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545" r:id="rId2"/>
    <p:sldId id="558" r:id="rId3"/>
    <p:sldId id="567" r:id="rId4"/>
    <p:sldId id="568" r:id="rId5"/>
    <p:sldId id="569" r:id="rId6"/>
    <p:sldId id="570" r:id="rId7"/>
    <p:sldId id="571" r:id="rId8"/>
    <p:sldId id="574" r:id="rId9"/>
    <p:sldId id="573" r:id="rId10"/>
    <p:sldId id="575" r:id="rId11"/>
    <p:sldId id="576" r:id="rId12"/>
    <p:sldId id="577" r:id="rId13"/>
    <p:sldId id="578" r:id="rId14"/>
    <p:sldId id="580" r:id="rId15"/>
    <p:sldId id="548" r:id="rId16"/>
    <p:sldId id="581" r:id="rId17"/>
    <p:sldId id="526" r:id="rId18"/>
    <p:sldId id="584" r:id="rId19"/>
    <p:sldId id="542" r:id="rId20"/>
    <p:sldId id="557" r:id="rId21"/>
    <p:sldId id="549" r:id="rId22"/>
    <p:sldId id="546" r:id="rId23"/>
    <p:sldId id="585" r:id="rId24"/>
    <p:sldId id="547" r:id="rId25"/>
    <p:sldId id="556" r:id="rId26"/>
    <p:sldId id="551" r:id="rId27"/>
    <p:sldId id="555" r:id="rId28"/>
    <p:sldId id="466" r:id="rId29"/>
    <p:sldId id="457" r:id="rId30"/>
    <p:sldId id="539" r:id="rId31"/>
    <p:sldId id="553" r:id="rId32"/>
    <p:sldId id="540" r:id="rId33"/>
    <p:sldId id="307" r:id="rId34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1" autoAdjust="0"/>
    <p:restoredTop sz="94660"/>
  </p:normalViewPr>
  <p:slideViewPr>
    <p:cSldViewPr snapToGrid="0">
      <p:cViewPr varScale="1">
        <p:scale>
          <a:sx n="38" d="100"/>
          <a:sy n="38" d="100"/>
        </p:scale>
        <p:origin x="63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5:31:29.70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7488 8841 15663 0,'-13'-4'1392'0,"6"2"-1120"0,-1-2-272 0,8 4 0 0,-10-4 528 0,1 1 48 0,2 0 16 0,0 3 0 16,7 0-80-16,-9 0-32 0,0-2 0 0,9 2 0 16,0 0-256-16,0 0-48 0,-7 0-16 0,7 0 0 15,0 0 160-15,0 0 16 0,0 0 16 0,0 0 0 16,0 0-48-16,0 0-16 0,0 0 0 0,0 0 0 16,0 0 96-16,11 5 32 0,2-3 0 0,2 0 0 15,2 1 304-15,2-3 64 0,5-1 16 0,-1-1 0 16,1 1-32-16,3 1-16 0,1 1 0 0,2 2 0 0,2-1-176 0,3-2-16 15,4 0-16-15,1 2 0 0,4 0-96 0,-4-2-32 16,3-4 0-16,1 2 0 0,0 2-64 0,2 2-16 16,0 2 0-16,3-3 0 0,3-1-144 0,4 0-16 15,1 0-16-15,-1 0 0 0,-2-1-160 0,-1 0 0 16,1 0 0-16,-2-3 128 0,-3 3-128 0,2-2 0 16,0 0 0-16,1 2 128 0,3 0-128 0,-2 0 0 15,-2-1 0-15,-4 1 128 0,0-5-128 0,-1 3 0 16,0 1 144-16,1-1-144 0,-4 2 144 0,3 1-144 15,1-3 192-15,0 2-192 0,-2-2 208 0,1 1-64 16,-4-1-16-16,-1 2 0 0,-3 1-128 0,0 0 0 0,1 0 144 0,0 1-144 16,-3-1 0-16,3-1 0 0,0 1 0 0,-2 0 128 15,2-1-128-15,-1 1 0 0,-1-1 0 0,-1 1 128 16,-2-2-128-16,-1 1 0 0,-1 0 0 0,-3-1 0 16,0 4 0-16,-1-1 0 0,0-1 0 0,-1 1 0 15,1 1 0-15,0 0 0 0,0 1 0 0,1 0 0 16,0-1 0-16,2-2 0 0,-1 0 0 0,0-2 0 15,-1 5 0-15,-2 0 0 0,-3-5 0 0,-1 2 0 16,-3 0 0-16,-1 2 0 0,-4-2 0 0,1 0 128 16,-2 0-128-16,-2 0 0 0,-2 0 0 0,1 0 0 15,-11 0 160-15,11 0-32 0,-11 0-128 0,0 0 192 16,0 0 16-16,0 0 0 0,0 0 0 0,0 0 0 16,0 0-16-16,0 0 0 0,0 0 0 0,0 0 0 15,0 0-16-15,0 0-16 0,0 0 0 0,0 0 0 16,0 0-160-16,-10 0 0 0,-2 0 0 0,2-2 128 0,0 1-128 15,1 1 0-15,-4 0 0 0,1-1 128 0,-2-1-128 0,0 0 0 16,-4 2 0-16,0 0 0 0,-2 0 0 0,2-1 0 16,0 2 128-16,0-1-128 0,-2-1 0 0,0-1 0 15,-1 2 0-15,1 0 0 0,0 0 0 0,1 0 0 16,0 0 0-16,0 0 0 0,1 0 0 0,-3 0 0 16,2 2 0-16,-1-1 0 0,-2 1 0 0,2 0 0 15,0-1 0-15,-1-1 0 0,2 0 0 0,-2 3 0 16,-1-2 0-16,-1 1 0 0,0 1 0 0,-1-2 0 15,0-1 0-15,-1 1 0 0,2 2 0 0,-1 0 0 16,-1-3 0-16,1 0 0 0,-1 0 0 0,2-3 0 0,0 2 0 16,1 1 0-16,1 0 0 0,1 1 0 0,-1 2 0 15,1-2 0-15,-2 0 0 0,2-1 0 0,1 0 0 0,1 0 0 16,0 3 0-16,0-3 0 0,2 0 0 16,1 0 0-16,-2 1 0 0,2 0 0 0,1 2 0 0,-1-2 0 15,1-2 0-15,0-1 0 0,-2 1 0 0,1 1 0 16,2 0 0-16,1 0 0 0,-1 0 0 0,2 0 0 15,-2-1 0-15,0 0 0 0,-1 1 0 0,0-2 0 16,2 1 0-16,-1 0 0 0,1 1 0 0,1 0 0 16,-2 0 0-16,1 0 0 0,-2-1 0 0,-3 1 0 15,0 1 0-15,0 0 0 0,-4 0 0 0,1 1 0 16,-3-1 0-16,0 1 0 0,0 2 0 0,-1 1 0 16,-1-3 0-16,-2 0 0 0,-1 1 0 0,-2-1 0 15,-1-3 0-15,-4 1 0 0,-4-3 0 0,4 3 0 16,3 2 0-16,-1-1 0 0,-1 0 0 0,-1 0 0 0,0-1 0 0,2 2 0 15,0 0 0-15,0 3 128 16,1-2-128-16,-1-2 0 0,-3 4 144 0,1-2-144 0,0-2 0 16,2 0 128-16,-1 2-128 0,2-3 0 0,2 0 0 0,0 2 0 15,4 1 0-15,-2-2 0 0,2 2 0 0,1-1 0 16,-1 2 0-16,2 0 128 0,0-4-128 0,4 0 0 16,1 0 0-16,1 3 0 0,0-1 0 0,0 1 0 15,1-1 0-15,0 1 0 0,1-2 0 0,2-1 0 16,2-1 0-16,-1 2 128 0,2 3-128 0,1 0 0 15,1-2 0-15,9-2 0 0,0 0 0 0,0 0 0 16,-8 5 0-16,8-5 0 0,0 0-160 0,0 0-48 16,12 12-16-16,4-5 0 15,5 3-2112-15,5-4-416 0,9-3-96 0</inkml:trace>
  <inkml:trace contextRef="#ctx0" brushRef="#br0" timeOffset="913.34">11201 8720 15663 0,'0'0'1392'16,"0"0"-1120"-16,-4-6-272 0,4 6 0 0,0 0 1328 0,0 0 208 16,0 0 32-16,0 0 16 0,0 0-688 0,0 0-128 15,0 0-16-15,0 0-16 0,0 0-288 0,12-4-48 16,-1-2-16-16,2 3 0 0,1 1-112 0,0 0-16 16,1 1-16-16,4 0 0 0,2 0 16 0,3-2 16 15,2 3 0-15,6-1 0 0,4-2 48 0,3 2 0 16,3-2 0-16,0 1 0 0,-1-1 0 0,1-2 16 15,0-2 0-15,2 3 0 0,1 2 0 0,3 0 0 16,1-2 0-16,6-1 0 0,4 1-32 0,0 2-16 16,-1-2 0-16,0 4 0 0,-1 0 16 0,3 0 0 15,-3-3 0-15,5 3 0 0,5 2-48 0,0-1-16 0,2-1 0 16,-2 2 0-16,-4 2-240 0,1 1 0 0,-2 0 128 0,2-2-128 16,5-3 0-16,-2 1 0 0,-1 0 0 0,-2 2 0 15,-5 0 144-15,0-1-144 0,-2 2 128 0,0-3-128 16,2-1 320-16,-2 0 0 0,-1-1-16 0,-4 1 0 15,-4 2-32-15,-2 0 0 0,-4-4 0 0,0 2 0 16,-3 0-128-16,-2 0-16 0,-3 0-128 0,2 0 192 16,-3 0-48-16,0 0-16 0,-1 0 0 0,-4 2 0 15,-4 0-128-15,-2 0 0 0,-3-1 0 0,-3 0 128 32,-3-1-528-32,-2 0-112 0,-11 0-32 0,0 0 0 0,0 0-2592 0,0 0-528 15</inkml:trace>
  <inkml:trace contextRef="#ctx0" brushRef="#br0" timeOffset="11807.65">11891 7327 7359 0,'0'-6'656'0,"2"-1"-528"0,0-3-128 0,-2 10 0 15,0 0 1216-15,1-6 192 0,-1-4 64 0,0 10 0 16,0 0-816-16,0-7-144 0,0 7-48 0,-1-10 0 15,-1 4-224-15,-2-2-48 0,-1 2-16 0,-2 2 0 16,1-1-176-16,-4-3 0 0,1 2 144 0,-2-3-144 16,-1 1 128-16,-1 0-128 0,-1 0 128 0,-2-1-128 15,-3-1 224-15,-2 1-32 0,1 0 0 0,0 0 0 16,-2 0 160-16,-5 0 32 0,-2 0 0 0,-1-1 0 16,-3 3-208-16,-3 0-48 0,-2 1 0 0,0 2 0 15,1 0 112-15,-4 1 16 0,-1-1 0 0,0 2 0 16,0 1-256-16,-1 1 0 0,-1-1 0 0,-6 1 0 15,-6 0 0-15,2 1 0 0,-2 2 0 0,4 1 0 0,3-2 192 0,2 2-64 16,0-2-128-16,1 2 192 0,3-1-192 0,-3 2 0 16,-1 0 0-16,2 1 0 0,-1 2 0 0,3-2-160 15,1 4 32-15,2-1 0 0,3 3 128 0,2-2 0 16,-1 1 0-16,2 5 0 0,0-2 0 0,2 0 0 16,0 2 0-16,-1 2 0 0,-3 0 0 0,2 1 0 15,1 1 0-15,3-1 0 0,0 2 0 0,2-1 0 16,0-2 0-16,4 2 0 0,5 2 0 0,3-1 0 15,0 2 0-15,4-1-128 0,-1 2 128 0,3 3 0 16,2-2 0-16,1 2 0 0,1-4 0 0,3 2 0 16,-1 2 0-16,1-3 0 0,2 2 0 0,1 0 0 15,0 3 0-15,3-2 0 0,-1 1 0 0,2-3 128 0,1 3-128 0,0-5 0 16,1-1 0-16,3 2 0 0,2-1 0 16,0 1 128-16,3 0-128 0,1-1 128 0,6-3-128 0,3 2 128 15,1-2-128-15,4 2 144 0,2-2-144 0,1 0 160 16,6-2-160-16,-3 0 0 0,-2 0 0 0,6-3 0 15,-3-2 128-15,4 1-128 0,-1 1 128 0,4-1-128 16,3 0 0-16,4-4 128 0,2 0-128 0,1-1 0 16,-1 3 128-16,-1-1-128 0,-1-5 0 0,-1 2 128 15,0 0-128-15,0-3 0 0,1 0 0 0,4 3 128 16,5-6-128-16,1 1 160 0,-3-3-160 0,-1-2 160 16,-5 0-32-16,1-2 0 0,0-2 0 0,1 2 0 15,3 1 48-15,3-3 0 0,2-7 0 0,-4-3 0 16,-4-3-176-16,-1-2 128 0,-1 1-128 0,-2-4 128 15,-2 0 240-15,-3-6 32 0,2 1 16 0,-3-3 0 0,-1-2 208 16,-3-2 32-16,-2-5 16 0,-2-4 0 0,-5 1-144 0,-6-7-16 16,-3-4-16-16,-6 2 0 0,-4-1-208 0,-3 1-32 15,-4 1-16-15,-6 1 0 0,-3 4 128 0,-4 4 16 16,-5 2 16-16,-5-2 0 0,-5 1 0 0,-2 5 0 16,-2 3 0-16,-2 2 0 0,-5 5-400 0,2-1-224 15,2 5 32-15,3 3-8960 16,3 2-1792-16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1 312 7831 0 0,'0'0'603'0'0,"0"0"-327"0"0,0 0 101 0 0,0 0 82 0 0,0 0 18 0 0,0 0-1 0 0,0 0-16 0 0,0 0-4 0 0,2 0 0 0 0,2-2-285 0 0,0 1-1 0 0,-1-1 0 0 0,1 0 1 0 0,0 0-1 0 0,-1 0 0 0 0,0-1 1 0 0,1 1-1 0 0,-1-1 1 0 0,0 0-1 0 0,0 0 0 0 0,0 0-170 0 0,8-11 1237 0 0,11-14-1237 0 0,-18 21 96 0 0,19-27 342 0 0,-1-1 1 0 0,-2-2-1 0 0,-1 0 0 0 0,2-10-438 0 0,-21 45-87 0 0,1 0-1 0 0,0 0 0 0 0,-1 0 1 0 0,1 0-1 0 0,-1 0 1 0 0,1 0-1 0 0,-1 0 0 0 0,0 0 1 0 0,0 0-1 0 0,0 0 1 0 0,0 0-1 0 0,-1 0 0 0 0,1 0 1 0 0,0 0-1 0 0,-1 0 1 0 0,1 0-1 0 0,-1-1 88 0 0,-1 1-3780 0 0,-3-3-1199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4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471 1 1839 0 0,'0'0'240'0'0,"0"0"335"0"0,0 0 141 0 0,0 0 27 0 0,0 0-38 0 0,0 0-188 0 0,0 0-79 0 0,0 0-20 0 0,0 0 0 0 0,0 0 4 0 0,0 0 2 0 0,0 0 0 0 0,0 0-14 0 0,0 0-62 0 0,-2 2-27 0 0,-9 9 140 0 0,2 1 0 0 0,-6 9-461 0 0,-5 6 391 0 0,-3 6 9 0 0,2 1 0 0 0,2 0 0 0 0,-6 16-400 0 0,4-7 249 0 0,0 0 344 0 0,-11 15-593 0 0,-23 42 1286 0 0,-30 78-1286 0 0,79-166 40 0 0,-20 47 281 0 0,1 1-1 0 0,-5 27-320 0 0,24-64 71 0 0,0 1-1 0 0,1 0 0 0 0,2-1 0 0 0,0 1 0 0 0,2 0 1 0 0,1 1-1 0 0,0-1 0 0 0,3 6-70 0 0,1 0 34 0 0,1 1 1 0 0,2-1-1 0 0,1 0 0 0 0,1 0 0 0 0,2-1 1 0 0,1 0-1 0 0,9 14-34 0 0,-7-15 22 0 0,2-2 0 0 0,1 1 0 0 0,3 0-22 0 0,-15-19-9 0 0,2-1 0 0 0,-1 0 0 0 0,1 0 0 0 0,0 0 0 0 0,0-1 0 0 0,0 0 0 0 0,1-1 0 0 0,0 0 1 0 0,1 0-1 0 0,-1 0 0 0 0,1-1 0 0 0,2 1 9 0 0,-6-4-106 0 0,0 0 1 0 0,0 0 0 0 0,0 0 0 0 0,0 0 0 0 0,0-1-1 0 0,0 1 1 0 0,0-1 0 0 0,0-1 0 0 0,0 1 0 0 0,0-1-1 0 0,0 0 106 0 0,14-4-1092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8:51.510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4 30 4607 0 0,'0'0'354'0'0,"0"0"-90"0"0,0 0 488 0 0,0 0 236 0 0,0 0 48 0 0,1-1-108 0 0,-1-1-735 0 0,0 0 0 0 0,0-1 0 0 0,0 1 1 0 0,0 0-1 0 0,0 0 0 0 0,0 0 0 0 0,-1 0 0 0 0,1 0 1 0 0,0 0-1 0 0,-1 0 0 0 0,0 0 0 0 0,0 0-193 0 0,1 1 438 0 0,0 1-146 0 0,0 0-62 0 0,0 0-7 0 0,0 0 4 0 0,0 0 38 0 0,0 0 20 0 0,0 0 3 0 0,0 0-9 0 0,0 0-39 0 0,0 0-15 0 0,0 0-1 0 0,0 0 8 0 0,0 0 34 0 0,0 0 12 0 0,0 1 2 0 0,20 52 332 0 0,-10-31-267 0 0,-2 1 0 0 0,5 19-345 0 0,-2 12 680 0 0,-3 1 1 0 0,-1 7-681 0 0,3 110 1197 0 0,-8-131-1018 0 0,1 30 274 0 0,-3 0 0 0 0,-3 0 0 0 0,-13 68-453 0 0,-9 2 189 0 0,21-112-146 0 0,3-19-27 0 0,-1 0 1 0 0,1 0-1 0 0,-2-1 1 0 0,1 1-1 0 0,-4 7-16 0 0,3-9-16 0 0,2-6-64 0 0,1-2-16 0 0,0 0 0 0 0,0 0-53 0 0,0 0-224 0 0,0 0-98 0 0,0 0-17 0 0,-1-2-173 0 0,-8-19-2370 0 0,5 9 1308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8:52.125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62 94 6479 0 0,'0'0'298'0'0,"-1"0"-10"0"0,-21 11-88 0 0,14-7 486 0 0,-1 1 1445 0 0,1 0 1 0 0,-5 4-2132 0 0,12-8 440 0 0,1-1-7 0 0,0 0-9 0 0,0 0-32 0 0,0 0-9 0 0,0 0-6 0 0,0 0-7 0 0,0 0-29 0 0,0 0-12 0 0,0 0-1 0 0,0 0-5 0 0,0 0-23 0 0,2-1-11 0 0,42-12 1033 0 0,8 1-1322 0 0,27-8 396 0 0,-8 2 238 0 0,1 3 1 0 0,13 2-635 0 0,-26 4 245 0 0,25 0 93 0 0,-49 5-164 0 0,53-1 228 0 0,-32 3-156 0 0,-6 0 52 0 0,-1 3-1 0 0,0 2 1 0 0,0 2 0 0 0,0 2-1 0 0,46 13-297 0 0,-77-15 81 0 0,-9-2-15 0 0,0-1-1 0 0,0 0 1 0 0,0-1 0 0 0,0 0-1 0 0,0 0 1 0 0,6-1-66 0 0,-14 0 69 0 0,-1 0 0 0 0,0 0 22 0 0,2-3 8 0 0,2-3-49 0 0,-3 4-90 0 0,0-1 0 0 0,-1 0 0 0 0,0 1 0 0 0,0-1 0 0 0,0 0 0 0 0,0 1 0 0 0,0-1 0 0 0,0 0 40 0 0,0 1-230 0 0,-6-5-357 0 0,5 5 166 0 0,-5-4-567 0 0,-2 2-5976 0 0,-1 1 845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8:52.680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32 4 5151 0 0,'0'0'234'0'0,"-1"0"-10"0"0,-3-1 239 0 0,0 0 0 0 0,1 1 0 0 0,-1-1 0 0 0,0 1 0 0 0,-3 0-463 0 0,5 0 51 0 0,0 0 276 0 0,2 0 28 0 0,0 0 11 0 0,0 0 2 0 0,0 0-8 0 0,0 0-32 0 0,0 0-9 0 0,0 0-6 0 0,0 0-5 0 0,0 0-17 0 0,0 0-10 0 0,0 0-1 0 0,0 0-14 0 0,0 0-61 0 0,0 0-21 0 0,0 0-7 0 0,0 0-6 0 0,0 0-23 0 0,0 0-11 0 0,0 0-1 0 0,0 0 11 0 0,0 0 45 0 0,0 0 21 0 0,0 0 3 0 0,0 0 3 0 0,0 0 12 0 0,0 0 7 0 0,0 0 2 0 0,0 0-6 0 0,0 0-29 0 0,0 0-12 0 0,0 0-1 0 0,0 0-8 0 0,0 0-34 0 0,2 1-20 0 0,3 3 34 0 0,1-1-1 0 0,0 1 1 0 0,2 0-164 0 0,-6-4 53 0 0,6 5 1 0 0,1 2-246 0 0,-7-6 42 0 0,-2-1-176 0 0,1 2-734 0 0,3 5-314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8:58.32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263 1 7687 0 0,'-20'8'91'0'0,"0"0"127"0"0,1 1 4817 0 0,16-7-4899 0 0,-1 0-1 0 0,1 0 0 0 0,1 0 0 0 0,-1 1 0 0 0,0-1 1 0 0,0 1-1 0 0,1 0 0 0 0,0 0 0 0 0,-1 0 0 0 0,1 0 1 0 0,0 0-1 0 0,1 0 0 0 0,-1 0 0 0 0,0 1 0 0 0,1-1-135 0 0,-3 9 295 0 0,0 0-1 0 0,0 0 0 0 0,0 10-294 0 0,-13 80 1033 0 0,6-5-393 0 0,-2 24 21 0 0,2-18-258 0 0,7-68-287 0 0,-3 22 232 0 0,-9 34-348 0 0,-5-2 752 0 0,-6 75-752 0 0,19-61 302 0 0,3 47-302 0 0,7-125 10 0 0,-2-14 1 0 0,-1 5 36 0 0,0-10-2 0 0,0 3 44 0 0,0-7-19 0 0,1-2 19 0 0,0 0-1 0 0,0 0-7 0 0,0 0 2 0 0,0 0 10 0 0,0-2-1 0 0,-3-9-78 0 0,1-1 1 0 0,1 1-1 0 0,0-1 0 0 0,1 0 1 0 0,0-6-15 0 0,0 13 4 0 0,5-87-4 0 0,-1 0 0 0 0,-3-16 0 0 0,9-50 0 0 0,17-130 80 0 0,-25 258-80 0 0,-1-6 0 0 0,0 2 0 0 0,-2-6 0 0 0,0 26 0 0 0,1-1 0 0 0,0-4 0 0 0,7-78 0 0 0,-6 87 0 0 0,3 1-10 0 0,0 3-44 0 0,-4 6 53 0 0,0 0 0 0 0,0 0 0 0 0,0 0 1 0 0,0 0-1 0 0,0 0 0 0 0,0 0 0 0 0,0 0 0 0 0,0 0 0 0 0,0 0 0 0 0,0 0 0 0 0,0-1 0 0 0,0 1 0 0 0,0 0 0 0 0,0 0 0 0 0,0 0 0 0 0,1 0 1 0 0,-1 0-1 0 0,0 0 0 0 0,0 0 0 0 0,0 0 0 0 0,0 0 0 0 0,0 0 0 0 0,0 0 0 0 0,0 0 0 0 0,0 0 0 0 0,0 0 0 0 0,0 0 0 0 0,0 0 1 0 0,0 0-1 0 0,0 0 0 0 0,0 0 0 0 0,0 0 0 0 0,0 0 0 0 0,0 0 0 0 0,1 0 0 0 0,-1 0 0 0 0,0 0 0 0 0,0 0 0 0 0,0 0 0 0 0,0 0 0 0 0,0 0 1 0 0,0 0-1 0 0,0 0 0 0 0,0 0 0 0 0,0 0 0 0 0,0 0 0 0 0,0 0 0 0 0,0 1 0 0 0,0-1 0 0 0,0 0 0 0 0,0 0 0 0 0,0 0 0 0 0,0 0 1 0 0,0 0-1 0 0,0 0 0 0 0,0 0 0 0 0,0 0 0 0 0,0 0 1 0 0,4 3-1 0 0,-1 0-1 0 0,0 0 1 0 0,0 0 0 0 0,0 1-1 0 0,0-1 1 0 0,-1 1 0 0 0,0 0-1 0 0,1 0 1 0 0,-1 0 1 0 0,4 10 1 0 0,-1-1 0 0 0,0 4-1 0 0,1-2-1 0 0,-2 2 1 0 0,0-1 0 0 0,-1 1 0 0 0,1 10 0 0 0,-1-1 0 0 0,6 55 0 0 0,-5-34 0 0 0,2 19 0 0 0,-4 0-1 0 0,-3 17 1 0 0,-17 132 13 0 0,13-151 62 0 0,3-34-14 0 0,-1 0-1 0 0,-3 11-60 0 0,3-33 62 0 0,2-6-39 0 0,0-1 0 0 0,1 0 0 0 0,-1 1 0 0 0,1-1 0 0 0,-1 1 0 0 0,1-1 0 0 0,0 1 0 0 0,0 0-23 0 0,-1-3 20 0 0,1 0 1 0 0,-1 0 0 0 0,1 0-1 0 0,-1 0 1 0 0,0 0-1 0 0,1 0 1 0 0,-1 0 0 0 0,0 0-1 0 0,0 0-20 0 0,-3-6 57 0 0,-2-6-37 0 0,1 0-1 0 0,1-1 0 0 0,1 1 1 0 0,-2-9-20 0 0,2 6 2 0 0,-3-15-2 0 0,2 0 0 0 0,-1-29 0 0 0,3-63 0 0 0,2 84 0 0 0,5-86 0 0 0,0 30 0 0 0,2-37 0 0 0,0-35 0 0 0,-7 153 0 0 0,0-8 0 0 0,0 17 0 0 0,1 9 0 0 0,10 88 0 0 0,-6-34 0 0 0,5 68 0 0 0,-8-54 0 0 0,1 55 0 0 0,-7 33 0 0 0,2-121-41 0 0,-2 14-451 0 0,-3 12 492 0 0,5-53-1262 0 0,1 0 0 0 0,0 9 1262 0 0,1-20-1052 0 0,0-1-461 0 0,0 0-201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8:59.710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43 77 2303 0 0,'-1'2'167'0'0,"0"1"297"0"0,0-1-1 0 0,-1 1 1 0 0,1-1 0 0 0,-1 1-1 0 0,0-1 1 0 0,0 0 0 0 0,-1 2-464 0 0,-5 5 1799 0 0,7-8-1017 0 0,1-1-204 0 0,-6 6 342 0 0,5-5-772 0 0,-6 4 48 0 0,2-1 4044 0 0,6-4-4153 0 0,-1 1 1 0 0,0-1-1 0 0,1 0 0 0 0,-1 0 1 0 0,0 1-1 0 0,1-1 0 0 0,-1 0 1 0 0,1 0-1 0 0,-1 0 1 0 0,0 0-1 0 0,1 0 0 0 0,-1 0 1 0 0,0 0-1 0 0,1 0 1 0 0,-1 0-1 0 0,1 0 0 0 0,-1 0 1 0 0,0 0-1 0 0,1 0-87 0 0,39 2 416 0 0,19-3-416 0 0,17 1 216 0 0,34 7-33 0 0,47 0 16 0 0,98 1 355 0 0,-180 1-165 0 0,-28-2-187 0 0,37 7 70 0 0,-9 0-81 0 0,-56-13-125 0 0,-15-1-43 0 0,1 0-1 0 0,-1 0 0 0 0,0 1 1 0 0,0-1-1 0 0,2 2-22 0 0,2 0 80 0 0,0 0 272 0 0,-8-2-335 0 0,0 0 1 0 0,0 0-1 0 0,0 0 0 0 0,0 0 0 0 0,0 0 0 0 0,0 0 0 0 0,1-1 0 0 0,-1 1 0 0 0,0 0 1 0 0,0 0-1 0 0,0 0 0 0 0,0 0 0 0 0,0 0 0 0 0,0 0 0 0 0,0 0 0 0 0,0 0 1 0 0,0 0-1 0 0,0 0 0 0 0,0-1 0 0 0,0 1 0 0 0,0 0 0 0 0,0 0 0 0 0,0 0 1 0 0,0 0-1 0 0,0 0 0 0 0,0 0 0 0 0,0 0 0 0 0,0 0 0 0 0,0 0 0 0 0,0-1 1 0 0,0 1-1 0 0,0 0 0 0 0,0 0 0 0 0,0 0 0 0 0,0 0 0 0 0,0 0 0 0 0,0 0 1 0 0,0 0-1 0 0,-1 0 0 0 0,1 0-17 0 0,-9-11 386 0 0,4 7-349 0 0,-1 0-1 0 0,0 1 1 0 0,-1 0-1 0 0,1 0 1 0 0,-1 0-1 0 0,1 0 1 0 0,-1 1-1 0 0,0 0 1 0 0,-1 1-37 0 0,-16-3 86 0 0,1 1 0 0 0,-3 0-86 0 0,16 3 17 0 0,-61-4 59 0 0,-9 0-6 0 0,56 2-50 0 0,-59-7 34 0 0,0 5 0 0 0,-15 3-54 0 0,14 7 0 0 0,-8 5 0 0 0,36-3-10 0 0,-59 7-44 0 0,108-15 44 0 0,5 0-44 0 0,2 0-10 0 0,0 0 0 0 0,3-1 11 0 0,23-7-19 0 0,0 1 0 0 0,2 1 72 0 0,11-3-69 0 0,21-5 30 0 0,1 2 0 0 0,15 1 39 0 0,-33 7-11 0 0,90-8-50 0 0,-55 8 61 0 0,57 6 0 0 0,-57 5 75 0 0,19 6-75 0 0,-95-13 53 0 0,-2 0 11 0 0,0 0 2 0 0,0 0 6 0 0,0 0 6 0 0,0 0 2 0 0,-4 0-14 0 0,0-1-1 0 0,0 0 1 0 0,-1 0-1 0 0,1 0 1 0 0,0 0-66 0 0,-19-5 164 0 0,-33 2 538 0 0,-25 3-702 0 0,-12-1 187 0 0,29-1-102 0 0,-55-3 13 0 0,32 0-62 0 0,-48 4-36 0 0,89 2-40 0 0,44 0-24 0 0,2 0 0 0 0,2 0-3 0 0,27-2-20 0 0,0-1-1 0 0,0-1 0 0 0,23-8 88 0 0,27-3-54 0 0,119-10 18 0 0,-142 22 18 0 0,0 2 0 0 0,31 4 18 0 0,-52-1 1 0 0,-21-2 1 0 0,-1 1 0 0 0,1 0 0 0 0,0 1 0 0 0,-1 0 0 0 0,7 3-2 0 0,-12-2 53 0 0,-7-3 11 0 0,-1 0 0 0 0,0 0 0 0 0,0 0 0 0 0,-5 7 45 0 0,3-6-90 0 0,-1 2 18 0 0,0-1 0 0 0,-1 1 0 0 0,1-1-1 0 0,-1 0 1 0 0,1 0 0 0 0,-1 0 0 0 0,0 0 0 0 0,0-1 0 0 0,0 1-37 0 0,-11 2 261 0 0,-13 3-261 0 0,17-4 55 0 0,-29 4 109 0 0,-1-2 0 0 0,0-2 0 0 0,-18-1-164 0 0,19-1-146 0 0,0 2 1 0 0,-1 1 0 0 0,-23 7 145 0 0,18 0-2008 0 0,37-9 360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01.78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187 233 6967 0 0,'0'0'316'0'0,"0"0"-2"0"0,-2 0-204 0 0,-5 0 385 0 0,0 0 0 0 0,0 0 0 0 0,0-1 0 0 0,0 0-1 0 0,0 0 1 0 0,0 0 0 0 0,0-1 0 0 0,1 0-1 0 0,-1-1 1 0 0,0 1 0 0 0,0-2-495 0 0,-12-4 1080 0 0,18 7-743 0 0,1 1-1 0 0,-7-4 411 0 0,0-2-3 0 0,2 3-1007 0 0,-2-1 2414 0 0,7 4-2103 0 0,0 0-1 0 0,-1 1 0 0 0,1-1 0 0 0,0 0 0 0 0,-1 0 1 0 0,1 0-1 0 0,0 1 0 0 0,0-1 0 0 0,-1 0 0 0 0,1 0 1 0 0,0 1-1 0 0,0-1 0 0 0,0 0 0 0 0,-1 1 1 0 0,1-1-1 0 0,0 0 0 0 0,0 1 0 0 0,0-1 0 0 0,0 0 1 0 0,0 1-1 0 0,-1-1 0 0 0,1 0 0 0 0,0 1 0 0 0,0-1 1 0 0,0 0-1 0 0,0 1-47 0 0,-2 8 76 0 0,1 1 0 0 0,0 0 0 0 0,0-1 0 0 0,1 1 0 0 0,0 9-76 0 0,4 14 268 0 0,1 3-268 0 0,-2-14 89 0 0,-1-9-48 0 0,2 13 200 0 0,0 19-241 0 0,-1 23 238 0 0,1 32 50 0 0,-8 136 116 0 0,-2-159-355 0 0,3-36-14 0 0,1-24-1 0 0,0 0-1 0 0,-3 6-33 0 0,-4 24 184 0 0,9-45-38 0 0,0-2 0 0 0,0 0-9 0 0,0 0-4 0 0,0 0-11 0 0,0 0-9 0 0,-1 0-96 0 0,0-1 0 0 0,0 0 0 0 0,0 1 0 0 0,0-1-1 0 0,0 0 1 0 0,0 0 0 0 0,0 0 0 0 0,0 1 0 0 0,1-1 0 0 0,-1 0 0 0 0,0 0-1 0 0,1 0 1 0 0,-1 0 0 0 0,0-1-17 0 0,-1-4 17 0 0,1 1-1 0 0,-1 0 1 0 0,1-1 0 0 0,0 0-1 0 0,0 1 1 0 0,1-1-1 0 0,0-4-16 0 0,-1-3 8 0 0,-2-61-8 0 0,3 0 0 0 0,5-22 0 0 0,-2 37 0 0 0,5-92 0 0 0,1 33 0 0 0,-4 60 0 0 0,-1-19 0 0 0,-4 44 1 0 0,1-14 2 0 0,-3 0 1 0 0,-1 1-1 0 0,-4-12-3 0 0,7 55 12 0 0,0 2-7 0 0,-1 0-1 0 0,1 0 0 0 0,0 0 1 0 0,0 0-1 0 0,-1 0 0 0 0,1 0 0 0 0,0 0 1 0 0,-1 1-1 0 0,1-1 0 0 0,-1 0 1 0 0,1 0-1 0 0,-1 0-4 0 0,-5 7 53 0 0,4-3-53 0 0,0 0 0 0 0,1 0-1 0 0,-1 0 1 0 0,1 0 0 0 0,0 1 0 0 0,0-1-1 0 0,0 0 1 0 0,0 1 0 0 0,0-1 0 0 0,1 3 0 0 0,-2 8 3 0 0,2 0 1 0 0,0 1-4 0 0,0-6 6 0 0,17 345 354 0 0,-8-255-270 0 0,1 20 132 0 0,-4 23-222 0 0,-6-129 13 0 0,0 57 208 0 0,-9 67-221 0 0,4-91 86 0 0,5-44-30 0 0,0-2 21 0 0,0 0 3 0 0,0 0 0 0 0,-2-1-13 0 0,0-1-59 0 0,-1 0 0 0 0,1 0 0 0 0,0-1 0 0 0,0 1 0 0 0,0-1 0 0 0,0 1-1 0 0,1-1 1 0 0,-1 1 0 0 0,1-1 0 0 0,-1 0 0 0 0,1 0 0 0 0,0 0 0 0 0,0 0 0 0 0,0 0 0 0 0,0-1-8 0 0,-2-10 11 0 0,1 0 0 0 0,-2-12-11 0 0,-2-92 0 0 0,7-80 0 0 0,6 87 0 0 0,-3 57 0 0 0,6-36 0 0 0,0 13 0 0 0,21-201-72 0 0,-24 185 8 0 0,-5 125 64 0 0,3 42 0 0 0,-1-42 0 0 0,27 263 0 0 0,-30-52 100 0 0,-2-194-68 0 0,-6 80 23 0 0,1-41-34 0 0,5-47-2 0 0,-5 61 26 0 0,6-96-48 0 0,0-4-14 0 0,0 1-1 0 0,-1 0 1 0 0,1-1-1 0 0,-1 1 1 0 0,1-1-1 0 0,-1 1 1 0 0,-1 1 17 0 0,2-2-308 0 0,0-2-52 0 0,0 0-7 0 0,0 0-145 0 0,0 0-605 0 0,-2-2-267 0 0,-4-7-1109 0 0,-1-8-4241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03.00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109 1 5063 0 0,'0'0'390'0'0,"-2"0"-252"0"0,-20 6 3541 0 0,-10 1-3679 0 0,27-6 712 0 0,2 0-246 0 0,0-1-1 0 0,1 1 1 0 0,-1 0 0 0 0,1 0-1 0 0,-1 1 1 0 0,1-1 0 0 0,-1 0 0 0 0,1 1-1 0 0,0 0 1 0 0,-3 1-466 0 0,2 0 634 0 0,-11 9 3468 0 0,15-11-3926 0 0,6 3-84 0 0,0-1-1 0 0,0 0 0 0 0,0 0 1 0 0,0 0-1 0 0,0-1 0 0 0,0 0 1 0 0,1 0-1 0 0,-1-1 0 0 0,1 0 1 0 0,4 0-92 0 0,18 0 156 0 0,-1-2 1 0 0,5-1-157 0 0,-25 2 19 0 0,87-7 149 0 0,421-16 80 0 0,-424 27-159 0 0,-31 0-10 0 0,40 3 132 0 0,-63-3-102 0 0,-30-3-40 0 0,-8-1 24 0 0,-1 0-64 0 0,1 1 0 0 0,-1-1 0 0 0,0 0 0 0 0,0 0 0 0 0,0 0 0 0 0,1 0 0 0 0,-1 0 0 0 0,0 0 0 0 0,0 0 0 0 0,1 0 0 0 0,-1 0 0 0 0,0 0 0 0 0,0 0 0 0 0,0 0 0 0 0,1 0 0 0 0,-1 0-1 0 0,0 0 1 0 0,0-1 0 0 0,0 1 0 0 0,1 0 0 0 0,-1 0 0 0 0,0 0 0 0 0,0 0 0 0 0,0 0 0 0 0,0 0 0 0 0,1 0 0 0 0,-1-1 0 0 0,0 1 0 0 0,0 0 0 0 0,0 0 0 0 0,0 0 0 0 0,0 0 0 0 0,1-1 0 0 0,-1 1-29 0 0,-6-5 195 0 0,3 3-191 0 0,0 1 0 0 0,0-1 0 0 0,0 1 0 0 0,0 0 0 0 0,-1-1-4 0 0,-4 2 21 0 0,1-1-1 0 0,0 1 0 0 0,0-1 1 0 0,0 2-1 0 0,-1-1 0 0 0,-2 2-20 0 0,-14 2 89 0 0,-6 3-89 0 0,-4 1 50 0 0,-111 15 42 0 0,38-7-29 0 0,72-11-47 0 0,-129 26 32 0 0,104-18-1 0 0,-53 11-30 0 0,-57 23-17 0 0,158-42 0 0 0,5-3-4 0 0,-1 1 0 0 0,0-1 0 0 0,-5 1 4 0 0,11-3-59 0 0,8-9-17 0 0,-3 4 66 0 0,0 1 0 0 0,0 0-1 0 0,1-1 1 0 0,0 2 0 0 0,0-1-1 0 0,0 0 1 0 0,0 1-1 0 0,1-1 1 0 0,-1 1 0 0 0,3-1 10 0 0,9-4-22 0 0,1 0 1 0 0,8-2 21 0 0,-16 6 2 0 0,26-9-16 0 0,2 1 0 0 0,-1 2 0 0 0,1 2 0 0 0,10-1 14 0 0,15 1-31 0 0,0 3 1 0 0,12 2 30 0 0,149 10-3 0 0,0 13 19 0 0,-89-7 110 0 0,-49-4 108 0 0,-21-2 361 0 0,42-1-595 0 0,-67-2 1488 0 0,-67 1-1115 0 0,-7-1-149 0 0,-33 7-224 0 0,51-6-15 0 0,1 0 1 0 0,1 1-1 0 0,-1 0 0 0 0,-6 5 15 0 0,17-9-26 0 0,-32 17-1783 0 0,-7 7 1809 0 0,43-25-1298 0 0,-1 0-323 0 0,-6 3-67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08.8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 1900 6391 0 0,'0'0'291'0'0,"0"0"-4"0"0,0 0-101 0 0,0 0 273 0 0,0 0 138 0 0,0 0 31 0 0,0 0-14 0 0,0 0-78 0 0,0 0-31 0 0,0 0-8 0 0,-1-3-9 0 0,-5-7-34 0 0,4 8-20 0 0,-1-8 417 0 0,0 2-565 0 0,1 0 0 0 0,0-1 0 0 0,0 1 0 0 0,1-1 0 0 0,0 1 0 0 0,1-1 0 0 0,0-3-286 0 0,1-8 401 0 0,1 1 1 0 0,4-15-402 0 0,3-9 386 0 0,6-37 164 0 0,9-58 200 0 0,-8 58-388 0 0,-7 37-215 0 0,2 0-1 0 0,2 1 1 0 0,5-7-147 0 0,54-122 77 0 0,-23 58-28 0 0,-5 16 3 0 0,-13 28 130 0 0,2-15-182 0 0,68-187 486 0 0,-42 132-412 0 0,-33 81 54 0 0,15-23-128 0 0,-22 49 0 0 0,16-21 0 0 0,-30 45 0 0 0,2 0 0 0 0,-1 1 0 0 0,1-1 0 0 0,1 1 0 0 0,0 2 0 0 0,-8 5 0 0 0,1-1 0 0 0,0 1 0 0 0,0 0 0 0 0,0 0 0 0 0,-1 0 0 0 0,1 0 0 0 0,0 0 0 0 0,0 0 0 0 0,0 0 0 0 0,0 0 0 0 0,0 0 0 0 0,10 5 0 0 0,-6-2 0 0 0,-1 1 0 0 0,1 0 0 0 0,-1 0 0 0 0,0 1 0 0 0,0-1 0 0 0,-1 1 0 0 0,1 0 0 0 0,-1 0 0 0 0,0 0 0 0 0,2 4 0 0 0,3 10 0 0 0,-1-1 0 0 0,3 12 0 0 0,-6-20 1 0 0,29 100 86 0 0,-25-76-31 0 0,-1 1 0 0 0,0 9-56 0 0,15 131 416 0 0,4 15 69 0 0,-4-35-138 0 0,-12-86-157 0 0,3 0-1 0 0,21 59-189 0 0,35 92 211 0 0,-43-144-166 0 0,27 85 56 0 0,-35-109-77 0 0,-10-29-4 0 0,0 1 0 0 0,-1 2-20 0 0,6 18 44 0 0,-5-18-24 0 0,-4-12-20 0 0,-3-3 0 0 0,0-3-11 0 0,-1-6-68 0 0,0-2-124 0 0,0 0-49 0 0,0 0-11 0 0,0 0-134 0 0,-2-1 77 0 0,0 0 0 0 0,0 0 1 0 0,0 1-1 0 0,0-2 0 0 0,0 1 0 0 0,0 0 1 0 0,0 0-1 0 0,0 0 0 0 0,1-1 0 0 0,-1 1 0 0 0,-1-2 320 0 0,0 0-855 0 0,-16-16-5215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09.2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0 189 4607 0 0,'0'0'354'0'0,"0"0"-32"0"0,0 0 736 0 0,0 0 343 0 0,2-1 67 0 0,7-1-529 0 0,0 0 0 0 0,0-1-1 0 0,-1 0 1 0 0,1-1 0 0 0,-1 0 0 0 0,7-4-939 0 0,-3 1 712 0 0,0 1 0 0 0,1 1 0 0 0,3-2-712 0 0,67-16 2384 0 0,15 0-2384 0 0,87-13 1120 0 0,-81 15-699 0 0,-9 1-1002 0 0,-31 9-4857 0 0,-43 8-960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10.3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182 22 6735 0 0,'0'0'307'0'0,"0"0"-6"0"0,0 0-87 0 0,0 0 342 0 0,0 0 168 0 0,0 0 38 0 0,0 0-26 0 0,0 0-133 0 0,0 0-54 0 0,0 0-6 0 0,-2 1-27 0 0,-25 10 1825 0 0,20-8-2213 0 0,0 1 0 0 0,0 0 0 0 0,1 0 0 0 0,0 0 0 0 0,0 1 0 0 0,0 0 0 0 0,1 1 0 0 0,-1-1 0 0 0,1 1 0 0 0,1 0 0 0 0,-1 0 0 0 0,1 0 0 0 0,0 1 0 0 0,-1 2-128 0 0,-5 7 172 0 0,2 1 0 0 0,0 1-1 0 0,0 0 1 0 0,2 1-172 0 0,-3 9 171 0 0,2 0 0 0 0,-3 20-171 0 0,8-34 34 0 0,1 1 1 0 0,0 0 0 0 0,1 0 0 0 0,1 0 0 0 0,0 0 0 0 0,1 2-35 0 0,-1-12 7 0 0,0-1 1 0 0,0 1-1 0 0,0-1 1 0 0,1 1-1 0 0,0-1 1 0 0,0 1-1 0 0,0-1 1 0 0,0 0-1 0 0,0 0 1 0 0,1 0-1 0 0,0 0 1 0 0,0-1-1 0 0,0 1 1 0 0,0-1-1 0 0,1 1 1 0 0,1 0-8 0 0,0-1 15 0 0,0 1-1 0 0,0-1 1 0 0,1 0 0 0 0,-1-1 0 0 0,1 1 0 0 0,0-1 0 0 0,0 0 0 0 0,0 0 0 0 0,0-1-1 0 0,0 0 1 0 0,0 0 0 0 0,2 0-15 0 0,9 0 23 0 0,1-1 0 0 0,0 0 0 0 0,0-1 0 0 0,0-1 0 0 0,-1-1-1 0 0,1-1 1 0 0,-1 0 0 0 0,0-1 0 0 0,0-1 0 0 0,0 0 0 0 0,-1-1 0 0 0,0-1-1 0 0,-1-1 1 0 0,3-2-23 0 0,-9 5 73 0 0,0 0-1 0 0,0-1 1 0 0,-1 0-1 0 0,0-1 1 0 0,0 0 0 0 0,-1 0-1 0 0,0 0 1 0 0,0-1-1 0 0,-1 0 1 0 0,-1-1-1 0 0,1 1 1 0 0,-1-1-1 0 0,1-6-72 0 0,-3 8 100 0 0,0-1-1 0 0,0 1 1 0 0,-1-1-1 0 0,-1 0 1 0 0,1 0-1 0 0,-1 0 1 0 0,-1 0-1 0 0,0 0 1 0 0,0 0-1 0 0,-1 0 1 0 0,0 0-1 0 0,0 0 0 0 0,-1 1 1 0 0,-1-1-1 0 0,1 0 1 0 0,-3-5-100 0 0,0 4 78 0 0,1 1 0 0 0,-2 0 0 0 0,1 0 0 0 0,-1 0 0 0 0,0 1 0 0 0,-1-1 0 0 0,0 2 1 0 0,0-1-1 0 0,-1 1 0 0 0,0 0 0 0 0,0 0 0 0 0,-1 1 0 0 0,0 0 0 0 0,0 1 0 0 0,0 0 0 0 0,-7-2-78 0 0,-9-5 295 0 0,-18-4-295 0 0,33 13 14 0 0,0 0-1 0 0,0 1 1 0 0,0 0-1 0 0,0 1 1 0 0,-1 0-1 0 0,-1 0-13 0 0,-7 1-730 0 0,0 1-1 0 0,-1 0 0 0 0,-3 2 731 0 0,22-2-1350 0 0,1-1-1030 0 0,0 0-3890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5183 0 0,'0'0'234'0'0,"0"0"60"0"0,0 0 112 0 0,0 0 46 0 0,0 0 10 0 0,3-1-28 0 0,50-25 1300 0 0,16-3-1734 0 0,-53 24 216 0 0,-1 1 0 0 0,1 0 0 0 0,0 1 0 0 0,0 1 0 0 0,15 0-216 0 0,-22 2 108 0 0,0 0-1 0 0,1 1 1 0 0,-1 0-1 0 0,0 1 0 0 0,0 0 1 0 0,0 1-1 0 0,0-1 1 0 0,0 2-1 0 0,4 1-107 0 0,-9-3 32 0 0,-1 0 1 0 0,1 0-1 0 0,-1 1 1 0 0,0-1-1 0 0,1 1 1 0 0,-1-1-1 0 0,0 1 0 0 0,-1 0 1 0 0,1 0-1 0 0,0 0 1 0 0,-1 1-1 0 0,0-1 0 0 0,0 1 1 0 0,0-1-1 0 0,0 1 1 0 0,0 0-1 0 0,-1 0 1 0 0,0-1-1 0 0,0 1 0 0 0,0 0 1 0 0,0 0-1 0 0,0 3-32 0 0,0 2 96 0 0,-1-1 0 0 0,0 0 0 0 0,0 0 0 0 0,-1 1 0 0 0,0-1 0 0 0,-1 0 0 0 0,1 0 0 0 0,-1 0 0 0 0,-1 0 0 0 0,-2 6-96 0 0,-6 8 327 0 0,-1 0-1 0 0,-10 15-326 0 0,6-12 291 0 0,-1 6-291 0 0,15-27 54 0 0,-3 3-33 0 0,4-2 22 0 0,3 8-33 0 0,0-7-10 0 0,0-1 0 0 0,1 0 0 0 0,-1 0 0 0 0,1 0 0 0 0,0 0 0 0 0,1 0 0 0 0,-1 0 0 0 0,1-1 0 0 0,0 0 0 0 0,0 0 0 0 0,0 0 0 0 0,0 0 0 0 0,1 0 0 0 0,1 0 0 0 0,0 1 0 0 0,0 0 1 0 0,-1 1-1 0 0,1-1 0 0 0,-1 1 0 0 0,0 0 0 0 0,-1 1 0 0 0,1-1 0 0 0,-1 1 1 0 0,-1 0-1 0 0,1 0 0 0 0,-1 0 0 0 0,0 1 0 0 0,-1-1 0 0 0,0 1 0 0 0,0-1 0 0 0,0 1 1 0 0,-1 5-1 0 0,0-4 7 0 0,0 0 1 0 0,-1 1 0 0 0,0-1 0 0 0,-1 0-1 0 0,0 0 1 0 0,-1 0 0 0 0,1 0 0 0 0,-2 0-1 0 0,1 0 1 0 0,-1 0 0 0 0,-1-1-1 0 0,0 0 1 0 0,0 1 0 0 0,-5 6-8 0 0,-1 1 179 0 0,-2-1 0 0 0,0 0 0 0 0,-1-1-1 0 0,0 0 1 0 0,-1-1 0 0 0,-5 4-179 0 0,1-3 192 0 0,10-6-100 0 0,-1-1-1 0 0,-1 1 1 0 0,0-2-1 0 0,1 0 0 0 0,-2 0 1 0 0,1-1-1 0 0,-7 3-91 0 0,11-6 34 0 0,-1 0 0 0 0,1-1-1 0 0,-1 0 1 0 0,1 0 0 0 0,-1 0-1 0 0,-2-1-33 0 0,6 0 12 0 0,0 0 0 0 0,-1 0 0 0 0,1-1 0 0 0,-1 0-1 0 0,1 1 1 0 0,0-1 0 0 0,-1-1 0 0 0,1 1 0 0 0,0 0 0 0 0,0-1-1 0 0,0 1 1 0 0,-2-2-12 0 0,-5-6 0 0 0,7 6-142 0 0,0 0 0 0 0,0-1 0 0 0,1 0 0 0 0,-1 1 0 0 0,1-1 0 0 0,0 0 0 0 0,0 0 0 0 0,1-1 0 0 0,-1 1 0 0 0,1 0 0 0 0,-1 0 0 0 0,1-2 142 0 0,1 4-3626 0 0,0 2-1116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11.1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387 1 5063 0 0,'0'0'232'0'0,"0"0"175"0"0,-2 1 608 0 0,-2 0-355 0 0,0 1 0 0 0,1 1 0 0 0,-1-1 0 0 0,1 1 1 0 0,-1-1-1 0 0,1 1 0 0 0,-1 1-660 0 0,-2 3 430 0 0,-10 10 814 0 0,2 0-1 0 0,-7 11-1243 0 0,-4 7 956 0 0,-7 10 16 0 0,12-15 483 0 0,-24 26-1455 0 0,40-51 53 0 0,-7 11 141 0 0,0 1 0 0 0,1 1-1 0 0,0 0 1 0 0,-6 19-194 0 0,-3 5 229 0 0,7-15-51 0 0,1 1-1 0 0,2 0 1 0 0,-5 20-178 0 0,-14 89 351 0 0,26-122-315 0 0,-7 50 147 0 0,3-1 0 0 0,3 12-183 0 0,2-66 14 0 0,0 37 7 0 0,1 0 0 0 0,3 0 1 0 0,2 0-1 0 0,1-1 0 0 0,3 0 0 0 0,2 0 0 0 0,15 41-21 0 0,-16-60 2 0 0,1 0 0 0 0,1-1 1 0 0,1 0-1 0 0,1-1 0 0 0,12 15-2 0 0,-2-10 13 0 0,1 0-1 0 0,1-1 1 0 0,2-2 0 0 0,1-1 0 0 0,7 4-13 0 0,-23-21 18 0 0,1 0 1 0 0,0-1-1 0 0,7 3-18 0 0,20 11-12 0 0,-34-19-84 0 0,0 1 0 0 0,0-2 1 0 0,0 1-1 0 0,1-1 0 0 0,-1 0 1 0 0,1 0-1 0 0,5 0 96 0 0,-11-2-298 0 0,1 0-449 0 0,9-2-2137 0 0,-12 2-2907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12.1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 0 3223 0 0,'0'0'420'0'0,"0"0"555"0"0,0 0 244 0 0,0 0 49 0 0,0 0-95 0 0,0 0-440 0 0,0 0-189 0 0,0 0-37 0 0,-2 3-12 0 0,-1 4-90 0 0,0 1 1 0 0,0 0 0 0 0,0 0 0 0 0,1 0 0 0 0,0 0-1 0 0,0 8-405 0 0,-1 23 860 0 0,2 0 0 0 0,2 1 0 0 0,2-1 0 0 0,2 10-860 0 0,16 125 1664 0 0,-7 2 0 0 0,-9 17-1664 0 0,-5-132 206 0 0,1 68 204 0 0,4-79-255 0 0,-3-36-102 0 0,1 0 1 0 0,-1-3-33 0 0,-2-9 34 0 0,0-2 14 0 0,2-2-14 0 0,4-2-42 0 0,-1-1 0 0 0,0 1 0 0 0,-1-1 0 0 0,1 0 0 0 0,-1 0 0 0 0,2-4-13 0 0,24-39-6 0 0,-7 10 8 0 0,-1 6-101 0 0,8-8 99 0 0,-18 26-9 0 0,0 1-1 0 0,1 0 0 0 0,13-10 10 0 0,-20 19 0 0 0,0 0 0 0 0,1 0 0 0 0,0 0 0 0 0,6-1 0 0 0,1-2 0 0 0,3-2 0 0 0,-12 9-4 0 0,-1 0-2 0 0,1 0-12 0 0,-2-1 15 0 0,1 1 0 0 0,-1 0 1 0 0,1 0-1 0 0,-1 0 0 0 0,1 0 0 0 0,-1 0 1 0 0,0 1-1 0 0,1 0 0 0 0,-1-1 0 0 0,0 1 1 0 0,1 0-1 0 0,-1 1 0 0 0,3 1 3 0 0,6 5 0 0 0,0 0 0 0 0,0 1 0 0 0,-1 1 0 0 0,0 0 0 0 0,-1 0 0 0 0,0 1-1 0 0,-1 0 1 0 0,0 1 0 0 0,0 0 0 0 0,-2 1 0 0 0,1 0 0 0 0,3 9 0 0 0,5 16 4 0 0,-2-1-1 0 0,-1 2 1 0 0,-3 0 0 0 0,0 1-4 0 0,0 13 223 0 0,2 46-223 0 0,-7-54 63 0 0,-1 5 14 0 0,-2 4-77 0 0,0-5 53 0 0,-2-44-44 0 0,0 2 0 0 0,0 0 1 0 0,0 0-1 0 0,-1 0 1 0 0,-1 4-10 0 0,2-8 7 0 0,-1-1-72 0 0,1-2-18 0 0,0 0-101 0 0,0 0-437 0 0,0 0-195 0 0,0 0-43 0 0,0 0-102 0 0,-1-2-410 0 0,-7-7-177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12.4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 0 8287 0 0,'15'119'1092'0'0,"-13"-103"-526"0"0,1 7 893 0 0,-1 0 0 0 0,-1 0 0 0 0,-2 4-1459 0 0,-1 19 1165 0 0,0-6 651 0 0,-4 26-1816 0 0,-7 40 1089 0 0,7-50-787 0 0,4-26-187 0 0,2-18-85 0 0,-2-1-1 0 0,1 1 1 0 0,-1 1-30 0 0,-4 12 41 0 0,6-24-44 0 0,0 0-1 0 0,0-1 0 0 0,0 1 1 0 0,0-1-1 0 0,0 1 1 0 0,0-1-1 0 0,-1 1 1 0 0,1 0-1 0 0,0-1 0 0 0,0 1 1 0 0,-1-1-1 0 0,1 1 1 0 0,0-1-1 0 0,-1 1 1 0 0,1-1-1 0 0,-1 0 0 0 0,1 1 1 0 0,-1-1 3 0 0,0 2-13 0 0,0-1-122 0 0,1-1-218 0 0,-2 1-88 0 0,-3 3-53 0 0,1-4-4335 0 0,-5-3-598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13.3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138 1 8463 0 0,'0'0'388'0'0,"0"0"-10"0"0,-1 2-154 0 0,1 0-233 0 0,-2 4 651 0 0,0-1 0 0 0,-1 1 0 0 0,0-1 0 0 0,0 0 0 0 0,-3 4-642 0 0,2-3 242 0 0,-22 27 1773 0 0,2 1-896 0 0,10-15 57 0 0,-4 10-1176 0 0,14-22 144 0 0,0 0-1 0 0,0 0 1 0 0,1 1 0 0 0,1 0 0 0 0,-1 0 0 0 0,1 0-144 0 0,-2 14 150 0 0,1-1 0 0 0,2 0 0 0 0,0 1 1 0 0,1 0-1 0 0,1-1 0 0 0,1 1 1 0 0,4 17-151 0 0,7 22 163 0 0,2-1 0 0 0,5 5-163 0 0,-10-38 97 0 0,1 0-1 0 0,1 0-96 0 0,15 33 133 0 0,7 24 13 0 0,-27-70-118 0 0,0-1-1 0 0,1 0 0 0 0,1 0 1 0 0,9 11-28 0 0,-7-13 10 0 0,2-2-10 0 0,-6-6 6 0 0,-1-1 0 0 0,1 1 0 0 0,0-2 0 0 0,0 1 0 0 0,0-1 0 0 0,0 1 0 0 0,0-2 0 0 0,0 1 0 0 0,3-1-6 0 0,7-2 10 0 0,-5-1 6 0 0,0-1 1 0 0,-1 1-1 0 0,0-2 0 0 0,0 0 1 0 0,0 0-1 0 0,-1-1 0 0 0,1 0 0 0 0,-1-1 1 0 0,-1 0-1 0 0,1 0 0 0 0,-1-1 1 0 0,-1 0-1 0 0,1-1 0 0 0,1-3-16 0 0,-1-1 51 0 0,-1 0 0 0 0,-1 0 0 0 0,0 0 0 0 0,-1-1 0 0 0,0 0 0 0 0,2-11-51 0 0,-5 13 42 0 0,0 0 1 0 0,0 0 0 0 0,-2 0-1 0 0,1-1 1 0 0,-1-8-43 0 0,-2-17 249 0 0,-1-8-249 0 0,0 27 100 0 0,-1 1-1 0 0,0 0 0 0 0,-1 0 1 0 0,-1 0-1 0 0,-1 0 0 0 0,0 1 1 0 0,-1 0-1 0 0,-1 0 1 0 0,-1 0-1 0 0,0 1 0 0 0,-1 1 1 0 0,-1 0-1 0 0,-4-4-99 0 0,-44-49 453 0 0,21 26-218 0 0,-9-8 423 0 0,-19-12-658 0 0,46 42 53 0 0,-19-14 80 0 0,35 30-127 0 0,0 0 0 0 0,-1 1 0 0 0,1 0 0 0 0,-2-1-6 0 0,-11-6 27 0 0,13 9-4 0 0,-1 0-13 0 0,-1-1-235 0 0,0 0 0 0 0,0 0 0 0 0,0 0 0 0 0,0 1 0 0 0,-1 0 0 0 0,0 0 225 0 0,3 1-334 0 0,1 0-1 0 0,-1 0 0 0 0,1 0 0 0 0,-1 0 0 0 0,1 1 0 0 0,-1 0 0 0 0,1 0 0 0 0,-1 0 1 0 0,1 0-1 0 0,0 0 0 0 0,-2 1 335 0 0,4-1-7007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14.3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7799 0 0,'0'0'356'0'0,"0"0"-6"0"0,0 0-128 0 0,0 0 282 0 0,0 0 147 0 0,0 0 28 0 0,0 0-17 0 0,0 0-99 0 0,0 0-47 0 0,0 0-11 0 0,0 0-21 0 0,0 0-82 0 0,0 0-33 0 0,0 0-8 0 0,0 0-15 0 0,0 0-62 0 0,0 0-27 0 0,0 0-8 0 0,0 0-7 0 0,0 0-29 0 0,0 0-12 0 0,0 0-1 0 0,0 0 72 0 0,1 2 302 0 0,1 2-411 0 0,0 0 1 0 0,0 1 0 0 0,0-2-1 0 0,1 1 1 0 0,-1 0 0 0 0,1 0 0 0 0,0-1-1 0 0,1 0 1 0 0,-1 1 0 0 0,0-1 0 0 0,1-1-1 0 0,2 3-163 0 0,9 5-342 0 0,1-2 0 0 0,12 7 342 0 0,3 1-78 0 0,2 1 238 0 0,81 48 263 0 0,-73-40-119 0 0,27 24-304 0 0,-46-30 78 0 0,-1 0 1 0 0,0 2-1 0 0,-2 1 0 0 0,13 18-78 0 0,-9-8 109 0 0,-2 1 0 0 0,0 2-109 0 0,34 71 286 0 0,-23-39 260 0 0,3 14-546 0 0,-22-46 253 0 0,-2 0-1 0 0,-1 1 1 0 0,1 15-253 0 0,-3-2 532 0 0,-2 1-1 0 0,0 22-531 0 0,-6-17 432 0 0,-2-1 1 0 0,-3 1-1 0 0,-10 48-432 0 0,-6-16 320 0 0,9-35-120 0 0,1-14-18 0 0,-1-1 0 0 0,-1 0 0 0 0,-2-1 0 0 0,-6 7-182 0 0,-13 30 248 0 0,-1 1 504 0 0,-24 36-752 0 0,46-88 103 0 0,-28 46 370 0 0,-3-3 0 0 0,-3 0-473 0 0,32-48 227 0 0,-13 12-227 0 0,15-16 97 0 0,0 0-1 0 0,2 1 0 0 0,-4 5-96 0 0,-2 1 75 0 0,-6 6-3 0 0,6-9 3 0 0,14-15-33 0 0,-2 3-42 0 0,4-4-53 0 0,1-1-16 0 0,0 0-23 0 0,0 0-11 0 0,0 0-1 0 0,0 0-65 0 0,0 0-275 0 0,3-1-120 0 0,1 0 369 0 0,-3 1 86 0 0,1-1 0 0 0,-1 1 0 0 0,0-1 0 0 0,1 1 0 0 0,-1-1 0 0 0,0 1 0 0 0,0-1 0 0 0,1 0 0 0 0,-1 0-1 0 0,0 0 110 0 0,29-21-2541 0 0,-15 8 1129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26.172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1829 3223 0 0,'0'0'143'0'0,"0"0"153"0"0,0 0 539 0 0,0 0 233 0 0,0 0 48 0 0,0 0-86 0 0,0 0-400 0 0,0 0-176 0 0,0 0-35 0 0,0 0-19 0 0,0 0-41 0 0,0 0-21 0 0,0 0-2 0 0,0 0-9 0 0,0 0-40 0 0,0 0-21 0 0,0 0-2 0 0,0 0-2 0 0,0 0-13 0 0,0 0-8 0 0,0 0-1 0 0,1-1-2 0 0,2-2-122 0 0,-1 0-1 0 0,0 0 1 0 0,0-1 0 0 0,0 1 0 0 0,0 0 0 0 0,0-1 0 0 0,-1 1 0 0 0,1-1 0 0 0,-1 0-1 0 0,0 1 1 0 0,0-1 0 0 0,0 0 0 0 0,-1 0-116 0 0,2-12 270 0 0,-1 0-1 0 0,0-11-269 0 0,0 0 261 0 0,17-148 765 0 0,-7 95-742 0 0,11-82 94 0 0,11-55 78 0 0,-14 88-307 0 0,2-22-6 0 0,4-58 169 0 0,-9 63-57 0 0,-7 91-18 0 0,10-35-237 0 0,-9 50 0 0 0,19-64 0 0 0,-21 83 11 0 0,4-8-11 0 0,-3 13 64 0 0,-9 15-5 0 0,0 1 26 0 0,0 0-16 0 0,0 0-5 0 0,0 0 6 0 0,0 0 20 0 0,1 0-78 0 0,0 1 0 0 0,-1-1 0 0 0,1 0 1 0 0,-1 1-1 0 0,1-1 0 0 0,-1 0 0 0 0,1 1 0 0 0,0-1 0 0 0,-1 1 0 0 0,1-1 0 0 0,-1 1 0 0 0,1 0-12 0 0,0 1 18 0 0,2 0-6 0 0,-1 1 0 0 0,1 0 1 0 0,-1 0-1 0 0,0 0 0 0 0,0 0 1 0 0,-1 0-1 0 0,1 0 0 0 0,-1 0 0 0 0,1 0 1 0 0,0 3-13 0 0,2 8 38 0 0,-1-1 0 0 0,0 4-38 0 0,2 8 22 0 0,29 128 37 0 0,7 28 18 0 0,-25-121-78 0 0,38 151 13 0 0,-10-15 41 0 0,-2 55-53 0 0,-34-204 0 0 0,-4-21 0 0 0,0 1 0 0 0,-1 5 0 0 0,-1 25 30 0 0,3 107 122 0 0,-4-146-176 0 0,-1-14 497 0 0,1-4-468 0 0,-1-1 0 0 0,0 0 0 0 0,1 1 1 0 0,-1-1-1 0 0,0 1 0 0 0,1-1 0 0 0,-1 1 0 0 0,1-1 1 0 0,-1 1-1 0 0,0-1 0 0 0,1 1 0 0 0,0-1-5 0 0,1-1 3 0 0,4-7 13 0 0,0-1 1 0 0,-1 0-1 0 0,1 0 0 0 0,-2 0 0 0 0,0-1 0 0 0,2-5-16 0 0,1-4 21 0 0,7-23 0 0 0,-2-2 0 0 0,-2 0 0 0 0,1-20-21 0 0,4-17 11 0 0,55-220 117 0 0,31-37 28 0 0,-80 271-116 0 0,38-98 213 0 0,-52 146-206 0 0,48-109 163 0 0,-37 87-134 0 0,-10 26-49 0 0,0-5 54 0 0,2 0 0 0 0,0 1-1 0 0,1 0 1 0 0,14-18-81 0 0,-23 35 14 0 0,-1 2-10 0 0,0 0 1 0 0,-1 0-1 0 0,1 0 0 0 0,0 0 0 0 0,0 0 0 0 0,0 0 1 0 0,0 0-1 0 0,0 0 0 0 0,1 1 0 0 0,-1-1 0 0 0,1 0-4 0 0,4-4-11 0 0,-5 4-42 0 0,-1 1-11 0 0,0 0-85 0 0,0 0-359 0 0,0 0-159 0 0,0 2-807 0 0,-2 8-3260 0 0,-3 2-1398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27.189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659 158 3223 0 0,'1'-3'444'0'0,"12"-31"2677"0"0,-5 11-1099 0 0,0-1-1 0 0,-1 0 1 0 0,-2 0-2022 0 0,-4 22 248 0 0,-1 0-31 0 0,0-1 260 0 0,1 1 1 0 0,-1-1-1 0 0,0 0 0 0 0,0 0 1 0 0,-1 1-1 0 0,1-1 0 0 0,0 0-477 0 0,-2 5 259 0 0,-3 4-11 0 0,0 1 1 0 0,0 0-1 0 0,0 0 0 0 0,1 1-248 0 0,-27 50 943 0 0,28-52-835 0 0,-1 0 1 0 0,0 0-1 0 0,0-1 0 0 0,0 1-108 0 0,-1 0 93 0 0,1 0 0 0 0,-1 0 0 0 0,1 1-93 0 0,-74 134 656 0 0,21-38-423 0 0,15-33-142 0 0,-8 17 0 0 0,-2 18 75 0 0,-23 74-166 0 0,6 26 132 0 0,48-119-132 0 0,3 0 0 0 0,-4 70 0 0 0,-3 17 74 0 0,-1-3 55 0 0,15-71-81 0 0,-18 181 117 0 0,12-125-83 0 0,8-87-46 0 0,4 0 227 0 0,4 48-263 0 0,0-30 203 0 0,1-83-197 0 0,0 216 236 0 0,11-117-170 0 0,-3 22 142 0 0,7 16-214 0 0,-6-82 83 0 0,3-1 1 0 0,2 1-1 0 0,12 26-83 0 0,-7-31 109 0 0,2-1 1 0 0,5 5-110 0 0,-22-48 4 0 0,23 43 133 0 0,34 49-137 0 0,124 151 211 0 0,-157-220-88 0 0,18 15-123 0 0,-23-25 61 0 0,-12-13-40 0 0,0 0 0 0 0,0-1 1 0 0,1-1-1 0 0,1 1 0 0 0,-1-2 1 0 0,1 0-1 0 0,6 2-21 0 0,-10-4 3 0 0,3 1-26 0 0,-1 0 1 0 0,1-1-1 0 0,0-1 0 0 0,4 1 23 0 0,-12-4-177 0 0,-1 0 0 0 0,1 0 0 0 0,0 0 0 0 0,0-1 0 0 0,0 1 0 0 0,0-1 0 0 0,0 0 0 0 0,-1-1 0 0 0,1 1 0 0 0,0 0 0 0 0,-1-1 0 0 0,1 0 0 0 0,2-2 177 0 0,9-6-1211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29.381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50 19 6911 0 0,'0'0'315'0'0,"0"0"-7"0"0,-1-2-199 0 0,-1 0 144 0 0,1 1-1 0 0,-1-1 1 0 0,0 1-1 0 0,1 0 1 0 0,-1 0-1 0 0,0-1 1 0 0,0 1-1 0 0,0 0 1 0 0,0 0-1 0 0,0 1 1 0 0,-1-2-253 0 0,1 2 640 0 0,0 0-31 0 0,-19-2 2502 0 0,21 5-2830 0 0,0 0-189 0 0,0 0 0 0 0,1 1 0 0 0,0-1 0 0 0,0 0 0 0 0,0 0 0 0 0,0 0 0 0 0,0 0 0 0 0,2 2-92 0 0,2 4 124 0 0,1 0 0 0 0,0-1 1 0 0,1 1-1 0 0,0-1 0 0 0,1-1 0 0 0,-1 1 0 0 0,1-1-124 0 0,-4-4 52 0 0,12 13 585 0 0,10 14-637 0 0,4 5 539 0 0,18 20 1202 0 0,25 39-1741 0 0,-64-82 98 0 0,73 105 679 0 0,-35-44-148 0 0,3 12-629 0 0,-33-56 99 0 0,29 60 525 0 0,8 27-624 0 0,-9-19 232 0 0,-13-19 329 0 0,19 65-561 0 0,-47-131 30 0 0,64 204 379 0 0,-37-111-257 0 0,-5 1 0 0 0,-2 13-152 0 0,-2-6 82 0 0,20 131 135 0 0,-37-183-82 0 0,-2-1 0 0 0,-3 1 0 0 0,-2 0 0 0 0,-4-1 0 0 0,-1 1 0 0 0,-10 28-135 0 0,-4 17 128 0 0,2-7 320 0 0,-32 94-448 0 0,50-192 3 0 0,-8 26 41 0 0,-1 0 0 0 0,-1-1 0 0 0,-2 2-44 0 0,-27 51 84 0 0,18-33-20 0 0,11-24-64 0 0,2-1 0 0 0,-6 21 0 0 0,13-37 0 0 0,-2 5 0 0 0,1 2 0 0 0,-1-1 0 0 0,-1 0 0 0 0,0 0 0 0 0,0-1 0 0 0,-1 1 0 0 0,0-1 0 0 0,-2 1 0 0 0,-10 13 91 0 0,-14 25-91 0 0,14-20 37 0 0,-7 7-37 0 0,-15 26 64 0 0,6-14-42 0 0,10-13 20 0 0,-14 15-42 0 0,14-22 0 0 0,15-19 0 0 0,-3 4 0 0 0,11-9 0 0 0,-15 18 0 0 0,8-13 0 0 0,1 2 0 0 0,2 1 0 0 0,1 6 0 0 0,2-14 0 0 0,-7 9 0 0 0,1-1 0 0 0,0 0 0 0 0,-1 5 0 0 0,7-15 0 0 0,-9 10 0 0 0,3-2 0 0 0,0 0 0 0 0,0 1 0 0 0,2 0 0 0 0,1 1 0 0 0,3 0 0 0 0,2-1-11 0 0,0-11 10 0 0,0 0 1 0 0,0 0-1 0 0,0 0 0 0 0,0 0 0 0 0,0 0 0 0 0,0 0 0 0 0,0 0 0 0 0,0 0 0 0 0,0 0 0 0 0,0 0 0 0 0,0 0 0 0 0,0 0 0 0 0,0 0 0 0 0,0 0 0 0 0,0 0 0 0 0,0 0 0 0 0,0 0 0 0 0,1 0 0 0 0,-1 0 0 0 0,0 0 1 0 0,0 0-1 0 0,0 0 0 0 0,0 0 0 0 0,0 0 0 0 0,0 0 0 0 0,0 0 0 0 0,0 0 0 0 0,0 0 0 0 0,0 0 0 0 0,0 0 0 0 0,0 0 0 0 0,0 0 0 0 0,0 0 0 0 0,0 0 0 0 0,0 0 0 0 0,0 0 0 0 0,0 0 0 0 0,0 0 1 0 0,0 0-1 0 0,0 0 0 0 0,0 0 0 0 0,0 0 0 0 0,0 0 0 0 0,0 1 0 0 0,0-1 1 0 0,8-9-11 0 0,3-2 11 0 0,0 1-11 0 0,24-16-59 0 0,-33 24-13 0 0,-1 0 0 0 0,5-6 10 0 0,-4 6-30 0 0,-2 2-129 0 0,0 0-58 0 0,0 0-1050 0 0,0 0-4357 0 0,0 0-1865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33.262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780 19 919 0 0,'0'0'180'0'0,"0"0"420"0"0,0 0 186 0 0,0 0 40 0 0,0 0-20 0 0,0 0-112 0 0,0 0-43 0 0,2-2-10 0 0,0 1 109 0 0,1-1-1 0 0,-1 0 0 0 0,0 0 1 0 0,0 0-1 0 0,0 0 0 0 0,2-2-749 0 0,-3 2 272 0 0,-1 2 0 0 0,0 0 0 0 0,0 0 0 0 0,0 0-5 0 0,0 0-23 0 0,0 0-11 0 0,0 0-1 0 0,0 0-2 0 0,0 0-13 0 0,0 0-8 0 0,0 0-1 0 0,0 0-5 0 0,0 0-23 0 0,-2 0-11 0 0,-7 0-1 0 0,7 0-4 0 0,-6 3 76 0 0,6-3-196 0 0,-1 1 92 0 0,1 0-4 0 0,-3 3-34 0 0,0 0-1 0 0,0 0 0 0 0,0 0 0 0 0,1 1 1 0 0,0-1-1 0 0,-1 1 0 0 0,1 1-97 0 0,-11 14 587 0 0,-2 5-587 0 0,-21 40 499 0 0,-6 8-222 0 0,8-17 163 0 0,1 5-440 0 0,-10 12 159 0 0,26-44-62 0 0,0 2-1 0 0,0 5-96 0 0,-5 11 63 0 0,-9 21 64 0 0,-2 3-56 0 0,15-34-14 0 0,12-21-15 0 0,0 0 1 0 0,-2 0 0 0 0,-5 6-43 0 0,7-11 24 0 0,2-1 1 0 0,-1 1-1 0 0,1 3-24 0 0,-6 8 13 0 0,6-10 31 0 0,0 1 0 0 0,-2 9-44 0 0,3-9 18 0 0,0 0 0 0 0,-5 7-18 0 0,0-1-2 0 0,2 0 1 0 0,0 1-1 0 0,0 5 2 0 0,-1 1 59 0 0,-7 14-59 0 0,-15 36 74 0 0,-19 45-10 0 0,47-114-59 0 0,1-1 1 0 0,-1 1-1 0 0,1-1 0 0 0,0 1 0 0 0,0 2-5 0 0,-3 13 28 0 0,1-10-17 0 0,-12 34-1 0 0,14-37 15 0 0,-8 30 14 0 0,8-34-25 0 0,-3 24 36 0 0,0 12 30 0 0,0 12-43 0 0,2-2 27 0 0,1-41-64 0 0,1-3 0 0 0,0 0 0 0 0,1-1 0 0 0,0 1 0 0 0,0 2 0 0 0,0 22 14 0 0,3 10 111 0 0,-1-17-109 0 0,-1-17 2 0 0,-1-4-13 0 0,0 1-1 0 0,0-1 1 0 0,0 0 0 0 0,1 0-1 0 0,-1 1 1 0 0,1-1 0 0 0,0 0-5 0 0,7 25 56 0 0,-5-7-21 0 0,-1-11-9 0 0,0 1 0 0 0,0-1-1 0 0,1 0 1 0 0,2 4-26 0 0,5 21 54 0 0,-3-10-4 0 0,-5-20-36 0 0,1 5-3 0 0,-1-4 3 0 0,-1-1 0 0 0,1 0 0 0 0,0 0 0 0 0,1 0 0 0 0,1 4-14 0 0,18 34 76 0 0,-20-40-61 0 0,0-1 1 0 0,0 1-1 0 0,0 0 1 0 0,1 0 0 0 0,1 1-16 0 0,3 3 29 0 0,6 9 7 0 0,-1 0 1 0 0,0 1 0 0 0,-1 0-1 0 0,5 13-36 0 0,-8-17 11 0 0,3 2 31 0 0,-4-6-5 0 0,0 0 1 0 0,4 7-38 0 0,-2-2 73 0 0,1-1-1 0 0,0 0 1 0 0,0 0-1 0 0,1-2 1 0 0,12 11-73 0 0,-12-13 43 0 0,0 2-33 0 0,-6-6-7 0 0,23 28 48 0 0,2 8 13 0 0,-7-15 0 0 0,9 16 37 0 0,-23-29-58 0 0,-5-6-27 0 0,0-1 1 0 0,0 0 0 0 0,0 0-1 0 0,1 0 1 0 0,2 1-17 0 0,18 21 10 0 0,-2 1 43 0 0,0-5 22 0 0,-12-12-32 0 0,0-1-22 0 0,42 34 92 0 0,-25-25-47 0 0,-16-10-56 0 0,1 2-10 0 0,0 0 0 0 0,-1-1 0 0 0,7 5 0 0 0,-5-5 0 0 0,9 12 60 0 0,-12-12-36 0 0,15 6 36 0 0,-1 1-49 0 0,50 28 117 0 0,-68-40-99 0 0,-4-3-24 0 0,0-1 0 0 0,0 1 0 0 0,0-1 0 0 0,0 0 0 0 0,1 0 0 0 0,-1 0 0 0 0,2 0-5 0 0,78 38 114 0 0,-67-33-100 0 0,11 7 43 0 0,0 2-61 0 0,17 6 68 0 0,0 2 0 0 0,-28-16-64 0 0,-1 0 0 0 0,3-1 0 0 0,38 18 54 0 0,-40-19-44 0 0,2 1-10 0 0,-2-1 11 0 0,1-1 31 0 0,16 3 22 0 0,-5 1-42 0 0,17 7-22 0 0,-12-5 41 0 0,-13-6-29 0 0,79 31 52 0 0,-35-11-11 0 0,10 5-42 0 0,-56-23-11 0 0,14 6 0 0 0,-5-2 0 0 0,0-3 53 0 0,-12-3-42 0 0,16 7-11 0 0,14 9 64 0 0,-31-14-64 0 0,1 1 0 0 0,17 5 0 0 0,-15-7 0 0 0,-1-1 0 0 0,2 0 11 0 0,-12-4 2 0 0,20 9 27 0 0,94 37 35 0 0,-70-31-26 0 0,-11-4 19 0 0,-24-6-16 0 0,12 2-29 0 0,17 1 41 0 0,-29-6-22 0 0,14 1 9 0 0,-11 0 35 0 0,0-2 0 0 0,8 1-86 0 0,4 1 72 0 0,-11-2-13 0 0,-11-3 2 0 0,14 1-38 0 0,-4 0 29 0 0,-17 0-49 0 0,17 1-5 0 0,11 1 66 0 0,-13-1-64 0 0,-1-1 0 0 0,-1 1 0 0 0,1 1 0 0 0,2 0 0 0 0,-1-2 0 0 0,-1 0 0 0 0,21 0 0 0 0,-30 0 0 0 0,20 2 0 0 0,-8-1 0 0 0,-2-1 0 0 0,1-1 0 0 0,-2-1 0 0 0,13 2 0 0 0,-22 0 0 0 0,10 2 0 0 0,-11 0 0 0 0,22 1 0 0 0,-21-2 0 0 0,19 2 0 0 0,-8 1 0 0 0,-5 1 0 0 0,21 5 0 0 0,-19-6 0 0 0,46 16 0 0 0,-38-12 0 0 0,-14-5 0 0 0,0 0 0 0 0,1-1 0 0 0,6 2 0 0 0,97 20 0 0 0,-59-12 0 0 0,-22-3 0 0 0,-14-5 0 0 0,-8-2 0 0 0,-2 0 0 0 0,0-1 0 0 0,-1 0 0 0 0,1-1 0 0 0,6 1 0 0 0,-6-1 0 0 0,20 4 0 0 0,-15-2 0 0 0,-4-1-24 0 0,0 1 0 0 0,0 0 1 0 0,-1 0-1 0 0,1 1 0 0 0,-1 0 0 0 0,2 2 24 0 0,-4-3-494 0 0,0 1 1 0 0,-1 0-1 0 0,0 0 0 0 0,2 2 494 0 0,-2-2-1253 0 0,-1 0-1 0 0,0 1 1 0 0,0-1-1 0 0,-1 1 1 0 0,2 2 1253 0 0,6 12-6503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34.640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59 72 2759 0 0,'0'0'299'0'0,"0"0"213"0"0,0 0 96 0 0,0 0 21 0 0,0 0-75 0 0,-2-1-332 0 0,-5-3-140 0 0,3 3-24 0 0,-5-2-46 0 0,-2-1-12 0 0,2-1-16 0 0,8 5-13 0 0,0-1 0 0 0,0 0-1 0 0,0 0 1 0 0,0 1-1 0 0,0-1 1 0 0,0 0 0 0 0,0 0-1 0 0,0 0 1 0 0,0 0 0 0 0,0 0-1 0 0,1-1 1 0 0,-1 1-1 0 0,0 0 1 0 0,1 0 29 0 0,-1 0-30 0 0,0-1-214 0 0,1 2-48 0 0,0 0-11 0 0,0-2 23 0 0,-1-7 100 0 0,0 7 42 0 0,1 2 8 0 0,0-2 24 0 0,0-7 84 0 0,0-1 1 0 0,0 7-86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 1839 0 0,'16'12'83'0'0,"-5"-2"-6"0"0,-6-4-121 0 0,-1-1-1 0 0,-1 1 1 0 0,1-1-1 0 0,-1 1 1 0 0,1 3 44 0 0,-1-2 639 0 0,0 1 1 0 0,0 0-1 0 0,-1 0 1 0 0,0 0-1 0 0,-1 1 1 0 0,1 6-640 0 0,-2-5 588 0 0,0 0 1 0 0,0 0 0 0 0,-1 0-1 0 0,0 0 1 0 0,0-1 0 0 0,-1 1-1 0 0,-1 0 1 0 0,0-1-1 0 0,-3 10-588 0 0,-5 3 537 0 0,0 0 0 0 0,-1-1 0 0 0,-2-1-1 0 0,-8 11-536 0 0,-20 21 1093 0 0,-3-1-1093 0 0,5-5 243 0 0,-12 15 60 0 0,39-49-776 0 0,0 1 1 0 0,0-2-1 0 0,-6 4 473 0 0,17-13-4776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38.118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0 1734 2759 0 0,'0'0'298'0'0,"0"0"206"0"0,0 0 88 0 0,0 0 16 0 0,0 0-32 0 0,0 0-160 0 0,0 0-68 0 0,0 0-18 0 0,0 0-8 0 0,0 0-28 0 0,0 0-7 0 0,0 0-6 0 0,0 0-5 0 0,0 0-16 0 0,3 0-4 0 0,9 0 250 0 0,-12 0-286 0 0,2-1-18 0 0,8-1-2 0 0,-7 1-2 0 0,-1 1-13 0 0,24-4 547 0 0,-1 1-1 0 0,1 1 1 0 0,18 2-732 0 0,17-1 742 0 0,-58 0-700 0 0,11 0 114 0 0,0 1 1 0 0,0 0-1 0 0,1 0 1 0 0,-1 1-1 0 0,10 3-156 0 0,-3 0 191 0 0,0-1-1 0 0,0-1 0 0 0,6-1-190 0 0,-20 0 29 0 0,167 2 683 0 0,-66-6-384 0 0,-83 3-256 0 0,1-1 116 0 0,0 2 0 0 0,18 3-188 0 0,48 6 464 0 0,-65-7-191 0 0,13-1-273 0 0,-12-1 110 0 0,26 1 27 0 0,30 2 63 0 0,-66-3-148 0 0,-6-1-16 0 0,-1 1 0 0 0,0 0 0 0 0,0 1-36 0 0,8 2 139 0 0,15 0-139 0 0,14 3 165 0 0,-4 2-19 0 0,42 9 108 0 0,-23-3-40 0 0,74 12 250 0 0,-105-25-405 0 0,-15-1-33 0 0,-14-2-11 0 0,1 2 1 0 0,0-1-1 0 0,-1 0 0 0 0,1 1 1 0 0,-1-1-1 0 0,3 2-15 0 0,0-1 15 0 0,115 18 131 0 0,-103-18-105 0 0,-1 0 0 0 0,1-2 0 0 0,11-1-41 0 0,3 0 40 0 0,-2 1 39 0 0,0 2-1 0 0,3 2-78 0 0,11 0 36 0 0,-23-2 26 0 0,0-1 0 0 0,20-2-62 0 0,16-5 68 0 0,-12 3 91 0 0,38-11-159 0 0,-56 10 96 0 0,26-1-96 0 0,-22 4 21 0 0,12-5-21 0 0,-19 4 37 0 0,0 0 0 0 0,16 1-37 0 0,-18 1-10 0 0,9 1 10 0 0,20 3 0 0 0,-13-1 0 0 0,-3-1 36 0 0,28 2-8 0 0,-13 0 46 0 0,12-2-74 0 0,-59-1 1 0 0,14 1 54 0 0,-10 0-42 0 0,1 0 0 0 0,-1 0 0 0 0,1-1 0 0 0,1-1-13 0 0,46 5 93 0 0,-18-1-40 0 0,-20-1-41 0 0,0-2 36 0 0,5 0-13 0 0,22-3 6 0 0,-29 2-30 0 0,3 2 32 0 0,77 4 42 0 0,-72-4-55 0 0,-10-1-1 0 0,0 1 0 0 0,0 1 0 0 0,11 2-29 0 0,-2 1 18 0 0,0-1 0 0 0,1-1 0 0 0,3 0-18 0 0,-5-1 12 0 0,-11-1-13 0 0,0-1 0 0 0,10 0 1 0 0,2-1 16 0 0,0 1 0 0 0,0 0 0 0 0,-1 2 0 0 0,16 3-16 0 0,-31-4 0 0 0,0 1 0 0 0,-1-2 0 0 0,1 1 0 0 0,2 0 0 0 0,23 1 0 0 0,32 5 64 0 0,-57-7-64 0 0,0 1 0 0 0,0-1 0 0 0,-1 0 0 0 0,1-1 0 0 0,1 1 0 0 0,-2-1 0 0 0,1 1 0 0 0,0 0 0 0 0,0 0 0 0 0,0 0 0 0 0,-1 1 0 0 0,2 0 0 0 0,0 0 2 0 0,16 1 50 0 0,13 0-52 0 0,34 0 10 0 0,25 1 54 0 0,-65-3-64 0 0,13 0 0 0 0,32 4 0 0 0,41 5 66 0 0,-115-9-68 0 0,16 0 2 0 0,31 4 0 0 0,6 0 30 0 0,-17-2 4 0 0,11 4-34 0 0,-30-4 42 0 0,1-1 1 0 0,9 0-43 0 0,-4-1 59 0 0,8 2-59 0 0,27 7 0 0 0,28 9 0 0 0,-85-17 0 0 0,34 5 27 0 0,0-2 0 0 0,26 0-27 0 0,-42-1 3 0 0,0 0 1 0 0,-1 1 0 0 0,5 1-4 0 0,-2 1 0 0 0,0-2-1 0 0,7 0 1 0 0,24 5 60 0 0,-15-3-45 0 0,48 9 92 0 0,-71-13-81 0 0,0 1 0 0 0,2 1-26 0 0,-12-3 18 0 0,14 3 5 0 0,8 0 25 0 0,-2 0-40 0 0,0-1 0 0 0,16 0-8 0 0,-31-3 18 0 0,0 1-1 0 0,-1 1 1 0 0,4 0-18 0 0,-2 0 6 0 0,0 0-1 0 0,4 0-5 0 0,-1-1 27 0 0,-1 1 0 0 0,3 1-27 0 0,-5-1 13 0 0,-1-1 0 0 0,1 1 0 0 0,-1-2 0 0 0,4 1-13 0 0,2-1 6 0 0,0 0-1 0 0,2 2-5 0 0,-4-1 4 0 0,-1 0-1 0 0,0-1 1 0 0,5 0-4 0 0,9-3 16 0 0,11-1 34 0 0,1 2 1 0 0,22 1-51 0 0,14 2 64 0 0,-57-2-53 0 0,11-1 16 0 0,1-1-1 0 0,20-6-26 0 0,-37 7 5 0 0,1 0-1 0 0,0 1 0 0 0,1 0-4 0 0,29-2 51 0 0,36-4-51 0 0,-30 3 0 0 0,24-1 27 0 0,0 3-1 0 0,26 5-26 0 0,-85-3 4 0 0,1-1-1 0 0,-1 0 1 0 0,6-2-4 0 0,7-1 0 0 0,4-1 0 0 0,0-1 0 0 0,16-7 0 0 0,21-3 0 0 0,58-10 0 0 0,248-44 0 0 0,-343 65 0 0 0,-10 2 0 0 0,22-2 0 0 0,62-4 0 0 0,6 0 0 0 0,-39 4 0 0 0,8-5 0 0 0,54-4 0 0 0,115-3 0 0 0,-108 5 64 0 0,-53 1-11 0 0,68-17-53 0 0,-142 25 8 0 0,21-4-5 0 0,6 0-3 0 0,43-7 0 0 0,-18 3 0 0 0,-14 3 0 0 0,46-6 0 0 0,-48 10 0 0 0,48-7 53 0 0,-65 8-42 0 0,134-17 117 0 0,-107 12-64 0 0,39-6-53 0 0,-54 6 46 0 0,33-5 3 0 0,-64 12-60 0 0,11-2 0 0 0,0 0 0 0 0,24-8 0 0 0,56-12 0 0 0,-39 10 0 0 0,-41 9 0 0 0,0 0 0 0 0,13 2 0 0 0,4-1 0 0 0,64-8 11 0 0,-85 9 17 0 0,0 2-1 0 0,16 1-27 0 0,20-1-2 0 0,-3-4 2 0 0,-22 1 0 0 0,7 1 0 0 0,-26 2 0 0 0,1-2 0 0 0,-1 0 0 0 0,12-4 0 0 0,8 0 0 0 0,7-4 0 0 0,-27 6 0 0 0,-1 0 0 0 0,12 0 0 0 0,0 0 0 0 0,14-4 0 0 0,0 0 0 0 0,39-7 0 0 0,-65 13 0 0 0,-1-1 0 0 0,6-3 0 0 0,18-3 0 0 0,67-15 74 0 0,-72 17-84 0 0,-11 1 10 0 0,11-5 0 0 0,15-5 0 0 0,-21 9 0 0 0,-1 0 0 0 0,0-2 0 0 0,0 0 0 0 0,1-3 0 0 0,55-27 0 0 0,-16 0 64 0 0,11-11-64 0 0,-54 35-7 0 0,21-15 78 0 0,3 1-71 0 0,-23 15 0 0 0,-1-1 0 0 0,-1-1 0 0 0,0-2 0 0 0,26-19 0 0 0,-19 15 32 0 0,0 0 0 0 0,-1-2-32 0 0,26-21 0 0 0,-49 42 5 0 0,0 0 1 0 0,0-1-1 0 0,0 0 0 0 0,-1 0 1 0 0,1 0-1 0 0,0-2-5 0 0,9-14 32 0 0,8-2-32 0 0,-14 16 0 0 0,0 0 0 0 0,-1 0 0 0 0,0 0 0 0 0,58-75 0 0 0,1 0 0 0 0,18-32 0 0 0,-69 94 6 0 0,4-9-6 0 0,-7 11 87 0 0,0 2-1 0 0,6-7-86 0 0,-9 10 42 0 0,4-15-31 0 0,-8 20 11 0 0,-1-1 1 0 0,0-1-1 0 0,0 1 0 0 0,-1 0 0 0 0,-1 0 0 0 0,1-1 1 0 0,-1 1-1 0 0,-1-8-22 0 0,1-3 41 0 0,0 11 27 0 0,0 0 1 0 0,-1 0-1 0 0,0 0 1 0 0,0 0-1 0 0,0 0 1 0 0,-1 1-1 0 0,0-1 1 0 0,-3-7-69 0 0,-21-39 198 0 0,0-1 89 0 0,8 18-128 0 0,16 32-145 0 0,0-1 1 0 0,0 1-1 0 0,0-1 0 0 0,0 0 1 0 0,1 1-1 0 0,0-1 0 0 0,0-2-14 0 0,-1-2 45 0 0,0-5-36 0 0,2 10-4 0 0,1-9-22 0 0,-1 12-53 0 0,0 2-5 0 0,0 0-124 0 0,0 0-530 0 0,-2 2-228 0 0,-4 8-1343 0 0,-3 5-5195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38.952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0 154 8287 0 0,'0'0'382'0'0,"2"3"-8"0"0,-2-2-359 0 0,1 1-1 0 0,0-1 0 0 0,0 0 1 0 0,0 0-1 0 0,0 0 0 0 0,1 1 0 0 0,0-1-14 0 0,-1 0-23 0 0,1 0 0 0 0,-1 0-1 0 0,1-1 1 0 0,0 1-1 0 0,-1-1 1 0 0,1 1 0 0 0,0-1-1 0 0,0 1 1 0 0,-1-1 0 0 0,1 0-1 0 0,0 0 1 0 0,0 0-1 0 0,-1 0 1 0 0,1 0 0 0 0,0 0 23 0 0,26-7-538 0 0,-26 7 496 0 0,2-3-120 0 0,6-8 0 0 0,-1-1 0 0 0,-1-1 0 0 0,3-5 162 0 0,-2 5-174 0 0,1-4-172 0 0,1 1-347 0 0,0-1-1 0 0,1 1 1 0 0,3-2 693 0 0,-4 6-2134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44.507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192 1989 3679 0 0,'0'0'284'0'0,"-2"3"-97"0"0,-11 21 897 0 0,11-22-445 0 0,2-1-579 0 0,0 0 0 0 0,0-1 0 0 0,-1 1 0 0 0,1-1 0 0 0,0 1 1 0 0,-1 0-1 0 0,1-1 0 0 0,0 1 0 0 0,-1-1 0 0 0,1 1 0 0 0,-1-1 0 0 0,1 1 0 0 0,-1 0-60 0 0,0-1 84 0 0,0 2 77 0 0,1-2-29 0 0,0 0-12 0 0,0 1-110 0 0,-1-1 1 0 0,1 1-1 0 0,-1 0 0 0 0,1-1 0 0 0,-1 1 0 0 0,1 0 0 0 0,0 0 0 0 0,0-1 0 0 0,-1 1 0 0 0,1 0 0 0 0,0 0 0 0 0,0-1 0 0 0,0 1-10 0 0,-1 1 21 0 0,1 1 43 0 0,0-3 7 0 0,0 0 28 0 0,-1 3 14 0 0,0-1 0 0 0,0 1 0 0 0,0 0 1 0 0,0 0-1 0 0,-1-1 0 0 0,1 1 0 0 0,-1-1 1 0 0,1 1-114 0 0,0-2-58 0 0,0 0 81 0 0,1 0 0 0 0,-1 0 0 0 0,1 0 0 0 0,0 0 1 0 0,-1 0-1 0 0,1 0 0 0 0,0 0 0 0 0,-1 0 0 0 0,1 0 0 0 0,0 1-23 0 0,0 1 47 0 0,-1-1 97 0 0,1 0-2 0 0,2 8-12 0 0,-2-7-2 0 0,0-1 0 0 0,-3 15 43 0 0,1-3 248 0 0,1 0-1 0 0,0 3-418 0 0,5 10 431 0 0,-4-21-336 0 0,1-1 0 0 0,0 1 0 0 0,1-1 0 0 0,-1 1-1 0 0,1-1 1 0 0,2 5-95 0 0,28 57 683 0 0,-11-32-278 0 0,-20-33-333 0 0,1 0 0 0 0,10 20 88 0 0,-11-21-72 0 0,-1-1 0 0 0,1 2 6 0 0,5 6 22 0 0,-4-7 10 0 0,-2-1 2 0 0,1 2 0 0 0,4 6 0 0 0,-4-7 0 0 0,-1-1 0 0 0,2 3-5 0 0,8 16 240 0 0,-9-17-289 0 0,-1-2-2 0 0,0 0 0 0 0,1 2 3 0 0,0-1 80 0 0,-1 0-26 0 0,1 0 1 0 0,-1-1-1 0 0,0 1 0 0 0,1-1 1 0 0,-1 1-1 0 0,0 0 1 0 0,1-1-1 0 0,-1 1 1 0 0,0 0-1 0 0,0-1 0 0 0,0 1 1 0 0,1 0-1 0 0,-1 0-129 0 0,-3-1 119 0 0,2 0-94 0 0,0 1-18 0 0,0-1-1 0 0,1 0 0 0 0,-1 0 0 0 0,1 0 1 0 0,-1 0-1 0 0,0 0 0 0 0,1 0 1 0 0,-1 0-1 0 0,0 0 0 0 0,1 0 0 0 0,-1 0 1 0 0,1 0-1 0 0,-1 0 0 0 0,0 0 0 0 0,1-1 1 0 0,-1 1-1 0 0,1 0 0 0 0,-1 0 0 0 0,1-1 1 0 0,-1 1-7 0 0,-3-2 23 0 0,1 0 0 0 0,0-1 0 0 0,-1 1 1 0 0,1-1-1 0 0,0 0 0 0 0,0 0 0 0 0,1 0 1 0 0,-1 0-1 0 0,1 0 0 0 0,-1-1 1 0 0,0-1-24 0 0,1 1 31 0 0,-1 1 0 0 0,1-1 0 0 0,0 0 0 0 0,1 0 0 0 0,-1 0 0 0 0,0-4-31 0 0,-1-1 42 0 0,-11-37 155 0 0,9 28-106 0 0,0 0 1 0 0,-9-17-92 0 0,-1-1 189 0 0,-6-22-189 0 0,-9-22 357 0 0,22 59-38 0 0,1 0 0 0 0,-5-22-319 0 0,1-17 345 0 0,7 33-132 0 0,-1 1-1 0 0,-3-6-212 0 0,1 6 186 0 0,0-6-186 0 0,-4-17 164 0 0,9 41-123 0 0,0 0 1 0 0,1 0 0 0 0,1 0 0 0 0,-1-1 0 0 0,1 1 0 0 0,1-3-42 0 0,-1-8 19 0 0,0 14-4 0 0,2-18 42 0 0,-1 16-34 0 0,-1 0 1 0 0,1-1-1 0 0,-2-2-23 0 0,1 1 20 0 0,0 1 1 0 0,1-1-1 0 0,0 1 0 0 0,0-1 1 0 0,0 0-1 0 0,3-6-20 0 0,4-18 76 0 0,1-16-76 0 0,-8 43 1 0 0,1-6 30 0 0,2-7 12 0 0,-2 11-21 0 0,1-6 33 0 0,1 0 1 0 0,0 1-1 0 0,5-11-55 0 0,10-26 129 0 0,-16 39-137 0 0,0 5 22 0 0,-1-1 1 0 0,1 1-1 0 0,0 0 1 0 0,0-1-1 0 0,2 1-14 0 0,16-26 64 0 0,-10 19-39 0 0,-7 11-9 0 0,-1 0-3 0 0,8-6 34 0 0,0 0 1 0 0,0 0-1 0 0,12-5-47 0 0,-11 7 48 0 0,1 0 0 0 0,0 1-48 0 0,-7 2 0 0 0,20-6 115 0 0,0 1-94 0 0,46-15 103 0 0,-44 13-60 0 0,-12 5-64 0 0,-3 0 11 0 0,-10 5-7 0 0,-1-1 0 0 0,0 0 0 0 0,0 1 0 0 0,1 0 0 0 0,-1 0 0 0 0,0-1 0 0 0,0 1 0 0 0,3 1-4 0 0,16-8 21 0 0,-19 6-21 0 0,46-17 0 0 0,-36 12 0 0 0,-7 3 0 0 0,20-6 0 0 0,11-2 64 0 0,-17 7-64 0 0,34-2 75 0 0,-37 4-38 0 0,4-1 3 0 0,1 0 0 0 0,5 2-40 0 0,15-3 130 0 0,16-5-130 0 0,-33 5 14 0 0,79-8 36 0 0,-57 6-36 0 0,-20 2-14 0 0,22-7 0 0 0,-27 6 0 0 0,-13 3 0 0 0,11-3 0 0 0,-14 3 0 0 0,12-7 0 0 0,-7 4 0 0 0,-1 0 0 0 0,1 1 0 0 0,1-1 0 0 0,22-9 0 0 0,-18 6 0 0 0,-3 0 0 0 0,2-1 0 0 0,21-4 0 0 0,-19 6 0 0 0,-11 5 0 0 0,-2 1 0 0 0,20-13 0 0 0,-18 10 0 0 0,22-7 0 0 0,-19 7 0 0 0,5-1 0 0 0,1-2 0 0 0,10-7 0 0 0,-8 6 0 0 0,5 1 53 0 0,37-19-42 0 0,-42 21-11 0 0,-12 5 0 0 0,1-1 0 0 0,13-5 0 0 0,-4-1 0 0 0,-1 0 0 0 0,4 5 0 0 0,-2 0 0 0 0,-11 1 0 0 0,1 0 0 0 0,-1-1 0 0 0,0 1 0 0 0,0-1 0 0 0,0 0 0 0 0,0 0 0 0 0,24-12 0 0 0,-25 12 0 0 0,20-3 0 0 0,-9 2 21 0 0,0 0 1 0 0,-1-1-1 0 0,9-4-21 0 0,-5 0 0 0 0,-14 5 0 0 0,1 1 0 0 0,13-4 0 0 0,-4 2 21 0 0,-1-1 1 0 0,1 0-1 0 0,0-2-21 0 0,-11 6 3 0 0,0 0 1 0 0,0-1-1 0 0,0 1 0 0 0,0 0 1 0 0,0 0-1 0 0,0 0 0 0 0,0 1 0 0 0,0-1 1 0 0,0 0-1 0 0,1 1-3 0 0,-1-1 3 0 0,1 1 1 0 0,-1-1-1 0 0,0 0 1 0 0,1 0-1 0 0,-1 0 1 0 0,0 0-1 0 0,0 0 1 0 0,0 0-1 0 0,1-1-3 0 0,10-5 0 0 0,2 2 0 0 0,1-1 0 0 0,0 0 0 0 0,-1-1 0 0 0,-2 1 0 0 0,-7 6-1 0 0,-4 0 7 0 0,-1 0 0 0 0,0 0 0 0 0,1 0 0 0 0,-1 0 0 0 0,0-1 0 0 0,0 1 0 0 0,1 0 0 0 0,-1-1 0 0 0,1 1-6 0 0,32-9 22 0 0,0-1 31 0 0,-28 7-53 0 0,21-3 0 0 0,-21 4 0 0 0,23-3 0 0 0,35-5 53 0 0,-49 9-42 0 0,10 1-12 0 0,-16 0 15 0 0,-1 0-1 0 0,0 0 1 0 0,1-1-1 0 0,-1 0-13 0 0,8-1 31 0 0,-1 0 0 0 0,1 2 0 0 0,0 0 0 0 0,4 1-31 0 0,1 0 13 0 0,-1-1 0 0 0,5-1-13 0 0,15-2 53 0 0,10 1-53 0 0,-22 1 0 0 0,9-2 0 0 0,-8 0 0 0 0,10 1 0 0 0,-2 0 0 0 0,13-2 0 0 0,11-1 0 0 0,25-3 0 0 0,-36 3 0 0 0,-10 0 17 0 0,-1-3 0 0 0,0-1 0 0 0,4-3-17 0 0,23-5 13 0 0,-24 5-13 0 0,10-2 0 0 0,70-18 0 0 0,-35 8 0 0 0,-52 16 0 0 0,1 2 0 0 0,12 0 0 0 0,-18 6 0 0 0,-5 1 0 0 0,202-21 64 0 0,-197 18-64 0 0,-1 1 0 0 0,11 1 0 0 0,-9 1 0 0 0,-1-2 0 0 0,8-2 0 0 0,-23 1 2 0 0,9-1 24 0 0,-1 0-1 0 0,12-5-25 0 0,-20 5 5 0 0,0 0-1 0 0,0 1 1 0 0,1 1-5 0 0,1-1-2 0 0,0 0 1 0 0,3-2 1 0 0,-15 3 0 0 0,16-3 0 0 0,-15 4 0 0 0,51-10 64 0 0,-33 7-61 0 0,-5 0 14 0 0,0 0 0 0 0,-1 2-1 0 0,13 1-16 0 0,4-2 12 0 0,27 0-13 0 0,-29 1-5 0 0,-15 1 24 0 0,0 0-1 0 0,0 0 1 0 0,0 2-1 0 0,4 1-17 0 0,10 2 68 0 0,31 0-68 0 0,-58-5-4 0 0,13 1 9 0 0,0-2-1 0 0,4 0-4 0 0,-5-1 44 0 0,7 1-32 0 0,-10 0-14 0 0,7 1 3 0 0,29-3-1 0 0,-27 3 0 0 0,-11 0 3 0 0,1-1 0 0 0,-1 1-1 0 0,0-2 1 0 0,7-1-3 0 0,12-4 53 0 0,-13 5-53 0 0,-13 2 0 0 0,39-2 0 0 0,19-5 0 0 0,-23 4 0 0 0,-27 2 0 0 0,0 0 0 0 0,8-2 0 0 0,0 0 0 0 0,0 1 0 0 0,21 0 0 0 0,-15 2 0 0 0,15-4 0 0 0,16-2 0 0 0,4 3 0 0 0,-17-1 0 0 0,9-3 0 0 0,-7 1 0 0 0,4 1 0 0 0,-22 3 0 0 0,1 0 0 0 0,21 2 0 0 0,-26 0 0 0 0,0-1 0 0 0,-1-1 0 0 0,14-4 0 0 0,15-1 0 0 0,101-15 0 0 0,13 2 167 0 0,-108 11-254 0 0,-56 8 87 0 0,0 1 0 0 0,0 0 0 0 0,0-1 0 0 0,0 1 0 0 0,3 0 0 0 0,31 0 0 0 0,44-3 0 0 0,0-3 133 0 0,-68 6-121 0 0,20 3-13 0 0,-20-3 1 0 0,1-1 0 0 0,11-2 0 0 0,10 0 0 0 0,1 2 1 0 0,-14 1-14 0 0,12-3 13 0 0,-26 3-13 0 0,0 0 0 0 0,0 0 0 0 0,0 1 0 0 0,0 0 0 0 0,3 1 13 0 0,-3-1 1 0 0,0 0 0 0 0,0 0 0 0 0,0 0 0 0 0,0-1 0 0 0,2-1-1 0 0,2 0 0 0 0,5-1 0 0 0,-1 0 0 0 0,1 1 0 0 0,-1 1 0 0 0,5 1 0 0 0,-10 0 0 0 0,0-1 0 0 0,0 0 0 0 0,0-1 0 0 0,0-1 0 0 0,0 1 0 0 0,2-2 0 0 0,-10 2 0 0 0,5 0 8 0 0,-1 1 0 0 0,1 0 0 0 0,5 0-8 0 0,14 0 40 0 0,3-4-52 0 0,-21 2 4 0 0,1 1-1 0 0,0 0 0 0 0,-1 0 1 0 0,1 1-1 0 0,0 0 0 0 0,2 1 9 0 0,-2 0 10 0 0,1 0 0 0 0,-1 0 0 0 0,1-1 0 0 0,-1-1 0 0 0,1 0 0 0 0,9-2-10 0 0,-2 1 6 0 0,1 1 0 0 0,13 1-6 0 0,8 0 0 0 0,-4-1 0 0 0,14 3 0 0 0,-24 0 0 0 0,-14-2-21 0 0,-1-1-1 0 0,0 0 1 0 0,10-3 21 0 0,-8 2-4 0 0,0 1 0 0 0,11-1 4 0 0,10 2 0 0 0,32 0 0 0 0,-16-1 0 0 0,14 4 0 0 0,-24-4 57 0 0,-12 0-50 0 0,47 1-7 0 0,-18 1 0 0 0,19 2 0 0 0,7 3 0 0 0,1-3 0 0 0,-48-3 0 0 0,-1 1 0 0 0,4 3 0 0 0,-25-3 0 0 0,0 0 0 0 0,6-1 0 0 0,16 0 0 0 0,-16 2 0 0 0,0 0 0 0 0,-1 2 0 0 0,3 1 0 0 0,-12-3 0 0 0,1-1 0 0 0,-1 1 0 0 0,6-1 0 0 0,18 2 0 0 0,-19-1 0 0 0,1-1 0 0 0,0-1 0 0 0,3-1 0 0 0,3 1 0 0 0,35 0 0 0 0,79 2 0 0 0,1 0 0 0 0,-117 0 0 0 0,13 2 0 0 0,-18-1 0 0 0,0-1 0 0 0,-1-1 0 0 0,13 0 0 0 0,37-2 0 0 0,-39 2 0 0 0,0-1 0 0 0,-1-2 0 0 0,16-2 0 0 0,-32 2 3 0 0,-1 1 7 0 0,-1 0 0 0 0,1 1 0 0 0,0 0 0 0 0,-1 0 0 0 0,1 0-10 0 0,64 2 11 0 0,-54-2-11 0 0,8-3 29 0 0,-1 0 0 0 0,2-2-29 0 0,3 0 25 0 0,-20 4-10 0 0,-1 1 0 0 0,1-1 0 0 0,0 2 0 0 0,-1-1 0 0 0,1 1-15 0 0,1 0 17 0 0,0 0 0 0 0,0-1-1 0 0,7-1-16 0 0,0 0-16 0 0,0 1-25 0 0,13 1 41 0 0,-19 1-8 0 0,0-2 0 0 0,1 0 1 0 0,-1 0-1 0 0,0-1 0 0 0,7-1 8 0 0,-12 1 2 0 0,0 0-1 0 0,0 0 1 0 0,0 1-1 0 0,1 0 1 0 0,-1 0-1 0 0,0 1 1 0 0,3 0-2 0 0,8 1 42 0 0,1-3-19 0 0,1-1 0 0 0,0 0-23 0 0,0-1 14 0 0,-1 1 1 0 0,3 1-15 0 0,-16 2 0 0 0,0-2 0 0 0,0 1 0 0 0,0-1 0 0 0,-1 1 0 0 0,1-2 0 0 0,0 1 0 0 0,0 0 0 0 0,0-1 0 0 0,4-2 0 0 0,4-2 0 0 0,2 5 0 0 0,-10 2 0 0 0,21-2 0 0 0,5-3 0 0 0,14 3 0 0 0,-29 0 0 0 0,37-7 64 0 0,-19 5-64 0 0,-23 3-2 0 0,30-3 15 0 0,-33 2 6 0 0,37 0 68 0 0,-11-2-129 0 0,-17 3 31 0 0,-6 1 11 0 0,-1 1 0 0 0,1-1 0 0 0,-1-1 0 0 0,0 0 0 0 0,6-1 0 0 0,12-1 0 0 0,-22 2 0 0 0,89-2 0 0 0,-68-1 0 0 0,-3 2 5 0 0,-8 1 15 0 0,0-1-1 0 0,0-1 1 0 0,5-1-20 0 0,-16 1 0 0 0,22 0 0 0 0,-16 3 0 0 0,-7-1 0 0 0,0 1 0 0 0,0-1 0 0 0,0 0 0 0 0,0 0 0 0 0,0 0 0 0 0,1-1 0 0 0,16 0 0 0 0,-19 1 0 0 0,19 0 0 0 0,-16-1 0 0 0,19 5 0 0 0,-19-2 0 0 0,19-3 0 0 0,-24 1 0 0 0,32 1 64 0 0,-16 1-64 0 0,0-2 0 0 0,13-2 0 0 0,-22 1 0 0 0,10-1 0 0 0,-2 2 0 0 0,-6 1 6 0 0,0 0 0 0 0,7-1-6 0 0,1 0 61 0 0,-10 1-35 0 0,22 5 28 0 0,-13-2-55 0 0,7 1-13 0 0,1-2 0 0 0,2 0 14 0 0,-14-2-45 0 0,21 4 29 0 0,-20-3 17 0 0,0 0-1 0 0,-1-1 0 0 0,1 0 0 0 0,0-1 0 0 0,0 0 0 0 0,0 1 0 0 0,0 0 0 0 0,10 3 0 0 0,-9-2 0 0 0,1 0 0 0 0,11-1 0 0 0,-17-1 0 0 0,4 0 0 0 0,1 0 0 0 0,-1 1 0 0 0,10 2 0 0 0,-10 0 0 0 0,-10-3 0 0 0,0 0 0 0 0,20-4 0 0 0,-8 4 0 0 0,6 3 0 0 0,-21-3 0 0 0,36 2 0 0 0,-21 0 0 0 0,1 1 0 0 0,-1-2 0 0 0,3-2 0 0 0,-2 2 0 0 0,1 3 0 0 0,2 2 0 0 0,-16-7 0 0 0,3 2 0 0 0,29 10 0 0 0,-29-9-5 0 0,6 2 42 0 0,23 0 48 0 0,-30-4-78 0 0,-1 1-4 0 0,20 6-2 0 0,10-1-1 0 0,-3 1 0 0 0,0 1-8 0 0,-29-7 1 0 0,0 0-1 0 0,0-1 1 0 0,1 0-1 0 0,-1 1 0 0 0,0-1 1 0 0,2 0 7 0 0,3 0-7 0 0,8 2 3 0 0,17 7 4 0 0,-30-8 0 0 0,24 5 0 0 0,14 2 0 0 0,-25-4 0 0 0,68 21 0 0 0,-77-24 0 0 0,18 7 0 0 0,-10-4 0 0 0,17 3 0 0 0,-5 1 0 0 0,-13-5 0 0 0,1 1 0 0 0,4 2 1 0 0,-15-5-3 0 0,1 2 3 0 0,28 11 10 0 0,-9-4 45 0 0,-2-2-59 0 0,8 0 3 0 0,2 2 0 0 0,15 5 0 0 0,-43-14 3 0 0,-2-1-4 0 0,1 1 0 0 0,-1-1 0 0 0,1 0 0 0 0,0 1 0 0 0,-1-1 0 0 0,1 0 0 0 0,0 0 0 0 0,0 0 1 0 0,26 1 69 0 0,4 3-69 0 0,-15-3 0 0 0,0 2 0 0 0,-7-1 0 0 0,29 4 0 0 0,26 0 0 0 0,-59-5 1 0 0,32 0 9 0 0,-34-2 3 0 0,21 3 27 0 0,5 2-40 0 0,-11-3 0 0 0,-13-2 0 0 0,-1-1 0 0 0,23-3 0 0 0,12-2 0 0 0,-38 6 0 0 0,0 1 0 0 0,0 0 0 0 0,0 0 0 0 0,0-1 0 0 0,0 1 0 0 0,0-1 0 0 0,0 1 0 0 0,0-1 0 0 0,0 0 0 0 0,17-2 0 0 0,12 0 0 0 0,-17 3 0 0 0,-1 0 0 0 0,2 0 0 0 0,-1 0 0 0 0,8 1 0 0 0,-20 0 0 0 0,17-2 0 0 0,-14 1 0 0 0,15-1 0 0 0,-4-1 0 0 0,14-2 0 0 0,-24 3 0 0 0,19 0 0 0 0,-10 1 0 0 0,0-1 11 0 0,-13 0-4 0 0,21 1 75 0 0,3 0-65 0 0,-20 0-30 0 0,21 1-27 0 0,-10 0 40 0 0,16 8 0 0 0,-17-7 0 0 0,-11-1 0 0 0,21-2 0 0 0,5-2 0 0 0,-16 3 0 0 0,15 2 0 0 0,19-1 0 0 0,-20 1 0 0 0,22-2 0 0 0,-35 0 0 0 0,6-1 0 0 0,-19 1 0 0 0,28 3 0 0 0,-17-4 0 0 0,16-2 0 0 0,-16 4 0 0 0,12 4 0 0 0,-11-3 0 0 0,-7-1 0 0 0,6 2 0 0 0,6 3 0 0 0,-16-4 0 0 0,1 0 0 0 0,12 0 0 0 0,5 0 0 0 0,-20-1 0 0 0,1 0 0 0 0,-1 0 0 0 0,0-1 0 0 0,1 1 0 0 0,-1-1 0 0 0,0 0 0 0 0,1 1 0 0 0,0-1 0 0 0,1 0 0 0 0,-2 1 0 0 0,21-2 0 0 0,17 5 0 0 0,-25-4 0 0 0,-1 0 0 0 0,1 0 0 0 0,0 2 0 0 0,-1 1 0 0 0,1 0 0 0 0,0 0 0 0 0,-1 0 0 0 0,1 0 0 0 0,0 0 0 0 0,-1 3 0 0 0,-1-1 0 0 0,0 0 0 0 0,1 0 0 0 0,1 0 0 0 0,0 0 0 0 0,0 1 0 0 0,10 1 0 0 0,-3 1 0 0 0,-18-6 0 0 0,0-1 0 0 0,14 10 0 0 0,0-1 0 0 0,-14-7 0 0 0,12 12 0 0 0,-5-6 0 0 0,6 3 0 0 0,14 14 0 0 0,4 4 0 0 0,-24-21 0 0 0,-1 0 0 0 0,0 1 0 0 0,2-3 0 0 0,-2 3 0 0 0,0 1 0 0 0,1-2 0 0 0,0 1 0 0 0,-1 0 0 0 0,-1 0 0 0 0,0 1 0 0 0,-1 2 0 0 0,3 5 0 0 0,9 13 0 0 0,-9-15-1 0 0,-3-1 11 0 0,-7-12-8 0 0,2 1 10 0 0,5 19 29 0 0,-6-19-41 0 0,5 17 0 0 0,-3-8 0 0 0,-1-2 11 0 0,1 0 31 0 0,-1 2-31 0 0,0-2-11 0 0,-2 0 11 0 0,0-7 31 0 0,0 6-31 0 0,-1 1-11 0 0,0 0 0 0 0,0-1-13 0 0,0-9-53 0 0,0-1-7 0 0,0 0-99 0 0,0 0-419 0 0,0 0-178 0 0,0 0-36 0 0,-1-2-112 0 0,-8-37-1969 0 0,3 11 1314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5:39:52.58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1450 3947 21247 0,'-15'0'944'0,"6"3"192"0,0 3-912 0,2 1-224 16,2 4 0-16,-3 4 0 0,2 6 0 0,-1 3-256 16,3 5 48-16,1 3 16 0,-1 0 192 0,0 6 0 15,0 6 0-15,0 6 0 0,1 1 0 0,0 3 0 16,2 3 0-16,-1 6 0 0,-1 7 0 0,3 5 0 15,2 5 0-15,2-1 0 0,2 2 0 0,3-2 0 16,3 2 0-16,2 0 0 0,0 2 0 0,1 0 0 0,0-5 0 16,-2 1 0-16,-2 3 0 0,1-2 0 0,-3 0 0 0,0-1 0 15,-1-1 0-15,1-3 0 0,-2-3 0 0,2-1 160 16,1 1 16-16,-1 1 0 0,2-2 0 0,-2 0 0 16,-1-2-16-16,-2-2 0 0,-1 0 0 0,-1-3 0 15,0-3-32-15,-2 2-128 0,1 0 192 0,-2-4-64 16,-2-3 64-16,1-6 16 0,-3-6 0 0,1 1 0 15,-3-6 128-15,-2-2 32 0,3-4 0 0,-1-4 0 16,2 1 64-16,0-7 16 0,0-3 0 0,2-4 0 16,0-2-32-16,-2-1 0 0,2-5 0 0,1-8 0 15,0 0-176-15,0 0-48 0,0 0 0 0,0 0 0 16,0 0 32-16,0 0 0 0,0 0 0 0,0 0 0 16,0 0-32-16,0 0 0 0,0 0 0 0,6-9 0 15,6-3-32-15,-1 5-16 0,1-5 0 0,1 1 0 16,-2-2-144-16,2-2 128 0,4-2-128 0,0 0 128 0,1-1-128 15,1 1 0-15,1-2 144 0,3 0-144 0,2-1 0 0,2 0 0 16,0 2 0-16,3-3 0 0,2 1 0 0,4 1 0 16,3 1 0-16,1 2 128 0,0 0-128 0,-3 2 192 15,-1 0-64-15,-1-1 0 0,1 2 0 0,-1 6 16 16,-1-3 0-16,-1 3 0 0,0 2-144 0,-2-2 0 16,0 2 144-16,-1 1-144 0,3 0 0 0,-1-1 0 15,-3 1 0-15,-3 1 128 0,-3 0-128 0,-4-4 0 16,-5 1 128-16,-3 3-128 0,-11 3 160 0,9-7-32 15,-4-2-128-15,-5 9 192 0,0 0 32 0,3-13 0 16,-6-1 0-16,1 0 0 0,-2-2 32 0,-1-5 0 16,-3-5 0-16,2-4 0 0,-2-1-48 0,-1-5 0 15,2-1 0-15,-1-6 0 0,-1-3 64 0,2-7 16 0,-1-8 0 0,0-3 0 16,-2-6-48-16,2-5-16 0,2-5 0 0,1-4 0 16,-1-5-224-16,3-3 144 0,-2-4-144 0,3-3 128 15,-1 1-128-15,2-5 0 0,-1-2 0 0,0 1 0 16,1 7-144-16,-1 7 144 0,0 0-192 0,-1 6 192 15,-2 9-128-15,-1 5 128 0,-2 1 0 0,3 9 0 16,0 8 0-16,0 5 0 0,-3 3 0 0,1 6 0 16,-1-1 0-16,0 5 0 0,0 1 0 0,-1 3 0 15,-2 4 0-15,1 2 128 0,0 2-128 0,0 3 0 16,0 0 0-16,-3 3 0 0,2 0 0 0,-1 5 0 16,1-2 128-16,-3-1-128 0,-4 7 0 0,0-2 0 15,-1 4 0-15,-1 1 0 0,-3-1 0 0,-3 2 0 0,-5 1 0 16,-1 0 0-16,-1 1 0 0,-3 0 0 15,-3 1 0-15,-1 1 0 0,2 2 0 0,-1-1 0 0,-2 3 0 0,1-1 0 16,-2-1 0-16,2-2 0 0,3 0 0 0,0 2 0 16,-1-1 0-16,7 2 0 0,4-1 0 0,10-1-336 15,5 0 48-15,12-2-10496 16,0 0-2096-16</inkml:trace>
  <inkml:trace contextRef="#ctx0" brushRef="#br0" timeOffset="1311.86">3974 4080 7359 0,'-18'-16'320'0,"8"5"80"0,-2 1-400 0,3-2 0 0,-2 2 0 0,2 1 0 16,1-1 2368-16,2 2 384 0,1-1 64 0,5 9 32 15,-8-8-2240-15,2-1-448 0,6 9-160 0,-5-8 0 16,0 3 0-16,0-3 0 0,0 2 0 0,-1 0 0 15,6 6 128-15,-7-7-128 0,0 2 0 0,7 5 0 0,-8-5 0 0,0-1 0 16,8 6 0-16,-10-4 0 0,0 1-128 0,-1 1 128 16,-1 1 0-16,-2-1-144 0,1 1 144 0,-5-2 144 15,0 3-16-15,-6 0-128 0,0 3 592 16,-4-3 16-16,-1 0 0 0,-2 1 0 0,-3 1-16 0,2 0 0 16,1-1 0-16,3-1 0 0,0 0-144 0,2 2-16 15,2 0-16-15,1 1 0 0,2-1-128 0,3 2-32 16,1-1 0-16,2-1 0 0,-2 1-256 0,1 1 0 15,2 2 0-15,0-1 0 0,1-2 0 0,2 2 0 16,-2 0 0-16,0 0 0 0,-1-1 0 0,2 3 0 16,-1 0 0-16,2-2 0 0,0 1 0 0,1 0 0 15,0 3 0-15,-1 0 0 0,-1 5 0 0,1-1 0 16,-2 3 0-16,2 3 0 0,-1 3 0 0,1 1 0 16,-1 2 0-16,2 5 0 0,0 1 0 0,0 4 0 0,0 3 0 0,1 0 0 15,1 0 0-15,-1 4 0 0,0 1 0 0,0 3 0 16,0 4 0-16,1-1 0 0,0 2 0 0,2 1 0 15,-1 3 0-15,2 1 0 0,-1-2 0 0,-1 6 0 16,1 0 0-16,0-2 0 0,1-1 0 0,-2 2 0 16,3-1 128-16,2 1-128 0,1-3 0 0,-1 0 0 15,2-2 144-15,0 2-144 0,3-1 0 0,-2 3 144 16,0-3-144-16,-1 2 0 0,0 2 144 0,-1 2-144 16,-1-3 0-16,-1 3 128 0,2 4-128 0,-4-3 0 15,-2 2 144-15,1 1-144 0,-2-2 192 0,1 1-192 16,-1-4 0-16,1 1 0 0,-1-2 0 0,3-1 0 15,-2-4 256-15,1 0-16 0,1-2 0 0,1 0 0 0,0-1 64 0,-1-4 16 16,0 1 0-16,0-1 0 0,1-5-80 16,0 4-16-16,-1-2 0 0,-1-1 0 0,0 1-64 0,1-5-16 15,1 0 0-15,0 3 0 0,-1-2-16 16,4-3-128-16,-1 1 192 0,1-4-64 0,1 0-128 0,0-2 0 16,0-5 144-16,3 2-144 0,0-2 0 0,1 1 144 15,0-5-144-15,1-2 0 0,-2 0 144 0,3-1-144 16,-1-6 0-16,1-1 144 0,1-1-144 0,-1-5 0 15,-6-7 144-15,0 0-144 0,10 5 176 0,-10-5-48 16,0 0 0-16,11 2 0 0,-11-2 128 0,12-5 32 16,0 0 0-16,-1 0 0 0,1-4 64 0,-1 3 16 0,-1-4 0 15,0 2 0-15,2-2-160 0,1 2-16 16,2-3-16-16,3 3 0 0,-1-3-176 0,2 2 192 0,2-3-192 16,3 1 192-16,1 1-192 0,3-3 0 0,2 0 0 0,-3 4 128 15,4-1-128-15,0 1 0 0,-2-2 0 0,1 3 0 16,-1-2 0-16,2 4 0 0,0-4 0 0,0 3 0 15,1 2 0-15,0-1 0 0,0 1 0 0,-1 1 0 16,1-2 0-16,-1 3 0 0,-2 1 0 0,-1 0 0 16,0 1 0-16,-1 0 0 0,-1 1 0 0,-5-2 0 15,-2 2 0-15,-3 2 0 0,-1-4 0 0,-1 1 0 16,-1 0 0-16,-1 0 0 0,0 1 0 0,-2-2 0 16,-10 2 0-16,0 0 160 0,12-2-160 0,-12 2 160 15,10 0 0-15,-10 0 0 0,0 0 0 0,0 0 0 16,0 0-16-16,0 0 0 0,0 0 0 0,0 0 0 15,9-4 48-15,-9 4 16 0,0 0 0 0,0 0 0 16,5-10-64-16,0-2-16 0,-1 2 0 0,0 0 0 0,0-3-128 0,1-1 160 16,0-1-160-16,0-5 160 0,0-2-160 0,0-1 0 15,0-1 144-15,0-5-144 0,0-5 208 0,0-3-16 16,3-3-16-16,1-7 0 0,0-2 16 0,0-7 0 16,0-7 0-16,1-8 0 0,0-9 0 0,3-4 0 15,-1-7 0-15,2-7 0 0,-1-8-192 0,0-3 0 16,1-4 0-16,2-5 0 0,2 3 0 0,0 0 0 15,-2 2 0-15,1 2 0 0,1 3 208 0,-2-4 16 16,-1-2 0-16,-1-3 0 0,-2 1-32 0,-3 4 0 16,-3-3 0-16,0 4 0 0,-6 3-192 0,0 5 0 15,-5 4 0-15,-4 2 0 0,-6 5 0 0,-4 6 128 16,-4 8-128-16,-5 4 0 0,-5 1 0 0,-1 5 0 16,0-2 0-16,2 9 0 0,-4 4-224 0,7 3-32 0,2 5-16 0,6 2 0 31,3 6-768-31,8-1-160 0,6 0-16 0,9 5-9776 0,10 0-1936 0</inkml:trace>
  <inkml:trace contextRef="#ctx0" brushRef="#br0" timeOffset="4814.37">6316 2263 9615 0,'3'-18'416'0,"-1"6"96"0,-2-5-512 0,3 4 0 15,-3 1 0-15,1-1 0 0,-1 3 0 0,1-2 0 16,1 5 0-16,-2 7 0 0,0-12 0 0,0 12 0 15,1-9 0-15,-1 9 0 0,0 0 0 0,0 0 0 16,-3-11 0-16,3 11 0 0,0 0 128 0,0 0-128 0,0 0 0 16,-7-9 0-16,-1 3 0 0,8 6 0 0,-10-5 0 0,10 5 0 15,-10-9-176-15,2 2 176 0,1 2-192 0,-1-2 192 16,-1 2 0-16,-2-4 0 0,0 0 0 0,-3 0 0 16,-2 0 128-16,-2 3 128 0,-2-3 16 0,-2 4 16 15,1-2 256-15,-6 5 48 0,-4 2 16 0,0 2 0 16,-5 3-416-16,0 2-192 0,1 4 160 0,-1-1-160 15,-1 2 0-15,-2-1 0 0,0-2-128 0,-1 4 128 16,3-3-224-16,0 3 64 0,3 1 16 0,1 1 0 16,1 3 144-16,0 3 0 0,1 4 0 0,-2 4-128 15,-2 1 352-15,0 6 80 0,-2 3 16 0,-4 4 0 16,-3 7 128-16,-3 2 48 0,-2 3 0 0,4 5 0 16,1 3-304-16,2 1-48 0,1 4-16 0,1 3 0 15,2 3-128-15,4 4 0 0,2-2 0 0,4 0 0 0,2 3 0 16,5-4 0-16,3-4-192 0,5-1 192 0,4-4-192 0,8 0 192 15,6 2-160-15,5-7 160 0,1 0 0 0,4-7-144 16,3-1 144-16,3-4 0 0,1 1 0 0,5-2 0 16,1 0 0-16,3-3 0 0,5 0 0 0,3-1 0 15,6-2 0-15,3-3 0 0,3-3 0 0,1-5 144 16,0-3 0-16,0-3 0 0,2-3 64 0,2-4 16 16,3-5 0-16,7-2 0 0,6-3-96 0,0-4-128 15,-1-11 176-15,0-1-176 0,1-6 192 0,1-7-64 16,5-5 0-16,2-5-128 0,3-10 288 0,-5-2-48 15,-4-10-16-15,1-2 0 0,-2-6 80 0,2-1 16 16,5-3 0-16,-5-7 0 0,-9-9-144 0,-6-4-32 0,-10-1 0 0,-5-3 0 16,-11-1 480-16,-8-2 80 0,-9-1 32 0,-6 3 0 15,-9 2 496-15,-4 7 112 0,-7 6 0 0,-3 5 16 16,-4 7-80-16,-3 2-32 0,-2 5 0 0,-3 11 0 16,-4 10-880-16,-4 4-176 0,-4 8-48 0,-1 4 0 31,0 4-624-31,0 5-128 0,0 5-32 0,5 6 0 15,6 4-1792-15,3 5-384 0,2 0-64 0</inkml:trace>
  <inkml:trace contextRef="#ctx0" brushRef="#br0" timeOffset="5463.61">6576 3410 27647 0,'-4'-8'2448'0,"0"-3"-1952"15,0 3-496-15,4 8 0 16,0 0-768-16,0 0-240 0,0 0-48 0,0 0-16 0,0 0 784 0,0 0 160 16,10 0 128-16,3 3-192 0,1 0 192 0,5 4-160 0,1 0 160 0,10 0-160 15,1 2 160-15,4-2 0 0,2 5-144 0,-1-3 144 16,0 2 0-16,-2 3-144 0,-1 1 144 0,2 0 0 16,0 3-192-16,1 3 64 0,-3-2 128 0,0 2-208 15,-1 0 80-15,1 4 128 16,2 3-208-16,0 2 80 0,-2 6 128 0,1 0 0 0,-3-1 0 0,-2 5 0 15,-5-1 0-15,-2 4-128 0,-2 4 128 0,-2 5 0 16,-3 3 0-16,-1 5 0 0,-1 3 0 0,-2 5 0 16,-1-2 0-16,0 4 0 0,-1 1 0 0,0 1 0 15,-1 6 0-15,-3-3 0 0,-3 2 0 0,1 4 0 16,-3 0 0-16,0 0 0 0,-3-3 128 0,-2 4-128 16,-2 1 0-16,-2 0 144 0,-1-5-144 0,-2 4 0 15,0-2 160-15,0 0-160 0,-2-3 128 0,-2 2-128 0,-3-4 224 16,-4-1-32-16,-3 1-16 0,-3-1 0 15,0-1 80-15,-4 4 32 0,-3-4 0 0,2-1 0 0,-1-5 16 16,4 0 0-16,-2 4 0 0,2 2 0 0,1-1-64 0,0 2-16 16,2-4 0-16,0 0 0 0,-1-1-224 0,-1-2 176 15,-2 2-176-15,1-5 160 0,1 2-160 0,-2-4 0 16,-3-5 0-16,4-5 0 0,-1-5 128 0,4 0-128 16,2-3 0-16,0-2 128 0,0-5 16 0,1-5 0 15,4-5 0-15,-1-3 0 0,1-1-144 0,1-6 0 16,3-4 0-16,0-1 128 0,3-2-128 0,3-5 0 15,1-1 0-15,1-4 0 16,0-3-768-16,9 3-192 0,-9-10-48 0</inkml:trace>
  <inkml:trace contextRef="#ctx0" brushRef="#br0" timeOffset="5735.82">6464 7148 21183 0,'0'0'1888'0,"0"0"-1504"0,-11 0-384 0,11 0 0 0,-10 10 0 0,1 4 0 0,1 5 0 0,-1 4 0 15,0 6 336-15,-1 8 48 0,-2 6 16 0,-2 7 0 16,4 1 112-16,-3 3 32 0,-1 1 0 0,-2 1 0 16,1 2-336-16,1 2-64 0,1-3-16 0,0-1 0 15,2 1-128-15,3-3 0 0,4-5 0 0,3-3 128 16,2-4-128-16,6-6 0 0,4-3 0 0,7-5 0 15,5-2 0-15,3-6 0 0,5-5 0 0,6-6 0 0,5-7 0 0,6-6 0 16,4-5 144-16,9-6-144 0,9-4 0 16,4-5-256-16,-2 0 32 0,2-5-7136 15,-2 2-1440-15</inkml:trace>
  <inkml:trace contextRef="#ctx0" brushRef="#br0" timeOffset="11797.96">30432 14810 11967 0,'0'0'528'0,"0"0"112"0,0 0-512 0,0 0-128 16,4-6 0-16,-4 6 0 0,0 0 768 0,7-9 112 15,-7 9 16-15,0 0 16 0,0 0 80 0,0 0 16 0,0 0 0 0,0 0 0 16,4-8-128-16,-4 8-32 0,0 0 0 0,0 0 0 16,0 0-160-16,0 0-48 0,-9 1 0 0,-2 3 0 15,-2 0-64-15,-2 5-32 0,0-3 0 0,-6 7 0 16,1 0-32-16,-2 2 0 0,1 0 0 0,-2 3 0 15,-1 1 0-15,0 1 0 0,-2 1 0 16,-1 4 0-16,1 2-128 0,0 2-48 0,1 3 0 0,1 3 0 16,0 6 0-16,-3 1 0 0,-1 0 0 0,-1 0 0 15,-3 6-144-15,1-2-16 0,0 3-16 0,1 0 0 16,4-6-160-16,4 3 0 0,6-4 0 0,3 1 0 16,1-2 160-16,5-5-160 0,3 1 192 0,4 1-192 15,3-1 208-15,-1 1-64 0,4-1-16 0,3-1 0 16,2-3-128-16,0 1 0 0,2 1 0 0,2-1 128 15,1 0-128-15,1-2 0 0,1-3 0 0,0 0 0 0,-3 1 0 0,1-5 0 16,2-2 128-16,0 0-128 0,-4-4 0 0,1-1 0 16,-1-7 0-16,3 2 128 0,-3 0-128 0,1-6 0 15,1 3 0-15,4-3 128 0,0-1 0 0,0 0-128 16,3-2 192-16,1-4-64 0,0 0 0 0,1-1-128 16,0-4 192-16,0-3-64 0,0 2 16 0,0-4 0 15,2 1 0-15,-1-4 0 0,0 0 32 0,-1 1 0 16,-1-4 0-16,-1-3 0 0,-2-1-16 0,-4-3 0 15,-1 2 0-15,-2-1 0 0,-3-3-160 0,-1 2 192 16,-1 0-192-16,-3 0 192 0,-3-1-192 0,0 1 160 16,-1 4-160-16,-2 0 160 0,0-2-160 0,-1 1 192 15,-2-2-192-15,-1 3 192 0,-2 3-64 0,-3-1-128 16,0 0 192-16,-2 1-64 0,-2 1 16 0,-3 1 0 0,-3-1 0 0,-3 6 0 16,-2-1-144-16,-2 3 160 0,0 0-160 0,-1 2 160 15,0 2-160-15,1 3 0 0,-1 1 144 0,0 3-144 16,1 0 0-16,-1 5 144 0,0 1-144 0,0 3 0 15,1 1 128-15,-1 1-128 0,2 4 0 0,-3 3 0 16,0 3 0-16,-3 3 0 0,2 1 0 0,0 2 0 16,-2 3 144-16,2 1-144 0,0-2 0 0,5-2 144 15,2-5-144-15,3 0 0 0,2-1 0 0,2-4 0 16,4-2 0-16,-2-2 0 0,4-3 0 0,3 1 0 16,2-6-208-16,4-9 80 0,0 0 128 0,0 0-208 15,0 0-1664 1,15 5-336-16,4-9-64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5:40:12.08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22757 10498 13823 0,'8'-14'608'0,"-3"11"128"0,-5 3-592 0,0 0-144 16,7-11 0-16,0 5 0 0,-7 6 320 0,0 0 16 0,0 0 16 0,0 0 0 15,2-9 304-15,-2 9 64 0,0 0 16 0,-7-4 0 16,-2 2-352-16,-3 3-64 0,-2 3 0 0,-4 2-16 15,-2-1 0-15,-5 4 0 0,-6 0 0 0,-4 1 0 16,-5-1 144-16,-2 3 16 0,-2-3 16 0,-1-1 0 16,-1-4 16-16,1 1 0 0,-1 6 0 0,1-4 0 15,1 3 80-15,-3-5 32 0,-5-2 0 0,-3 0 0 16,-2 0 48-16,0 1 16 0,-3-5 0 0,3-2 0 16,-3 7-176-16,0 1-48 0,-6 2 0 0,0-5 0 15,-2-3-192-15,1-2-32 0,4 1-16 0,-2 0 0 16,1 1 0-16,-2 1 0 0,-4 0 0 0,-2-2 0 15,-3-2 0-15,0 0 0 0,1 2 0 0,2 2 0 16,1 1 0-16,-7 1 0 0,-7 1 0 0,2-6 0 0,5-6-64 16,-3 3-16-16,4 4 0 0,-6 0 0 15,-4 0 80-15,-1-3 16 0,1-2 0 0,2 0 0 0,0 4-224 0,-4 2 144 16,-4-3-144-16,2-4 128 0,1 2 32 0,-1 3 0 16,4 3 0-16,-4-1 0 0,-3-5-160 0,0 0 160 15,3-1-160-15,-1 0 160 0,1 3-160 0,-3 0 0 16,-4-8 0-16,1 6 0 0,3-2 0 0,0 3 128 15,0 2-128-15,-3-3 0 0,-2-5 0 0,1 3 128 16,3 1-128-16,-3 2 0 0,0-4 0 0,2 1 0 16,-1-1 0-16,3 2 0 0,1 0 0 0,-1-2 128 15,-5 3-128-15,4-3 0 0,4 3 0 0,1-1 128 16,2 1-128-16,-3 1 0 0,-6 1 240 0,4-1-48 16,2 1 0-16,1 0 0 0,3 3-192 0,-2 0 0 15,-4 0 0-15,5-1 0 0,1 0 128 0,3-1-128 0,3 3 0 0,-2-1 144 16,-3 0-144-16,3 0 0 0,3-2 0 0,5 0 0 15,1 3 0-15,1 0 0 0,-2 0 128 0,0 0-128 16,0 0 0-16,0 2 128 0,1 0-128 0,3 1 128 16,1-1-128-16,-4 2 0 0,-2-1 0 0,0-1 0 15,4 1 0-15,5 1 192 0,0-2-192 0,3 4 192 16,1-2-192-16,-1 1 0 0,0 3 0 0,0-4-176 16,-1-2 176-16,4 2 0 0,1 3 0 0,0-2 0 15,4 2 0-15,0 2 0 0,-2-1 0 0,-1 1 0 16,1-4 0-16,1 0 0 0,1 0 0 0,4 0 128 15,0 0-128-15,3 4 0 0,2-1 128 0,0 2-128 16,-1-5 128-16,0-1-128 0,1 3 128 0,1-3-128 16,1-4 128-16,3 0-128 0,3 0 128 0,1 0-128 0,1 1 0 15,1-1 128-15,3-1-128 0,2 0 0 16,0 1 0-16,-1 1 144 0,1 0-144 0,0-1 0 0,1-2 128 0,0-1-128 16,0 2 0-16,2-3 0 0,2-2 0 0,1 3 0 15,2 2 128-15,1 0-128 0,1-2 0 0,2 1 0 16,1-1 0-16,1 2 0 0,5 1 0 0,0 1 0 15,2 0 128-15,1-1-128 0,2-1 0 0,7 1 0 16,0 0 128-16,-8 3-128 0,8-3 0 0,0 0 0 16,-8 3 128-16,8-3-128 0,0 0 0 0,0 0 0 15,0 0 0-15,0 0 0 0,0 0 0 0,-1 12 0 16,1-1 0-16,3-2 0 0,-3-9 0 0,3 16 0 16,0 1-128-16,0 2 128 0,-2 0 0 0,3 3 0 15,-1 1 0-15,1 0 0 0,0 4 0 0,-1-2 0 0,-3 7 0 0,-2-1-144 16,4 0 144-16,0 1 0 0,-2 0 0 0,0 1 0 15,0 1 0-15,0 2 0 0,-2-1 0 0,0-1 0 16,1-1 0-16,1 2 0 0,-1-2 0 0,1-1 0 16,1 1 0-16,0-4 0 0,-1-1 0 0,2 0 0 15,-2-4 0-15,0 0 0 0,0 0 0 0,2-1 128 16,-4-3-128-16,4 1 0 0,-2 0 0 0,3 1 128 16,1-3-128-16,-1-1 0 0,1 0 0 0,1-4 0 15,0 0 0-15,2 0 144 0,0 0-144 0,2-4 0 16,1 0 128-16,2 3-128 0,-1-3 0 0,4 3 0 15,3-6 176-15,3 3-176 0,3-3 160 0,2 0-160 16,2-2 160-16,4 0-160 0,4-1 160 0,-1 0-160 16,1-3 160-16,2-1-160 0,4 0 160 0,1 0-160 15,3 0 128-15,4 2-128 0,3 0 0 0,5-2 0 0,3 1 128 0,2-1-128 16,-1 0 0-16,2 0 0 0,0-1 0 16,5 1 128-16,4 3-128 0,2-1 0 0,3 0 0 0,-1-2 0 15,-4-2 0-15,2 4 0 0,2 0 0 0,3 3 0 16,2-1 0-16,0-1 0 0,-5-1 0 0,3 2 0 15,2 1 0-15,4-1 0 0,4-2 0 0,-1 1 0 16,4-1 0-16,-1 0 0 0,-1 0 0 0,7 1 0 16,4-1 0-16,-6-2 0 0,1-1 0 0,1 1 0 15,1 3 0-15,3-3 0 0,1-2 0 0,-2 1 0 16,-2 1 0-16,3 1 0 0,2-1 0 0,-1 2 0 16,-2-2 0-16,-2 2 0 0,-1-1 0 0,3 1 0 0,2 0 0 15,-3-1 0-15,-1-1 0 0,0 0 0 0,1 0 0 0,2 3 0 16,-2-2 0-16,2 2 0 0,0-2 0 0,3 0 0 15,5-1 0-15,-4 2 0 0,-3 1 0 0,0 1 0 16,0-1 0-16,-1 1 0 0,-2 1 0 0,-2-1 0 16,-5-4 0-16,1 1 0 0,3 3 0 0,-2-2 0 15,-2 1 0-15,-2-2 0 0,0-1 0 0,0 0 0 16,1 3 0-16,-2-1 0 0,-2-1 0 0,-3 4 0 16,0-2 0-16,3-1 0 0,2-2 0 0,-1 2 0 15,-3-2 0-15,2 2 0 0,-3 1 0 0,2 1 0 16,0 1 0-16,-2-1 0 0,-3-2 0 0,-2 3 0 15,-3-4 0-15,4 5 0 0,-3-3 0 0,0 1 0 16,-2-1 0-16,-2-1 0 0,-3 2 0 0,-2-1 0 16,-2-1 0-16,0 1 0 0,1 1 0 0,-1-3 0 15,1 3 0-15,-4-2 0 0,-1 2 0 0,-4-3 0 0,-1 3 0 16,-1 0 128-16,0 0-128 0,0-1 0 0,-2 1 0 0,-2 1 0 16,-3 0 0-16,-3 1 0 0,1-3 0 0,-1 6 0 15,-2-4 0-15,-2 3 0 0,0 2 0 0,-1-1 0 16,3 1 0-16,-2 2 0 0,-1-5 0 15,-3 3 0-15,-2-3 0 0,0 0 0 0,-4 1 0 0,-1-3 0 16,-1 0 0-16,0 3 0 0,-2-3 0 0,-1 4 0 16,-1-5 0-16,-2 1 0 0,-1 4 0 0,3-3 0 15,-3 0 0-15,0 2 0 0,-2-3 0 0,0 0 128 16,-2 3-128-16,2-4 0 0,-3 1 0 0,1-2 0 16,-1 1 0-16,-1-1 0 0,-2-1 0 0,0 0 0 15,-1-2 128-15,-1 2-128 0,0 1 0 0,-1-2 0 16,-1 3 0-16,1-4 0 0,-2-4 0 0,3 3 0 0,-2-1 0 15,-1 1 0-15,-11 1 128 0,13-2-128 16,-4-5 0-16,1 1 144 0,-1 1-144 0,0-2 160 0,-2-4-160 0,2 1 160 16,2 1-32-16,-3-4-128 0,1-2 192 0,0-4-64 15,1-5 16-15,1-3 0 0,-1-2 0 0,1-8 0 16,1-6 16-16,2-4 0 0,0-4 0 0,1-4 0 16,0-6-160-16,0-2 0 0,1-10 0 0,-2 2-176 15,-2 1 176-15,-2 4 0 0,1 9 128 0,-4 2-128 16,-3 2 512-16,0 3 48 0,-2 4 0 0,0 3 0 15,-2 3-240-15,1 5-64 0,-1 5 0 0,0 2 0 16,0-3-256-16,0 7 0 0,-1-1 0 0,-1 3-144 16,0 2-1328-1,-2 2-272-15,0 3-48 0,0 1-10480 0,-1 1-2080 0</inkml:trace>
  <inkml:trace contextRef="#ctx0" brushRef="#br0" timeOffset="1327.83">20309 10664 2751 0,'0'0'256'0,"0"0"-256"0,0 0 0 0,1 12 0 16,-1-12 1088-16,4 8 160 0,-4-8 32 0,5 13 16 15,-5-13-448-15,6 7-80 0,-6-7-32 0,9 12 0 16,0-5 160-16,0 2 48 0,-9-9 0 0,11 7 0 16,2 0-288-16,-1-2-48 0,-2-2-16 0,1 1 0 15,1-2 48-15,-1 0 0 0,-1-2 0 0,2-2 0 16,-1 0 224-16,2 0 48 0,0 0 16 0,-1-1 0 15,-2-2-112-15,1-1-32 0,-1 0 0 0,0-1 0 16,0-4-208-16,0 1-64 0,0-1 0 0,1-1 0 16,0-1-112-16,0 0-16 0,1-2-16 0,2-5 0 15,-1-4-144-15,1-1-32 0,0-3 0 0,1 0 0 16,-1-3-64-16,1-4-128 0,-1 0 176 0,0-2-176 16,0 0 144-16,-1 0-144 0,-2-3 0 0,1-1 144 0,-2 0-144 15,0 2 0-15,-1-3 144 0,0-3-144 0,0 5 0 0,-2-7 128 16,0 1-128-16,-1-2 0 0,-1 1 0 0,0 2 0 15,-1-3 0-15,-2 3 128 0,1 2-128 0,-2 1 0 16,-1-2 128-16,-1 0-128 0,-2-5 208 0,-2 3-16 16,-1-2-16-16,0-1 0 0,-3 4 16 0,-1-4 0 15,-2 0 0-15,1 1 0 0,-3 2-192 0,0-4 160 16,-1 2-160-16,-2 0 160 0,-2-2-160 0,0 0 160 16,-3 5-160-16,1-4 160 0,0 2-160 0,-3 3 0 15,1-1 0-15,-1 2 0 0,-5-1 0 0,0-1 128 16,-2-4-128-16,-1 0 0 0,-1 5 0 0,0-4 0 0,-1 2 0 15,1-1 0-15,1 4 0 0,-1-2 0 0,0 6 0 0,3-2 0 16,-4-1 128-16,1 4-128 0,3 1 128 16,-3 1-128-16,-1 1 128 0,-2 1-128 0,-2 1 128 0,-2 2-128 15,-2-2 0-15,1 1 0 0,-1 3 0 0,0 2 0 16,-2-1 0-16,1 5 0 0,-1 4 0 0,-1 0 0 16,-2-2 0-16,0-2 0 0,0 1 0 0,-2 2 0 15,2-2 0-15,1 3 128 0,1-4-128 0,1-1 128 16,-1 1 0-16,2 2-128 0,1-3 192 0,-1 3-64 15,-3 1 32-15,-1 0 0 0,-2-2 0 0,-1-1 0 16,0 3 32-16,2-1 0 0,0 0 0 0,1 2 0 16,0-2-192-16,1 2 160 0,1-1-160 0,0-2 160 15,-2 3 0-15,-2-2 0 0,4-1 0 0,1-5 0 16,4 1 112-16,2-4 32 0,-1 2 0 0,1-2 0 16,1 1 0-16,2 1 0 0,1-5 0 0,-1 1 0 15,1-1-64-15,0 2-16 0,-1-2 0 0,1 0 0 0,0 3 0 0,1 1 0 16,2-5 0-16,3 1 0 0,1-1-64 0,3 0-16 15,1-2 0-15,2 1 0 0,2-1-16 0,1-1-128 16,1 0 192-16,1 2-64 0,-1-1-128 0,2 1 192 16,1 1-192-16,1 4 192 0,2 1-64 0,0-2-128 15,0 2 192-15,2 2-64 0,1 4 16 0,0-2 0 16,0 2 0-16,3 3 0 0,1-2-144 0,2 2 192 16,-1 5-192-16,1-1 192 0,2 0-192 0,2 1 0 15,0 1 0-15,-1 2 0 0,0-1 0 0,0 1 0 16,-2 3 0-16,1 0-176 15,0 9-368-15,0 0-80 0,0 0-16 0,-6-5-10912 16,6 5-2192-16</inkml:trace>
  <inkml:trace contextRef="#ctx0" brushRef="#br0" timeOffset="3044.89">14235 5230 1839 0,'0'0'0'0,"-5"10"160"0,-2-5-160 0,0 3 0 0,2 1 0 0,-1-3 0 16,-4 4 2576-16,2-2 496 0,-2 1 80 0,2-2 32 15,1 2-1744-15,-1-2-352 0,0-2-64 0,3 1 0 16,0-1 96-16,5-5 32 0,0 0 0 0,0 0 0 15,0 0-96-15,0 0-16 0,0 0 0 0,-1-5 0 16,2-5-272-16,2-4-48 0,1-7-16 0,2 0 0 16,3-8-48-16,2-1-16 0,-2-4 0 0,3-3 0 15,0-5-192-15,2 0-32 0,-1-5-16 0,1 0 0 16,1-5-176-16,-1-2-32 0,1-6-16 0,2 0 0 0,-1 0-16 0,0-3 0 16,0 2 0-16,1 2 0 0,-1 5-32 0,1 7-128 15,-2 1 192-15,0 8-64 0,-1 5 192 0,-2 6 16 16,-2 4 16-16,-2 5 0 0,-2 6-144 0,-1 1-16 15,-1 5-16-15,-4 6 0 0,0 0-176 0,5 8 0 16,-1 7 0-16,-2 7 128 0,1 7-128 0,-3 5 0 16,0 4 0-16,-1 8 0 0,-2 2 0 0,0 7-144 15,1 7 144-15,-1-2 0 0,2 4-384 0,0-7 48 16,2-6 0-16,2-8 0 0,-1-4 176 0,3-6 160 16,2-4-208-16,-1-6 80 0,5-4 128 0,0-5 0 15,0-1 0-15,3-8 0 0,-1-4 192 0,2-3-48 16,1-3 0-16,2-8 0 0,4-3 48 0,-3-3 0 15,-1-8 0-15,-2-1 0 0,1-5 16 0,-2-2 16 16,0-1 0-16,1-3 0 0,-1-4-16 0,0 1 0 16,-1 3 0-16,-1 0 0 0,-2 2-208 0,-3 4 176 15,1 1-176-15,-2 4 160 0,1 4-160 0,-2 2 0 16,-1 3 0-16,1 3 0 0,-3-1 0 0,1 6 0 0,-1 3-224 0,0-3 80 31,-3 11-1712-31,0 0-352 0,0 0-64 0,0 0-11264 0</inkml:trace>
  <inkml:trace contextRef="#ctx0" brushRef="#br0" timeOffset="3414.62">15932 3656 23775 0,'0'0'1056'0,"0"0"224"0,0 0-1024 0,0 0-256 16,-7 2 0-16,-2 1 0 0,-1 2 240 0,-3 2 0 15,-1 2 0-15,-3 3 0 0,0 5 688 0,-5 3 144 16,-5 8 16-16,-5 4 16 0,-2 5-112 0,-4 7-32 15,-1 7 0-15,-5 8 0 0,1 8-64 0,1 11-32 16,0 7 0-16,3 8 0 0,1 7-448 0,6 3-96 16,3 4 0-16,3-6-16 0,5 0-304 0,4-3 128 15,6-8-128-15,6-5 0 0,2-4 0 0,6-9 0 16,4-8 0-16,3-5 0 16,4-7-512-16,6-6 0 0,5-2 0 0,5-4-9920 0,5-7-1984 0</inkml:trace>
  <inkml:trace contextRef="#ctx0" brushRef="#br0" timeOffset="5200.2">16502 3771 8287 0,'0'0'368'0,"5"-8"80"0,-1 0-448 16,-2-2 0-16,2 3 0 0,0-2 0 0,-4 9 2064 0,0 0 336 15,5-9 64-15,-1 0 16 0,-4 9-1152 0,0 0-240 16,0 0-32-16,0 0-16 0,0 0-272 0,0 0-64 15,0 0-16-15,0 0 0 0,4 18-64 0,-3 1-16 16,-2 1 0-16,-2 7 0 0,-2-1 48 0,0 5 16 16,0 2 0-16,0 1 0 0,-3 3-288 0,0 0-48 15,1 0-16-15,-1-1 0 0,1-1-144 0,-2-2-48 16,0-2 0-16,4-1 0 0,1-1-128 0,0-4 192 16,-1-3-192-16,1 1 192 0,2-2-192 0,0-4 0 15,1-1 0-15,1-7 0 0,0 3-208 0,1-4-80 16,2 1-16-16,2-3 0 15,-5-6-1744-15,11 4-336 0,1-5-80 0</inkml:trace>
  <inkml:trace contextRef="#ctx0" brushRef="#br0" timeOffset="5436.12">16145 4481 24351 0,'0'0'1088'0,"0"0"208"0,0 0-1040 16,0 0-256-16,12-1 0 0,6 0 0 0,2-1 0 0,5 1 0 0,4 0-128 0,-1-3 128 15,4-1 0-15,1 0 0 0,1 0 0 0,3-4 0 16,2 3 256-16,2-2 0 0,0 3 0 0,2 0 0 16,1 1-256-16,-1-1 160 0,1 1-160 0,-7 1 128 15,-3 3-128-15,-5 2-224 0,-6 2 48 0,-1-2-7248 16,-8 1-1472-16</inkml:trace>
  <inkml:trace contextRef="#ctx0" brushRef="#br0" timeOffset="5806.41">16382 4850 30399 0,'-1'-15'1344'0,"4"4"288"0,3 5-1312 0,3-2-320 16,2-4 0-16,4 0 0 16,5 3-816-16,0 0-224 0,1 3-48 0,1-2-16 0,0 1 912 0,-1 3 192 15,2 1 0-15,-1 5 0 0,-2 2 304 0,-2 1-32 16,-4 4 0-16,-3 2 0 0,-2 7-144 0,-5 5-128 16,-4-3 192-16,-6 3-192 0,-2 5 400 0,-3 1-16 15,-5 4-16-15,-1 3 0 0,-2 2 96 0,-2 0 32 16,-2 1 0-16,2-3 0 0,2-6-208 0,6-5-32 15,0-2-16-15,3-2 0 0,1 1 64 0,3-4 16 0,3-2 0 16,5-1 0-16,3-1-128 0,4-5 0 0,2 1-16 0,4-2 0 16,3 0-16-16,5-5 0 0,2 1 0 15,5-1 0-15,3-3-160 0,1-3 0 0,1-2 144 0,2-4-144 16,0 0 0-16,-1-5 128 0,-3 0-128 0,10-6 0 16,-6 4 0-16,-7 3-208 0,-4 0 16 0,-5 3 16 15,-1 1-1568-15,-4-1-320 0,-2 2-64 0,-3 1-10800 16</inkml:trace>
  <inkml:trace contextRef="#ctx0" brushRef="#br0" timeOffset="11092.25">18037 4350 16575 0,'0'0'736'0,"4"-10"160"0,0 4-720 0,1-4-176 16,-1 2 0-16,-4 8 0 0,5-10 976 0,-5 10 176 15,0 0 16-15,0 0 16 0,7-7 0 0,-7 7 0 16,0 0 0-16,0 0 0 0,0 0-224 0,0 0-32 16,0 8-16-16,-2 2 0 0,-1 3-128 0,0 2-16 0,-2 4-16 0,-2 3 0 15,-2 1-240-15,0 3-64 16,-8 28 0-16,4-7 0 0,-1-1-224 0,2-8-48 16,1-4-16-16,0-2 0 0,-1-3-160 0,2-1 192 15,1-5-192-15,1-3 192 0,1-5-192 0,3 1 0 0,-1-5 0 0,1-4 0 31,4-7-864-31,0 0-96 0,0 0-32 0,-8-11 0 16,2 2-2064-16,1-7-400 0,0-3-96 0</inkml:trace>
  <inkml:trace contextRef="#ctx0" brushRef="#br0" timeOffset="11258.67">17780 4463 1839 0,'0'0'0'0,"0"0"160"0,0 0-160 0,0 0 0 0,0 0 0 0,0 0 0 15,0 0 4448-15,12 11 864 0,1-6 160 0,1 2 32 0,3 2-3056 0,4-4-608 16,-1 2-128-16,2-2-32 0,1-2-592 0,1 1-128 15,1-1-32-15,4-3 0 0,4-1-224 0,2-1-32 16,-1 0-16-16,2-2 0 0,-5 1-304 0,1 0-64 16,-3-1-16-16,-3 1 0 0,-4-1-464 0,-3 2-80 15,-3-1-32-15,-1 1-9712 16,-1-5-1952-16</inkml:trace>
  <inkml:trace contextRef="#ctx0" brushRef="#br0" timeOffset="12027.81">19203 4188 13823 0,'0'0'608'0,"0"0"128"0,-3-7-592 0,3 7-144 0,0 0 0 0,0 0 0 16,-1-6 1088-16,1 6 176 0,0 0 32 0,0 0 16 15,0 0-32-15,0 0 0 0,1-5 0 0,-1 5 0 16,0 0 48-16,7-5 0 0,0 0 0 0,3 1 0 15,3 1-368-15,4-1-64 0,2-1 0 0,4 2-16 0,1-1-352 16,4 1-64-16,2 1-16 0,2-2 0 0,1 1-240 0,-2 1-48 16,-1-1-16-16,1 2 0 0,-1 1-144 0,1 0 0 15,-5 0 0-15,-3 0 0 16,-2 0-1232-16,-5 0-336 0,-2 0-64 0</inkml:trace>
  <inkml:trace contextRef="#ctx0" brushRef="#br0" timeOffset="12305.04">20202 3524 24191 0,'0'0'1072'0,"5"-8"208"0,-2 3-1024 16,-3 5-256-16,0 0 0 0,0 0 0 0,0 0 448 0,0 0 16 15,3 9 16-15,-3 3 0 0,-3 3 240 0,-1 1 48 16,-4 4 16-16,-2 6 0 0,-4 3-256 0,0 6-48 16,-1 2-16-16,0 2 0 0,-1 4-128 0,1-2-16 0,0 2-16 0,1 4 0 15,0 3-128-15,1-4-32 0,0-1 0 0,2-3 0 16,0 1-144-16,0-2 128 0,4-4-128 0,-1-5 128 16,2-7-128-16,-1 1 0 0,2-9-192 0,0-1 192 15,0 0-1856 1,1-2-256-16,2-1-64 0</inkml:trace>
  <inkml:trace contextRef="#ctx0" brushRef="#br0" timeOffset="12520.14">19535 4477 18431 0,'0'0'1632'0,"0"0"-1312"16,0 0-320-16,10 5 0 0,0-1 1520 0,4 1 224 15,4-2 48-15,3-2 16 0,4-1-832 0,2 0-160 16,4 0-48-16,7 0 0 0,0-2-384 0,3-2-64 16,0-1-32-16,-2 1 0 0,-1 0-288 0,-5 0 160 15,-1-2-160-15,-5 2 128 16,-4 0-496-16,-3 0-96 0,-4-1-32 0,-2 3-7792 16,-1 2-1568-16</inkml:trace>
  <inkml:trace contextRef="#ctx0" brushRef="#br0" timeOffset="12944.84">19564 4954 21183 0,'0'0'1888'0,"0"0"-1504"0,0 0-384 0,0 0 0 15,-1 8 768-15,1-8 96 0,0 0 16 0,7 6 0 16,5-1 16-16,3-2 0 0,4-2 0 0,3-2 0 15,3-2 48-15,0-1 16 0,2 3 0 0,1 1 0 16,0 0-256-16,1 4-64 0,-1-2 0 0,-4 1 0 0,1 2-128 0,-6 3-48 16,-3-2 0-16,-2 3 0 0,-4 1-32 0,-2 4-16 15,-4 1 0-15,-3 2 0 0,-4 1-144 0,-2 1-16 16,-2 1-16-16,-3-2 0 0,-1 0-16 0,1-3 0 16,-1-2 0-16,-1 1 0 0,1 0 32 0,2-2 0 15,1-3 0-15,3 3 0 0,3-4-16 0,1 3 0 16,2-2 0-16,4 2 0 0,3 0-240 0,0 0 128 15,3-1-128-15,0 0 0 0,3 1 128 0,-1 2-128 16,-1-3 0-16,0 4 144 0,-2 3-144 0,-2-2 0 16,-3 0 0-16,-5 2 0 0,-4-2 128 0,-4 2-128 15,-3-1 0-15,-4 1 128 0,-4 0 96 0,-6 1 16 16,-5 1 0-16,-2 0 0 0,-3-1-48 0,-5-1-16 16,-1-1 0-16,1-1 0 0,-2-1-176 0,2-6 0 0,-2 1 144 0,2-7-144 31,0-3-1216-31,4-5-320 0,1-3-64 0,6-8-9936 15,4 0-1984-15</inkml:trace>
  <inkml:trace contextRef="#ctx0" brushRef="#br0" timeOffset="13482.92">21206 4100 19583 0,'0'0'864'0,"-2"-10"176"0,-1 3-832 0,2-2-208 16,1 4 0-16,-1 2 0 0,-2-3 1152 0,3 6 176 15,0 0 32-15,0 0 16 0,0 0-288 0,0 0-48 0,-5 8-16 0,-1 6 0 16,-2 3-416-16,-1 3-96 0,0 2 0 0,-1 8-16 16,-1 3 48-16,-1 4 16 15,1 1 0-15,2 1 0 0,-3 3-128 0,1 3-32 0,-1-3 0 16,2 2 0-16,1-2-208 0,2-1-64 0,0-2 0 0,4-3 0 15,0-6-128-15,2 0 128 0,-1-9-128 0,2 0 128 16,0-1-368-16,0-3-80 0,-1-5 0 0,1 0-16 16,0-12-2176-16,0 0-432 0</inkml:trace>
  <inkml:trace contextRef="#ctx0" brushRef="#br0" timeOffset="13660.56">20793 4430 19343 0,'0'0'848'0,"0"0"192"0,10-2-832 0,2-1-208 15,2 2 0-15,5 1 0 0,6 3 2208 0,2-1 400 16,6 1 80-16,5-2 0 0,4 1-1344 0,4 0-288 16,2-1-48-16,0 2-16 0,2-3-272 0,-1 1-48 15,2 0-16-15,-2 3 0 0,-1-2-400 0,-4 2-64 16,-2-1-32-16,-5 1 0 16,-5-2-496-16,-4 3-112 0,-4 2 0 0,-2-4-9824 15,-6 0-1952-15</inkml:trace>
  <inkml:trace contextRef="#ctx0" brushRef="#br0" timeOffset="15044.22">23365 3529 14735 0,'3'-2'1312'0,"1"-6"-1056"15,0 2-256-15,0 1 0 0,-2-6 944 0,1 8 128 16,-3 3 16-16,0 0 16 0,0 0-272 0,0 0-64 0,-5-3-16 0,-3 3 0 16,-2 3-304-16,-3 0-48 15,-2 6-16-15,-10 4 0 0,-2 2-16 0,-1 3-16 0,-3 2 0 0,-2 5 0 16,-3-3 160-16,-3 5 48 0,0 6 0 16,0 0 0-16,-3-1 96 0,4 0 32 0,1 1 0 0,5 1 0 15,4 4-272-15,5-2-48 16,3-4-16-16,4-1 0 0,8 0-16 0,4-7 0 0,5-2 0 0,5-1 0 15,3-3-32-15,5-4-16 0,4 0 0 0,6-3 0 16,4-4 224-16,6 0 64 0,6-1 0 0,-1-4 0 16,1 1-176-16,0-2-16 0,4-2-16 0,-8-1 0 15,0 1-224-15,-12 0-144 0,2 1 192 0,-2-3-192 16,-1-1 144-16,-3-1-144 0,-4 2 0 0,0 0 144 16,-5 2-560-16,-2-1-112 0,-9 2-32 0,0 0 0 15,0 0-2464-15,0 0-496 0</inkml:trace>
  <inkml:trace contextRef="#ctx0" brushRef="#br0" timeOffset="15357.05">22527 4724 14735 0,'-17'1'640'0,"8"2"160"0,1-2-640 0,8-1-160 16,0 0 0-16,0 0 0 0,0 0 1664 0,0 0 320 0,8 6 48 0,5-1 16 15,2-3-288-15,6-1-48 16,4 2-16-16,3-5 0 0,1-3-800 0,3-1-176 0,4 1-16 0,4 0-16 16,6-4-64-16,2 2-16 15,6 0 0-15,3 2 0 0,3 1-160 0,0-4-16 16,-2 2-16-16,-15 2 0 0,2 2-208 0,0-1-32 0,1 0-16 0,3 3 0 15,-5 3-160-15,-2 0-144 0,-4-1 144 0,8 4-208 32,-11 3-1728-32,-5-1-352 0,-7 3-64 0</inkml:trace>
  <inkml:trace contextRef="#ctx0" brushRef="#br0" timeOffset="16074.68">23115 5546 2751 0,'0'0'128'0,"0"0"16"0,0 0-144 0,0 0 0 16,0 0 0-16,0 0 0 0,0 0 3456 0,0 0 640 15,0 0 144-15,0 0 32 0,0 0-2544 0,0 0-512 16,0 0-112-16,0 0-16 0,0 0-32 0,-6-6-16 16,-3 2 0-16,2 2 0 0,-1-1-160 0,-1 1-48 15,-1-1 0-15,0-1 0 0,-2-1-160 0,-2 1-32 16,-2 3-16-16,-1-2 0 0,-1 0-160 0,1 0-16 15,-2 2-16-15,-1 1 0 0,0 0-192 0,-1 4-48 0,-2 2 0 0,1 2 0 16,2 3-64-16,-1 2-128 0,1 1 176 0,1 2-176 16,1 0 176-16,2 1-176 0,2 1 160 0,2 0-160 15,3-3 128-15,3 2-128 0,1-2 0 0,1-5 144 16,3 0-144-16,1-10 128 0,0 0-128 0,4 12 128 16,2-6 224-16,2 0 32 0,2 2 16 0,2-5 0 0,1-3-16 0,5 0-16 15,2-2 0-15,1 1 0 0,-1-1-176 0,-1-2-48 16,3 1 0-16,-2 1 0 0,0-1 16 0,1-2 0 15,-2-4 0-15,1 0 0 0,0-3 0 0,2-1 0 16,0-4 0-16,-2-2 0 0,-1-4 0 0,1 0 0 16,2-3 0-16,-3 0 0 0,1-3-160 0,-2-3 160 15,-1-3-160-15,-3-3 160 0,2-2-160 0,-1-3 192 16,1-9-192-16,0-2 192 0,-1-1-192 0,2-1 0 16,-2 2 144-16,-2 7-144 0,-3 3 0 0,-1 7 0 15,0 8 0-15,-3 3 0 0,-1 7 0 0,-1 5 0 16,-4 14 0-16,0 0 0 0,0 0-144 0,0 0 144 15,0 0-160-15,-9 9 160 0,-1 5-160 0,-3 8 160 0,-2 3-160 16,0 8 160-16,0 7 0 0,-1 7 0 16,0 3-128-16,1 6 128 0,1 0 0 0,1 3 0 0,-2 3 0 0,2-2 0 15,-1 3 0-15,3-2 0 16,2 4 0-16,4-8 0 0,1-3 0 0,4-5 0 0,1-7 0 0,3-1 0 16,1-4 0-16,1-3 0 0,2-1 0 0,0-6 0 15,-1-8 0-15,2-6-144 0,-1-2 144 0,3-5-192 31,-1-2-1904-31,2-9-384 0,2-2-80 0</inkml:trace>
  <inkml:trace contextRef="#ctx0" brushRef="#br0" timeOffset="16530.18">24370 2941 22111 0,'-20'-23'1968'0,"13"14"-1584"0,1 4-384 0,1 0 0 16,1 0 0-16,4 5 0 15,0 0 0-15,0 0 0 0,-4 7 0 0,2 2-144 0,-1 6 144 0,3 7-160 16,3 6 416-16,1 8 64 16,3 5 32-16,-1 9 0 0,5 9 128 0,-4 10 32 0,2 15 0 0,0 10 0 15,1 11-112-15,0 15-16 16,1 13 0-16,-3 6 0 0,0 4-128 0,-3 0-48 15,-1-5 0-15,-1-7 0 0,-3-7 496 0,-2-7 112 0,1-5 16 0,-4-8 0 16,0-10 688-16,1-5 144 0,-2-6 16 0,-3-6 16 16,-3-4-960-16,-4 18-192 0,-1-13-32 0,-1-7-16 15,1-7-288-15,-1-7-48 0,0-1-16 0,-4-2 0 16,-3 1-1744-16,-5-5-336 16,-21 14-80-16,0-18-16 0</inkml:trace>
  <inkml:trace contextRef="#ctx0" brushRef="#br0" timeOffset="18237.82">6193 3930 9263 0,'0'0'400'0,"5"-4"112"0,-1 0-512 0,0-1 0 16,1-2 0-16,0 2 0 0,-1-1 832 0,-1-3 64 0,1 3 0 0,1-3 16 15,-5 9-48-15,10-6-16 0,-1 0 0 0,-1 0 0 16,-2 1-80-16,-6 5 0 0,9-5-16 0,-9 5 0 16,0 0 112-16,9-8 32 0,-2 2 0 0,-7 6 0 15,0 0-96-15,0 0-16 0,0 0 0 0,0 0 0 16,0 0-272-16,0 0-64 0,0 0-16 0,-7 8 0 15,-2 3 96-15,-2 4 32 0,-2 1 0 0,-2-3 0 16,-3 1 32-16,-2 4 16 0,-4 6 0 0,-1 1 0 16,3 5-192-16,-1-1-32 0,-1 3-16 0,1 2 0 0,0 2-80 0,4 1-16 15,0 2 0-15,1 1 0 0,0 0-64 0,2 0-16 16,2-2 0-16,1 0 0 0,1-1 32 0,2-2 0 16,0 0 0-16,2-1 0 0,1-1-224 0,0 0 144 15,1-6-144-15,1 2 128 0,0-2 0 0,1-1-128 16,2-3 192-16,0 0-64 0,2-1 128 0,2-2 0 15,-1-1 16-15,1-2 0 0,3-3-16 0,1-2 0 16,0 4 0-16,0-2 0 0,2-5-64 0,-4-2-32 16,1-2 0-16,1 0 0 0,2 2 32 0,1-5 0 15,1 0 0-15,1-1 0 0,1 0-16 0,-1 0 0 16,2 1 0-16,-2-2 0 0,3-2-48 0,0 0 0 16,2-1 0-16,-1 1 0 0,-1-6 0 0,0 2-128 15,1 1 192-15,0-4-64 0,0 1-128 0,3-3 128 16,0 1-128-16,0-2 128 0,-4-1-128 0,1 5 128 15,-1-6-128-15,5-4 128 0,-2 1-128 0,-3 2 0 16,-4 2 0-16,-1 2 0 0,-3-3 0 0,-1 1 0 0,0 0 128 0,-1 2-128 16,-4 0 0-16,-1 3 0 0,-2-4 144 15,-2 4-144-15,3-4 0 0,-3 3 0 0,-3-3 0 0,0 0 128 16,-1 2-128-16,-1-3 0 0,0 3 0 0,0 1 0 16,2-1 0-16,-3 5 0 0,-3 2 0 0,0 1 0 15,0-1 0-15,-3 2 0 0,2 1 0 0,1 3 0 16,0 0 0-16,-1 1 0 0,-2 4-144 0,2-2 144 15,1 6 0-15,0-2 0 0,-1 2-144 0,1 2 144 16,1-1 0-16,0 4-160 0,-2-1 160 0,1 2-128 16,0 0 128-16,2 0 0 0,0-2 0 0,1 2 0 0,-1 0 0 15,1-1 0-15,1-1 0 0,2-2 0 0,2-7 0 0,1 2 0 16,-2-2 0-16,7-7 0 0,-5 7 0 0,5-7 0 16,0 0 0-16,0 0 0 0,0 0 144 0,0 0-144 15,0 0 192-15,0 0-192 0,0 0 272 0,0 0-48 16,0 0-16-16,0-9 0 0,3-2-80 0,0 2 0 15,3-1-128-15,0-2 192 0,2-2-192 0,-1 3 0 16,1-2 128-16,1 2-128 0,1-3 0 0,1 0 0 16,2 0 0-16,2 1 0 0,-1-2 0 0,3 1 0 15,-1-1 0-15,7-6 0 0,1 2 0 0,-2 4 144 16,0 0-144-16,-3 3 128 0,0 1-128 0,0 2 0 16,1-1 0-16,-5 5-176 0,-1 0 176 0,-1 1 0 15,-2 1 0-15,-11 3 0 0,11 4-128 0,-1 2 128 16,-10-6-128-16,11 7 128 0,-3 3 0 0,-2 0-128 15,-1 4 128-15,-1 1 0 0,-1 3 0 0,-1 0 0 16,-1 1 0-16,-1 0-128 0,-1 3 128 0,-1 1 0 16,-3 1-144-16,-2 0 144 0,0 4 0 0,-2-4 0 0,-1 0 0 0,-2 0 0 15,1-3 0-15,-2-2 0 0,-1 1 0 0,-1-1 0 16,-2-1 0-16,1 1 0 0,-1 1 0 0,1-1 128 16,-1-1-128-16,1-3 160 0,2-2-160 0,2-4 160 15,1 0-160-15,-2-3 192 0,0 4-192 0,1-4 192 16,-1-3 0-16,-1 1 0 0,2-4 0 0,-4-4 0 15,4 1 32-15,0-3 16 0,2-4 0 0,1 0 0 16,0-5-48-16,2-3 0 0,2-2 0 0,2-4 0 0,0-3-48 16,2-5-16-16,-1-5 0 0,1-1 0 0,-1-4-128 15,2-4 128-15,0 1-128 0,3-1 128 16,3-4-128-16,1 1 0 0,2-1 0 0,1 2 0 0,2 0 0 0,-1 3 0 16,3 1 0-16,1 5 0 0,2 4 0 0,-2 2 0 15,0 4 0-15,3 1 0 0,-1 3 0 0,-1 1 0 16,-1 4-144-16,1 2 144 0,-1 3 0 0,-1 4 0 15,-1-1-128-15,-3 4 128 0,-3 1-352 0,-7 7-16 16,7-5 0-16,-7 5 0 16,0 0-1744-16,11 1-368 0,1 3-64 0,-12-4-13856 0</inkml:trace>
  <inkml:trace contextRef="#ctx0" brushRef="#br0" timeOffset="24029.73">17399 5792 6159 0,'0'0'256'0,"0"0"80"0,0 0-336 0,0 0 0 16,-7-4 0-16,7 4 0 16,-7-5 448-16,7 5 0 0,-7-3 16 0,7 3 0 0,-11-6-320 0,11 6-144 15,0 0 128-15,0 0-128 0,-5-3 240 0,5 3-48 16,0 0 0-16,0 0 0 0,0 0-192 0,0 0 144 15,0 0-144-15,0 0 128 0,0 0-128 0,0 0 0 16,0 0 0-16,0 0 128 0,0 0 144 0,0 0 32 16,0 0 0-16,0 0 0 0,0 0-48 0,0 0-16 15,0 0 0-15,0 0 0 0,0-181-240 0,0 362 128 16,0-181-128-16,0 0 0 0,0 0 480 0,0 0 0 16,0 0 0-16,0 0 0 0,-12 7 224 0,-2-1 32 15,-3 5 16-15,-2 0 0 0,-4 1-48 0,-1 2-16 16,-3-4 0-16,1 3 0 0,1 0-192 0,0-3-48 0,-2 0 0 15,1 0 0-15,-1 2-256 0,-1 1-48 0,-1-3-16 0,-1 0 0 16,1-1 32-16,-3 0 0 0,-2-2 0 0,-5 1 0 16,-2-4 0-16,-3 0 0 0,-5-1 0 0,2 1 0 15,0-1-160-15,-1-1 192 0,-3-2-192 0,4 3 192 16,-3 2 32-16,-3 0 16 0,-7-2 0 0,-1-1 0 16,-1-2 16-16,4 0 16 0,2 3 0 0,1-2 0 15,3-1-80-15,0 0 0 0,0 0-16 0,-2-1 0 16,-3 1-176-16,1-2 160 0,0 1-160 0,3-1 160 15,1 0-160-15,0 2 128 0,-1 0-128 0,-1-1 128 16,-3-3-128-16,-2 0 128 0,-2 1-128 0,3-1 128 16,2-5-128-16,0 3 192 0,1 2-192 0,4-1 192 15,3 1 0-15,-2 0 16 0,-2 0 0 0,-2-3 0 16,-2-1 96-16,2 2 16 0,2-5 0 0,4 5 0 16,0-3-112-16,2 5-16 0,3-1 0 0,-2 1 0 0,3 2-32 0,-1-1-16 15,0 1 0-15,0-1 0 0,-5-4-144 0,9-1 128 16,3 0-128-16,5-1 128 0,1 3 0 0,4-3 0 15,0 3 0-15,2-2 0 0,3 3 16 0,2 0 0 16,1 1 0-16,2-5 0 0,2 0-144 0,3-1 128 16,-3 4-128-16,1-2 128 0,1 2-128 0,0 0 0 15,1-6 0-15,-1 5 128 0,1-4-128 0,-3 4 0 16,1-2 0-16,0 1 0 0,0-3 0 0,0-1 128 16,1 1-128-16,1-3 0 0,-2-3 128 0,2 1-128 15,-2-4 128-15,2 0-128 0,-1-1 240 0,1-2-48 16,-1 1 0-16,3-1 0 0,-2-4 0 0,1-1 0 0,1-5 0 15,0-2 0-15,0-2-64 0,0 2-128 16,-1-6 176-16,0 0-176 0,-2 1 128 0,2-2-128 0,0-4 0 0,1-1 0 16,0-1 0-16,2-2 0 0,0 1 0 0,2-4 0 15,1-1 0-15,-1 0 0 0,3 1-144 0,-1 0 144 16,2 2 704-16,0 0 240 0,-1 0 32 0,2 3 16 31,-1 3-1632-31,0 0-320 0,0 0-64 0,1 1 0 0,-3 2 816 0,3-3 208 0,-1 1 0 0,0-3 0 16,1 1 768-16,0-2 192 0,0 1 32 0,0 1 16 15,-2-3-816-15,1 5-192 0,-2-3 0 0,0 5 0 32,-1-1-800-32,0 2-208 0,0 0-32 0,-1 0-16 0,-3 1 832 0,1 2 224 0,-1 2 0 0,1 2 0 15,-1 1 0-15,2 3 0 0,-1 2 0 0,2 0 0 16,0 2 0-16,1 5 0 0,2 0 0 0,0 1 0 16,2 2 0-16,2 5-128 0,0-1 128 0,2 4 0 0,0 1-128 0,1 0 128 15,1 3-128-15,2 1 128 0,2-1-160 0,2 1 160 16,-1-1-192-16,2 0 192 0,2 1-192 0,3 1 192 15,2 2-192-15,4-2 192 0,3-1-144 16,5 1 144-16,3 1 0 0,7-2-144 0,7-2 144 0,0 0-208 16,-1 2 80-16,5-4 128 0,0 2 0 0,3-5 0 15,5 5 0-15,6-3 0 0,7 2-128 0,0-1 128 16,-2 3 0-16,1-2 0 0,2 0 0 0,5 5 0 16,2 0 0-16,3-2 0 0,2-1 0 0,1 0 0 15,1-2 0-15,5 4 0 0,9 1 0 0,-2-4 0 16,-2-2 0-16,2 1 0 0,1 4 0 0,1-1 0 0,3-1 0 0,0-4 0 15,-3 2 0-15,4 0 0 0,2 5 0 0,-1-4 0 16,-3-3 0-16,1 5 0 0,-2 0 0 0,5 0 0 16,0-2 0-16,-3-1 0 0,-1 0 0 0,4 3 0 15,1 0 0-15,-2 0 0 0,-6-2 0 0,2 2 0 16,-1 3 0-16,0-3 0 0,2-2 0 0,-4 0 0 16,-2 2 0-16,4 3 0 0,4 1 0 0,0-4 0 15,-4-1 0-15,2 2 0 0,2 4 0 0,-1-2 0 16,-1 1 0-16,-1 0 0 0,-3 1 0 0,0 2 0 15,4 0 0-15,-2-4 0 0,-3-3 0 0,-1 2 0 16,-2 1 0-16,1 0 0 0,2-3 0 0,-3 0 0 16,-4 1 0-16,-2 1 0 0,2 2 0 0,1-2 0 15,1 2 0-15,-2 0 0 0,-3 0 0 0,1 1 0 16,0 0 0-16,1 0 128 0,-2-3-128 0,3 2 0 0,-4 1 0 16,1 1 0-16,1 2 0 0,2-3 0 0,-1-4 0 0,-2-1 0 15,-1 0 0-15,1 2 0 0,2-1 0 0,-5-1 0 16,0-2 0-16,-2 0 0 15,0-3 0-15,-1 2 0 0,4-2 0 0,-2 3 128 0,-2-4-128 0,0 4 0 16,-4-3 0-16,4 2 0 0,0-1 0 0,1 2 0 16,-1-4 0-16,-4 2 0 0,-5-2 0 0,-3-2 0 15,3 2 0-15,0-3 0 0,0 0 0 0,-2 2 128 16,-4 2-128-16,-5-4 0 0,-6 0 0 0,-2 3 0 16,-3-2 128-16,2 2-128 0,-2 4 0 0,-2-4 0 15,-3 0 0-15,-2-1 0 0,-4 2 0 0,-3 1 0 16,-6 0 0-16,0 1 0 0,-1 2 0 0,-1 0 0 15,-1 2 0-15,1 1 0 0,-3-2 0 0,1 0 0 0,-1 3 0 16,2 0 0-16,5 2 0 0,-5-1 0 0,1-1 0 0,0 2 0 16,2 0 0-16,-2 0 0 0,-4-2 0 0,-2 2 0 15,-1-3 0-15,-1 3 0 0,-1 1 0 0,1 0 0 16,-3-5-128-16,0 2 128 0,1 2 0 0,-1 0 0 16,-1 0 0-16,-1 0 0 0,0 0 0 0,1 4 0 15,-2-1 0-15,1-1 0 0,1 0 0 0,2-1 0 16,0-1 0-16,1 0 0 0,-3 0 128 0,0 2-128 15,-1-4 0-15,-3 1 0 0,0 2 0 0,-1-1 0 16,-2-1 224-16,0 0-32 0,-3 0-16 0,-9 1 0 16,9 3-16-16,-9-3 0 0,7 8 0 0,-7-8 0 15,5 8-160-15,-2 6 0 0,1 2 0 0,-2 3 0 16,-2-1 0-16,0 2-144 0,-3 6 144 0,-1 6 0 16,-3 6 0-16,-2 4-128 0,-3 1 128 0,0 8 0 15,-2 6 0-15,-2 1 0 0,1 2 0 0,-1 1 0 0,-2 5 0 0,-1 4 0 16,-2 5 0-16,1 1 0 0,1 8 0 0,1 3 0 15,2 2 0-15,3 0 0 0,3 0 0 0,5-3 0 16,5 2 0-16,3-3 0 0,4-2 0 0,2-7 0 16,3-1 0-16,2 0 0 0,3 4 0 0,-1-4 0 15,0-4 0-15,-1-1 0 0,-1 1 0 0,-1-2 0 16,-2-1 0-16,-3 2 0 0,-1 0 0 0,-2 0 0 16,-1-4 0-16,-2 4 0 0,-5 2 128 0,-2 3-128 15,-1 8 0-15,-1-6 144 0,1 0-144 0,-1 2 0 16,0-3 0-16,3 3 0 0,1 1 0 0,3-7 0 15,3-1 128-15,1-6-128 0,1-9 0 0,1-2 0 16,1-3 0-16,-2-3 128 0,2-4-128 0,-2-1 0 0,-2-4 0 16,0-4 0-16,-3 3 0 0,0-6 128 0,0-2-128 0,-2-5 0 15,0-5 0-15,-1-1 128 0,1-1-128 0,-3-2 0 16,-2 1 128-16,-2-1-128 0,-1-3 0 0,-1 0 128 16,-2 0-128-16,-4-3 160 0,-4 2-160 0,-1 2 160 15,-3 3-160-15,-2 0 128 0,-2-6-128 0,-3 1 128 16,-1 1-128-16,-1 1 0 0,2-1 144 0,-2-2-144 15,-2-2 128-15,-3-1-128 0,-5-3 128 0,-1-1-128 16,-5 0 0-16,0 2 128 0,1-7-128 0,-2 0 0 16,-2-2 0-16,-1-1 0 0,0 0 0 0,-9-1 0 15,-8 0 0-15,-4-1 0 0,-2-4 0 0,-2 3 0 16,0-4 0-16,-7 1 0 0,-5-4-144 0,0 1 144 16,-6 3 0-16,4-3 0 0,2 3 0 0,-7-2 128 15,-6-1 0-15,0 4 0 0,-1-1 0 0,-3 1 0 0,-4 2-128 16,-3-2 0-16,-5 2 0 0,1-2 128 15,-6 3-128-15,-6 0 0 0,-2-3 0 0,-7 2 0 0,-5 0 0 0,3-5 0 16,2 3 0-16,-4-5 0 0,-4 0 0 0,3 0 0 16,5 2 0-16,-5-4 0 0,-6-4 144 0,2 2-144 15,5 3 160-15,1 0-160 0,-2-4 432 0,4 4-16 16,3 2 0-16,2-1 0 0,0-1 112 0,4 5 32 16,5 0 0-16,0 3 0 0,-5 1-304 0,5 2-48 15,1 3-16-15,1 1 0 0,-1 1-192 0,6 0 0 16,3 3 0-16,-2-2 0 0,-3-3 0 0,5 1 0 15,6 3 0-15,-4-3 0 0,0-2 0 0,6-4 0 16,5 0 0-16,9 2 0 0,6-1 0 0,2-1 0 0,0-1 0 16,9 2 0-16,8 0 0 0,9-1 0 0,8 2 0 0,7-1 0 15,9-1-192-15,9-2-64 0,8 3-32 0,7 2 0 32,7 1-2208-32,6 1-448 0,0 0-96 0</inkml:trace>
  <inkml:trace contextRef="#ctx0" brushRef="#br0" timeOffset="29792.49">4144 2573 16575 0,'-9'7'1472'0,"1"-4"-1168"16,1 1-304-16,7-4 0 0,-10 4 448 0,10-4 48 16,0 0 0-16,0 0 0 0,0 0 704 0,0 0 144 0,-3-9 16 0,4-1 16 15,3-3-608-15,2-6-112 16,1-2-16-16,4-4-16 0,3-2-240 0,1-1-32 0,1-5-16 0,2-2 0 15,1-2 48-15,-2-1 16 0,1 1 0 16,0 0 0-16,1 1-80 0,1-1 0 0,1 0-16 0,-2 1 0 16,-1 2-128-16,-2 2-32 15,-2 2 0-15,-1 6 0 0,-3 1-144 0,-2 6 160 0,-5 6-160 0,-3 11 160 16,0 0-160-16,0 0 0 0,9 11 144 0,-2 7-144 16,-2 5 240-16,-1 6-32 0,-4 2 0 15,0 4 0-15,-2 3-208 0,1 4 176 0,0-1-176 0,-2 5 160 16,1 1-160-16,-1 0 0 0,2-5 0 0,-2-3 128 15,2-2-128-15,1-7 0 0,0-4 0 0,4-7 0 16,-3-8 240-16,3 1-48 0,-4-12 0 0,13 2 0 0,-3-3 480 16,4-5 96-16,2-7 0 0,3-7 16 0,0-10-240 0,3 0-48 15,1-2-16-15,0-2 0 0,-2 0-272 0,0-3-48 16,-2-5-16-16,2 2 0 0,1 1-144 0,1 0 0 16,-3-9 0-16,2 3 0 0,-1-4 0 0,1 4 0 15,0 5 128-15,-1 6-128 0,0 9 0 0,-2 4 0 16,-1 6 0-16,-3 7 0 0,-3 11 0 0,0 4-192 15,2 10 64-15,-4 6 128 0,-2 9 0 0,-2 5 0 16,-5 4 0-16,1 5 0 0,-2 4 0 0,-2-2 0 16,1 4 0-16,-4-2 0 0,1-3 0 0,0-4 0 15,-3 3 0-15,2-4 0 0,0-3 0 0,-3-2 0 16,2-5 0-16,-1-2 128 0,1-4-128 0,1-5 0 16,1 0 0-16,1-6 0 15,1-5-2416-15,2-10-352 0,0 0-80 0</inkml:trace>
  <inkml:trace contextRef="#ctx0" brushRef="#br0" timeOffset="30115.78">5547 2203 26495 0,'0'0'1168'0,"-7"6"240"0,7-6-1120 0,-9 11-288 0,-4-1 0 0,0 5 0 16,1 3 304-16,-4 6 0 0,-3 4 0 0,1 4 0 15,-1 1 208-15,0 1 64 0,-1-1 0 0,1 2 0 16,1-2-96-16,4-3-16 0,4-6 0 0,2-2 0 16,4-4-80-16,4-3-32 0,3-3 0 0,2-4 0 0,-5-8-48 0,13 8-16 15,1-7 0-15,0-1 0 0,1-6 64 0,3-4 16 16,1-4 0-16,1-1 0 0,1-2-128 0,-2-1-32 16,-3-1 0-16,-2-2 0 0,0 0-64 0,-2 2-16 15,-6 0 0-15,0 1 0 0,-3 1 32 0,-4 4 0 16,-5 4 0-16,-1 0 0 0,-2 4-32 0,-2 2-128 15,-2 3 192-15,0 2-64 16,0 0-640-16,2 3-128 0,1 2-16 0,1-2-16 16,0-3-2432-16,9-2-480 0</inkml:trace>
  <inkml:trace contextRef="#ctx0" brushRef="#br0" timeOffset="30433.92">5850 2141 20271 0,'0'0'1792'0,"0"0"-1424"15,2 12-368-15,0 3 0 0,-4 4 688 0,0 0 64 16,-3 3 16-16,-2 6 0 0,-2 1 416 0,-2 3 96 0,-1 1 0 0,0 1 16 16,-1-1-496-16,-1-3-96 15,0 2-32-15,1-1 0 0,1-6 128 0,0-1 32 16,1-6 0-16,3-5 0 0,3-3-192 0,5-10-48 0,0 0 0 0,0 0 0 16,0 0-16-16,0 0-16 0,0 0 0 0,6-11 0 15,3-5-48-15,3-1-16 0,1-4 0 0,2-2 0 16,1-2-368-16,1-3-128 0,1 5 0 15,-1-2 144-15,0 0-144 0,1 4 0 0,0-1 0 0,-1 4 0 16,0 6 0-16,-2 4 0 0,-1 8 0 0,0 6 0 16,-4 3-160-16,-1 7 160 0,-3 3-208 0,-2 6 80 0,-1 1 128 0,-3 5 0 15,-1-1-144-15,-3 1 144 0,-4 1 0 16,-1 2 0-16,-1-2 0 0,0-5 128 0,-2 1-128 0,2-4 0 16,1-1 0-16,2-4 0 15,2-4-320-15,0-1-128 0,2-2-48 0,3-12 0 16,0 0-2336-16,0 0-480 0,0 0-80 0</inkml:trace>
  <inkml:trace contextRef="#ctx0" brushRef="#br0" timeOffset="30669.23">6569 1603 27647 0,'0'0'2448'0,"0"0"-1952"16,0 0-496-16,0 0 0 0,0 0 256 0,0 14-32 15,-2 4-16-15,-3 5 0 0,-6 5 368 0,1 1 64 16,-1 6 0-16,-4 5 16 0,-5 5 160 0,3 4 16 16,0 3 16-16,2 1 0 0,-3-5-288 0,4 0-64 15,1 2-16-15,4-4 0 0,-1-1-272 0,4 1-48 0,0-4-16 16,1 1 0-16,1-2-304 0,0-2-64 0,1-2-16 0,1-3 0 31,1-7-2144-31,1-3-432 0,1-7-96 0,1-8-9808 0</inkml:trace>
  <inkml:trace contextRef="#ctx0" brushRef="#br0" timeOffset="30839.03">6312 2203 23951 0,'0'0'2128'0,"14"3"-1696"16,2 1-432-16,-1-2 0 0,0 1 496 0,5-2 16 16,-2 2 0-16,3-2 0 0,3 0 128 0,0 0 16 15,0 1 16-15,1-2 0 0,-2-2-176 0,4 1-48 16,-3 0 0-16,0-4 0 0,-1 1-288 0,1 0-160 15,2 2 160-15,-2-5-160 16,-4-2-1392-16,1 1-368 0,-2-1-80 0</inkml:trace>
  <inkml:trace contextRef="#ctx0" brushRef="#br0" timeOffset="31187.64">6962 2297 2751 0,'0'0'256'0,"0"0"-256"0,11-1 0 0,2 0 0 16,2-4 5680-16,2-1 1088 16,-2 2 208-16,2-3 64 0,-1-3-5504 0,3 1-1088 0,0-3-208 0,0-2-48 15,-1-2 288-15,0 1 64 0,0 1 16 0,-4-1 0 16,-4 1 176-16,-1 1 32 0,-3 3 16 0,-2-1 0 15,-1 3-192-15,-3 8-32 0,0 0-16 0,0 0 0 16,-12-6-96-16,-1 6-32 0,-3 6 0 0,-2 2 0 16,-2 4-176-16,-2 5-48 0,-1 2 0 0,2 1 0 15,0 3-192-15,2 2 0 0,1 0 0 0,4 1 0 16,3 1 0-16,3-3 0 0,5 2-128 0,1-5 128 0,0-3 0 0,6 1 0 16,3 0 0-16,2-5 0 15,0-4-400-15,2 2-32 0,2-1 0 0,7-2 0 16,0-1-1504-16,4-6-304 0,2-3-64 0</inkml:trace>
  <inkml:trace contextRef="#ctx0" brushRef="#br0" timeOffset="31635.23">8298 2010 8287 0,'-17'-12'368'0,"7"6"80"16,0 0-448-16,-3-2 0 0,-3 2 0 0,-3-2 0 0,-3 3 2736 0,-2 3 464 0,-4 3 80 0,-1 2 32 15,-2-1-1840-15,-1 5-352 0,-1 0-80 0,0 5-16 16,2-2-224-16,1 1-48 0,5 1-16 0,6-1 0 16,2 2-448-16,7 0-96 0,4-5 0 0,6-8-16 15,2 14-176-15,3-2 128 0,3-3-128 0,0 2 128 16,3-2 352-16,3 4 64 0,3-1 16 0,-1 0 0 0,-1 1-112 0,-1 2-32 16,-1-1 0-16,-1-1 0 0,-2 1-240 0,-4 1-48 15,-1-1-128-15,-5 1 192 0,-1-1 160 0,-4 3 32 16,-4 0 0-16,-1 1 0 0,-3-1 288 0,-3-1 64 15,-6 1 16-15,-2-2 0 0,-2-4-416 0,0 0-80 16,-4 0 0-16,2-3-16 0,2 1-112 0,0-6 0 16,2 0-128-16,6-2 192 15,1-2-912-15,5-2-192 0,2 1-48 0,10 2-9328 16,-1-13-1872-16</inkml:trace>
  <inkml:trace contextRef="#ctx0" brushRef="#br0" timeOffset="31898.9">8570 1962 18143 0,'-3'13'800'0,"1"-1"160"0,-2 1-768 0,-1 5-192 0,-4 1 0 0,-2 5 0 15,-1-1 1328-15,-1 5 208 0,-1 0 64 0,-2 4 0 16,-2-1-576-16,-1-1-128 0,-1 0 0 0,2 1-16 16,1-6-480-16,2 2-80 0,1-6-32 0,7-5 0 15,-1-5-288-15,2 1 128 0,-1-2-128 0,2 0 0 16,5-10-1360-16,0 0-384 0,0 0-80 0,0 0-8912 16</inkml:trace>
  <inkml:trace contextRef="#ctx0" brushRef="#br0" timeOffset="32268.39">9014 1950 22111 0,'-6'21'976'0,"3"-10"208"0,-2 5-944 0,-3 3-240 15,-2 3 0-15,-3 3 0 0,-3-3 624 0,-2 5 80 16,-1 0 0-16,0 1 16 0,-3-4 96 0,3 0 16 15,0-1 0-15,1-4 0 0,3-2-256 0,1-5-32 0,2 0-16 0,2-2 0 16,5-5 32-16,5-5 0 16,0 0 0-16,0 0 0 0,0 0 320 0,0 0 64 15,5-9 16-15,7-1 0 0,2-3-480 0,2-1-96 16,1-2 0-16,2-2-16 0,0-1-224 0,0 0-144 0,0 0 192 0,1 0-192 16,1 2 144-16,-1 2-144 0,0 2 0 0,-2-1 144 15,-1 3-144-15,-2 4 0 0,-1 2 0 0,-1 4 0 16,-3 4-144-16,-1 3 144 0,-3 7-192 0,-2 2 192 15,0 4 0-15,-4 3-128 0,-2-2 128 0,0 5 0 16,-3 2 128-16,-2 2 96 0,0-3 16 0,-1 2 0 16,-1-4-240-16,2-3 0 0,0 0 0 0,3-3-160 15,1-4-160-15,1-2-16 0,2-3-16 0,0-9 0 16,0 0-2176-16,0 0-432 0,14-2-96 0</inkml:trace>
  <inkml:trace contextRef="#ctx0" brushRef="#br0" timeOffset="32622.38">9579 2045 18431 0,'0'0'816'0,"0"0"160"0,-6 6-784 0,1 3-192 16,-4-2 0-16,-3 5 0 0,-2-2 768 0,-2 3 128 15,-3 2 0-15,-1-1 16 0,-2 1 128 0,0 0 32 16,-2 5 0-16,3 0 0 0,0-6-304 0,5 1-48 15,2-1-16-15,4 0 0 0,2-5-128 0,3 1-48 16,5-10 0-16,0 0 0 0,2 5 176 0,3-1 48 16,7-4 0-16,2-1 0 0,2-3-176 0,2-1-48 15,0-5 0-15,0 0 0 0,0-4-240 0,-1-2-48 0,0 2-16 0,-2 0 0 16,-2 3 16-16,-2-2 0 16,1 6 0-16,-5-4 0 0,0 6-80 0,-7 5-16 15,0 0 0-15,0 0 0 0,0 0-144 0,0 0 0 0,4 9 0 0,-2 3 0 16,-2 2 0-16,0-2 128 0,0 4-128 0,0-2 128 15,0 0-128-15,3-4 0 0,0 0 0 0,1 1 0 16,1-4 0-16,0 0-176 0,2 1 16 0,0-7 0 16,2-1-640-16,3-4-128 15,0-2-32-15,2-2-9280 0,0-2-1856 0</inkml:trace>
  <inkml:trace contextRef="#ctx0" brushRef="#br0" timeOffset="33203.99">9835 2061 7359 0,'0'0'656'0,"-4"-4"-528"0,-1-2-128 0,0 2 0 16,0 2 2368-16,-2 0 448 0,0 2 96 0,-2 3 16 15,-3-1-1408-15,0 3-288 0,-2 3-48 0,-2 1-16 16,0 4-16-16,-5 2-16 0,-3 1 0 0,0 2 0 16,-1 1-368-16,1 0-80 0,1 3-16 0,2-2 0 15,2-1 16-15,4-1 0 0,2 0 0 0,4-4 0 0,7 0-144 0,-1-4-32 16,6 0 0-16,2-2 0 0,4-3 96 0,4-4 16 15,2-2 0-15,4-5 0 0,3-2-192 0,0-2-48 16,5 0 0-16,0-4 0 0,-2 0-128 0,-1 0-48 16,1 0 0-16,-1-2 0 0,-1 0 144 0,-3-2 32 15,2 2 0-15,-5 0 0 0,-3 0-80 0,-1 1-16 16,-5 2 0-16,-1 0 0 0,-3-1-160 0,-3 4-128 16,-3 0 192-16,-3 4-192 0,-4-2 0 0,-3 3 0 15,-2 1-240-15,-1 3 80 16,-1 1-1088-16,-1 0-224 0,1 0-32 0,2 0-9312 15,1-2-1856-15</inkml:trace>
  <inkml:trace contextRef="#ctx0" brushRef="#br0" timeOffset="33488.89">10272 1813 11967 0,'0'0'528'0,"0"0"112"0,-6 3-512 0,-1 2-128 15,0 1 0-15,-1 1 0 0,-2 1 2816 0,-2 0 544 0,0 4 96 0,-1-4 32 16,0 5-2416-16,2-1-496 0,1 0-80 0,1 1-32 16,0 0 80-16,4-2 16 0,1 3 0 0,3-1 0 15,1 0 240-15,2-2 48 0,1 0 16 0,1 0 0 16,1 0 32-16,1 3 0 0,0-4 0 0,1 2 0 16,-1 0-288-16,0-2-48 0,0 2-16 0,-3-3 0 15,-1 1-128-15,-4-2-32 0,-1 2 0 0,-3-1 0 16,-1 0 256-16,-3 1 64 0,-2-3 0 0,-2 2 0 15,-2 1-320-15,-3 2-48 0,-3-4-16 0,-1 2 0 0,-1-4-320 0,0 3 128 16,-2-1-128-16,5-6 0 16,-2-1-1408-16,1-1-336 0,3-1-80 0,-2-3-14880 15</inkml:trace>
  <inkml:trace contextRef="#ctx0" brushRef="#br0" timeOffset="35175.97">11483 1475 6447 0,'-2'-22'272'0,"1"7"80"0,-1 0-352 0,2 1 0 0,0 3 0 0,0-1 0 15,0 12 3392-15,0 0 624 0,-4-5 112 0,4 5 32 0,0 0-2368 0,-11 6-448 16,0 7-112-16,-5 6-16 0,0 7-304 0,-2 5-64 15,-2 5-16-15,-2 1 0 16,3 1-256-16,-3 5-64 0,-2-2-16 0,0 2 0 0,0 2-80 0,-2-2-16 16,0 3 0-16,0-3 0 0,5 1-176 0,-2-4-32 15,1-6-16-15,4-9 0 0,2-4-176 0,2-5 0 16,1-3 0-16,3-3 128 0,1-5-128 0,9-5-256 16,-7 0 64-16,7 0 16 0,-11-5-80 0,4-5 0 15,0-1-16-15,1-1 0 16,0-3-192-16,-2-2-48 0,2 1 0 0,1-1 0 0,1-1 368 0,1 3 144 15,1 4-128-15,4-2 128 0,5 4 0 0,0 3 0 16,3 2 0-16,6-1 0 0,3-1-160 0,5 2 160 16,3 1-192-16,2 1 192 0,1-5-144 0,3 2 144 15,0 1 0-15,2-1-144 0,-1-4 144 0,0 4 0 0,2-2 0 0,1 0 128 16,1 2 16-16,-4-1 16 16,-4 1 0-16,-6 1 0 0,-7 1 96 0,-3 2 32 15,-14 1 0-15,0 0 0 0,0 0-16 0,0 0 0 16,0 9 0-16,-6 4 0 0,-7 2 288 0,-6 0 48 0,-5 1 16 0,-1 1 0 15,-4 5-304-15,4 0-48 0,-3-2-16 0,7-1 0 16,3-4-128-16,5 2-128 0,2-5 192 0,5-1-192 16,2-1 0-16,4-10 0 0,0 0 0 0,6 6 0 15,-6-6 192-15,14 3 48 0,1-5 0 0,3-1 0 16,2-4 16-16,2-3 0 0,2-1 0 0,-3-1 0 16,-1-3-256-16,-1-2 176 0,-1 1-176 0,-3 1 160 15,-1 2-160-15,-3 3 0 0,-2-2 0 0,-1 6 128 16,-2-2-128-16,-6 8 0 0,0 0 0 0,0 0 0 15,0 0 0-15,0 0 0 0,0 0 0 0,0 0-176 0,0 0 176 0,-2 14-160 16,-2-1 160-16,1-2-160 0,1-2 160 0,-1 3 0 16,3-12 0-16,0 0 0 0,2 10 0 0,-2-10 0 15,0 0 0-15,11 8 0 0,2-6 0 0,2-2 128 16,3-2-128-16,2-5 176 0,0 0 0 0,2-2 0 16,0 1 0-16,1 0 0 0,-2-3-176 0,1 1 192 15,-1 1-192-15,1 0 192 0,-2 0-192 0,1 2 160 16,-4 0-160-16,1 3 160 0,-3 4-160 0,-1 0 0 15,-2 0-160-15,-12 0 160 0,10 5 0 0,-2 4 0 16,-3 0 0-16,-3 3 0 0,0-3-192 0,-2 2 48 16,-3 2 16-16,-1-3 0 0,3 1 128 0,1-11 0 15,-3 8 0-15,3-8 0 0,0 0 0 0,0 0 0 16,0 0 160-16,0 0-160 0,0 0 128 0,14 1-128 16,2-3 0-16,0-3 144 0,3 0-144 0,0-4 0 15,0 1 0-15,0-2 0 0,-2 2 128 0,1-2-128 0,0 2 128 0,-3-2-128 16,-1 3 0-16,0-4 0 15,-3 6 128-15,-1-2-128 0,-1 0 0 0,-9 7 0 0,0 0 0 0,0 0 0 16,0 0 0-16,0 0 0 16,0 0 0-16,0 0-176 0,0 0 176 0,-2 14-192 0,-3-5 192 0,0 1-192 15,-2-1 192-15,1 0 0 0,1 0 0 0,0 0-128 16,5-9 128-16,0 0 0 0,0 0 0 0,0 0 0 16,0 0 0-16,0 0 0 0,0 0 0 0,0 0 0 15,0 0 128-15,11 1-128 0,-11-1 160 0,13-1-160 16,-3-3 144-16,-2-1-144 0,-8 5 128 0,11-4-128 15,-11 4 0-15,0 0 0 0,0 0 0 0,0 0 0 0,0 0 0 0,9 8 0 16,-4 1 0-16,-2 5 0 0,-3 4-192 0,-2-1 192 16,0 5-160-16,-2 3 160 0,-2 0 0 0,-2 1 0 15,0 1 0-15,-2 3 0 0,-2-2 0 0,-4 3 0 16,-2-1 176-16,-2-2-48 0,-1 3 96 0,-2-4 32 16,-3-3 0-16,1-3 0 0,1 1-32 0,1-2 0 15,2-3 0-15,4-3 0 0,0-1-80 0,4-6-16 16,2 0 0-16,11-7 0 0,-8-2 0 0,8 2-128 15,-3-9 192-15,4-3-64 0,4-5-128 0,4-1 128 16,3 1-128-16,5-4 128 0,3 1-128 0,-1 5 0 16,4-2-160-16,4-1 160 0,1-1 0 0,2-1-144 15,3 0 144-15,2-1 0 0,0-4 0 0,4-1-160 0,1-2 160 0,20-10 0 16,-3 3-128-16,-15 9 128 16,8-7 0-16,3-2 0 0,2-1-256 0,1-1 64 0,-2-3 16 0,-2-2 0 15,-5 0-16-15,0 2-16 16,-5 0 0-16,-2 0 0 0,-5 3 208 0,-2 2-192 15,-2-1 192-15,-4 3-192 0,-6 8 192 0,-3 2-176 0,-5 1 176 16,-4 4-160-16,-4 6 160 0,-1-1-160 0,-4 5 160 0,-7 1-160 16,-2 3 160-16,-3 4-208 0,-5 0 80 0,-4 4 128 15,-5 6-240-15,-2 1 80 0,-2 7 16 0,0 4 0 16,-4 2 144-16,0 1-128 0,-2 4 128 0,2 5-128 16,1 0 128-16,2 0 0 0,5-2 0 0,3 0 0 15,5-2 0-15,3 1 128 0,3-6-128 0,5-1 0 16,1-1 176-16,5-4-48 0,4-2 0 0,2-3 0 15,4-3 96-15,2 2 16 0,2-5 0 0,1-1 0 16,0-3 96-16,2-3 32 0,1-1 0 0,1-1 0 16,-1-2-128-16,3-3-32 0,-1 0 0 0,-2-1 0 0,0-3-208 0,-1 4 144 15,0-4-144-15,-1 3 128 0,-4-2-128 0,1 2 0 16,-2 0 0-16,-1-1 0 0,-1 2 0 0,-2 0 0 16,-1 1 128-16,-5 5-128 0,0 0 0 0,0 0 0 15,0 0 0-15,0 0 0 0,0 0 0 0,0 0-192 16,-6 1 32-16,-3 3 16 0,-1 4-16 0,-4-1 0 15,0 5 0-15,-2 3 0 0,0 0 160 0,1-1 0 16,1 2 0-16,-2 0 0 0,4 3 0 0,1-2 0 16,3-2 0-16,1 0 0 0,3-2 0 0,4-2 0 15,2 2 0-15,4-2-128 0,2-2 128 0,3 2 0 16,2-5 0-16,2 0 0 0,3 2 0 0,2-4 0 0,2-1 0 0,2 1 0 31,1 1-320-31,3-2-64 0,2-2-32 0,0-1-11008 16,4-1-2208-16</inkml:trace>
  <inkml:trace contextRef="#ctx0" brushRef="#br0" timeOffset="35719.16">14448 1689 16575 0,'0'0'1472'0,"-8"-4"-1168"15,8 4-304-15,0 0 0 0,0 0 1200 0,0 0 176 0,0 0 32 0,0 0 16 16,0 0-480-16,13 2-112 0,2 0 0 0,5 0-16 16,3-2-16-16,5 0 0 0,3 0 0 0,2-1 0 15,1 0-544-15,3-1-128 0,0-1 0 0,0-3-128 16,-3 3 128-16,-1-1-128 15,-1 1 0-15,-3 1 0 0,-5 0-208 0,-1 2-160 0,-6 0-16 0,-7 3-11696 16</inkml:trace>
  <inkml:trace contextRef="#ctx0" brushRef="#br0" timeOffset="35853.62">14516 1957 7359 0,'0'0'656'0,"0"0"-528"16,0 0-128-16,0 0 0 0,0 0 2944 0,5 11 576 15,2-2 96-15,4 1 32 0,6-5-2000 0,6 2-400 16,4-2-80-16,7-3-16 0,2-2-416 0,3 0-96 15,0-1 0-15,2-3-16 0,-5-1-464 0,4 0-160 16,-1-2 0-16,1 0-7904 16,-2 2-1696-16</inkml:trace>
  <inkml:trace contextRef="#ctx0" brushRef="#br0" timeOffset="36812.29">17080 1459 17439 0,'0'0'768'0,"0"0"176"0,0 0-752 0,-10-3-192 16,-2 3 0-16,-3 0 0 0,-4 4 336 0,-2 1 48 15,-4 1 0-15,-3-1 0 0,-2 6 64 0,-6-1 32 16,-1 4 0-16,-1 2 0 0,1-2 48 0,3-1 16 16,4 0 0-16,3 1 0 0,8-2-64 0,6 0-16 15,4 0 0-15,5 4 0 0,2-1-64 0,7-1-16 16,3 0 0-16,6 1 0 0,6-1-192 0,3-1-64 15,1-3 0-15,1 3 0 0,2-6-128 0,-1 4 192 16,-4-4-192-16,-1 5 192 0,-6-3-192 0,-2 1 0 16,-6 1 0-16,0-1 0 0,-7 3 256 0,-2-2-16 15,-3 1-16-15,-2 1 0 0,-7 2 320 0,-4-2 64 16,-4-1 16-16,-2 1 0 0,-3 1-192 0,-2-4-48 16,-1 2 0-16,1-6 0 0,3-2-176 0,2-2-32 0,6-4-16 0,4-3 0 31,3-3-480-31,4-2-80 0,4 1-32 0,5-4-8624 0,4-1-1728 0</inkml:trace>
  <inkml:trace contextRef="#ctx0" brushRef="#br0" timeOffset="37100.28">17583 1441 21135 0,'-14'15'928'0,"3"-4"208"0,-4 2-912 0,-2 6-224 16,-1 7 0-16,-1-3 0 0,-1 1 0 0,-2 2 0 15,0 6-192-15,-1-4 192 0,-1 0 0 0,3-4 272 16,3-3-16-16,4-2-16 0,4-2 336 0,3-3 80 16,3-1 16-16,4-4 0 0,1 2-224 0,4-4-64 15,-5-7 0-15,13 1 0 0,3-5 128 0,3-1 32 16,1 0 0-16,0-6 0 0,0-3-48 0,1-2-16 16,-4 0 0-16,4-2 0 0,-2 0-192 0,0-2-32 15,-1-2-16-15,-2 2 0 0,-2 1-64 0,-1 1-16 16,-3 3 0-16,-1 2 0 0,-3 2-32 0,-1-1-128 15,-5 12 192-15,4-9-64 0,-4 9-384 0,0 0-96 16,0 0-16-16,0 0 0 16,0 0-1856-16,0 0-368 0,0 0-80 0</inkml:trace>
  <inkml:trace contextRef="#ctx0" brushRef="#br0" timeOffset="37555.86">18100 1464 2751 0,'0'0'128'0,"-4"11"16"16,-1 4-144-16,0 2 0 0,-2 2 0 0,-2 0 0 0,-2 3 3088 0,1 0 592 0,-3 4 112 0,0-2 32 15,1 3-2240-15,-1-3-448 0,-1-2-96 0,0-2-16 16,1-1 320-16,2-3 48 0,-1-2 16 0,3 0 0 16,2-6-272-16,7-8-48 0,0 0-16 0,0 0 0 15,0 0-384-15,0 0-80 0,0 0-16 0,15-8 0 0,3-4 96 0,0 0 16 16,1-3 0-16,1-3 0 0,3-1-464 0,0 0-96 15,0-3-16-15,-7 10 0 0,2-3-128 0,2-1 0 16,2 2 0-16,-2 2 0 0,1 1 0 0,-2 2 0 16,-2 3 0-16,-1 4 0 0,-4 0 0 0,-1 4 0 15,-4 3 0-15,-2 4 0 0,-2-2-256 0,-3 6 64 16,-3 1 0-16,-2 1 16 0,-2 3 176 0,-2-2-128 16,-1 0 128-16,-1-1-128 0,2 0 128 0,2-2 0 15,-1-5 0-15,3-2-128 0,5-6 128 0,0 0 0 16,0 0 0-16,0 0 128 0,9-4 0 0,2-1 0 15,2-1 0-15,5-6 0 0,4 0-128 0,-2-2 128 16,0-2-128-16,2 1 128 0,1 0-128 0,0 1 0 16,0 1 0-16,-2 3 0 0,-2 1 0 0,-1 4 0 15,-1 2 0-15,-4 3 0 0,-1 3 0 0,-3 3-208 16,-3 4 80-16,-1 6 128 0,-2 0-192 0,-2 2 192 16,-1-1-160-16,-1 0 160 0,-2 2-160 0,1 0 160 15,-1 1-160-15,2-1 160 16,1 1-2464-16,1-2-400 0</inkml:trace>
  <inkml:trace contextRef="#ctx0" brushRef="#br0" timeOffset="38690.71">20859 1345 6447 0,'0'0'576'0,"-1"8"-576"16,-2 4 0-16,1-1 0 0,-1 3 2448 0,-1 4 384 16,1 2 80-16,-2 4 16 0,-1 0-1504 0,-2 11-288 15,0-2-64-15,-1-5-16 0,-1 0-112 0,0-3-32 16,0 1 0-16,1-6 0 0,0-4 0 0,1-3 0 15,2-4 0-15,1-3 0 0,5-6-144 0,0 0-48 16,0 0 0-16,0 0 0 0,0 0 80 0,0 0 16 16,6-3 0-16,3-4 0 0,0-6-128 0,5-1-32 15,0-2 0-15,2 1 0 0,2-1-448 0,1 1-80 16,2-3-128-16,-1 3 176 0,3 0-176 0,-3 0 0 16,0 2 0-16,1 0 0 0,0 1 0 0,1 4 0 15,-3-1 0-15,-1 4 0 16,-2 2-512-16,-2 1-64 0,-1 2-32 0,-3 0 0 15,-1 1-2224-15,0 0-448 0,-1 1-96 0</inkml:trace>
  <inkml:trace contextRef="#ctx0" brushRef="#br0" timeOffset="39005.87">21515 1480 20271 0,'0'0'1792'0,"0"0"-1424"0,-5 3-368 0,-3 2 0 16,-1-1 320-16,-2 3 0 0,-3 3 0 0,-3 3 0 0,-2-3-32 15,-1 3-16-15,0 1 0 0,-3-1 0 0,1 3 288 0,1 2 48 16,-1 0 16-16,0 1 0 0,3-1-144 0,3-3-32 16,2-1 0-16,4 0 0 0,2-4-16 0,6 0-16 15,-2-5 0-15,4-5 0 0,0 0 416 0,10 3 64 16,0-4 32-16,5-2 0 0,1-1-304 0,1-5-64 16,1 0-16-16,1-3 0 0,0-2-288 0,0 1-48 15,-1-2-16-15,0 3 0 0,0 3-192 0,0 1 144 16,-3 1-144-16,-1 5 128 0,-2-1-128 0,1 3 0 15,-3 4 0-15,1 1 0 0,-1 6-160 0,0 2 160 16,-1 4-208-16,0-1 80 0,0 1 128 0,-2-2 0 16,0 0-144-16,0 2 144 15,1-1-480-15,-1-4-32 0,1-2 0 0,1 0 0 16,-1-4-2176-16,0-2-432 0</inkml:trace>
  <inkml:trace contextRef="#ctx0" brushRef="#br0" timeOffset="39290.9">22515 1065 24815 0,'0'0'1088'0,"0"0"256"0,0 0-1088 0,-3 11-256 0,-2 0 0 0,-2 5 0 16,-6 3 128-16,-2 2-128 0,-4 2 144 0,-4 1-144 15,-2 7 752-15,-4 3 48 0,-2 4 16 0,1 3 0 16,0 3-272-16,1-2-48 0,0 2-16 0,1-1 0 0,1-4-256 0,3 2-48 16,2-3-16-16,1-2 0 0,3-2-160 0,3-3 0 15,0-2 144-15,3-6-144 0,3-3-192 0,2-5-128 16,0-2 0-16,3-7-16 16,4-6-496-16,0 0-80 0,0 0-32 0,0-11-11152 15</inkml:trace>
  <inkml:trace contextRef="#ctx0" brushRef="#br0" timeOffset="39443.46">22126 1515 18431 0,'0'0'1632'0,"9"-4"-1312"16,2 2-320-16,-1 2 0 0,0 2 1056 0,0 0 144 15,3 1 16-15,-1 2 16 0,1-1-464 0,2-1-112 16,3 4-16-16,3-1 0 0,-4-2-224 0,4-1-48 16,-1 0-16-16,2 2 0 0,-1-2-144 0,0 0-16 15,-2-2-16-15,2-1 0 0,0 0-176 0,-2-1 0 16,-2-2 0-16,1 0 0 15,-2 0-1840-15,-1-1-336 0</inkml:trace>
  <inkml:trace contextRef="#ctx0" brushRef="#br0" timeOffset="39943.1">23161 1445 21183 0,'7'-7'1888'0,"0"2"-1504"0,0-2-384 0,-1 1 0 16,-6 6 0-16,0 0 0 0,0 0 0 0,0 0-128 15,-4 9 320-15,-4 5 80 0,-3 5 16 0,-4 6 0 16,-3 0 224-16,-2 5 64 0,-6-2 0 0,-1 4 0 16,-2 1-128-16,-11 14 0 0,4-7-16 0,14-15 0 15,2 4-224-15,1-2-32 0,2 1-16 0,2-4 0 31,2-2-1232-31,5-1-240 0,-1-2-48 0</inkml:trace>
  <inkml:trace contextRef="#ctx0" brushRef="#br0" timeOffset="40989.37">23565 1420 21183 0,'-17'2'944'0,"9"2"192"0,-2 4-912 0,-3 3-224 16,-2 4 0-16,-11 12 0 0,-2-2 400 0,2 3 48 15,-1-1 0-15,8-7 0 0,-3 4-224 0,2-1-32 16,2 1-16-16,2 3 0 0,0-4 336 0,4-2 64 16,3 0 0-16,2-2 16 0,4-1-80 0,3-3 0 15,2-4-16-15,5-2 0 0,0 0 64 0,3-5 16 16,4-2 0-16,2-3 0 0,0-4 128 0,2 0 48 15,1-5 0-15,0 1 0 0,0-3-208 0,0-2-32 16,-1 0-16-16,-1 3 0 0,-3-4-288 0,-2-2-48 16,-2-2-16-16,-1 0 0 0,-1 0-16 0,-3 1-128 0,-1 2 192 15,-3-2-64-15,-2 0-128 0,-2 0 0 0,-1-1 0 0,-1 3 128 16,0 0-128-16,1 4 0 0,1 0 0 0,0 1-176 16,2 3 32-16,1-1 0 0,1 4 0 0,4-1 0 15,3 2 144-15,3 0-192 0,6 0 192 0,1 1-192 16,1-2 192-16,2 1-128 0,1 1 128 0,1 2-128 15,0 0 128-15,-2-1 0 0,0 0 0 0,-4 3-128 16,-3 3 128-16,-1 1 0 0,-1 4 0 0,-2 0 0 16,-3 4-176-16,0-1 176 0,-5 1-208 0,-2 2 80 0,-1 0 128 0,-2 2 0 15,-2-2-144-15,0-3 144 0,-1-1 0 0,0 2 0 16,-1-4 0-16,2 1 0 0,0-2 0 0,0 0 128 16,5-8-128-16,0 0 192 0,0 0 0 0,0 0 0 15,0 0 0-15,0 0 0 0,0 0 64 0,9-1 0 16,-2-3 16-16,2 1 0 0,1-3-96 0,1 3-32 15,-1-4 0-15,1 3 0 0,1 1-144 0,-2 0 0 16,-1 1 0-16,0-1 128 0,-2 0-128 0,-7 3 0 16,8 3 0-16,-8-3 0 0,6 5 0 0,-2 1-144 15,0 3 144-15,-2 0 0 0,0 1-160 0,-1-3 160 16,0 3-128-16,2-4 128 0,-3-6 0 0,1 7 0 16,-1-7 0-16,6 7 0 0,2-3 0 0,1 0 0 15,2-3 0-15,1-1 0 0,3-1 0 0,2-3 0 16,0 0 0-16,2-2 128 0,1 0-128 0,0-1 144 15,0-2-144-15,-1 3 160 0,-1-3-160 0,-3 3 0 16,-1 1 0-16,-2 0 0 0,-3 1 0 0,-3 1 0 16,-6 3 0-16,0 0 0 0,0 0 0 0,0 0 0 15,0 0 0-15,0 0-176 0,0 10 176 0,-4-2-128 0,-1 2 128 16,0-2-128-16,-1 1 128 0,-2-2 0 0,0 0 0 16,2 0 0-16,0 1 0 0,-2 1 0 0,3-4 0 0,0 0-128 15,5-5 128-15,0 0 0 0,0 0 0 0,0 0 0 16,0 0 0-16,5 6 0 0,-5-6 0 0,9 4 128 15,1-3-128-15,0 3 0 0,0-4 0 0,-1 2 0 16,0 0 0-16,-1 2 0 0,-1-2 0 0,0 1 0 0,-7-3 0 16,7 1 0-16,1 3 0 0,-8-4 0 0,6 5 0 0,-6-5 0 15,8 4 0-15,-8-4 0 0,9 1 0 0,1-1 0 16,2-2 0-16,0-3 0 0,1 1 0 0,2-3 176 16,2-4-176-16,1-2 192 0,-1 1-48 0,4-4 0 15,-1 0 0-15,2-2 0 0,-1 0 32 0,2-1 0 16,4-4 0-16,-2-3 0 0,3-4-16 0,3 0 0 15,0-2 0-15,1-4 0 0,1 0-160 0,2-8 160 16,0-1-160-16,1-9 160 0,-1 1-160 0,-2-1 0 16,-1 0 0-16,-1 2 0 0,-3 5 0 0,-2 5 0 15,-10 18 0-15,-2 1 0 0,-3 4 0 0,-2 3 0 16,-4 5 0-16,-4 3 0 0,-1 8-208 0,-6 5 80 16,-5 4 128-16,-5 7-208 0,-3 4 80 0,-4 5 128 15,-3 3-208-15,-12 19 80 0,-2-2 128 0,3 2 0 16,2 2 0-16,0-3-128 0,4 0 128 0,1-4 0 15,5 2 0-15,3-3 0 0,4-4-128 0,3-2 0 16,4 0 0-16,-1-5 0 16,6-3-1392-16,0-3-272 0,2-1-48 0,1-1-12304 0</inkml:trace>
  <inkml:trace contextRef="#ctx0" brushRef="#br0" timeOffset="42516.75">25731 1320 8287 0,'11'-10'368'0,"-6"4"80"0,0 0-448 0,0 1 0 15,0-2 0-15,-3 2 0 0,0 1 1984 0,-2-1 304 16,-3-3 64-16,-1 3 16 0,-3 2-912 0,-3-3-176 15,-3 4-48-15,-4 2 0 0,-3-3-336 0,-3 3-64 16,0 0 0-16,-3 4-16 0,0 3-384 0,-1 0-80 16,-1 4-16-16,2-1 0 0,-1 3-176 0,2 2-32 15,0 2-128-15,4 1 192 0,1-2-192 0,4 1 176 16,2-3-176-16,3 1 160 0,2-1-160 0,4 1 0 16,1-1 0-16,3-2 128 0,2-2-128 0,3 1 0 15,2-3 0-15,2 2 0 0,1-1 160 0,1 4-160 16,0-3 192-16,0 1-192 0,0 2 128 0,-1-3-128 15,0 2 0-15,-2-4 0 0,-5 3 176 0,1 0-176 16,-3-2 160-16,-3 2-160 0,-3 1 336 0,-2-1-16 16,1 1-16-16,-4-3 0 0,-1 2-32 0,-4-2 0 15,0 2 0-15,-2-3 0 16,-1-2-544-16,-1-3-112 0,-2-3-32 0,-6-5-12096 0</inkml:trace>
  <inkml:trace contextRef="#ctx0" brushRef="#br0" timeOffset="43260.39">25993 1295 20271 0,'0'0'1792'0,"0"0"-1424"15,-5 6-368-15,-1 4 0 0,-2 0 224 0,-1 4-32 16,-2 2 0-16,-2 0 0 0,-2 2 320 0,0 2 48 15,-2 2 16-15,2 2 0 0,-3-2 0 0,3-2 16 16,2 2 0-16,3-3 0 0,1-3-192 0,5-1-32 16,4-1-16-16,4-6 0 0,2 2 80 0,3-6 16 15,3-3 0-15,2-2 0 0,2-2 128 0,2-3 48 16,1-3 0-16,1 0 0 0,1-2-64 0,0-3-16 16,1 0 0-16,0 0 0 0,-2-4-224 0,0 2-32 15,-1-1-16-15,2 3 0 0,-4-2-112 0,-1 4-32 16,-1 3 0-16,-1 0 0 0,-1 2-128 0,-2 0 0 15,-2 1 144-15,-1 2-144 0,-1 3 0 0,-7 1 0 16,0 0 0-16,8 0 0 0,-8 0 0 0,0 0 0 16,0 0 0-16,0 0 0 0,0 0 0 0,0 0 0 15,7 2 0-15,-7-2 0 0,0 0 0 0,0 0 0 16,0 0 0-16,0 0 0 0,0 0 0 0,0 0 0 16,0 0 0-16,8 2 0 0,-8-2 0 0,6 0 0 0,-6 0 0 15,0 0 0-15,0 0 0 0,0 0 0 16,0 0 0-16,0 0 0 0,0 0 0 0,0 0 0 15,0 0 0-15,0 0 0 0,7 0 0 0,-7 0 0 0,0 0 0 0,0 0 0 16,0 0 0-16,0 0 0 0,0 0 0 0,0 11 0 16,-1-2 0-16,-3 4 0 0,1 1 0 0,-2-3 0 15,0 2 0-15,1 0 128 0,-3-1-128 0,2-3 176 16,-1 1 16-16,3-2 0 0,-1 1 0 0,4-9 0 0,0 0-48 0,2 6 0 16,-2-6 0-16,8 3 0 0,1-2 112 0,2-2 0 15,1-2 16-15,2-2 0 0,4-2-64 16,1 0-16-16,0-3 0 0,0 2 0 0,-1-3-192 0,2 2 0 15,0-1 128-15,-1 2-128 0,-2-1 0 0,-1 4 0 16,3-1 0-16,-3 2 0 0,-5 3 0 0,-2 3 0 16,-1 5 0-16,-3-1 0 0,-2 4 0 0,-1-1 0 15,-2 4 0-15,-2 0 0 0,-3-2 0 0,0 3 0 16,-1 1 0-16,-2-2 0 0,1-3 0 0,2 2 0 16,-2-6 0-16,3 2 0 0,2-3 0 0,2-5 144 15,0 0-144-15,0 0 128 0,0 0 128 0,10 1 32 16,0-2 0-16,3-1 0 0,1-3 16 0,1-2 0 15,0 0 0-15,2 0 0 0,1 0-304 0,-2 2 128 16,1-1-128-16,-1 2 0 0,1 1 0 0,-1 3 0 16,2 0 0-16,-1 4 0 0,-1 3-176 0,-3-1-80 15,1 0-32-15,-1 5 0 16,-3-3-2912-16,0 3-592 0</inkml:trace>
  <inkml:trace contextRef="#ctx0" brushRef="#br0" timeOffset="44710.48">18096 4101 15087 0,'0'0'656'0,"0"0"160"0,0 0-656 0,2-10-160 16,-2 10 0-16,4-9 0 0,-4 9 832 0,3-10 144 16,-3 10 32-16,6-9 0 0,-1-2-240 0,0 2-64 15,0-4 0-15,0 4 0 0,-5 9 64 0,7-9 16 16,-2-4 0-16,0 5 0 0,-1-4 160 0,-1 4 16 16,-3 8 16-16,4-12 0 0,0 0-80 0,0 3-32 15,-2-1 0-15,2 3 0 0,-4 7-48 0,3-11-16 16,-1 5 0-16,-2 6 0 0,0 0-192 0,0 0-32 15,0 0-16-15,0 0 0 0,0 0-240 0,0 0-64 16,0 0 0-16,0 9 0 0,-2 5-96 0,-1 6-32 16,-6 7 0-16,2 2 0 0,-2 3 160 0,0 4 32 15,-1 0 0-15,-2 6 0 0,0 3-64 0,-2 1 0 16,-2-4 0-16,1 3 0 0,-1-1 0 0,0 0 0 16,5 2 0-16,-1-7 0 0,2-3 64 0,1-6 16 15,2-3 0-15,0 0 0 0,2-9 0 0,3-3 0 16,2-15 0-16,0 9 0 0,0-9-16 0,0 0-16 15,0 0 0-15,10 1 0 0,-10-1 112 0,13-9 32 0,-1-6 0 16,2-3 0-16,0-1-128 0,2-5 0 0,-4-3-16 0,2-5 0 16,0-3-176-16,0-2-128 0,-1 0 144 0,0-1-144 15,1 0 128-15,-3-7-128 0,3-1 0 0,0-3 144 16,1-1-144-16,1 2 0 0,-2-2 0 0,-2 3 128 16,0 7-128-16,-2 7 0 0,-2 3 0 0,-3 8 128 15,-3 4-128-15,-2 5 0 0,-1 4 0 0,1 9 0 16,0 0-176-16,-12 13 176 0,-3 5-128 0,-3 6 128 15,-1 13-176-15,-1 5 176 0,-2 3-208 0,-2 8 80 0,-1 4 128 16,-2 5 0-16,-1 0 0 0,3 4 0 0,1-2 0 0,-1 1 0 16,1 2 0-16,1-6 0 0,3-4 0 0,1-5 0 15,0-3 0-15,4-5 0 0,3-3 0 0,3-4 0 16,0-3 0-16,3-7 0 0,2-2 0 0,2-6 0 16,0-5 128-16,2-5-128 0,0-9 0 0,0 0 0 15,0 0 0-15,0 0-128 16,3-10-416-16,2-4-80 0,0-6-16 0,2-2 0 15,0-1-1808-15,2 0-368 0,2-3-80 0,1-1-8320 16,-1-5-1664-16</inkml:trace>
  <inkml:trace contextRef="#ctx0" brushRef="#br0" timeOffset="45202.35">17842 4402 20559 0,'-14'-6'896'0,"5"3"208"0,-3 1-880 0,-1 1-224 0,-1-1 0 15,-1 2 0-15,-1 3 1568 0,-1-1 272 0,1 0 48 0,2-1 16 16,1-1-464-16,13 0-96 0,0 0 0 0,0 0-16 16,0 0-400-16,0 0-80 0,0 0-16 0,0 0 0 15,18 1-272-15,3-2-64 0,2-2-16 0,3 0 0 16,2 0-96-16,3 1-32 0,5-1 0 0,1-2 0 15,-2 1-32-15,1 2 0 0,0 0 0 0,-2-1 0 0,0-5-32 16,-4 4-16-16,-4 2 0 0,-2 0 0 0,-3 0-16 0,-6-1-16 16,-4 1 0-16,-11 2 0 0,0 0 0 15,0 0 0-15,0 0 0 0,0 0 0 0,0 0 32 0,-15 7 16 16,-4 1 0-16,-8 1 0 0,-6-4-128 0,-6 5-32 16,-6 1 0-16,-4 2 0 0,-5 1-128 0,0-4 192 15,-2 2-192-15,1-3 192 0,1 1-192 0,3 3 0 16,4-5 144-16,3 3-144 0,6-5 160 0,7-1-32 15,4 4-128-15,9-4 192 0,7 1-48 0,11-6-16 16,0 0 0-16,0 0 0 0,11 3-128 0,11-3 0 16,7-3 0-16,10-3 0 0,8 0 128 0,7-2-128 15,4-1 0-15,5 4 128 0,0-3-128 0,-16 5 0 16,4-1 0-16,2-3 128 0,1 1-128 0,-2 2 128 16,-1-1-128-16,-9 0 128 0,-4 1-128 0,-6 2 0 15,-7-2 0-15,3-1 0 0,-9 2 0 0,-5 1-320 16,-4-2 48-16,-10 4 16 15,10-1-2320-15,-10 1-464 0,12 0-96 0,-1-2 0 0</inkml:trace>
  <inkml:trace contextRef="#ctx0" brushRef="#br0" timeOffset="45892.56">21305 4099 15663 0,'0'0'688'0,"2"-9"144"15,0 1-656-15,1-2-176 0,-2 2 0 0,1-3 0 16,1 2 1632-16,0-1 288 0,-1 2 64 0,-2 8 16 0,1-10-256 0,-1 10-48 16,0 0-16-16,0 0 0 0,0 0-544 0,0 0-112 15,0 0-32-15,0 0 0 0,-6 9-448 0,0 1-96 16,-3 5 0-16,-3 6-16 0,-2 7-16 0,-1 1 0 16,-1 6 0-16,-2 7 0 0,-3 4 16 0,2 2 0 15,2 3 0-15,-2 1 0 0,-1 3-112 0,1 0 0 16,2-2-16-16,0-1 0 0,-1-6-80 0,4-2-16 15,3-4 0-15,1-5 0 0,1 0-80 0,0-10-128 16,1-1 176-16,1-3-176 0,-1-4 128 0,2-3-128 16,-2-5 0-16,8-9 0 0,0 0-240 0,0 0-96 15,0 0-32-15,-8-3 0 16,3-9-2064-16,1-1-432 0,1-3-80 0,0-2-10992 0</inkml:trace>
  <inkml:trace contextRef="#ctx0" brushRef="#br0" timeOffset="46104.21">20832 4359 23039 0,'0'0'2048'0,"14"0"-1648"0,3 1-400 0,2 3 0 15,3-2 2048-15,3 0 320 0,3-1 64 0,5 2 0 16,4-2-1536-16,2 0-304 0,2-1-64 0,4 2-16 16,3 0 320-16,-1 2 48 0,2-3 16 0,1 2 0 15,0-2-304-15,-1 0-48 0,-1-2-16 0,-2 1 0 16,-6-2-320-16,-5-1-64 0,-4-1-16 0,-3 2 0 15,-3-2-128-15,-10 1-176 0,-2 1 48 0,2 1 0 16,-3 1-1856-16,-12 0-384 0,0 0-64 16,0 0 0-16</inkml:trace>
  <inkml:trace contextRef="#ctx0" brushRef="#br0" timeOffset="47511.43">8604 3079 2751 0,'0'0'256'0,"8"-5"-256"0,-2 1 0 0,1 0 0 15,-1 1 2112-15,-1-4 384 0,-5 7 80 0,6-4 16 16,-6 4-1408-16,7-3-288 0,-7 3-48 0,6-2-16 16,-6 2-96-16,0 0-32 0,0 0 0 0,0 0 0 0,0 0 16 15,0 0 0-15,0 0 0 0,0 0 0 16,0 0-192-16,0 0-32 0,0 0-16 0,0 0 0 0,0 0 112 0,-4 5 32 16,-1 4 0-16,-2 0 0 0,-2 4-160 0,-3 2-16 15,-3-1-16-15,-2 4 0 0,1 2-32 0,-2 3 0 16,0 5 0-16,1-1 0 0,-1 3-144 0,1-2-48 15,3 3 0-15,3-2 0 0,3-5-208 0,4-1 128 16,4-3-128-16,4-2 0 0,4-2 160 0,2-2-160 16,4-1 160-16,4-5-160 0,3 0 416 0,3-4-16 15,2-4 0-15,2 0 0 0,1-3 240 0,2-3 32 16,0-3 16-16,2-1 0 0,1-1-176 0,-4-3-48 16,1 0 0-16,-5 0 0 0,-2-1-16 0,-1-1-16 15,-2-1 0-15,-4 1 0 0,-1-1-16 0,-4-1 0 0,-1 2 0 0,-6-1 0 16,-3 1-96-16,-2 1-32 15,-4-2 0-15,1 3 0 0,-6-1-160 0,0 1-128 16,-5 0 192-16,0 4-192 0,0-2 0 0,-1 2-176 16,-2 2 0-16,-7-2 0 15,0 4-1248-15,1 3-256 0,4 0-48 0,2 1-16 16,2 0-1360-16,4 0-272 0</inkml:trace>
  <inkml:trace contextRef="#ctx0" brushRef="#br0" timeOffset="48030.69">9078 3112 6447 0,'0'0'272'0,"0"0"80"0,7-6-352 0,-2 1 0 0,4 1 0 0,-2-2 0 16,-2 1 2704-16,2 1 480 15,0-4 80-15,1 3 32 0,1 1-1856 0,1-1-368 0,2-3-80 16,-2 3-16-16,4 2-256 0,1-4-48 0,3 2-16 0,3 1 0 16,3-3-112-16,3 2-32 0,1 0 0 0,4 3 0 15,4 1-320-15,0 1-64 0,3 0 0 0,-3 1-128 16,-1 1 144-16,-2 1-144 0,-1 1 0 0,-3 3 144 16,-3-4-1936-16,-3 2-384 0</inkml:trace>
  <inkml:trace contextRef="#ctx0" brushRef="#br0" timeOffset="48283.08">9147 3330 4607 0,'0'0'400'0,"0"0"-400"16,0 0 0-16,0 0 0 0,9-3 3840 0,1 3 672 15,3 0 144-15,1 1 16 0,2 1-3392 0,3 0-704 0,3 1-128 0,2 2-16 16,4 2-176-16,4-2-16 16,1 2-16-16,0-1 0 0,-1-2-224 0,1-1 176 15,-3-1-176-15,1 2 160 0,-1 0-160 0,-3 0 0 16,1-2 0-16,-1 1 0 16,-1-3-528-16,0 1-144 0,-2-1-32 0,1 0-6000 15,1 0-1200-15</inkml:trace>
  <inkml:trace contextRef="#ctx0" brushRef="#br0" timeOffset="48703.58">10273 2924 6447 0,'0'-14'272'0,"0"8"80"0,0-1-352 0,0-1 0 16,-1 1 0-16,1-2 0 0,-4 4 3040 0,0 1 544 16,-2-1 96-16,-2 3 32 0,-1 3-2720 0,-2 3-544 15,-3 0-96-15,-4 1-32 0,-1 5 64 0,-4 1 16 16,-1 6 0-16,-3 3 0 0,-2 6 256 0,0-2 48 16,0 5 16-16,2-1 0 0,4 1-224 0,3 2-48 15,2-2-16-15,5 3 0 0,6 0-272 0,4-5-160 16,4 0 192-16,3-1-192 0,6-2 144 0,4-4-144 15,4-1 0-15,4-6 144 0,1-6 256 0,1 1 48 16,1 0 16-16,2-6 0 0,1-2 192 0,-1-1 48 16,-2-2 0-16,0-3 0 0,0 0-176 0,-3-1-16 15,-1-2-16-15,-2 1 0 0,-1-6 0 0,-3 1 0 0,-2-1 0 0,-4 0 0 16,-2-1-176-16,-3-2-48 16,-4-2 0-16,-4 0 0 0,-2-1-32 0,-3 1-16 15,-3-4 0-15,0 4 0 16,-6 0-544-16,1 1-128 0,1 3 0 0,1 2-16 15,1 1-2096-15,0 1-400 0</inkml:trace>
  <inkml:trace contextRef="#ctx0" brushRef="#br0" timeOffset="49135.69">10597 2962 11055 0,'0'0'480'0,"-3"-4"112"16,-5 2-464-16,2-1-128 0,-1 1 0 0,7 2 0 0,-5-5 1904 0,5 5 352 16,0 0 80-16,0 0 16 0,0 0-1216 0,0 0-240 15,0 0-64-15,10-4 0 0,3 1-80 0,4 1-32 16,4 2 0-16,2 0 0 0,4 1 112 0,2 0 32 15,3 3 0-15,3 0 0 0,5 2-384 0,2-1-80 0,1 3-16 0,0 1 0 16,-1-3-256-16,-3 3-128 0,-3-2 128 0,-5 3-128 16,-7-4 0-16,-3 2-304 0,-3-1 48 0,-4 0 16 31,-2 2-1472-31,-5-3-288 0,-2 0-64 0</inkml:trace>
  <inkml:trace contextRef="#ctx0" brushRef="#br0" timeOffset="49397.15">10365 3279 22863 0,'0'0'1008'0,"0"0"208"0,7 6-960 0,4 2-256 15,0-3 0-15,3 1 0 0,2 2 512 0,5-3 48 16,3 1 16-16,3 1 0 0,1-4 64 0,2-1 32 15,2-2 0-15,2 0 0 0,3 0-224 0,1-2-64 16,0 1 0-16,4-1 0 0,2 0-192 0,-1 1-32 16,0-1-16-16,-1-1 0 0,-4-2-144 0,0 2 0 15,-6 0 0-15,-3-3 0 16,-1 3-528-16,-4 0-48 0,0 1 0 0,-1 2-7712 16,-1-2-1552-16</inkml:trace>
  <inkml:trace contextRef="#ctx0" brushRef="#br0" timeOffset="49851.13">11988 2890 12895 0,'-3'-22'1152'0,"3"12"-928"15,-1 1-224-15,-1-1 0 0,-2 4 1904 0,-3-1 336 16,0 0 64-16,-3 4 0 0,-2 3-1168 0,-3 5-240 16,-3 4-64-16,-3 0 0 0,-6 4-368 0,-2 4-80 15,-6 6 0-15,-3 7-16 0,-4 4 144 0,-4 3 48 16,-2 5 0-16,-1 5 0 0,-1 2-304 0,4 3-48 15,4-2-16-15,7 2 0 0,4 0-192 0,10-2 0 16,4-7 0-16,8-2 0 0,7-6 0 0,5-8 0 16,9-4 0-16,6-7 0 0,8-3 288 0,6-5 160 15,9-3 48-15,6-10 0 0,4-5 320 0,1-3 64 16,0-4 16-16,0-3 0 0,-1-3-448 0,1-4-96 16,-1 2-16-16,0-2 0 0,-3-2-176 0,-2-4-32 15,-7 1-128-15,-3-1 192 0,-7-5 32 0,-4-1 0 16,-4 2 0-16,-6 0 0 0,-5-4-64 0,-3 1-16 15,-6 1 0-15,-4 4 0 16,-3 3-720-16,-3 5-160 0,-4-1-32 0,-3 7-9456 0,-5 4-1888 0</inkml:trace>
  <inkml:trace contextRef="#ctx0" brushRef="#br0" timeOffset="61777.84">8665 3133 7823 0,'0'0'336'0,"0"0"96"0,0 0-432 0,0 0 0 0,0 0 0 0,0 0 0 0,0 0 960 0,0 0 128 16,0 0 0-16,0 0 16 0,0 0-80 0,0 0-32 15,0 0 0-15,0 0 0 0,0 0-112 0,-5 2-32 16,-1-1 0-16,-1 1 0 0,1 1-48 0,0 1-16 16,-1 1 0-16,1-2 0 0,0-2-144 0,-1 0-16 15,-2 2-16-15,2 0 0 0,-1-2 32 0,1 0 16 16,-2-1 0-16,1 0 0 0,0 3 32 0,1-3 0 15,-1-3 0-15,1 2 0 0,-2 0-208 0,0-2-32 16,0-1-16-16,0 2 0 0,0-1-128 0,0-2-32 16,-1 2 0-16,2 0 0 0,-2-1 48 0,0-4 16 15,1 2 0-15,-2 1 0 0,0-3 80 0,3 2 16 16,0-3 0-16,0 1 0 0,1 1-32 0,0-4 0 16,1 1 0-16,1 1 0 0,1 1-48 0,0-1-16 15,0-2 0-15,2 1 0 0,1-5-112 0,-1 2-32 16,1 1 0-16,1-1 0 0,1-1-64 0,2 1-128 15,2 0 176-15,1 1-176 0,1-2 128 0,2 0-128 0,1 0 0 0,3-1 0 16,-1-1 144-16,3 0-16 0,3 2-128 0,0 0 192 16,1 1-192-16,1-1-192 0,1 0 48 0,3 3 0 15,-2-1 144-15,0-2 0 0,1 0 0 0,1 4 0 16,1-3 0-16,0 3 0 0,2 1 0 0,-1-2 0 16,1 3 0-16,1-2 0 0,-1 3 0 0,-1-4 0 15,1 4 0-15,-1-3 0 0,-1 2 0 0,2-1 0 16,-6 1 0-16,3 0 0 0,1 0 0 0,-2 2 0 15,-1-3 0-15,0 4 0 0,0-3 0 0,2 2 128 16,-3 0-128-16,1-1 0 0,0 0 0 0,0 2 128 0,1-2-128 0,1 0 0 16,1 5 0-16,-1-2 0 0,-1-1 0 0,0 2 0 15,1 1 0-15,0-1 0 0,3 2 0 0,-2 0 0 16,-1 0 0-16,2 1 0 0,-2 0 0 0,1 0 0 16,1 0 0-16,-1 0 0 0,0-2 0 0,1 0 0 15,-1 2 0-15,1-2 128 0,0 0-128 0,2 1 0 16,0-1 0-16,2 2 0 0,-4 0 0 0,3 0 0 15,2-1 0-15,-1 0 0 0,-2 1 0 0,0 0 0 16,0 0 0-16,2 0 0 0,-2 0 0 0,0 0 0 16,-2 0 0-16,0 0 0 0,0 0 0 0,0 0 0 15,-1 1 0-15,1-1 128 0,-1-2-128 0,2 2 0 16,1 0 0-16,-2-2 0 0,0 1 0 0,0 1 0 16,2 0 0-16,0 0 0 0,0-1 0 0,2-1 0 15,-4 2 0-15,1-2 128 0,0-1-128 0,-1 2 0 16,1 1 0-16,-1 0 0 0,-1-1 0 0,0 1 0 15,1 0 0-15,0 1 0 0,2 0 0 0,-1 1 0 16,-1-1 0-16,0 1 0 0,1 0 0 0,-2 0 0 16,1 1 0-16,-1-1 0 0,-1 0 0 0,-1 0 0 0,3 3 0 0,-2-1 0 15,0-3 0-15,-1 2 0 0,0-1 0 0,0 0 0 16,1-1 0-16,0 0 128 0,0 3-128 0,1-1 0 16,1-1 0-16,-1 1 0 0,2 2 0 0,-2 1 128 15,0-2-128-15,-1-2 0 0,-1 2 0 0,0-1 0 16,-1 2 0-16,1-3 0 0,-1 1 0 0,1-2 0 15,-3 1 160-15,0-1 64 0,0 0 16 0,0 2 0 0,1-2-240 16,1 3-288-16,-3-3 64 0,1 0 16 0,2 1 208 0,-2-1 0 16,-1-1 0-16,2 2 0 0,-1 0 0 0,-1-1 0 15,0 1 0-15,0 2 0 0,0-2 0 0,-1 1 0 16,0-1 0-16,-1-1 0 0,-1 0 0 0,-1 0 0 16,1 1 0-16,-1-1 0 0,-1 0 0 0,0 1 0 15,0 1 0-15,1 0 0 0,0-1 0 0,-1-2 0 16,0 2 0-16,0 0 0 0,0 1 0 0,-1-1 0 15,0 3 0-15,-2-1 0 0,-1-1 0 0,0 1 0 16,1 2 0-16,-4-1 0 0,1-1 0 0,-2 3 0 16,-1 0 0-16,-1-1 0 0,-1 3 0 0,-1-1 0 15,2-1 0-15,-4 1 0 0,0 2 0 0,0 0 0 16,0 2 0-16,0-3 0 0,-4 1 128 0,0 0-128 16,-1 0 0-16,0 2 0 0,0-5 144 0,0 5-16 15,-1-5-128-15,-1 6 192 0,0-3-16 0,-1 0-16 16,-1 0 0-16,0-1 0 0,-1 5-32 0,1-1-128 15,-1-3 192-15,1 3-64 0,0-3-128 0,0-1 160 16,0 4-160-16,1-4 160 0,-1 1-160 0,0-4 0 0,0 0 0 0,0 1 128 16,0-1-128-16,0 2 160 15,0-2-160-15,2-3 160 0,0 1-160 0,1-2 0 0,6-2-192 16,0 0 192 0,0 0-3024-16,0 0-496 0,0 0-80 0,0 0-32 0</inkml:trace>
  <inkml:trace contextRef="#ctx0" brushRef="#br0" timeOffset="63250.09">8436 3675 6447 0,'0'0'272'0,"0"0"80"0,0 0-352 0,-5-3 0 15,5 3 0-15,0 0 0 0,-6-9 1616 0,6 9 256 16,-5-7 48-16,5 7 16 0,-8-4-704 0,8 4-144 16,-9-6-16-16,9 6-16 0,-7-5-16 0,7 5 0 15,-9-4 0-15,9 4 0 0,-9-2-256 0,9 2-48 16,0 0-16-16,-9 0 0 0,0-2-208 0,2 2-64 16,7 0 0-16,-11 3 0 0,1-2 32 0,1 3 0 15,2-1 0-15,-2 3 0 0,-1-1-48 0,-3 3-16 16,-4 1 0-16,0-2 0 0,-1 3-32 0,3 0 0 15,-3 3 0-15,0 1 0 0,0-1-16 0,2 0-16 16,0-1 0-16,1 1 0 0,1-4-128 0,0 1-32 16,1-5 0-16,2 5 0 0,2 0-192 0,-1 2 176 0,2-6-176 15,8-6 160-15,-6 8 16 0,6-8 0 0,0 0 0 16,0 0 0-16,0 9 48 0,0-9 16 0,0 0 0 0,9 10 0 16,0-4-80-16,1 3-16 0,0-2 0 0,2-2 0 15,0 1-16-15,4 0 0 0,1-1 0 16,1 3 0-16,1-3-128 0,4 2 0 0,1 0 0 0,3-3 0 15,2-1 0-15,3-1 0 0,1 1 176 0,3-2-176 16,0 1 160-16,4 1-160 0,-1 0 160 0,3-3-160 0,-2-2 128 16,2 4-128-16,-1 0 0 0,4 1 144 0,1-1-144 0,-1 1 0 15,0 0 0-15,-2 1 128 0,0 0-128 16,1 1 0-16,-2 3 144 0,0-4-144 0,-2-1 0 0,1 4 0 16,0-3 0-16,0-2 128 0,3 2-128 0,0 0 0 15,-1 1 0-15,1-1 0 0,-1-1 128 0,1 0-128 16,-2 0 128-16,-2 0-128 0,-5-1 160 0,1-1-32 15,-1-1-128-15,2 0 192 0,-1 0 16 0,0 0 0 16,-2 0 0-16,-7 0 0 0,-2 0-208 0,4 0 0 16,2-1 0-16,-1-1 0 0,1-1 224 0,2 1 160 15,-4 1 16-15,0 1 16 0,2-1-240 0,-3-1-48 16,1 1-128-16,0 0 192 0,0 1-192 0,1 0 144 16,-2 0-144-16,0 0 128 0,0-1-128 0,-2-1 0 15,0 1 0-15,0 1 128 0,-2 0-128 0,1 0 0 16,1 0 144-16,0 1-144 0,-2-2 160 0,0 1-32 15,0 3-128-15,0-3 192 0,2 0-192 0,-1 0 176 16,-2-2-176-16,1 1 160 0,-2 0-160 0,5 0 128 16,-3-2-128-16,1 2 128 0,1 0-128 0,0-2 160 15,1-1-160-15,0 3 160 0,-2-2-160 0,2 2 160 0,1 0-160 0,0 1 160 16,-2 2-160-16,2 1 192 0,-1-2-192 16,1-1 192-16,1 0-192 0,-1 1 128 0,0 1-128 15,0-1 128-15,0 0-128 0,0 3 0 0,0-1 0 0,14-2 0 16,-5-2 128-16,-5 1-128 0,-4 0 0 0,-3-3 128 15,3 2-128-15,-4 0 0 0,0 1 0 0,-2 0 0 16,1 0 0-16,-2 0 128 0,2 0-128 0,-8 0 0 16,1-2 128-16,0 2-128 0,2 0 0 0,0 0 128 0,0 0-128 15,-2 0 128-15,2 2-128 0,-2-2 128 0,1 0-128 16,-2 0 0-16,3 0 0 0,-1 0 128 0,-1 0-128 0,1 0 0 16,-1 0 0-16,3-2 128 0,-1 0-128 0,0 0 0 15,-2 1 0-15,1 1 0 0,-2-4 0 0,0 2 0 16,1-2 128-16,0 1-128 0,-1 2 0 0,1-1 0 15,-2-1 144-15,-2 1-144 0,1-5 0 0,0 2 128 16,-1 1-128-16,-1-3 0 0,1-1 128 0,-1 2-128 16,-1-3 160-16,0 1-160 0,-4-5 192 0,1 1-64 15,-1-1-128-15,-1-1 192 0,-1-2 0 0,0 0-16 16,-3 1 0-16,-1-2 0 0,-1 1 16 0,1-2 0 16,-2-1 0-16,-3 1 0 0,0 1 0 0,-1-1 16 15,-2-1 0-15,-1 1 0 0,-1 0-208 0,-3 2 176 16,5-1-176-16,-5 0 160 0,-1 2-160 0,0 0 0 15,-1 1 0-15,-1 1 0 0,0 3 0 0,-1-1 0 16,1 3 0-16,-1-2 0 0,-1 5-192 0,1-2-64 16,-1 4 0-16,-4 1-16 15,4 4-1520-15,6 4-288 0,3 0-64 0,9-6-15616 0</inkml:trace>
  <inkml:trace contextRef="#ctx0" brushRef="#br0" timeOffset="68492.82">27947 10620 22287 0,'0'0'976'0,"0"0"224"0,0 0-960 0,2-10-240 0,0 3 0 0,-2 7 0 15,0 0 0-15,0 0-208 0,0 0 32 0,0 0 16 16,0 0 688-16,-9-3 144 0,0 9 32 0,-1-2 0 15,-3 3-64-15,-3 3 0 0,-5-1 0 0,1 3 0 0,-3 2-160 0,-2 0-32 16,-3-1-16-16,1 1 0 0,1 1-48 0,2 1 0 16,4-1 0-16,1-2 0 0,1-1 64 0,2 1 0 15,3 3 0-15,4-7 0 0,3 2-192 0,6-11-16 16,-3 8-16-16,3-8 0 0,5 11-96 0,3-4-128 16,3 0 176-16,5-4-176 0,1 0 192 0,5-1-64 15,3-3 0-15,2 0-128 0,2-2 192 0,-1 1-64 16,1-2 0-16,-1-2-128 0,-2-1 128 0,-2 2-128 15,-2 0 0-15,-2 0 0 0,-2 1 0 0,0 0 0 16,-1-1 0-16,-4 3 0 16,-1 1-720-16,-2-1-48 0,-10 2-16 0,0 0-8512 0,0 0-1712 0</inkml:trace>
  <inkml:trace contextRef="#ctx0" brushRef="#br0" timeOffset="68945.5">27845 10825 21183 0,'0'0'944'0,"0"0"192"0,0 0-912 0,3-6-224 0,2-3 0 0,3 4 0 16,2-3 192-16,2 1-16 0,1-4 0 0,2 4 0 16,3 0 80-16,2-2 0 0,5 4 16 0,0-4 0 15,2 1 112-15,3-1 0 0,3 1 16 0,4 2 0 16,3-4 80-16,0 3 16 0,2 0 0 0,0 1 0 0,0 3-32 0,-4-4 0 15,-2 3 0-15,-3-1 0 0,-3 5-80 0,-2 0-32 16,-2 3 0-16,0 1 0 0,-4 1-144 0,-3 0-16 16,-2 1-16-16,-3 4 0 0,-3-1-32 0,-5 4 0 15,0 2 0-15,-5 2 0 0,-2 2 144 0,-3 1 32 16,-3 4 0-16,0 3 0 0,-2 0 0 0,0 2 16 16,-1-4 0-16,1 2 0 0,1-4-80 0,3 2 0 15,4 0-16-15,0-4 0 0,-1-2-16 0,2-1 0 16,0-3 0-16,4-1 0 0,1-5-48 0,2 3-16 15,1-5 0-15,1 3 0 0,3-3-16 0,-1 0 0 16,2-3 0-16,1-3 0 0,1 1 32 0,0-2 0 16,3-2 0-16,-1 2 0 0,1-2-176 0,3-2 0 15,1 0 144-15,-1-1-144 0,1 1 0 0,-2-4 144 0,3-1-144 0,-1 2 0 16,-1-2 128-16,1 4-128 0,-3-2 0 0,-1-1 0 16,-2-1 0-16,1 3 0 0,-2 1 0 0,0-2 0 15,-1-2 0-15,2 4-176 0,-2-1 32 0,-3 2 0 31,-11 4-1568-31,0 0-304 0,10-4-64 0</inkml:trace>
  <inkml:trace contextRef="#ctx0" brushRef="#br0" timeOffset="69669.36">29472 11552 2751 0,'0'0'256'0,"0"0"-256"0,0 0 0 0,0 0 0 15,0 0 2560-15,0 0 480 0,0 0 96 0,0 0 0 16,0 0-1840-16,-6-5-368 0,6 5-80 0,0 0-16 16,-1-9 224-16,-1-2 32 0,4-1 16 0,0-2 0 15,3-2-16-15,-1-2 0 0,1-1 0 0,0-1 0 16,3-3-176-16,1-1-32 0,1-2-16 0,3-3 0 16,-2-2-224-16,3-3-64 0,1-4 0 0,1-1 0 15,-2-5-208-15,3 0-48 0,1 2-16 0,0 2 0 16,2 4-32-16,-2 4 0 0,-3 4 0 0,-1 5 0 15,-3 6 0-15,-1 6 0 0,-3 3 0 0,-7 8 0 0,0 0-272 0,0 0 0 16,0 0 128-16,8 9-128 16,-7 5 0-16,-1 5 0 0,0 7 0 0,-1-1 0 0,-2 4 0 0,1-1 0 15,-1 2 0-15,1 0 0 0,1-1 0 0,1 1 0 16,1-8 0-16,3-1 0 0,2-6 0 0,2-2 0 16,-1-1 0-16,3-6-144 0,-10-6 144 0,17 2 0 15,1-3 0-15,2-3 0 0,3-6 0 0,1-2 192 16,1-3-32-16,0-4-16 0,-1-5 144 0,-1-1 32 15,-3-6 0-15,-2 4 0 0,-2-3-80 0,0-1-16 16,-2 2 0-16,0-1 0 0,-2-2-96 0,0 1 0 16,-5 3-128-16,2 2 192 0,1 2-192 0,-2 3 0 15,-2 2 0-15,1 1 0 0,-2 2 0 0,2 3-256 0,-1 5 16 0,-6 8 16 32,5-7-480-32,-5 7-80 0,0 0-32 0,0 0 0 15,0 0-1648-15,2 13-336 0,-1 2-64 0,1 1-16 0</inkml:trace>
  <inkml:trace contextRef="#ctx0" brushRef="#br0" timeOffset="69984.3">30520 10917 25791 0,'-9'-3'2304'0,"0"3"-1856"0,-1 3-448 0,-3 2 0 15,-3 4 0-15,-4-1 0 0,-2 4 0 0,-1 4 0 16,0 2 448-16,0 1 64 0,1 0 0 0,-2 0 0 15,5 7-144-15,3-2-32 0,0-4 0 0,5 2 0 16,2-3-144-16,4-1-48 0,2-3 0 0,6-1 0 16,2 0 32-16,5-5 0 0,4-3 0 0,4-3 0 15,1-4 208-15,6-5 32 0,5-1 16 0,-1 0 0 0,0-3 16 0,0-1 0 16,-1-1 0-16,-1-3 0 0,-3-3 0 0,-4 1 0 16,-3-1 0-16,-3 0 0 0,-1-1 0 0,-3 1 16 15,-2 0 0-15,-3 2 0 0,-4 2-144 0,-2-1-48 16,-2-2 0-16,-2 4 0 0,-1 1-272 0,-2 1 160 15,-1 3-160-15,1-1 128 16,0 4-576-16,-1 2-128 0,-2 2-32 0,3 1 0 16,-1-1-2336-16,0 1-480 0</inkml:trace>
  <inkml:trace contextRef="#ctx0" brushRef="#br0" timeOffset="70214.83">31066 10634 26895 0,'0'0'1184'0,"0"0"256"0,0 0-1152 0,-2 13-288 0,2-13 0 0,-5 17 0 15,-2 4 240-15,-2 3-16 0,3 1 0 0,-2-1 0 16,1 5 320-16,-1-1 64 0,-1 2 16 0,0 2 0 16,0-1-256-16,3-3-48 0,-3 1-16 0,3-2 0 15,-3 1-304-15,1 0 0 0,2-2 128 0,1-2-128 16,0-3-160-16,-2-1-96 0,2-2 0 0,0-5-16 31,1-1-688-31,1 0-144 0,0-5-32 0,3-7-7120 0,0 0-1440 0</inkml:trace>
  <inkml:trace contextRef="#ctx0" brushRef="#br0" timeOffset="70383.92">30872 10769 24879 0,'0'0'2208'0,"4"-11"-1760"16,1 3-448-16,5-1 0 0,1 3 640 0,2 1 64 15,4-4 0-15,4 4 0 0,2-5-336 0,2 2-64 16,2-1-16-16,1 0 0 0,3-1 32 0,0 1 0 16,4-4 0-16,0 6 0 0,0-2-320 0,3 4 128 15,-5 2-128-15,2 1 0 16,4 0-1232-16,-9 2-368 0,-2 2-64 0</inkml:trace>
  <inkml:trace contextRef="#ctx0" brushRef="#br0" timeOffset="71014.44">29198 12156 13823 0,'0'0'1216'16,"0"0"-960"-16,0 0-256 0,0 0 0 0,0 0 1728 0,0 0 288 0,0 0 64 0,-8 5 16 15,2 0-1520-15,1 7-320 0,1-1-48 0,-3 3-16 16,0 1 0-16,-1 6-16 15,1 0 0-15,-2 5 0 0,0-4 208 0,-1 3 64 0,-1 0 0 0,3-3 0 16,-1-2-112-16,2-2-16 0,1-4 0 0,2 1 0 16,-2-5 336-16,2 0 64 0,4-10 16 0,-6 5 0 15,6-5-48-15,0 0-16 0,0 0 0 0,0 0 0 16,-9-6-48-16,2-8-16 0,7-4 0 0,0-2 0 16,4-7-160-16,1-2-48 0,3-4 0 0,0-3 0 15,-3 0-176-15,1-1-32 0,5-3-16 0,1 1 0 16,-1-1-176-16,3 2 128 0,2 1-128 0,0 3 128 15,2 0-128-15,2 2 0 0,3 7 0 0,1 3 0 16,0 0 0-16,1 5 0 0,-3 3-176 0,-1 2 176 16,2 6-144-16,-3 2 144 0,-1 0-160 0,-2 8 160 15,-3 1-448-15,-2 1 16 0,0 6 0 0,-1-2 0 16,-1 4-1856-16,-1 0-368 0,0 1-80 0</inkml:trace>
  <inkml:trace contextRef="#ctx0" brushRef="#br0" timeOffset="71471.53">29927 12050 17503 0,'0'0'1552'0,"-10"-5"-1232"0,-3 0-320 0,1 3 0 16,-2-1 1104-16,-1 2 176 0,-3 2 16 0,-1 3 16 15,-3 0-784-15,-1 0-144 0,0 3-48 0,-1 2 0 16,0 5 112-16,1 1 0 0,0 2 16 0,3-1 0 16,2 1-208-16,3-1-64 0,0 0 0 0,4-1 0 15,3-4 16-15,2 2 0 0,3-7 0 0,3-6 0 16,0 0-16-16,0 0 0 0,6 11 0 0,-6-11 0 15,13 3 144-15,-4-4 32 0,1-6 0 0,0 0 0 16,1-2 16-16,2 0 0 0,0-5 0 0,0 2 0 16,-1 0-128-16,1 0-32 0,-2 4 0 0,0-1 0 15,-4 4-16-15,-7 5 0 0,0 0 0 0,0 0 0 0,0 0-32 0,8 5-16 16,-3 6 0-16,0 3 0 0,0 2-160 0,-1 4 128 16,0-1-128-16,1 0 128 0,1 0-128 15,3-1 0-15,1-3 0 0,3-2 0 0,0-2 0 0,3 1 0 16,2-7 0-16,1-3 0 0,0-3-160 0,1-3-64 15,5-6-16-15,-3-1 0 16,1-7-1648-16,-1-2-336 0,-3 1-64 0,1 0-9376 0</inkml:trace>
  <inkml:trace contextRef="#ctx0" brushRef="#br0" timeOffset="71683.67">30501 11452 29487 0,'-17'10'2624'0,"4"0"-2112"0,-1 9-512 0,0 4 0 16,-1-1 0-16,-1 4 0 0,-2 7-160 0,1 2 160 15,1-1-160-15,3 4 160 0,-2 3 0 0,5 1-144 16,1-3 144-16,2-1 0 0,2-1 128 0,2 0-128 16,0 0 0-16,2-2 0 0,-3 0 0 0,0-3 0 31,0-1-1824-31,0-5-288 0,2 0-48 0,-1-5-8528 0</inkml:trace>
  <inkml:trace contextRef="#ctx0" brushRef="#br0" timeOffset="71871.05">30193 11899 18431 0,'0'0'1632'0,"0"0"-1312"15,0 0-320-15,13-2 0 0,-1-1 1600 0,2 1 240 16,2-2 48-16,0 1 16 0,2-1-1568 0,4 1-336 15,4-1 0-15,0-3 0 0,-1 2 0 0,1 3 0 16,-4-2 0-16,0-1 0 0,-2 1-160 0,-2 1-144 16,-4 1-16-16,-1 1-16 15,-2-1-1872-15,-1 1-368 0,-10 1-80 0</inkml:trace>
  <inkml:trace contextRef="#ctx0" brushRef="#br0" timeOffset="72036.59">30708 11805 11967 0,'0'0'1072'0,"-4"15"-864"0,1 4-208 16,-2-1 0-16,-1 0 2000 0,0 2 368 0,-1 2 64 0,-2 1 0 16,2 1-1104-16,-2-2-240 0,-3 0-32 0,4 0-16 15,-1 1-464-15,2-3-80 0,-3-2-32 0,3 1 0 16,0-1-336-16,0-2-128 0,-1-2 0 0,3-2 144 31,0-2-1424-31,5-10-272 0,-4 8-64 0</inkml:trace>
  <inkml:trace contextRef="#ctx0" brushRef="#br0" timeOffset="73034.36">31031 11815 24015 0,'0'0'1056'0,"-5"9"224"0,-3-1-1024 0,-2 3-256 16,1 2 0-16,-4 0 0 0,-1 2 384 0,2 1 0 15,0 2 16-15,2 1 0 0,0 0 240 0,2 2 32 16,2 2 16-16,2-6 0 0,3-1-320 0,1-4-64 16,1 1-16-16,1 0 0 0,-2-13-160 0,8 7-128 15,-8-7 144-15,9 5-144 0,0-1 304 0,-9-4-48 16,10-1 0-16,-1-3 0 0,-9 4 224 0,10-7 32 16,-2-4 16-16,-3 1 0 0,-1-5-96 0,-2 1-32 15,-1 0 0-15,-1 1 0 0,-1-1-80 0,0-2 0 16,-2-1-16-16,1 2 0 0,-1 1-176 0,3 3-128 0,-1-3 192 15,4 2-192-15,0 2 0 0,2-3 0 0,2 2 0 0,2 2 0 16,1-2 0-16,1 2-144 0,2-2 144 16,0 5-128-16,-2 1 128 0,3 0 0 0,-2 1-144 0,0 4 144 15,-3 1 0-15,1 3 0 0,-1 4 0 0,-1-2 0 16,-4 6 0-16,0-1 0 0,-2 2 0 0,-2 1 0 16,0 1 0-16,-1 2 0 0,-2 0 0 0,-1 0 0 15,-1-2 0-15,0-1 128 0,0-1-128 0,1-1 192 16,1-3-192-16,3-9 128 0,-4 9-128 0,4-9 128 15,0 0 0-15,0 0-128 0,0 0 192 0,0 0-64 16,7-6 32-16,4 0 0 0,0-6 0 0,3 1 0 16,3-5-160-16,-4 1 160 0,3 2-160 0,-1 3 160 15,-1-1-160-15,0 5 0 0,-3-2 0 0,0 4 0 0,-11 4 0 16,11 1 0-16,-2 3 0 0,-9-4 0 16,0 0 0-16,9 13-144 0,0 2 144 0,-3-1 0 0,-1-2 0 0,0 0 0 15,0 1 0-15,0-3 0 0,0 2 0 0,2-4 0 16,-1 0 0-16,6-5 0 0,0-1 0 0,2-2 0 15,2-2 0-15,4-2 0 0,-1-6 0 0,3-1 144 16,-2-1-16-16,0-3 0 0,1 1 16 0,-2-2 0 16,-2 2 0-16,0 0 0 0,-3 0-144 0,-1 3 192 15,-2 1-192-15,-2-2 192 0,-3 6-192 0,-6 6 0 16,0 0 144-16,0 0-144 0,0 0 0 0,0 0 144 16,0 0-144-16,0 0 0 0,-1 9 144 0,-1 2-144 15,-2 2 0-15,0-2 144 0,0 2-144 0,0 1 0 16,1-4 0-16,0 2 128 0,0 0-128 0,3-3 0 15,0-9 0-15,3 12 0 0,-3-12 0 0,0 0 0 0,8 4 0 0,2-1 0 16,0-4 0-16,1-1 0 0,1-2 0 0,2-5 0 16,1 0 0-16,0-1 0 0,1 2 0 0,-1-3 0 15,-1 3 0-15,0-1 128 0,-2 2-128 0,1 0 0 16,-1 0 0-16,2 2 0 0,-2-4 0 0,1 0 0 16,-2-1 0-16,3-1 128 0,0-4-128 0,4 1 0 15,1 0 0-15,2-2 0 0,-1-5 128 0,4-2-128 16,0-1 0-16,2-6 0 15,-1-6 0-15,-1-2 0 0,0-6 0 0,1-2 128 0,0-6-128 0,0-2 0 16,0 1 0-16,-11 22 128 0,1-3-128 0,1-1 0 16,2 0 0-16,-3 3 0 0,1 2 0 0,-2-1 0 15,-2 6 0-15,7-18 0 0,-7 12 0 0,-2 6 0 16,-6 6 0-16,-3 9 0 0,-2 1 0 0,1 9 0 0,-8-3 0 0,-2 3 0 16,-4 3 0-16,-2 9 0 0,-6 6 0 15,9-8 0-15,-2 3 0 0,-3 6 0 0,-1 8-128 0,0 2 128 16,-3 7-160-16,1 7 160 0,-1 1 0 15,-17 45-144-15,6-6 144 0,10-12 0 0,4-9 0 0,5-4 0 16,4-8 0-16,5 0 0 0,1 0 0 0,2-6 0 16,4-1 0-16,2-3 0 0,2-2 0 0,0 0 0 15,2-2 0-15,1-3 0 16,-2-3-592-16,2-6-48 0,-4-2 0 0,0-6 0 16,-3-7-2672-16,-2-9-528 0</inkml:trace>
  <inkml:trace contextRef="#ctx0" brushRef="#br0" timeOffset="73191.62">31404 11340 42383 0,'-19'-29'3776'0,"9"15"-3024"0,3 3-608 0,-1 4-144 31,8 7-416-31,0 0-112 0,0 0-32 0,0 0 0 16,0 0-144-16,0 0-16 0,-3-4-16 0,3 4 0 15,0 0-1840-15,0 0-368 0</inkml:trace>
  <inkml:trace contextRef="#ctx0" brushRef="#br0" timeOffset="73623.92">29448 12985 32479 0,'-6'-11'1440'0,"6"11"288"0,0 0-1376 0,0 0-352 0,0 0 0 0,0 0 0 15,-8 4 0-15,8-4-128 0,-6 12 0 0,1 2 0 16,-2 2 320-16,2 3 80 0,-1 2 16 0,0 3 0 15,-2 0-128-15,-2-1-32 0,2 1 0 0,-2 1 0 16,0-3-128-16,-2 0 0 0,-2-3 0 0,2 0 128 31,0-1-656-31,0-3-144 0,-4-3-32 0,5-3-8832 0,2 0-1792 0</inkml:trace>
  <inkml:trace contextRef="#ctx0" brushRef="#br0" timeOffset="73952.6">30004 12749 29487 0,'-11'7'2624'0,"-1"7"-2112"15,-4 4-512-15,1 2 0 0,-3 0 0 0,-1 2 0 16,-1-2-160-16,-4 3 160 0,-4-1 0 0,0-1 208 16,0 0 0-16,-1 3 0 0,-2-1 32 0,2 0 0 15,0-3 0-15,3 0 0 0,-2 1-64 0,7-2-16 16,0-2 0-16,5-3 0 0,-1 0-32 0,6-1 0 15,2-4 0-15,3 0 0 0,2-3 0 0,4-6-128 16,0 0 192-16,0 0-64 0,4 12-128 0,3-6 0 16,3 3 144-16,2-3-144 0,1 3 128 0,2 0-128 0,3 4 160 0,-1-2-160 15,-1 1 144-15,0 2-144 0,0-2 128 0,-2 0-128 16,-1 1 0-16,0-2 128 0,0-1-128 0,-4 2 0 16,-3-2 0-16,2 0 0 0,-2 1 0 0,1-2 0 31,-7-9-320-31,5 13-160 0,-5-13-32 0,7 9 0 15,1 0-1856-15,-8-9-368 0,15 6-80 0,-1-3 0 0</inkml:trace>
  <inkml:trace contextRef="#ctx0" brushRef="#br0" timeOffset="74736.03">30251 12953 26719 0,'0'0'2368'0,"-12"9"-1888"0,0 0-480 0,0 6 0 0,-1 3 432 0,1 1-16 16,-3-1 0-16,1 1 0 0,2 0-288 0,-1 0-128 16,-1 2 128-16,1 1-128 0,2-2 320 0,1-1-32 15,2-2 0-15,2-2 0 0,0-3-112 0,4-1-32 16,2-11 0-16,0 9 0 0,0-9-144 0,0 0 192 16,0 0-192-16,11 0 192 0,2-4 128 0,1-2 16 15,1-7 16-15,2 2 0 0,-1-2-64 0,0-2-16 16,0-2 0-16,-1 4 0 0,1 5-112 0,-4-3-32 15,-1 6 0-15,-11 5 0 0,11-1-128 0,-11 1 128 16,0 0-128-16,0 0 128 0,8 10-128 0,-5 4 192 16,-1 0-192-16,-4 3 192 0,1-2-192 0,-3 1 128 0,2 2-128 0,-1-4 128 15,1 0-128-15,2-1 0 16,0-13 0-16,3 14 0 0,-3-14 0 0,8 8 0 0,-8-8 0 16,14 2 0-16,0-4 144 0,3-2-144 0,0-6 160 0,4-1-160 15,3-3 240-15,-1 0-48 0,-3 0-16 0,-1 0 0 16,2-2-176-16,-2-1 192 0,-3 0-192 0,-2 0 192 15,-2 3-192-15,-2 1 0 0,-3 3 0 0,0 0 128 16,-7 10-128-16,0 0 0 0,0 0 0 0,0 0 128 16,0 0-128-16,3 10 0 0,-1 0 0 0,-2 3 0 15,0 2 0-15,0 3 0 0,1-3 0 0,2 2 0 16,-1-1 0-16,1-2 0 0,0 0 0 0,3-1 0 16,0 0-176-16,-1-4 176 0,3 0-128 0,-8-9 128 15,10 3 0-15,-10-3 0 0,13-1 0 0,-2-1-128 16,0-3 128-16,2-2 0 0,-3 1 0 0,-1-6 0 15,-2 1 0-15,-2 1 0 0,-2-4 0 0,3 1 0 0,-4 2 128 0,-2-2-128 16,-1-2 160-16,1 3-160 0,0 2 0 0,-1 0 128 16,1 10-128-16,0 0 0 0,-6-8 0 0,6 8 0 15,0 0 0-15,0 0 0 0,0 0 0 0,0 0 0 16,0 0-128-16,0 0 128 0,0 0-128 0,9-9 128 16,0 3-192-16,5 1 192 0,1-5-128 0,3 3 128 15,1-3 0-15,3 0 0 0,0-5 0 0,0-2 0 16,0 0 0-16,1-1 0 0,2-3 0 0,-1 0 0 15,-1-3 0-15,-4-1 0 0,2-6 0 0,-2-2 0 16,0-3 0-16,-3-2 0 0,-2-1 144 0,-1-2-144 0,-1-2 128 16,-2 4-128-16,-1 5 0 0,-3 6 128 15,-2 3-128-15,-2 7 0 0,-2 9 128 0,0 9-128 0,-2-6 128 0,2 6-128 16,-8 14 192-16,1 6-32 0,-6 7-16 0,1 3 0 16,1 12-144-16,0 3 0 0,-1 2 0 0,3 4 128 15,2-1-128-15,0 0 0 0,2-2 0 0,3 1 0 16,-1-6 0-16,2-3 0 0,1-5 0 0,1-5 0 15,-1 2-224-15,4-9-80 0,0-3-16 0,-2-4 0 32,1-2-464-32,-1-7-112 0,-2-7 0 0,0 0-16 15,0 0-1856-15,0 0-368 0,0 0-80 0</inkml:trace>
  <inkml:trace contextRef="#ctx0" brushRef="#br0" timeOffset="74903.16">30784 12835 26719 0,'0'0'2368'0,"0"0"-1888"0,9-4-480 0,2 1 0 0,5 2 784 0,3 0 64 0,1 1 16 0,3 0 0 0,1 1-560 0,2-2-112 16,-1-1-32-16,3 0 0 0,-3-1 112 0,1 0 32 15,-1-1 0-15,1 1 0 0,-2 1-304 0,0-2 128 16,0-1-128-16,-2-3 0 16,-2-2-1680-16,-2 2-448 0,-3 3-96 0</inkml:trace>
  <inkml:trace contextRef="#ctx0" brushRef="#br0" timeOffset="75134.87">31760 12453 27647 0,'0'0'2448'15,"0"0"-1952"-15,-6 14-496 0,-3 3 0 0,-1 1 576 0,-4 2 0 0,-3 2 16 0,0 8 0 16,-4 3 160-16,1 3 16 0,0-1 16 0,-3 3 0 15,-4 3-16-15,0 4-16 0,1-2 0 0,-1 3 0 16,-2-4-464-16,2-1-96 0,2 4 0 0,2-4-16 16,0-5-176-16,5-2 0 0,3-4-160 0,1-3 160 31,2 1-992-31,3-5-96 0,2-4-32 0,3-4-8768 0,3-6-1760 0</inkml:trace>
  <inkml:trace contextRef="#ctx0" brushRef="#br0" timeOffset="75599.72">31626 13393 18431 0,'0'0'1632'0,"0"0"-1312"16,0 0-320-16,0 0 0 0,0 0 1920 0,0 0 304 16,1-12 64-16,4 1 16 0,5 1-1920 0,4-6-384 15,4-3 0-15,2-2 0 0,3-3 448 0,3 1 192 0,0 1 32 0,3-3 16 16,2-2-208-16,-1-2-32 16,0 1-16-16,0-5 0 0,3-4 96 0,-1-5 32 15,-1-3 0-15,-2-2 0 0,-3-1-64 0,1 0-16 0,0-2 0 16,-4 4 0-16,-3-1-192 0,-2 9-32 0,-3 4-16 0,-3 6 0 15,-4 5 176-15,-2 7 32 0,-4 3 16 0,-2 4 0 16,0 9 48-16,-8-1 16 0,-2 2 0 0,-4 7 0 16,-5 4-400-16,-2 7-128 0,-4 8 0 0,-1 2 0 15,-3 6 0-15,-1 4 0 0,1 4 0 0,0 2 0 16,1 2 0-16,1 0 0 0,3-5 0 0,5-3 0 16,5 1 0-16,4-4 0 0,3-3 0 0,4 0 0 15,1-2 0-15,4-7 0 0,-2-2 0 0,3-3 0 16,4 2 0-16,0-2-256 0,1-7 80 0,1-2 16 15,2-6-1312-15,2 0-256 16,2-2-48-16,3-3-16 0,0-3-1248 16,0-2-256-16</inkml:trace>
  <inkml:trace contextRef="#ctx0" brushRef="#br0" timeOffset="75783.91">32354 13047 4607 0,'0'0'400'0,"-8"8"-400"15,-1 0 0-15,1 5 0 0,-1 2 4848 0,4-7 880 16,-3 3 176-16,0-2 48 0,-1 3-4288 0,-1 2-832 16,0 0-192-16,1 0-16 0,0 1-128 0,-7 13-32 15,2-5 0-15,4-3 0 0,1-5-336 0,2 1-128 16,2-4 0-16,1-1 0 16,1 0-304-16,3-11-144 0,-2 9-48 0</inkml:trace>
  <inkml:trace contextRef="#ctx0" brushRef="#br0" timeOffset="76153.84">32463 13207 28223 0,'-19'8'1248'0,"6"-2"256"0,-2 4-1200 16,0-1-304-16,1 4 0 0,0-2 0 0,-3 2 0 0,3 1 0 0,2 0 0 0,5-8-144 15,1 3 432-15,0-1 96 0,-1 2 0 0,1-2 16 16,1 2-80-16,0-4-32 0,1 1 0 0,-1 1 0 16,5-8-80-16,0 0-16 0,0 0 0 0,0 0 0 0,4-3 272 15,2-5 48-15,2 0 16 0,1-3 0 0,1-2-144 0,3 2-48 16,0-5 0-16,1 3 0 0,12-10-144 0,-3 4-16 16,-4 3-16-16,-3 4 0 0,-2 4-32 0,-1 0-128 15,-3 3 192-15,-10 5-64 0,0 0 64 0,0 0 0 16,0 0 0-16,0 0 0 0,5 13 32 0,-3-2 16 15,-4 3 0-15,-1 4 0 0,-4 1-112 0,0 2 0 16,-4 1-128-16,1 1 192 0,1 2-192 0,0 0 0 16,-1-2 128-16,3 0-128 0,0 0 0 0,2-6 176 15,0-3-176-15,3-1 160 0,0 0-320 0,2-13-64 16,0 0-16-16,0 0 0 16,0 0-1312-16,12 2-272 0,-1-2-48 0</inkml:trace>
  <inkml:trace contextRef="#ctx0" brushRef="#br0" timeOffset="76753.63">32955 13230 47807 0,'1'6'0'0,"5"1"0"0,0 3 128 0,4-3 48 0,3 5 0 0,1-3 0 0,2 1 80 0,-7-6 0 15,-9-4 16-15,0 0 0 16,0 0 0-16,0 0-272 0</inkml:trace>
  <inkml:trace contextRef="#ctx0" brushRef="#br0" timeOffset="79803.85">3784 16236 10079 0,'0'0'448'0,"0"0"80"0,0 0-528 0,0 0 0 0,0 0 0 0,0 0 0 15,0 0 688-15,0 0 16 0,0 0 16 0,0 0 0 16,-10-3-208-16,2 1-32 0,8 2-16 0,0 0 0 16,-9 0 240-16,9 0 64 0,-10 0 0 0,10 0 0 15,-10 0 192-15,10 0 64 0,-8 2 0 0,8-2 0 16,0 0 48-16,0 0 16 0,0 0 0 0,0 0 0 15,0 0-48-15,0 0 0 0,-6-5 0 0,6 5 0 16,0 0-400-16,0 0-96 0,9-6-16 0,2-4 0 16,3 2-144-16,7-1-16 0,4 2-16 0,3 0 0 15,1-2-48-15,3 4-16 0,1 0 0 0,3 2 0 16,-3-1-144-16,4 0-16 0,-2 4-128 0,5-1 192 16,-2 1-192-16,-1-2 144 0,-3 0-144 0,-1 1 128 15,-2 2 0-15,-5 0 0 0,1 0 0 0,-7 2 0 16,2-1 16-16,-6 2 0 0,-3 1 0 0,-3-1 0 0,-10-4-144 0,0 0 128 15,0 0-128-15,0 0 128 0,0 0 112 0,0 0 16 16,0 0 0-16,-11 1 0 0,-4 2 32 0,-2 1 16 16,-2 0 0-16,-4-4 0 0,-2-2-128 0,-2 2-32 15,-2 0 0-15,-3-1 0 0,-1-2 48 0,-3 1 0 16,0 1 0-16,-1-2 0 0,0 1-64 0,1-2 0 16,1 0 0-16,0 3 0 0,2 2-128 0,3 2 0 15,3 0 0-15,3 0 128 0,4-2-128 0,2 0 0 16,3 1 0-16,6-2 0 0,9 0 0 0,0 0 0 15,0 0 0-15,0 0 0 0,0 0 0 0,0 0 0 16,0 0 0-16,12 0 0 0,5 3 0 0,4 3 128 16,5-3-128-16,3 1 0 0,3-1 0 0,2 1 0 0,3 6 128 15,1-5-128-15,-1 1 0 0,0 2 0 0,0-3 0 0,0 0 0 16,-2 0 0-16,0-1 0 0,-4 1 0 0,-4 3 128 16,-5-5-128-16,-3 1 0 0,-4 1 0 0,-4 0 0 15,-11-5 0-15,0 0 0 0,0 0 0 0,0 0 0 16,0 0 0-16,-15 5 0 0,-8-2 0 0,-5 1 128 15,-5-2 32-15,-2 1 0 0,-3-7 0 0,-3 0 0 16,-2 0 208-16,-1-1 32 0,1-2 16 0,1 0 0 16,3-2-32-16,2 3 0 0,1 2 0 0,3-2 0 15,3-2-224-15,4 3-160 0,4-1 192 0,2 2-192 16,4 0 128-16,5 0-128 0,2 2 0 0,9 2 0 16,0 0 0-16,0 0 0 0,0 0-160 0,0 0 160 15,10 0-1872-15,3 2-256 16,3 2-48-16,2-1-14432 0</inkml:trace>
  <inkml:trace contextRef="#ctx0" brushRef="#br0" timeOffset="80895.95">6075 16186 7359 0,'0'0'656'0,"0"0"-528"0,-10-1-128 0,1 0 0 15,9 1 1920-15,-9 0 368 0,0-3 64 0,9 3 16 16,-9-1-944-16,9 1-176 0,0 0-32 0,0 0-16 16,-5-6-272-16,5 6-48 0,0 0-16 0,0 0 0 15,9-5-320-15,1 0-64 0,1-2-16 0,3-180 0 16,2 368 0-16,1-181 0 0,2-1 0 0,6-1 0 16,1 0-96-16,1 1-32 0,0-2 0 0,1 6 0 15,1-6-64-15,0 2-16 0,-3-2 0 0,2 1 0 16,-1 0 16-16,-1 1 0 0,2-1 0 0,-1-1 0 15,-3 3 48-15,0-4 0 0,-1 2 0 0,-2-1 0 16,0 2-48-16,-2 0 0 0,-1-1 0 0,-2 2 0 0,-2-1-80 0,-2 1-32 16,-2 0 0-16,-10 0 0 0,0 0-160 0,0 0 128 15,0 0-128-15,0 0 128 0,0 0 32 0,0 0 0 16,-13 0 0-16,-5 1 0 0,0 2 112 0,-5 1 32 16,-3 1 0-16,-6 0 0 0,-4-4-176 0,1-1-128 15,-1 3 192-15,-1-1-192 0,-3 1 272 0,0 1-48 16,1-7-16-16,-2 6 0 0,1-1 16 0,0-1 0 15,3-1 0-15,4 2 0 0,4-1-80 0,5 1-16 16,1 1 0-16,9-2 0 0,4-1-128 0,10 0 192 16,0 0-192-16,0 0 192 0,0 0-48 0,0 0 0 15,0 0 0-15,19-2 0 0,4 0-144 0,9 2 160 16,2-1-160-16,7 2 160 0,3 2-160 0,4 0 0 0,2-2 0 16,2 1 128-16,-2-2-128 0,-2 2 0 0,-1 1 0 0,-4 0 0 15,-5-1 0-15,-5 1 0 0,-6-2 0 0,-7 3 0 16,-4 0 0-16,-7-2 0 0,-9-2 0 0,0 0 0 15,0 0 0-15,-11 4 208 0,-6 0-16 0,-9 1-16 16,-6-4 176-16,-5-1 32 0,-4 4 16 0,-5-2 0 16,-3-1-240-16,1-1-160 0,0-3 192 0,1 1-192 15,1 0 0-15,7 1 0 0,1-3 0 0,7 2-144 32,6 1-2320-32,6 1-464 0,5 0-80 0</inkml:trace>
  <inkml:trace contextRef="#ctx0" brushRef="#br0" timeOffset="82151.58">8494 15878 4607 0,'0'0'192'0,"0"0"64"15,-12 1-256-15,12-1 0 0,-9 0 0 0,9 0 0 0,-9 0 3424 0,1 0 640 16,8 0 128-16,0 0 32 0,-8 0-2352 0,8 0-464 16,0 0-80-16,0 0-32 0,0 0-496 0,0 0-96 15,0 0-32-15,9 0 0 0,5-1-32 0,5-1-16 16,5-1 0-16,4-1 0 0,4 0-16 0,3-2 0 15,1-2 0-15,2 3 0 0,0 0-128 0,0-2-32 16,0 2 0-16,-2 3 0 0,-4-1-96 0,-2-1-32 16,-3 2 0-16,-3-2 0 0,-2 3 112 0,-4 1 16 15,-6 0 0-15,-12 0 0 0,0 0-64 0,0 0 0 16,0 0 0-16,0 0 0 0,0 0-32 0,-9 4-16 16,-2-1 0-16,-6 1 0 0,-3-1-16 0,-3-1 0 0,0 0 0 15,-3 1 0-15,-4 4-112 0,-1-1-16 0,-2-5-16 0,-2 3 0 16,0 0-176-16,-1 1 192 0,0-1-192 0,2-2 192 15,1 1-192-15,3 0 0 0,5 0 0 0,4-1 0 16,3-2 0-16,5 0 0 0,4 1 128 0,9-1-128 16,0 0 0-16,0 0 0 0,0 0 0 0,0 0 128 15,14-1-128-15,8-1 128 0,1-3-128 0,2 1 128 16,2 1-128-16,4-2 128 0,0-1-128 0,4 3 128 16,1-1-128-16,1 0 0 0,-2-1 0 0,-1 2 0 15,-1 0 0-15,-1 1 0 0,-2 1 0 0,-2 0 0 16,-2 1 0-16,-5 0 0 0,-3 1 128 0,-4 0-128 15,-4-1 0-15,-10 0 0 0,0 0 0 0,0 0 0 16,0 0 0-16,-4 9 0 0,-6 0 0 0,-4-1 0 16,-3 1 0-16,-8-3 0 0,1 3 192 0,-2-4-64 0,-4 1 16 15,-1 2 0-15,-5-4 0 0,0 2 0 0,1 2-144 16,2-4 160-16,2-1-160 0,3 1 160 0,3 0-160 0,3-1 0 16,6-1 0-16,3-1 128 0,4 1-128 0,9-2 0 15,0 0 0-15,0 0 128 0,0 0-128 0,0 0 0 16,10-2 0-16,7 1 0 0,2-1 128 0,5-1-128 15,4-1 128-15,1 0-128 0,4-1 0 0,3 3 128 16,1-5-128-16,-2 4 0 0,-2-3 0 0,2 5 0 16,-1-1 0-16,-1 0 0 0,-4 2 0 0,-3 2 0 15,-6-1 0-15,-5 1 0 0,-3 0 0 0,-12-2 0 16,0 0 0-16,0 0 0 0,0 0 0 0,-16 12 0 16,-3-3 0-16,-5 3 0 0,-5-3 0 0,-3 1 0 15,0-4 0-15,-3 2 0 0,-5-4 0 0,-2 1 0 0,-2 1 0 0,-1-1 0 16,0-1 0-16,3 0 0 0,4 2 0 15,3-3 0-15,5-1 0 0,6-2 0 0,6 0 0 0,4 0 0 16,5 0 0-16,9 0 0 0,0 0 128 0,0 0-128 16,0 0 0-16,14-2 0 0,5-5 0 0,5 2 0 15,4 0 0-15,5 0 128 0,4-3-128 0,2 5 0 16,2-2 0-16,2-1 0 0,2 3 0 0,-1-1 0 16,0 0 0-16,-2-2 0 0,-3-1 0 0,-1 4 0 15,-2-4 0-15,-6 3 0 0,-6 2 128 0,-5-1-128 16,-5 3 0-16,-14 0 0 0,0 0 0 0,0 0 128 15,0 0-128-15,0 0 0 0,-12 3 0 0,-6 3 0 16,-9 3 0-16,-6 3 0 0,-5-4 0 0,-3 3 0 16,-2-4 0-16,-3 2 0 0,-2-4-176 0,4 0 176 0,-2 4-304 0,3-1 32 15,-1 3 0-15,4-3 0 16,2 3-1328-16,1-1-256 0,0 6-48 0,5-1-14880 16</inkml:trace>
  <inkml:trace contextRef="#ctx0" brushRef="#br0" timeOffset="85441.01">6120 14054 15663 0,'-3'-27'1392'0,"1"10"-1120"0,1 0-272 0,0 1 0 16,1 6 320-16,0-4 0 0,0 3 0 0,1 3 0 15,0-1 384-15,-1 9 96 0,0 0 16 0,0-7 0 16,0 2-320-16,0 5-64 0,0 0-16 0,0 0 0 15,0 0 48-15,0 0 16 0,0 0 0 0,0 0 0 16,-9 5-80-16,-1 6-16 0,-1-1 0 0,-2 5 0 0,-1 3-64 0,-1 3 0 16,-3 0-16-16,0 3 0 0,-1-3 16 0,0 4 0 15,0 4 0-15,-1 6 0 0,-1-2 144 0,4 2 48 16,-5 6 0-16,0 5 0 0,-2-1 208 0,-1 9 48 16,-1 2 16-16,0 6 0 0,3 2-176 0,-3 4-32 15,-2 3-16-15,3 6 0 0,1 4-240 0,1 4-64 16,1 0 0-16,2 1 0 0,0-3-128 0,2-5-128 15,3-3 192-15,2-1-192 0,0-8 208 0,4-1-64 16,2-7-16-16,2 3 0 0,2-2 240 0,3-4 32 0,4 1 16 16,4-2 0-16,3-3 32 0,4-1 0 15,6-1 0-15,1 0 0 0,4 0-208 0,4-6-48 0,6 1 0 0,2-2 0 16,3 4-192-16,1-7 144 0,4 1-144 0,2-2 128 16,3 0-128-16,5-4 0 0,3-2 0 0,6 0 0 31,6-5-432-31,-1-2-16 0,0-8 0 0,1-5 0 15,-1-3-1776-15,1-5-352 0,1-3-80 0</inkml:trace>
  <inkml:trace contextRef="#ctx0" brushRef="#br0" timeOffset="86188.89">8439 14136 24879 0,'-11'-15'1088'0,"5"7"256"0,1 3-1088 0,5 5-256 0,0 0 0 0,0 0 0 16,0 0 480-16,0 0 32 0,0 0 16 0,0 0 0 15,0 0-288-15,13-1-64 0,-3 1-16 0,3 4 0 16,-2 0 32-16,3 2 16 0,0 2 0 0,2 1 0 16,0 3-16-16,2 3-16 0,1 1 0 0,0 2 0 15,-1 1-16-15,1 2 0 0,0 3 0 0,1 3 0 16,-1-3 208-16,2 7 32 0,-1 4 16 0,0 0 0 15,1 1 128-15,-1 3 32 0,-1-3 0 0,0 5 0 0,0 2 16 0,-1 1 16 16,-4-1 0-16,-1 0 0 0,-2 4-96 0,-1 0-32 16,1 4 0-16,-4 1 0 0,-2 0-160 0,0 0-16 15,0-2-16-15,1-1 0 0,-3 0-96 0,1 0-32 16,-1 0 0-16,-1-2 0 0,0 1 16 0,-1-5 0 16,-1 0 0-16,-1-1 0 0,-3-1 96 0,-1 0 32 15,0-3 0-15,-2 0 0 0,1-3 80 0,-2 0 0 16,-1-2 16-16,-1 2 0 0,-3 4-16 0,-1-1-16 15,-2-1 0-15,-2-1 0 0,-1 1-16 0,0-1 0 16,-1-2 0-16,1-2 0 0,-2-7-32 0,1 2 0 16,0-2 0-16,1 1 0 0,-2-3 0 0,3-2-16 15,3 0 0-15,-3-2 0 0,2-1-80 0,2-1-16 16,1 0 0-16,3-4 0 0,1-4-208 0,4 1 0 0,1-4 0 0,4-6 0 16,0 0-224-16,0 0-32 0,0 0-16 0,0 0 0 31,15 3-1328-31,3-5-256 0,0-3-48 0,5-1-10608 0,4-4-2128 0</inkml:trace>
  <inkml:trace contextRef="#ctx0" brushRef="#br0" timeOffset="87143.79">14931 14061 4607 0,'2'-20'400'0,"1"7"-400"16,1-2 0-16,-1 3 0 0,0-1 1936 0,-1 2 304 15,1 1 64-15,0 0 16 0,-3 10-1056 0,3-6-224 16,-3 6-32-16,3-11-16 0,-1 5-80 0,-2 6-16 16,0 0 0-16,0 0 0 0,2-6-96 0,-2 6-32 0,0 0 0 0,0 0 0 15,0 0 64-15,0 0 16 0,0 0 0 0,-10 6 0 16,1 6-224-16,-3 2-48 0,-1 5-16 0,-2 3 0 15,-4 1-368-15,0 7-192 0,-1 1 192 0,3 5-192 16,-4-2 336-16,-2 8-32 0,-3 3-16 0,1 7 0 16,-2 4 160-16,-1 5 48 0,0-1 0 0,-2 6 0 15,-5 1-144-15,0 11-32 0,-2 3 0 0,3 3 0 16,-1 1-128-16,2-4-16 0,2 2-16 0,4-3 0 16,4 0-160-16,5-8 0 0,5-3 0 0,5-7 128 15,4-1 96-15,4-3 16 0,4-5 0 0,3-1 0 16,3-1 256-16,8-3 48 0,4 1 16 0,2-2 0 15,1-4-176-15,6 4-16 0,4-3-16 0,5 0 0 16,2-5-176-16,4-3-48 0,1-3 0 0,2-5 0 0,3-2-128 16,2-3 0-16,-2-1 0 0,7-2 0 15,4-2-320-15,4 1-112 0,4-3-16 16,0 0 0-16,-1-2-2672 0,-3-3-528 0,19-3-128 0,-10-3 0 0</inkml:trace>
  <inkml:trace contextRef="#ctx0" brushRef="#br0" timeOffset="87762.77">16940 13982 18831 0,'0'0'832'0,"0"0"176"0,0 0-816 0,0 0-192 16,0 0 0-16,0 0 0 0,0 0 768 0,14 2 128 15,2 2 0-15,1-1 16 0,2 5-208 0,4-2-32 16,-1 2-16-16,3 3 0 0,3 6-272 0,1-1-48 16,2 0-16-16,2 1 0 0,0 6-32 0,0 3-16 15,-1 3 0-15,-2 4 0 0,1 3 112 0,-2 3 32 16,-1 8 0-16,-2 0 0 0,-4 4 208 0,3 4 32 16,-1 2 16-16,-4 5 0 0,-2 7-112 0,-5 3-32 15,-3 2 0-15,-3 2 0 0,-4 4-80 0,-3-2-32 16,-3 3 0-16,-3 0 0 0,-4 6-96 0,-3-3-32 0,-3-7 0 0,-2-3 0 15,0-4 0-15,0-3 0 0,-1-4 0 0,-2-1 0 16,0-5 32-16,-2-2 16 0,-1-3 0 0,0-1 0 16,1-4-144-16,-2 1-48 0,-3-2 0 0,-3-3 0 31,-1 1-720-31,-6 1-128 0,0 2-48 0</inkml:trace>
  <inkml:trace contextRef="#ctx0" brushRef="#br0" timeOffset="95541.63">14992 14083 9087 0,'2'-12'400'0,"-2"12"96"0,0 0-496 0,0 0 0 16,5-10 0-16,0 4 0 0,-5 6 752 0,0 0 48 15,0 0 16-15,3-10 0 0,-1 1-176 0,-2 9-16 16,0 0-16-16,0 0 0 0,0 0 128 0,0 0 32 0,-7-5 0 0,7 5 0 16,-13 5-240-16,0 0-32 0,-3 3-16 0,-2 3 0 15,-2 3 96-15,-2 1 32 0,1 0 0 0,-5 7 0 16,-2 1-128-16,-2 0-32 0,-5 4 0 0,1 0 0 16,0 5-144-16,-3 5-48 0,-4 1 0 0,-1 8 0 15,0 4-64-15,-1 4-32 0,-1 5 0 0,0 2 0 16,2 5-160-16,0 4 192 0,3 2-192 0,3 4 192 15,2-1-192-15,9 0 0 0,6-3 144 0,5-5-144 16,7-1 192-16,10 3-16 0,7-2-16 0,9-1 0 16,8 0 224-16,6-1 64 0,4-5 0 0,3 2 0 15,6-2-224-15,0-2-32 0,1 1-16 0,1-1 0 16,0-4-176-16,0-2 128 0,-3-4-128 0,1-1 128 31,0-5-1728-31,-3-1-336 0,14 10-80 0,-11-11-8224 0</inkml:trace>
  <inkml:trace contextRef="#ctx0" brushRef="#br0" timeOffset="96279.63">17053 13929 6447 0,'0'0'576'0,"0"0"-576"15,-6-4 0-15,6 4 0 0,-10-2 960 0,10 2 96 16,0 0 16-16,0 0 0 0,0 0-160 0,0 0-16 15,0 0-16-15,0 0 0 0,0 0-144 0,0 0-32 16,0 0 0-16,0 0 0 0,11 9-128 0,2-1-48 16,0 4 0-16,3 2 0 0,3 4-128 0,3 3-16 15,2 3-16-15,3 4 0 0,1-2 128 0,0 6 16 16,-3 2 16-16,-1 7 0 0,-2 3-112 0,-2 2-32 0,-3 2 0 0,-3 7 0 16,-7 6 128-16,0 1 32 0,-6 0 0 0,-2 2 0 15,-3 3 48-15,0-1 16 0,-1 4 0 0,2-1 0 16,-2 0-208-16,2-1-32 0,-3-5-16 0,1 1 0 15,0 2-64-15,-1-2-16 0,-2 0 0 0,-1-2 0 16,-3 4 112-16,-4-6 0 0,-3-6 16 0,-1 0 0 16,-7-2-400-16,1-1 0 0,-1-1 0 0,0-5 0 15,1-1 0-15,-1-2 0 0,0 2 128 0,2-4-128 32,-2 0-1248-32,2 0-288 0,-2 2-48 0,0-4-16 0</inkml:trace>
  <inkml:trace contextRef="#ctx0" brushRef="#br0" timeOffset="108705.37">27923 16171 6447 0,'0'0'576'0,"0"0"-576"16,-9 3 0-16,9-3 0 0,-9-2 1024 0,9 2 112 16,0 0 16-16,-9 0 0 0,9 0-288 0,0 0-48 15,-9 0-16-15,9 0 0 0,0 0-32 0,-9 2-16 16,9-2 0-16,0 0 0 0,0 0-112 0,0 0 0 0,-6 7-16 0,6-7 0 16,0 0-48-16,0 0 0 0,0 0 0 0,0 0 0 15,0 0 64-15,11 5 16 0,2-2 0 0,1 0 0 16,1-1 176-16,3-1 48 0,2-2 0 0,6 1 0 15,4-1-368-15,5 1-80 0,3 0-16 0,6 0 0 16,3 0-128-16,7-1-32 0,-1-2 0 0,4 0 0 16,-2-2 0-16,0 0-16 0,-1 1 0 0,4 2 0 15,0 2-48-15,4 2-16 0,4 1 0 0,3 0 0 16,-3 0-176-16,-2 0 192 0,-5-1-192 0,2 0 192 16,-1 2-192-16,1 2 0 0,1 0 0 0,-2-3 0 15,0-1 0-15,-5 0 0 0,-7-2 128 0,-2 1-128 16,-6 3 0-16,-2-2 0 0,-1 1 0 0,-4-1 128 15,-2 3-128-15,-4 2 0 0,-3-3 0 0,-4-2 0 16,-2 1 128-16,-4-1-128 0,-4-1 0 0,-10-1 128 0,0 0 96 16,0 0 16-16,0 0 0 0,0 0 0 0,0 0 208 0,0 0 64 15,-9-2 0-15,-4-1 0 0,-3 2-288 0,-3 0-48 16,-5 0-16-16,-4-2 0 0,-4-2-160 0,-1 2 0 16,0 2 0-16,-4 0 128 0,-2 0-128 0,-6-2 0 15,-6 2 0-15,-5-2 0 0,-3-2 0 0,-2 1 0 16,-6-1 144-16,1 4-144 0,4 2 0 0,-5-2 0 15,-4-2 0-15,-2 1 128 0,1-4-128 0,0 2 0 16,4 2 0-16,4 1 0 0,6-1 0 0,-1-1 0 16,0 1 0-16,1-1 0 0,1-1 0 0,9 2 0 15,5-2 0-15,3 3 0 0,7-1 128 0,8 2-128 16,4 0 160-16,7 0-160 0,4 0 0 0,10 0 0 0,0 0 0 0,0 0 0 16,0 0 0-16,14 3 0 0,7-1 0 15,7 0 0-15,6-2 0 0,9 1 0 0,7 0 192 0,4-1-48 16,5 0-144-16,-1-2 0 0,2-2 0 0,4-1 128 15,2 2-128-15,5 1 0 0,5 0 0 0,2 0 0 16,-2-3 0-16,0-2 0 0,-1 2 0 0,-1 4 0 16,-2 1 0-16,0 0 0 0,-5-1 0 0,-7 0 0 15,-10-1 0-15,-9 2 0 0,-8 0 0 0,-6 2 0 16,-8 0 0-16,-5 1 0 0,-14-3 0 0,0 0 0 16,0 0 0-16,0 0 192 0,-13 3-64 0,-7 4 0 15,-9-2 16-15,-12-3 0 0,-11 1 0 0,-9 0 0 16,-9 2-144-16,-1-2 128 0,-4 1-128 0,-4 1 128 15,-2 5-128-15,-3-7 160 0,-3-2-160 0,3-1 160 16,4-1 96-16,4 1 32 0,4 0 0 0,2 0 0 0,1 0-32 16,8-1 0-16,6-2 0 0,13 1 0 15,9-1-64-15,9 1-32 0,9 2 0 0,15 0 0 0,0 0-32 0,0 0-128 16,20 7 192-16,17 0-64 0,14 0-128 0,13-2 0 16,7-2 0-16,10 1 128 0,9-2-128 0,11 3 0 15,8-1 0-15,3 1 128 0,-1 1-128 0,5 1 0 16,7 2 0-16,-4 0 0 0,-3-4 0 0,-1 4-144 15,-2 0 0-15,-4 1-17392 0</inkml:trace>
  <inkml:trace contextRef="#ctx0" brushRef="#br0" timeOffset="113714.43">2968 5570 19343 0,'-5'-7'1728'0,"0"-2"-1392"0,4 5-336 0,1 4 0 16,0 0 160-16,0 0-32 0,0 0-128 0,0 0 192 16,0 0-192-16,12 7 128 0,6 0-128 0,2-2 0 15,5 0 320-15,6 2-16 0,9-5-16 0,0 1 0 16,5-2 96-16,3 2 0 0,2-1 16 0,3 1 0 0,4 2-192 0,8-1-32 15,6 1-16-15,2 1 0 0,-1-2-160 0,2-2 160 16,1 2-160-16,6 0 160 0,2 0-160 0,5-2 160 16,-1-2-160-16,2 0 160 0,-1 0 32 0,4 0 0 15,3 0 0-15,0-1 0 0,1-3 240 0,-2 3 48 16,-1 0 16-16,7 1 0 0,3 0-128 0,-4 0-32 16,-6 0 0-16,-3 1 0 0,-3 3-192 0,4 0-144 15,-2-2 192-15,-6-1-192 0,-8 1 192 0,-7-1-192 16,-4 0 192-16,-3 0-192 0,-3 1 176 0,-2-1-176 15,-2-1 160-15,-5-1-160 0,-3-1 224 0,-8 0-48 16,-5-1-16-16,-5 2 0 0,-4-3 96 0,-3-1 32 16,-6 1 0-16,-1 2 0 0,-4 1 48 0,-10 1 16 0,0 0 0 15,0 0 0-15,0 0 208 0,0 0 32 16,-8-7 16-16,-6 1 0 0,-5 1-224 0,-9 2-64 0,-7-1 0 0,-8-2 0 16,-10 0-320-16,-1 2 0 0,-6-2 0 0,-1 2 0 15,-2 0 0-15,-6 1 0 0,-6-3 0 0,-9 2 128 16,-5 2-128-16,0 0 0 0,-1 1 0 0,-4 1 0 15,-5 1 0-15,-4 2 0 0,-3 1 0 0,-1 1 0 16,1-3 0-16,-5 2 0 0,-5 3 0 0,4 0 128 16,-1-3-128-16,-4 1 0 0,-3 3 0 0,4-3 0 15,3 1 0-15,2 2 0 0,2-3 0 0,5 1 128 16,3 1-128-16,10-4 128 0,7 4-128 0,6 0 128 16,6-3-128-16,7 1 0 0,3 0-128 0,8-1 128 15,7-1 0-15,12-1 0 0,4 1 0 0,8-1 128 16,8 2-128-16,6-1 0 0,9-3 0 0,0 0 0 15,0 0 0-15,21 2-128 0,6-2 128 0,17 0-192 0,13-2 192 0,13-3 176 16,9-2-48-16,12 2 0 0,11-2-128 0,8-1 192 16,12-2-192-16,12 1 192 0,7-3-192 0,8 4 0 15,3-4 0-15,10 3 0 0,8-2 0 16,2-1 128-16,2 3-128 0,-1 2 0 0,0 2 160 0,2 1-160 16,3 0 192-16,-5 0-192 0,-8 2 160 0,-4 3-160 15,-3 4 128-15,-5 0-128 0,-9-1 0 0,-6 5 0 16,-6 0 128-16,-13 3-128 0,-9 1-176 0,-3 1-64 15,-2 4-16-15,-11 0-15584 0</inkml:trace>
  <inkml:trace contextRef="#ctx0" brushRef="#br0" timeOffset="121466.79">4232 7805 2751 0,'0'0'128'0,"-8"4"16"0,8-4-144 0,-11 0 0 0,-1 0 0 0,2 0 0 16,1 0 1968-16,9 0 352 0,-11 0 80 0,2 0 16 15,0 0-1488-15,9 0-288 0,-9-3-64 0,9 3-16 16,-10-4 288-16,2 1 64 0,8 3 16 0,-6-7 0 15,-1 1 80-15,7 6 16 0,0 0 0 0,0 0 0 16,-5-4-448-16,5 4-64 0,0 0-32 0,0 0 0 16,0 0-304-16,0 0-176 0,0 0 192 0,9-4-192 15,3-1 192-15,0 3-64 0,2-1 0 0,8 2-128 16,2 1 240-16,4-3-64 0,-3 1-16 0,6-2 0 0,3 1 112 0,4 2 32 16,2 0 0-16,4 1 0 0,3 1-80 0,5 2-16 15,4 1 0-15,3-3 0 0,1 0-208 0,2 2 144 16,-2-2-144-16,-1 0 128 0,2-1 0 0,3 1-128 15,3 1 192-15,2-2-64 0,0-3 128 0,-2 1 32 16,-1-2 0-16,-2-1 0 0,-5 3-160 0,4 2-128 16,-1-2 144-16,0-1-144 0,2 1 128 0,-4 1-128 15,-5-2 0-15,-1-1 144 0,-5 2-144 0,0 0 0 16,-4 4 0-16,0 0 0 0,-2 1 0 0,-1-1 0 16,-4 1 0-16,0-1 0 0,1 2 0 0,-6 0 128 15,-5 0-128-15,-3 0 0 0,-3-2 0 0,-3 2 0 16,-4 2 0-16,-1-3 0 0,-3-1 128 0,-1 0-128 0,-10-2 0 0,11 4 128 15,-11-4 32-15,0 0 0 0,0 0 0 0,0 0 0 16,0 0-32-16,0 0 0 0,0 0 0 0,0 0 0 16,-9 3 64-16,-3 1 0 0,1-3 0 0,-7-1 0 15,-4-1-192-15,-2 1 192 0,-5 1-192 0,-3-1 192 16,-3-1-64-16,-5-1-128 0,-3-1 192 0,-3 1-64 16,-1-1-128-16,-1 2 0 0,-3-2 0 0,-2 3 0 15,-3 3 0-15,-4-2 0 0,-2 0 0 0,-3-1 0 16,-1-1 0-16,-1 0 0 0,-1 1 0 0,-3 2 0 15,-1 1 0-15,-3-2 0 0,-4-2 0 0,1 1 0 16,3 0 0-16,1 1 0 0,2 2 0 0,-2 0 0 16,-2 1 0-16,0-1 128 0,3-1-128 0,5 0 0 15,-1-2 0-15,7 3 0 0,4 5 0 0,3-4 0 0,0-2 0 0,3 0 0 16,3-2 128-16,4 0-128 0,3 2 0 0,5 1 0 16,4-2 0-16,2 0 0 0,3-1 0 0,3 0 0 15,1 2 0-15,2-2 0 0,3-2 0 0,5 4 0 16,3 0 0-16,2-2 0 0,1 0 0 0,8 0 0 15,0 0 0-15,0 0 0 0,0 0 0 0,0 0 0 16,0 0 0-16,15 1 0 0,7 2-128 0,5-1 128 16,5 4 0-16,7-5 0 0,7-1 0 0,6 0 0 15,6 0 0-15,7 0 0 0,5-4 0 0,2 1 0 16,2 3 0-16,6 2 0 0,4-2 0 0,4-2 0 16,2-1 128-16,-1 0-128 0,-1 1 0 0,2-1 160 15,2-1-160-15,-2 0 160 0,-4-1-160 0,-1 1 0 16,-4 2 144-16,0-1-144 0,-1 2 128 0,-4 0-128 0,-2-2 128 15,-7 2-128-15,-4 1 0 0,-6 1 0 0,-4 1 0 0,-4 1 0 16,-5 5 0-16,-2-3 0 0,-3 3 0 0,-2-4 0 16,-4-3 0-16,-7 0 0 0,-3 3 0 0,-4-2 0 15,-5-2 0-15,-4 0 0 0,-10 0 0 0,0 0 128 16,0 0-128-16,0 0 176 0,-9-5-176 0,-5 3 192 16,-6 3-64-16,-7-2 0 0,-7-2 0 0,-6 1 0 15,-3-3-128-15,-7 2 160 0,0 3-160 0,-5 1 160 16,-7-1-160-16,-5 3 0 0,-5 1 0 0,-2-2 0 15,1 1 0-15,-1-1 128 0,-1 2-128 0,-3 3 0 16,-2-1 0-16,-1-1 0 0,-2-1 0 0,3 1 0 16,4-1 0-16,0 1 0 0,-2 4 0 0,3-6 0 0,3 1 0 0,6-2 0 15,3-2 0-15,7 0 0 16,4 1 0-16,5 0 0 0,6 0 0 0,5 2 0 0,3-1 0 16,5 0 0-16,0-2 0 0,7 2 0 0,5 2 0 0,7 0 0 15,9-4 0-15,0 0 0 0,0 0 0 0,16 4-144 16,9-4 0-16,8 0 0 0,2-3 144 0,12 2-128 15,8 0 128-15,7 1-128 0,8 1 128 0,5-2 0 16,5-4-144-16,4 1 144 0,-1-3 0 0,3 5 0 16,3 2 0-16,3-3 0 0,0-2 0 0,-1 0 0 15,-6-1 0-15,1 3 0 0,1 3 0 0,-3-2 0 16,-3-3 0-16,-1-1 0 0,-8 3 0 0,-3 0 128 16,-4 2-128-16,-3 2 0 0,-2 2 0 0,-2-1 0 15,-5 3 0-15,-5-5 0 0,-7-2 0 0,-6 2 0 16,-4 2 0-16,-6 1 0 0,-5-1-176 0,-2 0-16 0,-5-1 0 0,-13-1 0 31,0 0-448-31,0 0-80 0,0 0-32 0,-14 8-12352 0</inkml:trace>
  <inkml:trace contextRef="#ctx0" brushRef="#br0" timeOffset="150761.85">3051 2822 11807 0,'0'0'512'0,"0"0"128"0,0 0-512 0,0 0-128 0,0 0 0 0,0 0 0 15,0 0 640-15,0 0 96 0,0 0 32 0,0 0 0 16,7-3-176-16,0-1-16 0,-7 4-16 0,0 0 0 16,0 0 144-16,0 0 16 0,0 0 16 0,0 0 0 15,0 0 112-15,0 0 32 0,0 0 0 0,0 0 0 16,0 0-64-16,0 0-16 0,0 0 0 0,-8-1 0 15,-2-7-208-15,1 4-32 0,-2 0-16 0,-1 3 0 0,-1-2-128 16,1 2-32-16,-2-1 0 0,-8-2 0 0,0 3 0 0,2 1 0 16,0 2 0-16,-2 3 0 0,-3-5-96 0,2 4-32 15,1 5 0-15,-1 0 0 0,-1-2-80 0,0 4-32 16,1-2 0-16,-1 2 0 0,-1 4-144 0,2 3 0 16,4-1 144-16,2 0-144 0,3 1 0 0,0 1 0 15,4 0 0-15,2 3 0 0,5-1 0 0,-1 1 0 16,4-2 0-16,4-1 0 0,-1-1 0 0,6 1 0 15,1-1 0-15,4 1 0 0,3 0 0 0,1 0 0 16,-2 0 0-16,5-1 0 0,-2-4 0 0,0 1 0 16,0-2 0-16,1-4 128 0,1-4-128 0,1 1 0 15,3 0 128-15,-3-3-128 0,0 0 128 0,2-2-128 0,-3-2 128 0,-5 0-128 16,3-2 208-16,3 1-16 16,1-6-16-16,-1-1 0 0,5-2 160 0,-3-2 48 0,-1-5 0 0,9-9 0 15,-3 6-64-15,-5-1-16 16,-5-1 0-16,-1 2 0 0,-4-2-112 0,-2 1-32 0,-5-3 0 0,-3 1 0 15,1-1 32-15,-5 3 0 0,-1 3 0 16,-3 1 0-16,-2 1-192 0,-2 6 192 0,-1-2-192 0,-2 2 192 16,-7 0-192-16,0 1 0 0,0 5 0 0,6 4 0 31,-5-4-1200-31,-1-2-272 0,-1 2-48 0,2 0-13296 0</inkml:trace>
  <inkml:trace contextRef="#ctx0" brushRef="#br0" timeOffset="151352.9">3235 2908 14735 0,'0'0'640'0,"0"0"160"0,0 0-640 0,1-5-160 16,1-4 0-16,0 2 0 0,1 2 800 0,0-2 128 15,3 0 32-15,1 2 0 0,3-3-32 0,1 3 0 16,2-3 0-16,3 1 0 0,2 2-48 0,1-1-16 16,2 1 0-16,2 2 0 0,0 2-256 0,2 1-48 15,2 0-16-15,2 2 0 0,2 2-256 0,-2 1-48 16,-2-1-16-16,-1 0 0 0,0 1-224 0,-5 3 128 15,-3-2-128-15,-4 4 0 0,-4-2 0 0,-1 3 0 16,-1-1 0-16,-2 2 0 16,-2-1-1344-16,-1-1-320 0,-1 3-64 0</inkml:trace>
  <inkml:trace contextRef="#ctx0" brushRef="#br0" timeOffset="151594.24">3225 3173 16575 0,'0'0'1472'0,"0"0"-1168"0,0 0-304 0,7 7 0 16,1-1 864-16,1-2 112 0,0 0 32 0,2 1 0 16,5 1 288-16,-1-1 64 0,0-1 16 0,5-2 0 15,-1 2-528-15,3-1-96 0,1-2-32 0,0 0 0 16,0 3-336-16,1 0-80 0,1 0-16 0,-2-2 0 15,-1 0-288-15,-2-2 0 0,-1 0 128 0,0 0-128 16,0 0-1488-16,0 0-368 0,0 0-64 0</inkml:trace>
  <inkml:trace contextRef="#ctx0" brushRef="#br0" timeOffset="151986.64">4028 2974 11055 0,'0'0'976'0,"0"0"-784"15,-5-5-192-15,0-3 0 0,-1 3 1536 0,-1-3 256 16,1 3 48-16,0 1 16 0,-2 1-576 0,2-3-128 16,-5 3 0-16,4 1-16 0,-5 2-240 0,2 2-64 15,-1-1 0-15,-1 1 0 0,0 4-256 0,-2-3-64 16,-2 4-16-16,2 2 0 0,0-2-176 0,0 6-48 0,2 5 0 0,-1 0 0 15,0-1-112-15,2 2-32 16,-1 0 0-16,2 3 0 0,1 2-128 0,3-1 0 16,1 1 0-16,2-2 0 0,2-2 0 0,4-2 128 15,3 0-128-15,-1-4 0 0,3 0 192 0,1-2-32 0,1-1-16 16,2-2 0-16,1-4 48 0,2 0 0 0,1 1 0 0,9-2 0 16,-3 1-64-16,-2-2-128 0,-2-3 192 0,-2 0-64 15,0-2-128-15,-4 1 0 0,0-3 144 0,-2 0-144 16,-2 1 128-16,-8 3-128 0,5-9 160 0,0-5-160 15,-3 1 144-15,-2-4-144 0,-1 0 128 0,-3-1-128 16,0-4-192-16,-4-1-112 0,-1 2-16 0,1 0-8528 16,-1 2-1712-16</inkml:trace>
  <inkml:trace contextRef="#ctx0" brushRef="#br0" timeOffset="152509.82">4173 2966 13823 0,'0'0'608'16,"0"0"128"-16,-8-4-592 0,8 4-144 0,0 0 0 0,0-7 0 0,0 7 1056 0,12-11 176 15,4 5 48-15,2-4 0 0,4 0-240 0,2-3-32 16,3 2-16-16,2 3 0 0,4 3-368 0,1 0-80 15,2 1-16-15,-8 3 0 0,2-2-32 0,6 3-16 16,2 4 0-16,1 1 0 0,2 3-256 0,-1-3-48 16,-4 2-16-16,-1-1 0 0,-7-3-160 0,-5 4 0 15,-4 0 0-15,-3 0 0 16,-3 3-1680-16,-4-4-224 0,-4 2-32 0</inkml:trace>
  <inkml:trace contextRef="#ctx0" brushRef="#br0" timeOffset="152812.26">4075 3277 8287 0,'0'0'368'0,"0"0"80"0,0 0-448 0,-6 7 0 0,6-7 0 0,0 0 0 16,0 0 2512-16,7 7 432 0,5-1 64 0,2-3 32 16,1 2-1456-16,4 1-304 0,4-4-48 0,4-1-16 15,1-2-384-15,2-1-64 0,1-5-32 0,3 3 0 0,3 1-224 0,1 1-64 16,-1 0 0-16,-10 0 0 0,1-1-192 0,2 3-32 16,2 0-16-16,0 1 0 0,-3 1-208 0,-1 1 0 15,-1 0 0-15,-2-1 0 16,-1-1-1920-16,-1-1-416 0</inkml:trace>
  <inkml:trace contextRef="#ctx0" brushRef="#br0" timeOffset="153436.37">5391 2922 11455 0,'0'0'512'0,"0"0"96"0,0 0-480 0,0 0-128 0,2-4 0 0,-2 4 0 16,0 0 944-16,0 0 160 0,0 0 48 0,0 0 0 15,2-8-240-15,-2 2-32 0,-3 1-16 0,3 5 0 16,0 0-96-16,-5-5 0 0,-1 1-16 0,-1 1 0 0,1 2-80 0,0-2-16 16,-1 1 0-16,-2 1 0 0,0 1-128 0,1 0-16 15,-1 1-16-15,-2 1 0 0,-1-2-144 0,-1 2-32 16,-1-1 0-16,0 2 0 0,-1 0-64 0,0 5 0 15,-2-2-16-15,-1 3 0 0,-2-2-16 0,-2 1 0 16,1 4 0-16,-1 3 0 0,3 0-64 0,-3 2-16 16,2-1 0-16,1 2 0 0,1 1-144 0,3 2 0 15,2-2 0-15,3 0 0 0,2 1 0 0,5 0 0 16,1 1 0-16,4 0 0 0,1-2 128 0,4-1-128 16,2-1 0-16,2-2 128 0,4 0 128 0,4-1 0 15,4 0 16-15,4-4 0 0,5 2 0 0,0-4 0 16,1-1 0-16,1-3 0 0,-1-2 144 0,-1-2 32 15,-2-2 0-15,-2-1 0 0,-2-2 64 0,-1-2 0 0,1 0 16 0,-2-3 0 16,0 1 16-16,-1-3 0 16,-2-2 0-16,0-3 0 0,-2-2 64 0,-1-1 16 0,-2-1 0 0,-4 1 0 15,-4-4-48-15,-1-3-16 16,-3 0 0-16,-3-1 0 0,-2 3-320 0,-3-2-64 16,-3 4-16-16,0 1 0 0,-3 0-160 0,-2 5 0 0,-1 3 0 0,-1 2 128 31,-1-2-1056-31,0 5-224 0,0 1-32 0,-1 6-10400 0,1 2-2064 0</inkml:trace>
  <inkml:trace contextRef="#ctx0" brushRef="#br0" timeOffset="155379.35">2678 3239 7359 0,'0'0'320'0,"0"0"80"0,-6-187-400 0,2 365 0 16,-1-181 0-16,-1 0 0 0,-1 1 1488 0,1-1 224 15,6 3 32-15,-8-4 16 0,2 2-1184 0,-2-1-224 16,1 1-48-16,-1 0-16 0,-1 4-32 0,0-1 0 15,0 1 0-15,-1 1 0 0,0-2 0 0,0 3 0 16,-2-1 0-16,1 0 0 0,0 0 144 0,-1 2 32 16,1 1 0-16,2-2 0 0,-3 1 48 0,2-1 16 15,1 0 0-15,0 1 0 0,0 0-64 0,1 3-16 16,-1-3 0-16,1 0 0 0,0 0 48 0,1 0 16 16,-2 0 0-16,4 1 0 0,-2 2-160 0,1-3-16 15,0 2-16-15,1 0 0 0,0-2-48 0,5-5-16 16,0 0 0-16,-4 8 0 0,4-8-32 0,-2 7-16 15,2 1 0-15,0-8 0 0,0 0 0 0,6 9 0 16,-1 0 0-16,1 1 0 0,2 2 32 0,1-4 16 0,2 3 0 0,2-4 0 16,-1 3-64-16,4-2-16 0,0 1 0 15,3-3 0-15,3-1 0 0,2 4 0 0,-1-1 0 16,2 2 0-16,2-2-16 0,0 2 0 0,-2-1 0 0,1 1 0 16,-2-2-128-16,0 2 0 0,1-3 144 0,1 3-144 15,-2-1 0-15,0 2 0 0,0-5 0 0,0 3 0 16,3-3 0-16,-2 0 144 0,2 2-144 0,4-3 0 15,-2 3 160-15,0-2-160 0,2-1 128 0,-1 2-128 16,1-4 128-16,-2 0-128 0,-2 1 0 0,-1 0 128 0,0 2-128 0,-1-2 160 16,1 1-160-16,-1 1 160 0,0-1-160 0,-1-1 128 15,1 0-128-15,-1 2 128 0,1-1-128 0,2 3 192 16,0 0-192-16,1-5 192 0,-2 1-192 0,1-1 192 16,0-2-192-16,1 3 192 0,1-2-192 0,-1 1 128 15,0-3-128-15,-2 3 128 0,1-2-128 0,0-1 192 16,1 0-192-16,-1 1 192 0,-1 2-192 0,0 0 0 15,-1 1 0-15,-1-1 0 0,2-3 0 0,-1 1 128 16,0 0-128-16,2 3 0 0,0-3 0 0,-2 1 0 16,1 0 128-16,-1-2-128 0,1-4 0 0,-1 2 0 15,-2-1 0-15,-2 1 128 0,1 0 0 0,-2 1-128 16,1 0 192-16,-1 0-64 0,2-3-128 0,-1 1 160 16,1 0-160-16,0 0 160 0,-2 3-160 0,0-1 160 15,-1-1-160-15,0 1 160 0,0 0-160 0,2-3 0 16,-1 0 0-16,0 2 0 0,-1 0 0 0,-1 1 128 15,0 1-128-15,0-1 0 0,0-2 0 0,2 1 0 0,-1-2 128 16,1 3-128-16,-2-1 0 0,0 1 0 16,-1-1 144-16,-1 0-144 0,1 0 0 0,-2-1 0 0,0-1 0 0,0 3 128 15,1 0-128-15,-1 1 128 0,0 0-128 0,0-1 128 16,-1-1-128-16,3 0 128 0,-3 1-128 0,1-1 128 16,-1 1-128-16,0 0 144 0,0 1-144 0,0 0 160 15,1-2-160-15,1 1 160 0,-1-3-160 0,1 3 160 16,2 0-160-16,0 0 128 0,0-1-128 0,-3 1 128 15,3 0-128-15,-2 1 160 0,1-1-160 0,1-1 160 0,-1 0-160 16,1 0 0-16,0 0 0 0,-1 1 128 16,-1-2-128-16,-1 2 0 0,-1-2 144 0,0 2-144 0,-2 1 128 0,0-1-128 15,1-1 160-15,-1 1-160 0,-1-1 192 0,-1-2-64 16,0 0-128-16,0 1 192 0,1 2-64 0,-1-1-128 16,-1-2 176-16,0-1-176 0,-2 0 208 0,1 1-64 15,-2-3-16-15,1 1 0 0,1 1 0 0,-1-3 0 16,-2 1 0-16,1 0 0 0,1-1 0 0,-2 1-128 15,-1-2 192-15,1 3-64 0,0 0-128 0,-1-3 160 16,-1 4-160-16,1-3 160 0,-1 0-32 0,1 3-128 16,-2-2 192-16,2 2-64 0,-3-2-128 0,-1 7 0 15,0 0 0-15,0 0 128 0,4-7-128 0,-2 3 0 16,-2 4 0-16,0 0 128 0,0 0-128 0,4-5 0 16,-4 5 0-16,3-7 0 0,-2 2 0 0,-1 5 0 15,0-5 0-15,3-2 0 0,-3 7 0 0,0 0 0 16,0 0 0-16,0 0 0 0,0-6 0 0,0 6 0 15,0 0 0-15,0 0 0 0,-3-5 0 0,3 5 0 16,0 0 0-16,-2-6 0 0,2 6 0 0,-2-6 0 0,0 2 0 0,2 4 0 16,0 0 0-16,0 0-144 0,0 0 0 0,0 0 0 31,0 0-1920-31,0 0-384 0,0 0-80 0</inkml:trace>
  <inkml:trace contextRef="#ctx0" brushRef="#br0" timeOffset="158004.42">2681 2911 10815 0,'0'0'480'0,"0"0"96"0,0 0-448 0,0 0-128 16,0 0 0-16,0 0 0 0,6-2 800 0,-6 2 144 15,0 0 16-15,7-4 16 0,-7 4-160 0,0 0-48 16,0 0 0-16,5-2 0 0,-5 2-32 0,3-6-16 15,0-1 0-15,-3 7 0 0,0 0-32 0,0 0-16 16,0 0 0-16,0 0 0 0,0 0-80 0,0 0-16 16,0 0 0-16,0 0 0 0,-3-5-32 0,1 0-16 15,2 5 0-15,-5-5 0 0,-2 3-176 0,0 2-32 16,-2-1-16-16,0 1 0 0,-1 0-96 0,-2 0-16 16,0-1 0-16,0 1 0 0,2 0-64 0,-1 0-128 15,-1 0 176-15,-1 1-176 0,2 2 224 0,0-2-64 0,-6-1-16 0,2 1 0 16,-2 2 0-16,1-1 0 15,-2 1 0-15,0-2 0 0,-1-1-16 0,0 1-128 16,0 2 192-16,-8 2-64 0,1 1 16 0,1 1 0 16,3 3 0-16,-1-4 0 0,0-1-16 0,1 3 0 15,2-3 0-15,-3 1 0 0,-1 1-128 0,1-2 0 0,1 1 0 16,3 3 128-16,1-1 0 0,2 2-128 0,-1 0 192 0,1-1-64 16,-2-2-128-16,2 2 192 0,2 0-192 0,0 1 192 15,1-2-192-15,1 2 128 0,1-1-128 16,0 0 128-16,0 0-128 0,1 0 0 0,0 0 144 0,2 0-144 15,-2-1 0-15,3 4 128 0,-4-1-128 0,5 0 0 16,-1 0 0-16,0 3 128 0,0-3-128 0,-1 2 0 16,3 0 0-16,-2-3 144 0,2 1-144 0,-1 1 0 0,2-3 176 0,2 2-176 15,-1-1 160-15,1 1-160 0,2-11 144 0,-4 12-144 16,2-3 128-16,1 3-128 0,1-4 128 0,0 4-128 16,-1-3 128-16,1 1-128 0,0-10 192 0,2 14-32 15,-2-5-16-15,3 2 0 0,-3-11-16 0,4 14 0 16,-4-1 0-16,1 1 0 0,2 0-128 0,-1-1 192 15,2-3-192-15,0 3 192 0,0-2-192 0,1-2 128 16,0 2-128-16,0 0 128 0,0 0-128 0,-5-11 192 16,8 9-192-16,-1 1 192 0,2 3 0 0,-3-4 16 15,3 0 0-15,0-3 0 0,1 1 16 0,2 2 0 16,1-4 0-16,-1 4 0 0,2-2-64 0,2 3-16 16,0-2 0-16,1 0 0 0,-2-1-16 0,0 0 0 15,-1 2 0-15,1-2 0 0,2 2-128 0,1-3 160 16,-2 3-160-16,1-3 160 0,-1 1-160 0,-1 0 160 15,-1-2-160-15,2 2 160 0,-1 0-160 0,2-3 128 16,0 1-128-16,1 1 128 0,-1-2-128 0,0 0 128 16,2 0-128-16,2 1 128 0,-1-1 0 0,2-2 0 15,-2 1 0-15,2-1 0 0,-1 1-128 0,3 2 160 0,2-1-160 0,-1-2 160 16,-1 2-160-16,-1 0 160 16,-2 1-160-16,0-2 160 0,3-2-160 0,-2 1 0 15,-2 1 0-15,1-2 0 0,-2 1 0 0,-1 0 0 0,-2 2 128 0,2-2-128 16,0 0 0-16,0-2 0 0,-1 0 0 0,1 0 0 15,0 4 0-15,0 1 0 0,-1 0 128 0,1-3-128 16,0-2 0-16,1 2 0 0,0-1 0 0,0 1 128 16,-1 1-128-16,2 1 0 0,2 2 0 0,0-2 0 0,-1 0 0 15,0-1 0-15,-2 3 0 0,1-4 0 16,0-1 0-16,3 2 0 0,-2-2 0 0,0 2 0 0,1-1 0 16,-2 2 0-16,-1-1 0 0,2-1 0 0,1-2 0 0,0 0 0 15,-2 0 0-15,2 0 0 0,-2 1 0 0,2 2 0 16,-1 1 128-16,1 0-128 0,-2-3 0 0,2 0 0 15,0 0 0-15,1 1 0 0,1-1 0 0,0 0 0 16,-1 1 0-16,0-2 0 0,2-2 0 0,-1 2 128 16,2 0-128-16,-2 0 0 0,-3-1 128 0,2 1-128 15,0 0 0-15,3 0 128 0,-2 0-128 0,0 3 0 0,-1-1 0 16,-2 1 0-16,1 0 0 0,-2 1 0 0,1-1 0 16,2-1 0-16,2 2 0 0,0 2 0 0,1-2 0 15,-2 0 0-15,1 0 0 0,-1 1 0 0,1-2 0 0,-1-2 0 16,1 1 0-16,-1 0 0 0,-1 1 0 0,-1 0 0 15,-2 1 0-15,3-3 0 0,2 0 0 0,0 2 0 16,-2-2 0-16,-2-1 0 0,1 0 128 0,-2 0-128 16,0 1 0-16,2 1 0 0,-4-2 0 0,2 0 0 15,2-3 0-15,1 3 128 0,0-1-128 0,-2 0 0 16,-2-1 0-16,0 2 128 0,2 2-128 0,0-2 0 16,1-2 0-16,-1 1 0 0,-3-3 0 0,3 3 0 15,-2 2 0-15,0 3 0 0,-1-3 128 0,-1-1-128 16,2 0 0-16,2 0 0 0,2 0 0 0,-3 0 128 0,0-1-128 0,1 1 0 15,-2 0 0-15,0 0 128 16,0-5-128-16,0 2 0 0,1 1 0 0,1 1 0 0,-2-1 0 0,0 2 0 16,-2 0 0-16,1 0 0 0,1 0 0 0,2 0 0 15,-1 0 128-15,0 0-128 0,-1 0 0 0,-1 2 0 16,-1-1 0-16,1 0 0 0,-1-1 0 0,0 1 0 16,-1-2 0-16,1 1 0 0,1 0 0 0,-1 0 0 15,-1 0 128-15,-1 0-128 0,0 0 0 0,2-1 0 16,-1 0 0-16,1-1 128 0,-2 2-128 0,2-2 0 15,-1-1 0-15,2 2 0 0,0-2 0 0,1 2 0 16,1-1 0-16,-1-2 128 0,0 0-128 0,-1-2 128 16,1 2-128-16,-1 0 128 0,0 3-128 0,1-3 128 15,0-1-128-15,0 1 128 0,-3-1-128 0,2 2 0 16,-1-3 144-16,-1 2-144 0,0-1 0 0,1 4 0 0,2-2 0 0,-1-2 128 16,-1 0-128-16,-1 0 0 0,1-3 0 0,1 3 128 15,-1 2-128-15,1-1 0 0,-1-3 0 0,-2 1 0 16,0 1 0-16,0-3 0 0,1 2 0 0,0 1 128 15,1-3-128-15,1 3 0 0,-2 1 0 0,-1-5 128 16,-1 1-128-16,0-4 0 0,0 3 0 0,2-2 0 16,0 4 0-16,1-4 0 0,-1 1 0 0,-2 1 128 15,0-2-128-15,-2 2 0 16,-1-3 0-16,-1 3 0 0,0-2 0 0,0 3 0 16,-1-2 0-16,0 4 128 0,-1-2-128 0,-2 0 0 0,-1 0 0 0,2 0 0 15,-1-2 0-15,0 1 144 16,-1-4-144-16,1 4 160 0,-3-1-160 0,1 0 0 0,-1 0 0 0,1 2 0 15,-2 0 0-15,1 2 0 0,-1-4 0 16,-1 1 0-16,1-4 0 0,-1-1 0 0,2 2 0 0,-1 0 0 16,-2-2 0-16,0 2 0 0,-2 1 0 0,0-1 0 15,0 0 0-15,-1 1 0 0,-1-3 0 0,-1 2 0 0,-1 2 0 16,0-3 0-16,0 3 0 0,-1 0 0 16,0-3 0-16,-1 3 0 0,-1-2 0 0,-1 1 0 15,-2 2 0-15,-1-2 0 0,-1 2 0 0,-2-2 0 0,-2 2 0 0,0-3 0 16,0 1 0-16,-1 2 0 0,0-2 0 0,0 2 0 15,0-3 0-15,-1 2 0 0,0 1 0 0,0-4 0 16,3 3 0-16,-10-7 0 0,4 3 0 0,4 0 0 16,0 2 0-16,2 3 0 0,2-2 0 0,0 3 0 15,-2-1 0-15,3 3 0 0,2 1 0 0,0-3 0 16,-3 2 0-16,0 2 0 0,0-2 0 0,-1 2 0 16,0 1 0-16,-1 1 0 0,-1-2 0 0,-1-2 0 15,0 3 0-15,-2 1 128 0,0-1-128 0,1 3 0 16,1 0 0-16,2 0 0 0,2 1 0 0,1-1 128 15,0-1-128-15,0 1 0 0,-1 1 0 0,2 1 0 16,2 1 0-16,1-1 0 0,1-4 0 0,9 2 0 16,0 0 128-16,0 0-128 0,0 0 0 0,0 0-224 15,0 0 48-15,0 0-12592 16,16 3-2528-16</inkml:trace>
  <inkml:trace contextRef="#ctx0" brushRef="#br1" timeOffset="-197388.71">4838 8808 12959 0,'0'0'272'0,"0"0"64"0,0 0 16 0,6-4 32 0,-1 0-384 0,0-2 0 15,-5 6 0-15,4-5 0 0,-4 5 832 0,0 0 112 16,3-5 16-16,-3 5 0 0,0 0-128 0,1-5-32 16,-1-3 0-16,0 8 0 0,-1-4-80 0,0 0-16 15,-2-1 0-15,3 5 0 0,-3-5-160 0,1 1-32 16,-1 1-16-16,1-2 0 0,-2 1-64 0,0-1-16 16,2 0 0-16,-3-2 0 0,-2 2-32 0,1 1-16 15,-1 0 0-15,0-1 0 0,-3 0 0 0,-2 2 0 16,0-5 0-16,-2 2 0 0,-2 0-64 0,0-2-16 15,-5 1 0-15,2 0 0 0,0 0 32 0,-1 1 0 16,-3-2 0-16,0 3 0 0,-1 3-64 0,1-1 0 16,0 2 0-16,0 0 0 0,-1-3-32 0,0 4-16 15,-1 1 0-15,-1 2 0 0,0-2-48 0,0 1-16 16,1 1 0-16,-2-2 0 0,-1 3-16 0,0 4 0 16,0-2 0-16,-1 2 0 0,0 0 0 0,-1-1-128 15,2 3 192-15,3-1-64 0,1 1 0 0,0 3 0 16,1-3 0-16,-6 6 0 0,2 1 112 0,4-1 16 0,3 1 0 0,1 1 0 15,-2-2-80-15,4 3-16 0,-1-1 0 0,2 1 0 16,1 0 32-16,2 2 16 0,2-1 0 16,0 3 0-16,0 0-48 0,3 2-16 0,0 2 0 0,3-4 0 15,0-2-144-15,2 1 128 0,1 1-128 0,0-2 128 16,0 4-128-16,2-1 0 0,1-3 0 0,2 0 128 16,-1 2-128-16,2-3 0 0,1 0 144 0,4 1-144 15,-1-1 128-15,1-1-128 0,3 1 160 0,1 1-160 16,0-4 160-16,2 1-160 0,1-1 160 0,1 1-160 0,-1-3 144 0,1-1-144 15,-2-3 128-15,2 3-128 0,1 0 128 0,-1 0-128 16,1-2 0-16,1-1 128 0,0 2-128 0,3-4 192 16,0 1-192-16,2-3 192 0,-3 4-192 0,1-5 0 15,0 3 0-15,2-4 0 0,2 0 0 0,0-1 0 16,-2 1 0-16,0-2 128 0,-1-2-128 0,1 0 192 16,2 0-192-16,-9 1 192 0,1-2-64 0,2-2 0 15,0 0 0-15,0-2 0 0,0-4 64 0,2 2 0 16,-1 1 0-16,2-4 0 0,0 1 0 0,0-4 0 15,0-1 0-15,9-4 0 0,-4 3 0 0,-3-1 16 16,-3-3 0-16,1 1 0 0,-1 0-16 0,-2-1 0 16,-3-1 0-16,0-4 0 0,-1-2-32 0,1 1-16 15,-1-3 0-15,-2 2 0 0,-2-6-16 0,1 4-128 16,-1 0 192-16,0 1-64 0,-3-2 0 0,-3 0 0 16,-3 0 0-16,0 2 0 0,0 0 0 0,-6 4 0 15,0-3 0-15,-5 3 0 0,-2 1 16 0,-2 3 0 16,1 2 0-16,-2 0 0 0,0 0-144 0,-2 0 0 15,0 3 144-15,1-1-144 0,1 0 0 0,1 2 0 0,-2 1 0 0,2-1-192 32,2 6-1168-32,2-2-240 0,3 2-64 0,3 0-16256 0</inkml:trace>
  <inkml:trace contextRef="#ctx0" brushRef="#br1" timeOffset="-195652.93">5017 8859 3679 0,'0'0'320'0,"0"0"-320"0,0 0 0 15,0 0 0-15,0 0 2080 0,0 0 352 16,0 0 64-16,0 0 0 0,0 0-1072 0,0 0-208 0,0 0-64 0,0 0 0 16,0 0-176-16,0 0-32 0,0 0-16 0,0 0 0 15,0 0-384-15,0 0-80 0,5-8-16 0,3 2 0 16,2 2 128-16,4 0 32 0,-1-3 0 0,7 1 0 15,3 3 0-15,4-5 0 0,1 0 0 0,0 1 0 16,2-6-96-16,1 2-32 0,0-2 0 0,-7 3 0 16,4 0-160-16,0 1-16 0,5-3-16 0,3 5 0 0,1-2 0 15,1 2 0-15,1 5 0 0,2-2 0 0,-1 0-144 0,-2 4-16 16,-4 5-128-16,-3-1 192 0,-5 1-192 0,-2 5 128 16,-6-1-128-16,0 3 0 0,-4 2 160 0,-1-3-160 15,-2 2 160-15,-5 2-160 0,1 0 0 0,-2-2 0 16,-1 0 0-16,1-1 0 0,-1 2-288 0,1-3-48 15,-4 1-16-15,3 0 0 16,1-6-1712-16,-5-6-352 0,4 6-64 0</inkml:trace>
  <inkml:trace contextRef="#ctx0" brushRef="#br1" timeOffset="-195248.98">4960 9304 15663 0,'0'0'1392'16,"0"0"-1120"-16,0 0-272 0,0 0 0 0,0 0 896 0,0 0 112 16,-1 14 16-16,-1-4 16 15,1 1-96-15,2-2-32 0,2 0 0 0,2 1 0 16,3 0-128-16,3 3-16 0,3-3-16 0,5 2 0 0,3-1 16 0,6-2 16 16,6 2 0-16,4 0 0 0,4 0-96 0,0 0-32 15,-3-4 0-15,-9-2 0 0,1 3-160 0,5-3-48 16,2-2 0-16,0 3 0 0,2 1-192 0,2 0-32 15,1 0-16-15,-2-2 0 0,-3 0-48 0,-3-1-16 16,-2 1 0-16,-3-1 0 0,-6-3-144 0,-3 2 0 16,-3-1 0-16,0 1-9936 15,-5 1-1952-15</inkml:trace>
  <inkml:trace contextRef="#ctx0" brushRef="#br1" timeOffset="-194356.01">6806 8710 4607 0,'0'0'400'0,"0"0"-400"16,3-8 0-16,0 3 0 0,-2 0 2016 0,-1 5 320 16,3-7 64-16,-1 0 16 0,0 2-1136 0,1-2-208 15,-3 7-48-15,4-6-16 0,-1 1-112 0,-3 5 0 16,0 0-16-16,0-6 0 0,0 6-64 0,0 0-16 16,-2-4 0-16,2 4 0 0,-3-2-96 0,-2-1 0 15,1-1-16-15,-3 0 0 0,0 3-208 0,2 1-32 16,-2 0-16-16,-3 0 0 0,-1-1 0 0,-3 0 0 0,-1-1 0 0,-1 2 0 15,0 2 16-15,-1 1 0 16,-1 3 0-16,1-3 0 0,-1-1-64 0,1 0-16 16,-1 1 0-16,2 1 0 0,-2 1-48 0,-2 0-16 15,1 1 0-15,0 0 0 0,0-2-32 0,1-1 0 16,1 1 0-16,1 3 0 0,-1 0-32 0,-1 3-16 0,1-1 0 0,-4 3 0 16,-3-1 0-16,-1 3 0 0,1-1 0 0,-2 4 0 15,1 1-32-15,-1 0-16 0,0 1 0 0,-1 4 0 16,-1 2-48-16,3 0-128 0,2 5 192 0,1 0-64 15,3 2-128-15,2 1 128 0,1 3-128 0,6-1 128 16,0-1-128-16,3 1 0 0,2-3 0 0,1-2 0 16,4 1 0-16,4 0 0 0,0 0 128 0,2-2-128 15,2 0 128-15,3-3-128 0,2 0 192 0,2 0-64 16,3-1 0-16,3-2-128 0,1-4 192 0,4 2-64 0,2-2 80 16,1-2 16-16,2-1 0 0,2-1 0 15,1-2-16-15,-2-1 0 0,-4 4 0 0,-2-2 0 0,1-7-80 0,0 2 0 16,-1-4-128-16,-7-1 192 0,1 1 0 0,0-1-16 15,1-3 0-15,2-1 0 0,4-2 64 0,0-5 16 16,3 0 0-16,0-4 0 0,-1 3-48 0,0-4 0 16,1 3 0-16,2-6 0 0,-1-2-48 0,-1-2-16 15,1 0 0-15,-1-2 0 0,2-2-16 0,-1 0-128 16,-3 1 192-16,0-3-64 0,-1 1-128 0,-2 1 160 16,-1-8-160-16,0 5 160 0,-1-4-160 0,-2 1 192 15,1 0-192-15,-4-4 192 0,-4-3 64 0,-3 0 0 16,-2-4 16-16,-1-1 0 0,-3 2 112 0,-1 0 32 15,-3 0 0-15,-2 1 0 0,-4 2-80 0,-3 0-16 16,-3 4 0-16,-3 2 0 0,0 4-128 0,-3 1-48 16,-2 3 0-16,-3 3 0 0,-1 1-144 0,-1 4-176 15,-2 3 48-15,-1-1 0 16,0 1-1312-16,3 3-256 0,2-1-48 0,6 6-11088 0,5 1-2208 0</inkml:trace>
  <inkml:trace contextRef="#ctx0" brushRef="#br1" timeOffset="-192223.02">7244 8840 5519 0,'0'0'496'0,"0"0"-496"15,-4-3 0-15,4 3 0 0,0 0 1888 0,0 0 288 16,0 0 48-16,0 0 16 0,0 0-960 0,0 0-192 15,0 0-48-15,0 0 0 0,-2-4-208 0,2 4-64 16,0 0 0-16,0 0 0 0,0 0-128 0,0 0-48 16,0 0 0-16,1-6 0 0,-1 6-16 0,4-5-16 15,1 1 0-15,0-1 0 0,0 0 16 0,1 1 16 16,1 2 0-16,0-2 0 0,2-4-208 0,2 3-64 16,0 0 0-16,2-3 0 0,-1 3-96 0,1-4-32 15,0 0 0-15,5-3 0 0,-4 2-32 0,2-2-16 16,-2 2 0-16,-4 4 0 0,2 1-144 0,-1-3 0 0,2 2 144 15,0 0-144-15,2-2 128 0,-1 2-128 0,-1-2 128 0,0 1-128 16,-1 2 0-16,-1-3 128 0,2 2-128 0,-3 1 0 16,2-1 0-16,-2 1 0 0,0 1 0 0,1 0 128 15,-3 0-128-15,1 2 0 0,0-2 0 16,0 0 0-16,0 1 0 0,-2 1 0 0,1-1 0 0,0 2 128 16,0 0-128-16,1-2 176 0,2 1-176 0,-3-1 192 15,0 3-64-15,-8 0-128 0,8 0 192 0,-1 0-64 0,1 0 32 0,0 0 0 16,-8 0 0-16,6 3 0 0,-6-3 32 0,6 4 16 15,-1 2 0-15,2-1 0 0,-7-5-32 0,6 5-16 16,-1 3 0-16,-5-8 0 0,4 6-32 0,0 2-128 16,-2 2 192-16,1-1-64 0,-2 2 0 0,0 3-128 15,1-1 192-15,-2 0-64 0,-2 2-128 0,1 0 192 16,-1 2-192-16,-1-1 192 0,1-1-192 0,-1 1 160 16,-1-1-160-16,2 3 160 0,-2 5-160 0,-1-2 0 15,-2 0 144-15,2 0-144 0,0 1 0 0,0 1 144 16,1-3-144-16,0 0 0 0,1 2 128 0,-1 2-128 15,1-1 0-15,3-3 0 0,0 1 0 0,0-2 0 16,0 0 0-16,0 0 0 0,0-1 128 0,2-1-128 16,-1 1 0-16,1 0 0 0,2-1 128 0,0-2-128 15,-1 0 0-15,3-1 0 0,0-1 160 0,2 2-160 16,0 1 128-16,-1-2-128 0,0 0 144 0,1-2-144 16,0-1 160-16,0 2-160 0,-1-3 144 0,-2 3-144 15,2-2 128-15,-1-3-128 0,-3 1 0 0,0-3 128 16,0-1-128-16,0 4 0 0,-1-4 128 0,-1 3-128 15,-1 1 128-15,0-9-128 0,0 0 192 0,-1 6-64 0,1-6 0 16,-2 9 0-16,-1-3 64 0,2 2 16 0,-4-2 0 0,2-2 0 16,3-4-16-16,-8 4 0 0,2 0 0 0,0-2 0 15,-2 0-16-15,1 0-16 0,-1 1 0 0,0-1 0 16,-2-2 0-16,0 0 0 0,-8 2 0 0,3 0 0 16,1 2-32-16,0-2 0 0,-3 0 0 0,1-2 0 0,-2 0 48 0,0 0 0 15,0-2 0-15,-1 2 0 16,0-1 16-16,-1 1 0 0,-2 1 0 0,-8-2 0 15,2-4 16-15,2 0 16 0,2 0 0 0,0 0 0 0,3 1-32 0,-1 2 0 16,2-1 0-16,2 0 0 0,1 1-192 0,3-2 128 16,3-1-128-16,1 2 0 0,0 1 0 0,10 2 0 15,0 0 0-15,0 0 0 16,0 0-784-16,0 0-256 0,0 0-48 0,0 0-10640 16,10 1-2128-16</inkml:trace>
  <inkml:trace contextRef="#ctx0" brushRef="#br1" timeOffset="-189049.56">3841 8849 5519 0,'0'0'240'0,"0"0"64"0,0 0-304 0,0 0 0 15,0 0 0-15,0 0 0 0,0 0 1472 0,-10-2 256 16,10 2 32-16,0 0 16 0,0 0-720 0,0 0-144 15,-10 0-16-15,10 0-16 0,0 0-176 0,0 0-48 16,0 0 0-16,0 0 0 0,-11 0-112 0,11 0-32 16,-12 4 0-16,3-1 0 0,-1-5 128 0,10 2 32 15,-11-3 0-15,0 1 0 0,1 1 96 0,1 0 0 16,-1-3 16-16,-1 1 0 0,-2 3-176 0,-1-2-32 16,-1-3-16-16,1 0 0 0,1-2-48 0,0 0 0 15,1 0 0-15,-1 2 0 0,0-4-64 0,3 3 0 16,-1-4-16-16,1 2 0 0,1-3-80 0,-2 1-16 15,0-4 0-15,1 0 0 0,1 0-80 0,1 1 0 0,-1-2-16 16,3-1 0-16,1-1 48 0,1 1 16 16,0 2 0-16,1 2 0 0,1-4-144 0,2 1-32 0,0 3 0 0,2-1 0 15,0 0-128-15,2-3 192 0,0-1-192 0,1 2 192 16,2 3-192-16,2 3 0 0,-1-2 144 0,2 2-144 16,3-5 0-16,1 1 0 0,1 2 0 0,0-2 128 15,2-3-128-15,-1 0 0 0,1 3 128 0,1 1-128 16,1-2 0-16,0 3 0 0,0 0 0 0,1-1 0 15,-2 2 0-15,2 1 0 0,2-1 0 0,0 1 128 16,-1 2-128-16,3 0 0 0,0 3 0 0,2-1 128 0,-1-2-128 0,2 4 0 16,0 0-128-16,1 3 128 0,0-1 0 0,-2 2 0 15,1-1 0-15,0 4-128 16,1 1 128-16,0 3 0 0,-3-5 0 0,3 2 0 0,-3 2 0 0,3-3 0 16,-5 1 0-16,4 2 0 0,2-2 0 0,0-1 0 15,1 0 0-15,-1 1 0 0,1 0 0 0,0-1 0 16,1 0 0-16,1 1 0 0,-3 1 0 0,2 1 0 15,-1-2 0-15,0 0 0 0,1-3 0 0,0 3 0 16,-2 2 0-16,0-2 0 0,2-3 0 0,-1 4 0 16,1-1 0-16,1-2 0 0,0 0 0 0,2-1 0 15,0 0 0-15,3-1 0 0,1 5 0 0,2-3 0 16,2-3 0-16,-1 0 0 0,-2 0 0 0,-3 1 0 16,1-1 0-16,1-1 0 0,-1-2 0 0,1 0 144 15,-1 0-144-15,3 3 0 0,3 0 0 0,-1 0 0 16,-1-1 0-16,1-2 0 0,1-1 0 0,-1-1 0 15,-2-2 0-15,1 2 0 0,0-4 0 0,-1 1 128 16,0 2-128-16,2-3 0 0,0 4 0 0,0-2 0 16,1 4 0-16,0-3 0 0,0 1 0 0,-2-2 0 0,-3 0 0 15,-1 0 0-15,-1 2 128 0,-1 0-128 0,1-4 0 0,-2 4 0 16,-1 1 0-16,0-1 0 0,1-4 0 0,3 3 0 16,1-5 160-16,-1 5-160 0,-2-3 128 0,2 1-128 15,-1 0 0-15,0 0 0 0,-2 2 0 0,-10-1 0 16,1 2 0-16,0 1 0 0,2-2 0 0,15-3 0 15,-7 0 0-15,-2 0 0 0,0 3 0 0,2-2 0 16,-1 4 0-16,0-1 0 0,-1-2 0 0,2 2 0 16,-2-4 0-16,0 2 0 0,-1 1 0 0,-3-2 0 0,-1 5 0 15,-10 0 0-15,4 1 0 0,0-2 0 0,0 0 0 0,-1 3 0 16,1-1 0-16,-2 1 0 0,1-1 0 0,1-1 0 16,-1 3 0-16,8 0 0 0,-2-1 0 0,-3 1 0 15,-1 0 0-15,-2 0 0 0,0-2 0 16,0 0 0-16,1-2 0 0,1 2 0 0,-4 0 0 0,0 1 0 15,0 0 0-15,0-2 0 0,-1 1 0 0,-4 0 0 16,1 1 0-16,0-1 0 0,3 0 0 0,-3 0 0 16,2 1 0-16,-3 1 0 0,0 0 0 0,-1 1 0 15,-1 0 0-15,0-1 0 0,-1 0 0 0,2 0 0 16,-2 0 0-16,1 0 0 0,-1 1 0 0,1 3 0 16,0-1 0-16,0-1 0 0,3 0 0 0,-1 0 0 15,0 1 0-15,-1-1 0 0,1 2 0 0,0-2 0 16,-2 0 0-16,1-1 0 0,0 3 0 0,0 0 0 15,-2 1 0-15,0-3 0 0,0 1 0 0,-1-2 0 16,0 2 0-16,-2-1 0 0,-1 2-144 0,0 4 144 16,-1-5 0-16,-6-3 0 0,6 6 0 0,1 0 0 15,-7-6 0-15,7 6 0 0,0 3 0 0,-1-1-128 0,2 3 128 0,-3-3 0 16,-2 1 0-16,0-3 0 0,2 0 0 0,-1 2 0 16,-4-8 0-16,4 6 0 0,0 3 0 0,-3-2 0 15,4-1 0-15,-4 3 0 0,-1-9 0 0,3 8 0 16,-1 2 0-16,1-3 0 0,-1 2-128 0,0-2 128 15,1 1 0-15,0-1 0 0,1 2 0 0,-2 0 0 16,-2-9 0-16,4 6 0 0,0 3 0 0,-2-3 0 16,-2-6 0-16,3 10 0 0,-3-10 0 0,1 9 0 0,1 3 0 15,-1-3 0-15,0 2 0 0,2-2 0 16,-3 0 0-16,0 0 0 0,1 1 0 0,0 0 0 0,-1-4 0 0,0 2 0 16,0 1 0-16,0-3 0 0,0-6 0 0,3 9 0 15,-3-9 0-15,-3 7 0 0,2 3 0 0,-2-4 0 16,1 2 0-16,-1 1 0 0,-1-3 0 15,2 4 0-15,-1-2 0 0,1 2 0 0,-2-4 128 0,-1 3-128 16,-1-1 0-16,3 2 0 0,-2-2 0 0,0 3 0 16,0-2 0-16,0 2 0 0,-2-3 128 0,1 2-128 15,0-2 0-15,1 2 0 0,-2 3 0 0,3-2 0 0,-1 3 0 0,0 1 0 16,0-6 0-16,0 1 0 16,0 3 0-16,1-3 0 0,3 3 0 0,-3 1 0 15,2-3 0-15,0 2 0 0,0 0 0 0,-1-3 0 16,2 1 0-16,0 2 0 0,1-1 128 0,1 2-128 15,0 0 0-15,2 1 0 0,-1-4 0 0,2 3 0 16,1 3 0-16,0-2 0 0,0 0 0 0,0-1 0 16,3-1 0-16,0 0 0 0,-1 1 0 0,1 0 0 0,0-2 0 0,0 4 0 15,1-1 0-15,2 1 0 0,-1 2 0 0,2 0 0 16,1-1 0-16,0-2 128 0,0-1-128 0,6 9 0 16,-2-3 0-16,1-2 0 0,-1-4 0 0,1-2 0 15,-3 2 0-15,1 0 0 0,2 2 0 0,1-5 0 16,0 1 128-16,3-1-128 0,-2-1 0 0,1 0 0 15,-1-5 160-15,0 3-160 0,-1-2 160 0,0 2-160 16,3 2 128-16,-4-3-128 0,-3-1 0 0,0-1 0 16,0 3 128-16,-1-1-128 0,0-3 0 0,0 2 144 0,-2 5-144 0,-1-3 0 15,-1 1 0-15,1 2 0 0,-1-3 0 16,-1 4 0-16,-2-2 0 0,1 3 0 0,0-6 0 0,-5 5 0 16,-3-12 0-16,5 18 0 0,-1 2 0 0,-1-1 0 15,-3-1 0-15,0 1 0 0,0 0 0 0,-1 1 0 16,-2 3 0-16,-1-2 0 0,-2-4 0 0,1 1 0 15,-3 0 144-15,-1 0-144 0,-2 1 128 0,2-1-128 16,-1-2 128-16,-2 1-128 0,-3 0 144 0,0 1-144 16,-2-1 192-16,-1 1-192 0,-2-1 208 0,-1 2-64 0,-1-1-16 15,-2-1 0-15,0-6-128 0,-2 3 192 0,-2 3-192 0,0-5 192 16,2-3-64-16,-2 3-128 0,0-5 192 0,-2 5-64 16,1-2-128-16,-1 3 0 0,-2-1 144 0,0-1-144 15,0-1 128-15,-2 1-128 0,-2-3 128 0,2 2-128 16,-5-1 128-16,1 1-128 0,-3-4 128 0,3 1-128 15,2-2 0-15,2-1 128 0,1-2-128 0,1 1 0 16,-1-1 0-16,1 2 144 0,2-3-144 0,-1 1 0 16,-1-1 128-16,-1 1-128 0,-5 0 0 0,4 1 0 15,-2 1 0-15,1 3 0 0,-5-4 0 0,3 0 0 16,2-3 0-16,1 0 0 0,0 0 0 0,-1 1 0 16,2 2 128-16,0-1-128 0,0 1 0 0,-2-3 0 15,-3-3 0-15,0 2 0 0,-1 1 0 0,-2 0 0 16,0 0 0-16,3-1 0 0,1 0 128 0,1-1-128 15,-3 2 0-15,3 0 0 0,-1 0 0 0,-3-1 0 16,2-3 0-16,-1 3 0 0,-3-3 0 0,0-1 0 0,-1 1 0 0,-2 2 0 16,1 0 0-16,2 1 0 0,1 0 0 0,0 0 0 15,-2-2 0-15,2 0 0 0,2 1 128 0,1 1-128 16,-3-2 0-16,-1 2 0 0,-1 0 0 0,-3-1 0 16,-1 1 0-16,3 0 0 0,1-2 0 0,-1 1 0 15,4 0 0-15,-1 1 0 0,2 1 0 0,0 0 0 16,-1 1 0-16,-2-1 0 0,-4-1 0 0,0 0 0 15,1 0 0-15,1-2 0 0,4 3 0 0,0 1 0 16,2 1 0-16,1-2 0 0,0 0 0 0,2 0 0 16,-1 0 0-16,2 0 0 0,-3 0 0 0,0-2 0 0,-1 2 0 15,0 0 0-15,-2-2 0 0,4 2 0 0,-3-1 0 0,4-1 0 16,-2 2 0-16,1 0 0 0,0-1 0 16,0 1 0-16,3 1 0 0,-1 2 0 0,-1-2 0 0,0 0 0 15,-2-1 176-15,-1-1-176 0,5 0 160 0,-2-2-160 16,1 1 160-16,1 0-160 0,1 2 160 0,2-2-160 15,-1-2 128-15,2 0-128 0,-2 0 0 0,1 1 0 16,3 0 128-16,1 2-128 0,-1 1 0 0,-2 0 0 16,-3-4 0-16,0 1 128 0,0 2-128 0,1 0 0 15,-1-3 0-15,1 0 0 0,3 0 0 0,2 2 0 16,-1-1 0-16,1 1 0 0,2-4 128 0,0 2-128 16,0 0 0-16,2 1 144 0,2 1-144 0,6-1 128 15,-2-3-128-15,-2 2 0 0,1 2 144 0,1-1-144 16,-2-5 0-16,0 5 144 0,0-1-144 0,1-1 0 15,-3-3 128-15,1 3-128 0,-1-4 0 0,0 1 0 16,-2 2 0-16,3-3 0 0,0 3 0 0,0-3 0 16,0 1 0-16,2-2 0 0,2 4 0 0,-1-6 0 15,2 1 128-15,-2-1-128 0,1 2 0 0,1 1 0 0,0-2 0 0,1 2 0 16,2-2 0-16,-1 2 0 0,0-4 0 0,0 2 0 16,1 0 128-16,1-1-128 0,0-1 0 0,1 2 0 15,1-2 128-15,2-2-128 0,-2-2 0 0,2 1 128 16,1-2-128-16,0 0 0 0,1 0 144 0,1 0-144 15,2 1 0-15,0 0 144 0,-1-1-144 0,1 2 0 16,1 0 144-16,0 1-144 0,1 1 0 0,2 0 0 16,1 5 0-16,1-2 0 0,1-1 0 0,1 2 0 15,0-2 0-15,2 3 0 0,2-1 0 0,3 2 0 16,0-2 0-16,2 3 0 0,0 0 0 0,1 3-128 16,1 1 128-16,1 3 0 0,0 2 0 0,1 1 0 15,0 3 0-15,-1 1-128 0,-1-2-32 0,-1 4 0 16,-3-1 0-16,4 7 0 15,-6 2-2144-15,-7 2-448 0</inkml:trace>
  <inkml:trace contextRef="#ctx0" brushRef="#br1" timeOffset="-188103.74">9355 8669 18831 0,'0'0'832'0,"0"0"176"0,0 0-816 0,0 0-192 0,0 0 0 0,8-2 0 16,-8 2 1200-16,9-1 192 0,2 1 32 15,0-2 16-15,4 1-288 0,1 0-48 0,5-1-16 0,0 2 0 16,0-2-240-16,0 1-48 0,2 1-16 0,1 0 0 16,-3 1-368-16,-1 1-80 0,-1-2-16 0,-1 0 0 15,-3 3-320-15,-2-3 128 0,0 0-128 0,-6 3 0 32,-7-3-1536-32,0 0-368 0,-2 8-80 0</inkml:trace>
  <inkml:trace contextRef="#ctx0" brushRef="#br1" timeOffset="-187954.42">9371 8866 26895 0,'0'0'1184'16,"0"0"256"-16,0 0-1152 0,9 0-288 0,1 3 0 0,3-6 0 0,3 1 1344 0,6-1 224 16,-1-1 32-16,3 2 16 0,3-1-464 0,4-2-112 15,0 1-16-15,2 1 0 0,2 0-560 0,0 1-112 16,2-2-32-16,1 1 0 0,-2 1-320 0,0 0 144 16,-7 1-144-16,-1 2 0 15,-3-1-2112-15,-2 0-544 0</inkml:trace>
  <inkml:trace contextRef="#ctx0" brushRef="#br1" timeOffset="-187198.95">11677 8256 6447 0,'0'0'272'0,"0"0"80"0,0 0-352 0,0 0 0 16,1-5 0-16,-1 5 0 0,0-5 2368 0,0-3 416 16,0 2 80-16,0 6 16 0,-1-5-1328 0,-2-3-256 15,0 2-48-15,0 1-16 0,-2-1-112 0,-2 1-32 16,0 2 0-16,-2 0 0 0,-3 2-176 0,0 2-32 0,-5 3-16 15,-3 1 0-15,-3 4-496 0,-3 0-112 0,-3 4 0 0,-1 0-16 16,-1-2 112-16,1 4 32 0,0 3 0 0,0 4 0 16,2 4 768-16,1 1 176 0,1 4 16 0,-6 10 16 31,6-1-1776-31,10-7-352 0,4-3-80 0,10-9-16 0,2 0 864 0,6 2 0 0,6-2 0 0,4-2 0 16,6-4 272-16,2-4-16 0,4 0-16 0,10-1 0 0,4-4 144 15,2 0 16-15,3-3 16 0,-1-3 0 16,-1-3-160-16,-1 0-48 0,-1-2 0 0,-2-4 0 0,-3 0-32 15,0-5-16-15,-1-2 0 0,1 0 0 0,-1-2 224 0,-1-3 64 16,-3-4 0-16,-5 0 0 0,-4 2 80 0,-5-2 32 16,-5-6 0-16,-6-3 0 0,-6-2 48 0,-4 1 16 15,-3 3 0-15,-9 4 0 0,-4 0-336 0,-4 6-64 16,-3 3-16-16,-2 4 0 0,-1 2-432 0,-1 7-96 16,2-2 0-16,-1 6-16 15,0 1-2224-15,3 3-432 0,2 3-80 0</inkml:trace>
  <inkml:trace contextRef="#ctx0" brushRef="#br1" timeOffset="-186645.17">13213 8088 14847 0,'0'0'656'0,"0"0"144"0,0 0-640 16,5-5-160-16,-1-2 0 0,0 2 0 0,-4 5 832 0,0 0 128 16,4-4 16-16,-4 4 16 0,2-8 0 0,-2 8 0 15,0 0 0-15,0 0 0 0,-3-5 144 0,-1 4 16 16,-3 0 16-16,0 1 0 0,-5 1-544 0,-3 1-112 16,0 1-32-16,-4 1 0 0,-3 3-160 0,-1 1-48 15,-3 3 0-15,-1 3 0 0,0 3 176 0,1 3 48 16,-1 1 0-16,-11 14 0 0,8 0-96 0,5-1-16 15,3 3 0-15,6-2 0 0,3-3-192 0,6-4-32 16,5 0-16-16,6-4 0 0,2 3-144 0,2-9 128 16,4-6-128-16,3 1 128 0,0 0 240 0,8-4 32 15,4 1 16-15,4-4 0 0,4-3 304 0,3-3 64 16,3-3 16-16,-1-1 0 0,-2-3-224 0,-1-3-32 16,-1-3-16-16,-2-2 0 0,-2-2-112 0,-3-1-32 15,-2-1 0-15,-4 0 0 0,-4-2 208 0,-3-1 48 16,-3-5 0-16,-3 2 0 0,-2-6-320 0,-6 5-64 0,0-5-16 15,-4 7 0-15,-3 0-240 0,-1 5-208 0,-3 2 32 16,-1 5 16 0,-3-1-1904-16,0 0-384 0,-1 8-80 0</inkml:trace>
  <inkml:trace contextRef="#ctx0" brushRef="#br1" timeOffset="-185725.88">13662 8077 14975 0,'0'0'656'0,"0"0"144"0,0 0-640 0,0 0-160 15,0 0 0-15,-5-3 0 0,5 3 1040 0,0 0 176 16,-5-1 48-16,5 1 0 0,0 0-112 0,-1-4 0 16,1 4-16-16,0 0 0 0,0-8-304 0,0 0-48 15,1-2-16-15,3 1 0 0,1-4-192 0,2 0-32 16,1 3-16-16,2-2 0 0,0 0-128 0,2-1-16 15,2-2-16-15,2-4 0 0,5 1-80 0,-2 3-16 16,1 2 0-16,2 2 0 0,2-6 752 0,-8 7 128 16,3 4 48-16,3-2 0 15,1-1-1776-15,2 4-336 0,2-1-80 0,1 3-16 0,2 2 816 0,2 1 192 16,-2-1 0-16,1 2 0 0,0 2 0 0,-5 3 0 16,-1 0 0-16,-2 1 0 0,-3 2 0 0,-1-2 0 15,-1 3 0-15,-3 2 0 0,-1 0 0 0,0 2 0 16,0 0 0-16,-3-1-144 0,-2 1 144 0,0 1 0 15,-2 1 0-15,0 0 128 0,-2 2 48 0,-1 1 16 16,-3-1 0-16,3 1 0 0,-4-1-16 0,0-1 0 0,-4 1 0 16,4-1 0-16,0-2-16 0,-2 0 0 0,-3-2 0 0,-2 1 0 15,-2 1 32-15,1-2 16 0,-1-3 0 0,-2 3 0 16,-1-2 64-16,-1-1 16 0,-2 3 0 0,-2-3 0 16,-2 0-48-16,-2 3-16 0,-4-1 0 0,0-1 0 15,-2-3-16-15,-2 1 0 0,-3-3 0 0,-1 3 0 16,-1-3 48-16,1 1 16 0,0-4 0 0,-1 1 0 15,-2 3 0-15,3-1 0 0,1-2 0 0,3-2 0 0,2 1-128 16,2 1-16-16,-1 2-128 0,6-3 192 0,2-2-192 0,4 0 0 16,0-1 0-16,5 0 0 0,2 0 0 0,7 0-160 15,0 0 0-15,0 0-11296 16,9-4-2272-16</inkml:trace>
  <inkml:trace contextRef="#ctx0" brushRef="#br1" timeOffset="-185108">12078 8259 10127 0,'0'0'896'0,"0"0"-704"16,0 0-192-16,0 0 0 0,0 0 1760 0,0 0 320 15,-5-1 64-15,5 1 16 0,0 0-560 0,0 0-128 16,0 0 0-16,3-7-16 0,3 0-304 0,2-4-64 16,2 2-16-16,1-2 0 0,2-2-384 0,1 2-80 15,0-3-16-15,1 0 0 0,3 1-208 0,2 3-32 16,4-4-16-16,1 3 0 0,-2 0-96 0,1 1-32 15,0 4 0-15,1-2 0 0,1 3 48 0,2 3 0 16,1 0 0-16,1 2 0 0,-2 2-128 0,-1-1 0 16,-2 3-128-16,0 3 192 0,-4 0-192 0,-3-1 0 15,-3 4 0-15,-2-1 0 16,-3 1-480-16,-2 3-32 0,-3-3-16 0,-1 2-8736 0,-2 0-1744 0</inkml:trace>
  <inkml:trace contextRef="#ctx0" brushRef="#br1" timeOffset="-184804.05">12139 8518 6447 0,'0'0'576'0,"0"0"-576"16,0 0 0-16,0 0 0 0,0 0 3376 0,0 0 560 16,0 0 112-16,8 1 32 0,5-1-2128 0,2-1-416 15,3-3-96-15,5-2-16 0,3 1-592 0,6 0-112 16,0 0-16-16,3-2-16 0,3 2-304 0,4 1-64 16,0-3-16-16,2 0 0 0,-1 2-48 0,-3-2-16 15,-1 2 0-15,-5 1 0 0,-1 1-240 0,-4 1 0 16,-2 2-192-16,6 0-13376 0</inkml:trace>
  <inkml:trace contextRef="#ctx0" brushRef="#br1" timeOffset="-183801.67">11168 8387 7359 0,'4'-13'656'0,"-4"13"-528"0,0 0-128 0,0 0 0 0,6-3 1984 0,-1-4 352 15,0 2 80-15,-1 3 16 0,-4 2-1104 0,0 0-224 16,2-9-32-16,-2 4-16 0,0 5 16 0,0 0 0 16,-4-4 0-16,0 1 0 0,-2-3-384 0,-1 1-80 15,0 4-16-15,-4-1 0 0,4 1-112 0,-5 0-32 16,1 0 0-16,-2-1 0 0,-3 5-160 0,-2-2-32 16,-1 0-16-16,-2 1 0 0,0-1-48 0,-3 0 0 15,-3 0 0-15,0 2 0 0,1 2 48 0,-1-1 0 16,0 1 0-16,2 3 0 0,-3-3-48 0,2-2-16 15,-2 5 0-15,4 0 0 0,-1 3-176 0,-1-1 160 16,2 2-160-16,0-2 160 0,-1 3-160 0,-1 1 0 16,2-2 144-16,0 0-144 0,1 1 0 0,0-1 128 15,2-3-128-15,2 3 0 0,2-2 144 0,3 0-144 16,1-1 192-16,3-2-192 0,3 2 256 0,0 0-64 0,3-4-16 0,4-5 0 16,0 12 112-16,2-2 32 0,0 0 0 0,3 2 0 15,3-4-32-15,2 4 0 0,2-2 0 0,0 1 0 16,3-2 32-16,2 2 0 0,2-1 0 0,1-3 0 15,2 0-128-15,0 0-32 0,2-3 0 0,1 1 0 16,1 0-16-16,3-2 0 0,3-2 0 0,2 0 0 16,0-1 96-16,4-1 16 0,2 0 0 0,2 0 0 15,1-3-32-15,0 1 0 0,0 1 0 0,-2-2 0 0,-3 1-64 16,-1-1-16-16,-1-1 0 0,-3 2 0 0,-4-1 0 0,-2-1 0 16,-3-2 0-16,-3 4 0 0,-3 0-144 15,-3 0 160-15,-2 1-160 0,-3-1 160 16,-10 3-624-16,0 0-128 0,0 0-32 0,3 11-16368 15</inkml:trace>
  <inkml:trace contextRef="#ctx0" brushRef="#br1" timeOffset="-182149.69">9024 8574 13471 0,'0'0'592'0,"0"0"128"0,0 0-576 0,0 0-144 16,0 0 0-16,0 0 0 0,0 0 656 0,0 0 112 16,0 0 0-16,0 0 16 0,0 0 64 0,0 0 16 15,-3-4 0-15,3 4 0 0,0 0-368 0,0 0-80 16,0 0-16-16,-4-2 0 0,-1-5-400 0,1 4 0 15,1-1 0-15,3 4 0 0,-3-2-208 0,-5 0-128 16,2-1-32-16,-4-2-8528 0</inkml:trace>
  <inkml:trace contextRef="#ctx0" brushRef="#br1" timeOffset="-181983.75">8581 8472 8287 0,'-16'-5'736'0,"9"4"-592"0,0-2-144 0,-1 3 0 16,-1 2 1536-16,0 0 288 0,1 1 48 0,-3-1 16 15,0 3-1504-15,-2-1-384 0,3-2 0 0,-8 1-6624 16</inkml:trace>
  <inkml:trace contextRef="#ctx0" brushRef="#br1" timeOffset="-181865.35">7864 8646 4607 0,'-20'9'192'0,"11"-4"64"0,-2 1-256 0</inkml:trace>
  <inkml:trace contextRef="#ctx0" brushRef="#br1" timeOffset="-181692.77">7545 8945 9951 0,'2'14'448'0,"-2"-9"80"0,0-5-528 0,0 12 0 16,-2-3 0-16,0 3 0 0,-1-3 496 0,-1 3-16 16,1 0 0-16,-1-1 0 0,0 0-336 0,0-2-144 15,2 1 128-15,-2 4-128 16,1-3-304-16,1 2-144 0,1 1-16 0</inkml:trace>
  <inkml:trace contextRef="#ctx0" brushRef="#br1" timeOffset="-181486.32">7473 9304 3679 0,'0'0'160'0,"0"0"32"0,0 0-192 0,2 11 0 0,1-3 0 0,0 2 0 16,-1-3 1088-16,1 5 192 0,-1-3 16 0,1 2 16 16,-1-3-1312-16,1 3-320 0,2-3-48 0,-1 3 0 15,1 2 176-15,1-4 16 0,1 1 16 0,0-3 0 0,1-1 336 0,1-1 64 16,0 0 16-16,-1 0 0 0,0-1 192 15,0 4 64-15,-1-3 0 0,2 0 0 0,-1 0-368 0,1-1-144 16,0-2 128-16,0 3-128 0,-1 2 0 0,3-2 0 16,-1 2 0-16,0 1 0 0,1-6 0 0,0 2 0 15,-1-1-144-15,1 2-2624 16,3 0-528-16</inkml:trace>
  <inkml:trace contextRef="#ctx0" brushRef="#br1" timeOffset="-181008.14">7957 9585 6447 0,'0'0'576'0,"0"0"-576"15,7-4 0-15,1 2 0 0,0 1 864 0,1 1 64 16,-1 0 16-16,1 0 0 0,-2-1-816 0,2 0-128 16,0-2 0-16,4 2 0 15,-1 1-768-15,1 0-16 0,-1-1-16 0,-2-1 0 0,-1-2 416 0,2-2 64 16,0 2 32-16,2 3 0 0,1-2 288 0,0 1 192 15,-1-3-16-15,2 1-16 0,3 0 48 0,1 0 16 16,0-3 0-16,1 0 0 0,2 2-224 0,0 0 0 0,-2 0 0 0,2 1 0 16,2-3 0-16,-3-1 0 0,2 2 0 0,-1-3 0 15,-2 3 0-15,-1-3 0 0,3 2 128 0,-1-2-128 16,1 0 0-16,-2-1 0 0,1 0 128 0,0 0-128 16,-2 1 128-16,3-1 0 0,0 2-128 0,0-2 192 0,1 0 160 15,3-2 32-15,-1 2 0 0,3 1 0 0,0-3-144 16,0 2-32-16,0-4 0 0,-1-2 0 0,-2 1-208 0,-2 1 0 15,-1 1 0-15,-3-2 0 0,-3 0-160 0,0 0 32 16,-4 1 0-16,1 2 0 0,-2-1 128 0,0 2 224 16,-3 3-48-16,1-3-16 0,-1 0 528 0,0-2 96 15,-3 3 32-15,0 1 0 0,-1-4-288 0,-2 0-48 16,-1 1-16-16,2-4 0 0,-2 4-208 0,-1-2-64 16,0 0 0-16,-1-7 0 0,-2 1-192 0,1-2 0 15,-1 2 128-15,0 2-128 0,-1-1 160 0,-1 3-16 16,2-1 0-16,-1 2 0 0,0-2 320 0,-1 2 64 15,2 0 16-15,-3 1 0 0,1 0-336 0,-1 0-64 16,0-1-16-16,-1 2 0 0,1 0-128 0,0-1 0 16,-2 2 0-16,2 1-5376 15,-3-1-1088-15</inkml:trace>
  <inkml:trace contextRef="#ctx0" brushRef="#br1" timeOffset="-180684.03">7634 8744 16287 0,'0'0'720'0,"0"0"160"0,0 0-704 0,0 0-176 16,0 0 0-16,0 0 0 0,0 0 368 0,8 0 32 15,2 0 16-15,0-1 0 0,2-3-16 0,2 2 0 16,0-2 0-16,4 0 0 0,3-4-400 0,3 2 0 16,2-2-144-16,0-3 144 0,2 1-208 0,3 1 64 15,-3-4 16-15,14-3 0 16,-3-1-240-16,-1 5-32 0,-1-4-16 0</inkml:trace>
  <inkml:trace contextRef="#ctx0" brushRef="#br1" timeOffset="-180463.79">8461 8583 9215 0,'0'0'816'0,"10"2"-656"0,1-2-160 0,3 0 0 16,1 0 464-16,2 0 64 15,1 0 16-15,1-1 0 0,0 1-544 0,0 0-320 0,1 0 32 0,2 3 16 16,0-1 272-16,-2 3-160 0,0 2 160 0,1-1-128 16,-2-2 128-16,0 4 0 0,0-2 0 0</inkml:trace>
  <inkml:trace contextRef="#ctx0" brushRef="#br1" timeOffset="-163210.02">16867 2301 3679 0,'0'0'160'0,"0"0"32"0,0 0-192 0,0 0 0 16,0 0 0-16,0 0 0 0,0 0 1792 0,0 0 320 15,0 0 64-15,0 0 16 0,0 0-880 0,0 0-176 16,0 0-48-16,3 10 0 0,-3-10-176 0,2 8-32 15,-2 1-16-15,0-1 0 0,-3 3-32 0,1-2-16 16,-1 2 0-16,-1 1 0 0,-2-2-208 0,-1 3-32 16,0-3-16-16,-2 1 0 0,1-1-96 0,-2-1-16 15,3 2 0-15,-1-4 0 0,0 3 0 0,2-3 0 16,1-1 0-16,5-6 0 0,0 0-16 0,0 0-16 16,0 0 0-16,0 0 0 0,0 0 336 0,0 0 64 15,6-6 16-15,4-2 0 0,6-3-320 0,-2-1-64 16,0 5-16-16,1-7 0 0,0 0-288 0,0 0-144 15,-1 2 160-15,-1-1-160 0,0 5 0 0,-1-3 0 16,0 5 0-16,-2 0 0 0,-1 3 0 0,0 3 0 0,-3 5 0 16,1 0 0-16,-2 2 0 0,-2 4 0 0,0 2 0 0,-3 0-160 15,-3 3 16-15,1 1 0 0,-2-1 0 0,-1 2 0 16,-1 1-48-16,2-1 0 0,-4-3 0 0,3-1 0 31,1-5-1632-31,3 0-336 0,1-9-64 0</inkml:trace>
  <inkml:trace contextRef="#ctx0" brushRef="#br1" timeOffset="-162897.34">17451 2308 21135 0,'0'0'928'0,"0"0"208"0,-6 6-912 0,-2 2-224 15,1 1 0-15,-2-1 0 0,-3 3 448 0,1 3 64 16,-2-3 0-16,-1 2 0 0,0-2 128 0,1 1 16 15,2 0 16-15,0 4 0 0,2-2 96 0,1 0 0 16,3 0 16-16,2-2 0 0,5-3-224 0,2 0-48 16,2-1-16-16,3-1 0 0,1-4-16 0,3-1 0 15,1-2 0-15,1-1 0 0,0-1-48 0,0-4-16 16,1-2 0-16,-2 0 0 0,-2-4-144 0,0 5-16 16,-2-3-16-16,-2 0 0 0,-3-1-48 0,-1-1 0 15,-3 1 0-15,-1-1 0 0,-3 0 64 0,-2 3 0 16,0-1 0-16,-1 4 0 0,-2-2-256 0,0 4 0 15,0 4 0-15,0 0 0 16,2 2-592-16,-2-1-176 0,0 0-16 0,2 4-9328 16,0-1-1856-16</inkml:trace>
  <inkml:trace contextRef="#ctx0" brushRef="#br1" timeOffset="-162677.04">17903 2117 12895 0,'5'-3'1152'0,"0"-4"-928"0,0-1-224 0,-1 4 0 0,-4 4 1856 0,0 0 336 16,5-6 64-16,-5 6 16 16,0 0-768-16,0 0-160 0,-2 8-16 0,-1 1-16 15,-2 2-240-15,-3 4-48 0,-4 6-16 0,2 0 0 16,-4 1-384-16,2 2-80 0,-1-1-16 0,-1 0 0 16,-1 5-288-16,-1-2-64 0,2 0-16 0,2-5 0 0,-1 0-160 0,3-2 0 15,-2-1 0-15,6-2-176 16,0-1-1504-16,1-2-304 0,-1-4-64 0,3-3-9984 15</inkml:trace>
  <inkml:trace contextRef="#ctx0" brushRef="#br1" timeOffset="-162537.96">17702 2266 13823 0,'0'0'1216'0,"0"0"-960"16,0 0-256-16,10 2 0 0,1 0 1888 0,2 1 336 15,0 0 64-15,2-1 16 0,3 4-1536 0,2 0-288 16,2-1-64-16,2-1-16 0,1-2-160 0,2 2-48 15,0 1 0-15,-2-2-10848 0</inkml:trace>
  <inkml:trace contextRef="#ctx0" brushRef="#br1" timeOffset="-154133.86">18992 2029 6447 0,'0'0'576'0,"0"0"-576"16,0 0 0-16,0 0 0 0,0 0 2448 0,0 0 384 16,0 0 80-16,0 0 16 0,0 0-1504 0,0 0-288 15,0 0-64-15,0 0-16 0,0 0-112 0,1 10-32 16,-1-2 0-16,-1 4 0 0,-2-4-32 0,1 5-16 16,-1-3 0-16,-1 4 0 0,2 2-192 0,-3 1-32 15,0 4-16-15,0-2 0 0,2-1-208 0,-3-1-32 16,-1 1-16-16,2 1 0 0,-1 2-176 0,1-4-48 15,-1-1 0-15,0-1 0 0,0-1-144 0,1 0 192 16,-1-4-192-16,1 1 192 0,1-4-368 0,1 0-64 16,3-7-16-16,0 0-8960 15,0 0-1792-15</inkml:trace>
  <inkml:trace contextRef="#ctx0" brushRef="#br1" timeOffset="-153757.47">19545 1986 12959 0,'0'0'576'0,"6"-8"112"15,1 3-560-15,-2-2-128 0,-2 0 0 0,5 4 0 0,-2-5 1184 0,-2 3 208 16,3 1 32-16,-7 4 16 0,5-5-240 0,-5 5-48 16,0 0-16-16,0 0 0 0,0 0-64 0,0 0-16 15,0 0 0-15,0 0 0 0,0 0-352 0,-7 9-64 16,-2 5 0-16,-2 1-16 0,-3 4-80 0,-3 1-16 16,-3 6 0-16,-1 2 0 0,-7 4-32 0,-2 1-16 15,0 4 0-15,-2 1 0 0,-1 0-208 0,1-1-32 16,2 2-16-16,0 0 0 0,2 1-224 0,3-5 144 15,1-1-144-15,1-4 128 0,1-2-128 0,3-3 0 16,2-4 0-16,-4 4 128 16,6-6-656-16,5-5-144 0,2-4-32 0,8-10-13280 0</inkml:trace>
  <inkml:trace contextRef="#ctx0" brushRef="#br1" timeOffset="-153342.02">19870 2228 8287 0,'0'0'368'0,"0"0"80"0,8-2-448 0,-8 2 0 0,0 0 0 0,7 3 0 16,-7-3 2288-16,0 0 368 0,0 0 80 0,0 0 16 15,0 0-1008-15,0 0-192 0,0 0-32 0,0 0-16 0,-5 4-128 0,-2 2-32 16,-2 0 0-16,-3 3 0 0,-2-2-480 0,-1 0-96 16,-1 3-32-16,-2 4 0 0,0 3-192 0,0 1-32 15,-1 1-16-15,0 2 0 0,3 5-128 0,0 2-32 16,5-4 0-16,2 3 0 0,1-5-208 0,7-1-128 16,2-2 160-16,6-1-160 0,4-3 368 0,4-2-32 15,5-6 0-15,2 0 0 0,5-5 432 0,2-3 64 16,3-5 32-16,1-3 0 0,0-7-112 0,-1-1-32 15,-2-2 0-15,0-2 0 0,-5-2-144 0,-3 0-16 16,-3 1-16-16,-4-3 0 0,-3-1-160 0,-4 4-16 16,-1 1-16-16,-3 1 0 0,-4-1-176 0,-2 4-48 15,-4 5 0-15,-2-1 0 0,-3 5-128 0,-4-1-224 16,-3 6 48-16,-2 1 16 16,-3 2-2112-16,-3 3-416 0,3-2-96 0</inkml:trace>
  <inkml:trace contextRef="#ctx0" brushRef="#br1" timeOffset="-137076.8">17137 12266 18719 0,'5'-16'832'0,"0"8"160"0,-5 8-800 0,11-6-192 0,-1 0 0 0,0-2 0 0,0 4 272 0,2 0 16 15,0-1 0-15,2 1 0 0,-4 1 32 0,2 0 16 16,-1-1 0-16,-1 0 0 0,-10 4-80 0,11-3 0 16,-11 3-16-16,7-4 0 0,-7 4 304 0,0 0 64 15,0 0 16-15,4-6 0 0,-4 6 272 0,0 0 48 16,3-12 16-16,-3 12 0 0,-3-10-304 0,3 10-48 15,-4-10-16-15,-1 1 0 0,-1 0-272 0,-1 0-64 16,1 0-16-16,-3-1 0 0,-1 2-48 0,0-3-16 16,0-2 0-16,0-1 0 0,-2-1 80 0,-2 0 0 15,3-1 16-15,-2 0 0 0,-2-3-16 0,-2 1 0 16,-2 2 0-16,-2 0 0 0,-4 2 32 0,0 0 0 0,-3 3 0 16,-3 2 0-16,-3-2-32 0,-4 3-16 0,-4-1 0 0,-2 3 0 15,-2-3-80-15,-2 1-16 0,3-1 0 0,1 2 0 16,-2-1-144-16,1-1 192 0,2 3-192 0,-3-3 192 15,-1 2-64-15,-2-1-128 0,-5 0 192 0,0-1-64 16,-4 3 32-16,4 1 0 0,-1-4 0 0,1 2 0 16,-1 2-160-16,-2-2 0 0,-1 0 0 0,-5 0 0 15,-2 0 0-15,3 2 0 0,2-4 144 0,2 3-144 16,-2-4 0-16,0 2 128 0,0 3-128 0,-2-3 0 16,-4 2 160-16,1-4-32 0,2 1-128 0,0-1 192 15,1 4-32-15,0 3-16 0,2 3 0 0,-4 0 0 16,-4-1-144-16,-1-1 160 0,-1-1-160 0,4 3 160 15,0-2-160-15,0 4 0 0,0 0 0 0,-3 1 128 0,-1 1-128 16,-1-4 0-16,6-3 0 0,2 3 0 0,0 1 0 0,4 3 0 16,0 0 128-16,-2 0-128 0,-1-2 0 0,-2 1 0 15,0-1 0-15,3 2 0 0,2-1 0 0,3 1 0 16,1 3 0-16,0-1 128 0,-5 3-128 0,3-2 0 16,-4 2 0-16,5-2 128 0,2 1-128 0,3 2 128 15,1 4-128-15,1-3 128 0,2 0-128 0,1 1 128 16,-1 1-128-16,0 2 128 0,2 2-128 0,0-1 0 15,-1 1 0-15,4-1 0 0,2 1 0 0,2-2 0 16,0 0 128-16,-1 3-128 0,1 3 0 0,3 0 0 16,-1 0 0-16,0 1 0 0,1 3 0 0,3-3 0 15,0-1 0-15,1-1 0 0,-1-1 128 0,3 0-128 16,3 3 0-16,3-2 128 0,3-1-128 0,2 0 0 0,0 2 144 16,3 0-144-16,1 1 0 0,0 1 0 15,4-3 0-15,-2 0 128 0,1 5-128 0,3 0 0 0,2-5 0 16,1 3 0-16,-1 0 0 0,1 3 0 0,-1-2 0 0,3 1 0 15,1-5 0-15,2 1 0 0,-1 2 0 0,2 2 0 16,3-2 0-16,-3 1 0 0,3 0 0 0,1-1 0 16,3 0 0-16,0 2 0 0,0 0 0 0,5-4 0 15,1 1 0-15,3 1 0 0,0 0 0 0,4-1 0 16,2 3 0-16,2-5 0 0,2 0 0 0,2 1 0 16,3 3 0-16,2-1 0 0,-2-3 128 0,1-1-128 15,-1-2 0-15,3 0 128 0,2 2-128 0,3 2 0 16,2-3 0-16,0 2 0 0,2 0 0 0,6 1 128 15,3-4-128-15,3 0 0 0,2-2 0 0,0 2 0 16,0-1 0-16,3 1 144 0,1-5-144 0,4 1 0 0,3 1 144 0,5 1-144 16,-3-2 0-16,-1-1 144 0,5 0-144 0,1 2 0 15,3-4 144-15,1 3-144 0,1-1 0 0,-1-5 0 16,-2 2 0-16,-2-3 128 0,4 2-128 0,3 1 0 16,5-4 0-16,1-1 0 0,-3 0 0 0,2-2 0 15,1 1 0-15,2 2 0 0,5-4 0 0,-2 0 0 16,-3-1 0-16,3 4 0 0,2-1 0 0,2-2 0 15,-2-4 0-15,3 2 0 0,-2-1 0 0,1 0 0 16,0 1 0-16,0-3 128 0,-6-2-128 0,2-2 0 16,-2 2 0-16,2 0 0 0,1-5 0 0,-3 4 144 15,-7-3-144-15,-1-1 0 0,-5 1 176 0,-1-2-176 16,3-2 160-16,-5 1-160 0,-2-2 0 0,-5-1 0 16,-2 4 0-16,-6-2 0 0,-3-2 0 0,-2 0 0 15,0-1 0-15,-3 1 0 0,-1-2 0 0,-3-2 128 0,-4-4-128 0,-3 2 0 16,-3-1 128-16,-4-2-128 0,1-1 0 0,-6 2 144 15,-3-5-144-15,-3 1 160 0,-5 1-160 0,-2 2 160 16,-5-3 48-16,-4 0 16 0,-3 0 0 0,-4-3 0 16,-1 3 16-16,-3-1 0 0,-4 2 0 0,-3 1 0 15,-3-2-240-15,-2 1 144 0,-1-5-144 0,-6 6 128 16,-3-1-128-16,-5 0 0 0,0-3 0 0,-5-1 0 16,-3 5 0-16,-4-4 0 0,-6 0 0 0,-2 1 0 15,1-3 0-15,-1 1 0 0,0 1 0 0,-4-1 0 16,-1 0 0-16,-7 1 0 0,-4 2 0 0,-1 0 0 15,-1 0-176-15,-2-3 176 0,1 0-128 0,-4 1 128 16,-1 0-128-16,-6 0 128 0,-7 2-128 0,1-3 128 16,0 2 0-16,0 1-160 0,-2-2 160 0,-5 0 0 15,-5 2-128-15,2 2 128 0,0 3 0 0,0 3 0 0,-6 2 0 0,-2 0-128 16,-2-2 128-16,3 2 0 0,2 3 0 0,-4 1 0 16,-3 0 0-16,4 2 0 0,2-2 0 15,2 4 0-15,-1 4 0 0,2-1 0 0,-1-3 0 0,3 3 0 16,3-2 0-16,3 5 0 0,-3 3 0 0,0 1-128 15,-2-6 128-15,3 3 0 0,4 1 0 0,1 2 0 16,-3 5 0-16,2-2 0 0,0-3 0 0,4 3 0 16,1 0 0-16,2 8 0 0,-2 0 0 0,2 2-128 15,1-1 128-15,3 2 0 0,3 0 0 0,7 5 0 16,2 4 0-16,0-4 0 0,-2 2 0 0,5 0 0 16,-1 6 0-16,4-3 0 0,3 2 0 0,4 2-128 15,1 1 128-15,2 0 0 0,2 3 0 0,0 2 0 0,1 2-128 0,2-2 128 16,2-1 0-16,2-1 0 0,4 0-128 0,3-1 128 15,3 2 0-15,3 1-192 0,2 0 192 0,2-2-160 16,1-1 32-16,5 1 0 0,3 4 0 0,2-4 0 16,0-3 128-16,3 1-192 0,2 0 192 0,2 0-192 15,1 2 192-15,1 0 0 0,3-6-144 0,1 2 144 16,0 4 0-16,4-4-176 0,1 1 176 0,2 2-128 16,2-3 128-16,5 2 0 0,0 2-144 0,5-3 144 15,2-1 0-15,2-1-176 0,1 0 176 0,4-2-128 16,1 3 128-16,5 2-160 0,2-4 160 0,5-1-160 15,1 2 160-15,2-5-128 0,2-1 128 0,1 2-128 16,1-4 128-16,2-1-192 0,2 0 192 0,4-1-192 16,2 1 192-16,4 1-160 0,5 2 160 0,-5-4-160 15,-1-1 160-15,4-1 0 0,2-2-144 0,6 2 144 0,3 0 0 0,3 0 0 16,1-4-144-16,2 1 144 16,1 1 0-16,2 0 0 0,3-1 0 0,2 1 0 0,2-1 0 0,-1-1 0 15,1 1 0-15,2 3 0 0,2 1 0 0,-2-3 0 16,-3-2 0-16,-1 1 0 0,-1-3-128 0,4 2 128 15,3-3 0-15,1 1 0 0,-2-5-128 0,-1-1 128 16,0 2 0-16,3 1 0 0,3-6 0 0,-1-3 0 16,-2-3 0-16,1 3 0 0,2 2 0 0,1-3 0 15,-2-5 0-15,0 3 0 0,-2 1 0 0,1-2 0 16,-1 4 0-16,-1-1 0 0,-5-6 0 0,0 2 0 16,-4-4 0-16,2 4 0 0,1-4 0 0,-2-1 0 15,-4-1 0-15,-4 0 0 0,-2-1 0 0,-3 1 0 16,1-1 0-16,-1 2 0 0,0-2 0 0,-4-3 0 0,-4-1 0 0,-3 0 0 15,-5 0 0-15,-1-1 0 0,-1-1 0 0,-1 2 0 16,-1-1 128-16,-4-2-128 0,-4 1 0 0,-4-6 0 16,-4 0 160-16,-3-2-160 0,-3 2 160 0,-3-2-160 15,-4-1 384-15,-3 2 0 0,-4-4-16 0,-1 4 0 16,-4 3-32-16,-3-5 0 0,-2 2 0 0,-1-3 0 16,-3 1-144-16,-3 5-48 0,2-2 0 0,-4 3 0 15,-4 0-144-15,0-4 0 0,1-3 144 0,-3 5-144 16,-1-2 0-16,-3 1 0 0,-3-5 0 0,-2 3 128 15,-4 2-128-15,-3-3 0 0,-2 2 0 0,-3-3-128 16,-5 0 128-16,-4-1 0 0,-5 0-144 0,-6 0 144 16,-7 1 0-16,0 0 0 0,-1 2 0 0,-3-2 0 15,-6 1 0-15,-5 2 0 0,-7-1 128 0,-6 1-128 16,-7-5 0-16,-3 1 0 0,-1-1 128 0,-1 4-128 0,-5 1 0 0,-4 0 0 16,0 3 0-16,3 4 0 15,7 0-1408-15,-2 5-144 0,-5 2-48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7T16:05:11.4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8359 13023 9615 0,'0'0'416'0,"0"0"96"0,0 0-512 0,-8-1 0 0,8 1 0 0,0 0 0 16,-6-6 384-16,2 3-48 0,4 3 0 0,0 0 0 15,-8-4 48-15,8 4 0 0,-5-7 0 0,5 7 0 16,0 0-96-16,0 0-16 0,0 0 0 0,0 0 0 16,-2-7-144-16,2 7-128 0,0 0 144 0,0 0-144 15,-1-7 0-15,1 7 0 0,0 0 0 0,0 0-160 16,0 0-16-16,0 0 0 0,-5-3 0 0,5 3 0 15,0 0 176-15,0 0 0 0,-7-4 0 0,7 4 0 16,0 0 0-16,0 0 192 0,0 0-32 0,-10-4-16 16,5 1 400-16,5 3 80 0,0 0 16 0,0 0 0 0,0 0-48 0,0 0 0 15,-5-2 0-15,5 2 0 0,0 0-80 0,0 0-32 16,0 0 0-16,0 0 0 0,0 0-160 0,0 0-16 16,0 0-16-16,0 0 0 0,0 0-288 0,0 0 160 15,0 0-160-15,0 0 128 0,0 0-128 0,0 0 0 16,0 0 0-16,0 0 0 0,0 0 0 0,0 0 0 15,0 0 0-15,0 0 0 0,0 0 0 0,0 0 128 16,0 0-128-16,0 0 0 0,0 0 0 0,0 0 128 16,0 0-128-16,0 0 0 0,-8-3 192 0,8 3-64 15,-9-1 0-15,9 1 0 0,0 0 96 0,0 0 16 16,-9-2 0-16,3-2 0 0,6 4 0 0,0 0 0 16,0 0 0-16,0 0 0 0,0 0 16 0,0 0 0 15,-9 4 0-15,9-4 0 0,0 0-64 0,0 0-16 0,-6 6 0 0,6-6 0 16,1 10 160-16,-1-10 48 0,0 0 0 0,6 9 0 15,1 2-16-15,0-2 0 0,6 2 0 0,0 1 0 16,1-3 32-16,2 3 16 0,5-5 0 0,3 5 0 16,3-2-64-16,6 1-16 0,3 1 0 0,8-3 0 15,-1 2-16-15,9-2-16 0,8 0 0 0,-1-3 0 16,1 3 32-16,1-1 16 0,1 2 0 0,3-3 0 16,1-3 32-16,6 1 0 0,1 2 0 0,1-184 0 15,-3 361 0-15,0-177 0 0,3-1 0 0,1-1 0 16,5 3-64-16,2-4 0 0,-1-1 0 0,-2 4 0 15,0-1-128-15,2-1-16 0,3 0-16 0,2 2 0 16,2-6-32-16,-4 0 0 0,-5 0 0 0,3-1 0 16,0-1 0-16,0-1 0 0,2-7 0 0,-5 1 0 0,-8 2 0 0,0-4-128 15,-2-1 192-15,1 1-64 0,1-4 64 0,-2 2 0 16,-2-1 0-16,-5-1 0 0,-1 0 112 0,-3-1 16 16,-1-2 16-16,0 1 0 0,-4-2-96 0,2-1-32 15,1-2 0-15,-4 5 0 0,-5 2-80 0,-4 0-128 16,-5-4 176-16,-2 4-176 0,-3 1 128 0,-2 3-128 15,-5-2 0-15,0-1 0 0,-6 1 0 0,-2 1 0 16,-4 2 0-16,-3 1 0 0,-3 1 0 0,-4-2 0 16,-3 3-192-16,-5-2 48 15,4 8-2000-15,-13-4-400 0,-3 0-80 0</inkml:trace>
  <inkml:trace contextRef="#ctx0" brushRef="#br0" timeOffset="533.1">8961 13166 3679 0,'-8'-3'160'0,"1"0"32"15,0 2-192-15,-1-2 0 0,-1 2 0 0,3-3 0 0,1 2 3168 0,5 2 592 16,-7-3 112-16,7 3 32 0,-6-1-2240 0,6 1-448 16,-5-8-96-16,4 3-16 0,2 0 112 0,3-4 32 15,1 1 0-15,4-6 0 0,2 1-272 0,4 0-48 16,4-1-16-16,5-1 0 0,6-4-240 0,-1 1-48 16,3 0-16-16,11-1 0 0,10 0-80 0,5 0-16 15,0-4 0-15,4 5 0 0,1 0 48 0,4 4 0 16,2-1 0-16,7 1 0 0,6 3 0 0,0 3 0 0,-7 8 0 0,1-1 0 15,-2-2-320-15,1 3-64 0,0 0-16 0,-4 4 0 16,-4 5-160-16,-3 0 0 0,-4-5 0 16,-6 4 0-16,-4 4 0 0,-7-1 0 0,-5 1 0 0,-1-3 0 15,0 3 0-15,-5 0 0 0,-6-1 0 0,-4 1 0 32,-2-3-368-32,-4 2-144 0,-6-2-48 0,1 1-10416 0,-2-2-2080 0</inkml:trace>
  <inkml:trace contextRef="#ctx0" brushRef="#br0" timeOffset="1608.08">14111 12137 4607 0,'2'-15'192'0,"2"3"64"0,-1-1-256 0,0 2 0 16,3-3 0-16,-4 0 0 0,2 3 4816 0,-3-1 928 0,-1-2 176 0,-2 0 32 16,-5 4-4288-16,-3-1-848 0,-3-3-176 0,-3 0-48 15,-4-5-400-15,-7-2-64 0,-6 1-128 0,-5 0 176 16,0 0-176-16,-7-5 0 0,-6-2 144 0,-3-2-144 16,-5 4 192-16,-4-6-16 0,-6 1-16 0,-9 2 0 15,-7-2 224-15,-1 4 32 0,-3-5 16 0,-5 1 0 16,-4-1 80-16,-8 0 32 0,-3-1 0 0,0 5 0 15,-1 0-240-15,-4 3-48 0,-6 0-16 0,2 4 0 16,3-1-96-16,-7 2-16 0,-7 2 0 0,0 3 0 16,-2 3 0-16,-8-3-128 0,-6 2 192 0,1 5-64 15,3 3-128-15,-4 4 160 0,-7 0-160 0,-2 0 160 16,-5 0-32-16,3 4-128 0,2 1 192 0,-5 4-64 0,-6 0-128 16,2 3 0-16,4-5 144 0,2 9-144 0,2 5 0 0,0 1 0 15,0-2 0-15,6 3 128 0,5 5-128 0,1 1 176 16,-2 2-176-16,6 0 192 0,8 0 0 0,-1 5 0 15,-2 2 0-15,4 4 0 0,4 0-192 0,-4 5 160 16,0 0-160-16,8 6 160 0,5 11-160 0,2-7 0 16,-3-1 0-16,4 0 128 0,6-2-128 0,8 7 0 15,5 2 0-15,-1-1 0 0,-3-4 0 0,10 6 160 16,14-2-160-16,9 3 160 0,6-1-160 0,6 3 0 16,3 3 0-16,6 1 128 0,6 0-128 0,5 0 0 15,4-1 0-15,5 0 0 0,6 0 0 0,7 0 0 16,7 2 0-16,7 0 0 0,3-1 128 0,7 0-128 15,7-2 128-15,6 2-128 0,1 0 192 0,6-1-32 0,5-3-16 0,9 3 0 16,3-1 0-16,5 1 0 0,-1-4 0 0,8 4 0 16,6 2-144-16,1 3 0 0,-3-1 144 0,3-4-144 15,3-4 0-15,4 4 128 0,3 0-128 0,6-2 0 16,4-5 0-16,1-5 0 0,0-11 0 0,7 0 128 16,7-5 48-16,3-5 16 0,-1-7 0 0,10 2 0 15,7-5 64-15,2 0 0 0,1-6 16 0,7 0 0 16,5-1-64-16,4-1-16 0,-1-4 0 0,10-2 0 15,4-2-32-15,0-2-16 0,-3 0 0 0,5-4 0 16,4-4-144-16,4-2 160 0,6-4-160 0,-5-5 160 16,-4-1-160-16,4 0 0 0,3-4 0 0,3-3 0 15,-4-1 0-15,1 0 0 0,-3-1 128 0,8 0-128 16,8-8 0-16,-3-2 0 0,-5-1 0 0,-1-3 0 0,0 3 0 0,2-5 0 16,3-2 0-16,-4-3 0 0,-5-1 0 15,-3 3 0-15,-6 2 0 0,5-5 0 0,-2-4 0 0,-4 6 0 16,-12-3 0-16,2-2 0 0,-1-7 0 0,-3-4 0 15,-4-5 0-15,-1-1 0 0,0-4 0 0,-4-6 160 16,-6-8-160-16,-2-6 160 0,-5-7-32 0,-7-1-128 16,-10 3 192-16,-3-5-64 0,-3-5-128 0,-6 0 192 15,-8 1-192-15,-10 6 192 0,-10 2-64 0,-8-2-128 16,-9-1 192-16,-8 4-64 0,-11 4 144 0,-11 5 32 16,-10 2 0-16,-11 2 0 0,-10-8 144 0,-10 9 16 15,-8 2 16-15,-11 4 0 0,-12-1-224 0,-12 6-32 16,-11-1-16-16,-15 7 0 0,-6 1-208 0,-11 3-128 15,-9 0 128-15,-4 6-208 16,-3 6-544-16,-7 2-96 0,-7 5-32 0,10 5 0 16,8 4-1488-16,12 4-288 0,9-1-64 0,13 2-13984 0</inkml:trace>
  <inkml:trace contextRef="#ctx0" brushRef="#br0" timeOffset="2524.05">23977 13215 13823 0,'0'0'1216'0,"0"0"-960"15,-7-3-256-15,7 3 0 0,0 0 1984 0,0 0 336 16,0 0 80-16,0 0 16 0,14 4-1584 0,-2 0-320 15,5 2-64-15,2 4-16 0,2-2 160 0,5 2 48 16,2-4 0-16,4 6 0 0,3-3-224 0,7 2-32 0,5 1-16 16,5-3 0-16,4-1 160 0,5-1 48 0,5-1 0 0,2 1 0 15,-1-4 128-15,6-3 48 0,4 0 0 0,10 0 0 16,8 0-80-16,0-2-16 0,-1-2 0 0,5-2 0 16,1 1-352-16,3-4-80 0,2 1-16 0,-2 0 0 15,-4-3-16-15,3-2 0 0,3-5 0 0,-6 2 0 16,-7-2 0-16,-3-3 0 0,-3-4 0 0,1-3 0 15,2 0 160-15,-7-3 32 0,-9-2 0 0,-8 2 0 16,-8 2-208-16,-5 2-48 0,-4 4 0 0,-3 6 0 16,-10 1-128-16,-2 7 0 0,-5 0-160 0,-3 4 160 31,-5-1-608-31,-6 3-32 0,-14 3 0 0,0 0 0 0,0 0-2256 0,-15 3-464 0,-21 2-96 16,-7 0 0-16</inkml:trace>
  <inkml:trace contextRef="#ctx0" brushRef="#br0" timeOffset="2884.77">24392 13288 16575 0,'-21'-8'736'0,"11"1"160"0,2 1-720 0,5-4-176 16,4-3 0-16,4 1 0 0,6-1 2768 0,2-3 528 0,2 0 96 0,7-2 32 15,7-1-2464-15,7-1-512 16,5-2-80-16,2-2-32 0,-1 1 240 0,6 1 64 0,0-1 0 0,4-1 0 16,3 3-144-16,7 0-32 0,8 4 0 0,1 3 0 15,1 7 112-15,0-2 0 0,1 0 16 0,3 2 0 16,-1 5-48-16,4 8-16 0,3 0 0 0,0-1 0 15,-2 1-224-15,0-1-48 0,2 1-16 0,2 5 0 16,1 3-240-16,-3-3 144 0,-8 1-144 0,-1-5 128 16,2 4-128-16,-9-2 0 0,-8 1 0 0,-5 0 0 31,-3 0-880-31,-9 0-256 0,-7-3-48 0,-7-1-15072 0</inkml:trace>
  <inkml:trace contextRef="#ctx0" brushRef="#br0" timeOffset="3967.6">29952 12336 22863 0,'5'-24'1008'0,"-3"14"208"0,-2-1-960 0,1-3-256 0,-1-5 0 0,-1 3 0 15,-3 5 272-15,1-3 16 0,-3-3 0 0,-1 1 0 16,-3-3 224-16,-3 1 32 0,-1 0 16 0,-4-1 0 15,-2 0-368-15,-8-4-192 0,-8-3 192 0,-4-180-192 16,-5 359 176-16,-4-179-176 0,-4-5 160 0,-3-2-160 16,-2-1 128-16,-7-2-128 0,-6-2 0 0,-4 3 144 15,-9-2 48-15,-1 4 0 0,0 2 0 0,-7 2 0 16,-6-7 224-16,-3 2 48 0,-4 0 16 0,-1 2 0 16,-4 0 176-16,-8 4 48 0,-12-1 0 0,2 5 0 15,0 1-320-15,-4-3-48 0,-7 2-16 0,4 3 0 16,4 5-192-16,-3 1-128 0,-9-3 160 0,2 2-160 0,0 4 128 15,2 4-128-15,0-4 0 0,0 7 144 0,-1 1-144 0,0-1 0 16,-1 0 144-16,2 4-144 0,-4 5 0 0,1 4 128 16,-1-4-128-16,-3 3 0 0,-6 0 128 0,8 0-128 15,8 1 128-15,-4 0-128 0,-2 2 128 0,5-1-128 16,3 4 128-16,1 2-128 0,-3 4 128 0,5 0-128 16,4-1 160-16,1 1-160 0,-3 4 192 0,7 5-64 15,5 0-128-15,-1 4 192 0,-5 0-192 0,5-1 176 16,2 1-176-16,-1 2 160 0,-2 2-160 0,2 2 128 15,5 3-128-15,5-1 128 0,4 4 64 0,1 0 0 16,-3 1 0-16,9 0 0 0,6 4-64 0,8-5 0 16,5 2 0-16,5-3 0 0,-1 4-128 0,7 1 192 15,7 5-192-15,4 4 192 0,3 0-192 0,5 0 0 16,5 2 0-16,5 0 0 0,4 1 0 0,2 1 0 0,3 4 0 0,4 4 0 16,0 2-128-16,4-1 128 0,2-3 0 0,3-1 0 15,3 0 0-15,3 0 0 0,6-1-144 0,4 3 144 16,3-2 0-16,5-4-128 0,2 4 128 0,6-5 0 15,2-4 0-15,4 2 0 0,2-2 0 0,5 1 0 16,2 6 0-16,10-6 0 0,4 2 0 0,2-1 0 16,6-5 0-16,7 2 0 0,6-2 0 0,3-1 144 15,0 0-144-15,6 2 128 0,7 1-128 0,4-1 128 16,6-2 16-16,-1-1 0 0,-3-2 0 0,4-1 0 16,3 5-144-16,8-1 0 0,6-1 0 0,0-2-176 15,-2-2 176-15,5-2 0 0,4 2 0 0,-2-3 128 16,-1-5-128-16,4-3 176 0,8-4-176 0,1 0 192 0,-1-2-48 15,6-2 0-15,6-2 0 0,0 1 0 0,-3 3-16 0,5-4-128 16,1 0 192-16,4-7-64 0,-4-2-128 0,5 0 160 16,3-1-160-16,0 0 160 0,-3-8-160 0,1 2 128 15,4 1-128-15,3-6 128 0,1-2 0 0,-2-2-128 16,-3-2 192-16,2 2-64 0,1 3 32 0,-2-4 0 16,-5-2 0-16,1 0 0 0,-3-2-160 0,-1-3 128 15,-6-6-128-15,3 3 128 0,1 0 16 0,0-1 0 16,-4-6 0-16,-1 0 0 0,0 1 48 0,2-4 0 15,-2-4 0-15,0-9 0 0,2-4-192 0,3-3 192 16,4 1-192-16,0-6 192 0,-1-2-64 0,1-6 0 16,2-12 0-16,-3-2 0 0,-4-7 0 0,2-1-128 15,4 0 192-15,-3-2-64 0,-5-7-128 0,-1 1 128 16,1-6-128-16,-10 4 128 0,-7 9-128 0,-4-1 0 0,-3-2 144 16,-13 1-144-16,-14 3 128 0,-10-2-128 0,-11-2 128 0,-10 1-128 15,-8-1 0-15,-13-4 0 0,-10-6 0 0,-9 3 128 16,-4 1-320-16,-14-3-64 0,-14 2-16 0,-12 1 0 31,-12 2-800-31,-9-5-144 0,-8 1-48 0,-17 3-16288 0</inkml:trace>
  <inkml:trace contextRef="#ctx0" brushRef="#br1" timeOffset="9472.23">9064 13187 16575 0,'0'0'368'0,"0"0"80"0,0 0 0 0,0 0 16 0,0 0-464 0,0 0 0 16,14 1 0-16,-14-1 0 0,0 0 1728 0,12 6 256 15,-12-6 64-15,9 5 0 0,-9-5-832 0,0 0-144 16,0 0-48-16,0 0 0 0,0 0 0 0,0 0 0 16,0 0 0-16,0 0 0 0,0 0 0 0,0 0 0 0,0 0 0 0,0 0 0 15,0 0-816-15,0 0-208 0,0 0 0 0,0 0 0 16,-2-14 864-16,-3 3 128 0,-1 2 32 0,-5-1 0 16,-5-1-832-16,1-2-192 0,-1 1 0 0,-1 1 0 15,-1-3 864-15,0-1 128 0,-1-1 32 0,5 6 0 16,-2-4-832-16,-2-3-192 0,-1-1 0 0,-3-3 0 15,-3-4 0-15,-2 0 0 0,-3 0 0 0,-2-3 0 16,-2 0 0-16,-1 0 0 0,1-2 0 0,0 2 0 16,-1 1 0-16,2 3 0 0,0-4 0 0,0 4 0 15,-1-1 0-15,-2 0 0 0,-2 1 0 0,-1-1 0 16,-3 1 0-16,-1 1 0 0,-2-1 0 0,-1 2 0 16,1 1 0-16,0 3 0 0,4 0 0 0,2 1 0 0,1 3 0 15,0 0 0-15,1-1 0 0,-5 4 0 16,0 1 0-16,-2 3 0 0,-5 2 0 0,3-1 0 15,3 1 0-15,0 2 0 0,-1 3 0 0,2-1 0 0,1 0 0 0,0-1 0 16,-2 0 0-16,1-1 0 0,-2 7 0 0,-3-3 0 16,-3-2 0-16,0 2 0 0,6 3 0 0,1 1 0 15,1 4 0-15,0-3 0 0,-1 3 0 0,-1-2 0 16,1 2 0-16,-3 0 0 0,-4-2 0 0,2 3 0 16,0 3 0-16,2 0 0 0,2 3 0 0,3 1 0 15,6-1 0-15,-1 2 0 0,4 0 0 0,3 0 0 16,1-2 0-16,0 1 0 0,0 1 0 0,4-1 0 15,-3 1 0-15,-1 0 0 0,2 0 0 0,-1 0 0 16,0 2 0-16,-3 0 0 0,1 1 0 0,2 1 0 16,4 0 0-16,0-2 0 0,-1 5 0 0,-1 2 0 15,2 0 0-15,0 4 0 0,0-1 0 0,1-1 0 16,2 1 0-16,1 1 0 0,0-5 0 0,0 2 0 16,0-3 0-16,1 3 0 0,-1-2 0 0,1 2 0 0,0-3 0 0,2 4 0 15,-1-1 0-15,2 0 0 0,1-1 0 0,0 0 0 16,1 2 0-16,2-1 0 0,2 4 0 0,5-2 0 15,0-3 0-15,3 2 0 0,1-1 0 16,3 1 0-16,2-2 0 0,2 0 0 0,3-3 0 0,1 4 0 16,3-2 0-16,1 2 0 0,-1-2 0 0,1 2 0 15,0 1 0-15,1 0 0 0,-1 2 0 0,1 0 0 16,1-4 0-16,-2 2 0 0,2-2 0 0,-1 0 0 16,1-6 0-16,-2 1 0 0,5-3 0 0,-2 0 0 15,0 1 0-15,3 1 0 0,2-3 0 0,0-3 0 16,-1 1 0-16,2 2 0 0,3-1 0 0,2-2 0 0,0-1 0 15,2 0 0-15,-1-1 0 0,1-2 0 0,0 0 0 0,-1-2 0 16,0 3 0-16,-2-6 0 0,4 3 0 0,0-3 0 16,0 0 0-16,-1 1 0 0,2-2 0 0,3 2 0 15,3 0 0-15,1-3 0 0,-1 0 864 0,1-2 128 16,-2 2 32-16,-1-3 0 0,1-2-832 0,-3-4-192 16,2-1 0-16,1-1 0 0,0 1 0 0,1 1 0 15,0 0 0-15,3-3 0 0,1 2 0 0,2-3 0 16,-2 0 0-16,-1 3 0 0,-3-4 0 0,-1 2 0 15,-1-2 0-15,1 2 0 0,3-3 0 0,-3 1 0 16,-2 1 0-16,3-4 0 0,4 3 0 0,1-2 0 16,-1 1 0-16,-1 1 0 0,-3-4 0 0,-1 0 0 15,-1 4 0-15,0-3 0 0,1-2 0 0,-2-1 0 16,2 2 0-16,0 2 0 0,-1-4 0 0,1 0 0 0,0-2 0 0,1 0 0 16,1 3 0-16,-2-1 0 0,-2-5 0 15,-2 3 0-15,-2 2 0 0,-2-1 0 0,-1 1 0 0,1-2 0 16,0-2 0-16,-1-1 0 0,-2 2 0 0,1 0 0 15,1-4 0-15,1-1 0 0,-1 1 0 0,0 0 0 16,0-1 0-16,1 0 0 0,-4 1 0 0,-2-3 0 16,-2 1 0-16,0-3 0 0,-1 4 0 0,-2-2 0 15,-1-1 0-15,-1 0 0 0,-3 1 0 0,0-1 0 16,-2 0 0-16,0-2 0 0,-1 2 0 0,-3-1 0 16,-1 3 0-16,0-4 0 0,-3 2 0 0,-2-4 0 15,-1 6 0-15,-1-3 0 0,0 3 0 0,-2-2 0 16,-3-2 0-16,1 1 0 0,-4 1 0 0,1 0 0 0,-2-2 0 15,-1 1 0-15,-2-2 0 0,-1 0 0 0,1 5 0 16,-2-3 0-16,-3 1 0 0,1 1 0 0,-2 4 0 0,0 2 0 16,0-1 0-16,1 4 0 0,-3-1 0 0,1 1 0 15,0 2 0-15,0 0 0 0,1-2 0 0,-1 1 0 16,-2-2 0-16,-1 3 0 0,-1-2 0 0,-1-1 0 16,-1-3 0-16,-2 3 0 0,-1 4 0 0,0-3 0 15,-5-2 0-15,-1 2 0 0,-3 0 0 0,-4 2 0 16,-5-2 0-16,-1 1 0 0,-1-2 0 0,0 1 0 15,-2 2 0-15,2 2 0 0,1 1 0 0,-1-4 0 16,-3 2 0-16,-3 3 0 0,-3 2 0 0,2 3 0 16,5-3 0-16,0 3 0 0,3 2 0 0,1 0 0 15,2 3 0-15,-1 1 0 0,0-2 0 0,-1 4 0 16,1 3 0-16,-3-1 0 0,0 1 0 0,2 2 0 16,3-2 0-16,1 3 0 0,1 5 0 0,3 1 0 15,0-4 0-15,1 3 0 0,0 2 0 0,0 1 0 16,0 1 0-16,1-1 0 0,0-3 0 0,-1 4 0 0,-4 2 0 0,2 2 0 15,3 0 0-15,2-1 0 0,-2 3 0 0,1 2 0 16,-1-1 0-16,2 2 0 0,1-1 0 0,0-1 0 16,-1 3 0-16,-1 0 0 0,-2 5 0 15,-1-2 0-15,-2-1 0 0,3 1 0 0,2 0 0 16,4-1 0-16,1 4 0 0,4 2 0 0,0-1 0 0,2 0 0 16,1 1 0-16,3-1 0 0,-3 0 0 0,4-3 0 15,2-1 0-15,2 2 0 0,1-3 0 0,1 3 0 16,2-1 0-16,2 3 0 0,-1 3 0 0,2 0 0 15,2-1 0-15,1 1 0 0,1 0 0 0,3-1 0 16,1-2 0-16,1-1 0 0,2 1 0 0,0-2 0 16,0-4 0-16,2 4 0 0,-1 4 0 0,1-5 0 0,1-3 0 15,2 4 0-15,0 2 0 0,-1 1 0 0,1-5 0 0,-1-2 0 16,0 0 0-16,4-1 0 0,2 3 0 0,5-3 0 16,-2-2 0-16,2 1 0 0,-1 1 0 0,-1-3 0 15,1 2 0-15,2-1 0 0,2-4 0 0,5-1 0 16,3-2 0-16,3 0 0 0,-2-4 0 0,1 1 0 15,-1 1 0-15,2-5 0 0,1-1 0 0,1 3 0 16,-1-2 0-16,3 2 0 0,-2-2 0 0,3-3 0 16,0 2 0-16,6-3 0 0,6 0 0 0,1 1 0 15,4-4 0-15,-1-1 0 0,1 3 0 0,2-4 0 16,1-1 0-16,0-2 0 0,0-4 0 0,0-1 0 16,2-1 0-16,-5-3 0 0,1 1 0 0,-3-3 0 15,-2-2 0-15,1-2 0 0,-2 2 0 0,1-2 0 16,-3-1 0-16,4-2 0 0,2-4 0 0,0 0 0 0,-2-1 0 15,-2-2 0-15,-4 0 0 0,1-3 0 0,0-2 0 0,0 1 0 16,-2-3 0-16,3 2 0 16,7 2 0-16,-2-1 0 0,-1-3 0 0,-3 2 0 0,-2 3 0 0,-3-2 0 15,-3 0 0-15,-1 1 0 0,-4-1 0 0,-2 0 0 16,-3 2 0-16,-4-3 0 0,-2-4 0 0,-3-1 0 16,-6-4 0-16,-4 1 0 0,-3-5 0 0,-3 3 0 15,-4-1 0-15,-3 1 0 0,-6 4 0 0,-1 3 0 16,-3 3 0-16,-2 2 0 0,-4 5 0 0,-8-8 0 15,2 9-1600-15,4 5-352 16,-3 3-80-16,3 5-16400 0</inkml:trace>
  <inkml:trace contextRef="#ctx0" brushRef="#br1" timeOffset="12021.33">24193 13320 16575 0,'0'0'368'0,"0"0"80"0,7-2 0 0,-1 0 16 0,0 0-464 0,-6 2 0 0,0 0 0 0,8-3 0 0,0-1 912 16,-1 4 96-16,-7 0 16 0,8-1 0 0,1-1 0 0,-4-2 0 15,1-1 0-15,1 0 0 0,-7 5 0 0,5-3 0 16,0-3 0-16,-1 1 0 0,-2 0-832 0,-2 5-192 15,0 0 0-15,4-8 0 0,-4-1 864 0,0-2 128 16,-1 2 32-16,-2-3 0 0,2 3 0 0,-3-3 0 16,-2-2 0-16,1 0 0 0,-4 5 0 0,1-5 0 15,-2 0 0-15,1 1 0 0,-4-2-832 0,2 0-192 16,-1-1 0-16,-3-1 0 0,1-2 0 0,-2 0 0 16,-2-1 0-16,-10-10 0 0,2 2 0 0,-2-1 0 15,-1 5 0-15,-3-1 0 0,-3 4 0 0,1-1 0 16,-1-6 0-16,1 5 0 0,-2-1 864 0,1 3 128 0,-2 3 32 15,-1 0 0-15,-2-2-832 0,-2 2-192 0,-5 3 0 16,-3 2 0-16,-4-1 0 0,-1-1 0 0,0 1 0 0,-1 2 0 16,0 1 0-16,1 3 0 15,2-6 0-15,-5 2 0 0,-4 0 0 0,0 3 0 0,-3 3 0 0,4-3 0 16,3 4 0-16,3-2 0 0,4 4 0 0,1-2 0 16,2 1 0-16,-4-3 0 0,-3 2 0 0,2 3 0 15,2 2 0-15,4 2 0 0,1 1 0 0,3 3 0 16,1-1 0-16,2 2 0 0,1 2 0 0,1-4 0 15,-2-2 0-15,-2 5 0 0,-4-2 0 0,0 2 0 16,-2 1 0-16,2-1 0 0,3 2 0 0,1 2 0 16,0 0 0-16,3 1 0 0,2-1 0 0,0 0 0 15,0 0 0-15,0 4 0 0,1 0 0 0,-2 0 0 0,-4-4 0 0,3 3 0 16,2 2 0-16,2 2 0 0,0 1 0 16,5-1 0-16,0-2 0 0,1 5 0 0,1 2 0 15,3-1 0-15,2 2 0 0,3-2 0 0,1 2 0 0,0 2 0 16,1-3 0-16,1 4 0 0,1-4 0 0,0 3 0 15,2-2 0-15,3 1 0 0,0 1 0 0,3-3 0 16,-2 2 0-16,3 0 0 0,2 4 0 0,3 1 0 16,1-1 0-16,2 3 0 0,3 3 0 0,2 0 0 15,3 0 0-15,4 0 0 0,1-2 0 0,2-1 0 16,1 0 0-16,0-1 0 0,2-3 0 0,2 3 0 16,-2 0 0-16,4-3 0 0,0 0 0 0,3-1 0 15,1-5 0-15,-2 3 0 0,0 5 0 0,-1 1 0 16,-6-1 0-16,2-3 0 0,3 1 0 0,1-2 0 15,1 2 0-15,1-4 0 0,-3 2 0 0,1-4 0 0,0 0 0 16,1-2 0-16,-2-2 0 0,3-2 0 16,0-4 0-16,2 2 0 0,2 5 0 0,0 1 0 0,2-1 0 15,3-1 0-15,6 0 0 0,0 0 0 0,-3 0 0 16,3-1 0-16,2-3 0 0,0-1 0 0,0 3 0 0,-1-1 0 16,-2 0 0-16,-2-2 0 0,-3-3 0 0,3-2 0 15,2-3 0-15,1 2 0 0,-1-3 0 0,5 0 0 16,3 1 0-16,0-3 0 0,-1-1 0 0,-2 1 0 15,-2 0 0-15,0-2 0 0,0 1 0 0,1-4 0 16,-2 1 0-16,3-2 0 0,5-1 0 0,0 3 0 16,0 2 0-16,-1 0 0 0,-5 1 0 0,-1-2 0 15,-3-2 0-15,-2 2 0 0,0 0 0 0,0-2 0 16,2-3 0-16,-2-3 0 0,-4 2 0 0,3-2 0 0,2 2 0 0,1 1 0 16,-2-5 0-16,-1 5 0 0,-2-1 0 15,1-1 0-15,0-1 0 0,-2-6 0 0,0-2 864 0,2-1 128 16,1 4 32-16,-1-1 0 0,-1-6-832 0,0 2-192 15,2 3 0-15,-1 0 0 0,-3-2 0 0,-1 2 0 16,-3-3 0-16,0 2 0 0,-5-1 0 0,2 1 0 16,-5 0 0-16,1 1 0 0,-2-3 0 0,1-2 0 15,-4-2 0-15,4 0 0 0,2-1 0 0,-1-4 0 16,0 0 0-16,5-3 0 0,-3-1 0 0,0 1 0 16,-1-3 0-16,0 0 0 0,1 1 0 0,-1-1 0 15,-1-1 0-15,-2 2 0 0,-2 1 0 0,-2 1 0 16,-2-1 0-16,-2 2 0 0,-6-3 0 0,-1-1 0 15,-1 1 0-15,0 3 0 0,-4-4 0 0,-3 4 0 16,-1 0 0-16,-3-2 0 0,-4 1 0 0,-1 3 0 0,-6-4 0 16,-2 2 0-16,-2 3 0 0,-1-2 0 0,-1 2 0 0,0-1 0 15,1-1 0-15,-4-1 0 0,2 1 0 0,-1-1 0 16,1 1 0-16,0 3 0 16,-1-1 0-16,1-2 0 0,-3 5 0 0,0-2 0 0,-1 0 0 0,-6 0 0 15,-5 0 0-15,-4 3 0 0,-4 1 0 16,0-2 0-16,-1-4 0 0,4 4 0 0,-4 0 0 0,2 2 0 15,-1-1 0-15,-2 2 0 0,-2-2 0 0,-1 1 0 16,-4 0 0-16,2 2 0 0,4 0 0 0,3 1 0 16,0 4 0-16,1 3 0 0,2 0 0 0,2 2 0 15,-2-3 0-15,-3 5 0 0,-4-2 0 0,0 4 0 16,1-3 0-16,0 3 0 0,0 4 0 0,2 2 0 16,-1 0-768-16,-1-1-208 0,-2-1-48 0,-4 1 0 15,-7 1 832-15,5 3 192 0,0 1 0 0,3 0 0 0,1 0 0 0,3 4 0 16,3-1 0-16,0-3 0 0,1 0 0 0,-4-1 0 15,-1 0 0-15,1 4 0 0,2 0 0 0,4 4 0 16,3-4 0-16,2 5 0 0,1 2 0 0,4 1 0 16,0-1 0-16,1 1 0 0,3 1 0 0,-2 1 0 15,-2 2 0-15,1 2 0 0,0-3 0 0,1 1 0 16,1 0 0-16,4 2 0 0,3 5 0 0,2-4 0 16,0-1 0-16,2 3 0 0,3-1 0 0,3 1 0 15,-1 2 0-15,2-2 0 0,1 3 0 0,3-2 0 16,0 2 0-16,2-3 0 0,2 2 0 0,0-3 0 15,1 3 0-15,1-3 0 0,1 1 0 0,2 3 0 16,-1-2 0-16,2 2 0 0,0 2 0 0,1-2 0 16,0 1 0-16,2 0 0 0,1 2 0 0,0 1 0 0,3-2 0 15,-1-1 0-15,0-2 0 0,0-3 0 16,4 3 0-16,0-2 0 0,1 0 0 0,0 0 0 0,0-5 0 16,2 2 0-16,2 0 0 0,0 0 0 15,2-1 0-15,1-1 0 0,-1-1 0 0,3 4 0 0,2 4 0 0,3-4 0 16,1-6 0-16,3 4 0 0,0 4 0 15,1-2 0-15,2-3 0 0,-2 1 0 0,-2-5 0 0,1 5 0 16,1 3 0-16,-1-4 0 0,2-2 0 0,2 0 0 16,4-1 0-16,-3 4 0 0,-1-2 0 0,3 0 0 15,8-1 0-15,2-2 0 0,1 2 0 0,-3-1 0 16,-1-1 0-16,-2-1 0 0,-1-2 0 0,-1-1 0 16,0 0 0-16,3-2 0 0,-1 3 0 0,2-1 0 0,1-6 0 15,3-2 0-15,4 1 0 0,-1-1 0 0,1-6 0 16,-2 0 0-16,-1-2 0 0,-1 1 0 0,-2 2 0 0,3-1 0 15,3-7 0-15,2 2 0 0,2 2 0 0,-2-4 0 16,-3 3 0-16,-2-2 0 0,-2 3 0 0,-1 2 0 16,-1-6 0-16,3 0 0 0,1 2 0 0,2-4 0 15,-2-1 0-15,2 1 0 0,3-3 0 0,-2-2 0 16,-3-2 0-16,-1-1 0 0,-2-2 0 0,-1-2 0 16,1-2 0-16,-2-5 0 0,2-6 0 0,-1-3 0 15,-1-1 0-15,1-1 0 0,-3-4 768 0,-2 1 208 16,-2-1 48-16,-3 3 0 0,-5-3-832 0,-4 3-192 15,-3 2 0-15,-4 0 0 0,-3 10 0 0,-5-3 0 16,-3 0 0-16,-1 3 0 0,-2 4 0 0,-3 2 0 16,-3 1 0-16,1 2 0 0,-6-2 0 0,0 6 0 15,-2 1 0-15,0 2 0 16,-4 3-1600-16,0-2-352 0,0 3-80 0,-2 3-10384 0,-2 5-2096 16</inkml:trace>
  <inkml:trace contextRef="#ctx0" brushRef="#br1" timeOffset="13868.74">3314 13560 12895 0,'-10'11'576'0,"10"-11"112"0,0 0-560 0,-9 3-128 0,-1 0 0 0,1 1 0 16,9-4 848-16,-9 4 144 0,9-4 32 0,-9 5 0 15,9-5 0-15,0 0 0 0,0 0 0 0,0 0 0 16,0 0-832-16,0 0-192 0,0 0 0 0,0 0 0 16,0 0 864-16,0 0 128 0,0 0 32 0,0 0 0 15,0 0-832-15,0 0-192 0,0 0 0 0,0 0 0 0,0 0 0 0,0 0 0 16,0 0 0-16,0 0 0 0,0 0 0 0,0 0 0 15,0 0 0-15,0 0 0 0,0 0 864 0,0 0 128 16,0 0 32-16,0 0 0 0,0 0-832 0,0 0-192 16,0 0 0-16,0 0 0 0,0 0 0 0,0 0 0 15,0 0 0-15,0 0 0 0,-6 6 0 0,6-6 0 16,0 0 0-16,-3 11 0 0,3-11 0 0,0 0 0 16,-3 9 0-16,1 2 0 0,-2-5 0 0,4-6 0 15,0 0 0-15,0 0 0 0,-4 11 0 0,4-11 0 16,0 0 0-16,0 0 0 0,0 0 864 0,-1 9 128 15,1-9 32-15,0 0 0 0,0 0-832 0,0 0-192 16,0 0 0-16,0 0 0 0,0 0 0 0,0 0 0 16,5-10 0-16,-1-3 0 0,4-2 864 0,-1-4 128 15,1-1 32-15,-2-7 0 0,1 0-832 0,1-6-192 16,4-1 0-16,-2 0 0 0,-1-1 0 0,1-3 0 0,0-3 0 0,4-2 0 16,-2 0 864-16,0 2 128 0,-3-2 32 0,4 5 0 15,4 1-832-15,-4 5-192 0,-4 3 0 0,3 2 0 16,1 5 0-16,-2 3 0 0,-3 5 0 15,1 5 0 1,-1 2-768-16,-8 7-208 0,11 0-48 0,-1 9 0 0,-3 5 1648 0,2 5 320 0,0 3 64 0,-1 3 16 31,-2 7-1648-31,1 2-320 0,-1 4-64 0,-1 4-16 0,-1 3 832 0,-2 3 192 0,3-1 0 0,-1 2 0 16,-1-2 768-16,-2-5 208 0,2-4 48 0,-1-5 0 16,-2-4-832-16,5-6-192 0,-2-4 0 0,1-5 0 15,1-4 0-15,0 0 0 0,-5-10 0 0,10 1 0 0,-1-3 0 16,1-6 0-16,0-2 0 0,3-6 0 15,-2-9 864-15,3 0 128 0,0-2 32 0,3-6 0 0,-1-5-832 16,0-1-192-16,0 1 0 0,-3-2 0 0,-4 0 0 0,5-6 0 16,5 0 0-16,4 2 0 0,-1 4 0 0,4 5 0 15,-1 2 0-15,1 8 0 0,-3 5 0 0,0 7 0 16,-2 4 0-16,-1 13 0 0,0 5 0 0,-3 9 0 16,0 5 0-16,-1 7 0 0,-2 7 0 0,0 8 0 15,-1 0 0-15,-2 8 0 0,2 1 0 0,-4 3 0 16,-1 2 0-16,-2-6 0 0,0-4 0 0,2-2 0 15,-3 0 0-15,-1-5 0 0,-2-4 0 0,1-1 0 16,2-4 0-16,-1 0 0 16,0-3-1600-16,2-2-352 0,4 0-80 0,-1-11-16 0</inkml:trace>
  <inkml:trace contextRef="#ctx0" brushRef="#br1" timeOffset="14867.84">19620 13351 12895 0,'0'0'272'0,"-5"9"64"0,-8-4 16 0,7 4 32 0,-2-2-384 0,0 5 0 0,1-2 0 0,-1 1 0 0,1-1 1712 0,0 1 272 16,1 1 48-16,1-4 16 0,0 1-832 0,0-4-144 15,1 1-48-15,0 1 0 0,4-7 832 0,0 0 144 16,0 0 48-16,0 0 0 0,5-9-832 0,3-1-144 16,2-8-48-16,4-4 0 0,2-2 0 0,3-1 0 15,2-3 0-15,2-3 0 0,6 1-816 0,0-5-208 16,2 0 0-16,-1-2 0 0,1 0 0 0,-1-8 0 15,-3-4 0-15,1 1 0 0,-3-2 864 0,-2 0 128 16,-3 6 32-16,2 2 0 0,-3 4-832 0,-2 7-192 16,-3 9 0-16,-3 1 0 0,-2 5 0 0,-3 4 0 15,-1 5 0-15,-5 7 0 0,0 0 0 0,0 15 0 16,-1 3 0-16,-3 5 0 0,-2 8 0 0,0 2 0 16,-1 3 0-16,0 2 0 0,-1 0 0 0,0 2 0 0,3-1 0 15,-1-5 0-15,1-3 0 0,1-3 0 0,0-4 0 0,2-4 0 16,0-3 0-16,2-3 0 0,3-7 0 0,-3-7 0 15,5 8 0-15,3-4 0 0,4-4 0 0,0-4 0 16,2-4 0-16,4-2 0 0,3-5 0 0,3-3 0 16,-3-6 864-16,3-1 128 0,1-3 32 0,3-2 0 15,0-4-832-15,1-1-192 0,1-1 0 0,-2 3 0 16,-2 2 0-16,-2 6 0 0,-1 5 0 0,-2 4 0 16,-7 5 0-16,1 6 0 0,-2 5 0 0,-3 6 0 15,-1 4 0-15,-3 9 0 0,-1 11 0 0,-1 17 0 16,-3 4-768-16,-1 1-208 15,-2 1-48-15,-1-15 0 0,-2 5 832 0,1-1 192 0,-2-1 0 0,-2 2 0 0,3-2 768 16,-2 0 208-16,-1-1 48 0,-2 11 0 16,1-8-1648-16,0-8-320 0,1-5-64 15,4-12-12032-15,-1 0-2400 0</inkml:trace>
  <inkml:trace contextRef="#ctx0" brushRef="#br1" timeOffset="31996.53">7322 11973 12895 0,'0'0'272'0,"0"0"64"0,0 0 16 0,0 0 32 0,0 0-384 0,0 0 0 0,6-3 0 0,0 1 0 16,-6 2 896-16,7-3 96 0,0-3 32 0,0 2 0 15,-7 4 0-15,6-4 0 0,0 0 0 0,-6 4 0 16,0 0 0-16,6-6 0 0,-1 1 0 0,-5 5 0 16,6-4-832-16,-6 4-192 0,0 0 0 0,0 0 0 15,0 0 864-15,5-5 128 0,-4-1 32 0,-1 6 0 16,0 0-832-16,0 0-192 0,0 0 0 0,0 0 0 0,0 0 0 0,0 0 0 15,-3 7 0-15,-3-2 0 16,1 2 864-16,-1 3 128 0,0 3 32 0,-2-2 0 0,-2 2-832 0,0 1-192 16,-2-3 0-16,1 5 0 0,-3 3 0 0,1 0 0 15,-3 2 0-15,-1 1 0 0,-2-1 864 0,0 5 128 16,-1-1 32-16,-1 2 0 0,1 0-832 0,-2-4-192 16,-1-2 0-16,2 1 0 0,2-1 0 0,1 0 0 15,3-2 0-15,-1 0 0 0,4-1 0 0,0-1 0 16,3-1 0-16,0-1 0 0,1-2 864 0,-1-2 128 15,0 1 32-15,1-4 0 0,3 1-832 0,0-4-192 16,-3 1 0-16,5-1 0 0,3-5 0 0,-7 3 0 16,7-3 0-16,-7 3 0 0,1 2 0 0,1-2 0 15,5-3 0-15,0 0 0 0,-5 5 0 0,5-5 0 16,0 0 0-16,-5 3 0 0,5-3 0 0,0 0 0 16,-5 3 0-16,5-3 0 0,0 0 0 0,0 0 0 0,0 0 0 0,0 0 0 15,-6 3 0-15,6-3 0 0,0 0 0 0,0 0 0 16,0 0 0-16,0 0 0 0,0 0 0 0,0 0 0 15,0 0 0-15,0 0 0 0,0 0 0 0,0 0 0 16,0 0 0-16,0 0 0 0,0 0 0 0,0 0 0 16,0 0 0-16,0 0 0 0,0 0 0 0,7 1 0 15,2 1 0-15,1 3 0 0,1-3 0 0,0-1 0 16,3-1 0-16,1 1 0 0,2 1 0 0,2 0 0 16,-1-1 0-16,1 1 0 0,1-2 0 0,0 2 0 15,3 2 0-15,-1 0 0 0,0-2 0 0,-1 1 0 16,1-1 0-16,-1 5 0 0,0-2 0 0,-3-1 0 15,-2 0 0-15,1 1 0 0,-1-2 0 0,-2 0 0 0,-1 1 0 0,-2-2 0 16,-1 0 0-16,1 1 0 0,-3 1 0 0,0-1 0 16,-8-3 0-16,0 0 0 0,0 0 0 0,6 4 0 15,-6-4 0-15,0 0 0 0,0 0 864 0,0 0 128 16,0 0 32-16,0 0 0 0,0 0-832 0,0 0-192 16,0 0 0-16,0 0 0 0,-6 7 0 0,0-2 0 15,-2-3 0-15,0 1 0 0,-3 1 0 0,1 1 0 16,-3-2 0-16,0-1 0 0,-2-2 0 0,-1 3 0 15,-2 2 0-15,1-1 0 0,-3-4 0 0,0 0 0 16,-1 0 0-16,1 0 0 0,-2 0 0 0,3 0 0 16,-2-4 0-16,0 3 0 0,5-1 0 0,2 1 0 15,0 0 0-15,1 1 0 0,-1-3 0 0,1 1 0 16,2-2 0-16,1-1 0 0,1-1 0 0,1 2 0 0,2-3 0 16,1 1 0-16,2 1 0 0,1-4 0 0,-2 3 0 0,1-2 0 15,2 2 0-15,2 1 0 0,2-4 0 16,1 2 0-16,-2-4 0 0,2 2 0 0,3-2 0 0,-2 2 0 15,0-7 0-15,0 1 0 0,1-1 0 0,2-1 0 16,-1 1 0-16,2-2 0 0,-1-4 0 0,2 3 0 16,-1 1 0-16,2 1 0 0,2-4 0 0,1 1 0 15,0-3 0-15,0-1 0 0,3 1 0 0,-1-2 0 16,-1-2 0-16,1 0 0 0,-1 3 0 0,0 1 0 16,-1-2 0-16,0 2 0 0,-1 1 0 0,0 2 0 15,-2 2 0-15,-1 0 0 0,-1 0 0 0,0 5 0 16,-3 1 0-16,1 4 0 0,-2 0 0 0,-1 1 0 15,-1 2 0-15,0-3 0 0,-3 8 0 0,0 0 0 16,0 0 0-16,0 0 0 0,0 0 0 0,0 0 0 0,0 0 0 0,0 0 0 16,0 0 0-16,-3 8 0 0,0-2 0 15,-3 5 0-15,1-1 0 0,0 4 0 0,-4-3 0 0,0 1 0 16,-1 2 0-16,-1 2 0 0,-2-1 0 0,-2 2 0 16,-3 1 0-16,-1 2 0 0,0 3 0 0,-3 4 0 15,2-2 0-15,-2 4 0 0,1-2 0 0,0 2 0 16,2-5 0-16,-1 2 0 0,-2-3 0 0,2 0 0 15,1 2 0-15,3-1 0 0,-2-4 0 0,1 1 0 16,2-5 0-16,0 2 0 0,3 1 0 0,1-2 0 16,1-2 0-16,1-1 0 0,1-4 0 0,2 2 0 15,1-1 0-15,1-3 0 0,1-1 0 0,3-7 0 16,0 9 0-16,3-2 0 0,-3-7 0 0,0 0 0 16,8 6 0-16,0-1 0 0,3-3 0 0,0 2 0 15,2-1 0-15,1 1 0 0,0-2 0 0,2 1 0 0,2 1 0 0,1-2 0 16,-1-1 0-16,1 3 0 0,-1-1 0 0,2-1 0 15,-2-2 0-15,1 2 0 0,1-2 0 0,-1 3 0 16,-1 1 0-16,-1 1 0 16,-5-5 0-16,4 4 0 15,-4 1-2416-15,-1 3-528 0,-11-8-96 0,0 0-32 0</inkml:trace>
  <inkml:trace contextRef="#ctx0" brushRef="#br1" timeOffset="34582.18">22695 12069 9215 0,'0'0'400'0,"0"0"96"0,9 0-496 0,-2-1 0 0,0-3 0 0,1 1 0 16,-8 3 912-16,12-4 96 0,-2 1 16 16,-10 3 0-16,9-7 0 0,-3 3 0 0,2 0 0 0,-2 1 0 15,-6 3 0-15,0 0 0 0,7-6 0 0,-7 6 0 16,0 0 0-16,0 0 0 0,0 0 0 0,0 0 0 15,0 0 0-15,0 0 0 0,0 0 0 0,0 0 0 16,0 0-832-16,0 0-192 0,0 0 0 0,0 0 0 16,-9 3 864-16,0 0 128 0,-1 0 32 0,2 2 0 15,-2 5-832-15,-3-3-192 0,-1 1 0 0,-2 0 0 0,-2 5 0 16,0 1 0-16,-2 4 0 0,-3-3 0 0,-3-1 864 0,-2 4 128 16,-1 3 32-16,-1 2 0 0,-3-3-832 0,-2 0-192 15,1-4 0-15,-12 7 0 0,7 0 0 0,5-2 0 16,2-5 0-16,1 0 0 0,6-1 0 0,6 1 0 15,1-1 0-15,1-2 0 0,3-6 864 0,3 1 128 16,1 0 32-16,1-2 0 0,0-2-832 0,9-4-192 16,-8 7 0-16,8-7 0 0,-6 7 0 0,6-7 0 15,0 0 0-15,0 0 0 0,-4 9 0 0,4-9 0 16,0 0 0-16,0 0 0 0,0 0 0 0,0 0 0 16,4 7 0-16,2 2 0 0,1-3 0 0,-7-6 0 15,0 0 0-15,14 11 0 0,-2-1 0 0,2 1 0 16,0-4 0-16,0 1 0 0,0 0 0 0,2 2 0 15,-1-3 0-15,-2-1 0 0,1 0 0 0,1-1 0 16,0 2 0-16,2 2 0 0,0-4 0 0,3 2 0 0,-1-2 0 16,1 1 0-16,0 1 0 0,-1 0 0 0,-1-2 0 0,0 2 0 15,0 0 0-15,-2 0 0 16,-1 1 0-16,-1-2 0 0,-1-2 0 0,-3 1 0 0,1-1 0 0,-3-2 0 16,-8-2 0-16,8 6 0 0,-8-6 0 0,0 0 0 15,0 0 0-15,0 0 0 0,0 0 0 0,0 0 0 16,0 0 0-16,0 0 0 0,0 0 0 0,0 0 0 15,0 0 864-15,-4 7 128 0,-1-3 32 0,-2 0 0 16,-2-2-832-16,-3-2-192 0,-2-1 0 0,0 0 0 16,-1 2 0-16,-4-1 0 0,-3-1 0 0,-1 0 0 15,2-2 0-15,-1 2 0 0,1-2 0 0,-10-4 0 16,2-1 0-16,2 2 0 0,2-1 0 0,2 2 0 0,4-5 0 16,1 2 0-16,1 2 0 0,5 0 0 0,-1 2 0 15,2 1 0-15,-1-4 0 0,3 3 0 0,9 4 0 16,-7-1 0-16,-2-2 0 0,9 3 0 0,-7-3 0 0,7 3 0 15,0 0 0-15,0 0 0 0,-6-5 0 0,6 5 0 16,0 0 0-16,-4-7 0 0,4 7 0 0,0 0 0 16,-2-9 0-16,4 0 0 0,-2 9 0 0,0 0 0 15,0 0 0-15,10-5 0 0,-1-5 0 0,1 3 0 16,1-2 0-16,1 1 0 0,1-4 0 0,1 1 0 16,1-2 0-16,2-1 0 0,1 4 0 0,-3-2 0 15,5 0 0-15,-1 0 0 0,0 0 0 0,3-4 0 16,1 0 0-16,2-1 0 0,3 2 0 0,1-2 0 15,1 0 0-15,-1-1 0 0,0-2 0 0,-1-1 0 16,-1 2 0-16,-3-1 0 0,-1 2 0 0,-2 0 0 16,-2 2 0-16,6-5 0 0,-5 4 0 0,-3 4 0 15,-5 3 0-15,-2-2 0 0,1 5 0 0,-11 7 0 0,0 0 0 16,0 0 0-16,5-9 0 0,-5 9 0 0,0 0 0 0,0 0 0 16,0 0 0-16,0 0 0 0,-9-3 0 15,-3 3 0-15,-2 4 0 0,-1 4 0 16,0-2 0-16,2 2 0 0,-2 2 0 0,-2 0 0 0,-2 3 0 0,-1 1 0 15,-4-3 0-15,-3 2 0 0,-2 3 0 0,0 1 0 16,-2-1 0-16,1 1 0 0,-1-3 0 0,-12 6 0 16,2 4 0-16,6 0 0 0,3-4 0 0,3 0 0 15,2-2 0-15,4-2 0 0,3-1 0 0,2-1 0 16,1 0 0-16,3 0 0 0,3-1 0 0,2-3 0 16,4 2 0-16,-1-6 0 0,6-6 0 0,-4 11 0 15,3 0 0-15,1-1 0 0,2 1 0 0,-2-11 0 0,6 10 0 0,2 3 0 16,1-1 0-16,1-5 0 0,0 0 0 0,3 1 0 15,-2 0 0-15,3 1 0 0,2-5 0 16,1 2 0-16,4 3 0 0,-6-4 0 0,3 4 0 0,2-1 0 16,-1 4 0-16,4-3 0 0,3 1 0 0,2 1 0 15,1 1 0-15,0 2 0 0,1-7 0 0,-2 3 0 16,2-1 0-16,7 5 0 0,-7-5 0 0,-3-3 0 16,-6-3 0-16,-2-1 0 0,-2-1 0 0,-6-1 0 15,1-2 0-15,-12 2 0 0,0 0 0 0,0 0 0 16,0 0 0-16,0 0 0 15,0 0-1600-15,0 0-352 0,-15 7-80 0,-8-3-14752 0</inkml:trace>
  <inkml:trace contextRef="#ctx0" brushRef="#br2" timeOffset="40400.46">8017 12269 9215 0,'0'0'400'0,"0"0"96"0,0 0-496 0,0 0 0 16,0 0 0-16,0 0 0 0,0 0 912 0,0 0 96 0,0 0 16 15,0 0 0-15,0 0 0 0,0 0 0 0,0 0 0 16,-4 5 0-16,4-5 0 0,-9 4 0 0,9-4 0 0,0 0 0 16,-7 9-832-16,7-9-192 0,-8 2 0 0,8-2 0 15,0 0 864-15,0 0 128 0,0 0 32 0,0 0 0 16,0 0 0-16,0 0 0 0,0 0 0 0,0 0 0 16,0 0-832-16,0 0-192 0,0 0 0 0,0 0 0 15,0 0 864-15,0 0 128 0,0 0 32 0,0 0 0 16,0 0-832-16,0 0-192 0,6-12 0 0,2 4 0 15,2 0 0-15,-2 1 0 0,-4-3 0 0,3 1 0 16,7-1 0-16,1 1 0 0,2-3 0 0,1 5 0 16,-2-6 864-16,3 1 128 0,0 2 32 0,2-1 0 15,0 2-832-15,1-4-192 0,0 0 0 0,2 5 0 16,1-3 0-16,3 3 0 0,0-3 0 0,1 2 0 16,1-2 0-16,1 0 0 0,2 0 0 0,3-1 0 0,0-1 0 0,2 2 0 15,4-3 0-15,0 2 0 0,0 3 0 0,0-3 0 16,-3-2 0-16,0 3 0 0,-2 0 0 0,1 2 0 15,-2-4 0-15,3 2 0 0,1 1 0 0,-1-3 0 16,1 2 0-16,1 3 0 0,4-1 0 0,-1 0 0 16,0-1 0-16,-2 2 0 0,1-1 0 0,-1 1 0 15,2-5 0-15,2 3 0 0,4-2 0 0,2 5 0 16,1-4 0-16,1 1 0 0,-2 0 0 0,-2 0 0 16,1 4 0-16,-5 1 0 0,-4-6 864 0,6 5 128 15,2 0 32-15,-2 1 0 0,-2-1-832 0,2-1-192 16,3 0 0-16,0 4 0 0,-4-1 0 0,-3 0 0 15,1 0 0-15,-2 0 0 0,3 1 0 0,2-2 0 0,3 2 0 0,-3 0 0 16,-1 1 0-16,0-1 0 0,0 1 0 16,1-1 0-16,-1 1 0 0,-4 2 0 0,-3-2 0 0,2 2 0 15,2 2 0-15,-13 2 0 0,2-4 0 0,6 0 0 16,0 1 0-16,3 1 0 0,0 1 0 0,15 1 0 16,-7-2 0-16,-6 2 0 0,1-1 0 0,-5-1 0 15,-2 3 0-15,2 0 0 0,-1 0 0 0,-11-1 0 16,-2-1 0-16,4 2 0 0,4 2 0 0,17-1 0 15,-6-1 0-15,-5 1 0 0,-4-2 0 0,-2 1 0 16,-2 1 0-16,-1-1 0 0,-3 0 0 0,1 3 0 16,4-2 0-16,-3 1 128 0,0-1-128 0,1-1 0 15,0 4 0-15,1 0 128 0,1-1-128 0,0-1 0 16,0-2 128-16,0 4-128 0,-3-1 0 0,0 2 0 0,-2-4 128 16,0 6-128-16,-2-5 0 0,1 5 144 0,-4-3-144 0,4 1 0 15,1-4 0-15,-1 4 128 0,-1-1-128 0,1 3 0 16,-1-3 0-16,2 2 0 0,0-2 128 0,0 2-128 15,1 2 0-15,2-1 128 0,-1-1-128 0,-2 2 0 16,-2-4 0-16,-2 3 0 0,-1 0 0 0,1-2 0 16,-1 4 128-16,-2-3-128 0,-1-2 0 0,-3 4 0 15,0-2 0-15,1 2 0 0,1 1 128 0,-3 0-128 16,0 3 0-16,0-5 128 0,2 1-128 0,0 2 0 16,-1 1 0-16,-1-1 128 0,-5-2-128 0,1 1 0 15,0 0 0-15,2 1 0 0,0 3 0 0,2-2 0 16,-3-3 128-16,1 3-128 0,-1 3 0 0,-3 3 128 15,-1-3-128-15,1 1 128 0,1 1-128 0,-1 0 160 16,-1 2-160-16,0 0 160 0,-3-1-160 0,0-3 0 0,-1 0 144 0,0 1-144 16,2 2 0-16,-1 1 0 0,-1-3 0 0,0 0 128 15,0 2-128-15,0 0 0 0,-2 0 128 0,-2 0-128 16,3-2 128-16,-3 3-128 0,1 3 128 0,-2-3-128 16,-2-1 160-16,1 0-32 0,-3 0-128 0,3-2 192 15,-3 3-16-15,2 1-16 0,-3-2 0 0,-2-2 0 16,0-1-16-16,-2 1 0 0,1 1 0 0,0 0 0 15,0 0-144-15,-4 0 192 0,1 1-192 0,-1-2 192 16,1 2-192-16,-2-2 128 0,-1-1-128 0,-1 3 128 16,0-1-128-16,1-2 192 0,0 1-192 0,-3-3 192 15,-2 1 0-15,0 1 0 0,0 4 0 0,-3 0 0 16,-2-3-192-16,0-1 192 0,0-1-192 0,-2 0 192 0,1 0-16 16,0 0 0-16,-1-1 0 0,-1 0 0 0,-2-3 0 15,-1 1 0-15,-2-1 0 0,-1 3 0 0,-1-1-176 0,2-2 192 16,0-4-192-16,0 3 192 0,0 0-192 15,1-3 128-15,-1 3-128 0,0-1 128 0,0-4-128 0,-1 3 192 16,-2 0-192-16,-1 0 192 0,-1 2-192 0,-2-3 192 16,-4 1-192-16,1-1 192 0,2-1-192 0,1 3 160 15,-1-3-160-15,4 1 160 0,-5-6-160 0,7-1 0 16,2 4 144-16,0-2-144 0,0-4 144 0,0 2-144 16,-2-1 192-16,-3 1-192 0,-1 1 192 0,-1-1-64 15,-2 0 0-15,4 0-128 0,0 3 160 0,2 2-160 16,-5-5 128-16,2 2-128 0,0 2 128 0,0-1-128 15,-1-1 0-15,-1 2 128 0,-4-4-128 0,0-1 0 0,-1-1 0 16,1 1 0-16,5 1 0 0,-2 1 0 16,-2 0 0-16,4-2 128 0,-1-1-128 0,5 1 0 0,0-1 0 15,0-1 0-15,-5-1 0 0,2-2 0 0,-2 1 128 0,-4-2-128 16,-1 1 0-16,1 2 0 0,8 2 0 0,-4-1 0 16,-2-1 0-16,2 0 0 0,1-2 0 0,4 2 0 15,-1 1 0-15,-1 0 0 0,-1-1 0 0,-1-2 0 16,-3 2 0-16,4 1 0 0,0 0 0 0,-1 0 0 15,-1-1 0-15,0-2 0 0,1 0 0 0,2 2 0 16,3 0 0-16,-1 0 128 0,1-1-128 0,0 1 0 16,0 0 0-16,-1 1 0 0,0 0 128 0,-2 1-128 15,-5-5 0-15,2 3 0 0,5 1 0 0,3 0 0 16,0-4 0-16,2 3 0 0,-2 0 128 0,1-1-128 16,1 0 0-16,1-1 0 0,-6 0 0 0,6 0 0 0,-3-2 128 15,-1 0-128-15,-1-2 0 0,-3 1 128 0,-2 2-128 0,2 0 0 16,4-1 144-16,-1-1-144 0,-2 2 0 0,-1 2 0 15,0-2 0-15,2-2 0 0,-1-1 0 0,2 2 0 16,-1-4 0-16,0 4 0 0,-2-3 0 0,0 2 0 16,0 0 0-16,3-2 0 0,2 2 0 0,0 1 0 15,-1-4 0-15,1 2 0 0,-2-3 0 0,4 3 0 16,-1-2 0-16,3 1 128 0,2-2-128 0,-4 1 0 16,2-4 0-16,-1 4 0 0,-1-1 0 0,-3 3 0 15,-1-5 0-15,3 5 0 0,-5-5 0 0,4 2 0 16,3 1 0-16,1-2 0 0,1 2 0 0,2-3 0 15,0 1 0-15,-1-1 0 0,2-2 0 0,1-2 0 16,3-1 0-16,1 0 0 0,0 0 0 0,-2 1 0 16,4-2 0-16,-1-1 128 0,0 0-128 0,0 0 0 0,0-1 0 15,1 3 0-15,-4-2 0 0,0 0 0 0,0-1 0 16,1 3 0-16,1-1 0 0,0-1 0 0,0 0 0 16,3 0 0-16,4 0 0 0,-1 1 0 0,0 1 0 0,2 1 0 15,-1-2 0-15,0 1 0 0,0 1 0 0,2-1-128 16,3 1 128-16,-1-1 0 0,-1 1 0 0,4-1 0 15,-1 2 0-15,-1 0 0 0,5-3 0 0,-3 2 0 16,1-1 0-16,1-1 0 0,2-1 0 0,-2 0 0 16,2 0 0-16,0-1 0 0,1 2 0 0,1 0-128 15,0-1 128-15,2 1 0 0,-1-1 0 0,1 3 0 16,1-1 0-16,0 2 0 0,-2-2 0 0,5 1-128 16,-2 1 128-16,1-3 0 0,0 0 0 0,3 1 0 15,1 2 0-15,1-1 0 0,-1-1 0 0,1-1-128 0,2-1 128 16,-2 1 0-16,-1 2 0 0,2-2 0 0,2 0 0 15,0-1 0-15,2 1 0 0,1 2 0 0,-1 2 0 0,1-1 0 16,3-2 0-16,-1 1-128 0,-2-2 128 16,-2 1 0-16,0 3 0 0,1 0 0 0,-1-2 0 0,1 3 0 15,0 2 0-15,-1 2 0 0,2-1 0 0,-4 2 0 16,4-2 0-16,2 4-128 0,4-2 128 0,2 2 0 16,3-5 0-16,-1 4 0 0,0-2 0 0,1 1 0 15,2 1 0-15,2-2-128 0,2 0 128 0,-1-1 0 16,0 3 0-16,-2-2 0 0,-2 2 0 0,-1-2 0 15,-1 1 0-15,-1 2 0 0,0 1 0 0,1 1 0 16,-1-5 0-16,1 4 0 0,-2 1 0 0,3 0 0 16,-2-2 0-16,-1 2 0 0,-1 0-192 0,-2 4 0 15,1 0 0-15,-2 0 0 16,-1 3-1264-16,-1 1-256 0,0-2-48 0,-3 5-18048 0</inkml:trace>
  <inkml:trace contextRef="#ctx0" brushRef="#br2" timeOffset="59663.66">8168 13582 9215 0,'0'0'192'0,"0"0"64"0,0 0 0 0,0 0 0 0,0 0-256 0,0 0 0 16,9 4 0-16,4 2 0 0,-2-1 864 0,-1 0 128 15,-1 2 32-15,2-3 0 0,0-1-832 0,2 2-192 0,-1 2 0 0,4-3 0 16,-1-1 864-16,1 4 128 0,2-2 32 0,1-3 0 16,2 3-832-16,3 2-192 0,2-3 0 0,2-2 0 15,0 3 0-15,3 2 0 16,1-2 0-16,1-1 0 0,2 1 864 0,3 2 128 0,3-3 32 0,-3 1 0 15,-1 2-832-15,-1-2-192 0,-1 2 0 0,0 1 0 16,-2-2 0-16,2 1 0 0,2-4 0 0,0 2 0 16,0 8 0-16,0-4 0 0,-3-1 0 0,3-3 0 15,2 5 0-15,2-1 0 0,0 2 0 0,-2-4 0 16,-1-4 0-16,0 1 0 0,-1 3 0 0,5-5 0 16,1 1 0-16,1-1 0 0,-2 0 0 0,1 0 0 15,1 6 0-15,1-1 0 0,0 1 0 0,-3-3 0 16,-2 0 0-16,-2 3 0 0,-1-1 0 0,0-2 0 0,0-5 0 15,-1 4 0-15,1 0 0 0,0-3 0 0,0-1 0 0,1 0 0 16,2 0 0-16,-1 3 0 0,0-1 0 0,-1 0 0 16,-1-5 0-16,-1 2 0 0,-2 0 0 0,-1-1 0 15,2 2 0-15,-1-1 0 0,2-3 864 0,-5-1 128 16,1 3 32-16,2-1 0 0,5 1-832 0,-1-1-192 16,-4-5 0-16,0 5 0 0,-1 3 0 0,-2 1 0 15,-4-4 0-15,-1 2 0 0,2 1 0 0,-1-1 0 16,-2-2 0-16,2-3 0 0,-2-2 0 0,2 3 0 15,1 0 0-15,-1 1 0 0,-2 0 0 0,3 2 0 16,1-1 0-16,2 2 0 0,-1 0 0 0,1-2 0 16,-2 1 0-16,-1 0 0 0,-1 1 0 0,0 0 0 15,-2 0 0-15,3-1 0 0,-5 1 0 0,1 2 0 16,-1 2 0-16,4-2 0 0,-2-2 0 0,-1-3 0 0,0-1 0 0,-2 1 0 16,-3 5 0-16,-4-2 0 0,4-3 0 0,2 1 0 15,1 1 864-15,1 2 128 0,0 0 32 0,-1-2 0 16,2-6-832-16,-1 2-192 0,0 2 0 0,-2-2 0 15,1 1 0-15,0 1 0 0,0-1 0 0,1 0 0 16,-2 2 0-16,2-1 0 0,-1-1 0 0,0-1 0 16,3 1 0-16,0 1 0 0,-1-1 0 0,1-2 0 15,3 2 864-15,-1 0 128 0,1 0 32 0,1 0 0 16,0 1-832-16,-1-1-192 0,-1-1 0 0,0 2 0 16,-1 3 0-16,4-3 0 0,-6-4 0 0,1 3 0 15,1 3 0-15,-2-2 0 0,0-1 0 0,-1 1 0 16,0-1 0-16,0-3 0 0,-1 4 0 0,1-1 0 15,-5-1 864-15,1-3 128 0,1 3 32 0,1-3 0 0,-2 2-832 0,0-1-192 16,-1-1 0-16,0 1 0 0,-2 0 0 0,1 2 0 16,-3-5 0-16,-2 4 0 0,1-4 0 0,0 2 0 15,-1-1 0-15,0 2 0 0,1-3 0 0,-1 1 0 16,1-2 0-16,-3-2 0 0,4 3 0 0,-1 1 0 16,0-4 0-16,-1 2 0 0,0 2 0 0,-1-4 0 15,1 0 0-15,-1-1 0 0,0 2 0 0,1-2 0 16,-3-1 0-16,1-1 0 0,-1-2 0 0,2-2 0 15,-2 1 0-15,0-2 0 0,3 6 0 0,-2-2 0 16,0-2 0-16,0 1 0 0,0-2 864 0,-2 1 128 16,1 2 32-16,0-2 0 0,0-2-832 0,2-1-192 15,-1 3 0-15,2 0 0 0,-2-1 0 0,1 1 0 16,2 0 0-16,-2 2 0 0,0 1 0 0,-3 1 0 16,0-2 0-16,0 0 0 0,-2 2 0 0,0-1 0 0,-2-1 0 0,-1 2 0 15,1-2 0-15,-4 2 0 0,-3 0 0 0,2 0 0 16,-2-2 0-16,-1 0 0 0,-1 0 0 0,-1 1 0 15,0 0 0-15,-2-2 0 16,0-4 0-16,1 3 0 0,-2 2 0 0,-1-1 0 0,0 0 0 0,1 0 0 16,-3 0 0-16,2 1 0 0,-3 1 0 0,1 0 0 15,-2-2 0-15,0-1 0 0,-3 3 0 0,-1-1 0 16,-2 1 0-16,0 0 0 0,-1-6 0 0,0 4 0 16,-2 2 0-16,-4 2 0 0,0-2 0 0,-1 1 0 15,-3-2 0-15,-4 1 0 0,-2 1 0 0,-1-2 0 16,-1 0 0-16,-2-1 0 0,-1 1 0 0,0 2 0 15,0-2 0-15,0 2 0 0,1-3 0 0,-1 1 0 0,-2 0 0 0,0-1 0 16,-3 0 0-16,1 0 0 0,0 2 0 0,2 2 0 16,-2 4 0-16,3-1 0 0,1-3 0 0,2-2 0 15,4 2 0-15,-1 1 0 0,-1 1 0 0,-3 1 0 16,-5-4 0-16,-16 0 0 0,9 3 0 0,0 4 0 16,3-1 0-16,-1 4 0 0,2-3 0 0,4 4 0 15,1 1 0-15,1-1 0 0,0-3 0 0,-1 4 0 16,-2 2 0-16,3-1 0 0,2-2 0 0,0 3 0 15,2-1 0-15,2 2 0 0,1 0 0 0,2-1 0 16,0 2 0-16,1 0 0 0,1-1 0 0,-1 1 0 16,0 1 0-16,0-1 0 0,-3 0 0 0,-1 0 0 15,-2 0 0-15,2 0 0 0,5 0 0 0,-1-1 0 16,-2-1 0-16,0 2 0 0,1 2 0 0,2-2 0 16,0 0 0-16,1 0 0 0,-1 0 0 0,-1 3 0 0,-3-1 0 0,-1-1 0 15,-3-2 0-15,1 1 0 0,3 3 0 0,-4-1 0 16,1 2 0-16,-1-4 0 15,2-1 0-15,1 1 0 0,3 1 0 0,1 2 0 0,1-1 0 0,2-2 0 16,2-1 0-16,0 2 0 0,2 0 0 0,0 1 0 16,-1-4 0-16,3 1 0 0,4-1 0 0,-2 2 0 15,2 1 0-15,-1-1 0 0,-2-1 0 0,3-1 0 16,-2 5 0-16,1-2 0 0,-3-1 0 0,1 0 0 16,1 0 0-16,1 1 0 0,-1 3 0 0,-1-4 0 15,-1-2 0-15,0 0 0 0,-2 6 0 0,0-4 0 16,-4-1 0-16,0 1 0 0,-3-1 0 0,0 3 0 15,-1 5 0-15,0-2 0 0,-1-1 0 0,-1 2 0 0,-2 3 0 0,0 0 0 16,1 2 0-16,-1 1 0 0,0-9 0 0,0 4 0 16,-3 4 0-16,0-2 0 0,-1 1 0 0,0 0 0 15,2-3 0-15,2 4 0 0,1 1 0 0,1 0 0 16,1-3 0-16,0 4 0 0,4 1 0 0,1 2 0 16,-1 0 0-16,1-4 0 0,4 1 0 0,0 0 0 15,2-4 0-15,-3 2 0 0,-2 3 0 0,2-2 0 16,3-2 0-16,0 4 0 0,-1 2 0 0,-1-2 0 15,2-1 0-15,2 1 0 0,1 2 0 0,-1 0 0 16,-1-1 0-16,6-2 0 0,-1-2 0 0,0 1 0 16,0 0 0-16,2 1 0 0,-1 0 0 0,2-4 0 15,-3-2 0-15,2 3 0 0,-1 4 0 0,-2 2 0 16,-1-2 0-16,-1 0 0 0,0 3 0 0,0 0 0 16,1-2 0-16,0 0 0 0,-3 1 0 0,2-1 0 15,4 1 0-15,1-2 0 0,2 0 0 0,2 0 0 16,-2 4 0-16,1-1 0 0,0 1 0 0,1-1 0 0,-1 1 0 0,-1-1 0 15,0-3 0-15,0 0 0 0,0 0 0 0,4 0 0 16,0-3 0-16,1-1 0 0,0 3 0 0,2 0 0 16,2-5 864-16,2 4 128 0,-2-7 32 0,1 6 0 15,0 0-832-15,1 0-192 0,3-11 0 0,-3 15 0 16,0 1 0-16,2-2 0 0,-1 0 0 0,2 0 0 16,0 1 0-16,2-3 0 0,-1 2 0 0,2 0 0 15,-2 0 0-15,1-2 0 0,-2-1 0 0,3 3 0 16,1 0 0-16,1-1 0 0,-1-3 0 0,3 2 0 15,-2 2 0-15,3 0 0 0,1 0 0 0,1-2 0 16,-1 0 0-16,1 2 0 0,0 0 0 0,3 0 0 16,1 0 0-16,0 1 0 0,-4-1 0 0,2 1 0 0,-2-1 0 15,2-1 0-15,2-2 0 0,-1 3 0 0,1 0 0 16,3-1 0-16,0 0 0 0,2 2 0 0,1-5 0 16,-1 1 0-16,2 2 0 0,-2-1 0 0,-2-1 0 0,1 2 0 15,-1-3 0-15,0 3 0 0,-2 2 0 0,-1-2 0 16,-1-4 0-16,0 3 0 0,-1-2 0 0,2 2 0 15,-1-1 0-15,0-2 0 0,-7 1 0 0,3-1 0 16,1 3 0-16,2-3 0 0,-2 1 0 0,0-3 0 16,-2 2 0-16,0-1 0 0,1 3 0 0,-1 1 0 15,-2-3 0-15,1 2 0 0,0-3 0 0,2 2 0 16,0-4 0-16,1 6 0 0,2-6 0 0,-1 4 0 16,-3-2 0-16,3 3 0 0,-1-6 0 0,4 3 0 15,4 1 0-15,1-1 0 0,0 0 0 0,3-1 0 0,-2 0 0 16,4 0 0-16,-1 2 0 0,1 0 0 0,1-4 0 0,0 1 0 15,0-1 0-15,2-1 0 0,1 2 0 0,3 1 0 16,2-5 0-16,1 2 0 16,3-2 0-16,2 4 0 0,4-1 0 0,2-2 0 0,-1 0 0 0,0 3 0 15,-5 1 0-15,0-1 0 0,-4 4 0 0,-3-2 0 16,-3 2 0-16,-1 0 0 0,-5 2 0 0,-2 3-12512 16,-2 4-2544-16</inkml:trace>
  <inkml:trace contextRef="#ctx0" brushRef="#br2" timeOffset="73148.95">8402 4466 12895 0,'0'0'272'0,"0"0"64"0,8-3 16 0,-8 3 32 0,5-1-384 0,1 0 0 15,-6 1 0-15,0 0 0 0,0 0 896 0,0 0 96 16,0 0 32-16,0 0 0 0,0 0 0 0,0 0 0 16,0 0 0-16,0 0 0 0,-11 0 0 0,-3 0 0 15,0-1 0-15,-3 2 0 0,-1 1 0 0,-1 1 0 16,-6-1 0-16,-2 1 0 0,-3-3-832 0,-5 4-192 15,-1 0 0-15,-5-1 0 0,-2 0 864 0,-7 2 128 16,1-1 32-16,-2-2 0 0,-1 1-832 0,-6 0-192 16,-6-3 0-16,-3 1 0 0,-1 0 864 0,-3-1 128 0,-3-1 32 0,-1-2 0 15,0 1-832-15,-1-1-192 0,-3 2 0 0,1-3 0 16,3-1 0-16,2 0 0 0,0 2 0 0,2 1 0 16,0-5 0-16,0 2 0 0,-1-1 0 0,8 2 0 15,4 2 0-15,3-1 0 0,2-1 0 0,3 2 0 16,4 2 864-16,1-1 128 0,-1-1 32 0,-13 2 0 15,11 0-1648-15,5-1-320 16,6 0-64-16,13 1-16 0,0 0 832 0,0 0 192 0,2 0 0 0,2 0 0 16,2 0 0-16,4 0 0 0,0-2 0 0,-1 0 0 15,3 1-864-15,6-2-128 0,2-1-32 0,6 4 0 16,0 0-1632-16,0 0-336 0,3-7-64 0,2-1-16 16</inkml:trace>
  <inkml:trace contextRef="#ctx0" brushRef="#br2" timeOffset="73601.64">6522 3999 12895 0,'0'0'576'0,"0"0"112"0,0 0-560 0,5-6-128 15,0-3 0-15,-5 9 0 0,0 0 848 0,0 0 144 16,-11 1 32-16,-1-1 0 0,0-2 0 0,-4 1 0 16,-4-1 0-16,-1 4 0 0,-2 1-832 0,-2 4-192 0,-1-2 0 0,-1 1 0 15,0 1 864-15,-2-4 128 0,0 5 32 0,-3 1 0 16,-1-3 0-16,-4 3 0 16,-2-5 0-16,12 1 0 0,-1 5-832 0,-2-1-192 0,-3 3 0 0,-3 4 0 15,-1 2 864-15,0 1 128 0,0 0 32 0,1 0 0 16,-3-1-832-16,1 0-192 0,0 1 0 0,0-1 0 15,0-1 0-15,1 1 0 0,0-1 0 0,3-1 0 16,0 1 0-16,3-2 0 0,4-4 0 0,3 3 0 16,3 0 0-16,2 2 0 0,3-7 0 0,4 2 0 15,-1 0 0-15,4 0 0 0,4 1 0 0,0 1 0 16,4 0 0-16,3 2 0 0,3 0 0 0,5 2 0 16,4 1 0-16,5-1 0 0,4 1 0 0,3 4 0 0,0 4 0 0,5-1 0 15,2 1 0-15,1 1 0 0,1-4 0 0,-1 2 0 16,1-4 0-16,-4-1 0 0,-1-2 0 0,0 1 0 15,-4-1 0-15,2-2 0 0,0 1 0 0,2-2 0 16,-2-4 0-16,10 7-9232 16,-9 0-1904-16</inkml:trace>
  <inkml:trace contextRef="#ctx0" brushRef="#br2" timeOffset="75268.62">7764 3389 12895 0,'0'0'272'0,"-1"-7"64"0,1-3 16 0,0 1 32 0,1-3-384 0,-1 1 0 15,-1 1 0-15,-1-1 0 0,2 11 896 0,-2-8 96 0,-1-3 32 0,1 4 0 16,-1-3 0-16,3 10 0 0,-3-8 0 0,3 8 0 16,-4-10-832-16,4 10-192 15,-4-7 0-15,4 7 0 0,-5-8 864 0,5 8 128 0,0 0 32 0,0 0 0 16,0 0-832-16,0 0-192 0,0 0 0 0,0 0 0 15,0 0 864-15,-9 5 128 0,1 1 32 0,2 2 0 16,0 3-832-16,-1 3-192 0,-2-3 0 0,2 6 0 16,0 2 0-16,0 5 0 0,-2 0 0 0,0 7 0 15,-3 3 0-15,2 4 0 0,0 3 0 0,-1 9 0 16,-1 2 0-16,0 4 0 0,0 0 0 0,1 6 0 16,2-2 0-16,0 7 0 0,0 0 0 0,-2 8 0 15,-3 3 0-15,0-2 0 0,0 2 0 0,1-1 0 16,0 2 864-16,2 1 128 0,-1-5 32 0,6-20 0 15,-2 4-832-15,2 2-192 0,0-2 0 0,0 1 0 16,1 2 0-16,0-5 0 0,0-1 0 0,1-1 0 0,2-3 0 0,-1-3 0 16,1 1 0-16,-1-6 0 0,-2 1 864 0,-1-4 128 15,-2-1 32-15,2 3 0 0,-1-2-832 0,1-1-192 16,-2-4 0-16,1 0 0 0,-2-3 0 0,0-2 0 16,1-5 0-16,2 0 0 0,-3-5 0 0,3-3 0 15,-1 1 0-15,2-4 0 0,0-6 0 0,1-1 0 16,-1-4 0-16,0 0 0 0,5-4 0 0,0 0 0 15,0 0 0-15,0 0 0 0,-5-6 0 0,0-2 0 16,0 0 0-16,1 2 0 0,0-3 0 0,2 2 0 16,-3-3 0-16,1 3 0 15,0-2-1600-15,2 2-352 0,-3 2-80 0,2-2-16 16,0 1-816-16,1 1-160 0,-6-7-48 0,8 12 0 0</inkml:trace>
  <inkml:trace contextRef="#ctx0" brushRef="#br2" timeOffset="75553.16">6962 5762 23951 0,'0'0'512'0,"0"0"128"0,-1 11 0 0,-2 1 64 0,1 2-576 0,0 3-128 0,1 2 0 0,0 2 0 16,0 6 0-16,2-1 0 0,4-1 0 0,0 3 0 15,0 5 848-15,1 0 144 0,3 1 32 0,3-2 0 16,4 1 0-16,2-2 0 0,-1-1 0 0,2-6 0 0,4-3-832 0,-1-3-192 16,4-5 0-16,-2 0 0 15,3-6 864-15,-1-4 128 0,6-5 32 0,1-3 0 0,2-9 0 0,0-4 0 16,3-2 0-16,0-8 0 0,-1-2-832 0,1-3-192 16,0 0 0-16,12-12 0 15,-8 4-768-15,-5 7-208 0,-7 6-48 0,-4 1-15152 0</inkml:trace>
  <inkml:trace contextRef="#ctx0" brushRef="#br2" timeOffset="77324.05">5294 5396 16575 0,'0'0'368'0,"0"0"80"0,0 0 0 0,-10-1 16 0,10 1-464 0,-2-5 0 16,2 5 0-16,0 0 0 0,0 0 912 0,0 0 96 15,0 0 16-15,0 0 0 0,-2-5-832 0,2 5-192 16,-2-5 0-16,2 5 0 0,0 0 0 0,0 0 0 16,0 0 0-16,-4 7 0 0,0 0 864 0,0 3 128 15,-1-1 32-15,1 5 0 0,1 1-832 0,-3 3-192 0,4 1 0 0,1 5 0 16,1 4 0-16,1 4 0 0,1 2 0 15,1 3 0-15,1 1 864 0,1-1 128 0,-1 0 32 0,5 0 0 16,-2 1-832-16,2 0-192 0,1 0 0 0,3-2 0 16,1-3 0-16,4 1 0 0,2 0 0 0,2-3 0 15,-4-9 0-15,3-1 0 0,5-3 0 0,-1 1 0 16,0-1 0-16,1 0 0 0,-1-1 0 0,-2-1 0 16,1-1 0-16,0-2 0 0,-2-2 0 0,-2 0 0 15,-1-3 0-15,-1 0 0 0,-1-4 0 0,-2-1 0 16,-2 0 0-16,1-2 0 0,-3-1 0 0,-1-1-8144 15,1-4-1680-15</inkml:trace>
  <inkml:trace contextRef="#ctx0" brushRef="#br2" timeOffset="77685.39">5710 5865 16575 0,'0'0'368'0,"0"0"80"0,0 0 0 0,0 0 16 0,0 0-464 0,0 0 0 16,0 0 0-16,10 2 0 0,-1-1 912 0,2 3 96 16,0 0 16-16,0 1 0 0,2 0-832 0,1-1-192 15,1 1 0-15,4 5 0 0,3 0 0 0,2 4 0 16,0 1 0-16,3 3 0 0,1 0 864 0,0 5 128 15,-2 3 32-15,1 0 0 0,-2 2-832 0,-3 0-192 0,-3 1 0 0,-1 3 0 16,-3-4 0-16,-1 1 0 0,-1-5 0 0,-3 0 0 16,-2-5 864-16,-2 2 128 0,-1-4 32 0,-4-1 0 15,-3-4-832-15,-3 2-192 0,-4 0 0 0,-3 2 0 16,-2-5 864-16,-3 2 128 0,-5 1 32 0,-2-2 0 16,-5-1-832-16,2-1-192 0,0-4 0 0,0 3 0 31,2-3-768-31,0 2-208 0,0 0-48 0,4-6-11872 0</inkml:trace>
  <inkml:trace contextRef="#ctx0" brushRef="#br2" timeOffset="78271.03">6822 7037 20271 0,'0'0'896'0,"0"0"192"16,0 0-880-16,0 0-208 0,3-4 0 0,-3 4 0 0,0 0 0 0,0 0 0 15,0 0 0-15,0 0 0 0,3 7 864 0,0 6 128 16,-3 3 32-16,-1 3 0 0,1 5 0 0,-2 7 0 15,2 4 0-15,-3 4 0 0,-2 0-832 0,-1 4-192 16,1-2 0-16,0 3 0 0,0-2 0 0,0 1 0 16,0 1 0-16,1-2 0 0,-3 5 0 0,2-4 0 15,-1 0 0-15,0-5 0 16,1-6-768-16,0-1-208 0,-1-2-48 0,1-6-6544 16,1-7-1328-16</inkml:trace>
  <inkml:trace contextRef="#ctx0" brushRef="#br2" timeOffset="78471.16">6380 7486 27647 0,'14'4'1216'0,"-5"-2"256"0,3-2-1168 0,6 2-304 0,6 1 0 0,6 0 0 16,5 1 0-16,3-2 0 0,0 2 0 0,4-1 0 15,3-1 0-15,2-1 0 0,1 1 0 0,2-2 0 16,1-2 0-16,1 2 0 0,0-2 0 0,-1-1 0 15,-7 0 0-15,-2 0 0 0,-5 1 0 0,-1-2-12224 16</inkml:trace>
  <inkml:trace contextRef="#ctx0" brushRef="#br2" timeOffset="79410.45">3724 4329 16575 0,'0'0'368'0,"0"0"80"0,0 0 0 0,0 0 16 16,-5-2-464-16,5 2 0 0,0 0 0 0,0 0 0 0,0 0 912 0,0 0 96 15,-2-7 16-15,0 2 0 0,2-3-832 0,2-1-192 16,2-1 0-16,3 0 0 0,1-4 864 0,3 0 128 16,3 0 32-16,3 0 0 0,1-4-832 0,-1 0-192 15,0 0 0-15,-1 1 0 0,5 0 0 0,-1 3 0 16,-2 4 0-16,5-1 0 16,-4-2-768-16,-5 9-208 0,-14 4-48 0,7 4 0 0,1 7 1648 0,-3 3 320 15,-2 7 64-15,-3 3 16 0,-4 2-832 0,-2 8-192 16,-2 6 0-16,-4 2 0 0,-4-5 0 0,-1 1 0 15,3-1 0-15,-1 0 0 0,2-2 0 0,2-4 0 16,0-7 0-16,0-1 0 0,3-5 0 0,0-6 0 16,2 0 0-16,0-6 0 0,3 1 864 0,3-7 128 0,0 0 32 15,0 0 0-15,1-12 0 0,5-1 0 0,-1-3 0 0,2-2 0 16,0-1-832-16,2-3-192 0,1 0 0 0,3-5 0 16,4 2 0-16,-3-5 0 15,1 2 0-15,3-1 0 0,1 0 0 0,1 2 0 0,0-2 0 0,1 5 0 16,-2 0 0-16,0 1 0 0,-1 4 0 0,-2 5 0 15,-1 4 0-15,-1 1 0 0,-1 4 0 0,-1 7 0 16,-1 7 0-16,0 1 0 0,0 5 0 0,-2 3 0 16,-3 1 0-16,0 3 0 0,1 2 0 0,-2-4 0 15,1-1 0-15,0-1 0 0,2-1 0 0,-3-3 0 16,1-5 0-16,1 0 0 0,-7-9 0 0,9 3 0 16,0 4 0-16,1-4 0 0,0 1 0 0,0-5 0 15,-1-3 0-15,2-1 0 0,2 1 0 0,-1-2 0 0,-2-4 0 16,1 2 0-16,2-3 0 0,0 1 0 0,-1 1 0 15,1-1 0-15,1 3 0 0,0 2 0 0,-1 0 0 0,1 5 0 16,0 4 0-16,0 1 0 0,0 0 0 0,0 6 0 16,0 1 0-16,0 3 0 0,-2 4 0 0,0 4 0 15,-2 0 0-15,-1 1 0 0,-2 3 0 0,0-2 0 16,-2 3 0-16,1 12 0 16,-2 0-1600-16,-1 0-352 0,-1-1-80 15,-1-16-16-15</inkml:trace>
  <inkml:trace contextRef="#ctx0" brushRef="#br2" timeOffset="80778.02">6572 8691 20271 0,'0'0'448'0,"0"0"80"0,0 0 32 0,0 0 16 0,0 0-576 0,10 1 0 16,0-3 0-16,3-2 0 0,1-1 0 0,2-3 0 15,3-6 0-15,2-2 0 0,2-1 928 0,2-2 80 16,3-1 16-16,1-6 0 0,2 0-832 0,0-5-192 16,0 3 0-16,5-5 0 0,2-4 864 0,-1-3 128 15,1-4 32-15,0 4 0 0,-1-4-832 0,-2 3-192 16,-2 0 0-16,-3-4 0 0,0 2 0 0,-5-4 0 16,-2 4 0-16,-2-3 0 0,-5 3 864 0,-2 1 128 0,-4 5 32 0,-1 8 0 15,-2 5-832-15,-4 6-192 0,-1 4 0 0,-4 3 0 16,-1 8 0-16,-5 4 0 0,-3 8 0 0,-3 8 0 15,-3 8 864-15,-1 4 128 0,-2 8 32 0,0 5 0 16,-5 0-832-16,-1 8-192 0,0-1 0 0,2 7 0 31,0 0-768-31,5-1-208 0,1-3-48 0,4-3 0 0,1-5 1648 0,5-4 320 0,2 0 64 0,6-5 16 32,7-4-2464-32,6-2-480 0,21 24-112 0,5-20-16 0</inkml:trace>
  <inkml:trace contextRef="#ctx0" brushRef="#br2" timeOffset="82805.62">5344 17006 16575 0,'-1'-10'368'0,"1"0"80"0,1-4 0 0,0 4 16 0,0 2-464 0,1-2 0 0,-1 2 0 0,0-1 0 16,-1 3 912-16,1 1 96 0,-1-3 16 0,0 8 0 16,0 0 0-16,0 0 0 0,-5-2 0 0,5 2 0 15,0 0-832-15,-6 9-192 0,-2-2 0 0,-1 7 0 16,-1 2 864-16,0 1 128 0,0 4 32 0,1 2 0 15,-2 6-832-15,0-1-192 0,1 2 0 0,1 1 0 16,0-3 0-16,2 0 0 0,1 0 0 0,0-3 0 16,1-4 0-16,4-1 0 0,0-1 0 0,1-3 0 15,2-2 864-15,2-2 128 0,1-3 32 0,3 1 0 0,1-5-832 16,1 0-192-16,1-1 0 0,2 0 0 0,1-6 0 16,0-1 0-16,3-2 0 0,7-3 0 15,-3-2-2416-15,-3-2-528 0,0-11-96 0,-3 4-32 0</inkml:trace>
  <inkml:trace contextRef="#ctx0" brushRef="#br2" timeOffset="82978.89">5461 16546 31327 0,'0'0'688'0,"0"0"144"0,0 0 16 0,0 0 48 0,0 0-720 0,0 0-176 15,0 0 0-15,0 0 0 0,0 0 0 0,0 0 0 16,0 0 0-16,0 0 0 16,0 0-1600-16,-4 12-368 0,4 0-64 0</inkml:trace>
  <inkml:trace contextRef="#ctx0" brushRef="#br2" timeOffset="83328.97">6576 16508 20271 0,'0'0'448'0,"0"0"80"0,0 0 32 0,0 0 16 0,-4-1-576 0,-9 3 0 0,-1 6 0 0,1 0 0 0,-2-2 928 0,0 4 80 16,2 0 16-16,-2 4 0 0,-4 4 0 0,0 1 0 15,0 1 0-15,0 5 0 0,0-3-832 0,-1 5-192 16,1 2 0-16,2 3 0 0,-1 0 864 0,0 2 128 16,1 3 32-16,1 1 0 0,1-1-832 0,2 0-192 15,0 0 0-15,-2 12 0 16,4-5-768-16,3-5-208 0,4-5-48 0,4-2 0 15,3-1-816-15,3-7-160 0,5-3-48 0,-2-8 0 0</inkml:trace>
  <inkml:trace contextRef="#ctx0" brushRef="#br2" timeOffset="83859.77">6991 17304 12895 0,'0'0'272'0,"-5"12"64"0,-3 0 16 15,5-7 32-15,3-5-384 0,-4 9 0 0,0-3 0 0,1 1 0 0,-3-5 0 0,6-2 0 16,0 0 0-16,0 0 0 0,0 0 896 0,0 0 96 16,0 0 32-16,8-5 0 0,2-1 0 0,0-4 0 15,0-1 0-15,3-3 0 0,4-2 0 0,3-2 0 16,5 0 0-16,-1-5 0 0,4-3-832 0,0-2-192 16,2-5 0-16,-1-4 0 0,0-1 864 0,0-7 128 15,-1 1 32-15,0-3 0 0,-2-3-832 0,-2 1-192 16,-4-2 0-16,-2-1 0 0,-3-1 0 0,-2 3 0 15,-4 0 0-15,-2 9 0 0,-1 5 0 0,-3 2 0 0,-1 6 0 16,-4 7 0-16,0 4 864 0,-2 6 128 0,0-1 32 0,-2 9 0 16,-4 3-832-16,-3 5-192 0,-1 7 0 15,-1 1 0-15,-1 9 0 0,0 2 0 0,-1 8 0 0,1-1 0 16,-2 1 0-16,0 3 0 0,0-1 0 16,2 1 0-16,1 2 0 0,1-1 0 0,1-3 0 0,3 0 0 15,3 3 0-15,2-5 0 0,2-4 0 0,3 0 0 16,0-4 0-16,6-2 0 0,0 1 0 0,2-1 0 15,1-3 0-15,2-2 0 0,2-1 0 0,5 3 0 16,-2-4-768 0,1-2-208-16,-1-4-48 0,-3-2-7632 0,1-2-1536 0</inkml:trace>
  <inkml:trace contextRef="#ctx0" brushRef="#br2" timeOffset="84084.38">7871 17023 23951 0,'0'13'1056'0,"1"-5"224"0,0 1-1024 15,2 4-256-15,-3 1 0 0,1 0 0 0,2 3 880 0,-3 2 112 16,-2 0 32-16,2 1 0 0,-1 0-832 0,0 1-192 16,-7-2 0-16,3 0 0 0,0 0 0 0,-3 0 0 15,2-1 0-15,0 0 0 0,-2 2 0 0,1-5 0 16,-1-1 0-16,0-1 0 0,1-4 0 0,-1 0 0 15,3-2 0-15,-1 0-8144 16,6-7-1680-16</inkml:trace>
  <inkml:trace contextRef="#ctx0" brushRef="#br2" timeOffset="84736">8438 16898 20271 0,'0'0'896'0,"0"0"192"0,0 0-880 0,0 0-208 0,0-10 0 0,0 2 0 16,1-2 864-16,3 1 128 0,1-3 32 0,0 0 0 0,1-2-832 15,3-2-192-15,3-2 0 0,0 0 0 0,2 0 864 0,2-1 128 16,0-1 32-16,2 2 0 0,-3 3-832 0,3 2-192 16,-3 0 0-16,0 6 0 0,-1-1 0 0,-1 4 0 15,-1 3 0-15,-1 5 0 0,-3 4 0 0,-2 0 0 16,-2 6 0-16,-2 4 0 0,-2 1 0 0,-1 3 0 16,-3 2 0-16,-2 0 0 0,-3 3 0 0,-1 0 0 15,0-2 0-15,-3 2 0 0,-1-4 0 0,3-2 0 16,0 0 0-16,4-6 0 0,-1-4 864 0,3-2 128 15,1-1 32-15,4-8 0 0,0 0-832 0,0 0-192 16,0 0 0-16,3-8 0 0,2-1 0 0,-1-1 0 16,-3-1 0-16,7-5 0 0,2 0 0 0,2-1 0 15,2 2 0-15,0-1 0 0,2-3 0 0,2 2 0 0,-3 4 0 16,3 2 0-16,-1-1 0 0,1 6 0 0,-1 1 0 16,-2 0 0-16,-1 4 0 0,-1 1 0 0,-2 2 0 0,3 6 0 15,-4-2 384-15,-2 7 16 0,-3 1 16 0,-4-1 0 16,3-1-416-16,-4 2 0 0,-1 1 128 0,-2-2-128 15,3-1 0-15,0-12 0 0,0 0 144 0,0 0-144 16,0 0 0-16,0 0 144 0,0 0-144 0,0 0 0 16,12-4 192-16,-1-4-64 0,-1 1 0 0,2-5-128 15,-1-1 128-15,-1-1-128 0,3-1 0 0,1 2 0 16,3 2 0-16,-2 0 0 0,0 3 0 0,0 0 0 16,2 5 0-16,-1 1 0 0,1 1 0 0,1 2 0 0,-1 6 0 15,-3 4 0-15,-5 4-192 0,3 1 192 16,-1 1-144-16,3 2 144 0,-1 3-128 0,0 0 128 0,-2 0 0 15,-1 3 0-15,0-4 0 0,-1 0 0 0,0 5-400 0,-2-3 0 16,-1-2 0-16,2-1 0 16,-3-1-1808-16,2-1-352 0,1-2-80 0</inkml:trace>
  <inkml:trace contextRef="#ctx0" brushRef="#br2" timeOffset="85069.56">9614 16300 23951 0,'0'0'1056'0,"0"0"224"0,0 0-1024 0,8 2-256 0,3 6 0 0,-1-2 0 16,-4 6 832-16,2 3 96 0,2 3 32 0,1 3 0 15,2 1-320-15,1 6-64 0,0 1-16 0,0 4 0 16,0 4-304-16,-1 1-48 0,-2-1-16 0,-2 0 0 16,0 1-192-16,-5 0 144 0,-2-1-144 0,-2 0 128 15,-1-2 0-15,-3 0 0 0,-1-2 0 0,0-3 0 16,0 1-128-16,-3-2 128 0,-2-5-128 0,-1-1 128 16,-2-3-128-16,0 2 128 0,2-4-128 0,-1-6 128 15,2 1-128-15,0 0 0 0,1-3-192 0,2-2 192 16,7-8-2048-16,0 0-272 0,0 0-64 15</inkml:trace>
  <inkml:trace contextRef="#ctx0" brushRef="#br2" timeOffset="85304.24">10642 16795 19343 0,'16'-5'1728'0,"-5"0"-1392"15,-1 1-336-15,8 2 0 0,7-1 1488 0,3 1 240 0,1-5 32 16,2 2 16-16,-2 1-1328 0,-1 1-256 0,-4-2-48 0,0 2-16 16,-5-1-128-16,-1 3 0 0,-3 1 0 0,-2-1 0 31,-2-2-1952-31,-11 3-272 0</inkml:trace>
  <inkml:trace contextRef="#ctx0" brushRef="#br2" timeOffset="85507.56">10478 17042 12895 0,'-19'-6'1152'0,"9"4"-928"0,-1 2-224 0,11 0 0 16,-8-2 3056-16,8 2 560 0,0 0 112 0,0 0 32 15,0 0-2576-15,0 0-512 0,12-3-96 0,1 1-32 0,1-1-128 16,1-1-32-16,7-3 0 0,1 3 0 0,2-1-224 0,6-4-160 15,3 0 192-15,-2-1-192 0,-6 2 0 0,4-1 0 16,1 3 0-16,4 0 0 16,2 0-1664-16,-3 3-272 0,-5 0-64 0,0 2-16 15,-1 1-576-15,-1-1-112 0,6-3-32 16,-4 6-4624-16</inkml:trace>
  <inkml:trace contextRef="#ctx0" brushRef="#br2" timeOffset="85822.66">11985 16527 17503 0,'0'0'1552'0,"0"0"-1232"0,0 0-320 0,0 0 0 16,0 0 2832-16,0 0 512 0,7 13 112 0,-3-2 0 16,-3 5-2688-16,-1 3-528 0,-3 2-112 0,1 5-128 15,-2-2 208-15,-1 2-48 0,0-3-16 0,0 5 0 16,-2-2-144-16,1 3 128 0,-2-5-128 0,-1 4 128 16,1-3-128-16,-3 2 0 0,4-1 0 0,-1-5 0 15,-1 1-576-15,2 1-80 0,-1 0-32 16,2-4 0-16,3-2-1616 0,-1-3-320 0,-1-3-64 0,5-11 0 0</inkml:trace>
  <inkml:trace contextRef="#ctx0" brushRef="#br2" timeOffset="86005.01">11582 16866 24927 0,'0'0'1104'0,"9"-6"240"0,4 1-1088 0,2 0-256 16,3 0 0-16,4 1 0 0,1 2 320 0,-2 2 0 15,1 3 0-15,8 0 0 0,7-1 144 0,6 0 48 16,3 2 0-16,0-1 0 0,-2 5-224 0,1-3-32 16,-1 0-16-16,2 1 0 0,1 0-240 0,-2-1 0 15,-2 0 0-15,-1-1-12832 0</inkml:trace>
  <inkml:trace contextRef="#ctx0" brushRef="#br2" timeOffset="87246">12786 16509 21535 0,'0'0'960'0,"0"0"192"0,0 0-928 0,0 0-224 16,0 0 0-16,0 0 0 0,9-10 960 0,-1 0 160 16,-1-4 32-16,4 1 0 0,6 3-320 0,5-5-64 15,5-4-16-15,2-4 0 0,4-5-320 0,0 4-64 16,0-2-16-16,0 2 0 0,0-2-96 0,-2 1-32 15,-3 3 0-15,0 1 0 0,0 3-96 0,-4 2-128 16,-1-1 176-16,-3 3-176 0,-2 4 0 0,0 5 0 16,-2 4 0-16,-6 1 0 0,-10 0 0 0,0 0 0 15,5 15 0-15,-2 3 0 0,-4 3 0 0,-1 7 0 16,2 2 128-16,0 4-128 0,-1 3 320 0,-4 4-64 16,-1-2 0-16,-3-1 0 0,-3 4-64 0,1 4-32 0,-2 2 0 15,2-5 0-15,-5-3-160 0,1-2 128 0,-1 3-128 0,0-5 128 16,1-4-128-16,0 1 128 0,-2 0-128 0,3 0 128 15,2 3-128-15,0-4 0 0,-1-7 0 0,2 3 0 32,0-1-320-32,0-1-112 0,4-3-16 0,-3-1 0 15,-1-7-1792-15,3 0-384 0,-1 2-64 0,1-6-8512 0</inkml:trace>
  <inkml:trace contextRef="#ctx0" brushRef="#br2" timeOffset="87434.86">12725 17277 30815 0,'0'0'1360'0,"12"-3"288"0,3-3-1328 0,3 2-320 16,2 3 0-16,5-1 0 15,6 0 400-15,5 1 16 0,0 0 0 0,5-1 0 0,0 1-96 0,2-3-32 16,-2 2 0-16,3-2 0 0,1 1-96 0,2-2 0 16,1-1-16-16,2 1 0 0,0 1-176 0,0 3 0 15,-6-2 0-15,-2-1 0 16,-5 1-2240-16,-2-1-512 0</inkml:trace>
  <inkml:trace contextRef="#ctx0" brushRef="#br2" timeOffset="88847.81">10524 13572 15663 0,'-7'-14'688'0,"2"5"144"16,-1 1-656-16,1 2-176 0,1-4 0 0,0 6 0 0,4 4 1664 0,0 0 320 0,0 0 48 0,0 0 16 16,0 0-928-16,0 0-176 0,0 0-48 0,0 0 0 15,0 0-448-15,0 0-112 0,0 0-16 0,0 0 0 16,0 0 64-16,12 0 0 0,-2-1 0 0,1 3 0 15,1 2 112-15,2 1 16 0,1 0 16 0,3 0 0 16,1 3-64-16,4 3-16 0,2 3 0 0,0-2 0 16,1-1-128-16,4 3-16 0,6 2-16 0,1 0 0 0,2 2-32 15,-2-2-16-15,-3-2 0 0,-2 5 0 0,-4 3-16 16,-2 0 0-16,-2-3 0 0,-1 1 0 0,-2 2-224 16,0-3 144-16,0 1-144 0,-2-3 128 0,-1-3-128 0,-1 0 128 15,-2 0-128-15,-1-2 128 0,-1 1 16 0,-2-2 0 16,-2-4 0-16,-9-7 0 0,9 12 64 0,-5-3 16 15,-4-9 0-15,0 0 0 0,0 0 32 0,0 0 16 16,-7 12 0-16,1-1 0 0,-1-6 0 0,-1 3 0 16,-4 1 0-16,-3-2 0 0,-3 2-112 0,-1-2-32 15,0 2 0-15,-1 0 0 0,-2 4-128 0,-1 0 0 16,0-1 144-16,-1 0-144 0,0 4 0 0,-3-2 0 16,1-2 0-16,-4 2 0 0,0-1 0 0,-3-2 0 15,-2 6 0-15,4-2 0 0,1-2 0 0,2-2 0 16,2-4 0-16,0 2 128 0,1 2-128 0,2 0 0 0,1-3 128 15,3 2-128-15,2-3 0 0,1 2 128 0,1-3-128 0,2-4 0 16,3 0 0-16,0 0 144 0,4 7-144 0,6-9 0 16,0 0 144-16,0 0-144 0,0 0 0 0,0 0 144 15,0 0-16-15,0 0-128 0,0-13 192 0,2 8-64 16,-2 5-128-16,0 0 160 0,13-6-160 0,2 1 160 16,2 0-160-16,2 2 0 0,1 6 0 0,4-3 0 15,2-4 0-15,-1-1 0 0,1 0 0 0,4 2 0 16,7-1 0-16,1-2 0 0,1 1 0 0,0 0 0 15,-1-4 0-15,-3 5 0 0,0 2 0 0,-2 0 0 16,-2-6 0-16,4 2 0 0,-2 5 0 0,-4 0 0 16,-4-3 0-16,2-1 0 0,0 1 0 0,-3 2 0 15,-1-1 0-15,-1 1 0 0,-3-6 0 0,-2 3 0 0,-1 2 0 16,-2 1 0-16,-3 1 0 0,3-1 0 0,-3-4 0 0,-11 6 0 16,11 0 0-16,-11 0 0 0,0 0 0 0,3-8 0 15,0-1 0-15,-3 9 0 0,0 0 0 0,-4-10 128 16,-3-4-128-16,-4 3 0 0,-1 3 0 0,-5-1 128 15,-4-1-128-15,-5-5 0 0,-2-4 0 16,-1-2 0-16,1-4 128 0,-3-2-128 0,0-4 0 0,-1-3 0 16,-1-1 0-16,0-2 128 0,0-1-128 0,-2 1 0 15,-1-1 0-15,-4 4 0 0,-2 3 0 0,2 7 0 16,0 1 0-16,8 1 0 0,6 7 0 0,0 2 0 16,2 1 0-16,4 5 0 0,3 1 0 0,5 4 0 15,1-1 0-15,11 3 0 0,-7 4 0 0,7-4 0 16,0 0 0-16,0 0 0 0,7 13-144 0,4-1 144 15,0-3-192-15,0 3 192 0,5 2-160 0,5-2 160 16,7 5-128-16,5 2 128 0,5-1 0 0,-1 3-128 0,-2 0 128 16,-4 3 0-16,-1 6 0 0,-2-2-128 0,-3-2 128 0,-2 2 0 15,-3 6 0-15,-1-1-128 0,-1-1 128 16,0 1 0-16,0-7 0 0,-2 4 0 0,-4-5 0 0,0 3 0 16,1-9 0-16,-4 3 0 0,-5-2 0 0,0 0 0 15,-7 1-400-15,-2-2 0 0,-5 1 0 0,-2-2 0 31,0 1-128-31,-2 1-32 0,-4 5 0 0,0-1 0 16,-1-3-144-16,0 2-16 0,-1 0-16 0,-3 0-9712 0,-3-5-1952 0</inkml:trace>
  <inkml:trace contextRef="#ctx0" brushRef="#br2" timeOffset="105846.85">24764 12939 20559 0,'-11'1'896'0,"11"-1"208"0,-11-1-880 0,4 1-224 16,-3-1 0-16,10 1 0 0,0 0 720 0,0 0 112 16,-8-2 0-16,8 2 16 0,0 0-64 0,0 0-16 15,0 0 0-15,0 0 0 0,0 0-320 0,0 0-64 16,0 0 0-16,0 0-16 0,0 0 240 0,0 0 48 15,0 0 16-15,0 0 0 0,1-10 96 0,4 0 0 16,3 2 16-16,2-2 0 0,-1-1-288 0,1-1-64 16,0-2-16-16,2 4 0 0,2 3-112 0,-1-5-32 15,-5 2 0-15,4-3 0 0,-1 2-80 0,2 2-32 16,-3 1 0-16,2 3 0 0,-2 1 0 0,-10 4 0 16,0 0 0-16,0 0 0 0,9 2 48 0,-9-2 16 15,0 0 0-15,7 14 0 0,-2 1-32 0,-3 1-16 16,-2 2 0-16,-2 0 0 0,1-3-48 0,0 0-128 0,0-2 192 15,-3 1-64-15,-3 0 64 0,1-2 0 16,0-5 0-16,-1 0 0 0,1 0 128 0,6-7 16 0,0 0 16 0,-6 9 0 16,6-9 32-16,0 0 16 0,0 0 0 0,0 0 0 15,-3-15 48-15,6 2 16 0,-1 3 0 0,3-5 0 16,3-4-224-16,2 0-48 0,-2 2-16 0,3 1 0 16,3-1-176-16,3 2 0 0,0 1 0 0,1 2 0 15,0 1 0-15,-1 3 0 0,-1-1 0 0,1 6 0 16,-7 0 0-16,-10 3 0 0,10 3 0 0,-4 2 0 15,-6-5 0-15,4 14 0 0,-3 2-192 0,-2 2 192 16,-3 5 0-16,-3 1 0 0,-3-2 0 0,1-2 0 16,-4 3 0-16,0-4 128 0,-1-3-128 0,0 0 0 15,-1-2 128-15,1-7-128 0,3 0 128 0,2-4-128 16,9-3 224-16,0 0-32 0,-9-7-16 0,4-1 0 0,2-2 208 16,6-3 64-16,0-6 0 0,4-2 0 0,0 0-240 0,5 1-32 15,2 1-16-15,2 0 0 0,1 0-160 0,1 1 0 16,1 3-192-16,0 2 192 15,-4 3-1136-15,-1-2-96 0,-1 3-32 0,1 6 0 16,-5 6-1456-16,1 0-288 0,-10-3-64 0,10 5-16 0</inkml:trace>
  <inkml:trace contextRef="#ctx0" brushRef="#br2" timeOffset="106417.57">26095 12933 19295 0,'0'0'848'0,"0"0"176"0,0 0-816 0,0 0-208 0,0 0 0 0,0 0 0 16,0 0 960-16,0 0 128 0,-6 6 48 0,6-6 0 15,0 0-304-15,-9 6-48 0,0-2-16 0,9-4 0 16,-9 0-16-16,9 0-16 0,-10 0 0 0,1-1 0 0,9 1 352 16,0 0 64-16,-8-9 0 0,4 1 16 15,2-3 208-15,2 2 32 0,2-3 16 0,2 0 0 0,-1-1-576 16,6-1-112-16,0 0-32 0,4 1 0 0,0 1-288 0,2-4-64 15,2-1-16-15,0 3 0 0,-1 6-208 0,-3 0-128 16,-1 5 128-16,1-1-128 0,0-3 208 0,-13 7-16 16,0 0-16-16,11 2 0 0,-11-2 0 0,0 0 0 15,7 10 0-15,-5 3 0 0,-2-3-176 0,-2 2 192 16,-5 1-192-16,0-3 192 0,-2 2-192 0,-1-3 0 16,-6-3 144-16,5-3-144 0,2 2 176 0,0-3-48 15,0 2 0-15,9-4 0 0,-7-4 208 0,7 4 48 16,0 0 0-16,-3-7 0 0,3-5 16 0,5 1 16 15,3-6 0-15,1 3 0 0,0 1-240 0,2 3-48 16,2-2-128-16,-1 0 192 0,2 5-192 0,0-4 128 16,-1 4-128-16,0 3 0 0,0-1 0 0,-3 5 0 0,-10 0 0 0,10 6-160 15,-10-6 160-15,6 9 0 0,-6-9 0 0,3 17-128 16,-4-1-192-16,-3 3-48 0,-4 2 0 0,-2-1 0 31,-2 0-2416-31,-2 2-480 0,-1 1-112 0</inkml:trace>
  <inkml:trace contextRef="#ctx0" brushRef="#br2" timeOffset="107200.16">25470 13487 19343 0,'-8'-7'1728'0,"8"7"-1392"0,0 0-336 0,0 0 0 16,-3-6 1536-16,3 6 224 0,0 0 48 0,-1-5 16 15,1 5-352-15,5-5-64 0,3-4 0 0,1 5-16 16,1-1-496-16,1-3-112 0,6 0-16 0,-2-3 0 16,-1 4-80-16,4-3-32 0,2 2 0 0,-1-2 0 15,0 1-64-15,2-3-16 0,0 1 0 0,0 3 0 0,-4 5-16 0,-1 0-16 16,-2-1 0-16,-3 4 0 0,-11 0-112 0,12 8-32 15,-5-2 0-15,-7-6 0 0,5 13-112 0,-3 0-32 16,-5 1 0-16,-2 1 0 0,-3-1 0 0,-2 0-16 16,-3-3 0-16,-2-1 0 0,-3-2 0 0,-1 1 0 15,-4-4 0-15,0-1 0 0,1 0 112 0,0-3 32 16,2-1 0-16,2 0 0 0,3-6 128 0,2-2 48 16,3-6 0-16,5 1 0 0,3 2-160 0,6-4-16 15,3-3-16-15,3 0 0 0,4 3-368 0,4-2 144 16,3-2-144-16,2 1 0 0,2 6 0 0,-2 1 0 15,1 0 0-15,-2 3 0 0,-3 1 0 0,-1 4 0 16,-3 3 0-16,-1 3 0 0,-2 2 0 0,-12-5 0 16,10 6 0-16,-10-6 0 0,5 15 0 0,-4-3 0 15,-1-12 0-15,-5 13 0 0,-1-2 0 0,-4-2 0 0,-1 2 0 0,-1-6 0 16,-2-1 0-16,-3-1 0 0,2-6 0 0,-5-2 0 16,-1-2 0-16,1-5 0 0,2-1 0 0,0-1-144 31,-1-3-720-31,4-1-144 0,5 0-16 0,7-1-16 15,3-1-2016-15,7-1-400 0,5-12-64 0,9 3-32 0</inkml:trace>
  <inkml:trace contextRef="#ctx0" brushRef="#br2" timeOffset="108245.86">23146 11636 13823 0,'0'0'608'0,"-8"-3"128"0,2 1-592 0,6 2-144 0,-6-5 0 0,0 1 0 16,6 4 1712-16,-6-4 304 0,6 4 64 0,0 0 16 15,-9-5-944-15,4 1-176 0,5 4-32 0,0 0-16 16,-5-9-80-16,3 2-16 0,2 7 0 0,0-12 0 16,0 2-64-16,2-3-32 0,3 1 0 0,3-1 0 15,2 0-192-15,3-1-32 0,2 0-16 0,1 2 0 16,2-2-112-16,1-2 0 0,2 2-16 0,0 4 0 15,2 0-144-15,-3 5-32 0,-4-1 0 0,-2 6 0 0,0 6 80 0,-2 0 16 16,0 6 0-16,-3 3 0 0,-5 4 32 0,-2 3 16 16,-2 1 0-16,-1 2 0 0,-7-2-16 0,-1 2-16 15,0 3 0-15,-3-6 0 0,-6-4-16 0,0-2 0 16,0-2 0-16,2-5 0 0,-1-4 160 0,3-3 48 16,0-4 0-16,5-5 0 0,0 0 272 0,6-4 48 15,0-3 16-15,4-3 0 0,3-3-272 0,5-2-48 16,1-1-16-16,6-4 0 0,3-1-352 0,0-2-144 15,2 1 128-15,3 2-128 0,4 5 0 0,2 0 0 16,-1 7 0-16,1-1 0 16,0 4-336-16,-4 5-160 0,-2 4-16 0,-3 5-16 15,-2 3-1776-15,-1 3-368 0,-2 4-64 0</inkml:trace>
  <inkml:trace contextRef="#ctx0" brushRef="#br2" timeOffset="109018.57">28711 11742 20271 0,'-14'-3'1792'0,"-3"-1"-1424"0,0 3-368 0,4-2 0 16,3 1 1808-16,2-1 304 0,-5 3 48 0,13 0 16 16,-5-7-1024-16,5 7-208 0,0 0-48 0,0 0 0 15,-6-11-400-15,5 3-96 0,1-1-16 0,3 1 0 16,4 0-80-16,4-2-32 0,6 3 0 0,3-5 0 16,2 6-144-16,2-3-128 0,1 4 192 0,2-1-192 15,0 0 240-15,-2 1-64 0,-2 3-16 0,0-3 0 16,0 2 64-16,-2 2 16 0,1 2 0 0,-2 2 0 15,-1 2 192-15,2 0 32 0,-2 5 16 0,-1-1 0 0,-1 4-128 16,-4 1-32-16,-3 1 0 0,-1 3 0 0,-1-4-128 16,-2 1-16-16,-2 4-16 0,-1-4 0 0,-5-1-32 0,0-5 0 15,2-9 0-15,-8 9 0 0,-2-4 128 0,-3 0 0 16,2-1 16-16,-1-1 0 0,0-2 16 0,0-2 0 16,1-5 0-16,2 0 0 0,2-3 64 0,4-2 16 15,1-3 0-15,6-1 0 0,5-5 80 0,4-1 0 16,3-2 16-16,3-2 0 0,7 2-192 0,1 1-32 15,2-1-16-15,1 2 0 0,1 3-96 0,1 4-128 16,-2-3 176-16,-1 5-176 0,-1 0 0 0,-4 5 0 16,1-2 0-16,-6 5 0 0,-4 1 0 0,-2 5-144 15,-1 3 144-15,-4 1 0 0,-8-6-304 0,4 9 32 16,-4-9 0-16,-3 18-12976 0,-4 1-2576 16</inkml:trace>
  <inkml:trace contextRef="#ctx0" brushRef="#br2" timeOffset="112698.9">25646 15608 11967 0,'0'0'1072'0,"0"0"-864"0,0 0-208 0,0 0 0 16,-6 5 1728-16,6-5 288 0,0 0 64 0,-10 1 16 15,10-1-784-15,-10 2-160 0,1-2-16 0,1 0-16 16,8 0-192-16,0 0-32 0,-10 1-16 0,1-1 0 15,9 0 16-15,-9 0 0 0,-1 0 0 0,10 0 0 16,-8-3-176-16,8 3-16 0,0 0-16 0,0 0 0 16,0 0-48-16,0 0 0 0,0-10 0 0,3 1 0 15,3-1-224-15,4 3-48 0,2-5-16 0,-1 3 0 16,1-1-160-16,0 1-48 0,1-3 0 0,0 0 0 16,-1 3-144-16,1-2 160 0,0 4-160 0,-2 0 160 0,-11 7-16 15,10-4 0-15,-10 4 0 0,0 0 0 0,8 9 64 0,-3 0 16 16,-5-9 0-16,-2 16 0 0,-6 3 32 0,-2 3 16 15,-3 5 0-15,-5-4 0 0,-6-3-272 0,-4-1 0 16,-2 0 0-16,-1-1 0 0,-1-2 0 0,3-2 0 16,3-2 144-16,0-5-144 0,2 0 464 0,1-3 0 15,0-7 0-15,4-1 0 0,4 0 208 0,3-1 32 16,2-4 16-16,5-1 0 0,3-4-272 0,2-2-64 16,2-3-16-16,3 0 0 0,2-1-368 0,4 3 0 15,3-5 0-15,3-1 0 0,-1 2 0 0,3 2 0 16,0 2 0-16,0 0 0 0,-2 3 0 0,2 3 0 15,1 2 0-15,-1 4-128 0,-1 3 128 0,-1 2 0 16,-3 6 0-16,-3 3-128 0,-11-9 128 0,9 14 0 16,-4 1 0-16,-4 3-128 0,-3 3 128 0,-3 2 0 0,-3-5 128 15,-3 4-128-15,-3 1 0 0,-2-2 0 0,0-3 0 16,-1-4 0-16,3 0 0 0,3-1 0 0,1-4 0 0,0-2 128 16,-4-3-128-16,2-3 192 0,12-1-64 0,-6-2 0 15,6 2 96-15,-5-8 32 0,3-3 0 0,4-3 0 16,0-2-80-16,5-1-16 0,3-4 0 0,2 0 0 15,0-1-160-15,2-2 0 0,0 2 0 0,2 2 0 16,3 0 0-16,1 2 0 0,0 5 0 0,-1 6 0 16,-5-1 0-16,0 4 0 0,-1 2 0 0,-13 2 0 15,11 5 0-15,-3 4 192 0,-3-1-192 0,-3 5 192 16,-3 4-192-16,-3-2 0 0,-5 0-160 0,-2 0 160 16,-4 2 0-16,-3-1 0 0,0 1 0 0,-5 0 0 15,0-2-512-15,3-1-16 16,1-4 0-16,5 0 0 0,4-5-1888 0,1 2-368 0,-1-5-80 0,10-2-16 0</inkml:trace>
  <inkml:trace contextRef="#ctx0" brushRef="#br2" timeOffset="119203.55">23498 11431 7359 0,'0'0'656'0,"0"0"-528"15,0 0-128-15,0 0 0 0,0 0 768 0,0 0 128 16,0 0 32-16,0 0 0 0,0 0-144 0,0 0-16 15,-1-10-16-15,1 10 0 0,0 0-192 0,0 0-48 16,0 0 0-16,0 0 0 0,0 0-112 0,0 0-16 16,0 0-16-16,0 0 0 0,0 0-32 0,0 0 0 15,0 0 0-15,0 0 0 0,0 0 48 0,0 0 16 16,-9-4 0-16,9 4 0 0,0 0-32 0,0 0-16 16,-8-1 0-16,8 1 0 0,-10 0-80 0,10 0-16 15,0 0 0-15,0 0 0 0,-11 1 48 0,2 2 0 16,0-1 0-16,9-2 0 0,-10 7-48 0,1-3 0 15,-1 1 0-15,1 1 0 0,2-1-128 0,0 0-128 16,-1 4 192-16,3-1-192 0,-3 3 192 0,1-1-64 16,-2 1 0-16,0 0-128 0,0-3 240 0,1 3-64 0,1-1-16 0,-2 3 0 15,0 1-16-15,-1-3 0 0,-3 0 0 0,0 3 0 16,2 0-144-16,-2 2 0 0,-2-2 0 0,1 1 128 16,0 2 0-16,1-1-128 0,2 2 192 0,-1-1-64 15,1-2 0-15,1 1-128 0,0 2 192 0,-1 0-64 16,1 0-128-16,1 2 128 0,1 0-128 0,-1 1 128 15,1-1-128-15,-1 2 0 0,-1-3 144 0,2 2-144 16,1 0 0-16,-1-1 128 0,-1-1-128 0,3-1 0 16,1-4 0-16,0 1 0 0,-2-1 0 0,2 0 128 15,0 0-128-15,0-1 176 0,-1-3-176 0,1 3 192 16,-2-1-192-16,1 0 128 0,2 1-128 0,-2 2 128 0,-2 1-128 16,3 1 0-16,-3-1 0 0,2-2 0 15,1 0 128-15,0 2-128 0,1 0 0 0,-1-2 128 0,-1-2-128 0,0 0 0 16,4 2 0-16,-3 0 128 0,0-1-128 0,1 1 0 15,0-1 144-15,4-2-144 0,-2 3 0 0,-1 0 144 16,-2-1-144-16,1-2 0 0,0 2 128 0,2 1-128 16,-1 0 0-16,-1-1 0 0,1-2 0 0,-2 3 0 15,-1-4 128-15,3 3-128 0,-2 1 0 0,2-4 128 16,-1 0-128-16,2 2 0 0,0 0 224 0,1 1-64 16,-3 0-16-16,1-3 0 0,0 0-144 0,-2 4 0 15,1-1 0-15,2 0 0 0,-2-1 0 0,1-2 0 16,-1 2 0-16,1 1 0 0,-3-2 0 0,4 2 0 15,1-1 0-15,-3-1 0 0,0 0 0 0,1 3 0 0,1-4 144 0,1 2-144 16,1 2 0-16,-2-3 144 16,1 0-144-16,0 5 0 0,1-4 144 0,-1 0-144 0,-2 1 0 0,3 2 144 15,-2-4-144-15,0 3 0 0,2-1 144 0,-1 2-144 16,-2 0 0-16,2-1 144 0,0-1-144 0,0 1 0 16,-2-1 128-16,2-2-128 0,1 2 0 0,-3 1 0 15,2-4 0-15,0 2 128 0,2 0-128 0,-1-2 0 16,-1 2 176-16,1 1-176 0,0-13 160 0,2 12-160 15,-2 4 160-15,0-2-160 0,3 1 160 0,-1-4-160 16,0 1 128-16,-2 2-128 0,0-2 0 0,2 1 144 16,-2-13-144-16,5 14 0 0,-2 1 144 0,1 1-144 15,-2-2 128-15,-1-3-128 0,-1 2 128 0,3-1-128 16,1 2 0-16,0-1 0 0,-1-1 0 0,0-2 0 16,1 2 128-16,1 4-128 0,1-4 160 0,-2 1-160 0,1-3 144 15,1 3-144-15,1-3 128 0,-2 3-128 0,-3 0 128 16,5-3-128-16,-2 0 0 0,1-1 128 0,1 4-128 0,-4-2 0 15,2-2 0-15,2 2 0 0,-1-3 128 0,1 3-128 16,0-2 0-16,-3 1 128 0,-4-10-128 0,8 13 0 16,-2-1 0-16,0 0 0 0,-1-3 0 0,-5-9 128 15,5 10-128-15,3 2 0 0,-2-2 0 0,1 1 0 16,-7-11 0-16,6 11 0 0,-2 0 0 0,1 3 0 16,3-3 128-16,-2 1-128 0,-6-12 0 0,8 13 0 15,-1-3 0-15,0 0 128 0,2-2-128 0,-3 0 0 16,0-1 0-16,2 6 0 0,-2-2 0 0,3-3 0 15,-9-8 0-15,12 11 0 0,-4 0 0 0,3 1 128 16,-2-3-128-16,-1 0 0 0,1-3 0 0,0 4 0 16,-1-3 128-16,1 1-128 0,-2-4 0 0,1 1 0 0,-8-5 0 0,11 9 0 15,1-4 0-15,-2 3 0 0,-1 0 0 0,1-3 0 16,0 2 0-16,0 0 128 0,-2 0-128 0,1 1 0 16,-9-8 0-16,14 5 0 0,0 1 128 0,-1 1-128 15,-13-7 0-15,14 5 0 0,3 1 0 0,-3 2 0 16,-3-3 0-16,-1 1 0 0,-10-6 0 0,15 8 0 15,0 0 0-15,1 0 0 0,-2-3 0 0,1 1 0 16,3-1 0-16,-4 0 0 0,0 2 0 0,0 0 0 16,1-5 0-16,-3 1 0 0,2 2 0 0,0 1 0 15,0-1 0-15,0-1 0 0,0 0 0 0,-1 2 0 16,1-2 0-16,1 1 0 0,-2 2 0 0,1-4 0 16,0 0 0-16,-1-1 0 0,-2 4 0 0,1 0 0 0,-2-6 0 15,1 1 128-15,2 2-128 0,-2 2 0 0,0 1 0 16,-1-1 0-16,-10-5 0 0,14 5 0 0,0 3 0 0,0-3 0 15,-3-2 128-15,2 2-128 0,1 0 0 0,-1 0 0 16,-13-5 0-16,13 5 0 0,1-1 0 16,2 1 0-16,-4-3 0 0,1 0 0 0,2 1 0 0,-1-1 0 15,0-5 0-15,0 6 0 0,0 6 0 0,2-4 0 16,-1-3 0-16,0 2 0 0,-1 1 0 0,-1 0 0 16,-1 2 0-16,1-4 0 0,-1-4 0 0,-1 2 0 15,-1 4 0-15,2-1 128 0,-2-1-128 0,1-1 0 16,2-3 0-16,-4 2 0 0,0 4 0 0,1 2 0 15,0-6 0-15,0 2 0 0,-1-1 0 0,1 1 0 16,2-1 0-16,-1 1 0 0,1-2 0 0,-1-1 0 16,1-1 0-16,0 1 0 0,1 1 0 0,-2 2 0 15,-11-3 0-15,14 1 0 0,-1 1 0 0,-1 1 0 0,-12-3 0 16,12 4 0-16,-2 0 0 0,-10-4 0 0,13 6 128 0,-3-4-128 16,-10-2 0-16,12 0 0 0,-12 0 0 15,12 3 0-15,1-2 0 0,-1-1 0 0,-12 0 0 0,12 2 0 16,0 1 0-16,-1 1 0 0,-1-1 0 0,-10-3 0 15,13 1 0-15,-1-1 0 0,-1 0 0 0,-1 0 128 16,-10 0-128-16,13 1 0 0,-3 2 0 0,0-1 0 16,-1 2 0-16,3-3 0 0,-12-1 0 0,11 0 0 15,-1 3 0-15,-1 0 0 0,-9-3 0 0,11-2 0 16,0 1 0-16,-1 0 0 0,1 1 0 0,-2 0 0 16,-9 0 128-16,12 0-128 0,-2 0 0 0,1-2 128 15,-4-4-128-15,1 1 0 0,0 1 0 0,-8 4 0 16,13-2 0-16,-2 0 0 0,1-1 0 0,-2 0 0 15,-10 3 0-15,11 0 128 0,1 1-128 0,-2-2 0 0,1-4 0 0,-2 0 0 16,-9 5 128-16,13-7-128 0,1 5 0 0,-1-1 0 16,-4 1 144-16,-9 2-144 0,12-3 0 0,-2-2 0 15,-2 0 0-15,2 0 128 0,2 4-128 0,-1-2 0 16,-1-1 128-16,0 2-128 0,1-2 0 0,-1 0 0 16,-1 0 0-16,0 1 128 0,-9 3-128 0,11-4 0 15,2-1 0-15,-2 1 0 0,1-2 0 0,-3 0 128 16,1 3-128-16,0-1 0 0,-10 4 0 0,11-1 0 15,-1-1 0-15,-1-1 128 0,3-4-128 0,-3 5 0 16,-9 2 128-16,11-5-128 0,-1-6 0 0,0 4 0 16,-1-1 0-16,-1 4 128 0,-8 4-128 0,11-5 0 15,0-5 0-15,-2 6 128 0,-9 4-128 0,10-4 0 16,-3 1 0-16,5-2 0 0,-6-4 0 0,3 1 0 0,-9 8 0 0,11-4 128 16,-4-3-128-16,0-2 0 0,1 4 0 0,0-2 0 15,-2 2 0-15,2 1 0 0,2-2 0 0,-10 6 128 16,6-9-128-16,1 4 0 0,-1-3 0 0,2 3 0 15,2 0 0-15,-3-1 0 0,-7 6 0 0,9-5 0 16,-2-3 0-16,-4-1 144 0,0 2-144 0,-3 7 0 16,0 0 0-16,9-8 0 0,1 0 0 0,-4 3 0 15,-6 5 0-15,0 0 0 0,11-6 0 0,-11 6 0 16,0 0 0-16,6-6 0 0,-6 6 0 0,7-7 0 16,-1 0 0-16,-6 7 0 0,5-7 0 0,-5 7 0 15,0 0 128-15,0 0-128 0,3-11 0 0,1 6 0 16,-4 5 0-16,0 0 0 0,5-9 0 0,-5 9 0 0,7-9 0 0,-2 4 0 15,-5 5 0-15,0 0 0 0,7-10 0 0,-1 5 0 16,-6 5 0-16,2-9 0 0,-2 9 0 0,5-7 0 16,-2 1 0-16,-3 6 0 0,0 0 128 0,1-9-128 15,-1 9 0-15,3-8 0 0,-3-3 0 0,3 6 0 16,-3 5 0-16,0 0 0 0,3-13 0 0,-1 2 0 16,0 2 0-16,0 1 0 0,-2 8 0 0,4-7 0 15,-3-1 0-15,2 0 0 0,-3 8 0 0,0 0 0 16,5-7 128-16,-1-3-128 0,-3 2 0 0,-1 8 0 15,0 0 0-15,3-9 0 0,-1 3 0 0,-2 6 0 16,0 0 0-16,3-8 0 0,-3 8 0 0,3-8 0 16,-3 8 0-16,0-6 0 0,0 6 0 0,6-9 0 15,-6 9 0-15,0 0 0 0,3-9 0 0,-3 9 0 0,0 0 0 16,0 0 0-16,3-11 0 0,-1 3 0 16,-2-3 0-16,0 11 0 0,0 0 0 0,4-8 0 0,0-2 0 0,-4 10 0 15,0-6 0-15,0 6 0 0,0 0 0 0,4-11 0 16,0 5 0-16,-4 6 0 0,0 0 0 0,0 0 0 15,4-11 0-15,-1 3 0 0,1-1 0 0,-4 9 0 16,0 0 0-16,0 0 0 0,3-9 0 0,-1-1 0 16,-2 10 0-16,0 0 0 0,0 0 0 0,4-9 0 15,-3-2 128-15,-1 11-128 0,0 0 0 0,0 0 0 16,3-10 0-16,-3 10 0 0,4-11 0 0,-4 11 0 16,0 0 0-16,0 0 0 0,1-12 0 0,1 5 0 15,-2 7 0-15,0 0 0 0,0 0 0 0,7-10 0 16,-7 10 0-16,2-7 0 0,-2 7 0 0,0 0 0 15,5-9 0-15,-5 9 0 0,3-8 0 0,-3 8 0 0,0 0 0 16,0 0 0-16,4-10 0 0,-4 10 0 0,0 0 0 0,4-8 0 16,-4 8 0-16,0 0 0 0,2-9 0 0,-2 9 0 15,4-7 0-15,-4 7 0 0,0 0 0 0,0 0 0 16,3-9 128-16,-3 9-128 0,0 0 0 0,2-9 0 16,-1-1 0-16,-1 10 0 0,0 0 0 0,0 0 0 15,0-8 0-15,0 8 0 0,0 0 0 0,0 0 0 16,0 0 0-16,0 0 0 0,3-13 0 0,-3 13 0 15,0-7 0-15,0 7 0 0,0 0 0 0,0 0 0 16,2-13 0-16,-2 13 0 0,0 0 0 0,0 0 0 16,0 0 0-16,0 0 0 0,0 0 0 0,0 0 0 15,0 0 0-15,0 0 0 0,4-9 0 0,0 2 0 16,-4 7 0-16,0 0 0 0,0 0 0 0,4-7 0 16,-4 7 0-16,0 0 0 0,0 0 0 0,0 0 0 0,6-9 0 0,-6 9 0 15,4-6 0-15,-4 6 0 0,0 0 0 0,6-5 0 16,-1-4 0-16,-5 9 0 0,0 0 0 0,7-5 0 15,-7 5 0-15,5-8 0 0,-5 8 0 0,0 0 0 16,0 0 0-16,0 0 0 0,0 0 0 0,0 0 0 16,6-5 0-16,-6 5 0 0,0 0 0 0,0 0 0 15,0 0 0-15,0 0 0 0,0 0 0 0,0 0 0 16,0 0 0-16,5-5 0 0,-5 5 0 0,0 0 0 16,0 0-128-16,0 0 128 0,0 0 0 0,8-5-144 15,-8 5-480-15,6-5-80 0,-6 5-32 16,10-4 0-16,1 2-2464 0,-1-2-480 0</inkml:trace>
  <inkml:trace contextRef="#ctx0" brushRef="#br2" timeOffset="120397.1">25604 13468 10127 0,'0'0'896'0,"0"0"-704"0,0 0-192 0,0 0 0 16,0 0 832-16,0 0 128 0,8-8 16 0,0 3 16 15,-8 5-400-15,11-4-80 0,2 3 0 0,-1-3-16 16,0-4 16-16,1 3 0 0,1 3 0 0,1-2 0 0,0-2-176 0,2 1-16 16,-1-7-16-16,2 6 0 0,0 1-144 0,-1 0-32 15,3-1 0-15,-1 3 0 0,0-2-128 0,1-2-224 16,2 2 48-16,-3 0 16 0</inkml:trace>
  <inkml:trace contextRef="#ctx0" brushRef="#br2" timeOffset="120586.47">26331 13296 16575 0,'0'0'736'0,"0"0"160"0,0 0-720 0,0 0-176 0,0 0 0 0,11-5 0 15,0 4 464-15,0-1 64 0,1-4 16 0,1 1 0 16,1 4-416-16,3 2-128 0,2 2 0 0,0-3 0 31,-2-2-400-31,-2 2-144 0,0 2-32 0</inkml:trace>
  <inkml:trace contextRef="#ctx0" brushRef="#br2" timeOffset="120743.93">26948 13160 4607 0,'18'-8'400'16,"-1"3"-400"-16,1-1 0 0,1-4 0 0,-1 2 2528 0,1-2 416 0,-1 4 96 0,5-3 16 15,-2 1-1904-15,2-1-384 0,-1 5-80 0,0 1-16 16,-2-4-480-16,0 2-192 0,-1 1 176 0,2-1-176 16,-2 1 0-16,1-2-336 0,2-3 48 0,-1 0-4976 15,5 6-1008-15</inkml:trace>
  <inkml:trace contextRef="#ctx0" brushRef="#br2" timeOffset="121253.97">27913 12695 8287 0,'16'-13'736'0,"-2"4"-592"16,1-2-144-16,1-1 0 0,-4 7 1408 0,6-2 240 15,-1-2 48-15,-1 0 16 0,-1 4-992 0,-1 0-192 16,-1 0-32-16,4-2-16 0,0 2-304 0,-3 0-176 16,-2-1 192-16,2 1-192 0,2 0 0 0,2-4 0 15,-1 1 0-15,1-3 0 0,-3 3 0 0,3-3 0 0,-2 2 0 16,-1-3 0-16,-1-1 176 0,2 3-176 0,-4-2 160 0,1-1-160 15,0-2 128-15,1 1-128 0,0 0 0 0,-2-2 0 16,0 1-192-16,-1-3-144 0,2 1-32 16,-2 3 0-16,0 3 48 0,0 0 0 0,2 1 0 0,-2-2 0 15,2-2 320-15,-2 4 0 0,1-1-144 0,-1 1 144 16,1-2 0-16,-2-1 0 0,-1 7 0 0,1-3 0 16,1 0 0-16,-1-1 0 0,1 1-128 0,0 0 128 15,3 4 0-15,-1-2 0 0,0-2 0 0,-1 0 0 16,1 0 0-16,0-3 0 0,-1 6 0 0,0-5 0 15,0-1 0-15,0 0 176 0,-2 1-32 0,0 2 0 16,-1-3 240-16,0 2 32 0,-1-3 16 0,1 1 0 16,1 5-176-16,0-3-16 0,0 2-16 0,2-2 0 0,0 1-224 15,1-1 144-15,0 2-144 0,2-3 128 0,-1-2-128 16,-1 3 0-16,-2-2 0 0,2 4-176 0,-2-3 176 16,1 4 0-16,-3-3-144 0,1 2 144 0,-1 0 0 0,-2 1 0 15,0-6-144-15,-1 5 144 0,0 1 0 0,1 2 0 16,-7 5 0-16,9-8 0 0,-6-3 0 0,4 2 0 15,-3 0 0-15,-2 0 0 0,-1 0-256 0,2 0 0 16,-2 0 0-16,-1 9 0 0,5-9-32 0,0 2 0 16,0-1 0-16,-2 2 0 0,-3 6 64 0,0 0 16 15,0 0 0-15,10-5-4080 16,-2-4-800-16</inkml:trace>
  <inkml:trace contextRef="#ctx0" brushRef="#br2" timeOffset="122988.75">28989 11620 10191 0,'0'0'448'0,"0"0"96"0,0 0-544 0,0 0 0 0,0 0 0 0,0 0 0 15,0 0 192-15,0 0-64 0,0 0 0 0,0 0-128 0,0 0 432 0,0 0-32 16,0 0 0-16,0 0 0 0,0 0 192 0,0 0 48 16,0 0 0-16,0 0 0 0,0 0-64 0,0 0 0 15,0 0 0-15,0 0 0 0,0 0-160 0,0 0-32 16,0 0-16-16,0 0 0 0,0 0-240 0,0 0-128 15,0 0 160-15,0 0-160 0,0 0 192 0,0 0-64 16,0 0-128-16,0 0 192 0,0 0 48 0,0 0 0 16,0 0 0-16,9 2 0 0,-9-2-48 0,0 0 0 15,7 4 0-15,-7-4 0 0,8 0-192 0,-8 0 176 16,0 0-176-16,0 0 160 0,0 0 32 0,0 0 0 16,0 0 0-16,0 0 0 0,0 0 96 0,0 0 32 15,0 0 0-15,0 0 0 0,0 0-64 0,0 0 0 16,0 0 0-16,0 0 0 0,0 0-80 0,0 0-32 0,0 0 0 0,0 0 0 15,0 0-144-15,0 0 128 16,0-9-128-16,0 9 128 0,0 0-128 0,0 0 128 0,0 0-128 0,0 0 128 16,0 0-128-16,0 0 128 0,0 0-128 0,0 0 128 15,0 0-128-15,0 0 160 0,-10-4-160 0,10 4 160 16,0 0-160-16,-9-4 160 0,-1 2-160 0,10 2 160 16,0 0-160-16,-11-1 192 0,1-5-192 0,10 6 192 15,-9-1 0-15,-3 0 16 0,12 1 0 0,-11-3 0 16,-1 0 0-16,5 0 0 0,7 3 0 0,-12-4 0 15,1-2-64-15,1 2-16 0,0 1 0 0,1 2 0 16,9 1-128-16,-11-1 0 0,3-2 0 0,8 3 0 16,-12-3 0-16,2 0 160 0,-2-1-16 0,12 4 0 15,-11-4 48-15,0 1 0 0,-2-1 0 0,0 0 0 16,0 0-48-16,-1 0 0 0,-2-3 0 0,-1 3 0 0,1 1-144 16,1 2 0-16,-7-3 144 0,3-1-144 0,0 1 0 15,0 2 144-15,-1 1-144 0,-2 1 0 0,-2-6 128 0,5 3-128 16,0 0 0-16,0 1 0 0,-2-2 0 0,3 0 0 15,1 1 0-15,0 0 0 0,3 0 0 0,-1 1 0 16,0-1 128-16,1 3-128 0,0-1 0 0,0-1 0 16,-3 1 0-16,3 1 0 0,0-2 128 0,0-1-128 15,-1 2 0-15,0 0 0 0,-2 1 128 0,-1-2-128 16,-1 0 0-16,0 0 0 0,3 4 0 0,-2-1 0 16,-1-1 128-16,0 1-128 0,0-1 0 0,0 0 0 15,-2 0 0-15,1 0 0 0,-2 0 176 0,1 2-176 16,2-1 160-16,-2-1-160 0,1-1 144 0,0-1-144 15,-1 1 128-15,1 0-128 0,1 1 128 0,0 0-128 0,-4 0 128 16,1 0-128-16,1 0 176 0,-2 0-48 0,-1 0-128 0,0 1 192 16,1 2-192-16,0-2 0 0,0 0 0 0,-1 3 0 15,0-3 144-15,-2 2-144 0,-2-2 128 0,2 2-128 16,-2 3 160-16,2 0-160 0,1-3 192 0,2 2-192 16,1-1 160-16,2 1-160 0,0-3 128 0,-1 0-128 15,0 0 0-15,0 1 0 0,1-1 128 0,-3 2-128 16,-1-3 0-16,0 2 0 0,0-1 0 0,-2 3 128 15,0 2-128-15,-1-2 0 0,0-3 144 0,0 4-144 16,1 2 0-16,0-3 128 0,1-1-128 0,1 3 0 16,2-2 0-16,2 1 144 0,-1 3-144 0,1-5 0 15,0 0 192-15,-2-1-192 0,-1 4 192 0,-1-3-192 16,1 2 176-16,2 2-176 0,-5-6 160 0,2 3-160 16,0 3 192-16,1-2-64 0,-2-1-128 0,0 3 192 0,1-3-48 15,1 1-16-15,-2 3 0 0,2-4 0 0,2 2-128 0,-1 2 0 16,3-1 144-16,-1 1-144 0,0-4 128 0,3 6-128 15,0-2 128-15,-1 1-128 0,3-5 0 0,0 4 144 16,1 0-144-16,0-1 0 0,0-2 128 0,0-3-128 16,-3 1 0-16,0 3 0 0,-1-4 144 0,0 4-16 15,-2 0-128-15,-1-2 192 0,2 2-192 0,1 0 0 16,1-3 0-16,-1 3 0 0,-1 3 0 0,1-1 0 16,0 5 0-16,0-2 0 0,1-4 0 0,0 3 0 15,2 3 128-15,-3-3-128 0,2 0 0 0,0 0 0 16,2-3 0-16,2 0 0 0,-4 1 0 0,4-4 0 15,-1 2 128-15,1 1-128 0,0 5 0 0,-1-4 128 16,0-1-128-16,-1 0 0 0,3 1 0 0,-2-1 128 16,3 2-128-16,-4-3 0 0,-1 4 0 0,2-4 0 0,2 2 128 15,-1 0-128-15,2 2 0 0,-1-3 0 0,-3 2 0 0,2-1 0 16,2 5 0-16,-1-1 0 0,-1-8 0 0,1 6 0 16,-2 2 0-16,4 2 0 0,3 2 0 0,-4-3 0 15,-4-2 128-15,1-1-128 0,3 0 0 0,-1-2 0 16,0 0 176-16,-2-4-176 0,3 3 192 0,0 0-192 15,0 6 160-15,2-3-160 0,-2-2 128 0,2 2-128 16,-3-2 128-16,2 4-128 0,3-3 128 0,-1 0-128 16,0-5 128-16,-2 4-128 0,2-1 0 0,1 2 128 15,0-4-128-15,1 2 128 0,0-1-128 0,0 2 128 16,-1 1-128-16,0-1 0 0,2 1 144 0,0 1-144 0,1-4 0 16,-2 5 0-16,-2-1 0 0,2 1 128 0,0-6-128 15,0 4 0-15,1-2 0 0,0 3 0 0,1-2 0 16,-1 0 128-16,4-9-128 0,-7 11 0 0,0-2 0 0,3 3 128 15,4-12-128-15,-5 9 0 0,0 1 0 16,0-1 144-16,0 2-144 0,1-5 0 0,4-6 160 0,-8 11-160 16,4-4 128-16,4-7-128 0,-6 8 128 0,1-3-128 15,0-1 0-15,5-4 128 0,-7 9-128 0,1-3 128 16,0 2-128-16,-1 1 128 0,7-9-128 0,-6 6 0 16,-4 5 0-16,3-3 0 0,1 1 0 0,1-3 0 15,-1 2 0-15,1-3 0 0,0 1 0 0,-1 3 128 16,-1-4-128-16,7-5 0 0,-4 10 0 0,-1-4 0 15,0-1 0-15,-3 2 0 0,4 0 128 0,4-7-128 16,-3 7 0-16,0 2 128 0,3-9-128 0,-5 6 128 16,5-6-128-16,-4 9 128 0,4-9-128 0,0 0 0 15,-4 7 0-15,4-7 128 0,0 0-128 0,0 0 160 0,0 0-160 16,0 0 160-16,0 0-32 0,0 0-128 0,0 0 192 16,0 0-64-16,0 0-128 0,0 0 128 0,0 0-128 0,0 0 128 15,0 0-128-15,0 0 160 0,0 0-160 0,0 0 160 16,0 0-160-16,0 0 0 0,0 0 0 0,0 0 128 15,0 0-128-15,0 0 0 0,0 0 0 0,0 0 0 32,10-4-1136-32,-10 4-208 0,14-3-32 0,3-3-16 0,1 0-1600 15,0-2-320-15</inkml:trace>
  <inkml:trace contextRef="#ctx0" brushRef="#br2" timeOffset="123677.43">25201 12777 10127 0,'0'0'896'0,"0"0"-704"15,-9-5-192-15,9 5 0 0,-8 0 1168 0,8 0 208 16,0 0 32-16,0 0 16 0,-11 0-656 0,11 0-144 16,-9-2-32-16,3 1 0 0,6 1-384 0,0 0-80 0,-9 2 0 15,9-2-128-15,-9 1 128 0,9-1-128 0,-7 5 0 16,7-5 0-16,-9 3 0 0,9-3 0 0,-9-3 0 0,0 3 0 16,1 4 0-16,8-4 0 0,-6-2 0 0,-2 0 0 15,8 2-336-15,-10 3-32 0,1-2 0 16</inkml:trace>
  <inkml:trace contextRef="#ctx0" brushRef="#br2" timeOffset="123871.18">24779 12807 7359 0,'0'0'656'16,"-9"-2"-528"-16,-1 5-128 0,10-3 0 0,-10-1 1552 0,0-1 288 15,-2 5 48-15,4-3 16 0,8 0-1456 16,-9 3-272-16,0-2-176 0,9-1 192 0,-9 7-192 0,1 0 0 16,1-2 0-16,0 2-4256 15,1-1-928-15</inkml:trace>
  <inkml:trace contextRef="#ctx0" brushRef="#br2" timeOffset="124218.28">23935 13099 10127 0,'0'0'896'16,"0"0"-704"-16,0 0-192 0,0 0 0 15,0 0 208-15,0 0 16 0,0 0 0 0,0 0 0 16,0 0-640-16,0 0-128 0</inkml:trace>
  <inkml:trace contextRef="#ctx0" brushRef="#br2" timeOffset="124670.78">23748 13419 4607 0,'0'0'400'15,"0"0"-400"-15,0 0 0 0,0 0 0 0,0 0 1248 0,0 0 160 16,0 0 48-16,0 0 0 0,2 12-1456 0,-2-12 0 16,0 0-288-16,0 0 32 15,2 11-640-15,-2-11-144 0,2 12-32 0</inkml:trace>
  <inkml:trace contextRef="#ctx0" brushRef="#br2" timeOffset="124945.26">23793 13695 7359 0,'-10'-11'656'0,"10"11"-528"0,0 0-128 0,0 0 0 15,0 0 2496-15,0 0 448 0,0 0 112 0,0 0 16 16,0 0-2496-16,0 0-576 0,0 0 0 0,0 0 0 16,2 14 0-16,-2-14 0 0,8 10 0 0,-2 1 0 15,-6-11 0-15,8 9 0 0,-8-9 0 0,8 10 0 16,0-2 0-16,-8-8-160 0,0 0 32 0,0 0-7888 15</inkml:trace>
  <inkml:trace contextRef="#ctx0" brushRef="#br2" timeOffset="125127.76">23799 13887 7359 0,'0'0'320'0,"0"0"80"0,0 0-400 0,0 0 0 16,0 0 0-16,0 0 0 0,0 0 1920 0,0 0 288 16,0 0 64-16,0 0 16 0,0 0-1776 0,0 0-336 15,-2 12-176-15,2-12 160 0,-3 8-304 0</inkml:trace>
  <inkml:trace contextRef="#ctx0" brushRef="#br2" timeOffset="125434.68">23746 13588 16863 0,'0'0'752'0,"0"0"144"0,-9 2-704 0,9-2-192 0,0 0 0 0,0 0 0 16,0 0 768-16,0 0 128 0,0 0 32 0,0 0 0 0,0 0-224 0,0 0-64 15,0 0 0-15,-6 6 0 0,6-6-96 0,-4 11-32 16,1 0 0-16,2 0 0 0,1-2-224 0,-1 2-48 16,-2 3-16-16,2-3 0 0,2 0-224 0,-1 3-160 15,0-3 32-15,1 3 0 16,2 0-1616-16,0 2-320 0</inkml:trace>
  <inkml:trace contextRef="#ctx0" brushRef="#br2" timeOffset="125597.96">23888 14178 18431 0,'-11'-10'816'0,"11"10"160"0,-9-3-784 0,9 3-192 0,-9 2 0 0,9-2-5424 16,0 0-1120-16</inkml:trace>
  <inkml:trace contextRef="#ctx0" brushRef="#br2" timeOffset="125758.47">24032 14457 20271 0,'0'0'1792'0,"-8"5"-1424"0,8-5-368 0,0 0-8944 16</inkml:trace>
  <inkml:trace contextRef="#ctx0" brushRef="#br2" timeOffset="126014.18">24339 14845 27647 0,'0'0'2448'0,"-7"0"-1952"0,7 0-496 0,-10 0 0 31,0-1-592-31,10 1-224 0,-8 7-32 0,5 0-16 0,-2-2 688 0,5-5 176 0,0 0 0 0,0 0 0 16,-6 12-176-16,6-12 0 0,0 0 0 0,0 0 0 31,0 6-320-31,0-6-64 0,2 9-16 0,4 0-6144 0,-1-4-1248 0</inkml:trace>
  <inkml:trace contextRef="#ctx0" brushRef="#br2" timeOffset="128384.09">24951 15532 3679 0,'0'0'320'0,"0"0"-320"16,-5-3 0-16,5 3 0 0,0 0 2496 0,0 0 448 15,0 0 64-15,0 0 32 0,0 0-2128 16,0 0-416-16,0 0-96 0,0 0-16 0,0 0 128 0,10 4 0 15,-1 0 16-15,-9-4 0 0,0 0 80 0,0 0 16 16,0 0 0-16,9 6 0 0,-2-1-176 0,-7-5-48 16,0 0 0-16,9 7 0 0,-9-7-224 0,9 6-48 15,-1-1-128-15,-8-5 192 0,0 0-192 0,6 10 0 16,-1-2 128-16,0 0-128 0,-5-8 0 0,0 0 0 16,0 0 0-16,0 0 0 0,8 6 0 0,0 0 0 15,-8-6 128-15,0 0-128 0,7 9 0 0,1-2 128 0,1 0-128 16,-9-7 0-16,0 0 192 0,11 5-64 15,-3 0-128-15,-8-5 192 0,7 8-192 0,-7-8 128 16,8 5-128-16,-8-5 0 0,10 4 0 0,-2 1 128 0,-8-5-128 0,8 6 0 16,-8-6 0-16,8 5 0 0,0 4 0 0,-3-4 0 15,-5-5 0-15,0 0 0 0,10 3 128 0,-10-3-128 16,8 5 0-16,-8-5 0 0,10 8 128 0,-2-3-128 16,1 0 0-16,0 1 0 0,-9-6 0 0,10 5 0 15,-3-1 0-15,2 1 0 0,-9-5 0 0,9 5 0 16,-9-5 128-16,13 3-128 0,-2-1 0 0,1 2 0 15,-2-1 0-15,0-1 0 0,0 2 0 0,-10-4 0 16,10 3 0-16,1-2 0 0,-11-1 0 0,12 2 0 16,0 1 128-16,-1-1-128 0,1 1 0 0,-1 0 0 15,-1-3 192-15,0 1-48 0,1-1-16 0,-1 2 0 0,-10-2 48 16,14 0 0-16,-3-3 0 0,2 0 0 0,0 3-176 16,-2 0 192-16,-11 0-192 0,13 0 192 0,1 0-192 0,1 0 0 15,-1 3 144-15,-1-2-144 0,-2-2 0 0,3-2 128 16,-3 2-128-16,2-1 0 0,0 2 0 0,0-1 0 15,-1-3 0-15,1 3 0 0,-3 1 0 0,2 1 0 16,0-1 0-16,1 0 0 0,-2-1 0 0,2 0 128 16,0 0-128-16,1-2 0 0,0-1 0 0,-1 2 144 15,-2-2-144-15,3 1 0 0,3 2 192 0,0-3-192 16,-1-1 192-16,3 3-192 0,2-1 176 0,1 1-176 16,-1-1 160-16,-3-1-160 0,-5-1 0 0,0 1 128 15,1 0-128-15,1 2 0 0,-1-2 0 0,2 0 0 16,-2 2 128-16,2-1-128 0,-1 1 160 0,1-2-16 0,0 1 0 15,0-1 0-15,-2 1 48 0,1-1 0 0,1 0 0 0,-2-1 0 16,0 0-64-16,2 1 0 0,-2-1 0 16,1-1 0-16,2 1 32 0,0 1 0 0,-1-3 0 0,2 2 0 15,-2 0-16-15,1-2 0 0,-1 0 0 0,1 2 0 16,-1-2-16-16,2-1 0 0,-4-1 0 0,1 1 0 16,1 5 16-16,-1-5 0 0,-1 0 0 0,0 2 0 15,2-4-16-15,1 5 0 0,1-3 0 0,-2 2 0 16,-3-4-128-16,2 2 160 0,1 2-160 0,-2-2 160 15,2 3-160-15,-2 0 0 0,0-3 144 0,-1 3-144 16,-1 1 128-16,0-2-128 0,-2 2 128 0,1-1-128 16,1-5 0-16,1 3 144 0,-4 4-144 0,2-5 0 15,0-1 192-15,0-4-64 0,-1-1 0 0,2 3-128 0,2 0 160 16,-1 0-160-16,-3 1 128 0,3 0-128 0,1 4 128 16,-1-4-128-16,-1 2 128 0,2-5-128 0,0 2 192 15,3-2-32-15,1 0-16 0,-4 3 0 0,-4-3 0 0,3 2 0 16,2 0 0-16,-4-2 0 0,-2 3 16 0,0 0 0 15,0-6 0-15,1 4 0 0,0 0-32 0,0-1 0 16,1-2 0-16,-2 1 0 0,2-2 0 0,-1 0 0 16,-2 4 0-16,-2-5 0 0,2-2 32 0,-2-1 0 15,0 2 0-15,1 1 0 0,-1 2-16 0,1-1 0 16,-2-3 0-16,0 0 0 0,1 2-16 0,-1 0 0 16,0 0 0-16,3-1 0 0,-3 0-128 0,1 0 192 15,1 6-192-15,-1-2 192 0,0-2-192 0,2 0 0 16,-2 1 0-16,1 1 0 0,0 0 0 0,1 0 128 15,-2 0-128-15,1 0 0 0,-1-2 0 0,-1 2 128 0,-1-1-128 16,0 1 0-16,1-2 144 0,0 0-144 0,-1 0 160 0,0-1-160 16,-1 1 160-16,1-1-160 0,1 1 160 0,-2-2-160 15,-1 0 128-15,0 0-128 0,-1-2 0 0,1 2 144 16,0 0-144-16,-1 1 128 0,-1-1-128 0,0 3 128 16,3 2-128-16,-3-1 0 0,1 0 144 0,-1 0-144 15,0-1 0-15,0 2 128 0,0-1-128 0,0 0 0 16,0 1 0-16,1 2 0 0,2-4 0 0,-2-1 128 15,-2 2-128-15,-1 0 0 0,1 2 0 0,1-4 0 16,0 4 0-16,1 2 0 0,-2-3 0 0,0 0 128 16,0-1-128-16,-2 3 0 0,2-2 0 0,-1 2 0 15,0-2 0-15,-1-1 144 0,1-3-144 0,-1 5 0 16,1 2 128-16,-1-4-128 0,1-3 0 0,-2 4 0 0,3 6 128 16,-1-3-128-16,0-3 0 0,0 0 0 0,0-2 128 15,1 6-128-15,1 9 0 0,0-12 0 0,-5-3 0 16,2 3 0-16,2 1 0 0,-1-1 0 0,0 4 0 0,-1-3 0 15,1-1 0-15,-1 5 0 0,2-2 0 0,0 1 0 16,-2-2 0-16,3 1 0 0,-2-3 0 0,0 5 0 16,2 7 0-16,-3-14 0 0,0 0 0 0,-1 2 0 15,3 1 0-15,1 3 0 0,-3-2 0 0,1 0 0 16,-1 0 0-16,1-3 0 0,1 4 0 0,-1-2 0 16,2 3 0-16,-4-3 0 0,2-1 0 0,-1 5 0 15,3 7 0-15,-2-14 0 0,-1 0 128 0,1 0-128 16,0 0 0-16,-1 1 0 0,0 2 0 0,1 0 0 15,-2-4 0-15,0 5 0 0,0 2 0 0,0 1 0 16,0-5 0-16,1 1 0 0,-1 1 0 0,0-2 0 0,-1 5 0 16,0-3 0-16,1 1 0 0,-2-4 0 0,1 4 128 0,1 1-128 15,-1 1 0-15,2-5 0 0,-2 2 0 0,1 1 0 16,-2-1 0-16,3 4 0 0,0-7 0 0,0 5 0 16,-2-2 128-16,0 3-128 0,5 7 0 0,-8-11 0 15,2 1 0-15,0-1 0 0,-2 1 0 0,2 2 0 16,2 0 0-16,-3-2 0 0,0 0 0 0,2 1 0 15,5 9 0-15,-11-10 0 0,1 0 0 0,0-2 0 16,1 3 0-16,2-2 0 0,0 3 0 0,0-2 0 16,-1 0 128-16,0 1-128 0,-2 0 0 0,3 0 0 15,2-1 0-15,-2 1 0 0,0-3 128 0,-2 1-128 16,-2 0 0-16,4 1 0 0,-2 1 0 0,0 0 0 16,0 0 0-16,2 3 0 0,0-2 0 0,0 2 0 0,-4-6 0 15,2 6 0-15,2-2 0 0,-1 3 0 0,1 0 0 16,0-4 0-16,2 3 0 0,0 0 0 0,-3-2 0 0,2 3 0 15,0-5 0-15,-1 1 0 0,0 0 0 0,0 4 0 16,7 5 0-16,-7-4 0 0,-1-6 0 0,1 4 0 16,-2 3 0-16,9 3 0 0,-9-5 0 0,0 0 0 15,1 0 0-15,2 2 0 0,-4 1 0 0,10 2 0 16,-12-3 0-16,2 2 0 0,0 0 0 0,1 1 0 16,9 0 0-16,-11 0 0 0,-1-2 0 0,2 2 0 15,-1 2 0-15,-3 0 0 0,1 2 0 0,0-2 0 16,-1-2-128-16,0 3 128 0,1 2 0 0,1 1 0 15,0 0 0-15,0-4 0 0,-1 2 0 0,0 0 0 16,2 3 0-16,1-3 0 0,10-4 0 0,-9 6 0 0,-4 2 0 16,1-3 0-16,2 0 0 0,1 0 0 0,1-2 0 15,0-1 0-15,8-2 0 0,-9 7 0 0,0-2 0 0,9-5 0 16,-11 4 0-16,2-2 0 0,0 2 0 0,9-4 0 16,-12 4 0-16,4 1 0 0,8-5 0 0,-11 4 0 15,1-2 0-15,10-2 0 0,-9 0 0 0,9 0 0 16,0 0 0-16,0 0 0 0,0 0 0 0,-9 3 0 15,9-3 0-15,-9 2 0 0,9-2 0 0,0 0 0 16,-8-2 0-16,8 2 0 0,-9 0 0 0,9 0-144 16,-7-3-208-16,7 3-32 0,0 0-16 0,0 0 0 15,0 0-1328 1,0 0-272-16,0 0-48 0,0 0-12688 0</inkml:trace>
  <inkml:trace contextRef="#ctx0" brushRef="#br2" timeOffset="128723.96">26193 12762 19407 0,'0'0'848'0,"0"0"192"0,0 0-832 0,0 0-208 0,0 0 0 16,0 0 0-16,0 0 864 0,0 0 128 0,0 0 32 0,0 0 0 16,-9-5-224-16,3 3-32 0,6 2-16 0,0 0 0 15,-9 1-320-15,9-1-64 0,0 0-16 0,-9 4 0 16,0 2-352-16,9-6 128 0,-9 4-128 0,9-4 0 15,0 0 0-15,0 0-288 0,-9 7 48 0,1 1 16 32,8-8-2032-32,-8 3-416 0</inkml:trace>
  <inkml:trace contextRef="#ctx0" brushRef="#br2" timeOffset="128896.53">25977 12635 20383 0,'0'0'896'0,"0"0"192"0,-5-6-864 0,5 6-224 0,0 0 0 0,0 0 0 0,0 0 400 0,-3-9 48 16,-1 2 0-16,4 7 0 0,0 0-448 0,0 0 128 15,0 0-128-15,0 0 0 0,0 0 0 0,0 0-176 16,-7 4 16-16,-2 1-6304 16,1-3-1248-16</inkml:trace>
  <inkml:trace contextRef="#ctx0" brushRef="#br2" timeOffset="129061.48">25872 12579 18831 0,'0'0'832'0,"0"0"176"0,0 0-816 0,-7-4-192 0,7 4 0 0,-9-2 0 16,9 2 240-16,-9-1 0 0,1-2 0 0,8 3 0 31,-8 1-592-31,-1 1-112 0,9-2-32 0,-14 1 0 0</inkml:trace>
  <inkml:trace contextRef="#ctx0" brushRef="#br2" timeOffset="129564.88">25117 12078 16575 0,'-6'-5'1472'0,"0"-2"-1168"0,6 7-304 0,-8-7 0 16,0 2 1200-16,2-1 176 0,0 1 32 0,6 5 16 16,-9-1-1088-16,9 1-208 0,-9-3-128 0,0 2 128 15,0 1-128-15,9 0-240 0,0 0 64 0,-10-2 16 16,0 0-1376-16,1-2-288 0</inkml:trace>
  <inkml:trace contextRef="#ctx0" brushRef="#br2" timeOffset="129743.25">24886 11926 12895 0,'-4'-18'576'0,"2"8"112"15,2 10-560-15,-4-6-128 0,4 6 0 0,-4-9 0 0,2 4 1168 0,2 5 208 16,0 0 32-16,-7-6 16 0,2 0-1248 0,5 6-176 15,-6-5-192-15,-1 1 32 0,7 4-48 0,-6-6-16 16,1 1 0-16,5 5 0 0,0 0 224 0,-10-2 0 16,0 1 0-16,2 0-144 0,8 1-128 0,-10 0-32 15</inkml:trace>
  <inkml:trace contextRef="#ctx0" brushRef="#br2" timeOffset="129879.99">24615 11771 11967 0,'-12'-18'528'0,"5"9"112"0,7 9-512 0,-7-6-128 0,0 1 0 0,0-2 0 16,-2 5 1664-16,9 2 288 0,-10 1 64 0,1-1 16 31,0 0-3104-31,-3 4-608 0</inkml:trace>
  <inkml:trace contextRef="#ctx0" brushRef="#br2" timeOffset="130013.08">24375 11726 4607 0,'-13'-5'400'0,"3"3"-400"0,-3-2 0 0,0-3 0 0,-1 5 576 0,0-2 48 0,1-1 0 0,0-3 0 0,0 3-624 16,2 3 0-16,1-2 0 0,0-2-192 0,-1-2 192 15,3 4 0-15,-1-1 0 0,1 0 0 0,0 1 0 0,1-1-192 16,-1-1 192-16</inkml:trace>
  <inkml:trace contextRef="#ctx0" brushRef="#br2" timeOffset="130262.49">24053 11598 6447 0,'0'0'576'0,"-5"-6"-576"15,0 0 0-15,5 6 0 0,0 0 2000 0,-7-6 304 16,2 1 48-16,0 2 16 0,5 3-1520 0,0 0-288 16,-9-3-64-16,9 3-16 0,-9-8-208 0,2 4-32 15,7 4-16-15,0 0 0 0,-9-7 224 0,3-1 32 16,0 4 16-16,-1 0 0 0,0-1 160 0,-2 4 48 0,0-3 0 0,0 2 0 16,1 0 0-16,-3 1 0 15,-3-1 0-15,-1 0 0 0,1-2-112 0,-7 1-16 0,2-2 0 0,0 2 0 16,0-1-128-16,0-2-16 0,1 1-16 0,1 0 0 15,-1-3-80-15,0 3-16 0,0-4 0 0,2 3 0 16,-1 3-192-16,1 2-128 0,-2 1 128 0,-2 0-128 16,-6-3 0-16,-1 3 128 0,-2 4-128 0,-3 1 0 15,-3 3 0-15,3 0-240 0,4 4 48 0,1-2-12704 16</inkml:trace>
  <inkml:trace contextRef="#ctx0" brushRef="#br2" timeOffset="160179.66">22730 12448 5519 0,'0'0'496'16,"0"0"-496"-16,0 0 0 0,0 0 0 15,-1 8 1968-15,-2 1 288 0,3-9 64 0,-1 7 16 16,1-7-832-16,-2 11-160 0,-1-4-48 0,3-7 0 16,0 0-192-16,-4 13-32 0,0-5-16 0,4-8 0 0,0 0-96 0,0 8-32 15,0-8 0-15,0 0 0 0,-5 7-80 16,5-7-16-16,-5 9 0 0,5-9 0 0,0 0-96 0,0 0-32 16,0 0 0-16,0 0 0 0,0 0 16 0,-2-13 0 15,3 2 0-15,3-2 0 0,2-4-144 0,4-2-16 16,4-4-16-16,4 3 0 0,0 0-96 0,1 2-32 15,1 0 0-15,4 2 0 0,3 0-192 0,1 6-32 16,0 0-16-16,0 2 0 0,-1-2-176 0,-2 3 0 16,-1-5 144-16,-2 10-144 0,-3 2 160 0,-1 2-32 15,-3 2-128-15,-2 6 192 0,-3 5-16 0,-2 3-16 16,-5 2 0-16,0 1 0 0,-3 0-32 0,-3 5 0 16,-3-1 0-16,-4 3 0 0,-3-2 0 0,-1-3-128 0,0-4 192 15,-2-2-64-15,-2-1 64 0,-1-4 16 0,-3-5 0 0,2 2 0 16,0-4 192-16,-1 0 48 0,0-1 0 0,0-4 0 15,2-3-16-15,3-1 0 0,2-1 0 0,3-4 0 16,5-1-112-16,2-5-32 0,-2 0 0 0,2-2 0 16,3 1-96-16,5-4 0 0,3-1-16 0,5 1 0 15,2-1-176-15,2 0 0 0,3-4 0 0,3 5 0 16,1 2 0-16,0 3 0 0,0 1 0 0,-2 3 0 16,-2-2-144-16,3 8 144 0,-3 4-192 0,-1 3 192 15,-3 4-144-15,-1 6 144 0,-3-2 0 0,0 7-144 16,-6 5 144-16,-2 4 0 0,-3 3-144 0,-3 0 144 15,-5 3 0-15,-2 4 0 0,-4-1 0 0,-3-2 0 16,0-2-128-16,-3-8 128 0,1-4 0 0,-1 0 0 16,-3-3 0-16,0-4 0 0,-1-7 0 0,1-1 0 15,3-2 160-15,0-2 0 0,1-4 0 0,1-1 0 0,4-6 64 0,0-2 16 16,2 1 0-16,5-6 0 0,4-3-112 0,-1-3 0 16,4-1-128-16,4-6 192 0,-1 0-192 0,3-4 128 15,3-2-128-15,-1 3 0 0,2 5 0 0,4-3 0 16,2 2 0-16,5 4 0 0,1 1 0 0,3 6 0 15,-2 5 128-15,-3 2-128 0,1 6 0 0,-1 2 0 16,-5 5-192-16,-1 7 192 0,-3 1-192 0,-1 7 192 16,-3 5-192-16,-2 5 192 0,-4 9-144 0,-2 2 144 15,-4-1 0-15,-2 5-144 0,-4 4 144 0,-3-3 0 16,-3 2 0-16,1-7-128 0,1-8 128 0,-3-1 0 16,0-6 0-16,0-3 0 0,0-5 0 0,2-5 0 15,-1-6 0-15,3 0 128 0,0 0 96 0,3-6 32 16,2-7 0-16,3 0 0 0,1-4 32 0,3-4 16 0,4-2 0 0,3-6 0 15,0-2-128-15,4-4-32 0,1-3 0 0,5 0 0 16,4 0-144-16,3 3 0 0,-1 3 0 0,1 2 128 16,0 7-128-16,-2 2 0 0,-1 1 0 0,-1 6 0 15,-3 3 0-15,0 7 0 0,-4 1 0 0,-11 0 0 16,0 0 0-16,10 8 0 0,-5 3 0 0,-3 3 0 16,-2 0-208-16,-1 0 16 0,-3 3 16 0,-1 7 0 15,-2 3-2304 1,-1 4-464-16</inkml:trace>
  <inkml:trace contextRef="#ctx0" brushRef="#br2" timeOffset="161895.71">24001 14076 2751 0,'0'0'256'0,"0"0"-256"16,0 0 0-16,0 0 0 0,0 0 2688 0,0 0 480 15,-2 11 96-15,-1-4 32 0,3-7-1696 0,0 0-352 16,-5 10-64-16,5-10-16 0,0 0-16 0,0 0 0 15,-7 4 0-15,7-4 0 0,0 0 0 0,0 0 0 16,-11 3 0-16,4-3 0 0,-2 0-192 0,9 0-32 16,-9-1-16-16,-2-2 0 0,-1-2-208 0,2 1-64 15,0 0 0-15,0-1 0 0,-3-5-32 0,5 1-16 16,6-4 0-16,-2-1 0 0,-1 2-112 0,-2-1-32 16,4-2 0-16,1-3 0 0,6 1-128 0,1 1-16 15,0-2-16-15,4 0 0 0,3 1-48 0,-1 1-16 16,2 5 0-16,1 1 0 0,2-4-96 0,2 5 0 15,-4-1-128-15,3 5 192 0,-2-3-192 0,1 2 176 0,0 0-176 0,-1 4 160 16,0 4-32-16,0 4-128 0,-1 2 192 16,-2 5-64-16,1 1-128 0,-5 4 128 0,-1 1-128 0,-1 1 128 15,-2 1-128-15,-1 2 160 0,-3-3-160 0,-3 2 160 16,-1-3-160-16,-1 1 160 0,-4-4-160 0,-1 0 160 16,-1-4 32-16,-3 0 16 0,-2 1 0 0,-3-1 0 15,-4-5 112-15,-1-1 32 0,-2 2 0 0,-1-5 0 16,-2-3-48-16,2-1-16 0,0-1 0 0,2-5 0 15,-3 1-32-15,6-2 0 0,3-3 0 0,3-1 0 16,2 2-32-16,1-4-16 0,3-1 0 0,3-3 0 16,5-1-208-16,2-1 176 0,4 1-176 0,3-4 160 15,4-3-160-15,5 2 0 0,4 3 0 0,2 2 0 16,1 2 0-16,5 2 0 0,1-3 0 0,2 4 0 0,0 6 0 0,2 3 0 16,-1 5-144-16,-3 5 144 0,-2 0 0 0,-3 2 0 15,-3 3-128-15,-2 4 128 0,-3 4 0 0,-2 2 0 16,-2 2 0-16,-3 3 0 0,-4 3 0 0,-3-2-128 15,-4 0 128-15,-2-2 0 0,-4 4 0 0,-2-3 0 16,-3 1 0-16,-2-3 0 0,-3-5 0 0,-1 1 0 16,0-3 0-16,-4-2 0 0,-2-6 0 0,-1-2 176 15,0 0-176-15,0-3 160 0,2 0-32 0,2-2-128 16,2-2 192-16,4-2-64 0,2 1 0 0,0-6 0 16,5-1 0-16,2-5 0 0,4 2-128 0,1-2 192 15,5-4-192-15,3 0 192 0,3-2-192 0,1-1 0 16,3 1 0-16,2-2 0 0,2 2 0 0,4 1 0 0,1 2 0 15,3 3 0-15,1 7 0 0,-2 0 0 16,-2 4 0-16,-1 4-176 0,-2 4 176 0,-1 5 0 0,0 3 0 0,-3 0-128 16,-2 1 128-16,-2 3-128 0,-2 4 128 0,-1 2-128 15,-6-2 128-15,1-2 0 0,-3 2 0 0,-1 3 0 16,-3 4 0-16,-3-5 0 0,0-3 0 0,-2-2 0 16,0-3 0-16,-1-2 0 0,-4-1 0 0,1-3 0 15,-1 0 0-15,-1-2 0 0,-2 0 128 0,1 0-128 16,1-6 0-16,-1-4 144 0,2-6-144 0,2 4 0 15,0-1 160-15,3-4-160 0,0-2 128 0,3 0-128 16,0-2 128-16,3-2-128 0,3 0 0 0,0-2 128 16,4-2-128-16,4 1 0 0,2 0 0 0,4 1 0 15,0 0 0-15,1 1 0 0,0 1-128 0,1 5 128 16,-1 4 0-16,-3 5-144 0,2-1 144 0,-2 6 0 16,-2 2-160-16,-2 9 160 0,1 1-128 0,-3 4 128 0,-1-2 0 0,-2 2-160 15,-2 1 160-15,-1 2 0 0,-1-2 0 0,-3 3 0 16,-1-3 0-16,-3 0 0 0,2-2 0 0,-3-3 0 15,0-3 0-15,-1-1 0 0,-3-3 0 0,0-2 0 16,1 1 0-16,-1-2 0 0,3 0 128 0,0-5-128 16,-1-3 0-16,2-3 144 0,2 0-144 0,-1-5 128 15,1 3-128-15,0-4 128 16,2 4-1040-16,3-3-224 0,-1-2-32 0,6 2-11888 16,3-3-2368-16</inkml:trace>
  <inkml:trace contextRef="#ctx0" brushRef="#br2" timeOffset="163950.66">24886 12896 8287 0,'0'0'368'0,"0"0"80"0,0 0-448 0,0 0 0 16,0 0 0-16,0 0 0 0,0 0 1232 0,0 0 176 0,0 0 16 0,0 0 16 16,0 0-800-16,0 0-144 0,-4 7-48 0,-3 2 0 15,-5-4-176-15,2 4-32 0,0-2-16 0,-2 4 0 16,0-3-224-16,-1-1 0 0,-1 2 128 0,0-1-4848 15,-2 2-960-15</inkml:trace>
  <inkml:trace contextRef="#ctx0" brushRef="#br2" timeOffset="164154.47">24153 13255 15663 0,'-11'-5'1392'0,"11"5"-1120"16,0 0-272-16,-8 0 0 0,8 0-192 0,-11 3-80 16,1-2-32-16</inkml:trace>
  <inkml:trace contextRef="#ctx0" brushRef="#br2" timeOffset="164340.97">23917 13433 2751 0,'0'0'256'0,"0"0"-256"0,-8 3 0 0,8-3 0 16,-9 4 1648-16,9-4 272 0,-9 2 64 0,9-2 16 15,-7 5-1552-15,7-5-304 0,-5 5-144 0,5-5-4416 16</inkml:trace>
  <inkml:trace contextRef="#ctx0" brushRef="#br2" timeOffset="164460.18">23892 13506 11231 0,'0'0'496'0,"0"0"96"0,0 0-464 0,0 0-128 0,0 0 0 0,-9-1 0 0,9 1 0 0</inkml:trace>
  <inkml:trace contextRef="#ctx0" brushRef="#br2" timeOffset="165076.74">24797 12901 14735 0,'0'0'1312'0,"0"0"-1056"15,-9-3-256-15,2 3 0 0,-2 4 496 0,2 4 32 16,1-3 16-16,0 0 0 0,-5 1-224 0,1-1-64 16,-1-1 0-16,1 1 0 0,1 3-112 0,0-3-16 15,-1 0-128-15,0 3 192 0,-2-3-192 0,3 2 0 16,-1-2 0-16,-1-1 0 0,-1 1 0 0,-1 2-128 0,-1-2 128 0,0-1-208 15</inkml:trace>
  <inkml:trace contextRef="#ctx0" brushRef="#br2" timeOffset="165318.28">24111 13248 2751 0,'0'0'128'0,"0"0"16"16,-10 2-144-16,1 1 0 0,9-3 0 0,-11 4 0 16,4 3 2304-16,-1 0 416 0,-1-4 96 0,0 3 0 0,2 0-2176 0,-1-1-432 15,-1 3-80-15,0 0-128 0,0-1 128 0,1 2-128 16,0-2 0-16,-1 1 0 0,0-2 0 0,0-2 128 16,0 1-128-16,3 4 0 0,-3 0 0 0,0 0 0 15,-1-5 0-15,2 3 0 16,2 1-560-16,1 0-96 0,5-8-32 0,-6 9-2880 15,-1-3-576-15</inkml:trace>
  <inkml:trace contextRef="#ctx0" brushRef="#br2" timeOffset="165587.37">23724 13558 2751 0,'0'0'128'0,"-5"6"16"0,5-6-144 0,-4 8 0 15,4-8 0-15,-6 5 0 0,6-5 608 0,-4 9 96 0,4-9 0 0,0 0 16 16,0 0-576-16,-4 9-144 0,3 0 0 0,1-9 0 15,0 0 0-15,0 0 0 0,0 0 0 0,0 0 128 16,1 10-128-16,-1-10 0 0,0 0 0 0,0 0 0 16,0 0 0-16,0 0 0 0,-1 11 0 0,1-11 0 15,-2 8 0-15,2-8 0 0,-6 13 0 0,4-6 0 16,2-7 448-16,0 0 48 0,-4 12 16 0,4-12 0 16,-5 6 288-16,5-6 64 0,0 0 16 0,0 0 0 15,-5 9-80-15,5-9-16 0,0 0 0 0,0 0 0 16,-5 8-464-16,1 2-80 0,2-3-32 0,2-7 0 15,0 0-208-15,0 0 0 0,0 0-192 0,-3 11-5968 16</inkml:trace>
  <inkml:trace contextRef="#ctx0" brushRef="#br2" timeOffset="166248.94">23999 14556 18831 0,'0'0'832'0,"0"0"176"0,0 0-816 0,0 0-192 16,0 0 0-16,0 0 0 0,0 0 352 0,0 0 32 15,0 0 0-15,6 3 0 0,2 4-128 0,2-1 0 0,0-1-16 0,0 3 0 16,0 1-240-16,2-3 176 0,-2 1-176 0,2 0 160 16,-2 3-160-16,0-1 0 0,0 1 0 0,0-1-6400 15,-2 0-1168-15</inkml:trace>
  <inkml:trace contextRef="#ctx0" brushRef="#br2" timeOffset="166639">24217 14881 17503 0,'0'0'1552'0,"0"0"-1232"0,0 0-320 0,0 0 0 16,12 5 704-16,-2-1 64 0,0 2 32 0,0-2 0 15,1 0-544-15,-4 0-128 0,2 1 0 0,3 1-128 16,-2 2 0-16,0-1 0 0,0 0 0 0,-1 4 0 16,-1 6-384-16,-1-2 0 0,2-4 16 0,-1 3 0 15,-4 3-352-15,1 0-80 0,1-1-16 16,2 1 0-16,1-3 32 0,-1-3 0 0,-3 3 0 0,3-1 0 15,1-4 128-15,-4 1 16 0,-5-10 16 0,6 9 0 0,2 2 624 0,0-7 0 16,-8-4 0-16,10 4 192 0,0 2 864 0,0-2 176 16,2-3 48-16,-1-1 0 0,1 0-272 0,0 3-48 15,2 2-16-15,-1 1 0 0,0-3-608 0,-2 3-112 16,1 3-32-16,-2 0 0 0,1 2-192 0,-2 2 176 16,-1-4-176-16,-2 4 160 0,0-2-160 0,-1 3 128 15,1 3-128-15,-1-2 128 0,-5-15-128 0,5 18 160 16,-1 1-160-16,1-3 160 0,0-2-160 0,0-4 0 0,-5-10 144 15,5 16-144-15,1 5 0 0,-1-6 128 0,2-3-128 16,-1-3 0-16,2 1 128 0,-2-1-128 0,0-2 128 0,-6-7-128 16,8 7 0-16,-8-7 0 0,8 9 0 0,-8-9 0 15,0 0-256-15,0 0 48 0,0 0 0 0,0 0-9120 16</inkml:trace>
  <inkml:trace contextRef="#ctx0" brushRef="#br2" timeOffset="167550.1">23948 14060 7359 0,'-11'-1'656'16,"-3"1"-528"-16,-2-3-128 0,5 2 0 0,-1-2 2256 15,2-2 432-15,0-1 64 0,0 2 32 0,1-2-1440 0,0 1-272 16,0 1-64-16,0-4-16 0,2-1-352 0,2-3-64 16,2 1 0-16,3-1-16 0,-2-2 16 0,3-2 16 15,4-3 0-15,3 3 0 0,2 3-112 0,1-1-32 16,2-1 0-16,3 1 0 0,3 4-128 0,0-2-16 16,4 6-16-16,0-3 0 0,1 3-96 0,-2-1 0 15,-2 4-16-15,1 4 0 0,-4 4 64 0,1 0 16 16,0 3 0-16,-4 7 0 0,-2 8 32 0,-4 3 16 15,-1-1 0-15,-3 3 0 0,-3-2-48 0,-2 4 0 16,-3 1 0-16,-3-4 0 0,-3-3 0 0,-1-4-16 16,-2-2 0-16,2-5 0 0,-6 0 112 0,-1-4 32 15,-1-7 0-15,-1 1 0 0,0-2 240 0,2-1 48 0,1-6 16 16,5-3 0-16,1 0-48 0,1-4 0 0,0-5 0 16,5 0 0-16,4-3-272 0,3-3-64 0,2 0-16 0,6 2 0 15,4-2-160-15,4 2-128 0,0 3 192 0,1 5-192 16,2 7 0-16,1 0 0 0,0 0 0 0,-1 4 0 15,0 6 0-15,-2 0 0 0,-3 5 0 0,-2 1-144 16,-2 5 144-16,-2 1 0 0,-5 3 0 0,-3 1 0 16,-3 1 0-16,-1-1 0 0,-2 0 0 0,-6 1-128 15,-2 1-960-15,-1-2-192 16,-2 0-48-16</inkml:trace>
  <inkml:trace contextRef="#ctx0" brushRef="#br2" timeOffset="174370.08">9889 9878 14047 0,'0'0'624'0,"0"0"128"0,0 0-608 0,0 0-144 0,3-9 0 0,-3 9 0 15,0 0 592-15,0 0 96 0,0 0 16 0,0 0 0 16,0 0-576-16,0 0-128 0,0 0 0 0,0 0 0 16,0 0 304-16,0 0 16 0,0 0 16 0,-6 7 0 15,-1-4 288-15,1 5 48 0,-2-2 16 0,2 1 0 0,1 4 272 0,-2 1 48 16,2-3 16-16,-2 3 0 0,0 0-832 0,1 2-192 15,0 1 0-15,-2 1 0 0,-1 1 864 0,1-1 128 16,1 4 32-16,-6 6 0 0,-5 2-624 16,1-2-112-16,-1 2-32 0,-3 1 0 0,6 1 0 0,0 1-16 15,0-2 0-15,1 0 0 0,0 2 0 0,1-2 0 16,2-4 0-16,0-2 0 0,4-2 64 0,-2-1 16 16,1-6 0-16,2 0 0 0,3 0 16 0,-2-4 16 15,0 0 0-15,5-10 0 0,-2 12 32 0,2-12 16 16,0 0 0-16,-2 10 0 0,4 1 48 0,-2-11 0 15,0 0 0-15,5 8 0 0,-5-8-64 0,10 9-16 16,0-3 0-16,3-1 0 0,-1-1-112 0,5-1-32 16,2-3 0-16,5-2 0 0,4 4-64 0,3-2-16 0,0 0 0 15,2 0 0-15,-1 2-144 0,1-1 0 0,-3 1 0 16,0-1 128-16,-2-1-128 0,4 3 0 0,-3 3 144 0,2-2-144 16,-5-3 0-16,2 2 0 0,-1 2 0 0,-2 0 0 15,-6 0 0-15,3 0 0 0,1-3 0 0,-3 5 0 16,1-2 0-16,-4 2 0 0,0 4 0 0,-3-6 128 15,-3-4-128-15,-11-1 0 0,10 4 128 0,-10-4-128 16,0 0 0-16,0 0 0 0,0 0 0 0,0 0 128 16,0 0-128-16,0 0 0 0,0 0 0 0,0 0 128 15,0 0-128-15,-8 6 144 0,-3 2-144 0,0-3 160 16,-3-5-160-16,-4 1 0 0,-2 2 144 0,1-3-144 16,2-2 0-16,-2 1 0 0,-4 0 0 0,0 0 128 15,-1 3-128-15,1-1 0 0,-1-2 128 0,1 2-128 16,2 2 0-16,0-3 0 0,1 0 0 0,0 0 0 0,1-4 0 0,0 3 0 15,-2 3 192-15,2-2-64 0,0-2-128 0,0-2 0 16,-1 2-176-16,2 2 176 0,0 2 0 0,0-2 0 16,2-4-128-16,-1 3 128 0,1 4 0 0,2-2 0 15,2-2 0-15,2-1 0 0,1 1 0 0,0 1 0 16,0 1 0-16,9-1 0 0,-8-5 0 0,1 3 0 16,7 2 0-16,-9-3 0 0,0 2 0 0,9 1 0 15,-6-5 0-15,6 5 0 0,0 0 0 0,0 0 0 16,0 0 0-16,0 0 0 0,-2-12 0 0,2 2 0 15,0 10 0-15,3-11 0 0,0-2 0 0,-1 0 0 16,4 6 128-16,-3-2-128 0,-3 9 0 0,7-12 0 16,-2 1 0-16,0-2 0 0,0 4 128 0,-1-2-128 0,-3-4 0 15,5 2 0-15,1-4 0 0,0 2 0 0,2-3 0 16,1-6 0-16,1-1 0 0,0-3 0 0,2 4 128 0,-7 5-128 16,2-4-256-16,-1-1-128 0,0 1 0 0,0 0-16 15,0 1 1136-15,0-1 224 0,1 0 64 0,2-11 0 31,-2 9-1648-31,-2-1-320 0,2 5-64 0,-4 4-16 0,1 1 832 0,0-1 192 0,-1 2 0 0,1 2 0 16,0 2 0-16,-1-3 0 0,-1 0 0 0,-1 4 0 16,0-2 0-16,2 6 0 0,0-2 0 0,-4 8 0 15,2-8 0-15,-2 8 0 0,0 0 0 0,0 0 0 16,0 0 0-16,0 0 0 0,0 0 0 0,0 0 0 16,0 0 0-16,0 0 0 0,-2 8 0 0,-1 2 0 15,1 3 0-15,-2-2 0 0,-1 3 0 0,0 2 0 16,0 0 0-16,0 2 0 0,-6 1 0 0,1 3 0 15,-1-1 0-15,-2 5 0 0,-2 0 0 0,-2 6 0 0,-2 4 0 0,1 1 0 16,2-2 0-16,1 2 0 0,1 0 0 0,0-3 0 16,1-2 0-16,-4 7 0 0,3-7 0 0,4-5 208 15,1-2-32-15,2-7-16 0,0-6-160 0,1 0 0 16,2 3 0-16,0 1 0 0,4-16 0 0,-2 14 0 16,2-14 0-16,-3 14 0 0,0-2 0 0,3-12 0 15,0 0 128-15,0 13-128 0,0-13 0 0,1 10 0 16,-1-10 0-16,0 0 0 0,0 0 144 0,0 0-144 15,0 0 160-15,0 0-160 0,11 5 192 0,1-5-64 16,-2-1-128-16,3 1 192 0,3 0-192 0,-1-1 128 16,-2-4-128-16,5 1 0 0,5 1 0 0,2 2 0 15,2 1 0-15,2-2 0 0,0-5 0 0,2 3 128 16,-1 2-128-16,1 1 0 0,1 1 0 0,-1-2 0 0,1-1 0 0,1 1 0 16,0 2 0-16,0 2 0 0,-2-1 0 0,-5 1 0 15,-1 0 0-15,-2-2 0 0,-2 1 0 0,-3-1 0 16,-5-1 0-16,-2 1 0 0,-1 2 0 0,-10-2 0 15,0 0 0-15,0 0 0 0,0 0 128 0,0 0-128 16,0 0-192-16,0 0-96 0,-7 9-16 0,-4-3 0 31,0 3-2320-31,0 1-448 0</inkml:trace>
  <inkml:trace contextRef="#ctx0" brushRef="#br2" timeOffset="182377.37">22959 13272 11055 0,'0'0'976'0,"4"-8"-784"16,-4 8-192-16,4-5 0 0,-4 5 512 0,0 0 64 15,5-5 16-15,-5 5 0 0,0 0-80 0,0 0 0 16,0 0-16-16,0 0 0 0,7-2 32 0,-7 2 16 0,0 0 0 0,0 0 0 16,9-8 96-16,-9 8 0 0,0 0 16 0,0 0 0 15,0 0 48-15,8-6 0 0,-2-1 0 0,-6 7 0 16,0 0 96-16,0 0 32 0,0 0 0 0,0 0 0 15,0 0-64-15,0 0 0 0,0 0 0 0,8-7 0 16,-8 7-320-16,0 0-64 0,0 0 0 0,0 0-16 16,0 0-16-16,0 0 0 0,5-5 0 0,-5 5 0 15,0 0-160-15,0 0-16 0,0 0-16 0,0 0 0 16,0 0 32-16,6 11 16 0,-1-1 0 0,1 4 0 16,-1-1-48-16,-4 1-16 0,1 5 0 0,0 2 0 15,-1-1 16-15,0 1 0 0,0 2 0 0,1 5 0 16,-1-3-32-16,0 2 0 0,1-4 0 0,1 1 0 15,-1 3 16-15,0-4 0 0,1-2 0 0,-1 0 0 0,1-4 64 0,-2 4 16 16,0-1 0-16,1-1 0 0,-2-4 0 16,2-1 0-16,-2 2 0 0,0-1 0 0,0 0-48 0,0 0-16 15,0-2 0-15,0 0 0 0,0 2-16 0,0-1 0 16,0 0 0-16,0-4 0 0,0-10-16 0,-4 12 0 16,3-2 0-16,1-10 0 0,-1 10 0 0,1-10 0 15,0 0 0-15,0 0 0 0,-4 11 48 0,4-11 0 16,0 0 0-16,0 0 0 0,-8 4 0 0,-1-2 0 15,2-1 0-15,7-1 0 0,-10-1 0 0,-2-2 0 16,2-5 0-16,-1 2 0 0,-1 0-176 0,-2-5 0 16,-1 3 144-16,0-3-144 0,1 6 0 0,-3-6 128 15,-1-3-128-15,1 2 0 0,-1 0 0 0,-1 0 144 16,-3 1-144-16,2-3 0 0,-1-3 128 0,2 3-128 16,-1 3 0-16,1-2 0 0,1-2 0 0,2 2 0 0,-1 2 0 0,-1-2 0 15,3 3 0-15,1 0 0 0,0-5 0 0,1 3 0 16,2 3 0-16,0-1 0 0,-2 2 0 0,1-2 0 15,2 1 0-15,1 0 0 0,0 4 0 0,1 3 0 16,-1-5 0-16,0 2 0 0,2 2 0 0,7 3 0 16,-10-2 0-16,10 2 0 0,-7-2 0 0,7 2-144 15,0 0 144-15,0 0 0 0,0 0 0 0,-4 7-128 16,4-7 128-16,0 0-128 0,1 13 128 0,3-3-128 16,0 2 128-16,1-1 0 0,-5-11 0 0,9 13-128 15,0 1 128-15,1 0 0 0,-1-1 0 0,1-5 128 16,1 5-128-16,1 0 0 0,0-3-176 0,2 3 176 15,-1-2 0-15,2-1 0 0,1 3 0 0,1 0 0 16,1-2 0-16,0 2 0 0,1 1 0 0,0-3 0 16,-1 3 0-16,1 0 0 0,1-5 0 0,-2 1 0 0,-3 2 144 15,1-5-144-15,-1 1 0 0,-1 0 144 0,-4-6-144 0,1 5 0 16,2 3 0-16,-4-6 0 0,-9-4 0 0,0 0 0 16,11 3 128-16,-11-3-128 0,0 0 0 0,0 0 0 15,0 0 0-15,0 0 128 0,11 7-128 0,-11-7 128 16,0 0-128-16,0 0 128 0,0 0-128 0,0 0 160 15,0 0-160-15,0 0 160 0,3-12-160 0,-3 5 0 16,-1-2 144-16,0 1-144 0,0-2 128 0,-1 1-128 16,0-7 128-16,1 0-128 0,1 4 128 0,0-2-128 15,-2-2 128-15,2-1-128 0,-1-1 0 0,1 0 128 16,0 1-128-16,0-2 0 0,-1-4 0 0,1 3 0 16,2-1 0-16,0 1 128 0,-1-1-128 0,1-3 0 0,2 0 0 15,-3 2 128-15,3 0-128 0,-2 1 0 16,-1-1 0-16,1 1 0 0,2-1 0 0,-1 4 0 0,-1 4 0 0,1-1 0 15,-1-2 0-15,1 1 0 0,-1-2 0 0,1 7 0 16,0-1 0-16,-2 1 0 0,-2-1 0 0,2 1-128 16,-1 11 128-16,0 0 0 0,1-9 0 0,-1 9 0 15,0 0 0-15,0 0-128 0,0 0 128 0,0 0 0 16,0-9 0-16,0 9-160 0,0 0 160 0,0 0 0 16,0 0-176-16,0 0 176 0,5 15-160 0,-1-1 160 15,-1 4-160-15,0 1 160 0,0 1-160 0,1 0 160 16,-1 0 0-16,3 3 0 0,-1 5-128 0,0-5 128 15,1 1 0-15,-1-1 0 0,0-3 0 0,-1 3 0 16,1-3 0-16,0 3 0 0,-1-4 0 0,0 0 0 16,0 3 0-16,0-3 0 0,1-3 0 0,-3 2 0 0,2 1 0 0,0 0 0 15,-2-1 0-15,1 0 0 0,-1-3 0 16,1 2 0-16,-1-2 0 0,0 0 0 0,-1-3 0 0,0-1 0 16,-1-1 0-16,0 3 0 0,0 1 0 0,0-3 0 15,0-11 0-15,0 0 0 0,0 12 128 0,0-2-128 16,0-10 0-16,-2 6 0 0,2-6 0 0,0 0 128 15,-4 8-128-15,4-8 0 0,0 0 160 0,0 0-160 16,-9-8 128-16,0 5-128 0,0-1 144 0,-1-1-144 16,-1 0 160-16,-2 1-160 0,-2-3 0 0,-3 0 128 15,0 0-128-15,-1-1 0 0,-5 0 0 0,1 0 0 16,1 3 0-16,-2-1 0 0,-1-4 0 0,-2 2 0 16,2-5 0-16,-1 6 0 0,1-1 0 0,-1 2 0 15,2-6 0-15,1 3 0 0,0 0 0 0,3 3 0 0,-4-3 0 0,4 2 0 16,1-4 0-16,-2 4 0 0,1 3 0 0,0-5 0 15,-1 1 0-15,3 0 0 0,1 2 0 0,4 4 0 16,0-2 0-16,2 2 0 0,1-2 0 0,1 2 0 16,0 2 0-16,9 0-128 0,0 0 128 0,0 0 0 15,0 0 0-15,0 0-128 0,0 0 128 0,0 0 0 16,0 0-176-16,11 8 176 0,5-4-160 0,-1 1 160 16,1 3-160-16,2-3 160 0,0 0-160 0,2 1 160 15,2 1 0-15,-1 0-144 0,1 3 144 0,0 2 0 16,-1-7 0-16,2 1 0 0,-3 3 0 0,1-3 0 15,-1 1 0-15,1 2 0 0,0-3 0 0,-1 4 0 16,-2 3 0-16,0-5 0 0,-1-3 0 0,-2 2 0 16,-1 0 0-16,-3 0 0 0,-3 1 0 0,1 0 0 0,-9-8 0 0,7 10 0 15,4-1 0-15,-4 1 0 16,-7-10 0-16,10 5 0 0,-10-5 0 0,9 6 0 0,-2 2 0 16,-7-8 0-16,0 0 0 0,10 4 0 0,-3 5 0 0,-7-9 128 15,8 3-128-15,-8-3 0 0,0 0 0 0,0 0 0 16,0 0 0-16,11 3 0 0,-11-3 0 0,0 0 0 15,0 0 0-15,12-1 128 0,-2-1-128 0,-10 2 0 16,6-9 0-16,1 3 0 0,-7 6 0 0,7-6 0 16,0-2 0-16,-2-1 0 0,1-5 0 0,1 4 0 15,-7 10 0-15,10-14 0 0,-3-10 0 0,1 2 0 16,-2 1 0-16,1 0 0 0,-2 0 0 0,0-3 0 16,0-1 0-16,0 0 128 0,-1 1-128 0,0 0 0 15,-2-5 0-15,1-3 0 0,-2 1 0 0,-1 1 0 16,-1 0 0-16,1 4 0 0,-2-5 0 0,2 8 0 0,0 4 0 15,0 5 0-15,0 0 0 0,0 4 0 0,-1-3 0 0,0 8 0 16,1 5-192-16,0 0 32 0,0 0 16 0,0 0 0 31,0 0-2336-31,-3 11-464 0,0 5-80 0,0-1-32 0</inkml:trace>
  <inkml:trace contextRef="#ctx0" brushRef="#br2" timeOffset="205267.28">23279 11529 5519 0,'0'0'496'0,"0"0"-496"16,0 0 0-16,0 0 0 0,-6-4 1104 0,0 1 128 16,-1-1 32-16,7 4 0 0,0 0-416 0,-7-7-80 15,0 2 0-15,7 5-16 0,0 0-80 0,-7-3-16 16,-1-3 0-16,8 6 0 0,-5-7-112 0,1 1-32 15,0-5 0-15,2 4 0 0,-1-2-80 0,2 1-32 0,0-2 0 0,1 2 0 16,0-2-80-16,2 3 0 0,5-5-16 0,-2 3 0 16,0-1-48-16,1 2-16 0,1-4 0 0,1 3 0 15,4-3-48-15,1 7 0 0,2-1 0 0,-4 2 0 16,1 0-48-16,-2 3-16 0,-10 1 0 0,14 1 0 16,-1 6-128-16,-2 0 160 0,-11-7-160 0,10 12 160 15,-2 3-160-15,-4 4 160 0,-4 1-160 0,-2 3 160 16,0 0 32-16,-2 1 16 0,-6 3 0 0,2-7 0 15,-2 1 48-15,2-2 0 0,1-3 0 0,-1 0 0 16,-2-2-80-16,0-6-16 0,-2 1 0 0,1-4 0 16,-1-1 176-16,2-4 48 0,1-2 0 0,3-2 0 15,1-5 208-15,1 0 48 0,3-5 16 0,3 0 0 16,4-5-192-16,0-4-32 0,4-1-16 0,3-3 0 16,-1 3-240-16,2-4-48 0,-2-4-128 0,1 7 192 0,-1 2-192 0,2 0 0 15,-1 3 128-15,-2 8-128 0,0 5 0 0,-1 2 0 16,-5-2-192-16,-5 7 192 0,0 0-128 0,0 0 128 15,0 0 0-15,0 0 0 0,0 0-144 0,0 0 144 16,-5 18 0-16,-7 3-144 0,0 4 144 0,0 3 0 16,-1-3 0-16,1 5 0 0,-5-6 0 0,1-1 0 15,-1-2 0-15,4-6 0 16,5-1-576-16,0-2-48 0,2-7 0 0,6-5-7712 16,0 0-1552-16</inkml:trace>
  <inkml:trace contextRef="#ctx0" brushRef="#br2" timeOffset="210374.4">24946 12903 11567 0,'0'0'512'0,"0"0"112"0,0 0-496 0,0 0-128 16,0 0 0-16,0 0 0 0,0 0 400 0,0 0 64 15,0 0 16-15,0 0 0 0,0 0-160 0,0 0-16 16,7-5-16-16,-7 5 0 0,0 0-64 0,0 0-16 16,9-1 0-16,-9 1 0 0,0 0-208 0,0 0 176 15,0 0-176-15,0 0 160 0,0 0-160 0,0 0 128 16,0 0-128-16,0 0 128 0,0 0-128 0,0 0 0 16,0 0 0-16,0 0 0 0,11 0 0 0,-11 0 0 15,0 0 0-15,0 0 0 0,0 0 0 0,0 0 0 0,0 0 0 16,0 0 0-16,0 0 0 0,0 0 0 0,8 0 0 0,-8 0 0 15,0 0 0-15,0 0 0 0,0 0 0 0,0 0 0 16,11 4-256-16,-11-4 0 0,0 0 16 0,0 0 0 31,11 5-272-31,-11-5-48 0,0 0-16 0,9 5-5344 0</inkml:trace>
  <inkml:trace contextRef="#ctx0" brushRef="#br2" timeOffset="-212893.46">24001 14084 4607 0,'0'0'400'16</inkml:trace>
  <inkml:trace contextRef="#ctx0" brushRef="#br2" timeOffset="-204633.09">23602 11331 1839 0,'0'0'160'0,"0"0"-160"16,7-8 0-16,-7 8 0 0,0 0 1168 0,0 0 208 15,0 0 32-15,0 0 16 0,0 0-1104 0,0 0-320 16,-3 9 0-16,-1 0 128 0,-1 0-128 0,0 1 0 16,-1 2 0-16,-3-3-2064 15,1-3-448-15</inkml:trace>
  <inkml:trace contextRef="#ctx0" brushRef="#br2" timeOffset="-202571.33">25649 13428 7359 0,'0'0'656'0,"0"0"-528"16,0 0-128-16,0 0 0 0,0 0 800 0,0 0 128 15,0 0 32-15,0 0 0 0,0 0-448 0,0 0-64 16,0 0-32-16,0 0 0 0,0 0-80 0,0 0-16 16,0 0 0-16,0 0 0 0,0 0-176 0,0 0-144 15,0 0 192-15,0 0-192 0,0 0 160 0,0 0-160 16,0 0 128-16,0 0-128 0,0 0 0 0,0 0 0 16,2-9 0-16,-2 9 0 0,0 0 0 0,0 0 0 15,0 0 0-15,0 0 0 0,0 0 0 0,0 0 0 16,0 0 128-16,0 0-128 0,7-5 0 0,-7 5 0 0,0 0 0 15,0 0 0-15,0 0 0 0,0 0 0 0,0 0 0 0,0 0 128 16,0 0-128-16,0 0 0 0,0 0 0 0,0 0 0 16,0 0 0-16,0 0 0 0,0 0 0 0,0 0 128 15,3-10-128-15,-3 10 0 0,0 0 0 0,0 0 0 16,0 0 0-16,0 0 0 0,4-6 0 0,-4 6 0 16,0 0 0-16,0 0-256 0,0 0 64 0,0 0 16 31,0 0-592-31,0 0-128 0</inkml:trace>
  <inkml:trace contextRef="#ctx0" brushRef="#br2" timeOffset="-201622.6">28983 11665 1839 0,'0'0'160'0,"0"0"-160"0,0 0 0 0,0 0 0 15,0 0 1120-15,2 12 192 0,-2-12 32 0,0 0 16 16,0 0-976-16,7 9-208 0,-3 1-48 0,-4-10 0 16,0 0-128-16,0 0 0 0,0 0 0 0,0 0 128 15,7 9-128-15,-7-9 0 0,0 0 0 0,0 0 128 16,0 0-128-16,0 0 0 0,0 0 144 0,0 0-144 0,0 0 448 16,0 0 0-16,0 0 16 0,0 0 0 0,0 0-128 0,0 0-16 15,0 0-16-15,0 0 0 0,10 1-304 0,-10-1 160 16,0 0-160-16,0 0 128 0,0 0-128 0,0 0 0 15,0 0 0-15,0 0 128 0,0 0-128 0,0 0 0 16,0 0 0-16,0 0 128 0,9-6-128 0,-9 6 0 16,7-9 0-16,-7 9 128 0,7-7-416 0,-2 2-96 15</inkml:trace>
  <inkml:trace contextRef="#ctx0" brushRef="#br2" timeOffset="-200834.38">24735 12683 4607 0,'0'0'400'16,"0"0"-400"-16,0 0 0 0,0 0 0 15,0 0 1392-15,0 0 192 0,0 0 32 0,0 0 16 16,0 0-1040-16,0 0-208 0,0 0-32 0,0 0-16 0,0 0-144 0,0 0-48 15,0 7 0-15,0-7 0 0,0 0-144 0,0 0 128 16,0 0-128-16,0 0 128 0,0 0 64 0,0 0 16 16,0 0 0-16,0 0 0 0,0 0-16 0,0 0-16 15,0 0 0-15,0 0 0 0,0 0-176 0,0 0 0 16,0 0 0-16,0 0 128 0,0 0-128 0,0 0 0 16,0 0 0-16,0 0-6240 0</inkml:trace>
  <inkml:trace contextRef="#ctx0" brushRef="#br2" timeOffset="-198739.89">26134 12737 4607 0,'0'0'400'15,"0"0"-400"-15,0 0 0 0,0 0 0 16,0 0 1088-16,10 0 144 0,-10 0 32 0,0 0 0 15,0 0-432-15,0 0-64 0,0 0-32 0,0 0 0 0,0 0-192 0,0 0-32 16,0 0-16-16,0 0 0 16,0 0-112-16,0 0-32 0,0 0 0 0,0 0 0 0,0 0-112 0,0 0-32 15,0 0 0-15,0 0 0 0,0 0-80 0,0 0 0 16,0 0-128-16,0 0 192 0,0 0-192 0,0 0 176 16,0 0-176-16,0 0 160 0,0 0-160 0,0 0 0 15,0 0 0-15,0 0 128 0,0 0-128 0,0 0 0 16,0 0 0-16,0 0 0 0,0 0 0 0,0 0 0 15,0 0 0-15,0 0 0 0,0 0 0 0,0 0 0 16,0 0 0-16,0 0 0 0,0 0 0 0,0 0 0 16,0 0 0-16,0 0 128 0,0 0 0 0,0 0-128 15,0 0 192-15,0 0-64 0,0 0 16 0,0 0 0 16,0 0 0-16,0 0 0 0,0 0-144 0,0 0 0 16,0 0 0-16,0 0 0 0,0 0 0 0,0 0 0 0,0 0 0 15,0 0 0-15,0 0 128 0,0 0-128 0,-5-9 128 0,5 9-128 16,0 0 0-16,0 0 0 0,0 0 0 0,0 0 0 15,0 0 0-15,0 0 0 0,0 0 0 0,0 0 0 16,-8 4 0-16,8-4 0 0,0 0 128 0,0 0-128 16,-7 5 0-16,7-5 0 0,0 0 0 0,0 0 0 15,0 0-256-15,-1 11-64 0</inkml:trace>
  <inkml:trace contextRef="#ctx0" brushRef="#br2" timeOffset="-198306.19">22833 11109 7359 0,'0'0'656'16,"0"0"-528"-16,0 0-128 0,0 0 0 0,0 0 800 0,0 0 128 0,0 0 32 0,0 0 0 15,0 0-752-15,0 0-208 0,0 0 0 0,8 5 128 16,-1 2-128-16,2 0 0 0,-2-2 0 0</inkml:trace>
  <inkml:trace contextRef="#ctx0" brushRef="#br2" timeOffset="-197660.36">23451 11410 8287 0,'0'0'736'0,"0"0"-592"0,0 0-144 15,0 0 0-15,-8-7 816 0,8 7 128 0,0 0 16 0,0 0 16 16,0 0-608-16,0 0-128 16,0 0-32-16,0 0 0 0,0 0 96 0,0 0 16 0,0 0 0 0,0 0 0 15,0 0-32-15,0 0 0 0,0 0 0 0,0 0 0 16,0 0 80-16,0 0 16 0,0 0 0 0,0 0 0 16,0 0 80-16,0 0 32 0,0 0 0 0,0 0 0 15,0 0-96-15,0 0-16 0,0 0 0 0,0 0 0 16,-2-7-96-16,2 7-32 0,0 0 0 0,1-10 0 15,0 2-64-15,3 2-32 0,-3-5 0 0,3 5 0 16,-4 6-160-16,9-10 192 0,-1 1-192 0,1-1 192 16,0 7-192-16,-1 0 128 0,-8 3-128 0,9-11 128 15,-1 4-128-15,-8 7 0 0,0 0 0 0,0 0 0 0,0 0 0 0,0 0 0 16,0 0 0-16,0 0 0 0,0 0 0 0,-6 6 0 16,-6 4 0-16,-2 2 0 0,-2 6 128 0,-1-1 0 15,-3 0 0-15,2-1 0 0,0 0-128 0,3-1 160 16,0 0-160-16,2-5 160 0,0-2-160 0,3-3 160 15,0-5-160-15,1 0 160 0,9 0 128 0,-8-4 32 16,3-5 0-16,4 0 0 0,2-3 144 0,3-2 48 16,1-4 0-16,5-1 0 0,2-4-304 0,-1 3-48 15,1 1-16-15,0-1 0 0,1 1-144 0,1 2 0 16,-1-1 0-16,0 3 128 0,-1 1-128 0,-2 2 0 16,-2 6 0-16,-2 1 0 0,-6 5 0 0,0 0-144 15,0 0 144-15,0 0 0 0,4 9-128 0,-4 5 128 16,-4 0 0-16,-2 2 0 0,-4 2 0 0,-3 2-128 0,-2 2 128 15,0 5 0 1,-1 3-1184-16,4-1-176 0,2-6-48 0</inkml:trace>
  <inkml:trace contextRef="#ctx0" brushRef="#br2" timeOffset="-196315.72">23485 11236 2751 0,'0'0'256'0,"0"0"-256"15,0 0 0-15,0 0 0 0,0 0 544 0</inkml:trace>
  <inkml:trace contextRef="#ctx0" brushRef="#br2" timeOffset="-194123.14">23468 11389 4607 0,'0'0'192'0,"-2"-7"64"0,2 7-256 0,0 0 0 16,-6-7 0-16,6 7 0 0,-5-7 1696 0,5 7 288 15,0 0 64-15,-8-4 16 0,1-1-1248 0,0 2-256 16,0-2-48-16,7 5-16 0,-9-1-176 0,0-1-16 16,0-1-16-16,1 3 0 0,8 0-64 0,-9 6-16 15,-1-1 0-15,-1-2 0 0,-1 2 48 0,3 3 0 16,0-2 0-16,-2 0 0 0,-7 2 80 0,6-2 32 16,-2 3 0-16,0 1 0 0,-3 4-128 0,2 0-32 15,-2-2 0-15,3 4 0 0,-1 3 48 0,0-1 0 16,0 0 0-16,-1 1 0 0,1 3-80 0,0-1-16 15,-2 2 0-15,-1 4 0 0,1-3-32 0,-2 7-128 16,-4-1 192-16,0 3-64 0,-1 0-128 0,0 0 0 0,-1-1 144 16,2 0-144-16,6 3 0 0,0-2 128 0,1-2-128 15,-1-1 0-15,-1-4 0 0,3 2 144 16,2-3-144-16,-1 1 0 0,-3-7 272 0,0 2-48 0,4 2-16 0,-1 4 0 16,0-2-208-16,0 1 176 0,2-3-176 0,-1 3 160 15,-1 7-160-15,3 0 0 0,0-2 0 0,2-3 128 16,1 2-128-16,0-3 0 0,2 2 144 0,-1-3-144 15,1-3 160-15,1-2-32 0,0 5-128 0,1-1 192 16,-1-5-192-16,1 2 0 0,0-2 128 0,0 7-128 16,2 2 0-16,-1-1 128 0,1-4-128 0,2 2 0 15,0-5 0-15,0 3 0 0,1 2 0 0,0-4 0 16,1-3 0-16,0 0 128 0,1 1-128 0,-1 0 0 16,-1-1 0-16,2 0 0 0,0-2 128 0,-1 1-128 0,1 3 0 15,-1-2 0-15,1-2 0 0,-1 1 0 0,3-3 0 0,-2 3 0 16,-1 2 128-16,1-2-128 0,0-4 0 0,-1 5 0 15,1 4 0-15,0-3 0 0,0-2 0 0,1 0 0 16,0 0 0-16,2 1 0 0,-2 1 128 0,1-1-128 16,0-4 0-16,-3 3 0 0,6 0 0 0,-2 0 0 15,2 0 0-15,-2-1 0 0,0-3 128 0,-1-1-128 16,1 4 0-16,2-3 0 0,-1-2 0 0,1 0 0 16,-2-1 0-16,2 4 0 0,-1-1 0 0,1-1 128 15,-2 0-128-15,-2 1 0 0,4 0 0 0,-2 1 0 16,2 0 0-16,1 0 0 0,-2-2 0 0,1 2 0 15,0 2 0-15,2-2 0 0,0-3 0 0,0-1 144 16,-2-1-144-16,-1 2 128 0,5 2-128 0,-3-2 0 16,-4-1 0-16,4 1 0 0,2 1 0 0,-2 0 0 0,1 1 0 15,-1 1 0-15,-3-4 0 0,5 1 0 0,-1 2 0 0,-1 0 0 16,0-7 0-16,0 2 0 0,-1-2 0 0,3 4 0 16,-1-2 0-16,-1 0 128 0,-9-9-128 0,12 8 0 15,1 2 0-15,-1-4 0 0,-2 0 128 0,0 1-128 16,-1-2 0-16,0 1 0 0,-2 2 0 0,2-3 128 15,-9-5-128-15,10 6 0 0,-10-6 0 0,12 8 0 16,-2-2 0-16,0 2 0 0,-10-8 0 0,12 6 0 16,-1 1 0-16,-1 1 128 0,-1-1-128 0,-1 2 0 15,2-4 0-15,1 2 0 0,1 2 0 0,-1-4 0 16,-11-5 0-16,13 7 0 0,-2-1 0 0,2-1 0 16,-2 2 0-16,1-4 128 0,-12-3-128 0,15 4 0 15,-3 4 0-15,-1-1 0 0,0-5 0 0,1 0 0 16,-1 3 0-16,1 2 0 0,-2-3 128 0,-10-4-128 0,13 1 0 15,-2 1 0-15,-11-2 0 0,14 5 0 0,-2 0 0 16,-1-1 0-16,-11-4 0 0,13 4 128 0,-3 1-128 0,0 2 0 16,-10-7 0-16,11 3 0 0,-11-3 0 0,12 4 0 15,1 3 0-15,-3-5 0 0,-10-2 0 0,11 1 0 16,-11-1 0-16,12 3 0 0,-12-3 0 0,12 2 128 16,-12-2-128-16,13 4 0 0,-3 1 0 0,-10-5 0 15,12 2 0-15,-12-2 0 0,0 0 0 0,11 3 128 16,-3 1-128-16,-1 0 0 0,-7-4 0 0,0 0 0 15,0 0 0-15,12 3 0 0,-12-3 0 0,0 0 0 16,0 0 0-16,11 0 0 0,-11 0 0 0,0 0 0 16,12 0 0-16,-12 0 0 0,0 0 0 0,0 0 0 15,0 0 128-15,0 0-128 0,0 0 0 0,0 0 0 16,0 0 0-16,0 0 128 0,0 0-128 0,0 0 0 0,0 0 0 0,0 0 0 16,10 8 0-16,-2-2 0 0,-8-6 0 15,0 0 0-15,0 0 0 0,0 0 0 0,8 5 0 16,-8-5 0-16,0 0 0 0,0 0 0 0,12 3 0 0,-12-3 0 15,0 0 0-15,13 0 0 0,-13 0 0 0,0 0 0 16,8 4 0-16,-8-4 0 0,12 0 0 0,-12 0 0 16,0 0 0-16,11 4 0 0,1 0 0 0,-12-4 0 15,0 0 0-15,0 0 0 0,14 1 0 0,-3 3 0 16,-11-4 0-16,13 1 0 0,-2-1 0 0,1 2 0 16,-2 1 128-16,1 2-128 0,1-1 128 0,-2 1-128 15,0-1 128-15,0 1-128 0,2 3 0 0,-2-4 128 16,1-4-128-16,1 0 0 0,-1 3 0 0,2 0 0 0,1-2 128 15,0-1-128-15,-3-1 0 0,5 4 128 0,-1 3-128 16,-1-4 128-16,2-2-128 0,0 0 128 0,1-1-128 0,0 0 192 16,-2-2-192-16,1 1 192 0,-3-1-48 0,4 1 0 15,-4-1 0-15,1 1 0 0,0-3-144 0,0-2 192 16,2 2-192-16,-2 4 192 0,1 0-192 0,2-2 192 16,-1-3-192-16,0 2 192 0,-1 1-192 0,2 2 192 15,0 1-192-15,1-2 192 0,0-4-64 0,-2 5 0 16,-2 1 0-16,3-1 0 0,2-4-128 0,0 1 128 15,-1 0-128-15,2 0 128 0,-1 3-128 0,0 0 0 16,-1-3 0-16,-1 3 128 0,-2 2-128 0,0-1 0 16,-1-1 0-16,0-1 0 0,0-1 0 0,0 1 128 15,-1 1-128-15,0-3 0 0,0-1 0 0,1 3 0 0,0-1 128 16,0 1-128-16,0-3 0 0,2 1 0 16,0-1 0-16,2 1 0 0,-4 0 0 0,1 3 0 0,0 1 0 15,1-3 0-15,-2-2 0 0,0 1 0 0,0 2 0 16,1-5 128-16,1 1-128 0,1-3 0 0,-2 2 0 0,2 0 0 15,-1 1 0-15,1 1 0 0,-4-7 0 0,-1 6 0 16,1-3 0-16,0 3 128 0,-1 3-128 0,0-6 0 16,-1 0 0-16,1 0 0 0,-2 4 0 0,1-2 0 15,1-7 0-15,-2 1 0 0,3 3 128 0,-2-3-128 16,-1 0 0-16,2 2 0 0,-1-2 144 0,1-1-144 16,0 2 0-16,1 0 0 0,-2-3 0 0,2-3 0 15,-1 0 0-15,0 4 0 0,1 2 0 0,0-1 0 16,-3-4 0-16,0 1 128 0,0-1-128 0,2 2 0 15,-1 2 0-15,-1 2 0 0,-2-6 0 0,0 5 0 0,-2 4 0 16,1-2 0-16,1 2 0 0,0-4 0 0,-2-1 0 16,3 3 0-16,2-2 0 0,-2 1 0 0,-4-1 0 0,1-2 0 15,1 2 0-15,-2 0 128 0,0 1-128 0,0 1 0 16,0-1 0-16,2 0 0 0,-1 2 0 0,1-1 0 16,-7 10 0-16,6-8 0 0,-1-6 0 0,0 5 0 15,0 3 0-15,-5 6 0 0,5-8 0 0,2 0 0 16,0 2 0-16,-7 6 0 0,5-8 0 0,-5 8 0 15,5-9 0-15,0 1 0 0,-5 8 0 0,0 0 0 16,7-6 0-16,-7 6 0 0,5-8 0 0,0-1 0 16,-5 9 0-16,8-5-128 0,-8 5 128 0,3-9 0 15,-3 9 0-15,6-6 0 0,-6 6 0 0,0 0 0 16,6-7 0-16,-6 7 0 0,0 0 0 0,0 0 0 16,0 0 0-16,0 0 0 0,0 0 0 0,0 0 0 15,0 0 0-15,0 0 0 0,0 0 0 0,0 0 0 0,0 0 0 0,0 0 128 16,0 0-128-16,0 0 0 0,0 0 0 0,0 0 128 15,0 0-128-15,0 0 0 0,0 0 0 0,0 0 0 16,0 0 0-16,0 0 0 0,0 0 0 0,0 0 0 31,0 0-1152-31,-4 9-288 0,4-9-64 0</inkml:trace>
  <inkml:trace contextRef="#ctx0" brushRef="#br2" timeOffset="-193472.27">25766 13291 8287 0,'0'0'736'0,"0"0"-592"15,9 4-144-15,-9-4 0 0,0 0 576 0,11 0 64 16,-1 1 32-16,-1-1 0 0,-9 0-432 0,10-2-96 16,-10 2-16-16,12 0 0 0,-2 2-128 0,0 1 0 15,1-5 0-15,0 4 0 0,-4 6 0 0,3-2 0 16,3-3 0-16,2 1 0 0,-2-4-224 0,1 3-128 16,-1 2-32-16</inkml:trace>
  <inkml:trace contextRef="#ctx0" brushRef="#br2" timeOffset="-192491.72">28328 12327 2751 0,'4'-5'256'0,"1"-2"-256"16,-1-1 0-16,1 2 0 0,0-4 1456 0,0-1 240 15,0 3 48-15,0-1 16 0,-5 9-1376 0,0 0-256 16,6-7-128-16,-1 2 0 0,0-4 0 0,-5 9 0 0,0 0 0 0,6-7 0 15,-2-5 0-15,1 3 0 0,1-1 0 0,-1 3 0 16,-2-2 0-16,1 2 0 0,1-4-176 0,-5 11 176 16,0 0-384-16,9-5 64 0,-3-2 0 0,-1 0 0 15,3 2 128-15,-1 0 48 0,-7 5 0 0,12-9 0 16,1 0-48-16,-2-3 0 0,0 5 0 0,1-5 0 16,-1 1 192-16,2 1-192 0,0-3 192 0,1 0-192 15,-3 2 192-15,-1-3 0 0,0-3 0 0,-1 3-128 16,3 4 128-16,-2-1 0 0,-1 2 0 0,-3-1 0 15,2-7 0-15,-2 4 0 0,2 3 0 0,1-1 0 16,-2-1 128-16,1 2-128 0,0-1 128 0,1 6-128 0,-9 5 272 0,8-9-16 16,-1 0 0-16,0 4 0 0,-7 5 192 15,8-5 48-15,-8 5 0 0,9-5 0 0,-3 0 256 0,2-3 48 16,0 3 16-16,-1 1 0 0,1-5-32 0,-1 2 0 16,0-6 0-16,0 8 0 0,-7 5-128 0,9-7-16 15,-2-4-16-15,0 5 0 0,-2-2 16 0,-5 8 0 16,5-5 0-16,-1-4 0 0,-1 0 48 0,-3 9 16 15,0 0 0-15,0 0 0 0,2-9-64 0,2 2 0 16,-3-2 0-16,-1 9 0 0,0 0-64 0,0 0-32 16,0 0 0-16,0 0 0 0,0 0-240 0,0 0-48 15,0 0-16-15,0 0 0 0,0 0-240 0,0 0 0 16,0 0 128-16,0 0-128 0,0 0 0 0,0 0 128 16,0 0-128-16,0 0 0 0,0 0 176 0,0 0-176 15,0 0 192-15,0 0-192 0,0 0 192 0,0 0-64 0,0 0 0 16,0 0-128-16,0 0 192 0,0 0-192 0,0 0 192 0,0 0-192 15,0 0 192-15,0 0-192 0,0 0 192 0,0 0-192 16,0 0 144-16,0 0-144 0,0 0 0 0,0 0 144 16,0 0-144-16,0 0 0 0,0 0 0 0,0 0 0 15,0 0 0-15,0 0 0 0,0 0 0 0,0 0 0 16,0 0 0-16,0 0 0 0,0 0 0 0,0 0 128 16,0 0-128-16,0 0 0 0,0 0 0 0,0 0 0 15,0 0 0-15,0 0 128 0,0 0-128 0,0 0 0 16,0 0 0-16,0 0 0 0,0 0 0 0,0 0 0 15,0 0 0-15,0 0 0 0,0 0 0 0,0 0 0 16,0 0 0-16,0 0-176 0,0 0 176 0,0 0-192 16,0 0-80-16,-10 7-32 0,10-7 0 0,-10 5 0 15,10-5-1536 1,-8 11-304-16,0-3-64 0</inkml:trace>
  <inkml:trace contextRef="#ctx0" brushRef="#br2" timeOffset="-174898.68">17491 9107 16575 0,'0'0'368'0,"0"0"80"0,9-11 0 0,-9 11 16 0,0 0-464 0,0 0 0 16,5-7 0-16,-5 7 0 0,2-7 0 0,-2 7 0 16,0 0 0-16,0 0 0 0,0 0 912 0,0 0 96 15,-1-8 16-15,1 8 0 0,0 0 0 0,0 0 0 16,-9-3 0-16,-1 4 0 0,0 1-832 0,-2 1-192 15,0 4 0-15,-2 0 0 0,-4 7 0 0,3 0 0 16,-2 0 0-16,-1 5 0 0,0 4 864 0,2 0 128 0,-1 3 32 0,-4 13 0 16,4-2-624-16,2-3-112 0,4-5-32 0,3 1 0 15,4-4 64-15,-1 1 16 0,4-3 0 0,1 0 0 16,1-2 32-16,4-3 0 0,-1-1 0 0,2-2 0 16,2 1-80-16,-1-4-16 0,4-2 0 0,-1 3 0 15,0 0-144-15,1-4-128 0,3-1 192 0,0-4-192 16,0 1 0-16,0 2 0 0,4-4 0 0,3-2 0 15,-1-4-384-15,3-1-64 16,0-4-32-16,-3 2-13408 0</inkml:trace>
  <inkml:trace contextRef="#ctx0" brushRef="#br2" timeOffset="-174699.05">17829 8788 37775 0,'-9'-30'3360'0,"6"19"-2688"16,2 2-544-16,1 9-128 0,4-9-192 0,0 1-80 16,-4 8-16-16,0 0 0 15,0 0-928-15,0 0-192 0,11 11-48 0,-1-2-8560 16,0-3-1712-16</inkml:trace>
  <inkml:trace contextRef="#ctx0" brushRef="#br2" timeOffset="-173766.09">18970 8449 21183 0,'-14'-5'944'0,"5"3"192"0,-1 2-912 0,-1 2-224 0,-2 2 0 0,-2 5 0 16,-2-1 0-16,-2 7 0 0,0 4 0 0,-2 1 0 15,-4 5 256-15,3 5 128 0,-4 6 0 0,-1 4 16 16,-2 4 32-16,2 3 0 0,2 5 0 0,-2 4 0 16,-2 3-160-16,1 0-16 0,0 4-16 0,7 0 0 15,0 4-240-15,3-5 128 0,3 1-128 0,4-8 0 16,2-2 128-16,5-5-128 0,-1-6 0 0,5-4 144 15,4 1-144-15,2 2 160 0,3-3-160 0,1-3 160 16,2-6-400-16,4 1-80 0,7 2 0 0,1-8-7056 16,7-2-1408-16</inkml:trace>
  <inkml:trace contextRef="#ctx0" brushRef="#br2" timeOffset="-167760.25">19165 9052 20271 0,'-8'-8'1792'0,"-3"2"-1424"0,2 3-368 0,1-3 0 15,2-2 192-15,2 2-16 0,-1-2-16 0,5 8 0 16,0 0-160-16,10-6 0 0,2 1 0 0,1-3 128 15,4 2 128-15,2 1 32 0,0-4 0 0,3 4 0 16,-1-4-112-16,1 1-32 0,-2 0 0 0,1 1 0 16,-2 3-144-16,1-1 0 0,-1-1 0 0,-1 2 0 15,-2 3 0-15,0 0 0 0,-2 1 0 0,-2 2 0 16,-1 2 0-16,-11-4 0 0,7 11 0 0,-3 2 128 16,-3-1-128-16,-3 5 128 0,-2 4-128 0,-6 2 128 15,-2-1 96-15,-4 3 16 0,-5 4 0 0,-1 3 0 0,-3 3-96 16,-1-1-16-16,-5-4 0 0,3-1 0 0,-1-1-128 0,0 1 160 15,0 2-160-15,3-6 160 0,3-2 128 0,2 1 32 16,-1-4 0-16,3 0 0 0,1-4-320 0,5-2 128 16,5-5-128-16,1 1 0 0,2-4 192 0,5-6-64 15,0 0 0-15,0 0-128 0,0 0 304 0,13-1-48 16,3-1-16-16,0-3 0 0,0-3 112 0,3 3 32 16,2 0 0-16,3-2 0 0,1 2-240 0,1 4-144 15,-1-1 192-15,0-1-192 0,2-2 0 0,-3 2 0 16,0 1 0-16,1 1 0 0,-3 1 0 0,3-2-272 15,-1 2 16-15,1-2 16 16,-2-1-2032-16,1-2-416 0,7-3-64 0,-5 3-32 0</inkml:trace>
  <inkml:trace contextRef="#ctx0" brushRef="#br2" timeOffset="-165851.62">20304 8680 11967 0,'0'0'528'0,"0"0"112"0,0 0-512 0,-2-8-128 0,2-2 0 0,0 10 0 16,0 0 960-16,0 0 144 0,0-5 48 0,0 5 0 16,0 0-432-16,0 0-80 0,0 0 0 0,0 0-16 15,0 0-48-15,9 6-16 0,-4 3 0 0,-2 2 0 16,-3 7 224-16,-5 0 48 0,-2 0 16 0,-1 8 0 15,-3 2-80-15,1 4 0 0,-1 1-16 0,-3 0 0 16,-1 4-320-16,-2 0-64 0,1 0-16 0,-1-2 0 16,0 2-144-16,2 1-16 0,3-2-16 0,0-3 0 0,1-2-16 0,3-6 0 15,0-3 0-15,5 0 0 0,0-1 96 16,0-3 32-16,2-6 0 0,2 2 0 0,3-4 16 0,3-2 0 16,0 1 0-16,3-4 0 0,2 0-160 0,2-1-16 15,0 0-128-15,4-4 192 0,2-4-64 0,4 3-128 16,2-1 176-16,-1 1-176 0,0 0 144 0,1 1-144 15,1-3 0-15,-6 2 144 0,1 1-144 0,-2-1 0 16,-1 0 0-16,0-1 0 16,-2 1-304-16,-1 0-80 0,0-2-32 0,-1 1-8720 15,-1-2-1744-15</inkml:trace>
  <inkml:trace contextRef="#ctx0" brushRef="#br2" timeOffset="-165371.15">21369 8841 15775 0,'0'0'704'0,"0"0"128"16,5-6-656-16,0-2-176 0,0 2 0 0,-5 6 0 0,0 0 592 0,0 0 96 15,0 0 16-15,0 0 0 0,0 0-48 0,0 0 0 16,0 0 0-16,0 0 0 0,0 0-176 0,0 0-32 16,1 15-16-16,-3 0 0 0,-2 0 224 0,-1 6 48 15,-1 2 16-15,-3 1 0 0,-4 5 0 0,0 1 0 0,1-2 0 0,0 4 0 16,-1 0-416-16,-1-1-96 0,2 0-16 15,2-1 0-15,3-6-192 0,1-1 128 0,-1-2-128 0,4-3 0 16,1-4 0-16,1 0-320 0,-1-1 64 0,-1-2 0 31,3-11-704-31,0 0-144 0,0 0-32 0,0 0-9888 0</inkml:trace>
  <inkml:trace contextRef="#ctx0" brushRef="#br2" timeOffset="-165175.48">20929 9126 21183 0,'0'0'1888'0,"0"0"-1504"0,0 0-384 0,0 0 0 0,0 0 1472 15,0 0 208-15,10-3 48 0,3 2 16 0,2 1-1216 0,4 0-240 16,3-1-48-16,2-3-16 0,4 0 224 0,2 1 64 16,4 1 0-16,1-1 0 0,1-3-320 0,3 0-48 15,2 1-16-15,-2-3 0 16,-2 2-528-16,-4 0-112 0,-2-1-32 0,-5 0-12512 15</inkml:trace>
  <inkml:trace contextRef="#ctx0" brushRef="#br2" timeOffset="-163794.56">22087 8781 9215 0,'0'0'400'0,"-6"-9"96"15,-2 4-496-15,8 5 0 0,0 0 0 0,0 0 0 16,-6-6 864-16,6 6 80 0,0 0 16 0,0 0 0 0,0 0-288 16,0 0-48-16,0-10-16 0,0 10 0 0,5-7-16 0,4 0 0 15,2 0 0-15,4-3 0 0,3 3 32 0,0-2 0 16,-3 4 0-16,7 0 0 0,3-6-112 0,-3 6-32 15,-6 1 0-15,1 4 0 0,1 4-96 0,-3 1-32 16,-2-1 0-16,-3 3 0 0,-4-1 32 0,-2 5 0 16,-4-11 0-16,-1 14 0 0,-6-2-48 0,0 2 0 15,-5 1 0-15,0-1 0 0,-2-3-144 0,-2 3-16 16,2 2-16-16,0-4 0 0,0-2-160 0,2 3 0 16,0-3 144-16,2 2-144 0,1-1 0 0,5-1 0 15,4-10 0-15,4 12 128 0,0-1-128 0,6-2 0 16,2 3 0-16,0-3 0 0,2 2 0 0,2-1 0 15,-1 5 0-15,1-1-128 0,1 2 128 0,-4 0 0 16,-6 3 0-16,-2 2 0 0,-1 4 0 0,-5 0 0 0,-5 1 0 16,-3 2 0-16,-4-3 128 0,0 3-128 0,0-4 128 0,-3 3-128 15,-6-3 208-15,-1-1-16 0,-2-1-16 16,2-3 0-16,-2-7 80 0,2 0 0 0,3-1 16 0,2-3 0 16,4-2-272-16,-4 2 0 0,0-7 128 0,3-2-128 31,1-2-464-31,2-2-160 0,1-1-16 0,5 1-7120 0,2-5-1424 0</inkml:trace>
  <inkml:trace contextRef="#ctx0" brushRef="#br2" timeOffset="-163173.39">22693 9541 15663 0,'-11'-1'688'0,"3"1"144"0,-1 1-656 0,9-1-176 16,-8 3 0-16,8-3 0 0,-9 0 1792 0,9 0 336 15,0 0 64-15,0 0 16 0,-3-10-1600 0,4-4-320 16,2 0-64-16,3-3-16 0,3-2-64 0,3-2-16 15,2-4 0-15,2-4 0 0,3-1 208 0,-1-5 48 16,-4-3 0-16,1-1 0 0,0 2-128 0,2 0-32 16,1 0 0-16,0 2 0 0,-1-2-96 0,1 2 0 0,0 6-128 15,-3 5 192-15,-2 1-32 0,0 4-16 0,-2 3 0 0,-1 3 0 16,-3 8 112-16,-7 5 0 0,0 0 16 0,0 0 0 16,0 0-16-16,1 14 0 0,-4 4 0 0,0 2 0 15,-3 0-128-15,0 3-128 0,0 3 144 0,-3 1-144 16,-1 4 0-16,-2-2 128 0,1 2-128 0,1-3 0 15,2-4 0-15,4-6 0 0,-2-4 128 0,5-4-128 16,3 1 0-16,-2-11 0 0,0 0 0 0,0 0 0 16,0 0 224-16,13-1-48 0,-1-7-16 0,2-3 0 15,3-8 80-15,1-5 16 0,1-2 0 0,1 2 0 16,-2-3-256-16,1 3 176 0,1-2-176 0,1 1 160 16,-2-3-160-16,1 3 0 0,2 1 0 0,1-2 128 15,2 1-128-15,0 1 0 0,1 4 0 0,-3 2 0 0,-4 1 0 16,-1 7 0-16,-3 0 0 0,-4 7 0 0,-11 3 0 0,9 8 128 15,-2 3-128-15,-5 5 128 0,-2 1 0 0,-1 8 0 16,0 3 0-16,-4 0 0 0,1 3 0 0,-1 2-128 16,-2 2 192-16,3-1-64 0,-3-1-128 0,4-4 0 15,6-1 0-15,-4-2 0 0,-5-2 0 0,4-3 0 16,3-1-160-16,0-3 160 16,2 0-576-16,-2-1-32 0,1-2 0 0,1-2 0 15,2-1-2080-15,-5-11-432 0</inkml:trace>
  <inkml:trace contextRef="#ctx0" brushRef="#br2" timeOffset="-158456.75">23878 9306 21183 0,'-5'-14'944'0,"5"14"192"0,0 0-912 0,0 0-224 15,0 0 0-15,0 0 0 0,0 0 320 0,0 0 0 16,1 13 16-16,4 3 0 0,-1-2-336 0,0 4 0 0,0 3 0 15,0 1 0-15,-1 5 176 0,0-3 64 0,-3-1 16 0,2 4 0 16,1-2 48-16,-3 3 16 0,-4-4 0 0,-1 1 0 16,-2-1 16-16,-1-1 16 0,0 1 0 0,-3 0 0 15,-3-4-64-15,-3 1-16 0,-2 0 0 0,0-1 0 16,-2-2-272-16,0-5-176 0,1-4 32 0,0-3 0 31,0 2-800-31,3-3-144 0,0-10-48 0</inkml:trace>
  <inkml:trace contextRef="#ctx0" brushRef="#br2" timeOffset="-157790.72">24727 9450 18431 0,'0'0'816'0,"-7"6"160"0,-1 2-784 0,2-2-192 16,-1 3 0-16,1-3 0 0,-2 1 144 0,8-7-16 15,-6 10 0-15,6-10 0 0,0 0 304 0,0 0 48 16,0 0 16-16,0 0 0 0,0 0 352 0,0 0 80 15,0-6 16-15,4-6 0 0,3 4-128 0,2-5-32 16,-1-7 0-16,3 0 0 0,2-4-544 0,2-1-112 16,2-6-128-16,2-2 176 0,1-4-176 0,3 0 0 0,2 0 0 0,0-1 128 15,-2-6-128-15,1 3 0 0,-3 2 0 0,3 3 0 16,-1 4 0-16,-1 4 0 0,-6-1 0 0,1 9 0 16,-4 3 0-16,-2 6 128 0,-2 6-128 0,-9 5 0 15,0 0 176-15,0 0-48 0,3 15-128 0,-3 4 192 16,-3 1 0-16,-1 5-16 0,-5 1 0 0,2 1 0 15,-2 3-48-15,-1 2-128 0,-4-3 192 0,1-1-64 16,0 5-128-16,3-1 0 0,1-8 144 0,3-2-144 16,1-7 0-16,1-1 144 0,4-1-144 0,0-13 0 15,0 0 224-15,0 0-64 0,11 0-16 0,2-5 0 16,2-3 304-16,4-7 64 0,2-5 16 0,2-2 0 0,-1-5-208 0,3 3-64 16,-1-5 0-16,0 1 0 0,1-4-256 15,1 3 128-15,-1 2-128 0,2-4 0 0,1 0 0 0,1 2 0 16,-1-2 0-16,-3 11 0 0,0 3 0 0,-5 3 0 15,-4 6 0-15,-2 2 0 0,-2 9 0 0,-2 7-192 16,0 7 192-16,-3 4-192 0,-6 5 192 0,-1 3 0 16,1 5 0-16,-5 1 0 0,-2-1 0 0,1 3 208 15,1 1-32-15,0 0-16 0,-2 0-160 0,0 0 0 16,-2-5 144-16,7 0-144 0,-1-2 0 0,2-2 144 16,0-6-144-16,-1-1 0 0,0-5 160 0,3-1-160 15,3-1 128-15,1-4-128 0,-6-11-208 0,7 9-128 16,2-5-32-16,0-1 0 15,1-5-1840-15,0 0-368 0,4-2-80 0</inkml:trace>
  <inkml:trace contextRef="#ctx0" brushRef="#br2" timeOffset="-157264.34">25855 8388 16991 0,'-12'-15'752'0,"2"4"144"0,-3 2-704 0,1-1-192 15,0 2 0-15,1 0 0 0,-1 5 0 0,3 0 0 16,9 3 0-16,0 0 0 0,0 0 0 0,0 0 240 16,0 0-64-16,0 0-16 0,0 0 320 0,0 0 64 15,0 0 16-15,0 0 0 0,8 9 0 0,2 0 0 16,3-1 0-16,1 4 0 0,2 5-64 0,0-1-16 15,1 2 0-15,5 2 0 0,2 5-80 0,-1 3-16 16,-3 3 0-16,0 5 0 0,1-1-96 0,-2 5-32 16,0 1 0-16,-2 7 0 0,-4 6-64 0,-1 2 0 15,-4 0-16-15,-3 4 0 0,-3 0-48 0,-2 0-128 0,-1-1 192 16,-1 0-64-16,-2-2 144 0,-1 0 32 0,-3-2 0 16,-3-6 0-16,-5-4 96 0,2-6 32 0,0-1 0 0,0-2 0 15,-5-3-160-15,-1-4-16 0,-2-2-16 0,3 0 0 16,3-1-96-16,1-3-16 0,-1 0 0 0,5 0 0 31,2-4-1136-31,3-7-224 0,1-5-48 0</inkml:trace>
  <inkml:trace contextRef="#ctx0" brushRef="#br2" timeOffset="-156746.58">26732 8971 11967 0,'-9'-4'1072'0,"-1"1"-864"0,0 2-208 0,1 0 0 16,9 1 1328-16,-9-3 208 0,9 3 64 0,0 0 0 16,0 0-880-16,0 0-160 0,0 0-48 0,5-10 0 15,6 6 528-15,2-1 112 0,3-1 0 0,6 1 16 16,4-2-528-16,3 1-128 0,4 0 0 0,5-2-16 0,4 2-176 0,7 2-48 15,-2-5 0-15,4 3 0 0,0 0-144 0,-3-1-128 16,-2 2 192-16,-3 2-192 0,-2-1 144 0,-1-2-144 16,-2 1 0-16,-4 1 144 15,-2 3-736-15,-6 2-160 0,-4-1-16 0</inkml:trace>
  <inkml:trace contextRef="#ctx0" brushRef="#br2" timeOffset="-156580.75">26875 9230 31679 0,'0'0'1408'0,"0"0"272"0,0 0-1344 0,0 0-336 16,0 0 0-16,0 0 0 0,11 11 0 0,5 0-160 15,10-1 16-15,4-4 0 0,8-5 336 0,8 1 80 0,5-1 16 0,6-1 0 16,1-3-80-16,5-1-16 16,2-4 0-16,1 1 0 15,-2 5-1472-15,-1-6-320 0,-6 0-48 0</inkml:trace>
  <inkml:trace contextRef="#ctx0" brushRef="#br2" timeOffset="-154046.84">23970 14549 1839 0,'0'0'160'0,"0"0"-160"15,0 0 0-15</inkml:trace>
  <inkml:trace contextRef="#ctx0" brushRef="#br2" timeOffset="-153948.52">24003 14443 8287 0,'0'0'368'0,"0"0"80"0,-2-8-448 0,2-1 0 16,0 0 0-16,0 9 0 0,-2-10 0 0,-1 1 0 15,1 1-224-15,-1 2-2176 0,1 0-432 16</inkml:trace>
  <inkml:trace contextRef="#ctx0" brushRef="#br2" timeOffset="-153453.35">23948 14117 8639 0,'0'0'384'0,"0"0"64"0,-9-4-448 0,0 3 0 0,9 1 0 0,-9-2 0 16,9 2 528-16,-9-8 16 0,-1 3 0 0,4 2 0 0,6 3 160 0,0 0 48 16,-9-7 0-16,9 7 0 0,0 0-96 15,0 0-16-15,0 0 0 0,0 0 0 0,-9-9-112 0,9 9-16 16,0 0-16-16,0 0 0 0,-4-5-16 0,4 5 0 16,0 0 0-16,0 0 0 0,0 0-96 0,0 0-32 15,0 0 0-15,0 0 0 0,0 0 80 0,0 0 16 16,0 0 0-16,0 0 0 0,0 0 0 0,0 0 0 15,0 0 0-15,0 0 0 0,0 0 80 0,7 7 32 16,-1 3 0-16,2 1 0 0,-1 0-112 0,1 3 0 16,-1-2-16-16,2 1 0 0,2 4-112 0,0 1-32 15,0 0 0-15,2-1 0 0,1 0 32 0,3 1 16 16,-2 1 0-16,1 0 0 0,-3-1 16 0,1 3 0 16,1 5 0-16,-2-5 0 0,1 0-112 0,-2 0-32 15,-2 5 0-15,1-6 0 0,-1-3-64 0,0-2-16 0,1-1 0 16,-2 0 0-16,-1 1 32 0,1 0 0 0,-2-1 0 15,0-2 0-15,0-1 0 0,-1 4 0 0,-1-1 0 0,1-4 0 16,1 1-160-16,-1-2 160 0,-2 3-160 0,0-2 160 16,-2-1-160-16,2 3 160 0,-1-5-160 0,-3-7 160 15,0 0-160-15,0 0 0 0,0 12 0 0,0-12 128 16,0 0-128-16,0 0 0 0,0 0 0 0,0 0 0 31,0 0-672-31,0 0-112 0,0 0-32 0,0 0-8672 0,0 0-1744 0</inkml:trace>
  <inkml:trace contextRef="#ctx0" brushRef="#br2" timeOffset="-152979.33">24165 14092 3679 0,'0'0'320'0,"0"0"-320"16,0 0 0-16,-6-7 0 0,0 0 3072 0,6 7 560 15,-8-4 96-15,8 4 32 0,0 0-2208 0,0 0-432 0,0 0-96 0,0 0 0 16,0 0 16-16,0 0 16 0,0 0 0 0,5 11 0 16,1 1-160-16,2 3-16 0,4 3-16 0,-1 1 0 15,2-1-224-15,3 2-64 0,2 4 0 0,1 3 0 16,1-3-208-16,3 5-48 0,1 4-16 0,1 0 0 16,-3 3 80-16,1 0 32 0,-2 0 0 0,-1 1 0 15,0 0-64-15,-2-1-16 0,-3-2 0 0,-6-5 0 16,0-1-96-16,-6-1-32 0,-5 1 0 0,1-4 0 15,-4-4 64-15,-3 2 16 0,-3-4 0 0,-4 1 0 16,-3-1 16-16,4-6 0 0,-1-3 0 0,-4-1 0 16,-8 2-160-16,0-1-16 0,2 1-128 0,-1-4 192 15,1-2-464-15,1-1-112 0,1-3 0 0,3-1-16 16,2-5-2752-16,1-1-560 0</inkml:trace>
  <inkml:trace contextRef="#ctx0" brushRef="#br2" timeOffset="-122129.02">28908 8619 17503 0,'0'0'1552'0,"2"-12"-1232"0,2 3-320 0,-4 9 0 15,4-7 512-15,-1 0 64 0,2-3 0 0,-1 4 0 16,2-4 448-16,-2 4 112 0,2-1 16 0,2 0 0 15,-2 4 160-15,-6 3 32 0,0 0 16 0,0 0 0 0,0 0-192 0,0 0-32 16,0 0-16-16,0 0 0 0,0 0-224 0,0 9-32 16,-1 3-16-16,-3 3 0 0,-4 5-144 0,1 2-16 15,-1 5-16-15,-1 2 0 0,-1 6-224 0,2-1-32 16,-1 0-16-16,2 3 0 0,0 1-112 0,1-2-32 16,2-3 0-16,1 0 0 0,-1 0-112 0,-1 0-16 15,2-5-128-15,-1 1 192 0,-1 2-192 0,0-6 128 16,0-1-128-16,1 2 0 0,0-6 0 0,1-1 0 15,1-4 0-15,1-1 0 16,1-5-352-16,0-9-64 0,0 0-16 0,0 0 0 16,0 0-1312-16,0 0-272 0,0 0-48 0,-1-16-16 15,-3-5-1264-15,0 1-256 0</inkml:trace>
  <inkml:trace contextRef="#ctx0" brushRef="#br2" timeOffset="-121873.06">28379 9033 31327 0,'0'0'1392'0,"-2"-9"272"0,-1 3-1328 0,3 6-336 0,0 0 0 0,11 0 0 16,3-3 368-16,0 2 0 0,4-2 0 0,3-2 0 16,7 1 528-16,1 1 128 0,1-3 0 0,6 0 16 15,3 1-384-15,2 2-80 0,-2 1 0 0,1-2-16 16,-2 2-176-16,-3 0-48 0,-4 1 0 0,0 0 0 15,-4-2-176-15,0 1-32 0,-3-5-128 0,-2 5 192 16,-2-1-192-16,-1 1 0 0,-1-1 0 0,-4 1 0 16,-2-1-352-16,-1-2-160 0,3 1-48 0,-4 2 0 15,-10 2-2416-15,12-4-480 0</inkml:trace>
  <inkml:trace contextRef="#ctx0" brushRef="#br2" timeOffset="-121280.11">29892 8658 31439 0,'-5'-15'1392'0,"0"4"288"0,0 4-1344 0,2-2-336 0,3 0 0 0,4-1 0 16,0 0-400-1,3-4-160-15,2 0-16 0,4-3-16 0,3 1 1120 0,5 3 240 0,2-2 32 0,5 0 16 16,2 1-32-16,4 2 0 0,2 1 0 0,1 0 0 15,1 3-64-15,1 0-16 0,1 4 0 0,-1 4 0 0,-1 1-176 0,-2 6-32 16,-7-2-16-16,-2 6 0 0,-3-1-160 0,-4 4-16 16,-1 4-16-16,-7 0 0 15,-6 4-32-15,-3 4-16 0,-3 0 0 0,-5 6 0 0,-4 1 32 0,-5 2 16 16,-4-1 0-16,-4 2 0 0,-2-3-128 16,-5 3-32-16,-4-5 0 0,-3 0 0 0,1-3-128 0,-5-1 160 15,-2-4-160-15,2 4 160 0,-2 0-160 0,1 0 0 16,2-4 144-16,3 1-144 0,4 0 0 0,2 0 0 15,2 5 0-15,2-3 128 0,2-1 0 0,5-2 0 16,6-2 0-16,3-1 0 0,6-1-128 0,8-1 0 16,6-3 0-16,6 0 0 0,3 2 192 0,10-3 0 15,8-3 16-15,9 1 0 0,7-2 112 0,8-3 32 16,6-3 0-16,3-1 0 0,0-3-32 0,-4-2-16 16,-5 1 0-16,0-3 0 0,2-3-64 0,-6-1-16 0,-8 2 0 0,-2 1 0 15,-5 0-96-15,-6 1-128 0,-8-4 176 0,-4 1-176 16,-5 3 0-16,-6-4 0 0,-7 2 0 0,-6 6 0 31,3-9-1776-31,-3 9-256 0,-5-8-48 0,-8 4-17056 0</inkml:trace>
  <inkml:trace contextRef="#ctx0" brushRef="#br2" timeOffset="-118804.84">22776 12385 22047 0,'-14'-12'976'0,"8"5"208"0,1 0-944 0,-2-4-240 16,0-3 0-16,0 4 0 0,1-3 432 0,1 3 32 16,-2-3 16-16,4-1 0 0,1 0 448 0,2 3 96 15,3 1 0-15,-1 1 16 0,6-5-336 0,2 2-64 16,4 7 0-16,3-3-16 0,1 2-272 0,2 2-48 15,3-3-16-15,0 4 0 0,1 4-48 0,0 5-16 0,-2-3 0 0,-2 4 0 16,-2 4 96-16,-3 3 0 0,-2 4 16 0,-2 1 0 16,-5 3 0-16,1-1 0 0,-7 5 0 15,-1 0 0-15,-5 7-48 0,-2 0-16 0,-5-3 0 0,-2 0 0 16,-3 2-64-16,-1-5-16 0,-3-3 0 0,-2-5 0 16,-3-5 96-16,1-4 16 0,-1 0 0 0,0-5 0 15,1-2 288-15,1-3 64 0,5-4 16 0,2-1 0 16,0-4 32-16,6-4 0 0,4-5 0 0,4-2 0 15,3-4-128-15,6-3-32 0,5-1 0 0,3-5 0 16,3-1-320-16,5 6-64 0,3 4-16 0,3 1 0 16,-1-4-144-16,4 6 0 0,0 5 0 0,1 6 0 15,-2 0 0-15,-4 5 0 0,2 5 0 0,-5 6 0 16,-5 6 0-16,-3 4 0 0,-2 2 0 0,-6 1 0 0,-2 4-128 0,-5 4 128 16,-4-2 0-16,-4 3 0 0,-8-4-144 0,-3 6 144 15,-4-5-192-15,-2 4 192 16,5-2-1712-16,3 1-224 0,3-4-48 0,8 1-15424 15</inkml:trace>
  <inkml:trace contextRef="#ctx0" brushRef="#br2" timeOffset="-117578.79">23848 14411 18431 0,'0'0'1632'0,"-9"-9"-1312"16,1-4-320-16,3 7 0 0,5 6 1344 0,-5-7 208 15,-1-3 48-15,0 1 0 0,0-5-416 0,2 0-80 16,-2 3-16-16,2-2 0 0,3-3-256 0,-2 1-48 16,2-3-16-16,1 1 0 0,4 1 64 0,1-2 0 15,1-1 0-15,3 2 0 0,3 2-192 0,-1 4-16 16,3-1-16-16,1 1 0 0,3-1-208 0,2 1-32 16,2 4-16-16,0 2 0 0,-1 0-160 0,1 3-48 15,-2 0 0-15,-1 6 0 0,-2 5 16 0,-2-1 0 16,-2-1 0-16,-3 6 0 0,-4 4 0 0,-2 3 0 15,-4 4 0-15,-1-2 0 0,-2-2-32 0,-3 2-128 0,-4 4 192 16,-6-3-64-16,1 0 16 0,-6-4 0 16,-5-2 0-16,1-1 0 0,-1-2 48 0,0-1 16 0,-2-7 0 0,-2 2 0 15,1 1 64-15,0-4 16 0,2-1 0 0,3-6 0 16,4-5 112-16,5-3 32 0,4 1 0 0,4-8 0 16,0-6-80-16,6-2-16 0,4 2 0 0,6-5 0 15,-1 4-160-15,9-5-48 0,6-7 0 0,6 7 0 16,3 1-128-16,2 5 0 0,3 1 0 0,2 3 0 15,2 5 0-15,-1 4 0 0,-2 6 0 0,-3 2 0 16,-3 1 0-16,-4 3 0 0,-4 10-144 0,-5 2 144 16,-3 7-144-16,-6 2 144 0,-5 4 0 0,-7 2-144 15,-5 5 144-15,-3 2 0 0,-4 0 0 0,-4-1 0 16,-4 2 0-16,-4-1 0 0,-6-2 0 0,-2-7 0 16,-5-8 128-16,4-3 0 0,-1-1 0 0,3-2 0 15,0-4-128-15,4-1 192 0,3-8-64 0,5-2 0 0,3-1 112 0,4-5 16 16,3-2 16-16,4-8 0 0,3-6-64 0,4 1-16 15,4 0 0-15,4-7 0 0,3-6-64 0,7 2-128 16,6 1 176-16,0 3-176 0,1 2 0 0,1 7 0 16,1-1 0-16,2 7 0 0,-3 5 0 0,-2 6 0 15,-3 1 0-15,-5 6 0 0,-4 2-128 0,-3 8 128 16,-4 2 0-16,-3 3-144 0,-6 1 144 0,-4 2 0 16,-5 9 0-16,-3-4-128 0,-3 2 128 0,-5-4 0 15,-4-2 0-15,-2 1 0 0,0 0 0 0,1-3 0 16,0-2 0-16,2-3 128 0,3-5-128 0,2 2 0 15,2 1 0-15,4-7 128 0,5-7-128 0,2-3 144 16,3-5-144-16,-1-1 160 0,5-5 16 0,2-3 0 16,4-6 0-16,3-1 0 0,3 5-176 0,4 0 0 0,3 1 0 0,3-4 128 15,2 0-128-15,1 5 0 0,2 5 0 0,-1 1 0 16,-5-2 0-16,3 6 0 0,-3 6 0 0,-4 4 0 16,-3 1-160-16,-5 2 160 0,-7-5 0 0,3 18-144 15,-6 1 144-15,-3 2-128 0,-4 3 128 0,0-1-128 16,0 0 128-16,-7 3 0 0,-5-2 0 0,1 0 0 15,-1-4 0-15,1-2 0 0,-1-3 0 0,2-1 128 16,1-1-128-16,1-4 0 0,3-4 0 0,-1-1 0 16,5-3 0-16,2 2 0 0,9-3 0 0,-5-6 128 15,2-6-128-15,5-1 128 0,1 3-128 0,5-8 128 16,1-5-128-16,4-4 0 0,2 2 128 0,3-3-128 16,1 3 0-16,2-2 0 0,2 3 0 0,4 3 0 15,-2 5 0-15,1 1 0 0,-2 3 0 0,-2 5 0 0,-1-2 0 16,-7 9 0-16,-2 6 0 0,-6 2-128 0,-6-8 128 0,0 16 0 15,-5 6-144-15,-4 2 144 0,-5-1 0 0,-3 1 0 16,0 3-144-16,-4-4 144 0,-2 1 0 0,-1 0 0 16,-1-4 0-16,1-2 0 0,0-1 0 0,1-3 0 15,4-3 0-15,2-2 0 0,3-5 0 0,4-3 144 16,2 3-144-16,8-4 128 16,-9-4-528-16,4-4-112 0,3-4-32 0,1-2 0 15,-1 1-2176-15,1-6-432 0</inkml:trace>
  <inkml:trace contextRef="#ctx0" brushRef="#br2" timeOffset="-116713.93">22691 12841 10127 0,'-9'-19'448'0,"4"8"96"0,0 2-544 0,0-3 0 15,1-3 0-15,0 3 0 0,3 4 2352 0,0-1 352 16,-1 0 80-16,2-1 16 0,2-1-1456 0,0 1-272 15,2 4-64-15,1-4-16 0,1 2-256 0,3-5-48 16,1 2-16-16,3-182 0 0,2 362 112 0,3-181 32 16,1-4 0-16,2-1 0 0,-2 2-80 0,5-1-16 15,2 0 0-15,2 1 0 0,-1-1-112 0,-3 3-32 0,2 1 0 0,-5 3 0 16,-3 7-192-16,-3-1-64 0,-3 2 0 0,-3 5 0 16,0 9-128-16,-7 3-48 0,-2 2 0 0,-2 2 0 15,-5 4-144-15,-3 3 128 0,-4-1-128 0,-4 0 128 16,-3-3 0-16,-5 3 0 0,-3-2 0 0,0-1 0 15,-2-4 144-15,1-4 32 0,-3-4 0 0,2-2 0 16,3 1 192-16,4-6 32 0,2 0 16 0,5-4 0 16,3-5-96-16,2 0-32 0,3-4 0 0,4-4 0 15,1-7-48-15,7-2-16 0,2 3 0 0,4-1 0 16,4 0-208-16,5-5-144 0,3-1 192 0,5 3-192 16,2 1 0-16,3 1 0 0,4-2 0 0,3 5 0 15,0-1 0-15,0 2 0 0,-2 6 0 0,-3 2 0 0,-5-2 0 16,-4 7 0-16,-4 8 0 0,-5 6 0 15,-3 0 0-15,-5 6 0 0,0 5 0 0,-7 5-144 0,-5 2 144 0,-3 3 0 16,-2 1-144-16,-7 1 144 0,-4 1 0 0,-6 0 0 16,-3 3 0-16,-3-11 0 0,-4-8 0 0,0-2 0 15,1 1 0-15,-1-2 0 0,0-5 0 0,4-1 128 16,5-7-128-16,4 1 0 0,5 1 0 0,3-6 128 16,3-4-128-16,3-7 0 0,2-2 192 0,4-1-32 15,4-2-16-15,5-5 0 0,2-2-16 0,4-1 0 16,6 6 0-16,4 2 0 0,6 0-128 0,2 0 0 15,2 3 0-15,3 6 0 0,3 2 0 0,1 3 0 16,-4 1 0-16,0 5 0 0,-7 1-128 0,-1 8 128 16,-6 3 0-16,-2-3 0 0,-5-1 0 0,-3 4 0 15,-2 5-144-15,-5 2 144 16,-1-1-400-16,-4 1-32 0,-1 1 0 0,-3 5 0 16,-1 3-2512-16,-2-4-512 0,-8 5-112 0,5-6-16 0</inkml:trace>
  <inkml:trace contextRef="#ctx0" brushRef="#br2" timeOffset="-114609.09">17346 3124 13823 0,'21'-24'1216'0,"-4"7"-960"0,2-1-256 0,1-2 0 16,-1-4 576-16,-1 3 64 0,1 5 0 0,-1-2 16 16,0-1-160-16,1 1-48 0,0 0 0 0,1 1 0 15,2 0-176-15,-3 2-32 0,-3-8-16 0,-2 3 0 16,0 2-224-16,-3-1 144 0,-6 1-144 0,0-4 128 15,-3 1 96-15,-2-5 16 0,-1 2 0 0,-1-4 0 16,-5-1 0-16,1-3 0 0,-1-1 0 0,1 3 0 0,-2 4 240 0,2-4 48 16,-3 0 16-16,-1 0 0 0,-3 2-96 15,-1 1-32-15,-1-3 0 0,0 2 0 0,1-3 32 0,-3 1 0 16,-2 2 0-16,-1-4 0 0,-2-5-48 0,-1 0 0 16,-1 1 0-16,-1 1 0 0,-2 2-16 0,0-1 0 15,1 0 0-15,-1-1 0 0,-2 7 0 0,-3-5-16 16,-2-1 0-16,-4-2 0 0,-6-1-48 0,1-1 0 15,1-1 0-15,-4 2 0 0,-2 1-48 0,1 0-16 16,1-5 0-16,-1 4 0 0,3 1-64 0,-2 1 0 16,-5-2-16-16,0 1 0 0,-2 2-16 0,1 1 0 15,-1 1 0-15,2 0 0 0,2-2 0 0,-1 0 0 16,-1 1 0-16,-9-2 0 0,-10 4-160 0,-2 3 160 16,-1-1-160-16,-1 4 160 0,1 1-160 0,-5 5 128 0,-3 3-128 15,-3 3 128-15,-5 0-128 0,6 2 0 0,2 6 0 0,1 0 0 16,-1-2 0-16,-2 5 0 0,-2 0 0 0,2 5 0 15,2 1 0-15,3 3 0 0,3 0 0 0,-4 5 0 16,-3 2 0-16,0 6 0 0,0 1 0 0,3 7 128 16,0 0-128-16,-2 4 0 0,-3 2 0 0,4 3 0 15,4 5 0-15,3 4 0 0,3-1 0 0,5 1 0 16,1-5 0-16,-1 5 0 0,-4 2 0 0,9 5 128 16,4 6-128-16,3 1 0 0,1 3-160 0,5-3 160 15,2-2 0-15,5 5 0 0,2-2 0 0,2 6 0 16,2 2 0-16,1 2 0 0,0 1 192 0,3-1-192 15,5-1 0-15,5 3 0 0,2 2 0 0,1 1 0 16,2 5 0-16,5-6 0 0,3-3 0 0,4-4 0 16,1-3 0-16,5 0 0 0,5 1 128 0,0 0-128 15,1 4 0-15,5-3 128 0,3 1-128 0,3-7 0 0,4-2 176 0,1 0-176 16,2 1 160-16,4 3-160 0,1 1 144 0,3-2-144 16,2-6 128-16,3 0-128 0,2-1 192 0,3-1-32 15,6 2-16-15,3-1 0 0,0 2-144 0,2-5 0 16,1 0 0-16,-1-1 0 0,0-3 0 0,1-6 160 15,6 2-160-15,-1-5 160 0,0-2-32 0,3-2-128 16,2-2 192-16,2 2-64 0,0-2 48 0,4-4 0 16,4-2 0-16,2-3 0 0,-2 4 16 0,3-4 0 15,-2-4 0-15,-1-1 0 0,2-5-32 0,2 2 0 16,1-5 0-16,0-1 0 0,1-3-32 0,-2-4 0 16,3-5 0-16,5-1 0 0,4 1 16 0,1-3 0 0,-2-5 0 0,2-2 0 15,1-4-16-15,2-2-128 0,-2 1 192 16,-2-2-64-16,-6-4 0 0,1-1-128 0,0 3 192 0,0-4-64 15,-2-3 0-15,-3 3-128 0,-5-4 192 0,1 2-64 16,-5 2-128-16,1-1 0 0,-3-4 144 0,0-2-144 16,-4-2 0-16,-3-6 128 0,-4-3-128 0,-1-8 0 15,0-7 128-15,-3-3-128 0,-4-4 160 0,3-4-160 16,3-8 128-16,-4-7-128 0,-1-14 0 0,-5 0 144 16,-5-2-144-16,-5-3 0 0,-7-4 0 0,-5-1 0 15,-8 2 144-15,-9 7-144 0,-8 1 160 0,-8 2-160 16,-7-8 272-16,-10 8-32 0,-7 2-16 0,-13 4 0 15,-8 3-48-15,-11 1-16 0,-10-2 0 0,-6 10 0 16,-9 10-160-16,-2 3 0 0,-1 8 0 0,-9 2 0 16,-8 3-256-16,1 4 32 0,2 6 0 0,-4 3 0 15,-5 1-1440-15,2 10-304 0,5 7-48 0,-2 2-14672 16</inkml:trace>
  <inkml:trace contextRef="#ctx0" brushRef="#br2" timeOffset="-111152.47">23842 14459 10127 0,'0'0'896'0,"0"0"-704"16,0 0-192-16,0 0 0 0,-8-2 992 0,-1 3 160 15,1 3 48-15,-2 1 0 0,-2-1-112 0,1-4 0 16,2-3-16-16,-1 0 0 0,-1 0 80 0,0 0 0 16,0-2 16-16,1-3 0 0,-2-4 160 0,1-4 16 15,-1 2 16-15,2-3 0 0,1-6-272 0,0 0-48 16,3-1-16-16,4 3 0 0,2 2-256 0,3-2-48 15,5-3-16-15,2-1 0 0,4 6-240 0,4 0-48 16,5-1-16-16,2 2 0 0,2 2-240 0,2 3-160 16,2 5 192-16,2-3-192 0,-4 3 0 0,0 3 0 15,-2 3 0-15,0 5 0 0,-8 1 0 0,0 4 0 16,-5 3 0-16,1 5 0 0,-4-1 256 0,-3 3-64 16,-3 1-16-16,-4 1 0 0,-3-1 16 0,-5 3 0 0,-4 6 0 0,-3-4 0 15,-4-3-64-15,-3 0 0 0,-5-3 0 0,1-5 0 16,1-1 0-16,-1-4-128 0,3-1 192 0,-3-3-64 15,4-1 64-15,3-1 0 0,4-3 0 0,1-2 0 16,2-4 128-16,5-4 16 0,4-1 16 0,5-5 0 16,2-3-32-16,4-2-16 0,4-1 0 0,3 1 0 15,3 1-144-15,5 2-32 0,3 1 0 0,2 3 0 16,3 5-128-16,-5 0 0 0,-1 2 0 0,-4 3 0 16,0 8 0-16,-5 0 0 0,-3 1 0 0,-2 3 0 15,-3 1-128-15,-3 3 128 0,-3 4 0 0,-5-1 0 16,-1 0 0-16,-5 0 0 0,-4 2 0 0,-3 0 0 15,-4-1-320-15,-1 0 0 0,-3-1 0 0,0-2 0 16,1-6-1968-16,5-1-384 0,3-2-80 16</inkml:trace>
  <inkml:trace contextRef="#ctx0" brushRef="#br2" timeOffset="-110423.22">22801 12620 8287 0,'-12'-13'736'0,"4"3"-592"15,-1 1-144-15,3-2 0 0,-1 0 2112 0,1 1 384 16,-1-5 64-16,0 1 32 0,2-1-1168 0,1-3-224 15,2-1-48-15,2-1-16 0,1-3 64 0,4 2 16 16,4 1 0-16,1-3 0 0,2 0-416 0,0 3-80 16,2 1-16-16,4-1 0 0,1 3-384 0,3 2-64 15,3 0-32-15,-2 3 0 0,0 6-224 0,0 3 176 16,-2-1-176-16,0 3 160 0,-3 2-160 0,-3 4 0 16,-4 6 0-16,-3 1 0 0,-3 5 304 0,-4 3-32 15,-3 6 0-15,-7-2 0 0,-5 5-80 0,-4-2-32 0,-5-1 0 0,-5-3 0 16,-4 0-160-16,-2-4 192 0,-4-4-192 0,0-3 192 15,1-10-64-15,4-2 0 0,4-2 0 0,2-7 0 16,2-1 384-16,4-7 80 0,5-2 16 0,4-2 0 16,3-4 32-16,6 1 16 0,4-7 0 0,4 4 0 15,2 1-256-15,6 4-48 0,4-6-16 0,3 5 0 16,4 4-208-16,2 5-128 0,0 6 128 0,2 0-128 16,-1 0 0-16,1 4 0 0,0 0 0 0,-1 6 0 15,-3 2 0-15,-3 3-208 0,-2 4 48 0,-1 6 16 16,-1 4-2480-1,-3 2-480-15</inkml:trace>
  <inkml:trace contextRef="#ctx0" brushRef="#br2" timeOffset="-109730.83">23910 14345 4607 0,'-4'-9'400'0,"4"9"-400"0,0 0 0 0,0 0 0 16,-4-7 4032-16,3 0 736 0,2-5 144 0,2 2 16 16,1 0-3440-16,1-4-688 0,2-2-144 0,2 0-16 0,1 5 128 15,1-2 48-15,-1 2 0 0,1 1 0 0,2-4-240 16,0 7-32-16,-2 2-16 0,0 0 0 0,0 1-144 0,-11 4-16 16,10-1-16-16,-10 1 0 0,0 0 208 0,7 5 32 15,-7-5 16-15,2 15 0 0,-5 1 80 0,-2 1 16 16,-4 4 0-16,-2-2 0 0,-5-3-384 0,0 2-80 15,-3 1-16-15,-1-1 0 0,-1-9-16 0,1-4 0 16,5-4 0-16,-1 2 0 0,4 4 176 0,1 0 16 16,3-7 16-16,8 0 0 0,0 0 96 0,-4-8 32 15,4-3 0-15,4-3 0 0,1-4-96 0,2 1 0 16,3 1-16-16,6-2 0 0,3-1-432 0,1 2 128 16,0 6-128-16,-2 2 0 0,-3-1 0 0,1 5 0 15,-6 2 0-15,-10 3 0 0,10 3 0 0,-6 7 0 16,-4 0 128-16,-4 4-128 0,-2-1 256 0,-7 1 0 0,-5 4 16 15,-3 2 0-15,-5-2-272 0,-3-3 128 0,-2-1-128 16,0-1 0-16,-2 1 160 0,2-11-160 0,4-4 128 0,3 0-128 16,1 5 0-16,4-7-176 0,3-10 16 0,3-2 0 31,4-6-1792-31,4-1-352 0,1-5-80 0</inkml:trace>
  <inkml:trace contextRef="#ctx0" brushRef="#br2" timeOffset="-109129.24">22887 12540 20271 0,'-18'-9'1792'0,"6"3"-1424"0,-4-3-368 0,1 0 0 16,1 4 640-16,0-3 48 0,-2 0 16 0,4 2 0 16,0-3 304-16,5 2 64 0,2-5 16 0,3 1 0 15,6-2-160-15,5-4-32 0,4-2 0 0,3 0 0 16,6-4-272-16,4 3-64 0,5-2-16 0,2 3 0 16,1-1-400-16,2 0-144 0,-2 2 0 0,-2 4 144 15,-1 2-144-15,-3 6 0 0,-3 2 0 0,-3 0 0 16,-5-1 128-16,-3 8 64 0,-5 5 0 0,-9-8 0 15,2 15 112-15,-6 3 16 0,-5 1 16 0,-4 1 0 16,-5 3-64-16,-5 1-16 0,-2 0 0 0,-4-2 0 16,-3-1 48-16,-2-2 0 0,-1-1 0 0,2-6 0 15,4-7 16-15,2-3 0 0,3 0 0 0,8-4 0 16,4-3 160-16,3-1 32 0,0-6 16 0,3 0 0 0,1-5-80 16,5-1-32-16,5-1 0 0,4-1 0 0,0-2-256 0,4 3-160 15,3-1 192-15,2-2-192 0,1-2 0 0,1 4 0 16,2 2 0-16,0 2 0 15,-2 3-1008-15,4 3-208 0,0 3-32 16,2 4-15584-16</inkml:trace>
  <inkml:trace contextRef="#ctx0" brushRef="#br2" timeOffset="-93257.93">23732 14232 1839 0,'0'0'0'0,"0"0"160"0,0 0-160 0,0 0 0 0,0 10 0 0,0-10 0 16,0 0 2720-16,0 0 512 0,4 12 96 0,-4-12 32 15,0 0-1936-15,0 9-384 0,0-9-80 0,0 0 0 16,4 12 128-16,-4-12 16 0,0 0 16 0,0 0 0 16,0 0 48-16,0 0 16 0,0 0 0 0,0 0 0 15,-4-5-128-15,0-5-32 0,3 2 0 0,1-5 0 0,1-1-192 0,5-2-64 16,1-3 0-16,3 1 0 0,2 3-208 0,6 1-48 16,3-3-16-16,-1 1 0 15,0-1-1072-15,2 2-224 0,2 7-32 0,0-1-16 0,-1 4 1600 0,0 4 320 16,1 5 64-16,-4 1 16 0,-3 2-848 0,-2 4-176 15,-1 3-128-15,-4 5 192 0,-5 2-64 0,-1 3 0 16,-4 1 0-16,-4-3 0 0,-3 4 0 0,-5-2 0 16,-3 0 0-16,-4 2 0 0,-4-4 80 0,-1-3 16 15,0-5 0-15,1-6 0 0,1-3 176 0,3-7 48 16,2-6 0-16,3 3 0 0,1 2 208 0,7-4 48 16,3-7 16-16,3-1 0 0,3-7-224 0,3 2-48 0,4-3-16 15,1-1 0-15,2-6-304 0,4 2-128 0,2 2 0 0,0-1 128 16,1 5-128-16,-1 1 0 0,2 0 0 0,-4 5 0 15,-3 10 0-15,0-1 0 0,-1 3 0 0,-3 3 0 16,-10 1-352-16,7 8 48 0,-6 3 16 0,-4 3 0 31,-2 0-2784-31,-5 1-544 0</inkml:trace>
  <inkml:trace contextRef="#ctx0" brushRef="#br2" timeOffset="-92694.41">22546 12691 2751 0,'-4'-10'256'0,"3"-3"-256"15,1 3 0-15,1-1 0 0,2-2 4784 0,0 1 912 0,3-2 176 0,0-1 32 16,-1 2-4240-16,3-1-864 0,2-5-160 0,3 3-48 15,0 4-272-15,1 0-64 0,3-2-16 0,1 2 0 16,1-2-48-16,1 4-16 0,-1 4 0 0,0 5 0 16,2-1 160-16,-1 5 48 0,-1 6 0 0,-4 5 0 15,-3 3-48-15,-6 4 0 0,-3 0 0 0,-3 2 0 16,-2 1-32-16,0 3-16 0,-3-4 0 0,-3-3 0 16,-1-3 192-16,0-2 32 0,0-2 16 0,2-6 0 15,7-7 208-15,-9 4 32 0,9-4 16 0,-10 0 0 16,0-1 160-16,3-4 16 0,3-7 16 0,2 1 0 15,2-4-368-15,1-3-80 0,2 0-16 0,3-3 0 16,3-5-320-16,0 3-64 0,-3 0 0 0,3 1-128 16,1-3 144-16,-1 6-144 0,-4 2 0 0,0 3 144 15,-5 14-144-15,0 0 0 0,3-8 0 0,-3 8 0 0,0 0 0 0,-9 9 0 16,-4 4-144-16,-3 3 144 0,-3 1 0 0,-2 2-160 16,-2 4 160-16,6 4-128 15,-2-4-1312-15,2 4-256 0,6 0-48 0</inkml:trace>
  <inkml:trace contextRef="#ctx0" brushRef="#br2" timeOffset="-79287.59">18579 16189 4607 0,'0'0'192'0,"0"0"64"0,0 0-256 16,0 0 0-16,0 0 0 0,0 0 0 0,2-11 1568 0,0 2 272 15,-2 9 48-15,0 0 16 0,0 0-944 0,6-7-176 16,-4-4-32-16,-2 11-16 0,0 0-96 0,0 0-32 15,0 0 0-15,0 0 0 0,6-9 32 0,-6 9 0 16,0 0 0-16,0 0 0 0,0 0 176 0,3-9 32 16,-3 9 16-16,0 0 0 0,0 0-64 0,0 0-16 15,0-10 0-15,0 10 0 0,0 0-80 0,0 0 0 16,0 0-16-16,0 0 0 0,0 0-160 0,0 0-16 16,0 0-16-16,0 0 0 0,0 0-144 0,0 0-32 15,0 0 0-15,0 0 0 0,0 0-128 0,0 0-16 16,0 0-16-16,0 0 0 0,0 0 16 0,0 0 0 15,-3 11 0-15,-1 0 0 0,-3-5-16 0,4 7 0 16,3-1 0-16,0 4 0 0,-7 0 80 0,3 3 16 0,2 1 0 16,-3 5 0-16,0-1 0 0,0 6 16 0,0-2 0 0,1 3 0 15,-1-1-48-15,0 1-16 0,-3 3 0 0,3 0 0 16,0 1 64-16,-2-1 16 0,5-1 0 0,-2 1 0 16,1 1-144-16,1-2-16 0,-2-1-128 0,0-1 192 15,1 1 16-15,-1 1 0 0,0-1 0 0,-1 1 0 16,1 5 16-16,0 0 0 0,0 0 0 0,-2-1 0 15,3-1-32-15,0 2 0 0,-1 0 0 0,0-2 0 16,1-5-48-16,-2 2-16 0,2 1 0 0,0-4 0 16,-1 2 32-16,2 0 0 0,-1 1 0 0,1 0 0 15,-1 0-16-15,1 0 0 0,-1-1 0 0,0 1 0 16,1 0-16-16,-2-4-128 0,2-1 192 0,-1 2-64 16,-1-3-128-16,2 2 192 0,0-3-192 0,1 3 192 0,-1 1-192 0,-1 0 160 15,-1 0-160-15,0 3 160 0,1 0-160 0,-1-1 0 16,0 0 144-16,1 0-144 0,0-3 128 15,0-1-128-15,0 1 160 0,1-5-160 0,-1-1 128 0,1 0-128 16,-1-1 0-16,2-3 144 0,-3 0-144 0,2 1 192 16,2 0-192-16,-3 1 192 0,2 0-192 0,0-2 128 15,-1-1-128-15,1 1 128 0,-3 2-128 0,2 1 128 16,-1 3-128-16,2-2 128 0,1-3-128 0,-4 1 0 16,2 1 0-16,-1 1 128 0,2-3-128 0,-2-1 0 15,-1 0 0-15,1-1 128 0,3 0-128 0,-2 0 0 16,0-2 0-16,0-2 128 0,1-1-128 0,0 1 0 15,0 1 0-15,1 0 128 0,0-3-128 0,0 2 0 16,-2 2 0-16,2 0 0 0,0-2 0 0,0-4 0 16,0 0 128-16,0 4-128 0,0-1 0 0,0 2 0 0,-1 0 0 0,1 0 0 15,-1 2 0-15,0 0 0 0,-1-2 0 0,0 0 0 16,2 3 0-16,-1 0 0 0,-1-2 128 0,0 1-128 16,0-1 0-16,2 1 0 0,-1-3 0 0,1 2 0 15,0 2 0-15,0-1 0 0,-1-7 0 0,0 1 0 16,-1 2 0-16,2-4 0 0,0 1 0 0,0-4 0 15,0-6 0-15,0 13 0 0,-1-2 128 0,1-3-128 16,0-8 0-16,0 10 0 0,0-3 0 0,0-7 0 16,-1 8 0-16,1-8 0 0,0 11 128 0,0-11-128 15,0 0 0-15,1 10 0 0,-1-10 0 0,0 7 0 16,0-7 128-16,0 9-128 0,0-9 0 0,0 9 128 16,0-9-128-16,0 0 0 0,0 0 0 0,0 0 0 0,0 0 0 15,1 8 0-15,-1-8 0 0,0 0 0 0,0 0 0 0,0 0-224 16,0 0 32-16,0 0 0 15,0 0-1664-15,0 0-336 0,11-9-64 0,-4-4-14416 16</inkml:trace>
  <inkml:trace contextRef="#ctx0" brushRef="#br2" timeOffset="-77142.01">19935 16311 14223 0,'0'0'624'0,"0"0"144"0,-4-11-624 0,4 11-144 0,-2-8 0 0,2 8 0 16,0 0 576-16,0 0 96 0,-5-10 16 0,5 10 0 15,0 0-48-15,0 0 0 0,0 0 0 0,0 0 0 16,0 0-192-16,0 0-64 0,0 0 0 0,0 0 0 0,0 0 144 16,0 0 32-16,-3-7 0 0,3 7 0 0,0 0 304 0,0 0 64 15,0 0 16-15,0 0 0 0,0 0-96 0,0 0-16 16,0 0 0-16,0 0 0 0,0 0-128 0,-9 2-48 16,9-2 0-16,-9 5 0 0,9-5-208 0,-6 7-32 15,6-7-16-15,-4 11 0 0,-1 1-80 0,4 2-32 16,-2-1 0-16,2 7 0 0,0 4 80 0,1-1 16 15,-3 3 0-15,1 0 0 0,-1 9 0 0,-1-2 16 16,2 1 0-16,0 0 0 0,1-3-80 0,1 1-32 16,0-4 0-16,0-3 0 0,1 3 0 0,2-4 0 15,-2-2 0-15,3 1 0 0,-3 0 0 0,1-2 0 16,0 2 0-16,2-1 0 0,-3-8-96 0,2 1 0 16,-2 0-16-16,3 0 0 0,-4-2-32 0,0-5 0 0,0-8 0 0,0 0 0 15,0 13 0-15,0-13 0 0,0 0 0 0,0 0 0 16,-1 10-144-16,1-10 160 0,0 0-160 0,0 0 160 15,0 0-160-15,0 0-256 0,0 0 64 0,0 0 16 32,-9 0-2944-32,9 0-592 0,-14-7-112 0,14 7-16 0</inkml:trace>
  <inkml:trace contextRef="#ctx0" brushRef="#br2" timeOffset="-76143.2">19949 18126 9215 0,'0'0'816'0,"0"0"-656"16,0-9-160-16,0 9 0 0,0 0 1600 0,3-9 304 16,-1 2 48-16,-2 7 16 0,0 0-912 0,0 0-176 15,-1-8-48-15,1 8 0 0,-1-11 176 0,1 11 16 16,0 0 16-16,-6-9 0 0,1 1-112 0,2 3-32 16,-1-3 0-16,4 8 0 0,0 0-192 0,-10-1-32 15,2 1-16-15,-2 1 0 0,1 1-128 0,-1 3-16 0,-2 0-16 0,0-1 0 16,-4-1-112-16,0 5-32 0,-2-2 0 0,-1 7 0 15,0 0-64-15,-1 1-16 0,-2 4 0 0,0 5 0 16,1 1-16-16,0 4 0 0,2-3 0 0,0 6 0 16,1-2-112-16,2 3-16 0,1 2-128 0,2 0 192 15,3-1-192-15,1 2 128 0,1 3-128 0,3-4 0 16,0-3 128-16,5-4-128 0,1 1 0 0,4-3 144 16,2 0-16-16,2-1 0 0,3-5 0 0,2 0 0 15,2-3 80-15,1-1 16 0,4-1 0 0,0 0 0 16,4-3-48-16,0-3-16 0,2-1 0 0,1 0 0 15,0-3-16-15,2-2 0 0,-1-3 0 0,1 0 0 16,-1 1-16-16,1-3-128 0,1-2 192 0,1-4-64 16,-1 1 48-16,1-3 0 0,0 0 0 0,0-3 0 0,-7-2-16 0,2 0 0 15,1 1 0-15,-3-3 0 0,-2-1-16 0,-3-3 0 16,-2-5 0-16,-1 2 0 0,-5 2 176 0,-3-6 16 16,-2-4 16-16,-6-3 0 0,-2 1 80 0,-6-2 16 15,0 0 0-15,-6-1 0 0,-3-3 32 0,-5-1 16 16,-3 3 0-16,-1-1 0 0,-2 4-176 0,-1 0-16 15,-3 2-16-15,2 4 0 0,0 6-288 0,0 0 0 16,-4-1 0-16,1 6 0 16,0 8-1376-16,0 1-384 0,-2 6-80 0</inkml:trace>
  <inkml:trace contextRef="#ctx0" brushRef="#br2" timeOffset="-67052.11">21861 16476 14335 0,'-13'-7'640'0,"13"7"128"16,-8-3-624-16,8 3-144 0,-3-13 0 0,3 2 0 0,0 11 512 15,9-9 80-15,2-1 16 0,3 1 0 0,4-4-208 0,1 3-32 16,5 1-16-16,1-2 0 0,3-1-32 0,4 0-16 16,-1-4 0-16,6 4 0 0,4 3 176 0,3-4 32 15,0 4 16-15,-1 2 0 0,3 4 64 0,-4 2 16 16,-4-1 0-16,-5 6 0 0,-5 4-384 0,-5 1-80 16,-4 5-16-16,-5 0 0 0,-2-3-128 0,-6 2 0 15,-3 3 0-15,-5 2 0 0,-4 0 192 0,-6 0 128 16,-3 0 0-16,-4-1 16 0,-1 0 288 0,-3-1 48 15,-1 0 16-15,0-5 0 0,-2 2-208 0,2-4-32 16,2 0-16-16,6-2 0 0,4 0-160 0,4-4-16 16,-4 0-16-16,12-3 0 0,0 0-80 0,0 0-16 15,0 0 0-15,0 0 0 0,0 0-144 0,12 5 128 16,-2 1-128-16,5-1 128 0,4 3-128 0,4 2 0 0,1 4 0 16,0 2 0-16,0-4 0 0,-1 5 0 0,-1 1 144 0,-3 1-144 15,-4 0 272-15,-1-2-16 0,-4 1 0 0,-2 1 0 16,-4 2-112-16,-2-2-16 0,-2-3-128 0,-2-3 192 15,-5 0 336-15,-3 1 64 0,-2-3 16 0,-6 1 0 16,-4-2 320-16,-5-3 64 0,-4 1 16 0,0 0 0 16,-1-3-352-16,-1 0-64 0,-2 0-16 0,0-3 0 15,0 1-192-15,4-1-32 0,1-2-16 0,1-1 0 16,1-1-96-16,1 2-32 0,3-4 0 0,1-3 0 16,0 0-208-16,4 3 176 0,1-1-176 0,4 2 160 15,-1 1-416-15,6 2-64 0,9 0-32 0,0 0 0 16,0 0-2800-16,6 11-560 0,5-4-128 15,5 3 0-15</inkml:trace>
  <inkml:trace contextRef="#ctx0" brushRef="#br2" timeOffset="-66072.39">21988 18079 11455 0,'0'0'512'0,"0"0"96"0,0 0-480 0,-9-2-128 0,9 2 0 0,-8 0 0 16,8 0 896-16,-7-4 144 0,7 4 48 0,0 0 0 16,0 0-112-16,-5-7-16 0,5 7 0 0,2-9 0 15,5-1-128-15,4 3-16 0,2-3-16 0,2-2 0 16,3-4-192-16,0 3-32 0,1 0-16 0,1 6 0 16,3-2-272-16,1 5-48 0,1 0-16 0,2 3 0 15,1 2-48-15,-4 3-16 0,-3-2 0 0,-1 7 0 16,2 3-160-16,-5 5 0 0,-5 6 0 0,-5 5 0 15,-3 2 192-15,-5 0-64 0,-4 4 0 0,-7 2 0 16,-5 0 320-16,-5-1 64 0,-2-2 16 0,-4 7 0 16,-5 5-80-16,1-4 0 0,-4-2-16 0,1 2 0 0,-3-1-112 0,-2-4-32 15,0 1 0-15,-1-2 0 0,-1-5-64 0,5-2-16 16,5 0 0-16,7-6 0 0,6-5-80 0,4-1 0 16,2-5-128-16,5 1 192 0,5-1-16 0,3-11-16 15,0 0 0-15,11 4 0 0,2-3 112 0,7-1 32 16,7-1 0-16,4-3 0 0,6-1 144 0,3 4 48 15,-1-2 0-15,4 2 0 0,-1-2-288 0,3 2-48 16,2 1-16-16,1 0 0 0,0 1 48 0,1-1 0 16,-1-1 0-16,-3 4 0 0,-4 2 32 0,-4 1 16 15,-4-2 0-15,-7 2 0 0,-3 2-240 0,-3-4 144 16,0-2-144-16,-6 1 128 0,-1-3-272 0,-2 2-64 16,-11-2-16-16,11 5 0 15,-11-5-2592-15,0 0-528 0</inkml:trace>
  <inkml:trace contextRef="#ctx0" brushRef="#br2" timeOffset="-64988.94">23256 16031 9215 0,'0'0'816'15,"0"0"-656"-15,0 0-160 0,0 0 0 0,0 0 832 0,0 0 128 16,0 0 16-16,0 0 16 0,0 0-352 0,4 13-80 16,-1 2-16-16,-1-4 0 0,0 0 48 0,-2 5 16 15,2 2 0-15,-2 5 0 0,-2 3 32 0,-1 0 16 16,1 6 0-16,-2 5 0 0,-3 11 64 0,1 2 16 16,0 3 0-16,1 8 0 0,1 5-80 0,1 0-16 15,1 0 0-15,-1 3 0 0,1 0-240 0,-1 6-48 0,-1 6-16 16,2 2 0-16,-1-4 32 0,1-3 0 0,-1-6 0 15,-1 1 0-15,0 6 112 0,1-2 32 0,0 0 0 16,1-3 0-16,-1-5 16 0,1 2 16 0,-2-1 0 0,2 1 0 16,-1-1-96-16,0 1-32 0,-1 0 0 15,-1-4 0-15,-1-8-64 0,-1 4-16 0,0 2 0 0,0-4 0 16,2-2-16-16,2 1-16 0,-4-4 0 0,2-6 0 16,0-1-16-16,0 0 0 0,-1-5 0 0,1-4 0 15,-2-1 64-15,2 1 16 0,-1 2 0 0,-1-6 0 16,2-2-16-16,0-3 0 0,1-5 0 0,-1 4 0 15,0 0-80-15,1-1-16 0,2-7 0 0,1-1 0 16,1-1-16-16,0-3-16 0,-3 1 0 0,2-5 0 16,1 0-16-16,0 1 0 0,0-3 0 0,0 3 0 15,0-3-32-15,1 3-16 0,2-6 0 0,-3 6 0 0,1 0-160 16,0-4 160-16,-1-8-160 0,1 11 160 16,1 0-160-16,-1 0 160 0,0-3-160 0,0 2 160 0,-1-10-16 0,0 0 0 15,0 0 0-15,0 0 0 0,0 0 48 0,0 0 0 16,0 0 0-16,0 0 0 0,0 0 16 0,0 0 16 15,0 0 0-15,0 0 0 0,7-12-96 0,-2 5 0 16,-5 7-128-16,2-13 192 0,-2 0-320 0,-1 3-80 16,0-3-16-16,-2 1 0 15,1-1-2080-15,-1-5-432 0,2-5-80 0</inkml:trace>
  <inkml:trace contextRef="#ctx0" brushRef="#br2" timeOffset="-59670.32">16413 16812 6447 0,'-15'-1'576'0,"6"2"-576"0,1 1 0 0,0-2 0 15,1-2 1632-15,3 2 224 0,-1 2 32 0,5-2 16 16,0 0-720-16,0 0-144 0,0 0-16 0,0 0-16 15,16 0-368-15,3 0-80 0,4 0-16 0,5 2 0 16,2-4-64-16,4 2-16 0,1 3 0 0,4-1 0 16,-1-3 64-16,-1 1 16 0,1 0 0 0,0 1 0 0,0-1 32 0,-1 0 16 15,2-2 0-15,-1 2 0 0,4 2-16 16,-2 2-16-16,-3-2 0 0,2-1 0 0,0-1-240 0,-3 1-64 16,-2 2 0-16,-6-2 0 0,-5-1-256 0,-4 0 0 31,-4 1 128-31,-2 0-128 0,-3 2 0 0,-10-3 0 0,0 0 0 0,12 3 0 15,-12-3 0-15,0 0 0 0</inkml:trace>
  <inkml:trace contextRef="#ctx0" brushRef="#br2" timeOffset="-59381.99">17191 16664 13823 0,'0'0'1216'16,"15"2"-960"-16,5-2-256 0,-2-2 0 0,1-1 928 0,3 3 144 0,1 5 16 0,2-2 16 16,-1 0 80-16,4 2 16 0,3 1 0 0,-1 2 0 15,-2 5-528-15,1-3-96 0,-2 1-32 0,0 1 0 16,1-2-144-16,-3 5-16 0,-2 3-16 0,-4 0 0 16,-5-2 144-16,-4 3 48 0,-2 3 0 0,-4-2 0 15,-4 2 16-15,-3-2 0 0,-2-1 0 0,-4 2 0 16,0 0 112-16,-3-2 16 0,-5-2 16 0,-1-1 0 15,0 0-80-15,1-1-32 0,0-2 0 0,-2-3 0 16,-3 1-352-16,2-3-80 0,1 3-16 0,-3-3 0 16,-2 1-1248-1,4-3-240-15,2 3-48 0</inkml:trace>
  <inkml:trace contextRef="#ctx0" brushRef="#br2" timeOffset="-58243.34">15571 17212 12431 0,'0'0'544'0,"0"0"128"0,0 0-544 0,-7 8-128 0,-2-4 0 0,1-1 0 16,-1-1 1248-16,9-2 224 0,0 0 32 0,0 0 16 15,0 0-288-15,0 0-48 0,0 0-16 0,0 0 0 16,0 0-224-16,0 0-48 0,-4-9-16 0,7-4 0 16,3 0-208-16,2-2-32 0,1 0-16 0,2-5 0 15,3-1-176-15,2-2-48 0,0 2 0 0,-2-6 0 16,1-1-16-16,-1-1-16 0,-1 5 0 0,-2-4 0 16,1-1-368-16,-1-3 128 0,-1-1-128 0,-1 2 0 0,-1 2 0 15,-2-2 144-15,1 5-144 0,-1 0 0 0,-1 2 128 0,3 0-128 16,-2 4 0-16,-2 1 0 0,1 1 0 0,0 4 0 15,0 4 0-15,-5 10 0 0,0 0 0 0,0 0 0 16,0 0 0-16,0 0-144 0,0 0 144 0,3 12-128 16,1 4 128-16,-3 3-128 0,-1 4 128 0,-1 1 0 15,-1 4-144-15,-2 2 144 0,-2 5 0 0,0 1 0 16,1 1 0-16,1-1 0 0,0-3 0 0,3-4 0 16,1-7 0-16,2-3 0 0,1 0 0 0,1-5 0 15,-4-14 0-15,5 9 0 0,-5-9 224 0,0 0 112 16,11 0 32-16,1-5 0 0,-1-8 336 0,1 0 80 15,0-3 16-15,1-3 0 0,-2-6-288 0,2 3-64 16,1 0-16-16,0-2 0 0,-1-2-304 0,-1 5-128 0,1-6 128 0,-1 3-128 16,-2 4 128-16,0-3-128 0,0 0 0 0,2 4 128 15,0 1-128-15,2 2 0 0,-1 3 0 0,1 1 0 16,0 5 0-16,-1-1 0 0,-2 4 0 0,-1 4-176 16,2 7 176-16,-5 2 0 0,0-1-144 0,-2 8 144 15,-1 4 0-15,-2 7-144 0,1-2 144 16,-2 4 0-16,-2-2 0 0,1 4-128 0,0 0 128 0,0 0 0 15,0-6 0-15,0 5 0 0,0-3 0 0,0 3 0 16,0-5 0-16,-3 2 0 0,3-6 0 0,0 4 144 16,0-1-144-16,0-1 0 0,0 1 0 0,3 0-10640 15,-3-2-2048-15</inkml:trace>
  <inkml:trace contextRef="#ctx0" brushRef="#br2" timeOffset="-57558.71">16820 18842 14975 0,'0'0'656'0,"0"0"144"0,0 0-640 0,0 0-160 16,0 0 0-16,0 0 0 0,0 0 1232 0,0 0 224 15,-2-8 32-15,2 8 16 0,9-4-480 0,4-2-112 16,3 1-16-16,6 0 0 0,2 1-240 0,5-2-48 16,-1 2-16-16,10 3 0 0,10-2-144 0,0 0-48 0,1 0 0 0,1-2 0 15,-3 1-192-15,-3 1-32 0,-3 2-16 0,1-3 0 16,0 4 64-16,-4 0 16 0,-6 0 0 16,-2 1 0-16,0 2-96 0,-2-2-16 0,-7 3 0 0,-2 0 0 31,-3 1-1280-31,-6-1-272 0</inkml:trace>
  <inkml:trace contextRef="#ctx0" brushRef="#br2" timeOffset="-57284.18">17561 18619 22111 0,'17'-5'976'0,"-3"4"208"15,2 1-944-15,5 1-240 0,7 0 0 0,0 2 0 0,-1 0 848 0,0 0 128 16,-3 4 32-16,-1-2 0 0,1 4-144 0,-4 2-32 16,-2 4 0-16,-2 2 0 0,-2-1-336 0,-2 4-80 15,-5 0-16-15,-1 3 0 0,-6 1 96 0,-4 0 16 16,-4 1 0-16,-2 3 0 0,-2-1 256 0,-4 0 48 16,-2-3 16-16,-1 1 0 0,-1-3-64 0,-3-3-16 15,-3-4 0-15,0-2 0 0,-2-4-304 0,-1 4-64 16,-2-3-16-16,2 1 0 0,1 3-368 0,1-4-208 15,2 1 16-15,1-1-11264 16,-2 1-2272-16</inkml:trace>
  <inkml:trace contextRef="#ctx0" brushRef="#br2" timeOffset="-56628.86">15740 18501 14735 0,'7'-20'1312'0,"-1"11"-1056"0,2-3-256 0,-1 5 0 16,0-3 1984-16,-7 10 352 0,0 0 64 0,9-7 16 15,-9 7-896-15,0 0-176 0,0 0-48 0,0 0 0 16,0 0-144-16,0 12-48 0,-3 3 0 0,-2 5 0 15,-3 7-208-15,-2 5-64 0,1 5 0 0,-2-1 0 16,-2 1-32-16,-2 0-16 0,-3 5 0 0,-1 3 0 16,-1-5 16-16,-5 2 0 0,0 0 0 0,-2 0 0 15,1 3-192-15,2-5-32 0,1-5-16 0,4-5 0 16,3-1-176-16,5-2-16 0,3-3-16 0,3-6 0 16,1 0-32-16,4-5-16 0,4-3 0 0,4-1 0 15,5-6 16-15,6 0 0 0,7-4 0 0,5-1 0 16,3 2-64-16,3-2 0 0,1-2 0 0,1-1 0 15,1 1-128-15,3 0-128 0,2-1 144 0,-2-1-144 0,0 1 0 16,0 2 128-16,0 2-128 0,-2 1 0 0,-1 0 0 16,-6-1 0-16,-5-3 0 0,-3 6-14128 15,-4 4-2752-15</inkml:trace>
  <inkml:trace contextRef="#ctx0" brushRef="#br2" timeOffset="-49426.6">24276 17638 14735 0,'0'0'640'0,"0"0"160"0,0 0-640 0,0 0-160 0,-5-4 0 0,5 4 0 15,0 0 1376-15,0 0 240 0,7-4 48 0,7-2 16 16,6 0-272-16,2-1-48 0,4-5-16 0,4 1 0 16,6 3-320-16,2-3-80 0,3 4-16 0,1-2 0 15,-3 1-320-15,0 2-64 0,3-6-16 0,2 6 0 16,-1-2-144-16,0 3-16 0,-2-5-16 0,-3 5 0 16,-2 4-128-16,-1-2-32 0,-4 5 0 0,-3-2 0 15,-4-2-192-15,-4 5 0 0,-5 1 128 0,-2 1-128 16,-13-5-1552-16,0 0-368 15,0 0-64-15</inkml:trace>
  <inkml:trace contextRef="#ctx0" brushRef="#br2" timeOffset="-49208.22">24357 17918 22111 0,'-9'-8'976'0,"9"8"208"0,0 0-944 0,5-8-240 16,3-4 0-16,4 7 0 0,0 3 2384 0,5 1 432 15,2-3 96-15,6 0 16 0,5 4-1120 0,4 0-208 16,5-1-64-16,1 0 0 0,-1-2-640 0,3 1-128 16,1 2-16-16,2-1-16 0,3-3-304 0,-1 0-64 15,1 3-16-15,1-1 0 0,-4 4-352 0,-1-1 144 16,-4 1-144-16,-2 2 0 16,-2 0-1984-16,-3 0-496 0</inkml:trace>
  <inkml:trace contextRef="#ctx0" brushRef="#br2" timeOffset="-46662.79">26887 17213 13823 0,'-1'-17'608'0,"1"8"128"0,0 0-592 0,0 0-144 0,-3-1 0 0,2 2 0 16,1 8 880-16,0 0 144 0,-5-5 16 0,5 5 16 16,-7-8-16-16,7 8 0 0,0 0 0 0,0 0 0 15,0 0-368-15,0 0-80 0,0 0-16 0,-6 13 0 16,0 0-16-16,1 0-16 0,2 2 0 0,-1 5 0 15,-1 7 48-15,1 0 16 0,0 2 0 0,-1 6 0 16,-1 2 48-16,-2 3 16 0,1 5 0 0,-1-3 0 16,0 3 0-16,1-3 0 0,-1-5 0 0,2 0 0 15,1-3-304-15,0-1-64 0,0-6-16 0,0 1 0 16,1-3-112-16,0 2-32 0,0-4 0 0,0-2 0 16,0-2-16-16,1 0-128 0,-1 2 192 0,0-7-64 15,-1 0-128-15,0-3 192 0,1-3-192 0,4-8 192 16,-4 12-512-16,4-12-112 0,0 0-16 0,0 0 0 15,0 0-2496-15,0 0-512 0,0 0-112 0,2-16-16 0</inkml:trace>
  <inkml:trace contextRef="#ctx0" brushRef="#br2" timeOffset="-46418.37">26344 17718 20271 0,'0'0'1792'0,"0"0"-1424"15,0 0-368-15,0 0 0 0,-9 3 1248 0,9-3 176 16,0 0 48-16,0 0 0 0,0 0-48 0,0 0 0 16,12-3 0-16,3 3 0 0,3-2-528 0,1-1-96 15,1-2-32-15,4 1 0 0,3-4-128 0,6 2-48 0,6 1 0 0,1-3 0 16,0 1-176-16,0 2-32 0,-1-2-16 16,-3 4 0-16,-1-3-176 0,-2 0-16 0,2 1-16 0,-1 1 0 15,-2 2-160-15,-2-1 128 0,-2-2-128 0,-2 4 128 31,-2 1-1024-31,0 1-192 0,0 0-64 0,0 3-9328 0,-2-3-1872 0</inkml:trace>
  <inkml:trace contextRef="#ctx0" brushRef="#br2" timeOffset="-45842.09">27779 17271 25791 0,'-1'-10'2304'0,"1"-1"-1856"15,1 2-448-15,3-2 0 0,0 1 240 0,2-4-48 16,3-3-16-16,4 1 0 0,3-1 608 0,3 2 128 15,2-3 32-15,4 0 0 0,4 1-336 0,4 0-64 16,3 2-16-16,1 2 0 0,0 0-64 0,1 5-16 16,0-4 0-16,1 8 0 0,3 4 80 0,-4 2 16 15,-2-2 0-15,-3 5 0 0,-4 7 0 0,-1 2 0 0,-2 4 0 16,-6 2 0-16,-3 2-240 0,-6 6-48 0,-2 4-16 0,-5 1 0 16,-7 0-80-16,-6 4-16 0,-6 3 0 0,-7 7 0 15,-4 9 16-15,-6 3 0 0,-5 2 0 0,-6-3 0 16,-3 5-32-16,-2-6 0 0,0-5 0 0,0-4 0 15,4-3-128-15,0-5 192 0,-1-1-192 0,4-3 192 16,4-3 128-16,3-2 48 0,0-7 0 0,3 0 0 16,3-2-48-16,3-3-16 0,5-4 0 0,4-2 0 15,6 1 16-15,3-1 0 0,4-4 0 0,3-1 0 16,0-8-192-16,13 7-128 0,2 0 144 0,7-3-144 16,4-4 192-16,6 0-48 0,2 0-16 0,7 0 0 15,5-1 0-15,3-2 0 0,4-2 0 0,5 3 0 16,7 3 64-16,-2 0 16 0,-2 2 0 0,3-3 0 15,-1-3-208-15,1 3 144 0,0 0-144 0,2 0 128 0,1-1 32 16,-5-2 0-16,-6 0 0 0,-5 1 0 0,-5 1 0 0,-4-1 0 16,-4-5 0-16,-5 2 0 0,-5 3-160 15,-3-2 0-15,-2-4 0 0,-4 4 0 16,-3 2-880-16,-4 2-96 0,-2 0-32 0,-10 0 0 16,0 0-2480-16,0 0-496 0</inkml:trace>
  <inkml:trace contextRef="#ctx0" brushRef="#br2" timeOffset="-42271.49">20404 20190 17503 0,'0'0'1552'0,"0"0"-1232"0,-4-9-320 0,4 9 0 0,-5-6 1712 0,5 6 272 16,-5-4 64-16,-3-1 16 0,1 0-1856 0,-2 1-368 16,0 2-80-16,-1 0-16 0,0 1 800 0,-3 1 160 15,0 0 16-15,-2 1 16 0,-3 1-192 0,-1-1-32 16,-2 3-16-16,0 3 0 0,2-1-64 0,-2 1-16 15,-5 2 0-15,1-3 0 0,1 5-160 0,-3-5-48 16,-1-1 0-16,0 1 0 0,-1-2-64 0,-2 3-16 16,-2 0 0-16,-2-3 0 0,-4-1 32 0,-1 0 0 15,-5 2 0-15,-3 1 0 0,-4-3 64 0,0 2 16 16,0 2 0-16,1-2 0 0,1 1 80 0,-1 1 32 16,-1-4 0-16,-4 0 0 0,-3 2-32 0,0 1-16 0,1-2 0 0,0-1 0 15,4-1-16-15,0 0 0 0,1-1 0 0,-4-1 0 16,-2 0-16-16,-2 0 0 0,0 0 0 15,-1 1 0-15,-2 2-96 0,2-3-32 0,1-3 0 16,-1 2 0-16,-2 0 16 0,-1 1 0 0,1 2 0 16,-2-2 0-16,-1-1 0 0,3 0 0 0,-1-2 0 0,3 0 0 15,-2 2 32-15,0-3 16 0,2-1 0 0,0 1 0 16,-2 1 48-16,5 0 0 0,1-1 0 0,5-2 0 16,1 0-32-16,0 2 0 0,-3-1 0 0,2 0 0 15,-1 1-32-15,0 0 0 0,-2-1 0 0,2 1 0 16,2 0-64-16,0 2 0 0,0-3-128 0,-3 0 192 15,-4 1-192-15,0 1 0 0,1 1 128 0,2-1-128 16,0-2 0-16,4 0 176 0,3 0-176 0,0-3 160 16,-2 1-160-16,-1-1 160 0,-2-3-160 0,1-1 160 0,1 1-160 15,1-2 0-15,3-4 144 0,1 3-144 0,1 3 128 16,3-4-128-16,0-3 128 0,-1 0-128 0,0-1 0 0,-1-3 128 16,0 5-128-16,1-1 0 0,1-1 0 0,2 0 128 15,0-2-128-15,0 1 0 0,1 0 0 16,5 1 0-16,-1-3 0 0,1-3 128 0,0 2-128 0,0-5 0 15,0 0 0-15,-4-6 128 0,1-2-128 0,4-6 0 16,1-4 128-16,1 0-128 0,-1 1 0 0,0-4 0 16,1 1 0-16,3 2 0 0,-2 1 0 0,2-4 0 15,2-3 0-15,0-6 0 0,1-1 0 0,0 2 0 16,0 4 0-16,0 1 0 0,3 2 0 0,2 4 0 16,-2-2 0-16,4 0 0 0,1 1 0 0,0-3 128 15,0 0-128-15,3 3 0 0,1-2 0 0,3-2 0 0,2-2 0 16,1-1 0-16,-1 2 0 0,2-1 0 0,0-3 0 0,1 1 0 15,1 0 0-15,2 2 0 0,0 0 0 0,-1 1 0 16,-1-2 0-16,1 3 0 0,0 1 0 0,0-1-128 16,-1 1 128-16,1-3 0 0,3 1 0 0,0 1 0 15,0-1 0-15,2 3 0 0,1 4 0 0,2-1-128 16,1 3 128-16,0-3 0 0,4 1 0 0,0 0 0 16,1 0 0-16,0-1 0 0,2 4 0 0,2-2-128 15,2-1 128-15,3-2 0 0,3 3 0 0,2-2 0 16,2 3 0-16,0-4 0 0,-2 0 0 0,3 0-128 15,1-4 128-15,1 4 0 0,2 3 0 0,-1-4-128 16,3 5 128-16,-1-2 0 0,3 4 0 0,-4 1 0 16,-1-3 0-16,1 3 0 0,7-1 0 0,1 3-128 15,-1 2 128-15,-1 1 0 0,2 2 0 0,-1-1-128 0,0-1 128 16,2 4 0-16,-1 5 0 0,4-4 0 0,4 4 0 16,3-2 0-16,1 1 0 0,5 2-128 0,1 2 128 15,-1-5 0-15,-2 2 0 0,4-2-128 0,0 3 128 16,2-2 0-16,-3 1 0 0,4 3 0 0,4 4 0 0,-4-3 0 15,0 0 0-15,-3 2 0 0,0 1 0 16,0 0 0-16,3 0 0 0,4 2 0 0,5 2 0 0,-4 1 0 16,1 3 0-16,-2-2-128 0,-1-1 128 0,-2 1 0 15,0 3 0-15,4 0 0 0,4 4 0 0,-1-3 0 16,-3 0 0-16,0 0-128 0,-2 6 128 0,-5 2 0 16,2-1 0-16,8 0 0 0,4 1 0 0,-1 1 0 15,-2 0 0-15,1 0 0 0,0 0 0 0,0-1 0 16,1-2 0-16,-1 3 0 0,3 2 0 0,-2 0 0 0,-2-2 0 0,0 1 0 15,2-1 0-15,-2 0 0 0,-1 3 0 16,1-2 0-16,1 0 0 0,-2 1 0 0,-6 2 0 0,3-2 0 16,0 2 0-16,3-2 0 0,2-2 0 0,0 3 0 15,0-1 0-15,1-2 0 0,-5-1 0 0,2 0 0 16,2-2 0-16,4 3 0 0,5 3 0 0,-3-2 0 16,-4-6 0-16,-2 4 0 0,0 0 0 0,0 2 0 15,1-2 0-15,-1-1 0 0,-1-1 0 0,-3 3 0 16,-1 2 0-16,-2 1 0 0,-4-3 0 0,2 1 0 15,1 1 0-15,5 2 0 0,-1-1 0 0,-2 2 0 16,-4-1 0-16,0-2 0 0,0 1 0 0,1 1 0 16,1 1 0-16,-1-2 0 0,1 1 0 0,0 0 0 15,-4 2 0-15,1-2 0 0,-1 0 0 0,2 1 0 16,1 1 0-16,3-2 0 0,-4 3 0 0,1-1 0 0,-1-2 0 16,-2 0 0-16,-2 1 0 0,0 1 0 0,-1-1 0 0,1-1 0 15,-1-4 0-15,1 4 0 0,3 5 0 0,-2-3 0 16,-2 0 0-16,-2-1 0 0,-1 2 0 0,1 2 0 15,-1-2 0-15,0 4 0 0,2-6 0 0,3 1 0 16,2 0 0-16,-5-1 0 0,-4 6 0 0,1-4 0 16,-1 3 0-16,2-2 0 0,0 1 0 0,2-3 0 15,-2-2 0-15,3 4 0 0,3-2 0 0,-3 2 0 16,-3 2 0-16,1-6 0 0,-1-2 0 0,-1 1 0 16,1 1 0-16,2 1 0 0,1-2 0 0,1 3 0 15,-2-1 0-15,-3 0 0 0,-4 6 0 0,1-2 0 16,-2 1 0-16,2-2 0 0,5 1 0 0,-4-3 0 15,0 2 0-15,2 2 0 0,2-2 0 0,-2 0 0 0,-2-1 0 16,0 2 0-16,-3 0 0 0,4 1 0 0,2-4 0 16,2 3 0-16,1-3 0 0,1 2 0 0,2 0 0 0,-1-2 0 15,-1 3 0-15,0-2 0 0,-1 4 0 0,2-2 0 16,1-3 0-16,1 0 0 0,-1 3 0 0,0 0 0 16,1-4 0-16,-4 3 0 0,-1-4 0 0,1 3 0 15,2 5 0-15,-1-2-128 0,0-1 128 0,1 2 0 16,1-2 0-16,1 4 0 0,-4-3 0 0,1 1-128 15,-1 0 128-15,1-3 0 0,2 5 0 0,4-3 0 16,5-2 0-16,-2 1-128 0,-1 2 128 0,-2 1 0 16,-2-6 0-16,2 2-128 0,4-2 128 0,0 2 0 15,-1 3 0-15,-2-1 0 0,-3 2 0 0,0-1 0 16,-4-3 0-16,4 2 0 0,4-1-128 0,0 2 128 16,0-4 0-16,-2 3-128 0,0-3 128 0,-4 4 0 0,-2-4 0 0,1 2 0 15,-1-3 0-15,1 2-128 0,6 2 128 0,-2-1 0 16,0 0 0-16,-1 3-128 0,-3-4 128 0,-1 3 0 15,-2-3 0-15,4 3 0 0,-3-5 0 16,3 3-128-16,-1-1 128 0,-1 2 0 0,-1-4-128 16,-4 2 128-16,0 1-128 0,-1-4 128 0,-1 5 0 0,3-3 0 15,-1 5 0-15,3-3-128 0,0-2 128 0,-1 0 0 16,-1 3 0-16,-4-2 0 0,-2 2 0 0,-1 0 0 16,-2 3 0-16,1 2-128 0,2 0 128 0,-4-1 0 15,-1 0 0-15,1 0 0 0,0 0 0 0,2 1 0 16,-1 3 0-16,0 1 0 0,-1 2 0 0,-1-1 0 0,0 3 0 15,1-2 0-15,2 2 0 0,3-1-128 16,3-1 128-16,1 1 0 0,-3 1 0 0,1-1-128 0,-3-2 128 0,-1-1 0 16,-3 3-176-16,-2 2 176 0,1 0-208 0,2 0 80 15,1 1 128-15,-4 0-192 0,-2 3 192 0,3-4-192 16,3 0 192-16,-1 3 0 0,-5-3 0 0,-2 5-128 16,0-2 128-16,-6 1 0 0,0-6-144 0,-3 5 144 15,-3-3 0-15,1 2 0 0,-3 2 0 0,0-2 0 16,-2 1-128-16,-1 6 128 0,1 3 0 0,-2-1 0 15,-4 0 0-15,0 1 0 0,-2 4 0 0,0 4 0 16,0 5 0-16,-2-2 0 0,2-5 0 0,-2 3 0 16,-1 0 0-16,-1 4 0 0,-1 1 0 0,-2-2 0 15,-1 1-128-15,0 1 128 0,-5 4 0 0,0-1 0 16,0-3 0-16,-3-2 0 0,-6 4-144 0,-2 2 144 0,1 0 0 0,-2 0 0 16,-4-2-128-16,-1 2 128 0,-8 7 0 15,0-3 0-15,0-4 0 0,-1 2 0 0,-1 1 0 0,1 4-128 16,-1-1 128-16,0-1 0 0,-1-7 0 15,-1-1 0-15,-3-4 0 0,-2-3 0 0,-3-1 0 16,-2-2 0-16,-4 1 0 0,-4-3 0 0,-6 2 0 0,3-4 0 16,0 1 128-16,0-2-128 0,1-3 0 0,-5 0 128 15,-1-7-128-15,-3 5 0 0,-3-6 128 0,0 3-128 16,0-6 0-16,2-1 144 0,1 4-144 0,1-4 128 16,0-3-128-16,-4 1 128 0,-3-2-128 0,-3-1 0 15,-4-1 144-15,1-1-144 0,1 0 128 0,-1 2-128 16,-1-2 160-16,-6-4-160 0,-7 0 192 0,1-4-64 15,3 3-128-15,-1-5 192 0,-2 1-192 0,-3-1 176 0,-5 0-176 16,2-4 160-16,2 0-160 0,-2-2 192 16,-2 2-192-16,-3-2 192 0,-2 1-192 0,2-2 160 0,3 1-160 0,0-1 160 15,-2 2-160-15,-1 1 192 0,-3 0-192 0,6 0 192 16,3 1-192-16,-1 2 0 0,-2-2 144 0,-3-2-144 16,-4-1 128-16,4 0-128 0,1 0 128 0,-2 1-128 15,-5-1 128-15,-1-2-128 0,-2 0 128 0,1 0-128 16,2 3 0-16,-3 0 0 0,-5-1 0 0,1 2 128 15,1-1-128-15,0 1 0 0,-2 0 0 0,1 0 128 16,0-1-128-16,3-2 128 0,2 2-128 0,0 0 128 16,-1 1-128-16,6-2 0 0,4 1 0 0,1 0 128 15,-1-2-128-15,2 2 0 0,-3-3 0 0,4 1 0 16,3 1 0-16,-3 1 0 0,-4 1 0 0,0 0 0 16,0-1 0-16,5 1 0 0,2 0 0 0,-2 1 0 0,-7 0 0 15,4-1 144-15,5 0-144 0,3 0 160 0,2-1-160 16,1 1 0-16,-2 3 0 0,-2 0-176 0,-5-1 176 0,5 0 0 15,5 1 0-15,-3-1 0 0,-3 2 0 0,-1 1 0 16,1-1 128-16,3 0-128 0,3 1 0 0,0 2 0 16,-1 1 0-16,-5 2-128 0,0-1 128 0,1 3 0 15,2-4 0-15,2 4 0 0,1 2 0 0,-2-1 0 16,0-3 0-16,0 2 128 0,0-3-128 0,3 2 0 16,3-3 0-16,-4 1 0 0,-5-2 0 0,1 4 0 15,0 6 0-15,2-2 128 0,2 1-128 0,-5 1 0 16,-6 0 0-16,0 3 0 0,6 0 0 0,5 2 0 15,4-2 0-15,1 0-128 16,1 5-816-16,4-1-144 0,5-1-48 0,7 2-17056 0</inkml:trace>
  <inkml:trace contextRef="#ctx0" brushRef="#br2" timeOffset="-31597.41">18945 10127 9087 0,'0'0'400'0,"-12"-4"96"0,1-7-496 0,2 3 0 0,-1 1 0 0,1 3 0 15,9 4 1232-15,-9-1 160 0,3-3 16 0,6 4 16 16,0 0-672-16,0 0-144 0,0 0-32 0,0 0 0 16,0 0 112-16,0 0 16 0,0 0 0 0,0 0 0 15,12-4 64-15,4 0 32 0,-2 4 0 0,3-1 0 16,5-3-256-16,0 0-48 0,2-1-16 0,4 0 0 16,4 4-160-16,-1 0-16 0,2-2-16 0,6-1 0 15,3-2 112-15,-1 3 32 0,4 1 0 0,3-1 0 16,2 2 80-16,3-2 0 0,2 0 16 0,6-1 0 15,4 5-48-15,2-1-16 0,2-1 0 0,-2 2 0 16,3 4-208-16,4-2-32 0,3-5-16 0,3 2 0 16,2 3-64-16,-3 0-16 0,-3-1 0 0,1 1 0 0,3-3-128 0,-1 3 160 15,-3 1-160-15,-2-1 160 0,-3 1 80 16,-3-1 16-16,-5 1 0 0,1 0 0 0,-1 0 0 0,0 1 0 16,-1-2 0-16,-5-1 0 0,-3-2 0 0,-6 3 0 15,-4 0 0-15,-2 0 0 0,-1-4-48 0,-2 1 0 16,1 0 0-16,-2-2 0 0,-1 4-80 0,0-2 0 15,-3-2-128-15,0 2 192 0,1 2-192 0,-2 0 0 16,-2-1 0-16,-3 1 0 0,-2 0 128 0,-2 2-128 16,-4-1 0-16,-2-3 144 0,-3-4-144 0,-3 1 0 15,-12 3 0-15,0 0 0 16,9 5-640-16,-9-5-16 0,0 0 0 0,6 11 0 16,-6-11-1840-16,5 12-384 0,-5-12-64 0</inkml:trace>
  <inkml:trace contextRef="#ctx0" brushRef="#br2" timeOffset="-30997.73">24223 9929 15663 0,'0'0'688'0,"0"0"144"0,6-10-656 0,2 3-176 0,2 5 0 0,4-2 0 15,3-2 832-15,5 2 144 0,5 1 32 0,3 0 0 16,8-4-96-16,6 3-16 0,5 3 0 0,1 1 0 16,-3-1-64-16,5 1-32 0,1 0 0 0,6-1 0 15,4-2-208-15,3 1-32 0,2 2-16 0,-2 1 0 16,-3 1-240-16,-2 0-48 0,-2-4-16 0,-1 1 0 15,-3 0-64-15,-2 2-16 0,-2 2 0 0,-1-1 0 16,-3-2-160-16,-4 4 192 0,-5 4-192 0,-5-3 192 16,-5 1-192-16,-4 3 0 0,-2-1 0 0,-4 3-8688 15,-7 3-1648-15</inkml:trace>
  <inkml:trace contextRef="#ctx0" brushRef="#br2" timeOffset="-29262.49">21083 10580 1839 0,'0'0'0'0,"0"0"160"0,6 7-160 0,-6-7 0 0,0 0 0 0,0 0 0 15,7 7 1840-15,-7-7 336 0,0 0 64 0,0 0 0 16,0 0-1264-16,-4 9-256 0,-3-2-48 0,-3 0-16 15,-1-1-80-15,-3-5 0 0,-4-1-16 0,0 3 0 16,0 6-240-16,-2-4-64 0,-3-6 0 0,-1 3 0 16,-1 4 32-16,-3 3 0 0,-3-4 0 0,-1 0 0 15,-1-1 64-15,-2 3 16 0,-2-2 0 0,0 0 0 16,0-4 64-16,0 3 16 0,-1 0 0 0,0-2 0 16,0 2-80-16,0 2-16 0,-2 0 0 0,0 1 0 0,-2 5-144 15,2-1-16-15,2-3-16 0,-2-1 0 0,-2 1 16 0,0 1 0 16,2 4 0-16,3 0 0 0,-2-7 64 0,2 4 0 15,2 0 16-15,-1 4 0 0,0 2 32 0,-1 2 0 16,1-1 0-16,0 1 0 0,0 1-304 0,1 2 0 16,-1 2 0-16,1 1 0 0,-2-3 0 0,2 3 0 15,2 1 0-15,2-2 0 0,0-1 0 0,-2-2 128 16,0 4-128-16,1 0 0 0,-1 4 208 0,0-4-64 16,0-5-16-16,0 4 0 0,0 5 144 0,0-1 32 15,-1 1 0-15,1-3 0 0,-2 3-112 0,2-1-32 16,3 1 0-16,0-5 0 0,4 1 32 0,0-1 0 15,0 0 0-15,-1 2 0 0,3-1-16 0,-2 2 0 16,0-1 0-16,-1 3 0 0,3 5-32 0,1 0 0 0,1-1 0 16,1 0 0-16,0-2-144 0,2 5 0 15,2 1 144-15,0 0-144 0,-1-3 0 0,0 0 0 0,2-1 0 0,-1-4 128 16,5 1-128-16,0-2 0 0,1-3 0 0,1 0 128 16,-1 10-128-16,1-2 0 0,1-6 0 0,2 2 0 15,-1-2 0-15,2 4 0 0,-1 0 0 0,1-2 0 16,1 1 0-16,0-1 128 0,1 1-128 0,-2 3 0 15,2-3 0-15,0 2 0 0,0-1 0 0,0 1 0 16,2 1 0-16,1 1 144 0,-1 0-144 0,1 1 0 16,1 2 128-16,0-2-128 0,1-1 0 0,2 1 0 15,1-3 0-15,0-1 128 0,-1 1-128 0,1-3 0 16,0 2 176-16,1 1-176 0,-1-8 160 0,1 5-160 16,-1-2 144-16,1 5-144 0,0-4 128 0,1 2-128 15,2-1 144-15,-2 2-144 0,1 2 160 0,2-3-160 0,-1-3 128 0,3 3-128 16,-1 0 0-16,3 1 144 0,-2-5-144 0,0 3 128 15,3-5-128-15,0 2 128 0,-1-1-128 0,0 0 0 16,2 1 144-16,-2-2-144 0,-2-3 128 0,2 4-128 16,1 1 128-16,0-6-128 0,0-3 144 0,-3-4-144 15,1 4 192-15,-1-2-192 0,-1 0 160 0,0-2-160 16,-1 0 128-16,2 1-128 0,-1 2 208 0,0-5-32 16,-1 0-16-16,0-1 0 0,0 0-160 0,-1 4 0 15,0-3 0-15,1 1 0 0,-3-4 0 0,3 0 0 16,-9-7 0-16,10 5 128 0,-1 2-128 0,-9-7 0 15,0 0 0-15,11 11 0 16,-4-2-352-16,-7-9-96 0,0 0-32 0,6 10-8672 16,0 4-1728-16</inkml:trace>
  <inkml:trace contextRef="#ctx0" brushRef="#br2" timeOffset="-28865.57">17913 13848 12895 0,'-5'-8'1152'15,"5"8"-928"-15,0 0-224 0,0 0 0 16,0 0 1296-16,-7 9 224 0,5 4 32 0,0 4 16 0,2 3-1120 0,3-1-240 15,0 1-32-15,3 2-16 0,5 2 64 0,2-3 16 16,1 2 0-16,4-1 0 0,2-6 48 0,2 1 16 16,2 1 0-16,3-2 0 0,-1-3-48 0,5 1 0 15,1-3 0-15,1 1 0 0,1-5-48 0,0 1-16 16,-1-5 0-16,3 2 0 0,1 1-16 0,2-3-16 16,2-6 0-16,5-3 0 0,1-3 96 0,3-5 0 15,4-4 16-15,1-4 0 0,-1-7 240 0,0-4 32 16,-2-5 16-16,1-4 0 0,-1-8 16 0,0 1 16 15,-1-3 0-15,-1 6 0 0,-2 3-144 0,-3 2-48 16,-5 3 0-16,-3 0 0 0,-3 1-240 0,-2 4-160 16,-4 0 192-16,-1 6-192 0,-3-1 0 0,0 8 0 15,-4 2 0-15,1 4 0 16,-3 6-1424-16,-1 2-400 0</inkml:trace>
  <inkml:trace contextRef="#ctx0" brushRef="#br2" timeOffset="-17159.91">12967 18783 13823 0,'0'0'608'0,"0"0"128"0,0 0-592 0,0 0-144 0,0 0 0 0,0 0 0 16,-8-2 1232-16,8 2 224 0,0 0 32 0,0 0 16 15,0 0-400-15,0 0-80 0,0 0 0 0,0 0-16 16,0 0-176-16,15-4-16 0,2-5-16 0,2 4 0 16,-1 2 32-16,3 0 16 0,4-4 0 0,1 3 0 15,3 1-208-15,3-2-32 0,1-2-16 0,2 2 0 16,1 0 560-16,3 0 96 0,4 1 32 0,-3 0 0 16,0 0-1760-16,-3 1-352 0,-4 0-64 0,-3 1 0 15,-2-2 720-15,-4 1 176 0,-3 2 0 0,-3-2 0 16,-2 3-128-16,-3 2-48 0,-3 0 0 0,-10-2 0 15,0 0-1824-15,0 0-368 0,0 0-80 0,-9 13-16 0</inkml:trace>
  <inkml:trace contextRef="#ctx0" brushRef="#br2" timeOffset="-16971.82">13215 19020 14735 0,'0'0'1312'0,"0"0"-1056"16,0 0-256-16,10 9 0 0,1-6 1728 0,3 0 272 15,1-2 64-15,1 3 16 0,-1 1-64 0,7-5-16 16,8-5 0-16,4 1 0 0,-2 4-576 0,4-4-112 16,1-2-32-16,-2-4 0 0,1 1-800 0,-1-4-160 15,-2 2-48-15,2 1 0 0,-1-3-272 0,-2 5 160 0,-3-2-160 16,-1 4 128 0,-4-2-1456-16,-2 4-288 0,-2 3-64 0</inkml:trace>
  <inkml:trace contextRef="#ctx0" brushRef="#br2" timeOffset="-15373.76">9086 18535 6447 0,'0'0'576'0,"0"0"-576"0,0 0 0 0,1-7 0 16,-1 7 1056-16,0 0 96 0,3-5 32 0,-3 5 0 15,0-9-192-15,0 9-32 0,0 0-16 0,0 0 0 16,0 0-32-16,0 0 0 0,0 0 0 0,0 0 0 16,0 0-80-16,0 0-32 0,0 0 0 0,0 0 0 0,0 0-256 0,0 0-48 15,-3-5-16-15,3 5 0 0,0 0-64 0,0 0-16 16,0 0 0-16,0 0 0 0,-4 9 64 0,4-9 16 16,-2 10 0-16,2 0 0 0,0 1 0 0,1 2 0 15,-1-1 0-15,1 3 0 0,-1 3-48 0,2 2-16 16,-1 3 0-16,2 1 0 0,-2 5-16 0,-1 0 0 15,0 4 0-15,5 1 0 0,3 0 16 0,-3 4 0 16,-3 3 0-16,1 1 0 0,-1-3-32 0,0 2-16 16,-1 3 0-16,-1-2 0 0,-3 4 64 0,-1-7 16 15,-1-1 0-15,2-2 0 0,0 1 16 0,-1-3 16 16,0 0 0-16,-1-2 0 0,0-3-80 0,0 2-16 16,0-7 0-16,1 2 0 0,0-5-16 0,2 2-16 0,1-1 0 15,-1-1 0-15,0-2-128 0,-1 2-32 0,2-4 0 16,1 0 0-16,1-6-64 0,2 3 0 0,-1-1-128 0,1-4 192 15,-3-9-192-15,1 10 176 0,3-5-176 0,-4-5 160 16,0 0-160-16,0 0 0 0,0 0 0 0,0 0 0 31,0 0-1440-31,11-5-224 0,-2-5-32 0,-1 1-16 0</inkml:trace>
  <inkml:trace contextRef="#ctx0" brushRef="#br2" timeOffset="-5562.72">10160 18464 13823 0,'0'0'1216'0,"0"0"-960"0,-2-11-256 0,-1-1 0 16,-2 6 1136-16,2-3 176 0,1 3 32 0,2 6 16 16,0 0-32-16,0 0-16 0,0 0 0 0,-5-5 0 15,-2 0-528-15,7 5-96 0,0 0-32 0,-5 5 0 16,-4 1-160-16,4 7-48 0,-1-2 0 0,2 3 0 15,0 1 112-15,1 4 16 0,0 2 0 0,2 3 0 0,-2 4 96 0,1 4 32 16,0-1 0-16,1 0 0 0,1-2-112 0,0-2-16 16,-1 1 0-16,1-3 0 0,-1-1-160 15,1-3-32-15,0-3-16 0,-2-1 0 0,-2 2-176 0,2-1-16 16,-1-3-16-16,1 2 0 0,-1 0-32 0,2-6 0 16,0-1 0-16,1 0 0 0,0 2-128 0,0-2 0 15,0-10-160-15,0 0 160 16,0 0-2336-16,0 0-368 0,7 5-80 0</inkml:trace>
  <inkml:trace contextRef="#ctx0" brushRef="#br2" timeOffset="-4609.13">9884 19503 2751 0,'0'0'128'0,"0"0"16"0,0 0-144 0,0 0 0 0,-7 7 0 0,7-7 0 16,0 0 2832-16,0 0 544 0,0 0 96 0,0 0 32 15,0 0-2096-15,0 0-400 0,0 0-96 0,0 0-16 16,0 0 32-16,0 0 0 0,0 0 0 0,10-2 0 15,-10 2-64-15,11-7-16 0,1 0 0 0,-2 3 0 16,0-1-80-16,1 2 0 0,0-2-16 0,0 3 0 16,1-1-208-16,0 2-32 0,0 0-16 0,-1 1 0 0,-11 0-192 0,12 5-48 15,-4 1 0-15,-1 3 0 0,-7-9 64 0,6 15 16 16,1 4 0-16,-5-5 0 0,-3-2-144 0,-2 0-48 16,-1-1 0-16,-1 0 0 0,-5 3 64 0,0-3 16 15,1 2 0-15,-1 0 0 0,-2-4 32 0,4 1 16 16,0 0 0-16,2 0 0 0,2-2-96 0,4-8-32 15,-4 8 0-15,4-8 0 0,0 0-144 0,0 0 0 16,8 3 0-16,3 1 128 0,2 3-128 0,1-5 0 16,1-2 0-16,3 3 0 0,2-1 0 0,-1 4 0 15,2 2 0-15,-1 0 0 0,-2 3 0 0,-1 2 0 16,-3 0 0-16,-1-1 0 0,-3 2 0 0,-2-1 0 16,-2 1 128-16,-3 0-128 0,-4 0 352 0,-3 1-16 15,-3-3 0-15,-1 2 0 0,-1 0 272 0,-3 1 48 0,-3-4 16 16,-4 2 0-16,-1 0 32 0,-5 1 16 0,0-4 0 15,1 1 0-15,0-3-304 0,-1 1-64 0,1-3-16 16,1 2 0-16,1-3-160 0,0-4-48 0,0-1 0 0,1 1 0 16,3 2-128-16,1-3 0 0,5-4 0 0,-2 2-176 31,4-1-1712-31,10 3-352 0,0 0-64 0,0 0 0 0</inkml:trace>
  <inkml:trace contextRef="#ctx0" brushRef="#br2" timeOffset="-2926.66">11560 18333 11679 0,'0'0'512'0,"0"0"128"0,0 0-512 0,0 0-128 15,0 0 0-15,0 0 0 0,-4-5 1024 0,4 5 176 16,0 0 32-16,0 0 16 0,-9 0-288 0,0 1-48 15,1-3-16-15,-1 4 0 0,1 5-48 0,-3 2-16 0,0-4 0 0,-2 8 0 16,-2 3 0-16,-2 2 0 0,1 2 0 0,-1 2 0 16,2-2-288-16,-3 7-64 0,3-2-16 0,1 8 0 15,3-3-192-15,2 0-32 0,5 2-16 0,1-7 0 16,6-1-64-16,2-3-16 0,4-5 0 0,4-4 0 16,1-3 240-16,3-3 64 0,3 3 0 0,0-7 0 15,1-5-64-15,2-3-16 0,0 1 0 0,0 2 0 16,0-2 192-16,-1-7 32 0,-3-2 16 0,-2 3 0 15,1-1 32-15,-1-2 0 0,-2-1 0 0,-1 0 0 16,-3 2-192-16,0-1-16 0,-4 1-16 0,-2 2 0 16,-2-6 64-16,-3 2 16 0,-1-1 0 0,-3 0 0 15,-4 4-48-15,-1 1-16 0,0-1 0 0,-1 3 0 16,-2-1-304-16,-4 6-128 0,1 3 0 0,-2-1 128 16,0 2-496-16,-2 3-96 0,-2-1-32 15,3 2 0-15,2-1-2784 0,-1 3-560 0,-7 2-128 16,6 4 0-16</inkml:trace>
  <inkml:trace contextRef="#ctx0" brushRef="#br2" timeOffset="-2513.84">11201 19377 16575 0,'0'0'736'0,"-9"5"160"0,9-5-720 0,0 0-176 15,0 0 0-15,0 0 0 0,-2-9 1136 0,2 9 192 0,2-6 32 0,3-3 16 16,0 1-432-16,3 4-96 0,2-1-16 0,3 0 0 16,5 0-112-16,-3 0-16 0,-2-1-16 0,-1 3 0 15,4 3 64-15,-2 0 16 0,-2 0 0 0,0 4 0 16,-1 4-320-16,-2-3-48 0,-9-5-16 0,8 10 0 15,-3 1 64-15,-3 3 16 0,-4 3 0 0,-3 1 0 16,-3-1 112-16,-2 2 0 0,-4 6 16 0,-3-3 0 16,0-1-32-16,-2-2-16 0,0 0 0 0,2-1 0 15,4-2-176-15,4-2-48 0,4-4 0 0,4 2 0 16,1-5-128-16,0-7-16 0,0 0-16 0,13 8 0 16,3-3 208-16,2-4 32 0,4-1 16 0,2 0 0 0,1 0-48 15,4-2-16-15,-1-8 0 0,0 3 0 16,0 5-352-16,0-7 0 0,-1 0 0 0,-2-1 0 0,0 3 0 0,-4 0 0 15,0 2 0-15,-4-2 0 16,-3-5-1488-16,-1 7-320 0,2-2-64 0,-3 2-14624 16</inkml:trace>
  <inkml:trace contextRef="#ctx0" brushRef="#br2" timeOffset="-1850.56">12027 18185 4607 0,'0'0'192'0,"0"0"64"0,0-11-256 0,0 5 0 16,0-4 0-16,0 10 0 0,0 0 2304 0,0-8 400 15,0-2 96-15,0 10 16 0,0 0-1408 0,0 0-288 16,0 0-48-16,0 0-16 0,0 0-400 0,0 0-80 15,0 0 0-15,8 4-16 0,-8-4 192 0,6 9 32 16,-1 0 16-16,-1 3 0 0,-1 4 16 0,-1 3 0 16,2 1 0-16,-3 5 0 0,1 1-80 0,0 7-16 0,0 5 0 0,0 4 0 15,2 1 32-15,0 9 0 0,-2 8 0 16,2 0 0-16,0 0-192 0,1-2-48 0,-3 2 0 0,5 3 0 16,-2 0-176-16,0 0-32 15,0-3-16-15,0 0 0 0,-1-4 96 0,0-6 0 0,0-4 16 0,-1 0 0 16,3-7-16-16,-1-2-16 0,-2 3 0 0,1-5 0 15,-1-2-112-15,1 2 0 0,1-6-16 0,-2-5 0 16,0-1-64-16,1-3-16 0,0-2 0 0,-1 0 0 16,1-4-160-16,-1 0 0 0,-2-5-192 0,3 0-16960 15</inkml:trace>
  <inkml:trace contextRef="#ctx0" brushRef="#br2" timeOffset="2045.24">12111 18146 8287 0,'-10'-14'368'0,"2"6"80"0,3 1-448 0,-2 1 0 16,-2 0 0-16,-1-1 0 0,0-4 1568 0,1 2 224 15,1-1 64-15,2 5 0 0,1-3-528 0,-1-1-112 16,3-2 0-16,0 2-16 0,3 9 64 0,0 0 16 16,3-12 0-16,-1 5 0 0,-2 7-544 0,7-9-96 15,-7 9-32-15,6-7 0 0,0 2-16 0,-6 5 0 16,0 0 0-16,10 2 0 0,-10-2 16 0,0 0 0 15,11 5 0-15,-4 6 0 0,0 1-112 0,-2 3-32 0,-2 3 0 0,1 3 0 16,0 7 0-16,-1 4 0 0,-2 2 0 0,-1 4 0 16,-1 2-80-16,-1 8-32 0,0 3 0 0,-1 7 0 15,1 1-128-15,-3 6-32 0,1 1 0 0,1 0 0 16,1 0-48-16,-1-1-16 0,1 2 0 0,-1 3 0 16,3 4-128-16,0-4 192 0,0-4-192 0,3-9 192 15,-1-4-48-15,2-2 0 0,0-6 0 0,0 0 0 16,3-3 208-16,0 2 32 0,0-5 16 0,1-5 0 15,-2-4 0-15,1-1 0 0,-1-4 0 0,2 1 0 16,-2-3-176-16,0-3-32 0,1-1-16 0,-4-1 0 16,-1-4-32-16,0-2 0 0,1-3 0 0,-2 2 0 15,-1-11-16-15,0 0 0 0,0 0 0 0,0 0 0 16,0 0-128-16,0 0 0 0,0 0 0 0,0 0 0 16,-9-6-1152-16,2-1-304 0,0 2-64 15,0-5-9872-15,-2 1-1984 0</inkml:trace>
  <inkml:trace contextRef="#ctx0" brushRef="#br2" timeOffset="2761.17">9237 18457 1839 0,'0'0'0'0,"0"0"160"0,2-11-160 0,-2 11 0 16,0 0 0-16,6-10 0 0,-2-5 3264 0,0 4 640 15,-4 3 112-15,0 8 16 0,0 0-2112 0,0 0-448 16,0 0-64-16,0 0-32 0,0 0-336 0,0 0-64 15,-6 13-16-15,1-1 0 0,0 5 0 0,0 3-16 16,1 6 0-16,-1 0 0 0,-1 6-320 0,1 6-64 16,0 8-16-16,0 0 0 0,2 3 64 0,-2 6 16 15,3 2 0-15,-1 7 0 0,2 4-48 0,-1-2 0 0,0 4 0 16,-1-4 0-16,3 2-160 0,-3-5-32 0,-1 0-16 0,0-6 0 16,1-4-48-16,1-2-16 0,1-5 0 15,-2-3 0-15,2-5 112 0,1-3 32 0,0-4 0 0,0-4 0 16,1-2-48-16,-1-2 0 0,-1-4 0 0,1-2 0 15,4-3-144-15,-4-3-16 0,-4 1-16 0,1-6 0 16,3-6-224-16,0 0 176 0,0 0-176 0,0 0 160 16,0 0-1168-16,0 0-224 15,0 0-48-15,12-6-10112 0,0-4-2032 0</inkml:trace>
  <inkml:trace contextRef="#ctx0" brushRef="#br2" timeOffset="4940.72">2541 18785 8287 0,'0'0'736'0,"-5"-9"-592"0,5 9-144 0,-5-14 0 15,-3 1 1120-15,-1 3 192 0,-1 1 32 0,1 4 16 16,9 5-160-16,-12-7-48 0,-5 1 0 0,2 5 0 16,-1 5-432-16,1 2-80 0,-1-1-32 0,-3 7 0 15,-7 0-192-15,2 6-32 0,2 4-16 0,1 2 0 16,-1 1 80-16,3 4 0 0,1 4 16 0,2 3 0 0,-2 2-96 0,5 0-32 15,4-5 0-15,3-3 0 0,5-6-208 0,1-1-128 16,4-3 160-16,2-6-160 0,3-3 304 0,4-2-48 16,-3-1 0-16,5-6 0 0,4-3 160 0,0-4 32 15,-1 0 0-15,2-3 0 0,3-2 16 0,3-5 16 16,-4-4 0-16,4 0 0 0,-1 1-160 0,1-4-48 16,-2-2 0-16,-1-1 0 0,-3 2-144 0,0-1-128 15,-2-3 192-15,1 0-192 0,0-2 176 0,0-3-176 16,-1 2 160-16,0-1-160 0,-1-3 128 0,-1-4-128 15,1-7 0-15,-2 4 0 0,-4 2 0 0,2 4 0 16,-3 2 0-16,-1 6 0 0,-5 4 0 0,1 5 0 16,-2 4 0-16,0 6 0 0,0 0 0 0,-3 8 0 15,-5-5 0-15,-4 10 0 0,1 9 0 0,-3 2 0 0,-6 2-128 16,3 8 128-16,-1 3-160 0,0 6 160 0,0 6-128 0,-1 4 128 16,1-2 0-16,0 3-128 0,1 1 128 0,4-5 0 15,1-3 0-15,4-1 0 0,3-2 0 0,2-5-128 16,4-1 128-16,1-7 0 0,5-4 0 0,2-3 0 15,1-4 0-15,-1-6 0 0,4-1 128 0,1-2-128 16,4-3 272-16,3-4-16 0,-1-3 0 0,-2-3 0 16,-2 0-32-16,3-4-16 0,-4 1 0 0,1 1 0 15,2-2-64-15,-3 0-16 0,-4 0 0 0,-1 5 0 16,0 0-128-16,-6 3 0 0,0-3 0 0,-7 9 0 16,0 0 0-16,0 0 0 0,0 0 0 0,-7 12 0 15,-2 0 0-15,2-1 0 0,-5 5-144 0,2 0 144 16,-1 2 0-16,-1-2-128 0,1 2 128 0,5-5 0 15,4 1 0-15,1-1 0 0,0-2 0 0,1-11 0 16,9 5 0-16,1-1 0 0,1-2 0 0,3-4 0 0,5-4 0 16,4-5 0-16,1 2 0 0,2-7 144 0,0-2 16 15,1-3 0-15,0-4 0 0,2 3 0 0,-4-1-160 0,5-4 192 16,-1 0-192-16,-2-1 192 0,-2 4-192 0,0-5 0 16,2 1 0-16,-3-4 0 0,-2-3 128 0,0-1-128 15,-1-3 128-15,-3-3-128 0,-2-2 0 0,0 5 0 16,-1 2 0-16,-2-1 0 0,-3 0 0 0,0 9 0 15,-6 3 0-15,-2 8 0 0,-3 7 0 0,-3 1 0 16,-2 3-128-16,6 7 128 0,-9 2-128 0,-5 4 128 16,-1 8-160-16,-3 6 160 0,0 6 0 0,2-1-144 15,0 5 144-15,2 6 0 0,2 8 0 0,-2 5 0 16,-2 1 0-16,3 2-128 0,1 3 128 0,2 0 0 16,0 1 0-16,1 3 0 0,0-2 0 0,4-4 0 0,4-4 0 0,2-4-128 31,-1-6-736-31,1-9-144 0,3-4-16 0,-2-7-12096 0</inkml:trace>
  <inkml:trace contextRef="#ctx0" brushRef="#br2" timeOffset="5101.35">2952 18853 23951 0,'0'0'2128'0,"12"-6"-1696"0,5-2-432 0,2 1 0 15,1-1 272-15,4 0-16 0,2 1-16 0,0-1 0 16,1 4 336-16,4 2 80 0,3-2 16 0,3 0 0 15,0 3-384-15,-2 2-80 0,3 2-16 0,-1-1 0 16,-1 2-1472-16,-4 0-288 0</inkml:trace>
  <inkml:trace contextRef="#ctx0" brushRef="#br2" timeOffset="5668.33">3827 19208 4607 0,'0'0'400'0,"0"0"-400"0,-7 5 0 0,7-5 0 15,0 0 2944-15,0 0 512 0,0 0 112 0,-5 9 16 16,5-9-1728-16,0 0-320 0,0 0-80 0,0 0-16 15,0 0-256-15,5-10-48 0,0 1-16 0,4-7 0 16,2-3-288-16,3-3-64 0,3-4-16 0,2 3 0 0,0-3-176 16,1-4-48-16,0-3 0 0,5 0 0 0,-2 0-144 0,2-2-16 15,-1-1-16-15,-1 0 0 0,-3-2-144 0,1-1-16 16,-1-1-16-16,0-4 0 0,1-3-48 0,-2 5-128 16,0 6 192-16,-3 6-64 0,-2 6-128 0,0 6 0 15,-1 4 0-15,-4 6 128 0,-9 8-128 0,0 0 0 16,0 0 0-16,8 16 128 0,-3 3-128 0,-4 6 0 15,-4 9 0-15,0 5 0 0,-3 0 0 0,0 5 0 16,0 3 0-16,-2 0 0 0,-2 2 128 0,0 0-128 16,0-2 0-16,1 0 128 0,1 2-320 0,4-9-64 15,-2-1 0-15,1-6-16 16,0-3-688-16,1-6-128 0,-1-1-16 0,0-6-16 16,0-5-656-16,-3-5-128 0,8-7-16 0</inkml:trace>
  <inkml:trace contextRef="#ctx0" brushRef="#br2" timeOffset="5807.25">3990 18996 9215 0,'0'0'400'0,"-2"-8"96"0,2-5-496 0,1 7 0 0,3-2 0 0,2 4 0 16,4 1 3072-16,3-4 512 0,2 0 96 0,2 3 32 15,0 3-2096-15,4 3-400 0,2 1-96 0,2 0-16 16,2 1-464-16,1 1-112 0,2-2-16 0,2-1 0 16,1 0-288-16,1 0-64 0,2-2-16 0,0 1 0 15,-2 1-144-15,-1 0-192 0,-1 5 32 0</inkml:trace>
  <inkml:trace contextRef="#ctx0" brushRef="#br2" timeOffset="6111.84">5051 18851 21183 0,'0'0'1888'0,"-7"2"-1504"16,7-2-384-16,0 0 0 0,0 0-192 0,0 0-128 0,0 0 0 15,0 0-16-15,0 0 1344 0,0 0 272 16,0 0 48-16,0 0 16 0,10-1-704 0,1-2-144 0,2 3-32 0,1-1 0 15,1 1-336-15,1 0-128 0,-2-2 0 0,0 2 0 16,-2 2 0-16,0 1-128 0,-12-3-16 0,0 0-11552 16</inkml:trace>
  <inkml:trace contextRef="#ctx0" brushRef="#br2" timeOffset="6295.26">5046 19110 21183 0,'0'0'944'0,"13"-6"192"0,2-1-912 0,1 0-224 0,-1 0 0 0,3 3 0 16,-4-2 1504-16,2 1 256 0,-1 1 48 0,3-1 16 16,1 0-896-16,2 1-176 0,-1-2-48 0,3 3 0 15,0 6-704-15,1-3 0 0,0-3 0 0,-2 2-13376 16</inkml:trace>
  <inkml:trace contextRef="#ctx0" brushRef="#br2" timeOffset="7394.95">6231 18877 12831 0,'-11'-6'576'0,"4"3"112"0,-4 2-560 0,-1 0-128 16,0 0 0-16,-4 1 0 0,-3 3 752 0,-2 0 112 16,-2 0 32-16,0 4 0 0,0 2-208 0,1 2-48 15,0 0 0-15,3 3 0 0,1 2-96 0,1 1-32 16,1-1 0-16,4 2 0 0,1 2 0 0,4-1-16 16,1-2 0-16,4-1 0 0,0-2-176 0,7-2-48 15,2-2 0-15,4-2 0 0,3-2 112 0,0-3 32 16,0-3 0-16,4-3 0 0,5-3 208 0,2-2 32 15,2-3 16-15,1-1 0 0,-1-3-80 0,-1-5-16 0,2-5 0 16,-1 1 0-16,-2 1-240 0,-2-5-48 0,-2 2-16 0,-2-1 0 16,0 4-144-16,-2-4-128 0,0 1 192 0,-3-1-192 15,-3 2 128-15,1-1-128 0,-1-4 0 0,-1-5 0 16,-4 0 144-16,-1-1-144 0,0 2 0 0,0 5 144 16,0 3-144-16,-3 7 0 0,-3 4 0 0,0 7 0 15,1 8 0-15,0 0 0 0,-8 3-176 0,-3 6 176 16,-3 10-192-16,-1 6 32 0,-2 2 16 0,3 7 0 15,1 4 144-15,1 1-160 0,-1 0 160 0,4 0-160 16,4-1 160-16,1 1 0 0,4-5-144 0,0 0 144 16,3-5 0-16,1-2 0 0,2 2 0 0,3-7 0 15,2-4 0-15,1-7 0 0,2-4 0 0,-2-1 0 0,2 0 192 16,2-4 16-16,0-5 0 0,1-2 0 16,-2-1 160-16,1 0 16 0,1-1 16 0,-1-2 0 0,-4-5-144 15,-1 0-16-15,0 1-16 0,-1 2 0 0,1-3-224 0,-3 2 144 16,-4 4-144-16,-2-1 128 0,-2 9-128 0,0 0 128 15,-5-4-128-15,-4 5 128 0,-2 5-128 0,1 1 0 16,1 4 0-16,0-1-176 0,-3 3 176 0,3 0-192 16,2-2 192-16,2 2-192 0,0-4 192 0,5-9 0 15,0 0 0-15,0 0 0 0,0 0 0 0,0 0 0 16,0 0-128-16,12 5 128 0,2-4 0 0,3-1 0 16,2-2 0-16,1-6 176 0,1-1-48 0,0-4 0 15,1 1 0-15,3 0 0 0,-1-2-128 0,-2-2 192 16,-2 1-192-16,-1 1 192 0,0 3-192 0,-1-3 0 15,0-2 0-15,-1 1 128 0,-2 1-128 0,5-3 0 16,-5-3 144-16,6-4-144 0,-2-2 144 0,0-7-144 0,0-4 192 16,-1-6-192-16,0-4 160 0,-3-1-160 0,-1-2 128 0,-3 2-128 15,1 1 0-15,-1 4 0 0,-1 7 128 0,2 8-128 16,-5 4 0-16,-2 11 0 0,-2 4 0 0,-3 9 0 16,0 0 0-16,0 0 0 0,-6 9 0 0,-2 6 0 15,-3 7 0-15,-2 5 0 0,-2 5-144 0,1 4 144 16,0 8 0-16,0-2-128 0,-2 1 128 0,2 4 0 15,-1 4 0-15,0-4 0 0,0 0 0 0,-1 1 0 16,1-3 0-16,1 2 0 0,3 2 0 0,0-6 0 16,4-1-192-16,1-4-96 0,2-7-16 0,0-3 0 15,1-6-592 1,2-7-112-16,0-5-16 0,1-10-8080 0,0 0-1616 0</inkml:trace>
  <inkml:trace contextRef="#ctx0" brushRef="#br2" timeOffset="7534.72">6743 18710 21999 0,'0'0'960'0,"12"0"224"0,0-3-944 0,0 3-240 16,1-3 0-16,2 2 0 0,1 0 736 0,3 1 96 15,3 0 32-15,1 0 0 0,-1 0-400 0,3 1-80 16,-1 2 0-16,2-2-16 16,0 2-1008-16,1-2-192 0</inkml:trace>
  <inkml:trace contextRef="#ctx0" brushRef="#br2" timeOffset="8132.63">7244 19234 16927 0,'-7'11'752'0,"7"-11"144"0,0 0-704 0,-8 5-192 16,8-5 0-16,0 0 0 0,0 0 1120 0,0 0 192 15,0 0 32-15,0 0 16 0,0 0 80 0,4-10 16 16,2-4 0-16,5-4 0 0,2-4-480 0,4-3-80 16,1 1-32-16,1-4 0 0,0 1-288 0,1-7-48 15,3-3-16-15,-2-1 0 0,5 0 0 0,1-3 0 16,-1-2 0-16,-2-2 0 0,-1-1-128 0,3-4-48 15,0-4 0-15,4 6 0 0,-5 3-144 0,1 9-48 16,-4 1 0-16,-3 6 0 0,-6 6 64 0,-1 5 16 0,-2 6 0 16,-3 4 0-16,-7 8-32 0,0 0-16 0,0 0 0 15,0 0 0-15,6 10-176 0,-5 8 0 0,-1 7 0 16,0 2 0-16,-4 6 0 0,-1 5 0 0,-1 4 0 0,-2 0 0 16,0 5 0-16,-1-1 0 0,-2 2 0 0,-1-2 0 15,2 1 0-15,1 0 0 0,2-5 0 0,-1-1 0 16,-2-5 0-16,5 4 0 0,1-5-128 0,0-1 128 15,2-4-352-15,0-1 0 0,-1-8 0 0,1-2 0 32,0-2-1376-32,1-4-256 0,1-13-64 0,0 0-11696 0</inkml:trace>
  <inkml:trace contextRef="#ctx0" brushRef="#br2" timeOffset="8284.61">7459 18928 23951 0,'0'0'1056'0,"0"0"224"15,8-6-1024-15,0-1-256 0,4 0 0 0,-1 3 0 0,0 0 848 0,1-2 112 16,5-1 32-16,1 4 0 0,3 4-160 0,5-4-48 16,2-4 0-16,1 3 0 0,-1 1-416 0,0 0-96 15,0-4-16-15,0 1 0 0,-2-2-256 0,0-1 0 16,-3 6 0-16,-2-5-144 16,1 0-2384-16,-2-2-480 0</inkml:trace>
  <inkml:trace contextRef="#ctx0" brushRef="#br2" timeOffset="8799.63">8356 18196 11055 0,'-2'-16'480'0,"2"9"112"0,0 7-464 0,0 0-128 15,-1-2 0-15,1 2 0 0,0 0 2432 0,0 0 480 16,0 0 96-16,-4 11 0 0,-1 2-1216 0,0 3-256 15,-2 1-64-15,3 2 0 0,1-1-448 0,-1 7-80 16,-1 2-32-16,-2 1 0 0,0-2-96 0,-2 4-32 16,1-4 0-16,2 4 0 0,-1-5-272 0,2 2-48 15,0-2-16-15,0 1 0 0,0-5-240 0,0-2-48 0,0 2-16 0,2-4 0 16,2-1-144-16,0-5 128 0,1-11-128 0,0 11 128 16,0-11-384-16,0 0-96 0,0 0-16 0,0 0-10000 15,0 0-1984-15</inkml:trace>
  <inkml:trace contextRef="#ctx0" brushRef="#br2" timeOffset="8982.24">7981 18270 28559 0,'16'-16'2544'0,"-4"5"-2032"0,5 0-512 0,2 3 0 15,1-2 624-15,6 3 16 0,4 2 16 0,5-1 0 16,1 1 448-16,3 2 96 0,0 3 16 0,0-2 0 0,1-2-640 0,3 0-128 15,3 2-32-15,1 2 0 0,0 2-416 0,2 3 0 16,3-1 0-16,-2 1-10816 16,-4 4-2256-16</inkml:trace>
  <inkml:trace contextRef="#ctx0" brushRef="#br2" timeOffset="21104.64">19457 20305 9263 0,'0'0'400'0,"0"0"112"0,0 0-512 0,0 0 0 0,0 0 0 0,0 0 0 16,0 0 1024-16,0 0 96 0,0 0 32 0,0 0 0 16,0 0-352-16,0 0-64 0,0 0-16 0,0 0 0 15,0 0-304-15,15-3-64 0,3-1-16 0,1-1 0 16,4-1 32-16,4 1 0 0,6 0 0 0,6-2 0 15,7 0-32-15,1-2 0 0,0 1 0 0,4 1 0 16,2-5-336-16,2 2 0 0,2-3 0 0,4-1 128 16,5 0-128-16,0 0 0 0,-1 0 128 0,-1 0-128 15,-3-1 192-15,0 1-48 0,0-2 0 0,1 2 0 16,2 5 80-16,-2 0 16 0,-1 5 0 0,-4 2 0 16,-3 0-112-16,-5 2-128 0,-2 0 176 0,-2 0-176 15,-3 2 0-15,-3-1 0 0,-1 0 0 0,-5 2 0 0,-6 3 128 16,-4-2-128-16,-3-3 0 0,-6 2 0 0,-3-2 160 15,-11-1-160-15,0 0 128 0,0 0-128 0,0 0 240 0,-12 1-48 16,-6-1 0-16,-7 3 0 0,-11 3 208 0,-3-1 48 16,-5 0 0-16,-4 3 0 0,-5-3-96 0,-8 0-16 15,-5 1 0-15,-8 1 0 0,-2 4-16 0,1 1 0 16,2-1 0-16,-1 0 0 0,-2-3-16 0,0 4-16 16,-2-4 0-16,1 5 0 0,-1-4-128 0,5 0-32 15,4-4 0-15,0 0 0 0,1 1-128 0,0-4 0 16,2 2 144-16,6-4-144 0,7 0 0 0,8-2 0 15,7 0 0-15,9-2 128 0,9-2 80 0,6 2 32 16,5 0 0-16,9 4 0 0,0 0 192 0,14-10 32 16,9 0 16-16,14-3 0 0,11 0-480 0,13 0 0 15,9-1 0-15,6 0 0 0,3 2 0 0,9 0 0 16,6-2 0-16,7 0 0 0,5 0 0 0,1 3 0 0,-2-3 0 0,6 0 0 16,3 4 0-16,-5-3 0 0,-7 2 0 0,-3 6 0 15,-2 5 192-15,-6 0-48 0,-3 0-16 0,-8 1 0 16,-6 4-128-16,-13 3 0 0,-8-1 0 0,-6 5 128 15,-7-1-128-15,-11 1 0 0,-6 0 0 0,-10 2 0 32,-4 4-1792-32,-13 0-272 0</inkml:trace>
  <inkml:trace contextRef="#ctx0" brushRef="#br2" timeOffset="96643.81">19691 10038 8287 0,'-23'-2'368'0,"8"-6"80"0,-2-1-448 0,1-1 0 0,-2 2 0 0,5 2 0 16,-1-3 432-16,0 4 0 0,0-3 0 0,2 5 0 15,-1 1-208-15,0 1-32 0,1-1-16 0,-2-2-3200 16,3 0-640-16</inkml:trace>
  <inkml:trace contextRef="#ctx0" brushRef="#br2" timeOffset="97662.01">19205 9893 6447 0,'-17'0'272'0,"5"0"80"0,-1-3-352 0,1 0 0 0,0 0 0 0,1 3 0 16,-1 0 1776-16,0 0 272 0,-4 0 64 0,2 3 16 15,1 1-1216-15,0-2-240 0,0 0-48 0,2-1-16 16,-1 0-128-16,2 3-32 0,0 1 0 0,1 0 0 16,9-5 112-16,-9-1 16 0,0 1 0 0,0 0 0 0,2 0 128 0,7 0 48 15,0 0 0-15,0 0 0 0,0 0-96 0,0 0-16 16,0 0 0-16,0 0 0 0,0 0-80 0,0 0-32 15,0 0 0-15,12 1 0 0,1-1 48 0,4 0 0 16,0 0 0-16,5 0 0 0,7 1-160 0,-1 1-32 16,-1-4 0-16,6 4 0 0,5 0-208 0,3 0-48 15,1-1-128-15,1-1 192 0,0-1-192 0,4-1 176 16,4 0-176-16,2-1 160 0,2 1 0 0,4-1 0 16,4 2 0-16,-1 1 0 0,-1 2 32 0,3-2 0 15,0-2 0-15,2-2 0 0,0 3-16 0,4 1 0 16,2 1 0-16,1-1 0 0,-4-1-176 0,3-1 192 15,-1 0-192-15,4-2 192 0,2-5-192 0,0 4 0 16,-4 3 144-16,-1-1-144 0,-5-5 0 0,3 3 128 16,0 0-128-16,-2 3 0 0,-2 0 128 0,-1 5-128 0,-2 0 128 0,-5-2-128 15,-3-2 0-15,1 1 0 0,3 0 0 16,-3 0 0-16,-2-3 0 0,-1 2 0 0,0-1 0 0,-3 2 0 16,-7 4 0-16,0-1 0 0,-6-4 128 0,-4 2-128 15,-3 0 0-15,-4-1 0 0,-3-1 0 0,-4 1 0 16,-2-1 128-16,-3 1-128 0,-3 1 128 0,-11-1-128 15,0 0 0-15,0 0 0 0,0 0 0 0,0 0 0 16,0 0 272-16,0 0-16 0,0 0 0 0,0 0 0 16,-13-1-80-16,-2 1-32 0,-3 0 0 0,-2 1 0 15,-3 1-144-15,-5 2 0 0,-5 3 0 0,-7-6 128 16,-8-6-128-16,-4 3 0 0,-2 4 0 0,-6 2 0 16,-5-1 0-16,-1 0 0 0,-3-2 0 0,-4 0 0 0,-7 1 0 0,-3 0 0 15,-1 3 128-15,1-2-128 0,-3-3 0 0,-2 1 0 16,-7 0 0-16,0 1 0 0,-1 0 0 0,4 1 0 15,1-1 0-15,1 2 0 0,-3-1 0 0,2-1 0 16,-1 2 0-16,3 0 0 0,3 2 0 0,-2-2 0 16,-2-3 0-16,5 4 128 0,3 3-128 0,7-3 0 15,8 1 0-15,2-1 0 0,2-2 0 0,5-2 0 16,8 1 0-16,4-2 0 0,4 1 0 0,5 0 0 16,6-1 0-16,6 0 128 0,3 0-128 0,7 0 160 15,6 0-160-15,9 0 160 0,0 0-160 0,0 0 0 16,0 0 0-16,0 0 0 0,0 0 144 0,17-4-144 15,1-2 160-15,6 0-160 0,7-1 144 0,6 0-144 16,5-1 128-16,8 3-128 0,5 0 0 0,2-2 128 16,1 0-128-16,12-5 0 0,5 1 0 0,9 3 0 0,5 1 128 0,4-1-128 15,0-3 0-15,6 0 0 0,6-1 0 0,2 4 128 16,0 1-128-16,1-1 0 0,1-7 0 0,4 8 128 16,4 5-128-16,-1 0 0 0,0-3 0 0,-2 3 0 15,-1 1 0-15,-4-1 128 0,-6 1-128 0,2-2 0 16,-1 0 0-16,-4 1 0 0,-3 5 0 0,-8 2 0 15,-9-1 0-15,-3-3 0 0,-2-1 0 0,-5 5 0 16,-6 5 0-16,-6-2 0 0,-3 1 0 0,-8-1 0 16,-9 3 0-16,-6-3 0 0,-5-1 128 0,-7-2-128 15,-6 2 0-15,-5 0 0 0,-9-7 0 0,0 0 0 16,-3 8 0-16,-9 0 0 0,-6-3 0 0,-8 0 0 16,-7 4 0-16,-11-4 0 0,-11-4 0 0,-5 3 0 15,-3 5 0-15,-6-3 0 0,-2 3 0 0,-8-4 0 16,-7-4 0-16,-8 3 0 0,-7 5 0 0,-3-4 0 0,-1-4 0 0,-6 1 0 15,-5-1 0-15,1 3 0 0,2 1 0 0,1-3 0 16,1 0-128-16,4 0 128 0,8 1 0 0,12 0 0 16,8 4-144-16,9-3 144 0,6-4 0 0,11 0 0 15,8 3 0-15,8 1 0 16,7 1-384-16,7-1-64 0,8-1 0 0,6 1-16 16,9-4-1712-16,0 0-320 0,15 6-80 0,9-2-16 0</inkml:trace>
  <inkml:trace contextRef="#ctx0" brushRef="#br2" timeOffset="98652.67">24468 9804 4607 0,'0'0'400'0,"-10"4"-400"0,1-1 0 0,-3 2 0 16,1-1 1392-16,-1-2 192 0,0 1 32 0,-1-1 16 15,-1 1-592-15,3 1-112 0,-2-1-32 0,1 0 0 16,2-3-208-16,1 0-48 0,9 0-16 0,-8 1 0 15,-1 3 16-15,9-4 16 0,0 0 0 0,0 0 0 16,0 0-80-16,0 0-32 0,0 0 0 0,9 6 0 16,1-2 160-16,7-4 48 0,6-1 0 0,-1 0 0 15,0 1-64-15,6-2-16 0,5-4 0 0,5 4 0 16,1 0-400-16,3 1-80 0,0-4 0 0,1-3-16 16,3 2 0-16,2-3 0 0,2 1 0 0,3 0 0 15,2-1-176-15,1-2 128 0,-1 4-128 0,-2 0 128 0,-5 2 96 16,-3-1 16-16,-1-8 0 0,-4 9 0 0,-6 4-16 15,-2 1 0-15,-6 0 0 0,-4-3 0 0,-5-2-96 0,-5 5-128 16,-2 6 176-16,-10-6-176 0,0 0 240 0,0 0-64 16,0 0-16-16,0 0 0 0,-15 2 32 0,-1-1 0 15,-3 0 0-15,-4 2 0 0,-4 3-192 0,-1 2 0 16,-5-6 144-16,-3 2-144 0,-2 2 128 0,-4 1-128 16,-5 2 160-16,-2 0-160 0,-5-6 0 0,0 6 0 15,-4-1 0-15,4 1 0 0,0-2 0 0,5-1 0 16,2-1 0-16,1-2 144 0,3 1-144 0,2 1 0 15,3 0 0-15,5-1 0 0,4-1 0 0,3-1 0 16,3 2 0-16,3 3 0 0,5-5 0 0,3 1 128 16,12-3-128-16,0 0 128 0,-9 0 32 0,9 0 0 15,0 0 0-15,0 0 0 0,16-4 224 0,3-1 64 16,4 0 0-16,8 1 0 0,8-3-80 0,3 2-16 0,-1 3 0 0,3-2 0 16,0-6-208-16,3 1-144 0,3-4 192 0,4 3-192 15,4-3 128-15,0 1-128 0,1-1 0 0,-1 5 0 16,-2 7 160-16,-3-3-160 0,-2-5 128 0,-2 4-128 15,-2 4 128-15,-3-2-128 0,-1-2 128 0,-5 3-128 16,-5 1 128-16,-3 1-128 0,-1 1 0 0,-5 0 128 16,-1 0-128-16,-4 3 0 0,-1-3 0 0,-4 5 0 15,-1 5-224-15,-2 0-80 0,0 2-16 0,-3 4 0 16,-2-1-2160-16,-2 2-432 16,-1 5-96-16,-3-3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5:45:22.57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19810 16311 8287 0,'0'0'368'0,"0"0"80"0,0 0-448 0,0 0 0 0,2-9 0 0,-2 9 0 0,0 0 1024 0,0 0 128 16,6-9 32-16,-6 9 0 0,0 0-464 0,6-6-80 15,-6 6-32-15,9-9 0 0,-2 4 0 0,-7 5 0 16,0 0 0-16,7-8 0 0,-7 8 128 0,0 0 32 15,8-7 0-15,-8 7 0 0,0 0 16 0,0 0 16 16,6-9 0-16,-1 2 0 0,-5 7-80 0,0 0-16 16,0 0 0-16,7-7 0 0,-1-2-32 0,-6 9-16 15,0 0 0-15,0 0 0 0,5-8-192 0,-5 8-32 16,4-10-16-16,-4 10 0 0,0 0-32 0,0 0 0 16,0 0 0-16,0 0 0 0,0 0-176 0,0 0-32 15,0 0-16-15,0 0 0 0,0 0 32 0,0 0 0 16,0 0 0-16,3 13 0 0,-3-3 64 0,0 1 0 0,0 2 16 15,-3-1 0-15,0 0-48 0,1 4-16 0,-1 4 0 0,2 0 0 16,0 4 16-16,-2 0 0 0,2 6 0 0,-3-4 0 16,4 4 32-16,-2-1 0 0,-2 3 0 0,0-1 0 15,2 2 0-15,-1-6 0 0,0 0 0 0,1-2 0 16,-1 3 0-16,2-4 0 0,1 1 0 0,0-1 0 16,0-3 0-16,1 1 16 0,1 0 0 0,-1-1 0 15,-1-3-16-15,0 0 0 0,0 0 0 0,0 1 0 16,0-5 0-16,0 1-16 0,0-2 0 0,0-1 0 15,0-2-32-15,0 1 0 0,0-11 0 0,0 0 0 16,-3 8 16-16,3-8 0 0,0 0 0 0,0 0 0 16,0 0 96-16,0 0 0 0,0 0 16 0,0 0 0 15,0 0 128-15,0 0 32 0,-2-10 0 0,1-4 0 16,1-2-176-16,0-2-16 0,-2-2-16 0,2-2 0 16,0-5-128-16,0 3-32 0,0-4 0 0,0 3 0 0,2-6-128 15,-1 3 128-15,-1 0-128 0,0-1 128 0,0 0-128 0,0-5 0 16,0-2 0-16,0 0 0 0,1 5 0 15,2-2 0-15,-2-2 0 0,1 4 0 0,1 1 0 0,0 2 0 16,-1 2 0-16,1 4 0 0,-1 4 0 0,1 3 0 16,-2 2 0-16,0 6 0 0,-1-2 0 0,0 9 0 15,0 0 0-15,0 0 0 0,0 0 0 0,0 0 0 16,0 0 0-16,5 19 0 0,-1 5-144 0,-1 0 144 16,-2 7 0-16,0 3 0 0,-2 5 0 0,-2 6-128 15,0 4 128-15,-4 2 0 0,0-2 0 0,-1-2 0 16,0 1 0-16,2 0 0 0,1-2 0 0,0-2 0 15,0-4 0-15,0-5 0 0,2-3 0 0,-2-5 0 0,0-2 0 16,1-3 0-16,0-4 0 0,0-2 0 0,2-4 0 0,-1-3 0 16,3-9 0-16,0 0 176 0,0 0-176 0,0 0 160 15,0 0 160-15,0-13 48 0,2-2 0 0,1-2 0 16,1-2-112-16,1-4 0 0,2-5-16 0,0-2 0 16,1-7-240-16,1-5 176 0,1-3-176 0,2-3 160 15,0-2-160-15,1-2 0 0,-2-1 0 0,0 5 0 16,-3-1 0-16,1 9 0 0,0 3 0 0,-1 5 0 15,-3 8 0-15,-1 2 0 0,-2 10 0 0,1 0 0 16,-2 5 0-16,-1 7 0 0,0 0 0 0,0 0 0 16,-2 10 0-16,-1 4-144 0,-1 3 144 0,0 5-160 15,2 6 160-15,1-1 0 0,-3 2 0 0,1 1-128 16,1 4 128-16,0-1 0 0,1-3 0 0,-1 1 0 0,2-5 0 16,0 4 0-16,0-5 0 0,2 3 0 0,-1-6 0 15,2 0 0-15,0 1 0 0,0-1 0 0,0-3 0 0,-1-1 0 16,3-4 0-16,1-2 0 0,-3 1 0 0,1 0 0 15,3-4 0-15,-2 1 0 16,-5-10-608-16,0 0-144 0,9 4-16 0,-9-4-16 16,10 0-2080-16,0-3-400 0,3-12-96 0,-13 15-16 0</inkml:trace>
  <inkml:trace contextRef="#ctx0" brushRef="#br0" timeOffset="1606.57">20351 18103 12671 0,'0'0'560'0,"0"0"112"0,0 0-544 0,0 0-128 0,0 0 0 0,0 0 0 16,0 0 784-16,7-4 128 0,0-1 32 0,-7 5 0 15,0 0-144-15,0 0-32 0,0 0 0 0,9-3 0 16,-9 3-32-16,8-4-16 0,-8 4 0 0,9-4 0 16,-9 4 144-16,9-3 32 0,-9 3 0 0,7-3 0 15,-7 3 32-15,0 0 16 0,10-8 0 0,-10 8 0 16,0 0-48-16,0 0 0 0,0 0 0 0,0 0 0 15,0 0-96-15,2-9-32 0,-2-2 0 0,-3 3 0 16,-3-1-192-16,-1 4-32 0,-3-4-16 0,-2 0 0 16,1 0-48-16,-2 0-16 0,-1 2 0 0,0-1 0 15,0 2-80-15,0-1 0 0,-4 4-16 0,2-1 0 16,-1 1-176-16,-1 1-48 0,1 0 0 0,-4 0 0 16,0 2-144-16,-1 0 160 0,1 0-160 0,-2 2 160 0,-2 0-160 15,0 0 128-15,1 1-128 0,-3 1 128 0,2 3-128 16,-1 0 0-16,1 0 0 0,0 3 128 15,-2-1-128-15,1 1 128 0,0 2-128 0,0-3 128 0,0 3-128 0,-1 0 0 16,1 2 144-16,0 4-144 0,-2 1 128 0,2 1-128 16,4 2 160-16,0-2-160 0,0 0 192 0,3 3-64 15,1 1-128-15,2-1 192 0,1-1-48 0,2 2-16 16,2 1 0-16,0-2 0 0,4 4 0 0,3-3 0 16,4-1 0-16,0 3 0 0,2-2 0 0,5 0 0 15,2-1 0-15,2 0 0 0,1-2 48 0,2 2 0 16,0 0 0-16,2-3 0 0,2-1-48 0,1 0 0 15,0-1 0-15,1-3 0 0,2-1 16 0,1-1 0 16,0 0 0-16,0 1 0 0,1-5-16 0,0 1 0 16,-1-4 0-16,1 4 0 0,0-1 0 0,0 1-128 0,-2-6 192 0,-2 0-64 15,-2-1-128-15,1-2 128 0,0 1-128 0,1-2 128 16,1-5-128-16,-1 0 160 0,0 3-160 0,1-1 160 16,-1-4-160-16,2-1 192 0,-1-2-192 0,4 0 192 15,-1-2-192-15,0 3 160 0,0-3-160 0,-2 0 160 16,-1 2-160-16,0-1 192 0,-2-1-192 0,-2-1 192 15,-1-4-192-15,-1-1 128 0,0-1-128 0,0 0 128 16,-1-2-128-16,-1 2 0 0,-3-1 144 0,0-3-144 16,1 0 0-16,-4-2 144 0,1 1-144 0,-2-1 0 15,-2-1 128-15,2 2-128 0,-2-2 0 0,-1 2 0 16,-2-4 0-16,-1 3 0 0,0 4 128 0,-3 2-128 16,0 0 0-16,-5-1 0 0,0-3 0 0,-4 3 0 15,-4 1 0-15,-3-1 0 0,-4 1 0 0,-4 0 0 16,-5 2 0-16,-3 0 0 0,0-1 0 0,-3 3 0 0,-3 2 0 0,0 3 0 15,-4-1 0-15,-2 3 0 0,0-1 0 0,-2 5 0 16,0 2 0-16,-1 2 0 0,0 1 0 0,1 3 0 16,-1 4 0-16,2 0 0 0,1 6 0 0,1 2 0 15,4 0 0-15,2 3 0 0,4 2 0 0,3 1 0 16,4 5 0-16,2 0 0 0,4 0 0 0,4-3 0 16,4 0 0-16,5 4 0 0,1-3 0 0,5 3 0 15,1 3-128-15,6-3 128 0,2 2 0 0,3-3 0 16,-1 1 0-16,2 1 0 0,5-1 0 0,0 0 0 15,1-5 0-15,1 1 0 0,-4 1 0 0,5-3 0 16,-1 0 0-16,1-2 0 0,1 0 0 0,1-2 0 16,1-4 0-16,2 1 0 0,-1 1 0 0,2-1 0 15,-1-4 128-15,2 1-128 0,3 0 0 0,-1-3 160 0,1 3-160 0,0-3 128 16,-1-2-128-16,2-2 128 0,0-2-128 0,3-1 128 16,1-2-128-16,-2 2 160 0,2-5-160 0,1-1 160 15,1-1-160-15,1-4 160 0,-2 2-160 0,-1-2 160 16,-1 0-160-16,1-2 0 0,-1 2 0 0,-3-4 0 15,0-1 0-15,-3 1 128 0,-2-1-128 0,-2-1 0 16,1-2 128-16,-2 1-128 0,-2-3 128 0,-1 0-128 16,-1 1 0-16,-2 0 0 0,-4 0 0 0,1-1 0 15,-3 2 0-15,-1-4 0 0,-2-3 0 0,-3 1 128 16,0 0-128-16,-2-3 0 0,-2 1 0 0,0 3 0 16,-3-4 0-16,-3 3 0 0,-3 0 128 0,-3 3-128 15,-3-2 0-15,-2 3 0 0,-4 0 0 0,-1 2 0 16,-3-1 0-16,-2 0 0 0,-3 0 0 0,2 3 0 15,-3 1 0-15,0 1 0 0,-2 3 0 0,2 2 0 0,3 5 0 16,-2 0 0-16,3 1 0 0,2 2 0 0,1 3 0 0,-1 2 0 16,-2 3 0-16,2 3 0 0,-2 3 0 0,1 2 0 15,-2 0-128-15,1 3 128 0,0 0 0 0,1 4 0 16,3 3-144-16,0 5 144 0,3 4 0 0,1 0 0 16,3 1-128-16,4-3 128 0,3 0 0 0,3-4 0 15,5-1-128-15,3-1 128 0,1-2 0 0,3 0 0 16,2 1 0-16,4-4 0 0,3-4-224 0,-2-3 64 15,3-5 16-15,2-1 0 16,0-4-1296-16,3-4-256 0,2-5-48 0,-1-2-11344 16,0-5-2272-16</inkml:trace>
  <inkml:trace contextRef="#ctx0" brushRef="#br0" timeOffset="2264.77">19851 16446 11919 0,'-5'-9'512'0,"1"3"128"0,0-5-512 0,2 4-128 0,-3-3 0 0,2 3 0 15,1-2 1056-15,2 9 176 0,-3-9 48 0,2-1 0 16,0 3 0-16,1 7 0 0,-2-12 0 0,2 5 0 15,0 7-256-15,0-12-32 0,0 6-16 0,0-3 0 16,2 2-16-16,-2 7-16 0,0 0 0 0,0 0 0 16,0 0-240-16,0 0-32 0,0 0-16 0,0 0 0 15,0 0-112-15,0 0-32 0,5 13 0 0,-1 2 0 16,-4 6 256-16,-2 4 32 0,0 3 16 0,-2 4 0 16,0 2-64-16,-2 4-16 0,1 4 0 0,1-1 0 15,1-3-272-15,3 2-48 0,0 2-16 0,2-3 0 16,1-1-144-16,2-2-48 0,1-1 0 0,0-2 0 15,-1-2-208-15,0-3 176 0,0-5-176 0,-1-1 160 16,0 0-160-16,-2-2 0 0,2 0 0 0,-3-4 128 0,2-1-128 16,-3-3 0-16,0-1 0 0,-3 2-176 15,3-13-1680-15,-1 9-320 0,1-9-80 0,-4 10-16 16</inkml:trace>
  <inkml:trace contextRef="#ctx0" brushRef="#br0" timeOffset="3074.54">20254 18302 11455 0,'0'0'512'0,"0"0"96"0,9-3-480 0,-1-1-128 16,-1 0 0-16,-7 4 0 0,8-9 768 0,0 4 144 16,-8 5 32-16,7-9 0 0,-3 1 32 0,0 0 16 15,-4 8 0-15,4-10 0 0,-2 1 64 0,-2 0 16 16,-1-2 0-16,0 2 0 0,1 9 112 0,-6-12 32 15,0 0 0-15,-1-1 0 0,-2-1-272 0,-2 0-48 16,-1 1-16-16,-5 3 0 0,2-3-64 0,-5 4-16 16,1-2 0-16,-4 3 0 0,-3-1-128 0,0 6-32 15,-4-3 0-15,-1 1 0 0,-5 3-128 0,-1 1-16 16,0-1-16-16,-2 2 0 0,-1 2-224 0,1 3-32 0,1 2-16 16,0 1 0-16,0 5-48 0,1 3-16 0,1 3 0 0,2 2 0 15,2 0-144-15,2 3 160 0,0-1-160 0,5 4 160 16,2 1-160-16,5 2 128 0,3-2-128 0,5 4 128 15,2 2-128-15,3 1 160 0,3 2-160 0,-1-2 160 16,6 3-32-16,2 2-128 0,2 4 192 0,5-3-64 16,2-3-128-16,3 0 0 0,5-2 0 0,0-3 0 15,-1-1 0-15,2-4 0 0,0-2 128 0,2-2-128 16,2-3 0-16,2-4 0 0,2-1 0 0,-1-4 128 16,1 2 0-16,5-6 0 0,-1 0 0 0,5-6 0 15,-1 0 32-15,2-6 0 0,3-6 0 0,1 1 0 16,-2-3 32-16,0-3 16 0,0-3 0 0,3-2 0 15,-4-4 16-15,1-3 0 0,2 0 0 0,-3-5 0 16,-3-2 128-16,-1-6 32 0,-2-8 0 0,-6 3 0 16,-4-1 64-16,-5 0 0 0,-3 4 16 0,-4 4 0 15,-5 1-208-15,-4 0-32 0,-2 4-16 0,-5 2 0 16,-2 4-208-16,-3 0 0 0,-3 6 128 0,-3-1-128 16,-2 2-176-16,-2-2-80 0,-3 0 0 0,-2 1-16 15,-3-1-2672-15,-3 3-512 0,-20-10-128 0,7 10 0 0</inkml:trace>
  <inkml:trace contextRef="#ctx0" brushRef="#br1" timeOffset="8700.43">21696 16392 6447 0,'0'0'272'0,"0"0"80"0,0 0-352 0,0 0 0 16,0 0 0-16,0 0 0 0,0 0 1488 0,0 0 240 15,0 0 32-15,0 0 16 0,0 0-912 0,0 0-176 16,0 0-48-16,0 0 0 0,0 0 64 0,0 0 16 16,0 0 0-16,1 9 0 0,-1-9-16 0,0 0-16 15,0 0 0-15,0 0 0 0,0 0-96 0,0 0-16 16,0 0 0-16,0 0 0 0,0 0 128 0,0 0 32 16,0 0 0-16,0 0 0 0,0 0-160 0,0 0-16 15,0 0-16-15,0 0 0 0,0 0-128 0,10 4-32 16,-10-4 0-16,11 0 0 0,0-2 32 0,-1 0 0 0,0-2 0 0,-10 4 0 15,10-7 0-15,0 0 0 0,2 2 0 0,-1-2 0 16,-2 2-64-16,4-2-16 16,-1-2 0-16,2 3 0 0,0-3-80 0,2 3 0 0,-1 1-16 0,1-3 0 15,1 0-64-15,2-2-16 0,0 5 0 0,1-1 0 16,0-2-160-16,-1 3 160 0,-2 0-160 0,4-3 160 16,3 2 0-16,0-3 0 0,-2 3 0 0,2 1 0 0,-3-4 16 0,0 4 0 15,-3-3 0-15,1 3 0 0,1 1-176 0,2 2 192 16,-5-2-192-16,1 1 192 0,-3 3-192 0,1 0 0 15,-2-1 0-15,0 1 0 0,-3 0 0 0,3 1 128 16,-3 3-128-16,0-1 0 0,-1-1 0 0,-10-2 0 16,13 4 0-16,-2 1 0 0,-1 0 0 0,-1-1 0 15,-9-4 0-15,11 6 0 0,1 2 0 0,-2-3 0 16,-2 1 0-16,-8-6 0 0,7 11 0 0,1 0 128 16,-5-2-128-16,0 2 0 0,-3-11 128 0,2 12-128 15,-2-1 0-15,-2 2 128 0,1-3-128 0,-1 3 160 16,-1 0-160-16,-2-3 160 0,-3 2-160 0,-1 1 160 15,-1-1-160-15,0 0 160 0,-1 4-32 0,-1-4 0 16,-2-2 0-16,0 3 0 0,0-4 48 0,0 1 0 16,-1-2 0-16,0 2 0 0,-1 1 32 0,0-2 16 15,-2 0 0-15,2-1 0 0,0 3-32 0,-1-3 0 16,0 1 0-16,2-3 0 0,-2 2-32 0,2 1-16 16,0-3 0-16,1 3 0 0,1-5-144 0,2-2 128 0,0 2-128 0,4-1 128 15,7-3-128-15,-10 1 0 0,3-1 144 0,7 0-144 16,0 0 0-16,0 0 128 0,0 0-128 0,0 0 0 15,0 0 128-15,0 0-128 0,0 0 160 0,0 0-160 16,13-6 0-16,1 2 128 0,1 3-128 0,0-2 0 16,2-1 0-16,1 2 0 0,0-1 0 0,1 3 0 15,1 1 0-15,0 2 0 0,1 1 0 0,-1 1 0 0,-1-1 0 16,0 2 0-16,0 2 0 0,0-3 0 0,-1 4 0 0,-1-3 0 16,-2 2 0-16,0 0 0 0,0 1 0 0,-3 2 0 15,-2 1 0-15,-1-2 0 0,-1 3 0 0,-3 1 0 16,-2-2 0-16,0 2 0 0,-2 0 0 0,-1 1 0 15,-1-1 0-15,0 0 0 0,-3 2 0 0,-1 0 0 16,-2-1 0-16,0 0 0 0,-1 0 0 0,-2-2 0 16,0 0 144-16,-2 1-144 0,0 1 256 0,-1-1-16 15,-4-5-16-15,2 2 0 0,-1-2 48 0,-1 3 16 16,1-6 0-16,-2 3 0 0,-1-4 80 0,0 1 16 16,0 2 0-16,0-3 0 0,1 0-32 0,-4 1 0 15,-1-2 0-15,-1 0 0 0,0-1-32 0,-3-1-16 16,-2-4 0-16,0 0 0 0,0 1-48 0,-2-3-16 15,1 0 0-15,-3-2 0 0,1-2 0 0,4 5 0 16,2-4 0-16,3 2 0 0,2 1-112 0,6 1 0 0,1-3-128 0,1 3 192 16,3 0-192-16,0 2 176 15,10 1-176-15,0 0 160 0,0 0-160 0,0 0 0 16,0 0 0-16,0 0 0 0,0 0 0 0,0 0 0 0,0 0 0 0,0 0 0 16,0 0-240-16,0 0-80 0,0 0 0 0,10-1-16 31,0 1-1312-31,1 1-256 0,1-1-48 0,-2 2-16 15,-1 2-1520-15,2 1-304 0</inkml:trace>
  <inkml:trace contextRef="#ctx0" brushRef="#br1" timeOffset="11449.44">21950 18082 1839 0,'0'0'160'16,"0"0"-160"-16,0 0 0 0,0 0 0 0,0 0 2304 0,0 0 416 15,-7 3 96-15,7-3 0 0,0 0-1504 0,-5 11-304 16,5-11-64-16,-5 6-16 0,5-6 96 0,-5 10 0 16,-1-4 16-16,1 1 0 0,5-7 128 0,-9 7 32 15,9-7 0-15,-8 4 0 0,2 1-112 0,6-5-32 16,0 0 0-16,-9 3 0 0,9-3-112 0,0 0-32 16,0 0 0-16,0 0 0 0,0 0 0 0,0 0 0 15,0 0 0-15,0 0 0 0,5-9-224 0,6 0-48 16,5 0-16-16,3-1 0 0,1 0-176 0,6-3-16 15,-4 2-16-15,5 1 0 0,0-1-160 0,1 4-16 16,1-5-16-16,0 3 0 0,0-2-16 0,2 3 0 0,-2-1 0 0,-1 6 0 16,-2 1 32-16,-1 0 0 15,-2-3 0-15,-3 3 0 0,1 4-112 0,-4 3 0 16,-1-1-128-16,-2 2 192 0,-3 4-192 0,-3-1 0 16,-3 3 128-16,0 3-128 0,-1 1 0 0,-2 3 128 15,-2 2-128-15,-2 0 0 0,-2 1 128 0,-1 2-128 0,-4-1 0 0,-3 4 144 16,2-2-16-16,-4 6 0 0,-2-1 0 0,-3 3 0 15,-2 0 0-15,0 0-128 16,-3 2 192-16,-2-1-64 0,1 0 48 0,-4-3 0 16,1-1 0-16,0 2 0 0,1-2-48 0,-1-3 0 0,0 1 0 0,0-5 0 15,1 0 64-15,-1-3 16 0,-2-2 0 0,1 1 0 16,2 0-64-16,1-1-16 0,2-2 0 0,4 0 0 16,1-2 32-16,2 1 0 0,1-6 0 0,3 1 0 15,3-1-16-15,1 0 0 0,1-4 0 0,8-5 0 16,0 0-144-16,-5 9 0 0,5-9 0 0,0 0 0 0,0 0 0 15,0 0 0-15,7 6 144 0,3 0-144 0,3 0 128 0,2-3-128 16,3 0 128-16,3-2-128 0,3-1 0 0,6-1 144 16,1-2-144-16,1 3 0 0,0-1 128 0,1 1-128 15,0-1 0-15,0 0 0 0,0 1 160 0,0 0-160 16,-1 1 128-16,0 1-128 0,-3 0 160 0,-1 0-160 16,-1 1 192-16,-1 2-192 0,1-1 128 0,-1-2-128 15,-1-2 0-15,0 0 0 0,-2 1 0 0,1-1 0 16,-3 2 128-16,-3-2-128 0,-4 0 0 0,-3 0 160 15,-1 0-160-15,-10 0 128 0,12-2-128 0,-12 2 128 16,0 0-128-16,8 0 128 0,-8 0-128 0,0 0 0 16,0 0 144-16,0 0-144 0,0 0 128 0,0 0-128 15,0 0 160-15,0 0-160 0,0 0 192 0,0 0-48 16,0 0-16-16,0 0 0 0,0 0-128 0,0 0 128 16,0 0-128-16,-7-1 128 0,-3 1-128 0,-3 0 0 15,-1 0 144-15,-4 0-144 0,-2 0 0 0,0 0 0 0,-2 0 0 16,0 1 0-16,1 2 0 0,-1 0 0 0,-1-1 0 0,-1 2 128 15,1-2-128-15,-2 1 0 0,-1-3 0 16,0 1 0-16,-1 3 0 0,-2-1 0 0,-1-2 0 16,0 1 128-16,-1 0-128 0,1-2 0 0,-1-2 0 0,2 2 0 15,0 0 0-15,1 0 0 0,0 0 0 0,3 0 0 16,0-2 0-16,6 2 0 0,0-1 0 0,2-1 0 16,1 1 0-16,2 0 0 0,2 0 0 0,1-1 0 15,3 1 0-15,8 1 0 0,0 0 0 0,0 0 0 0,0 0 0 0,0 0 0 16,0 0 0-16,0 0 0 0,0 0 0 15,5-5 0-15,-5 5 0 0,12-9 0 0,2 3 0 16,0-3 0-16,4 1 0 0,0-1 0 0,0 2 0 0,5 0 0 16,1-4 0-16,2-1 0 0,4 1 0 0,-1-2 0 15,1-1 0-15,-2 0 0 0,4 0 0 0,0-2 0 16,-2-6 0-16,1 2 0 0,-1-2 0 0,2 1 0 16,0-1 0-16,0-5 0 0,-3 1 0 0,-2-5 0 15,-2 2 0-15,-2 1 0 0,-1-4 0 0,-3 2 0 16,-4 3 0-16,-1-4 128 0,-4 3-128 0,0-1 0 15,-3 3 128-15,-4 0-128 0,0 3 0 0,-3 0 128 16,-3 3-128-16,-2 1 0 0,-1-1 0 0,-3 2 0 0,0 1 0 0,-2 2 0 16,-2 1 0-16,-1-1 0 15,-1 0 0-15,-2 1 0 0,-1 2 0 0,-1 3 0 0,-1-1 0 0,-3 4 0 16,-5 2 0-16,-1 1-128 16,0 0 128-16,-1 3 0 0,1-2 0 0,-1 4 0 15,-1 1 0-15,2 1-128 0,2 0 128 0,-2 1 0 16,-1 3 0-16,-3-2-128 0,2 4 128 0,2-1 0 15,0 4 0-15,2-2 0 0,0-2 0 0,2 5-128 0,-1 1 128 0,6-3 0 16,5-2 0-16,2 3-128 0,2-4 128 0,2-1 0 16,9-8 0-16,0 0 0 0,0 0 0 0,0 0-128 15,0 0 128-15,0 0 0 0,0 0 0 0,12 3 0 16,4-4 0-16,3-4 0 0,1-2 0 0,2 0 0 16,-1-5 0-16,3 2 0 0,2 1 0 0,2-2 0 15,1-1 0-15,2-2 0 0,-1-2 0 0,2 2 128 16,0 0-128-16,1 1 0 0,1-1 0 0,-1 1 0 15,0 5 0-15,-1-3 0 0,-3 5 0 0,-1-2 0 0,-3 3 0 0,2 3 0 16,-4-1 0-16,-1 3-128 0,-3 3 128 0,-1-2 0 16,-2 3 0-16,-1 3 0 0,-2 0 0 0,-2 2 0 15,0 1 0-15,-4 3 0 0,0-2 0 0,-2 4-128 16,-2 1 128-16,0 0 0 0,-3 1 0 0,-1 0 0 16,-3 2 0-16,-1 3-128 0,-3 0 128 0,-1 3 0 15,-2-1 0-15,-2 5 0 0,-3 1 0 0,0 3 0 16,-1 0 0-16,-4 0 0 0,-2 0 0 0,-2 0 0 15,-2 1 0-15,1 2 0 0,-2-3 0 0,0 1 0 16,1-1 0-16,-1-1 0 0,0-1 0 0,0-5 0 16,3 1 0-16,-1-4 0 0,2 1 0 0,0-4 0 15,0 2 0-15,-2-3 0 0,3 0 0 0,3-4 0 16,1-3 0-16,1-1 128 0,2 1-128 0,2-5 0 16,0 0 0-16,1-1 0 0,4-3 0 0,9-3 0 15,-10 1 128-15,10-1-128 0,0 0 128 0,0 0-128 16,0 0 128-16,0 0-128 0,0 0 0 0,0 0 0 15,0 0 0-15,14-4 128 0,1-1-128 0,4 2 0 0,4 1 0 0,5 1 0 16,4 1 0-16,2 1-128 0,1 0 128 0,1 2 0 16,4 2 0-16,-1-1 0 15,1-4 0-15,-1 1-128 0,-1 1 128 0,0 1 0 0,-1-2 0 0,-3 2 0 16,-2 0 0-16,-2 0 0 0,-6-2 0 0,0 1 0 16,-4-2 0-16,-3 1 128 0,-5 0-128 0,-12-1 0 31,0 0-432-31,11-2-144 0,-11 2-48 0,0 0 0 0,0-9-1856 0,-4-1-368 0,-6-6-80 15</inkml:trace>
  <inkml:trace contextRef="#ctx0" brushRef="#br1" timeOffset="12538.07">21933 16380 14847 0,'0'0'656'0,"0"0"144"0,0 0-640 0,0 0-160 16,0 0 0-16,0 0 0 0,0 0 960 0,0 0 144 15,0 0 48-15,0 0 0 0,0 0-176 0,-4-9-16 16,4 9-16-16,0 0 0 0,-5-7-144 0,5 7-32 15,0 0 0-15,0 0 0 0,-1-10-64 0,1 10-32 16,1-9 0-16,4-2 0 0,2 3-192 0,3-2-32 16,-1 2-16-16,4 0 0 0,1 3-96 0,-2 1-16 15,4-3 0-15,1 2 0 0,2 1-80 0,3 1-32 16,3-2 0-16,2 1 0 0,1 1 48 0,3 1 16 0,0 2 0 0,2 0 0 16,-1 1 32-16,-1 3 0 15,-2 0 0-15,-1 3 0 0,0 0-96 0,-3 4-16 16,-3-1 0-16,-2 3 0 0,-2 1-192 0,-5 0 0 15,-4-1 0-15,-4 2 0 0,-4 0 0 0,-2 3 144 16,-4 1-144-16,-3 1 128 0,0-1-128 0,-4 0 160 16,0-2-160-16,-2 2 160 0,0 1 32 0,-1 1 0 15,-2-4 0-15,1 0 0 0,-1-3 0 0,0 0 16 0,-4-1 0 0,-2 1 0 16,-1-6 48-16,0 3 0 0,1-4 0 0,0 5 0 16,-2-3-64-16,-2 1-16 0,3-5 0 0,0 3 0 15,1-2-176-15,3-2 128 0,1-1-128 0,2 1 128 16,4-2-128-16,2-2 0 0,0 0 144 0,2-2-144 15,9 2 0-15,0 0 144 0,-5-7-144 0,5 7 0 16,0 0 160-16,0 0-160 0,8-8 128 0,4 2-128 0,1 2 0 0,3 3 0 16,2-1 0-16,2 2 0 0,4-1 0 0,2 2 0 15,-1 2 0-15,3 1 0 0,0 0 0 0,4-1 0 16,-2 1 0-16,2 4 0 0,-1 2 0 0,-2 3 0 16,-1-3 0-16,-1 3 0 0,-3 0 0 0,-3-1 0 15,-2 6 0-15,-2-2 0 0,-3 1 0 0,-3-1 0 16,-3 1 0-16,-3 1 0 0,-2-1 0 0,-3 2 0 15,-2 1 0-15,-1-1 0 0,-2-3 0 0,-1 1 0 16,-2-2 0-16,-1 3 128 0,-2 1 96 0,0 0 16 16,-3-1 0-16,0-2 0 0,-2-1 64 0,-2-2 16 15,-1-1 0-15,0-1 0 0,-2-1-16 0,-2 0 0 16,-1 1 0-16,1-4 0 0,-3 3 48 0,-1-3 16 16,0-4 0-16,-2 3 0 0,0 0-48 0,0-4 0 15,-2 1 0-15,1-3 0 0,-2-3-16 0,0 0-16 16,-1-4 0-16,1 0 0 0,2-7 0 0,0 1 0 0,1 2 0 0,2-5 0 15,2 1-96-15,2-2 0 16,2-2-16-16,3 2 0 0,1 1-176 0,2 5 160 0,2-2-160 16,3 3 160-16,1 1-160 0,3 2 0 0,6 7 0 0,0 0 0 15,-6-4 0-15,6 4 0 0,0 0-192 0,0 0 192 32,0 0-1920-32,0 0-272 0,3 12-48 0,5 2-16144 0</inkml:trace>
  <inkml:trace contextRef="#ctx0" brushRef="#br1" timeOffset="16500.84">27873 17205 5519 0,'0'0'496'0,"-9"-3"-496"0,0 2 0 0,2 0 0 15,-1-3 1744-15,8 4 256 0,-10 0 48 0,2 0 16 16,8 0-752-16,0 0-160 0,-7-2-16 0,7 2-16 16,0 0 32-16,0 0 0 0,0 0 0 0,0 0 0 15,-5-2 16-15,5 2 16 0,0 0 0 0,0 0 0 0,0 0-208 0,0 0-32 16,-5-5-16-16,5 5 0 0,0 0-48 0,5-12-16 15,-2 1 0-15,5-2 0 0,4-1-144 0,0 0-16 16,4 2-16-16,1-4 0 0,1 1-304 0,1 0-64 16,4 1-16-16,-3 4 0 0,3-4-80 0,4 2-16 15,2 2 0-15,2-3 0 0,-1 7-16 0,3-2-16 16,-2 3 0-16,2 3 0 0,0-2 64 0,-1 5 16 16,-3 2 0-16,-1 2 0 0,-3 5-64 0,-2 0-16 15,-1 3 0-15,-6 5 0 0,-2 2 0 0,-6 7 0 16,-2-1 0-16,-2 6 0 0,-4 1 96 0,0 2 32 15,-6 1 0-15,-3 4 0 0,-4-3-112 0,-2 1-32 16,-3 2 0-16,-2 4 0 0,-2-2-160 0,-2 3 128 16,-4 0-128-16,0-2 128 0,-1-2-128 0,0-3 160 15,-2-1-160-15,1-2 160 0,-1 0-160 0,2-4 0 0,1-1 144 0,1-2-144 16,0-6 240-16,3 0-32 16,1-2 0-16,1 0 0 0,0-1-16 0,3-5-16 0,2 0 0 0,5-2 0 15,0-3-48-15,3 0 0 16,9-9 0-16,-4 8 0 0,4-8-128 0,0 0 160 15,0 0-160-15,0 0 160 0,11 7 0 0,4-4 0 0,3-3 0 0,3-3 0 16,2-1-160-16,5-2 160 0,4 0-160 0,5-2 160 16,3 2-160-16,9 2 0 0,3-4 144 0,8 6-144 15,3 1 128-15,3-1-128 0,-1 0 128 0,1 0-128 16,0 2 176-16,2 3-48 0,0 0 0 0,-2-1 0 16,-6 2 160-16,-1 0 32 0,-3-2 0 0,-4 2 0 15,-4-1-64-15,-5-1 0 0,-7 3 0 0,-2-1 0 16,-6-3-128-16,-5 3-128 0,-5-1 144 0,-4 0-144 15,-4 0 0-15,-10-3 128 0,0 0-128 0,0 0 0 0,0 0-272 0,0 0-112 16,-10 3 0-16,-3-2-16 16,-4 0-1936-16,-2 3-384 0,-2 0-80 15</inkml:trace>
  <inkml:trace contextRef="#ctx0" brushRef="#br1" timeOffset="20454.23">22829 12531 11455 0,'-12'-6'512'0,"3"3"96"0,-1-1-480 0,-1-1-128 15,0 0 0-15,0 1 0 0,-1 4 640 0,1-2 96 16,-1-1 32-16,2-2 0 0,-1 1-304 0,0 2-48 15,1 0-16-15,-1 1 0 0,3-3 96 0,-2-1 16 16,4 0 0-16,-2 1 0 0,8 4 48 0,-9-5 16 16,-1-7 0-16,5 6 0 0,5 6 64 0,-4-10 32 15,2-2 0-15,2 1 0 0,5-1 224 0,1 0 32 16,2 0 16-16,3-2 0 0,1-6-384 0,3 3-80 16,3-1-16-16,3 1 0 0,3 0-144 0,2 1-16 15,2 1-16-15,2 0 0 0,1-2-160 0,2 6-128 0,1 1 192 0,0 2-192 16,-1-2 0-16,-2 4 0 0,-3 3 0 0,-1-2 0 15,-2 1 0-15,-2 4 0 0,-4 3 0 0,-4 3 0 16,-2 0 192-16,-4 8-192 0,-5 5 192 0,-4 0-192 16,-2 4 576-16,-6 5 0 0,-5 4 0 0,-5 0 0 15,-5 1-256-15,-5 2-32 0,-4 4-16 0,-3-8 0 16,-3-8-128-16,2-1-16 0,3-1-128 0,-1-3 192 16,-1-4 0-16,2-5-16 0,0 0 0 0,3-4 0 15,1-1 192-15,2-4 32 0,3-4 16 0,1-2 0 16,2-6 144-16,5-2 16 0,-1 0 16 0,5-5 0 15,2-4-192-15,4-1-32 0,5-2-16 0,4 1 0 16,2-1-80-16,5 0-16 0,5-4 0 0,3 2 0 16,2-3-128-16,5 5-128 0,2 0 144 0,4 3-144 15,0-1 0-15,2 3 0 0,3 4 0 0,4 4 0 0,-1 2 0 0,1 1 0 16,-1 5-128-16,-3 3 128 0,-5 5 0 0,-3 2 0 16,-3 3 0-16,-6 4 0 0,-4 5-144 15,-5 6 144-15,-6 0 0 0,-5 2-144 0,-7 3 144 0,-2 1 0 16,-3-1 0-16,-1 0 0 0,-4-7 0 0,-1-2 0 15,-2-3 0-15,-5 1 0 0,-1-8 0 0,1-2 0 16,-2-6 128-16,1 1-128 0,3-1 144 0,2-2-144 16,5-8 192-16,-4 0-192 0,3-1 224 0,3 0-64 15,4-6-16-15,1 1 0 0,1-3-16 0,4 0 0 16,1-1 0-16,3 0 0 0,2 2-128 0,0-2 0 16,4-1 0-16,3 3 0 0,2-1 0 0,0 1-224 15,2 2 32-15,0 4 0 16,2 0-1728-16,3 3-320 0,1 4-80 0,-1 2-12848 0</inkml:trace>
  <inkml:trace contextRef="#ctx0" brushRef="#br1" timeOffset="21521.87">23708 14274 16703 0,'0'0'736'0,"-4"-9"160"0,4 9-720 0,-5-8-176 15,0 2 0-15,5 6 0 0,-5-9 1104 0,0 4 192 0,5 5 48 16,0 0 0-16,-4-12-352 0,4 12-64 15,-4-7-16-15,4 7 0 0,0 0-32 0,4-14-16 0,-2 0 0 0,5 3 0 16,2 0-224-16,1-2-64 0,4 1 0 0,2-5 0 16,3 1-96-16,3 0-32 0,2 2 0 0,2 2 0 15,-1-1-176-15,2 1-32 0,-1 9-16 0,1-2 0 16,-2-1-80-16,1 4-16 0,-2 2 0 0,-1 2 0 16,-3 9 32-16,-5-2 0 0,-2 2 0 0,-5 4 0 15,-3 2 64-15,-4 3 16 0,-3 4 0 0,-6 3 0 16,-5-4 256-16,-5 2 48 0,-3 4 16 0,-3 1 0 15,-4-5-128-15,-1 2-32 0,-2-4 0 0,-1-6 0 16,-1 0-128-16,-1-6-16 0,3-2-16 0,0-4 0 16,-1-2 32-16,3-3 16 0,-4-3 0 0,3-2 0 15,5-5 80-15,-2-3 16 0,2-2 0 0,2-4 0 16,5-8 0-16,5 2 0 0,4-7 0 0,7-1 0 0,6-1 80 16,6-2 32-16,6 1 0 0,5-3 0 0,2-3-368 0,5 0-128 15,3 2 0-15,2-1 144 0,3 1-144 16,1 2 0-16,5 4 0 0,-1 5 0 0,-1 0 0 0,0 9 0 15,-2 1 0-15,-1 8 128 0,-1 5-128 0,-4 5 0 16,-5 5-192-16,-7 5 192 0,-4 2-144 0,-5 3 144 16,-5 8 0-16,-4 0 0 0,-6 3-144 0,-5 2 144 15,-9 2 0-15,-4-1-144 0,-9 1 144 0,-4 5 0 16,-8-2 0-16,-1-1 0 0,-2-3 0 0,1-4 0 16,3-6 0-16,1-5 0 0,-1-1 0 0,3-2 0 15,4-4 128-15,-1-5-128 0,1-4 128 0,4-2-128 16,4 1 128-16,6-5-128 0,6-3 192 0,1-4-48 15,2-1 0-15,6-1 0 0,8 2 32 0,2-4 0 0,5-5 0 0,6-2 0 16,8 3-32-16,5 0 0 0,5-2 0 0,4 0 0 16,5-3-144-16,1 2 0 0,2 5-192 0,1 0 192 15,-1 2-160-15,0 5 160 0,-2 4 0 0,-2 5-144 16,-3 5 144-16,-5 4 0 0,-5 7-144 0,-7 1 144 16,-4 3-128-16,-4 4 128 0,-6 4-160 0,-3 0 160 15,-5 0-128-15,-7 2 128 0,-6-1 0 0,-5-1-144 16,-4 2 144-16,-5-2-128 0,-1-5 128 0,-3 0-128 15,-2-5 128-15,-2-6 0 0,1-3 0 0,-2 1 0 16,-1-1 0-16,0-3 176 0,1-3-176 0,1-6 192 16,1-1 16-16,0-4 16 0,2-1 0 0,4-5 0 15,2-5-32-15,6-2 0 0,4 0 0 0,3 2 0 16,5-3-16-16,5 3-16 0,4-4 0 0,4 3 0 0,3-3-160 16,4 5 192-16,2 0-192 0,3 1 192 0,3 5-192 0,2 3 0 15,0 1 0-15,0 4 0 0,-4 0-176 0,0 7 176 16,-3 2-128-16,-1 2 128 0,-3 1 0 0,-3 7-160 15,0-1 160-15,-1 3 0 0,-1 1-256 0,-1 0 48 16,0 2 16-16,1 2 0 16,0-1-224-16,1 1-32 0,1-2-16 0,-1-4 0 15,0 1-1008-15,1-1-208 0,-7-11-48 0,7 10 0 16,2 2-1184-16,-2-7-240 0</inkml:trace>
  <inkml:trace contextRef="#ctx0" brushRef="#br1" timeOffset="23675.35">19758 8673 21183 0,'0'0'1888'0,"7"-10"-1504"15,-3 2-384-15,1-2 0 16,-5 10-304-16,10-6-128 0,1-4-16 0,1 2-16 0,-1-1 1072 0,2 3 224 16,1-4 32-16,0 2 16 0,-3 3-416 0,2-4-80 15,-3 1 0-15,-2-2-16 0,-3 4-112 0,-1-4-32 16,-2 2 0-16,1-2 0 0,-3 10 352 0,-2-9 64 15,0-2 0-15,-1 2 16 0,0-3-128 0,-4 2-16 16,-3 1-16-16,1 0 0 0,-2 0-240 0,-2 0-64 16,-4 2 0-16,0 2 0 0,0-2 0 0,-3 5 0 0,-2-3 0 0,-2 2 0 15,-1 3-192-15,-3 3 144 0,-3-2-144 0,1 4 128 16,-2 1 16-16,-2 3 0 0,-3 5 0 0,1 2 0 16,2 0-16-16,-2 2-128 0,-1 2 192 0,-1 4-64 15,-1 7-128-15,-2 3 128 0,-2 3-128 0,1 3 128 16,-4 3-128-16,3 5 160 0,-2 3-160 0,2 2 160 15,1-6 16-15,4-1 0 0,3 2 0 0,0-2 0 16,2 1-176-16,3-1 0 0,3-4 0 0,4-3 0 16,3-1 0-16,3-1 0 0,5 0 192 0,1 3-64 15,4-5 80-15,4 2 16 0,4 1 0 0,5 3 0 16,2 5-32-16,6-1 0 0,4 4 0 0,3-1 0 16,1-4-192-16,5 5 0 0,2-6 128 0,1-1-128 15,0-5 128-15,2-6 0 0,0-3-128 0,1-2 192 0,-3 1-64 0,2-5-128 16,0-3 176-16,1-2-176 0,1-2 352 15,2-2-32-15,-2-5-16 0,2-3 0 0,-1-3 48 0,2-4 16 16,0-2 0-16,4-1 0 0,2-5 16 0,-1-2 0 16,-2-6 0-16,2-4 0 0,0-5-192 0,0-1-16 15,0 1-16-15,0-7 0 0,0-3 16 0,0-1 0 16,0-5 0-16,-1-2 0 0,-4-8-176 0,2-1 192 16,-5 1-192-16,-4 2 192 0,-6 0-192 0,-5 0 0 15,-1 2 144-15,-4 1-144 0,-4-1 128 0,-1 6-128 16,-2-3 160-16,-2 3-160 0,-1-4 256 0,-3 5-32 15,-1 1-16-15,0 0 0 0,0 1-208 0,-2 3 0 16,-1-2 0-16,0 1 0 0,-6 0 0 0,2 5 0 16,-3-3 0-16,-1 4 0 0,-2 0 0 0,-1 3 0 0,-1 0 0 0,-6 0 0 15,0 3 0-15,-1 2 0 0,1 3 0 0,-4-1 0 16,3 2 0-16,-3 2 0 0,-1 1-192 0,-1 2 192 16,-1 1-128-16,-1 3 128 0,0 0 0 0,-2 6 0 15,-2-1-144-15,0 3 144 0,-1 3 0 0,-2 3-144 16,-2 3 144-16,0 1 0 0,0 4 0 0,-1-2-128 15,1 0 128-15,1 0 0 0,1 4 0 0,-1 3 0 16,1 1 0-16,2 2-128 0,0 0 128 0,-1 5 0 16,1 4 0-16,0-2-128 0,-1 4 128 0,1 3 0 15,1-1 0-15,1 2 0 0,3 1 0 0,2 0-128 16,0-1 128-16,3 0 0 0,0-2 0 0,3 1 0 16,2 0 0-16,1 3-160 0,0 1 160 0,3 0 0 15,1 1 0-15,0 0-128 0,2-3 128 0,5 1 0 16,0-2 0-16,5 1 0 0,0 0 0 0,5 0 0 0,2-4 0 0,0-1 0 15,4 0 0-15,1 2 0 0,2-3 0 0,-1 3 0 16,3 0 0-16,3-1 0 0,0-4 0 0,2 2 0 16,2-3 0-16,0-1 0 0,0-4 0 0,5-2 0 15,0-3 0-15,2-3 0 0,1-4 0 0,0 0 128 16,2-3-128-16,1-1 192 0,-1-2-192 0,5-2 0 16,-2-1 0-16,1 2 0 0,-1 0 128 0,2-2 16 15,-1-2 16-15,-1-1 0 0,-3-1-160 0,1 0 0 16,0-5 0-16,-1 0 0 0,1-2 0 0,-1-2 0 15,-1-3 0-15,2-4 0 0,0-2 0 0,-1-3 0 16,1-1 176-16,0-3-176 0,1-7 144 0,3 0-144 16,-1 2 128-16,0-4-128 0,-5-4 0 0,-1-1 128 0,1 0-128 15,-4-6 0-15,2 0 0 0,-5 0 0 0,-3 1 128 0,-2 0-128 16,-3-1 0-16,-1 6 0 0,-1 1 0 0,-4 0 0 16,-4 4 0-16,0 0 0 0,-1 0 128 0,-1 2-128 15,-5 1 0-15,0 0 128 0,-2 0-128 0,0 2 128 16,-1 0-128-16,-1 1 0 0,-3 3 0 0,-1-4 0 15,-2 2 0-15,-2 6 0 0,-1-1 0 0,-3 5 0 16,-3 2 0-16,0 2 0 0,1-1 0 0,-3 3 0 16,-2 5 0-16,-3-2 0 0,-3 4 0 0,-2-3 0 15,-3 6 0-15,-2 2 0 0,-4 0-144 0,0 3 144 16,-2 3 0-16,-2 0 0 0,-1 4-128 0,1 4 128 16,3-1 0-16,-1 2-128 0,-2-1 128 0,3 1 0 15,-1 4 0-15,3 3-128 0,-4 4 128 0,3 0 0 16,1-1 0-16,1 4 0 0,-1 1 0 0,2 5 0 15,1 0 0-15,2-1-128 0,-2 5 128 0,6-1 0 0,0 0 0 0,3 0 0 16,1 1 0-16,1 1 0 0,3 0 0 0,4 2-128 16,1-1 128-16,1 2 0 0,0 3 0 0,4 3-128 15,3-2 128-15,1 2 0 0,1-4 0 0,4 4-128 16,1-3 128-16,0 1 0 0,4-3 0 0,0-2 0 16,5 1 0-16,0-1 0 0,0-1 0 0,4-1 0 15,3 0 0-15,0-3 0 0,1-2 0 0,2-3 0 16,3 1 0-16,1-2 0 0,3 1 0 0,1 1 0 15,1-1 0-15,2 1 0 0,2-2 0 0,-1-4 0 16,-4-1 0-16,5 1 0 0,2-1 0 0,1-4 0 16,-1-1 0-16,2-1 0 0,0-3 0 0,0-3 0 15,3-1 0-15,1-5 0 0,2-3 0 0,-2-2 192 16,2-3-48-16,0-1-16 0,5-6 0 0,2 1 0 0,-1-7 0 0,-1 1 0 16,-1-3-128-16,0-1 0 0,0 0 0 0,-1-1 0 15,-2-2 0-15,-1-1 208 0,-2 2-48 0,-2-1-16 16,-2-7-144-16,-1 2 0 0,-5-1 0 0,0-1 0 15,-3-5 0-15,-3-2 0 0,-2-3 0 0,-3 3 0 16,-2 3 128-16,-4 3-128 0,0-1 192 0,-3 6-64 16,-2-1-128-16,-3 5 0 0,-1 2 0 0,-1 1 0 15,-3 1 0-15,-1 3 0 0,-3 3 0 0,-2-2 0 32,-1 3-832-32,-2 4-256 0,-2 2-64 0,4 3 0 0,1 3-1968 0,1 4-400 0,0 5-64 15,9-11-32-15</inkml:trace>
  <inkml:trace contextRef="#ctx0" brushRef="#br1" timeOffset="26027.26">25004 10021 11055 0,'-19'-12'976'0,"4"7"-784"15,0 2-192-15,-4 1 0 0,-3-1 1072 0,2 2 160 16,-2 2 48-16,0 2 0 0,0-1-352 0,0 2-64 16,2 0-16-16,-1 4 0 0,2-2-400 0,3 2-64 15,3-5-32-15,2 1 0 0,4 1-64 0,7-5-16 16,0 0 0-16,0 0 0 0,0 0 240 0,0 0 32 16,1 11 16-16,-1-11 0 0,11 2 144 0,1 1 16 15,4-2 16-15,3-1 0 0,2-1-128 0,6-1-32 0,1 0 0 0,9-1 0 16,4-1-112-16,9-1-16 0,5 2-16 0,5-1 0 15,3-4-64-15,1 1-16 0,-1 0 0 0,1-3 0 16,0 2-192-16,3-1-32 0,4 4-128 0,-5 0 192 16,-6-1-192-16,-5 0 0 0,-7-2 128 0,-6 3-128 15,-9 1 0-15,-6 3 0 0,-8 0 128 0,-5 1-128 16,-14 0 480-16,0 0 48 0,0 0 16 0,0 0 0 16,-18 0 80-16,-10 1 16 0,-10 4 0 0,-13 0 0 15,-8 0-480-15,-7-1-160 0,-4 1 0 0,-2 4 144 16,-3-3-144-16,-3 3 0 0,1-3 0 0,-2 1 128 15,-1-6-128-15,4 3 128 0,5-2-128 0,3 2 128 16,6-2 96-16,5 1 16 0,5 1 0 0,3 0 0 16,3-2-96-16,10 0-16 0,5-1 0 0,8-1 0 15,8 1-128-15,5 2 0 0,10-3 0 0,0 0 0 0,0 0 0 0,18 5 0 16,6 3 0-16,9-7 0 0,6-2 0 0,8-3 160 16,5-3-160-16,6 1 160 0,1 1-160 0,5-3 128 15,5 1-128-15,2-2 128 0,1 2-128 0,-1 1 0 16,-1-4 0-16,-2 5 0 0,-4-3 0 0,-1 4 0 15,-5 2 0-15,-6 1 0 0,-7 1 0 0,-11 0 0 16,-8 0 0-16,-9 1 0 0,-17-1 128 0,0 0-128 16,0 0 0-16,-17 4 128 0,-15 3 0 0,-10 0-128 15,-12 2 192-15,-8 1-64 0,-5 4-128 0,-6 0 0 16,-4-2 0-16,-5 1 128 0,-3 0-128 0,4-4 0 16,3 1 0-16,5-3 128 0,3 4-128 0,4-5 192 15,2-1-192-15,9 0 192 0,6-1-32 0,9-3 0 0,10 2 0 0,10-3 0 16,6-1-160-16,14 1 128 0,0 0-128 15,7-4 128-15,10-6-128 0,13 2 192 0,12-5-192 0,7 1 192 16,3 0-192-16,6-3 192 0,4-2-192 0,7 2 192 16,4 1-192-16,4 1 0 0,3 1 0 0,0-2 0 15,-1 1 0-15,0 3 0 0,-4 1 0 0,0 1 0 16,-4 3 0-16,-10 0 0 0,-11 4 0 0,-11 0 0 16,-11-1 0-16,-10 2 0 0,-18 0 0 0,0 0 0 15,0 0 128-15,-21 9-128 0,-13-5 0 0,-13 0 128 16,-10 2-128-16,-8 3 128 0,-5 2-128 0,-2-3 128 15,-5 2-128-15,-6-3 0 0,-5-1 0 0,0 0 128 16,4-3-128-16,4-1 0 0,10-2 0 0,3 0 0 16,6-1 0-16,9 0 0 0,10-3 128 0,9-1-128 0,9 2 0 0,7 0 0 15,6-1 0-15,11 4 0 0,0-9 0 16,10 1 0-16,8-1 128 0,11 2-128 0,8-5 0 16,6 3 0-16,5-3 0 0,6 0 0 0,3 1 0 0,5-1 0 15,7 5 0-15,6-2 0 0,3 4 0 0,1 0 0 16,-4-2 0-16,-1 4 0 0,-5 0 0 0,-6 3 0 15,-4 1 0-15,-11 3 0 0,-9 0 0 0,-9 1 0 16,-11-2 0-16,-19-3 0 0,0 0 0 0,-8 6 0 16,-10 0 0-16,-11 1 0 0,-9-1 0 0,-8 4 0 15,-5-1 0-15,-3 1 0 0,-4-5 128 0,-3-1-128 16,-8 0 0-16,-1-5 128 0,0-3-128 0,0 1 0 16,-1 2 0-16,5 0 0 0,2-1 128 0,8 1-128 15,8-5 0-15,8-1 128 0,9 4-128 0,8 1 128 0,9 0-128 16,14 2 128-16,0 0-128 0,10-10 0 0,9 3 0 15,8 0 0-15,6-1 0 0,6 2 0 0,8-6 0 0,5 6 0 16,0-2 0-16,7 3 0 0,4 1 0 0,3-1 0 16,3 3-128-16,0 1 128 0,-2-2 0 0,-2 2 0 15,-3 1 0-15,-3 2 0 0,-5 3 0 0,-8 3 0 16,-8-3 0-16,-12 4 0 0,-9-3 0 0,-9 2 0 16,-8-8 0-16,-11 11 0 0,-10 0 0 0,-8-3 0 15,-8 4 0-15,-7-3 0 0,-10 0 160 0,-2-4-160 16,-3-1 160-16,-7-2-160 0,-6-2 128 0,-1 0-128 15,-1-2 176-15,4-1-48 0,4 3-128 0,4 0 192 16,3 0-192-16,8 0 176 0,6-1-176 0,8 1 160 16,5 2-160-16,10 1 0 0,6 2 0 0,6-1 0 15,10-4-384 1,0 0-48-16,7 9-16 0,12 1 0 0,11-3-2352 0,8 1-464 0,7-3-112 0</inkml:trace>
  <inkml:trace contextRef="#ctx0" brushRef="#br1" timeOffset="27160.74">29077 10010 10127 0,'0'0'448'0,"-9"-1"96"0,0 0-544 0,0 1 0 0,-2 2 0 0,-1-2 0 15,0 0 2048-15,-1 4 288 0,0-1 64 0,1-1 16 16,-2 0-1008-16,1-1-208 0,0 0-48 0,3 2 0 16,10-3-160-16,0 0-32 0,-5 8-16 0,5-8 0 15,0 0-192-15,11 2-48 0,5-1 0 0,8-1 0 16,6-3-64-16,11-3 0 0,9-1-16 0,8 3 0 15,9 0-272-15,5-2-48 0,-1-1-16 0,4-2 0 16,-3 2-288-16,3 2 160 0,0-2-160 0,0 2 128 16,0 3-128-16,1-4 128 0,1-4-128 0,-2 3 128 15,0-6 0-15,-2 4-128 0,2 3 192 0,-5 1-64 0,-5-2 16 0,-6 1 0 16,-6 0 0-16,-7 0 0 0,-9 5-144 0,-7 1 0 16,-4 4 0-16,-11 0 0 15,-5-3 0-15,-10-1 192 0,0 0-32 0,-13 10 0 0,-7-1 208 0,-12 0 32 16,-11 4 16-16,-9 1 0 0,-8 2-48 0,-7 0-16 15,-12-2 0-15,-5 3 0 0,-6 5-352 0,-6-4 0 16,-1-4 0-16,-1 0 0 0,0-2 0 0,1-3 0 16,1 1 0-16,-1-6 0 0,-1-4 0 0,8-1 0 15,6 1 0-15,8 1 0 0,8-1 176 0,11 0-48 16,11-1 0-16,11 0 0 0,8 1 0 0,9-2 0 16,8 1 0-16,10 1 0 0,0 0-128 0,17-1 0 15,12-4 0-15,15-4 128 0,15-2-128 0,12 0 128 16,12-1-128-16,6 5 128 0,3 0-128 0,6-1 0 0,3-5 0 15,0 7 0-15,7 1 0 0,2-3 0 0,2 2 0 0,3 0 128 16,5 2-128-16,-3 1 0 0,-5 2 0 0,-4 2 0 16,-3 0 0-16,-8 5 0 0,-10 2 0 0,-10 1 0 15,-12 0 0-15,-15-4 0 0,-13 2 0 0,-11-1 0 16,-12-1 0-16,-14-5 0 0,-5 10 0 0,-20-3 0 16,-13 0 0-16,-19-3 0 0,-18-1 0 0,-15-3 192 15,-12 1-192-15,-8-2 160 0,-9-6-160 0,-4-3 160 16,-3 0-160-16,0-3 0 0,-1-7 0 0,6 0 0 15,10 2 320-15,10 2-32 0,13 0 0 0,11 1 0 16,12 1 144-16,16 6 16 0,10 2 16 0,14 2 0 16,12 3-320-16,13 1-144 0,0 0 128 0,14 11-128 15,15-2-176-15,12 4-112 0,10-3-32 0,11 4 0 16,6 1-1376-16,13 8-288 0,12 6-48 16,7-3-16-16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5:45:59.474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11295 12558 2751 0,'-7'5'256'0,"-4"-3"-256"0,0-2 0 0,1 1 0 15,-2-2 1008-15,2 2 144 0,1 6 48 0,3-7 0 16,-5-3-48-16,2 3 0 0,9 0 0 0,0 0 0 15,0 0-288-15,-9-4-64 0,2 2-16 0,7 2 0 16,0 0 288-16,0 0 48 0,0 0 16 0,0 0 0 16,0 0 288-16,0 0 64 0,0 0 16 0,0 0 0 15,0 0-208-15,0 0-32 0,0 0-16 0,0 0 0 16,0 0-480-16,0 0-112 0,0 0-16 0,0 0 0 16,0 0-320-16,13-4-80 0,1 0-16 0,4 2 0 15,1-3 32-15,1 1 16 0,4 0 0 0,3 3 0 16,2-1 112-16,4 1 0 0,3 0 16 0,2 1 0 15,2-3-32-15,0-2-16 0,0 2 0 0,2 0 0 16,1 2-112-16,3 1-32 0,-1-3 0 0,5 2 0 16,2 2-16-16,4 2 0 0,2-2 0 0,2 0 0 0,0-2 32 0,0 0 0 15,-1-1 0-15,5 4 0 0,1-1 32 0,2-1 16 16,3-3 0-16,1 3 0 0,0 3-80 0,-1-3 0 16,0 0-16-16,1 0 0 0,4 5-32 0,0-1 0 15,4 0 0-15,0-3 0 0,-3-2-144 0,1 2 0 16,-2 1 144-16,6 0-144 0,1-4 128 0,0 2-128 15,-8 0 128-15,-2 2-128 0,0 2 128 0,2 1-128 16,1 2 160-16,0-2-160 0,-1 0 128 0,-2 2-128 16,-2-3 0-16,-2 1 0 0,-5 0 0 0,2 1 128 15,2 3-128-15,0-3 0 0,-1-3 0 0,-2-1 0 16,-4 1 128-16,0 1-128 0,0 3 128 0,1-1-128 0,2-3 176 0,0 2-176 16,1 1 192-16,-3-3-64 0,-3 1 0 0,0 0-128 15,-1-4 176-15,2 3-176 0,-5 0 160 0,4 1-160 16,1-3 128-16,2-1-128 0,0 0 0 0,-2 0 0 15,-2 0 144-15,-1 2-144 0,-1-2 128 0,2 2-128 16,3 3 128-16,1-1-128 0,1-1 128 0,-5-1-128 16,-1-2 144-16,-1 1-144 0,-1 2 160 0,-2 0-160 15,-3-6 144-15,2 3-144 0,2 4 128 0,0-3-128 16,-1 0 128-16,1-1-128 0,-4 0 128 0,1 0-128 16,-1 3 128-16,-2-2-128 0,0 2 128 0,0-2-128 15,4-1 128-15,0 1-128 0,1 3 0 0,0 0 128 16,0-4-128-16,2 2 0 0,-3 0 0 0,-3 0 128 15,-2-2-128-15,-1 0 0 0,1-2 144 0,1 2-144 16,2-2 0-16,-1 2 0 0,1 0 0 0,-2 0 128 0,-5-1-128 16,-1-1 0-16,-2-2 0 0,1 3 128 15,1-3-128-15,-1 2 0 0,0 1 0 0,2 0 128 0,1 1-128 0,4-1 0 16,1-1 0-16,0 1 0 0,-2 1 0 0,-1 1 0 16,0 1 0-16,0-2 128 0,-2-2-128 0,-1 1 0 15,0 1 0-15,0-1 0 0,1 0 0 0,-1-2 0 16,0 2 0-16,-1-1 128 0,-3-1-128 0,-1 0 0 15,-3-3 0-15,2 1 0 0,-2 5 0 0,0-2 0 16,1 0 0-16,-4 1 0 0,0 1 0 0,1 1 0 16,1 1 0-16,-1 0 128 0,-1-4-128 0,1 1 0 15,-1 0 0-15,-1 0 0 0,-2 2 0 0,-1-2 0 0,-3-1 0 0,-4 2 0 16,-1 0 0-16,-2 0 0 16,-2-1 0-16,-1 1 0 0,-1 0 0 0,-3 1 0 0,-2 2 128 0,-8-3-128 15,9-3 0-15,-9 3 0 0,0 0 0 0,0 0 128 16,0 0-128-16,0 0 0 0,0 0 0 0,0 0 0 15,0 0 0-15,0 0 0 0,0 0 0 0,0 0 0 16,0 0 0-16,-13 7 0 0,1 2 0 0,-2-7 0 16,-2-1 0-16,-3 2 0 0,-2-1 0 0,-5 1 0 15,-6 1 0-15,-1-2 0 0,-3 0 0 0,-1-2 0 16,-4 0 0-16,-1 1 0 0,0-1 0 0,-3 0 0 16,-2 0 0-16,-1 0 0 0,0 0 0 0,-6 0 0 15,-6-3 0-15,-2 1 0 0,-4-3 0 0,-1 1 0 16,-1 0 0-16,-3 3-128 0,-3 0 128 0,-4-2 0 15,-5-2 0-15,2 1 0 0,4-1 0 0,-3 1 0 16,-4 0 0-16,-3 3 0 0,-9 0 0 0,3-3 0 16,2 0 0-16,3 2 0 0,-6 2 0 0,-2-3 0 0,-4-3 0 0,3 1 0 15,0-4 0-15,-2 4 0 0,-4 5 0 0,-1-2-128 16,-2 0 128-16,3-1 0 0,-1 3 0 0,-4 0-160 16,-5-1 160-16,5-1 0 0,1-5-144 0,-1 5 144 15,-3 0 0-15,2 1-144 0,1-3 144 0,1 2 0 16,-1-1 0-16,-1 3 0 0,-2-1 0 0,3 1 0 15,1 0 0-15,-4 1 0 0,-5 3 0 0,3-3 0 16,3-1 0-16,1 4 0 0,-3-4 0 0,4 1 0 16,1-2 0-16,4 4 0 0,3-1 0 0,-3 1 0 15,-4-4 0-15,4 1 128 0,5 1-128 0,4 4 0 16,2-1-128-16,0-2 128 0,2 1 0 0,2 1 0 16,4 2 0-16,3-2 0 0,2-2 0 0,-1 3 0 0,-3 2 0 0,6-3 0 15,4-6 0-15,5 2 0 0,2 0 0 0,0 2 0 16,-1 3 0-16,0-2-128 0,-2-3 128 0,6 0 0 15,4 3 0-15,2 1 0 0,1-2 0 0,5 1-128 16,4 1 128-16,2 1 0 0,-2-1 0 0,1-2 0 16,1-2 0-16,3 0 0 0,4 0 0 0,5 0 0 15,4 0 0-15,4 0 0 0,0 0 0 0,5 0 0 16,4 0 0-16,2 0 0 0,1 0-144 0,4 3 144 16,9-3 0-16,0 0 0 0,0 0 0 0,0 0 0 15,0 0-160-15,0 0 160 0,0 0 0 0,0 0-144 16,0 0 144-16,0 0-128 0,0 0 128 0,11 2-128 15,2-2 128-15,0 1-128 0,1 1 128 0,1-2-128 16,3-3 128-16,1 2 0 0,3 1 0 0,0 0 0 0,3-1 0 16,1-1 0-16,5 1 0 0,2 1-128 15,0 0 128-15,5-2 0 0,-1 0 0 0,2 1 0 0,3 0 0 16,3 1 0-16,2 1 0 0,6 0 0 0,6-1 0 0,2-1 0 16,2 0 0-16,-1-2 0 0,2-1 0 0,2-1 0 15,0 3 0-15,9-1 0 0,7 2 0 0,1-3 0 16,3-2 0-16,1 3-128 0,4-1 128 0,4-1 0 15,10 2 0-15,0-1 0 0,-2-3 0 0,3 4 0 16,4 6 0-16,3-5 0 0,1-3 0 0,1 3 0 16,-1 5 0-16,-1-2 0 0,3-1 0 0,-2 0 0 15,-4-1 0-15,3 4 0 0,2 4 0 0,-3-3 0 16,-6 0 0-16,-1 3 0 0,1-1 0 0,-3 0 0 16,-2 2 0-16,-3-5 0 0,-4 2 0 0,2 3 0 15,0-2 0-15,-4 1 0 0,-5-1 0 0,0-1 0 0,-4 2 0 16,0-1 0-16,4-2 0 0,-3-2 0 15,-2 1 0-15,-3 1 0 0,-3 1 0 0,-3-3 0 0,-1-2 0 0,3 0 0 16,0 0 0-16,-2 2 0 0,-6 0 0 0,-1-1 0 16,-2-2 0-16,-1-1 0 0,1 0 0 0,0 1 0 15,-2 1 0-15,-1-1 0 0,-1-3 0 0,-2 3 0 16,0 1 0-16,0-2 0 0,-4 0 0 0,5-1 0 16,1 1 0-16,-1 0 0 0,1-4 0 0,-3 2 128 15,-3 0-128-15,-4 2 0 0,0-1 0 0,-2 1 0 16,-2-3 0-16,1 2 0 0,0 2 0 0,5 0 0 15,0-2 0-15,-2 2 0 0,-2-2 0 0,1 2 0 16,-4 0 0-16,-1 2 128 0,0 2-128 0,-1-1 0 16,-1-2 144-16,1 0-144 0,2 1 192 0,-1 2-192 15,2-2 0-15,-4-1 0 0,-2 0 0 0,-4 0 0 16,-1 3 0-16,-2 1 0 0,-1-2 0 0,-1-1 0 0,-1 1 0 0,-1-2 0 16,-1 0 0-16,4 0 0 0,-1 0 0 0,2 1 0 15,0-1 0-15,2 2 0 0,2 0 0 0,-1-2 0 16,0 0 0-16,-2 0 0 0,-2 0 0 0,2 0 0 15,1-2 0-15,-1 2 0 0,0 0 0 0,1 2 0 16,-1-1 0-16,3-1 0 0,1-1 0 0,0-1 0 16,2 2 0-16,0-1 0 0,0 0 0 0,-1 1 0 15,-1 1 0-15,2 2 0 0,-1-1 128 0,2 0-128 16,-2-4 0-16,2 2 0 0,2 3 128 0,0-2-128 16,0 2 0-16,3-3 0 0,3 0 128 0,-1 2-128 0,-2 1 0 0,1-2 0 15,0-1 0-15,3 0 0 0,-1 1 128 16,3-1-128-16,1-1 0 0,3 1 0 0,1 1 0 0,1-1 0 15,-5 0 0-15,3-1 0 0,-1 0 0 0,-1-1 0 16,0 2 0-16,2 2 0 0,2-2 0 0,1-2 0 16,0 1 128-16,1 0-128 0,4 0 0 0,-6 1 0 15,2 2 0-15,2-1 128 0,3 1-128 0,0-2 0 16,-2-2 144-16,0 2-144 0,-1 2 0 0,0-1 144 16,3-2-144-16,1 1 0 0,3 0 144 0,-1 0-144 15,0-2 0-15,-2 2 0 0,-4-1 0 0,2 0 128 16,-1 0-128-16,5-3 0 0,0 1 0 0,3 2 0 15,-2-3 0-15,-2 3 0 0,1 0 0 0,-1-2 128 16,2 1-128-16,1-2 0 0,3-1 128 0,1 2-128 16,-4-2 0-16,-1 0 128 0,-1 2-128 0,2 1 0 0,1-1 0 0,2 2 128 15,-1-3-128-15,-2-2 0 16,-4-2 0-16,0 4 128 0,-1 4-128 0,1 0 0 0,0-6 0 0,-1 4 128 16,-1-2-128-16,-2 1 0 0,-2-3 0 0,-4 1 144 15,-2 0-144-15,-1 1 0 0,-5 3 160 0,-1 1-160 16,0 0 128-16,-4 0-128 0,-2-3 208 0,-6 3-32 15,-2 3-16-15,-3-3 0 0,-5-4-32 0,-2 3-128 16,-4 1 192-16,-2 2-64 0,-5 2-128 0,0-3 0 16,-12-1 0-16,9 4 0 0,-9-4 0 0,0 0-224 15,0 0 48-15,-3 11 16 16,-3-2-1056-16,-7 1-224 0,-6 1-32 0,-9 0-11104 16,-13-3-2208-16</inkml:trace>
  <inkml:trace contextRef="#ctx0" brushRef="#br0" timeOffset="1208.36">8942 14617 18431 0,'-9'-4'1632'0,"2"3"-1312"0,7 1-320 0,-9-4 0 15,3-1 464-15,6 5 32 0,0 0 0 0,0 0 0 16,-11-3-16-16,4-1 0 0,0 1 0 0,7 3 0 16,0 0 112-16,0 0 32 0,0 0 0 0,0 0 0 15,0 0 144-15,0 0 16 0,0 0 16 0,0 0 0 0,0 0-176 0,0 0-48 16,0 0 0-16,0 0 0 0,9-9-64 0,3 2-32 15,0 2 0-15,2-1 0 0,2 5 96 0,2-1 32 16,1-2 0-16,3 1 0 0,4-4 80 0,4 4 16 16,3 0 0-16,2 2 0 0,0-3-256 0,5 3-32 15,2 3-16-15,0-1 0 0,0-1-144 0,1-1-16 16,5 0-16-16,-2 0 0 0,-4-1-32 0,2-1 0 16,-2-1 0-16,1 0 0 0,-1 4 64 0,0 0 0 15,2 0 0-15,-2 0 0 0,-3-5-48 0,-2-2 0 16,-3 4 0-16,-2-1 0 0,-3-4-80 0,-3 1-128 0,-5-1 176 15,-4 0-176-15,-6 5 0 0,-11 3 0 0,0 0-160 0,0 0 160 32,0 0-2992-32,0 0-464 0</inkml:trace>
  <inkml:trace contextRef="#ctx0" brushRef="#br0" timeOffset="2456.25">16399 13564 9263 0,'15'-6'400'0,"-4"5"112"0,1-1-512 0,-2-3 0 0,0-1 0 0,0 2 0 16,-10 4 992-16,12-4 96 0,-12 4 32 0,7-9 0 16,-3 2 0-16,-4 7 0 0,0 0 0 0,0 0 0 15,-4-15-240-15,-1-1-48 0,-1 4-16 0,0 1 0 0,-2-3-112 0,-1 3-32 16,-2 1 0-16,-2-4 0 0,-2 1-32 0,-2 2 0 15,-2-2 0-15,-5-2 0 0,-5-1-240 0,-3 1-48 16,-4 1-16-16,-3 0 0 0,-4-1-176 0,-4 2-32 16,-4-1-128-16,-2 3 192 0,-5-3-192 0,-7 1 128 15,-7 2-128-15,-3-2 0 0,-4 2 0 0,0 2 0 16,1-4 0-16,-5 5 0 0,-2-1 0 0,-7 3 0 16,2-5 0-16,0 3 0 0,1-1 0 0,-1 4 0 15,-4 2 0-15,-1-2 0 0,0-2 0 0,2 2 0 16,4-3 0-16,-3 6 0 0,-6 2 0 0,2-2 0 15,7-2 0-15,2 3 0 0,0 0 176 0,-4 2-176 16,-7-1 192-16,2 1-192 0,6-2 0 0,0 0 0 16,-4 3 0-16,-1 2 0 0,-5-1 0 0,5 2 0 0,4-3 0 0,2 2 0 15,0 6 0-15,1-1 0 0,0 1 0 0,7-1 0 16,6 3 176-16,4-1-32 0,3 4 0 0,0 3 0 16,-2-1-16-16,1 3 0 0,0 3 0 0,5 0 0 15,0 2-128-15,3 3 0 0,0-1 0 0,1 1 0 16,-2-3 0-16,4 0 0 0,-2-4 0 0,4-1 0 15,4 1 128-15,3-1-128 0,2 0 0 0,6 2 128 16,0-5-128-16,4-2 0 0,0 3 0 0,3 2 0 16,-1-1 0-16,5-1 0 0,3-2 0 0,6 0 128 15,3 1-128-15,6 1 192 0,1 3-192 0,1-1 192 16,3 1-192-16,4 2 0 0,0 5 144 0,3-4-144 16,3 3 0-16,2-1 0 0,0 3 0 0,4-1 0 15,2 2 0-15,2-3 0 0,5 0 0 0,-1-2 0 16,8 3 0-16,-1-2 0 0,1-2-144 0,4-1 144 0,3-2 0 0,4 2 0 15,2 1 0-15,3-2 0 0,2 2 0 0,6 1 0 16,5-2 0-16,3 1 0 0,1-2 0 0,3-7 0 16,-1-1 0-16,2 0 0 0,6 3 224 0,7-3-32 15,7-4-16-15,2 0 0 0,-2-6 16 0,3 5 0 16,4 0 0-16,7-3 0 0,7-2-64 0,-1-2-128 16,0 1 192-16,6 1-64 0,4 0-128 0,2-1 0 15,2-3 144-15,2 4-144 0,0 3 0 0,0-4 0 16,1 1 0-16,-4 0 128 0,1 1-128 0,3-1 0 15,4 1 0-15,-1-5 128 0,-8-5-128 0,4-2 0 16,3-1 0-16,-4-6 0 0,-7-8 0 0,1-2 0 0,0 0 0 16,-5-8 0-16,-4-6 368 0,-7-5 48 0,-6-4 16 15,-3-3 0-15,-3 0 144 0,-8-3 16 0,-5-4 16 0,-11 1 0 16,-10 0-288-16,-8 3-64 0,-8 2-16 0,-9 1 0 16,-8 4 80-16,-10 2 32 0,-7 5 0 0,-6 3 0 15,-4 3-32-15,-3 4-16 0,-4 3 0 0,-4 5 0 16,-4-4-304-16,-6 6 0 0,-7 4 0 0,-5 1 0 31,0 0-1296-31,1 3-272 0,1 2-48 0,5 1-16 16,4 3-784-16,5 3-144 0</inkml:trace>
  <inkml:trace contextRef="#ctx0" brushRef="#br0" timeOffset="3116.62">18993 13525 6447 0,'-5'-24'576'0,"3"10"-576"0,-1-2 0 0,0 2 0 16,2-1 1920-16,0 1 256 0,-4-1 64 0,1 0 16 16,0-1-1216-16,0 0-240 0,-1-3-48 0,0 1-16 15,0 0-432-15,1 2-96 0,-3-1-16 0,0 1 0 16,1 2 0-16,-3 1 0 0,-2-1 0 0,-2 5 0 15,-1-2 64-15,-5 2 0 0,-4 0 0 0,-1 0 0 16,0 3 64-16,-3 1 32 0,-4-4 0 0,-2 5 0 16,-3 4 32-16,-5 4 16 0,-2 2 0 0,-8 2 0 15,-5 2 80-15,-4 0 16 0,-1 4 0 0,1 5 0 16,4 4-160-16,1 5-16 0,0 5-16 0,1 4 0 16,-1 1-176-16,-3 9-128 0,-1 4 144 0,-1 2-144 15,1 4 0-15,9-2 0 0,5 0 0 0,9-4 0 16,9-7 0-16,6-2 0 0,8-3 0 0,3-3 0 15,5-6 0-15,6 2 0 0,6 0 0 0,6-7 0 0,4 1 176 0,6-5-176 16,4 0 192-16,10 2-192 0,9 2 304 0,8-5-48 16,7-6-16-16,3-3 0 0,2-1-240 15,1-4 128-15,3 4-128 0,9-6 0 0,9-4 160 0,-1-4-160 16,0-5 160-16,-3 1-160 0,-3-6 0 0,5-3 0 16,3-3 0-16,-5-3 0 0,-10 0 320 0,-5-5 64 15,-4-8 0-15,-8 1 16 0,-6-2 192 0,-4-4 48 16,-4-3 0-16,-8 2 0 0,-7-1-176 0,-9 2-16 15,-6 0-16-15,-6 2 0 0,-7 2-48 0,-7 3-16 16,-2 2 0-16,-6 0 0 0,-7 5-368 0,0 3-256 16,-3 4 32-16,-3 2 16 15,-3 3-2384-15,-2 7-480 0,-18-2-80 0,10 9-32 0</inkml:trace>
  <inkml:trace contextRef="#ctx0" brushRef="#br0" timeOffset="4037.86">20361 14239 1839 0,'-18'3'0'0,"7"-1"160"0,-2 1-160 0,0 2 0 16,1-1 0-16,1 1 0 0,-1 1 2560 0,0 1 464 15,2 0 112-15,1 2 0 0,1-3-1984 0,3 3-416 0,2 0-80 0,1 1-16 16,2-10-144-16,2 11-48 0,0-1 0 0,4 2 0 15,3-1 64-15,4 0 16 0,4-3 0 0,4 2 0 16,7-4 112-16,7 2 0 0,4-3 16 0,7-3 0 16,5 2 64-16,3 3 16 0,3-2 0 0,7-2 0 15,1 3 16-15,11 0 0 0,12-2 0 0,5 1 0 16,2-1 112-16,9 3 32 0,8 1 0 0,6 2 0 16,7-2-64-16,6 3 0 0,3 4 0 0,2-6 0 15,2-1-192-15,4 0-64 0,4 4 0 0,-1-4 0 16,-4-3-64-16,3 1-32 0,2 3 0 0,-1 3 0 15,-5-1-80-15,0-1-16 0,2 5 0 0,-3 3 0 0,-9 0-192 16,1 0-32-16,-2 0-16 0,-7-2 0 0,-12 3-144 0,-3-2 0 16,-3-2 0-16,-7 2 128 0,-7-2-128 0,-7-1 0 15,-7-1 144-15,-3-1-144 0,-5-3 0 16,-4 1 0-16,-6-1 0 0,-7 0 128 0,-4-5-128 0,-9 1 0 16,-6-1 0-16,-4-2 0 0,-8 0 0 0,-2-2 144 15,-3 0-144-15,-3-2 0 0,-12 2 128 0,9-1-128 16,-9 1 0-16,0 0 0 0,0 0 0 0,0 0 0 15,0 0 0-15,0 0 0 0,0 0 0 0,0 0 0 16,0 0 0-16,0 0 0 0,0 0 128 0,0 0-128 16,0 0 0-16,0 0 0 0,0-9 0 0,0 9 0 15,0 0 0-15,0 0 0 0,-5-7 0 0,5 7 0 16,-4-11 0-16,4 11 0 0,0 0 0 0,0 0 0 0,-3-7 0 0,3 7 0 16,0 0 0-16,0 0 0 0,0 0 0 0,0 0 0 15,-1-10 0-15,1 10 0 0,0 0 0 0,0 0 0 16,3-8 0-16,-3 8 0 0,0 0 0 0,2-8 0 15,-2 8 0-15,0 0 0 0,3-6 0 0,-3 6 0 16,0 0 0-16,0 0 0 0,0 0 0 0,0 0 0 16,3-5 0-16,-3 5 0 0,0 0 0 0,0 0 0 15,0 0 0-15,0 0 0 0,0 0 0 0,0 0 0 16,0 0 0-16,0 0-256 0,0 0 80 0,0 0 16 31,0 0-208-31,0 0-32 0,0 0-16 0,0 0 0 0,0 0-1408 0,0 0-288 0,0 0-48 16,3 6-16-16</inkml:trace>
  <inkml:trace contextRef="#ctx0" brushRef="#br0" timeOffset="7104.84">10742 19869 2751 0,'0'0'128'0,"-10"0"16"0,1 0-144 0,0-2 0 0,0 1 0 0,1 0 0 15,-1-2 2576-15,9 3 496 0,-11-2 80 0,11 2 32 16,0 0-1792-16,-7-1-368 0,7 1-64 0,0 0 0 15,0 0-224-15,0 0-32 0,0 0-16 0,-8-4 0 16,8 4-48-16,0 0 0 0,0 0 0 0,0 0 0 16,0 0 176-16,0 0 16 0,0 0 16 0,0 0 0 15,0 0-96-15,0 0-32 0,0 0 0 0,0 0 0 16,0 0-96-16,0 0-32 0,0 0 0 0,0 0 0 0,0 0 32 0,0 0 0 16,0 0 0-16,0 0 0 0,0 0-16 0,0 0 0 15,0 0 0-15,0 0 0 16,0 0-64-16,0 0-16 0,0 0 0 0,0 0 0 0,12 1-192 0,-2-1-32 15,0 0-16-15,0 0 0 0,2 0-288 0,-1 0 0 16,3 1 0-16,0 1 0 0,0-1 0 0,0 1 160 16,0 0-160-16,1-1 128 0,2 0-128 0,2 0 160 15,1 1-160-15,2-2 160 0,1 0 0 0,-1 0 0 16,3 0 0-16,0 0 0 0,2 0-32 0,-1-2 0 16,1 0 0-16,0-1 0 0,0 0 16 0,2 0 0 15,3 1 0-15,1 2 0 0,-2-2-144 0,2 2 192 16,0 0-192-16,2 2 192 0,0-1-192 0,1 0 0 0,0-1 0 0,-1 0 0 15,-1 4 0-15,0-2 0 0,-4 0 128 16,-2-2-128-16,-1 0 0 0,1 0 0 0,3 0 0 0,-3 0 128 16,0 0-128-16,-2 1 0 0,0 0 144 0,2 0-144 15,0-1 128-15,3 0-128 0,1 0 160 0,-1-1-160 16,0-1 224-16,-1-2-48 0,0 0-16 0,-2 0 0 16,-2 2 0-16,1-2 0 0,-3-2 0 0,-1 0 0 15,-1 3-32-15,1-4 0 0,1 3 0 0,-1 2 0 16,-2-1 0-16,1 2 0 0,-1 0 0 0,1 0 0 15,-2 2-128-15,3-1 160 0,-1 0-160 0,-1 0 160 16,1 0-160-16,0 0 160 0,1 0-160 0,-3-1 160 16,0-1-160-16,2 1 160 0,-1 2-160 0,2-1 160 15,-4-1-160-15,1-3 160 0,-1 2-160 0,-2 0 160 16,1 1-160-16,0 0 160 0,-2 0-160 0,2 1 160 0,0 0-160 0,0 0 160 16,-2 0-160-16,3-2 160 0,-1 1 0 0,0 0 0 15,-1 1 0-15,0 0 0 0,-4 0-160 0,2 0 0 16,1-2 144-16,-1 4-144 0,0 0 128 0,-1 0-128 15,1-2 128-15,-1 0-128 0,-2 0 128 0,-1 1-128 16,1-1 128-16,-1 0-128 0,-1-1 0 0,2 1 128 16,-2 0-128-16,0 0 0 0,0 0 0 0,0-2 144 15,-1 0-144-15,1 0 0 0,1 2 176 0,-11 0-176 16,11-1 160-16,-1-1-160 0,-10 2 192 0,9 0-64 16,-9 0-128-16,10 0 192 0,-10 0-48 0,10 0-16 15,-10 0 0-15,11 0 0 0,-2 0-128 0,-9 0 160 16,8-2-160-16,-8 2 160 0,11 2-160 0,-11-2 160 15,8-2-160-15,-8 2 160 0,0 0-160 0,12 2 128 0,-12-2-128 0,0 0 128 16,0 0-128-16,10-2 160 0,-10 2-160 0,0 0 160 16,0 0-32-16,0 0-128 0,0 0 192 0,0 0-64 15,0 0 0-15,9-1 0 0,-9 1 0 0,0 0 0 16,0 0-128-16,0 0 160 0,0 0-160 0,0 0 160 16,0 0-160-16,0 0 0 0,0 0 144 0,0 0-144 15,0 0 0-15,0 0 0 0,8-1 0 0,-8 1 128 16,0 0-128-16,0 0 0 0,0 0 0 0,0 0 0 15,0 0 0-15,0 0 0 0,0 0 0 0,0 0 0 16,0 0 0-16,0 0 0 0,0 0-192 0,0 0 64 16,0 0-1344-16,0 0-272 0,-3-8-48 15,3 8-11712-15,-11-7-2352 0</inkml:trace>
  <inkml:trace contextRef="#ctx0" brushRef="#br0" timeOffset="8309.4">3262 19842 11919 0,'0'0'512'0,"0"0"128"0,0 0-512 0,0 0-128 15,-10 3 0-15,10-3 0 0,-11 0 1072 0,2 2 176 16,9-2 32-16,-8 1 16 0,8-1-208 0,0 0-64 16,0 0 0-16,0 0 0 0,0 0 96 0,0 0 16 15,-11-1 0-15,11 1 0 0,0 0-112 0,0 0-32 16,0 0 0-16,0 0 0 0,0 0-272 0,0 0-48 16,8-10-16-16,2 5 0 0,3 1-288 0,2-1-64 15,3 0-16-15,2 2 0 0,3 0-32 0,1 0 0 16,3-1 0-16,0 2 0 0,2-1 128 0,1 1 0 15,0 0 16-15,-1 0 0 0,-1-3 112 0,-1 2 0 16,-5 1 16-16,-1 0 0 0,-1 1-144 0,-5 0-48 16,-3 0 0-16,-12 1 0 0,0 0-80 0,0 0-32 0,0 0 0 0,0 0 0 15,0 0 224-15,0 0 64 0,-13 2 0 0,-2 2 0 16,-3-2-80-16,-2 3-16 0,-4-2 0 0,-3 0 0 16,-2-1-224-16,-1 1-64 0,0-1 0 0,-1 2 0 15,1-1 0-15,1 0 0 0,-1 2 0 0,5 4 0 16,1-5 64-16,4 1 16 0,4 2 0 0,4-5 0 15,3 1-64-15,9-3-16 0,0 0 0 0,0 0 0 16,0 0 0-16,0 0-128 0,0 0 192 0,0 0-64 16,9-4 0-16,3-2-128 0,5 0 192 0,1 3-64 15,1-5-128-15,4 2 0 0,3 1 0 0,3-2 0 16,3 1 0-16,1 2 0 0,2 0 0 0,0-1 0 16,1 1 0-16,-3 1 0 0,-3-3-176 0,-3 1 176 15,-3 2-384-15,-3 0 16 0,-6 3 0 0,-3 0 0 16,-12 0-384-16,0 0-80 0,0 0 0 0,0 0-16 15,0 0-2096-15,-2 9-400 0,-7 0-96 0</inkml:trace>
  <inkml:trace contextRef="#ctx0" brushRef="#br0" timeOffset="11012.14">15618 19799 6447 0,'0'0'272'0,"0"0"80"0,0 0-352 0,0 0 0 0,-6-4 0 0,0-2 0 16,6 6 2192-16,0 0 368 0,-11-5 80 0,3 2 16 16,8 3-1312-16,0 0-256 0,-11-1-48 0,11 1-16 15,-10-1-16-15,10 1-16 0,0 0 0 0,0 0 0 16,-10 0-96-16,10 0 0 0,-9 0-16 0,9 0 0 15,0 0-160-15,0 0-16 0,0 0-16 0,0 0 0 0,0 0-208 16,0 0-32-16,0 0-16 0,0 0 0 16,0 0-32-16,5 6 0 0,2 1 0 0,1-1 0 0,4-3 128 0,1 1 32 15,3 1 0-15,3-1 0 0,2-1-176 0,1-1-16 16,3 1-16-16,1-1 0 0,5 2-32 0,1-1-16 16,-1-3 0-16,4 0 0 0,2-2-64 0,2 2-16 15,3 0 0-15,4 0 0 0,2-1 32 0,4 0 0 16,3-2 0-16,1 2 0 0,-6-2-48 0,3 1 0 15,-1-1 0-15,-1 1 0 0,-2 1-32 0,-2 1-16 16,1-2 0-16,1 1 0 0,-1 2-160 0,0-2 128 16,-1-3-128-16,-1 2 128 0,-3-3 96 0,3 2 16 15,-1-1 0-15,2 0 0 0,-2 2 0 0,4 1 0 0,0-1 0 16,1 2 0-16,-2 2-48 0,0-2 0 16,2-2 0-16,0 1 0 0,-1 0-64 0,1 0 0 0,-1-1-128 0,3 4 192 15,1-1-64-15,0 3 0 0,0-1-128 0,-1 1 192 16,-1-3-192-16,-2-1 176 0,-4-1-176 0,1 2 160 15,-3 2-160-15,2 0 0 0,-4-2 0 0,0 3 128 16,-1-1-128-16,-1 3 0 0,-1-4 0 0,2-1 0 16,0-1 0-16,0-1 0 0,-1 0 128 0,-2 0-128 15,0-2 0-15,0 3 0 0,0 0 144 0,1 1-144 16,1 1 128-16,1-2-128 0,0 0 128 0,0 1-128 16,-1 0 128-16,-1-1-128 0,3 0 160 0,-3-1-160 15,-2-3 128-15,-2-1-128 0,0 2 0 0,1 2 0 16,-5 0 0-16,3 0 128 0,-4 1-128 0,2 0 0 15,1 2 0-15,0 1 0 0,-2-2 0 0,1 0 0 16,-1-1 128-16,2 0-128 0,1-1 0 0,1 1 0 16,-3-4 128-16,-1 2-128 0,1 0 0 0,1 1 144 15,-2 0-144-15,3 1 0 0,-2-2 0 0,-1 4 128 0,3 0-128 0,-4 1 0 16,2-1 0-16,-2 1 128 0,-1-2-128 0,-1 3 0 16,-1-1 0-16,2-3 0 0,0-3 0 0,0 0 0 15,-3 2 0-15,0 0 0 0,-3-2 0 0,0 2 128 16,0 1-128-16,0-1 0 0,-1 1 0 0,2 0 0 15,0-1 128-15,-1 1-128 0,2 2 0 0,-3 1 0 16,2-1 0-16,0-1 0 0,1 2 0 0,-1-2 0 16,1 1 0-16,-3 0 0 0,-1-1 0 0,3 1 0 15,1-4 128-15,-2 2-128 0,-2 2 0 0,0-2 0 16,-2 0 0-16,0 0 0 0,-2-2 0 0,1 2 0 16,1 0 128-16,0 0-128 0,-1-1 0 0,1 1 0 15,0 0 0-15,0 0 0 0,-2-1 128 0,2 0-128 0,-4-1 0 16,3 1 128-16,-2 2 0 0,0 1 0 0,0-2 0 0,2 0 0 15,-1 0-128-15,1 2 0 0,-2-1 0 0,3 2 0 16,0-4 0-16,-4 1 0 0,0 0 0 0,0 0 0 16,0 0 0-16,0 0 0 0,0-2 0 0,2 2 0 15,-1 0 0-15,1 0 0 0,-2-1 128 0,0 1-128 16,-2 0 0-16,1 0 0 0,0 0 0 0,1 0 0 16,-2 0 0-16,2 0 0 0,0 1 128 0,3-1-128 15,-3 0 0-15,1 0 0 0,-1-1 0 0,1 1 0 16,-1 1 0-16,-1-1 0 0,0 0 0 0,-2 0 0 15,1 0 0-15,-1 3 128 0,-2-1-128 0,4 0 0 16,-3-2 0-16,0 0 128 0,0 1-128 0,3 3 0 0,-3-3 0 16,2-1 0-16,-1 0 128 0,2 3-128 0,-1-1 0 15,1-1 0-15,-1 1 0 0,-1-1 128 0,2 0-128 0,-3 1 0 16,1-4 0-16,2 2 0 0,0 0 0 0,1 0 0 16,1 2 128-16,0-2-128 0,-1-2 0 0,3 1 0 15,-3-2 144-15,0 2-144 0,0 1 176 0,1 0-48 16,0-2 0-16,2 2 0 0,1 0-128 0,-1 0 0 15,2 0 0-15,2 1 0 0,-2 0 128 0,1 0-128 16,0 2 0-16,2 1 128 0,2-3-128 0,2-1 0 16,2 0 0-16,-2-1 0 0,1 5 0 0,0-3 0 15,2-1 128-15,-2 0-128 0,2 0 0 0,0 0 0 16,-1-1 0-16,0-2 0 0,4 2 0 0,0 1 0 16,-1 4 0-16,1-3 0 0,1-1 0 0,0 1 0 15,0 0 128-15,3 2-128 0,1-2 0 0,-3 1 0 0,-2-4 0 16,1 2 0-16,0-1 0 0,-3 1 0 0,2-1 0 15,0-1 0-15,-3 1 0 0,6 1 0 0,-4 0 0 0,2 1 0 16,0 2 0-16,2-2 0 0,-1 2 0 0,0-1 0 16,-1 1 0-16,2-1 0 0,-3-2 0 0,-1 0 0 15,2 0 0-15,-1 0 0 0,-4 0 0 0,3 0 0 16,-2 0 0-16,3 0 0 0,-3 2 128 0,1 0-128 16,0-3 0-16,-1 2 0 0,-1 2 0 0,4-2 0 15,-2 0 0-15,1 1 0 0,-3-1 144 0,-2 0-144 16,1 0 0-16,-2-1 0 0,1 0 0 0,-1 0 0 15,-2-1 0-15,3 1 0 0,-4-1 0 0,0 1 0 16,-2-1 0-16,2-1 0 0,1 1 0 0,1 1 0 16,-1 0 0-16,-2 0 0 0,1 0 0 0,-2 0 0 15,1 0 0-15,-1 1 144 0,0-1-144 0,2 2 0 16,1-1 128-16,-3 1-128 0,1 0 0 0,-4-2 0 16,1-2 0-16,0 1 0 0,0 0 0 0,0 1 0 0,-1 0 144 15,1-1-144-15,-5-1 0 0,1 1 144 0,0 0-144 16,-1 1 0-16,-1 0 144 0,1 0-144 0,-2 0 0 0,1 0 128 15,-1 0-128-15,-1 1 0 0,-1-2 0 0,0 1 128 16,3 0-128-16,-2 0 0 0,-10 0 0 0,11 1 0 16,0 0 0-16,-1 1 128 0,-1-2-128 0,-1 1 128 15,1-1-128-15,-9 0 128 0,12 1-128 0,-12-1 0 16,10 1 0-16,-10-1 0 0,10-1 0 0,-10 1 144 16,9 5-144-16,-9-5 0 0,0 0 128 0,0 0-128 15,9 1 0-15,-9-1 0 0,0 0 128 0,0 0-128 16,0 0 0-16,0 0 0 0,0 0 160 0,0 0-160 15,0 0 128-15,0 0-128 0,0 0 144 0,0 0-144 0,0 0 160 16,0 0-160-16,0 0 160 0,0 0-160 0,0 0 160 0,0 0-160 16,0 0 128-16,0 0-128 0,0 0 0 0,0 0 144 15,0 0-144-15,0 0 0 0,0 0 0 0,0 0 128 16,0 0-128-16,0 0 0 0,0 0 0 0,0 0 128 16,0 0-128-16,0 0 0 0,0 0 0 0,0 0 0 15,0 0 0-15,0 0 0 0,0 0 0 0,0 0 0 16,0 0 0-16,0 0 0 0,0 0 128 0,0 0-128 15,0 0 0-15,0 0 0 0,0 0 0 0,0 0 0 16,0 0 0-16,0 0 0 0,0 0 0 0,0 0 0 16,0 0 0-16,0 0 0 0,0 0 0 0,0 0 0 15,0 0 0-15,0 0-272 0,0 0 32 0,0 0 16 16,0 0-1536-16,-11-3-304 16,-1 3-64-16,-1 2-18080 0</inkml:trace>
  <inkml:trace contextRef="#ctx0" brushRef="#br0" timeOffset="15972.95">29776 19010 1839 0,'0'0'0'0,"0"0"160"0,0 0-160 0,0 0 0 16,0 0 0-16,0 0 0 0,0 0 2608 0,0 0 480 0,0 0 112 15,0 0 0-15,0 0-1760 0,0 0-352 0,0 0-80 0,0 0-16 16,0 0-288-16,0 0-48 0,0 0-16 0,0 0 0 15,9 3 0-15,-9-3-16 0,9 10 0 0,0-2 0 16,0 2 16-16,1-1 16 0,3 3 0 0,1-1 0 16,-2 4-32-16,5 2-16 0,1 1 0 0,1 2 0 15,1 5-160-15,2-3-48 0,0-3 0 0,1 1 0 16,-1 1-80-16,1-2-32 0,-2-1 0 0,4-1 0 16,0 1 48-16,3-1 16 0,0-1 0 0,1-1 0 15,3 1 16-15,-4-1 0 0,-1-4 0 0,-1 1 0 16,2-1-176-16,-1-3-16 0,-5 1-16 0,-2-3 0 15,-1-1-160-15,-2 2 0 0,-5-2 144 0,-2-3-144 16,-10-2-144-16,12 4-112 0,-12-4 0 0,0 0-16 16,0 0-1648-16,0 0-336 0,0 0-64 15,0 0-16-15</inkml:trace>
  <inkml:trace contextRef="#ctx0" brushRef="#br0" timeOffset="16532.36">30504 18965 6447 0,'0'0'576'0,"0"0"-576"16,0 0 0-16,0 0 0 0,0 0 2304 0,0 0 336 15,0 0 80-15,0 0 16 0,-11 1-1184 0,0 3-224 16,-2 0-48-16,-4 2-16 0,-4 7-64 0,-3 2-16 16,-4 4 0-16,-3 3 0 0,-2 7-48 0,-5 0-16 15,-5 7 0-15,-2 5 0 0,-1-3-160 0,-2 1-16 16,-3 2-16-16,2-3 0 0,0-5-416 0,5-1-64 16,2 0-32-16,5-3 0 0,4 1-272 0,5 1-144 15,3-6 160-15,6 3-10272 16,3-1-2048-16</inkml:trace>
  <inkml:trace contextRef="#ctx0" brushRef="#br0" timeOffset="31034.81">16084 13306 11567 0,'0'0'512'0,"0"0"112"0,0 0-496 0,10-2-128 16,-10 2 0-16,7-5 0 0,-7 5 576 0,0 0 112 15,0 0 16-15,0 0 0 0,0 0-192 0,0 0-48 16,-1-9 0-16,1 9 0 0,-9-10-192 0,-2 3-32 15,-2 2-16-15,-4-3 0 0,-3 3-96 0,-1 2-128 16,-2-4 176-16,-1 2-176 0,-3 3 192 0,-4-1-64 16,-3-2 0-16,-3 0-128 0,-2 1 176 0,-2 2-176 15,-2-5 160-15,-3 0-160 0,-1 1 160 0,-4-1-160 0,-1-1 160 0,-1 3-160 16,-2-3 192-16,-2 5-64 0,-3 0-128 0,-2-1 192 16,-3-3-16-16,-1 3-16 0,-3 0 0 0,-2 3 0 15,-3 1-160-15,-1 1 128 0,-3 0-128 0,-1-1 128 16,0 0-128-16,0 0 0 0,0 0 144 0,-1 0-144 15,-2 2 0-15,0-4 128 0,1 0-128 0,3-2 0 16,5-2 144-16,-4 2-144 0,2 3 192 0,3 1-192 16,1-3 0-16,0 0 0 0,-1 0 0 0,1 1 0 15,0 2 0-15,-1 4 0 0,-2 1 0 0,-1-3 0 16,-3-2 0-16,2 0 0 0,0 2 0 0,-2 2 0 16,-2 4 0-16,1-5 0 0,0-3 0 0,3 3 0 15,1-3 0-15,4 4 0 0,2 2 0 0,3-1 0 16,1-4 0-16,1 3 0 0,1 0 0 0,1 4 0 15,4-3 0-15,0 2 0 0,2 0 0 0,1 2 0 0,-4 1 0 0,3 1 0 16,1-1 0-16,1 2 0 0,-2-1 0 0,1-1 0 16,3 2 0-16,3-3 0 0,2 3 0 0,-1 1 0 15,0 0 0-15,1 0 0 0,0-1 0 0,1 0 0 16,4 0 0-16,2 1 0 0,2-4 0 0,1 3 0 16,2 2 0-16,0-2 0 0,3 3 0 0,-1 2 0 15,1 1 0-15,2 0 0 0,-2-2 0 0,1 1 0 16,0 0 0-16,0-1 0 0,2-2 0 0,2-3 0 15,2 3 0-15,-2 0 0 0,-1-6 0 0,3 3 0 16,1 3 0-16,1-1 0 0,2 1 0 0,1 0 0 16,2 2 0-16,3 1 160 0,1-1 32 0,3 1 0 15,-2 1 0-15,5 1 0 0,2 0-192 0,2 0 0 16,3 1 144-16,2 1-144 0,2-2 0 0,2 0 0 0,1 0 0 16,3 4 0-16,0 1 0 0,4-3 0 0,0-2 0 0,4 2 0 15,2 3 0-15,3-2 0 0,2 2 0 0,3-1 0 16,1-4 0-16,-1 0 0 0,4 0 0 0,2 0 0 15,1 0 0-15,3-1 0 0,1 0 0 0,2-2 0 16,-1-1 0-16,2 1 144 0,1-2-144 0,1 2 0 16,5 1 176-16,3-1-176 0,-3-1 160 0,3 2-160 15,1-7 128-15,2 3-128 0,-1 1 0 0,2 0 0 16,-2-4 128-16,3 1-128 0,1-2 0 0,3 1 144 16,0 1-144-16,0-4 0 0,-3 1 0 0,0 1 128 15,-1-5-128-15,1 4 0 0,2 0 0 0,-1 1 128 16,1-5-128-16,-2-2 0 0,0 2 0 0,-1-3 0 15,0-2 0-15,-3 0 0 0,-5 0 0 0,2 3 0 0,1 2 0 16,-2 1 0-16,-1-4 0 0,-3-1 0 0,1 4 0 16,-4-4 128-16,-5-1-128 0,-4 0 0 0,-4 1 0 0,-3 1 128 15,-5 0-128-15,-2-1 0 0,-2-1 0 0,-5 0 128 16,-12 1-128-16,0 0 0 0,0 0 176 0,0 0-48 16,0 0-128-16,0 0 192 0,0 0-192 0,0 0-256 15,0 0 48-15,0 0 16 0</inkml:trace>
  <inkml:trace contextRef="#ctx0" brushRef="#br0" timeOffset="35923.32">28500 16129 19343 0,'0'0'1728'0,"-9"-2"-1392"0,3-2-336 0,-1 1 0 16,7 3 432-16,0 0 16 0,-6-6 0 0,2-3 0 15,2 1 640-15,2-2 128 0,2 0 16 0,3-5 16 16,4-3-496-16,4-2-112 0,2-2 0 0,3-3-16 16,1-2-176-16,3-2-48 0,3-2 0 0,3 1 0 15,0-6-64-15,2 1-16 0,1-1 0 0,1-1 0 16,-2-2-144-16,-1-2-48 0,-2 0 0 0,1 1 0 15,-1 0-128-15,-3 5 0 0,-2 4 144 0,-5 5-144 0,-1 6 128 0,-5 4-128 16,-2 5 128-16,-3 2-128 0,-6 9 256 0,0 0 0 16,0 0-16-16,0 0 0 0,-2 14-48 0,-2 3 0 15,0 4 0-15,-2 4 0 0,-2 2-192 0,0 6 0 16,1 1 128-16,-2 2-128 0,1-1 0 0,1 1 0 16,0-4 0-16,6-2 0 0,1-3 0 0,1-5 0 15,3-5 0-15,1-3 0 0,0-3 0 0,2-1 0 16,0-7 0-16,5 1 0 0,0-4 0 0,1-2 0 15,2-2 0-15,5-6 0 0,0 1 160 0,-1-5-16 16,0-3 0-16,1 1 0 0,2-4-16 0,-2 0-128 0,1 0 192 16,-1-1-64-16,2-2 0 0,-2-2 0 0,-1-2 0 15,-1 0 0-15,0-2-128 0,-3 1 192 0,3-4-192 16,-1 1 192-16,-1 2-192 0,-1 0 0 0,0-2 0 0,0 6 0 16,1 0 0-16,-1 4 128 0,-4 5-128 0,1 3 0 15,-3 2 0-15,-2 5 0 0,-7 6 0 0,0 0 0 16,9 3 0-16,-2 5 0 0,-1 6 0 0,-2 5 0 15,-2 2 0-15,0 6 128 0,-2 0-128 0,0 4 0 16,0 2 128-16,2 2-128 0,4-2 128 0,2 1-128 16,0-1 0-16,3 0 128 0,2-1-128 0,3-1 0 15,2-6 128-15,-1 2-128 0,-2-4 128 0,0 1-128 16,2 0 128-16,-2-3-128 0,0-2 0 0,-2-1 128 16,-2 0-128-16,0-1 128 0,-3-3-128 0,0-2 128 15,-3 2-384-15,-1 3-64 0,-1 1-32 0,-1-1 0 16,-2 1-1904-16,-1 0-384 15,-2 1-80-15</inkml:trace>
  <inkml:trace contextRef="#ctx0" brushRef="#br0" timeOffset="36378.92">29163 16354 20271 0,'-5'-12'896'0,"5"12"192"0,-1-11-880 0,1 11-208 0,-4-10 0 0,4 10 0 16,0 0 1136-16,0 0 176 0,0 0 32 0,0 0 16 16,-9 12-96-16,2 3-32 0,-2 3 0 0,0 7 0 15,-3 7-640-15,2 5-128 0,1 5-16 0,1 1-16 16,-6 4 32-16,0 1 16 0,-2 3 0 0,1 4 0 16,0 2-96-16,2 1 0 0,-2-3-16 0,1 1 0 15,1-1-160-15,0-2-16 0,2-5-16 0,0-3 0 16,0-1-48-16,1-2-128 0,1-2 192 0,2-2-64 15,-2-1-128-15,1 0 0 0,2-1 144 0,1-3-144 0,1-2 0 0,0-2 128 16,0-6-128-16,2-4 0 0,0-2 0 0,1-2 0 16,1-5-160-16,0-10 160 15,0 0-1392-15,0 0-160 0,0 0-48 0,4-9 0 16,-1-7-944-16,-1-2-192 0</inkml:trace>
  <inkml:trace contextRef="#ctx0" brushRef="#br0" timeOffset="36677.41">28646 17051 27183 0,'-19'-1'1200'0,"6"4"256"0,1 5-1168 0,-1 2-288 0,0 5 0 0,3 8 0 15,1 1 128-15,1 2-128 0,0 3 192 0,2 3-192 16,1-3 528-16,4 4 0 0,4 3 0 0,-1-2 0 15,-2-1-160-15,5 0-48 0,5-4 0 0,4-1 0 16,3-2-16-16,2-2-16 0,1-4 0 0,5-2 0 16,1 0 272-16,2-5 48 0,4-5 16 0,0 0 0 15,1-2 96-15,4-6 32 0,1 0 0 0,2-3 0 16,4-5-192-16,-2 0-48 0,3-3 0 0,4-1 0 16,0-2-224-16,1 1-48 0,-2 1-16 0,-3 1 0 15,-5-3-224-15,-2 0 128 0,-5 1-128 0,-3 2 0 16,-6-2-1520-1,-4 1-400-15,-2 1-64 0</inkml:trace>
  <inkml:trace contextRef="#ctx0" brushRef="#br0" timeOffset="37741.99">31805 14699 16991 0,'0'0'752'0,"0"0"144"0,7-7-704 0,-7 7-192 16,11-5 0-16,-4 2 0 0,-7 3 512 0,13-4 64 15,-3 0 0-15,0 2 16 0,-1 1 256 0,-1-1 48 16,-8 2 16-16,10-1 0 0,-10 1-48 0,0 0-16 16,0 0 0-16,5 1 0 0,-5-1-64 0,0 0-16 15,0 5 0-15,-4 4 0 0,-3 0 304 0,-2 4 48 16,-5 2 16-16,-17 22 0 0,5 1-544 0,-2 7-96 15,0-2-32-15,0 5 0 0,-3 2-192 0,-2-2-32 16,3 4-16-16,-1-2 0 0,1-2-224 0,3-2 176 16,0 1-176-16,4-8 160 0,6-1-160 0,3-3 0 15,0-4 144-15,6-5-144 0,3-2 0 0,4-2 0 16,1-7 0-16,5-2 128 0,2-1 0 0,6 0 16 16,5-5 0-16,5-3 0 0,5-5 448 0,5-3 96 15,4 0 16-15,3 0 0 0,2-2-336 0,3 0-64 0,-1 1-16 0,-1-2 0 16,2 2-160-16,-2 1-128 15,-1 2 144-15,-3-3-144 0,-2 1 160 0,-1 0-160 0,-4 2 160 0,-1-1-160 16,-1-3 128-16,-4 2-128 0,0-1 0 0,-12 4 144 16,-3-2-144-16,1 0 0 0,0 0 0 0,-4 0 0 31,0 1-2416-31,-8 2-400 0</inkml:trace>
  <inkml:trace contextRef="#ctx0" brushRef="#br0" timeOffset="38431.8">31847 16169 14735 0,'1'-10'1312'0,"2"1"-1056"16,-2-3-256-16,0 3 0 15,-1-2 1088-15,0 11 176 0,0 0 16 0,-5-8 16 16,5 8 304-16,0 0 64 0,-8-5 16 0,8 5 0 0,-12 5-288 0,-1 2-64 16,0 5-16-16,-1 9 0 0,2 5-496 15,-4 10-112-15,1 6 0 0,-1 4-16 0,-2 7-48 0,0 7 0 16,-2 2 0-16,-2 7 0 0,0 2-64 0,2 0 0 15,-2 1-16-15,2 0 0 0,2-1-224 0,1-5-32 16,1-5-16-16,4-5 0 0,0-5-160 0,2-2-128 16,0-8 192-16,1-3-192 0,3-1 176 0,-3-4-176 15,1-1 160-15,0-8-160 0,2-4 160 0,-2-1-160 16,2-2 160-16,0-3-160 0,1-1 0 0,0-6 128 16,5-7-128-16,-7 8 0 0,7-8-224 0,0 0-96 15,-10 0 0-15,4-4-16 16,1-1-2160-16,-1-3-416 0,3-4-96 0</inkml:trace>
  <inkml:trace contextRef="#ctx0" brushRef="#br0" timeOffset="38760.19">31112 17027 27647 0,'-11'11'2448'0,"-2"7"-1952"0,-1 6-496 0,1 5 0 16,2 6 0-16,2 3 0 0,0-1-176 0,3 1 176 15,3 0 304-15,4 0 176 0,4 1 32 0,6 2 16 16,1-2-96-16,5-2-32 0,3-5 0 0,3-4 0 16,2 0 208-16,6-5 32 0,3-4 16 0,4-4 0 0,7-2 224 15,3-8 32-15,2-4 16 0,1-3 0 0,-1-7-80 0,4-4-16 16,-1-5 0-16,2-5 0 0,-2-2-128 0,-1-3-16 15,-1-2-16-15,-5-3 0 0,1-4-112 0,-5-3-32 16,-4-3 0-16,-2 4 0 0,-7-2-320 0,-4 0-64 16,-4 6-16-16,-3 3 0 0,-3 1-128 0,-4 2 0 15,-2 5 0-15,-1 2 0 16,-3 2-832-16,2 4-256 0,-1 3-64 0</inkml:trace>
  <inkml:trace contextRef="#ctx0" brushRef="#br0" timeOffset="41111.41">6761 17977 8287 0,'0'0'368'0,"-6"11"80"0,6-11-448 0,-5 6 0 0,-2 0 0 16,7-6 0-16,-6 8 1984 0,6-8 304 16,0 0 64-16,0 0 16 0,0 0-912 0,0 0-176 0,0 0-48 0,0 0 0 15,0 0-208-15,3-10-64 0,2 0 0 0,1-4 0 16,-1 0-208-16,3 0-48 0,-1-3-16 0,1 2 0 16,0-3-352-16,-1 0-64 0,1 0-16 0,1 1 0 15,-2-1-48-15,1-2-16 0,0 0 0 0,-1 1 0 16,0 0-48-16,-1 0-16 0,0 0 0 0,1 3 0 15,-1 2-128-15,2 4 128 0,-2-1-128 0,-6 11 128 16,6-7-128-16,-6 7 0 0,7-8 0 0,-7 8 0 16,0 0-176-16,0 0 176 0,0 0-128 0,7 14 128 15,-3 5-144-15,-1 3 144 0,-3-1-160 0,-2 1 160 16,-1 0 0-16,0 2 0 0,-2 1 0 0,0-1 0 16,0 3 0-16,1-5 0 0,0-5 0 0,2 0 0 15,-1-7 0-15,3-10 0 0,0 0 0 0,0 0 0 16,0 0 432-16,0 0 80 0,0 0 0 0,0 0 16 0,15-2 224 0,1-5 32 15,0-7 16-15,-1-1 0 0,-1-2-304 0,-1-2-64 16,2-1-16-16,-1-2 0 0,-1 2-160 0,1-4-48 16,0 0 0-16,0 1 0 0,0 3-64 0,1-1-16 15,0-2 0-15,-1 3 0 0,0 1-128 0,-1 1 160 16,-1 7-160-16,-2 2 160 0,-3 0-160 0,1 4 192 16,-8 5-192-16,0 0 192 0,8 7-192 0,-2 4 0 15,0 4 0-15,-1 3 0 0,-2 2 0 0,-1 5 0 16,1 0 0-16,-2 0 0 0,-1 3 176 0,0-1-48 15,-1 1-128-15,0-2 192 0,-2 1-192 0,1-4 144 16,-1-1-144-16,1 0 128 0,-2-1-128 0,0-3 0 16,0-2 0-16,0-1 128 0,-1-1-352 0,1-1-80 0,1 0-16 0,1-4-10688 31,2-9-2160-31</inkml:trace>
  <inkml:trace contextRef="#ctx0" brushRef="#br0" timeOffset="41830.54">8395 17485 16575 0,'0'0'736'0,"1"-10"160"0,1 0-720 0,1 1-176 0,-3 9 0 0,4-9 0 16,-4 9 1360-16,0 0 240 0,0 0 64 0,0 0 0 16,0 0-480-16,0 0-96 0,0 0 0 0,0 0-16 15,0 0-304-15,-5 14-48 0,0 2-16 0,-2 3 0 16,0 1 144-16,-2 5 32 0,-2 1 0 0,1 4 0 15,0 1-112-15,-1-1 0 0,-3 3-16 0,0-1 0 16,-3 1-256-16,3-2-48 0,1-1-16 0,2-2 0 16,0-5-112-16,0-3 0 0,3-2-16 0,1-1 0 0,2-2 32 15,3-4 16-15,2-11 0 0,0 0 0 0,0 0-16 0,0 0 0 16,8 7 0-16,6-7 0 0,4-3 240 0,4-3 64 16,2 0 0-16,3-1 0 0,-1-3-240 0,5 2-32 15,1-2-16-15,2 3 0 0,2-5-224 0,0 5-128 16,3-2 160-16,0 4-160 0,0-4 0 0,0 4 128 15,-3 1-128-15,3 1 0 0,-1 3 0 0,-1 3-240 16,-2-1 48-16,2 3-19136 0</inkml:trace>
  <inkml:trace contextRef="#ctx0" brushRef="#br0" timeOffset="45602.42">11356 19608 13407 0,'0'0'592'0,"-6"-5"128"0,-2 1-576 0,1-3-144 0,-1 0 0 0,2 3 0 15,-2-1 784-15,0-1 128 0,-1 0 32 0,1 1 0 16,-1-2-64-16,0 3-16 0,0 2 0 0,0-1 0 16,0 1-80-16,4 2-16 0,0-3 0 0,0 6 0 15,-2-2-112-15,2 0-16 0,0 1-16 0,5-2 0 16,0 0-176-16,0 0-16 0,-9 2-16 0,9-2 0 16,0 0 0-16,0 0 0 0,0 0 0 0,0 0 0 15,0 0 48-15,0 0 16 0,0 0 0 0,6 8 0 16,-6-8-16-16,7 9 0 0,-7-9 0 0,13 6 0 15,-2 3-112-15,2-4-32 0,0 0 0 0,1 1 0 16,1 0-32-16,3 1-16 0,0 2 0 0,2-1 0 16,1 1-16-16,6-3 0 0,1 5 0 0,0-4 0 15,1-1-112-15,2 0-16 0,1-3-128 0,-1 1 192 16,0-2 80-16,-1 3 16 0,0-7 0 0,0 4 0 0,1 2-80 0,-2-2-16 16,-1-2 0-16,0 0 0 0,0 1 0 0,0 0 0 15,-2 2 0-15,5-1 0 0,-3-3-64 0,-1 1-128 16,-3 0 176-16,2 0-176 0,1-1 160 0,-3-1-160 15,2 1 128-15,-2 0-128 0,0 1 128 0,-1 0-128 16,-3-1 128-16,6 1-128 0,-2-2 128 0,0 1-128 16,0 1 0-16,-2 0 128 0,-2-3-128 0,0 0 0 15,-1 0 144-15,-1 1-144 0,4-1 0 0,-2 0 144 16,1 0-144-16,-1-4 0 0,2 3 240 0,0 1-64 16,-4-4-16-16,0 2 0 0,0 0-160 0,0 1 0 15,-3-2 0-15,-1 2 0 0,-1 0 0 0,-3 1 0 16,-10 3 0-16,10-6 0 0,-10 6 0 0,7-2 0 15,-7 2 0-15,0 0 0 0,0 0 0 0,0 0 0 16,0 0 0-16,0 0 0 0,0 0 0 0,0 0 0 0,0 0 0 16,-5 8 128-16,-3-5-128 0,-3 4 0 0,0 2 0 0,-2-3 128 15,0 3-128-15,-2-3 0 0,-1 2 0 0,-1 2 0 16,-1 4 160-16,-1-5-160 0,-4 1 192 0,1-2-192 16,-1 1 192-16,-1-3-64 0,-1 0 0 0,0 2-128 15,1-4 192-15,-2 1-192 0,-4 1 192 0,1-2-192 16,-1 2 192-16,-3 1-192 0,0-5 192 0,-2 1-192 15,-2-1 192-15,-3 0-64 0,0-4 0 0,-1 0-128 16,0-1 144-16,-1-1-144 0,3-1 0 0,0 2 144 16,-1-1-144-16,2 1 128 0,1-2-128 0,0-1 128 15,-1-2-128-15,5-3 0 0,0-1 0 0,3 2 128 16,-1-3-128-16,3 1 0 0,1-2 0 0,3-2 128 16,1 2-128-16,4 3 0 0,3 2 0 0,2-1 0 15,2 1 0-15,4 1 0 0,0 3 0 0,8 5 0 0,0 0 0 0,0 0 0 16,0 0-128-16,0 0 128 0,0 0-144 0,0 0 144 15,0 0-192-15,0 0 192 0,0 0-144 0,14 5 144 16,0 3 0-16,1-3-144 0,0 1 144 0,4 3 0 16,2 4-144-16,3-1 144 0,1 0 0 0,3 3 0 15,3 1-144-15,3-2 144 0,3 0 0 0,4-2 0 16,1 1-128-16,2-1 128 0,3 2 0 0,3 0 0 16,3-2 0-16,6-3 0 0,-3 0 0 0,3-4 0 15,1-4 0-15,0 1 0 0,-2-2 0 0,1-2 0 16,-3 0 0-16,1 1 0 0,1-1 160 0,-1-2-160 15,-2 1 160-15,-4-1-160 0,-4 0 128 0,1 1-128 16,-2-3 0-16,-1 2 144 0,-3 2-144 0,-3 2 0 0,-1 0 144 16,-2 0-144-16,-3-1 128 0,-5-2-128 0,-3 0 128 15,-3 1-128-15,-3-1 144 0,-3 2-144 0,0-4 192 0,-2 0-192 16,1 0 224-16,-4 0-64 0,1 1-16 0,-3-1 0 16,-9 5 16-16,6-9 0 0,-6 9 0 0,0 0 0 15,6-9-32-15,-6 9-128 0,0 0 192 0,0 0-64 16,3-11-128-16,-3 11 0 0,0 0 0 0,0 0 128 15,0 0-128-15,-13 0 0 0,2 0 0 0,-5 2 0 16,0 2 0-16,-2 2 0 0,-2-1 0 0,-3 0 0 16,-4 2 0-16,-3-2 0 0,-1-1 0 0,-2 1 0 15,-2 0 0-15,-4-1 0 0,-3-3 0 0,-1 4 0 16,-3 5 0-16,-2-5 0 0,-6-1 0 0,-5-3 128 16,-3-2-128-16,-3-1 0 0,-1-1 144 0,-2 2-144 15,0-2 0-15,-3 1 128 0,-4-2-128 0,0-1 0 16,-2-2 0-16,5-1 128 0,3 1-128 0,3-2 0 0,1 3 0 15,3 0 0-15,2-6 0 0,7-2 128 0,3-1-128 16,7 0 0-16,8-2 0 0,8 2 0 0,8-2-144 16,6 3-112-16,5 2 0 0,8 0-12736 15,11 0-2528-15</inkml:trace>
  <inkml:trace contextRef="#ctx0" brushRef="#br0" timeOffset="70672.28">11270 12686 18431 0,'-7'-5'1632'0,"1"0"-1312"16,1-2-320-16,1 2 0 0,0-1 368 0,3 0 0 15,0 1 0-15,1 5 0 0,0 0-96 0,6-3-16 16,3-3 0-16,3 2 0 0,0-1-256 0,2 3 0 15,3 4 0-15,2-2 0 0,1-4 0 0,7 4 0 16,5 4 0-16,2-4 0 0,0 0 0 0,4-5 128 16,3-2 0-16,1 3-128 0,0 2 272 0,2-3-48 15,3-1-16-15,3 2 0 0,3 1 224 0,6 3 32 16,2-1 16-16,-1-4 0 0,-2-4-80 0,1 4-16 0,-2 1 0 0,1-2 0 16,2 1 176-16,4-1 16 0,2 1 16 15,1 0 0-15,2 0-208 0,-3-2-64 0,-4-1 0 0,4 4 0 16,-2 3-32-16,4 1-16 0,1 0 0 0,0 0 0 15,-2-4-96-15,-2 3-32 0,-2 2 0 0,0 2 0 16,-1-3-144-16,2 1 192 0,-1-1-192 0,3 2 192 16,0 1-192-16,-2-3 192 0,-6-1-192 0,3 2 192 15,0 2-32-15,0 2 0 0,2 1 0 0,0-4 0 16,3 0-32-16,-2-1 0 0,-4-1 0 0,-1-1 0 16,1-1 0-16,1 1-128 0,1 2 192 0,3-2-64 15,-3 0 32-15,0-4 0 0,-3-1 0 0,0 3 0 16,-1 0 96-16,1 2 32 0,-1 0 0 0,3 0 0 15,3-3-32-15,1 1-16 0,1 1 0 0,-3-1 0 16,-1-3-48-16,1 1-16 0,-3 2 0 0,1 3 0 0,5 0-176 0,1-2 192 16,0-3-192-16,-1-2 192 0,-2 6-192 0,1 1 0 15,-2 0 0-15,5 1 128 0,0 0-128 16,2-1 0-16,1 0 0 0,-3-1 0 0,-2-3 0 0,-1 2 0 16,-3 2 0-16,4-1 128 0,2-1-128 0,1 0 0 15,1-3 0-15,0 1 0 0,-4 0 144 0,2 2-144 16,-1 2 160-16,2 0-160 0,1-2 256 0,1 2-64 15,1 0 0-15,-2 0 0 0,-2 0-64 0,0 2-128 16,2 0 176-16,3 2-176 0,3 0 160 0,3 0-160 16,-3-4 128-16,-1 3-128 0,-3 2 0 0,6 0 0 15,5-1 128-15,-1-1-128 0,-2-1 0 0,2 1 0 16,-2 3 0-16,1 1 128 0,-1-5-128 0,0-1 0 0,2 2 0 0,-2-2 0 16,-4-1 0-16,0 3 0 0,2 1 0 0,-1-1 0 15,5-1 0-15,-1-1 0 0,-2-1 0 0,-2 3 0 16,0-2 0-16,1 0 0 0,1-1 128 0,0-1-128 15,0-3 0-15,-3 0 0 0,0 2 0 0,1-1 0 16,3 3 0-16,-2-4 0 0,0-5 0 0,-2 2 0 16,-2 3 0-16,-3 1 128 0,-1-3-128 0,1-2 0 15,3 3 0-15,0 0 0 0,-1-4 0 0,-1 3 0 16,-2-4 0-16,1 3 0 0,0 1 128 0,1 1-128 16,0 0 128-16,-1 0 0 0,-4-3 0 0,2 3 0 15,1 5 0-15,1-1-128 0,0 1 192 0,0-1-64 16,0-1-128-16,-3 1 0 0,-3-3 0 0,-2 2 0 15,1-1 0-15,1 1 0 0,1 0 128 0,1 0-128 16,-1 1 0-16,-4-5 0 0,-2 1 0 0,0 2 128 0,0 1-128 0,1 1 0 16,-2 0 0-16,0-1 0 15,2 1 0-15,-1-3 128 0,-1 2-128 0,2-1 0 0,-1 1 144 0,1 2-144 16,0-2 160-16,1 2-160 0,2-1 208 0,1-1-48 16,0-3-16-16,-3 3 0 0,-1 1-16 0,1 1-128 15,1 1 192-15,0 2-64 0,2 2-128 0,-3-3 160 16,-2-2-160-16,-2 0 160 0,-4 0-160 0,-2 0 0 15,1 0 0-15,-3 0 128 0,-2 0-128 0,0-1 0 16,2 0 0-16,0 0 0 0,-1-1 128 0,-2 0-128 16,-5-2 128-16,-2 0-128 0,-2 2 176 0,-1-2-48 15,-2-1-128-15,-1 4 192 0,1-3-48 0,-3 1-16 16,-2 2 0-16,1-2 0 0,-3 2-128 0,-3 0 128 16,-5 1-128-16,1 0 128 0,-9 1-128 0,-1 2 0 0,-11-3 0 0,0 0 0 15,7 5 0-15,-2 4-192 0,-3-2 0 0,-4 7-12096 16,-4-2-2432-1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5:47:25.472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5245 19184 7359 0,'0'0'320'0,"0"0"80"0,0 0-400 0,0 0 0 0,0 0 0 0,-9-3 0 16,9 3 2240-16,-9 4 384 0,1 0 64 0,-1-3 0 15,0 2-1072-15,1-1-208 0,8-2-64 0,-9 4 0 16,9-4-160-16,0 0-32 0,0 0-16 0,0 0 0 15,-9 6-176-15,9-6-48 0,0 0 0 0,0 0 0 16,0 0 64-16,0 0 16 0,0 0 0 0,0 0 0 16,0 0-224-16,0 0-32 0,0 0-16 0,0 0 0 15,0 0-272-15,10 4-64 0,-10-4-16 0,14 4 0 16,0 2-64-16,1-3-16 0,3-2 0 0,0 0 0 16,2 1 16-16,0-2 0 0,2 1 0 0,3-2 0 0,2 1-32 15,1 0 0-15,3 0 0 0,2 0 0 0,2-2 0 0,5 0 0 16,3-3 0-16,-1 1 0 0,2 1-16 0,2 1-16 15,1-5 0-15,1 0 0 0,-1 2-64 0,2-3-16 16,0 0 0-16,1 3 0 0,1 0-32 0,1 3 0 16,1 2 0-16,3-3 0 0,0-1-128 0,1 2 128 15,0-4-128-15,2 2 128 0,-1 1-128 0,5 2 160 16,0 1-160-16,1 0 160 0,-1 0-32 0,1 0-128 16,-2-1 192-16,-1 1-64 0,-1 0 0 0,0 1-128 15,1 1 192-15,0 2-64 0,1 1-128 0,-1-2 128 16,-1-3-128-16,0 2 128 0,-3 2-128 0,0 0 0 15,0 0 0-15,0 1 128 0,1 1-128 0,-3 3 0 16,-1-4 0-16,-2 0 0 0,-2 0 0 0,-2-1 128 0,-2-1-128 0,-2-1 0 16,-2 2 192-16,0 1-64 0,1 0 0 0,-1-2 0 15,-2 1-128-15,-2-1 0 0,-1 1 0 0,-1-2 0 16,-1-2 0-16,-1 0 0 0,-2 0 0 0,0 1 0 16,2 0 0-16,-2 0 0 0,-2-1 0 0,-1 3 0 15,-1-2 128-15,-1 2-128 0,-1-2 0 0,0 3 128 16,1-2-128-16,0 0 0 0,-3-4 0 0,-3 2 0 15,0 3 0-15,0-3 0 0,-3-1 0 0,1 1 0 16,0 0 0-16,-1-2 0 0,1 0 0 0,-1-1 0 16,-2 2 0-16,-2 1 0 0,3-1 128 0,-2 1-128 15,-1 0 0-15,0 1 0 0,-2-2 0 0,0 3 0 16,-3 2 0-16,0-3 0 0,-9-1 0 0,10 0 0 16,-10 0 0-16,0 0 0 0,10 3 0 0,-10-3 128 15,0 0-128-15,0 0 0 0,0 0 0 0,0 0 0 0,0 0 0 16,0 0 0-16,0 0 0 0,0 0 0 0,0 0 128 0,0 0 0 15,0 0 0-15,0 0 0 0,0 0-128 0,0 0 0 16,0 0 0-16,-11 1 128 0,-2-1 0 0,-1 0-128 16,0 0 192-16,0 0-64 0,-2 0-128 0,-2 0 0 15,-1 0 144-15,-4 1-144 0,-2-1 128 0,-5 3-128 16,0-2 128-16,-3-1-128 0,-4 0 0 0,-2-1 0 16,-1-2 0-16,-2 2 0 0,0 0 0 0,-6 0 0 15,-4 1 0-15,-2 0 0 0,-3 0 0 0,-4-3 128 16,-5-5-128-16,-1 3 0 0,-1 3 0 0,0-2 128 15,-3-1-128-15,-1 2 0 0,1 3 0 0,-1-1 144 16,-2 0-144-16,0 0 0 0,1 1 192 0,0 0-192 0,1 2 192 16,1 1-192-16,-1-1 128 0,4-2-128 0,0-1 0 0,4 2 0 15,1 3 0-15,5-1 0 0,2 0 0 0,0-1 0 16,0 1 0-16,0 0 0 0,3 1 0 0,3-3 0 16,1 0 0-16,1 1 0 0,3-1 0 0,0 0 0 15,2 2 0-15,2-1 0 0,3 0 0 0,1-1 0 16,2 3 0-16,-1-4 0 0,1-4 0 0,-1 3 0 15,0-1 0-15,0 0 0 0,-1-1 0 0,0 1 0 16,0-1 0-16,0-1 0 0,-2 0 0 0,1 2-144 16,1-1 144-16,-1 1 0 0,-2-2-144 0,3-1 144 15,0 1 0-15,2 2 0 0,-1-3 0 0,4-2 0 16,3 2 0-16,1 1 0 0,2-2 0 0,1 2 0 16,3 2-128-16,-1-1 128 0,-3 2 0 0,3-1 0 15,2 2 0-15,0 0 0 0,1-2 0 0,2 2 0 0,0 1-128 16,1 0 128-16,0-1 0 0,2 0 0 0,0 2 0 0,2-1 0 15,3-1 0-15,1 0 0 0,0 1 0 0,9-1 0 16,0 0 0-16,-9 2 0 0,9-2 0 0,0 0 0 16,0 0 0-16,0 0 0 0,0 0 0 0,0 0 0 15,0 0 0-15,0 0 0 0,11 2 0 0,3-1 0 16,2-1 0-16,4 0 0 0,0 0 0 0,5 2 0 16,1-2 0-16,6 1 0 0,1-1 0 0,5-3 0 15,4 1 0-15,6 1 0 0,5-1 0 0,1 2 0 16,2-1 0-16,1-2 0 0,1 1 0 0,1-3 128 15,4 0-128-15,4 1 128 0,4-1-128 0,3-2 0 16,-5 2 144-16,6 3-144 0,1-2 0 0,0-1 128 16,0 2-128-16,3 3 0 0,1 2 0 0,2-1 0 0,-1-1 0 15,2 1 128-15,0 3-128 0,3-1 0 0,0 0 0 0,-1-1 0 16,-1-2 0-16,0 0 0 0,0 1 0 0,0 1 0 16,-2 1 128-16,-2 1-128 0,-2-3 128 0,-3 2-128 15,-4-1 0-15,3 1 0 0,-7-1 0 0,2 5 0 16,-2-1 0-16,-1-1 0 0,-2-2 0 0,-6 0 0 15,1 1 0-15,-6-1 0 0,-1 2 0 0,-3-1 0 16,-4 1 0-16,-1-1 0 0,-2-2 0 0,-4 2 0 16,-3 1 0-16,-2-1 0 0,-1-2 0 0,-3 0 0 15,-2 0 0-15,-3 1 0 0,-1-1 0 0,-1 1 0 16,-3-3 0-16,-1 0 0 0,-1 1 0 0,-1-1 128 16,-4 0-128-16,0-1 0 0,-2-2 0 0,-10 3 0 15,9 3 0-15,-9-3 0 0,0 0 0 0,0 0 0 16,0 0 0-16,0 0 0 0,0 0 0 0,0 0 0 0,0 0 0 15,0 0 0-15,-12-4 0 0,0 1 0 0,-5 2 0 0,3-1 0 16,-5-1 0-16,-4 1 0 0,-3 0 0 0,-5 2 0 16,-5-1 0-16,-2-3 0 0,-4 0 0 0,-5 1 0 15,-5 0 0-15,-4-1 0 0,-5-1 0 0,-4 3 0 16,-3 0 0-16,-7 1 0 0,-8 0 0 0,-1-2 0 16,0-1 0-16,1 2 0 0,0 4 0 0,-5 0 0 15,-2-2 0-15,1-2 0 0,4 2 0 0,-2 3 0 16,0 1 0-16,-2 0 0 0,-2-2 0 0,4-1 0 15,2 3 0-15,2-1 0 0,3-1 0 0,2 0 0 0,1-1 0 0,1 0 0 16,-2 0 0-16,6 1 0 16,3-2 0-16,4 2 0 0,1 3 0 0,3-1 0 0,-1 0 0 15,2-2 0-15,1 1 0 0,2 1 0 0,1 0 0 0,3-2 0 16,3 2 0-16,0 0 0 0,2 1 0 0,1 0 0 16,0-1 0-16,-2 0 0 0,1-3 0 0,2 4 0 15,3-1 0-15,4 0 0 0,2 1 0 0,4 2 0 16,1-2 0-16,3 0 0 0,3 2 0 0,2-3 0 15,1-1 0-15,4 4 0 0,-1-3 0 0,1-2 0 16,-1 2 0-16,0 0 0 0,1 1 0 0,4-1 0 16,1-3 0-16,5 0 0 0,0 2 0 0,0-1 0 15,9-2 0-15,0 0 0 0,0 0 0 0,0 0 0 16,0 0 0-16,0 0 0 0,12 4 0 0,3-1 0 16,8-3 0-16,4-3 0 0,4-1 0 0,8 0 0 15,4-1 0-15,8-1 0 0,3 1 0 0,9 1 0 16,5 3 0-16,5-3 0 0,3-5 0 0,4 4 0 0,4 1 0 15,6-1 0-15,4 3 0 0,3-1 0 0,1-1 0 0,6-1 0 16,3 1 0-16,2 1 0 0,2-2 0 0,1-1 0 16,-1 0 0-16,4 4 0 0,3-1 0 0,0 2 0 15,-2-2 0-15,0 2 0 0,-1 2 0 0,-3-1 0 16,-4-1 0-16,-4 2 0 0,-3-1 0 0,-3 0 0 16,-2 0 128-16,-5 0-128 0,-8 0 0 0,-5 0 128 15,-8-1-128-15,-4 1 0 0,-4 2 0 0,-6 1 128 16,-6-3-128-16,-6 0 0 0,-8 0 0 0,-8 0 0 15,-7 0 0-15,-3 0 128 0,-5-1-128 0,-3 1 128 16,-10 0-128-16,0 0 128 0,0 0-128 0,0 0 0 16,0 0 0-16,0 0 0 0,-14 0-320 0,-8 0-16 15,-4-2-16-15,-6 2 0 16,-6 0-1520-16,-7 2-304 0,-2-1-64 0,-5-1-10496 0,-5 0-2080 0</inkml:trace>
  <inkml:trace contextRef="#ctx0" brushRef="#br0" timeOffset="3799.91">4858 18122 9215 0,'0'0'816'0,"0"0"-656"0,0 0-160 0,0 0 0 15,0 0 1792-15,0 0 320 0,0 0 64 0,0 0 0 16,0 0-384-16,0 0-96 0,0 0-16 0,0 0 0 15,0 0-176-15,0 0-32 0,0 0-16 0,0 0 0 16,0 0-272-16,0 0-48 0,-4-5-16 0,-3 3 0 0,-1-1-576 0,-1 2-112 16,-1 1-32-16,0-3 0 0,1 1-16 0,-5 1-16 15,-2-1 0-15,-2 0 0 0,-1-1-80 0,-5-1-16 16,1-2 0-16,-4 0 0 0,-2 2-16 0,-3-3 0 16,-1 2 0-16,-3 2 0 0,1-5-16 0,-2 2-16 15,-1 0 0-15,0 0 0 0,-2 0 16 0,-1 1 0 16,0-4 0-16,-1 1 0 0,0-2 16 0,-2 1 16 15,0-2 0-15,1 3 0 0,0-2-80 0,-1 2-32 16,1-2 0-16,1 1 0 0,-1-4-160 0,-2 2 192 16,0 3-192-16,0-3 192 0,1 2-192 0,-2-1 0 15,-1 2 0-15,1-2 128 0,2 4-128 0,0-3 0 16,2 1 0-16,3 2 0 0,2 1 0 0,-1 1 0 0,0-1 128 0,0 1-128 16,-2 0 0-16,0 2 0 0,-2-1 0 0,1 1 0 15,3-1 0-15,0 3 0 0,0 3 0 0,1-2 0 16,1 1 0-16,2 2 0 0,1 1 0 0,0-1 0 15,1 0 0-15,-1 0 0 0,0 1 0 0,1-1 0 16,0-2 0-16,1 1 0 0,-5-1 0 0,-2 1 0 16,2 1 0-16,5-1 0 0,-1 0 0 0,1 1 0 15,2 1 0-15,-2 1 0 0,0-3 0 0,0 1 0 16,1 3 0-16,-2 0 0 0,-1-4 0 0,1 5 0 16,2-2 0-16,-1 2 0 0,-1 0 0 0,-1-2 0 15,1 2 0-15,2-2 0 0,1 0 0 0,2 3 0 16,2-2 0-16,-1 2 0 0,1-2 0 0,-1 3 0 15,-2-1 0-15,2 3 0 0,0-5 0 0,2 5 0 0,-1-3-128 16,-1 2 128-16,1 2 0 0,-1-3 0 0,1 1 0 0,0 0 0 16,-5 1-144-16,4 2 144 0,-1-2 0 0,0-1 0 15,4 2 0-15,0 0 0 0,2-3 0 16,-1 2 0-16,4 0 0 0,-1-1 0 0,-1 6 0 0,1-1-128 16,1 0 128-16,0 1 0 0,1 0 0 0,-1-2 0 15,0 3 0-15,2-2 0 0,-1-3 0 0,0 5-128 16,0 1 128-16,3 0 0 0,-2-2 0 0,2 0 0 15,3 2 0-15,0 3 0 0,-1-3 0 0,1 0 0 16,2 0-128-16,-1 0 128 0,-1 2 0 0,3 0 0 16,-3 1 0-16,2 0 0 0,2-3 0 0,2 0 0 15,1 0 0-15,1 0 0 0,1 1 0 0,-1 0 0 16,2 1 0-16,2-1 0 0,1 2 0 0,1-2 0 0,1 0 0 16,1-1 0-16,5 1 0 0,2-1 0 0,1-2 128 15,-1 4-128-15,1-1 0 0,1 3 144 0,1-3-144 0,-1-1 128 16,4 3-128-16,-1-3 0 0,0 0 0 0,1 1 0 15,1 0 0-15,2-3 0 0,0 1 128 0,3-4-128 16,3-1 0-16,0 1 0 0,-2 1 0 0,1-4 128 16,3 2-128-16,3-1 160 0,-1-2-160 0,4 3 160 15,0-1-160-15,1 0 0 0,-2-2 144 0,1-3-144 16,1 4 0-16,1-4 144 0,1 2-144 0,1-3 0 16,-3 1 160-16,1 2-160 0,-1-4 128 0,1 2-128 15,1-4 128-15,0 1-128 0,0 1 128 0,0 3-128 16,-1-3 128-16,1-2-128 0,0 3 0 0,0 0 128 15,1-4-128-15,-1 1 0 0,0-1 0 0,1 0 128 16,1 0-128-16,-1 2 0 0,4-3 144 0,-1 2-144 0,0-2 0 0,-1 0 144 16,-2-1-144-16,1 0 0 0,-1 0 144 0,1-1-144 15,-4 1 0-15,1-2 144 0,0-1-144 0,0-1 128 16,0 2-128-16,1-2 128 0,0-1-128 0,0-1 0 16,-1 2 0-16,1-1 0 0,0 0 0 0,0-3 0 15,-1 2 144-15,-1 0-144 0,-3-1 0 0,1 2 144 16,-2 0-144-16,2-3 0 0,-1 2 144 0,1-3-144 15,-3 2 0-15,2 4 144 0,-1-1-144 0,0-1 0 16,-4 0 0-16,1 1 128 0,3-5-128 0,-2 3 128 16,0-1-128-16,-2-2 128 0,1 3-128 0,0-3 128 15,2 1-128-15,-2 1 128 0,0 2-128 0,-1 1 192 16,1-6-192-16,-2 3 192 0,1 5-192 0,0-2 160 16,0-2-160-16,-1 1 160 0,-1-4-160 0,1 4 128 0,0-2-128 0,-1-2 128 15,0 2-128-15,0-5 128 0,1 2-128 16,-1-3 128-16,-4 1-128 0,3 3 0 0,0-4 144 0,2 3-144 15,-1 0 128-15,-1-3-128 0,2 3 160 0,-1-3-160 16,-1-1 144-16,1 1-144 0,-2-1 128 0,-1 2-128 16,-2-2 128-16,0 4-128 0,-2-4 128 0,1-2-128 15,0 0 144-15,1 2-144 0,-1-1 160 0,-1 1-160 16,-1-2 144-16,0 1-144 0,0-1 128 0,-1-1-128 16,0-1 0-16,-1 2 0 0,1-1 128 0,-1 2-128 15,0-2 0-15,2 4 0 0,-3-3 0 0,0 1 0 16,-1-2 0-16,-1 2 128 0,-2-1-128 0,-1-1 0 15,-1 1 128-15,-1-1-128 0,0 2 0 0,-2-2 128 16,-1-2-128-16,0 3 0 0,-1-2 144 0,0 1-144 16,-4 1 0-16,-3-2 0 0,1-1 0 0,-1-1 128 0,-1-2-128 15,-1 2 0-15,-2-2 0 0,-1 2 0 0,0-2 0 0,-3-1 0 16,-2 2 0-16,-2-2 0 0,-2 0 0 16,0 0 0-16,-3 3 0 0,-1-2 0 0,-1 1 0 0,1 0 0 15,-4 2 0-15,1 1 0 0,-2 2 0 0,-2 1 0 16,-3-2 0-16,1-1-128 0,-5 0 128 0,0 2 0 15,0 1-144-15,-3-2 144 0,1-2 0 0,-2 1 0 16,-2 2 0-16,1 1 0 0,0-3-176 0,-2 4 176 16,-2-2-128-16,-1 1 128 0,1 3-128 0,-2 0 128 15,0-3-128-15,2 1 128 0,1 1-144 0,1 4 144 16,-2-6-160-16,3 4 160 0,-1 0-160 0,1 1 160 16,0 4-160-16,-2-4 160 0,0 2-144 0,0-2 144 0,-2 4-128 0,2-2 128 15,0 2-144-15,-1 0 144 16,2 0-160-16,1 2 160 0,-3 3-176 0,4 1 176 0,-4 0-192 0,2 1 192 15,1-1-192-15,-1 3 192 0,-2 2-192 0,1-1 192 16,-3-3-192-16,1 4 64 0,-1 3 128 0,1-3-208 16,0 1 64-16,-1 4 16 0,-2-1 0 0,-1 0 0 15,2-1 128-15,-4 3-160 0,1-2 160 0,0 0-160 16,3-3 160-16,0 5 0 0,0-1-144 0,2 0 144 16,1-1 0-16,-1 0-176 0,3 3 176 0,0-1-128 15,1 0 128-15,0 2 0 0,0-2 0 0,3 2-128 16,1 2 128-16,2-1 0 0,0 0 0 0,1 0 0 15,1 0 0-15,0 1 0 0,0-1 0 0,-2-1-128 16,2 1 128-16,3 1 0 0,-1 2 0 0,1-2 0 16,-3-1 0-16,0 1 0 0,0-2 0 0,1 2 0 0,0 4 0 0,3-1 0 15,0-1 0-15,2 0 0 16,4 2 0-16,-1 0 0 0,2 3 0 0,1 1 0 0,2-1 0 0,1-2-128 16,1-1 128-16,1 1 0 0,-1 4 0 0,2 3 0 15,0-3 0-15,1 3-128 0,2-3 128 0,2 4 0 16,0-2 0-16,1 1 0 0,0-1 0 0,2 3-128 15,-2-2 128-15,1 1 0 0,2-4 0 0,2 3 0 16,0-4 0-16,-1-1 0 0,1 5 0 0,0-3 0 16,1 2 0-16,1-1 0 0,0-2 0 0,1 1 0 15,1 3 0-15,1-6 0 0,1 1 0 0,1 2 0 16,3 0 0-16,1 3 0 0,0-3 0 0,3 2 0 0,3 2 0 16,0-3 0-16,-2 0 0 0,5-3 0 0,-1-2 0 0,3 2-128 15,-2 1 128-15,4-3 0 0,5-1 0 0,0 0 0 16,0-1 0-16,2 0 0 0,0 0 0 0,3 1 0 15,3-3 0-15,4 1 0 0,3-1 0 0,-1-2 128 16,0-1-128-16,0 2 128 0,1 2-128 0,1-2 128 16,1-1-128-16,0-4 0 0,-1 2 0 0,-1-3-128 15,-3 1 128-15,2-5 0 0,3 2 0 0,2-2 0 16,-1-1 0-16,-1-1 0 0,-2-3 0 0,1-1 128 16,-1-2-128-16,0 2 0 0,2-4 0 0,0 1 0 15,-1 0 0-15,1 2 128 0,1-1-128 0,1 2 0 16,3-1 0-16,-1 1 0 0,-1-1 0 0,-1-2 128 15,1 0-128-15,-1 0 0 0,1-2 0 0,-2-1 0 16,0 4 0-16,2-1 128 0,-2-4-128 0,1 1 0 16,2 1 0-16,-3 0 0 0,2 2 0 0,-3 1 128 0,1-5-128 15,0 0 0-15,2 2 0 0,-3-3 0 0,-2 3 0 0,2-3 0 16,-4 1 0-16,3-2 128 0,0 2-128 16,-2-1 0-16,-3 3 0 0,3 0 128 0,1-4-128 0,-2 2 128 15,-3-2-128-15,1 1 128 0,-1-1-128 0,1 1 0 16,0-1 0-16,0 2 128 0,1-2-128 0,1 2 0 15,-1-3 0-15,1 1 0 0,-1 1 0 0,-1-1 128 16,-2 1-128-16,-2-2 0 0,0 5 0 0,-2-5 128 16,-2 2-128-16,-1-3 0 0,0 5 0 0,-2-5 128 15,-1 0-128-15,2 1 0 0,-2-1 0 0,0-1 128 16,-1 0-128-16,1-1 0 0,0 0 0 0,-1 2 144 16,-1-1-144-16,-1-2 0 0,1-2 128 0,-2 1-128 15,-1-2 0-15,2 1 0 0,-2 5 128 0,0-1-128 0,2-2 0 0,1-1 0 16,-3 0 0-16,0 2 0 0,1 0 0 0,-1 2 0 15,-1-2 128-15,-1-1-128 0,-3-1 0 0,0 3 0 16,0 1 0-16,1-3 0 0,0 0 0 0,-1 0 0 16,-1-1 144-16,0 1-144 0,-2-1 0 0,2-2 144 15,0-4-144-15,-2 1 128 0,0-1-128 0,1 3 128 16,-1-1-128-16,1 1 0 0,-2 0 0 0,0-1 128 16,0 1-128-16,0 2 0 0,2 0 0 0,-5-1 128 15,4 1-128-15,-4-1 0 0,0 1 0 0,-1 1 0 16,-1-2 0-16,-1 0 0 0,-3 0 0 0,-1 0 0 15,-1-3 0-15,-2-1 0 0,0 1 0 0,-4 0 0 16,2 2 0-16,-3 0 0 0,-2-1 0 0,-1 0 0 16,-3-2 0-16,-3 2 0 0,-2-2 0 0,0 2 0 0,-1-1 0 15,-3 2 0-15,-2 0 0 0,-1 0 0 16,1-1 0-16,-3 3 0 0,0-1-144 0,-3-2 144 0,-1 1 0 0,-1 1-192 16,-1 0 192-16,-1 1-160 0,0-1 160 0,0 1-208 15,-2 2 80-15,-1 0 128 0,-2 1-176 0,1-1 176 16,-2 1-128-16,-2 2 128 0,2-1-144 0,-2 2 144 15,-1 1-160-15,3-2 160 0,0 4-160 0,-2-5 160 16,-4-1-160-16,1 4 160 0,0-3-160 0,2 2 160 16,-1 2-160-16,1 0 160 0,-1 2-160 0,2 2 160 15,0-1-160-15,0 1 160 0,0 0-160 0,-3-2 160 16,-2 4-160-16,-1 0 160 0,1 0-176 0,1 2 176 16,-1 0-192-16,-2 3 192 0,-2 1-224 0,-1 1 64 0,-3 0 16 15,-2 2 0-15,-1-2-48 0,-1 2-16 0,3 4 0 0,-1-2 0 16,0 1 80-16,0-1 128 0,2 2-208 0,1-3 80 15,0 3 128-15,-1-3 0 0,-1 2 0 0,1-2-128 16,2 6 128-16,-2 2 0 0,0 1 0 0,1 1-128 16,-2 0-16-16,1-2 0 0,1 4 0 0,-1 0 0 15,0 0 144-15,3-1-192 0,2 0 192 0,0 2-192 16,0-1 192-16,3-1 0 0,0-1 0 0,3-2-128 16,2 1 128-16,1 1 0 0,-1-1 0 0,2 1 0 15,6 0 0-15,2 2-160 0,1 5 160 0,3 0 0 16,-1-3 0-16,2 4-128 0,-1 0 128 0,3-1 0 15,1 3 0-15,1-4 0 0,3 0 0 0,-2 0 0 16,1 2 0-16,2 0-128 0,-1 5 128 0,4-4 0 16,-2 2 0-16,1 2 0 0,0-3 0 0,-1 4 0 15,2-1 0-15,2 0 0 0,1 0 0 0,1-3 0 0,2 0 0 16,2-1 0-16,0 1 0 0,4 0 0 0,3-1-128 16,2 0 128-16,3 2 0 0,5-3 0 0,2 1 0 0,3-4-128 15,2 3 128-15,3 0 0 0,0-3 0 0,1 2 0 16,1 4 0-16,2-4 0 0,1 4 0 0,1-4 0 15,1 3 0-15,3-2 0 0,1 4 0 0,2-4 0 16,3-1 0-16,3 1 0 0,0-2 0 0,2 0 0 16,3 0 0-16,3-2 0 0,1-3 0 0,-1 1 0 15,0 0 0-15,-1 2 0 0,2-4 0 0,2 0 0 16,2-1 0-16,0 1 0 0,-2-6 0 0,4 0 0 16,0 1 0-16,1-2 0 0,2 2 0 0,0-2 0 15,-1-5 0-15,0-1 144 0,-2-3-144 0,3 2 0 16,1-2 144-16,2-1-144 0,3-1 128 0,-2 0-128 15,-2-2 160-15,-1-1-160 0,0-1 144 0,-1-1-144 16,1 1 128-16,2 1-128 0,-2-5 160 0,1 3-160 0,0 0 192 0,-1 0-192 16,1 2 192-16,-2-1-192 0,-3-4 192 0,-1 2-192 15,-3-5 224-15,-1 2-64 0,-1-3-16 0,1-1 0 16,-3 2 32-16,3 0 0 0,-2-4 0 0,-2 2 0 16,-1-1-32-16,-1 2 0 0,-2-1 0 0,4-1 0 15,-1 1-16-15,0 0-128 0,0 5 192 0,0-4-64 16,0 3-128-16,-1-2 192 0,-3 3-192 0,-1 1 192 15,1-3-192-15,-1 1 192 0,-2-2-192 0,1 0 192 16,-2 1-192-16,-2-2 192 0,0-1-192 0,0-1 192 16,-4 1-48-16,3-2 0 0,-1 0 0 0,0-2 0 15,-2-2 80-15,0 1 16 0,-1 1 0 0,-2 0 0 16,-3 0 32-16,-1 1 16 0,0 0 0 0,-1 1 0 16,3-1-96-16,-4 4-32 0,-1 2 0 0,0-1 0 0,-2 0-160 0,-1 2 192 15,-2-3-192-15,1 3 192 0,0-4-64 0,0 0-128 16,-1-2 192-16,-2 4-64 0,-2 0 48 0,1 0 0 15,0-2 0-15,2 3 0 0,-1 0-16 0,-1-2 0 16,2 2 0-16,-3-2 0 0,3-2-160 0,0 3 0 16,2 4 144-16,-3-3-144 0,2 2 0 0,0-1 0 15,-2 1 0-15,1 2 128 0,0 0-128 0,-3 4 0 16,-1-2 0-16,-8 5 0 0,10-4 0 0,-10 4 0 16,0 0 0-16,0 0 0 0,0 0-160 0,0 0 0 15,0 0 0-15,0 0 0 16,0 0-2208-16,-10 0-448 0,0 0-96 0</inkml:trace>
  <inkml:trace contextRef="#ctx0" brushRef="#br0" timeOffset="14879.88">12683 14411 3679 0,'0'0'320'0,"0"0"-320"0,0 0 0 0,0 0 0 16,0 0 1872-16,0 0 304 0,0 0 64 0,0 0 16 15,0 0-1120-15,0 0-240 0,-6 5-32 0,6-5-16 0,0 0-448 16,0 0-80-16,0 0-32 0,0 0 0 0,-8 2-288 0,8-2 0 15,0 0 128-15,0 0-128 0,0 0 0 0,0 0 0 16,0 0 0-16,0 0 0 0,0 0 240 0,0 0-16 16,0 0 0-16,0 0 0 0,0 0 32 0,0 0 16 15,0 0 0-15,0 0 0 0,0 0-144 0,0 0-128 16,0 0 192-16,0 0-5504 16,0 0-1104-16</inkml:trace>
  <inkml:trace contextRef="#ctx0" brushRef="#br0" timeOffset="15802.83">13318 14327 11967 0,'0'0'1072'0,"5"-5"-864"0,-3-5-208 0,-2 10 0 15,4-7 1264-15,-4 7 208 0,3-11 32 0,-2 2 16 16,-1-2-624-16,0 0-128 0,-1 1-32 0,-2-3 0 0,-5 2-96 15,1 0-32-15,-2-5 0 0,-1 2 0 0,-2-2 288 0,0 1 48 16,-4 2 16-16,-2-1 0 0,1-3-224 0,-2 5-32 16,-6 0-16-16,-1 1 0 0,-2 3-288 0,-3-2-48 15,-2-1-16-15,-4 3 0 0,1 5-176 0,-3 1-32 16,1 1-128-16,-1 1 192 0,-2 0-64 0,-1 5-128 16,0 2 176-16,-1 2-176 0,-4-5 272 0,-5 4-48 15,-4 0-16-15,0 3 0 0,-1-1 80 0,3 3 16 16,2 3 0-16,2 4 0 0,-1 3-48 0,0 4-16 15,-3-2 0-15,2 5 0 0,-1-2-48 0,3 3-16 16,5 4 0-16,1 0 0 0,5 3-32 0,2 4 0 16,3 4 0-16,1 1 0 0,1 0-144 0,4 5 0 0,0-1 0 15,3 3 128-15,-5 4-128 0,2 4 0 0,3 2 0 0,1 2 0 16,-2-5 0-16,4 4 0 0,0 1 0 0,4 0 0 16,2 1 0-16,2 2 0 0,0 1 0 0,2-3 0 15,2-1 0-15,4 0 0 0,-1 1 0 0,2-5 0 16,5 1 0-16,0-3 0 0,0-1 0 0,3 0 0 15,2-2 0-15,1 1 0 0,3-2 0 0,1-2 0 16,0 2 0-16,4 1 0 0,3-3 0 0,2 2 0 16,1 0 0-16,3-3 0 0,1-1 0 0,3-2 0 15,0-5 0-15,-2 2 0 0,-1-6 0 0,-1-1 0 16,3-4 0-16,-1-3 0 0,3-1 0 0,3-1 0 16,-2-3-128-16,3-2 128 0,3-3 0 0,3-1 0 15,3-4 0-15,1-2 0 0,1 1 0 0,0-5 0 0,-1-3 0 0,-2 0 0 16,-3-5 0-16,-1 0 0 15,1 0-144-15,1-4 144 0,1-2 0 0,-4-1 0 0,-1-1-176 0,6-5 176 16,-1 0-160-16,1-4 160 0,-1-2-144 0,-1-3 144 16,0-3-128-16,-3-1 128 0,-2 0 0 0,-1-4 0 15,1-1 0-15,1-3 0 0,0-5 0 0,-1 1 0 16,-1-2 0-16,1-2 0 0,0-3 0 0,3-8 0 16,-1-4 0-16,2-3 128 0,0-3-128 0,-1-4 0 15,-1 0 128-15,2 0-128 0,0 2 0 0,1 0 128 16,-2 5-128-16,2 1 0 0,-3 0 256 0,1 3-32 15,-4 2 0-15,2-1 0 0,0 1-80 0,-2-1-16 16,-5-2 0-16,-2-2 0 0,-4-1-128 0,-6-5 128 16,-6-1-128-16,-3-5 128 0,-3-5-128 0,-6 3 0 0,-3 1 0 0,-4 1 0 15,-3 1 128-15,-2 2-128 0,-4 7 0 0,-2 6 128 16,-2 3-128-16,0 3 160 0,1 7-160 0,0 3 160 16,-1 2-160-16,3 0 0 0,-2 2 0 0,2 3 0 31,-2 3-1056-31,2 3-240 0,1 2-48 0,-2 2-13200 0</inkml:trace>
  <inkml:trace contextRef="#ctx0" brushRef="#br0" timeOffset="16742.91">13160 14076 9215 0,'-19'11'400'0,"6"-5"96"0,-1-3-496 0,-2 0 0 16,2 1 0-16,1 3 0 0,3-4 1808 0,1 1 272 0,0-1 48 0,9-3 16 16,0 0-992-16,0 0-192 15,0 0-32-15,0 0-16 0,0 0-80 0,0 0 0 0,-3 10-16 0,3-10 0 16,0 0-112-16,0 0 0 0,0 0-16 0,12 1 0 16,-1-1 0-16,1-1 0 0,-2-2 0 0,4-3 0 15,1 0-208-15,3-2-32 0,1-2-16 0,1-2 0 16,-1-2-272-16,3-1-160 0,0 0 192 0,2-2-192 15,1-2 256-15,1 2-48 0,3-3-16 0,1 4 0 16,2-1 16-16,4 2 0 0,-3-4 0 0,4 3 0 16,3-1-208-16,2 2 176 0,0 1-176 0,0 0 160 15,-1-1-160-15,1 1 160 0,0-2-160 0,0 2 160 16,0 0-160-16,1 2 0 0,1-1 0 0,3 4 0 16,0-1 0-16,2 1 0 0,-1-4 128 0,-2 2-128 15,-6 1 0-15,4-2 0 0,0 2 0 0,3-1 0 0,0 0 0 16,5 4 0-16,3 4 0 0,2-4 0 15,2-2 0-15,-2-3 192 0,-1 5-192 0,1-2 192 0,-1 2-192 0,1 2 0 16,2-4 0-16,-2 6 128 0,4 0-128 0,-3 1 0 16,0-5 0-16,-4 2 0 0,-2 0 0 0,0 1 0 15,-5 0 0-15,2 2 0 0,-1 1 0 0,0 1 0 16,2 0 0-16,0 1 0 0,-1 0 0 0,-2-1 0 16,-2 0 0-16,-2 4 0 0,-3 0 0 0,1 0 0 15,-1 1 0-15,-2 2 0 0,0-2 0 0,0 4 0 16,3 4 128-16,-3-3-128 0,-1-5 0 0,0 3 0 15,-3 1 144-15,-1-2-144 0,-4 4 0 0,-1-4 0 16,0 3 0-16,0-1 128 0,-1 1-128 0,-2 2 0 16,-1-3 0-16,-1 2 128 0,4-3-128 0,-2 1 144 0,-2 0-144 15,1 2 160-15,0-2-160 0,-1 2 0 0,-2 1 0 0,-1-2 0 16,0 3 0-16,-1-1 0 0,0 2 0 0,1 0 128 16,-1-1 0-16,0-3 0 0,-2 2 0 0,0 2 0 15,-3 1 16-15,-1-2 0 0,-2 1 0 0,2-2 0 16,0 1-16-16,-1-3-128 0,-3 3 192 0,1 0-64 15,1-2-128-15,-1 1 192 0,1-5-192 0,-1 3 192 16,-3 3-192-16,0-3 192 0,2-1-192 0,-2-3 192 16,-1 5-64-16,-1-5 0 0,0 4 0 0,-1-4 0 15,-4-6 16-15,0 0 0 0,0 0 0 0,7 6 0 16,-7-6 0-16,0 0 0 0,0 0 0 0,0 0 0 16,8 7-144-16,-8-7 192 0,0 0-192 0,0 0 192 15,0 0-192-15,0 0 0 0,8 4 0 0,-8-4 128 16,0 0-128-16,0 0 0 0,0 0 0 0,0 0 128 15,0 0-128-15,0 0 0 0,0 0 144 0,0 0-144 0,0 0 0 16,0 0 0-16,0 0-192 0,0 0 64 16,0 0-416-16,0 0-80 0,0 0-16 0,0 0 0 15,-3-10-1792-15,3 10-352 0,0 0-80 0,-6-7-9840 16</inkml:trace>
  <inkml:trace contextRef="#ctx0" brushRef="#br0" timeOffset="17109.36">16662 13970 17791 0,'-12'-2'784'0,"12"2"176"0,-8-3-768 0,8 3-192 16,-9-4 0-16,9 4 0 0,0 0 768 0,0 0 128 0,-8 0 32 0,8 0 0 16,0 0-224-16,0 0-64 0,-3 11 0 0,5 1 0 15,0-3 16-15,3 5 0 0,2 3 0 0,3 2 0 16,1-2-80-16,3 1-32 0,3 0 0 0,-2 1 0 15,3 1-256-15,0 2-48 0,0 0-16 0,2 0 0 16,0-2-64-16,1 1-16 0,-1-2 0 0,0 2 0 16,2 5 112-16,-2-5 32 0,3 0 0 0,1-2 0 15,3-1 80-15,0-3 16 0,-1-1 0 0,0-4 0 16,0-1 256-16,5-3 48 0,-2-1 16 0,3-2 0 16,1-3-64-16,0 0-16 0,0-6 0 0,-1-2 0 15,-3-189-112-15,-1 362-32 0,-4-184 0 0,2-3 0 16,-5-7-112-16,-2 0-32 0,-1-3 0 0,-1-1 0 15,-2 0-160-15,-2 0-48 0,-2-1 0 0,-1 5 0 0,-1 1-128 16,-3 5 0-16,0-5 0 0,-1 2-176 16,0 5-464-16,-4 2-112 0,0 2-16 0,-1 3 0 15,-1 4-2224-15,0 1-448 0</inkml:trace>
  <inkml:trace contextRef="#ctx0" brushRef="#br0" timeOffset="17941.84">17624 14023 12895 0,'0'0'1152'0,"-5"6"-928"0,-1 2-224 0,6-8 0 0,-7 5 1488 0,2 2 256 0,0 1 48 0,5-8 16 0,0 0-448 0,0 0-80 15,0 0-32-15,0 0 0 0,0 0-192 0,0 0-32 16,0 0-16-16,3-8 0 0,-3 8-192 0,7-13-48 15,1-5 0-15,1-1 0 0,1-3-128 0,1 1-48 16,2-2 0-16,0-4 0 0,0 2-112 0,1-4-32 16,0 2 0-16,0-1 0 0,3 4-80 0,0-3-32 15,-3 2 0-15,0 2 0 0,0-3-160 0,1 5-48 16,0 0 0-16,-1 4 0 0,0 3-128 0,-1 5 0 0,-3-1 0 16,0 4 0-16,-1 0 128 0,-9 6-128 0,10 4 0 0,-10-4 128 15,8 10-128-15,-3 4 160 0,-2 3-160 0,-1 2 160 16,-2 3-160-16,-1 3 0 0,-2-4 144 0,0 0-144 15,1-1 0-15,0 3 0 0,1 2 0 0,-1-6 0 16,2-184 0-16,2 358 0 0,-2-193 0 0,3 12 0 16,-3-12 0-16,0 0 128 0,0 0-128 0,10 5 0 15,-1-4 512-15,4-2 48 0,0-4 0 0,0-2 0 16,-1-5-128-16,2-2-32 0,3 1 0 0,-1-4 0 16,1 0-208-16,-2-2-32 0,0 2-16 0,1-1 0 15,-1 0-144-15,1-3 128 0,0-1-128 0,0-1 128 16,2 0-128-16,0-2 0 0,-1 1 0 0,0-2 0 15,-3 6 0-15,-1 2 0 0,-2 4 0 0,-1 3 0 16,-1 2 0-16,-2 4 0 0,-7 5 0 0,0 0 0 16,0 0 0-16,0 0 0 0,6 14 0 0,-5 6 0 0,-2 8 0 0,-3 1 0 15,-1 5 144-15,-1 1-144 16,-1 3 128-16,4 2-128 0,0-1 128 0,4-1-128 0,2-1 0 0,2-3 0 16,2-3 0-16,4-3 0 0,-1-4 0 0,1-2 0 15,1-5 0-15,0 1 0 0,2-3 0 0,0-2 0 16,3-1 0-16,-3-4 128 15,-3 4-704-15,1-1-128 0,0-3-16 0,-3 3-16848 0</inkml:trace>
  <inkml:trace contextRef="#ctx0" brushRef="#br0" timeOffset="20747.03">14012 14460 10127 0,'-7'-12'896'0,"3"1"-704"15,2 4-192-15,-1-3 0 0,3 10 1632 0,-2-12 288 16,1 2 64-16,1 10 16 0,0-9-976 0,0 9-208 16,0 0-48-16,0 0 0 0,0 0-448 0,0 0-112 15,0 0-16-15,0 0 0 0,0 0-64 0,0 0-128 16,0 0 176-16,11 8-176 0,-2-2 224 0,-1 7-64 16,-2-4-16-16,-1 5 0 0,-1 2 160 0,-2 6 16 15,0 6 16-15,-4 2 0 0,0 0 272 0,-2 5 48 16,0 6 16-16,0 3 0 0,-2 6-112 0,-2 3-32 15,-1 4 0-15,-1 10 0 0,-2 1-80 0,-2 8-32 16,-2-1 0-16,1 4 0 0,0 3-240 0,-3-4-48 0,0 5-128 0,0-3 192 16,1 0-192-16,3-5 128 0,2-1-128 0,2-4 0 15,0-3 0-15,0-3 128 0,5 1-128 0,-2-4 0 16,1-3 0-16,3-5 176 0,0-8-176 0,-1-2 160 16,-1-2-160-16,1-4 0 0,0-4 144 0,0-1-144 15,0-6 160-15,-1 1-32 0,2-3-128 0,0-1 192 16,0-1 48-16,2-1 0 0,-1-1 0 0,0 0 0 15,2-5-96-15,0-4-16 0,0 1 0 0,0-5 0 16,0-7-128-16,0 0 192 0,0 9-192 0,0-9 192 16,0 0-64-16,0 0-128 0,0 0 192 0,0 0-64 15,0 0 80-15,0 0 16 0,0 0 0 0,8-9 0 16,-2 2-48-16,2-3-16 0,0 1 0 0,2 0 0 16,0 2-32-16,3 5-128 0,1-3 192 0,2-2-64 15,3 2-128-15,2 4 0 0,-1 0 0 0,1 1 0 0,4 0 0 16,1 1 0-16,2-1 0 0,5 4 0 0,4 1-160 0,3 1 160 15,0-1-208-15,2 2 80 0,-1-1 128 0,-2-2 0 16,1 1 0-16,-1 3 0 0,2-2 0 0,-1 5 0 16,0-3 0-16,-1 6 0 0,1 1 0 0,-1 1 0 15,-1-5 0-15,-1 3 0 0,-4 0 0 0,-5-4 0 16,-1 0 0-16,-4 2 0 0,-4-6 0 0,-3-2 0 16,-2 1 0-16,-1 0 0 0,-2-4 0 0,1-1 0 15,-12 0 128-15,11-1-128 0,-1 0 320 0,1-3-16 16,-1 1 0-16,0 1 0 0,-10 2-32 0,10-4 0 15,-10 4 0-15,8-11 0 0,-2 2-16 0,-2-4-16 16,1-2 0-16,-2-3 0 0,-2-2-64 0,-1-1-16 16,-1-3 0-16,-1-4 0 0,0-2-160 0,0-1 128 15,0-2-128-15,1-4 128 0,1 0-128 0,1-5 0 16,1-2 0-16,2-6 0 0,0-3 0 0,1-3 0 16,2-2 128-16,0-5-128 0,0 0 0 0,3-2 0 15,-3 1 0-15,2 3 0 0,0 2 0 0,1-4 0 16,0 2 0-16,-2 4 0 0,0 4 0 0,-1 3 0 15,1 3 0-15,-2 4 0 0,3 1 0 0,1 6 0 16,1 5 0-16,0-1 128 0,0-1-128 0,0 5 0 0,-1 4 0 16,0 2-176-16,0-1 176 0,0-1 0 0,-1 1 0 15,-1 4 0-15,-2 4 0 0,0 1 0 0,1-1 0 0,-1 4-128 16,-1 1 128-16,0 4 0 0,-5 6 0 16,7-9 0-16,-2 3 0 0,-5 6-128 0,6-5 128 0,-6 5 0 15,7-8 0-15,-7 8-128 0,0 0 128 0,0 0 0 16,0 0 0-16,8-4 0 0,-8 4 0 0,8-4-128 15,-8 4 128-15,0 0 0 0,9-1 0 0,-9 1 0 16,10 0 0-16,-10 0 0 0,0 0 0 0,9-2 0 16,-9 2 0-16,0 0 0 0,0 0 0 0,8-7 0 0,-8 7 0 15,5-6 0-15,-1 1 0 0,-4 5 0 0,0 0 0 0,-3-10 0 16,-1 2 0-16,-2-2 128 0,-4 2-128 0,-4-3 0 16,-3-2 128-16,-2-1-128 0,-1-4 128 0,-6-1-128 15,0-5 128-15,-4 1-128 0,0 0 272 0,-3-6-16 16,-1-4 0-16,-5 2 0 0,-3 5 0 0,-2 2 0 15,-2-6 0-15,-3 5 0 0,-9-3-80 0,2 4-32 16,1-2 0-16,2 5 0 0,6 2-144 0,7 0 0 16,4 2 0-16,3 4 128 0,3 3-128 0,7 1 0 15,5 6-160-15,6 1 160 16,2 2-2464-16,10 0-400 0</inkml:trace>
  <inkml:trace contextRef="#ctx0" brushRef="#br0" timeOffset="21948.83">14290 16692 21183 0,'0'0'1888'0,"0"0"-1504"0,0 0-384 0,0 0 0 16,0 0 576-16,0 0 32 0,-6 8 16 0,1-2 0 15,2 6-400-15,3-1-80 0,-3 2-16 0,6 3 0 16,-2 0-128-16,4 1 0 0,2 1 144 0,0 0-144 16,1 0 0-16,1 1 0 0,1 1 0 0,1 2 0 15,1-2 0-15,3 1 0 0,-2 0 0 0,1 0 0 0,1-2 128 0,2 0-128 16,0 2 160-16,-1 2-160 16,1 1 384-16,1-1-32 0,3 1 0 0,-2 3 0 0,2-5 96 15,2 2 32-15,1 0 0 0,3-2 0 0,0-1 0 0,3-1 0 16,1-2 0-16,1-1 0 0,-1-2 80 15,5 2 16-15,1 0 0 0,2 1 0 0,1-4-192 0,1-2-16 16,4 3-16-16,6 0 0 0,2 2-192 0,-1-2-32 16,4 1-128-16,-1-2 192 0,0-1-192 0,2 0 0 15,0-1 0-15,3 2 0 0,6 0 0 0,1-1 128 16,2 0-128-16,-1-4 0 0,0 2 0 0,2-2 0 16,2 1 0-16,6 2 0 0,4-3 0 0,-2 0 0 15,-3-6 0-15,-1 1 0 0,2 1 0 0,0 5 0 16,5-2 0-16,0-2 0 0,-1-6 0 0,0 2 0 15,0 0 128-15,2 2-128 0,3 1 0 0,-1-1 0 16,-2-3 0-16,-2-1 0 0,0 0 0 0,-2 3 0 16,0-2 0-16,3 3 0 0,0-2 128 0,-2 1-128 15,-6 2 0-15,-2-1 144 0,0 0-144 0,2 1 0 16,5 1 0-16,-3-2 0 0,-3-4 0 0,0 0 0 16,-2 0 0-16,1 0 0 0,-1 4 0 0,2-3 0 15,-2-5 0-15,-3 2 0 0,-7-6 0 0,-2 0 128 0,-2 2-128 0,0-2 0 16,-4 2 0-16,2 1 0 0,0-3 128 15,0 1-128-15,-5-5 0 0,-1 1 0 0,-5 1 144 0,0-4-144 16,-2 1 0-16,-1 1 0 0,-1-2 0 0,-1 3 0 16,-2 1 0-16,2-3 0 0,1 0 0 0,-3 1 128 15,-3-1-128-15,-2-1 0 0,-1 1 0 0,-3 2 128 16,-5-3-128-16,1 0 144 0,-5 2-144 0,0 1 160 0,-4 2 32 16,-1-1 0-16,0 0 0 0,-1-2 0 0,-1 0-32 15,-2 0 0-15,-1 2 0 0,-1-3 0 16,-1 2 96-16,0 1 0 0,-3-3 16 0,1 3 0 0,-1-3-64 0,0-2-16 15,-1-2 0-15,1 2 0 0,-2 0 0 0,-2-2-16 16,-1 0 0-16,0 1 0 0,0 1 16 0,-1 0 0 16,-1-3 0-16,1 3 0 0,0 1-32 0,-1 2 0 15,0 1 0-15,-1 1 0 0,1 0-160 0,-1-1 0 16,1 5 0-16,2 6 0 0,0 0 0 0,-4-5 0 16,4 5 128-16,0 0-128 0,0 0 0 0,0 0 0 15,0 0 0-15,0 0 0 0,0 0-224 0,0 0-32 16,-10 5 0-16,10-5 0 15,-8 5-1168-15,8-5-240 0,-6 10-64 0,2-2-8528 16,-1 3-1712-16</inkml:trace>
  <inkml:trace contextRef="#ctx0" brushRef="#br0" timeOffset="22349.37">19757 17125 27647 0,'-9'-9'2448'0,"9"9"-1952"0,0 0-496 0,0 0 0 31,0 0-400-31,0 0-176 0,0 0-48 0,0 0 0 0,0 0 624 0,0 0 0 0,0 0 0 0,0 0 0 0,13-4 0 0,1-3 0 16,0 2 224-16,4 0-64 0,2-5 64 0,2 1 16 15,-1-5 0-15,3 2 0 0,2 0-48 0,0-2-16 16,1-1 0-16,-1-3 0 0,-2-1 0 0,-1 1 0 16,0 2 0-16,-3-2 0 0,1 0 208 0,1 2 64 15,-2-2 0-15,1 4 0 0,-2 2 128 0,-1 1 16 16,-3 3 16-16,0 2 0 0,-1 2-80 0,-1 4-16 16,-13 0 0-16,13 8 0 0,-2 4-16 0,-1 8-16 15,-5 5 0-15,0 4 0 0,-1 4-208 0,0 4-32 16,0 2-16-16,-2 5 0 0,1-2-224 0,-1-2 0 15,0 1 0-15,0-5 0 0,1-5 0 0,-2-3 0 16,2-5 0-16,-1-4 0 0,2-3 0 0,0-4-240 16,0 0 32-16,-4-12-10416 15,0 0-2096-15</inkml:trace>
  <inkml:trace contextRef="#ctx0" brushRef="#br0" timeOffset="23373.39">18701 14577 17391 0,'0'0'768'0,"0"0"160"0,0 0-736 0,-8 8-192 0,2 5 0 0,-2 2 0 16,1 1 416-16,-1 5 48 0,0 8 16 0,-2 7 0 15,0 6 0-15,-4 6 0 0,-3 5 0 0,0 7 0 16,-2 11-32-16,-4 5-16 0,-3 6 0 0,-2 2 0 16,-3 7-208-16,0 3-32 0,3 2-16 0,1-4 0 15,4-7-176-15,-1 1 128 0,3-2-128 0,2-4 128 0,1 0 112 0,1-5 16 16,2-7 0-16,2-5 0 0,3-6-64 0,1-4-16 15,2-5 0-15,2-7 0 0,0-7-176 0,2-4 192 16,0-7-192-16,2-3 192 0,1-2-64 0,0-3-128 16,0-2 192-16,1-4-64 0,2 2-128 0,-3-11 0 15,0 0 144-15,0 0-144 16,0 0-1456-16,0 0-352 0</inkml:trace>
  <inkml:trace contextRef="#ctx0" brushRef="#br0" timeOffset="24670.57">18646 14600 12895 0,'-8'-20'576'0,"5"7"112"0,0-1-560 0,1 0-128 0,0-1 0 0,2 2 0 15,0 13 2080-15,2-7 384 0,0-6 80 0,-2 13 16 16,6-6-1920-16,-6 6-384 0,9-3-80 0,3-3-16 16,1 1-160-16,1-2 0 0,0 0 0 0,5 1 0 0,2-2 0 15,6 0 0-15,3-1 0 0,6-1 0 16,2-2 0-16,0-2 0 0,3 0 0 0,2-1 128 0,0-1-128 0,3-1 0 15,2 2 144-15,5 0-144 0,2-1 208 16,8 2-16-16,4-1-16 0,0-3 0 0,-2-2 208 0,1-2 32 16,2 1 16-16,2 3 0 0,1 4-32 0,1 0 0 15,2-5 0-15,-3-4 0 0,-1-2-96 0,-2 6-32 16,-6 2 0-16,4-1 0 0,0 1 192 0,1 3 48 16,1 5 0-16,-2-2 0 0,-4 5-256 0,-1-2-64 15,-1 5 0-15,2 1 0 0,3 2-192 0,2 0 0 16,1 0 0-16,-3 0 0 0,-6 2 0 0,1-1 0 15,0 1 0-15,-2 1 0 0,1 1 0 0,2-2 0 16,1 1 0-16,2-2 0 0,-1 0 0 0,-1 2 0 16,-2 0 0-16,-1 2 0 0,-2 0 0 0,0-1 0 15,2-1 0-15,-1 2 0 0,-1-2 0 0,-2 0 0 16,-6 0 0-16,-2 2 0 0,-1-2 0 0,-1-1 0 16,-3 1 0-16,1 0 0 0,1 0 0 0,3 0 144 15,-1-4-144-15,-1 2 128 0,-2 7-128 0,0-6 0 16,-2-2 0-16,-2 3 0 0,-1 6 0 0,3-3 0 15,-5 0 0-15,0 3 128 0,-3-4-128 0,3 4 0 0,0-3 0 16,-1 1 128-16,0-6-128 0,0-1 0 16,-1-1 0-16,-2 0 0 0,-2-2 0 0,-3 0 128 0,-1 2-128 0,-2 0 128 15,-1 0 0-15,-3 1 0 0,2 1 0 16,-2 0 0-16,1-3 48 0,-2 0 0 0,-3 5 0 0,2-1 0 16,-2-2-176-16,0 0 128 0,-2 0-128 0,0 3 128 15,-2 3-128-15,1 1 0 0,0-9 0 0,-2 6 0 0,-1 1 0 16,-2 4 0-16,-2-5 0 0,-6-4 0 0,0 0 0 15,7 10 0-15,-5 7 0 0,-2-1 0 0,-1 0 0 0,-3 3 0 16,-3 2 0-16,-1 6 0 0,-2 9 0 16,1 5 160-16,-1 5-160 0,1 5 160 0,1 4-160 0,2 2 0 15,-1 1 0-15,5 0 0 0,-1-1 0 0,0 0 0 16,-1-1 0-16,-1 0 0 0,1-2 0 0,-2 1 0 16,-3 0 0-16,-2-1 0 0,0 1 0 0,-3 1 0 15,-1 2 0-15,-3 0 0 0,0-2 0 0,-3 2 0 16,0 6 0-16,1-3 0 0,0 3 304 0,-2 3-32 15,-2 0 0-15,-2 4 0 0,-2 4-80 0,0 3-32 16,0-2 0-16,2-2 0 0,2-3-160 0,2-8 0 16,4-7 0-16,4-4 0 0,7-6 0 0,2-3 128 15,-1-6 0-15,1-4 0 0,0-5 192 0,1 1 48 16,1-2 0-16,1-1 0 0,0-5-80 0,-1 1-16 16,2-2 0-16,1 1 0 0,0-4-144 0,0-3-128 15,0 2 192-15,0-4-192 0,0-3 160 0,-1 0-160 16,1-9 128-16,-2 8-128 0,2-8 192 0,0 0-64 0,0 0 0 15,0 0 0-15,0 0-128 0,0 0 192 0,-8 3-192 16,8-3 192-16,-9-2-32 0,0-1 0 0,0-2 0 16,-1 1 0-16,-3-2 32 0,-1 2 0 15,-1-1 0-15,-3 1 0 0,-1-2 16 0,-3 2 16 0,-2 3 0 0,-1-2 0 16,-2 2-64-16,-1 0-16 0,-1 1 0 16,-3 2 0-16,-5-2-144 0,-3 0 0 0,-5-2 0 0,-1 1 0 15,-1-1 0-15,-2 2 128 0,-5 0-128 0,-2 0 0 16,-1 2 0-16,-6-4 0 0,-7 1 128 0,-5-3-128 0,-4 2 0 15,-2-1 0-15,-2 1 144 0,-4 2-144 0,-2 1 128 16,1-1-128-16,2-3 128 0,-1 3-128 0,0 2 160 0,-3 1-32 16,-2 0-128-16,2 0 192 0,2-1 0 15,2 1-16-15,1 0 0 0,-2 1 0 0,-3-1-176 0,2-3 0 16,3-1-160-16,-1-1 160 0,2 1 0 16,-2 1 0-16,-3-1 0 0,0-1 0 0,-2 0 0 0,1-2 0 15,4 0 0-15,-5 0 0 0,-1-1 224 0,1-2-64 16,4 0-16-16,1 4 0 0,4-2-144 0,-1-1 0 15,-2 3 0-15,2 0 0 0,2 1 240 0,6-2 16 16,5-1 0-16,8 2 0 0,6 3-128 0,8-1 0 16,1-2-128-16,6 3 192 0,8-1 64 0,5 0 16 15,3-1 0-15,5 1 0 0,6-3-272 0,2 3 0 16,4 0 0-16,8 1 0 0,0 0 0 0,0 0-144 16,0 0 16-16,0 0 0 15,0 0-400-15,0 0-80 0,0 0-16 0,0 0 0 16,13-4-1312-16,0 1-272 0,3 2-48 0</inkml:trace>
  <inkml:trace contextRef="#ctx0" brushRef="#br0" timeOffset="28498.29">7097 13522 2751 0,'0'0'256'0,"0"0"-256"16,0 0 0-16,0 0 0 0,-9-4 2224 15,9 4 400-15,0 0 64 0,0 0 32 0,0 0-1600 0,0 0-320 16,0 0-64-16,0 0-16 0,0 0-320 0,0 0-64 16,0 0-16-16,0 0 0 0,11-1 16 0,1 1 0 15,0 1 0-15,5-1 0 0,1-1 48 0,3 1 0 16,5 1 0-16,2 1 0 0,0-1-80 0,3-1-16 15,5-3 0-15,-2 2 0 0,-1 0-96 0,2-2-32 16,0 2 0-16,1 0 0 0,-1 0-160 0,2 1 192 16,0 1-192-16,4 1 192 0,2-2-192 0,0 0 128 15,1-1-128-15,1 0 128 0,2-2-128 0,-1 0 0 0,-1-4 144 16,-1 1-144-16,3 2 240 0,-1 3-32 0,1-3 0 16,1-1 0-16,6 2-48 0,2 1-16 15,-2 0 0-15,-2 0 0 0,-3-1-144 0,-1 1 0 0,0-2 0 0,-1 4 0 16,-1 0 128-16,2 4 0 0,1-3 0 0,1 2 0 15,1-1-128-15,-1 1 0 0,-2-3-160 0,-1 0 160 16,-1-2 0-16,-2 2 0 0,-2 2 0 0,3-1 0 16,-3 0 0-16,2 2 0 0,1 1 128 0,2-4-128 15,-1-2 160-15,1-3-32 0,-3 0 0 0,-2 0 0 16,-1 0-128-16,-1 1 192 0,1-1-192 0,1 0 192 16,0-1 144-16,1 2 48 0,6 1 0 0,-4 2 0 15,2-1-80-15,0-1-16 0,-2-1 0 0,-1 2 0 16,1-1-160-16,-3 1-128 0,-2 2 192 0,1-2-192 15,0 4 128-15,2-1-128 0,1 0 0 0,1-1 0 16,-1 0 0-16,2-1 0 0,0 0 0 0,-3-2 0 16,0 0 0-16,-1 0 0 0,-1 0 128 0,2 2-128 0,0 0 128 15,2-2-128-15,2 2 192 0,1-2-192 16,2 1 128-16,-2 0-128 0,-2-1 0 0,-2 0 0 0,1 2 0 0,-2-1 160 16,-2 0-160-16,1 2 128 0,-2-1-128 0,6-1 0 15,1 1 144-15,0 0-144 0,0-4 0 0,-1 1 144 16,0 0-144-16,-3 0 0 0,-1-2 224 0,1 2-64 15,0 0-16-15,1 3 0 0,-1-3 48 0,1 0 16 16,3 2 0-16,0-1 0 0,0 1-80 0,-1 1-128 16,-3-2 176-16,-1 0-176 0,-1 0 144 0,0 0-144 15,-1-1 0-15,0 0 144 0,-1 3-16 0,2 1-128 16,1-4 192-16,0 1-64 0,0-1-128 0,0 0 0 0,0 3 0 16,-6-3 0-16,0-1 288 0,2 0-32 15,0 2 0-15,-1-1 0 0,-1-2 32 0,-2 1 0 0,0 0 0 0,-1 0 0 16,3-2 64-16,-3 2 16 0,-1 3 0 15,0-2 0-15,1-2-48 0,-3 1 0 0,-2 2 0 0,-1-3 0 16,-2 1-48-16,-2 1-16 0,-4 0 0 0,2 1 0 16,-2 1-128-16,1 2-128 0,-7 2 144 0,-2 1-144 31,1-1-640-31,-12-2-240 0,0 0-32 0,-8 17-16 0</inkml:trace>
  <inkml:trace contextRef="#ctx0" brushRef="#br1" timeOffset="37771.99">10775 16390 10127 0,'0'0'896'0,"4"-7"-704"0,1-4-192 0,-1 2 0 0,4-2 1280 0,-2 2 240 16,0-4 32-16,2 2 16 0,0 0-336 0,-1-1-64 15,1 3-16-15,1-1 0 0,1 2-240 0,0-1-48 16,2 2-16-16,-4-2 0 0,3 1-48 0,-1 0-16 15,0 2 0-15,1 1 0 0,-2-3-112 0,0 3-32 16,-1 4 0-16,1-2 0 0,0 2-128 0,0 2-48 16,-1 2 0-16,1 2 0 0,-1 5-192 0,1 0-32 15,-2 4-16-15,1 4 0 0,-2 3 32 0,1 5 0 16,-2 1 0-16,-1 5 0 0,-3 3 48 0,0 5 16 16,-1 5 0-16,-2 1 0 0,-3 2-16 0,-2 2 0 15,1-3 0-15,0 0 0 0,-1 0-144 0,1-6-32 16,1-2 0-16,1-3 0 0,-1-3 0 0,4-3-128 15,-2-4 192-15,2-2-64 0,2-1 192 0,-1-4 48 16,1 0 0-16,2-4 0 0,-1-3 48 0,3-2 16 16,1-3 0-16,-1 1 0 0,4-4-32 0,-1 0 0 15,8-4 0-15,0 0 0 0,3-4-16 0,7 0 0 16,2-4 0-16,2 1 0 0,2-2-208 0,2 1-48 16,3 3-128-16,4-2 192 0,2 0-192 0,4 2 0 0,1-1 0 15,4 1 0-15,2 2 0 0,2 1 0 0,0-1 0 0,5-1 0 16,5 3 0-16,2 1 0 0,2 0 0 0,3 0 0 15,1-1 0-15,2 2 0 0,1 2 0 0,3 2 0 16,-1-2 0-16,4 3 0 0,0 0 0 0,28 2 0 16,-13 5 0-16,-5-1 0 0,-4-1 0 0,-4 2 0 15,-3-1 0-15,-2 0 0 0,0 2 0 0,-1-1 0 16,-2-2 0-16,-1 2 0 0,-1-1 0 0,-1-4 0 16,-4 1 0-16,-6-2 0 0,-6 0 0 0,-1 2 0 0,0-1 128 15,-1-1-128-15,-4-3 0 0,1-1 0 0,-3-1 0 0,-4 1 128 16,-5 2-128-16,-2-4 0 0,-4 0 0 0,-5 1 0 15,-5-1 0-15,-3 0 0 0,-2-1 0 0,-2 2 0 16,-5-1 128-16,0-1-128 0,-2 0 0 0,-11 0 0 16,9-4 0-16,-9 4 0 0,0 0 128 0,0 0-128 15,0 0 0-15,8-3 0 0,-8 3 192 0,6-6-64 16,-6 6-128-16,6-9 192 0,-1-3-192 0,0 3 144 16,1-3-144-16,2 1 128 0,1-2 32 0,2-3 0 15,-1-2 0-15,0-4 0 0,1-5 96 0,2-1 32 0,4-5 0 0,-1-3 0 16,2-13-16-16,3 0 0 0,4-6 0 0,0-2 0 15,-1-3-112-15,-1 2-32 0,-1 3 0 0,-1 9 0 16,-4 4-128-16,-2 10 0 0,-3 5 144 0,0 6-144 16,-4 5 0-16,-3 2 0 0,-3 4 0 0,-2 10 0 15,0 0 0-15,0 0-128 0,0 0 0 0,-10 6 0 16,1 5-2112 0,1 3-400-16,4 4-96 0,2 4-14352 0</inkml:trace>
  <inkml:trace contextRef="#ctx0" brushRef="#br1" timeOffset="39113.43">16713 16137 10127 0,'-4'-3'896'0,"-1"0"-704"0,0-4-192 0,-2 2 0 15,1 0 1136-15,0-3 192 0,-1 2 32 0,2 2 16 16,1-3-32-16,1 0 0 0,0 2 0 0,1-1 0 0,2 6-80 0,0 0-32 16,-2-5 0-16,2 5 0 0,0 0-224 0,0 0-48 15,0 0-16-15,0 0 0 0,0 0-336 0,-7 10-64 16,0-1-16-16,0 3 0 0,-2 5-144 0,0 2-48 15,-1 3 0-15,-2 6 0 0,0 1-96 0,0 4-32 16,-2 1 0-16,1 4 0 0,-2-2-16 0,2-2-16 16,1-2 0-16,-1 0 0 0,0-3 48 0,3-1 16 15,3 1 0-15,-1-5 0 0,2-5 80 0,2-1 0 16,0-1 16-16,3-1 0 0,1-2-64 0,0-2-16 16,0-1 0-16,3-2 0 0,1 1-48 0,4 2-16 15,2-6 0-15,4-2 0 0,-3-2 80 0,6 1 16 16,1 0 0-16,3-6 0 0,4 0 0 0,3 0 0 0,3 0 0 15,2 1 0-15,2-1-160 0,3-2-128 16,2-1 144-16,1 0-144 0,4-1 128 0,2 0-128 16,2 2 0-16,3-1 0 0,3 2 128 0,1 2-128 15,5-1 0-15,0-1 0 0,0-1 128 0,1 1-128 16,2 1 0-16,-1 1 144 0,2 2-144 0,0 0 0 16,1 0 0-16,24 0 0 0,-10 0 0 0,-5 2 0 15,-3-1 128-15,-2 3-128 0,-3 1 0 0,2 1 0 0,4-2 0 0,-2 2 128 16,1-2-128-16,-2-1 0 15,1-2 0-15,2 4 0 0,0 5 0 0,1-3 0 0,-1-2 0 0,0 1 0 16,-3-1 0-16,-2 1 0 0,0 5 0 0,2-1 0 16,0 2 0-16,1 2 0 0,1-1 0 0,-1-1 0 15,-2 2 0-15,0 1 0 0,-2-4 0 0,2 1 0 16,-2 2 0-16,2 0 0 0,-1-3 0 0,1 1 0 16,0-1 0-16,-3-2 0 0,-1 1 0 0,1-1 0 0,2 2 0 15,-2-3 0-15,2 1 128 0,-2-3-128 0,-1 3 0 16,-2-1 0-16,0 2 144 0,0-4-144 0,2 2 0 15,1 1 144-15,1-4-144 0,1 3 0 0,-1-2 160 0,1 4-160 16,-1 0 128-16,-1 2-128 0,-1-3 0 16,1 2 128-16,1-3-128 0,-3 2 0 0,-2-4 0 0,-2 4 0 15,-3-2 128-15,2 2-128 0,-2-4 0 0,-4 2 0 16,-3-3 144-16,-3-1-144 0,-5 0 0 0,-2 1 0 0,0-3 0 16,-2 1 128-16,0 1-128 0,0 1 0 0,-2 3 0 0,1-5 0 15,1 2 0-15,1 2 0 0,-1-2 0 16,-1 1 0-16,-3 1 0 0,1-2 0 0,-2-4 0 0,-4 4 0 15,-2 3 0-15,-2-3 0 16,-1 0 0-16,-1 1 0 0,-1-2 0 0,-3 0 0 0,-1 2 0 0,-2 0 128 16,-2-3-128-16,-1-2 0 0,-2 2 0 0,0-1 0 15,-3 0 0-15,-8-2 0 0,11 5 128 0,-11-5-128 16,8 1 144-16,-8-1-144 0,12 1 192 0,-2 2-192 16,-10-3 160-16,12 2-160 0,-2 1 128 0,0-1-128 15,0 2 0-15,0-2 0 0,0-2 128 0,1 0-128 16,-1 0 0-16,-1 0 0 0,-9 0 144 0,10-2-144 15,-10 2 128-15,9-5-128 0,-2-1 128 0,1 3-128 16,-8 3 288-16,10-6-16 0,-2 1 0 0,-1-3 0 0,1-4 112 0,1-1 0 16,0 1 16-16,2-4 0 0,2-3 0 15,3-4 0-15,2-3 0 0,1-4 0 0,2-6-16 16,2-3 0-16,1-183 0 0,2 354 0 0,2-187-96 0,2 0-32 16,1-2 0-16,0-3 0 0,-1 2-80 0,-2 2-32 15,0 4 0-15,0 1 0 0,0 2 16 0,-1 3 0 16,-3-1 0-16,0 6 0 0,2 4-160 0,-2 2 192 15,0 2-192-15,-2 3 192 0,-2 5-192 0,-2 3 0 16,-3-2 0-16,-2 4 0 16,-3 1-656-16,-3 2-176 0,-1 5-16 0,-4-1-16 15,3 3-2464-15,-2 2-480 0,-1-3-96 0,-2 11-32 0</inkml:trace>
  <inkml:trace contextRef="#ctx0" brushRef="#br1" timeOffset="45308.35">14078 19004 1839 0,'0'0'0'0,"0"0"160"0,-10-2-160 0,1 1 0 16,9 1 0-16,-11-2 0 0,3 0 2720 0,8 2 512 15,-9-1 96-15,9 1 32 0,-9-2-1936 0,9 2-384 16,0 0-80-16,0 0 0 0,0 0 96 0,0 0 32 16,0 0 0-16,0 0 0 0,0 0-320 0,0 0-64 15,0 0-16-15,0 0 0 0,0 0-240 0,0 0-32 0,0 0-16 16,0 0 0-16,1 10 112 0,-1-10 0 16,0 0 16-16,4 9 0 0,-4-9 0 0,7 12 0 0,4-7 0 15,-1 1 0-15,0 1 48 0,3-4 16 0,3-1 0 0,3 0 0 16,8 1 16-16,3 2 0 0,5-4 0 0,0 0 0 15,1-1-208-15,6 0-32 0,4 2-16 0,5 0 0 16,3-1-112-16,6 3-32 0,4 3 0 0,2-5 0 16,1-3-16-16,2 1 0 0,1-1 0 0,1 1 0 15,6 0 80-15,0-3 16 0,-2 1 0 0,-2-1 0 16,-2 0 16-16,1 2 0 0,-4 0 0 0,1 1 0 16,0 0-64-16,-2 0-16 0,0 0 0 0,-2 0 0 15,-4 0-96-15,-1 1 0 0,0 2-128 0,-1-1 192 16,2 2-192-16,0 1 144 0,-2-2-144 0,-2-2 128 15,-2 0-128-15,-2 1 192 0,-1-2-192 0,-1 2 192 16,-4 1-48-16,1-1 0 0,1 3 0 0,0-2 0 0,-3-1 0 16,1 1 0-16,-2-2 0 0,-2 0 0 0,-4-1-16 0,-1 0-128 15,0 0 192-15,-1 0-64 0,-2 3-128 0,-5-3 160 16,-2-3-160-16,0 2 160 0,-1 2-160 0,1-1 0 16,0 0 144-16,-2 0-144 0,-4 0 128 0,-2 0-128 15,1-1 128-15,-2 1-128 0,-1-1 0 0,-1 0 144 16,2-1-144-16,-1 1 0 0,0 2 144 0,0-1-144 15,0 0 0-15,-1 2 144 0,0-2-144 0,-2 0 0 16,-1 1 0-16,1-1 0 0,-2-1 128 0,-3-1-128 16,-10 2 0-16,10 0 128 0,-10 0-128 0,9 0 0 15,-9 0 144-15,0 0-144 0,0 0 0 0,0 0 144 16,0 0-144-16,0 0 0 0,0 0 192 0,0 0-64 0,0 0 0 16,0 0-128-16,-11 0 192 0,-4 0-192 0,-2 0 192 0,-2 2-192 15,-1-1 192-15,-3 1-192 0,-4 1 192 0,-5 1-192 16,-5-3 208-16,-6 0-64 0,-6-1-16 0,-5-1 0 15,-3 0-128-15,-5 1 0 0,-7 0 0 0,-3 1 0 16,-6 0 0-16,-4-1 0 0,-5-2 0 0,-2 0 0 16,0 4 0-16,-2-2 0 0,-10-2 0 0,1 0 0 15,1 2 0-15,-3 4 0 0,-1-2 0 0,0 0 0 16,1-2 0-16,2 2 0 0,0 1 128 0,3 0-128 16,-1 4 0-16,0-3 0 0,2-2 0 0,4 1 0 15,1 1 0-15,5 2 0 0,2 0 0 0,3-1 0 16,1 0 0-16,2 0 0 0,3 3 0 0,4 1 0 15,3-3 0-15,4 2 0 0,4-4 0 0,6 1 0 16,0-1 0-16,7 0 0 0,7-4 128 0,4 1-128 16,6 0 0-16,4-1 0 0,4 0 0 0,5 1 0 15,1 1 0-15,5-1 0 0,1-2 0 0,10 1 0 0,0 0 0 16,0 0 0-16,0 0 128 0,0 0-128 0,0 0 0 0,13-2 128 16,2 1-128-16,5 0 128 0,7-2-128 0,2-1 0 15,8 2-160-15,5-1 160 0,7 2 0 0,10-1 0 16,8-9-128-16,4 5 128 0,6 2 0 0,5 2 0 15,5-1 0-15,4-1 0 0,5-2 0 0,5-2 0 16,7 3 0-16,4 1 0 0,3-1 0 0,0-2 0 16,2 2 0-16,3 1 0 0,3 3 0 0,-2-3 0 15,0 0 0-15,-2 3 0 0,1 3 0 0,-4 1 0 16,-1 1 0-16,-3 1 0 0,-5 1 0 0,-1 2 0 16,-4-3 0-16,-3 1 0 0,-4 3 128 0,-2-3-128 0,-4 3 0 15,-4-2 0-15,-3-2 0 0,-6 1 0 0,-4-2 0 0,-4 0 0 16,-7 1 0-16,-4 1 0 0,-5-2 0 0,-6 0 0 15,-4-1 0-15,-7 3 0 0,-3-4 0 16,-6-1 0-16,-5-2 224 0,-8 1-64 0,-3 0-16 0,-10 0 0 16,0 0-144-16,0 0 0 0,0 0 0 0,0 0 0 15,-9-2 128-15,-5-1 0 0,-4-1 0 0,-3 2 0 16,-2-2-128-16,-4 3 0 0,-6-2 0 0,-2 1 128 16,-3-4-128-16,-4 3 0 0,-4 0 0 0,-5 3 0 15,-5 1 0-15,-6 1 0 0,-8-2 128 0,-4 0-128 16,-7-2 0-16,-6 2 0 0,-3 0 0 0,-5 0 0 15,-4 0 0-15,-2 0 0 0,-1-1 0 0,1 1 0 16,2 1 0-16,1-1 0 0,0-2 0 0,4 1 0 16,1 2 0-16,4-1 0 0,0-1 0 0,4 1 0 15,2 0 0-15,6-2 0 0,3 0 0 0,7 0 0 0,6 2 0 16,5-2 0-16,5-1 128 0,8 1-128 0,7-1 0 16,9 2 0-16,7-4 0 0,7 0 0 0,13 5 0 15,0 0 0-15,8-7 0 0,12 2 0 0,12-2 0 16,13 0-176-16,10 1 48 0,13-2 0 0,8 5 0 15,12 1 0-15,10 0 0 0,6-1 0 0,5 1 128 0,3 2 0 16,3 0 0-16,-2 2 0 0,-3 0 0 0,-4 0-160 16,-8 1 160-16,-7 2-160 0,-8 1 160 0,-11-2 0 15,-8-4 0-15,-11 0 0 0,-5 2 0 0,-8-2 0 16,-8-1 0-16,-7 2 0 16,-7 1-1760-16,-7-2-368 0,-11 0-80 0</inkml:trace>
  <inkml:trace contextRef="#ctx0" brushRef="#br1" timeOffset="46518.53">18987 18252 17327 0,'0'0'768'0,"0"0"160"0,0-11-736 0,0-1-192 16,0 12 0-16,-3-10 0 0,1-3 1056 0,2 0 176 16,0 3 48-16,0 10 0 0,0 0-368 0,-2-12-64 0,1-2-16 15,1 3 0-15,0 11-176 0,-4-11-32 16,-1 1-16-16,-1 1 0 0,2-2-16 0,-6 4 0 0,0 0 0 0,-2 1 0 15,0-1 32-15,-2-1 0 0,-3 2 0 0,-3 2 0 16,-3-1-144-16,-4 2-32 0,0-3 0 0,-2 3 0 16,-1 2-144-16,-1 0-48 0,1 0 0 0,-2 1 0 15,0 1-32-15,0 3-16 0,-1 0 0 0,-1 6 0 16,-3-1 48-16,2 6 0 0,-1 1 0 0,0 2 0 16,0 3-96-16,0 0-16 0,2 0 0 0,2 3 0 15,-1 1-144-15,5 6 0 0,-1 0 144 0,1 1-144 16,0 0 0-16,4 2 0 0,2 2 0 0,4 1 0 15,3-2 0-15,5 1 144 0,2 1-144 0,6 0 0 16,2-2 256-16,3-1-48 0,4-2-16 0,3 3 0 16,3-2-32-16,3 1-16 0,6-4 0 0,-2 2 0 0,2 0 0 15,1-3 0-15,-2-3 0 0,2 3 0 16,0-5-144-16,0-1 192 0,-2 0-192 0,4-3 192 16,-3 2-192-16,0-4 192 0,1-2-192 0,-4-1 192 0,3-1-16 0,2-1 0 15,1 0 0-15,1-7 0 0,-1 0 80 0,0-2 32 16,1-1 0-16,1-3 0 0,2-1 16 0,0-2 0 15,-1-2 0-15,0 2 0 0,1 2-160 0,2-3-16 16,-3-2-128-16,2 0 192 0,-1 2-192 0,-1-1 144 16,-2-7-144-16,0 2 128 0,-1-1-128 0,-1-2 128 15,0-1-128-15,-2 0 128 0,-2-3-128 0,0 0 192 16,1-4-192-16,-2 2 192 0,-3-1-192 0,-1 0 160 16,3-3-160-16,0 1 160 0,0-2-160 0,-2-2 0 15,0 1 0-15,-2-4 128 0,0 5-128 0,0-3 0 16,-3 4 144-16,-1-5-144 0,-1 0 0 0,0-4 128 0,-3 2-128 15,-1 1 0-15,-1-2 0 0,-1-1 128 0,-2 1-128 16,-1 1 0-16,-3-1 0 0,1 1 0 0,-4 1 0 0,0-1 128 16,0-1-128-16,-3 4 0 0,0-1 0 0,-1 4 0 15,3-1 128-15,-5 3-128 0,2 2 160 0,-2 0-160 16,0 1 0-16,0-2 0 0,2 1 0 0,-3 3 0 16,-2 3 0-16,0 0 0 0,-2 2-192 0,3 3 192 15,-2-1 0-15,-1 3-128 0,-2-2 128 0,-1 2 0 16,-3 0 0-16,0 1-128 0,-1 2 128 0,0 2 0 15,0 0-128-15,-4 1 128 0,2 1 0 16,-2 1 0-16,3 2-128 0,-3 1 128 0,1-2 0 0,-1 5 0 16,0-1 0-16,-1 4-128 0,0-1 128 0,-5 5 0 15,-1 3 0-15,0 2-128 0,-2 5 128 0,1 1 0 16,1-2-128-16,0 1 128 0,4-1 0 0,1 0 0 16,5 2-128-16,2 3 128 0,1 3 0 0,3-4 0 0,3 2 0 15,2-1-128-15,2 2 128 0,3 2 0 0,1-3 0 0,1 3 0 16,2 2 0-16,3-1 0 0,0 3 0 0,5-3-128 15,1 0 128-15,2-1 0 0,5 2 0 0,1 1 0 16,2-2 0-16,4 0 0 0,1 0 0 0,2-4 0 16,1 0 0-16,3-1 0 0,-2-2 0 0,0-2 0 15,1-1 0-15,2-3 0 0,0-7 0 0,1-4 0 16,0 1 0-16,0-5 144 0,-2-1 48 0,3-2 0 16,2-3 0-16,1-2 0 0,-1 1 0 0,2-2 0 15,1-4 0-15,2 2 0 0,0-5-64 0,1-2 0 0,-4-5 0 16,4 0 0-16,3-2 16 0,0-2 0 15,0-2 0-15,1-8 0 0,-3-2 32 0,-3-4 0 0,-4-2 0 16,-2-3 0-16,-2 0 32 0,-5 1 16 0,-3-1 0 0,-3 6 0 16,-3 5-224-16,-4 4 0 0,-5 0 0 15,-3 5 0-15,-3 4 0 0,-5 2-240 0,-2 3 32 0,-6 3-13536 16,-3 0-2704 0</inkml:trace>
  <inkml:trace contextRef="#ctx0" brushRef="#br1" timeOffset="47936.48">14131 19207 8639 0,'0'0'384'0,"0"0"64"0,0 0-448 0,-8 0 0 0,8 0 0 0,0 0 0 15,-7-2 1024-15,7 2 128 0,0 0 0 0,0 0 16 16,-9-1-16-16,9 1-16 0,-8-1 0 0,8 1 0 15,0 0-112-15,-10 2 0 0,1-2-16 0,9 0 0 16,0 0-96-16,0 0-16 0,0 0 0 0,0 0 0 16,0 0-80-16,0 0-32 0,13 7 0 0,3-2 0 15,4-1-32-15,6-3-16 0,6-2 0 0,1-1 0 16,3-2-272-16,6 3-48 0,3-1-16 0,7 0 0 0,4 2-80 16,8 3-32-16,7-1 0 0,4-2 0 15,5-3 80-15,2 0 16 0,3 2 0 0,6 1 0 0,8-1 64 16,-2-2 32-16,0-5 0 0,3 6 0 0,6 3-80 0,0-1-16 15,2-4 0-15,2 3 0 0,-1 4-112 0,3 2-16 16,0 2-16-16,-4-2 0 0,-5-2-80 0,-4 1-16 16,-5 3 0-16,1-3 0 0,-6 0-144 0,-2-2 128 15,-6-2-128-15,-2 4 128 0,-4 1-128 0,-3-1 128 16,-1 0-128-16,-4 1 128 0,-6-1-128 0,-4-2 128 16,-5 4-128-16,-6 0 128 0,-7-2-128 0,-3-2 0 15,-5 1 144-15,-4-1-144 0,-5 3 144 0,-2-2-144 16,-6-3 192-16,-5 1-192 0,-9-1 208 0,0 0-64 15,0 0-16-15,0 0 0 0,0 0 128 0,0 0 32 0,-9-2 0 16,-4-2 0-16,-1 1 32 0,-5 1 16 0,-2-1 0 0,-6 2 0 16,-5-2-192-16,0 1-144 0,-1-3 192 0,-3 2-192 15,-6 1 128-15,-2-1-128 0,-1 1 0 0,-5-2 0 16,-3-4 128-16,-7 3-128 0,-5-3 0 0,-4 6 0 16,-2-1 128-16,-4 0-128 0,-9-4 0 0,0 0 0 15,-2 3 0-15,-4-1 0 0,-3-2 0 0,-2 2 0 16,-3 1 0-16,2-3 0 0,-1-1 0 0,3 3 0 15,-1 0 0-15,4 0 0 0,2-1 0 0,1-2 0 16,3 4 128-16,1 2-128 0,-1 0 0 0,2 0 0 16,1-3 0-16,2 1 0 0,2 0 0 15,7 2 0-15,5 2 0 0,4-2 0 0,2-2 0 0,4-1 0 16,4 0 0-16,5 3 0 0,5-2 0 0,5-1 0 16,5 2 0-16,5 1 0 0,5 1 0 0,4 1 0 0,5 0 0 15,4 0 0-15,9 0 0 0,0 0 0 0,0 0 0 0,0 0 0 16,0 0 0-16,14 0 0 0,5 0 0 15,8 1 0-15,7 0-144 0,8-1 144 0,9 0-128 0,9 0 128 16,8-2-128-16,5 0 128 0,7 1 0 0,8-2-128 16,7 1 128-16,8-3 0 0,9 0 0 0,4 2 0 15,2 3 0-15,9-1 0 0,2 0 0 0,4 2 0 16,0 3 144-16,1 1-144 0,-3 0 208 0,-2 1-64 16,-5 9-16-16,-5-3 0 0,-3-2 16 0,-4 3 0 15,-4-2 0-15,-4 3 0 0,-5 3 48 0,-5-2 0 16,-6-4 0-16,-6-2 0 0,-4 4-16 0,-7-3 0 15,-7 2 0-15,-6-1 0 0,-6-6-48 0,-5 0-128 16,-5-1 192-16,-7 2-64 0,-8-3-128 0,-4-3 160 0,-5 1-160 16,-5 1 160-16,-4 1-160 0,-9-3 160 0,0 0-160 15,0 0 160-15,0 0-16 0,0 0 0 0,0 0 0 16,-14-1 0-16,-1-1-16 0,-8 0-128 0,-8 2 192 16,-3 0-64-16,-4-1-128 0,-7 0 0 15,-4-4 0-15,-5 0 128 0,0 1-128 0,-5 1 0 0,-2-2 0 0,-9 1 0 16,-5 3 0-16,-2-2 0 0,-5-2 0 0,-2 3 0 15,-2-2-144-15,-3 0 144 0,-4 3 0 0,0-3 0 16,-2-1 0-16,-3-1 0 0,-1 3 0 0,-6 1 0 16,-6-2 0-16,-1 0 0 0,-1-2 0 0,-4 2 0 15,-2 0 0-15,2 0 0 0,3-2 0 0,1 2 0 16,3 0 0-16,3 0 0 0,4-3 0 0,6 2 0 16,7 3 0-16,5 0 0 0,5-1 0 0,7 0 0 15,7 0 0-15,8 0 0 0,6 0 0 0,10 3 0 16,6-2 0-16,10 1 0 0,5-1 0 0,11-2 0 0,10 4 0 15,0 0 0-15,15-7 0 0,14 2 0 0,12-4-224 0,14 3 64 16,12 1 16-16,12-4 0 0,9 0 144 16,8-1-192-16,9 2 192 0,3-3-192 0,3 2 192 0,5 0 0 15,1 3-144-15,3-2 144 0,0 2 0 0,-1 1 0 16,-4-2 0-16,-2 5 0 0,-2 3 0 0,-8-1 0 16,-8 0 0-16,-8 4 0 0,-11 2 0 0,-6 1 0 15,-4 3 0-15,-3 0 0 16,-4 1-2304-16,-9 3-384 0</inkml:trace>
  <inkml:trace contextRef="#ctx0" brushRef="#br1" timeOffset="53767.25">21779 19132 3679 0,'0'0'320'0,"0"0"-320"16,0 0 0-16,0 0 0 0,0 0 1792 0,0 0 304 16,0 0 48-16,0 0 16 0,0 0-944 0,0 0-192 15,0 0-48-15,0 0 0 0,0 0 32 0,0 0 0 16,0 0 0-16,0 0 0 0,-1 6-96 0,1-6-16 15,0 0 0-15,0 0 0 0,0 0-192 0,0 0-32 16,0 0-16-16,0 0 0 0,0 0 32 0,0 0 0 0,0 0 0 16,0 0 0-16,0 0-208 0,0 0-32 0,0 0-16 0,0 0 0 15,0 0-112-15,0 0 0 0,0 0-16 0,0 0 0 16,0 0 16-16,0 0 16 0,5 8 0 0,2-2 0 16,-7-6 96-16,10 2 16 0,0 0 0 0,3-1 0 15,1 0-48-15,2-1 0 0,2-2 0 0,5 0 0 16,4 4-144-16,2-2-48 0,3 1 0 0,1-1 0 15,5-3 0-15,0 2 0 0,1-4 0 0,3 0 0 16,3-1 80-16,3 2 16 0,4-4 0 0,3 6 0 16,2 0-48-16,0 0 0 0,-2 1 0 0,-3-2 0 15,-5-2-112-15,0 2-16 0,-1 2-128 0,2 1 192 0,0 0-192 16,3 3 0-16,1 3 0 0,0-3 0 0,-2-1 0 0,-2-1 128 16,1 2-128-16,0-3 0 0,2 0 0 15,0 1 128-15,-2 2-128 0,2 2 0 0,3-1 160 0,-2-1-160 16,-3 5 160-16,2-3-160 0,-4-2 144 0,-2 0-144 15,-2 0 128-15,0 2-128 0,0-2 0 0,1-1 128 16,-1 2-128-16,0 0 0 0,2 1 128 0,-5-1-128 16,0 0 128-16,-1-1-128 0,0 0 0 0,0-3 0 15,-8-1 128-15,2-1-128 0,-2 2 0 0,2 0 0 16,0 0 0-16,0 0 128 0,3 0 16 0,2 2 0 16,-5-1 0-16,2 3 0 0,1 0-144 0,-2-3 192 15,1-1-192-15,-2 0 192 0,0 2-192 0,0 0 0 16,-1-6 0-16,-4 4 0 0,-2 0 0 0,2 1 0 15,0-1 128-15,0 1-128 0,0 1 0 0,-1-1 0 16,0-1 0-16,-1 2 0 0,1 2 0 0,0-1 0 16,-1-2 0-16,0 0 128 0,-2 1-128 0,-3-1 0 0,-1-1 144 0,0 0-144 15,-1 0 144-15,0 0-144 0,-1 0 192 0,-2 0-192 16,0 0 160-16,-1-1-160 0,0 1 128 0,-1 0-128 16,0-2 0-16,0 2 0 0,-1-1 128 0,2 1-128 15,-1 0 0-15,0 0 0 0,-1 0 0 0,-2 0 0 16,1 0 0-16,-1 0 128 0,0 0-128 0,1 0 0 15,-1 1 0-15,-1 1 0 0,2-2 128 0,-2 1-128 16,-10-1 0-16,12-1 0 0,-12 1 144 0,11 0-144 16,-1 0 0-16,-10 0 128 0,9 0-128 0,-9 0 0 15,0 0 0-15,9 1 144 0,-9-1-144 0,0 0 0 16,0 0 144-16,0 0-144 0,0 0 0 0,0 0 144 0,0 0-144 16,0 0 128-16,0 0-128 0,0 0 128 15,0 0-128-15,0 0 192 0,0 0-192 0,-11-1 192 0,0 1-192 16,-3 0 0-16,-1 0 144 0,-3 0-144 0,1-3 128 0,-4 2-128 15,-2 0 128-15,-1 1-128 0,0-4 0 0,-1 4 128 16,-2 0-128-16,-4 0 0 0,-4-2 0 0,-1 1 128 16,-4-4-128-16,-2 3 0 0,-4-2 0 0,-4 0 0 15,-1-1 0-15,2 1 128 0,-1-1-128 0,-2 0 0 16,3 0 0-16,-5 1 0 0,-2-1 0 16,0-3 0-16,-2 3 0 0,1 0 128 0,-1 0-128 0,2 1 0 15,2 2 0-15,0-1 0 0,1 2 0 0,-2 0 0 16,-2-3 0-16,0 0 128 0,-3 0-128 0,2 2 0 15,1-2 0-15,3-1 128 0,2 1-128 0,-1 0 0 16,1 3 0-16,-2 1 0 0,-3-3 0 0,0 1 0 0,1-3 0 16,1 2 0-16,2 2 0 0,2 1 0 0,5 0 0 0,-1 0 0 15,-1 0 0-15,0 0 0 0,-2-1 0 16,0-1 0-16,1 1 0 0,-1 1 0 0,5 0 0 0,-1 1 0 16,1 1 0-16,2 0 0 15,1 2 0-15,-1 1 0 0,0-3 0 0,-3 0 0 0,-2-2 0 0,1 2 0 16,1 0 0-16,0 0 0 0,2 2 0 0,2 0 0 15,1-2 0-15,4 0 0 0,4-1 0 0,1 0 128 16,-1 0-128-16,4 1 0 0,2-2 0 0,3 0 0 16,3 1 0-16,1-1 0 0,3-1 0 0,1 1 0 15,2 0 0-15,3 0 0 0,0 0 0 0,11 0 0 16,-9 0 0-16,9 0 0 0,0 0 0 0,0 0 0 16,0 0 0-16,0 0-160 0,0 0 160 0,14 5-160 15,1 2 160-15,4-4 0 0,3-1-144 0,6 1 144 16,5 0 0-16,3 0 0 0,3-3 0 0,4 0 0 15,6-1 0-15,7-1 0 0,5 2 0 0,5 0 0 16,7 0 0-16,3 0 0 0,0-2 0 0,7 2 0 0,6 4 0 0,5 0 0 16,4 0 0-16,1 2 0 0,-1-1 0 0,5 0 0 15,6 3 0-15,-2-1 0 0,-2-4 0 0,2 2 0 16,4 1 0-16,-1 0 0 0,1-1 0 0,-2-2 0 16,-3 1 128-16,2 3-128 0,0 0 0 0,-5 2 0 15,-4-8 144-15,0 4-144 0,-3 4 0 0,-1-1 0 16,0 1 0-16,-10-4 0 0,-6 0 0 0,-5 1 128 15,-3 0-128-15,-1-1 0 0,-4 2 0 0,-4 0 128 16,-8-1-128-16,-8 0 0 0,-6-2 0 0,-5-3 144 16,-8 1-144-16,-5 0 0 0,-5-1 144 0,-6 1-144 0,-11-2 0 15,0 0 144-15,0 0-144 0,0 0 0 0,0 0-192 0,-14 0 192 32,-6 2-2304-32,-9 1-352 0,-8-6-64 0,-13 2-16 0</inkml:trace>
  <inkml:trace contextRef="#ctx0" brushRef="#br1" timeOffset="59576.29">11788 17414 11055 0,'0'0'480'0,"0"0"112"0,-8 5-464 0,1-2-128 0,7-3 0 0,-7 5 0 16,7-5 832-16,0 0 160 0,-7 6 32 0,7-6 0 15,0 0-32-15,0 0 0 0,0 0 0 0,0 0 0 16,0 0-176-16,0 0-48 0,0 0 0 0,0 0 0 16,-4 7-192-16,4-7-32 0,0 0-16 0,0 0 0 15,0 0 32-15,0 0 0 0,0 0 0 0,0 0 0 16,0 0 144-16,0 0 48 0,0 0 0 0,0 0 0 0,0 0 144 0,0 0 16 15,0 0 16-15,7-10 0 0,2-1-224 0,2-1-64 16,2-4 0-16,3-3 0 0,3-2-256 0,3-1-48 16,1-3-16-16,4-2 0 0,2-1 0 0,1-2-16 15,2-5 0-15,0-3 0 0,0-6 0 0,-2 2 0 16,-1-4 0-16,1 3 0 0,-1-4-160 0,-1 2-16 16,-2-3-128-16,1 7 192 0,-4 4-192 0,0 3 0 15,-1 2 128-15,-1 6-128 0,-4 1 0 0,0 6 0 16,0 4 0-16,-2 5 0 0,-3 0 0 0,-3 6 0 15,-9 4 0-15,0 0 144 0,8 6-144 0,0 7 0 16,-3 2 0-16,-2 4 0 0,-3 3 0 0,-2 7 0 0,-1 2-160 16,-1 6 160-16,-1 3 0 0,0 0 0 0,1-1 0 15,0 0 0-15,0 0 0 0,2-1 0 16,0-5 0-16,1 0 0 0,0-1 208 0,0-3-64 0,-2-6-16 0,2 0 0 16,0-2 0-16,-2 1-128 0,0-4 192 0,1-4-64 15,-1 0 0-15,2-2-128 0,-3 0 192 0,4-3-64 16,0-9-128-16,0 0 160 0,0 0-160 0,0 0 160 31,0 0-1808-31,0 0-352 0,0 0-80 0,0 0-13088 0</inkml:trace>
  <inkml:trace contextRef="#ctx0" brushRef="#br1" timeOffset="59841.32">12329 16677 27007 0,'-4'-9'1200'0,"4"9"240"0,0 0-1152 0,0 0-288 0,0 0 0 0,0 0 0 0,-7 7 1344 16,0 5 224-16,-2 5 32 0,-1 3 16 0,-2 9-400 0,-2 3-96 15,0 6-16-15,0 3 0 0,-2 2-464 0,1 5-112 16,-1 3-16-16,1 3 0 0,0 2-192 0,0 0-32 16,1 1-16-16,0-3 0 0,0 0-144 0,0-3-128 15,0-2 192-15,0-3-192 0,0-3 144 0,0-3-144 16,-2-1 0-16,-1-2 144 0,-4-3-144 0,1-1 0 15,0-1 0-15,1-4 0 16,1 0-1376-16,3 1-256 0,-2-3-48 0,1-4-16 0</inkml:trace>
  <inkml:trace contextRef="#ctx0" brushRef="#br1" timeOffset="60598.29">7245 19789 16991 0,'-6'7'752'0,"2"-5"144"0,4-2-704 0,0 0-192 0,-2-3 0 0,-2 0 0 15,4 3 1600-15,0 0 272 0,-4-10 64 0,4 5 16 16,0 5-384-16,4-12-80 0,2-1-16 0,1-4 0 16,-2-3-640-16,2 1-144 0,1-1-32 0,2-2 0 15,0-5-16-15,2 1-16 0,0-6 0 0,4 1 0 16,-1 3-48-16,0-2-16 0,-2 2 0 0,1 1 0 15,-3 6-192-15,-1 0-48 0,-1 3 0 0,-1 2 0 16,1 1-160-16,-1 3-32 0,-2 5-128 0,-6 7 192 0,0 0-192 0,0 0 0 16,0 0 0-16,0 0 0 0,8 12 0 0,-3 1 0 15,-3 2 0-15,-3 6-160 0,-2 4 160 0,1-2 0 16,-3 1 0-16,0 4 0 0,-2 1 0 0,2-1 0 16,0 1 0-16,1-3 0 0,-1 1 0 0,1-5-192 15,2 3 192-15,-1 0-192 16,1-2-304-16,0 0-64 0,1-4-16 15,1 0 0-15,0 1-384 0,0-5-64 0,0-1-32 0,1-1 0 16,-1 0-416-16,0-3-64 0,0 0-32 0,0-10-10656 0</inkml:trace>
  <inkml:trace contextRef="#ctx0" brushRef="#br1" timeOffset="60816.5">7062 19457 24879 0,'0'0'2208'0,"0"0"-1760"0,0-12-448 0,4 5 0 15,3-2 912-15,3 3 112 0,0 1 0 0,3-2 16 16,4 5 128-16,9-2 32 0,2 1 0 0,2-3 0 16,2 2-48-16,2-2-16 0,2 1 0 0,-2-2 0 15,-1 1-496-15,0 1-80 0,6-1-32 0,-6 3 0 16,-4 0-352-16,0 3-176 0,-1 2 160 0,0 2-160 15,0-2-1792-15,-1 3-448 0</inkml:trace>
  <inkml:trace contextRef="#ctx0" brushRef="#br1" timeOffset="62230.43">13662 16977 9215 0,'0'0'816'0,"0"0"-656"15,0 0-160-15,0 0 0 0,0 0 1472 0,0 0 256 16,-5-2 48-16,5 2 16 0,0 0-608 0,0 0-112 16,0 0-32-16,-6 1 0 0,6-1-224 0,-5 5-48 15,-1 1-16-15,3 3 0 0,3-9-208 0,1 9-32 16,1-1-16-16,2 2 0 0,3-1 112 0,2 2 32 16,3-2 0-16,5 1 0 0,4 2 320 0,28 3 64 15,0-4 0-15,5 1 16 0,0-5-368 0,0-1-80 16,-2-1-16-16,-1-5 0 0,-2-3-256 0,3-3-64 15,-1 1-16-15,3-6 0 0,0 3 32 0,1-5 16 16,0 3 0-16,-5-2 0 0,-3 2-48 0,-2 1-16 16,-3-2 0-16,-4 2 0 0,-2-3-80 0,-5 1-16 15,-1 2 0-15,-4 0 0 0,-2 0-128 0,-6 5 192 16,-3-1-192-16,-3 3 192 0,-12 2-64 0,0 0-128 16,0 0 192-16,0 0-64 0,0 0-128 0,0 0 128 15,0 0-128-15,-6 7 128 0,-5 1-128 0,-1 4 0 16,-4-4 0-16,-4 5 0 0,-3 2 0 0,-3 1 0 15,-4 0 0-15,-28 11 128 0,4-8 64 0,4-3 0 0,1-2 0 0,0 0 0 16,-2-5 160-16,-5 1 32 0,-1-3 16 0,-3 2 0 16,1-4-144-16,0 0-16 0,-1-3-16 0,3 0 0 15,1-4-80-15,1 2-16 0,2 0 0 0,2-1 0 0,3-4 0 16,3 0-128-16,5-4 192 0,19 4-64 0,0 0 0 16,-2-4 0-16,-1-2 0 0,-1-1 0 0,3-1 16 15,0 3 0-15,4-1 0 0,4-1 0 0,3 3-144 0,-1-2 0 16,5 5 144-16,3-1-144 0,3 2 0 15,1 5 0-15,7-2 0 0,5 3 0 0,4 3 0 0,6 2 0 16,3-1-128-16,4 4 128 0,4 1 0 0,4 2 0 16,5-6 0-16,3 2-128 0,2-1 128 0,4 0 128 15,2 0-128-15,3-2 176 0,2-1 112 0,0-1 32 16,1-3 0-16,1-2 0 0,5-1 128 0,-5 0 16 16,-2-7 16-16,-1 4 0 0,2-1-96 15,-3-2-32-15,-4 2 0 0,-3-3 0 0,-2-2-96 0,-2 3-32 16,-3-1 0-16,-4 4 0 0,-2-4-224 0,-7 2 176 15,-4 3-176-15,-2-3 160 0,-1 2-160 0,-4 2 0 16,-3-1-160-16,-2 2 160 16,-5 2-1776-16,0 0-256 0,-8 1-48 0,0 0-16352 15</inkml:trace>
  <inkml:trace contextRef="#ctx0" brushRef="#br1" timeOffset="64222.59">1300 19382 14047 0,'0'0'624'0,"0"0"128"0,0 0-608 0,0 0-144 15,0 0 0-15,0 0 0 0,0 0 688 0,0 0 96 0,0 0 32 16,0 0 0-16,13 5 0 0,7 1 0 0,6 1 0 0,2-3 0 16,4 1 192-16,7-2 32 0,3 3 16 0,4-3 0 15,3-1-640-15,5-1-128 0,5-1-32 0,4 0 0 16,7 1 16-16,2-1 0 0,4 1 0 0,1-1 0 16,-1 0 112-16,4 0 0 0,5-1 16 0,4 1 0 15,3 3 16-15,-3-5 0 0,-4-1 0 0,1 0 0 16,1-5-96-16,0 1-32 0,1-2 0 0,-5-1 0 15,-5-2 160-15,-5 2 16 0,-4-4 16 0,-2 1 0 16,-1 2-32-16,-4-2-16 0,-4-1 0 0,-6 2 0 16,-8-5-112-16,-3 3 0 0,-3-1-16 0,-5 1 0 15,-4 2-144-15,-3 4-32 0,-5-4 0 0,-3 4 0 16,-4 1 64-16,-4 2 16 0,-10 5 0 0,0 0 0 16,0 0 112-16,0 0 32 0,0 0 0 0,0 0 0 0,0 0-112 0,-9 6-32 15,-5 0 0-15,0 1 0 0,-2 4-208 0,-3-2 128 16,-3 1-128-16,-2 0 0 0,-3 3 256 15,-3 1-64-15,-6 1 0 0,-1 1 0 0,-6-2 112 0,-3 2 16 16,-6 2 0-16,-2 0 0 0,-4 1-48 0,-1 2 0 16,0 1 0-16,-6-3 0 0,-2-2-48 0,-3 0-16 15,-2 3 0-15,2-1 0 0,0-2-32 0,1 0-16 16,2-2 0-16,2-3 0 0,-1-2-160 0,-2-4 192 16,0 0-192-16,2-2 192 0,2-2-192 0,2-2 192 15,1 0-192-15,2-3 192 0,2-3-192 0,3-3 128 16,-2-5-128-16,0-3 128 0,2-3-128 0,5 0 192 0,3-3-192 15,1-3 192-15,4 0-192 0,1-2 0 16,3 2 0-16,4 1 128 0,5 1-128 0,5 3 0 0,4 1 0 0,4 2 0 16,4 5 0-16,2 3-176 0,2 1 176 0,4 6-128 15,3 3 128-15,0 0-208 0,0 0 80 0,0 0 128 16,10-2-240-16,2 5 80 0,1-1 16 0,6 3 0 16,5 3 144-16,4-3-192 0,3-1 192 0,3 4-192 15,7 1 192-15,3 2 0 0,7-3 0 0,8 3-128 16,4 0 128-16,6 1 0 0,2-2 0 0,-1-4-128 15,5 0 128-15,4-4 0 0,3-1 0 0,2-2-128 16,-1-1 128-16,-2-4 0 0,-6 0 128 16,3-3-128-16,-1 0 208 0,1-3-16 0,-1-2-16 0,-2-2 0 15,-6-1 0-15,-3-1 0 0,-5 0 0 0,-4 1 0 16,2 1-32-16,-6 2 0 0,-2 1 0 0,-7 2 0 16,-4-1-144-16,-6 0 128 0,-3 0-128 0,-6 5 128 15,-2 1-128-15,-5 0 0 0,-8 0 0 0,-10 6 0 0,0 0 128 16,0 0-128-16,0 0 0 0,0 0 128 0,0 0 48 0,-10 6 0 15,-4 2 0-15,-4-3 0 0,-6 1-176 16,-5 3 128-16,-6-4-128 0,-2 5 128 0,-2-2-128 0,-4 2 192 16,-4-2-192-16,-3 3 192 0,-3 1-192 0,-4-1 0 15,-4 2 0-15,-4-4 0 0,-4 1 128 16,-1-4-128-16,0 3 0 0,-1 0 128 0,1 0-128 0,-2-4 0 16,-3-1 144-16,-4-2-144 0,-2 3 160 0,2-1-32 15,4-1-128-15,0-3 192 0,0 0-192 0,2 0 0 16,2-5 0-16,3 0 0 0,1 1 0 0,6 0 0 15,4-1 0-15,5 0 0 0,4 1 0 0,5 0 0 16,2-2 0-16,4-2 0 0,1 3 0 0,6-3 0 0,5 3 0 16,3 2 0-16,5-1 0 0,5 1-128 0,2-1 128 15,10 4 0-15,0 0-176 0,0 0 176 0,0 0-160 16,0 0 160-16,0 0-256 0,11 0 64 0,3 0 0 0,6 2 0 16,4 2 48-16,7-3 16 0,6-1 0 0,6 0 0 15,4 1 128-15,10 0 0 0,6-3-144 0,5 2 144 16,7 2 0-16,4 0-144 0,4-2 144 0,1-2 0 15,2 0-144-15,2-1 144 0,1 1 0 0,-3-1-144 16,-3-2 144-16,-1 1 0 0,1-5 0 0,2 3 0 16,2 0 0-16,-4-3 176 0,-1 1-176 0,-3-2 192 15,-3 2-48-15,-1 1 0 0,-4 2 0 0,-4 1 0 16,-3 3-144-16,-8-1 128 0,-3 0-128 0,-3 2 128 16,-6 0-128-16,-6 0 0 0,-4 2 144 0,-6 1-144 15,-4 1 0-15,-7-3 128 0,-5 0-128 0,-12-1 0 0,0 0 160 16,0 0-32-16,0 0-128 0,0 0 192 0,-9 9 16 0,-4-3 0 15,-3-1 0-15,-6 3 0 0,-2-3-80 16,-5-1 0-16,-2 1-128 0,-4 3 192 0,-5-4-192 0,-3-1 0 16,-5-1 128-16,-2 1-128 0,-2 0 0 0,-5 0 0 15,-4-2 128-15,-3 1-128 0,-3 1 0 0,-4-1 0 16,-4-2 0-16,-3 0 0 0,-2 2 0 0,-1 2 0 16,-2-1 0-16,-1 0 0 0,-1 2 0 0,2 1 0 15,2-2 0-15,5 1 0 0,3 4 0 0,6-1 0 16,5 1 0-16,2-3 0 0,3-3 0 0,3 2 0 15,6 2 0-15,7-2 0 0,8 0-128 0,7 2 128 16,5-3 0-16,7-2 0 0,5 1-144 0,9-3 144 0,0 0 0 0,14 0-144 16,7-3 144-16,8 1-208 0,12 0 80 15,12 0 128-15,6-7-160 0,7 1 160 16,5-3 0-16,5 2-144 0,4-4 144 0,3 3 0 0,-2 2 0 0,-2-2 0 16,-5 3 0-16,-3-2 0 0,-1 0 0 0,-4-1 0 15,-3 2 0-15,-5 3 0 0,-9-3 128 0,-7 3-128 16,-8 1 0-16,-6 2 144 0,-6-2-144 0,-8 4 0 15,-14 0 0-15,0 0 0 0,0 0 0 0,0 0 0 32,0 0-1376-32,-18 6-288 0,-6-3-48 0,-5-2-16848 0</inkml:trace>
  <inkml:trace contextRef="#ctx0" brushRef="#br1" timeOffset="65539.28">21884 19058 4607 0,'0'0'192'0,"-9"0"64"0,0 0-256 0,0-4 0 0,-1 4 0 0,0 0 0 15,1 0 2496-15,-1 0 448 0,-1 0 80 0,1 4 32 16,0-2-1584-16,1 1-304 0,0-2-64 0,9-1-16 0,-10 4-96 0,10-4-32 15,-9 4 0-15,9-4 0 0,0 0-192 0,0 0-32 16,0 0-16-16,0 0 0 0,10 10-16 0,6-1 0 16,4 0 0-16,7-3 0 0,4 2 288 0,13-3 48 15,4 1 16-15,7 2 0 0,3-4-400 0,8-3-80 16,3-1 0-16,12 2-16 0,7 6-176 0,3-5-16 16,1-6-16-16,6-1 0 0,4 2-96 0,4-1-32 15,5 2 0-15,5 0 0 0,-1-6-48 0,3 2-16 16,4 3 0-16,-3-1 0 0,-2 2-16 0,-3 0 0 15,2 1 0-15,-7 0 0 0,-7 1 0 0,-3 1 0 16,-5 2 0-16,0 3 0 0,-4-1 48 0,-8 4 0 16,-10-2 0-16,-6 2 0 0,-7-4-192 0,-7-1 128 0,-5 3-128 15,-5-3 128-15,-4 1 32 0,-8 2 0 0,-6-4 0 0,-3 0 0 16,-3 1-160-16,-9 0 0 0,-9-5 0 0,0 0 0 16,0 0 0-16,0 0 160 0,0 0-160 0,0 0 160 15,0 0 48-15,-14 2 16 0,-3-2 0 0,-1 2 0 16,-5-2 16-16,-2 2 0 0,-3-3 0 0,-3 1 0 15,-3 4-80-15,1-1-16 0,-4 4 0 0,-5-5 0 16,-4-2-16-16,-7 0-128 0,-9-1 192 0,-3 1-64 16,-6 0 0-16,-4 1 0 0,-5 1 0 0,-7-1 0 15,-7 0-128-15,-4 0 192 0,-3-1-192 0,-4 3 192 16,0 1-192-16,-6-3 0 0,-4-2 0 0,3-2 128 16,2 3-128-16,0-2 0 0,-2-3 144 0,5 3-144 15,7 0 0-15,8-2 144 0,10-1-144 0,8 0 0 16,9 0 240-16,13-3-64 0,11 3-16 0,15 3 0 0,10 0 16 15,16 2 0-15,0 0 0 0,23-6 0 0,15 0-176 16,15-1 0-16,10-2 0 0,17 2 0 0,14-6-176 0,17 5 176 16,10 1-128-16,10 2 128 0,7-2 0 0,7 1 0 15,0 0 0-15,5 6-128 0,-1 1 128 0,-6 1 0 16,-5-2 0-16,1 5 0 0,2 7 0 0,-8 1 0 16,-13-5 0-16,-6 5-128 15,-8 0-1536-15,-4 1-320 16,-7 4-48-16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5:51:49.451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23801 9388 8175 0,'0'0'352'0,"0"0"96"0,0 0-448 0,0 0 0 0,0 0 0 0,0 0 0 15,0 0 976-15,0 0 112 0,0 0 32 0,0 0 0 16,0 0-48-16,0 0-16 0,0 0 0 0,0 0 0 16,0 0-208-16,0 0-32 0,0 0-16 0,0 0 0 15,-3 11-336-15,4 0-64 0,2 2-16 0,3-4 0 16,3 1-16-16,4-2-16 0,1 1 0 0,4 0 0 15,2 5 32-15,4-4 16 0,3 1 0 0,6-1 0 0,2-1-48 16,2 3-16-16,3-5 0 0,-1 0 0 0,2-6 80 16,1-1 16-16,1-4 0 0,0-1 0 0,5-1 16 0,2-3 0 15,2 1 0-15,3-2 0 0,3 2-48 16,1-3 0-16,-3-1 0 0,-2-3 0 0,0-3 16 0,0-2 0 16,2-3 0-16,3 2 0 0,0-1-64 0,-1 2-16 15,-4-2 0-15,-2-2 0 0,-5-2-128 0,-2 0-16 16,-4 3-16-16,-13 8 0 0,-2-1-48 0,1 4 0 15,-4-1 0-15,-2-2 0 0,0 1-128 0,-3 2 0 16,-2 0 0-16,-2 3 0 0,-4 2 0 0,-2 4-256 16,-8 3 48-16,0 0 0 15,0 0-1760-15,0 0-336 0,-8 1-80 0</inkml:trace>
  <inkml:trace contextRef="#ctx0" brushRef="#br0" timeOffset="459.05">23872 9460 6447 0,'0'0'272'0,"0"0"80"0,0 0-352 0,0 0 0 0,-8-1 0 0,0 1 0 0,3 1 1728 0,-1 0 288 16,0-1 48-16,6 0 16 0,-7 2-992 0,7-2-208 16,0 0-48-16,0 0 0 0,-6-3 176 0,6 3 16 15,0 0 16-15,0 0 0 0,4-10 32 0,1 3 0 16,5-1 0-16,1-1 0 0,7-4-304 0,4 0-64 15,3 2-16-15,7-3 0 0,9 2-176 0,3 3-16 16,2-1-16-16,4 1 0 0,3-3-32 0,3 2-16 16,0 1 0-16,2 2 0 0,7 1-96 0,0 3-16 15,0 1 0-15,-2 2 0 0,0-1-112 0,-2 1-16 16,-2 0-16-16,-1 1 0 0,-4 3-176 0,0 1 128 16,-2 1-128-16,-5 0 128 0,-7 5-128 0,-7-4 0 15,-7 2 144-15,-6-4-144 0,-4 2 0 0,-5-1 0 16,-11-6-160-16,0 0 160 15,6 8-512-15,-2-1 16 0,-4-7 0 0,0 0-8720 16,0 0-1760-16</inkml:trace>
  <inkml:trace contextRef="#ctx0" brushRef="#br0" timeOffset="1467.41">26872 8646 17503 0,'5'-12'1552'0,"-5"12"-1232"16,5-8-320-16,-1 2 0 0,-1-4 288 0,1 2 0 16,-1-3 0-16,1 3 0 0,-3-2 544 0,0 3 128 15,-1-4 0-15,0-2 16 0,0 4-784 0,0-5-192 16,0 2 0-16,-1 1 0 0,-4 0 288 0,0 2 16 15,-3-1 0-15,-6-5 0 0,-2 1-16 0,-1 1 0 16,0-1 0-16,0-1 0 0,-2 2-48 0,-6 0-16 16,-5-3 0-16,-4-1 0 0,-5 0-96 0,-1-3 0 15,-3 0-128-15,-17-3 192 0,-19-1 0 0,0 1-16 16,3-3 0-16,-4 3 0 0,-5-1 80 0,0-1 0 0,-1 2 16 0,-1 4 0 16,-4-3-16-16,-3 1-16 0,-6 6 0 0,-2 0 0 15,1 2 80-15,-7 2 32 0,-8-2 0 0,0 4 0 16,1 6-128-16,1 2-32 0,-1 0 0 0,0 1 0 15,1 0-192-15,2 2 176 0,1 2-176 0,1 5 160 16,-2-3-160-16,4 8 0 0,4 2 0 0,-2 0 0 16,-4-2 0-16,3 3 128 0,3 2-128 0,1 4 128 0,5 0-128 0,-3 2 0 15,-2 2-192-15,3 3 192 0,3-1 0 0,0 1 0 16,0 0 0-16,-1 1 0 0,0 2 0 16,5 2 0-16,6-2 144 0,-1 2-16 0,2 0 128 0,23-6 16 15,-5 6 16-15,-6 8 0 0,4 5 0 0,-1 1 0 16,5 0 0-16,1 3 0 0,0 0-96 0,3 3-32 15,1 5 0-15,2 6 0 0,6 4-160 0,3 0 0 16,7 0 0-16,6-2 0 0,5-2 0 0,8 4 0 16,4-1 0-16,5 1 0 0,6-3 0 0,5-2 0 15,4 0 0-15,5-5 0 0,4-5-128 0,4 3 128 16,6-4 0-16,6 4 0 0,7 0 0 0,6 4 0 16,3-3 0-16,25 21 0 0,1-12 0 0,-1-3 0 15,-1-7-144-15,2-1 144 0,6 2 0 0,6-1 0 16,6-2 0-16,1-3 0 0,2-2 0 0,2-5 0 15,3-2 128-15,9-3-128 0,7-4 0 0,-3-2 128 16,-3-2-128-16,5 0 0 0,6-5 192 0,3 0-48 16,0-5-16-16,6-3 0 0,7-3-128 0,3-6 192 15,2-6-192-15,13-2 192 0,3-7-192 0,3 0 192 0,-2 1-192 16,3-4 192-16,4 2-192 0,0 3 0 16,-1 2 144-16,-5 0-144 0,0-3 0 0,-3 0 144 0,-1 2-144 0,-6-3 0 15,-3 1 160-15,0-1-160 0,2-6 128 0,-4-1-128 16,-7-4 192-16,1-3-64 0,1-3 0 0,-3-8 0 15,-7-3 16-15,0-4 0 0,2-6 0 0,-2-9 0 16,-2-8 32-16,1-11 0 0,-1-10 0 0,-3 2 0 0,-4 6-32 16,-5-6 0-16,-7-7 0 0,-4-4 0 0,-2 0 80 0,-12 4 16 15,-11 4 0-15,-7-3 0 0,-10-5 400 0,-11 1 96 16,-10-1 16-16,-10 5 0 0,-11 7-144 0,-11 0-32 16,-8-4 0-16,-10 2 0 0,-9-3-400 0,-8 5-176 15,-6 6 128-15,-12-1-128 0,-14-2 0 0,-8 3-192 16,-9 1 0-16,-7 4 16 15,-4 1-416-15,-14 0-96 0,-13 8-16 0,-6 6 0 16,-7 5-1744-16,-9 3-368 0,-9-1-64 0</inkml:trace>
  <inkml:trace contextRef="#ctx0" brushRef="#br0" timeOffset="2580.69">18931 18408 21135 0,'0'0'928'0,"0"0"208"0,11-1-912 0,2 0-224 0,4-1 0 0,3 1 0 0,3-4 352 0,3-1 32 16,5-1 0-16,2 1 0 0,-1-4 256 0,6 2 64 16,3-2 16-16,2 0 0 0,1 1-272 0,1-2-64 15,-3 3-16-15,-4-2 0 0,-3 2-160 0,-1-2-16 16,-8 2-16-16,-3 5 0 15,-5-1-1120-15,-5 4-208 0,-13 0-64 0</inkml:trace>
  <inkml:trace contextRef="#ctx0" brushRef="#br0" timeOffset="2736.85">18936 18696 32303 0,'13'-9'1424'0,"-1"-2"304"0,6 3-1376 0,5-5-352 0,5 0 0 0,6 4 0 16,3 0 544-16,10 3 32 0,4-3 16 0,6 3 0 15,3 2-160-15,5-4-48 0,3 2 0 0,-1 3 0 16,-5 2-224-16,-6 1-160 0,-5 1 192 0,-3 5-10848 16,-4 2-2160-16</inkml:trace>
  <inkml:trace contextRef="#ctx0" brushRef="#br0" timeOffset="9654.75">13194 18046 12671 0,'3'-16'560'0,"-2"5"112"0,-1 1-544 0,-1-3-128 16,-3 1 0-16,-1 2 0 0,-3-2 992 0,-3 3 160 15,-4-2 48-15,-2 3 0 0,1-1-304 0,-2 3-64 16,-3-4-16-16,-3 3 0 0,-4 6-128 0,-1-1-32 0,-3-1 0 0,3 1 0 16,-3 0 16-16,-2 4 0 15,-3 1 0-15,-1 2 0 0,-4 0-48 0,-4 7-16 16,-5-2 0-16,-3 5 0 0,-6 3-112 0,-1 4-32 0,0-2 0 15,-1 4 0-15,-2 7-64 0,-1-1-16 0,-3 6 0 16,0 1 0-16,-3 1-48 0,2 1-16 0,2 2 0 0,2 5 0 16,0-2-112-16,3 6-16 0,1 1-16 0,1 2 0 15,2 2-48-15,3-1-128 0,4 0 192 0,8 2-64 16,6 5-128-16,7 2 128 0,7-2-128 0,5 7 128 16,5 4-128-16,7-2 0 0,5-3 0 0,6 1-176 0,5-5 176 15,8 3 0-15,6-3 0 0,9 1 0 0,6 1 0 16,9-5 0-16,5-5 0 0,4-6 0 0,-1-4 0 0,5-6 0 15,1-5 0-15,8-2 0 0,7 0 0 0,3-7 0 16,-2 0 0-16,1-6 176 0,-1-8-176 0,2 0 128 16,1 0-128-16,3-8 128 0,1-4 288 0,-2-6 48 15,-4-6 16-15,-1-9 0 0,3-2 32 0,-1-1 0 16,2-2 0-16,0-4 0 0,-5-2-96 0,-2-5-16 16,-1-1 0-16,0-3 0 0,-3-4 0 0,-1-2 0 15,-2-4 0-15,-4 0 0 0,-6 0-32 0,0-3-16 16,-3-2 0-16,-1-2 0 0,-3 1-96 0,-3-7 0 15,-2-4-16-15,-4-2 0 0,-5-1 144 0,-3 0 16 16,-4 1 16-16,-4-4 0 0,-6-1-96 0,-5 4 0 16,-4 3-16-16,-6 7 0 0,-5 1-176 0,-8 6-128 15,-7 3 192-15,-8 5-192 0,-6 2-144 0,-12 3-144 16,-6 2-32-16,-5 5 0 16,-3 7-2656-16,-5 7-544 0</inkml:trace>
  <inkml:trace contextRef="#ctx0" brushRef="#br0" timeOffset="10275.12">12503 18656 13583 0,'0'0'592'0,"0"0"144"0,-1-14-592 0,-3 3-144 16,-4-2 0-16,-1 2 0 0,0 3 1056 0,0-1 176 15,-3 3 48-15,0 2 0 0,-2-2 32 0,-2 2 16 16,-2 1 0-16,-1 2 0 0,-1 2-304 0,-3 3-48 16,0 2-16-16,-1 1 0 0,-1 3-384 0,3 0-96 15,-1 4-16-15,2 4 0 0,2 1-176 0,4-1-32 16,2-3-16-16,3 0 0 0,1 0-48 0,5-2 0 0,4-1 0 0,4 0 0 15,3-3 224-15,2 1 32 16,2-1 16-16,4-1 0 0,3-6-112 0,2 0-32 0,2-4 0 0,0 2 0 16,-1-3-112-16,1-4-16 0,-1-2-16 0,2-1 0 15,0 1 128-15,0-2 16 0,-3-2 16 0,1 3 0 16,-2-1-16-16,-3-1-16 0,-2 1 0 0,-1-2 0 16,-3 4-64-16,-2 0-16 0,-1 4 0 0,-7 5 0 15,0 0-96-15,0 0-128 0,0 0 176 0,0 0-176 16,4 15 0-16,-1 2 0 0,-2-2 0 0,-1 0 0 0,0-1 128 0,0 2-128 15,0 0 0-15,1-1 0 0,1 1 0 0,1-4 0 16,-1 1 0-16,1 1 0 0,1-5 0 0,-4-9 0 16,7 11 0-16,0-2 0 15,-7-9-464-15,10 10-112 0,2-4 0 0,-1 0-16 16,1-4-2160-16,2-2-448 0,0-2-64 0</inkml:trace>
  <inkml:trace contextRef="#ctx0" brushRef="#br0" timeOffset="10613.33">13250 18332 20271 0,'0'0'1792'0,"0"0"-1424"16,0 0-368-16,0 0 0 0,0 0 416 0,0 0 16 15,-13 1 0-15,3 3 0 0,-2 4 848 0,-2 1 192 0,-3 5 16 0,-2 2 16 16,-3 2-416-16,-2 4-64 0,-1 6-32 0,-3 1 0 16,-4 4-176-16,-1 6-48 15,-1 6 0-15,-2 0 0 0,2 6-160 0,-2 3-32 0,-1 0-16 0,1 2 0 16,0 1-208-16,0 2-32 16,2-3-16-16,2 1 0 0,3-6-48 0,4-4-16 0,2-6 0 0,2-6 0 15,2-2-112-15,3-5-128 0,1-1 176 0,3-4-176 16,2-2 176-16,2-2-176 0,3-3 160 0,1-1-160 15,2-2 0-15,2-13-288 0,0 0 32 0,0 0 16 16,0 0-1712 0,15-4-352-16,-1-5-64 0,4-2 0 0</inkml:trace>
  <inkml:trace contextRef="#ctx0" brushRef="#br0" timeOffset="11099.36">13184 18880 8287 0,'0'0'736'0,"0"0"-592"15,0 0-144-15,0 0 0 0,-8 4 2240 0,8-4 400 16,-8 5 96-16,0 0 16 0,8-5-1184 0,-9 7-224 15,3-3-64-15,-1 4 0 0,1 1-352 0,0 0-80 0,-2 2-16 0,0 4 0 16,1 1 0-16,-2 3 0 0,-1 0 0 0,0 2 0 16,-1 9-112-16,1-5-16 0,0 3-16 0,-1-1 0 15,-5 3-160-15,4 1-16 0,-1-7-16 0,0-1 0 16,0-3 0-16,2 2 0 0,0-3 0 0,0-1 0 16,3-7-48-16,0-1 0 0,8-10 0 0,-3 9 0 15,3-9-64-15,0 0 0 0,0 0-16 0,0 0 0 16,11-6 16-16,3-6 16 0,2 0 0 0,4-5 0 0,2-3-144 0,1-2-16 15,1 0-16-15,1 0 0 16,3-8-224-16,-2 4 0 0,-1-2 128 0,-1 5-128 0,-2 4 0 0,0 2 0 16,-3 2 0-16,0 5 0 0,-3 0 0 0,1 6 0 15,-1 5 0-15,-2 2 0 0,-5 3 0 16,-2 5 0-16,-2 6-128 0,-3 1 128 0,-2 0 0 0,-4 2 0 16,-5 0 0-16,-2 1 0 0,-4-2 144 0,-2 0 48 15,-1 1 0-15,-1-2 0 0,-3 0-16 0,-4-4 0 16,-3-2 0-16,0 2 0 0,-1-5-176 0,1-1 0 15,-1-4 0-15,2-3 128 16,2-4-1552-16,3-2-320 0,4-7-64 0,4 0-16 0</inkml:trace>
  <inkml:trace contextRef="#ctx0" brushRef="#br0" timeOffset="11694.87">14801 18510 11055 0,'0'0'976'0,"0"0"-784"16,0 0-192-16,0 0 0 0,-6-5 1536 0,6 5 272 16,-11 0 48-16,11 0 16 0,-7 5-272 0,-3 1-48 15,2 6-16-15,-1 0 0 0,0 4-512 0,-2 5-96 16,2 2-32-16,0 8 0 0,0 3-208 0,4-2-48 16,1-3-16-16,2 3 0 0,-1-4-128 0,3 0-32 15,3-5 0-15,3-2 0 0,3-2 64 0,4-1 16 16,1-3 0-16,2 1 0 0,2-4 192 0,2-7 32 15,4-2 16-15,2-7 0 0,1-3 256 0,6-6 48 16,1-5 16-16,3-2 0 0,1-4-240 0,3 1-48 16,-1-3-16-16,-3-2 0 0,-4 2-160 0,-5-6-16 15,0-1-16-15,-5-2 0 0,-5 2-112 0,-3 5-32 0,-4 0 0 16,-2 6 0-16,-2-3-224 0,-2 4-48 0,-1 4-16 0,-3 5 0 16,-2-2-176-16,-2 2 0 0,-1 3 0 0,0 0 0 31,-3 4-848-31,-1 1-208 0,-2 1-32 0,1 0-16 0,-1 3-1536 15,1 4-304-15,1-2-64 0</inkml:trace>
  <inkml:trace contextRef="#ctx0" brushRef="#br0" timeOffset="12530.58">17201 17874 12431 0,'0'0'544'0,"0"0"128"0,0 0-544 0,0 0-128 0,-5-5 0 0,0 0 0 15,5 5 1024-15,-7-10 192 0,-2 5 16 0,1-1 16 16,-1-1-128-16,-2 2-32 0,1 1 0 0,-1-2 0 16,-2 1-80-16,-1 2-32 0,-4 5 0 0,2-2 0 15,-2-2-112-15,0 2-32 0,-3 3 0 0,-1 1 0 0,-1-2-160 0,0 3-32 16,-3-1-16-16,-4 3 0 0,0 0-208 0,-2-2-32 16,2 2-16-16,-3 4 0 0,-4 2-48 15,0-2-16-15,0 4 0 0,0 2 0 0,0 1 48 0,2 3 16 16,0 5 0-16,-2 2 0 0,-1 4 16 0,0 4 0 15,0 4 0-15,1 3 0 0,0 0-128 0,-1 6-32 16,1 3 0-16,0 1 0 0,3 3-224 0,2 2 176 16,3 5-176-16,1 2 160 0,5 1-160 0,0 2 0 15,0-3 0-15,3 1 128 0,6 2-128 0,4 0 128 16,4 1-128-16,4-6 128 0,6 1-128 0,5-7 0 16,8-1 0-16,3-1 128 0,4-3-128 0,5 0 160 15,4-1-160-15,8-4 160 0,1-3 32 0,5-2 0 16,-2-5 0-16,2-5 0 0,-2-2-48 0,4-7 0 15,-1-1 0-15,4-4 0 0,-2-2 176 0,4-3 16 16,3 0 16-16,3-8 0 0,5-3 32 0,-3-3 16 16,-1-3 0-16,7-6 0 0,-1-1-192 0,4-2-32 15,6-2-16-15,-4-2 0 0,-2-2-32 0,1 0 0 16,-1-3 0-16,-1-2 0 0,-3 1-128 0,-1 0 128 0,0-3-128 16,-1-1 128-16,-1-5-128 0,-6-1 192 0,-2 0-192 0,-6-2 192 15,-3-4 0-15,-4 0 16 0,-4-3 0 0,-3-7 0 16,-4-4 208-16,-6-8 32 0,-4-15 16 0,-2-1 0 15,-4-1 48-15,-2-7 0 0,-7-5 0 0,-2 1 0 16,-3 0-256-16,-4 5-64 0,-3 6 0 0,-2 3 0 16,-5 5-192-16,-2 3 0 0,-5 6 0 0,-4 8 0 0,-1 7-208 15,-5 8-96-15,-6 5-16 0,0 7 0 16,-8 1-1792-16,-6 6-352 16,-1 4-80-16,-1 6-15296 0</inkml:trace>
  <inkml:trace contextRef="#ctx0" brushRef="#br0" timeOffset="13438.17">16457 18261 7359 0,'0'0'656'0,"0"0"-528"15,-10-1-128-15,2-2 0 0,-2 3 1584 0,10 0 272 16,-7 0 64-16,7 0 16 0,-8-1-528 0,8 1-128 16,0 0 0-16,-9 2-16 0,9-2-128 0,0 0-32 15,-7 2 0-15,7-2 0 0,0 0-144 0,0 0-16 0,0 0-16 0,0 0 0 16,-3 8-288-16,4 1-48 0,-1-9-16 0,8 13 0 15,1-3-160-15,2 4-32 0,2 3-16 0,3-1 0 16,2 1-144-16,4 1-32 0,-2 1 0 0,6 0 0 16,2 0 16-16,3 1 0 0,5 0 0 0,3 0 0 15,3-4 160-15,5-2 16 0,4-3 16 0,5-3 0 16,0 0 176-16,1-1 48 0,-1-2 0 0,3 1 0 0,2-1-64 16,2-4-16-16,1-4 0 0,1-2 0 0,-1 1-64 0,0-1-16 15,-2-4 0-15,2 3 0 0,-1 0-80 16,1-2-32-16,-2 1 0 0,-1-5 0 0,-2 1-32 0,-5-2 0 15,0-1 0-15,-6 0 0 0,-3 1 0 0,-4-2-16 16,-4-2 0-16,-4 2 0 0,0-3-48 0,-5 2 0 16,-2-3 0-16,-3 2 0 0,-6 2-112 0,1 1-16 15,-5 1-128-15,-2-1 192 0,1-1-192 0,-6 2 0 16,-1 2 128-16,-2 1-128 0,-2 0 0 0,-1 1-192 16,0 9 48-16,-5-4 0 15,-5 3-1632-15,-5 1-320 0,-2 0-64 0,-2 2-9216 16,-1 6-1840-16</inkml:trace>
  <inkml:trace contextRef="#ctx0" brushRef="#br0" timeOffset="14025.04">16189 19541 9215 0,'0'0'400'0,"0"0"96"0,0 0-496 0,0 0 0 16,0-12 0-16,3 3 0 0,3 1 2768 0,3-3 464 15,2 4 96-15,6-6 0 0,3-1-1184 0,6 0-240 16,4-4-48-16,6 2-16 0,3-3-416 0,3-3-80 16,6-2 0-16,8 4-16 0,8 3-320 0,6-2-64 15,2-3-16-15,3-2 0 0,3 1-272 0,1 3-48 16,1 1-16-16,5 1 0 0,6 3-208 0,-2 4-32 15,-5 2-16-15,1 7 0 0,-1 5-144 0,0 3-16 16,-1 4-16-16,-4 4 0 0,-6 4-160 0,-4 1 128 0,-4 0-128 16,-6 0 128-16,-5 2-128 0,-6 2 0 0,-6 3 0 0,-8-4 0 31,-7-2-640-31,-8-1-224 0,-9 0-32 0,-7-1-10480 0,-7 0-2080 0</inkml:trace>
  <inkml:trace contextRef="#ctx0" brushRef="#br1" timeOffset="17570.28">16377 18129 15263 0,'-18'-7'672'0,"6"5"144"0,-5-1-656 0,-1 3-160 16,3 1 0-16,1-1 0 0,1-1 592 0,4 1 96 15,9 0 16-15,-6 3 0 0,6-3 240 0,0 0 48 16,0 0 16-16,4 14 0 0,1 1-368 0,5-2-64 16,4-1 0-16,5 2-16 0,3-1-48 0,5 0 0 15,3 3 0-15,3 1 0 0,1-4 16 0,3 2 0 16,0 1 0-16,6 1 0 0,1-6-144 0,-1 2-16 16,0 0-16-16,3-2 0 0,1 2 224 0,2 0 64 0,2-6 0 15,1 3 0-15,0-3-96 0,2 2-16 0,2 0 0 16,-2-3 0-16,1 0-128 0,0-3-16 15,1-3-16-15,-2 0 0 0,0-3 0 0,-5-1 0 0,-2-2 0 0,0 2 0 16,-1 2-48-16,-1-2 0 0,-1-2 0 0,-1-1 0 16,-1 1-128-16,-2-3-48 0,0 3 0 0,-1-3 0 15,-3 2-16-15,-1 0-128 0,-1 2 192 0,-3 0-64 16,-4-4-128-16,-1 1 192 0,-2 2-192 0,-2-4 192 16,-1 4-192-16,-4-1 0 0,-1 0 0 0,-2 2 128 15,-2-2-128-15,-2 0 160 0,-2-2-160 0,-2 2 160 16,-1-2-160-16,1 1 160 0,-6 8-160 0,7-6 160 0,-7 6-160 15,7-8 0-15,-2 2 0 0,-5 6 0 0,0 0 0 0,0 0 0 16,0 0 0-16,0 0 0 0,0 0 0 0,0 0 0 16,-7 14 0-16,-1-5 0 0,-2 0 0 0,0 1 0 15,-3 4-144-15,-2 1 144 0,-4-2 0 0,0 0 0 16,-2 3 0-16,-2 1 0 0,-1-1 0 0,-1 2 0 16,-4 0 128-16,-6 0-128 0,0-2 128 0,-2 1 0 15,-4 0-128-15,-1-1 192 0,0-5 64 0,-1 1 0 16,-3-1 0-16,1-3 0 0,-5-3-32 0,-1 2 0 15,-1-2 0-15,-4 0 0 0,-4 1-96 0,2-5 0 16,-1-1-128-16,2-3 192 0,0-3-192 0,4 0 176 16,2-3-176-16,5 0 160 0,-1-1-160 0,5-1 0 15,0-4 144-15,5-1-144 0,3 0 192 0,2 0-16 16,4-2-16-16,0 0 0 0,0-2-160 0,3 0 128 0,1 1-128 0,1 1 128 16,0 1-128-16,4 1 0 15,1 3 0-15,2 2 128 0,-2-3-128 0,4 3 0 16,-1 4 0-16,2 0 0 0,4-1 0 0,0 2 0 0,0 0 0 15,0 4 0-15,2-1 0 0,7 3 0 0,-9-3 0 16,9 3 0-16,-8 0 0 0,8 0 0 0,0 0 0 0,0 0 0 16,0 0 0-16,0 0 0 0,-8 0 0 0,8 0 0 15,0 0-144-15,0 0 144 0,0 0 0 0,6 16 0 16,1-2-160-16,6 0 160 0,3 1-128 0,5 3 128 16,3 1 0-16,6 1-128 0,6 4 128 0,3-3 0 15,6-1 0-15,-1 0 0 0,5-1 0 0,3 2 0 0,1-1 0 0,3-1 0 16,1-2 0-16,7 0 0 0,1 0 0 0,2-2 0 15,0-3 0-15,3-1 0 0,-1-5 0 16,2 2 0-16,0 0 0 0,-1-6 0 0,-1 1 128 0,-2-3-128 16,1-2 160-16,-4 0-160 0,-3-6 160 0,-3 2-160 15,-5 0 160-15,-3-5-160 0,-3 4 208 0,-4-5-48 16,-4 0-16-16,-2-2 0 0,-5-5 64 0,0 1 16 16,-6 1 0-16,1 1 0 0,-4-2-80 0,-3 1-16 15,-3 2 0-15,-4 0 0 0,-3 1-128 0,-5 4 128 16,1-3-128-16,-3 3 128 0,-3 2-128 0,0 8 0 15,-4-7 0-15,-2 0 128 0,-5 4-128 0,-3 1 0 16,-3 2 0-16,-2 0 0 0,-2 0 0 0,1 0 0 0,-1 2 0 16,-3-1 0-16,0-1 0 0,-1 2 0 15,-2 5 0-15,-2-1 0 0,-4-1 0 0,0 5 0 16,-4-2 0-16,-4 2 0 0,-5-1 0 0,-4 2 0 16,-6-2 0-16,-2 1 0 0,-5 2 0 0,-1-3 0 15,-2 2 128-15,-5-3-128 0,-8 1 0 0,-1-3 192 16,-1 0-192-16,-2 2 192 0,-1-3-64 0,0 3-128 15,1-7 192-15,1 2-64 0,3-1 32 0,4-2 0 0,3 0 0 0,7-1 0 16,8-2-32-16,6-2 0 0,5 0 0 0,7 1 0 16,6-1-128-16,6-4 128 0,8 2-128 0,3-5 128 15,4 1-128-15,7 2 0 0,5-1 0 0,6 2 0 16,5-2-1168-16,5 4-272 16,4 3-48-16,6 2-16 0,4 2-1472 0,5 2-288 15,2 3-64-15,7 3-16 0</inkml:trace>
  <inkml:trace contextRef="#ctx0" brushRef="#br1" timeOffset="19592.45">16090 19690 14735 0,'-18'6'640'0,"8"0"160"0,-2-3-640 0,4 1-160 16,-1-1 0-16,2 1 0 0,2 1 1392 0,5-5 240 15,0 0 48-15,0 0 16 0,0 0-480 0,0 0-80 16,0 0-32-16,10-6 0 0,2 0 0 0,-1-3 0 15,2-1 0-15,2-4 0 0,3 0-80 0,0-2 0 16,3 1-16-16,4-1 0 0,1-2-272 0,4 0-48 16,0-2-16-16,1-3 0 0,0 4-96 0,2 0-32 15,2 0 0-15,0-2 0 0,1 1-96 0,3 1 0 16,1 1-16-16,5 1 0 0,5 1-112 0,3 1 0 16,3-2-16-16,2 1 0 0,1-1-144 0,2 1-32 15,0 4 0-15,2 3 0 0,0 4-128 0,1 3 128 0,-1-2-128 16,-2 0 128-16,0 1-128 0,-1 3 0 0,-1 2 0 0,-5 3 0 15,-2 1 0-15,-2 2 128 16,-3 2-128-16,-3 3 0 0,-3-2 0 0,-3 3 0 0,-2 1 0 0,-3 1 0 16,-4-5 0-16,-2 4 128 0,-2 2-128 0,-3-2 0 15,-3 2 144-15,-3-3-144 16,-3-3 160-16,-1 2-160 0,-4-1 208 0,0-5-48 0,-8-7-16 16,0 0 0-16,8 7 128 0,-8-7 32 0,0 0 0 0,0 0 0 15,0 0-112-15,0 0 0 0,0 0-16 0,0 0 0 16,-10 3 16-16,10-3 16 0,-12 0 0 0,2-1 0 15,-2-4-48-15,0 0-16 0,0-2 0 0,0-2 0 16,-2 3-144-16,-3-4 0 0,-1 0 144 0,2-4-144 16,-5 3 0-16,1 3 144 0,0-4-144 0,-2 4 0 15,-1-2 128-15,-3 3-128 0,-1-3 0 0,-1 2 0 0,-1-4 0 16,-1 5 0-16,-1-1 0 0,-4 1 0 0,-1-2 128 0,-3 2-128 16,-1 4 0-16,-4-1 0 0,-4 2 0 15,-4-1 0-15,-1-2 0 0,-3 2 0 0,-1 3 0 0,-1 3 0 16,-3-2 0-16,-2 3 0 0,-5 3 0 0,0 0 0 15,-1 3-128-15,0-1 128 0,1 3 0 0,2 4 0 16,1-1 0-16,-2 0 0 0,-1 0 0 0,2 4 0 16,1 3 0-16,6-2 0 0,4-2 0 0,7 3 0 15,3 0 0-15,6 1 0 0,4 1 0 0,5-3 0 16,2-1 0-16,6 0 0 0,4-2 0 0,3 0 0 16,4-1 0-16,3-4 0 0,2 2 0 0,3-1 0 15,2-4 160-15,1-9-160 0,3 11 128 0,3-2-128 0,-1-1 128 0,-5-8-128 16,13 4 160-16,-2-2-160 15,2-2 192-15,2-2-192 0,3-3 256 0,1-4-64 0,0 0-16 0,3-5 0 16,0-1-176-16,1-3 160 16,0-3-160-16,1 1 160 0,1 0-160 0,0-2 160 0,2-3-160 0,-1 3 160 15,2 2-160-15,2-4 0 16,-1 0 0-16,3 2 0 0,-1 0 0 0,4-1 0 0,-1 2 0 0,3-2 0 16,2 3 0-16,3-2 0 0,-1-1 0 0,5 4 0 15,2 4 0-15,0 1 0 0,-1-1 0 16,3-1 0-16,1 0 0 0,1 2 0 0,0 1 0 0,1 4 0 15,2 0-144-15,2 7 144 0,3 2 0 0,-2 2 0 16,0 2 0-16,0 1-128 0,1-1 128 0,-2 6 0 16,-3-1 0-16,-1 4 0 0,-4 0 0 0,-1-1 0 15,1 2 0-15,-6 0-128 0,-5 1 128 0,-1-1 0 0,-2-2 0 16,-3 1 0-16,-5-5 0 0,-4 3 0 16,-4 0 0-16,-1-2 0 0,-6 0 0 0,0-4 0 0,-3 1 0 15,-9-6 0-15,0 0 0 0,0 0 0 0,0 0 0 0,0 0 0 16,4 12 0-16,-4-12 0 0,0 0 128 0,0 0-128 15,0 0 0-15,-11 4 0 0,0-3 144 0,0 0-144 16,-2-2 128-16,-4 0-128 0,-2-2 0 0,-1 2 0 16,-2-3 128-16,-3-1-128 0,2 0 0 0,-5 0 0 15,-3-4 0-15,0 1 0 0,-1-1 0 0,0 0 0 16,0 0 0-16,-1 2 0 0,-2 0 0 0,-1-1 0 16,-1 1 0-16,-2 1 0 0,-2 3 0 0,-3 1 0 15,-2-2 0-15,-2 1 0 0,-4 3 0 0,-2 0-144 16,-2 3 144-16,-1 0 0 0,-3 5-128 0,-2 0 128 15,-4 2 0-15,0-1 0 0,-2 1-128 0,2-1 128 16,1 4 0-16,3-3 0 0,4 1 0 0,-1 3 0 16,2-2 0-16,4 2 0 0,2 1 0 0,1 0-128 15,2 2 128-15,3-2 0 0,4-2 0 0,2 2 0 0,3 0 0 0,2 3 0 16,3 1 0-16,3-1 0 0,2 0 0 16,3-2 0-16,3 2 0 0,2-1 0 0,3-2 0 0,4-2 0 15,3-3 0-15,4 3 0 0,3-3 0 0,3-1 0 16,-2-9 0-16,8 6 0 0,2 0 144 0,2-2-144 15,2-4 160-15,3-4-160 0,4-5 192 0,3 2-192 16,3-5 192-16,2 1-64 0,3-2 0 0,1-2-128 16,2 1 144-16,3 0-144 0,2 0 0 0,3-4 144 15,-2-5-144-15,3 3 0 0,3 0 0 0,2 1 0 16,0 0 0-16,3-1 0 0,2 0 128 0,4 1-128 0,3-1 0 16,3 1 0-16,-1 2 0 0,2 3 0 0,1 0 0 0,2 0 0 15,-1 1 0-15,0 5 0 0,-1 1 0 0,3 1 0 16,-2 1 0-16,-1 2 0 0,-2 1 0 0,-3 2 0 15,-2 2 0-15,-2 3 0 0,0 5 0 0,-2-1 0 16,-5 2 0-16,0-4 0 0,-2 5 0 0,-3-2 0 16,-6 0 0-16,1 5 0 0,-6-3-128 0,-2 2 128 15,-4 0 0-15,-3 1 0 0,-2-1 0 0,-3-3 0 16,-1 1 0-16,-1-2 0 0,-3 0 0 0,-1 3 0 16,2-4 0-16,-5 1 0 0,1-4 0 0,-5 3 0 15,-7-9 0-15,0 0 0 0,0 0 0 0,0 0 0 16,0 0 0-16,0 0 128 0,0 0-128 0,0 0 0 15,0 0 0-15,0 0 128 0,0 0-128 0,0 0 0 16,-10 3 0-16,0-3 0 0,-2-2 0 0,1 0 128 16,-2-5-128-16,1 2 0 0,-2 2 0 0,0-4 0 0,1 1 128 0,-1 2-128 15,-3 0 0-15,1-2 0 0,-1 1 0 0,-1-4 0 16,-1 0 0-16,-1 0 0 0,0 0 0 16,-1-4 0-16,1 3 0 0,-4-1 0 15,-2 5 0-15,0-5 0 0,-2 4 0 0,-1-2 0 16,-2 2 0-16,-3-1 0 0,-2 0 0 0,-1-1 0 15,-2 1-128-15,-4 3 128 0,-6-1-144 0,-1 2 144 0,-4 0-192 0,-1 3 192 16,-8-1-256-16,-3-1 64 0,-2-2 16 0,1 2 0 16,0 0 176-16,-1 3-208 0,0 2 80 0,-1-1 128 15,-1 1-144-15,2-1 144 0,0 0 0 0,3 4 0 16,2 2-128-16,3 3 128 0,-1-3 0 0,1 5 0 16,2-2 0-16,1 3 0 0,-1 1 0 0,5-2 0 15,5 4 0-15,3-1 0 0,3 1 0 0,4 1 0 0,3-3 0 16,4 2 0-16,2 4 0 0,2-1 0 0,2-2 0 0,3 1 0 15,3 0 0-15,4 0 0 0,2-2 0 16,4 1 0-16,3-3 0 0,2 4 0 0,1-2 0 0,3 1 0 16,3-2 0-16,2 0 0 0,1-2 0 0,3-3-160 15,3 2 160-15,0-4-128 0,1 3 128 0,0-5 0 16,-2-1 0-16,2-1 0 0,-3-2 0 0,3-2 0 16,-2-2 0-16,1-1 0 0,-1-3 0 0,-2 0 0 15,-9 6 0-15,12-9 128 0,-2 0-320 0,-3-4-64 16,-2 3-16-16,-1-3 0 15,-1 2-1968-15,-2 1-384 0,-1-4-64 0</inkml:trace>
  <inkml:trace contextRef="#ctx0" brushRef="#br1" timeOffset="20340.77">16198 18322 15999 0,'-29'-4'704'0,"13"2"160"0,-1 0-688 16,0 0-176-16,-1-1 0 0,2-2 0 0,1 0 1456 0,2 1 256 15,0 2 48-15,2-1 16 0,1-1-352 0,1 2-64 16,0-1-16-16,9 3 0 0,0 0-480 0,0 0-96 15,0 0-32-15,0 0 0 0,0 0-96 0,0 0-32 16,0 0 0-16,12 7 0 0,2 0 32 0,5 1 0 0,3 3 0 16,7 3 0-16,7-2-288 0,5 3-48 0,3 3-16 0,4 1 0 15,5 1 48-15,0 2 16 0,3-3 0 0,1 0 0 16,-1-1 176-16,2-1 48 0,2 0 0 0,0-4 0 16,-2-2 16-16,0 2 16 0,-1-2 0 0,-3-1 0 15,0-1-160-15,-1 0-16 0,1-1-16 0,-2-2 0 16,-1-2-128-16,1-1-32 15,0-3 0-15,-3-2 0 0,2 1-48 0,-1-3-16 0,-2-1 0 16,-1 1 0-16,0-1-48 0,-4 3-16 0,1-1 0 0,-5-1 0 16,-2 1 48-16,0 0 0 0,-2 0 0 0,0 2 0 15,-2-3 48-15,0-1 16 0,0 1 0 0,-3-1 0 16,-3 0-64-16,0-1-16 0,-2 1 0 0,-1 0 0 16,-2-3-32-16,-1 2-128 0,-1-1 192 0,-3 0-64 15,-1-1-128-15,0-1 128 0,-1 3-128 0,1-4 128 0,-1 2-128 16,-1-2 0-16,-1 2 0 0,-2-2 128 15,-1 1-128-15,0-3 0 0,1 3 144 0,-4-3-144 0,1 2 0 16,-2 2 0-16,-1 2 0 0,-5 6 128 0,5-9-128 0,-5 9 0 16,0 0 0-16,0 0 0 0,4-5 0 0,-4 5 0 15,0 0 0-15,0 0 0 0,0 0 0 0,0 0 0 16,0 0 0-16,0 0 0 0,-9-2 0 0,9 2 0 16,-10 0 0-16,0 1 0 0,0 0 0 0,-3 2 0 15,0 2 0-15,1 1 0 0,-1-2 0 0,-1 0 0 16,0 2 0-16,0 2-128 15,0-5-1040-15,1 4-208 0,1 2-32 0,1-2-11776 16,2 1-2368-16</inkml:trace>
  <inkml:trace contextRef="#ctx0" brushRef="#br1" timeOffset="22684.19">13660 18000 14735 0,'-12'7'1312'0,"-1"-4"-1056"0,-1 3-256 0,0 1 0 15,0-2 736-15,0 2 96 0,0-2 0 0,2-3 16 16,-1 2 448-16,0-3 96 0,1 2 16 0,1-3 0 0,3-1 0 16,0-2 0-16,8 3 0 0,-5-5 0 0,0-5-48 0,2 2 0 15,1-5 0-15,2 1 0 0,1 0-464 0,3 0-112 16,0 0-16-16,2 1 0 0,7-6-208 0,1 2-48 16,2 0-16-16,3 1 0 0,2 0-224 0,3 2-32 15,0-2-16-15,1 3 0 0,1 1-224 0,-1-3 176 16,-1 2-176-16,-1 2 160 0,-1-2-160 0,-1 6 0 15,2 2 144-15,-4 3-144 0,-5 2 208 0,-1 6-16 16,-4 2-16-16,0 4 0 0,-3 0 192 0,-3 4 32 16,-1 2 16-16,-7 2 0 0,-1 2-112 0,-4 1-32 15,-4-2 0-15,-3 1 0 0,-5 3-96 0,2-5-32 16,-1-3 0-16,-2 0 0 0,0-2 48 0,-4 0 0 16,0-4 0-16,2-6 0 0,0 2 144 0,-1-5 48 15,2-1 0-15,0-5 0 0,1-2-112 0,3-4-16 16,1-1 0-16,5-4 0 0,2-1-48 0,6-1-16 15,2-3 0-15,3-2 0 0,4-5-32 0,5 3-16 16,4-4 0-16,4 2 0 0,4-5-144 0,3 5 0 0,3-1 0 16,4 0 0-16,2 2 0 0,0 2 0 0,0 1-176 0,-1 3 176 15,0 1 0-15,-2 5-128 0,-1 5 128 16,-3 3 0-16,-3 4 0 0,-4 3-160 0,-4 6 160 0,-3 4 0 16,-3 4-128-16,-3 2 128 0,-8 5 0 0,-3 0 0 15,-3 6 0-15,-9-1-128 0,-3 1 128 0,-2 0 0 16,-2 2 0-16,-1-1 0 0,1-8 0 0,-2-1 0 15,-1-2 0-15,3-5 0 0,0-2 0 0,1-1 0 16,0-7 0-16,0-2 0 0,0-4 0 0,3-5 0 0,4-3 0 16,5-6 0-16,1-2 144 0,3-3-144 0,3-2 192 0,5-4-64 15,4-2 0-15,4-3 0 0,2 0-128 0,4 1 160 16,3-1-160-16,6 3 160 0,0-1-160 0,3 5 0 16,0 2 0-16,1-2 0 0,1 1 0 0,-4 6 0 15,-2 5 0-15,-2 4 0 0,-3 4 0 0,-5 7 0 16,-1 6-144-16,-5 5 144 0,-4 6 0 0,-3 2 0 15,-4 3 0-15,-5 4 0 0,-3 4 0 0,-6 1 0 16,-5 2 0-16,-4-1 0 0,-1-4 0 0,-2-1 0 16,-1-5 0-16,3-1 0 0,1-3 0 0,4-3-240 15,3-5 32-15,7-3 0 16,5 0-2544-16,9-11-512 0</inkml:trace>
  <inkml:trace contextRef="#ctx0" brushRef="#br1" timeOffset="23666.7">15928 18185 15487 0,'0'0'688'0,"0"0"144"0,-7 1-672 0,-2-1-160 15,1 0 0-15,8 0 0 0,-9 2 1472 0,1-2 272 16,-1 2 48-16,0 0 16 0,0-1-16 0,9-1-16 15,-10 3 0-15,1-3 0 0,9 0-240 0,-8-5-64 16,8 5 0-16,0 0 0 0,-1-11-192 0,3 0-64 16,5-3 0-16,4 0 0 0,4-1-512 0,6 1-128 15,4-1 0-15,4 0-16 0,4-1-384 0,3 5-176 16,1 1 160-16,1 0-160 0,1 2 0 0,0-1 0 16,-3 1 0-16,-2 6 0 0,-4 1 0 0,-5 3 144 0,-3 2-144 15,-4 6 128-15,-4 0 128 0,-4 6 32 0,-4 1 0 16,-2 6 0-16,-5 5 144 0,-3-1 16 15,-6 1 16-15,-2 2 0 0,-7-2-176 0,-3 2-32 16,-6 0-16-16,-2-4 0 0,0-4-96 0,-3-1-16 16,1-3 0-16,2-2 0 0,2-3 0 0,1-2-128 0,1-6 192 0,4-1-64 15,4-4 80-15,2-2 16 0,3-1 0 0,1-6 0 16,4-2 32-16,6-6 0 16,4 1 0-16,4-5 0 0,1-3 16 0,6 0 16 0,5-1 0 15,3-1 0-15,5 3-288 0,3 0 0 0,3-2 0 0,3 2 0 16,3 4 0-16,2 1 0 0,-1 0 0 15,-1 4 0-15,-6 4 0 0,-1 4 0 0,-5 3 0 0,-1 6 0 16,-5 5 0-16,-4 2-144 0,-2 6 144 0,-5 5 0 16,-5 4 0-16,-6-1 0 0,-9 3 0 0,-3 0 0 0,-3 6 0 15,-6 0 0-15,-5 0 0 0,-3-3 0 16,-6-1-768 0,-3-2-128-16,-2 0-32 0,0-1-12592 0,1 0-2528 0</inkml:trace>
  <inkml:trace contextRef="#ctx0" brushRef="#br1" timeOffset="24721.21">11505 17848 16575 0,'0'0'1472'0,"0"0"-1168"16,0 0-304-16,0 0 0 0,-6-3 1056 0,6 3 160 16,0 0 16-16,0 0 16 0,0 0 144 0,0 0 16 15,0 0 16-15,0 0 0 0,0 0-368 0,0 0-80 16,0 0-16-16,0 0 0 0,0 0-80 0,0 0-32 15,0 0 0-15,0 0 0 0,8 7-96 0,-1 5-32 16,-1 4 0-16,-2 5 0 0,-4 3-128 0,0 7-16 0,0 3-16 0,-3 2 0 16,0 1-144-16,-2-1-32 0,-2 1 0 0,1-1 0 15,0-2-176-15,-1-3-32 0,-2-6-16 0,2-1 0 16,-1-1-160-16,0-4 0 0,2-4 144 0,2-4-144 16,2 0 128-16,2-11-128 0,-3 9 160 0,3-9-160 15,0 0 176-15,0 0-176 16,0 0 192-16,0 0-192 0,0 0 352 0,14-1-32 0,1-3-16 0,-1-1 0 15,2-5-304-15,0 2 160 0,1-1-160 0,-1 1 128 16,1-3-128-16,0 3 0 0,0 1 0 0,1 2 0 16,0 2 0-16,2 3 0 0,3 1 0 0,1 3 0 15,-4 0 0-15,3 2 0 0,3-2 0 0,-1 1 0 16,-1 2 0-16,2-1 0 0,-1-1 0 0,0 3 0 0,3-3 0 16,-2-1 0-16,-3-1 0 0,-2-1 0 0,0 3 0 15,-4-4 0-15,-1 0 0 0,-2-1 0 0,-3-1 0 0,-1 1 0 16,-10 0 0-16,0 0 0 0,0 0 0 15,0 0 0-15,0 0 0 0,0 0 0 0,0 0 0 0,0 0 0 16,0 0 0-16,0 0 128 0,0 0-128 0,0 0 0 16,0 0 0-16,0 0 128 0,-7-9-128 0,2 3 0 15,-3 2 144-15,-1-2-144 0,0-1 144 0,2 1-144 16,-1-4 192-16,3 2-192 0,1-2 160 0,4 10-160 16,-3-11 128-16,3 0-128 0,3-1 0 0,1 1 0 15,1-1 128-15,3-2-128 0,-1 0 0 0,3 2 0 16,2-4 144-16,0-1-144 0,1 1 0 0,0-2 0 15,0 0 0-15,-2 2 0 0,2 0 0 0,1 1 0 0,1-3 0 16,-1 1 128-16,-1-1-128 0,2 0 0 16,1 1 0-16,-2 2 0 0,-3-1 0 0,-2-2 0 15,-1-1 0-15,-1-1 0 0,-2 0 144 0,-3 3 16 16,-2 0 0-16,-2-1 0 0,-3 6 128 0,-4-4 32 16,-4 0 0-16,-5-1 0 0,-3 2 176 0,-5 5 32 0,-3 0 16 0,-6 3 0 15,-7-2-224-15,-5 4-32 0,-6 0-16 0,-1 0 0 16,-3 3-272-16,4 0 0 15,5 5 0-15,6 3 0 16,4-1-1456-16,9 4-240 0,6 0-48 0,8-1-17488 0</inkml:trace>
  <inkml:trace contextRef="#ctx0" brushRef="#br1" timeOffset="25901.37">18190 17853 11055 0,'0'0'976'0,"6"-9"-784"16,-1-3-192-16,0 2 0 0,0 0 2496 0,0 0 464 16,-5 10 96-16,0 0 16 0,6-10-1024 0,-6 10-208 15,0 0-48-15,0 0 0 0,0 0-576 0,0 0-112 16,0 0-16-16,0 0-16 0,0 0-112 0,-11 9 0 15,1 3-16-15,-1 6 0 0,-2 0-448 0,-2 4-96 16,0 4-16-16,-2 2 0 0,1 2-176 0,-1-3-32 16,-1 4-16-16,0 2 0 0,1 1 0 0,1-2 0 0,4-4 0 0,3 3 0 15,-1-7-160-15,3 1 0 16,2-3 144-16,3-4-144 0,0-1 160 0,4-3-32 16,0-2-128-16,2-3 192 0,-4-9 256 0,9 4 32 15,1-1 16-15,1-1 0 0,2-4-16 0,1 1 0 16,0-4 0-16,0 0 0 0,1-1-256 0,1 0-48 15,-1-2-16-15,0 1 0 0,0 3-160 0,1 1 0 0,-1-3 144 16,0 4-144-16,0-1 0 0,-1 2 0 0,0 2 0 0,0 2 0 16,0-1 0-16,0 4 0 0,0-3 0 0,0 5 0 15,0 2 0-15,2-1 0 0,-1 1 0 0,1 2 0 16,-2-5 0-16,0 3 0 0,0-2 0 0,-1 4 0 16,0-5 0-16,-2 2 0 0,-2-3 0 0,0-1 0 15,-9-5 0-15,9 8 0 0,-9-8 0 0,0 0 0 0,11 4 0 0,-11-4 0 16,0 0 0-16,10 0 0 0,-10 0 0 0,0 0 0 15,0 0 0-15,0 0 0 0,8-5 0 0,-2-3 0 16,-6 8 0-16,5-6 0 0,-1-4 0 0,0 2 0 16,-1-5 0-16,-1 2 128 0,5-1-128 0,-2-3 0 15,1-3 0-15,2-1 0 0,1-2 0 0,-1-5 0 16,3 1 0-16,-1-6 0 0,0-2 0 0,1 4 0 16,1-1 0-16,0 0 0 0,1 2 0 0,0 3 0 15,-2 6 0-15,1 2 0 0,-1 5 0 0,1-1 0 16,-2 0 0-16,0 4 0 0,0-1 0 0,0 5 0 15,-1-2 0-15,0 1 0 0,0 3 0 0,-1 0 0 16,-8 3 0-16,9-4 0 0,-9 4 0 0,0 0 0 16,0 0 0-16,7-5-128 0,-7 5 128 0,0 0 0 15,0 0 0-15,0 0 0 0,0 0 0 0,0 0 0 16,0 0 0-16,0 0 0 0,0 0 0 0,0 0 0 16,0 0 0-16,0 0 0 0,0 0 0 0,0 0 0 0,0 0 0 0,0 0 0 15,0 0 144-15,0 0-144 16,-1-7 192-16,-4-1-192 0,-4 2 208 0,-2-1-64 15,-2 0-16-15,-5-1 0 0,-2-3 128 0,-4 2 0 0,-2-3 16 16,-3 1 0-16,-4-1-80 0,-2 0 0 0,1 3-16 0,-1-1 0 16,-4 4-176-16,1-2 0 0,0 1 0 0,1-2 128 15,3 5-912 1,5 2-192-16,6 1-48 0,5 2-11904 0,7 1-2400 0</inkml:trace>
  <inkml:trace contextRef="#ctx0" brushRef="#br1" timeOffset="29911.23">12657 8982 21183 0,'-23'-9'944'0,"9"7"192"0,-4-1-912 0,1 2-224 0,2 2 0 0,1 0 0 15,1-1 0-15,2 3-240 0,1 1 48 0,2-1 16 16,8-3 496-16,-6 7 80 0,6-7 32 0,-1 14 0 15,1 2-32-15,3-2 0 0,5-1 0 0,2 1 0 0,2 1-80 0,2 2 0 16,2-3-16-16,2 0 0 16,4 2 0-16,2 1 0 0,1 1 0 0,4-1 0 15,2 1 32-15,7-1 16 0,3-2 0 0,7 0 0 16,2 0-96-16,5-3 0 0,7-2-16 0,1-2 0 0,-1-1-112 0,2-4 0 16,3-1-128-16,2 0 192 0,2-2-48 0,4-2-16 15,3-1 0-15,-3-2 0 0,-3-4 16 0,-1 1 0 16,-1-3 0-16,0-1 0 0,1 1 208 0,0-5 32 15,-2 2 16-15,-2-1 0 0,-7-1 48 0,-8-1 0 16,-1 2 0-16,-4 0 0 0,-2-1-112 0,-2 2-16 16,-1 3 0-16,-3 1 0 0,-2-2-128 0,-1 1-48 15,-2-3 0-15,-2 1 0 0,-4 4-144 0,0-1 0 16,-4 1-160-16,-3-1 160 16,-1 4-2464-16,-3-3-400 0,5-4-80 0,-9 8 0 0</inkml:trace>
  <inkml:trace contextRef="#ctx0" brushRef="#br1" timeOffset="30324.01">12889 9306 17503 0,'-11'-13'1552'0,"6"7"-1232"0,-2-2-320 0,2 0 0 0,3 1 2400 0,0-3 416 16,1 2 96-16,4 0 16 0,-1 0-2000 0,5-1-400 16,-1 3-80-16,5-7 0 0,3-4-192 0,5 2-48 15,4 1 0-15,5-1 0 0,4-4-208 0,5 1 0 16,1 0 0-16,3 0 0 0,-2 1 0 0,3-1 0 15,1-4 0-15,1 7 0 0,3 1 0 0,3 5 0 16,1 4 0-16,6 1 0 0,3-1 0 0,-1-2 128 16,-2 1-128-16,0 5 144 0,2 1 176 0,-2 3 48 15,-3 3 0-15,2 4 0 0,3 7-144 0,-2-1-32 16,-2 0 0-16,-3 0 0 0,-5-1-192 0,-3 3 0 16,0 4 0-16,-5-1 0 0,2-2 0 0,-3 3 0 15,0 0 0-15,0 0 0 16,1-1-288-16,0-2-96 0,-4-1-32 0,1-3-13664 0</inkml:trace>
  <inkml:trace contextRef="#ctx0" brushRef="#br1" timeOffset="31348.87">15614 8320 14735 0,'4'-18'1312'0,"-1"7"-1056"15,-2 2-256-15,0-3 0 0,1 5 2320 0,-2-4 416 16,-2 4 80-16,0-2 0 0,-2 1-1920 0,-4-2-400 16,1 3-80-16,-2-4-16 0,-1 4-272 0,-2-5-128 15,-2 6 128-15,-2-6-128 0,-2 0 0 0,-5 2 0 0,-5-1-224 0,0 3 80 16,-5-8-16-16,-5 4 0 0,-4 3 0 0,-9-3 0 15,-7 3 160-15,-1-2 0 0,2-4 0 0,-4 2-128 16,-1-5 128-16,-4-1 0 0,-4 5 0 16,-4-1 0-16,-7 1 320 0,-1-3-16 0,1 0 0 15,-3 3 0-15,-2 2 176 0,-7-1 32 0,-4-1 16 0,-2 2 0 16,5 2-112-16,-1 1-32 0,-3 4 0 0,-1 2 0 16,-4-2-96-16,1 2-32 0,2 3 0 0,-7 5 0 15,-8-1-256-15,4 3 160 0,-1 2-160 0,-1 1 128 16,-8 4-128-16,0 0 0 0,0 0 0 0,-1 2 0 15,-4 2 0-15,-1 1 0 0,-4 3 0 0,2 1 0 16,0-1 128-16,5 3-128 0,3-3 0 0,5 6 128 16,4 0 0-16,4 4-128 0,0 1 192 0,9 0-64 15,6 0 144-15,4 5 32 0,2 3 0 0,3 1 0 16,1 0-96-16,7 0-16 0,5 4 0 0,5-1 0 16,5 4-192-16,2-2 144 0,3 4-144 0,3 2 128 0,2 2-128 0,3 1 0 15,2 2 0-15,7-2 128 0,4-1-128 0,6-2 0 16,4 0 0-16,3 2 0 0,4 0 0 0,4-1 0 15,4 1 0-15,4-3 0 0,3-2 0 0,6-3 0 16,2 1 0-16,2 2 0 0,6-2 0 0,4-1 0 16,4 1 0-16,5 2 0 0,3-2 0 0,7 0 0 15,5 1 0-15,5-2 0 0,4 1 0 0,3 0 0 16,2-7 0-16,3 0 0 0,6 1 208 0,6-4-32 16,5-1-16-16,5-2 0 0,1-3-160 0,6-1 192 15,3-1-192-15,6 1 192 0,9-5-64 0,-2 0-128 16,-2-5 192-16,6 3-64 0,5 3-128 0,2-5 0 0,-2-2 144 15,5-2-144-15,3-2 0 0,0 1 128 0,4-1-128 0,0-4 0 16,1-6 0-16,3-1 144 0,2-1-144 0,2 2 0 16,2-3 128-16,0 2-128 0,1 1 0 0,2-4 0 15,1-6 144-15,-1 1-144 0,0 2 0 0,-2-4 144 16,2 1-144-16,-1-5 160 0,3 4-160 0,-4 0 160 16,2-5-160-16,-2-2 0 0,-3-1 0 0,1-3 0 15,2 1 0-15,-2-3 0 0,-3-8 0 0,-2 1 0 16,1 4 0-16,-5-10 0 0,-3-4 144 0,-1-5-144 15,-7-5 128-15,0-6-128 0,0-5 128 0,-11-3-128 16,-7-4 144-16,-6-6-144 0,-6-2 192 0,-7 0-192 16,-1-2 192-16,-12 3-192 0,-10 2 192 0,-13-1-192 15,-9 4 672-15,-11-3 32 0,-7-2 0 0,-9 0 0 16,-8 0 128-16,-8 3 16 0,-7-2 16 0,-10 4 0 0,-10-2-400 16,-10 1-80-16,-7-3 0 0,-3 2-16 15,-5-1-368-15,-3 2 144 0,-4 5-144 0,-12 0 0 0,-10 6 0 16,-1 2-176-16,-2-2 0 0,0 5 0 15,0 4-240-15,-1 0-48 0,-1 4-16 16,7 4 0-16,4 0-1632 0,6 6-320 0,5 8-64 0</inkml:trace>
  <inkml:trace contextRef="#ctx0" brushRef="#br1" timeOffset="32526.22">18618 8785 27647 0,'0'0'2448'0,"-2"-5"-1952"16,-2-4-496-16,0 4 0 0,-1 0 0 0,5 5-336 15,0 0 48-15,0 0 16 0,-6 4 272 0,-1 1 0 16,0 4 0-16,1 1 0 0,-1 4 0 0,1 2-192 16,-1 5 192-16,1 5-160 0,-1 6 160 0,2 5 128 15,-2 4-128-15,-1 3 176 0,0 7 32 0,1 5 16 16,-1 2 0-16,3 5 0 0,3 0-64 0,2 1-16 15,3-4 0-15,4 1 0 0,0-4 272 0,5-3 48 16,4-3 16-16,2-5 0 0,1-2 48 0,3-4 16 0,2-1 0 16,1-2 0-16,2-5-96 0,2-2-32 0,3-4 0 0,1-1 0 15,0-3 0-15,2-6 0 0,1-4 0 0,0-2 0 16,0-4 96-16,0-4 32 0,3-6 0 16,3-3 0-16,1-5 32 0,2-2 0 0,1-5 0 0,3-5 0 15,0-6-32-15,1-3 0 0,-2-5 0 0,-1-5 0 16,-4-9 176-16,0-7 48 0,-1-5 0 0,-2-5 0 15,-3-5-304-15,-3-1-48 0,-3-2-16 0,-5 3 0 0,-2 8-256 16,-2 4-144-16,-4 4 160 0,-3 4-160 0,-4 2 0 16,-2 5 128-16,-4 3-128 0,-2 6 0 0,-3 3 0 0,-4 4-256 15,-2 6 48-15,-6-8 16 16,-3 11-1472-16,-1 8-304 16,-3 5-48-16</inkml:trace>
  <inkml:trace contextRef="#ctx0" brushRef="#br1" timeOffset="35074.12">16806 12458 11967 0,'-12'0'1072'0,"6"6"-864"16,-1-3-208-16,-2 2 0 0,1 0 912 0,-3 2 144 15,1-1 32-15,1 3 0 0,0-3-96 0,-1 2-16 16,4-2 0-16,-2 0 0 0,3 4 224 0,-1-4 32 16,2-1 16-16,4-5 0 0,-5 6-144 0,5-6-16 15,0 0-16-15,0 0 0 0,-4-5 0 0,3 2 0 16,1-3 0-16,0-4 0 0,2 0-192 0,2-4-48 16,0-2 0-16,4-2 0 0,6-16-304 0,0 2-64 0,0 1-16 15,1-2 0-15,0-1-128 0,2 0-16 0,-2-1-16 0,0-2 0 16,3-1-96-16,-2-2 0 0,1-2-16 0,-2 1 0 15,2 2-176-15,-1 3 160 0,1 4-160 0,-3 3 160 16,-1 6-160-16,-2 4 0 0,-2 2 0 0,0 6 128 16,0 3-128-16,-9 8 0 0,0 0 0 0,0 0 0 15,0 0 0-15,7 17 0 0,0 1 0 0,-4 7 0 0,0 4 0 0,-3 6 0 16,-1 0 0-16,-1 3 0 16,-1 6-128-16,0 3 128 0,-2 2 0 0,0-4 0 0,-1-1 0 0,0-3 0 15,1-3 0-15,0-4 0 0,0-2 0 0,3-6 0 16,0-1 0-16,2-6 0 0,2-5 0 0,0-5 0 15,-2-9 0-15,0 0 0 0,10 5 0 0,2-5 0 16,-1-8 144-16,2-4-144 0,2-6 272 0,1-2-16 16,4-2 0-16,-1-6 0 0,-1-1 0 0,1-3-16 15,-1-2 0-15,2-1 0 0,3-2-240 0,0-2 176 16,1-7-176-16,1 1 160 0,2-5-160 0,0 3 0 16,-2 0 0-16,0 0 128 0,1 5-128 0,-1 5 0 15,-1 7 0-15,-1 3 0 0,-5 1 0 0,0 7 0 16,-4 7 0-16,-1 4 0 0,-2 2 0 0,-11 6 0 15,0 0 0-15,10 9 0 0,-1 5 0 0,-2 2 0 16,-4 4 0-16,0 3 0 0,1 5-128 0,-4 3 128 16,0 6 0-16,0 3 0 0,1 1 0 0,-1 2 0 15,0 3 0-15,0-2 0 0,1 1 0 0,0-3 0 16,1 1-144-16,0-2 144 0,1-4 0 0,1-1 0 16,-1 0 0-16,-1-2 0 0,-1 1 0 0,2-5 0 15,-2-2 0-15,1-1 0 0,1-6 0 0,1-1 128 0,-2 0-128 0,1-5 0 31,-1-2-1920-31,-2-13-416 0,0 0-96 0</inkml:trace>
  <inkml:trace contextRef="#ctx0" brushRef="#br1" timeOffset="35605.48">18140 12259 16575 0,'0'0'1472'0,"-7"-1"-1168"0,7 1-304 0,-11 1 0 16,11-1 832-16,0 0 128 0,-7 2 0 0,7-2 16 15,0 0 352-15,0 0 64 0,0 0 16 0,11-1 0 16,4 0-512-16,6-2-112 0,3 0-16 0,5-1 0 16,6-1-192-16,4 3-32 0,2 1-16 0,1 0 0 0,0-3-288 15,1 4-64-15,1 0-16 0,2-1 0 16,-3-4-160-16,-1 1 0 0,0 1 0 0,-1 1 128 0,-2-1-128 15,-3 2 0-15,-6 0 0 0,-2-1 0 16,-1 0-2000-16,-7-3-432 0</inkml:trace>
  <inkml:trace contextRef="#ctx0" brushRef="#br1" timeOffset="35940.97">18654 11794 23039 0,'0'0'1024'0,"0"0"192"0,0 0-960 0,0 0-256 15,0 0 0-15,0 0 0 0,10-4 160 0,3 4-16 16,2 4 0-16,4 3 0 0,6-2 480 0,6 8 80 0,3-1 32 0,3 1 0 15,1 3-208-15,0 2-32 0,-3-1-16 0,-1 4 0 16,-1-1 96-16,-2 2 32 16,-4 2 0-16,-2-1 0 0,-5 5-96 0,-3-4-32 0,-5-3 0 0,-3 2 0 15,-6 3 96-15,-3-6 32 0,-5-1 0 0,-3 1 0 16,-3 2-144-16,-6 1-16 0,-6-1-16 0,-2-2 0 16,-3-1-192-16,-3-1-48 0,1 3 0 0,-2-3 0 15,0-3-576 1,3-2-112-16,-2-5-16 0,9-2-9920 0,1-2-1984 0</inkml:trace>
  <inkml:trace contextRef="#ctx0" brushRef="#br1" timeOffset="36438.3">20081 11993 22111 0,'-9'-10'1968'0,"6"2"-1584"16,-5 1-384-16,2 2 0 0,-3 0 544 0,0 2 32 0,-1 2 0 0,-2 1 0 15,1 0 16-15,-2 2 16 0,-2 3 0 16,-2 2 0-16,-1 0-144 0,-2 4-16 0,-3 0-16 0,-2 2 0 16,-3 6 16-16,1-1 16 15,-2-1 0-15,5 6 0 0,-3 0-16 0,3 3 0 0,1 0 0 0,5-3 0 16,0-1-144-16,8-3-48 0,3-1 0 0,4-4 0 16,2-2-64-16,1-12-32 0,0 0 0 0,11 7 0 15,-1-1 320-15,3-5 64 0,2-5 16 0,4-3 0 16,3-5 0-16,3 1 0 0,3-4 0 0,0 1 0 15,0 1-224-15,-3 4-32 0,-4-1-16 0,-3 5 0 0,-4 2-96 16,-3 5 0-16,-11-2-16 0,11 8 0 0,-4 4 16 0,1 3 0 16,-2 3 0-16,-1 1 0 0,-1 3 16 0,0 2 16 15,0 0 0-15,1-4 0 0,0-1-224 16,2-1 128-16,4-1-128 0,-1-2 0 0,-1-5 0 0,0-2 0 16,1-3 0-16,0-1 0 15,0 1-1728-15,2-9-320 0,1-4-80 16</inkml:trace>
  <inkml:trace contextRef="#ctx0" brushRef="#br1" timeOffset="36828.08">20787 11684 14735 0,'5'-12'640'0,"-5"12"160"0,0 0-640 0,5-8-160 0,-5 8 0 0,0 0 0 15,7-6 2880-15,-7 6 528 0,0 0 112 16,0 0 32-16,0 0-2064 0,0 0-400 0,3 14-96 0,-4 2-16 16,-3 3-144-16,-4 4-48 0,-1 1 0 0,-1 4 0 15,-1 0-208-15,-3 4-64 0,-1 2 0 0,-3 3 0 16,-1 1 64-16,0 0 0 0,1-1 0 0,1-1 0 15,3-1-240-15,2-2-32 0,0-5-16 0,5-5 0 16,3 0-32-16,2-2-16 0,4-4 0 0,2-3 0 0,2-2 16 16,4-6 16-16,3 0 0 0,5 0 0 0,2-4 144 0,4-1 32 15,0-1 0-15,3 2 0 0,2-4-160 0,3 2-32 16,0 0 0-16,1-1 0 0,1 0-256 0,0 1 128 16,-1 1-128-16,-1 0 0 0,-1-1 0 0,-3 2 0 15,-3-1 0-15,-2 1 0 16,-3 1-976-16,-2 1-256 0,-3-2-48 0,-2 1-10784 15,-1-2-2144-15</inkml:trace>
  <inkml:trace contextRef="#ctx0" brushRef="#br1" timeOffset="37214.65">22031 11844 24191 0,'0'0'1072'0,"-4"-5"208"0,2-5-1024 0,2 10-256 15,-3-6 0-15,3 6 0 16,0 0 768-16,0 0 80 0,-5-5 32 0,5 5 0 0,0 0-80 0,-6 6-16 16,-1 3 0-16,0 4 0 15,-2 3-128-15,-1-176-16 0,0 371-16 0,-1-184 0 0,0 3-64 0,1 3-16 16,0-1 0-16,-1-1 0 0,3 3-352 0,-1 0-64 16,0-1 0-16,1 0-128 0,2 0 256 0,2-6-64 15,0-1-16-15,2-5 0 0,-1 1-176 0,1-3 0 16,-4-4 0-16,4-2-176 15,2-13-368-15,0 0-80 0,-8 5-16 0,8-5-14352 0</inkml:trace>
  <inkml:trace contextRef="#ctx0" brushRef="#br1" timeOffset="37387.07">21689 12082 19343 0,'0'0'1728'0,"0"0"-1392"16,10-2-336-16,2-2 0 0,3 3 1088 0,0-3 128 15,3 2 48-15,4 2 0 0,3 2-400 0,6 0-80 16,2 0-16-16,5 0 0 0,4 2-256 0,0 1-64 0,-3-2-16 16,-3-1 0-16,-3-1-176 0,-5 2-48 15,-3-1 0-15,-3 0 0 16,-3-4-1712-16,1 0-352 0,-1 1-64 0</inkml:trace>
  <inkml:trace contextRef="#ctx0" brushRef="#br1" timeOffset="37815.08">22823 11569 23039 0,'0'0'2048'0,"0"0"-1648"15,0 0-400-15,-6 9 0 0,-3 5 688 0,-1 1 48 16,-2 4 16-16,-2 2 0 0,0 7-96 0,-1-1-16 15,-3 5 0-15,-1 2 0 0,-3 3-16 0,1 2-16 16,-1 3 0-16,-1 4 0 0,1-1 32 0,-1 0 16 16,-3 1 0-16,2-5 0 0,1-4-144 0,2-3-16 15,3-1-16-15,5-7 0 0,4-5-160 0,3-2-48 16,2-2 0-16,4-5 0 0,0-12-16 0,0 0 0 16,13 6 0-16,3-6 0 0,5-4 224 0,3 0 32 15,1-4 16-15,2 1 0 0,2-4-208 0,-1 3-64 16,-3-1 0-16,0 4 0 0,-3 1-256 0,-1 4 0 15,-2 2 0-15,-3 3 0 0,-2 4 0 0,0 0 0 16,-3 3 0-16,-4 2 0 0,-6 0 0 0,-2 0 0 16,-1 2 0-16,-5 1 0 0,-4-2 160 0,-3 0 32 15,-4 0 0-15,-4-2 0 0,1 1 0 0,-5-2 0 0,0-4 0 16,-2 1 0-16,0-4-192 0,-1-1 0 0,-3-6 0 16,11-2 128-1,0-1-1200-15,1-4-240 0,-1 0-48 0,-3-9-9808 0,6-1-1952 16</inkml:trace>
  <inkml:trace contextRef="#ctx0" brushRef="#br1" timeOffset="38445.08">23154 12611 16575 0,'0'0'1472'0,"0"0"-1168"16,-11 6-304-16,1 3 0 0,10-9 704 0,-6 7 96 15,6-7 16-15,0 0 0 0,-8 8 544 0,8-8 112 16,0 0 32-16,0 0 0 0,0 0 128 0,0 0 32 16,0 0 0-16,8-11 0 0,1-3-304 0,3-4-48 15,4-1-16-15,0-1 0 0,2-3-544 0,2-5-112 16,2 0-32-16,1-2 0 0,1-1-160 0,1 2-48 0,1-3 0 0,2-5 0 16,0-1-128-16,2-1-16 0,1 0-16 0,2 4 0 15,1 1-112-15,-3 6 0 0,-6 1-128 0,1 7 192 16,-7 3-192-16,-3 7 0 0,-3-2 0 15,-3 10 0-15,-10 2 0 0,6 8 0 0,-3 6 0 0,-4 5 0 16,-4 6 0-16,-3 0 0 0,-2 6 0 0,-3-1 0 16,-1 3 0-16,-1 3-128 0,1 1 128 0,-4-1 0 15,3-3 0-15,1-3 0 0,1-6 0 0,4 2 144 16,2-5-144-16,3-3 0 0,1-7 0 0,4-2 0 0,-1-9 0 0,11 2 0 16,1-4 0-16,5-7 0 0,3-3 0 15,6-5 0-15,-1-2 224 0,3-5-64 0,1-1-32 0,2-3 0 16,1 1 0-16,1-5 0 0,0-1-128 0,0 0 0 15,5 1 0-15,-12 9 128 0,6 1-128 0,4 1 0 16,1 3 0-16,1 6 128 0,-5 0-128 0,-1 3 0 16,-3 6 0-16,-2 5 0 0,-4 7 0 0,-3 4 0 15,-4 10-144-15,-2 3 144 0,-2 7 0 0,-6 5 0 16,-1 6 0-16,-2 4 0 0,-3 5 128 0,-2 3-128 16,-1 1 176-16,-1 1-176 0,1-5 0 0,2-3 0 15,0-2 0-15,3 18 0 16,3-10-2640-16,6-5-496 0,8 10-80 0,4-13-32 0</inkml:trace>
  <inkml:trace contextRef="#ctx0" brushRef="#br1" timeOffset="44595.28">9259 5606 28559 0,'0'0'2544'0,"0"0"-2032"0,0 0-512 0,0 18 0 32,1 2-352-32,0 4-160 0,1 1-48 0,-1 6 0 0,0 5 368 0,2 3 192 0,-1 6-192 0,1 6 192 15,-3 3-128-15,0 7 128 0,0 3 0 0,0 6 0 16,-1 2 0-16,-1 8-128 0,-4 4 128 0,1 6 0 15,-4 6 0-15,-1 0 0 0,-2 7-128 0,-2 5 128 16,-1 11 0-16,0-1 0 0,-2 4 0 0,1 6 0 16,-3 7 0-16,0 0 0 0,1 2 0 0,1 1 0 15,1-4 176-15,1 3-16 0,-1-3 0 0,1-1 0 16,-1-3 272-16,-4 4 48 0,0 0 16 0,-1 6 0 16,-1-2 32-16,0 2 16 0,-2 2 0 0,3 1 0 15,0-3-176-15,2 3-48 0,1 7 0 0,2-2 0 0,1-3-160 16,1 2-32-16,1 3-128 0,1-1 192 0,2-1-192 15,0 4 176-15,0-2-176 0,1 4 160 0,1-1-160 0,1 1 0 16,-2-4 0-16,1 5 128 0,2 0-128 0,-3-2 0 16,0 2 0-16,-1-3 0 0,-1 3 0 0,0 2 0 15,0 2 0-15,1 1 128 0,1 1-128 0,0-1 128 16,0 3-128-16,0-1 128 0,2 2 48 0,-1-2 0 16,0 0 0-16,1 0 0 0,-2 2 0 0,-1-1 0 15,-1-3 0-15,3 0 0 0,-1-3 0 0,2-1 0 16,1 0 0-16,2-2 0 0,0-1 48 0,2-3 16 15,0 1 0-15,4-1 0 0,2 5-80 0,2-6-16 16,-4-1 0-16,4 4 0 0,-3 0-144 0,1 1 160 0,0-5-160 0,-3 1 160 16,-2 1-16-16,-2-2 0 0,1 2 0 0,-3-3 0 15,-4-3-16-15,0 2 0 0,0 3 0 0,-2-1 0 16,-1-4-128-16,0-6 192 0,-2 1-192 0,0-9 192 16,-2-7-64-16,1-2 0 0,0-2 0 0,2-10 0 15,-2-6-128-15,2-6 0 0,3 0 144 0,1-7-144 16,0-6 0-16,0-9-192 0,-2-7 32 0,3-10 0 31,2-9-2256-31,1-11-448 0,0-8-80 0,5-11-32 0</inkml:trace>
  <inkml:trace contextRef="#ctx0" brushRef="#br1" timeOffset="45834.44">1693 7739 7359 0,'0'0'656'0,"0"0"-528"16,1-8-128-16,-1 3 0 0,-1-5 1792 0,0 5 320 15,1 5 64-15,0 0 0 0,-1-8-720 0,1 8-160 16,0 0-16-16,0 0-16 0,0 0-304 0,0 0-48 15,0 0-16-15,-5 9 0 0,1 5-192 0,0 4-32 16,0 4-16-16,3 2 0 0,-4 5-32 0,0 5-16 16,-2 6 0-16,2 3 0 0,0 1-192 0,-1 7-32 15,-3 3-16-15,1 0 0 0,1 2-96 0,-1 0-16 16,-1 0 0-16,3-1 0 0,-2-4-96 0,0-3-32 16,1-7 0-16,0-5 0 0,2-3-128 0,2-2 0 0,0-8 144 0,2-4-144 15,1-3 0-15,2-4 0 0,-2-12 0 16,0 0-192-1,10 1-1440-15,3-8-288 0,-1-9-64 0,-2-4-9440 0</inkml:trace>
  <inkml:trace contextRef="#ctx0" brushRef="#br1" timeOffset="46064.16">1992 7660 20495 0,'0'0'896'0,"0"0"208"0,2 13-880 0,-2 0-224 15,0 3 0-15,-2 7 0 0,-1 1 432 0,1 8 32 16,-1 2 16-16,-1 4 0 0,1 3 288 0,-4 1 64 16,3 2 16-16,1 1 0 0,0 3-128 0,2 2-16 15,-2-1-16-15,1 3 0 0,-2 1-288 0,1 0-48 16,2 3-16-16,0-8 0 0,-2-2-336 0,2-7 0 16,1-2 0-16,1-5 0 0,1-5-192 0,1-3-128 15,1-6 0-15,0-7-8064 16,0-1-1616-16</inkml:trace>
  <inkml:trace contextRef="#ctx0" brushRef="#br1" timeOffset="46266.49">1411 7842 23951 0,'-10'-10'2128'0,"10"10"-1696"0,0-8-432 0,5 2 0 16,5-3 1264-16,5 2 160 0,6-1 48 0,4 0 0 15,7 3-1216-15,1-5-256 0,2 1 0 0,5-3 0 16,6 2 176-16,2 0 96 0,3 1 32 0,1 3 0 16,1 2-48-16,-2 0 0 0,-4 0 0 0,-4 3 0 15,-3 1-256-15,-7 3 0 0,-4 0-176 0,-5 1-8992 16,-5 4-1808-16</inkml:trace>
  <inkml:trace contextRef="#ctx0" brushRef="#br1" timeOffset="46485.04">2377 8355 26719 0,'0'19'2368'0,"0"11"-1888"16,-1 3-480-16,-1 7 0 0,-1 0 480 0,-2 1 0 15,-2 4 0-15,0 0 0 0,-5 2 160 0,1-4 48 16,-1 1 0-16,1-4 0 0,1-2-368 0,1 0-80 15,0-4-16-15,1-2 0 0,3-3-400 0,0-4-80 16,0-6 0-16,1 5-13584 0</inkml:trace>
  <inkml:trace contextRef="#ctx0" brushRef="#br1" timeOffset="47064.99">3149 7144 6447 0,'0'0'272'0,"0"0"80"0,0 0-352 0,0 0 0 0,0 0 0 0,-7 3 0 15,0-2 1456-15,-1 4 208 16,-2 0 64-16,0 5 0 0,-2 3-624 0,2 3-112 0,-4 6-32 0,-2 5 0 15,-4 1 192-15,0 6 16 0,-2 7 16 0,0 4 0 16,-3 10-32-16,1 9 0 0,-1-1 0 0,1 8 0 16,-2 7-496-16,3 1-96 0,1 3-32 0,1 0 0 15,3-2-288-15,4-4-64 0,4-5-16 0,4-5 0 16,3-10-160-16,3-5 0 0,4-4 144 0,3-4-144 16,0-7 0-16,5-6 144 0,2-2-144 0,6 7 0 15,-1-12-256-15,3-4-144 0,-3-5-48 0,1-11-11264 16</inkml:trace>
  <inkml:trace contextRef="#ctx0" brushRef="#br1" timeOffset="47446.94">3477 7236 12895 0,'0'0'1152'0,"0"0"-928"16,0 0-224-16,0 0 0 0,0 0 1648 0,0 0 272 16,-8 8 64-16,2 4 16 0,0 10-1216 0,-1 0-240 15,-3 3-48-15,-1 5-16 0,1 4 96 0,-1 3 32 0,-2 4 0 0,0 5 0 16,2 1 80-16,-4 5 16 15,0 2 0-15,-1 6 0 0,0-1-80 0,-1 2-16 0,1-2 0 16,0-4 0-16,4-3-256 0,0-6-48 0,2-7-16 0,2 0 0 16,2-8-96-16,2-1 0 0,3-8-16 15,0-3 0-15,1-3 16 0,1-2 16 0,0 0 0 0,4-7 0 16,-5-7-64-16,5 8-16 0,3-4 0 0,0-3 0 16,-8-1-128-16,9-1 128 0,1-2-128 0,-1-1 128 15,0 1-352-15,0 0-80 0,2-1-16 0,2 0 0 16,-2-2-1920-16,3 1-400 0</inkml:trace>
  <inkml:trace contextRef="#ctx0" brushRef="#br1" timeOffset="47766.14">4098 7156 21183 0,'0'0'944'0,"0"0"192"0,-6 2-912 0,-2 4-224 15,0 5 0-15,-2 3 0 0,-2 0 0 0,-4 7-256 0,-1 3 48 0,-5 6 16 16,-2 3 672-16,0 6 144 0,-2 2 16 0,1 7 16 15,-1-178 96-15,1 367 16 0,0-183 0 0,2 4 0 16,1 0-336-16,2 4-64 0,2-2-16 0,3-1 0 16,2-4-352-16,4-2 128 0,4-4-128 0,2 10 0 31,5-14-624-31,4-10-192 0,3-11-32 0</inkml:trace>
  <inkml:trace contextRef="#ctx0" brushRef="#br1" timeOffset="48070.56">4187 7782 21183 0,'-14'-1'944'0,"8"3"192"16,-6 2-912-16,2 5-224 0,-1-3 0 0,1 3 0 0,-4 2 352 0,-2 4 32 16,-2 3 0-16,1 1 0 0,-1 2 208 0,1 5 48 15,2-2 16-15,2 1 0 0,-1-1-144 0,4-2-16 16,3-2-16-16,3 1 0 0,4-4-304 0,1-1-176 15,4-4 192-15,3-5-192 0,2-5 336 0,4-2-32 16,1-2-16-16,2-2 0 0,3-5 176 0,2 1 48 16,-2-4 0-16,0 0 0 0,-3-4-208 0,-4-1-48 15,-1 2 0-15,1 0 0 0,-4 2-128 0,0 3-128 16,-2 0 192-16,-1 5-192 0,-6 5 128 0,0 0-128 16,0 0 0-16,0 9 0 0,-2 5 192 0,1 3-192 15,-2 2 192-15,-2 3-192 0,2 2 0 0,-3-4 0 16,0 2 0-16,4 1-9312 15,2 1-1888-15</inkml:trace>
  <inkml:trace contextRef="#ctx0" brushRef="#br1" timeOffset="48254.89">4547 8033 10127 0,'0'0'896'0,"-3"8"-704"0,-1 6-192 0,1 3 0 0,-1 3 2656 0,-3 3 496 16,1 3 112-16,-2-1 0 15,0 4-1744-15,-1-2-368 0,0 1-64 0,-3 4 0 16,3-2-368-16,-1 2-64 0,0-2-16 0,0 0 0 0,1-6-384 0,0 0-96 16,2 1-16-16,-1 2 0 15,2-5-1920-15,0-7-384 0</inkml:trace>
  <inkml:trace contextRef="#ctx0" brushRef="#br1" timeOffset="48764.6">5078 7219 20559 0,'0'0'896'0,"0"0"208"0,0 0-880 0,0 0-224 0,-4 6 0 0,-1 1 0 16,-5 4 0-16,0 2-208 0,-3 5 32 0,0 6 16 16,-2 3 480-16,1 4 80 0,-2 6 32 15,3 5 0-15,-1 4 272 0,0 5 48 0,-4 0 16 0,2 2 0 16,-1 2 64-16,1 1 0 0,-2-1 16 0,3-1 0 15,-2-1-336-15,4-8-64 0,3-5 0 0,3-9-16 16,2-3-176-16,3-9-48 0,2-3 0 0,2-3 0 0,-2-13 176 16,7 4 16-16,5-5 16 0,3-7 0 0,-1-3 32 0,5-6 16 15,2-4 0-15,4-2 0 0,0 1-208 0,0 2-32 16,2 3-16-16,-1-1 0 0,-1 2-208 0,0 2 0 16,1 5-144-16,-2 1 144 0,-2 7-128 0,-3 5 128 15,-2 2 0-15,-4 2-144 0,-4 3 144 0,-4 5 0 16,-4-1 0-16,-3 3 0 0,-4 2 176 0,-6 2 64 15,-6 0 16-15,-3 4 0 0,-2-5-256 0,-4 1 128 16,0-2-128-16,-12 8 0 0,3-6 160 0,6-4-160 16,3-3 160-16,3-4-160 15,2-4-1184-15,6-3-336 0,2-7-64 0,4-2-12144 0</inkml:trace>
  <inkml:trace contextRef="#ctx0" brushRef="#br1" timeOffset="49086.33">5335 6917 6447 0,'0'0'576'0,"0"0"-576"0,4 12 0 0,0 2 0 16,-2 0 3344-16,2 4 560 0,2 4 128 0,1 4 0 16,-1 6-2400-16,3 5-480 0,2 7-112 0,3 5-16 15,0 5-192-15,0 9-32 0,-1 3-16 0,0 6 0 16,-1 6 96-16,-3 6 16 0,-2 2 0 0,-5 1 0 0,-3-1-192 0,-3 0-48 16,-5 1 0-16,-2-7 0 0,-2-5-288 0,-3-10-64 15,-5-7-16-15,1-2 0 0,-2-5-96 0,1-5 0 16,-2-6-16-16,0-3 0 15,-1-6-752-15,0-3-160 0,1-7-32 0</inkml:trace>
  <inkml:trace contextRef="#ctx0" brushRef="#br1" timeOffset="49730.17">5510 6679 14159 0,'0'0'624'0,"10"-4"144"0,1-1-624 0,-11 5-144 15,11-3 0-15,-1 6 0 0,0 1 864 0,1 3 144 16,-2 6 16-16,1 6 16 0,0 5-336 0,1 9-80 16,2 7-16-16,2 4 0 0,-2 8-144 0,2 3-16 15,0 2-16-15,1 12 0 0,-1 5 144 0,-1 9 48 0,-4 9 0 16,-2 2 0-16,-2 6-48 0,-5 5-16 16,-3 3 0-16,-5-5 0 0,-3-4 32 0,-1-4 16 0,-2-2 0 15,-5-7 0-15,2-3 64 0,-4-8 16 0,-1-8 0 16,2-9 0-16,1-8-112 0,3-1 0 0,1-6-16 0,0-4 0 15,1-4-432-15,2-6-128 0,1-6 0 0,1-7-9600 16,3-6-2016-16</inkml:trace>
  <inkml:trace contextRef="#ctx0" brushRef="#br1" timeOffset="50031.41">6147 7625 26367 0,'0'0'1168'0,"0"0"240"0,0 0-1120 0,0 0-288 15,0 0 0-15,7-4 0 0,3-4 128 0,4 3-128 16,0 1 144-16,3-3-144 0,5-1 224 0,2 3-48 16,2-1-16-16,-1 0 0 0,-1 1-160 0,-1-1 0 15,-1 2 144-15,-2 3-144 0,-2 2 0 0,-3 3 0 16,-2 4 0-16,-4-2 0 16,-4 5-1792-16,-7 6-368 0</inkml:trace>
  <inkml:trace contextRef="#ctx0" brushRef="#br1" timeOffset="50146.19">6142 7994 10127 0,'0'0'896'0,"0"0"-704"0,0 0-192 0,0 0 0 16,5 9 2720-16,4-1 512 0,2-6 96 0,3-2 32 16,2-5-2048-16,4-1-416 0,4-2-64 0,4-3-32 15,3-2-480-15,2 1-112 0,0-2-16 0,2-4-7744 16,2-3-1536-16</inkml:trace>
  <inkml:trace contextRef="#ctx0" brushRef="#br1" timeOffset="50707.88">7060 7004 12895 0,'0'0'1152'0,"13"-5"-928"0,-1-1-224 0,5-4 0 16,3 1 1248-16,6-1 208 16,3 3 32-16,6 1 16 0,3 1-208 0,2 0-32 0,2-3-16 0,-1 0 0 15,-5-2-384-15,4 3-80 0,-3-4-16 0,-2 6 0 16,-2 3-272-16,-2-1-64 0,-2 1-16 0,-1 2 0 16,3 4-144-16,-2 2-16 0,-1 2-16 0,0-2 0 0,-2 2-16 15,0 3 0-15,-2 3 0 0,0 2 0 0,-5 5-96 16,-2 0 0-16,-6 6-128 0,-3 4 192 15,-6 6 0-15,-4 3-16 0,-6 1 0 0,-3 10 0 0,-7 6 112 0,-5-1 32 16,-4 1 0-16,-2 0 0 0,-4-1 64 0,-1 0 32 16,-1 1 0-16,0-1 0 0,0-4-16 0,2 2 0 15,-1-3 0-15,1 1 0 0,1-4 112 0,2-2 32 16,1-4 0-16,-1-2 0 0,0-7-224 0,6-1-64 16,1-1 0-16,2-5 0 0,1 0-256 0,4-6 128 15,4 0-128-15,1-4 0 0,1-4 0 0,3-5-320 16,7-7 32-16,0 0 16 15,0 0-2112-15,0 0-432 0,3-8-64 0</inkml:trace>
  <inkml:trace contextRef="#ctx0" brushRef="#br1" timeOffset="51153.64">7557 7161 22911 0,'0'0'1024'0,"10"-11"192"0,1 1-960 0,1 1-256 0,-2 3 0 0,-1 3 0 16,-9 3 432-16,0 0 32 0,0 0 16 0,0 0 0 15,0 0 352-15,0 0 64 0,2 9 0 0,-3 3 16 16,-1 3 48-16,-7 2 16 0,-3 0 0 0,0 4 0 16,-5 0-208-16,-1 7-64 0,-2 5 0 0,1 3 0 0,-4 5-48 15,0 2-16-15,-5 5 0 0,-1 5 0 0,-5 2-160 0,-3 4-32 16,-3 3-16-16,1-4 0 0,0 2-160 15,0 0-16-15,1-4-16 0,1-2 0 0,3 0 0 16,2-2 0-16,3-9 0 0,5 0 0 0,2-4 16 0,7-4 16 16,2-6 0-16,6 2 0 0,2-3-80 0,3-4-32 15,4-2 0-15,3-3 0 0,2 0-32 0,6-5-128 16,0-3 192-16,5-2-64 0,3 2-128 0,3-2 192 16,0-2-192-16,2-3 192 0,2-3-192 0,2-1 0 15,2-1 0-15,1-1 128 0,2 1-128 0,-1-2 0 16,-1 1 0-16,0-6 0 0,-1-1-160 0,-2-2-64 15,-2 1-16-15,-2 2 0 16,-5 3-1280-16,0-1-256 0,0 1-48 0,-3-2-9248 16,-2-5-1856-16</inkml:trace>
  <inkml:trace contextRef="#ctx0" brushRef="#br1" timeOffset="51335.78">6992 8015 4607 0,'0'0'400'0,"8"-7"-400"0,4 5 0 0,2 3 0 15,2 4 5648-15,3-1 1056 0,3 1 208 0,3-1 32 16,3 4-5376-16,5-5-1072 0,4 1-224 0,5 0-32 16,2 0 64-16,1-4 16 0,-3 0 0 0,0 0 0 0,0-5-192 0,-2 2-128 15,0 1 144-15,-1 2-144 16,-1 0-256-1,2 2-128-15,3 1-48 0,-1 1-13328 0</inkml:trace>
  <inkml:trace contextRef="#ctx0" brushRef="#br1" timeOffset="51794.15">8262 8218 5519 0,'0'0'496'0,"0"0"-496"15,0 0 0-15,0 0 0 0,0 0 3440 0,0 0 592 16,0 0 112-16,0 0 16 0,0 0-2048 0,-10 4-432 16,-1-2-80-16,-2 1 0 0,-1 1-480 0,0 1-96 15,0 4 0-15,-1 0-16 0,-2 3-256 0,-1 4-48 0,-1 0-16 0,0 5 0 16,-1 1-176-16,1 5-16 15,2-1-16-15,2-1 0 0,0 2-96 0,2-2 0 0,4 0-16 0,0-4 0 16,6 0-128-16,0-3-32 0,2-4 0 0,3 0 0 16,2-5 32-16,-4-9 0 0,0 0 0 0,12 4 0 15,-1-3 224-15,3-3 48 0,1-5 16 0,3-2 0 16,0-2-16-16,0-6-16 0,-1-2 0 0,1-1 0 16,0-5-176-16,0 2-16 0,-2 4-16 0,0-3 0 0,-2-1 0 15,-3 4 0-15,0 1 0 0,-2 6 0 16,-1-1-288-16,-2 8 128 0,-6 5-128 0,0 0 0 15,0 0 192-15,0 0-64 0,5 9 0 0,-1 5-128 0,-1-2 0 0,-1 1 0 16,0 2 0-16,0 1 0 0,3-1 0 16,3 0 0-16,1-5 0 0,2 2 0 0,2-1 0 0,2-4 0 15,0-2 0-15,4 0 0 0,2-3 0 0,0-1 0 16,2-1 0-16,0-6 0 16,-1-3-2432-16,-1-1-480 0</inkml:trace>
  <inkml:trace contextRef="#ctx0" brushRef="#br1" timeOffset="54500.79">2732 10062 6447 0,'-11'-14'576'0,"11"14"-576"16,0 0 0-16,0 0 0 0,-7-5 2768 0,0 4 448 0,1 4 96 16,0 6 16-16,-2 1-2208 0,1 6-432 0,-1 7-96 0,-1 4-16 15,0 6-192-15,0 4-64 0,0 2 0 0,2 6 0 16,-1-2-32-16,-1 5-16 0,0 0 0 0,2-2 0 16,-1 1 96-16,0-4 16 0,-2 1 0 0,3-6 0 15,0-3-64-15,3-4-16 0,2-3 0 0,1-4 0 16,1-5 176-16,1-5 32 0,4-1 16 0,3-8 0 15,3-4 192-15,4-5 48 0,4-3 0 0,4-6 0 0,3-5-448 0,0 0-64 16,4-3-32-16,-1-2 0 0,1 1-224 0,1 4 0 16,-2 3 128-16,0 6-128 0,-1 2 0 0,0 4 0 15,-2 3 0-15,-2 7 0 0,-3-1 0 0,-2 4 0 16,-3 0 0-16,-4 5 0 0,-3 3 0 0,-4 0 0 16,-3 0 0-16,-6 1 0 0,-4 1 272 0,-3 1 112 15,-6-2 32-15,-1 2 0 0,-1 0 32 0,-3-2 16 16,-3-2 0-16,-1 1 0 0,-2-1-192 0,1-2-32 15,0-4-16-15,2 2 0 0,0-8-224 0,3-1-208 16,5-1 32-16,-6-8 16 16,8-3-1264-16,6-7-256 0,6-3-48 0,4 4-7296 15,4-3-1472-15</inkml:trace>
  <inkml:trace contextRef="#ctx0" brushRef="#br1" timeOffset="54698.73">3506 10359 23039 0,'0'0'1024'0,"0"0"192"0,-2 12-960 0,1 1-256 0,1 1 0 15,3 5 0-15,2 5 704 0,0 0 112 0,1-1 16 0,2 4 0 16,2-2-320-16,0 5-64 0,2-2-16 0,3 0 0 16,3-6-128-16,0 5-32 0,-1-1 0 0,2 0 0 15,0-3-80-15,1-3 0 0,-3 1-16 0,0-3 0 31,-2-3-1392-31,0-1-288 0,-1-3-48 0</inkml:trace>
  <inkml:trace contextRef="#ctx0" brushRef="#br1" timeOffset="54890">3965 10406 32255 0,'-3'12'2864'0,"-1"5"-2288"16,2 3-576-16,-1 7 0 0,1 1 0 0,-2 6 0 15,0 8 0-15,-2 1 0 0,-2 7 128 0,-1-1 32 16,-1 2 0-16,-1 1 0 0,-3 2 240 0,1 0 48 16,-2 0 16-16,-3 4 0 0,-3 1-160 0,4 2-48 15,1 1 0-15,2-5-10592 16,3-3-2128-16</inkml:trace>
  <inkml:trace contextRef="#ctx0" brushRef="#br1" timeOffset="55462.52">2795 12292 1839 0,'0'0'0'0,"0"0"160"0,0 0-160 0,0 0 0 0,0 0 0 0,0 0 0 16,0 0 2832-16,0 0 544 16,0 0 96-16,0 0 32 0,0 0-2464 0,0 0-480 0,0 0-112 0,-4-5 0 15,4 5-320-15,0 0-128 0,0 0 0 0,0 0 128 16,-5-8-128-16,5 8 0 0,0 0-160 0,0 0 160 15,0 0-864-15,0 0-80 0,0 0-16 0</inkml:trace>
  <inkml:trace contextRef="#ctx0" brushRef="#br1" timeOffset="55645.91">2785 12256 2751 0,'0'0'256'16,"0"0"-256"-16,0 0 0 0,0 0 0 0,0 0 2528 0,0 0 464 16,0 0 80-16,0 0 32 0,0 0-1888 0,0 0-384 15,0 0-80-15,0 0-16 0,0 0-368 0,0 0-80 16,0 0-16-16,0 0 0 0,0 0-272 0,0 0 0 15,0 0 128-15,0 0-128 0,0 0 0 0,0 0 0 16,0 0 0-16,0 0 0 0,0 0 0 0,0 0 0 16,0 0 0-16,0 0 0 0,0 0 0 0,0 0 0 15,0 0 160-15,0 0-160 16,0 0-416-16,0 0-160 0,0 0-48 0</inkml:trace>
  <inkml:trace contextRef="#ctx0" brushRef="#br1" timeOffset="56807.28">3399 12099 13823 0,'0'0'1216'0,"0"0"-960"0,1-8-256 0,-1 8 0 16,3-11 864-16,-3 11 128 0,0-9 32 0,0 9 0 16,0 0 192-16,-4-10 64 15,4 10 0-15,-10-6 0 0,0 1-64 0,2 2-16 0,-6 0 0 0,-8 2 0 16,-3 1-128-16,-2 4-32 0,-1 2 0 0,-2 0 0 15,-2 6-96-15,-4-1-32 0,0 4 0 0,-4 2 0 16,0 1-432-16,10-3-96 0,1 3 0 0,-15 14-16 16,3 1-192-16,8-4-48 0,6 0 0 0,7-1 0 15,3 0-128-15,7 1 160 0,4-3-160 0,3-1 160 0,4-1-160 16,6-2 192-16,4-1-192 0,3-7 192 0,7 0-192 16,1 0 0-16,9 4 0 0,0 0 0 15,4 1 0-15,3 1 0 0,3 1 0 0,-2 0 0 0,-1 0 0 0,1 2 0 16,-3-1 0-16,-1 0 0 0,-6 0 0 0,-2-2 0 15,-6-1 0-15,-3-1 0 0,-1-2 192 0,-6 0-32 16,-3-1-16-16,-5 0 0 0,-4 2 464 0,-4-2 96 16,-4 0 0-16,-3 0 16 0,-8 6-144 0,-2-2-48 15,-5-1 0-15,-6 1 0 0,-3 1-384 0,-2-3-144 16,-3-5 0-16,-1-2 144 16,1-2-720-16,0-2-160 0,0-3-32 0,6-3 0 15,3-1-2432-15,4-3-512 0</inkml:trace>
  <inkml:trace contextRef="#ctx0" brushRef="#br1" timeOffset="57304.4">4187 12003 12895 0,'-1'-11'1152'0,"0"1"-928"16,1-4-224-16,0 5 0 0,0 9 1456 0,0 0 240 15,0 0 48-15,0 0 16 0,0 0-400 0,0 0-80 16,3 16 0-16,2 6-16 0,-2 3-32 0,1 10 0 16,0 2 0-16,-1 5 0 0,3 3-384 0,0 6-80 15,0 1 0-15,2-2-16 0,-2-2-160 0,2-14-16 16,-2 5-16-16,1-3 0 0,-2-1-80 0,1-2-16 16,2-1 0-16,-1-8 0 0,0-1 48 0,0-6 16 15,2-3 0-15,-1-1 0 0,-1-7 160 0,1 0 16 16,2-9 16-16,0-2 0 0,-1-4-16 0,3-6 0 15,-1-7 0-15,7-13 0 0,-2-4-304 0,1 3-64 16,-2-1-16-16,-1-3 0 0,-1 1-144 0,0-3-48 16,1-4 0-16,0 7 0 0,1 2-128 0,-2 4 0 0,1 2 0 0,1 6 0 15,1-2 0-15,0 8-144 0,-2 4 144 0,0 5-208 32,-3-3-848-32,-1 8-160 0,3-1-48 0,-3 4 0 15,-10 2-2080-15,11 4-432 0,3-1-64 0,2 2-32 0</inkml:trace>
  <inkml:trace contextRef="#ctx0" brushRef="#br1" timeOffset="57642.69">5500 11677 8287 0,'0'0'368'0,"0"0"80"0,0 0-448 0,0 0 0 16,-1 12 0-16,-2 4 0 0,2 1 3936 0,-3 4 704 16,0 2 144-16,1 1 16 0,-2 5-2880 0,1 3-592 15,-1 5-112-15,1 6-32 0,-1 0-224 0,1 7-64 16,-1 3 0-16,0 3 0 0,1 2-176 0,0 2-32 15,0-3-16-15,-1 1 0 0,0-5-320 0,-2-5-64 16,-1-8-16-16,-1 0 0 0,1 0-96 0,1-8-32 16,-1-4 0-16,1-2 0 0,1 1-144 0,1-8 0 0,2-2 0 0,-1-7 0 31,4-10-2112-31,0 0-336 0,0 0-80 0</inkml:trace>
  <inkml:trace contextRef="#ctx0" brushRef="#br1" timeOffset="58526.02">6481 11439 5519 0,'6'-14'240'0,"-3"5"64"16,-3 9-304-16,0 0 0 0,0 0 0 15,0 0 0-15,0 0 3744 0,0 0 688 0,0 0 144 0,0 0 32 0,-3 9-2880 0,-1 1-576 16,-4 4-128-16,-2 4 0 0,-2 1 16 0,-1 5 16 16,-3 3 0-16,-2 0 0 0,-1 3-288 0,-3 3-64 15,-6-1-16-15,0 2 0 0,-4-1-48 0,-4 3 0 16,-4 2 0-16,-5-2 0 0,-3-3-16 0,-2 0-16 15,-2-2 0-15,1 3 0 0,0-1-64 0,-1-5-16 16,-2-1 0-16,-1-4 0 0,2-1-64 0,4-3-16 16,1-2 0-16,7-2 0 0,2-2-64 0,7-1 0 15,7-2-16-15,3 1 0 0,3-5-80 0,6 3-16 16,7-2 0-16,2 4 0 0,4-11-272 0,3 10 0 16,4 1 0-16,5 1 0 0,3 2 0 0,5 2 0 0,3 3 0 0,8 5 0 15,6 1 160-15,2-1-32 16,2 4 0-16,2-3 0 0,1-1 0 0,-12-9 0 15,2 3 0-15,2-1 0 0,1-2 96 0,1 3 16 16,-4-2 0-16,1 1 0 0,-2-2 0 0,0 2 0 0,-3-2 0 16,11 1 0-16,-7-4-240 0,-7-1 0 0,0-2 0 15,-7-1 0 1,-2-4-544-16,0 2-208 0,-2 2-32 0,-1-1-12080 0,-1 5-2432 16</inkml:trace>
  <inkml:trace contextRef="#ctx0" brushRef="#br1" timeOffset="61431.48">1849 14740 23951 0,'0'0'2128'0,"0"0"-1696"16,-5-1-432-16,5 1 0 0,-6 0 832 0,0 0 96 15,1 4 16-15,0 4 0 0,1 0-752 0,0 6-192 16,0 3 0-16,2 3 0 0,-1 9 368 0,2 2-16 15,1 3 0-15,0 4 0 0,1 0-352 0,0-9-320 16,1 5 64-16,-1-1 16 0,1 2 880 0,1 3 160 16,-1 0 32-16,1 4 16 0,0 0-608 0,0 10-240 15,1-6 176-15,-1-3-176 0,2-6 128 0,-1-5-128 16,-1-3 0-16,1-2 144 16,1-5-656-16,0-5-128 0,-1 0-16 0,0-8-8224 15,-4-9-1632-15</inkml:trace>
  <inkml:trace contextRef="#ctx0" brushRef="#br1" timeOffset="61642.64">2266 14697 35007 0,'0'0'1552'0,"0"0"320"0,0 0-1488 0,0 0-384 0,0 9 0 0,-1 5 0 15,-1 2 0-15,-1 5-240 0,2 0 48 0,0 7 0 16,-2-1 192-16,2 3 128 0,-1 2 0 0,1 0-128 15,0 2 128-15,-2 3-128 0,1 1 0 0,-2 2 0 16,3-2 160-16,-2 1-160 0,-1 0 128 0,2 2-128 16,1-1 0-16,-1-2 0 0,1-3 0 0,-3 0 0 15,3-5-1792-15,0-6-400 0,-1-2-80 16,0-6-11008-16</inkml:trace>
  <inkml:trace contextRef="#ctx0" brushRef="#br1" timeOffset="61827.75">1726 14753 40543 0,'0'0'3600'0,"8"-7"-2880"15,3 1-576-15,6 1-144 16,4-4-464-16,6 3-128 0,5-5-32 0,5 3 0 0,5-6 416 0,5 0 80 16,1 2 128-16,3-4-208 0,0-2 208 0,2-1 0 15,3 1 0-15,-1 0 0 0,1 2 0 0,-2 2-192 16,-2 0 0-16,-3 4 0 15,-6 1-2480-15,-5 4-480 0,-5-2-112 0</inkml:trace>
  <inkml:trace contextRef="#ctx0" brushRef="#br1" timeOffset="62048.51">2969 15139 36111 0,'-1'15'784'0,"-1"10"176"0,-1 2 16 0,0 8 48 0,0 3-816 0,-1 5-208 0,0 0 0 0,-1 4 0 15,-1-2 0-15,-1 2 128 0,1-5-128 0,0 2 0 16,0-2 208-16,3-5-48 0,-1 0-16 0,1-4 0 16,2-6-2384-16,0-1-464 0,1 14-112 15,5-19 0-15</inkml:trace>
  <inkml:trace contextRef="#ctx0" brushRef="#br1" timeOffset="62440.53">4421 14666 34271 0,'0'0'752'0,"0"0"144"0,-1 7 48 0,-1 4 16 0,2 4-768 0,-1 6-192 0,1 2 0 0,0 6 0 16,-1-1 0-16,1 2 0 0,0 2 128 0,0-1-128 0,-1-1 144 0,1-1-16 16,0-1 0-16,0 0 0 0,0 0-272 0,0-4-64 15,0-3-16-15,0-4-15040 16</inkml:trace>
  <inkml:trace contextRef="#ctx0" brushRef="#br1" timeOffset="62589.99">4298 14220 37775 0,'-13'-6'1664'0,"8"3"368"0,5 3-1632 0,-6 0-400 15,-1 0 0-15,2 3 0 0,0 1 256 0,0-1-48 16,5-3 0-16,-4 7 0 15,0 2-1184-15,0-2-240 0,2 2-64 0,1-2-9360 16,1-7-1888-16</inkml:trace>
  <inkml:trace contextRef="#ctx0" brushRef="#br1" timeOffset="62948.42">5388 14401 36863 0,'-21'-4'1632'0,"12"4"336"0,-1 0-1584 0,-1 1-384 0,-3 4 0 0,-1 3 0 16,-6-1 784-16,-2 6 80 0,-3-1 16 0,-2 3 0 16,2 0-704-16,-1 3-176 0,2 0 0 0,2 1 0 0,5 1 0 15,1-1 0-15,3-4 0 0,5 2 0 0,2-1 0 0,4 2 0 16,3 1-128-16,4 3 128 0,2-3 0 0,3 0 0 15,4 1 0-15,2-1 0 0,3 0 0 0,-1 2 0 16,-1-2 192-16,1 1-64 0,-3-1-128 0,-3 0 0 16,-3 0 0-16,-4-2 0 0,-4 1 304 0,-4-2 128 15,-4 1 16-15,-5-1 16 0,-6 2 96 0,-5 0 16 16,-6 0 0-16,-5-2 0 0,-2-1-304 0,-2-2-48 16,-3-1-16-16,5-2 0 15,-1-4-2128-15,0-1-416 0,0-5-96 0</inkml:trace>
  <inkml:trace contextRef="#ctx0" brushRef="#br1" timeOffset="63450.16">3156 16987 14735 0,'-5'-16'640'0,"3"7"160"0,-2 2-640 0,-1-5-160 16,-2-2 0-16,1 1 0 0,0-2 2752 0,-3 1 528 15,0-1 112-15,-1-1 0 0,-2 2-1328 0,-4 0-272 16,-2-2-48-16,0 3-16 0,0-1-560 0,0 5-112 15,1-1-32-15,-1 5 0 0,0 2-192 0,0 6-64 16,-1 2 0-16,0 5 0 0,1 2-368 0,2 2-80 16,1 5 0-16,-2 6-16 0,1 1-304 0,0 3 0 15,2 4 128-15,3 2-128 0,3 2 0 0,3 1 0 16,3-2 0-16,2 0 0 0,1-2 0 0,5-2-144 16,6-3 144-16,4-1-128 0,-1-5 128 0,6 0-208 15,3-6 80-15,14 1 128 16,-1-6-576-16,2-6 0 0,3-5 0 0,0-4 0 15,0-6-2048-15,-6-7-416 0</inkml:trace>
  <inkml:trace contextRef="#ctx0" brushRef="#br1" timeOffset="63659.86">3685 16597 36863 0,'0'0'3264'0,"-6"3"-2608"0,-1 3-528 0,3 3-128 15,2 5 0-15,1 0 0 0,1 2 0 0,2 6 0 0,3 2 0 0,3 0 0 16,0 4 160-16,0-1-160 0,0 2 256 0,1 3-64 16,1-2-16-16,3 0 0 0,-2 0-176 0,1-3 0 15,-1 1 0-15,2-4 0 0,-2 1 0 0,2-3-272 16,0-3 32-16,1 3 16 16,-4-5-2704-16,-2-5-528 0</inkml:trace>
  <inkml:trace contextRef="#ctx0" brushRef="#br1" timeOffset="63868.03">4143 16630 35935 0,'-18'5'3200'0,"10"2"-2560"16,-2 3-512-16,0 2-128 0,-3 5 0 0,3 3 128 16,-3 3-128-16,1 5 128 0,-1 0 336 0,-1 4 80 15,0 2 16-15,0 2 0 0,0 1-224 0,-1 2-32 16,-1 5-16-16,0-2 0 0,-1 2 32 0,2 1 16 15,0 6 0-15,1-4 0 0,0 2-336 0,1 0 0 0,2-3 0 16,-3 16 0 0,5-8-512-16,4-12-80 0,5-4-16 0,1-14-10976 0,2-4-2176 0</inkml:trace>
  <inkml:trace contextRef="#ctx0" brushRef="#br1" timeOffset="64245.79">4833 16508 18431 0,'0'0'1632'0,"0"0"-1312"15,-7-4-320-15,1-1 0 0,-2 3 3264 0,1 0 592 16,-2 4 112-16,-1 3 32 0,-3 0-2448 0,-1 0-480 16,-2 5-112-16,-2 1 0 0,-4 6-400 0,1 2-80 15,-5 4-16-15,3 1 0 0,-1 3-144 0,0 3-16 16,2 2-16-16,1 1 0 0,2-1-160 0,2 0-128 0,2-2 192 0,5 1-192 16,1-5 128-16,2 1-128 15,5-5 0-15,2-2 0 0,2-2 0 0,6-3 160 16,2-1-160-16,4-5 128 0,4 0-128 0,1-5 0 0,4-4 0 0,4-2 0 15,3-3 0-15,3-5-176 0,0-1 48 0,-1-3 0 32,0-3-432-32,0-1-80 0,2-1 0 0,0-4-16 0,1 1-2096 0,-1 0-400 15</inkml:trace>
  <inkml:trace contextRef="#ctx0" brushRef="#br1" timeOffset="64518.26">5391 15810 18431 0,'0'0'816'0,"0"0"160"0,0 0-784 0,0 0-192 15,0 0 0-15,-5 8 0 0,0 3 3488 0,2 7 656 16,2 0 128-16,0 6 16 0,-1 4-2688 0,1 6-560 16,-1 4-96-16,-1 6-32 0,0 3-272 0,0 5-48 15,-2 2-16-15,1 4 0 0,-1 5 0 0,-2-2 0 16,0 2 0-16,-1-4 0 0,2 1-272 0,-1 1-64 15,3-5-16-15,-1-4 0 0,-1-4-224 0,1-3 128 16,1-3-128-16,0 9 0 16,3-12-304-16,1-8-144 0,0-9-48 0,0-5 0 15,0-17-2128-15,0 0-448 0,0 0-64 0,3-14-11712 0</inkml:trace>
  <inkml:trace contextRef="#ctx0" brushRef="#br1" timeOffset="64697.27">5709 16366 22111 0,'-3'7'1968'0,"-1"5"-1584"0,-1 4-384 0,1 5 0 15,1 3 3008-15,0 4 528 0,2 2 112 0,-1 1 0 16,0 2-2448-16,-1 0-496 0,2-1-112 0,0 2-16 16,-2-1-304-16,2-3-64 0,-2 1-16 0,1-2 0 15,-1-5-192-15,1 1 0 0,-2-4 0 0,-1-6 0 16,1-1-2096-16,0-2-512 0</inkml:trace>
  <inkml:trace contextRef="#ctx0" brushRef="#br1" timeOffset="65089.8">6413 16274 23039 0,'2'-11'1024'0,"0"7"192"0,-2 4-960 0,2-4-256 0,1-4 0 0,-1 3 0 15,2 0 2480-15,-3-2 448 16,-1 7 80-16,0 0 32 0,-1-7-1312 0,1 7-256 0,-4-3-48 0,4 3-16 16,-6 0-320-16,-2 2-80 15,-2 4-16-15,-1 6 0 0,-2 1-432 0,-1 4-96 0,-1 1-16 0,-2 4 0 16,-1-3-208-16,1 4-48 15,0 2-16-15,2 1 0 0,0 4-176 0,2-2 128 16,1 1-128-16,2-3 128 0,0 2-128 0,2-4 0 0,3 1 0 16,3-3 0-16,2-4 0 0,2 1 0 0,3-3 128 0,3-3-128 15,2-4 0-15,4 0 128 0,1-4-128 16,3-4 128-16,3 0-128 0,-1-2 128 0,4-4-128 0,2-3 128 16,0 1-128-16,3-5 0 0,3 2 0 0,1-1 128 15,0-2-128-15,0 2 0 0,-1-5 0 0,-1 1 0 31,-1 1-448-31,-3 0-64 0,-4 3 0 0,-4-3-16 0,-4 1-1968 0,-3-1-400 16,-6 0-80-16</inkml:trace>
  <inkml:trace contextRef="#ctx0" brushRef="#br1" timeOffset="65280.39">6148 15767 16575 0,'-12'-6'736'0,"5"2"160"0,0 0-720 0,-1-2-176 15,8 6 0-15,0 0 0 0,0 0 7056 0,0 0 1392 16,0 0 256-16,0 0 64 0,0 0-6800 0,8 2-1376 16,-8-2-272-16,9 4-48 0,0-1-272 0,-1-2 0 15,-8-1 128-15,8 2-128 0,0 1 0 0,-2 1-224 16,-1 3 32-16,-5-7 16 16,0 0-2768-16,-1 9-576 0,-2 1-96 0</inkml:trace>
  <inkml:trace contextRef="#ctx0" brushRef="#br1" timeOffset="67360.14">7170 15484 6447 0,'0'-13'272'0,"0"13"80"0,4-9-352 0,1 0 0 16,0 3 0-16,0-2 0 0,1 2 2864 0,-6 6 496 16,3-10 96-16,-3 10 32 0,-3-8-2608 0,0-2-528 15,-3 3-96-15,-3 0-32 0,-3 0-224 0,-3 5 176 16,-4-2-176-16,-3-2 160 0,-3-2-160 0,-3 3 0 15,-1 0 0-15,-4 0 0 0,-4-2 320 0,-5-1 16 16,-5 1 16-16,-5 3 0 0,-4 1 240 0,-1 0 48 16,1 1 16-16,-4-1 0 0,-5 0-192 0,-6 1-32 0,-8-4-16 0,-2 3 0 15,-6 2-144-15,1 1-16 0,-3 1-16 16,-1 2 0-16,-4 0-48 0,0 4 0 0,-2 0 0 0,3 6 0 16,2 0-48-16,-3 2-16 0,-4 2 0 0,1 0 0 15,2 2-128-15,1 3 0 0,0 1 0 0,0 5 0 16,-1 0 0-16,3 2 0 0,2 0 0 0,2-1 0 15,0 3 0-15,4 2 0 0,-2-1 0 0,2-4 0 16,3 2 0-16,-1 0 0 0,-1 2 0 0,-4 1 0 16,-2-1 0-16,1 0 0 0,3-2 0 0,0 5 0 15,0 5 0-15,-4-4 0 0,2-4 0 0,5-2 0 16,3 2 0-16,5-1 0 0,6-1 0 0,0 2 0 16,2-1 0-16,0 2 0 0,3-4 0 0,3 1 0 15,-1 1 0-15,5 1 0 0,2 1 0 0,4 3 0 16,3 1 0-16,-2 3-144 0,4-1 144 0,-2 0-160 0,-3-2-16 15,3 1 0-15,1 1 0 0,3 2 0 0,1-3-32 0,3 2-16 16,0 3 0-16,4-3 0 0,-1 2 224 0,4 0-192 16,1-3 192-16,-1-1-192 0,-1-2 192 0,2 0 0 15,1-4 0-15,2 1-144 0,5 0 144 0,3 1 0 16,3-2 0-16,4 0 0 0,2-1 0 0,5 1 0 16,2 1-144-16,3 2 144 0,2-2 0 0,5-1 0 15,2 0-144-15,5 0 144 0,3-1 0 0,4 1-160 16,3 0 160-16,3 0-128 0,5 1-64 0,3-1 0 15,1 3 0-15,5-6 0 0,4 0-144 0,7-1-48 16,5-2 0-16,9 2 0 16,6-2-48-16,1-3-16 0,1-6 0 0,3-1 0 0,4 0 192 0,6-3 48 15,7 0 0-15,3-3 0 0,-2-7 208 0,4 1-144 16,3 1 144-16,7-4-128 0,4-4 128 0,1-3 0 0,-1 2 0 16,8-1 128-16,5-1-128 0,0-3 128 0,-3 2-128 0,4-2 128 15,5 3-128-15,-3 0 0 0,-4-5 128 0,1 3-128 16,4 1 0-16,-7-5 0 0,-7-5 0 0,2 1 0 15,3-1 0-15,-4-3 0 0,-6-3 0 0,1 0 0 16,-3-4 0-16,4 0 0 0,-1-6 0 0,-1 2 0 16,-6 1 352-16,2-4 96 0,2-3 32 0,-5-1 0 15,-7-7 240-15,-3-1 48 0,-5-3 16 0,-2-3 0 16,-2-5 144-16,-5-2 32 0,-6-8 0 16,-4-4 0-16,-5-5 192 0,-6-5 32 0,-4-8 16 0,-5-4 0 15,-2-3-48-15,-4-2 0 0,-2-4 0 0,-4 7 0 16,-7 3-432-16,-4 8-80 0,-5 6-32 0,-4 9 0 15,-6 5 48-15,-3 4 16 0,-3 7 0 0,-2 6 0 16,-5 3-544-16,-1 6-128 0,-6 2 0 0,-7 5-18352 16</inkml:trace>
  <inkml:trace contextRef="#ctx0" brushRef="#br2" timeOffset="84765.75">12744 9141 2751 0,'0'0'256'0,"0"0"-256"16,0 0 0-16,0 0 0 0,0 0 1808 0,0 0 320 16,0 0 64-16,0 0 16 0,0 0-1184 0,0 0-256 15,0 0-32-15,0 0-16 0,10 4-48 0,-10-4-16 16,0 0 0-16,0 0 0 0,0 0-48 0,0 0-16 15,0 0 0-15,0 0 0 0,0 0 240 0,0 0 32 0,0 0 16 16,0 0 0-16,0 0-48 0,0 0-16 0,0-7 0 16,-1-4 0-16,-1 1-176 0,-2 0-48 0,-3 2 0 0,1-1 0 15,0 3-224-15,-3-2-48 0,1 3-16 0,-2-4 0 16,-1 0-48-16,-3 3 0 0,-3-3 0 0,-1 0 0 16,-1-4 64-16,-1-3 16 0,0-1 0 0,-2 2 0 15,-5 0-80-15,1-2 0 0,-1-2-16 0,-2-1 0 16,2-2-48-16,-2 2-16 0,-2-2 0 0,-1 1 0 15,1 3-176-15,-1 0 0 0,-2 0 0 0,-1 1 0 16,-2-3 0-16,1 3 192 0,-1 0-64 0,0 2 0 16,0 0 64-16,1 1 16 0,2 1 0 0,0 3 0 15,-1-3-16-15,1 3 0 0,-2 1 0 0,3-1 0 16,-2 2-192-16,-2 1 144 0,1-1-144 0,-3 3 128 16,-2-3-128-16,1 1 0 0,-1-4 0 0,-2 4 128 15,2-2-128-15,4 1 0 0,2 2 144 0,0-2-144 0,1 5 128 0,1 1-128 16,1 2 128-16,2 0-128 15,-1-4 0-15,1 3 0 0,-2 1 0 0,0-1 0 0,2-3 0 0,-2 2 0 16,-4-1 0-16,1 0 0 0,-1 3 0 0,0 0 128 16,1 0-128-16,-3 3 0 0,-3 2 0 0,3 3 128 15,1-3-128-15,0 1 0 0,-4-1 0 0,5-1 128 16,1-1-128-16,2 0 0 0,4 4 0 0,2-5 144 16,2 1-144-16,1-2 0 0,1 5 128 0,3 2-128 15,-1-3 0-15,1 3 0 0,-1 2 176 0,1 1-176 16,0 0 160-16,1 1-160 0,-4 0 0 0,1-2 0 15,1 1 0-15,0 1 0 0,-3 2 0 0,1-2 0 16,-1 1 0-16,1-1 0 0,-1 2 0 0,2 1 0 16,0 1-128-16,3 0 128 0,-2-1 0 0,1-2 0 15,-2 1 0-15,3 1 0 0,1 0 0 0,2 0 0 0,1-1 128 0,-1 4-128 16,0-1 0-16,1-1 0 0,2-2 0 0,-1 3 0 16,2-2 0-16,1 0 0 0,0-2 0 0,0 1 0 15,3 1 144-15,-1 2-144 0,-2 0 128 0,1 1-128 16,0 0 0-16,2 0 0 0,3 0 128 0,-1 1-128 15,0-2 0-15,-1 3 0 0,2-1 0 0,0 0 0 16,0-2 0-16,0 3 128 0,-1 0-128 0,2 1 0 16,-1-3 0-16,1 3 0 0,-1-2 128 0,2 0-128 15,-1 0 0-15,2-1 0 0,1-1 144 0,-1 0-144 16,1-2 0-16,1 2 128 0,1 0-128 0,1-1 0 16,-2-2 0-16,2 1 144 0,1 0-144 0,1 0 0 15,1 1 144-15,1-2-144 0,-1 0 0 0,3 1 144 16,1 1-144-16,1 1 0 0,1-3 144 0,3-1-144 0,-2-1 128 15,0 2-128-15,1-3 128 0,1 0-128 0,-1 0 128 0,2-2-128 16,2 4 128-16,0-2-128 0,-1 0 0 0,1 0 144 16,4-2-144-16,-2 2 0 0,2-2 144 0,4 1-144 15,-3 4 0-15,4-5 144 0,-6 2-144 0,4-5 0 16,3 3 0-16,-2-2 128 0,1 5-128 0,-1-5 128 16,1 2-128-16,0-2 128 0,0 2-128 0,3-3 0 15,-1-2 144-15,1 1-144 0,1 3 0 0,0-2 128 16,2 3-128-16,1-5 0 0,-1-1 128 0,2 1-128 15,0 1 128-15,1-1-128 0,0-1 0 0,1-1 128 16,-3 2-128-16,2 1 0 0,2-2 0 0,1 0 144 16,-1-1-144-16,0 0 0 0,1 1 144 0,2 2-144 0,0-1 0 15,1-2 144-15,-2 1-144 0,1-2 0 0,-1 0 0 16,-1-1 0-16,-1 0 0 0,0-1 128 0,0-3-128 0,0 3 0 16,-3 1 128-16,0 1-128 0,2 1 128 0,0-2-128 15,1-2 144-15,-1 0-144 0,1 0 160 0,0 0-160 16,-1-4 160-16,-1 2-160 0,0 2 160 0,0-1-160 15,1-4 128-15,-1 2-128 0,-2 1 0 0,0 2 0 16,-1 1 128-16,0-1-128 0,-1-2 0 0,2 2 0 16,-3-2 128-16,1 0-128 0,-2-3 0 0,0 0 0 15,-1 0 0-15,0-5 128 0,-3 1-128 0,0 1 0 16,-4-4 0-16,1 1 128 0,-1 2-128 0,1-2 0 16,0-1 128-16,-2 1-128 0,2 2 0 0,-3-3 0 15,1 0 128-15,0-2-128 0,2 0 0 0,0 2 144 16,0-3-144-16,1 0 0 0,0-2 0 0,-1 0 0 0,-3-3 0 0,1 4 128 15,-2 0-128-15,1 4 0 0,-1-1 0 0,-2 0 0 16,1 1 128-16,-2-3-128 0,-2 0 0 0,0-1 0 16,-2 1 144-16,-1 2-144 0,-1 1 144 0,0-3-144 15,0 0 192-15,0-2-192 0,-3 0 240 0,0-2-64 16,1 2-16-16,-2 0 0 0,-3 0-32 0,2 1-128 16,-1 2 192-16,-1-1-64 0,-2 2-128 0,0-3 0 15,2 3 0-15,-2-2 128 0,-3 0-128 0,1-3 0 16,-4 0 144-16,4 0-144 0,-3 2 0 0,-2 1 0 15,-3-3 0-15,-1 2 128 0,2 1-128 0,-4-1 0 16,-2-1 0-16,-2 1 128 0,0 0-128 0,-1 4 0 16,-2 0 0-16,-1-2 0 0,1-3 0 0,-3-1 0 0,-1 1 0 15,-2 2 0-15,-2 0 0 0,2 2 0 16,-5-3 0-16,-1 0 0 0,2 2 0 0,-2 0 0 0,0 1 0 0,-1 0 0 16,-2 1 0-16,0 1 0 0,-1 3 0 0,0 0 0 15,0-4 0-15,0 2 0 0,-3 1 0 0,1 1 0 16,0 4 0-16,0-1 0 0,-4 2 0 0,4 0 0 15,0-5 0-15,-3 2 0 0,-1-1 0 0,-1 4 0 16,-3 3 0-16,-1 0 0 0,-1 0 0 0,1-3-128 16,-1-3 128-16,0 3 0 0,3-1 0 0,-1 2 0 15,0 4 0-15,-1 0 0 0,-1 0 0 0,2 0 0 16,3 0 0-16,1 0 0 0,-1-1 0 0,2 2 0 16,3 3 0-16,1 3-128 0,0 2 128 0,0-1 0 15,2-6 0-15,0 2 0 0,1 0 0 0,-1 4-128 16,-1-3 128-16,2 2 0 0,1 2 0 0,-2-1 0 0,3 1 0 15,-1-2 0-15,0 1 0 0,0 0 0 0,0 4 0 0,3-1 0 16,-2 1 0-16,1 1 0 0,1-3 0 0,1 3 0 16,2 1 0-16,0-1 0 0,1-2 0 0,-1 0 0 15,2 2 0-15,-1-3 0 0,-1 3 0 0,5 0 0 16,-3-3 0-16,1 3-128 0,1 1 128 0,0 0 0 16,-1 0 0-16,1 0 0 0,1 0 0 0,-1-3 0 15,2 2 0-15,-3 1 0 0,1 3 0 0,3 1 0 16,0 0 0-16,1 0 0 0,-2 0 0 0,1-1 0 15,0 1 0-15,2 0-128 0,1 0 128 0,5 0 0 16,-2-1 0-16,2 0 0 0,-1-3 0 0,2-1-128 16,1-1 128-16,1 4 0 0,1-2 0 0,1 0 0 15,2 1 0-15,-1 0-128 0,1-1 128 0,0 1 0 16,-1-3 0-16,2 2 0 0,2 1 0 0,0 4 0 0,0-1 0 0,0 0-128 16,1-3 128-16,1 1 0 0,1 0 0 0,2 1 0 15,1 3 0-15,2 0 0 0,7 0 0 0,-3 2 0 16,0-2 0-16,3 3 0 0,0-1 0 0,2 0 0 15,-1 5 0-15,2-4 0 0,1 0 0 0,-1 2-128 16,-3-3 128-16,4-2 0 0,1 1 0 0,1-1 0 16,1-2 0-16,3 0 0 0,-2-2 0 0,6 2 0 15,2 1 0-15,1 0 0 0,3-4 0 0,1 1 0 16,0-1 0-16,4 0 0 0,3-6 0 0,1 4 0 16,0-4 0-16,4 1 0 0,-2 5 0 0,3-5 0 15,2-1 0-15,3 0 0 0,2 0 0 0,4-3 0 16,1 2 0-16,0-6 0 0,-1-3 0 0,1-1 0 15,0 0 0-15,1 4 0 0,0-1 0 0,1-2 0 0,-3-6 0 0,1 1 0 16,-1-1 0-16,-2 0 0 16,-2 2 0-16,-1 1 0 0,-1-1 0 0,2 2 0 0,0 1 0 0,1-1 0 15,-3-1 0-15,-1-3 0 0,-4 2 0 0,1 1 0 16,-1-4 0-16,-4 1 0 0,-3-4 0 0,-1 3 0 16,-2-3 0-16,1 1 0 0,-1-5 0 0,-1-2 128 15,-5 0-128-15,0-1 0 0,-2-1 0 0,-1-2 0 16,-1 0 0-16,-3-1 128 0,-5 2-128 0,-1 1 0 15,-2 0 128-15,-2 2-128 0,-2 2 0 0,-3 4 0 16,-3-2 0-16,-2 1 0 0,-4 1 0 0,-1-2 0 16,-2 3 0-16,-2 2 128 0,-4 6-304 0,-1-1-48 15,-3 2-16-15,-1 1 0 16,-2 1-1840-16,-1 2-368 0,1-1-80 0</inkml:trace>
  <inkml:trace contextRef="#ctx0" brushRef="#br2" timeOffset="88047.87">23877 9593 10127 0,'0'0'448'0,"0"0"96"0,0 0-544 0,0 0 0 15,0 0 0-15,4-6 0 0,-4 6 1248 0,5-10 144 16,-5 10 16-16,0 0 16 0,0 0-976 0,0 0-192 16,0 0-32-16,0 0-16 0,5-6 112 0,-5 6 0 0,1-11 16 0,-1 11 0 15,0 0 112-15,0 0 0 0,-6-7 16 0,1-2 0 16,1 1-80-16,-4 3 0 0,2-1-16 0,-2 1 0 15,-1 0 0-15,2-3 0 0,-1 2 0 0,-2-1 0 16,1-3 16-16,-1 2 16 0,0-2 0 0,-2 3 0 16,-1-5-80-16,0 1-32 0,-5 1 0 0,-1-6 0 15,-3 0 80-15,-1-1 16 0,0 2 0 0,-2-3 0 16,-2-1-48-16,-3-1 0 0,-2 0 0 0,3-2 0 16,-3-1-160-16,1 0-48 0,0 2 0 0,-2-1 0 15,-2-2 0-15,1 2 0 0,-2 1 0 0,-1 2 0 16,-5-2 64-16,3 3 0 0,-2 3 0 0,-2 0 0 15,-4 0-32-15,-1 1 0 0,-2 2 0 0,2 0 0 16,-3 0-160-16,2 4 192 0,-2 0-192 0,0 0 192 16,1 2-192-16,-2-2 160 0,-4 2-160 0,3-3 160 15,-1 1-160-15,2-1 0 0,0 3 0 0,4 3 0 16,2 3 272-16,-1 0-16 0,1 3-16 0,1-2 0 16,-2 0 16-16,0 1 0 0,0 0 0 0,1 5 0 0,3-1-256 15,-2 4 0-15,4-2 0 0,-1 2 0 0,4-4 0 0,0 4 128 16,0-1-128-16,1 3 0 0,2-5 0 0,-1 6 128 15,0-2-128-15,3 1 0 0,-2 1 0 0,4-1 128 16,2 0-128-16,4 2 0 0,0 2 128 0,3 2-128 16,-1-1 0-16,2 0 144 0,4 2-144 0,0 1 0 15,-1-1 0-15,2 1 0 0,0 0 0 0,2 2 128 16,2-2-128-16,-1-2 0 0,2 0 0 0,-1-2 0 16,-1 1 0-16,2 2 0 0,1 1 0 0,0 1 0 15,1-4 0-15,1 1 0 0,2-4 0 0,2-1 0 16,0 1 128-16,2 1-128 0,0 2 0 0,2-1 0 0,2 2 144 15,0-3-144-15,-1-3 128 0,2 2-128 0,1 1 128 0,1 1-128 16,0-2 128-16,1 3-128 0,1 1 128 0,-1 0-128 16,4-5 0-16,0 5 128 0,-1 0-128 0,3 0 0 15,-1-2 0-15,1 0 0 0,-1-1 0 0,2 0 128 16,-1-2-128-16,2-2 0 0,0 2 128 0,3 2-128 16,-2-1 128-16,0 0-128 0,3 0 160 0,0 0-160 15,0 0 192-15,0-2-48 0,-2-1-16 0,1 2 0 16,-1-2-128-16,2 3 0 0,1 1 0 0,0-1 0 15,3-2 0-15,-1 1 128 0,2-1-128 0,0 0 128 16,3 2-128-16,0 0 0 0,6 0 0 0,1 0 128 16,-1-2 0-16,3 1-128 0,-2 1 192 0,3-4-64 15,0 0-128-15,1 2 160 0,-1-5-160 0,1 1 160 16,4 1-160-16,-3-4 192 0,-4 0-192 0,1 2 192 0,-1-4-192 0,2 2 192 16,-1 0-192-16,1 1 192 0,-1-3-64 15,2 2-128-15,-1 1 192 0,1-1-64 0,0-2-128 16,-1 3 128-16,1 0-128 0,0-2 128 0,-3 0-128 15,0-1 0-15,-1 1 0 0,-3-3 0 0,1-1 0 16,-1 0 0-16,-1-1 128 0,1 0-128 0,-4-2 0 0,3 2 0 16,2 0 144-16,1-2-144 0,-3 1 128 0,2-1-128 15,-1-1 160-15,2-1-160 0,0 0 144 0,-1 0-144 16,0-4 128-16,-2 2-128 0,0-1 128 0,1 0-128 16,-4 1 128-16,0-5-128 0,2 0 128 0,-3-1-128 15,0-1 0-15,2-1 128 0,0-3-128 0,0-1 0 16,-3 2 144-16,0-1-144 0,0-2 0 0,0 1 144 15,-2 1-144-15,-1 2 0 0,0 0 208 0,-2-1-64 16,-1-1-16-16,-2 0 0 0,-2-1-128 0,-1 1 0 16,-2-2 0-16,-1 0 0 0,-2-2 0 0,0 2 128 0,-2 1-128 15,0-3 128-15,-2-1-128 0,1-4 192 0,0 4-192 0,0-1 192 16,1 0-192-16,-1 1 160 0,-2 3-160 0,0 0 160 16,-3-1-160-16,-3 1 0 0,2 1 144 0,-1-1-144 15,-3 2 0-15,1 0 128 0,-1 1-128 0,-3 0 0 16,0-4 0-16,-2 0 0 0,0-1 0 0,-1-2 128 15,-5 2-128-15,0 2 0 0,-2 1 0 0,-2 0 0 16,-2-4 0-16,-1 4 0 0,-2-1 0 0,-3 2 0 16,-1-5 0-16,-2 1 0 0,1 2 0 0,-2 1 128 15,-1 1-128-15,-4 0 0 0,-3 0 0 0,1 1-128 16,0-1 128-16,-3-1 0 0,-4-2 0 0,0 1 0 16,0 6 0-16,2 0 0 0,-4 0 0 0,2 3 0 15,0-1 0-15,0 0 0 0,2 0 0 0,-2 3-128 16,0-2 128-16,-2 3 0 0,0-2 0 0,-1 2 0 15,1-2 0-15,1 3 0 0,-1-1 0 0,0 2-128 0,-2 2 128 16,3 3 0-16,1-2 0 0,-1 0 0 0,-2-2 0 0,0 2 0 16,1 1 0-16,1 2 0 0,-1 0 0 0,2 3 0 15,1 1 0-15,2 3 0 0,0 1 0 0,2 3 0 16,6-2 0-16,-1 6-128 0,2 3 128 0,1 0 0 16,1 1-144-16,3 1 144 0,-1 3 0 0,2 0 0 15,-1 1-144-15,4 3 144 0,-1-3 0 0,2 4 0 16,1-1 0-16,0 1 0 0,-1-3-128 0,1 3 128 15,1-1 0-15,-3 2 0 0,3-3 0 0,1 3 0 16,2 0 0-16,4-2 0 0,1 1 0 0,2-4-128 16,1 0 128-16,1 4 0 0,2-3 0 0,2 5 0 0,1-4 0 15,1 1 0-15,1-2 0 0,3 2-128 0,2-4 128 0,2 5 0 16,1-3 0-16,0 3 0 16,0-2 0-16,4-2 0 0,1-1 0 0,3 0 0 0,1 0 0 0,2 2 0 15,3-3 0-15,1 0 0 0,3 0 0 0,3 0 0 16,-3-5 0-16,5 1 0 0,2 0 0 0,1 1 0 15,-2 1 0-15,0 1 0 0,0 0 0 0,2 0 0 16,-2-5 0-16,3 2 0 0,0 0 0 0,-1 0 0 16,1-1 0-16,2 0 0 0,2-2 0 0,1-1 0 15,1-4 0-15,0 1 0 0,0-5 0 16,2 3 0-16,-1-3 0 0,3 3 128 0,1-3-128 0,2 3 0 16,2-1 160-16,1-6-160 0,-3 1 160 0,2 0-160 15,-3-1 128-15,4 2-128 0,1-2 0 0,0 1 144 16,0-2-144-16,0 2 0 0,1-1 0 0,-2 1 128 0,-3 2-128 15,-2-2 0-15,0-3 0 0,-1-2 0 0,-1 1 0 16,-2 0 0-16,2-3 128 0,-2 0-128 0,1 0 0 0,-1 0 0 16,-1-3 0-16,1-1 0 0,-2-4 128 15,-2-2-128-15,-4 0 128 0,2-2-128 0,1 0 0 0,-1-1 128 16,0 1-128-16,0-2 0 0,-2-1 0 0,0 1 0 16,-2-1 128-16,-2 1-128 0,-2 2 0 0,-1 0 0 15,-1 1 0-15,0 0 128 0,0 0-128 0,0-3 0 16,-1-4 0-16,-3 4 0 0,-2 4 0 0,4-3 128 15,-8-5-128-15,0 2 0 0,0 1 0 0,1 0 128 16,-2 0-128-16,0-1 0 0,0 1 0 0,-2-1 128 16,0-4-128-16,-2 4 0 0,-1-1 0 0,-3 2 128 0,1 0-128 15,0-1 0-15,-2-2 0 0,2-3 128 0,-4 1-128 16,-1 2 0-16,-2 2 128 0,-2-2-128 0,0 3 0 0,-2-1 128 16,-3-2-128-16,-1-2 0 0,-4-3 0 0,-3 3 128 15,-1-1-128-15,1 2 0 0,-4 1 0 0,-2-5 0 16,-6-1 0-16,-1-1 0 15,-5 3 0-15,0-2 0 0,-3 2 0 0,-2-1 0 16,-2 3 0-16,-1-2 0 0,-3 1 0 0,-1 4 0 0,0 1 0 0,-5-3 0 16,-1 1 0-16,-1 0 0 0,-3 3 0 0,2 0 0 15,1 0 0-15,-1 3 0 0,0-1 0 0,2 3 0 16,0 0 0-16,-3 3 0 0,-4-2 0 0,3 3 0 16,1 0 0-16,4 1 0 0,-2 4 0 0,1 2 0 15,-3 1 0-15,6 2 0 0,1 0 0 0,-2 1 0 16,-1 0 0-16,1 3 0 0,0 1 0 0,2 3 0 15,0-2 0-15,2 4 0 0,0-1 0 0,3 3 0 0,1 0-144 16,1 1 144-16,1 2 0 0,0-2 0 0,1-5 0 16,3 2 0-16,-3-3 0 0,2 5 0 0,-1-1 0 0,2 1 0 15,0 2 0-15,1 1 0 0,2-1 0 0,0 2-128 16,1-2 128-16,4 2 0 0,2-1 0 0,1 3 0 16,1 2 0-16,1 0 0 0,2 0 0 0,3 1-128 15,1 1 128-15,2 1 0 0,1 3 0 0,2-2-128 16,0 1 128-16,2 1 0 0,2 0 0 0,1 3-128 15,1-2 128-15,3 1 0 0,0-7 0 0,1 3 0 16,2 3 0-16,1-2 0 0,0 3 0 0,3-1 0 16,-2 1 0-16,4 3 0 0,1-3 0 0,3 2-128 0,0-1 128 15,3-2 0-15,0 2 0 0,2-3 0 0,2 0 0 16,1-2 0-16,1 2 0 0,1 1 0 0,2-3 0 16,0 1 0-16,1-3 0 0,2-2 0 0,5 3 0 0,2-3 0 15,-1 1 0-15,2-2 0 0,1 0 0 0,3 2 0 16,1 4 0-16,1 0 0 0,0-2 0 0,4 1 0 15,1-4 0-15,0 2 0 0,0-2 0 16,2-2 0-16,3-4 0 0,2-1 0 0,-1-2 0 0,2 1 0 16,1-5 0-16,0 3 0 0,-1-2 0 0,1 4 0 15,-3-2 0-15,-1 2 0 0,-1-3 0 0,-1-1 0 16,-2-6 0-16,1 4 0 0,-1 1 0 0,2-2 0 16,0 0 0-16,1 3 0 0,1 0 0 0,-2 0 0 15,-3-4 0-15,0-2 0 0,-1-2 0 0,-1 0 0 16,-2 1 0-16,2 0 0 0,1-2 0 0,0 0 0 15,2 1 128-15,-2-2-128 0,0 0 0 0,0-5 0 0,-2 0 128 0,-1-6-128 16,0 2 0-16,1-5 0 0,-3-1 144 0,2-2-144 16,-2-4 128-16,0 1-128 0,-2 0 128 0,0 1-128 15,-2-3 0-15,-1 0 128 0,-2 1-128 0,1-4 0 16,-3 2 0-16,-3-3 0 0,-3 1 128 16,-3-1-128-16,-2 1 0 0,-3 1 128 0,0 3-128 15,-2-7 0-15,1 0 144 0,-2-1-144 0,-1 2 0 0,0 1 144 16,-1-4-144-16,0-1 0 0,-3 3 144 0,1 2-144 15,-1-3 0-15,1 2 144 0,-2 1-144 0,-2-1 0 16,-3 4 0-16,0-1 0 0,-2 5 0 0,-1-1 0 16,1-1 0-16,-6 0 0 0,-2 2 0 0,-4-4 0 0,-4 0 128 15,-1 0-128-15,-2 0 0 0,-4-1 0 0,-5-1 0 16,-3-2 0-16,-4 0 0 0,-4 1 0 0,-3-4 0 16,-3 0 0-16,-3-1 0 0,-1 2 0 15,-5 0 0-15,-2 3 0 0,-6 4 0 0,-4 2-144 16,-8-1 144-16,-3 0 0 0,-4 2-240 0,-3 2 64 0,-5 1 16 0,0 2 0 31,-1 3-288-31,6 5-48 0,6 7-16 0,9 2 0 16,7 3-896-16,6 7-192 0,2 4-48 0,7 8-8912 0,9 7-1792 0</inkml:trace>
  <inkml:trace contextRef="#ctx0" brushRef="#br2" timeOffset="89807.09">12472 9030 6447 0,'18'-6'576'0,"-4"2"-576"16,3 2 0-16,0-1 0 0,0 2 1488 0,-2 1 192 0,-2 0 48 15,0-1 0-15,-2-3-880 0,-1 2-160 0,-10 2-48 0,10 0 0 16,-10 0-128-16,11 0-16 0,-11 0-16 0,0 0 0 15,0 0 96-15,0 0 32 0,6-6 0 0,-6 6 0 16,0 0 16-16,0 0 0 0,0 0 0 0,-1-10 0 16,-3 1-96-16,-3 0-16 0,1 3 0 0,-3 1 0 15,-1-5-160-15,-1 3-32 0,-6-2-16 0,-2 2 0 16,-4-4 96-16,-2 3 32 0,-2-5 0 0,-2 3 0 16,-3-3 80-16,-2-1 0 0,-3 1 16 0,-4 3 0 15,-2-3-112-15,-4 2-32 0,-3 3 0 0,-1-1 0 16,1-5-80-16,-3-1-32 0,0 0 0 0,0 1 0 15,-1 5-112-15,-2-2-32 0,-3 3 0 0,-2-1 0 16,-3 4 0-16,-2 1 0 0,-4 2 0 0,0-2 0 0,0 1-128 16,-1 2 0-16,2 1-160 0,-2 0 160 0,-4 0 0 15,3 3 0-15,-2-2 0 0,0 4 0 0,2-1 0 0,1 2 0 16,0 4 0-16,7-2 0 0,3 3 0 0,6 0 128 16,3 0 16-16,5 4 0 0,0 2 880 0,3 3 192 15,0 6 16-15,1 3 16 16,0 1-1776-16,0-1-368 0,0 5-64 15,2 1 0-15,3 1 768 0,3 1 192 0,4-3 0 0,4 1 0 0,5 1 0 0,1 0 0 16,3-1 0-16,4 0 0 0,-1-1 0 0,3 1 0 16,3 1 0-16,0-2 0 0,4-1 128 0,2-3-128 15,3 0 144-15,0 2-144 0,0-2 0 0,3-3 0 16,2 0 0-16,6-3 0 0,3-2 0 0,3 0 0 16,4 3 0-16,2-4 0 0,6 0 128 0,3-2 16 15,-1-2 16-15,8 1 0 0,4 0 16 0,0 1 0 0,3 0 0 16,-2 0 0-16,-1-1-32 0,3 0 0 0,0-2 0 0,2 2 0 15,2 1-144-15,2-1 0 0,0 0 0 0,0-4 0 16,0-2 0-16,-1-3 160 0,3 3-160 0,-2 1 160 16,1-5-16-16,3 4 0 15,-1-3 0-15,-1 1 0 0,2-4-144 0,-1 2 128 0,-3-3-128 0,0-2 128 16,-1 0-128-16,-1-1 128 0,-1-4-128 0,3 1 128 16,2-1-128-16,-1-1 160 0,0-1-160 0,-1-3 160 15,-2-1-32-15,-2-4-128 0,1 2 192 0,-2-1-64 16,-3 1-128-16,2 1 160 0,-2-5-160 0,1 1 160 15,-2 2-160-15,0-5 128 0,1 1-128 0,-4-1 128 16,-2-5-128-16,-1 0 0 0,-1-2 144 0,-2-4-144 0,-2 2 128 16,0-5-128-16,1 0 160 0,0-3-160 0,0-3 160 0,0 1-160 15,0 4 160-15,-1-2-160 0,-3 0 0 0,0 3 0 16,-2 3 0-16,-3 0 0 0,-2 4 192 0,-3 3-64 16,-3 2-128-16,-3-1 192 0,-2-6-192 0,-2 1 0 15,-2 1 0-15,-4 0 0 0,-4 0 272 0,-3 0-32 16,-2 0-16-16,-4-5 0 0,-3 4-224 0,-2-3 144 15,-4 3-144-15,-3-2 128 0,-3 0-128 0,-4 2 128 16,-3-1-128-16,-6 0 128 0,-6 1-128 0,-1 0 0 16,-5 3 0-16,-2 1 0 0,-3 4 0 0,-2 1 0 15,-3 1 0-15,2 6 0 0,2 2-208 0,5 1-128 16,7 2-32-16,7 3 0 16,8 1-1856-16,7 7-368 0,8 1-80 0</inkml:trace>
  <inkml:trace contextRef="#ctx0" brushRef="#br2" timeOffset="91067.77">23399 9428 1839 0,'-5'-18'160'0,"-2"6"-160"0,0-2 0 0,-2 1 0 16,-1-2 2336-16,-2-1 432 0,0 4 96 0,-2 3 16 16,-2-1-2000-16,0 2-400 0,-2-3-80 0,-1 2-16 15,0-4-224-15,-3 2-160 0,1-1 192 0,0-1-192 16,1-1 336-16,1 0-32 0,0 0-16 0,0 1 0 16,0-1 112-16,-2 1 32 0,-1 1 0 0,-1-2 0 0,0-2-48 15,0 1 0-15,-1-2 0 0,0-1 0 0,-2 2-80 0,-1 3-32 16,-2 2 0-16,0-5 0 0,-2 1 16 15,-3 0 0-15,-4 2 0 0,-4-1 0 0,-1-1 96 0,-7 0 0 16,-4-3 16-16,-1 0 0 0,-1 2-64 0,0 0-16 16,0 2 0-16,-1 0 0 0,-4 2-80 0,1 3-32 15,2-3 0-15,1 2 0 0,4 1 48 0,5 4 16 16,1 0 0-16,0 4 0 0,4 2 288 0,-2 5 48 16,-3 2 16-16,2 5 0 0,1 1-480 0,-3 1-144 15,0 2 0-15,1 2 0 0,3 5 0 0,-1-1 0 16,-1 3 0-16,2 1 0 0,2 2 0 0,-1-1 0 15,0 3 0-15,-1-1 0 0,5-2 0 0,2 3 0 16,3-1 0-16,1-1 0 0,2 2 128 0,6-2-128 16,2-5 0-16,4 2 0 0,4 0 0 0,3 4 0 0,2-5 0 15,4 2 0-15,4-1 0 0,5-1 0 16,2 3 0-16,4 0 0 0,2 1 0 0,5 3 0 0,1-2 0 0,5-2 0 16,3 3 0-16,1-4 208 15,0 4-64-15,5-2-16 0,1-3-128 0,1 2 0 0,2-4 0 16,4 2 0-16,-3 1 0 0,5 1 128 0,1-4-128 15,1 3 0-15,3 0 272 0,4 2-16 0,2-2-16 16,2-1 0-16,2-4 16 0,0-1 16 0,-1 2 0 0,1 2 0 16,0-5-64-16,1 0-16 0,1-2 0 0,1 0 0 15,-1 0 0-15,-2-2-16 0,-1-4 0 0,1-2 0 16,1 0 16-16,0-3 16 0,-1 4 0 0,3-4 0 16,0 3-32-16,1-2-16 0,-3 2 0 0,-2-3 0 0,-4 0-160 15,0 1 192-15,0-3-192 0,-2 4 192 0,-1-2-192 16,1 1 192-16,0 0-192 0,-2-6 192 0,-5-4-192 15,0-3 160-15,0 0-160 0,-2-1 160 0,-4 1 64 0,1-4 16 16,1-1 0-16,1-2 0 0,0 1-16 0,-2 3 0 16,2-5 0-16,2 3 0 0,0-3-80 0,-2-4-16 15,-1 0 0-15,-4-2 0 0,1 0-128 0,-5-1 192 16,0 0-192-16,-4-3 192 0,-2-1 128 0,-1 1 16 16,-2-2 16-16,-1 1 0 0,-1-4 144 15,-1 2 16-15,-4-2 16 0,-3 2 0 0,-2-5-112 0,-3 2-32 16,0-3 0-16,-3-1 0 0,-1 1-192 0,-2-2-64 15,-3 1 0-15,2-1 0 0,-2-2-128 0,1 3 192 16,-1 0-192-16,-1 1 192 0,-1 2-192 0,-1 4 0 0,-3-2 144 0,-1 3-144 16,-2-3 0-16,-2 2 0 15,-2-2 0-15,-3 3 128 0,-3-2-128 0,-3 2 0 16,-6-1 0-16,-3-1 128 0,-5 1-128 0,-6-2 0 0,-3 3 0 0,-8-2 0 16,0 3-304-16,0 0 32 15,0 5 0-15,5 6 0 16,4 3-1728-16,8 7-352 0,7 6-64 0,10 3-16 0</inkml:trace>
  <inkml:trace contextRef="#ctx0" brushRef="#br2" timeOffset="91781.21">22096 9091 11967 0,'-15'-2'1072'0,"3"2"-864"15,1 1-208-15,-3 3 0 0,-1 4 256 0,-4-2 16 16,-3 3 0-16,-2 5 0 0,-3 6 144 0,-2 6 32 16,-3 0 0-16,-2 5 0 0,-4-2-208 0,-2 3-48 15,1 6 0-15,3 0 0 0,2-1-64 0,1 0-128 16,-3 0 176-16,8-6-176 0,3-7 0 0,5-3 0 16,6-5-240-16</inkml:trace>
  <inkml:trace contextRef="#ctx0" brushRef="#br2" timeOffset="92010.66">22405 9246 15135 0,'-32'17'672'0,"12"-3"144"0,-7 8-656 0,-2 2-160 0,-4 6 0 0,1-1 0 0,-2 3 256 16,-1 3 0-16,1 0 16 0,-4 1 0 0,0-2-112 0,-7-1-32 16,-2 3 0-16,3-1 0 0,2 1-336 0,6-6-80 15,7-3-16-15</inkml:trace>
  <inkml:trace contextRef="#ctx0" brushRef="#br2" timeOffset="92216.18">22682 9555 21183 0,'-33'5'1888'0,"10"4"-1504"15,-4 0-384-15,-4 5 0 16,-4 4-448-16,0 4-176 0,-1 6-16 0,3 1-16 0,4 4 528 0,2-3 128 15,4 1 0-15,7-3-8400 0</inkml:trace>
  <inkml:trace contextRef="#ctx0" brushRef="#br2" timeOffset="92456.58">23529 9522 22111 0,'-14'-4'976'0,"1"6"208"0,-5 3-944 0,-5 6-240 0,-4 6 0 0,-3 4 0 16,-3 11 544-16,-3 1 64 0,-2 2 16 0,-3 3 0 15,-3 1-496-15,-4 3-128 0,-7 6 0 0,0 4 0 16,-2-1-736-16,5 0-160 0</inkml:trace>
  <inkml:trace contextRef="#ctx0" brushRef="#br2" timeOffset="93248.06">10519 8701 19343 0,'-9'-11'1728'0,"9"11"-1392"0,0 0-336 0,-12 0 0 16,-2 2 272-16,2 6-16 0,-4 6 0 0,1 4 0 0,-2 1-80 0,-2 2-32 15,-2 5 0-15,-1 2 0 0,1 6 16 0,-4 4 0 16,-1 4 0-16,-2 1 0 0,-1 4-160 0,-1 0 0 15,-1 3 144-15,0 2-144 0,1 1 0 0,-2 2-128 16,0 1 0-16,4-3 0 16,0-2-1760-16,3-10-352 0,-6 8-64 15,8-14 0-15</inkml:trace>
  <inkml:trace contextRef="#ctx0" brushRef="#br2" timeOffset="93497.04">10620 8826 16575 0,'0'0'1472'0,"-9"12"-1168"15,-2 6-304-15,-2 4 0 0,-3 5 752 0,-5 3 80 16,-3 8 32-16,-3 3 0 0,-2-2-688 0,-3 4-176 16,-2 6 0-16,-1 2 0 0,-2-1 0 0,0 4 0 0,0 2 0 15,1 0 0-15,1 1 0 0,6-4-144 0,6-7 144 0,6-8-8752 16</inkml:trace>
  <inkml:trace contextRef="#ctx0" brushRef="#br2" timeOffset="93622.86">10730 9048 20559 0,'0'0'896'16,"0"0"208"-16,0 0-880 0,-13 10-224 0,3 11 0 0,-4 4 0 0,-3 2 0 0,-1 6 0 15,-2 4-144-15,-2 3 144 0,1 4 0 0,-5 1 0 16,-3 6 0-16,2 0 0 0,5-1-304 0,3-10-64 16,3-4-16-16</inkml:trace>
  <inkml:trace contextRef="#ctx0" brushRef="#br2" timeOffset="93798.58">11206 9173 28559 0,'-16'6'2544'0,"3"5"-2032"15,-5 3-512-15,-1 8 0 16,-1 2-896-16,-3 8-288 0,-1-1-48 0,0 3-16 0,2 1 1024 0,2 1 224 16,1-3 0-16,3 0 0 15,4 3-1152-15,3-5-256 0,2-6-48 0</inkml:trace>
  <inkml:trace contextRef="#ctx0" brushRef="#br2" timeOffset="93967.75">11424 9356 18719 0,'-16'-5'832'0,"6"2"160"0,-3 9-800 0,-1 1-192 0,-2 6 0 0,1 2 0 15,-3 3 480-15,-1 2 48 0,0 3 16 0,1 1 0 16,3 3-544-16,3-3-144 0,5-4-16 0</inkml:trace>
  <inkml:trace contextRef="#ctx0" brushRef="#br2" timeOffset="94109.1">11744 9285 26719 0,'-10'2'2368'0,"1"6"-1888"16,0 2-480-16,1 6 0 0,2 2 128 0,-2 5-128 15,3 4 0-15,3-2 144 0,-1 4-144 0,3-2 0 16,3 4 0-16,1-5-7936 16,2 2-1632-16</inkml:trace>
  <inkml:trace contextRef="#ctx0" brushRef="#br2" timeOffset="94268.79">12165 9343 25791 0,'-22'-13'1152'0,"6"13"224"0,-5 10-1104 0,1 8-272 0,0 8 0 16,2 4 0-16,2 5 1376 0,2 3 224 0,3 5 32 0,2 4-10272 16,2 8-2048-16</inkml:trace>
  <inkml:trace contextRef="#ctx0" brushRef="#br2" timeOffset="118267.25">12578 9532 7359 0,'0'0'320'0,"4"-11"80"0,-2 3-400 0,-2 8 0 0,0 0 0 0,8-9 0 15,-2 3 768-15,0-2 80 0,-6 8 16 0,9-6 0 16,0 0-640-16,-1-4-224 0,-2 2 144 0,2 0-144 15,-8 8 0-15,8-5 0 0,-2 0 128 0,-6 5-128 16,5-10 0-16,-5 10 0 0,5-11 0 0,-1 0 0 16,0-3 352-16,-1 2-16 0,0 0 0 0,-2-2 0 15,3 2 160-15,-1 0 16 0,-1-1 16 0,1-2 0 16,-2 1 80-16,-1-1 16 0,0-3 0 0,0 3 0 16,0-2 16-16,0 1 16 0,0-2 0 0,0 2 0 15,0-1-112-15,0 0-32 0,0 3 0 0,-1 1 0 16,-2 0-192-16,1-1-32 0,-1 0-16 0,-1 1 0 15,3 0-112-15,-3-2-32 0,-1-1 0 0,-3 0 0 0,1 2-128 16,-3 3 160-16,-2-2-160 0,3 1 160 0,-2 0-32 0,-1-2-128 16,1-1 192-16,-2-2-64 0,-2 1-128 0,0 1 160 15,-2-2-160-15,-1 2 160 0,-1 1-32 0,-1 0 0 16,-2-3 0-16,0 3 0 0,-3-1 16 0,3 1 0 16,-1-1 0-16,2 1 0 0,1-3-16 0,0 2-128 15,1-1 192-15,0 0-64 0,-1 2-128 0,1-1 160 16,0-1-160-16,0 0 160 0,0 4-160 0,-1 0 192 15,-3-4-192-15,0 2 192 0,-2 1-192 0,2-1 160 16,-3 0-160-16,0-1 160 0,-4-1-160 0,1 1 192 16,0 1-192-16,0 3 192 0,0-2-192 0,-1-1 0 15,2 1 144-15,2 4-144 0,-1-1 0 0,0 3 144 0,1-3-144 16,1 2 0-16,0 3 176 0,1-2-176 0,-2 2 160 16,2 3-160-16,0-1 128 0,1 3-128 0,-1 0 0 0,-3 2 0 15,-2-2 0-15,-1 2 0 0,-3 1 0 0,-2 2 0 16,3 1 0-16,-1-1 0 0,-2 2 0 0,1 1 0 15,-2 3 0-15,0 0 0 0,-1 2-128 0,2-6 128 16,2 1 0-16,-2-3 0 0,1 1 128 0,2 2-128 16,2-4 0-16,2 0 0 0,0 1 0 0,3 2 0 15,0 0 0-15,1 0 0 0,-2-2 0 0,-1 2 0 16,1 3 0-16,0-1-160 0,-3 1 160 0,-1-1-128 16,0 2 128-16,-1 3 0 0,1-2 0 0,-2 1 0 15,-2-2 0-15,2 0 0 0,-2 3 0 0,0 0 0 16,3 0 0-16,0 0 0 0,1-1 0 0,2 1 0 15,1 1 0-15,3-1 0 0,1-1 0 0,1 1 0 0,0 0 0 0,1 1 0 16,1-2 0-16,1 0 0 16,-2-1 0-16,2 2-128 0,0-2 128 0,2 3 0 0,-3 1 0 0,4 0 0 15,-1 0 0-15,1 0 0 0,-2-1 0 0,0-1 0 16,2 0 0-16,1 0-128 0,1 1 128 0,1-1 0 16,1-1 0-16,1 1 0 0,1 0 0 0,2 2 0 15,-2-1 0-15,4 1-128 0,1-4 128 0,-2 2 0 16,1 2 0-16,1 0 0 0,0 1 0 0,0 0 0 15,1 3 0-15,-3-1 0 0,2-2 0 0,1 1-128 16,-1 1 128-16,4 0 0 0,-1 0 0 0,0 0-128 16,1 2 128-16,0 2 0 0,0-2 0 0,1 0 0 0,0-4 0 15,1 1 0-15,0 0 0 0,0 1 0 16,2-1 0-16,-1 0 0 0,2-1 0 0,0 4 0 16,1 0 0-16,3 0 0 0,-2-3 0 0,3-1 0 0,0 1 0 0,2 0 0 15,1 0 0-15,2-1 0 0,0 1 0 0,1 0 0 16,2 0 0-16,0 0 144 0,0-2-144 0,3 1 160 15,-1-1 16-15,2 2 0 0,-1-1 0 0,0-1 0 16,1-1-176-16,-1-1 0 0,-1 0 0 0,1-1 0 16,-2-2 128-16,1-2-128 0,0 0 0 0,-1-1 128 15,1 1-128-15,1-3 160 0,1 2-160 0,0 1 160 16,1-3-160-16,2 4 192 0,0-1-192 0,2 1 192 16,-3-5-64-16,3 4 0 0,2-1 0 0,2 2 0 15,-3-2-128-15,3 1 0 0,0-4 0 0,1 1 0 16,-1 2 0-16,1-3 0 0,-1 0 0 0,1 4 0 15,-1-2 128-15,1 3-128 0,-1-2 0 0,1 0 128 16,1-3-128-16,1-3 0 0,1 2 0 0,0 1 128 0,-1-1-128 16,0-1 128-16,0-1-128 0,0-1 128 15,-1-1-128-15,3-1 160 0,-5-1-160 0,2-1 160 0,0-1-160 0,2-2 192 16,-2 0-192-16,2-5 192 0,0 2-192 0,3-2 192 16,1 3-192-16,2 1 192 0,-2-1-192 0,1-3 0 15,-1-5 144-15,1 6-144 0,-3 0 0 0,1 1 144 16,-1-5-144-16,-1 3 0 0,2 3 128 0,-1-1-128 15,-3 3 0-15,3 2 0 0,0-4 0 0,1 2 128 16,-4 1-128-16,2-5 0 0,0 0 0 0,1-4 0 16,-2-3 0-16,-1 2 0 0,0-2 128 0,2 1-128 15,-5-2 0-15,1 0 0 0,-2 1 144 0,0-3-144 16,0 0 0-16,-1 1 144 0,2 0-16 0,-3 0-128 0,1-1 192 0,-2 1-64 16,-3-2-128-16,0 5 0 15,1-2 0-15,-4-2 0 0,0-2 0 0,0-1 0 0,-3-6 0 0,0 1 0 16,-2-4 320-16,-2-2-32 0,-2-4 0 0,-1-1 0 15,-1-5 32-15,-2 2 0 0,-1-4 0 0,-3 3 0 16,-3 2-96-16,-2-2-16 0,-2 5 0 0,-3 5 0 16,-3 4-208-16,-3 1 176 0,-2 5-176 0,-3 3 160 31,-4 2-608-31,-1 4-128 0,-3 2-32 0,-5 7-8992 0,-2 5-1808 0</inkml:trace>
  <inkml:trace contextRef="#ctx0" brushRef="#br2" timeOffset="121757.76">12664 8964 6447 0,'0'0'576'0,"0"0"-576"0,0 0 0 0,0 0 0 15,0 0-320-15,0 0-160 0</inkml:trace>
  <inkml:trace contextRef="#ctx0" brushRef="#br2" timeOffset="123503.71">12728 9426 2751 0,'0'0'128'0,"9"-3"16"0,2-7-144 0,-1 2 0 0,0-4 0 0,2-1 0 16,2 0 2352-16,-1-1 432 0,-2-2 96 0,2 0 0 16,-2 0-1648-16,1 1-336 0,-1-2-64 0,-1-1 0 15,0 1-64-15,-1 0-16 0,-1 0 0 0,-2 3 0 16,-1 1-224-16,-2-1-32 0,1 2-16 0,-3 2 0 15,0-4-208-15,-1 1-32 0,-2 3-16 0,-2-4 0 0,1 3-80 0,0-1-16 16,-3-3 0-16,1-2 0 0,-2 3 64 0,2 0 0 16,0 2 0-16,-1-2 0 0,1-5-192 0,2 1 192 15,-1-1-192-15,0 0 192 0,1-3-64 0,1-1 0 16,-1-1 0-16,1-3 0 0,-2 5 64 0,0 0 0 16,-1-1 0-16,-1 0 0 0,-2 2-64 0,-1 0 0 15,-4 2 0-15,-2 1 0 0,-1 2-128 0,-3-1 192 16,-4 5-192-16,-4 1 192 0,3 0-192 0,-5 3 0 15,-2-3 0-15,1 1 128 0,-1 3-128 0,-1 4 0 16,-1-4 0-16,2 1 0 0,0 1 0 0,2 1 0 16,1 1 0-16,1 0 0 0,-3-1 0 0,0 0 128 15,1 3-128-15,-1-2 0 0,-2 2 0 0,-1 0 0 0,-3-3 0 0,-1 1 0 16,1 2 0-16,-3-1 0 0,-1-2 128 16,-1-3-128-16,-1 2 0 0,0 3 0 0,-1 0 0 0,1 1 0 15,1-4 0-15,1 0 0 0,0 2 0 0,2 2 128 16,1 1-128-16,2-1 0 0,-2-3 0 0,1 0 0 15,2 0 0-15,0 3 0 0,0 0 0 0,1 1 0 16,2 1 0-16,-2 4 0 0,-3-1 0 0,2 0 0 16,-2 2 0-16,1 3 0 0,-4-1 0 0,3 2 0 15,-1-4 0-15,0 3 0 0,-3-4 0 0,2 5 0 16,0-1 0-16,3 4 0 0,1-4 0 0,0 2 0 16,0 2 0-16,0-3 0 0,-2 2 0 0,2-3 0 15,1 1 0-15,1-3 0 0,1 4 0 0,3-4 0 16,2 3 0-16,-2-1 0 0,-2 3 0 0,0-2 0 0,-1-2-144 0,1 3 144 15,1-2 0-15,-1 5 0 16,0 0 0-16,-1 1 0 0,0 0 0 0,-1 2 0 0,-1 1 0 0,-2-1 0 16,0 0 0-16,2 2 0 0,4-1 0 15,-1-3 0-15,1-1 0 0,1 0 0 0,0-3 0 0,3 3 0 16,1 0 0-16,2 0 0 0,2-3 0 0,1 1 0 16,1 5 0-16,1-1 0 0,3 0 0 0,0 0 144 15,-2 2-144-15,2 0 192 0,1-3-192 0,0 3 0 16,-1 0 144-16,4 2-144 0,-1-2 0 0,1 1 144 15,-1 0-144-15,4 1 0 0,-1-1 176 0,3-1-176 16,0 2 160-16,0-1-160 0,2 2 160 0,2 2-160 16,1 0 160-16,1-3-160 0,5-1 176 0,-3 0-176 15,4 0 192-15,2 1-192 0,-1 1 256 0,3 0-64 16,-1 0-16-16,3-1 0 0,-1 2-32 0,2-1 0 16,0 1 0-16,3-1 0 0,1 0-144 0,-1-1 192 0,1 0-192 0,2 2 192 15,3 0 0-15,0-3 0 0,1-3 0 0,2 2 0 16,2 0 64-16,0 0 0 0,0-3 16 0,2 1 0 15,3 2-128-15,-1-3-16 0,2-2-128 0,-1 1 192 16,2-5-64-16,-1 3 0 0,0-4-128 0,2 4 192 16,0 2-192-16,0-1 144 0,3 1-144 0,0 1 128 15,-3 0-128-15,0 2 128 0,0-7-128 0,0 0 128 16,-1 4-128-16,1-4 160 0,-4 1-160 0,-2 3 160 16,-1-2-160-16,1 1 0 0,-1-1 0 0,0-2 0 15,1 3 0-15,0 1 128 0,-1-1-128 0,1-2 0 16,2 1 0-16,1 3 128 0,-1-5-128 0,0 2 0 15,3-3 128-15,1-2-128 0,2-3 0 0,-1-1 128 16,0-2 0-16,0-1 0 0,0 1 0 0,-1-2 0 16,1-2-128-16,0-1 128 0,0 2-128 0,-3-4 128 0,-3-2-128 0,2 2 160 15,0-5-160-15,0 5 160 0,0-4-160 0,0 4 192 16,0-3-192-16,2 1 192 0,-1-3-192 0,0 3 0 16,0-2 0-16,5 1 128 0,-1-4-128 0,0 2 128 15,-1 2-128-15,0-4 128 0,-2 3-128 0,1-3 0 16,-2 0 0-16,-1-2 0 0,-2 1 0 0,3-1 128 15,-2 1-128-15,-2-1 0 0,-3-3 176 0,0 1-48 16,-2 2-128-16,-1 0 192 0,-1 0-192 0,-1-2 176 16,-1-1-176-16,0 2 160 0,-1-1-160 0,-1 1 192 15,-2-2-192-15,-2 0 192 0,0 0-192 0,-1 1 128 16,0-6-128-16,0-1 128 0,0 1-128 0,0 0 160 0,0-5-160 16,-1 2 160-16,-3-2-160 0,0 3 160 0,-1-4-160 0,-1 3 160 15,-3-2-160-15,-2 4 192 0,0-1-192 0,-3-1 192 16,0 2-64-16,-3-2 0 0,0 1 0 0,-2-1 0 15,-1 2-128-15,0-3 192 0,0 2-192 0,-2 2 192 16,1-3-192-16,-2 5 160 0,0 0-160 0,0 0 160 16,-1-3-160-16,-1 2 0 0,0-1 144 0,0 4-144 15,-1-1 0-15,-2-1 0 0,-2 0 0 0,-2 0 128 16,-1 0-128-16,-4 0 0 0,0 0 0 0,0-1 128 16,-2 2-128-16,-2 2 0 0,-1 2 0 0,0 3 0 15,-1 0 0-15,-3 3 0 0,-3 1 0 0,-2 3 0 16,-1-1 0-16,-1 2 0 0,0 1 0 0,-3-2 0 15,-2 1 0-15,2 1-128 0,-3-1 128 0,3-1-128 0,0 1 128 16,0 3 0-16,0 1 0 0,-1 1-128 0,0 3 128 0,0-3 0 16,-2 1 0-16,-2 1 0 0,-2 1 0 0,-4 0-128 15,0-1 128-15,1 1 0 0,0 0 0 0,-3 0 0 16,-2 1 0-16,1 1-128 0,1-3 128 0,-1 0 0 16,1-2 0-16,1 2 0 0,2-1 0 0,1 5 0 15,2 0 0-15,2-1 0 0,1 6 0 0,4 0-128 16,1 3 128-16,4-4 0 0,0 2 0 0,3 2 0 15,2 2 0-15,3-2-128 0,2-3 128 0,5 3 0 16,4 1 0-16,1 1 0 0,7-1-352 0,2-1-32 16,3 2-16-16,3 5-10176 0,3 2-2032 15</inkml:trace>
  <inkml:trace contextRef="#ctx0" brushRef="#br2" timeOffset="124106.35">10445 9018 10127 0,'4'-16'896'0,"1"7"-704"0,0-2-192 0,0 1 0 16,-3 1 768-16,5-1 128 0,-7 10 32 0,7-7 0 15,-7 7-176-15,7-8-48 0,-7 8 0 0,0 0 0 16,0 0-256-16,0 0-64 0,0 0-16 0,0 0 0 16,0 0 32-16,-8 7 16 0,-1 1 0 0,-2 5 0 15,-3 0 208-15,-1 7 32 0,-2 2 16 0,1 9 0 16,-7-3-160-16,0 6-16 0,-1 3-16 0,-1 4 0 16,0-1-160-16,0 1-16 0,-1 5-16 0,1-3 0 15,1 0-112-15,1-2-32 0,1-3 0 0,2 2 0 16,-2-2-144-16,3-3 0 0,3 0 144 0,0-4-144 15,1 0 128-15,1-6-128 0,1-2 128 0,3-1-128 16,3-6 0-16,2-3 144 0,5-13-144 0,0 0-11072 16</inkml:trace>
  <inkml:trace contextRef="#ctx0" brushRef="#br2" timeOffset="124318.6">10665 9124 12895 0,'-12'-11'1152'0,"12"11"-928"16,-10 0-224-16,-1 8 0 0,-2 2 3712 0,-1 9 704 15,-3 6 144-15,0 6 32 0,-4 3-3728 0,0 8-736 16,-3 0-128-16,-1 6 0 0,1-2 0 0,-1 4 0 16,-3 0 0-16,0 4 0 15,-1-2-448-15,2-1 0 0,2-5 0 0,3-1 0 16,0-7-1584-16,6-1-320 0,2-2-64 0,4-10-16 0</inkml:trace>
  <inkml:trace contextRef="#ctx0" brushRef="#br2" timeOffset="124541.93">10782 9168 13823 0,'6'-7'1216'0,"-6"7"-960"0,9-4-256 0,-9 4 0 15,0 0 1136-15,0 0 176 0,0 0 32 0,5 13 16 16,-5 5-800-16,-6 7-176 0,-6 2-16 0,-3 6-16 15,-4 5 160-15,-3 7 16 0,-1-2 16 0,-2 8 0 16,-3 3-272-16,-1 4-48 0,0 4-16 0,1-4 0 16,0 1-208-16,5 1 176 0,1-3-176 0,3-4 160 15,4-10-160-15,3-1 192 0,5-6-192 0,2-8 192 16,1-6-192-16,6-6-192 0,-2-16 32 0,12 10 16 16,3-7-608-16,7-7-112 0,6-10-32 0,2-6 0 0</inkml:trace>
  <inkml:trace contextRef="#ctx0" brushRef="#br2" timeOffset="124724.84">11162 9302 15775 0,'0'0'704'0,"0"0"128"0,0 0-656 0,4 9-176 15,-4 5 0-15,-6 5 0 0,-1 4 704 0,-3 3 128 16,-3 0 0-16,-5 6 16 0,-6 5-16 0,-3 1 0 16,-2 3 0-16,-1-1 0 0,0 5-336 0,0 1-80 15,-3-2-16-15,4 1 0 0,3-1-240 0,5-1-160 16,3-5 192-16,4-2-192 0,4-5-192 0,3-7-160 0,3-3-32 0,6-3 0 31,4-5-1664-31,4-8-352 0,8-6-64 0,7-7-16 0</inkml:trace>
  <inkml:trace contextRef="#ctx0" brushRef="#br2" timeOffset="124878.56">11645 9282 20271 0,'0'0'896'0,"0"0"192"0,0 0-880 0,0 0-208 0,-5 13 0 0,-2 7 0 15,-2 3-240-15,-1 2-80 0,-4 5-32 0,-2 4 0 16,-2 0 496-16,-2 2 112 0,-1 1 0 0,1 0 16 16,-2-1-272-16,3 3 160 0,1-3-160 0,3-3-5888 15,4-2-1280-15</inkml:trace>
  <inkml:trace contextRef="#ctx0" brushRef="#br2" timeOffset="125045.72">12008 9269 16575 0,'4'-15'1472'0,"-4"15"-1168"16,0 0-304-16,0 0 0 0,0 0 960 0,3 9 144 16,-5 2 32-16,0 8 0 0,-3 7-720 0,-4 3-144 15,-3 4-16-15,-3 4-16 0,-3 4-32 0,-2 1 0 16,-2 5 0-16,2-2 0 0,-2 5-208 0,1 1 176 16,-2 1-176-16,0 1-6576 15,-1 3-1408-15</inkml:trace>
  <inkml:trace contextRef="#ctx0" brushRef="#br2" timeOffset="126858.94">23597 9695 11967 0,'4'-11'1072'0,"0"3"-864"0,0-2-208 0,-4 10 0 15,2-8 544-15,-2 8 64 0,0 0 16 0,0 0 0 16,5-11-384-16,-1 3-80 0,-4 8-16 0,1-11 0 16,-2 3 32-16,1 8 0 0,-3-13 0 0,1 2 0 15,-2 1 112-15,2-4 32 0,-3-1 0 0,1-2 0 16,0 2 96-16,1-3 32 0,1-1 0 0,-3-4 0 0,-3-1 48 0,0-4 16 15,5-1 0-15,-4 2 0 0,-2 0-256 0,-1 1-64 16,-2-1 0-16,-2 0 0 0,-2 1-192 16,-2 0 0-16,1 3 128 0,-2-2-128 0,-3-1 0 0,-1 1 0 15,-1 0 0-15,0 2 0 0,0-4 128 16,-2 3-128-16,0 1 0 0,-2-1 0 0,-2 0 160 0,0 1-160 16,-4-3 160-16,-2 3-160 0,-3 4 192 0,-2 0-48 15,-1 2-16-15,-1 0 0 0,-3 3-128 0,1 5 0 16,2-2 0-16,0 6 128 0,-3-2-128 0,4 3 0 15,-1 1 0-15,-3 3 0 0,1-4 0 0,-2 1 0 16,2 1 0-16,3 2 0 0,0 0 0 0,3 2 0 16,-3 1 0-16,2 1 0 0,2-1-144 0,-2 3 144 15,-4 1 0-15,1-2 0 0,0 3 0 0,0-2 0 0,-2 2 0 16,3 2 0-16,0-2-128 0,2 2 128 0,-1 3 0 0,3-2 0 16,2 3 0-16,2 2 0 0,1 2 0 0,0 0 0 15,1 1 0-15,3 0 0 0,3-1 0 0,1 2 0 16,-3-2 0-16,1 2 0 0,2 6 0 0,-1-3 0 15,2 1 0-15,0 1 0 0,0-2 0 0,2 1 0 16,1 2 0-16,-1-5 0 0,-1 2 0 0,0-1 0 16,-1-2 0-16,1 1 0 0,1-2 0 0,-1 1 0 15,1 0 0-15,-1 2 0 0,-1 3 0 0,1-3 0 16,3-3 0-16,-1 0 0 0,1-1 0 0,1 2 0 16,1 4 0-16,3-1 0 0,1-2 0 0,1 1 0 15,4 3 0-15,2-3 0 0,2 3 0 0,2-1 0 16,3-3 0-16,0 4 128 0,1 0-128 0,4-2 0 15,2-4 0-15,2 3 0 0,2 3 128 0,2 0-128 0,1 2 0 16,2-3 128-16,3-6-128 0,3 2 0 0,2 6 192 0,3-2-64 16,2-4-128-16,-1-2 192 0,3 4-16 0,0-2-16 15,1 0 0-15,1 4 0 0,3-2-32 0,1 1 0 16,0 1 0-16,3-1 0 16,5 2-128-16,2 1 0 0,1-5 144 0,2 0-144 0,-2-2 128 0,2 1-128 15,0 3 160-15,4-3-160 0,-3-1 224 0,3 1-48 16,5-3-16-16,-1-1 0 0,-1-8 32 0,-2 3 0 15,-4-6 0-15,1 1 0 0,0 0 32 0,3-2 16 16,1-1 0-16,2-1 0 0,4 0-112 0,-1-4-128 16,-1-4 176-16,-3 1-176 0,-2-3 224 0,0 3-64 15,-1-1-16-15,4-3 0 0,0 1-144 0,-2-3 160 0,-3 1-160 16,-4-2 160-16,0-3 16 0,-2-2 0 0,-5 2 0 0,1 1 0 16,1 3-176-16,-2-2 128 0,0 2-128 15,1 0 128-15,1-4-128 0,-1 0 0 0,-2-3 144 0,0 0-144 16,-3 2 192-16,-2-1-48 0,-6 0 0 0,1-1 0 15,-5-1 48-15,2 1 0 0,-2 0 0 0,2-1 0 16,-3 0-32-16,-1-1 0 0,-1-5 0 0,-1 0 0 16,-2 2 0-16,-2-4 0 0,-2 0 0 0,1-7 0 15,-4-1 224-15,-5-1 64 0,1-1 0 0,-5 1 0 16,-3-4-64-16,-3-1 0 0,-6 2 0 0,-2 1 0 16,-4 1-128-16,-1 3-16 0,-2-1-16 0,-4 7 0 15,-2 3-224-15,-1 3 128 0,-3 3-128 0,-1 2 0 16,-1 0-176-16,-2 7-128 0,-2 2-16 0,2 6-16 15,-5 0-1600 1,-1 4-320-16,0-1-64 0,-3 3-10160 0</inkml:trace>
  <inkml:trace contextRef="#ctx0" brushRef="#br2" timeOffset="127384.74">21890 9067 6447 0,'0'0'576'0,"9"-6"-576"0,-9 6 0 0,8-7 0 15,-8 7 2320-15,0 0 368 0,0 0 64 0,0 0 0 16,0 0-1472-16,-12 13-288 0,-3 4-64 0,-4 4-16 15,-5 5-352-15,-6 4-80 0,-4 6-16 0,0 2 0 0,-2 1-32 0,-1 7-16 16,-1 4 0-16,0-5 0 0,-1 3-176 16,3-5-48-16,-1 1 0 0,4-2 0 0,-2 0-192 15,3 0 144-15,3-1-144 0,2-4 128 0,1-4-128 0,5-2 128 16,3-3-128-16,3 0 128 0,2-4-320 0,4-2-64 16,3-7 0-16,5-3-16 15,1-12-1776-15,0 0-336 0</inkml:trace>
  <inkml:trace contextRef="#ctx0" brushRef="#br2" timeOffset="127521.21">22219 9245 24927 0,'-12'9'1104'0,"-1"2"240"0,-5 5-1088 0,-5 5-256 0,-4 3 0 0,-2 7 0 16,-4 5 304-16,-1 0 0 0,-4 0 0 0,0 5 0 15,-2 2-112-15,1 1 0 0,-3 6-16 0,2 1 0 16,1-5-176-16,1 3 0 0,2 2 0 0,5-3 0 16,1-6-176-16,4-2 48 15,0-3 0-15,7-7-7680 0,6-10-1520 0</inkml:trace>
  <inkml:trace contextRef="#ctx0" brushRef="#br2" timeOffset="127690.88">22321 9421 20271 0,'0'0'896'0,"-14"8"192"0,-1 1-880 0,-3 8-208 0,-4 6 0 0,-1 5 0 16,-1 3 816-16,-1 6 112 0,-2 4 32 0,-3 4 0 0,-1-1-656 0,-1 3-128 16,2 3-32-16,-1-3 0 0,1 2-144 0,4 1 0 15,5-4 0-15,3-2-7168 16,4-6-1440-16</inkml:trace>
  <inkml:trace contextRef="#ctx0" brushRef="#br2" timeOffset="127859.38">22674 9646 23039 0,'0'0'1024'0,"0"0"192"0,0 0-960 0,-10 6-256 0,-3 7 0 0,-2 4 0 15,-1 6 272-15,-2 5 16 0,-1 4 0 16,-3 2 0-16,-2 4-288 0,-1 1 128 0,-5 0-128 0,5 3 0 15,2 2-176-15,3 0-144 0,3-2-16 0</inkml:trace>
  <inkml:trace contextRef="#ctx0" brushRef="#br2" timeOffset="128012.37">22855 9816 28559 0,'0'0'2544'0,"0"0"-2032"0,-10 2-512 0,1 3 0 15,1 8-192-15,2 0-144 0,1 7-32 0,-3 2 0 16,0-1 368-16,0 5 0 0,-1 2 0 0,2 2 0 0,3-3-144 0,2 2-112 16,1-3-32-16,3-1-11616 15</inkml:trace>
  <inkml:trace contextRef="#ctx0" brushRef="#br2" timeOffset="128118.45">22921 10046 12895 0,'-15'-15'576'0,"4"8"112"0,-1 6-560 0,-2 5-128 15,0 6 0-15,1 3 0 0,0 1 2368 0,1 9 448 16,-1 2 96-16</inkml:trace>
  <inkml:trace contextRef="#ctx0" brushRef="#br3" timeOffset="137353.35">11530 8584 4607 0,'0'0'400'0,"-9"0"-400"15,1 0 0-15,8 0 0 0,0 0 1408 0,-8-1 208 16,8 1 48-16,0 0 0 0,0 0-1024 0,0 0-192 16,0 0-32-16,0 0-16 0,0 0 128 0,0 0 32 15,-9 0 0-15,9 0 0 0,0 0 80 0,0 0 0 0,-6-4 16 16,6 4 0-16,0 0-160 0,0 0-48 15,0 0 0-15,0 0 0 0,0 0 176 0,0 0 16 0,0 0 16 0,0 0 0 16,0 0-80-16,0-8 0 0,0 8-16 0,0 0 0 16,0 0-192-16,6-5-48 0,-1-3 0 0,1 2 0 15,-6 6-112-15,11-2-16 0,-1-3-16 0,1 1 0 16,2-1-176-16,0 0 192 0,1-2-192 0,0 0 192 16,3-3-64-16,4-2-128 0,0-2 192 0,4 4-64 15,1 2 48-15,1 0 0 0,1-1 0 0,2 0 0 16,3 1 64-16,3 3 16 0,3 0 0 0,1-1 0 15,-2-3-64-15,3-1-16 0,1 2 0 0,1-4 0 16,0-2-48-16,2 2 0 0,-1 2 0 0,-1-2 0 16,3 3 64-16,1-2 0 0,3 3 0 0,-2-1 0 15,0 3-16-15,1-2 0 0,1 2 0 0,0 1 0 0,0-3-176 16,-2 4 128-16,-2 2-128 0,1 2 128 16,0-3-128-16,0 1 0 0,0-1 0 0,1-1 128 0,-1 2-128 15,0-2 0-15,0 0 0 0,-1 0 0 0,-3 1 0 0,2 0 0 16,-2 1 0-16,0 0 0 0,0 2 0 15,-2 2 128-15,2 0-128 0,-1-1 0 0,1 1 128 16,1-2-128-16,-3 0 0 0,0 0 128 0,0 1-128 0,-3 3 0 16,-1-2 0-16,0 1 0 0,1 2 0 0,1 3 128 15,1-3-128-15,-1-2 0 0,0 1 0 0,2 1 0 16,5-1 128-16,-3-1-128 0,-2-1 0 0,-1 2 0 16,0 2 0-16,-1-1 128 0,1 3-128 0,-1 0 0 15,2-4 0-15,-1 3 0 0,-1 3 0 0,1 3 128 16,0-4-128-16,-1 1 0 0,-1-5 128 0,0 4-128 15,0-1 128-15,-3 2-128 0,0-4 128 0,-2-1-128 0,-1 2 0 16,1 2 128-16,0 3-128 0,0-2 0 0,-1 1 0 16,-1 3 0-16,-1 1 0 0,-2 0 128 0,-1 0-128 0,-1-2 0 15,1-1 0-15,-3-2 0 0,0 2 0 0,-3 4 0 16,0 0 0-16,1 1 0 0,-4-3 128 0,0 2-128 16,1-1 0-16,-3 2 0 0,-3 0 144 0,-2-1-144 15,2 2 128-15,-2 0-128 0,1-1 128 0,-3 1-128 16,-2-3 0-16,0 2 128 0,-1 1-128 0,1 0 0 15,-2 1 0-15,0 0 0 0,1-1 0 0,-2-2 128 16,-2 1-128-16,1 0 0 0,-1-3 128 0,1 4-128 16,-2 0 144-16,-1 4-144 0,0-2 192 0,2 0-192 15,-2-2 176-15,-2 0-176 0,1 0 160 0,0-1-160 16,-2-1 176-16,1-1-176 0,-2-2 192 0,-4 1-192 16,2 1 240-16,-3-1-64 0,-1-1-16 0,-3 2 0 15,-2 0 16-15,0 0 0 0,-1 1 0 0,1-2 0 0,-1 0-176 0,0 2 128 16,-1 2-128-16,-1 0 128 0,0 1-128 15,0-2 0-15,0 0 0 0,1 0 128 0,-3-3 0 0,3 1 0 16,-1-3 0-16,0 0 0 0,2 3-128 16,-1 0 0-16,-1-2 0 0,-2-3 0 0,-6 0 0 0,0-2 0 15,-2 2 0-15,-1-3 0 0,-2 0 128 16,-3-2 0-16,-4-1 0 0,-2 1 0 0,0 0 48 0,-4-1 0 16,-3-3 0-16,2 1 0 0,-3-1-48 0,1 1 0 15,2 1 0-15,0 1 0 0,2 0-128 0,1-2 0 16,0 2 144-16,-1-1-144 0,-3-1 0 0,-1 1 0 15,0-2 0-15,0 1 0 0,-1 1 0 0,-1-2 0 16,1 2 0-16,-3-2 128 0,-2-1-128 0,-2 0 0 0,-3 1 128 16,-2-1-128-16,-1-2 0 0,0 1 0 0,-1 1 0 15,2-2 128-15,4 1-128 0,4-3 0 16,4-1 0-16,2 3 0 0,0-1 0 0,3 0 0 0,1 1 0 0,1-1 0 16,3 1 0-16,0-1 0 0,-1 2 0 0,0-2 0 15,1-2 0-15,-1 2 0 0,2-4 0 0,-2 2 0 16,-2 0 0-16,-4-1 128 0,0 2-128 0,-2-1 0 15,-2-2 0-15,1-4 0 0,-3-2 0 0,5 4 0 16,3 1 0-16,5 2 0 0,1-2 0 0,3 0 128 16,1-2-128-16,1 1 0 0,2-3 0 0,-2 5 0 15,3-3 0-15,-2 2 0 0,3-2 0 0,-1-2 0 16,1-4 0-16,-1-1 128 0,-4 1-128 0,1-2 0 16,-1 0 0-16,-2 2 0 0,1 0 0 0,-1 2 128 15,-1 0-128-15,0 2 0 0,0-2 0 0,-1 0 0 0,-3-1 0 16,7 1 0-16,1-4 0 0,3 1 0 0,2-1 0 0,2 2 0 15,1-2 0-15,2 0 0 0,3-1 0 16,3-1 0-16,0-3 0 0,4 0 0 0,2 0 0 0,2-3 128 16,2 0-128-16,2-3 0 0,1-3 0 0,2 2 128 15,0-3-128-15,3 1 0 0,2-1 0 16,1 4 0-16,1-2 0 0,5 3 128 0,1 0-128 0,1 0 0 16,2 4 0-16,3 2 0 0,2 3 0 0,0 3 0 15,-3 2 0-15,0 0 0 0,-4 1 0 16,-2 4-160-16,-1 4 160 0,-10 5 0 0,0 0-320 0,0 0 32 15,0 0 16-15,0 0 0 16,0 0-1568-16,5 9-304 0,-2 5-64 0,-3 4-16 0</inkml:trace>
  <inkml:trace contextRef="#ctx0" brushRef="#br3" timeOffset="140242.71">11654 6375 4607 0,'2'-11'400'0,"-2"11"-400"15,3-5 0-15,-3 5 0 0,2-6 1200 0,-2 6 144 16,0-5 48-16,0-1 0 0,0 6-768 0,0 0-160 16,0 0-16-16,-7 3-16 0,-2 2-48 0,0 0 0 15,-1 6 0-15,0 1 0 0,-2 2-16 0,-1 2-16 16,-1 3 0-16,0 4 0 0,-1 2 0 0,0 3 0 15,-2 3 0-15,-2 3 0 0,-1 2 48 0,0-2 16 16,-1 1 0-16,-7 15 0 0,4-4-32 0,3-1-16 16,-1-5 0-16,2-4 0 0,2-4-112 0,0-4-32 15,2 0 0-15,0-6 0 0,6-1-96 0,1-3-128 0,0-3 176 16,3-1-176-16,2-4 144 0,4-10-144 16,0 10 0-16,0-10 144 0,6 10-320 0,-6-10-64 15,12 3-16-15,2-3 0 0</inkml:trace>
  <inkml:trace contextRef="#ctx0" brushRef="#br3" timeOffset="140610.38">11295 6395 4607 0,'-1'-14'192'0,"1"14"64"0,1-7-256 16,4 2 0-16,2-3 0 0,5 0 0 0,1 0 1232 0,4 0 208 15,3 3 32-15,4-3 16 0,3 3-1104 0,2 0-208 16,0-4-48-16,3 3-128 0,0-4 384 0,1 3-48 16,0 3 0-16,0 2 0 0,0-1 208 0,0 6 32 15,0 1 16-15,0 3 0 0,-5 6-128 0,-1 4-16 16,-4 0-16-16,-3 4 0 0,-3 3-96 0,-5 3-16 15,-3-1 0-15,-4 5 0 0,-2 3-128 0,-6 2-48 16,1-2 0-16,-6 0 0 0,-3-1 160 0,-5 0 16 16,-1 8 16-16,-5-2 0 0,-5-2 192 0,-1 1 48 15,-2 1 0-15,-17 9 0 0,1-9-112 0,2-4-16 16,-1-4 0-16,1-5 0 0,-1-3-96 0,4-5-32 16,3-6 0-16,3 1 0 0,3 1-64 0,3-5-32 15,5 0 0-15,6-4 0 0,5-1-80 0,4-2-16 16,9-2 0-16,0 0 0 0,0 0-320 0,0 0-64 15,14-9 0-15</inkml:trace>
  <inkml:trace contextRef="#ctx0" brushRef="#br3" timeOffset="141040.98">12107 6085 9215 0,'4'-26'400'0,"-1"15"96"15,1-3-496-15,2 2 0 0,2 0 0 0,3-2 0 0,3-1 1408 0,3 0 192 16,3 0 48-16,2 3 0 0,0 1-912 0,3 3-176 15,0-2-48-15,2 5 0 0,1-2-112 0,0 5-16 16,-2 2-16-16,1 2 0 0,-3 5-48 0,-4 0-16 16,-4 6 0-16,-6 5 0 0,-4 0-176 0,-4 1-128 15,-6 4 144-15,-4 2-144 0,-2-1 144 0,-3 2-144 16,-3 0 128-16,0-3-128 0,-1 1 144 0,0-2-144 16,-1-2 160-16,2-1-160 0,-2 2 256 0,1-2-32 15,3-1-16-15,2-3 0 0,-1 0 32 0,2-2 0 16,-1-3 0-16,-1 5 0 0,3 0-240 0,5-2 176 15,3-1-176-15,2-2 160 0,0-10-160 0,9 6 0 16,3 2 0-16,2-3 128 0,3-1-416 0,2 2-96 0,4 2 0 16</inkml:trace>
  <inkml:trace contextRef="#ctx0" brushRef="#br3" timeOffset="142083.46">12081 6576 17503 0,'0'0'1552'0,"0"0"-1232"0,0 0-320 0,1-6 0 16,-1 6 704-16,5-6 64 0,1 0 32 0,2 1 0 16,2 2-288-16,2 0-48 0,2-4-16 0,1 4 0 15,3-1-64-15,2 1-32 0,3-3 0 0,2 1 0 16,2 1-208-16,1 0-144 0,3-1 192 0,2 2-192 16,1 1 0-16,3 1 0 0,1-1 0 0,0 1-192 31,-4-4-560-31,-1 0-96 0,-1 2-32 0,-3 1 0 15,-3 1-32-15,-5 1-16 0,-1 2 0 0,-3-2-7072 0</inkml:trace>
  <inkml:trace contextRef="#ctx0" brushRef="#br3" timeOffset="142381.43">13282 6381 19343 0,'3'-7'1728'0,"-3"7"-1392"16,0 0-336-16,0 0 0 0,0 0 2688 0,10 13 480 15,0 4 96-15,0 5 0 0,0 1-1840 0,0 6-368 16,3 2-80-16,0 4-16 0,1 2-736 0,0 2-224 15,-2 0 0-15,2 1 128 16,2 0-1136-16,-4 0-208 0,-1-3-64 0,-1-1 0 16,0-2-48-16,0-3-16 0,-1-2 0 0,-3-5 0 15,1-6-384-15,-2-3-64 0</inkml:trace>
  <inkml:trace contextRef="#ctx0" brushRef="#br3" timeOffset="142667.64">13841 6253 33455 0,'-15'-5'1472'0,"6"8"320"0,-1 5-1424 0,-1 5-368 0,-2 9 0 0,-2 3 0 0,-2 8 0 0,-2 5 0 16,-3 3 0-16,-1 5-128 0,-1-2 128 0,-1 5 0 15,-2 3 0-15,-2 1 0 0,-2-1 0 0,2-1 0 16,1-4 0-16,2-1 0 0,-1-9-208 0,4 0-16 16,-1-6 0-16,4-3 0 15,2 0-432-15,1-7-96 0,1-4-16 0,4 0 0 16,3-6-144-16,4-2-48 0,5-9 0 0,0 0 0 16,0 0-1424-16,0 0-304 0</inkml:trace>
  <inkml:trace contextRef="#ctx0" brushRef="#br3" timeOffset="143104.48">14964 6076 32255 0,'-17'-17'2864'0,"4"8"-2288"0,-3 0-576 0,-2 2 0 0,-1 4-128 0,-3 0-144 0,-2 4-32 0,-2 4 0 15,-5 8 304-15,-1-1 0 0,1 3 0 0,-1 3 0 16,-1 1 0-16,3 1 0 0,3 2 0 0,2 1 0 16,4-4 0-16,3 2 0 0,3 1 0 0,5 1 0 15,2-3 0-15,4 0 0 0,3 1-128 0,3-1 128 16,2-1 0-16,3 0-192 0,-1 0 192 0,4 4-160 15,1 0 160-15,5 1 0 0,2-1 0 0,1 0 0 0,1 0 0 0,0 3 144 16,-1-1-16-16,0 4-128 0,-1-4 192 0,0 2-192 16,-3-4 192-16,-2-3-192 0,-3 1 144 0,-2-2-144 15,-4 0 0-15,-2 0 144 0,-3 2-144 0,-3-2 128 16,-2-1-128-16,-6-1 128 0,-6-2 256 0,-3 0 32 16,-6-1 16-16,-5 0 0 0,-3-2-144 0,-2 0-32 15,0 1 0-15,0-5 0 0,0-1-256 0,2 0 160 16,0-1-160-16,4 0 128 15,-1-3-1216-15,1-3-240 16,3-1-48-16</inkml:trace>
  <inkml:trace contextRef="#ctx0" brushRef="#br3" timeOffset="143367.96">16148 5728 39103 0,'0'0'1728'0,"-2"12"368"0,-3 2-1680 0,-3 10-416 0,-2 4 0 0,-4 5 0 16,-3 4 0-16,-2 6 0 0,-2 1-224 0,-2 3 80 15,-1 3 144-15,-2-2 0 0,0-1 0 0,0-4 128 16,2 2-128-16,0-4 0 0,1-1-176 0,-1-2 176 16,0-5-2160-16,1-2-336 0,0-6-64 0</inkml:trace>
  <inkml:trace contextRef="#ctx0" brushRef="#br3" timeOffset="144524.1">23909 6249 21135 0,'1'-14'928'0,"-1"5"208"0,0-3-912 0,0 3-224 0,-1 0 0 0,1 9 0 16,0 0 128-16,0 0 0 0,0 0-128 0,0 0 192 15,0 0 256-15,0 15 32 0,-2 4 16 0,1 4 0 16,-3 5-112-16,-1 5 0 0,-1 4-16 0,-2 2 0 15,-1 6-48-15,-2 2-16 0,-2 2 0 0,0 0 0 16,1-4-96-16,-4 4-16 0,-1-6 0 0,0 4 0 0,1-1-48 0,0-2-16 16,2-2 0-16,3-7 0 0,1-6-128 0,6-8 0 15,1-3 0-15,3-4 0 16,0-14-880-16,0 0-208 0,11 0-32 16</inkml:trace>
  <inkml:trace contextRef="#ctx0" brushRef="#br3" timeOffset="144839.17">23821 6026 26079 0,'0'0'1152'0,"0"0"256"0,13-8-1136 0,-1 4-272 0,4 3 0 0,3 2 0 16,3 4 0-16,6 7-144 0,7-2 16 0,-2 6 0 15,2 7 128-15,1 1-192 0,0 8 192 0,-3 2-192 16,-4 5 192-16,-5-1 0 0,-2 2 0 0,-5 9 0 16,0 0 0-16,-4 1 0 0,-4 1 160 0,-4 1-160 15,-3 1 208-15,-3-3-48 0,-2-2-16 0,0-1 0 16,-6 3 128-16,0-5 32 0,-4-4 0 0,-1-2 0 16,-4-3 144-16,1-3 16 0,-5-4 16 15,-1-3 0-15,-1-1-224 0,-2-1-32 0,-2-3-16 0,2-4 0 16,2-3-208-16,1-3 0 0,0-4 0 15,3-4-8832-15,-1-6-1680 0</inkml:trace>
  <inkml:trace contextRef="#ctx0" brushRef="#br3" timeOffset="145231.69">24732 5876 26719 0,'-1'-17'2368'0,"5"0"-1888"16,-2 1-480-16,5 5 0 0,-1-2 512 0,4 3 0 16,3-1 0-16,2 4 0 0,-2 1-512 0,2 2 0 15,0 4 0-15,-1 1-160 0,-1 4 160 0,0 5 0 0,-8 4 0 0,0 0 0 16,-2 0 0-16,-2 3 0 0,-2 2 0 0,-7 6 0 15,-2 1 0-15,-3 3 192 0,-1-2-32 0,-1-1-16 16,0-4 160-16,-1-3 16 0,1 0 16 0,1 0 0 16,0-2 16-16,3-1 0 0,0-1 0 0,5-3 0 15,2-1-144-15,4-1-16 0,0-10-16 0,9 7 0 16,4-1 144-16,3-1 48 0,6-5 0 0,3-4 0 16,6-2-192-16,3-2-48 0,4-3 0 0,3 2 0 15,1 0-128-15,0 0 128 0,-1 0-128 0,-3 0 128 31,-6 2-720-31,-2 3-160 0,-4 1-16 0,-2 3-8816 0,-5 2-1744 16</inkml:trace>
  <inkml:trace contextRef="#ctx0" brushRef="#br3" timeOffset="145499.56">25831 6348 25791 0,'0'0'1152'0,"3"12"224"0,-1-1-1104 0,0 5-272 0,3-1 0 0,-1 4 0 15,2 1 0-15,2 1 0 0,-2-2-176 16,3 1 176-16,0 2 0 0,3 0 0 15,-3 1 0-15,-1-2 0 0,0 0 0 0,-2 0 0 0,-1 0 0 0,1 0 0 16,-3-2-208-16,2-3-48 0,1-1 0 0,-1-2 0 31,-2 0-1712-31,1-1-336 0</inkml:trace>
  <inkml:trace contextRef="#ctx0" brushRef="#br3" timeOffset="145736.18">26090 6148 24927 0,'-13'-2'1104'0,"4"7"240"0,-1 3-1088 0,-3 5-256 0,-3-2 0 0,-3 4 0 15,-4 2 272-15,0 5 0 0,0 5 0 0,0 4 0 16,-1 2 112-16,1 6 32 0,0 2 0 0,0-3 0 0,-1-2-272 0,-2 2-144 16,-2 0 160-16,1 0-160 15,4 2 128-15,0-3-128 0,2-4 0 0,3-3 144 0,3 1-352 0,3-1-80 16,3-3-16-16,7-1-7760 15,4-5-1568-15</inkml:trace>
  <inkml:trace contextRef="#ctx0" brushRef="#br3" timeOffset="146234.32">27164 5872 26719 0,'9'-9'2368'0,"-3"1"-1888"0,-6 8-480 0,0 0 0 16,0 0 0-16,0 0-192 0,0 0 16 0,0 0 0 15,-5-5 176-15,-5 0 0 0,-4 1 0 0,-3 5 0 16,-3 6 0-16,-4 0 192 0,-4 5-64 0,-3-1 0 15,0 3 144-15,1 3 48 0,-1 2 0 0,0 0 0 16,1-1-16-16,2 1 0 0,2-1 0 0,3-2 0 16,3-1-48-16,4 2-16 0,2 1 0 0,3 1 0 15,4 0-96-15,3 0-16 0,3-1 0 0,4-2 0 16,5 0 176-16,4 1 16 0,4 0 16 0,3 1 0 0,3-1-176 0,2 2-32 16,-1-1-128-16,0 0 192 0,-2 0-192 0,1 1 128 15,-3-1-128-15,0 1 0 0,-2-1 0 0,-5 1 0 16,-4 0 0-16,-3 0 0 0,-3-1 128 0,-2-1-128 15,-1 0 0-15,-5-1 0 0,-7-2 256 0,0-1-64 16,-4-1 0-16,-4 2 0 0,-3 1 272 0,-5-4 48 16,-4-2 16-16,-5-1 0 0,1-2-320 0,-4-3-64 15,-1-3-16-15,4-3 0 16,5-3-528-16,4-3-112 0,2-4-32 0,6-2 0 16,7-2-1968-16,5 0-400 0,5-2-80 0,8-3-16 0</inkml:trace>
  <inkml:trace contextRef="#ctx0" brushRef="#br3" timeOffset="146456.66">28433 5394 35007 0,'-9'-12'3120'0,"9"12"-2496"0,-13 7-496 0,-5 5-128 16,-2 8 0-16,-6 1 0 0,-5 11 0 0,-6 3 0 16,-1 6 0-16,-2 4 0 0,-1 2-176 0,1 4 176 15,-2 3 0-15,2 2 0 0,2 0 0 0,0-1 0 16,0-3 128-16,1-1-128 0,4-1 0 0,3-4 0 16,3-4-464-16,4-5-160 15,-1-1-16-15,6-3-9344 0,4-3-1872 0</inkml:trace>
  <inkml:trace contextRef="#ctx0" brushRef="#br3" timeOffset="148668.26">22756 8860 4607 0,'0'0'400'0,"0"0"-400"0,-8-4 0 0,3 0 0 16,-1-1 1520-16,6 5 208 0,-8-5 64 0,8 5 0 16,-6-4-576-16,6 4-96 0,0 0-32 0,0 0 0 15,0 0-304-15,0 0-64 0,0 0-16 0,0 0 0 16,0 0-176-16,0 0-32 0,2-10-16 0,3 4 0 16,3 2 96-16,2-2 0 0,4-1 16 0,1 1 0 15,4-3-32-15,4 3-16 0,3-4 0 0,5 1 0 16,5-4 80-16,2-1 16 0,3 1 0 0,2-2 0 0,5 0-128 0,1-2-32 15,-2-1 0-15,6 1 0 0,0-2-112 16,7 2-32-16,4 1 0 0,3 2 0 0,3 0-112 16,-3 1-32-16,-6-4 0 0,3 1 0 0,0 2-192 0,3 4 128 15,4 1-128-15,-2 2 0 0,-3-1 0 0,-5-1 128 16,-5-5-128-16,-2 5 0 0,2 2 0 0,0 5 0 16,3-2 128-16,2-1-128 0,1 1 0 0,-1-1 128 15,0 1-128-15,-1-6 0 0,-2 0 176 0,3 0-176 16,5 6 192-16,4-2-192 0,3-1 192 0,-1 1-64 15,-3-4 0-15,-2 6-128 0,-2 4 224 0,2 2-64 16,3 2-16-16,0 3 0 0,-1-2-144 0,-3 0 128 16,-5 4-128-16,-3-3 128 0,-4-1-128 0,1 4 128 0,-1-1-128 0,1 3 128 15,2 0 0-15,-1-2-128 0,-1 3 192 0,-3-3-64 16,-3 2-128-16,2-3 192 16,-3 2-192-16,2 0 192 0,0 4-192 0,4 3 128 0,1-1-128 0,0-1 128 15,-1-1-128-15,-2-1 0 0,-2 1 0 0,0 0 128 16,-6 0-128-16,1 1 0 0,-2 1 0 0,0 1 0 15,-4 1 128-15,-2 2-128 0,-1 0 0 16,-2-3 128-16,0 1 0 0,-4 1 0 0,-5 2 0 0,-1-2 0 16,-1-2 48-16,-3 1 0 0,-3 1 0 0,-2 0 0 15,-2 2-32-15,1-2 0 0,-3-3 0 0,0 2 0 16,-1 1-144-16,-3 0 192 0,2 0-192 0,-2 3 192 16,-5-2-192-16,4 1 128 0,-3-1-128 0,-3 3 128 0,-1 1 0 15,-2-2-128-15,-2-1 192 0,1 1-64 16,-2-1 32-16,1 2 0 0,0-1 0 0,-2-3 0 0,-1 1-16 15,1 3 0-15,1 0 0 0,-2-1 0 0,-1-2-144 16,-1 2 160-16,0-1-160 0,0 1 160 0,0-2-160 0,-3 0 128 16,-1 1-128-16,0-1 128 0,-3-1-128 0,1-1 192 15,-2-2-192-15,-1 4 192 0,-3 0-64 16,0 2 0-16,-1-2 0 0,0-1 0 0,0-3 32 16,-1 1 0-16,1-1 0 0,-3 0 0 0,-2-1 32 0,2 0 0 15,-1-1 0-15,0 3 0 0,1-2-32 0,-2-2 0 16,-3 1 0-16,-2 0 0 0,-1 2-160 0,-3-3 160 15,-4-5-160-15,2 3 160 0,0-2-160 0,-1 2 0 16,2-2 144-16,-1 1-144 0,-1-5 0 0,1 3 144 16,-2 0-144-16,-1-2 0 0,-2 0 144 0,-3-2-144 0,-4-1 0 15,0-2 144-15,0-1-144 0,0 0 128 16,0 0-128-16,3 3 128 0,1 3 0 0,1-1-128 16,-1-1 192-16,-2 0-64 0,-2-3-128 0,-1 1 128 0,1 1-128 0,1-3 128 15,2 0-128-15,1 1 128 0,3 1-128 0,0-1 128 16,1-1-128-16,-1 0 0 0,-3-3 0 0,-2-3 0 15,-2-2 0-15,-1 2 128 0,-1-3-128 0,2 3 0 16,3-2 0-16,-1 3 0 0,2 2 128 0,-2-3-128 16,-3-5 0-16,-4-1 0 0,-4 1 0 0,2-2 0 15,0 3 0-15,4 1 128 0,3 3-128 0,3-3 0 16,2 2 128-16,0-2-128 0,-1 2 0 16,-1-3 128-16,-3 2 0 0,4-2-128 0,-1 2 192 0,2-1-64 15,1 2-128-15,3-3 192 0,0 1-192 0,3-3 192 16,0 3-64-16,-2-2-128 0,-1-2 192 0,-1 0-64 0,1-1-128 15,-1 2 192-15,-1 4-192 0,4-2 192 0,-1-1-192 0,2-1 128 16,3-1-128-16,2 2 128 0,2 1-128 0,3 0 0 16,1 2 144-16,1-2-144 0,0 1 0 0,2-1 128 15,1 1-128-15,1-4 0 0,1-1 128 0,2-1-128 16,0-3 128-16,2 0-128 0,1-2 144 0,5 0-144 16,-1-2 192-16,3-1-192 0,1-6 144 0,1 0-144 15,3-2 0-15,0-1 144 0,0-1-144 0,1 3 0 16,0 2 0-16,3-3 0 0,0 1 0 0,2 3 0 15,0 2 144-15,3-1-144 0,-1 1 0 0,0-2 0 16,1 3 0-16,0 0-192 0,0 1 192 0,-2 1 0 16,4 0 0-16,0-3 0 0,0 4 0 0,1-1 0 15,0 2 0-15,1 0 0 0,2 3 0 0,1 0 0 0,1-2 0 16,2 0-128-16,0 0 128 0,2 3 0 0,2 1 0 16,1-2 0-16,2-2 0 0,-2 1-128 0,1 0 128 0,0-1 0 15,2 3 0-15,1-1-128 0,1 1 128 0,-1 0 0 16,-3 2 0-16,3 3 0 15,2-2 0-15,2 7-128 0,-1 0 128 0,5 3 0 0,4 2 0 0,0 0 128 16,5-1-128-16,-1 0-192 0,2-5 64 0,-2 4 0 16,1 0-48-16,-1 0 0 0,-1 2 0 0,2 1 0 31,-1 3-272-31,-2 2-48 0,-4 0-16 0,0 0 0 16,-3 0-944-16,-2 5-192 0,-3-1-32 0,-5 4-9632 0,-4 1-1920 0</inkml:trace>
  <inkml:trace contextRef="#ctx0" brushRef="#br3" timeOffset="151481">19597 13394 2751 0,'0'0'128'0,"-4"-9"16"0,-2 1-144 0,2-2 0 0,4 10 0 0,-3-6 0 15,-2-4 3824-15,5 10 720 0,-3-7 160 0,3 7 32 16,0 0-2864-16,0 0-560 0,-6-6-112 0,6 6-32 15,0 0-464-15,0 0-112 0,0 0-16 0,0 0 0 16,0 0-128-16,0 0-48 0,9-8 0 0,0 5 0 16,1 0-32-16,2 2-16 0,2-1 0 0,1 1 0 0,0-1-96 15,4 2 0-15,3 3-16 0,3 0 0 0,3-2-96 16,5 1-16-16,6 3 0 0,3 1 0 0,3-2-128 0,4-2 160 16,-1 2-160-16,4 1 160 0,1 2 16 0,2-4 0 15,2 4 0-15,3 0 0 0,5-2-176 0,2 1 160 16,1-1-160-16,-1-2 160 0,-1 0-160 0,1 1 160 15,2 2-160-15,5-3 160 0,-1-1-160 0,2 0 0 16,-2-2 0-16,1 0 0 0,2 0 128 0,-2 0-128 16,3 2 0-16,2-1 128 0,0-1-128 0,0-1 0 15,-2 0 144-15,3 1-144 0,3 1 208 0,-1 2-16 16,0-1-16-16,-3-1 0 0,-3 2 48 0,0 1 16 16,2 1 0-16,2 5 0 0,1-4-80 0,-2 2-16 15,-4 0 0-15,-5-1 0 0,1 5-144 0,0 2 0 0,0-4 0 16,1 3 0-16,-1 1 0 0,-4-6 0 0,-5 3 0 15,1-5 0-15,-5 3 0 0,1-1 0 0,-2 3 0 0,0-3 0 16,0 0 0-16,-2-1 0 0,0 0 0 0,-8 1 0 16,-5-3 0-16,-2 3 0 0,2-3 0 0,-2 0 0 15,-1 5 0-15,-2-2 0 16,-4 1 0-16,-1-4 0 0,-1 1 128 0,-1 0-128 16,-4-2 0-16,-1-1 128 0,-5-1 0 0,0 1 0 0,-2-2 0 15,1 0 0-15,-2 3 128 0,-2-2 0 0,-2-2 16 0,-2 0 0 16,-1 3 16-16,0-3 0 0,-10 0 0 0,12 0 0 15,-12 0-32-15,7 0-16 0,-7 0 0 0,11 0 0 16,-11 0-16-16,0 0 0 0,8-1 0 0,-8 1 0 16,0 0 80-16,0 0 16 0,8 0 0 0,-8 0 0 15,0 0-96-15,0 0-16 0,0 0 0 0,0 0 0 16,0 0-64-16,0 0-16 0,0 0 0 0,0 0 0 0,0 0-128 16,0 0 0-16,0 0 0 0,0 0 128 0,0 0-128 0,0 0 0 15,0 0 144-15,0 0-144 0,0 0 0 0,0 0 128 16,0 0-128-16,0 0 0 0,0 0 0 0,0 0 128 15,0 0-128-15,0 0 0 16,0 0-592-16,0 0-192 0,0 0-48 0,-9 0-10896 16,-4 1-2192-16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21 314 3223 0 0,'0'0'143'0'0,"-2"-2"-3"0"0,-6-6-111 0 0,1-2 107 0 0,6 8-5 0 0,1 1-1 0 0,-1 0 0 0 0,1-1 0 0 0,-1 1 0 0 0,1 0 1 0 0,0-1-1 0 0,0 1 0 0 0,0-1 0 0 0,0 1 0 0 0,0 0 0 0 0,0-1 1 0 0,0 1-1 0 0,0 0 0 0 0,0-1 0 0 0,1 1 0 0 0,-1-1 1 0 0,1 1-1 0 0,-1 0 0 0 0,1-1 0 0 0,-1 1 0 0 0,1 0 0 0 0,0-1-130 0 0,5-11 607 0 0,-4 4-492 0 0,1 1-1 0 0,1 0 1 0 0,-1 0 0 0 0,2 0-1 0 0,-1 0 1 0 0,1 0 0 0 0,0 1-1 0 0,0 0 1 0 0,1 0 0 0 0,0 1-1 0 0,0-1-114 0 0,16-15 254 0 0,2 2 0 0 0,0 0 0 0 0,1 2 0 0 0,1 0 0 0 0,1 2 0 0 0,20-10-254 0 0,-39 23 66 0 0,0 0 0 0 0,0 0-1 0 0,0 1 1 0 0,1 0 0 0 0,-1 1-1 0 0,0-1 1 0 0,1 1 0 0 0,-1 1-1 0 0,1 0 1 0 0,-1 0 0 0 0,1 1-1 0 0,-1 0 1 0 0,1 0 0 0 0,-1 1-1 0 0,0 0 1 0 0,0 1 0 0 0,0-1-1 0 0,0 2 1 0 0,0-1 0 0 0,3 3-66 0 0,-7-4 10 0 0,1 1 0 0 0,-1 1 1 0 0,0-1-1 0 0,0 1 1 0 0,0-1-1 0 0,0 1 0 0 0,-1 0 1 0 0,0 0-1 0 0,1 1 1 0 0,-1 1-11 0 0,1 1 26 0 0,0-1 0 0 0,-1 2 0 0 0,0-1 1 0 0,0 0-1 0 0,-1 1 0 0 0,1 5-26 0 0,0 3 58 0 0,-1 0 1 0 0,-1 0-1 0 0,0 0 1 0 0,-1 1-1 0 0,-1-1 1 0 0,-2 9-59 0 0,-1 4 170 0 0,-2-1-1 0 0,-1 0 1 0 0,-4 9-170 0 0,-34 81 420 0 0,23-69-232 0 0,-3 0 1 0 0,-2-1-1 0 0,-2-2 0 0 0,-16 18-188 0 0,21-33 438 0 0,-19 16-438 0 0,14-15 616 0 0,-3 6-616 0 0,28-33 91 0 0,0 0 1 0 0,0-1-1 0 0,-4 3-91 0 0,6-5 128 0 0,2-2-34 0 0,0 0-20 0 0,0 0-2 0 0,0 0 4 0 0,0 0 16 0 0,3-1 4 0 0,28-8 30 0 0,0 2 0 0 0,16-2-126 0 0,6 3 13 0 0,11-2 50 0 0,62-16-63 0 0,-25 2 152 0 0,-91 19-578 0 0,0-1 0 0 0,0 0 0 0 0,0 0 0 0 0,0-1 0 0 0,3-2 426 0 0,-6 3-454 0 0,6-2-506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5:54:36.71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25799 3122 11343 0,'0'0'496'0,"0"0"112"0,0 0-480 0,10 0-128 0,-10 0 0 0,10-3 0 15,-10 3 640-15,10-2 96 0,-10 2 32 0,12-3 0 16,-3-3-384-16,-9 6-80 16,8-5-16-16,-8 5 0 0,7-6 144 0,-2-2 16 0,0 2 16 0,-5 6 0 15,4-10 272-15,-4 10 48 0,2-8 16 0,1-1 0 16,-3 2 160-16,0 7 48 0,0-7 0 0,0 7 0 16,-1-10-176-16,-1 3-16 0,0-4-16 0,-1 5 0 15,-1-3-192-15,1 3-32 0,-2 1-16 0,-2-2 0 16,0 1-32-16,-2 3 0 0,-3 1 0 0,-2-3 0 15,-4 1-208-15,-1 1-64 0,-1 2 0 0,-4-1 0 16,1-1-128-16,-4-2-128 0,-4 0 144 0,-1 1-144 16,0-1 192-16,0 0-64 0,-1 0-128 0,-1 1 192 15,-2-2-64-15,2 3 0 0,0 2-128 0,-3-2 192 16,-4 1-192-16,-2-2 128 0,-3-2-128 0,-2 1 0 16,-4-1 160-16,1-2-160 0,0 1 160 0,3-2-160 15,-1 2 144-15,1 2-144 0,0-2 128 0,-3 1-128 0,-1 0 144 0,-4-6-144 16,-3 1 160-16,1 0-160 0,1-3 192 0,1 7-48 15,0-2-16-15,-1 4 0 0,-4-3-128 0,-2 1 192 16,-3-6-192-16,4 4 192 0,2-1-32 0,4 3 0 16,2 2 0-16,0 0 0 0,1 3-160 0,-2-1 160 15,-2 2-160-15,0-2 160 0,-3 0-160 0,3-1 0 16,0 1 0-16,3 2 0 0,2 0 128 0,1-1-128 16,2 2 0-16,-2 2 128 0,-1-1-128 0,-2 2 0 15,-3-2 0-15,0 0 0 0,2-1 0 0,3 3 128 16,1 0-128-16,4 0 0 0,-2 0 128 0,2-2-128 15,-3-1 128-15,2 1-128 0,-2 2 144 0,3-2-144 0,4-2 160 0,0 1-160 16,2 0 176-16,2 1-176 0,1 3 192 0,0-2-192 16,2-2 144-16,-1 3-144 0,-2 1 0 0,-1 1 144 15,0-2-144-15,-1 1 0 0,-1-1 0 0,0 2 0 16,3 1 0-16,0-1 0 0,3 0 0 0,1 6 0 16,2-2 0-16,3 3 0 0,-2 0 0 0,3 0 0 15,-2 4 0-15,3-1 0 0,2 1 0 0,-1 1 0 16,3-4 0-16,0 1 0 0,-2 2 0 0,2 1 0 15,0-1 0-15,2 3 0 0,-1 2 0 0,4-1 0 16,0 0 0-16,0 1 0 0,1-1 0 0,3-1 0 16,1 0 0-16,3 1 0 0,-2 1 0 0,2 3 0 15,0-4 0-15,4 1 0 0,2-1 0 0,0 0 0 16,1 2 0-16,4 1 0 0,1-2 0 0,3 2 0 16,2 3 0-16,1-2 0 0,1 0 0 0,3 1 0 15,0-3 0-15,3 0 0 0,3-2 0 0,0 3 0 0,1-3 0 16,2 0 0-16,3 0 0 0,2 0 0 0,-1-1 0 15,0 0 0-15,1-2 0 0,3 0 0 0,0 2 0 16,3-1 0-16,-1 0 0 0,2-3 0 0,0-1 0 0,-2-2 0 16,5 0 0-16,0 1 0 0,2-4 0 0,2 2 0 15,3 1 0-15,4-2 0 0,0 3 128 0,2 1-128 16,-1-4 0-16,-1 0 128 0,-3-5-128 0,0 1 128 16,1 2-128-16,1-2 128 0,1 3-128 0,4-2 160 15,2 2-160-15,0-4 160 0,0-3-160 0,-1 1 192 16,-2-2-192-16,1-1 192 0,0 0-192 0,-2 0 160 15,2-1-160-15,4 0 160 0,5-1-160 0,0 2 128 16,0-1-128-16,-1-2 128 0,-2 1-128 0,0 1 128 16,0-3-128-16,3 4 128 0,-2 1-128 0,3 3 0 0,2-2 0 0,0 0 0 15,0-2 128-15,-3-2-128 0,1-1 0 16,-2 0 128-16,3 2-128 0,1 1 0 0,3 0 144 0,0-1-144 16,0-5 0-16,-3 1 144 0,-5-4-144 0,3 4 0 15,2-1 176-15,2-2-176 0,2 2 160 0,0-2-160 16,0 3 128-16,-3-1-128 0,-6-5 0 0,1 4 144 15,2 0-144-15,0 1 0 0,-1 3 0 0,0-1 128 16,-3-1-128-16,-3 1 0 0,-4 0 0 0,-4-2 128 16,-4-6-128-16,0-2 160 0,-3 0-160 0,-1 2 160 15,-2-1-160-15,-2-2 192 0,0-2-192 0,0 1 192 16,2-1-192-16,-4-1 192 0,-1-1-192 0,-4-1 192 16,-3 0-192-16,1-5 128 0,1 0-128 0,-4 2 128 15,-2 0-128-15,-1 0 160 0,-3 3-160 0,-1 0 160 16,-2-1 0-16,-3 0 0 0,-2-5 0 0,-3 6 0 0,-1 3-160 15,-2 2 0-15,-2 3 0 0,-2-2 0 0,-1-4 0 0,-3 1 0 16,-1 1 0-16,-3-1 128 0,-5 1-128 16,-2 0 0-16,-2 0 0 0,-3 2 0 0,-3-3 0 0,-7 2 0 15,-6-1 0-15,-1-2 0 0,-1 0 0 0,-2-2 0 16,-3-1 0-16,0 0 0 0,-2-1 0 0,-3 2 0 16,-4-1 0-16,-6 2 0 0,-6-4 0 0,1 1 0 15,-1-1 0-15,1 2 0 0,-1 4 0 0,1-1 0 16,-4 0 0-16,-2-1 0 0,0 0 0 0,-1-1 0 15,2 0 0-15,1 1 0 0,1 4-128 0,-2 1 128 16,-4 0 0-16,-2 1 0 0,-2 2 0 0,0 0 0 16,1 2 0-16,1-1 0 0,-3 2-128 0,-3-2 128 15,-3 2 0-15,3-1 0 0,-1 4 0 0,3 0 0 0,0 0 0 16,-3 1 0-16,-1 0 0 0,2 3 0 0,3 2 0 16,4 3 0-16,1 1-128 0,1 4 128 0,1-3 0 0,2 5 0 15,1-4 0-15,5 5 0 0,4-2-144 0,4 4 144 16,3 1 0-16,1 3 0 0,4 0 0 0,-1 0 0 15,1-1 0-15,0 0 0 0,1 3 0 0,0 1 0 16,0-2 0-16,2 6-128 0,4 0 128 0,1 3 0 16,-1-1 0-16,3 1 0 0,1-4 0 0,1 5 0 15,1-2 0-15,3 2 0 0,4-1 0 0,1-1 0 16,1-5 0-16,2 0 0 0,2 3 0 0,0-2 0 16,3-1 0-16,1 3 0 0,-3-3 0 0,6 1 0 15,0-2 0-15,2 0 0 0,0 1 0 0,4-1 0 16,-1 4 0-16,2-1 0 0,1-3 0 0,4-2 0 15,4 2 0-15,4-1-128 0,3-1 128 0,1 0 0 0,3-1 0 16,4-1-128-16,4-2 128 0,3-1 0 0,0 1 0 0,5-1 0 16,4-4 0-16,4 5 0 0,2 3 0 0,4-1-128 15,-1 1 128-15,5-2 0 0,3-1 0 0,2 1 0 16,1-2 0-16,2 2 0 0,3-1 0 0,2 3 0 16,5 4 0-16,-1-3 0 0,0-3 0 0,-1 0 0 15,-2-2 0-15,-1-2 0 0,5 0 0 0,5-1 0 16,2 2 0-16,1-4 0 0,3 2 0 0,-2-3 0 15,1 1 0-15,2-5 0 0,0-1 0 0,5 1 0 16,3 0 0-16,-2 0 0 0,-2-2 0 0,-2 1 128 16,2-3-128-16,0 1 0 0,0 0 0 0,-3 2 0 0,-1 2 0 15,-4-2 0-15,-3-1 0 0,-2-2 0 16,1 1 0-16,3-2 0 0,1 1 0 0,-2-1 0 16,-3 2 0-16,-3-1 0 0,0-1 0 0,0-4 128 15,1-4-128-15,2 4 0 0,1 1 0 0,-2-2 0 16,-4 1 0-16,1-4 0 0,-3 0 128 0,-1-3-128 0,1 3 0 15,3-1 144-15,3 3-144 0,-2-4 0 0,-2 3 0 16,-6-6 128-16,-5-3-128 0,-3-1 0 0,-3 0 0 0,1 3 128 16,-1 5-128-16,-1-3 0 0,-2 1 0 0,1-4 0 15,0 2 128-15,-3-2-128 0,-3-1 128 16,-3 1-128-16,-4-2 0 0,-5 2 128 16,-3-1-128-16,-3 0 0 0,-4-2 128 0,-3 2-128 15,-2-2 0-15,-3-2 128 0,-1 1-128 0,-1-3 0 0,-4 0 144 16,-2 0-144-16,-2 2 0 0,-4 0 128 0,-2 2-128 0,-4-1 0 15,-4-3 0-15,-1-1 0 0,-2 0 0 0,-5 0 0 16,-6-3 0-16,-2 0 0 0,-7-3-128 0,-3 3 128 16,-1-1 0-16,0 3-160 0,-2-3 160 0,-3 2 0 0,-2-2-128 15,-5 3 128-15,-7-1 0 0,-2 4 0 16,-5 1-144-16,-3 1 144 0,-1-1 0 0,-1 5-144 0,-7 2 144 16,-4-4 0-16,-6-1 0 0,1 3-128 0,-2 4 128 15,-1 2 0-15,-2-4 0 0,-2 1 0 0,0-1 0 0,5 4 0 16,2 3 0-16,2 0-128 0,-1-2 128 0,0-2 0 15,6 1 0-15,4 1 0 0,-2-1 0 0,2 2 0 16,-1 2 0-16,-1-3 0 0,-3 6 0 0,2 1 0 16,3-1 0-16,0 2 0 0,-2-2 0 0,-2 3 0 15,-3-1 0-15,4 2 0 0,4 3 0 0,4 1 0 16,1-1 0-16,4 1 0 0,1 0 0 0,4-1 0 16,4 1 0-16,3 6 0 0,3 3 0 0,4 0 0 15,1 3 0-15,3 2 0 0,1 3 0 0,2-1 0 0,2 2 0 16,2 1-128-16,5 0 128 0,0 6 0 0,2 4 0 0,3 0-128 15,3-2 128-15,4 2 0 0,1 1 0 0,3 2 0 16,2 1 0-16,4-1-128 0,4-2 128 0,0 1 0 16,2 1 0-16,2-1 0 15,3 3 0-15,2 0-128 0,1-1 128 0,3-1 0 0,-1-1-144 16,3-3 144-16,0-3 0 0,4 2 0 0,1 1 0 16,4-1 0-16,3-6-128 0,2 1 128 0,2-5 0 0,5 2 0 15,3 3 0-15,5-3 0 0,5 2 0 0,6-3 0 16,1-4 0-16,7-1 0 0,6-1 0 0,7-1 0 15,5-2 0-15,8-2 0 0,5-2 0 0,2-3 0 16,2 6 0-16,4-6 0 0,2-2 0 0,7-3 0 16,6 1 0-16,-3-2 0 0,-3 1 0 0,4-2 0 15,7-1 0-15,0 0 0 0,-1 1 0 0,2 0 128 16,4-1-128-16,0-1 0 0,0 2 0 0,1 0 0 16,-8-2 0-16,6-3 0 0,1 0 0 0,-4 0 0 0,-6-4 0 15,2 0 0-15,6-3 128 0,-7-2-128 0,-4-6 0 0,0-3 0 16,0-5 144-16,-1 0-144 0,-1-5 128 0,-4-4-128 15,-9-5 160-15,-5-1-160 0,-4 4 0 16,-5 3 128-16,-4 3-128 0,-11 8 0 0,-11 2-256 0,-11 9-80 16,-10 2-32-16,-9 9-11648 15,-8 3-2320-15</inkml:trace>
  <inkml:trace contextRef="#ctx0" brushRef="#br1" timeOffset="8987.45">14427 16377 11231 0,'0'0'496'0,"0"0"96"0,3-6-464 0,-3 6-128 0,5-5 0 0,-1 1 0 15,-4 4 688-15,5-8 112 0,-1 2 32 0,1 1 0 16,-2-3-64-16,1 3 0 0,-4 5 0 0,5-4 0 16,0-2 80-16,-5 6 16 0,0 0 0 0,0 0 0 0,6-6 48 0,-6 6 16 15,0 0 0-15,0 0 0 16,0 0 0-16,0 0 0 0,1-6 0 0,-1 6 0 0,0 0-112 0,0 0-32 16,0 0 0-16,0 0 0 0,0 0-112 0,0 0-32 15,0 0 0-15,0 0 0 0,0 0-144 0,-7 2-48 16,1 0 0-16,1 5 0 0,-1 3-80 0,-1 0-32 15,1 5 0-15,-2 4 0 0,2 0-80 0,-3 4 0 16,3 0-16-16,-2 6 0 0,0 1 16 0,2 1 0 16,1 4 0-16,-1 0 0 0,-2 0 0 0,0 1 16 15,2 0 0-15,0 2 0 0,-2-1-80 0,2 0-32 16,1 0 0-16,0-2 0 0,1 0 0 0,0-1 0 16,1-1 0-16,2-1 0 0,-3-3-160 0,4 0 192 15,-1 1-192-15,0-6 192 0,1 0-192 0,-1-1 0 16,-2-2 0-16,0 0 128 0,1-2-128 0,-1 0 0 15,0-4 144-15,1 0-144 0,2-3 0 0,-1-1 0 16,0 1 0-16,-1-1 0 16,2-11-592-16,0 0-48 0,0 9 0 0,0-9 0 15,0 0-1840-15,0 0-368 0,0 0-80 0</inkml:trace>
  <inkml:trace contextRef="#ctx0" brushRef="#br1" timeOffset="9335.19">14059 17002 26719 0,'-9'4'2368'0,"-1"-1"-1888"0,-1-1-480 0,1 3 0 0,1 3 896 16,2 1 64-16,-1 5 32 0,3 4 0 0,-1 2-544 0,2 6-96 15,1-1-32-15,2 4 0 0,2 0 112 0,3 2 16 16,1-1 0-16,2-3 0 0,1 0-240 0,3-3-32 15,0-1-16-15,2-2 0 0,1-1 48 0,2-6 16 16,1-2 0-16,1 1 0 0,2-5 208 0,0-1 32 16,3-4 16-16,0-2 0 0,-4-4 96 0,3-3 0 15,-1-3 16-15,2-1 0 0,3-1-176 0,-1-3-32 16,0-4-16-16,2 0 0 0,0-1-208 0,0 1-32 16,-1 0-128-16,-3 2 192 0,1-2-192 0,0 3 0 15,-3 2 0-15,5-5 0 16,-3 7-1168-16,-5-3-288 0,-3 1-48 0,-7 7-14768 0</inkml:trace>
  <inkml:trace contextRef="#ctx0" brushRef="#br1" timeOffset="10081">14074 15034 16703 0,'0'0'736'0,"0"0"160"0,0 0-720 0,0 0-176 0,4-7 0 0,0 3 0 16,-4 4 656-16,0 0 112 0,0 0 0 0,0 0 16 15,2-7 112-15,-2 7 0 0,0 0 16 0,0 0 0 16,0 0-144-16,0 0-48 0,0 0 0 0,0 0 0 16,0 0 32-16,0 0 0 0,0 0 0 0,0 0 0 15,0 0-144-15,0 0-32 0,0 0 0 0,-6 9 0 16,-2 0-112-16,-2 5-16 0,4 2-16 0,-3 4 0 0,-2 3-96 0,1 1-16 16,-1 1 0-16,1 4 0 0,0 1-16 15,-1-2-16-15,1 2 0 0,0-5 0 0,2 4-32 0,-2-2-16 16,3 1 0-16,-2-3 0 0,1-2-48 15,2-1 0-15,-1-3 0 0,2 0 0 0,1-3-48 16,1-2-16-16,0-3 0 0,2 1 0 0,1-3 96 0,1 0 16 16,-1-9 0-16,0 0 0 0,9 6 96 0,-3 2 32 15,2-4 0-15,2-2 0 0,2 1-112 0,2-2-32 16,0-1 0-16,1-1 0 0,1-2-224 0,2 1 176 16,1 2-176-16,2 0 160 0,-2-3-160 0,0 1 192 15,0-3-192-15,-1 1 192 0,-2 0-368 0,2 3-64 16,-3-3-16-16,4-1 0 15,-4 4-1536-15,-2-1-320 0,-3 1-64 0,-2 1-7968 16,-8 0-1584-16</inkml:trace>
  <inkml:trace contextRef="#ctx0" brushRef="#br1" timeOffset="10589.18">14863 14809 11967 0,'0'0'1072'0,"0"0"-864"16,0 0-208-16,2-8 0 0,-2 8 1232 0,0 0 208 15,0 0 32-15,0 0 16 0,0 0-160 0,0 0-48 16,0 0 0-16,0 0 0 0,0 0-336 0,-8 10-80 15,-2 5-16-15,2-4 0 0,-1 1 16 0,-1 6 0 16,-1 4 0-16,-2 2 0 0,-1 0-112 0,0 5-32 16,0 0 0-16,-1 3 0 0,-1 3-80 0,0 0-32 15,3 3 0-15,0-1 0 0,2-1-288 0,1-3-64 16,2 1-16-16,3-1 0 0,1-1-240 0,3-4 0 0,1 0 128 0,4-4-128 16,0 0 0-16,5 0 0 15,0-3 128-15,4-4-128 0,1 3 0 0,2-4 0 0,-1-2 0 16,8 4-160-1,-3-8-480-15,1-1-80 0,-1-5-32 0,-6-3-8784 0,1-1-1776 0</inkml:trace>
  <inkml:trace contextRef="#ctx0" brushRef="#br1" timeOffset="11026.24">15386 15149 22223 0,'0'0'976'0,"0"0"224"0,0 0-960 0,0 0-240 15,0 0 0-15,0 0 0 0,-5-11 384 0,-2 3 16 16,0-2 16-16,-1 5 0 0,-1 4 224 0,1-2 32 16,-2 2 16-16,-2 3 0 0,-4 1-64 0,-1 3-16 15,-4 4 0-15,0 2 0 0,-2-3 160 0,0 5 16 16,0 0 16-16,1 1 0 0,3 2-144 0,3-1-16 15,3-1-16-15,3 2 0 0,2-1-288 0,3 2-48 16,3 1-16-16,2-2 0 0,1-1-96 0,4-2-32 16,1-2 0-16,3-1 0 0,1 1 48 0,2-6 0 15,1-1 0-15,-1 0 0 0,1-5 64 0,1-4 0 16,0-1 16-16,0 1 0 0,2-3-16 0,0-2 0 16,-1-4 0-16,-1-1 0 0,-1 4-48 0,-2-3-16 15,1 1 0-15,-2 1 0 0,-1 0-64 0,-1 3-128 16,0 1 176-16,0 3-176 0,-2 0 0 0,-6 4 0 0,0 0 0 15,0 0 0-15,6 3 0 0,1 3 0 0,-2 3 0 16,0 0 0-16,0 2 0 0,1 3 0 0,2 0 0 16,5 5 0-16,-2-1-512 15,2-1-16-15,1-1 0 0,2-1 0 0,1-2-2320 16,1 0-464-16,0-4-80 0</inkml:trace>
  <inkml:trace contextRef="#ctx0" brushRef="#br1" timeOffset="11255.76">15796 15318 15663 0,'0'0'1392'0,"0"0"-1120"16,2 9-272-16,-1-1 0 0,0 3 2192 0,2 6 384 15,-2 2 80-15,1 4 16 0,0 1-1248 0,-1 0-240 16,0 0-48-16,-2 5-16 0,-2-2-448 0,0 1-96 15,-2-2 0-15,-4 8-16 0,-4-2-272 0,3-6-48 16,-2-4-16-16,1-3 0 0,1-1-48 0,0-3-16 16,1-4 0-16,2 1 0 0,7-12-160 0,0 0 0 15,-5 8 0-15,5-8 0 16,0 0-2064-16,0 0-400 0,10-2-80 0</inkml:trace>
  <inkml:trace contextRef="#ctx0" brushRef="#br1" timeOffset="11828.55">16395 14720 15663 0,'-6'-17'688'0,"6"17"144"0,0 0-656 0,-7-1-176 16,1-3 0-16,0 5 0 0,-2 3 2816 0,-1 5 544 16,0 2 96-16,-2 5 32 0,-2 3-2144 0,-7 15-416 15,3 2-96-15,2 1 0 0,1 2-240 0,0 0-32 16,1 2-16-16,-1 0 0 0,0 1-304 0,2 0-64 15,0-4-16-15,2-4 0 0,2-5-32 0,4-1 0 16,-1-7 0-16,3-2 0 0,-1-4 64 0,2-1 0 16,1-6 0-16,0-8 0 0,0 0 256 0,0 0 64 15,0 0 16-15,11 3 0 0,2-3-64 0,1-2-16 16,1-3 0-16,1 1 0 0,-1-6-208 0,3 2-48 16,-1-5-16-16,1 1 0 0,-2 0-176 0,1-2 0 0,-3 3 0 15,0 2 128-15,-1-1-128 0,0 5 0 16,-1 0 0-16,0 2 0 0,-2 3 0 0,0 8 0 0,2 1-176 15,-5 3 176-15,0 2-160 0,0 3 160 0,0 2-192 16,-2 1 192-16,-3 4 0 0,0 2 0 0,-4-6 0 16,2 3 0-16,-2 1 0 0,-1-2 0 0,-2-2 0 0,0-2 0 15,2-2 128-15,-3-2-128 0,0-2 176 0,-4-1-176 16,1-1 288-16,-3 1-48 0,0 0-16 0,-1-5 0 16,-1-1-32-16,-1 1 0 0,-3-3 0 0,0 0 0 15,0-4-192-15,0-2-208 0,2-3 32 0,-1-1 16 16,1 2-1376-16,2-5-288 15,-1-4-48-15,2 4-8816 0,5-3-1776 0</inkml:trace>
  <inkml:trace contextRef="#ctx0" brushRef="#br1" timeOffset="12331.2">16971 14291 21183 0,'-9'-16'1888'0,"5"12"-1504"0,0 0-384 0,4 4 0 16,-4-5 1408-16,4 5 224 0,-2-4 32 15,2 4 16-15,0 0-896 0,0 0-176 0,0 0-32 0,0 9-16 16,2-1-256-16,2 4-48 0,3 1-16 0,0 5 0 16,2 5 64-16,3 0 16 0,0 2 0 0,2 3 0 15,0 4 144-15,2 2 48 0,-1 2 0 0,1 4 0 16,1 4-48-16,-2 4 0 0,-1 4 0 0,4 22 0 15,-3-7 16-15,-3-5 0 0,-4 2 0 0,-1-8 0 0,-3-3-16 16,-3-1 0-16,-2-3 0 0,-3-3 0 0,-4-1 128 0,-1-4 32 16,-1-7 0-16,-1 2 0 15,-5-2-112-15,0-2 0 0,-2-3-16 0,-1 0 0 0,-1 2-176 0,-2-4-48 16,0-1 0-16,-2-2 0 0,3-3-144 16,-1 0-128-16,2 2 144 0,1 0-144 0,-2-4 0 0,4 0 0 15,-1-2-208-15,5 1 64 16,-1-2-2864-16,4-2-576 0</inkml:trace>
  <inkml:trace contextRef="#ctx0" brushRef="#br1" timeOffset="13105.11">12951 15292 18431 0,'0'0'816'0,"-8"0"160"0,-3-2-784 0,11 2-192 16,-8 2 0-16,8-2 0 0,0 0 1888 0,0 0 336 16,0 0 64-16,0 0 16 0,0 0-1088 0,0 0-192 15,0 0-64-15,15 0 0 0,4-4-432 0,5 3-80 16,3 2-32-16,4-1 0 0,3-1-32 0,0 2 0 15,0 0 0-15,-2 2 0 0,0-2-208 0,-2 0-48 0,-1 2-128 0,-3 1 192 16,-1 1-192-16,-4 0 0 0,-4 0 0 0,-3 5-9920 16,-5 0-1968-1</inkml:trace>
  <inkml:trace contextRef="#ctx0" brushRef="#br1" timeOffset="13254.28">12892 15706 31327 0,'10'-14'2784'0,"-1"8"-2224"0,2-6-560 0,11 6 0 16,7 2 1664-16,3-4 208 0,3 0 48 0,4-1 16 16,0 2-1472-16,0 1-288 0,1 0-176 0,0 0 192 15,4 3-192-15,-5 1 0 0,-1 5-160 0,-2 2 160 16</inkml:trace>
  <inkml:trace contextRef="#ctx0" brushRef="#br1" timeOffset="19561.65">10813 15355 12031 0,'0'0'528'0,"0"0"112"0,0 0-512 0,0 0-128 0,0 0 0 0,0 0 0 15,0 0 640-15,0 0 80 0,0 0 32 0,0 0 0 16,0 0 0-16,0 0 0 0,0 0 0 0,0 0 0 16,0 0-80-16,6 5-16 0,1-2 0 0,1-1 0 15,-1 2-208-15,2 3-32 0,0-2-16 0,1 1 0 16,3 3-144-16,11 6-48 0,-1-2 0 0,0 0 0 16,1-2 96-16,3-2 16 0,1 2 0 0,2-3 0 15,1 0 48-15,-1-3 16 0,-2 1 0 0,2 2 0 16,-1-3 32-16,0 0 16 0,0-1 0 0,0 2 0 0,-1-2 16 0,2 1 0 15,-2 0 0-15,1-1 0 0,-1-4-96 0,2-2-16 16,-3 1 0-16,2-4 0 0,2-1-48 0,-2-1-16 16,-1-1 0-16,-3 1 0 0,1-2-144 0,-5 2-128 15,0-2 144-15,-2 2-144 0,-4 4 144 0,-3-3-144 16,-5-1 128-16,1 2-128 0,-2-3 144 0,-1 2-144 16,-5 6 160-16,0 0-160 15,4-8-1184-15,-4 8-336 0,-1-9-64 0,1 9-10448 16</inkml:trace>
  <inkml:trace contextRef="#ctx0" brushRef="#br1" timeOffset="20019.43">10916 15419 8287 0,'0'0'736'0,"0"0"-592"16,0 0-144-16,0 0 0 0,0 0 1264 0,0 0 208 15,0 0 64-15,0 0 0 0,6-8-208 0,-6 8-48 16,11-9 0-16,0 5 0 0,5-3-448 0,1 2-112 16,2 1-16-16,4 0 0 0,3-1-320 0,2 2-80 15,2 3-16-15,2-1 0 0,0-1-32 0,0 0-16 16,-2 4 0-16,2 0 0 0,-2 2 112 0,1 2 32 15,-1-2 0-15,1 4 0 0,-2 2-48 0,-2 1 0 16,-3-2 0-16,-2 3 0 0,-2-3-144 0,-6 2-16 16,0-5-16-16,-3 6 0 0,-2-3-160 0,-2 1 128 15,-7-10-128-15,5 9 128 0,-5-9-128 0,2 11 160 0,1 2-160 0,-3-7 160 32,0-6-656-32,0 0-128 0,-7 9-16 0</inkml:trace>
  <inkml:trace contextRef="#ctx0" brushRef="#br1" timeOffset="21122.41">12440 15133 5519 0,'0'0'496'0,"0"0"-496"16,2-7 0-16,-2 0 0 0,0 7 2176 0,-3-9 320 16,1-3 80-16,-2 5 16 0,1-2-1344 0,-2 0-272 15,-1-4-48-15,-3 1-16 0,-1 0-272 0,0-1-48 16,-2 1-16-16,0 2 0 0,-4-3-320 0,1 0-80 16,0 3-16-16,-2-1 0 0,-2 0-160 0,1 2 192 0,-1 1-192 0,-1 0 192 15,-2 0-192-15,-1-2 0 0,1 3 0 0,-1-1 128 16,-3 4-128-16,3 0 0 0,-1-6 0 0,-1 6 128 15,-3 3-128-15,1 0 0 0,-1-2 0 0,0-2 0 16,-1 1 0-16,0 0 0 0,0-2 0 0,2 0 0 16,1 1 0-16,0 0 0 0,-4-3 0 0,1 4 0 15,0 3 0-15,-1-4 128 0,-4-3-128 0,1 3 0 16,2 0 0-16,-4-3 128 0,-2 5-128 16,-1 0 0-16,0-1 128 0,0 0-128 0,0 2 0 0,0 1 128 15,0 1-128-15,-3-2 0 0,-1 0 0 16,0 2 128-16,-1 0-128 0,1 0 0 0,1 0 0 0,12 1 0 15,-2 2 0-15,-2 0 0 0,-1 1 0 0,0 0 0 16,-2-1 128-16,1 0-128 0,-1 4 128 0,0-1-128 16,1-1 144-16,-1 3-144 0,-1-3 160 0,3 3-160 15,1 0 0-15,0 0 0 0,1 1 0 0,2-1 0 0,-1 3 128 16,3-1 48-16,3 3 0 0,1 1 0 16,1 1-32-16,2 2 0 0,2-1 0 0,0 5 0 0,1 0-144 0,2 2 0 15,-1 1 144-15,6-1-144 0,1 1 144 0,1 3-144 16,0-4 192-16,1 1-192 0,0 0 304 0,0-1-48 15,2 2-16-15,0 2 0 16,4-3 48-16,1 2 16 0,-1-4 0 0,2 3 0 0,2 0 48 0,0-2 16 16,5 0 0-16,-4 1 0 0,4-1-64 0,0 0-16 15,2 5 0-15,3-7 0 0,2 0-96 0,0 0-32 16,0 2 0-16,2-3 0 0,2 0-32 0,1 0 0 16,1-1 0-16,3 1 0 0,1 1-128 0,3-1 192 15,1 2-192-15,3-3 192 0,-1 0-192 0,2-2 128 16,2 0-128-16,2-3 128 0,-1 1-128 0,1-1 160 15,-3 1-160-15,1 1 160 0,-2-2-160 0,4-3 128 16,-2 1-128-16,14 0 128 0,-3 1 64 0,-8-2 16 16,-2 1 0-16,1-4 0 0,1-2-208 0,-3 0 144 15,-1-2-144-15,-1-1 128 0,0-3 48 0,-1 0 0 16,1-2 0-16,-1 1 0 0,0 1 16 0,1-3 0 0,1 0 0 16,2 0 0-16,0 2-192 0,1 0 160 15,-4-3-160-15,2 0 160 0,0-1-160 0,-1-1 128 0,0 0-128 0,0 3 128 16,0-9 0-16,-3 6-128 0,-4-4 192 15,2 2-64-15,0-3-128 0,0 2 160 0,0-3-160 0,-1 0 160 16,1 1-32-16,0-1 0 0,0-5 0 0,-2 1 0 16,0-2 0-16,-2-1 0 0,-1 0 0 0,1-2 0 15,0-3-128-15,0 1 0 0,1 0 0 0,-1 2 128 16,-1-5 0-16,-2 1-128 0,-1-4 192 0,1 2-64 0,-2 0 16 16,0 3 0-16,0-2 0 0,-1 1 0 0,-4 3 48 15,-1-4 0-15,-3 2 0 0,0 2 0 0,-4 1 64 0,-1-3 32 16,-2-1 0-16,-3-1 0 0,-3 0-128 0,-1 3-32 15,-2-3 0-15,-1 4 0 0,-1 3-128 0,-1 1 0 16,-1 0 144-16,0 1-144 0,-1 0 0 0,0 4-128 16,-2 3 0-16,1 1 0 15,-2 0-1792-15,2 3-336 0,2 2-80 0</inkml:trace>
  <inkml:trace contextRef="#ctx0" brushRef="#br1" timeOffset="23474.61">9040 14990 11807 0,'-4'-7'512'0,"4"7"128"0,0 0-512 0,0 0-128 16,-1-7 0-16,-1 2 0 0,2 5 1104 0,0 0 208 15,0 0 32-15,0 0 16 0,-3-5-416 0,2-2-96 16,1 7-16-16,0 0 0 0,0 0-144 0,0 0-48 16,-1-5 0-16,1 5 0 0,0 0-208 0,0 0-48 15,0 0-16-15,0 0 0 0,0 0-144 0,0 0-32 16,0 6 0-16,0 7 0 0,0 1 64 0,0 2 16 15,0 3 0-15,2 2 0 0,1-1 64 0,-1 3 16 0,-1 2 0 16,-1-1 0-16,3 6 0 0,0-1 0 0,-1 3 0 0,1-1 0 16,-2 1-64-16,1-3-16 0,1 1 0 0,1-2 0 15,1-4-16-15,0-4 0 0,0 0 0 16,4-1 0-16,-1-2 192 0,2-2 16 0,1-1 16 0,-1-2 0 16,0 0 16-16,2 2 0 0,1-2 0 0,-1-5 0 15,2 1-48-15,-1 1-16 0,2-4 0 0,2 1 0 0,-2-4 16 16,0-2 16-16,2 0 0 0,-1-2 0 0,0-5-48 0,0-1-16 15,2-3 0-15,0-1 0 0,-2-1-112 16,1-2-32-16,-2-3 0 0,0 1 0 0,1-1-80 16,-2 0-32-16,0-4 0 0,1 0 0 0,0-1-144 0,-1 1 160 15,-1 0-160-15,-2-2 160 0,1-1-32 16,0-2-128-16,-2 3 192 0,-1 1-64 0,-2-2 0 0,0 2-128 16,1 1 192-16,0 3-64 0,-5 0-128 0,4 0 128 15,-2 0-128-15,0 1 128 0,0 0-128 0,0 2 0 16,1 1 0-16,0 1 0 0,-3 2 0 0,1 3 0 15,-1 0 0-15,-3 9 0 0,0 0 0 0,0 0-224 16,2-7 48-16,-2 7 16 16,0 0-1888-16,0 0-384 0,0 0-80 0</inkml:trace>
  <inkml:trace contextRef="#ctx0" brushRef="#br1" timeOffset="25104.36">7212 14737 6447 0,'0'-7'576'0,"0"0"-576"0,3 2 0 0,-3 5 0 0,0-10 1632 15,1 3 224-15,2-7 32 0,-1 6 16 0,-2 8-608 0,0 0-112 16,0 0-32-16,0 0 0 0,5-13-544 0,-5 13-112 16,0 0-32-16,0 0 0 0,0 0-144 0,0 0-48 15,0 0 0-15,0 0 0 0,0 0 48 0,0 0 0 16,-6 0 0-16,6 0 0 0,-5 7 128 0,1 3 16 15,4-10 16-15,-6 11 0 0,-1 3-16 0,1 3 0 16,1 2 0-16,0 1 0 0,0 3 96 0,1 1 16 16,0 5 0-16,2 2 0 0,-1 2-256 0,1 4-32 15,-1 1-16-15,0 3 0 0,1-3-272 0,-1 2 160 16,1 5-160-16,-1-3 128 0,2-4-128 0,1-1 0 16,3-2 144-16,-1-3-144 0,-1-6 256 0,2-1-32 15,1-3 0-15,1-2 0 0,1-1 224 0,2-1 32 16,-1-2 16-16,4 2 0 0,3-1-80 0,0 1-16 15,0-2 0-15,1-2 0 0,1-4-16 0,-2 3 0 16,2-4 0-16,0 0 0 0,-2-7-96 0,0 1-32 16,0-1 0-16,3 0 0 0,-5-2 48 0,1-3 0 15,-2-3 0-15,3-1 0 0,-2-3 96 0,1 0 32 16,-1-4 0-16,1-3 0 0,0-2-176 0,2 0-48 0,-2-2 0 0,-1 0 0 16,0-1-208-16,-1-1 176 0,2-5-176 0,0 2 160 15,-1-4-160-15,1-2 0 0,0-4 144 0,1 1-144 16,0-1 0-16,0 1 128 0,-2-1-128 15,1-1 0-15,0 0 0 0,0 3 128 0,-2 5-128 0,-1 0 0 0,-1 1 0 16,0 5 0-16,0 2 0 0,-2 2 0 0,-1-2 0 16,-3 3 0-16,1 4 0 0,-1 1 0 0,-1-1 0 15,-2 3 0-15,0 1 0 0,0 10 0 0,0 0 0 0,0 0 0 16,0 0 0-16,0 0 0 0,0 0 0 0,0 0-160 16,-6 14 160-16,0 3 0 0,-1 2-144 15,1 4 144-15,1 4 0 0,0 1-144 0,1 4 144 0,0 3 0 16,2 5 0-16,-1 2-128 0,3-2 128 0,0 2 0 15,3 3 0-15,-1-6 0 0,1-1 0 0,2-2 0 16,0-4 0-16,5-3 0 0,-2-5 160 0,2-2-32 16,-3-5-128-16,4 0 192 0,0 0 0 0,2-5 0 15,-1-5 0-15,4-2 0 0,3 0 32 0,0-3 0 16,0-2 0-16,2-1 0 0,5-7 0 0,-1 2 0 16,-2-4 0-16,1 1 0 0,-2-2-224 0,-2 3-192 15,-2-2 48-15,-3 2-11840 16,-2-2-2368-16</inkml:trace>
  <inkml:trace contextRef="#ctx0" brushRef="#br1" timeOffset="26012.4">6773 14448 12543 0,'0'0'560'0,"0"0"112"0,-8 5-544 0,-1-1-128 16,9-4 0-16,-9 3 0 0,2 2 1136 0,7-5 192 15,0 0 32-15,0 0 16 0,-8-1 96 0,8 1 0 16,0 0 16-16,0 0 0 0,-8-10-272 0,4 2-48 15,4 8-16-15,0-14 0 0,3-2-224 0,2-2-48 16,1-1-16-16,2-1 0 0,0-4-288 0,1 1-64 16,1 2-16-16,1 1 0 0,3-2-112 0,3-2 0 15,-1 1-16-15,1 0 0 0,-1-3-96 0,1 3-16 16,-1 4 0-16,0-2 0 0,1 1 48 0,1 0 0 16,-1 1 0-16,0 2 0 0,1 4-96 0,-1 1-16 15,-1 4 0-15,1 1 0 0,-3 3-192 0,0 4 144 16,-1 4-144-16,-1 1 128 0,2 1-128 0,0 3 0 15,0 4 0-15,0 3 0 0,0 1-128 0,0-1 128 16,3 1 0-16,-1 2 0 0,1 2 0 0,-3 2 0 16,0-1 0-16,2 1 0 0,2-3 0 0,4-1 0 15,0-1 0-15,-1-3 0 0,-1-3 128 0,2 0-128 0,1 2 192 0,0-1-64 16,-1-5 128-16,3-2 32 16,-1 0 0-16,0-3 0 0,0-1 64 0,1-3 16 0,2-1 0 15,0-3 0-15,2-4 64 0,2 0 16 0,0-5 0 16,1-1 0-16,1-3-64 0,-1 0-16 0,0 0 0 15,-2-1 0-15,-3-9 32 0,-2 3 16 0,-2-5 0 0,-2 4 0 16,-4-2-32-16,-1 4 0 0,-2-4 0 16,-3 4 0-16,-1 3-192 0,-1 1-64 0,-3 1 0 0,0 4 0 15,-4 1-128-15,-2 5 0 0,0 9-192 0,0 0-13136 16,-6-4-2624-16</inkml:trace>
  <inkml:trace contextRef="#ctx0" brushRef="#br1" timeOffset="27511.25">7493 16353 6447 0,'0'0'576'0,"0"0"-576"0,0-6 0 0,0 1 0 16,-1-3 1296-16,1 3 160 0,0 5 16 0,1-9 16 16,-1 3-768-16,0 6-144 0,3-6-48 0,-1-2 0 0,1 1-80 0,1 2 0 15,0-2-16-15,-1 1 0 0,0 0 112 0,1-3 32 16,-2 2 0-16,2-5 0 0,1 2 336 0,1 1 80 15,-2-2 16-15,1 2 0 0,0-3-16 0,2 5 0 16,-2-4 0-16,0 4 0 0,0-3-96 0,-1 3 0 16,0-2-16-16,0 3 0 0,-4 6-32 0,0 0 0 15,2-4 0-15,-2 4 0 0,0 0-64 0,0 0-16 16,0 0 0-16,0 0 0 0,0 0-240 0,4 9-48 16,-2 5-16-16,1 4 0 0,-3 4-208 0,0 4-32 15,0 2-16-15,1 5 0 0,1 5 16 0,0 2 0 16,1 3 0-16,2 0 0 0,-3 4-64 0,2 0-16 15,0 0 0-15,0 4 0 0,-1 0-144 0,0-1 192 16,2-3-192-16,-1 1 192 0,-2 1 0 0,1-2 0 16,0 2 0-16,-1 0 0 0,2-3-16 0,0 1 0 15,0 1 0-15,1-4 0 0,1 1 0 0,0-3 0 16,1 0 0-16,0-1 0 0,-2-3-32 0,4-2 0 16,-1-2 0-16,0-3 0 0,0-1 16 0,1-1 0 15,-1-3 0-15,0 0 0 0,-2 0-32 0,-1-1-128 16,0-2 192-16,-1-3-64 0,-2 2-128 0,1 0 128 0,0-5-128 15,-2 1 128-15,-1 0-128 0,0-1 0 0,0-2 0 0,0-1 128 16,0-5-128-16,0 0 0 0,0-9 0 0,0 0 128 16,0 0-288-16,0 0-64 0,-5 3-16 0,-3-3 0 15,2-3-640-15,-3-6-128 16,-1-1-16-16,-3-7-16 0,-1-3-2480 0,-4-4-512 16</inkml:trace>
  <inkml:trace contextRef="#ctx0" brushRef="#br1" timeOffset="27874.29">7323 17389 24879 0,'0'0'1088'0,"-5"0"256"16,0-1-1088-16,5 1-256 0,-7-3 0 0,7 3 0 0,0 0 688 0,-2 5 80 15,-6 2 0-15,4 0 16 0,2 5 96 0,2 0 16 16,2 5 0-16,2 3 0 0,4 7-464 0,-2-2-96 15,3 5-16-15,3 3 0 0,2 1 32 0,0 1 0 16,0 2 0-16,2-1 0 0,-1-2 0 0,2-1 0 16,-1-2 0-16,2-1 0 0,-1 0 64 0,0-6 16 15,0-3 0-15,1 0 0 0,0-5 32 0,1-2 16 16,1-1 0-16,2-6 0 0,0-1 64 0,3-4 16 16,-1-6 0-16,1-2 0 0,1-2-16 0,-2-6 0 15,2-3 0-15,1-4 0 0,0-4-224 0,-2 1-32 16,-1-7-16-16,-2-2 0 0,-2-3 48 0,1 0 16 15,-2-4 0-15,-1 1 0 0,-2 2-96 0,-1 0-32 0,-2 3 0 16,-1 1 0-16,-2 3-208 0,-1 4 128 0,-2-2-128 16,1-3 0-1,-2 6-1216-15,-1 6-352 0,0 4-64 0</inkml:trace>
  <inkml:trace contextRef="#ctx0" brushRef="#br1" timeOffset="28694.02">11253 16657 14735 0,'0'0'1312'0,"4"-7"-1056"0,-1-1-256 0,0 0 0 0,1-1 960 0,0 1 144 16,-1-2 32-16,0 1 0 0,0 3-16 0,1-2 0 16,-4 8 0-16,4-5 0 0,-1-1 80 0,0-2 16 15,-3 8 0-15,0 0 0 0,2-5-128 0,-2 5-32 16,0 0 0-16,0 0 0 0,0 0-64 0,0 0-16 0,0 0 0 0,-1 8 0 16,-1 3-304-16,-2 4-64 15,0 5-16-15,-1-1 0 0,-1 3-272 0,-1 6-64 0,0 3-16 16,-1 3 0-16,0 3 64 0,1 3 16 0,0-2 0 15,1 0 0-15,1 4-64 0,-1 1-16 16,-2-2 0-16,0-1 0 0,2 4-80 0,0-3-16 0,-1 0 0 0,2 1 0 16,0-3-144-16,3-2 160 0,-4-2-160 0,5-2 160 15,-1-7-160-15,-1 2 160 0,2-5-160 0,1-1 160 16,0-3-160-16,1-4 0 0,0-1 144 0,2-4-144 16,-1 1 0-16,1-4 0 0,-3-7 0 0,6 8 0 15,-6-8-512 1,0 0-192-16,9-2-16 0,-9 2-16 0,5-15-1664 0,-1-3-336 15,-3 1-64-15</inkml:trace>
  <inkml:trace contextRef="#ctx0" brushRef="#br1" timeOffset="29045.02">10916 17187 26719 0,'-5'5'2368'0,"0"5"-1888"16,0 0-480-16,1 4 0 0,4 1 960 0,-2 3 80 15,-1 1 32-15,3 4 0 0,0 1-400 0,0-1-80 16,2 3-16-16,1-1 0 0,0-3 192 0,1 2 48 16,3 1 0-16,2-3 0 0,4-2-224 0,-2-1-32 15,3 0-16-15,2-2 0 0,0-2-64 0,2-1-16 16,1-5 0-16,3 1 0 0,-1-3 48 0,5-4 0 16,0 0 0-16,2-6 0 0,2-2-128 0,1-1 0 15,4-6-16-15,2 2 0 0,1-4-48 0,0-1-16 16,1 0 0-16,-3-2 0 0,-1-1-160 0,-3 2-16 15,-4 1-128-15,-2 1 192 0,-2-4-192 0,-3 1 176 16,-2 2-176-16,6-6 160 16,-8-1-704-16,-3 3-144 0,-2 2-16 0,-6 6-18224 0</inkml:trace>
  <inkml:trace contextRef="#ctx0" brushRef="#br1" timeOffset="47180.88">4857 13684 18431 0,'-3'-14'816'0,"3"14"160"0,-2-8-784 0,2 8-192 16,0 0 0-16,0 0 0 0,0 0 448 0,0 0 64 15,0 0 0-15,-9 4 0 0,3 5-224 0,-1 2-32 16,0 5-16-16,0 0 0 0,0 3 112 0,-1 3 32 16,2 4 0-16,-1 4 0 0,0 5 128 0,2 5 48 15,0 3 0-15,-1 5 0 0,-1 2 32 0,0 3 16 16,4 3 0-16,-4 6 0 0,1 4-256 0,1 4-48 15,1 3-16-15,0 3 0 0,0 2-112 0,1 3-32 0,0-6 0 16,1 2 0-16,2 2 32 0,0-4 0 0,0-4 0 0,0 2 0 16,-2-2 176-16,1 0 32 0,0 2 16 0,-1-2 0 15,2-2-16-15,0-1 0 0,0 3 0 0,0-2 0 16,-2 0-96-16,-1 2-32 0,2 4 0 0,0 2 0 16,-4-3-96-16,0 2-32 0,-2 1 0 0,1 3 0 15,2 1 0-15,-2-1 0 0,-2 0 0 0,2 0 0 16,-1 2-128-16,1-2 0 0,-2-2 0 0,2 1 0 15,0-4 0-15,-1-1 0 0,0 2 0 0,0-5 0 16,-2-3 0-16,-1 0 0 0,-1 4 0 0,-1-4 0 16,0-2 160-16,0 0-160 0,0 2 192 0,-1-6-192 15,0 2 192-15,0-2-64 0,-1 0 0 0,3 0-128 16,1 1 160-16,-3-2-160 0,2 2 128 0,1 0-128 0,-1 1 0 0,4 4 128 16,3-3-128-16,-1 1 0 0,-3 0 0 0,1-3 0 15,-2 2 0-15,0 1 0 0,-1-2 128 0,1 2-128 16,0 0 128-16,0-2-128 0,0 2 0 0,0-5 0 15,0 1 0-15,2-5 0 0,2 2 192 0,-3-3-64 16,0 0 0-16,2 1 0 0,2 0 80 0,0-2 16 16,0-3 0-16,2-1 0 0,2-2-96 0,0-1-128 15,0-1 176-15,1-5-176 0,0 0 0 0,6 4 0 16,-3 2 0-16,1-1 0 0,0 0 0 0,1 2 0 16,1-2 0-16,-1-1 0 0,0-5-192 0,-1 4-64 15,0-4 0-15,0 1 0 16,-1 1-640-16,0-5-144 0,0 1-32 0</inkml:trace>
  <inkml:trace contextRef="#ctx0" brushRef="#br1" timeOffset="48600.84">1140 15102 2751 0,'0'0'256'0,"0"0"-256"0,-4-9 0 0,2-1 0 0,2 10 1808 0,-4-9 320 15,0-1 64-15,0 2 16 0,2-2-992 0,1 4-192 16,1 6-32-16,0 0-16 0,-3-10-432 0,3 10-96 15,-2-8 0-15,2 8-16 0,0 0-160 0,0 0-16 16,0 0-16-16,0 0 0 0,0 0-64 0,0 0-16 16,0 0 0-16,-7 8 0 0,2 3 112 0,0 2 32 15,0-2 0-15,1 3 0 0,2 3 128 0,0 2 16 16,1 5 16-16,-2 4 0 0,2 3 16 0,-1 2 0 16,-2 7 0-16,1 0 0 0,1 3-64 0,-1 4-16 15,1 3 0-15,2-3 0 0,0 0-112 0,3 0-32 16,0-5 0-16,1-1 0 0,2-4-128 0,1-5-128 15,-2-3 144-15,1-4-144 0,3-3 256 0,1-4-32 0,-1-5-16 0,0 0 0 16,0-6 240-16,0 0 32 0,-9-7 16 0,12 1 0 16,0-1 336-16,2-6 64 0,-3-2 0 15,2-4 16-15,-2 0-320 0,0-2-64 0,-1-4-16 0,1-2 0 16,1-6-256-16,-1 1-64 0,-2-4-16 0,1 3 0 16,-1-2-176-16,0 1 160 0,0-3-160 0,0-1 160 15,-3 2-160-15,2-3 0 0,-1 3 0 0,0 4 128 16,-4-1-128-16,4 3 0 0,-3 2 0 0,-1 1 0 15,1 2 0-15,0 2 0 0,-1 3 0 0,-2 4 0 16,-1 9 0-16,0 0 0 0,0 0 0 0,0 0 0 16,0 0-176-16,6 9 176 0,-2 4-128 0,0 5 128 15,0 0 0-15,-1 5-160 0,0 4 160 0,0-1 0 16,-2 5-144-16,1-1 144 0,2 0 0 0,1 0-144 16,0 1 144-16,3-5 0 0,0 0-144 0,2-5 144 15,0-3 0-15,1 0 0 0,2-3 0 0,2-3 0 16,2-2 0-16,1-3 0 0,-2 0 0 0,2-5 0 0,1-2 0 0,1-5 0 15,1-2 0-15,-2 0 0 16,-1-3-1536-16,-1 0-224 0,1-3-48 0,-4-3-16 16</inkml:trace>
  <inkml:trace contextRef="#ctx0" brushRef="#br1" timeOffset="49071.59">984 14917 13823 0,'-12'1'1216'0,"0"1"-960"0,-2 1-256 0,1-2 0 15,2 4 128-15,-2-2 0 0,3-2-128 0,1 0 192 16,9-1 672-16,0 0 128 0,0 0 32 0,0 0 0 16,-4-10-16-16,1 1 0 0,6-5 0 0,0 0 0 15,3-2 16-15,3-2 16 0,-2-2 0 0,4-3 0 16,0-1-432-16,0 0-96 0,2 3 0 0,-4 2-16 16,4 3-208-16,-2 0-32 0,2 1-16 0,0 2 0 15,1-1 96-15,-2 2 32 0,1 4 0 0,0 4 0 16,-1 2 64-16,2 7 16 0,0 0 0 0,2 8 0 0,0 3-272 0,2 2-48 15,-3 1-128-15,2 1 192 0,-5 1-192 16,5 0 128-16,1 1-128 0,1-3 0 0,0-2 144 0,1-3-144 16,2-2 128-16,-1-3-128 0,0-1 288 0,0-4-32 15,4-2 0-15,-1-3 0 0,0-3 112 0,1-5 16 16,2 0 0-16,1-3 0 0,-1-4-128 0,-2-2-32 16,1-2 0-16,-2 1 0 0,-3 0-224 0,-3 1 176 15,-5 4-176-15,-2 3 160 0,-3-2-160 0,-3 2 0 16,-1 4 0-16,-4 7 0 15,0 0-896-15,0 0-224 0,0 0-32 0,-9 10-13280 0</inkml:trace>
  <inkml:trace contextRef="#ctx0" brushRef="#br1" timeOffset="49495.79">1924 15191 20207 0,'-16'-1'896'0,"7"2"192"0,0 2-880 0,9-3-208 16,0 0 0-16,0 0 0 0,0 0 992 0,0 0 160 16,0 0 16-16,0 0 16 0,10-2-192 0,7-1-32 15,4-1-16-15,4-1 0 0,1-2-176 0,4 2-16 16,0-1-16-16,2-2 0 0,0 3-512 0,-1 1-96 15,0-6-128-15,-1 4 176 0,-4-2-176 0,-2 4 0 16,-2 3 144-16,-1 1-144 0,-3-1 0 0,-4 0 0 16,-3 3 0-16,0 2-192 15,-11-4-1888-15,0 0-384 0,0 0-80 0,-3 14-16 0</inkml:trace>
  <inkml:trace contextRef="#ctx0" brushRef="#br1" timeOffset="49659.53">2090 15420 15663 0,'0'0'1392'0,"0"0"-1120"0,0 0-272 0,0 0 0 16,0 0 1824-16,10 5 304 0,1 0 64 0,2-2 16 16,-2-5-928-16,6 1-176 0,2-4-32 0,1 1-16 15,3 0-112-15,3 1-32 0,0-2 0 0,4-1 0 16,0 0-496-16,2-3-96 0,0 3-32 0,-1 2 0 16,1 2-288-16,-2-2 0 0,-4 0 0 0,0 1-9376 15,-5 2-1888-15</inkml:trace>
  <inkml:trace contextRef="#ctx0" brushRef="#br1" timeOffset="50370.29">2916 15486 6447 0,'0'0'272'0,"-6"6"80"0,-2 3-352 0,3-2 0 0,1 0 0 0,4-7 0 16,-5 9 2816-16,5-9 512 0,-4 8 80 0,4-8 32 15,0 0-1648-15,0 0-336 0,0 0-64 0,0 0-16 16,0 0 0-16,0 0 0 0,0 0 0 0,0 0 0 15,5-15-304-15,0-1-64 0,0 1-16 0,2-4 0 16,-2-4-416-16,1 0-64 0,-1 0-32 0,4-5 0 16,-1-1-288-16,-1-3-64 0,0-3-128 0,0-2 192 15,0-1-64-15,-1-4 0 0,-1 1-128 0,0-2 192 16,0-5-192-16,0 2 144 0,3 1-144 0,1 4 128 16,0 1-128-16,0 8 0 0,-2 3 0 0,1 9 0 15,0 3 0-15,-1 3 0 0,2 3 0 0,-2 6 0 16,-7 5 0-16,11 2-144 0,-2 5 144 0,0 3 0 15,-2 8-192-15,1 3 192 0,0 5-192 0,-2 4 192 0,0 3-160 16,-1 5 160-16,1-1-128 0,-3 3 128 0,-1 0 0 0,0 2-128 16,-1-1 128-16,2-6 0 0,0-1 0 15,-1-4-160-15,1-2 160 0,-2-5 0 0,0-3 0 0,3-3 0 16,-3-3 0-16,3-5 0 0,-4-9 304 0,0 0 16 16,0 0 0-16,0 0 0 0,13-2 432 0,-3-3 80 15,0-2 32-15,0-6 0 0,0-5-320 0,-1-1-64 16,0-4-16-16,-1-2 0 0,-4 1-272 0,3-3-64 15,0 1-128-15,-1-1 192 0,-3-8-192 0,0 0 144 16,1-2-144-16,1 0 128 0,-1-3-128 0,2 0 0 16,1-6 0-16,2 7 128 0,0 2-128 0,1 5 0 15,1 7 0-15,1 3 0 0,-1 4 0 0,2 5 0 16,-3 6-160-16,1 2 160 0,3 2 0 0,-2 7-144 16,2 6 144-16,0 4 0 0,-1 7-128 0,-1 1 128 0,0 8-128 15,-1 0 128-15,4 10 0 0,-2 3 0 0,-3 6 0 16,-1 3 0-16,-2 2 0 0,1 2 0 0,-1 0 0 15,-1-3-128-15,-1-5 128 0,0 1 0 0,-1 0 0 0,4 1 0 16,-1-7 0-16,4 3 0 0,-1-6 0 0,2 2 0 31,2 2-896-31,2-4-80 0,-1 5-32 0</inkml:trace>
  <inkml:trace contextRef="#ctx0" brushRef="#br1" timeOffset="60660.9">6457 13487 20271 0,'0'0'1792'0,"-9"-4"-1424"0,1-1-368 0,-1 2 0 16,0 2 0-16,1-2 0 0,8 3-160 0,0 0 160 0,-9-3 0 16,9 3 0-16,0 0 0 0,0 0 144 0,-6-11 48 0,2 5 16 15,4 6 0-15,-1-6 0 0,-1-4 48 0,2 10 16 16,3-12 0-16,1 1 0 15,1-3 112-15,1-2 32 0,-1 0 0 0,3-2 0 0,2-1 32 0,-1-1 16 16,0-2 0-16,1-3 0 0,0-1-32 0,3 2-16 16,2-4 0-16,-1 3 0 0,1-3-112 0,3 0-32 15,1-1 0-15,0-2 0 0,2 2-64 0,0 1-16 16,2 1 0-16,1 1 0 0,2-1-32 0,2 1-16 16,0 2 0-16,2-2 0 0,-6 1-16 0,2 1 0 15,-1 3 0-15,2-1 0 0,2 2 0 0,-1-2-128 16,-2 2 192-16,0-2-64 0,5 1 0 0,1 0 0 15,-1 2 0-15,1 3 0 0,0-1-128 0,1 2 160 16,0-2-160-16,0 1 160 0,0-1-160 0,-1 3 192 16,-3 0-192-16,-2 2 192 0,2 3-32 0,-1 0 0 15,1 2 0-15,2 1 0 0,-1 4-32 0,3-1-128 16,-1 3 192-16,1 3-64 0,0 2-128 0,0 0 192 16,0 4-192-16,0 2 192 0,-2 1-192 0,-2-1 128 15,0 7-128-15,-2 0 128 0,0-2 48 0,-1 2 0 0,0 1 0 16,-1 4 0-16,1 1-48 0,-1 0-128 15,-1 4 192-15,3-3-64 0,-2 2-128 0,3-3 192 16,0 0-192-16,2 1 192 0,0-5-192 0,1 0 0 0,-1 1 0 16,2-1 0-16,2-2 176 0,-3-2-48 0,-1 0-128 15,-1-2 192-15,-1 1-16 0,2-1-16 0,-1-2 0 0,4 1 0 16,-1 1-160-16,-1-2 160 0,4 0-160 0,-1 1 160 16,2-3-32-16,1 0-128 0,-1-5 192 0,1 2-64 15,-1-3-128-15,-3-3 192 0,0-1-192 0,-4-1 192 16,-1-2-64-16,-8-1 0 0,2-1 0 0,2 1 0 15,3-2 16-15,0-3 0 0,1 3 0 0,1-6 0 0,-1 1-144 0,2-2 160 16,2-2-160-16,1 0 160 0,-4-1-160 16,2 0 160-16,-1-2-160 0,-2 0 160 0,-2-1-160 15,-1 1 160-15,-2 2-160 0,0-2 160 0,-5 0-32 0,0 1 0 16,1-1 0-16,-4 1 0 0,-1-3 32 0,-1 2 0 16,-1 2 0-16,0-4 0 0,-1 1 0 0,1-2 0 15,-2 2 0-15,1 0 0 0,-1 2-160 0,1-1 0 16,-3 3 144-16,5 0-144 0,-4 0 0 0,0 2 0 15,0 0 0-15,0-1 0 0,-2 1 0 16,1 2 0-16,-2 1 0 0,-1 2 0 0,0-2 0 0,-1 4 0 16,-1-2 0-16,-1 3 128 0,-2 5-128 0,0 0 128 15,0 0-128-15,0 0 128 0,0 0-128 0,0 0 0 16,0 0 0-16,0 0 0 0,0 0 0 0,0 0 0 16,0 0 0-16,11 9 0 0,-1-3 0 0,-3 4 0 15,1-1 0-15,0 3 0 0,-1-2 0 0,1 4 176 16,1 1-176-16,1 2 192 0,0-1-192 0,0-1-144 15,0 2 144-15,3-3-208 0,1 1 208 0,0 2 0 0,1 1 0 16,-1-2 0-16,0-1 0 0,0-1 0 0,2 3 0 16,-1-2 0-16,1 2 0 0,0 0 0 0,1 1 0 15,4-1 0-15,-1-2 0 0,-1 0 0 0,-2 2 0 16,2-1 0-16,2 1 0 0,2-2 0 0,1-1 0 0,2 0 0 16,-1-1 0-16,2 1 0 0,2-3 0 0,0 1 0 15,1-1 0-15,1-3 0 0,0-2 0 0,-2 0 0 16,-2-2 0-16,0-3 0 0,2-1 0 0,-3-1 0 15,4 0 0-15,0-2 0 0,1-2 0 0,0 0 0 0,3 0 0 16,1-1 0-16,2-3 0 0,1 3 0 0,2-5 0 16,0 4 0-16,0-6 0 0,-2 2 0 0,-4 0 128 0,2-1-128 15,1-1 0-15,-3 2 0 0,-2-3 0 0,1 2 0 16,2 3 0-16,1-3 0 0,-1-2 0 0,2 2 0 0,-1 1 0 16,1 3 0-16,0-3 0 0,-2 2 0 0,-2 1 0 15,0 2 0-15,0-3 0 0,-1 2 0 0,1-1 0 16,0 1 0-16,0 3 0 0,2-2 0 15,-1 2 0-15,2 2 0 0,-2 2 0 0,3 1 0 16,-2-1 0-16,1 1 0 0,-1 0 0 0,0 2 0 0,-2 2 0 0,-1-2 0 16,-2-1 0-16,2 3 0 0,0 3 0 0,-1-3 0 15,1 1 0-15,1 5 0 0,-1-3 0 0,0 4 0 16,0 1 0-16,1-2 0 0,-2 4 0 0,1 2 0 16,-1 1 0-16,-1 1 0 0,-3 1 0 0,-2 2 0 15,1-3 0-15,-2 1 0 0,-1 0 0 0,0 4 0 16,-2-2 144-16,1 1-144 0,0-1 0 0,-3-2 144 15,-2 3-16-15,1 2-128 0,0-1 192 0,-4 4-64 16,-1-4 0-16,-1 4 0 0,0-2 0 0,-1 2 0 0,1-4 64 16,-1 3 16-16,-1 1 0 0,2 0 0 0,-2-4-16 15,0 1 0-15,0 2 0 0,0-3 0 16,2 0-16-16,-2-2-16 0,0-2 0 0,-1 3 0 0,-1-4-16 16,-2-4 0-16,0 1 0 0,0-2 0 0,0-2 64 0,-2 0 16 15,-1-1 0-15,-3-11 0 0,0 0 0 0,4 6 0 16,-4-6 0-16,0 0 0 0,0 0-32 0,0 0-16 15,7 7 0-15,-7-7 0 0,0 0-176 0,0 0 160 16,9-8-160-16,-4-2 160 16,-3 0-992-16,-2-5-192 0,0-4-32 15,-5-2-11936-15,-3-4-2368 0</inkml:trace>
  <inkml:trace contextRef="#ctx0" brushRef="#br1" timeOffset="62392.77">8438 11163 15375 0,'0'0'672'0,"-5"4"160"16,-3 0-672-16,2 0-160 0,-1-1 0 0,2 1 0 0,5-4 320 0,-5 5 16 15,0 2 16-15,5-7 0 0,-5 5 400 0,5-5 80 16,0 0 0-16,0 0 16 0,0 0-176 0,-3 5-32 16,3-5-16-16,-2 9 0 0,-1-4 80 0,3-5 0 15,0 0 16-15,-2 6 0 0,2-6 0 0,0 0 0 16,0 0 0-16,0 0 0 0,0 0-144 0,0 0-16 15,0 0-16-15,0 0 0 0,0 0 96 0,0 0 0 16,0 0 16-16,4-7 0 0,1 0-144 0,0-3-48 16,1-1 0-16,0-1 0 0,2-2-144 0,0-2-16 15,-1-2-16-15,1-1 0 0,1 0-80 0,-1-2-16 16,0-3 0-16,3 1 0 0,0 0-64 0,0-4-128 16,1-1 176-16,1-4-176 0,-1 0 192 0,1 0-192 15,0 2 192-15,-2-3-192 0,2-3 176 0,0 2-176 0,-1 2 160 0,2 4-160 16,-1-1 144-16,0 5-144 15,-2 0 128-15,2 3-128 0,0 5 128 0,-1 3-128 16,-3 3 0-16,1 1 128 0,1 1-128 0,-3 6 0 0,0-1 0 0,-2 3 0 16,-6 0 0-16,9 4 0 0,-1 1-128 15,0 6 128-15,-1 3 0 0,1 4-176 0,-2 3 176 0,2 3-128 16,-2 9 128-16,1 2 0 0,-2 7 0 0,1 4 0 16,-1-3 0-16,1 3 0 0,2-4 0 0,0 1 0 15,-1-5 0-15,2-1 0 0,0-4 0 16,-1-5 0-16,-1-1 0 0,0-4 0 0,-1-5 0 0,2-1 128 15,-2-4 0-15,3-1 16 0,-4-1 0 0,3-3 0 16,-2-3 176-16,2-3 48 0,-2-2 0 0,2-2 0 0,-1-5 112 16,2 0 32-16,0-6 0 0,1-2 0 0,0-3-192 0,1-2-16 15,-3-2-16-15,5-2 0 0,-1-2-160 0,-1 1-128 16,2-7 144-16,-2 0-144 0,1-2 144 0,0-1-144 16,1-2 128-16,1-1-128 0,0-2 0 0,0 2 0 15,1-1 0-15,0 0 0 0,1 6 0 0,-1 2 0 16,2-1 0-16,-4 6 0 0,4 0 0 0,0 4 0 15,-1 1 0-15,-1 1 0 0,-2 5 0 0,1 1 0 16,-3 4 0-16,1 2 0 0,-2 2 0 0,-1 1 0 16,-1 5-176-16,-8 0 176 0,8 8-160 0,0-1 160 15,0 6-192-15,-1 1 192 0,-2 2-144 0,1 7 144 16,-1 3 0-16,-2 4-144 0,0 3 144 0,-2 4 0 16,-1 3 0-16,2 5 0 0,1 1 0 0,-1 2 0 15,-1 2 0-15,1-3 0 0,1-1 0 0,0-6 0 16,-1 0 0-16,1-2 128 0,-1-5-128 0,1 0 144 15,-2-1-144-15,0-2 160 0,0-4-32 0,1-1-128 0,-1-2 192 16,0-4-64-16,-1 0 16 0,2-2 0 0,-1-3 0 16,0-3 0-16,-1-1-144 0,1-2 192 0,-1-8-192 15,0 0 192-15,0 0-192 0,0 0 0 0,0 0 0 16,11 3-176 0,-11-3-1824-16,12-4-368 0,0-3-80 0</inkml:trace>
  <inkml:trace contextRef="#ctx0" brushRef="#br1" timeOffset="63339.75">10787 10211 2751 0,'6'-11'256'0,"-6"11"-256"15,4-4 0-15,0-1 0 0,1 0 2496 0,0 0 448 16,-5 5 80-16,6-3 32 0,-1-1-1728 0,-5 4-352 16,0 0-64-16,5-5-16 0,-5 5-240 0,0 0-48 0,0 0-16 0,0 0 0 15,0 0 240-15,0 0 32 16,0 0 16-16,0 0 0 0,-7 4-48 0,-2 0 0 0,-3 0 0 16,0 3 0-16,-2 2-48 0,-1 0-16 0,-2 1 0 0,-1 4 0 15,-2 1-144-15,0 3-48 0,-3 0 0 0,1 4 0 16,2 1-64-16,-2 6 0 0,-1 4-16 0,0-3 0 15,0 2-112-15,1 1 0 0,0 3-16 0,2-1 0 16,1 1-160-16,1 1-16 0,1 2-16 0,5-1 0 0,-1-2-176 0,4-2 192 16,3-2-192-16,-1 10 192 0,6-5-32 0,3-5 0 15,2-3 0-15,4-6 0 16,2-4 32-16,3-1 16 0,2-2 0 0,3-1 0 0,0 1-48 16,6-6-16-16,2 0 0 0,1-4 0 0,0 2-144 0,1-3-176 15,0-5 48-15,1 0-10496 16,-1 0-2080-16</inkml:trace>
  <inkml:trace contextRef="#ctx0" brushRef="#br1" timeOffset="64458.6">11021 10751 5519 0,'0'0'496'0,"0"0"-496"0,-5 5 0 0,-1 3 0 16,1 0 1968-16,2 2 288 0,-3-2 64 0,1 4 16 16,2-4-1296-16,-1 3-256 0,-1-1-48 0,1 2-16 0,1-2-144 0,2-4-48 15,1-6 0-15,0 13 0 0,0-7 144 16,0-6 32-16,0 0 0 0,0 0 0 0,0 0 192 0,10-1 32 16,-10 1 16-16,12-6 0 0,-2-4-336 0,3 0-64 15,-3 1-16-15,1-5 0 0,2 0-176 0,0 0-32 16,-2-3-16-16,-1-1 0 0,0 1 32 0,1-1 16 15,-3-1 0-15,3 0 0 0,-1 1-32 0,-1 0 0 16,0 0 0-16,-2 2 0 0,0 2-80 0,0 1-32 16,3 4 0-16,-3 2 0 0,0 1-208 0,1 0 0 15,-2 0 0-15,3 1 0 0,-9 5 0 0,0 0 0 16,12-2 0-16,-12 2 0 0,0 0 0 0,7 3 0 16,0 2 0-16,-1 6 0 0,-2 3 0 0,-2-1 0 15,-2 4 0-15,-1 4 0 0,-3 1 288 0,0 2-32 16,-2 7-16-16,0-1 0 0,-1 1-16 0,0 2 0 15,-2 0 0-15,0 0 0 0,0 0-96 0,1-4-128 16,3-2 176-16,3-3-176 0,-1-3 176 0,2 2-176 16,0-2 160-16,-1-6-160 0,1-5 320 0,1-10-16 15,1 11-16-15,-1-11 0 0,0 0 144 0,0 0 16 16,0 0 16-16,0 0 0 0,0 0 112 0,0 0 0 16,0 0 16-16,7-10 0 0,-1 0-112 0,2-4-32 0,-1-4 0 0,4 2 0 15,-3-3-256-15,1-3-48 0,3-3-16 16,-1 1 0-16,5 1-128 0,0-4 128 0,1 3-128 15,2-4 128-15,2 1-128 0,3-1 0 0,1 4 0 0,0 2 0 16,-5 5 0-16,2 1 0 0,-2 4 0 0,1 3 0 0,-2-1 0 16,0 6 0-16,0 0 0 0,0-1 0 0,-3 2 0 0,0 2 0 15,-2 0 0-15,0 1 0 0,-3 1 0 0,0 0 0 16,-11-1-144-16,12 4 144 0,-12-4-160 0,10 7 32 16,-10-7 0-16,8 5 0 15,-8-5-1376-15,0 0-272 0,0 0-48 0,0 0-8736 16,0 0-1728-16</inkml:trace>
  <inkml:trace contextRef="#ctx0" brushRef="#br1" timeOffset="65129.02">12092 9745 18831 0,'0'0'832'16,"0"0"176"-16,-5-5-816 0,0 1-192 0,5 4 0 0,0 0 0 0,0 0 560 0,0 0 64 15,0 0 16-15,0 0 0 0,0 0-384 0,0 0-80 16,1 9-16-16,3 1 0 0,0 1 256 0,2-1 48 15,4 2 16-15,1-1 0 0,0 0 224 0,2 1 64 16,-1 2 0-16,2 3 0 0,0-1-176 0,3 2-16 16,-3 0-16-16,1 2 0 0,0 2-128 0,1 1-32 15,-1 3 0-15,-1 2 0 0,0 4-16 0,-1 5 0 16,-3 2 0-16,-1 5 0 0,-2-2-64 0,1 3 0 16,-2 0-16-16,1-1 0 0,-1-3-96 0,0 1-16 15,-1 4 0-15,3-3 0 0,-3 3 48 0,0-3 0 16,-1 5 0-16,0-3 0 0,0 0 192 0,-2-1 32 15,0 1 16-15,-1-3 0 0,-1 0 32 0,0 0 0 0,0 3 0 0,-3-1 0 16,-2-4-112-16,-4 2-16 16,3 2 0-16,-6 0 0 0,2 1 16 0,-5-2 0 15,-3 2 0-15,-3-3 0 0,-2 2 80 0,-4-2 16 16,3 1 0-16,0-2 0 0,0-5-144 0,-1-6-32 0,1-1 0 16,0-1 0-16,1-2 128 0,0-1 0 0,2 0 16 0,2-3 0 15,0 0-96-15,1-2-32 0,0-5 0 0,3-1 0 16,0 2-80-16,2-2-32 0,1-4 0 0,2 1 0 15,1 2-80-15,3-6-16 0,2 4 0 0,3-5 0 16,1-6-128-16,0 0 0 0,6 11 144 0,4-4-144 16,4 0-848-16,5-2-240 15,4-3-64-15,4 0 0 0,4 1-1776 0,0-2-352 16,14-3-80-16,-11 2-16 0</inkml:trace>
  <inkml:trace contextRef="#ctx0" brushRef="#br1" timeOffset="80822.32">8415 16395 19807 0,'0'0'880'0,"0"0"176"0,0 0-848 0,0 0-208 0,0 0 0 0,0 0 0 16,-1-12 448-16,1 6 64 0,0 6 0 0,0 0 0 16,6-10 112-16,0 5 16 0,1-4 16 0,-1 3 0 15,0-5-272-15,1 3-64 0,-1-4-16 0,0 3 0 16,3-3-112-16,0 1 0 0,0 2-16 0,0-1 0 15,0 1 16-15,-1-1 0 0,-2 3 0 0,0-2 0 16,1 2 16-16,1 4 16 0,-8 3 0 0,0 0 0 16,9 1 16-16,2 1 0 0,-11-2 0 0,7 13 0 15,-2-2 96-15,0 5 32 0,-1 2 0 0,-1 3 0 16,-3 6 32-16,-2-3 16 0,-1 1 0 0,-1 1 0 16,-1 2-32-16,-2-3 0 0,0-1 0 0,-1 2 0 15,0-6-64-15,2-1-32 0,1-2 0 0,0-1 0 0,0-6 48 16,0-1 16-16,5-9 0 0,0 0 0 0,0 0-32 15,0 0 0-15,0 0 0 0,0 0 0 0,5-11 144 0,0-2 32 16,1-5 0-16,2-1 0 0,1-2-336 0,1-1-160 16,0 0 160-16,2 0-160 0,-3-1 0 0,-2 1 0 15,3 2 0-15,-1 1 0 0,1-2 0 0,1 5 0 16,-1 1 0-16,0 2 0 0,0 4 0 0,-1 1 0 16,-9 8 0-16,11-1 0 0,-11 1 0 0,13 8-160 15,-3-2 160-15,-2 8-192 0,-2-1 192 0,2 1 0 16,-4 2-144-16,0 2 144 0,-2-3 0 0,-1 4-144 15,1 0 144-15,-2 0 0 0,-2 1 0 0,1-5 0 16,0-2 0-16,-2-2 0 0,1-2 0 0,2-9 0 0,0 0 0 16,0 0 0-16,0 0 0 0,0 0 176 0,0 0-32 15,0 0 0-15,6-15 192 0,0-3 48 0,5-3 0 0,-1 0 0 16,2 2-256-16,2-4-128 0,0-3 160 16,0 2-160-16,-1 3 0 0,0-5 0 0,0 3 0 0,1 3 0 15,0 2 0-15,-3 3 0 0,-1 4 0 0,-1 4 0 16,-9 7 0-16,9-2-128 0,-1 4 128 0,-1 5 0 15,-2 4 0-15,0 6 0 0,-1 0 0 0,-1 2 0 16,-3 4 0-16,0 5 224 0,-2-2-64 0,1 2-16 16,0-4-144-16,0 4 0 0,-1-4 0 0,1 0 128 15,0-2-128-15,1-2 0 0,0-1 0 0,4-1 0 32,-2-4-464-32,5-3-80 0,-4 1-16 0,5-6-10832 0,0 2-2176 0</inkml:trace>
  <inkml:trace contextRef="#ctx0" brushRef="#br1" timeOffset="81320.12">9217 16400 17503 0,'0'0'1552'0,"0"0"-1232"0,-5 1-320 0,-2-2 0 16,7 1 240-16,0 0-16 15,0 0 0-15,0 0 0 0,-10-3 32 0,10 3 16 16,0 0 0-16,0 0 0 0,0 0-16 0,0 0 0 0,0 0 0 16,0 0 0-16,0 0-32 0,0 0-16 0,0 0 0 0,0 0 0 15,0 0 384-15,0 0 80 0,0 0 16 0,0 0 0 16,0 0 0-16,10 2 0 0,-10-2 0 0,12 0 0 15,-2 0-32-15,0 0 0 0,2 0 0 0,-1-2 0 16,2 1-16-16,2 0-16 0,4-2 0 0,-1 2 0 16,-3-1-112-16,3-1 0 0,0 2-16 0,0-1 0 0,2 0-224 15,-2-1-32-15,0 0-16 0,-1 1 0 0,-5 1-224 16,-1 1 144-16,2 1-144 0,-4-1 128 0,-9 0-128 0,10-1 0 16,-10 1-160-16,0 0 160 15,9 0-1600-15,-9 0-240 0,0 0-32 0,0 0-6784 16,0 0-1360-16</inkml:trace>
  <inkml:trace contextRef="#ctx0" brushRef="#br1" timeOffset="81638.3">9456 16204 19343 0,'0'0'1728'0,"0"0"-1392"0,-5-5-336 0,5 5 0 15,0 0 1120-15,0 0 160 0,0 0 16 0,0 0 16 16,0 0-464-16,0 0-80 0,0 0-32 0,14 0 0 16,-1 1-288-16,-1 2-64 0,1 0-16 0,1 2 0 15,0 2 80-15,1-2 32 0,0 0 0 0,3 3 0 16,1 1 160-16,-1 0 16 0,-4-3 16 0,-3 4 0 16,1-1-256-16,-3 4-48 0,1 1-16 0,-2-1 0 15,-2-1-32-15,-2 1 0 0,-3-1 0 0,-1-1 0 16,-2 0 208-16,-4-2 48 0,-1 0 0 0,-3 0 0 15,-4 4-64-15,-2 0 0 0,-1-3 0 0,-2 2 0 0,-2 2-352 16,1-3-160-16,0-1 128 0,2-3-128 16,-3 2-384-1,4-5-144-15,-1 0-48 0,4-2 0 0,1 0-2560 0,2-2-528 16</inkml:trace>
  <inkml:trace contextRef="#ctx0" brushRef="#br1" timeOffset="82388.95">9917 16336 21183 0,'0'0'944'0,"0"0"192"0,0 0-912 0,0 0-224 16,0 0 0-16,0 0 0 0,0 0 288 0,0 0 16 0,0 0 0 0,0 0 0 16,0 0 480-16,0 0 112 15,0 0 0-15,7-6 16 0,-2 0-496 0,2-3-96 16,2 2-32-16,0-1 0 0,-1 3-64 0,1-1-16 0,1 0 0 15,-1 1 0-15,-3 1 96 0,2 2 16 0,-8 2 0 0,0 0 0 16,7 1-64-16,0 1 0 0,-2 4 0 0,-1 4 0 16,-2-1 192-16,1 3 16 0,-2 2 16 0,-2 3 0 15,-2 1 96-15,1 2 0 0,-3-2 16 0,-3 8 0 16,0 1-192-16,-1-5-32 0,0-4-16 0,1-2 0 16,-3-2-96-16,1-4 0 0,-1-1-16 0,11-9 0 15,0 0-16-15,0 0 0 0,0 0 0 0,0 0 0 0,0 0 80 16,0 0 16-16,-3-9 0 0,3 0 0 0,3-3-64 15,2-4 0-15,1-3 0 0,3 0 0 0,0 0-256 0,0 0 0 16,0 0 0-16,1 1 0 0,1 3 0 0,0 2 0 16,-1 2 0-16,-1 1-144 0,0 5 144 0,1-2 0 15,0 2-144-15,-10 5 144 0,8 1-128 0,-1 6 128 16,1-2-160-16,-2 2 160 0,1 4-176 0,-2 1 176 16,-2 1-192-16,1 6 192 0,-1 3 0 0,-1-2 0 15,-2-1 0-15,0-1 0 0,-2-3 0 0,-1-2 0 16,1 0 0-16,0-1 144 0,1-5-144 0,1-7 0 15,0 0 0-15,0 0 0 0,0 0 176 0,0 0 0 16,0 0 0-16,0 0 0 0,0 0 208 0,10-11 32 16,0-4 16-16,2-1 0 0,-2-2-304 0,2 0-128 15,-1-1 128-15,2 1-128 0,-1-1 0 0,2 1 0 16,0-1 128-16,0 3-128 0,2 2 0 0,-1 2 0 16,-1 6 0-16,1 1 0 0,-2-3 0 0,1 8 0 0,1 4 0 0,0 5 0 15,-3 4 0-15,-1 2 192 16,1 8-32-16,-1 0 0 0,-1 0 80 0,2 3 16 0,-1 1 0 15,-1 2 0-15,0-2-256 0,1 1 144 0,-4 4-144 16,5-7 128-16,-2 2-272 0,0-4-64 0,0 2-16 0,4 1-11984 16,1-4-2384-16</inkml:trace>
  <inkml:trace contextRef="#ctx0" brushRef="#br1" timeOffset="86143.87">12955 11116 15663 0,'0'0'1392'0,"0"0"-1120"0,0 0-272 0,0 0 0 16,0 0 624-16,0 0 64 0,0 0 16 0,0 0 0 16,-4 19-272-16,2 0-48 0,-1 3-16 0,1-2 0 15,-1 1-48-15,1 3 0 0,-3 2 0 0,2-3 0 16,-2-1-128-16,0-3-16 0,-3-1-16 0,-1-2 0 15,-1 1 160-15,-1-2 16 0,-3-1 16 0,-1-4 0 16,-2 0-80-16,1 2-16 0,-2-5 0 0,1 4 0 16,1-6 0-16,0-1 0 0,4-1 0 0,0 2 0 15,1-3-256-15,11-2 128 0,0 0-128 0,0 0 0 16,0 0-1056-16,0 0-320 0,10-19-64 16,9 1-16-16</inkml:trace>
  <inkml:trace contextRef="#ctx0" brushRef="#br1" timeOffset="86874.57">13356 10873 23903 0,'0'0'1056'0,"0"0"224"0,0 0-1024 0,-8 4-256 16,0 5 0-16,2 3 0 0,1 3 0 0,-1 0-240 15,1 0 48-15,-2 4 16 0,0 3 176 0,2-2 0 0,-1 1 0 0,3-1 0 16,-1 3 0-16,1-3 0 16,2-2 0-16,0-1-128 0,-1-5 128 0,1 1 0 15,1 0 0-15,0-4 0 0,0-9 0 0,4 11 0 0,-4-11 0 16,0 0 0-16,0 0 208 0,9 6 80 0,1 2 16 0,1-5 0 16,1-5 144-16,-2-2 48 0,-1-3 0 0,1 3 0 15,2-5-176-15,-3 0-48 0,1-1 0 0,0 1 0 16,-1-4-48-16,0 3-16 0,-2-1 0 0,0-3 0 15,-1 5-16-15,0-3-16 0,-1 2 0 0,0 3 0 16,-5 7-176-16,0 0 128 0,0 0-128 0,0 0 128 16,6-10-128-16,-6 10 0 0,0 0 0 0,0 0 0 15,0 0 0-15,0-8 0 0,0 3 0 0,0 5 128 16,0 0-128-16,0 0 0 0,0 0 0 0,0 0 0 16,0 0 0-16,0 0 0 0,0 0 0 0,0 0 0 15,0 0 0-15,0 0 0 0,0 0 0 0,0 0 0 16,0 0 0-16,0 0 0 0,0 0 0 0,0 0 0 0,0 0 0 0,0 0 0 15,0 0 0-15,0 0 0 16,0 0 0-16,7-7 0 0,-7 7 0 0,9-6 0 0,-3 1 144 16,-6 5-144-16,0 0 160 0,12-10-160 0,-2 1 176 15,-2-2-176-15,-3 3 192 0,1-4-192 0,0 2 0 0,1-1 0 16,-1-4 0-16,-1-1 0 0,4 5 192 0,-2 1-192 16,-2-3 192-16,-2 4-192 0,1-1 192 15,-4 10-64-15,3-9 0 0,-3 9-128 0,0 0 144 0,0 0-144 16,0 0 0-16,0 0 144 0,0 0-144 0,0 0 0 15,0 0 0-15,-5 14 0 0,0 9 0 0,0 1 0 16,-1 7 0-16,1-5 0 0,-1 2 0 0,2-1 0 16,2 2 0-16,0-3 0 0,1-1 0 0,4-3 0 0,0-3 0 15,1 1 0-15,4-2 0 0,0-2 0 16,-1 0 128-16,3-8-128 0,1 0 192 0,-1-4-32 0,0 1-16 16,1-5 0-16,1-5 192 0,2-3 48 0,0-4 0 15,1-1 0-15,0-1-128 0,-1 0 0 0,-1-5-16 0,-2 1 0 16,0 2-112-16,-1-1 0 0,0-3-128 0,-3 3 192 15,0 3-192-15,-2 0 0 0,1 0 0 0,-1 5 0 16,0-3-304-16,-1 4 48 0,-4 8 16 0,0 0 0 31,5-10-528-31,-5 10-96 0,0 0-32 0,0 0-12720 0</inkml:trace>
  <inkml:trace contextRef="#ctx0" brushRef="#br1" timeOffset="87429.84">14327 10305 15775 0,'0'0'704'0,"0"0"128"0,0 0-656 0,0 0-176 0,0 0 0 0,-7 7 0 15,-3 4 960-15,1 7 144 0,-2 5 48 0,0 6 0 16,-2 4-80-16,-2 4-16 0,-3 4 0 0,-3 4 0 16,-1 0-160-16,-1 7-48 0,-3 8 0 0,2 1 0 15,0-4-384-15,4-4-80 0,2-8 0 0,4-2-16 16,2-6-176-16,5-5-48 0,3-8 0 0,1-3 0 16,1-5 192-16,1-4 48 0,1-12 0 0,1 9 0 15,-1-9 240-15,0 0 48 0,10 5 16 0,3-5 0 16,1-4-32-16,1-1 0 0,2-4 0 0,0-2 0 15,1-4-352-15,1 1-80 0,3 1-16 0,-2-1 0 0,0-2-208 16,0 4 128-16,-5 6-128 0,-1 2 0 0,-3-2 0 16,-1 4 0-16,-10 2 0 0,11 7 0 0,-5 3-176 0,-1 6 176 15,-2 0-160-15,-3 4 160 0,0 4-128 16,-2 3 128-16,0 0 0 0,-2 2-144 0,-1 0 16 16,2-2 0-16,2 1 0 0,2-4 0 15,2-3-2208-15,3-3-432 0,4-5-96 0</inkml:trace>
  <inkml:trace contextRef="#ctx0" brushRef="#br1" timeOffset="87760.49">14542 11036 4607 0,'0'0'400'0,"3"-13"-400"0,1 1 0 0,4 1 0 15,2 1 5632-15,2 4 1056 0,3 3 208 0,1 0 32 16,2-4-5568-16,0 2-1104 0,-4-1-256 0,0-4 0 16,-3-1-176-16,2 3-16 0,-3-4-16 0,-3 2 0 15,-4-1 16-15,-1 3 16 0,-2 8 0 0,-5-10 0 16,-2 3 176-16,-2 1 128 0,-2 2-128 0,-3 4 176 16,-4 3 368-16,-1 4 80 0,-4 1 16 0,3 6 0 15,-1 4 0-15,4 2 16 0,0-3 0 0,4 2 0 16,5 2-320-16,2 2-64 0,4-2-16 0,4-1 0 15,4-1-256-15,4-1 0 0,6-3 0 0,5-2 0 16,4-1 0-16,5-1 0 0,2-5 0 0,5 0 0 16,1 1-1472-1,-1-6-384-15,-4-2-96 0,-2-6-11232 0</inkml:trace>
  <inkml:trace contextRef="#ctx0" brushRef="#br1" timeOffset="88094.46">15063 11036 23039 0,'-7'12'2048'0,"-1"2"-1648"15,-3 1-400-15,1 0 0 0,0 3 1312 0,2 1 176 16,0 2 48-16,1-3 0 0,2-2-464 0,3-1-96 0,-1-3-16 16,3-3 0-16,3 3-480 0,-3-12-96 0,0 0-32 0,7 5 0 15,2-3-16-15,3-3 0 0,0-5 0 0,6-7 0 16,0-2 144-16,5-3 32 0,2-1 0 0,1-3 0 15,-1 0-320-15,-1-5-48 0,2 3-16 16,-2-4 0-16,-3 4 0 0,3-6 0 0,-3 2 0 0,-1-1 0 16,-1 6 112-16,0 5 16 0,-1 2 0 0,0 2 0 15,0 5-64-15,-2 1-16 0,-2 5 0 0,-1 3 0 16,0 1-176-16,-1 3 0 0,0 3 0 0,-1 2 0 16,2 5 0-16,0 1 0 0,2 3-192 0,-2 3 192 31,2 4-2096-31,1 3-288 0,1-3-64 0,-3 3-16 0</inkml:trace>
  <inkml:trace contextRef="#ctx0" brushRef="#br1" timeOffset="88490.59">15962 11046 15663 0,'0'0'1392'0,"0"0"-1120"15,10-5-272-15,1 1 0 0,1 4 1664 0,2-1 256 0,3 1 64 16,1-1 16-16,2-2-1472 0,1-1-288 0,-2 3-64 0,2-3-16 15,2 1-160-15,0-4 0 0,-5-3 0 0,0 4 0 16,-3-3 128-16,-1 1 0 16,-4-5 0-16,-3 2 0 0,-4 1 416 0,-3-2 80 0,-3 4 16 0,-5-3 0 15,-3 4 320-15,-6-1 80 0,-6 4 16 0,-2 4 0 16,-5 0-160-16,0 5-16 0,-2 6-16 0,2 1 0 16,-1 3-256-16,4 3-48 0,3 3-16 0,7 0 0 15,5 2-112-15,7 1-32 0,4 0 0 0,7-1 0 16,9 1-144-16,6 4-48 0,3 2 0 0,6-5 0 15,6-1-32-15,8 2-16 0,6-3 0 0,3-3 0 16,2-4-304-16,-2-2-64 0,0-3-16 0,-4-4 0 16,-1-2-1744-1,-3 0-336-15,-6-1-80 0,-2-4-11680 0</inkml:trace>
  <inkml:trace contextRef="#ctx0" brushRef="#br1" timeOffset="89127.26">13827 12336 19343 0,'0'0'1728'0,"0"0"-1392"0,-6-5-336 0,6 5 0 15,0 0 1040-15,0 0 144 0,0 0 32 0,0 0 0 16,0 0-320-16,0 0-48 0,0 0-16 0,0 0 0 16,9-5-512-16,1 3-128 0,0-3 0 0,2-2-16 15,-1 1-48-15,2-3-128 0,-1 1 192 0,2-2-64 16,-1 1 128-16,0-2 0 0,-2 1 16 0,1-3 0 0,-1 4-48 0,-1 3-16 16,-1 2 0-16,-9 4 0 0,0 0-208 0,0 0 176 15,10 4-176-15,-3 7 160 0,-6 6 32 0,-2 6 16 16,-2 2 0-16,-1 5 0 0,-1 4 160 15,-1 0 16-15,-4 1 16 0,2 2 0 0,-2 0-208 0,2-1-64 16,0-3 0-16,1-5 0 0,2-2 0 0,1-6 0 16,0-4 0-16,3-6 0 0,1-10 176 0,0 0 16 15,0 0 16-15,12-4 0 0,2-6 240 0,3-8 64 16,5-7 0-16,1 0 0 0,5-6-336 0,0-4-64 16,-1-5-16-16,-1 1 0 0,0 2-224 0,0 0 0 15,0-1 128-15,-2 2-128 0,0 1 0 0,-1 5 0 16,-3 1 0-16,-1 6 0 0,3 6 0 0,-4 0 0 0,-4 3 0 15,2 6 0-15,-2 5 0 0,0-1-160 0,-1 2 160 16,-2 5-128-16,0 3 128 0,-3 2-208 0,1 3 80 0,0 1 128 31,0 2-2464-31,0 1-368 0</inkml:trace>
  <inkml:trace contextRef="#ctx0" brushRef="#br1" timeOffset="89540.08">14834 12458 5519 0,'0'0'496'0,"0"0"-496"0,0 0 0 15,0 0 0-15,0 0 4016 0,0 0 704 16,0 0 144-16,0 0 16 0,8-8-2912 0,3-1-592 0,3 4-112 0,4 1-32 16,2 0-528-16,3-2-96 0,3 0-32 0,1 4 0 15,4 2-320-15,2 0-64 0,-1-1 0 0,1 1-16 16,-1 1-176-16,-1 0 0 0,0-1 0 0,-4 1 0 31,-5 2-1744-31,-2 1-384 0,-6 2-80 0</inkml:trace>
  <inkml:trace contextRef="#ctx0" brushRef="#br1" timeOffset="89682.96">14857 12719 18431 0,'14'-5'1632'0,"2"-7"-1312"0,5-2-320 0,3 4 0 16,8 0 2416-16,2 3 400 0,5-2 96 0,5 4 16 0,1 1-2032 16,4-1-384-16,0 2-96 0,-2 1-16 15,-3-2-400-15,0 2 128 0,-2 1-128 0,1 0-13504 16</inkml:trace>
  <inkml:trace contextRef="#ctx0" brushRef="#br1" timeOffset="90657.29">16137 12176 11967 0,'0'0'1072'0,"-8"-5"-864"0,-1 1-208 0,1 2 0 16,-1 1 1136-16,0 1 176 0,-3 1 32 0,1 3 16 16,-2-1-448-16,-1 5-80 0,-1-2-32 0,-2 6 0 15,1-1 176-15,-2 5 48 0,-1 1 0 0,1 4 0 16,0 2-128-16,2 1 0 0,-1 5-16 0,5-1 0 16,1 1-368-16,3-2-80 0,1 3-16 0,5 0 0 15,2-6-224-15,1-1-32 0,3-2-16 0,1-2 0 0,2-1 80 0,4-4 16 16,0-3 0-16,3 0 0 0,5-6 128 0,0 0 16 15,2-3 16-15,0-2 0 0,3-3 32 0,2-1 0 16,-1-3 0-16,3-2 0 0,1 2-80 0,2-6-16 16,-2-2 0-16,0-3 0 0,-1-1 16 0,-1 0 0 15,0-5 0-15,-6-4 0 0,-3-1 48 0,-1 1 16 16,-5-4 0-16,0 1 0 0,-3 1-48 0,-3-3-16 16,-3 0 0-16,-1 1 0 0,-4 5-144 0,-2-1-16 15,-3 3-16-15,0 5 0 0,2 3-176 0,-3 3 0 16,0 1 144-16,2 6-144 0,-3-1 0 0,0 4-128 0,-2 3 0 15,-1 1 0 1,0 3-1600-16,0 0-320 0,-1 6-64 0,2 0-7888 0,0 1-1584 16</inkml:trace>
  <inkml:trace contextRef="#ctx0" brushRef="#br1" timeOffset="91092.96">15832 12957 21247 0,'0'0'944'15,"-8"-4"192"-15,8 4-912 0,0 0-224 0,0 0 0 0,0 0 0 0,0 0 880 0,0 0 128 16,0 0 16-16,0 0 16 0,0 0-224 0,14-3-48 15,4-2-16-15,2-1 0 0,3 1-48 0,4 0-16 0,2-4 0 16,5 2 0-16,3-1 32 0,4 0 16 16,4-5 0-16,0 3 0 0,1-5 32 0,0 0 0 0,-2 1 0 15,-1 3 0-15,-1 0-48 0,-2 2 0 0,-3 1 0 16,-3 2 0-16,-3-5-320 0,-3 4-64 0,-3 0-16 0,-1 3 0 16,-2 0-320-16,-3 0 0 0,-3-1 0 0,-2 4 0 31,-4 1-464-31,-10 0-176 0,12 2-16 0,-12-2-16 15,0 0-2384-15,0 0-464 0,0 0-112 0,0 12-16 0</inkml:trace>
  <inkml:trace contextRef="#ctx0" brushRef="#br1" timeOffset="91759.92">16325 13244 11967 0,'0'0'1072'0,"0"0"-864"0,4-10-208 0,-3-3 0 16,3 2 1664-16,0-1 304 0,0-2 48 0,1 3 16 15,0 1-624-15,0-2-128 0,-1 5-32 0,-4 7 0 16,0 0-240-16,0 0-48 0,5-9-16 0,-5 9 0 15,0 0-368-15,0 0-64 0,0 0 0 0,0 0-16 16,0 0 144-16,0 10 48 0,-2 1 0 0,1 3 0 16,-1 1-16-16,-2 3 0 0,0 0 0 0,-1 4 0 15,0 2-224-15,0-1-64 0,-3 2 0 0,3 2 0 16,-3-3-64-16,1-1-32 0,-1-3 0 0,1 1 0 16,1-2 48-16,1-4 16 0,0-5 0 0,3 1 0 0,2-11 48 15,0 0 16-15,0 8 0 0,0-8 0 16,0 0-32-16,0 0-16 0,0 0 0 0,9-5 0 15,-2-3-64-15,2-4-16 0,1-5 0 0,3-2 0 0,-3-4-128 16,0-1-32-16,1 1 0 0,-1-5 0 0,-3 0 0 0,0-2 0 16,-1 4 0-16,-1 1 0 0,-1 3-128 0,-1 4 0 15,-2 2 0-15,1 6 0 16,1-2 272-16,-3 12-16 0,0 0-16 0,0 0 0 0,0 0-48 0,-8 9-16 16,1 4 0-16,-1 5 0 0,0 3-176 0,1 6 0 15,-2 0 144-15,0 1-144 0,3 0 0 0,0 0 128 16,3 0-128-16,0-4 0 0,1-1 0 0,0-3 0 15,1-1 0-15,1-1 128 0,1-2-128 0,2 0 0 16,-2-4 0-16,5 1 128 0,0-5-272 0,0-2-48 0,-6-6-16 16,13 8-12816-1,1-6-2560-15</inkml:trace>
  <inkml:trace contextRef="#ctx0" brushRef="#br1" timeOffset="93312.4">7294 10828 23039 0,'0'0'2048'0,"10"-5"-1648"16,1-1-400-16,5 1 0 0,3 3-208 0,1-1-128 0,0 2-32 0,3 0 0 15,1-2 368-15,4 1 0 0,3-1 0 0,-1 2-6528 16,-2 0-1216-16</inkml:trace>
  <inkml:trace contextRef="#ctx0" brushRef="#br1" timeOffset="93467.52">7404 11063 25743 0,'5'-12'1136'0,"3"6"240"0,2 2-1104 0,4 0-272 0,3 1 0 0,4-4 0 16,5 2 0-16,3 3 128 0,3-2-128 0,3-1 0 15,2 1 176-15,3 0-176 0,2 3 160 0,-3-2-160 16,-1 3-880-16,-1-2-272 0</inkml:trace>
  <inkml:trace contextRef="#ctx0" brushRef="#br1" timeOffset="94578.53">9677 9910 18831 0,'0'0'832'0,"0"0"176"0,0 0-816 0,0 0-192 0,0 0 0 0,0 0 0 16,0 0 560-16,10-9 64 0,0 1 16 0,3-4 0 16,0 0 0-16,1-4 0 0,2-3 0 0,0-3 0 15,0-1-128-15,-1 0 0 0,1-5-16 0,-2 3 0 16,0-3-288-16,0 4-48 0,1 2-16 0,-2-2 0 16,-5 0-144-16,0 4 0 15,0-1 0-15,-3 8 0 0,0 3-240 0,0 1-128 0,-1 3-16 0,-4 6-16 31,0 0-304-31,0 0-64 0,0 0-16 0,0 0-5968 16,4 6-1184-16</inkml:trace>
  <inkml:trace contextRef="#ctx0" brushRef="#br1" timeOffset="94768.72">10292 9693 21183 0,'3'-14'1888'0,"-2"-2"-1504"0,-1 2-384 0,0 2 0 16,0-2 1024-16,1 0 128 0,1 1 16 0,0 5 16 0,1-4-176 0,1-2-48 15,-2 0 0-15,3-10 0 16,0 3-448-16,2 2-80 0,0 0-32 0,0 0 0 0,-4-8-80 0,1 1 0 16,0-1-16-16,0 3 0 0,-2 3-176 0,1 4-128 15,-3-1 144-15,0 5-144 0,0 2 0 0,0-2-160 16,-3 0 0-16,1 6-9152 16,-1-2-1824-16</inkml:trace>
  <inkml:trace contextRef="#ctx0" brushRef="#br1" timeOffset="95508.94">8716 9413 11967 0,'0'0'1072'0,"0"0"-864"0,0 0-208 0,0 0 0 15,0 0 1456-15,0 0 240 0,0 0 48 0,3-5 16 0,0-4-528 0,3 1-96 16,0-4-32-16,0-1 0 0,3 0-560 0,1-2-112 16,-1-4-32-16,4-3 0 0,-2-3 48 0,1-1 16 15,2-4 0-15,0 1 0 0,0 1 64 0,1-4 16 16,2 0 0-16,0-1 0 0,-1 0-192 0,0-3-32 16,1-2-16-16,-1 5 0 0,1-1-128 0,0 0-32 15,0-2 0-15,1 4 0 0,-2 4-144 0,0 4-144 16,-5 4 144-16,2 2-208 0,-2 3 208 0,-1 6 0 15,-1 0 0-15,-1 6-144 0,-8 3 144 0,9 3-128 16,-3 6 128-16,-1 1-128 0,0 5 128 0,-1 4-160 16,-1 2 160-16,-1 3-160 0,1 3 160 0,1 1 0 15,1-4 0-15,1 9 0 0,0-9 0 0,2-4-128 16,0-5 128-16,-2-4 0 0,2-6 0 0,0 1 0 16,3-1 0-16,0-2 0 0,1-5 0 0,0-3 128 0,2-2 0 15,1-1 0-15,3-3 256 0,0-3 48 16,1-4 16-16,-1-2 0 0,-2-1-96 0,2-2-16 0,-1-1 0 0,2 0 0 15,-3-4-144-15,1 1-16 16,-2-4-16-16,0 0 0 0,-1 3-160 0,0-2 128 0,-1-1-128 16,0 3 128-16,-2 1-128 0,1 6 0 0,-1 2 0 15,1 2 0-15,-4 5 0 0,1 3 0 0,-1 0 0 16,0 6 0-16,-8 3-128 0,7 7 128 0,0 0-160 16,-1 7 160-16,-1 0-128 0,-1 4 128 0,1 2 0 0,-1 3-144 15,1 5 144-15,-1-2 0 0,3 2 0 0,1-4 0 16,-1-3 0-16,2 1 0 0,0-3 0 0,0-3 0 0,0 0 0 15,0-4 0-15,0 0 0 0,0-5 0 16,0 1 0-16,1 0 0 0,0-4 0 0,0-1 128 0,2 0-336 0,2 1-64 16,1-2-16-16,6 1 0 15,0-3-1824-15,0 0-384 0</inkml:trace>
  <inkml:trace contextRef="#ctx0" brushRef="#br1" timeOffset="95972.1">10834 8007 13935 0,'0'0'608'0,"0"0"144"0,0 0-608 0,0 0-144 0,0 0 0 0,0 0 0 15,0 0 768-15,0 0 112 0,0 0 16 0,-5 9 16 0,-4 4 48 0,-3 1 0 16,-2 7 0-16,-3 3 0 15,-4 6-256-15,-3 1-64 0,-4 5 0 0,-1 7 0 16,-3 4-112-16,0 4-16 0,-3 0-16 0,2 0 0 16,2 0-288-16,3-2-48 0,9-2-16 0,0 2 0 0,1-9 32 0,3 0 0 15,6-5 0-15,-2 11 0 0,3-8 224 16,6-5 48-16,2-7 16 0,3-3 0 0,4-6-112 0,2-1-32 16,2-5 0-16,2 2 0 0,1-2-160 0,4-1-32 15,2 0-128-15,3-4 192 16,0-6-608-16,0 1-128 15,-2-2-32-15,-6-1-11792 0</inkml:trace>
  <inkml:trace contextRef="#ctx0" brushRef="#br1" timeOffset="96431.31">11307 8190 9215 0,'0'0'816'0,"0"0"-656"0,0-9-160 0,-2 4 0 15,0 0 1056-15,2 5 176 0,0 0 48 0,0 0 0 16,-5-5-624-16,0 4-112 0,-2 1-32 0,-2 2 0 15,-2 5 144-15,-2-2 32 0,-1 5 0 0,0 0 0 16,-1 4-240-16,0 0-64 0,1-1 0 0,0 2 0 0,2 3-240 0,1 3-144 16,1 2 160-16,1-2-160 15,1-4 192-15,3 1-48 0,3 0-16 0,0-1 0 16,2-6 272-16,4-1 48 0,0-2 16 0,2-2 0 16,3-1 240-16,1 0 32 0,2-5 16 0,2 0 0 0,2-1-320 0,0 0-64 15,0-4-16-15,2 1 0 16,0-5-96-16,1 3-32 0,0-5 0 0,-1 4 0 0,-2-6-32 0,1 0-16 15,-1 2 0-15,-1-3 0 0,-1 1 16 0,0 2 0 16,-2-2 0-16,-1-1 0 0,1 4 64 0,-6-3 32 16,-1 1 0-16,-2-2 0 0,-2 0 32 0,-2-2 16 15,-3 0 0-15,-1-1 0 0,-3 2-96 16,-1 0-32-16,-2-1 0 0,1 5 0 0,-2 0-208 0,0 3 0 16,-1 0 128-16,-6 3-128 15,1 1-560-15,0 6-144 0,2 0-48 0,6 3-12352 0</inkml:trace>
  <inkml:trace contextRef="#ctx0" brushRef="#br1" timeOffset="96915.02">11133 8644 17503 0,'-8'-13'1552'0,"5"9"-1232"16,3 4-320-16,0 0 0 0,0 0 784 0,0 0 112 15,0 0 0-15,0 0 16 0,0 0-304 0,0 0-64 16,0 0-16-16,8 3 0 0,2-2-112 0,3 0-32 16,2-1 0-16,3-1 0 0,2-3-160 0,3 1-32 15,1-2-16-15,3-2 0 0,0 2 16 0,4 1 16 16,1-1 0-16,0 0 0 0,0 0 0 0,1 0 0 15,1-1 0-15,-1 2 0 0,-1 1-208 0,-2-1 0 16,0-1 0-16,-2 3 0 0,-2 1-256 0,-1 1 0 0,-5 1 0 16,-2 1-7328-16,-4 2-1456 0</inkml:trace>
  <inkml:trace contextRef="#ctx0" brushRef="#br1" timeOffset="97115.23">11417 8800 23951 0,'0'0'2128'0,"0"0"-1696"0,0 0-432 0,0 0 0 0,0 0 336 0,2 9-16 16,-2 6 0-16,0 4 0 0,-2 1 0 0,1 1-16 15,-2 5 0-15,1-1 0 0,-2 7-112 0,0 1-32 16,0 0 0-16,-2 10 0 0,0-6-160 0,1-5 160 15,1-3-160-15,1-6 160 0,1-3-160 0,0-2 0 16,2-4 0-16,3-4 0 16,0-1-576-16,-3-9-80 0,7 6-32 0,5-3-10640 0</inkml:trace>
  <inkml:trace contextRef="#ctx0" brushRef="#br1" timeOffset="97582.06">12083 7820 14735 0,'7'-4'640'0,"-7"4"160"0,0 0-640 0,9 9-160 15,-1 7 0-15,4 0 0 0,-2 1 1024 0,7 7 192 16,-1 5 16-16,1 7 16 0,-1 6-608 0,1 6-128 16,-1 4-32-16,1 4 0 0,-5 5-160 0,-1 2-16 15,-5 4-16-15,-3-1 0 0,-5 4 112 0,-2-3 32 16,-2-2 0-16,-5 20 0 0,-1-10-96 0,-2-13-16 16,2-6 0-16,-4-6 0 0,1-7-48 0,-3-1-16 15,-3-5 0-15,-5-2 0 0,-4 0-448 0,-5-2-80 16,-2-4-32-16</inkml:trace>
  <inkml:trace contextRef="#ctx0" brushRef="#br1" timeOffset="98305.86">7228 11055 26431 0,'-18'-15'1168'0,"10"7"240"0,1-3-1120 0,5-1-288 0,2 2 0 0,4-2 0 15,2 3 320-15,3-5 0 0,5-5 0 0,7 0 0 16,4-3-320-16,7 2 0 0,-2-1 0 0,3 0 0 15,2-1 0-15,0 2 0 0,2-1 0 0,0 6 0 16,-1-1 0-16,-5 2 0 0,0 3 0 0,-3 6 0 16,-3 4 0-16,-3 5 0 0,-4 6 0 0,-7 5 0 15,1 6 128-15,-7 3-128 0,-4 5 192 0,-6 5-192 16,-8 7 496-16,-7 2-16 0,-6 4 0 0,-3 0 0 16,-1-6-176-16,-3-4-48 0,0-4 0 0,0-6 0 15,-2-2-32-15,1-7-16 0,-2-7 0 0,1-1 0 16,-2-7 368-16,3-6 80 0,4-9 16 0,2-4 0 15,5-1 160-15,6-5 48 0,4-1 0 0,5-6 0 0,6 0-464 16,6-4-96-16,3-2 0 0,7 1-16 0,5-2-304 16,5 5-144-16,6 3 16 0,4-2 0 15,3 1-16-15,2 5 0 0,2 1 0 0,0 7 0 0,-2 3 144 0,-1 9-160 16,-1 3 160-16,-3 5-160 0,-2 8 160 16,-3 6 0-16,-2 5-144 0,-4 4 144 0,-5 3-128 0,-6 3 128 15,-4 2-160-15,-5 1 160 0,-1 1 0 0,-6-2 0 16,-2-2 0-16,-4-8 0 0,-2-5 128 0,0-2-128 15,-2-5 144-15,-2-3-144 0,-1-5 320 0,3-4-48 16,-2-2 0-16,2-3 0 0,0-7 96 0,3-3 16 16,1-5 0-16,2-4 0 0,3-5-240 0,1 0-144 15,2-4 192-15,-1 1-192 0,2-3 0 0,1 1 0 16,1-1-240-16,4 0 80 16,3-1-528-16,3 0-96 0,5 1-32 0,3 1-10224 15,5 6-2048-15</inkml:trace>
  <inkml:trace contextRef="#ctx0" brushRef="#br1" timeOffset="101303.93">4122 14163 24527 0,'0'0'1088'0,"-2"-10"224"0,2 10-1056 0,0-8-256 16,0-2 0-16,0 10 0 0,0 0 192 0,0 0-32 15,-3-6 0-15,3 6 0 0,0 0 128 0,0 0 32 16,-10-9 0-16,-1 2 0 0,-3 2-16 0,-3-2 0 16,-1 0 0-16,-2-2 0 0,-3-2 80 0,-2-4 0 15,-6 1 16-15,-1-2 0 0,-1-1 112 0,-1-1 0 0,-3-1 16 0,-4 1 0 16,-2-1 16-16,-5-1 0 0,-4-2 0 0,-3 0 0 15,-1 1-208-15,0 2-32 0,-2 0-16 0,1 0 0 16,-1 0 32-16,-1-1 0 0,-4 6 0 0,0-1 0 16,-5 1 0-16,5 2 0 0,-1-1 0 0,2 6 0 15,0 0-160-15,-3 2-32 0,0 1 0 0,-2 3 0 16,-3-1-128-16,1 4 0 0,2 0 0 0,2 5 0 16,0 1 0-16,-2 0 0 0,-3 2 0 0,-1 0 0 15,-2 4 0-15,5 2 0 0,2 4 0 0,1 2 0 16,2-1 0-16,1 2 0 0,5 1-128 0,1 3 128 15,0-4 0-15,5 5 0 0,3-2 0 0,3 4 0 16,5-4-144-16,3 5 144 0,0-2 0 0,3 2 0 0,-2 2 0 16,2 1-128-16,-1 0 128 0,2 2 0 15,0 0 0-15,-1 3 0 0,-2 0 0 0,3-1 0 0,2 1 0 0,1-1 0 16,0 0 0-16,2 0 0 0,1 0 0 0,12-18 0 16,-3 5 0-16,-1 1 0 0,0 7-128 0,-3 5 128 15,3 4 0-15,-1 4 0 0,2 5 0 0,-14 38-128 16,6-17 128-16,4-11 0 0,3-5 0 0,3 2 0 15,0-3 0-15,2 3 0 0,-1 4 0 0,4 2 0 16,-1-5 0-16,3-4 0 0,3-4 0 0,1-2 0 16,-2-3 0-16,2 1 0 0,4 5 0 0,2 2 0 15,3 2 0-15,1-3 0 0,3-2 0 0,0-3 0 16,0-3 0-16,3-3 0 0,0-6 0 0,3 1 0 0,0 0 0 16,0 4 0-16,1 5 0 0,4-2 0 0,3 4 0 15,3-3 0-15,5-2 0 0,-10-21 0 0,5 1 0 16,5 3 0-16,4 0 0 0,4 4 0 15,1 2 0-15,6-3 0 0,-1 2 0 0,40 25 0 0,-12-11 0 0,-6-12 0 16,-5-5 0-16,1-5 0 0,0-2 0 0,0-4 0 16,1-3 0-16,-2-2 0 0,-3-5 0 0,2-2 0 15,-2-5 0-15,7-3 0 0,1-2 0 0,0-3 0 16,4-3 128-16,-2-2-128 0,-2 0 0 0,1-3 0 16,1-6 128-16,0 0-128 0,2-1 0 0,3 2 0 15,0 1 0-15,-1-3 128 0,-5 0-128 0,0 2 0 16,1 2 0-16,0 0 0 0,2 0 0 0,0-1 0 15,1-2 0-15,-3-1 0 0,-5 1 0 0,-1-5 0 16,0 1 0-16,2-3 0 0,0 1 0 0,-1-1 0 16,4-3 128-16,-6 2-128 0,-3-3 0 0,-3 0 0 15,-1-3 128-15,0 2-128 0,-2 1 0 0,1 0 0 16,1 0 0-16,-6 0 128 0,-1-2-128 0,-3 2 0 16,-2-1 0-16,-5 1 144 0,-5-2-144 0,-1 0 128 0,-3-1 0 15,-3 1-128-15,-3-5 192 0,0 3-64 0,0-2 32 16,-3 1 0-16,-1-3 0 0,0 1 0 0,-3-4-32 15,-1-1-128-15,-1-1 192 0,-1 0-64 0,0-5-128 16,-1 3 192-16,-1 0-192 0,-2-1 192 0,-3 4-64 0,-2 0 0 16,-2-6 0-16,-1 7 0 0,-1-1 64 0,-2 2 0 15,-1-5 0-15,-2 1 0 0,-3 1-16 0,-2-2 0 16,-1 1 0-16,-1 2 0 0,-3-3-48 0,-1 2-128 16,0-4 192-16,-1 3-64 0,0 0-128 0,-2-2 0 15,-1-2 0-15,1 7 128 0,-2-2-128 0,1 5 0 16,-1 0 0-16,-1 5 0 0,-3 1 0 0,-1 3 0 15,-1-1 128-15,-1 2-128 0,-3 1 0 0,-1 4 0 0,-3-4 0 0,-1 6 0 16,-2 0 0-16,0 0-144 0,-1 1 144 0,0 3 0 16,-4-3-176-16,0 1 176 0,-1 3-160 0,0 0 160 15,-1-1-144-15,-2 0 144 0,0 0-128 0,1 1 128 16,0-1 0-16,0 2-128 0,3 2 128 0,1 2 0 16,-1 0 0-16,-1 1 0 0,-4 2 0 0,0-3-128 15,-2 6 128-15,-1-2 0 0,-2 3-144 0,2 2 144 16,-1 3 0-16,1 2-144 0,0 5 144 0,0-1 0 15,-2-2-192-15,0 2 64 0,-2 0 128 0,1 2-208 16,0-2 208-16,2 4 0 0,1 2-160 0,0-2 160 16,2 2 0-16,2 2 0 0,-4-3-144 0,1 4 144 15,1-3 0-15,-1 4 0 0,-2 1-128 0,2 2 128 16,3-1 0-16,-2 4 0 0,-1 0 0 0,1 4 0 0,-2 3-160 16,-1 3 160-16,0-2-128 0,2 3 128 0,-5 3 0 15,8 0-160-15,1 1 160 0,-1 0 0 0,-2 1-144 0,4 2 144 16,4 0 0-16,2-2-144 0,-4-3 144 0,2 1 0 15,1 0 0-15,2-1 0 0,3-1 0 0,0 0 0 16,-1 0 0-16,15-13 0 0,-3 5 0 0,1 4 0 16,-3-1 0-16,1 3-128 0,-2 2 128 0,1-2 0 15,0 2 0-15,-20 33 0 0,6-9 0 0,5 0 0 16,-3 2 0-16,5 1 0 0,0-3 0 0,2-4-128 16,3-5 128-16,2 0 0 0,3-6 0 0,4 4-128 15,3 2 128-15,4 7 0 0,3 3-144 0,4 0 144 0,2-1-160 16,9-3 160-16,3-3-144 0,4-3 144 15,5 0-128-15,3 3 128 0,4 3 0 0,4 7-160 0,3 6 160 0,2-3 0 16,1 0-144-16,-1-7 144 0,-3-2 0 0,-1-3-144 16,1-8 144-16,1 4-208 0,1 3 80 0,-12-23 128 15,7 6-176-15,2 1 176 0,3 2-128 0,3 0 128 16,5 3 0-16,2-3-128 16,2-1 128-16,37 26 0 0,-12-14 0 0,-5-10-160 0,-3-6 160 0,1-8 0 15,-1-4 0-15,5-2-128 0,4-2 128 16,1-2 0-16,-5-5 0 0,3 0 0 0,0-5 0 0,0-3 0 15,3-3 0-15,3-2 0 0,1-2 0 0,-2-6 0 16,-4-2 0-16,3-4 0 0,2-3 0 0,4 0 0 16,0-2 0-16,1-5 0 0,-4-3-160 0,2-3 160 15,-6-5-160-15,5 0 160 0,-1-4-192 0,4 2 192 0,2-3-144 16,-1-1 144-16,-4-5 0 0,2 3-144 16,-3 6 144-16,4-5 0 0,3 1 0 0,-3-2 0 15,-4 1 0-15,3 0 0 0,0-4 0 0,0 1 0 0,-1-1 0 16,-1 1 0-16,-2-4 0 0,-4-3 0 0,-9-3 0 15,2-6-128-15,-2-4 128 0,-3-3-128 0,-1-6 0 16,-6-8 0-16,-5-3 0 0,-7-5 0 0,-10-8-96 0,-8-4-16 16,-8-4 0-16,-9-6 0 0,-9-3 240 0,-10 5 0 15,-5 9-160-15,-9 6 160 0,-9 5 256 0,-2 14 128 16,-6 10 32-16,3 6 0 0,0 11 96 0,2 12 32 16,0 8 0-16,6 4 0 0,3 7-544 0,6 5-192 15,3 5 0-15,6 9-16064 0</inkml:trace>
  <inkml:trace contextRef="#ctx0" brushRef="#br1" timeOffset="115683.22">19542 8434 14735 0,'-9'-19'640'0,"6"14"160"0,-3 0-640 0,1 1-160 16,5 4 0-16,-7 0 0 0,-1 4 1504 0,1 1 272 16,-1 0 48-16,0 7 16 0,-1 2-1536 0,3 2-304 15,1-1 0-15,0 6-128 0,1 2 128 0,1-1 0 16,1 5 0-16,-1-1-128 0,2 3 128 0,-1 0 0 0,0 3 0 0,2 3 0 16,0 4 0-16,-1 4 0 0,0 1 0 0,-2 5 128 15,1 0-128-15,-2 2 192 0,-2 5-64 16,-2 2 0-16,-1 3 112 0,0 5 16 0,-1 6 16 0,-8 29 0 15,-1-8-112-15,1-1-32 0,3-1 0 0,0 4 0 16,0 3 0-16,-1 1 0 0,2 3 0 0,2 2 0 16,-1 1-128-16,3-4 0 0,0-2 144 0,2 4-144 15,2-1 128-15,2 2-128 0,1-2 160 0,3-2-160 0,0-4 368 0,3-3-32 16,1-1 0-16,1 4 0 0,0-5-16 16,0 1 0-16,0-1 0 0,1 2 0 0,1 5 0 0,-1-3-16 15,-1-3 0-15,1 2 0 0,-1 2-160 0,1 0-16 16,0 2-128-16,-5-3 192 0,-2-2 0 0,3 5-16 15,1-1 0-15,0 4 0 0,-1-3 144 0,1 1 16 16,-1-5 16-16,1 3 0 0,-1 3-224 0,0-5-128 16,-5 1 160-16,2-2-160 0,1 0 144 0,-4 0-144 15,0-1 128-15,0-2-128 0,0-2 128 0,2 1-128 16,-1 1 0-16,2-2 128 0,-1-2-128 0,0-2 0 0,0 2 144 0,2-2-144 16,1 1 128-16,3-2-128 0,1-4 128 0,-1 2-128 15,0-3 128-15,-1 3-128 0,0-2 160 0,1 2-160 16,-2-5 128-16,1-2-128 0,-1-1 0 0,1-2 0 15,-1-4 224-15,1 0-48 0,-3 1-16 0,0-4 0 16,0 0-160-16,-1-1 0 0,-3-5 0 0,1-3 0 16,1-4 192-16,-3 1 0 0,-2 1 0 0,1-3 0 15,1-8-48-15,-3 1 0 0,1-3 0 0,0 0 0 16,-2-5-16-16,4-1-128 0,-2-2 192 0,2 1-64 16,0-1-128-16,1-1 0 0,0-2 0 0,0 1 128 15,3-2-384-15,1-2-96 0,1 0-16 0,2-5 0 16,0-4-2016-1,3-2-416-15</inkml:trace>
  <inkml:trace contextRef="#ctx0" brushRef="#br1" timeOffset="116908.21">21127 9121 5519 0,'-3'-17'496'0,"3"9"-496"0,0 8 0 0,0-7 0 16,0-2 2336-16,2 0 368 0,1 0 80 0,3 0 16 0,3-1-2272 0,4 1-528 15,2-4 0-15,3 5 0 16,2-1 0-16,3 2 0 0,2-2 0 0,5 3 0 16,0 0 0-16,6-2 0 0,2 3-144 0,0-3 144 0,3 2 0 0,-1-2 0 15,0-2 0-15,2 4 0 0,-2-2 0 16,0 3 272-16,-3 3-48 0,-2 0-16 0,-1 6 48 0,-2 4 16 15,-4 1 0-15,-1 5 0 0,-3-2-16 0,-2 5 0 16,-5 4 0-16,0 1 0 0,-6 2-256 0,0 5 160 16,-4 1-160-16,0 4 128 0,-5 7 96 0,1 1 16 15,-3 0 0-15,-2 2 0 0,0-2 112 0,-2 3 32 16,-1-4 0-16,-1 0 0 0,-1 2-64 0,0-2 0 16,-1-4 0-16,-2 1 0 0,0 0 64 0,-2-1 16 15,-2-4 0-15,-1-1 0 0,0 0 16 0,-2-6 0 16,-1 1 0-16,-1-4 0 0,0-2 112 0,-1 0 32 15,-2-3 0-15,1-3 0 0,-2-2-16 0,0-3 0 16,0-3 0-16,0-3 0 0,0 0-96 0,0-1 0 16,1-1-16-16,1-6 0 0,1-3-48 0,0-4-16 15,-1 0 0-15,2-4 0 0,-1-3-144 0,3-1-32 16,1-3 0-16,3-2 0 0,3 1-192 0,2 0 176 0,4-2-176 16,3 1 160-16,1-4-160 0,5 2 160 0,3 0-160 15,5 2 160-15,-1 2-160 0,6 2 0 0,1 1 0 16,4 1 0-16,4 0 0 0,3 1 0 0,-1 2 0 0,6 1 0 15,0 5 0-15,1 0 0 0,1 6 0 0,1 3 0 16,-4 2-144-16,1 5 144 0,-2 3 0 0,-3 2 0 16,-3-1-144-16,-4 1 144 0,-4 4 0 0,-4-1-144 15,-2 1 144-15,-3 1-160 0,-2-2 160 0,-3 0-160 16,-3-1-192-16,-1 0-32 0,-2-2-16 0,-1 3 0 16,0-2-1376-16,-1-2-272 0,3-11-48 15,0 0-9296-15</inkml:trace>
  <inkml:trace contextRef="#ctx0" brushRef="#br1" timeOffset="117568.38">23553 8404 11055 0,'0'0'480'0,"0"0"112"0,0 0-464 0,0 0-128 16,3-8 0-16,1 4 0 15,-4 4 512-15,5-4 96 0,-5 4 16 0,0 0 0 0,5-6-176 0,-5 6-48 16,0 0 0-16,0 0 0 0,0 0 48 0,0 0 16 16,0 0 0-16,0 0 0 0,0 0 176 0,0 0 16 15,0 0 16-15,0 0 0 0,-7 4-368 0,-5 1-80 16,-2 0-16-16,-2 5 0 0,-3-1 80 0,-3 5 16 16,-2 4 0-16,-1 4 0 0,-3 5 224 0,-2 3 48 15,0 3 16-15,-2 5 0 0,-1 4-128 0,0 0-16 16,1 4-16-16,3 1 0 0,2 2-144 0,2 3-32 15,2-1 0-15,4 1 0 0,1 0-128 0,2 2-128 16,2 0 192-16,2-2-192 0,3-2 128 0,3-2-128 16,1-2 0-16,1-4 0 0,2 1 144 0,2-1-144 15,1-2 0-15,1-5 144 0,2-3-144 0,1-4 160 16,0 1-160-16,2-2 160 0,-1 0-160 0,0-6 192 16,1 0-192-16,0-4 192 0,0-1-32 0,2-1 0 0,1-6 0 15,0 1 0-15,3 0-336 0,2-4-64 16,1-3-16-16,11 0 0 15,-5-2-1664-15,-1-5-320 0</inkml:trace>
  <inkml:trace contextRef="#ctx0" brushRef="#br1" timeOffset="118220.05">24216 8646 13823 0,'1'-15'608'0,"-1"15"128"0,0 0-592 0,2-6-144 16,-1-3 0-16,-1 9 0 0,1-6 560 0,-1 6 80 15,0 0 0-15,0 0 16 0,0 0-320 0,0 0-64 16,-1 10-16-16,-3 0 0 0,-1 3 224 0,-1 4 32 16,-1 5 16-16,-1 5 0 0,-1 1-208 0,1 5-32 15,0 2-16-15,1 3 0 0,-2 2 32 0,0 6 0 16,0 2 0-16,0 4 0 0,-1 3 16 0,1-1 16 16,0 0 0-16,3-5 0 0,2 1-144 0,3-3-16 15,2-6-16-15,3-5 0 0,2-4 128 0,2-1 32 16,1-8 0-16,1-2 0 0,0-2 512 0,1-3 128 0,2-4 0 15,1-4 16-15,3-2-384 0,-1-3-80 0,2-4 0 0,1-5-16 16,1 3-176-16,2-5-16 0,-2-5-16 0,1-2 0 16,2 0-80-16,-1-3-16 0,1 0 0 0,0-2 0 15,1-2-192-15,1-4 144 0,0-2-144 0,2-3 128 16,1-1-128-16,-2-3 128 0,0-3-128 0,-1-4 128 16,-1-4-128-16,0 1 0 0,-1-2 144 0,-2 5-144 15,-4 7 0-15,-1-1 0 0,-4 3 0 0,-1 7 0 0,-3 1 0 0,-1 6 0 16,-1 4 0-16,-3 4 0 15,-1 0 0-15,0 6 0 0,-2 5 0 0,0 0 0 0,0 0-128 0,-6 9 128 16,0 6-128-16,-2 3 128 0,1 3 0 0,-1 4 0 16,1 0 0-16,0 5 0 0,2-1-192 0,3 3 64 15,0 1 0-15,2 0 0 0,3-1 128 0,2-4 0 16,3 1 0-16,1-4-128 0,2 1 128 0,4-5 0 16,0-3 0-16,3 0 0 0,1-2 0 0,2-2 0 15,0-4 0-15,3 1 0 0,2-5 0 0,1 2 128 16,0-3-128-16,4-1 176 0,1-4-176 0,-2-2 0 15,1 1 0-15,6-5 0 16,-6-5-464-16,-5 1-128 0,-6-1-32 0,-7-1-8208 16,-2 0-1632-16</inkml:trace>
  <inkml:trace contextRef="#ctx0" brushRef="#br1" timeOffset="118874.62">23907 8470 4607 0,'0'0'400'0,"0"0"-400"15,-6-3 0-15,6 3 0 0,-5-4 2016 0,5 4 320 16,0 0 64-16,0 0 16 0,-1-8-1296 0,-2-1-256 15,3 0-48-15,3 1-16 0,-3 2-80 0,2-1-16 16,1 1 0-16,0 1 0 0,4-4-128 0,0 1-16 16,2-3-16-16,2 0 0 0,0-1-48 0,3-2-16 15,1 3 0-15,3-1 0 0,1-3-160 0,1 0-16 16,-1 0-16-16,2 1 0 0,-3 1-32 0,-1-1 0 16,1 2 0-16,0 4 0 0,-3-1-96 0,2 2-32 15,-3 3 0-15,0 2 0 0,-2 2-128 0,1 4 0 16,-1 1 0-16,0 4 0 0,1-2 0 0,0 5 0 15,-1-3 0-15,0 3 0 0,3-1 0 0,0 0 0 0,1 2 0 16,0-3 0-16,3 0 0 0,3 0 0 16,-1-1 0-16,2 0 0 0,2 0 0 0,1 0 0 0,2 1 144 15,0-2-144-15,-1-3 352 0,0-3 0 0,-1-1 0 16,1 2 0-16,-2-2 32 0,2 1 16 0,-4-2 0 0,0 0 0 16,-2-2-80-16,4 0-32 0,-3-1 0 15,1-2 0-15,-1-1-96 0,0 1-32 0,-1 0 0 0,1-4 0 16,-1 1-160-16,2-3 160 0,-4 2-160 0,-1-3 160 15,0 2-160-15,-2 1 0 0,-5 0 144 0,0-1-144 16,-5-3-848-16,-4 6-240 16,-6-2-64-16,-3 4 0 0,-1 2-912 0,-3 1-192 15,-6-3-48-15,-1 3 0 0</inkml:trace>
  <inkml:trace contextRef="#ctx0" brushRef="#br1" timeOffset="119828.54">25740 7941 2751 0,'0'0'128'0,"-2"-6"16"0,2 6-144 0,0 0 0 16,0 0 0-16,0 0 0 0,-4-5 1968 0,4 5 352 16,0 0 80-16,0 0 16 0,0 0-1664 0,0 0-336 15,0 0-64-15,0 0-16 0,9-2 80 0,0 1 16 16,2 0 0-16,-1 1 0 0,-1 0 80 0,1 1 0 16,1 0 16-16,0 3 0 0,0 0 48 0,0 2 0 15,0 1 0-15,3 4 0 0,-3-3-128 0,2 3 0 16,0 1-16-16,0 3 0 0,1 5-176 0,-2 3-16 15,0 1-16-15,0 0 0 0,1 3-48 0,0-2-16 16,0 3 0-16,1 2 0 0,0-4-160 0,0 6 128 16,0 0-128-16,2 0 128 0,-1-1-128 0,2 3 0 15,-1 0 0-15,0 1 0 0,0 2 128 0,1 1-128 16,-1 1 128-16,-1 0-128 0,-1 3 0 0,0-1 0 0,-1 3 0 16,-1-2 0-16,0 1 0 0,-2 2 0 0,-1-1 0 0,-2 1 0 15,-4-5 0-15,-1 1 0 0,-2 1 0 0,-4 16 0 16,-2-4 0-16,2-27 240 0,-1 2-64 0,-2 3-16 15,0 1 160-15,-3 1 48 0,1-2 0 0,-2 2 0 16,1-1-224-16,-10 28-144 0,2-11 192 0,2-5-192 16,-1-4 320-16,-1-4-64 0,-2-4 0 0,0 0 0 15,-5-1 144-15,1-2 32 0,-1-3 0 0,-1 0 0 0,-1 1 16 16,-1 0 16-16,0-3 0 0,2 0 0 16,2 2 48-16,0-4 0 0,2 2 0 0,1-2 0 0,0-4-32 0,0-1 0 15,0 5 0-15,0-1 0 0,-1-1-128 0,1 0-32 16,-2-1 0-16,-1-2 0 0,-2 0-96 0,11-10-32 15,-3 4 0-15,-1 1 0 0,1-3-48 0,3 1-16 16,1 3 0-16,1-5 0 0,2 1-128 0,-7 0 128 16,8-1-128-16,3-4 128 0,7-5 16 0,0 0 0 15,0 0 0-15,0 0 0 0,0 0-144 0,9-8 0 16,0-5 0-16,1-2 0 16,1 1-784-16,0-3-144 0,0-1-32 0,1 0 0 15,-2 1-1840-15,4-1-368 0</inkml:trace>
  <inkml:trace contextRef="#ctx0" brushRef="#br1" timeOffset="120856.47">27075 8955 10815 0,'-9'-6'480'0,"9"6"96"0,-9-1-448 0,9 1-128 0,-9-2 0 0,9 2 0 16,0 0 912-16,0 0 176 0,0 0 16 0,0 0 16 15,0 0-464-15,0 0-80 0,0 0-32 0,0 0 0 16,0 0 224-16,9 2 32 0,5 0 16 0,3 0 0 16,3-2 160-16,4 0 48 0,3 0 0 0,2-2 0 15,3 0-496-15,3-1-80 0,-1 1-32 0,4-3 0 16,0 1-80-16,1 1-16 0,-1 1 0 0,2-1 0 16,-1 1-64-16,1-2-32 0,-2 1 0 15,-1 2 0-15,-2 0-32 0,-3 1 0 0,-2 1 0 16,-4 0 0-16,-5-1-192 0,-2 1 0 0,-1 5 0 15,-2-4 0-15,-2-1 0 0,-2 1-192 0,1 1 192 0,-7 0-208 32,1 0-528-32,-1 0-96 0,0 0-32 0,-1-1 0 0,-1 5-1440 15,-1 0-272-15</inkml:trace>
  <inkml:trace contextRef="#ctx0" brushRef="#br1" timeOffset="121157.39">27090 9408 21183 0,'-11'2'1888'0,"1"-2"-1504"16,-2 2-384-16,5-1 0 15,7-1-448-15,0 0-144 0,0 0-48 0,0 0 0 0,0 0 1136 0,0 0 208 16,3 14 64-16,4-8 0 0,2-1 208 0,3 0 48 15,2-1 16-15,2-1 0 0,1-1-32 0,6 0-16 0,1-2 0 16,3 1 0-16,2 0-240 0,2 2-48 0,1-3-16 0,2-4 0 16,3-1-176-16,2 1-48 0,1-1 0 0,2 0 0 15,2 2-80-15,3 2-32 0,-2 1 0 0,3 1 0 16,0 1-128-16,-1-2-32 0,-2-3 0 16,-3 3 0-16,1 1-32 0,-1 2-16 0,-3-2 0 0,-2 3 0 15,-3-2-144-15,-3 2 0 0,-7 3 144 16,-5 0-144-16,-4-2-144 0,-4 2-112 0,-11-7 0 15,2 10-10176-15,-6 3-2048 0</inkml:trace>
  <inkml:trace contextRef="#ctx0" brushRef="#br1" timeOffset="124094.5">29829 8500 11807 0,'4'-7'512'0,"-4"7"128"0,0 0-512 0,0 0-128 0,5-8 0 0,-1 3 0 16,-1-4 672-16,-2 1 112 0,3-2 32 0,0 1 0 15,-4-1 144-15,-2 4 16 0,0-3 16 0,-2 3 0 16,-1 1-112-16,-3-2-32 0,-3 2 0 0,-3 1 0 15,0 3 16-15,-6-2 0 0,-5 2 0 0,0 1 0 16,-4 4-448-16,-2 1-96 0,-2 3 0 0,-2-1-16 0,-1 6-112 0,2-2 0 16,-4 2-16-16,2 1 0 0,0-1 16 0,1 0 0 15,3 2 0-15,3 3 0 0,3 2-48 0,7 0 0 16,1-1 0-16,7 3 0 0,5-2-144 16,2 1 0-16,5-4 144 0,5 4-144 0,5-2 144 0,3 0-144 15,3-1 192-15,3 1-192 0,0 1 176 0,0 2-176 16,3 1 160-16,-1-3-160 0,-1 0 0 0,1 1 128 15,-1-2-128-15,-3 2 0 0,0 1 0 0,-4 1 0 16,0 1 0-16,-3 3 0 0,-3-2 0 0,-2 3 176 16,-4 4-176-16,-4-4 160 0,-1 2 288 0,-5-1 48 15,-2-1 16-15,-2 2 0 0,0-2 128 0,-4 0 16 16,0-4 16-16,-2 1 0 0,-1-3-176 0,-3-2-48 16,0 0 0-16,-3-3 0 0,1-2-160 0,0 1-32 15,1-6-16-15,2 0 0 0,0-3-64 0,2 1-16 16,1-4 0-16,2-4 0 0,1-3-304 0,1-6-64 15,2 1-16-15,1-9 0 16,4-1-1888-16,6-2-384 0,4-7-80 0,1 7-16 0</inkml:trace>
  <inkml:trace contextRef="#ctx0" brushRef="#br1" timeOffset="124459.57">30304 7736 17215 0,'0'0'768'0,"0"0"144"0,0 0-720 0,0 0-192 0,2-6 0 0,-2 6 0 0,0 0 400 0,0 0 48 16,0 0 16-16,0 0 0 0,-4 6 192 0,-1 6 48 16,-2 6 0-16,-2-1 0 0,-1 4 16 0,-1 0 16 15,1 1 0-15,-1 3 0 0,3 2-288 0,1 2-48 16,-1 3-16-16,2-3 0 0,-1 1-144 0,5 0-48 16,-2-3 0-16,0-1 0 0,0-3-192 0,0 0 0 15,4-2 0-15,-2-4 0 0,-1 0 192 0,2-3-48 16,0-1-16-16,1-5 0 0,0 1-304 0,0-9-64 15,0 0-16-15,0 0-11328 0</inkml:trace>
  <inkml:trace contextRef="#ctx0" brushRef="#br1" timeOffset="124727.09">30576 8577 15663 0,'5'8'1392'0,"-1"1"-1120"15,1 4-272-15,1 2 0 0,2 1 704 0,-1 0 64 16,1 2 32-16,-1 0 0 0,1 1-336 0,-2 0-64 16,1-1-16-16,-1 1 0 0,1 0-112 0,0 0-16 15,1 0-16-15,-3 0 0 0,-1-1-96 16,-2-2-16-16,5 0 0 0,-4-2 0 0,1-2-128 0,0 1 160 15,0 0-160-15,0-4 160 0,-1 1-160 0,1-4 0 16,3 3 0-16,-7-9-9584 16</inkml:trace>
  <inkml:trace contextRef="#ctx0" brushRef="#br1" timeOffset="125005.52">30979 8444 24479 0,'0'0'1088'0,"0"0"208"0,0 0-1040 0,-7 2-256 16,2 0 0-16,-2 3 0 0,-2 3 128 0,-3-2-128 15,-1 4 192-15,-4 1-192 0,-2 5 624 0,-3 3 16 16,-1 3 0-16,-2 3 0 0,-2 2-112 0,-1 1-16 16,0 1 0-16,0-1 0 0,0 5 0 0,1 1-16 0,2 2 0 0,2 0 0 15,2-5-176-15,1-3-48 0,3 0 0 0,0-2 0 16,3 2-144-16,1-4-128 0,2-1 192 0,1 0-192 15,1-4 0-15,1-2 0 16,2-1 0-16,0-5 0 16,3 1-272-16,1-3-176 0,-1-1-16 0,3-8-16 15,0 0-1696-15,0 0-352 0,13-12-64 0,3 3-16 0</inkml:trace>
  <inkml:trace contextRef="#ctx0" brushRef="#br1" timeOffset="125460.48">31772 8261 20271 0,'0'0'1792'0,"-5"-6"-1424"15,-2 1-368-15,-2 4 0 0,-2-1 368 0,0 2 0 16,-1 0 0-16,-1 2 0 0,-2 1 16 0,0 3 0 15,-2 2 0-15,0 0 0 0,-1 2-112 0,-1 5-16 16,0 2 0-16,0 2 0 0,1-1-96 0,3-2-32 16,1-2 0-16,2 4 0 0,2 2 176 0,2 0 16 15,3-3 16-15,3 2 0 0,0-1 304 0,5 1 48 16,1 2 16-16,2 2 0 0,-1 2-128 0,3 0 0 16,1 3-16-16,0-1 0 0,0 4-400 0,-1-5-160 0,0 2 128 15,-2-1-128-15,-1 2 128 0,1 0-128 0,-3-5 128 0,0-1-128 16,-3 2 320-16,-1-5-32 0,-2-1 0 0,-2-1 0 15,0-1 416-15,-1 1 64 0,-3 1 32 0,0-3 0 16,-3-6-352-16,0 1-64 0,0 1 0 0,-3-3-16 16,-2 1-112-16,0-5 0 0,-1-1-16 0,0-2 0 0,0-1-64 15,2-2-16-15,-1-1 0 0,2-5 0 16,1-5-1376 0,1-2-288-16,2-3-48 0,2-1-8560 0,3 0-1696 0</inkml:trace>
  <inkml:trace contextRef="#ctx0" brushRef="#br1" timeOffset="125713.3">32378 7776 26607 0,'0'0'1168'0,"0"0"256"0,0 0-1136 0,0 0-288 15,0 0 0-15,-5 10 0 0,-3 5 336 0,-1 3 16 16,-2 1 0-16,1 0 0 0,-3 4 304 0,-1 2 64 16,-1 1 16-16,1 4 0 0,-4 2-160 0,3 0-16 15,0 9-16-15,-4 11 0 0,1-1-208 0,3-2-32 16,2-2-16-16,3-2 0 0,1-1-160 0,1-4-128 16,-1-2 192-16,3-5-192 0,-2-2 128 0,2-5-128 0,-2-1 0 15,1-1 0 1,-1-1-1600-16,2-4-448 0,-1-2-64 0</inkml:trace>
  <inkml:trace contextRef="#ctx0" brushRef="#br1" timeOffset="126367.24">29207 10477 10127 0,'7'-21'448'0,"-2"11"96"0,0-2-544 0,2-1 0 16,-1 3 0-16,3-4 0 0,-3 2 1664 0,1 3 208 15,-1 3 48-15,-6 6 16 0,0 0-784 0,0 0-176 16,0 0-16-16,0 0-16 0,0 0-304 0,3 11-64 16,-8 7-16-16,-3 4 0 0,-2 5 144 0,-2 2 16 0,-3 1 16 0,-1 7 0 15,-4 5-240-15,3 0-48 0,-2 9-16 0,1-5 0 16,-3-1-208-16,1 2-32 0,2-5-16 15,2-2 0-15,1-5-176 0,1-3 0 0,3-9 144 0,3 1-144 16,0 0 0-16,3-1-128 0,0-6 0 0,1-3 0 31,4-14-880-31,0 0-160 0,-3 7-48 0</inkml:trace>
  <inkml:trace contextRef="#ctx0" brushRef="#br1" timeOffset="126817.46">28886 10810 25167 0,'0'0'1104'0,"0"0"240"0,0 0-1072 0,0 0-272 0,0 0 0 0,9 7 0 0,-9-7 0 0,14 4-224 16,3-4 32-16,2 0 16 0,1 0 176 0,4 0 224 16,4-2-48-16,4 0-16 0,0 0 192 0,2 4 32 15,3 1 16-15,1 0 0 0,2-2-128 0,-4 1-16 16,-1 1-16-16,-4-1 0 0,-4 2-48 0,-3-4-16 15,-2-4 0-15,-3 3 0 0,-1 2 16 0,-3-1 0 16,-4 0 0-16,-11 0 0 0,0 0 144 0,0 0 48 16,0 0 0-16,0 0 0 0,6 9 112 0,-6 0 16 15,-4 4 16-15,-3 2 0 0,-2 2-80 0,-1-1-32 16,-1 0 0-16,2 1 0 0,4 2-240 0,-1-1-48 16,2-3-128-16,4-2 192 0,2 0-192 0,6 1 0 0,0-3 0 15,6 1 0-15,2-1 0 0,4-3 224 0,5 2-64 16,1-5-16-16,2-5 64 0,1-1 16 0,-1-7 0 15,3 2 0-15,-1 2-64 0,1 0-16 0,-3-5 0 16,0 0 0-16,-3-3-16 0,-3 0 0 16,-4 2 0-16,-6-1 0 0,-4-2 128 0,-3 1 32 0,-6-3 0 0,-6 1 0 15,-3-1 224-15,-4 0 32 0,-3 1 16 0,-4 0 0 16,-2 1-304-16,-1 4-48 0,0 0-16 16,1 5 0-16,3 1-192 0,2 0 0 0,0 1 0 0,7 2 0 31,2 2-496-31,9-2 16 0,0 0 0 0,0 0 0 0,0 0-2416 15,9 6-496-15,2-2-80 0</inkml:trace>
  <inkml:trace contextRef="#ctx0" brushRef="#br1" timeOffset="127249.37">30309 10659 21183 0,'0'0'944'0,"-9"0"192"0,0 0-912 0,0 3-224 16,4 9 0-16,-5-2 0 0,0 3 0 0,1 1-240 0,0 3 48 15,2 3 16-15,0 1 576 0,-1 1 112 0,2 2 32 0,-2 3 0 16,2 2-192-16,-1-4-32 0,1 1-16 0,1-1 0 15,1-3 144-15,0-2 48 0,1 0 0 0,-1-6 0 16,0-2 272-16,4-12 48 0,-3 10 16 0,2 0 0 16,1-10 0-16,0 0 16 0,0 0 0 0,0 0 0 15,0 0 32-15,5-14 0 0,0-4 0 0,2 2 0 16,0 1-400-16,2-2-80 0,0-6-16 0,0 2 0 16,1-2-192-16,2 0-64 0,2 1 0 0,2 3 0 15,-2 0-128-15,4 1 160 0,4 2-160 0,-1 2 160 16,3 2-160-16,-1 1 0 0,-1 5-192 0,-1-2 192 15,1 5-160-15,-2 3 160 0,-2 4 0 0,0 3-144 16,-2-2-160-16,0 4-16 0,-2 1-16 0,-2 0 0 16,0-4-2368-1,-1 2-480-15,-2 1-80 0</inkml:trace>
  <inkml:trace contextRef="#ctx0" brushRef="#br1" timeOffset="127611.14">30980 10517 25791 0,'0'0'2304'0,"0"0"-1856"16,-9 3-448-16,0 3 0 0,-1 5 0 0,-2 1 0 16,-3 4 0-16,0 1 0 0,-3 4 0 0,2 3 224 15,-1 1-32-15,2 3-16 0,2 1-176 0,0 1 0 16,5 0 144-16,2 3-144 0,4-7 0 0,3 3 0 15,3-5 0-15,4 1 0 0,2-5 400 0,2-4 16 0,2-3 0 0,3-2 0 16,2-3 208-16,-1-2 32 0,-2-5 16 0,1-1 0 16,-3-2-32-16,2-6 0 0,1-1 0 0,-1-5 0 15,0-2-112-15,-2-2-16 0,-2-1-16 0,4-1 0 16,-5-2-48-16,1-3-16 0,-1-1 0 0,-1-6 0 16,0 1-112-16,0-5 0 0,-1-2-16 0,0 2 0 15,0 3-160-15,-1 2-16 0,-2 0-128 0,1 6 192 16,-2 7-192-16,0 6 0 0,0 0 0 0,0 5 0 15,-5 7 0-15,0 0-160 0,0 0 32 0,0 0 0 16,0 0-1280 0,0 0-240-16,0 0-48 0,0 0-8240 0,6 9-1648 0</inkml:trace>
  <inkml:trace contextRef="#ctx0" brushRef="#br1" timeOffset="128012.22">32046 10374 19343 0,'10'-18'1728'0,"-3"8"-1392"15,0 4-336-15,-7 6 0 0,8-9 1600 0,-8 9 240 16,0 0 48-16,0 0 16 0,0-8-1232 0,0 8-240 16,-10-3-48-16,-3 3-16 0,-3 3-128 0,-7 2-32 15,-6 3 0-15,-1 2 0 0,-3 5-208 0,0 2 0 16,-1 0 128-16,2 3-128 0,0-1 208 0,4 6 0 0,3-1 0 0,3-1 0 15,5 2 16-15,5 2 0 0,2 6 0 0,4-1 0 16,2-4 32-16,4 2 0 0,5 4 0 0,3-3 0 16,0-1 192-16,6 0 64 0,7-1 0 0,2 0 0 15,2 5-128-15,0-1 0 0,2-2-16 16,-1-3 0-16,-2 2-96 0,-1-2-16 0,-4 2 0 16,-2 2 0-16,-3 1 0 0,-2-4-16 0,-3-1 0 0,-3 0 0 15,-6-4 128-15,-5-2 16 0,-3-3 16 0,-2-4 0 16,-2 0 304-16,-6-4 64 0,-5-3 16 15,-4-1 0-15,-2-2-144 0,-4-4-16 0,-3-2-16 0,-2-2 0 16,-3 0-336-16,1-1-64 0,-1-1-16 0,4-4 0 16,2 0-192-16,0-3 0 0,2-2 0 0,0 0-160 15,3 0-1248 1,4-1-240-16,2 2-48 0,4-4-15584 0</inkml:trace>
  <inkml:trace contextRef="#ctx0" brushRef="#br1" timeOffset="132952.88">9184 14819 8287 0,'0'0'736'0,"0"-9"-592"0,0 9-144 0,0-9 0 16,0 0 1216-16,0 0 192 0,1 0 64 0,0 4 0 15,-1 5-608-15,2-10-112 0,-2 10-32 0,2-9 0 16,-2 9 112-16,3-11 32 0,-3 11 0 0,0 0 0 16,0-12-208-16,0 5-32 0,0 7-16 0,0 0 0 15,-1-12 32-15,1 12 0 0,-2-9 0 0,2 9 0 16,0 0 0-16,0 0 16 0,0 0 0 0,0 0 0 0,0 0-224 15,0 0-48-15,-9 5-16 0,2 2 0 0,-2 2-128 0,1 3-32 16,1 6 0-16,-2 2 0 0,0 2-32 0,1 2-16 16,1 4 0-16,-2 3 0 0,1-1-160 0,4 5 160 15,0 0-160-15,2 1 160 0,-1-2-160 0,5 0 128 16,1 2-128-16,4 0 128 0,0-2-128 0,2-2 192 16,1-2-192-16,2 1 192 0,-1-2-16 0,2-5 0 15,1-2 0-15,1-2 0 0,0 0 80 0,2-4 0 16,-2-2 16-16,1-2 0 0,-3 1 96 0,3-4 16 15,-1 0 0-15,2-3 0 0,-2-2-16 0,-4-2 0 16,1 0 0-16,-1-2 0 0,1-2-32 0,-1-1 0 0,0-1 0 16,0-3 0-16,-4-3-80 0,2-1-32 0,3-2 0 0,-2-3 0 15,0-2-48-15,1 0-16 0,-3 0 0 16,2 0 0-16,0 1 32 0,0-1 0 0,1-1 0 16,-1 2 0-16,0 2-192 0,0-3 0 0,0 0 0 0,-1 4 0 15,1 6 0-15,-1-4 0 0,-2-3 0 0,4 2 0 16,1 3 0-16,-1-3 0 0,-1-2 0 0,-1-1 0 15,2-2 0-15,0-1 0 0,-1-3 0 0,-1 2 128 16,0-3-128-16,-1-1 192 0,1 0-192 0,0 1 192 16,-1-4-192-16,0 4 0 0,-5-1 144 0,2-3-144 15,-1 4 0-15,1-1 128 0,-3 5-128 0,0 1 0 16,-2 1 0-16,0 4 0 0,0 13 0 0,0-12 128 16,0 5-128-16,0 7 0 0,-1-12 0 0,1 12 128 15,0 0 0-15,0 0 0 0,0 0 0 0,-5 12 0 16,1 0-128-16,0 8-240 0,0 2 64 0,2 3 16 0,-2 5 160 15,0-1 0-15,0 2-144 0,1 2 144 16,-1-1 0-16,-1-2 0 0,-2 2 0 0,1 0 0 0,0 1 0 0,-2-5 0 16,0 0 0-16,1-3 128 0,-2 3-128 0,1 0 0 15,-2 0 0-15,0 1 0 0,-3-5 0 0,0 1 0 16,2 0 0-16,0-3 0 0,-2-1 0 0,0 1 0 16,-1 1 0-16,1-2 0 0,1-3 0 15,0 1 128-15,3 0-128 0,-1-2 0 0,-1-2 0 0,1-4 128 16,-1 2-128-16,3-3 0 0,-3-5 160 0,1-1-160 15,1-1 192-15,0-3-192 0,1-2 256 0,-3-1-48 16,0-2-16-16,1-6 0 0,0 2 16 0,-1-4 0 16,0-4 0-16,1-1 0 0,-2 2-16 0,2-2-16 15,1-2 0-15,0-2 0 0,2-3-48 0,0-1 0 16,2-1 0-16,-1 1 0 0,1-2-128 0,0 1 128 16,-2-5-128-16,2 6 128 0,-1-4-128 0,1 1 0 0,-1 0 0 15,-1-2 128-15,2 6-128 0,1-3 0 0,0 3 0 0,2-3 0 16,-1 3 0-16,2 0 0 0,1 1 0 0,0 2 0 15,0 2 0-15,0 0 0 0,0 2 0 0,1 3 0 16,2-1 0-16,-1 2 0 0,0 2-128 0,-1 3 128 16,0-1 0-16,-1 10 0 0,2-9 0 0,-2 9 0 15,0 0-144-15,0 0 144 0,0 0 0 0,0 0 0 16,0 0-144-16,0 0 144 0,0 0 0 0,0 0-144 16,0 0 144-16,0 0-160 0,0 0 160 0,2 16-160 15,-1-1 160-15,-1 3-128 0,-1 6 128 0,-1-1-128 16,-1 1 128-16,-2 3 0 0,2 9 0 0,0-2-128 15,-2 0 128-15,1 1 0 0,-1-4 0 0,1 4 0 16,1 2 0-16,2 1 0 0,-2-1 0 0,3-6 0 16,2 0 0-16,0-1 0 0,3-2 0 0,0-1 0 0,2-8 0 15,2 0 0-15,1-2 0 0,0-2 0 0,0-4 0 0,2 1 0 16,-1-1 0-16,0-3 0 0,1-4 0 0,1-1 0 16,1 0 0-16,2-6 0 0,-1 1 192 15,2-3-16-15,-2 0-16 0,0-5 0 0,-1-1-32 0,0-4-128 16,4-1 192-16,0-3-64 0,-3-3-128 0,1-2 160 15,-1 1-160-15,0 0 160 0,0-4-160 0,1 2 128 16,1-6-128-16,-5 5 128 0,0 2-128 0,1 1 0 16,1 4 0-16,-1-4 128 0,-2-5-128 0,1 4 0 15,-2-2 0-15,-1 2 0 0,1-3 0 0,-2 1 0 16,-2 3 128-16,0 0-128 0,-1 3 0 0,2 1 0 16,-2 0 0-16,0 1 0 0,-1 0 0 0,0 1 0 15,-2 2 0-15,-1 2 0 0,1 2 0 0,-2 5 0 0,0 6 0 16,0 0 0-16,-4-12 0 0,4 12 0 0,0 0 0 0,0 0 0 15,0 0 0-15,-8-2-144 0,1 0 144 0,7 2 0 16,-11 7-128-16,4 5 128 0,-1 2 0 0,-1 5 0 16,0 2-192-16,2 2 192 0,0 5-192 0,1 2 192 15,-2 3-128-15,1 0 128 0,-2-1 0 0,0 2 0 16,-2 1 0-16,2-5 0 0,1-2 0 0,-2 1 0 16,1-1 0-16,1 3 0 0,-4-3 0 0,0 0 0 15,1 0 0-15,-1-4 0 0,0 1 0 0,-2 1 0 16,-2-6 0-16,-1 0 0 0,-1 1 0 0,2-3 0 15,3-2 0-15,-1-2 0 0,0-1 0 0,-3-4 0 0,2 2 128 16,-2-5-128-16,3 3 0 0,0-4 0 16,2-1 128-16,-2 0-128 0,0 1 0 0,-2-5 0 0,1-5 176 15,1 1-176-15,0 0 192 0,0-4-192 0,0-1 192 16,3-2-192-16,-1 0 192 0,1-3-192 0,-1-2 144 0,2-1-144 16,0-1 0-16,1 0 144 0,2-1-144 0,0 0 0 15,2-1 0-15,0-4 128 0,-1-2-128 0,2 2 0 16,1-2 144-16,2 1-144 0,0-3 0 0,1 0 144 15,0-3-144-15,1 1 0 0,2 4 0 0,0-6 0 16,2-1 0-16,1 1 0 0,-3 3 0 0,1-3 0 16,1 0 0-16,0 4 0 0,0 0 0 0,1 6 0 15,-1-4 0-15,0 6 0 0,-1-1 0 0,-2 4 0 16,-1 0 0-16,1 7-144 0,-2 10 144 0,0 0 0 16,3-9-144-16,-3 9 144 0,0 0-144 0,0 0 144 0,0 0-192 15,7 9 192-15,-2 0-176 0,0 6 176 0,-1 4-160 0,-2 7 160 16,0-1-144-16,-1 6 144 0,-1 0-128 0,-1 5 128 15,-1 1 0-15,0 0 0 0,-2-2 0 0,0 1 0 16,-1-1 0-16,1 1 0 0,0 0 0 0,3-1 0 16,-3-1 0-16,2 0 0 0,-1-3 0 0,2 1 0 15,0-4 0-15,2 0 0 0,2-8 0 16,-1 1 0-16,1-4 0 0,0 0 0 16,5-2 0-16,1 1 0 0,0-3 0 0,4-4 0 0,-3 2 0 15,4-5 0-15,1-1 0 0,3-1 0 0,1 0 0 16,2-2 0-16,-2-3 0 0,2-4 128 0,-1-2-128 0,-1 4 128 15,3-2-128-15,-2-4 0 0,1 0 128 0,-1-3-128 16,1 1 128-16,-1-2-128 0,-3-3 128 0,1 0-128 16,1-3 0-16,-1-2 128 0,-1-5-128 0,0 3 0 15,1-2 0-15,-1 0 144 0,-2-5-144 0,-1 4 0 0,0-2 144 16,-1 2-144-16,-3 3 0 0,-1-3 144 0,1 0-144 16,-3-2 0-16,1 4 144 0,-3-5-144 0,-1-2 0 0,0 2 128 15,-3-4-128-15,-1 3 0 0,0 0 0 0,-1 0 0 16,1-2 0-16,0 8 0 0,0 4 0 0,0 2 144 15,0 1-144-15,0 2 0 0,0 6 0 0,0 9 0 16,0 0-192-16,0 0 48 0,0 0 144 0,0 0-128 16,0 0 128-16,0 0-128 0,-5 10 128 0,2 6-160 15,-1 1 160-15,2 4-160 0,-1 2 160 0,-1 5-128 16,-1-2 128-16,0 6-128 0,0 1 128 0,-1 3 0 16,-2 1 0-16,1 2-128 0,1-2 128 0,-1-2 0 0,-2-2 0 0,0 2 0 15,1 0 0-15,1 0 0 0,0-1 0 16,0-2 0-16,-3-4 0 0,1 1 0 15,-1-9 0-15,-2 2 0 0,-1-2 0 0,1-1 0 16,-1-3 0-16,0-2 0 0,2 0 0 0,-2-4 0 0,-1 0 0 16,0-4 128-16,-1 2-128 0,-2-4 128 0,1 1-128 0,1-1 128 15,2-1-128-15,-1-1 0 0,-1-4 128 0,-1 0-128 16,0 1 0-16,1-2 144 0,1-1-144 0,0 0 0 16,0-5 160-16,1 2-160 0,0-6 128 0,1 3-128 15,-1-4 0-15,1-3 128 0,2 0-128 0,1-4 0 16,0-3 0-16,2-1 128 0,0-3-128 0,2 0 0 15,0-3 128-15,0 3-128 0,3-2 128 0,-1 3-128 16,2 0 0-16,2 0 0 0,2 0 0 0,-1-2 0 16,2 2 0-16,1-1-176 0,0 3 176 0,2-2-192 0,0 3 192 15,3 1 0-15,-2-1 0 0,2 1-128 0,-2 2 128 0,2 0 0 16,-1-3 0-16,0 3 0 0,0 4 0 0,0-1 0 16,-3 1 0-16,0-1 0 0,1-1 0 0,-2 2 0 15,0 1 0-15,-1 5-128 0,-1-2 128 0,0 6 0 16,-1-2 0-16,-2 9 0 0,0 0 0 0,0 0 0 15,0 0-144-15,0 0 144 0,0 0-144 0,0 0 144 16,0 12-192-16,-1 2 192 0,-1 2-160 0,-1 5 160 16,-1 3-128-16,-1 6 128 0,-2 0 0 0,-1 4-128 15,0 3 128-15,1 4 0 0,0-3 0 0,2 1 0 16,0-3 0-16,1-2-128 0,2 2 128 0,1-3 0 16,-1-5 0-16,4 1 0 0,0-3 0 0,2 0 0 15,0-2 0-15,1-2 0 0,1-3 0 0,2 4 0 0,1 0 0 16,1-4 0-16,1-1 0 0,2-2 0 0,1 0 0 15,0-5 0-15,-1-1 0 0,-1 2 0 0,0-6 0 0,1 0 0 16,-1 1 0-16,2-4 0 0,0-3 0 0,0 0 0 16,3-1 0-16,-2-4 128 0,-1-3-128 0,1 1 128 15,2-5-128-15,-1 1 144 0,1 0-144 0,-1-5 160 16,-2-2-160-16,2-2 128 0,0-4-128 0,-1 0 128 16,-1 0 0-16,-1-4-128 0,1 2 192 0,-1-2-64 15,-1 0-128-15,0-3 0 0,-2-5 0 0,3 2 0 16,-4 1 0-16,1 1 0 0,-3-1 0 0,0 2 0 15,-2 0 0-15,0 1 0 0,-1 4 128 0,0-1-128 16,-2 3 0-16,-1 5 0 0,-1 1 0 0,0 3 0 16,0-3 0-16,0 3 0 0,0 4 0 0,0 1 0 15,0 10 0-15,0 0-144 0,0 0 144 0,0 0 0 16,0 0-192-16,0 0 64 0,0 0 128 0,0 0-208 0,-10 7 32 0,1 3 16 16,2 5 0-16,-1 3 0 0,-1 2 160 0,0 6-160 15,2 2 160-15,-2 5-160 0,-1 1 160 0,-2 3 0 16,-1 0 0-16,2 3-128 0,0 5 128 0,-2-3 0 15,0 0 0-15,0 2 0 0,1-1 0 0,-1 3 0 16,0-3 0-16,-1-1 0 0,-1-5 0 0,0-2 0 16,1-5 0-16,1-1 0 0,0-2 0 0,1-2 0 15,-1-6 0-15,-1 1 0 0,-4-3 0 0,5-3 0 16,1-2 0-16,-1-2 128 0,2-6-128 0,-1 0 128 16,-1-3-128-16,1-1 128 0,-6-3 0 0,1-3 0 15,0-3 0-15,-1 0 0 0,0-2-128 0,-1-1 176 0,0-4-176 0,-1-1 192 16,2 1-192-16,3-1 0 15,1 1 144-15,1-2-144 0,0-1 0 0,2 0 128 0,1-3-128 16,1-2 0-16,0-2 0 0,1 0 0 0,3-2 0 0,0-4 128 16,0 0-128-16,1-2 0 0,0-2 0 0,0 0 128 15,3-4-128-15,2-1 0 16,2-3 0-16,-2 1 0 0,3 2 0 0,0 3-160 0,0 2 160 16,1 2-160-16,0 0 160 0,0 3 0 0,1 7-144 0,1 2 144 15,-2 7 0-15,-1 2-144 0,-1 3 144 0,-3 10 0 16,0 0-256-16,0 0 64 0,0 0 16 0,4 14-12368 15,-1 2-2464-15</inkml:trace>
  <inkml:trace contextRef="#ctx0" brushRef="#br1" timeOffset="140784.81">20207 12922 7359 0,'0'0'656'0,"3"-7"-528"15,-1-2-128-15,2 1 0 0,0 2 1088 0,0-3 176 16,-1 4 32-16,1-3 16 0,0 1-176 0,0 2-48 15,-4 5 0-15,5-9 0 0,-5 9-144 0,1-7-48 16,-1 7 0-16,0 0 0 0,0 0 16 0,0 0 0 16,0 0 0-16,0 0 0 0,0 0 0 0,0 0 0 15,0 0 0-15,-4 13 0 0,-2 0-224 0,-2 6-48 16,3 5-16-16,-2 1 0 0,-1 7-176 0,0 2-48 16,1 5 0-16,-1 3 0 0,1 3-48 0,0 4-16 15,2 0 0-15,0 2 0 0,-1 0-176 0,3-2-32 16,1-3-128-16,2-1 192 0,0-5-192 0,1-3 0 15,1-2 0-15,2-6 0 0,3-6 224 0,0-3-48 0,1-2-16 0,2-4 0 16,0-2 32-16,2-4 0 0,-1-3 0 0,2 0 0 16,1-2 224-16,1-4 48 0,2-5 16 0,2 0 0 15,1-2-96-15,2-4 0 0,0-1-16 0,1-4 0 16,0-3-176-16,0-1-16 0,1-2-16 0,-2-4 0 16,-1-4-160-16,-2 4 128 0,-1-5-128 0,0 1 128 15,-1 2-128-15,-1-3 128 0,2 2-128 0,-4-1 128 16,4-3-128-16,-3 0 0 0,-2 1 0 0,-1-2 0 15,0 1 128-15,-2 2-128 0,-1 4 0 0,0-1 128 16,-2 2-128-16,1 1 0 0,-2 3 0 0,-1 2 0 16,-2 5 0-16,2 2 0 0,-2 2 0 0,-2 5 0 15,-1 7 0-15,0 0 0 0,0 0 0 0,0 0 0 16,0 0 0-16,0 0 0 0,-4 12-128 0,-1 5 128 0,1 3 0 0,-2 3 0 16,-2 6 0-16,3 3 0 0,-2 8 0 0,0 2 0 15,0-1 128-15,1 5-128 0,1-3 128 16,2 3-128-16,-1-4 128 0,2-1-128 0,2-2 0 0,3-2 0 15,-2-1 128-15,2-7-128 0,1-1 0 0,1-5 0 16,2 2 0-16,2-3 0 0,0-3 0 0,1-1 0 16,2-4 144-16,0-3-144 0,2-1 0 0,2-3 128 15,-1 0-128-15,3-2 0 0,0-2 0 0,1-1-192 16,0-2 32-16,1 0 0 16,2-1-2640-16,-2-3-528 0</inkml:trace>
  <inkml:trace contextRef="#ctx0" brushRef="#br1" timeOffset="141442.79">20057 12498 14735 0,'-14'1'640'16,"5"-1"160"-16,0-1-640 0,-1 2-160 0,-3 3 0 0,3-3 0 0,1-1 640 0,9 0 112 16,-7 1 16-16,7-1 0 0,0 0-64 0,0 0-16 15,0 0 0-15,0 0 0 0,0 0 256 0,0 0 48 16,0 0 16-16,7-11 0 0,2 0-192 0,1-5-48 15,1-1 0-15,0 0 0 0,-1 0-48 0,2 0-16 16,0-4 0-16,2 2 0 0,0-4-112 0,0 1-16 16,3 0-16-16,-1 2 0 0,1 2-144 0,-1 1-32 0,-2 3 0 15,0 5 0-15,-1 0-64 0,0 4-32 0,-2 4 0 16,1 1 0-16,-1 3-288 0,1 4 0 0,-1 6 0 16,0 2 0-16,2 2 0 0,2 1 0 0,2 1 0 0,1 0 0 15,-2 0 0-15,2-1 0 0,1-1 0 0,0-3 0 16,0-1 0-16,3-5 0 0,2-3 0 0,0-1 0 15,-1-4 0-15,2-4 128 0,2-1 0 0,0-2-128 16,2-3 448-16,0 1 0 0,-1-2-16 0,0-1 0 16,3 0-112-16,-3-2-32 0,-3 0 0 0,1 2 0 15,-5 3-96-15,-3-2-32 0,-3 1 0 0,-1-2 0 16,-2 3 32-16,-2-1 0 0,-3 4 0 0,0-3 0 16,-7 9-192-16,0 0 192 0,5-6-192 0,-5 6 192 15,0 0-192-15,0 0-176 0,0 0 48 0,10-3 0 16,-10 3-2352-1,13 1-464-15,1 2-80 0</inkml:trace>
  <inkml:trace contextRef="#ctx0" brushRef="#br1" timeOffset="141892.51">21392 13127 11055 0,'0'0'976'0,"-8"-3"-784"0,8 3-192 0,0 0 0 16,-2-6 2592-16,2 6 480 0,3-5 80 0,5 2 32 0,3 2-2000 15,5 0-400-15,0-2-80 0,3 0 0 0,4 0-368 0,3 0-64 16,-1 1-16-16,2-3 0 0,-1-4-128 0,1 4-128 16,0 0 192-16,0-2-192 0,-2 2 144 0,0 3-144 15,-4-2 0-15,-2 1 144 0,-1 3-400 0,-6 3-64 16,-12-3-32-16,0 0-7264 16,10 9-1472-16</inkml:trace>
  <inkml:trace contextRef="#ctx0" brushRef="#br1" timeOffset="142055.4">21385 13376 19343 0,'0'0'1728'0,"11"4"-1392"16,0 2-336-16,4-1 0 0,4-1 768 0,4-1 96 15,1 1 16-15,3-2 0 0,1-1-32 0,1 1 0 0,0-2 0 0,2-2 0 16,0 2-528-16,2-2-96 0,-2-1-32 16,0 1 0-16,-2 0-192 0,-1 1 0 0,-3 0 0 0,-4 0 0 15</inkml:trace>
  <inkml:trace contextRef="#ctx0" brushRef="#br1" timeOffset="142830.18">22329 13813 15663 0,'0'0'1392'0,"0"0"-1120"16,0 0-272-16,0 0 0 0,0 0 1168 0,0 0 176 15,0 0 48-15,0 0 0 0,0 0 192 0,0 0 32 16,0 0 16-16,7-9 0 0,-2-5-928 0,2 2-192 16,-1 0-48-16,0-2 0 0,2-1 144 0,0-3 32 15,-1-2 0-15,1-2 0 0,2-2 64 0,-2 1 0 16,2-5 16-16,0 0 0 0,1-5-208 0,2 0-32 0,2-1-16 0,1-4 0 16,0-2-160-16,-2-3-48 15,3 0 0-15,-1 1 0 0,2-4-256 0,1 2 0 16,1-3 128-16,-2 5-128 0,-4 0 0 0,-1 8 0 15,0 4 0-15,-3 5-144 0,-3 5 144 0,0 3 0 16,-2 7 0-16,-1 0 128 0,1 3-128 0,-5 7 192 16,0 0-64-16,0 0 0 0,0 0-128 0,0 0 0 0,5 14 0 0,-4 2 0 15,2 5-128-15,-2 3 128 0,0 7-128 0,-1-1 128 16,0 3 0-16,1 4 0 0,-1 0 0 0,0 3-128 16,0-7 128-16,0 2 0 0,0 1 0 0,0-1 0 15,0 0 0-15,4-5 0 0,0-6 0 0,0-1 0 16,1-4 0-16,1-3 0 0,3-6 0 0,-1 1 128 0,-1-6 0 15,4-1 0-15,-1-4 0 0,1-1 0 16,2-4 208-16,0-2 48 0,1-4 16 0,2-3 0 0,1-3-48 16,1-3-16-16,-1-3 0 0,2-5 0 0,2 0-144 0,-1-4-48 15,0 1 0-15,2-4 0 0,1-1-144 16,1-5 0-16,0-6 144 0,0-4-144 0,2-4 128 16,-1 3-128-16,-2 4 160 0,0 3-160 0,-3 7 0 0,1 8 0 15,-6 8 0-15,0 6 0 0,-3 2 0 0,-4 5-160 16,1 5 160-16,-9 4-192 0,9 9 192 0,-4 6-128 15,-2 4 128-15,-3 8-128 0,-3 1 128 0,-2 7 0 16,-4 7 0-16,0 2 0 0,-1 8 192 0,0 1-48 16,0 3 0-16,1 1 0 0,-1 3-144 0,1-3 128 15,1-1-128-15,2-1 128 0,2-2-128 0,2-5 0 16,-1-6 144-16,2-2-144 0,2-7 0 0,0 0 128 16,1-5-128-16,0-1 0 0,1-5 0 0,-1-1 0 15,2-2 0-15,0-5 128 16,-4-14-1152-16,6 10-240 0,-6-10-32 0,13 4-9936 0,-2-4-1984 15</inkml:trace>
  <inkml:trace contextRef="#ctx0" brushRef="#br1" timeOffset="143528.09">24149 13272 21935 0,'0'0'960'0,"0"0"224"0,0 0-944 0,0 0-240 0,0 0 0 0,0 0 0 0,0 0 752 0,15 0 96 15,4-1 32-15,3-1 0 0,1 1-288 0,3 0-48 16,2-2-16-16,4 1 0 0,5-2-288 0,1 0-64 16,4 2-16-16,-1-2 0 0,3-1-160 0,-2 1 192 15,-1 1-192-15,-7 2 192 0,-6-2-192 0,-2 3 0 16,-6 4 0-16,-7-2 128 16,-13-2-1376-16,0 0-288 0,-3 12-48 0,-12-2-9280 0</inkml:trace>
  <inkml:trace contextRef="#ctx0" brushRef="#br1" timeOffset="143675.59">24200 13508 15663 0,'-31'13'688'0,"15"-7"144"0,-1-1-656 0,6-2-176 16,11-3 0-16,0 0 0 0,0 0 3280 0,0 0 624 0,14-4 128 0,6 0 32 16,5 1-2192-16,5 0-432 0,1-2-96 0,6 0 0 15,3 1-640-15,5 2-128 0,1 0-32 0,4 2 0 16,3-1-304-16,-1 1-64 16,0 1-16-16,-5 1 0 0,-6 0-160 0,-4 1 0 0,-5 0 0 0,-6 4-11120 15,-5-2-2256-15</inkml:trace>
  <inkml:trace contextRef="#ctx0" brushRef="#br1" timeOffset="145051.56">26249 12608 4607 0,'0'0'400'0,"0"0"-400"0,0 0 0 16,0 0 0-16,-2-12 2064 0,1 4 336 0,1-2 64 0,0 10 16 15,0 0-1008-15,-1-9-208 0,0-2-48 0,-1 0 0 16,2 11 0-16,0 0-16 0,0 0 0 0,-1-9 0 16,1 9-112-16,0 0 0 0,0 0-16 0,0 0 0 15,0 0-144-15,0 0-32 0,0 0 0 0,-8 3 0 16,2 7-400-16,2 0-96 0,2 3-16 0,2 5 0 15,0 2 80-15,2 2 16 0,1-1 0 0,2 6 0 16,3 6-160-16,0 3-16 0,1 3-16 0,3-1 0 16,3 2-144-16,-1 3-16 0,-1 0-128 0,1 4 192 15,0-4-192-15,1 2 176 0,1-4-176 0,0 0 160 0,-1 4-32 16,0-7 0-16,-2-1 0 0,2 0 0 16,-1-2 96-16,-1 1 16 0,-2-2 0 0,1 1 0 0,-2-7-64 15,3 0-16-15,-3-3 0 0,0 2 0 0,-1-3-32 16,-3-3-128-16,-1 1 192 0,0-3-64 0,1-2-128 0,-3-1 192 15,0-3-192-15,-2-2 192 0,-1-11-64 16,0 0 0-16,0 0 0 0,0 0 0 16,0 0-464-16,0 0-112 0,0 0 0 15,0 0-16-15,-1-11-2032 0,-2-1-384 0,1-4-96 0,-1-4-16 16</inkml:trace>
  <inkml:trace contextRef="#ctx0" brushRef="#br1" timeOffset="145532.75">27038 12466 10079 0,'0'0'448'0,"8"-13"80"0,-2 1-528 0,2 0 0 0,-2-1 0 0,2 6 0 16,-1-2 512-16,1 3 0 0,-4-3 0 0,3 2 0 15,-7 7 304-15,7-6 48 0,-3-3 16 0,-4 9 0 16,0 0 128-16,0 0 16 0,6-8 16 0,-6 8 0 16,0 0 128-16,0 0 32 0,0 0 0 0,0 0 0 15,0 0-80-15,0 0-16 0,-9-3 0 0,0 5 0 0,-1 3-208 0,0 0-64 16,-3 6 0-16,0-1 0 15,-2 4-304-15,0 3-64 0,0 5-16 0,-3 4 0 0,-1-1 32 0,-4 5 0 16,-1 2 0-16,-4 4 0 0,0 1 64 0,-5 3 16 16,-4 4 0-16,0 3 0 0,-2 0-96 0,0 0-16 15,0 2 0-15,1 1 0 0,0-3-80 0,1 2-32 16,3 1 0-16,2-2 0 0,3-2-48 0,-1 1-16 16,1-4 0-16,0 2 0 0,-2-2 48 0,2 1 16 15,-1-3 0-15,0 0 0 0,2-3 48 0,0 3 0 16,3-8 0-16,0-2 0 0,3 2-96 0,3 1-16 15,0-4 0-15,4-3 0 0,2-1-96 0,1-3-32 16,4 0 0-16,1-2 0 0,2-2-144 0,4-3 128 0,0-2-128 16,1-1 128-16,1-3-128 0,-1-10 0 0,0 0 0 0,0 0 0 15,13 1 0-15,1-2-272 0,0-3 32 16,0-5 16 0,3-6-1888-16,4-2-384 0,-2-2-80 0,5-2-13872 0</inkml:trace>
  <inkml:trace contextRef="#ctx0" brushRef="#br1" timeOffset="146835.51">27717 12861 4607 0,'0'0'400'0,"-8"-3"-400"16,8 3 0-16,-9-3 0 0,2-3 2416 0,7 6 400 15,0 0 64-15,-8-5 32 0,0 2-1296 0,8 3-256 16,-6-4-48-16,6 4-16 0,0 0-48 0,0 0-16 16,0 0 0-16,-6-6 0 0,6 6 0 0,0 0 0 0,0 0 0 0,0 0 0 15,0 0-128-15,-5-5-16 0,5 5-16 0,0 0 0 16,-3-9-192-16,3 9-48 0,0 0 0 0,0 0 0 16,0 0-160-16,0 0-32 0,0 0-16 0,0 0 0 15,0 0-256-15,0 0-48 0,0 0-16 0,10-1 0 16,-10 1-48-16,10 3 0 0,-10-3 0 0,12 7 0 15,-1 0-48-15,1 4-16 0,-1 1 0 0,1 0 0 16,-1 2-48-16,2 1-16 0,0 3 0 0,1 1 0 16,-2 4 0-16,2 5-128 0,3-3 192 0,1 3-64 15,1-8-128-15,-2 3 160 0,0 3-160 0,-2-5 160 16,3-2-160-16,0 0 128 0,-2 0-128 0,1 1 128 16,-2-3 0-16,0 0-128 0,1-2 192 0,-1-1-64 15,0-1 32-15,-2-2 0 0,-1 1 0 0,0-5 0 16,-2 3 0-16,2-4 0 0,-4-1 0 0,0 1 0 0,-8-6 16 15,8 6 0-15,-8-6 0 0,0 0 0 0,0 0 0 0,0 0 0 16,0 0 0-16,0 0 0 0,0 0-48 0,0 0 0 16,0 0 0-16,0 0 0 0,0 0 0 0,0 0 0 15,0-11 0-15,0 11 0 0,-4-8-128 0,-1-2 0 16,-3 1 144-16,-1-2-144 0,-1 2 128 0,-1-4-128 16,-3 2 160-16,-2-1-160 0,0-2 128 0,-1 3-128 15,1-1 0-15,-1 0 144 0,-2 0-144 0,0 2 0 16,-1-3 144-16,0 1-144 0,-2 0 0 0,0-3 0 15,-1-2 0-15,-1 1 128 0,0 1-128 0,0-2 0 16,-1-1 0-16,0 1 128 0,1-1-128 0,1 0 0 0,0 1 0 16,2 2 0-16,1 3 0 0,0-2 128 15,3 1-128-15,3 3 0 0,2-2 0 0,0 5 0 0,0-4 0 16,2 4 0-16,1-3 0 0,4 3 0 0,5 7 0 0,-4-6 0 16,4 6 0-16,0 0 0 0,0 0 0 0,0 0-128 15,-4-6 128-15,4 6 0 0,0 0 0 0,0 0 0 16,0 0 0-16,9 5-160 0,0 2 160 0,0 2 0 15,-1 4 0-15,1 1-128 16,1 2 128-16,2 2 0 0,2 5 0 0,3 0-128 0,1 4 128 16,2-4 0-16,3-2 0 0,2 2 0 0,2 5 0 15,2-5 0-15,-1 1 0 0,0-1 0 0,-1-3 0 0,0 1 0 16,-3-4 0-16,0 1 0 0,-1 0 0 0,-3-2 0 16,-2 0 0-16,-2-4 0 0,0-3 0 0,-5 1 0 15,1-3 0-15,-12-7 0 0,10 5 128 0,-1 1-128 0,-9-6 0 16,0 0-192-16,0 0 48 0,0 0 0 15,0 0-1648-15,0 0-320 0,0 0-64 0,0 0-10064 16,0 0-2032-16</inkml:trace>
  <inkml:trace contextRef="#ctx0" brushRef="#br1" timeOffset="150645.73">28861 13596 5519 0,'0'0'240'0,"-8"3"64"0,8-3-304 0,-9 7 0 0,9-7 0 0,-7 7 0 15,0-1 2080-15,7-6 352 0,-6 9 80 0,6-9 16 16,0 0-1184-16,0 0-224 0,-6 6-48 0,6-6-16 16,0 0-64-16,0 0-16 0,0 0 0 0,0 0 0 15,0 0 128-15,0 0 32 0,0 0 0 0,0 0 0 16,0 0-160-16,0 0-16 0,6-7-16 0,3-6 0 0,-3-1-256 0,4-5-48 16,3-4-16-16,1-3 0 0,0 0-112 0,1 0 0 15,-1-3-16-15,3-3 0 0,-3-2-144 0,1-2-32 16,0-2 0-16,-1-1 0 0,-2-3-64 0,4-1 0 15,0 1-16-15,-2-1 0 0,-3 3-112 0,-1 3-128 16,0 6 176-16,1 5-176 0,-3 2 256 0,3 0-48 16,-4 1-16-16,2 5 0 0,-1 0-64 0,-2 4 0 15,2 5-128-15,-6 1 192 0,2 1-64 0,-4 7-128 16,0 0 176-16,0 0-176 0,0 0 0 0,0 0 0 16,0 0 0-16,-2 19 0 0,-2 3 0 0,-1 6 0 15,-3 0 0-15,0 7 0 0,3 6 0 0,-1 4 0 0,0-2 0 16,0 3-144-16,3-2 144 0,1 1 0 15,2-7 0-15,4-1 0 0,1-7 0 0,3-5 0 0,3 1 0 16,1-7 0-16,2-6 0 0,0-3 0 0,2-4 0 0,2-2 0 16,0-4 144-16,3-5 64 0,4-1 16 0,-1-7 0 15,1-4 32-15,-1-3 0 0,1-3 0 0,-3-4 0 16,-1 1 0-16,-1-4 0 0,-1 0 0 0,-2-6 0 16,-3-6 64-16,-2 2 0 0,0-6 16 0,-2 3 0 15,-2 1-80-15,-1-3 0 0,0 3-16 0,-2 3 0 16,-2 1-48-16,0 7 0 0,0 2 0 0,-2 5 0 15,-1-1-64-15,0 4 0 0,1 3-128 0,2 4 192 16,-3 2-192-16,0-2 0 0,0 1 0 0,0 5 0 16,0 8-176-16,0 0-128 0,1-11-16 0,-1 11-16 15,0 0-1392-15,0 0-256 16,0 0-64-16,8 3-16 0,-8-3-1072 16,11 6-192-16</inkml:trace>
  <inkml:trace contextRef="#ctx0" brushRef="#br1" timeOffset="151134.41">30400 12302 23951 0,'0'0'2128'0,"-9"0"-1696"0,-3-1-432 0,-1 1 0 16,-1 1 128-16,1 3-128 0,-1-2 128 0,2 5-128 15,-6 3 656-15,0 3 48 0,0-1 16 0,-2 5 0 16,1-1-64-16,-3 5-16 0,2 4 0 0,1 1 0 16,-3 4 16-16,3 2 0 0,1 2 0 0,2 4 0 15,-1 2-64-15,2 4-16 0,1 2 0 0,3 5 0 16,-2-4-208-16,3 2-48 0,2 2-16 0,0 1 0 0,-1-1-144 16,4-4-32-16,2-1 0 0,-1-3 0 0,0-1 0 15,1-4-128-15,2 0 192 0,2-1-64 0,2-2 16 0,2-2 0 16,3-7 0-16,-2 1 0 0,3-8 64 15,-1 0 16-15,2-2 0 0,-1-1 0 0,1-2-80 0,0-5-16 16,1-3 0-16,2 1 0 0,-3-5-384 0,2-2-96 16,-1-1-16-16,1-4 0 15,-2-5-1648-15,0-2-336 0,-1 1-64 16,-2-4-11120-16</inkml:trace>
  <inkml:trace contextRef="#ctx0" brushRef="#br1" timeOffset="151522.4">30885 12233 2751 0,'0'0'128'0,"0"-10"16"0,0 10-144 0,0 0 0 0,0 0 0 0,0 0 0 16,0 0 4768-16,0 0 928 0,-8 4 176 0,2 9 32 15,-1 2-4016-15,1 7-800 0,-3 6-176 0,0 0-16 16,0 3-224-16,-2 6-32 0,-1 4-16 0,1 3 0 16,-1 0 144-16,1 4 48 0,-2 1 0 0,2 1 0 15,-1-2-176-15,1 4-48 0,1 1 0 0,-3 0 0 16,3 2-192-16,-3-3-32 0,-1-1-16 0,1 1 0 0,2-4-160 15,0-6-16-15,0-4-16 0,2-2 0 0,2-5-160 0,1-4 192 16,-3-1-192-16,4-6 192 0,1-4-192 0,-1-4 192 16,2-2-192-16,3-10 192 0,0 0-416 0,0 0-80 15,0 0-16-15,0 0 0 16,8-15-1456-16,-1-4-288 0,4-4-64 0,-3-5-7232 16,4 0-1456-16</inkml:trace>
  <inkml:trace contextRef="#ctx0" brushRef="#br1" timeOffset="151982.85">31453 12230 20783 0,'0'0'912'0,"0"0"208"0,0 0-896 0,0 0-224 0,0 0 0 0,0 0 0 16,-7 6 464-16,1 3 48 0,-3 5 16 0,-1 5 0 15,-5 5 368-15,-1 0 64 0,0 2 0 0,-1 2 16 16,0 5-112-16,-1-4-32 0,-3 3 0 0,1-2 0 16,0-3 16-16,2 1 0 0,-2 0 0 0,3-4 0 15,-1-6-208-15,-2 1-32 0,2-1-16 0,0-2 0 16,-1-1-112-16,2-3-32 0,0 1 0 0,-1-1 0 16,-1-2-128-16,1 2-16 0,2-1-16 0,2-2 0 15,1 1-64-15,2-3-16 0,2 2 0 0,0-3 0 16,-1 3-48-16,2 2-16 0,2 3 0 0,1 0 0 0,2 0-144 15,1 3 0-15,4-1 0 0,3 3 0 0,3 4 0 16,2 0 128-16,1-1-128 0,3-1 0 0,3 2 224 0,1-2-32 16,1 0-16-16,1-3 0 0,-3-3-176 0,0 2 128 15,1-2-128-15,-1-2 128 0,-2-2 0 0,2 4-128 16,-2-4 192-16,0 0-64 0,0 2-128 0,-5-4 160 16,1 1-160-16,-4-3 160 0,0 2-160 0,-7-9 0 15,6 8 144-15,-2 1-144 0,-4-9-192 0,0 0-96 16,0 0-32-16,0 0 0 15,0 0-2032-15,7-5-400 0,2-2-96 0,-1 0-16 16</inkml:trace>
  <inkml:trace contextRef="#ctx0" brushRef="#br1" timeOffset="152691.82">31872 11932 19807 0,'0'0'880'0,"0"0"176"0,-6-4-848 16,6 4-208-16,0 0 0 0,0 0 0 0,0 0 0 0,0 0 0 15,0 0 128-15,0 0-128 0,0 0 384 0,0 0 16 16,0 0 16-16,0 0 0 0,0 0 48 0,0 0 16 15,0 0 0-15,0 0 0 0,0 0 352 0,0 0 64 16,0 0 0-16,0 0 16 0,0 0-96 0,0 0-32 16,0 0 0-16,13 3 0 0,-1-2-176 0,1 3-32 0,-3 0-16 0,4 5 0 15,3 0-224-15,2 3-32 0,0 2-16 0,0 3 0 16,-1 1 64-16,1 1 16 0,-2 0 0 16,1 4 0-16,-1 2-32 0,-3-1 0 0,-3 5 0 0,2-1 0 15,-3 4-80-15,-1 1 0 0,-1 0-16 16,-2 3 0-16,-1 1-32 0,-2 2 0 0,0-1 0 0,-3 4 0 15,-3 4 32-15,0-3 0 0,-1 3 0 0,-1-3 0 16,-1 0 16-16,1-2 16 0,-3 2 0 0,0 0 0 16,1-4 32-16,-1 0 0 0,1-1 0 0,-1-1 0 15,-1 0 80-15,0-2 32 0,-1-1 0 0,-1 0 0 16,-2-1-48-16,0 0-16 0,0-6 0 0,1 3 0 16,-5 1-32-16,2-5-16 0,-2 2 0 0,1-2 0 15,-2-1 48-15,2-2 16 0,-2-1 0 0,-1 3 0 16,-2-3-96-16,1-2-16 0,-2 2 0 0,3-1 0 15,0-2 48-15,-1 3 0 0,0-3 0 0,2-1 0 16,1-2-96-16,3 2-16 0,2-5 0 0,1 1 0 0,3-3-64 16,0-3-128-16,3-1 176 0,5-7-176 0,0 0 144 0,0 0-144 15,0 0 0-15,0 0 144 0,0 0-144 0,0 0 0 16,0 0 0-16,0 0 0 0,6-12-272 0,2 0-48 16,-1 2 0-16,2-4 0 15,2-4-1488-15,0 4-304 0,3 2-64 0</inkml:trace>
  <inkml:trace contextRef="#ctx0" brushRef="#br1" timeOffset="157510.82">21088 14990 1839 0,'0'0'160'0,"0"0"-160"0,0 0 0 0,0 0 0 16,0 0 3248-16,0 0 608 0,-9-3 128 0,9 3 32 16,0 0-3184-16,-9-7-640 0,9 7-192 0,-9-1 0 15,9 1 192-15,0 0-32 0,-9 0-16 0,9 0 0 16,-9 6-144-16,2-2 0 0,7-4 144 0,0 0-144 16,0 0 272-16,0 0-16 0,-8 4 0 0,8-4 0 15,0 0 192-15,0 0 48 0,0 0 0 0,0 0 0 16,0 0-16-16,0 0 0 0,-6-4 0 0,6 4 0 15,0 0-192-15,0 0-32 0,0 0-16 0,0 0 0 16,0 0-96-16,0 0-16 0,0 0 0 0,0 0 0 16,-4-6-128-16,4 6 0 0,0 0 0 0,0 0 128 15,0 0-128-15,0 0-144 0,0 0 144 0,0 0-208 16,0 0-816-16,0 0-144 0</inkml:trace>
  <inkml:trace contextRef="#ctx0" brushRef="#br1" timeOffset="159321.99">20287 11050 9215 0,'-1'-8'816'0,"1"8"-656"16,0-6-160-16,0 6 0 0,-3-8 1744 0,3 8 320 15,-6-3 64-15,6 3 16 0,-9 6-1120 0,-1 3-240 16,-3 5-32-16,3 5-16 0,-3 5 16 0,-1 5 0 16,-2 3 0-16,1 0 0 0,-6 3-208 0,3 4-32 15,1-3-16-15,1 3 0 0,0 1-208 0,1 0-32 16,-1-3-16-16,2-2 0 0,3-3-240 0,-2 0 144 16,2-7-144-16,1-3 128 0,-1-4-128 0,4-3 0 0,0-1 0 15,4-2 128-15,3-12-336 0,0 0-80 0,-3 9-16 0,3-9 0 31,0 0-496-31,0 0-96 0,0 0-32 0,0 0-8896 0</inkml:trace>
  <inkml:trace contextRef="#ctx0" brushRef="#br1" timeOffset="159826.71">19894 11161 3679 0,'0'0'320'0,"0"0"-320"0,0 0 0 0,9-7 0 16,0 1 3472-16,3 2 624 0,0 0 128 0,5-2 32 0,3 1-3280 0,4 1-656 15,-1-2-128-15,3-2-16 0,-1 2-48 16,4-6-128-16,4-2 192 0,2 4-64 0,0 1-128 0,2 3 128 16,-1-3-128-16,3 1 128 0,4-1 96 0,2 1 16 15,1-1 0-15,-6 0 0 0,-4-3 224 0,-6 5 48 16,-3-1 16-16,-4 6 0 0,-4 2 32 0,-2 5 0 15,-2-3 0-15,-3 7 0 0,-3 8-96 0,-2 2-16 16,-3 1 0-16,-1 5 0 0,-1 1-224 0,-4 3-48 16,-1 3-16-16,-3-3 0 0,-1 2 96 0,-1-2 32 15,2-4 0-15,0 1 0 0,-2-3-96 0,3-4-32 16,0-3 0-16,1-3 0 0,-2 1 96 0,-1-1 32 16,1-5 0-16,1 0 0 0,5-8 64 0,0 0 16 0,0 0 0 15,0 0 0-15,0 0-96 0,0 0-16 16,0 0 0-16,0 0 0 0,0 0 16 0,11-9 0 0,1 0 0 0,2 0 0 15,2 3-272-15,2 1 160 0,-2-1-160 0,1 0 128 16,-2 4-128-16,-1 2 0 0,-2 0 0 0,-2 0 0 16,1 4 0-16,-2 2 0 0,-1 3 0 0,-1 6 0 15,0-1 0-15,-1 0 0 0,-1 4 0 0,2 0 0 16,-1 0 0-16,2-2 0 0,-3-1 0 0,0 1 0 16,0-1 0-16,0-1 0 0,1-4 0 0,-1 1 0 15,-5-11 0-15,7 9 0 0,-7-9 144 0,7 9-144 16,1-4-448-1,0 0-176-15,2-1-16 0,1-4-8896 0,1-2-1760 0</inkml:trace>
  <inkml:trace contextRef="#ctx0" brushRef="#br1" timeOffset="160166.99">21359 11309 27647 0,'0'0'1216'0,"0"0"256"0,0 0-1168 0,-8 3-304 16,2 5 0-16,1 2 0 0,1 2 160 0,1 5-32 15,2 1 0-15,1 1 0 0,0 5-128 0,3 1 0 16,0-3 0-16,2 1 0 0,1-2 0 0,1 1 0 16,2 0 144-16,1-6-144 0,2-4 0 0,0-2 128 15,2-1-128-15,2-2 0 0,-2-3 192 0,1-3-16 16,0-3-16-16,0-1 0 0,2 1 80 0,-1-6 16 15,2-1 0-15,0-3 0 0,0-1 272 0,-2 0 64 0,-3-2 16 16,1-2 0-16,-1 0-112 0,-2-1-32 0,-1-1 0 0,-1-2 0 16,-2 2-208-16,-1 2-64 0,-1-1 0 0,-1 2 0 15,-2 1-192-15,1 3 176 0,-2 1-176 0,-1 1 160 16,-1 3-160-16,1 7 0 0,0 0-192 0,0 0 192 31,-8-6-1456-31,8 6-160 0,-10 4-48 0,1 1-11952 0</inkml:trace>
  <inkml:trace contextRef="#ctx0" brushRef="#br1" timeOffset="160569.4">22565 11269 17503 0,'-1'-27'768'0,"-1"16"176"0,0-2-752 15,-2 5-192-15,-2-1 0 0,-1 6 0 0,1-1 2432 0,-3 2 448 16,0 0 80-16,-3 4 32 0,-2 1-2320 0,0 2-464 16,0 6-80-16,1-2-128 0,1 0 0 0,4 0 0 15,0 4 0-15,3 1 0 0,2 0 0 0,3 2 0 16,3 2 0-16,3 0 0 0,3 1-128 0,1 3 128 16,6 2 0-16,0 1 0 0,3 2 0 0,1-4 0 15,1 0 0-15,-2 0 144 0,0-3 128 0,0-1 32 16,-3-1 0-16,-2 0 0 0,0-2 144 0,-3-2 48 15,-4-5 0-15,-3 1 0 0,-4-10 96 0,0 0 32 0,-5 10 0 0,-8-2 0 16,-5-4 320-16,-3-3 64 0,-6-1 16 0,-6-1 0 16,-8-3-368-16,0-1-64 0,-1 1-16 0,-3 0 0 15,3-1-320-15,1 1-80 0,5 4-16 0,5 0 0 32,6 3-1856-32,7-1-368 0</inkml:trace>
  <inkml:trace contextRef="#ctx0" brushRef="#br1" timeOffset="168326.98">26212 12546 3679 0,'0'0'160'0,"-8"-5"32"0,1 0-192 0,-1-3 0 16,2 2 0-16,6 6 0 0,0 0 1248 0,-7-5 208 15,0-5 32-15,7 10 16 0,0 0-672 0,0 0-144 16,0 0-32-16,0-9 0 0,1-3 32 0,0 2 0 16,-1 10 0-16,0 0 0 0,0-9-48 0,0 9-16 15,-1-10 0-15,1 10 0 0,0 0 16 0,0 0 16 16,0 0 0-16,0 0 0 0,0 0-240 0,0 0-48 15,-1 9-16-15,1-1 0 0,0-8-224 0,2 14-128 16,1 2 160-16,1 2-160 0,1 0 320 0,0 1-16 0,1 5-16 16,3 4 0-16,0-1 176 0,1 3 48 0,1 3 0 0,2 3 0 15,2-1-256-15,2 1-32 0,-1-2-16 0,2 1 0 16,1 0 0-16,3-2 0 0,1-1 0 0,2-1 0 16,1-1 112-16,-1-2 32 0,1 0 0 0,-1 1 0 15,0-1 0-15,1 3 0 0,-3-5 0 0,0 2 0 16,-1-1-96-16,-1 1 0 0,-2 2-16 0,-3-4 0 15,-2 1-48-15,0-3-16 0,-4 2 0 0,-1 1 0 16,-1 0-48-16,-2 0 0 0,-1-7 0 0,1 1 0 16,-1 5 0-16,0-5 0 0,0-1 0 0,2 0 0 15,-1-1-128-15,0 0 128 0,-1-1-128 0,3-2 128 16,-2 1-128-16,0-2 0 0,1 0 144 0,-1-3-144 16,-1-1 128-16,1 1-128 0,0-5 160 0,-6-7-160 15,0 0 192-15,0 0-48 0,0 0-16 0,11 3 0 16,-11-3-272-16,10-5-64 0,-2-3-16 0,-2-3-8704 15,-2-5-1744-15</inkml:trace>
  <inkml:trace contextRef="#ctx0" brushRef="#br1" timeOffset="169266.43">27107 12386 13823 0,'0'0'1216'0,"0"0"-960"0,1-8-256 0,-1 8 0 16,0 0 0-16,0 0 176 0,1-10-176 0,-1 10 160 15,0 0 352-15,0 0 80 0,0 0 16 0,0 0 0 16,0 0-160-16,0 0-16 0,-10 5-16 0,-1 2 0 16,-2 7 96-16,-2 0 32 0,-2 0 0 0,-2 6 0 15,-3 5 48-15,0 3 16 0,0 4 0 0,-2 2 0 16,-5 3 112-16,-1 3 32 0,-3 2 0 0,0 2 0 15,0 4-176-15,-4 2-48 0,-5 1 0 0,0 0 0 0,1-1-240 16,1 6-48-16,3 2-16 0,2-2 0 0,3-2-96 0,0 0-128 16,0-4 176-16,3 1-176 0,2-1 192 0,1-2-64 15,4-5 0-15,2-5-128 0,1-3 256 0,1-3-64 16,0-1-16-16,0-4 0 0,2-2 64 0,-2-2 16 16,0 0 0-16,2-1 0 0,2-4 0 0,1-2 0 15,2-3 0-15,2-2 0 0,2-2-64 0,2-1 0 16,5-8 0-16,0 0 0 0,0 0-48 0,0 0-16 15,0 0 0-15,0 0 0 0,0 0 128 0,0 0 0 16,0 0 16-16,-5-9 0 0,1 1-80 0,3-3-32 16,0 1 0-16,1-3 0 0,0 0-160 0,1 2 192 0,0-2-192 15,-1 0 192-15,5-1-192 0,-1 0 0 0,1 2 0 16,2-2 0-16,-1 1 0 0,2 0 0 0,1-1 0 16,3-1 0-16,2 6 0 0,3-4 0 0,-1 0-192 0,2 0 192 15,0 0-304-15,0-2 64 16,1 0 16-16,1-2 0 0,3-2 32 0,0-1 16 0,0-2 0 0,1-2 0 15,0 0 176-15,0-5-208 0,-1 1 80 16,-1-4 128-16,1-1-160 0,-1-4 160 0,3-4 0 0,-1-3-144 16,1 0-80-16,2-4-16 0,0-1 0 0,0 0 0 15,-1-2 16-15,-2 2 0 0,-1 2 0 0,0 2 0 16,-2 0 224-16,1 1-176 0,0 4 176 0,1-1-160 16,-2 5 160-16,3-2 0 0,2-2 0 0,-1 2 0 15,-1 2 0-15,0 2 0 0,1 2 0 0,-3 5 0 0,-1 0 0 16,-3 7 0-16,-3 2 128 0,-1 3-128 15,-3 5 128-15,-1 1-128 0,-3 4 128 0,-7 5-128 16,0 0 128-16,0 0-128 0,0 0 128 0,0 0-128 0,0 0 0 0,0 13 0 16,-4 1 0-16,-4 3 0 0,-3 5 0 15,-4 2 0-15,-4 2 0 0,-6 4 0 0,-3 6 0 0,-3 4 0 16,-6 4 0-16,-5 4 0 0,-5 5 160 0,-7 7-32 16,-4 1-128-16,-6 6 192 0,-3 2-64 0,2 3-128 15,2 1 176-15,0-2-176 0,4-7 128 0,4-2-128 16,4-1 0-16,3-3 0 0,1-4 176 0,5-6-176 15,5-1 160-15,5-5-160 0,4 0 992 0,4-4 96 16,6-5 32-16,6-2 0 16,1-1-1664-16,4-1-336 0,0-6-64 0,4 1-16 0,0-1 720 0,2-4 240 15,1-2-144-15,2-3 144 16,1 0-1248-16,-1-1-160 0,-2-13-48 0,0 0-11088 0</inkml:trace>
  <inkml:trace contextRef="#ctx0" brushRef="#br1" timeOffset="169675.73">26342 12486 11967 0,'-4'-16'1072'0,"4"16"-864"0,-4-4-208 0,4 4 0 0,0 0 1024 0,0 0 176 16,-10 5 16-16,6 7 16 0,-1 5-848 0,4 2-192 16,3 0-16-16,3 6-16 0,2 5 288 0,3 4 48 15,2 2 16-15,6 1 0 0,3 1 144 0,3 4 48 16,2 1 0-16,4 0 0 0,0 4-32 0,2-2 0 15,-2-1 0-15,1 0 0 0,-2 3-64 0,-1-3-16 16,-4 2 0-16,-2 2 0 0,-3-2-176 0,-3-2-32 16,0-3-16-16,-2-1 0 0,-2-1-144 0,1-3-32 15,1-5 0-15,-1-1 0 0,-3-6 0 0,0-3-16 16,-1 0 0-16,-1-1 0 0,-2-5-32 0,-1-1 0 16,-1-1 0-16,-2 0 0 0,1-4-144 0,-3-9 192 15,1 11-192-15,-1-11 192 16,0 0-1216-16,0 0-256 0,0 0-32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5:57:49.70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5576 1762 3679 0,'0'0'320'0,"12"-2"-320"15,-3-2 0-15,3 1 0 0,4 1 288 0,0 1-16 16,-3-2 0-16,0 1 0 0,-2 0 144 0,-1 1 32 16,-10 1 0-16,10 0 0 0,-10 0 720 0,12 0 160 15,-12 0 16-15,10 0 16 0,-10 0-400 0,0 0-96 16,0 0-16-16,0 0 0 0,0 0-256 0,0 0-48 15,0 0-16-15,0 0 0 0,0 0 0 0,0 0 0 16,0 0 0-16,0 0 0 0,0 0 0 0,0 0 0 16,0 0 0-16,0 0 0 0,-10 0-32 0,0-1-16 15,-2-1 0-15,1 1 0 0,-2-1-224 0,-1-2-32 0,-1 0-16 0,0 0 0 16,1 3-32-16,0-2-16 0,0-2 0 16,0 0 0-16,-2 1 48 0,0-1 16 0,-2-2 0 15,3 2 0-15,-3 0 80 0,-2-2 16 0,1 1 0 0,0 2 0 16,-2-2-112-16,1 2-16 0,0-1 0 0,-3 2 0 15,-3-3 0-15,-2 0-16 0,-1-1 0 0,-3-2 0 16,-2 3 80-16,0-3 0 0,2 1 16 0,-1 2 0 0,0-3 48 16,-2 3 16-16,0-3 0 0,-1 4 0 0,-1 0-80 0,1-2 0 15,-1 2-16-15,-4 3 0 0,-2-2-80 0,-3-2-16 16,2-1 0-16,13 3 0 0,-3-3-16 0,-1 0 0 16,0 2 0-16,-3-2 0 0,-3 0-128 0,0-2 160 15,-2 2-160-15,0-5 160 0,-5 3-32 0,-2-2 0 16,-2 3 0-16,1-3 0 0,1 0-128 0,0 2 160 15,-1 0-160-15,1 2 160 0,-2 4-160 0,-1-1 160 16,-4-1-160-16,-3 1 160 0,-2-1-160 0,0 2 160 16,3-2-160-16,-1 3 160 0,0 2 32 0,-2 0 16 15,-5 1 0-15,-1-1 0 0,0-1-208 0,1-1 0 16,5 0 0-16,1 1 0 0,0 2 0 0,-1 0 0 16,0 0 0-16,-2-1 0 0,-1-1 176 0,3-1-176 15,0-1 192-15,-1 3-192 0,0-1 224 0,-1 1-64 16,-1 1-16-16,-26-1 0 0,8 0-144 0,7-3 0 15,4 2 0-15,3 1 0 0,2 3 0 0,-1-2 0 16,-3 3 128-16,2 0-128 0,1-2 0 0,3 3 0 16,3-2 0-16,2 2 128 0,1 0-128 0,2 3 0 0,-1-2 0 15,-1 2 0-15,5-3 0 0,-1 2 0 16,2 3 0-16,3 3 0 0,0 0 0 0,24-4 0 0,-7-2 176 0,-3 5-176 16,0-1 0-16,0 1 0 15,-3 2 0-15,1 1 0 0,0 0 0 0,-30 13 0 0,10-2 0 0,8-5-160 16,4 1 160-16,20-9 0 0,-2-2 0 0,0 3 128 15,-1 0-128-15,0 2 0 0,-2 0-128 0,2-1 128 16,0-1 0-16,-21 15 0 0,11-2 0 0,25-18-128 0,14-9 128 0,0 0 0 16,0 0-144-16,0 0 144 0,0 0 0 0,0 0-144 15,0 0 144-15,0 0 0 0,0 0-144 0,0 0 144 16,0 0 0-16,0 0-144 0,0 0 144 0,0 0-128 16,0 0 128-16,23 382-128 0,7-361 128 0,2-4 0 15,1-1-144-15,-12-7 144 0,4 0 0 0,4 2 0 16,3 2-144-16,4-2 144 0,2 2 0 0,2 1 0 15,4-3 0-15,37 10 0 0,-11-6 0 0,-32-8 0 16,4 6 0-16,4-3 0 0,3 2 0 0,3 2 0 16,4-3 0-16,3 2 0 0,1 0 0 0,49 7 0 0,-18-6 0 0,-12-3 0 15,-4 1 0-15,-2-1 0 16,2-1 0-16,-4 1 0 0,-1-5 0 0,-3 4 0 0,0-5 0 0,0 2 0 16,-3-1 0-16,6-1 0 0,4 1 0 0,-5 2 0 15,-3-4 0-15,0-2 0 0,4 2 0 0,1 3 0 16,3-2 0-16,1-2 0 0,0-1 128 0,-3-2-128 15,-3 0 0-15,-1 0 0 0,1 1 0 0,5-1 0 16,1-3 0-16,0 1 0 0,-1 1 0 0,-2-1 0 16,-2 1 0-16,-1 1 0 0,-2 0 0 0,4 0 0 15,2-1 0-15,-4 0 0 0,-4-3 0 0,-1 1 0 16,-1 1 0-16,0-1 0 0,-1 2 0 0,3 0 0 16,2-2 128-16,1-2-128 0,-2-1 0 0,-3 0 144 15,-2-2-144-15,-2 0 0 0,-2-4 0 0,0 4 0 16,3-4 128-16,-2 1-128 0,1 2 0 0,-3-5 128 0,-7 0-128 0,0 1 128 15,-2-2-128-15,-3 1 128 16,-2 1 16-16,-1 3 0 0,-2-1 0 0,3 0 0 0,-1-3-144 0,-1-1 192 16,1-1-192-16,-4-2 192 0,-4-2-64 0,-1-2-128 15,-3-1 192-15,0 1-64 0,0 1 0 0,-2-2-128 16,2-2 192-16,-4 0-64 0,-4 4-128 0,-2-2 160 16,-1 3-160-16,-1-1 160 0,-3 1 80 0,-2-3 16 15,-2-5 0-15,-2 1 0 0,-4-3 208 0,-4 1 48 16,-4 1 16-16,-4-4 0 0,-2-2-16 0,-4 0-16 15,-2 1 0-15,-5 3 0 0,0-3-352 0,-6 1-144 16,-2 4 128-16,-2 4-128 0,1 2-224 0,-6 3-128 16,-6 2-32-16,-1-1-11328 15,-4 0-2256-15</inkml:trace>
  <inkml:trace contextRef="#ctx0" brushRef="#br0" timeOffset="12488.57">2616 6521 3679 0,'0'0'320'0,"0"0"-320"16,0 0 0-16,0 0 0 0,0 0 2240 0,0 0 384 16,0 0 80-16,-5-1 16 0,5 1-1280 0,-6 0-256 15,6 0-48-15,-6 0-16 0,6 0-128 0,0 0-32 16,0 0 0-16,0 0 0 0,0 0-176 0,0 0-32 15,0 0-16-15,0 0 0 0,0 0-48 0,0 0-16 16,0 0 0-16,0 0 0 0,0 0-32 0,0 0-16 16,11 4 0-16,0 0 0 0,0-2-192 0,2 1-48 15,1-2 0-15,1 2 0 0,3 0-32 0,1 1-16 16,0-4 0-16,3 1 0 0,1 2 48 0,1-1 0 16,1 1 0-16,3 0 0 0,0-2 32 0,4 0 16 15,1 0 0-15,0 2 0 0,0-3-112 0,3 1-32 16,2 3 0-16,-1-3 0 0,0 1 32 0,1-1 0 0,0 0 0 15,0 0 0-15,-1-1-32 0,0 2 0 16,0-1 0-16,0-1 0 0,2-1 32 0,-5 1 0 0,-1-2 0 0,0 2 0 16,-1 2-16-16,0-1 0 0,-2-1 0 0,2 0 0 15,-1 0-48-15,-1 0-16 0,1 0 0 0,-2 0 0 16,-2-1-48-16,3-1 0 0,1 1 0 0,1 0 0 16,-2-2-32-16,2 2-16 0,1 1 0 0,0-1 0 15,0-2-144-15,1 2 192 0,-1 1-192 0,3-3 192 16,-2 0-192-16,2 0 0 0,-2 0 0 0,14 1 128 15,-3-4-128-15,-4 2 0 0,-2 0 144 0,-1 3-144 0,-1-2 128 16,-4 2-128-16,-2 0 128 0,0-1-128 0,5 0 160 0,-2 1-32 16,2-1-128-16,-1 1 192 0,0 1-192 0,-1-1 176 15,2-2-176-15,-1 2 160 0,1 1-160 0,1 0 0 16,-2 0 144-16,2 0-144 0,1-4 0 0,-1 2 128 16,-1 2-128-16,-1 0 0 0,3 0 0 0,-1 0 128 15,0 0-128-15,-1-3 0 0,-1 0 0 0,1 1 0 16,-2-1 0-16,2 2 0 0,-1-1 0 0,1 0 0 15,0 1 0-15,-3 0 128 0,-2 1-128 0,3-3 0 16,0 2 0-16,0 0 128 0,-1-1-128 0,2 2 144 16,0 2-144-16,-1-2 160 0,2 0-160 0,-3 2 192 15,0 2-192-15,0-3 192 0,2-2-192 0,-1 1 0 16,0 0 0-16,0 1 0 0,1 1 0 0,-1 0 0 16,2-2 0-16,1 0 0 0,1 0 0 0,-1-1 0 15,1-2 0-15,-1 2 0 0,-1 1 0 0,3-1 0 16,-1-2 0-16,-1 3 0 0,1 0 0 0,-1 0 0 15,-2 0 0-15,2 0 0 0,0-1 0 0,1-2 0 0,0 0 0 16,-1 1 0-16,-3 2 0 0,1 2 0 0,-1-2 128 16,2-2-128-16,-1-2 0 0,-1 2 160 0,-3 2-160 15,3 0 160-15,1-3-160 0,-1 2 0 0,2-1 0 0,0-1 0 16,1 2 0-16,0 0 0 0,0 1 0 0,-1 0 0 16,3-3 0-16,-1 0 0 0,0 0 0 0,-1 1 0 15,0 2 0-15,0 4 0 0,0 0 0 0,-2-3 0 16,1-3 0-16,1-1 0 0,1 1 0 0,0 0 0 15,-2 0 0-15,3 1 0 0,-1-1 0 0,0 2 0 16,0 0 0-16,-1 3 0 0,-2 1 128 0,1-1-128 0,1-3 0 16,-1 0 0-16,-2 2 0 0,2-2 0 0,1 0 0 15,0 0 0-15,-1 2 0 0,0-2 0 0,0-1 144 0,-2 0-144 16,-1 1 160-16,1 2-160 0,2 1 0 0,-1 1 0 16,0-2 0-16,-2-1 0 0,-1 2 0 0,1-2 0 15,1-1 0-15,3 0 0 0,0 0 0 0,-9 1 0 16,6 2 0-16,0-2 0 0,1 1 0 0,1-1 0 15,3-1 0-15,0 2 0 0,0 1 0 0,2 2 0 16,-4-1 0-16,2-3 0 0,2 2 0 0,0 0 0 16,-2 3 0-16,1-4 0 0,-2-2 0 0,0 0 0 15,0 0 0-15,0 0 0 0,-1 1 0 0,2 2 0 16,-2-2 0-16,0 0 0 0,0-2 0 0,0 0 0 16,1 1 0-16,-1 0 0 0,0-1 0 0,0 1 0 15,-3-2 0-15,0 1 0 0,-2 0 128 0,-2 1-128 16,1 1 0-16,-2-1 0 0,-1 0 0 0,0-1 0 15,1 0 0-15,-3 1 0 0,-1 0 0 0,1 1 128 16,-1-1-128-16,-1 0 0 0,0-1 0 0,0-2 0 16,1 2 0-16,-2-1 0 0,-1 2 0 0,3 0 128 15,-5 0-128-15,0 0 0 0,1-2 0 0,-2 1 0 16,0-2 0-16,0 3 0 0,-1 0 0 0,1 0 0 0,0 0 0 16,0 0 0-16,-1-1 0 0,1 1 128 0,-3 1-128 0,1-1 0 15,-2-1 0-15,0 1 0 0,2 1 0 0,-2-1 0 16,-1 0 0-16,-1-1 0 0,1-3 0 0,-2 3 0 15,1-2 0-15,1 3 128 0,0 0-128 0,0-1 0 16,0-2 0-16,-1 2 0 0,-2 2 0 0,1-2 0 16,0-3 0-16,-2 3 0 0,-1-2 0 0,0 2 0 0,-1 0 128 15,-2-2-128-15,-6 3 0 0,0 0 0 0,0 0 0 16,0 0 128-16,0 0-128 0,0 0 0 0,0 0 0 16,0 0 0-16,0 0 0 0,0 0 0 0,0 0 128 0,0 0-128 15,0 0 0-15,0 0 0 0,0 0 128 0,0 0-128 16,0 0 0-16,0 0 0 0,-9-2 0 0,0-1 0 15,1 0 0-15,-5 1 0 0,0 0 128 0,-2 0-128 16,-3 2 0-16,-2-3 0 0,-1-2 0 0,-3 1 128 16,-1 0-128-16,-2-2 0 0,-1 0 0 0,-1 3 0 15,-3-2 0-15,-2-1 0 0,1 4 0 0,-5-1 128 16,1 2-128-16,-4-1 0 0,-1 0 0 0,3 1 0 16,-3-3 0-16,0 3 0 0,-1-2 0 0,-1 1 0 15,0-1 0-15,-4 2 0 0,-2-3 0 0,0 0 0 16,-2 3 0-16,2 0 0 0,-4 1 0 0,1 0 0 15,-1-1 0-15,-2-1 0 0,4 1 0 0,-4 0 0 16,3 0 0-16,-3-1 0 0,-1 2 0 0,1 2 0 16,0-1 0-16,0-1 0 0,-2-3 0 0,-17 1 0 15,9-3 0-15,1 3 0 0,2 2 0 0,4 0 128 16,0 0-128-16,19-1 0 0,-5-1 0 0,-2-1 0 16,-3 0 0-16,-19-2 0 0,2-1 0 0,6 2 0 0,3 2 0 15,2 0 0-15,3 0 0 0,0-2 0 0,4-1 0 16,-1 1 0-16,2 3 0 0,1 0 0 0,5-2 0 0,-1 2 0 15,-3 1 0-15,3 0 0 0,0 1 0 0,-1 0 0 16,1-1 0-16,1 0 0 0,0 0 0 16,3 0 0-16,-2-1 0 0,3 1 0 0,0-2 0 0,0-1 0 15,0 3 0-15,0 0 0 16,1-1 0-16,-4 1 0 0,0 0 0 0,3 0 0 16,1 0 0-16,2-2 0 0,-1 0 0 0,2-1 0 0,0 2 0 0,-1 0 0 15,0 0 0-15,-1 1 0 0,0 0 0 0,1 1 0 0,-2 0 0 16,0 0 0-16,0-1 0 0,0 2 0 15,-1-1 0-15,0-1 0 0,1 0 0 0,-1-1 0 0,3-2 0 16,-2 1 0-16,0 0 0 0,-1 2 0 0,-2-2 0 0,1 3 0 16,-1 2 0-16,-1-1 0 0,-1 1 0 0,-2 0 0 15,5 0 0-15,1 1 0 0,0 0 0 0,0-2 0 16,-1 1 0-16,1 1 0 0,-2-3 0 0,-1 0 0 16,0 2 0-16,2-1 0 0,-3 1 0 0,2 0 0 15,1 1 0-15,1 1 0 0,1-2 0 0,-1-2 0 16,-1-2 0-16,-2 2 0 0,1 0 0 15,1 2 0-15,0 0 0 0,1-2 0 0,-1-1 0 16,0 1 0-16,-2 2 0 0,1 2 0 0,-1-3 0 0,0 0 0 16,-1 0 0-16,2-2 0 0,-4 0 0 0,0 0 0 0,2-1 0 15,0 1 0-15,-2 2 0 0,0 2 0 16,1 1 0-16,0-2 0 0,0-3 0 0,1 0 128 0,1-1-128 0,-1 1 0 16,1-2 0-16,0 2 0 0,0 0 0 15,-5 0 0-15,3-1 0 0,-2 1 0 0,3-3 0 16,0 7 0-16,1 0 0 0,0-1 0 0,3 0 0 15,-2 0 0-15,2-3 0 0,-1 0 0 0,-2 1 0 0,3 2 0 16,0-6 0-16,2 7 0 0,-2-1 0 0,3-1 0 16,1-2 0-16,1 0 0 0,-1 0 0 0,1 0 0 15,-1 0 0-15,2 3 0 0,1 0 0 0,-2-1 0 16,-2-5 0-16,0 2 0 0,0 1 0 0,-1 0 0 16,1 0 0-16,0 2 0 0,0 4 0 0,-1-4 0 0,1 1 0 15,0-2 0-15,1-1 0 0,2 0 0 16,0 1 0-16,3 2 0 0,0-1 0 0,1 1 0 0,1-1 0 0,2 0 0 15,-2 0 0-15,2 1 0 0,-1-3 0 0,2 2 0 16,0 1 0-16,2 1 0 0,1-1 0 0,-1-1 0 16,-2-4 0-16,0 4 0 0,4 0 0 0,-1 0 0 15,2-1 0-15,0 1 0 0,-3 2 0 16,2 1 0-16,1-1 0 0,3-3 0 0,-2-1 0 0,4 2 0 16,0-2 0-16,0 1 0 0,0 0 0 15,0-1 0-15,-3-1 0 0,3 1 0 0,3 0 0 0,-1 0 0 16,1-1 0-16,2-1 0 0,-1 2 0 0,10 0 0 15,-12 3 0-15,6-2 0 0,6-1 0 0,0 0 128 16,0 0-128-16,-7 0 0 0,7 0 0 0,0 0 0 16,0 0 0-16,0 0 0 0,0 0 0 0,0 0 0 15,0 0 0-15,0 0 0 0,0 0 0 0,13-1 0 16,4 1 0-16,0 1 0 0,0-3 0 0,4 2 0 0,0 0 0 16,0 0 0-16,-4-2 0 0,5 2-128 0,3 0 128 15,2-1 0-15,0 0 0 0,1-2 0 0,2-2 0 0,2 3 0 16,1 3 0-16,1 0 0 0,1-1 0 0,3 0 0 15,1-1 0-15,3 1 0 0,3 1 0 0,2-1 0 16,1-1 0-16,2 0-128 0,2-2 128 0,2 1 0 16,4-2 0-16,0 1 0 0,3 1 0 0,0 2 0 15,-2 2 0-15,3-1 0 0,3-1 0 0,1 0 0 16,-3-6 0-16,2 4 0 0,0 3 0 0,-3 0 0 0,2 0 0 16,1-1 0-16,1-1 0 0,-1-1 0 0,-2 0 0 0,1 2 0 15,-1-2 0-15,0 2 0 0,-1 2 0 16,1 1 0-16,2-2 0 0,1-1 0 0,-1-1 0 15,1 1 0-15,0 1 0 0,0 2-160 0,-2 2 160 0,0-1 0 16,-2-3 0-16,1-1 0 0,2-1 0 0,-2-1 0 16,0 2 0-16,-1 2 0 0,-2-1 0 0,2 0 0 15,1-2 0-15,0 0 0 0,2-2 0 0,-4 0 0 16,-1 2 0-16,1 1 0 0,0 0 0 0,0 0 0 16,-4 0 0-16,0-2 0 0,0-1 0 0,1-1 0 15,-1 0 0-15,-2 2 0 0,-1 1 0 0,1 1 0 16,0 1 0-16,0-1 0 0,3-3 0 0,-1 0 0 15,-1 0 0-15,4 0 0 0,-3 1 0 0,1-1 0 16,2 1 0-16,-2 1 0 0,0 1 0 0,1-3 0 16,4-1 0-16,-2 2 0 0,-2-1 0 0,0 2 0 15,-2 0 0-15,-1 1 0 0,-1 0 0 0,-1 0 0 16,0 1 0-16,-2-2 0 0,-3-2 0 0,2 2 0 16,-1-2 0-16,-1 7 0 0,0 1 0 0,0-1 0 15,-3-3 0-15,0-1 0 0,-6 1 0 0,4 1 0 0,0-2 0 0,1 1 0 16,-1-1 0-16,-1 3 0 0,-2 0 0 0,0-1 0 15,-2-4 0-15,1 1 0 0,-1 1 0 16,-1 3 0-16,0-1 0 0,-1 1 0 0,-1-1 0 0,0-2 0 16,3 0 0-16,-3-1 0 0,1 0 0 0,0-1 0 15,1 1 0-15,-1 1 0 0,-2 1 0 0,0 1 0 16,1-2 0-16,1 0 0 0,-1-2 0 0,-4 4 0 16,0 2 0-16,0-1 0 0,2-1 0 0,2-2 0 0,1-4 0 0,-2 3 0 15,1 1 0-15,-1-2 0 0,-2 1 0 16,0 0 0-16,2 1 0 0,-3 0 0 15,-1-2 0-15,1 1 0 0,0 0 0 0,-2 1 0 0,-3 0 0 0,1 1 0 16,1-1 0-16,2 0 128 0,1-1-128 0,-3 0 0 16,1-1 0-16,2 1 0 0,-1-1 0 0,-1 2 0 15,-1 2 0-15,1-1 0 0,-1-1 0 0,-1-1 0 16,-2 0 0-16,2 2 0 16,0 3 0-16,-2-3 0 0,-2 0 0 0,-1 1 0 0,-2-2 0 0,5 1 0 15,-1 0 0-15,-1-1 0 0,-1-1 0 0,1 1 0 16,1 1 0-16,0-1 0 0,-1-1 0 0,-6 0 0 15,0-1 0-15,0 2 0 0,1 2 0 0,-2-2 0 16,5 0 0-16,0 1 0 0,-1 0 0 0,0 1 0 16,0-1 0-16,1 1 0 0,-2-2 0 0,1 0 0 15,-2 0 0-15,0 0 0 0,-2 0 0 0,2-2 0 16,2 1 0-16,-1-1 0 0,-1 2 0 0,5 0 0 0,-2-2 0 16,-2 0 0-16,-1 1 0 0,0 0 0 15,2 1 0-15,-1-1 0 0,0 1 0 0,1 0 0 16,-2 1 0-16,0 0 0 0,0-1 0 0,0-1 0 15,-1 1 0-15,-2-1 0 0,2-1 0 0,-3 1 0 0,1 0 0 16,-1 1 0-16,-1 0 0 0,0 0 0 0,-3 0 0 0,1 0 128 16,-1 0-128-16,-1 0 0 0,1 1 0 0,-3 0 0 15,1 1 0-15,3-1 0 0,-2-1 0 0,0 0 0 16,2 0 0-16,-1 0 0 0,0 0 0 0,0-1 0 16,-1 2 0-16,0-1 0 0,0 1 0 0,0-2 0 15,1 1 0-15,-3 0 0 0,3 2 0 0,-4-2 0 0,-7 0 0 0,9 2 0 16,-1-1 0-16,-1-1 0 0,-7 0 0 15,8-1 0-15,0-1 0 0,-1 1 0 0,-7 1 0 16,9 0 0-16,0 0 0 0,-1-1 0 0,-8 1 0 16,9 0 0-16,-1 0 0 0,1 0 0 0,2-1 0 0,-3-1 0 15,0 2 0-15,0 0 128 0,-1-2-128 16,1-2 0-16,-2 1 0 0,1 1 0 0,-7 2 0 0,6-1 0 16,-6 1 0-16,0 0 0 0,0 0 0 0,5-3 0 15,-5 3 0-15,0 0 0 0,0 0 0 0,0 0 0 16,0 0 0-16,0 0 0 0,0 0 0 0,0 0 0 15,0 0 0-15,0 0 0 0,0 0 0 0,0 0 0 16,0 0 0-16,0 0 0 0,0 0 0 0,-8 0 0 16,-2-1 0-16,1 0 0 0,-1-1 0 0,-3 1 0 15,-2 1 0-15,-3 0 0 0,-1-4 0 0,-2 2 0 16,-2-2 0-16,-3 1 0 0,0 3 0 0,-1-1 0 16,0-1 0-16,-2-1 0 0,-1-1 0 0,-2 2 0 15,-2-1 0-15,-3 2 0 0,-1-2 0 0,-1 1 0 16,1 0 0-16,-5 1 0 0,-3-1 0 0,-5 2 0 0,-3 2 0 15,-1-2 0-15,3-2 0 0,0 0 0 0,0 0 0 16,-24-1 0-16,2 3 0 0,0 2 0 0,0 0 0 16,6-1 0-16,3 1 0 0,0-2 0 0,4 0 0 0,-1 0 0 15,-6 0 0-15,4 0 0 0,0-2 0 0,3 2 0 16,3-1 0-16,-2 0 0 0,-1-2 0 0,1 2 0 16,2 0 0-16,0 1 0 0,1 1 0 0,2 0 0 15,3 1 0-15,2 0 0 0,-3-1 0 0,4-1 0 16,1-2 0-16,0 1 0 0,3-1 0 15,-1 2 0-15,0 0 0 0,0 2 0 0,2-1 0 0,1 0 0 16,1 2 0-16,1-3 0 0,-2-2 0 0,1 1 0 0,0 0 0 0,3 0 0 16,-2 1 0-16,2 1 0 0,-1-1 0 0,1 1 0 15,-1 0 0-15,1 1 0 0,1-2 0 0,1 0 0 16,3-2 0-16,-1 1 0 0,1 2 0 0,1 1 0 16,-1-4 0-16,-1 1 0 0,1-1 0 0,1 0 0 15,-3 1 0-15,1 0 0 0,-1-1 0 0,1 2 0 16,0 0 0-16,1-1 0 0,-2 0 0 0,3-2 0 15,1 0 0-15,1 1 0 0,-1 1 0 0,-2 0 0 16,1-1 0-16,1 1 128 0,-1-3-128 0,3-2 0 16,4 2 0-16,0 2 0 0,1 0 0 0,1 1 0 15,1 0 0-15,3 1 0 0,4 0 0 0,2-1 0 16,3-1 0-16,2 1 0 0,9 1 0 0,0 0 0 16,0 0 0-16,0 0 0 0,0 0 0 0,0 0 0 15,0 0 0-15,11 3 0 0,5-5 0 0,1 2-160 16,3 0 160-16,4 0 0 0,4 2-144 0,3-2 144 15,4-2 0-15,3 4-144 0,1 0 144 0,2 2 0 0,3 0 0 16,4-3 0-16,1-2 0 0,4 0 0 0,3-2 0 16,3 2-128-16,-2 1 128 0,3 1 0 0,2 2 0 0,2-2 0 15,-1-1 0-15,6 0 0 0,3-1 0 16,1 1-128-16,-1 2 128 0,1 3 0 0,-3-2 0 0,2-1 0 16,3-2 0-16,0 1 0 0,0 1 0 0,0 2 0 15,1 1 0-15,-2-3 0 0,-3-1 0 0,3 2 0 0,1-2 0 16,-1 2 0-16,-1 1 0 0,0 1 0 15,-2-1 0-15,0 1 0 0,-2 2 0 0,-16-4 0 0,4-2 0 16,4 0 0-16,0 6 0 0,4-1 0 0,-2-3 0 0,-2-1 0 16,1 2 0-16,1 0 0 15,1 1 0-15,-2-1 0 0,1-2 0 0,-5 3 0 0,2 2 0 0,-2-4 0 16,-1 1 0-16,-1 0 0 16,-2-3 0-16,-1 1 0 0,-1 1 0 0,0 0 0 15,-3-2 0-15,-1 1 0 0,-1-1 0 0,-4 1 0 0,-3 1 0 0,-2-2 0 16,1-2 0-16,-5 0 128 0,2-1-128 0,0 1 0 15,-1 0 0-15,0 1 0 0,-2-1 0 0,-2 1 0 16,0 2 0-16,2 1 128 0,-3-3-128 0,2 1 0 16,0 1 0-16,0 3 0 0,-2-1 0 0,-2 1 0 15,-1-1 0-15,0 1 128 0,-2-1-128 0,0-1 0 16,0 0 0-16,6 3 0 0,-4-3 0 0,-3 1 0 16,-2 1 0-16,-3 0 0 0,-4-3 0 0,-1-1 128 15,-2 0-128-15,-2 2 0 0,-10-3 0 0,0 0 0 16,0 0 0-16,0 0 128 0,0 0-128 0,0 0 0 15,-10 2 0-15,-2 3 0 16,-6 2-448-16,-2-4-96 0,-4 5-32 0,-5 0-12896 0,-7-4-2592 0</inkml:trace>
  <inkml:trace contextRef="#ctx0" brushRef="#br0" timeOffset="16029.47">9034 8255 19007 0,'0'0'832'0,"0"0"192"0,0 0-832 0,0 0-192 16,0 0 0-16,0 0 0 0,0 0 448 0,0 0 32 15,0 0 16-15,0 0 0 0,-5 10 192 0,0-1 32 16,0 4 16-16,2 2 0 0,-2 2 80 0,2-9 16 15,0 6 0-15,0 2 0 0,-1 0-112 0,2 2-16 16,-2 0 0-16,0 1 0 0,0 0-96 0,-2 19-32 16,1-6 0-16,1-4 0 0,-1-3-96 0,0-6-32 15,1-1 0-15,2 0 0 0,2 1 16 0,3-3 0 16,1-3 0-16,3-5 0 0,0 1 0 0,3-3 0 0,-1-1 0 16,4 1 0-16,0 0-80 0,4-4 0 0,0-1-16 0,2-1 0 15,6 2-176-15,0-2-16 0,-4 1-16 16,3-1 0-16,-1 0-160 0,1 0 0 0,1-1 144 0,-1-1-144 15,1 1 0-15,-1 0 0 0,0 1 0 0,-3-1 128 16,-3-1-128-16,-4 1-128 0,-3-2 128 0,-11 3-192 16,0 0-1504-16,0 0-304 15,0 0-64-15,0 0-12656 0</inkml:trace>
  <inkml:trace contextRef="#ctx0" brushRef="#br0" timeOffset="16190.27">9002 8458 19343 0,'0'0'1728'0,"0"0"-1392"0,0 0-336 0,0 0 0 0,0 0 1824 0,0 0 288 15,8-1 64-15,1-1 16 0,2-2-1712 0,1 0-352 16,-1 1-128-16,0 2 0 0,1 4 192 0,-1-1-192 16,1 1 192-16,-1-1-192 0,-11-2 0 0,12 4-320 15,-12-4 32-15,11 3-7776 16,-2-1-1568-16</inkml:trace>
  <inkml:trace contextRef="#ctx0" brushRef="#br0" timeOffset="17081.09">9019 8437 3679 0,'0'0'320'0,"0"0"-320"0,0 0 0 0,0 0 0 0,0 0 3200 0,0 0 560 15,0-5 112-15,0 5 32 0,0 0-2096 0,0 0-400 16,0 0-96-16,0 0-16 0,0 0-192 0,0 0-32 16,6 9-16-16,-6-9 0 0,10 1-32 0,4-1-16 15,0-3 0-15,3 1 0 0,-1 2-240 0,1 0-32 16,-1-2-16-16,2 1 0 0,0 2-224 0,-2 1-48 16,2 0-16-16,-3-2 0 0,1-4-64 0,-1 3-16 15,0 0 0-15,2 0 0 0,-1-2-64 0,-1 2-16 16,-1-4 0-16,-2 1 0 0,-2 4-96 0,-10 0-32 15,0 0 0-15,0 0 0 0,0 0-144 0,0 0-176 16,0 0 48-16,0 0 0 16,-5-5-1728-16,-1 1-320 0,-5-1-80 0</inkml:trace>
  <inkml:trace contextRef="#ctx0" brushRef="#br0" timeOffset="17299.59">9043 8186 18591 0,'0'0'832'0,"0"0"160"0,0 0-800 0,0 0-192 0,0 0 0 16,0 0 0-16,0 0 960 0,0 0 128 0,0 0 48 0,7-9 0 0,0 1 160 15,0-1 48-15,0 0 0 0,3 2 0 0,4 2-64 0,1-2-16 16,0-1 0-16,6-1 0 0,0-1-128 15,4-1-32-15,1 3 0 0,2-1 0 0,1 1-368 16,3 1-80-16,1 2-16 0,0 1 0 0,-5-1-240 0,0 0-48 16,1 1-16-16,-4 0 0 0,-4 2-192 15,-3-1-144-15,-1-1 192 0,-6 2-192 0,-11 2 128 0,11 1-128 16,-11-1 0-16,0 0 0 0,0 0-160 0,0 0-144 16,0 0-16-16,5 9-16 15,-5-9-2976-15,0 0-592 0</inkml:trace>
  <inkml:trace contextRef="#ctx0" brushRef="#br0" timeOffset="17856.86">9772 8237 17503 0,'-5'-7'768'0,"5"7"176"0,0 0-752 0,-1-8-192 15,1 8 0-15,0 0 0 0,0 0 2048 0,0 0 368 16,0 0 80-16,0 0 0 0,0 0-1152 0,0 0-224 16,0 0-48-16,0 0-16 0,10 13-176 0,0 1-48 15,1 1 0-15,1-2 0 0,4 2-192 0,-1 3-64 16,3 1 0-16,-1 2 0 0,1 1-192 0,-3-2-64 16,-2 2 0-16,0-1 0 0,0-1-160 0,-1-3-32 15,-2 4-128-15,-1-4 192 0,-4-3-192 0,2-1 144 16,-7-13-144-16,5 15 128 0,-3-2-128 0,0-3-144 0,-4 3 144 15,2-13-208 1,0 0-1696-16,0 0-336 0,0 0-64 0,0 0-11728 0</inkml:trace>
  <inkml:trace contextRef="#ctx0" brushRef="#br0" timeOffset="18077.48">10043 8049 24879 0,'0'0'2208'16,"0"0"-1760"-16,0 0-448 0,0 0 0 0,0 0 912 0,0 0 112 15,0 0 0-15,-6 13 16 0,-2-1 32 0,1 6 0 16,-5 4 0-16,-1 6 0 0,-1 2-64 0,0 2-16 16,0 2 0-16,0 5 0 0,0 3-144 0,-1-3-16 15,1-1-16-15,0 1 0 0,0 5-288 0,3-6-48 16,2-3-16-16,1-3 0 0,3-5-272 0,0-2-64 16,0-4-128-16,4-4 192 0,1-4-192 0,1-1 0 15,-1-12 0-15,0 0-160 16,4 10-1168-16,-4-10-224 0,0 0-48 0,9-8-14944 0</inkml:trace>
  <inkml:trace contextRef="#ctx0" brushRef="#br0" timeOffset="18288.27">10290 8149 25791 0,'0'0'2304'0,"0"0"-1856"16,-4-5-448-16,4 5 0 0,0 0 1344 0,0 0 192 0,0 0 16 0,0 0 16 15,0 0-1024-15,0 0-208 0,0 0-32 16,0 0-16-16,5-5-288 0,-5 5 0 0,0 0 0 0,0 0 0 31,0 0-1264-31,3 8-304 0,-2 5-64 0</inkml:trace>
  <inkml:trace contextRef="#ctx0" brushRef="#br0" timeOffset="18435.34">10248 8591 16575 0,'0'0'1472'0,"0"0"-1168"0,-1-12-304 0,2 2 0 0,1-4 4640 0,0 4 864 15,-2 10 192-15,5-13 16 0,-1-3-3472 0,-1 2-688 16,1 7-144-16,-4 7-16 0,0 0-960 0,0 0-192 16,4-9-48-16,-4 9 0 0,0 0-192 0,0 0-288 15,0 0 64-15,0 0-12352 16,0 0-2464-16</inkml:trace>
  <inkml:trace contextRef="#ctx0" brushRef="#br0" timeOffset="19066.72">10826 7950 13823 0,'0'-17'608'0,"-2"7"128"0,2-4-592 0,0 3-144 0,0 11 0 0,2-12 0 16,-2 0 2752-16,1 3 528 0,-1 9 112 0,0 0 0 0,0 0-1344 0,0 0-256 16,6-9-64-16,-6 9-16 0,0 0-688 0,8 5-144 15,1 3-32-15,3-1 0 0,-2 5-272 0,4 0-64 16,2 6-16-16,4 4 0 0,2 1-96 0,4 2-16 15,-1 3 0-15,3 4 0 0,-13-12-48 0,6 2-16 16,-1 2 0-16,2 4 0 0,-2 1 0 0,2 0-16 16,-2 3 0-16,0 1 0 0,13 24-112 0,-5-6-32 15,-6-8 0-15,-3-4 0 0,-10-22-32 0,1 4-128 16,2-1 192-16,-1 0-64 0,-1-1-128 0,0 0 192 16,0-1-192-16,-1 0 192 0,5 6-192 0,-2-5 0 15,-5-6 0-15,0-3 0 16,-7-10-400-16,0 0-112 0,0 0-32 0,0 0 0 15,2-10-1824-15,-3-1-352 0,-3-1-80 0</inkml:trace>
  <inkml:trace contextRef="#ctx0" brushRef="#br0" timeOffset="19293.23">11355 7828 19343 0,'-3'-13'1728'0,"2"3"-1392"0,0 1-336 0,1-1 0 0,0 10 1568 16,-1-10 240-16,-1 1 48 0,2 9 16 0,0 0-128 0,0 0-16 16,0 0-16-16,0 0 0 15,0 0-496-15,-7 4-80 0,-2 5-32 0,1 5 0 0,-1 6-112 0,0 4-32 16,0 3 0-16,-1 7 0 0,4-11-192 0,-3 5-32 16,3 6-16-16,-3 4 0 0,0 7-16 0,-1-1 0 15,1 7 0-15,-3 0 0 0,-13 41-144 0,3-15-48 16,12-40 0-16,-1 5 0 0,-2 0 16 0,-1-1 0 15,0-2 0-15,-1-2 0 0,0-3-176 0,-1-2-32 16,2 0-16-16,2-2 0 0,-11 18-128 0,5-8-32 16,4-7 0-16,1-9 0 0,2-5-144 0,1-1 0 15,-1-3 0-15,4-2 128 0,1-4-128 16,2 0-256-16,4-9 64 0,0 0 16 16,0 0-1296-16,0 0-256 0,0 0-48 0,6-10-16 15,5-1-1728-15,6 0-368 0</inkml:trace>
  <inkml:trace contextRef="#ctx0" brushRef="#br0" timeOffset="19861.77">11821 8212 18831 0,'0'0'832'0,"-8"1"176"0,-1-1-816 0,9 0-192 16,0 0 0-16,0 0 0 0,-11 4 1216 0,11-4 192 15,0 0 32-15,0 0 16 0,0 0 352 0,0 0 80 16,0 0 16-16,0 0 0 0,0 0-336 0,12 4-64 16,1-3-16-16,4-2 0 0,5-2-368 0,5-1-80 15,3 2-16-15,5-2 0 0,1 0-336 0,4 2-80 0,-17-1-16 0,2 1 0 16,2 0-112-16,1-2-32 16,0-1 0-16,-2 3 0 0,-1 1-192 0,-4 1-32 0,-3 0-16 0,10 0 0 15,-8-2-208-15,-4 1 128 0,-8 1-128 0,-8 0 0 16,0 0 0-16,0 0-288 0,0 0 32 0,0 0 16 15,0 0-1696-15,0 0-352 16,0 0-64-16,0 0-9184 0,0 0-1840 0</inkml:trace>
  <inkml:trace contextRef="#ctx0" brushRef="#br0" timeOffset="20564.49">11705 8476 14735 0,'0'0'1312'0,"0"0"-1056"16,0 0-256-16,-8 5 0 0,8-5 2544 0,0 0 448 15,-4 8 80-15,4-8 32 0,0 0-1248 0,0 0-240 16,10 9-48-16,2-7-16 0,2-2-288 0,2-1-64 16,2-2-16-16,4 1 0 0,0 4-384 0,5 1-80 15,0-3-16-15,5 0 0 0,1-1-192 0,1-2-32 16,2 3-16-16,-3 0 0 0,-2-1-176 0,-3 2-32 16,-5 2-16-16,-1-2 0 0,-3 0-240 0,-6 2 0 0,-1 1 128 0,-12-4-128 31,11 0-768-31,-11 0-192 0,0 0-32 0,0 0-10528 0,0 0-2112 15</inkml:trace>
  <inkml:trace contextRef="#ctx0" brushRef="#br0" timeOffset="21060.12">13224 7834 11055 0,'0'0'976'0,"2"-7"-784"16,-1 0-192-16,1-2 0 0,-2 9 1936 0,0 0 352 15,0-9 64-15,-2 3 16 0,0-1-512 0,-3 0-112 16,-2 1-16-16,-4 3 0 0,-7-2-448 0,2 4-80 15,-2 0-32-15,-6 1 0 0,-3 1-192 0,0 0-32 16,-1 2-16-16,0 2 0 0,-1 2-64 0,4 2-16 16,-1 1 0-16,2 6 0 0,1 0-288 0,3 2-64 15,2 1-16-15,4-1 0 0,3-4-160 0,2 1-48 16,2 5 0-16,2 1 0 0,3-2-272 0,4 0 0 0,3 0 0 16,3 3 0-16,2 2 0 0,2 0 0 15,4-4 176-15,3 3-48 0,2 3 128 0,-1-1 16 0,4 3 16 0,-1-3 0 16,-1 3 32-16,-2 0 16 0,-2 4 0 0,-1 0 0 15,0-3 64-15,-4 2 16 0,-4 0 0 0,-3-4 0 16,-4 0 80-16,-2-4 16 0,-1-2 0 0,-5 3 0 16,-6-1 16-16,0 1 16 0,-5 2 0 0,-1-6 0 15,-2-2-144-15,-2-1-16 0,10-10-16 0,-4 3 0 0,-1-2-176 16,-1 2-48-16,-1-2 0 0,0 1 0 0,-2-3-144 0,2-1 0 16,0-1 0-16,-12-3 0 15,6-5-1408-15,8-1-256 0,4-2-48 0,6-6-11664 16,6 0-2352-16</inkml:trace>
  <inkml:trace contextRef="#ctx0" brushRef="#br0" timeOffset="21650.76">13490 7267 19343 0,'0'0'1728'0,"-5"-1"-1392"0,0-1-336 0,5 2 0 15,0 0 1280-15,-5-3 192 0,0-1 48 0,5 4 0 16,0 0-576-16,0 0-112 0,0 0-32 16,0 0 0-16,0 0 256 0,0 0 48 0,5-4 16 0,4 1 0 15,1 0-176-15,2 0-48 0,3 1 0 0,1-1 0 16,4 2-208-16,0 0-48 0,0 0-16 0,2-1 0 0,-1 2-176 0,1 3-16 16,-2-1-16-16,-2 3 0 0,-3-1-192 0,-2 3-32 15,-3 2-16-15,-1-3 0 0,-1 3-176 0,-4-3 160 16,-3 4-160-16,-2-2 160 0,-3 3-16 0,-1-2 0 15,-2 1 0-15,-3-2 0 0,-4 1 48 0,-1-3 16 16,-2 1 0-16,1 0 0 0,-2 0-208 16,2 2 176-16,0-4-176 0,0 2 160 0,2 1-160 0,4-4 0 15,3 1 0-15,7-5 0 0,0 9 0 0,5-4 0 16,3 0 0-16,3 3 0 0,2-5 0 0,2 5 0 16,3 1 0-16,1 1 0 0,0 0 0 0,-1 4-176 15,-1 0 176-15,-3 0-128 0,-2-1 128 0,-1 2 0 16,-4 2 128-16,-3-2-128 0,-5-2 448 0,-4-1 0 15,-3 2 16-15,-5-1 0 0,-3-3 224 0,-5 3 32 16,-3-4 16-16,-2 1 0 0,-6 1-256 0,0-3-48 16,0 0-16-16,0 1 0 0,2-3-272 0,2 1-144 15,5-1 160-15,4-1-160 16,4 1-928-16,3-2-288 0,3 0-48 0,4-1-11936 16,5-3-2400-16</inkml:trace>
  <inkml:trace contextRef="#ctx0" brushRef="#br0" timeOffset="22759.47">10768 8137 12831 0,'0'0'576'0,"0"0"112"0,5-12-560 0,0 5-128 0,-1-3 0 0,-4 10 0 15,3-12 960-15,0 4 144 0,-3 0 48 0,0 0 0 16,0 2 256-16,0 6 48 0,0 0 16 0,0-12 0 0,0 1 48 16,0 11 16-16,0 0 0 0,0-10 0 0,0-3-560 0,0 4-96 15,0-1-32-15,0 10 0 0,0 0-176 0,0 0-32 16,0 0-16-16,0 0 0 0,3-10-16 0,-3 10 0 15,3-11 0-15,-3 11 0 0,0 0-176 0,0 0-48 16,5-8 0-16,-5 8 0 0,0 0 0 0,0 0 0 16,0 0 0-16,9-4 0 0,-9 4-96 0,9-4-32 15,-9 4 0-15,0 0 0 0,12 5-64 0,-2 5 0 16,-1-1-16-16,1 3 0 0,1 0-48 0,2 1 0 16,2 2 0-16,4 6 0 0,2 0-128 0,0 2 192 15,1-1-192-15,1 4 192 0,5 0-64 0,-3 3-128 16,3-2 192-16,0 3-64 0,-1 2 0 0,1 0-128 15,-3-1 192-15,-1 3-64 0,-2 0 48 0,-2 1 0 16,1 0 0-16,-1-5 0 0,0-6 160 0,1 1 48 16,-1-1 0-16,0-3 0 0,-2 0 0 0,0-4 0 15,0 0 0-15,-4-4 0 0,-2-3-80 0,1-1-16 16,-3-4 0-16,-10-5 0 0,9 5-16 0,-9-5 0 16,0 0 0-16,0 0 0 0,8-5 0 0,-8 5 0 15,2-12 0-15,-3 0 0 0,-3-6-16 0,-2-4 0 16,-4-1 0-16,-2 2 0 0,-4-2-256 0,-1-4 160 15,0-1-160-15,-3-1 128 0,1 5-128 0,2-3 0 0,-4 2 0 16,3-2 128-16,-1-1-128 0,7 10 160 0,-4 1-160 16,0-4 160-16,-2 1-160 0,-10-8 0 0,0 0 0 0,1 4-176 15,1-3 176-15,-2 2 0 0,-1-3 0 0,1 2 0 16,0 0 0-16,2 3 0 0,1 0 0 0,2 4-128 0,1-2 128 16,3 4 0-16,3 1 0 0,2 0-128 0,2-1 128 15,2 3 0-15,1 3 0 0,4 1-128 16,5 10 128-16,0 0 0 0,-2-10 0 0,2 3-128 0,0 7 128 15,0 0-128-15,9-2 128 0,3 4-128 0,0 5 128 0,2 4-160 16,2 4 160-16,2 7-160 0,1 1 160 16,1 5-208-16,1 5 80 0,3 4 128 0,1 2-176 0,2 3 176 15,0 1-128-15,1-2 128 0,0 3 0 16,0 0 0-16,-3 1 0 0,-1 0-128 0,-1 1 128 16,-1-2 0-16,-3 4 0 0,-2-3 0 0,0-2 0 0,0-6 144 15,-1-8-144-15,-3 0 0 0,-3-1 144 0,-1-5-144 16,-3-2 0-16,1-1 144 0,-4-1-144 0,1-1 192 15,-6-4-192-15,-1 0 192 0,3-14-192 0,-4 9 0 16,-1-2 0-16,5-7 0 16,-9-5-896-16,-1-2-176 0,-1-5-16 0,-1-1-16 15,0-3-1712-15,-1-1-320 0,0-2-80 0,0-1-16 0</inkml:trace>
  <inkml:trace contextRef="#ctx0" brushRef="#br0" timeOffset="23390.93">11454 7753 18719 0,'0'0'832'0,"4"-13"160"0,1 3-800 0,1-1-192 0,1 2 0 0,-1-1 0 0,-6 10 1088 0,5-9 192 16,-5 9 16-16,0 0 16 0,5-9-48 0,-5 9-16 15,0 0 0-15,0 0 0 0,0 0-176 0,0 0-48 16,0 0 0-16,-5 11 0 0,-6 3-96 0,-2 4-32 16,-1 1 0-16,-1 5 0 0,1 9-256 0,-4 4-48 15,-2 1-16-15,-2 13 0 0,3 5-112 0,-3 5-16 16,8-25-16-16,-2 8 0 0,1 3-160 0,-3 4-16 16,-1 6-16-16,-4 3 0 0,0 2-32 0,-1 2 0 15,0-5 0-15,0 0 0 0,1-6 240 0,1-3 32 16,2-1 16-16,1-3 0 0,-17 29 48 0,9-16 16 15,6-11 0-15,4-11 0 0,5-5-80 0,3-8-16 16,1-1 0-16,3-9 0 0,2-4-240 0,3-10-48 16,0 0-16-16,0 0 0 0,0 0 240 0,0 0 48 15,2-17 16-15,1-2 0 0,4-9-128 0,0 2-16 16,1-4-16-16,2 0 0 0,2-1-304 0,0 0 128 16,1-3-128-16,4 0 0 0,2 0 0 0,2-2 0 15,-8 15 0-15,2-6 0 0,3-2 0 0,0-6 0 16,3-4 0-16,1-4 0 0,0 1 0 0,1-5 0 0,-1 0 0 15,20-47 0-15,-6 11 0 0,-2 2 0 0,1 4 0 16,-1 8 0-16,-1 6 0 0,-1 6 0 16,-4 9 0-16,-3 5 0 0,-5 7 0 0,1 7 0 0,-6 1 0 0,0 7 0 15,-5 4 0-15,-2 4 0 0,-5 8-160 16,-3 5 160-16,0-3 0 0,0 3-144 0,0 0 144 0,-5 4 0 16,-4 4-208-16,-3 3 64 0,-12 21 16 0,-3 4 0 0,-2 2 128 15,-3 9-160-15,-1 1 160 0,0 10-160 0,0 6 160 16,1 5 0-16,4-2-144 0,-1-1 144 15,1 4 0-15,2-3 0 0,12-31 0 0,0 3 0 0,0 5 0 0,0-4 0 16,1 0 0-16,2-2 0 0,-1-1 0 0,3-3 0 16,0-3 0-16,2-1 0 15,0-6-1024-15,1-2-176 0,1-4-32 16,1-3-16-16,-1 4-1344 0,1-8-272 0,4-11-48 0</inkml:trace>
  <inkml:trace contextRef="#ctx0" brushRef="#br0" timeOffset="23791.71">10880 8002 15663 0,'-12'-18'1392'0,"8"11"-1120"15,4 7-272-15,-2-12 0 0,-2 3 2736 0,1-2 480 16,2 1 112-16,1 10 0 0,0 0-1920 0,0 0-384 0,0 0-64 0,0 0-32 16,0 0-48-16,0 0-16 15,10 1 0-15,0 4 0 0,-10-5 32 0,16 9 0 0,-1 4 0 0,3 4 0 16,1 4-336-16,1 2-64 0,2 5-16 0,3 3 0 16,-8-9-96-16,3 3-32 0,3 7 0 0,0 4 0 15,5 3-32-15,0 6 0 0,-3 0 0 0,3 5 0 16,0 2 96-16,1 0 16 0,2-2 0 0,-1-3 0 15,1 1 32-15,-1-1 16 0,-2-5 0 0,-1-1 0 0,19 29-144 16,-11-17-16-16,-8-10-16 0,-5-12 0 0,-5-5-112 16,-4-6-32-16,-3-4 0 0,-5-6 0 0,2-1-32 15,-7-9-128-15,4 5 192 0,-4-5-64 16,0 0-448-16,0-15-80 0,-3-3-32 0,-2-1 0 16,-3-1-2272-16,-2-6-464 0,-3-5-96 0,-2-4 0 0</inkml:trace>
  <inkml:trace contextRef="#ctx0" brushRef="#br0" timeOffset="24155.96">11510 7809 16575 0,'6'-9'1472'0,"3"-2"-1168"0,1 3-304 0,2-2 0 16,-2 3 1072-16,0-2 144 16,-2 2 48-16,1 2 0 0,-9 5 128 0,0 0 16 15,0 0 16-15,0 0 0 0,0 0-112 0,0 0-32 0,0 0 0 16,-9 10 0-16,-1 5-128 0,-3 4-48 0,-2 4 0 0,-3 8 0 16,-4 7-208-16,-3 9-32 0,-3 6-16 0,-3 6 0 15,14-21-208-15,-4 10-64 0,-3 7 0 0,-3 10 0 0,2 2-192 16,-4 5-64-16,-4 3 0 0,0 0 0 15,0-2-112-15,0-5-16 0,0-5-16 0,2 0 0 0,3-7 0 16,3-1 0-16,2-3 0 0,-13 28 0 0,12-21-176 0,9-19 0 16,7-12 144-16,3-6-144 15,4-11-992-15,1-11-272 0,0 0-48 0,7-4-16288 16</inkml:trace>
  <inkml:trace contextRef="#ctx0" brushRef="#br0" timeOffset="41570.79">1666 17094 1839 0,'0'0'0'0,"0"0"160"0,0 0-160 0,0 0 0 0,0 0 0 0,0 0 0 16,0 0 1280-16,0 0 240 0,0 0 32 0,0 0 16 15,0 0-592-15,0 0-112 0,0 0-32 0,0 0 0 16,0 0-64-16,0 0 0 0,11 3-16 0,-11-3 0 16,9 1-96-16,1 1-16 0,0 0 0 0,1 0 0 15,1 1 0-15,0-1-16 0,1-4 0 0,1 2 0 16,1 2 48-16,3 0 16 0,1-1 0 0,0 0 0 15,2 0-224-15,0 1-32 0,1 0-16 0,3-1 0 16,2 1-96-16,1-1 0 0,1-1-16 0,-2 0 0 0,1 0-64 0,-1-1-16 16,-3-2 0-16,2 1 0 0,-1 0-80 0,0 0-16 15,2-3 0-15,-1 1 0 0,0-1 0 0,0 2-128 16,2-1 192-16,-1-1-64 0,0 0 0 0,0 3 0 16,2-2 0-16,1 0 0 0,2 2 48 0,-3-1 0 15,-1-1 0-15,0 2 0 0,0 0 16 0,-1 2 0 16,-2-2 0-16,-1-2 0 0,1 2 16 0,0-1 16 15,2 2 0-15,-2-1 0 0,-2 1 0 0,0 0 0 16,0 1 0-16,0 0 0 0,1 0-96 0,-3 1-128 16,1 0 176-16,1 1-176 0,1 2 192 0,1-2-192 15,1-1 192-15,-3 2-192 0,-3-3 144 0,2 0-144 16,2 0 0-16,-3 0 144 0,0-3-144 0,0 2 128 16,1 0-128-16,0 0 128 0,-3-1 0 0,2 1 0 15,2 0 0-15,0 1 0 0,1 0-128 0,-1 0 192 0,1 0-192 0,2 0 192 16,-1-2-192-16,1 2 0 0,0 0 144 0,1 0-144 15,5-1 0-15,-2 0 144 0,-1-2-144 0,-2 0 0 16,1 0 144-16,-1-1-144 0,-2 2 0 0,-1-1 144 16,1 2-144-16,0 0 0 0,2 1 0 0,-1 0 0 15,1 1 128-15,1 0-128 0,-1 0 0 0,1 1 128 16,-2-2-128-16,4 0 0 0,0 0 0 0,1 0 0 16,0 0 0-16,1-2 128 0,0 0-128 0,-2 1 0 15,-3 1 128-15,-1-4-128 0,-1 1 0 0,2 1 128 16,-1-1-128-16,1 2 128 0,-4 0-128 0,2-1 128 15,-2 1-128-15,3 1 192 0,-5 0-192 0,3 0 192 16,2 0-192-16,1 0 160 0,-2 0-160 0,3 0 160 16,-3 0-160-16,3 0 160 0,-2 0-160 0,3 0 160 0,-2 0-160 0,-1-1 0 15,1-1 0-15,0 0 0 0,-1-1 0 0,0 1 0 16,1-1 128-16,-1 2-128 0,1 0 0 0,2-2 0 16,-1 1 0-16,0-1 128 0,0 2-128 0,1 0 0 15,1-1 144-15,-1 1-144 0,0 0 0 0,-1 1 144 16,-1 0-144-16,-1-1 0 0,-1-1 160 0,-1 2-160 15,-1-1 128-15,2 0-128 0,2-1 144 0,-2 1-144 16,-2-3 160-16,4 3-160 0,-3 0 144 0,1 0-144 16,-1-1 128-16,3 1-128 0,-2 1 144 0,3 0-144 15,-1 0 160-15,1 0-160 0,1-1 128 0,-1 1-128 16,0 0 0-16,-2 0 0 0,-1-2 176 0,-1 2-176 16,-2 0 192-16,1 0-192 0,-2 0 176 0,2 0-176 15,0 0 160-15,0 2-160 0,0-2 224 0,0 1-48 0,0 0-16 0,1 2 0 16,0-2-160-16,1 0 0 0,3-1 0 0,2 3 0 15,-2-3 176-15,0 0-48 0,-1 0-128 0,0 0 192 16,4 0-64-16,-3 0 0 0,-2-3-128 0,1 2 192 16,0 0-64-16,-1 1-128 0,2-1 176 0,-1 1-176 15,0 0 176-15,-1 0-176 0,1-2 160 0,1 2-160 16,0 0 128-16,3 0-128 0,0 0 0 0,1 0 0 16,0 0 176-16,1 0-176 0,-3 0 192 0,0 0-192 15,-4 2 192-15,2-1-192 0,0 0 192 0,0 0-192 16,-1 2 240-16,0-1-64 0,-2 2-16 0,1 0 0 15,-1 0-16-15,0 1 0 0,1-1 0 0,2-2 0 16,2 1-16-16,3 1-128 0,-2-1 192 0,2 0-64 0,-4 0-128 16,2-2 192-16,-3 0-192 0,1-1 192 15,0 0-192-15,2 1 128 0,0 2-128 0,1-1 128 0,-1-2-128 0,-1 0 128 16,1 2-128-16,2 0 128 0,0 0-128 0,1-2 0 16,-1 0 0-16,0 0 128 0,-1 0-128 0,0 0 0 15,-2 0 0-15,1 0 128 0,-2-2-128 0,0 2 160 16,0 0-160-16,-1 0 160 0,-1 0-160 0,0 0 192 15,-1 0-192-15,2 0 192 0,2 0-192 0,-1 2 160 16,0-2-160-16,3 1 160 0,0 0-160 0,1 0 128 16,1 1-128-16,0-2 128 0,-2 0-128 0,0 0 128 15,-2 0-128-15,2 0 128 0,1 0-128 0,2 1 0 16,-1 0 0-16,0 0 128 0,-1 2-128 0,3-2 0 16,-3-1 0-16,4 2 0 0,1 1 128 0,0-1-128 15,-1-2 128-15,-1 0-128 0,-2 0 144 0,0 0-144 0,2 1 160 16,-3 1-160-16,2 0 176 0,0-1-176 0,-1 0 192 0,0 2-192 15,1-1 144-15,0 2-144 0,2-3 0 0,0 2 144 16,-1-2-144-16,-1 2 128 0,0-2-128 0,-2-1 128 16,-2 0-128-16,2 1 0 0,0 2 0 0,-1-2 128 15,-1-1-128-15,-1 0 0 0,1 0 0 0,1 3 0 16,-1-1 0-16,2 1 128 0,0-3-128 0,-1 1 0 16,-1-1 0-16,-1 1 0 0,-1-1 128 0,1-1-128 15,-2 1 0-15,0-1 128 0,-2 2-128 0,2-1 128 16,0-1-128-16,-1-1 0 0,-2 1 144 0,2 0-144 15,1 1 128-15,1-1-128 0,-1 1 128 0,1 1-128 16,1 1 128-16,-1 0-128 0,-1-2 128 0,2 1-128 16,1-2 128-16,-1 1-128 0,0 1 128 0,-1-1-128 15,-1 0 0-15,2 0 128 0,2-1-128 0,0 1 0 0,0 1 0 0,1 0 0 16,-2-2 0-16,3 1 128 0,0 3-128 0,1-1 0 16,1-1 0-16,0 1 0 0,-1-2 0 0,1 1 144 15,-3 3-144-15,1-4 0 0,2 0 144 0,-1 1-144 16,1 0 0-16,1 1 144 0,0-1-144 15,1-1 0-15,0 0 144 0,1 0-144 0,2 4 0 0,-2-2 144 16,2-1-144-16,-3-1 0 0,-2 0 128 0,-1 2-128 16,1 3 0-16,1-3 0 0,0 0 0 0,0-2 0 15,-2 0 0-15,2 0 0 0,-1 2 128 0,1 1-128 16,-1-3 0-16,1 2 0 0,-1 3 0 0,-2-2 0 16,-1-2 128-16,-1 0-128 0,-2-1 0 0,1 0 0 15,-1 2 128-15,0-2-128 0,-4 0 0 0,1 1 0 16,0 0 128-16,-2 2-128 0,1-2 0 0,-1 0 128 0,0-1-128 15,1 2 0-15,-1 1 144 0,-2 0-144 0,-2-2 0 0,-1-1 144 16,0 1-144-16,1 1 0 0,-2-2 144 0,-2 1-144 16,-1-1 0-16,0 0 144 0,-2-1-144 0,-1 1 0 15,-3 0 160-15,3-2-160 0,-3 1 128 0,0 0-128 16,-10 1 0-16,12 0 0 0,-12 0 128 0,0 0-128 16,8 0 0-16,-8 0 0 0,0 0 0 0,11 1 0 15,-11-1 0-15,0 0 0 0,0 0-192 0,0 0 192 31,0 0-1408-31,0 0-176 0,-5-5-16 0,-4-4-17296 0</inkml:trace>
  <inkml:trace contextRef="#ctx0" brushRef="#br0" timeOffset="51179.41">2330 17230 8511 0,'0'0'384'0,"0"0"64"0,0 0-448 0,0 0 0 15,0 0 0-15,0 0 0 0,0 0 496 0,0 0 0 16,0 0 0-16,0 0 0 0,0 0-16 0,0 0 0 16,0 0 0-16,0 0 0 0,0 0-80 0,0 0-16 15,0 0 0-15,0 0 0 0,0 0-32 0,0 0-16 0,0 0 0 0,0 0 0 16,0 0 48-16,0 0 0 15,0 0 0-15,0 0 0 0,0 0-16 0,0 0 0 16,0 0 0-16,0 0 0 0,0 0-48 0,0 0-16 16,0 0 0-16,0 0 0 0,0 0 32 0,0 0 16 15,0 0 0-15,0 0 0 0,0 0-32 0,0 0-16 16,0 0 0-16,0 0 0 0,0 0-80 0,0 0-16 0,0 0 0 0,0 0 0 16,0 0-16-16,0 0 0 0,0 0 0 0,0 0 0 15,0 0 96-15,0 0 16 0,0 0 0 0,0 0 0 16,0 0-48-16,0 0 0 0,0 0 0 0,0 0 0 15,0 0 32-15,1-6 0 0,2 2 0 16,-3 4 0-16,0-8 32 0,0 2 16 0,0 6 0 0,0-6 0 16,0-5-80-16,0 6 0 0,0-2-16 0,0 0 0 15,0 2 80-15,0-4 32 0,0 0 0 0,0-2 0 16,0 2-16-16,1-2 0 0,0-3 0 0,1 1 0 16,-1 1-80-16,0-1 0 0,0 0-16 0,-1 1 0 0,0 0-96 15,0-2-16-15,0 0 0 0,0 2 0 16,2-2-128-16,-2 3 192 0,0 2-192 0,1-3 192 0,1 2-192 15,1-1 128-15,0-3-128 0,-1 1 128 0,1 2-128 16,0-5 0-16,3 3 144 0,-1-1-144 0,0 1 192 0,1-1-48 16,0 1 0-16,2 2 0 0,0-1-144 0,1 0 0 15,-3-2 0-15,3 3 0 0,0 0 0 0,1 3 0 16,4-3 0-16,-3 2 0 0,0-2 0 0,-1 3 128 16,2-1-128-16,0 1 0 0,-1-2 0 0,-1 3 0 15,1-4 0-15,0 4 0 0,2-3 0 0,-2 2 0 16,1-2 0-16,-1 3 0 0,2 0 0 0,-3 0 0 15,0 2 128-15,2-2-128 0,-1 0 0 0,-2 2 0 16,1-2 0-16,0 2 0 0,0 0 128 0,-1-2-128 0,0 3 0 0,0 2 128 16,0-2-128-16,1-1 0 15,0 1 144-15,1 2-144 0,-3 0 128 0,1 2-128 16,0-1 128-16,-1 1-128 0,-1 0 192 0,2 1-48 16,0 1 0-16,0 0 0 0,0 1-16 0,0 2 0 0,0-1 0 0,0-2 0 15,0 3-128-15,1 2 0 0,0-2 0 16,0 1 0-16,0 3 0 0,0-3 128 0,1 4-128 0,0-2 0 15,1 2 0-15,-2-2 128 0,2 2-128 16,0-2 0-16,-2 1 128 0,0-3-128 0,-1 2 0 0,3 2 128 16,-2-3-128-16,-1 3 0 0,-1-3 0 0,1 3 0 15,0-1 128-15,-1 2-128 0,1 2 0 16,-2-3 128-16,1 2-128 0,0-3 128 0,-2 1-128 0,0 1 128 16,-1-2-128-16,1 4 128 0,1-3-128 0,-3 1 128 15,0 1-128-15,0-2 0 0,2 3 0 0,-3-1 128 0,-1-3-128 16,1 4 128-16,-1-4-128 0,1 2 128 0,2 1-128 0,-3-3 160 15,1 2-160-15,-1-2 160 0,1 2-160 16,0 2 192-16,-1-4-192 0,-1 3 192 0,3-4-192 0,-1 4 0 16,-2-5 144-16,0 4-144 0,0-4 0 0,1 3 144 15,-1-3-144-15,0 2 0 0,-1-9 192 0,0 6-192 16,-1 3 192-16,1-9-192 0,0 0 256 0,0 0-64 16,0 0-16-16,0 0 0 0,0 0 0 0,0 0 0 15,0 0 0-15,0 0 0 0,0 0 16 0,0 0 0 16,0 0 0-16,0 0 0 0,0 0-16 0,0 0 0 15,0 0 0-15,0-9 0 0,-1 1-176 0,1-2 192 16,0 1-192-16,0-2 192 0,1 1-192 0,0 1 0 16,1-4 0-16,-1 2 128 0,0-2-128 0,-1-1 0 15,3 1 0-15,-2 1 0 0,-1-4 0 0,1 1 128 16,-1 0-128-16,0 1 0 0,-1 2 0 0,0-2 0 16,-2 2 0-16,2 0 0 0,-2 0 0 0,1-1 0 0,-1 3 128 15,-1-2-128-15,-1 2 0 0,0 1 0 16,-1-2 0-16,-2 2 0 0,-1-4 0 0,-1 3 0 0,-1 1 128 15,-2-2-128-15,0 2 0 0,1-3 0 16,-5 2 144-16,1-1-144 0,-1 1 0 0,1-1 0 0,-2-3 0 16,1 4 128-16,1 3-128 0,-1 0 0 0,1-2 0 15,0 4 0-15,1 1 0 0,0-1 0 0,1 3 0 0,0 1 0 16,1 1 0-16,0 1 0 0,1 1 0 0,-1 3-128 16,2-1 128-16,-2 0 0 0,1 1 0 0,1 3 0 0,-3-2 0 15,3 3 0-15,-2-3 0 0,3 5 0 0,-2-3 0 16,-2 4 0-16,3-3 0 0,-1 3 0 0,0 1 0 0,2 0 0 15,-3 2 0-15,0 0-128 0,0 2 128 16,1-1 0-16,-2 2 0 0,1-1 0 0,-2 1 0 0,1-1 0 16,1 1 0-16,2-1 0 0,-3-5 0 0,2 2 0 15,-1 2 0-15,2-1 0 0,1 3 0 0,0-2 0 16,0 1 0-16,1-1 0 0,0 1 0 0,1 1 0 16,0-1 0-16,2 1-128 0,1-1 128 0,1-2 0 15,0 0 0-15,1-1 0 0,0 0 0 0,1-2 0 16,-2-1 0-16,2-1 0 0,1-3 0 0,1-7 0 15,0 7 0-15,0 1 0 0,0-8 0 0,0 0 0 16,0 0 0-16,0 0 128 0,0 0-128 0,0 0 0 16,0 0 128-16,0 0-128 0,0 0 128 0,0 0-128 15,-6 0 128-15,6 0-128 0,-5-4 176 0,0-2-48 16,0 1 0-16,1-2 0 0,1-4 16 0,2-1 0 16,0 1 0-16,1-4 0 0,1 2-144 0,1 1 0 15,2-3 144-15,0 0-144 0,4-2 0 0,-1 0 0 16,2-2 0-16,1 1 0 0,3 1 0 0,1-1 0 15,0-1 0-15,4 0 0 0,0-1 0 0,-1-2 0 0,1 3 0 0,0 0 0 16,-1 1 0-16,-1 1 0 0,1-1 0 0,-2 1 0 16,0 2 0-16,0 0 0 0,-2 0 0 0,2-1 0 15,-1 4 0-15,2 1 0 0,-1 0 0 16,0 5 0-16,-1-6 0 0,0 6 0 0,0-3 0 16,0 3 0-16,1 2 0 0,2-1 0 0,-2 2 0 0,2 2-128 15,0 1 128-15,1 1 0 0,0 0 0 0,1 5 0 16,0-1 0-16,3 0-128 0,-1 4 128 0,0-1 0 0,-1 5 0 0,-1 0 0 15,-1 0 0-15,0 2-128 16,-2 1 128-16,2 2 0 0,-1 1 0 0,-2 2 0 0,-3 1 0 0,0 1 0 16,-3-1 0-16,0 0 0 0,-2-1 0 0,1 2 0 15,-2-3 0-15,1 1 0 0,-4 0 0 0,3 1 0 16,-4 0 0-16,3-2 128 0,-4-1-128 0,2 0 0 16,0-1 0-16,-1 0 128 0,-1-2-128 0,1 1 0 15,-2 0 128-15,1-1-128 0,-1-4 0 0,0 2 144 16,0 2-144-16,0-2 0 0,0-4 160 0,2 1-160 15,-2 1 128-15,0-3-128 0,-2-1 144 16,2-8-144-16,-1 7 160 0,1-7-160 0,-2 7 144 0,2-7-144 16,0 0 128-16,0 0-128 0,0 0 144 0,0 0-144 15,0 0 160-15,0 0-160 0,0 0 0 0,0 0 128 16,0 0-128-16,8-7 0 16,-2-2-1280-16,1-1-288 0,3-5-64 0</inkml:trace>
  <inkml:trace contextRef="#ctx0" brushRef="#br0" timeOffset="53021.9">8627 17125 9215 0,'0'0'816'0,"0"0"-656"0,0 0-160 0,0 0 0 16,0 0 1488-16,0 0 272 0,0 0 48 0,0 0 16 15,0 0-1008-15,0 0-208 0,0 0-32 0,0 0-16 16,-5 8-96-16,5-8-16 0,0 0 0 0,0 0 0 16,0 0 224-16,0 0 32 0,-3 8 16 0,3-8 0 15,0 0 80-15,0 0 16 0,0 0 0 0,0 0 0 16,0 0-144-16,0 0-32 0,0 0 0 0,0 0 0 15,0 0 16-15,0 0 0 0,0 0 0 0,0 0 0 16,0 0-48-16,-7 8-16 0,7-8 0 0,0 0 0 16,-9-2 16-16,9 2 0 0,-5-7 0 0,1 0 0 15,-1-3-32-15,4 3-16 0,-1-6 0 0,1 1 0 16,0-2-176-16,2-1-16 0,2 0-16 0,-2 0 0 0,3-2-128 16,0 1-32-16,1-3 0 0,-1 2 0 0,-1 3-32 0,1-2-16 15,4-3 0-15,1 1 0 0,1-3-144 0,1 2 128 16,2 0-128-16,1 1 128 0,1 1-128 0,2 0 0 15,1 2 0-15,1-2 0 0,1 1 0 0,-1 2 128 16,3 1-128-16,-2 3 0 0,-1-3 0 0,0 1 128 16,0 4-128-16,0-1 0 15,-1 3 0-15,-1-1 0 0,-2 0 0 0,-1 2 0 16,-2 2 0-16,0 2 0 0,-1 0 0 0,2-2 0 0,-1 3 0 0,0 3 0 16,0-1 0-16,0 1 0 0,1 0 0 0,0 4 0 15,3 2 0-15,-2 0 0 0,-1 1 0 0,1 4 0 16,-1-3 0-16,-2 4 0 0,3 2 0 0,0 2 0 15,-2 1 0-15,0 2 0 0,1-2 0 0,0 1 0 16,-2-2 0-16,1 1 0 0,-2-1 0 0,0 0 0 0,-1-1 0 0,0 1 0 16,-2-1 0-16,-2 0 0 0,3-3 128 0,-2-1-128 15,1 0 176-15,-1-1-48 0,-1-1-128 0,-1 2 192 16,0 1-48-16,1-1-16 0,-3-1 0 0,1 0 0 16,0 0 0-16,-2-3 0 0,-2 1 0 0,1-1 0 15,0-10 0-15,-2 13 0 0,0-1 0 0,2-12 0 16,-2 10 0-16,2-10-128 0,0 0 192 0,0 0-64 15,-3 11-128-15,3-11 160 0,-3 12-160 0,3-12 160 16,0 0-160-16,0 0 160 0,0 0-160 0,0 0 160 16,0 0-32-16,0 0 0 0,-9-7 0 0,3 2 0 15,6 5 48-15,-5-7 0 0,1-5 0 0,0 1 0 16,0-1 80-16,1-2 0 0,-3-4 16 0,1 1 0 16,0-4-112-16,-2 1-32 0,2-2 0 0,-2 2 0 0,0-2-128 15,-1 1 0-15,0-2 0 0,-2-1 128 0,3 1-128 16,-2 0 0-16,0-4 0 0,1 4 0 0,-1 4 0 15,2 2 0-15,-2 0 128 0,0 1-128 0,0 2 0 0,-1 0 0 16,0 2 0-16,-2-1 0 0,2-1 0 0,-2 3 0 16,0-2 0-16,-2 3 0 0,-1 4 0 0,-2 2 0 15,-1-2 0-15,3 3 0 0,-3 2 0 0,0 1 0 16,-1 1 0-16,-1 2 0 0,0-1 0 0,-2 1 0 16,0 0 0-16,-3 1 0 0,1 1-128 0,-2 3 128 15,1-2 0-15,1 6 0 0,-2 1 0 0,6 0 0 16,-2 3-144-16,2 2 144 0,0 1 0 0,2 1 0 15,1 3-128-15,2 0 128 0,-1 2 0 0,0 1 0 0,4-6 0 16,0 1 0-16,1 1 0 0,2 1-128 16,1-4 128-16,2 1 0 0,1-1 0 0,0-1 0 0,4-4 0 15,1-1 0-15,0 1 0 0,1 0 0 0,1-1-128 0,1-3 128 16,-1 1 0-16,-2-11 0 0,4 13 0 0,-1-5 0 16,-3-8 0-16,0 0 0 0,0 0 0 0,0 0 0 15,4 10 0-15,-4-10 0 0,0 0 0 0,0 0 0 16,0 0 128-16,0 0-128 0,0 0 0 0,0 0 144 15,10-12-144-15,-3 0 160 0,4-5-160 0,-4-1 160 16,2-2-160-16,0-3 160 0,0 0-160 0,0-4 160 16,-2 3-160-16,4-2 128 0,1 0-128 0,4-4 128 15,0-1-128-15,2 3 0 0,2-4 0 0,4 6 0 16,2-3 0-16,0 4 0 0,4-1 0 0,-1 4 0 16,0 2 0-16,-1 1 0 0,-1 1 0 0,-2 3 0 15,-3 2 0-15,-2 0 0 0,1 2 0 0,-1 2 0 16,-1 6-128-16,-1 5 128 0,0 1 0 0,-3 5 0 0,-2 5 0 15,-1-1-144-15,1 5 144 0,0 3 0 0,-2 2 0 0,-1 2-128 16,-1 1 128-16,-1 5 0 0,-1 3 0 0,1-1 0 16,-2-3 0-16,3 0 0 0,0-5 0 0,0 2 0 15,-3-5 0-15,1-2 0 0,-2 0 0 0,-1-1 0 16,-2-1 0-16,1 0 0 0,-1-4 0 0,-2-3 0 16,0-10 0-16,2 13 0 0,-1-2 0 0,-1-11 0 15,0 0 0-15,0 0 0 0,2 9 128 0,-2-9-128 16,0 0 0-16,0 0 144 0,0 0-144 0,0 0 0 15,0 0 0-15,0 0 0 16,0 0-2144-16,-9-7-352 0,-1-7-80 0,1 1-16 0</inkml:trace>
  <inkml:trace contextRef="#ctx0" brushRef="#br0" timeOffset="54780.95">5416 16841 6447 0,'0'0'576'0,"0"0"-576"0,0 0 0 0,0 0 0 0,0 0 1168 0,0 0 128 16,0 0 32-16,0 0 0 0,0 0-624 0,0 0-128 15,0 0-32-15,0 0 0 0,0 0-112 0,0 0-32 16,0 0 0-16,0 0 0 0,0 0 160 0,0 0 16 16,0 0 16-16,0 0 0 0,0 0-16 0,0 0 0 15,0 0 0-15,0 0 0 0,0 0-112 0,0 0-16 16,0 0-16-16,0 0 0 0,0 0 208 0,0 0 32 15,0 0 16-15,0 0 0 0,0 0-48 0,0 0 0 16,0 0 0-16,0 0 0 0,0 0-64 0,0 0 0 16,0 0-16-16,0 0 0 0,0 0 0 0,0 0 0 0,0 0 0 0,0 0 0 15,9-4-48-15,-9 4 0 0,8-7 0 0,-2 2 0 16,-6 5-64-16,0 0 0 0,6-11-16 0,0 5 0 16,-6 6-64-16,6-9-16 0,-6 9 0 0,8-5 0 15,-8 5-80-15,6-9-16 0,0 3 0 0,1 2 0 16,-7 4-64-16,10-8 0 0,-4 2-16 0,2 0 0 15,1-1-16-15,0 2 0 0,-3 3 0 0,5-3 0 16,0-2 0-16,-1 2 0 0,0 1 0 0,1-2 0 16,2 1 32-16,0 1 0 0,1-2 0 0,0-1 0 15,-2 4-16-15,0-1 0 0,-1-3 0 0,-1 4 0 16,-1 0-48-16,3 0 0 0,-12 3 0 0,10-2 0 16,-1-2-128-16,-9 4 192 0,9-2-192 0,-9 2 192 15,11-3-192-15,-11 3 160 0,12 0-160 0,-3 0 160 16,-9 0-160-16,11 1 160 0,-11-1-160 0,11 4 160 15,-11-4-160-15,9 5 160 0,-9-5-160 0,10 3 160 16,-10-3-160-16,11 6 128 0,-5 0-128 0,-6-6 128 0,0 0-128 0,0 0 128 16,6 4-128-16,1 3 128 0,-1 0-128 15,-1-2 160-15,-5-5-160 0,5 8 160 16,-1 1-160-16,0-2 0 0,-2 1 144 0,2-2-144 16,-1 2 128-16,-1-2-128 0,1 1 128 0,-1 2-128 0,-2-9 128 15,0 0-128-15,0 11 128 0,0-1-128 0,0-10 128 0,0 0-128 16,-1 13 160-16,1-13-160 0,-1 8 176 0,1 2-176 15,0-3 192-15,0 2-192 0,-4-2 176 0,3 0-176 16,-2 1 160-16,2-3-160 0,1-5 144 0,-3 10-144 16,2-3 128-16,1 0-128 0,-2 1 0 0,-1-1 0 15,3-7 128-15,-4 9-128 0,2-4 0 0,-1 2 0 16,3-7 0-16,-4 9 0 0,1-2 0 0,-1 2 128 16,0-2-128-16,1 1 0 0,-2-1 144 0,1 3-144 15,-1-4 160-15,0 2-160 0,-1 1 160 0,1-3-160 16,0 3 160-16,0-1-160 0,-2 2 128 0,2-2-128 15,-1 2 0-15,0-1 144 0,-1 2-144 0,1-2 0 16,1 1 0-16,0 2 128 0,0-4-128 0,0 4 0 16,-1-3 0-16,1 2 128 0,0-3-128 0,-1 2 0 15,0 0 144-15,-1 0-144 0,1 2 0 0,-1-2 144 16,1 3-144-16,1-1 0 0,0-1 128 0,1 1-128 0,2 2 0 16,-1-4 0-16,-3 2 0 0,1-3 0 0,0 0 128 0,1 0-128 15,0-1 0-15,0-2 128 0,4-6-128 16,-4 7 0-16,0-2 192 0,4-5-192 0,-6 3 192 15,6-3-192-15,0 0 176 0,-5 1-176 0,5-1 160 0,0 0-160 16,-5-3 128-16,0 2-128 0,5 1 0 0,-4-6 144 16,1-3-144-16,1 3-256 0,-1-5 64 0,2-3 16 15,2 0-1296 1,2-2-256-16,-1-3-48 0,2 1-16 0,0 0-1728 16,4-3-368-16</inkml:trace>
  <inkml:trace contextRef="#ctx0" brushRef="#br0" timeOffset="56677.54">5425 16628 6447 0,'0'0'576'0,"-5"3"-576"0,-1-3 0 16,1 0 0-16,-3 2 1920 0,8-2 256 0,-6 1 64 0,6-1 16 15,0 0-1456-15,-7 1-288 0,7-1-64 0,0 0-16 16,-6 1 48-16,6-1 16 0,-6-1 0 0,6 1 0 16,0 0 0-16,-5 1 0 0,-2-1 0 15,7 0 0-15,0 0 304 0,0 0 64 0,0 0 16 0,-5 3 0 16,-1 0 32-16,6-3 16 0,0 0 0 0,0 0 0 16,0 0-144-16,0 0-16 0,0 0-16 0,0 0 0 15,0 0-64-15,0 0-16 0,0 0 0 0,-2-6 0 16,2 6-96-16,2-6-32 0,0-2 0 0,1 1 0 0,1-2-96 0,-1 0 0 15,1 0-16-15,1 0 0 0,2-2-96 16,0 2-16-16,2-3 0 0,-1 4 0 0,-1-5-32 0,2 1-16 16,2 1 0-16,-1-2 0 15,1-1 32-15,2 2 0 0,0 0 0 0,2-2 0 0,0 0-112 0,2 0-32 16,2-1 0-16,1 0 0 0,3-1-32 16,-3 1-128-16,3 1 192 0,-1 3-64 0,-1-2 48 0,-2 0 0 15,3 2 0-15,-2-1 0 0,2 0-176 0,-3 3 160 16,-1-3-160-16,0 5 160 0,-2-3-160 0,1 2 0 15,-2-1 144-15,0 4-144 0,2 0 128 0,0 0-128 16,-1 1 128-16,-1 1-128 0,0 3 176 0,0-1-48 16,2 1 0-16,0 1 0 0,-1 1 0 0,1 2 0 15,-1-1 0-15,-1 4 0 0,3-3 0 0,-1 2-128 16,-1 2 192-16,1-2-64 0,1 4 0 0,-2-2-128 0,-1 2 192 16,2-1-64-16,-3 1-128 0,-1-2 128 15,-3 3-128-15,1-2 128 0,1 2-128 0,-1 2 0 16,-1-4 0-16,0 4 128 0,-2-1-128 0,1 0 128 15,-3 0-128-15,1 1 128 0,-1-1-128 0,0 2 128 16,-1 1-128-16,0-1 128 0,1 1-128 0,-3-1 160 0,4 0-160 16,-2 0 160-16,0 3-160 0,0-1 0 0,-1 1 144 0,0-1-144 15,-1 2 0-15,2-3 128 0,-3 2-128 0,0-1 0 16,2-1 0-16,-1 1 144 0,-1 0-144 0,1 1 0 0,-1-1 128 16,1 2-128-16,-1-1 0 0,0-2 0 15,0-1 128-15,-1 1-128 0,1 0 0 0,-1 1 0 16,0 0 128-16,1-1-128 0,-2-1 0 0,2 2 0 0,-2-2 144 15,1 1-144-15,-1-1 0 0,2-3 144 0,-1 1-144 0,0 0 0 16,0-1 0-16,1 0 128 0,-2-2-128 0,0 1 0 16,2 2 0-16,0-4 128 0,-1 3-128 0,-1-2 0 15,0 2 0-15,0-2 0 0,0 1 0 0,0-1 0 16,0 1 0-16,0 2 0 0,0-4 0 0,0 3 0 16,0-5 128-16,0 4-128 0,0 0 0 0,1 0 0 15,-2-3 0-15,1 3 0 0,0-2 0 0,0 3 0 16,-1-2 128-16,-1 2-128 0,1-2 0 0,0 3 0 15,-1-1 0-15,0-2 0 0,-1 2 0 0,2-2 0 16,-1 3 128-16,-1-3-128 0,0 1 0 0,2 1 0 16,-1-2 0-16,-1 4 128 0,1-4-128 0,0 1 160 15,-3 1-160-15,3-2 160 0,-2 3-160 0,0-3 160 16,1 3-160-16,-3 1 160 0,1-4-160 0,0 4 128 16,0-4-128-16,-1 2 128 0,0 2-128 0,1-3 0 15,2 3 0-15,-1-4 128 0,-1 1-128 0,0 1 0 0,1-4 0 0,0 0 0 16,0 1 0-16,2-3 0 15,-2 2 128-15,4-7-128 0,-4 6 0 0,4-6 0 16,0 0 144-16,0 0-144 0,0 0 208 0,0 0-16 0,0 0-16 16,0 0 0-16,0 0-16 0,0 0 0 0,-5 1 0 0,5-1 0 15,0 0-160-15,0 0 128 0,0 0-128 0,0 0 128 16,0 0-128-16,-1-4 0 0,2-2 0 0,1 1 0 16,1-1 0-16,1-1 0 0,0-1 0 0,1-1 0 15,0 0 0-15,-1-3 0 0,3 2 0 0,0-4 0 16,0-2 0-16,1-1 0 0,-2 0 0 0,3-3 0 0,-1-1 0 15,-2-4 0-15,0-2 0 0,1-2 0 0,-2 0 0 16,0-2 0-16,-1-3 0 0,0 2 0 0,-1-1 0 0,1 3 0 16,0-2 0-16,0 1 0 0,-2 3 0 0,2 0 0 15,0 4 0-15,0-2 0 0,-2 1 0 0,1 3 0 16,-3-3 0-16,0 4 0 0,-1 0 0 0,-1 2 0 16,0-2 0-16,-2-1 0 0,0 1 0 0,0 0 0 15,1 1 128-15,-3 0-128 0,0-2 0 0,-2-4 0 16,1 4 0-16,-1-4 0 0,1 2 0 0,-2 1 0 15,0-4 128-15,-1 2-128 0,-1 1 0 0,1-2 0 16,-2 2 0-16,-2-1 0 0,0 1 0 0,0 3 0 16,0 1 0-16,-2 0 0 0,-1-3 0 0,0 5 0 15,-3 0-144-15,1 2 144 0,0 0 0 0,-2 0 0 16,1 2 0-16,1 0 0 0,-2 1 0 0,2 3 0 16,-1-1 0-16,0 3 0 0,2-2-128 0,0 4 128 15,-2-2 0-15,1 3 0 0,1 0 0 0,0 1-128 16,0 0 128-16,1 4 0 0,-1 1 0 0,0 4 0 0,0-1-128 15,0 1 128-15,-1 4 0 0,0-2-128 0,0 2 128 0,-1-1 0 16,0 5-128-16,0-1 128 0,-1 0 0 16,-1 2 0-16,2 4-128 0,1 0 128 0,1 0 0 15,0-1 0-15,0 1-128 0,2 3 128 0,1-4 0 0,-2 1 0 16,4-1 0-16,-1 0 0 0,2-1 0 16,-2-1 0-16,2-2 0 0,0 1 0 0,-1 1 0 0,0 0 0 0,0-1 0 15,2-1 0-15,0 1 0 0,0 0 0 16,4 0 0-16,-1-3 0 0,2 2 0 0,1 1 0 0,0-5 0 15,1 1-128-15,1-2 128 0,1 2 0 0,0-3 0 16,1 1 0-16,1-8-128 0,0 0 128 0,0 0 0 0,0 0 0 16,0 0-128-16,0 0 128 0,0 0 0 15,0 0 0-15,7-1-128 0,1-4 128 0,-2 1 0 0,1-1 0 16,2-5 0-16,1 1 0 0,0-3-128 0,2 2 128 16,1-4 0-16,1-1 0 0,1 0 0 0,1-2-128 15,2-1 128-15,1 1 0 0,0-3 0 0,3 0 0 16,-1 0 0-16,4-3 0 0,3 0 0 0,0 3 0 15,2-1-128-15,-3 2 128 0,5 0 0 0,-3 3 0 16,-3-1 0-16,1 2 0 0,-1 1 0 0,-1 4-128 16,0 0 128-16,0 2 0 0,-3-1 0 0,0 4 0 15,0 2 0-15,-1 3 0 0,-2 0 0 0,0 4 0 16,0 0 0-16,-1 5 0 0,3 1 0 0,-1 3-192 0,2 1 192 0,-2 4-160 16,1-1 160-16,1 3 0 15,0 4 0-15,1 1-128 0,-1-1 128 0,-1 4 0 0,2-2 0 0,-4 3-128 16,2-6 128-16,-2 1 0 15,-1 0 0-15,0-1 0 0,0 0 0 0,-3 1 0 0,-2-4 0 16,-1 1 0-16,-1-4 0 0,-6 1 0 0,-1-1 0 16,-3 1 0-16,-2-3 0 0,-1-1 0 0,-3 0 0 0,-2 0 0 15,-1 1 0-15,-1-1 0 16,-1-3 0-16,0 3 0 0,-2 2 0 0,1-1-192 0,1-1 64 0,-3 5 0 16,3-5-1696-1,3-3-336-15,2 0-64 0,5-11-15472 0</inkml:trace>
  <inkml:trace contextRef="#ctx0" brushRef="#br0" timeOffset="58668.98">10079 16174 19343 0,'-13'12'1728'0,"5"0"-1392"0,1-1-336 0,-2 2 0 15,0 1 0-15,1-3-160 0,-1 1 16 0,2 1 0 16,-1-4 144-16,1 2 0 0,-4-3 160 0,5 2-160 0,-2-5 704 16,0 0 32-16,-1 0 16 0,9-5 0 0,0 0-80 0,-9 4-16 15,9-4 0-15,0 0 0 0,-9 5-64 0,9-5-16 16,0 0 0-16,0 0 0 0,0 0-192 0,0 0-64 15,0 0 0-15,10 4 0 0,0-4-144 0,2-3-48 16,-1-2 0-16,2-4 0 0,1-1 128 0,4-5 32 16,1-2 0-16,3-2 0 0,0-2 32 0,5-6 16 15,2 0 0-15,2-5 0 0,2-2-64 0,3-4-16 16,6-1 0-16,4-5 0 0,1 1-64 0,0 1 0 16,-1-4-16-16,0-1 0 0,1 0 0 0,2-3 0 15,2-4 0-15,6-1 0 0,4-4-16 0,3-4 0 16,1 2 0-16,-3-3 0 0,-3 1-32 0,0-3 0 15,2-4 0-15,4-2 0 0,3-3 16 0,1-4 0 16,4 0 0-16,-7-2 0 0,-6 0 0 0,-1-5 0 16,5 1 0-16,1 1 0 0,0 0-16 0,-1-1 0 0,3 4 0 15,-6-2 0-15,-8 6 32 0,-1-3 0 0,-1 2 0 16,0 3 0-16,0 4 48 0,-1-4 16 0,0-1 0 16,2 0 0-16,-1-1 32 0,-1-2 16 0,-6 2 0 0,-2-7 0 15,-3-2-32-15,1 0-16 0,2-3 0 0,1 2 0 16,0-1-32-16,4-3 0 0,2-7 0 0,-1 2 0 15,0 4 0-15,-2-4 0 16,-2 2 0-16,0 1 0 0,-6-5 0 0,0 2-16 0,1-1 0 0,2-1 0 16,-2 3 0-16,5-4 0 0,-2 2 0 0,2-1 0 15,3 3-48-15,-1-1 0 0,1-5 0 0,-3 1 0 16,-2 1-128-16,3-3 0 0,2 3 144 0,4-2-144 16,2 0 0-16,3 3 128 0,5 0-128 0,-3 3 0 15,3 0 128-15,-1 4-128 0,-5 1 128 0,1 2-128 0,-3 0 0 16,2 2 144-16,-2 2-144 0,4 0 0 0,2-1 176 0,-2-1-176 15,-3 0 160-15,-1 0-160 0,-2 1 144 0,1-2-144 16,3-3 128-16,2 4-128 0,4-3 0 0,1 1 0 16,3-1 128-16,-3-1-128 0,0-2 0 0,1 3 0 15,-1 0 0-15,2-1 0 0,3 2 0 0,-1 2 128 16,0 1-128-16,-2 2 0 0,-8-2 0 0,-2 4 0 16,0 1 128-16,-1 1-128 0,-1-3 0 0,2 4 0 15,1-1 0-15,-1 1 0 0,-3-6 0 0,-4 4 0 16,-3-2 128-16,-1-1-128 0,2 2 0 0,-2-2 0 15,0 6 0-15,-1 0 0 0,-1-4 0 0,2 6 0 16,2 1 128-16,-2 2-128 0,-1-1 0 0,0 2 0 16,-5 1 0-16,-2-1 0 0,0 1 0 0,-1-1 128 15,3 5-128-15,-2 2 0 0,2-3 0 0,1 2 0 0,-1 2 128 0,1-5-128 16,3 2 0-16,-3 3 0 0,2-1 0 0,-1 3 128 16,-2-1-128-16,0 2 0 0,-3-5 0 0,2 4 0 15,-1-4 0-15,2 3 0 0,-1-3 0 0,-2 4 0 16,-1-4 0-16,5 6 128 0,2-5-128 0,-1 3 0 15,0-3 128-15,1 3-128 0,-1 0 0 16,1 2 128-16,-4 3-128 0,1 0 128 0,3 1-128 0,-3 4 128 16,-2 4-128-16,1 2 160 0,-2-5-160 0,3 4 160 15,0 4-160-15,2 3 0 0,-1 1 144 0,2 0-144 16,-1-3 0-16,-2 4 0 0,-3 0 0 0,3 2 128 16,-1-1-128-16,-1 4 0 0,1 3 0 0,1-4 0 15,-2 2 0-15,1 5 0 0,0-5 0 0,-2 6 0 16,-4-2 0-16,-2 6 0 0,2 1 0 0,-6 3 0 0,0-1 0 15,-5 1 0-15,-1 3 0 0,-3 2 0 0,0-1 0 0,-6 2 0 16,1 3 0-16,-2 0 0 0,-2 3 0 16,1-1 0-16,-3-2 0 0,-4 8 0 0,0 0-240 0,0 0-16 15,0 0 0-15,0 0 0 16,0 0-320-16,0 0-64 0,0 0 0 16,0 0-16-16,0 0-1072 0,0 0-224 15,0 0-32-15,0 0-16 0,0 0-816 0,0 0-176 0</inkml:trace>
  <inkml:trace contextRef="#ctx0" brushRef="#br0" timeOffset="59246.25">17742 3243 35007 0,'-20'-13'3120'0,"10"10"-2496"0,0 1-496 0,1 2-128 16,9 0 416-16,0 0 64 0,0 0 16 0,0 0 0 15,0 0-864 1,0 0-160-16,0 0-48 0,0 0 0 0,10-1 720 0,4-7 144 0,1 0 32 0,6-1 0 16,3 0 32-16,2-4 16 0,1 2 0 0,2-3 0 15,2-2 16-15,1-1 16 0,3-1 0 0,1 0 0 0,6 0-64 16,0-1-16-16,1-4 0 0,1 0 0 15,5 4-80-15,2 0-32 0,2 0 0 0,0-2 0 16,-4-4-80-16,1-3 0 0,0 3-128 0,1-2 192 0,0 4 64 16,-2-1 0-16,5 0 0 0,-3 1 0 0,-1-2-32 15,-1 2 0-15,-5 0 0 0,-2 2 0 0,-2-2 16 0,0 4 0 16,1 1 0-16,-3 0 0 0,0-1-16 0,-1 4 0 16,0 2 0-16,-2 1 0 0,0 6-96 0,-3 0 0 15,-2 3-128-15,-1 3 192 0,-2 0-192 0,-3 5 0 16,-1 4 128-16,-5 3-128 0,-4-1 0 0,-3 7 0 15,-1 7 0-15,-2 1 0 0,-3 6 128 0,-2 4-128 16,-3 8 0-16,-3 5 144 0,-5 5 32 0,-2 3 0 16,-5 5 0-16,-4 2 0 0,-5 2 16 0,-3 4 16 15,-5-2 0-15,-5 3 0 0,-2 1 128 0,-4 0 32 0,-3 2 0 16,-2 1 0-16,-3-2-48 0,1 0-16 0,2 1 0 0,1-4 0 16,-3-3-96-16,3 2-16 0,0-2 0 0,8-4 0 15,3 1-192-15,7-8 0 0,4-1 128 0,6-3-128 31,6-1-320-31,7-9-128 0,4-4 0 0,9-3-16 16,5-4-1840-16,11-8-384 0,9-6-64 0,13-4-15824 0</inkml:trace>
  <inkml:trace contextRef="#ctx0" brushRef="#br0" timeOffset="63163.68">7067 13544 9215 0,'-12'1'816'0,"12"-1"-656"16,-12 3-160-16,5 3 0 0,-2-2 2016 0,2 2 368 0,1 3 80 15,6-9 16-15,0 0-2064 0,-6 8-416 0,-1-1 0 0,7-7-144 16,-9 5 288-16,2-1 64 0,-1 3 16 0,1-1 0 16,-1-2 304-16,0 1 64 0,1 0 16 0,7-5 0 15,-14 4 352-15,2 0 64 0,0-1 0 0,4 1 16 16,-2 0 112-16,0-1 32 0,1-1 0 0,0-1 0 16,0 2-144-16,9-3-16 0,-12 0-16 0,12 0 0 15,0 0-240-15,0 0-32 0,-8 1-16 0,8-1 0 16,0 0-240-16,0 0-48 0,15-1-16 0,3 0 0 15,1-3-112-15,6-1-32 0,6-3 0 0,4 4 0 16,6-1 48-16,2 1 16 0,5 2 0 0,7 1 0 16,4-2-208-16,0 1-128 0,1-4 128 0,4 0-128 15,-2 0 144-15,1 2-144 0,2-1 192 0,3 0-192 16,-1 0 192-16,2 1-192 0,-6-2 192 0,-2 0-192 0,-4 4 128 0,-3-1-128 16,-5-2 0-16,-4 5 0 0,-7 4 0 0,-1-4 0 15,-4-5 0-15,-5 4 0 0,-5 1 160 0,-5 0-160 16,-3-2 128-16,-15 2-128 0,0 0 240 0,0 0-48 15,0 0 0-15,-12-1 0 0,-7-1 272 0,-4 0 48 16,-5 1 16-16,-5 2 0 0,-7 2-144 0,-5-1-48 16,-3 0 0-16,-4 4 0 0,-5-3-128 0,-7-1-16 15,-7 2-16-15,-3-1 0 0,0-3-16 0,1 2 0 16,-1 3 0-16,-2-2 0 0,-2 1 32 0,2-1 0 16,2 0 0-16,6 1 0 0,3 1-32 0,6 4 0 15,6 0 0-15,6-1 0 0,5 1-160 0,6-2 0 16,6 0 0-16,8-3 128 0,8 0-128 0,14-4 0 15,0 0 0-15,12 8 0 0,7-3-160 0,10-3-16 0,8-1 0 16,11-1 0-16,7-1 176 0,7 0-128 0,5 1 128 0,11-6-128 16,3-3 128-16,2 0 0 0,0-3 0 15,0 0-128-15,3 3 128 0,0-3 0 0,0 1 0 0,-3 1 0 16,-9-6 0-16,-7 5 0 0,-7 2 0 0,-11 1 0 16,-7 2 0-16,-10 2 0 0,-10 0 0 0,-8-1 0 15,-14 5 208-15,0 0-16 0,-9-181-16 0,-11 366 0 16,-12-181 400-16,-10 1 96 0,-9 8 16 0,-7-3 0 15,-6 3-432-15,-7-1-64 0,-8-3-32 0,-1 3 0 16,0 2 16-16,0-2 0 0,0 4 0 0,2-2 0 16,4-2-176-16,8-4 0 0,8 1 144 0,7-5-144 15,12-2 0-15,6 1 0 0,7-3-160 0,8 0 160 16,7-3-2560 0,11 3-416-16,7-6-80 0</inkml:trace>
  <inkml:trace contextRef="#ctx0" brushRef="#br0" timeOffset="64798.99">19197 1283 5519 0,'-2'-13'496'0,"2"3"-496"0,2 0 0 0,-2 1 0 16,0-2 2752-16,0 3 464 0,0 8 96 0,0-11 16 15,0 2-2576-15,-2-1-512 0,0 2-112 0,2 8 0 16,-7-10-128-16,1 5 0 0,1-3 0 0,-4 2 0 0,0 2 0 15,0-1-240-15,-2-1 64 0,-1 0 16 0,-2 3-16 0,-1-2 0 16,-3 1 0-16,1 0 0 0,-1 0 176 0,0-2 0 16,-2-1 0-16,-2 4 0 0,-1-2 256 0,-4-3 96 15,1 2 16-15,-2-3 0 16,-3 2 384-16,1 2 80 0,-3-2 0 0,0 1 16 16,0 1-112-16,-3-2-32 0,-2 2 0 0,-3 2 0 0,-2 1 0 15,-8 0-16-15,-6 1 0 0,-5-1 0 0,-4 2-256 0,-1 0-48 16,1 0-16-16,-1 2 0 0,-3 2-240 0,-4-2-128 15,-3 2 160-15,1 1-160 0,1 2 256 0,3 0-64 16,2 5 0-16,3-1 0 0,2 3 96 0,0 4 16 16,1 6 0-16,3-1 0 0,3-1-96 0,6 0-16 0,1 4 0 0,7-1 0 15,2 6-192-15,5-1 128 0,3 1-128 16,3 3 0-16,5-1 0 0,1 4 128 0,3 2-128 0,8 1 0 16,3-3 0-16,9 0 128 0,4-1-128 0,7 3 0 15,5-3 128-15,5 0-128 0,8-2 0 16,5-1 0-16,6-3 128 0,6-1-128 0,7-2 0 0,6-2 144 15,7-5-16-15,2-1-128 0,4-3 192 0,0-7-64 16,4-1 128-16,3-4 32 0,3-2 0 0,3-4 0 16,6-2 96-16,0-1 0 0,-3-5 16 0,1 3 0 15,0-4-144-15,1 0-16 0,4-2-16 0,-2-2 0 16,-4-3-224-16,0 3 176 0,-3 1-176 0,1-5 160 16,-1-4-160-16,-3-5 192 0,-6 0-192 0,-6 0 192 15,-4 1-16-15,-4-3 0 0,-4-1 0 0,-7 1 0 16,-3-3 240-16,-7-4 48 0,-6-1 16 0,-6 0 0 15,-9 1 16-15,-10 0 0 0,-8 0 0 0,-7 0 0 0,-7-1-144 16,-7-1-32-16,-9-7 0 0,-7 4 0 0,-4-2-144 0,-8 2-48 16,-4 3 0-16,-7 5 0 0,-9 1-128 0,-7 9 0 15,-10 2 0-15,-2 5 0 0,3 4-144 0,4 3 144 16,3 5-192-16,6 5 192 16,2 3-1472-16,7 5-192 0,9 2-48 0</inkml:trace>
  <inkml:trace contextRef="#ctx0" brushRef="#br1" timeOffset="92677.04">6914 6876 3615 0,'0'0'160'0,"0"0"32"0,0 0-192 0,0 0 0 16,0 0 0-16,0 0 0 0,0 0 0 0,0 0 0 16,0 0 128-16,0 0-128 0,0 0 0 0,0 0 144 0,0 0-144 0,0 0 128 15</inkml:trace>
  <inkml:trace contextRef="#ctx0" brushRef="#br1" timeOffset="94013.64">6934 6854 4607 0,'0'0'400'0,"0"0"-400"0,0 0 0 0,0 0 0 16,0 0 1552-16,0 0 240 0,0 0 32 0,0 0 16 0,0 0-944 16,0 0-192-16,0 0-48 0,0 0 0 0,0 0-128 15,0 0-16-15,0 0-16 0,0 0 0 0,0 0-112 0,0 0 0 16,0 0-16-16,0 0 0 0,0 0 80 0,0 0 32 15,0 0 0-15,0 0 0 0,0 0 48 0,0 8 16 16,1 1 0-16,2 1 0 0,-1 4-144 0,2 2-16 16,0 1-16-16,0 2 0 0,0 0-208 0,1 3-32 15,0 3-128-15,0 1 192 0,0 3-192 0,-1 1 128 16,0 2-128-16,-1 1 0 0,1 1 0 0,0 1 0 16,-1-1 0-16,-1 3 0 0,-1 1 144 0,1 0-144 15,-1 0 128-15,-1-1-128 0,0 1 0 0,0-2 0 16,-3-3 128-16,2 0-128 0,-3-1 0 0,-1 0 128 15,0-6-128-15,1 1 128 0,-2-5-128 0,1-1 0 16,0 1 0-16,-2 1 0 0,1-2 0 0,0 1 128 16,-1-2-128-16,1 3 0 0,-2-3 128 0,3 2-128 0,-2 0 0 15,-1 1 128-15,2-2-128 0,-3-1 0 16,2 1 0-16,0 0 0 0,-2 0 0 0,-1-1 160 0,-3 2-160 0,0-2 160 16,1-1 32-16,-2 1 0 0,-2 0 0 15,-1 0 0-15,-4 0 16 0,1-1 16 0,0 2 0 16,-1-4 0-16,1 1 208 0,1 3 32 0,0-2 16 15,0 0 0-15,0 0 64 0,0 0 16 0,1-3 0 0,0 1 0 16,0-1-176-16,2 1-16 0,-1-3-16 0,2 2 0 16,1 0-16-16,0-1 0 0,2 0 0 0,0-1 0 15,-2-5-80-15,0 1 0 0,0-3-16 0,0 0 0 16,0 1-48-16,-1-3-16 0,-3 0 0 0,0 1 0 16,-1-3 16-16,-1 1 0 0,-3-1 0 0,1 4 0 15,0-2-16-15,1 1 0 0,-1 1 0 0,1-2 0 0,-2 1 16 16,1 0 16-16,1-2 0 0,-1 0 0 0,-1-1 0 0,0-1 0 15,3 2 0-15,-1-1 0 0,2-1 48 0,0-2 0 16,2 1 0-16,-1-1 0 0,0-1-80 0,-2 1-16 16,-2 0 0-16,-1-1 0 0,0 0-160 0,-1-1 0 15,-3 0 0-15,1-2 0 0,-1 1 0 0,0 0 0 16,-1-1 128-16,2 0-128 0,-1-1 0 0,-1 1 192 16,1 0-192-16,1-1 192 0,-1-1-192 15,0 1 0-15,1 0 0 0,-2-2-176 0,-2 2 176 0,0 1 0 16,-1 1 0-16,-2-3 0 0,-4 1 0 0,2 0 0 15,1-2 0-15,0-1 0 0,3 4 0 0,1-3 0 0,-3 0 0 16,4-2 0-16,0 0 0 0,1 1 0 16,0-1 0-16,3-2 0 0,2 1 0 0,-1-4 0 0,-1 0 0 15,1-1 0-15,-4 4 0 0,0-2 0 0,-3 0 0 16,0 0-128-16,1 0 128 0,-2-3 0 16,4 2 0-16,-3-1 0 0,3 4 0 0,2-2 144 0,1-1-16 15,1 1-128-15,-2 2 0 0,1-5 0 0,4 0-160 16,1-2 160-16,-1-1-160 0,2 0 160 0,1-3 0 15,-1 0-144-15,1 0-32 0,1 0 0 0,-1 2 0 16,-1-5 0-16,0-2 48 0,-2-5 0 0,-1 2 0 16,2 2 0-16,0-4 128 0,1 4-160 0,0-1 160 0,1-2-160 15,2 4 160-15,0-2 0 0,4 3 0 0,0-4 0 16,2 1 0-16,1 1 0 0,0-4 0 0,0 2-128 16,3 1 128-16,0-2 0 0,-1-1 0 0,2 1 0 15,-2-4-192-15,2 2 0 0,-1-1 0 0,1-3 0 0,0 1 0 16,0 1-16-16,3-2 0 0,-2-2 0 0,3-2 80 15,1 1 128-15,0 0-208 0,1-3 80 0,3 2-64 0,-3-1-16 16,3-1 0-16,1 2 0 0,-1 4-80 0,1-3-16 16,0-1 0-16,0-1 0 0,1 0-16 0,2-4 0 15,2 4 0-15,-1-3 0 0,2 0 176 0,1-2 144 16,-1 1-208-16,3 0 80 0,0 6 128 0,3-3 0 16,1-2 0-16,-2 1 0 0,-2 0 0 0,0-1 0 15,0 1 0-15,-1-3 0 0,1 3 0 0,-2-2 0 16,2 4 0-16,-1 0 0 0,-1 3 0 0,-1 2 0 0,-2 0 0 15,1 0 0-15,-1 0 0 0,0 2-128 16,0 2 128-16,1 2 0 0,0-2 0 0,-1 1 0 16,0-1 0-16,0 4 0 0,2 0 0 0,-3-2 0 15,1 2 0-15,2 1 0 0,2-1 0 0,-2 2 0 16,3-3 0-16,-1 2 0 0,1 0 0 0,-1-4 0 16,2 2 0-16,0 0 0 0,2-1 0 0,-1 0 0 0,1 4 0 15,-1 1 0-15,1 2 0 0,1 1 0 0,-1 0 0 16,3 2-128-16,-3 2 128 0,1 2 0 0,0 0 0 0,0-1 0 15,1 3 0-15,0 2 0 0,1-1 0 0,2-1-128 16,1 1 128-16,-3 0 0 0,2 0 0 0,0-1 0 16,4-2 0-16,1 2-128 0,-1 1 128 0,4 1 0 15,0-1 0-15,4-1 0 0,4-1 0 0,3 3-128 16,1 4 128-16,0-1 0 0,-1 3 0 0,-2 0 0 16,-1 2 0-16,2 2 0 0,-2 3 0 0,1 0-128 0,1 1 128 15,-2-1 0-15,4 3 0 0,1 1 0 0,4 2 0 16,1-1 0-16,-3 4 0 0,-2-2 0 0,-2 0 0 0,-1 3-128 15,0-2 128-15,-2 2 0 16,-3 2 0-16,1-2 0 0,-2 4 0 0,-1 0 0 0,-1-2 0 0,1 4 0 16,0-1 0-16,-1 3 0 0,-1 1-400 0,-2 1 0 15,-1 0 0-15,0 5-8048 16,0-1-1616-16</inkml:trace>
  <inkml:trace contextRef="#ctx0" brushRef="#br1" timeOffset="94620.28">6775 5293 2751 0,'0'0'256'0,"0"0"-256"0,0 0 0 0,6-5 0 0,-6 5 1952 0,9 0 352 15,0 0 64-15,1 0 0 0,1 0-1360 0,1 2-288 16,1-1-48-16,0 1-16 0,-2 5-176 0,2-1-32 15,1 6-16-15,-1-5 0 0,3 3-96 0,1-1-16 16,0 5 0-16,1 4 0 0,-1 4-64 0,-2 4-32 16,-2 1 0-16,-3 4 0 0,-1 0-32 0,-3 5 0 15,0-1 0-15,-3 1 0 0,-2-2 32 0,-2 1 0 16,-2 0 0-16,-2 0 0 0,-2-5 64 0,-3 2 16 16,-3 1 0-16,-1 1 0 0,-1 1 336 0,-3-1 64 0,-2 0 0 0,-2 2 16 15,-1-3-272-15,-1 5-48 16,-3-1-16-16,0 1 0 0,-2 0-208 0,0 2-48 15,1 3-128-15,1-1 192 0,2 1-192 0,1 3 0 0,2-2 0 16,1 3 0-16,3 1 0 0,0 1 0 0,3 2 0 16,-6 21 0-1,4-7-592-15,0-3-64 0,1 0-16 0,-1-2-9360 0</inkml:trace>
  <inkml:trace contextRef="#ctx0" brushRef="#br1" timeOffset="95658.59">7299 8232 5519 0,'0'0'496'0,"0"0"-496"16,0 0 0-16,0 0 0 0,0 0 1552 0,0 8 224 16,0-8 32-16,0 0 16 0,0 0-1072 0,5 9-224 15,-5-9-32-15,4 5-16 0,-4-5 224 0,6 5 32 16,2 0 16-16,-1-3 0 0,1 0 64 0,1 0 16 15,0 0 0-15,1-1 0 0,-1-1-128 0,1 0-32 0,0 0 0 16,2-1 0-16,-1 1-64 0,2 0-16 0,-1-3 0 16,1 0 0-16,0 2-128 0,2-1-16 0,3-3-16 0,0 1 0 15,-4 1-288-15,1 1-144 16,1-1 160-16,1-1-160 0,0 0 208 0,-2-180-48 0,0 362-16 0,-1-180 0 16,1-4-16-16,1 1 0 0,-1 2 0 0,0-1 0 15,2-4-128-15,-2 2 160 0,-1 1-160 0,2-3 160 16,0 2 32-16,-1 1 16 0,-1-4 0 0,0 2 0 15,-2-2 16-15,1 2 0 0,-1 1 0 0,-1-2 0 16,1 2-96-16,-2-2 0 0,0 2-128 0,0-1 192 0,-1 0-192 16,1 0 0-16,-1-2 128 0,-1 3-128 15,-1 0 0-15,0-3 0 0,-1 1 0 0,0 2 0 0,-1-1 128 0,2 4-128 16,-2-5 0-16,0 3 0 0,-1 1 0 16,1-1 128-16,-1-3-128 0,-1 3 0 0,3 1 0 0,-1-1 0 15,1 2 0-15,0-1 0 0,2 0 0 0,0-2 0 16,-2 0 0-16,0 3 0 0,-1-2 0 0,-5 5 0 15,7-6 0-15,-1 3 0 0,-6 3 0 0,8-4 0 16,-3 0 0-16,-5 4 0 0,0 0 0 0,0 0 0 16,0 0 0-16,0 0 0 0,6-5-352 0,-6 5 32 15,7-5 16-15,-7 5 0 16,0 0-128-16,0 0-16 0,5-4-16 0,-5 4 0 16,0 0-464-16,0 0-96 0,0 0 0 0</inkml:trace>
  <inkml:trace contextRef="#ctx0" brushRef="#br1" timeOffset="96939.55">6347 6062 11055 0,'0'0'480'0,"0"0"112"0,0 0-464 0,0 0-128 16,0 0 0-16,0 0 0 0,-3-5 1328 0,-1 1 240 15,1 1 48-15,-1-5 16 0,0 0-560 0,0 0-112 16,0-5-32-16,-1-2 0 0,-1-2-368 0,1-2-80 15,0 0-16-15,0-5 0 0,0-4-272 0,-2 0-48 16,5 2-16-16,-2 1 0 0,-3-4-128 0,5 1 0 16,-1-1 144-16,2-2-144 0,0 2 0 0,2 1 0 15,0-1 0-15,4 4 0 0,-1 0 0 0,1 3-256 0,-1 1 32 16,6-8 16 0,-2 2-416-16,2 3-80 0,-2 1 0 0,3 1-16 15,-1 1-432-15,1-1-64 0,-1 0-32 0</inkml:trace>
  <inkml:trace contextRef="#ctx0" brushRef="#br1" timeOffset="97038.35">6536 5052 2751 0,'0'0'128'0,"0"0"16"0,5-6-144 0,0-3 0 0,0 2 0 0,3-3 0 0,-2 2 576 0</inkml:trace>
  <inkml:trace contextRef="#ctx0" brushRef="#br1" timeOffset="97394.58">6793 4757 4607 0,'4'-5'400'0,"0"-1"-400"15,1 2 0-15,1-3 0 0,2 2 1824 0,-1 1 288 16,0-1 48-16,0-1 16 0,1 1-1488 0,1-4-304 16,0 3-48-16,1-1-16 0,0-2-32 0,3 2-16 15,-2-5 0-15,2 4 0 0,0-4 80 0,1 3 16 16,1-1 0-16,-1 2 0 0,-3-1 16 0,1 4 16 15,-1-2 0-15,-1 2 0 0,-1 1-208 0,0-1-32 16,-1-2-16-16,1 4 0 0,-1-1-144 0,0 0 0 16,0-1 0-16,-1 1 0 0,1 2 0 0,0-2 0 15,2-1 0-15,0 1 0 0,1-1 0 0,2 0 0 0,1-2 0 16,3 2 0-16,0 0 192 0,2-2 48 0,1 0 16 16,-1 2 0-16,1-3-128 0,0 3 0 0,-1-4-128 0,0 2 192 15,0 0-192-15,-1-1 0 0,-1 1 128 0,-1 0-128 16,0 2 0-16,-1 1 0 0,0 0 0 15,3-1 0-15,1 0 0 0,0 1 0 0,1 1 0 0,2 1 0 16,2-2 0-16,-4 3 0 0,1 1 0 0,-1 0 0 16,0 0 0-16,0 0 0 0,-1-2 0 0,6 2 0 15,-5 4-320-15,-1 0-176 16,-1 0-16-16,-5-4-16 0</inkml:trace>
  <inkml:trace contextRef="#ctx0" brushRef="#br1" timeOffset="98261.28">7812 4517 10079 0,'0'0'448'0,"0"0"80"0,0 0-528 0,7-3 0 0,-1-1 0 0,-6 4 0 0,6-3 720 0,-6 3 48 16,9-4 0-16,-9 4 0 0,8-3 32 0,2 2 16 16,-2 0 0-16,2 1 0 0,0 2-272 0,0 1-48 15,0 1-16-15,2-1 0 0,1 1-224 0,1 3-64 16,1 0 0-16,1 0 0 0,1 3-64 0,1-1-128 16,2 1 176-16,0 0-176 0,2 1 128 0,0 2-128 15,-1-3 0-15,1 2 0 0,-2 0 176 0,2-1-32 16,-2 1 0-16,2-2 0 0,-3 2 32 0,1 2 0 15,-1-1 0-15,0-3 0 0,-2 2 16 0,-1-1 16 16,-2 1 0-16,-1 2 0 0,-3-1 80 0,0-1 16 16,0 0 0-16,2 1 0 0,-3-3-96 0,0 2-16 15,0 0 0-15,-1-3 0 0,0 3-16 0,0-6-16 0,-2 2 0 16,0-2 0-16,1-1-160 0,-1 3 0 0,-1-3 144 16,3 0-144-16,-3 2 0 0,0-1 128 0,-5-6-128 15,5 3 0-15,-5-3 0 0,5 7 128 0,-1-1-128 0,-4-6 0 16,0 0 0-16,0 0 0 0,4 5 0 0,-4-5 128 15,2 6 16-15,1 2 16 0,-3-8 0 0,0 0 0 16,0 0 16-16,1 8 0 0,-1-8 0 0,0 9 0 16,0-9-176-16,0 6 160 0,0-6-160 0,0 9 160 15,0-9-160-15,0 8 0 0,0 0 0 0,0-1 128 16,0-7-128-16,0 0 0 0,1 9 0 0,1 0 0 0,-2-9 0 16,1 6 128-16,-1-6-128 0,0 0 0 0,1 9 128 0,-1-9-128 15,0 0 0-15,0 0 128 0,0 0-128 0,0 0 0 16,0 0 144-16,0 0-144 0,0 0 0 15,0 0 128-15,0 0-128 0,0 0 0 0,0 0-160 0,3-8-96 16,-3 8-32-16,2-7 0 16,-2 7-224-16,0 0-32 0,0 0-16 0,0 0-9792 15</inkml:trace>
  <inkml:trace contextRef="#ctx0" brushRef="#br1" timeOffset="99393.78">8795 5423 8287 0,'0'0'736'16,"0"0"-592"-16,0 0-144 0,0 0 0 0,0 0 1216 0,0 0 192 15,0 0 64-15,0 0 0 0,0 0-608 0,0 0-112 16,0 0-32-16,0 0 0 0,0 0 16 0,0 0 0 16,0 0 0-16,0 0 0 0,0 0-144 0,0 0-16 15,0 0-16-15,0 0 0 0,0 0-128 0,9 0-32 16,-9 0 0-16,0 0 0 0,0 0-16 0,6 4-16 16,-1 1 0-16,-5-5 0 0,0 0 16 0,7 8 0 15,-2-3 0-15,0 4 0 0,0-2-80 0,0 3-16 16,0-2 0-16,0 1 0 0,-1-2-64 0,1 1-16 15,1 1 0-15,-1-1 0 0,1 2 0 0,-3-3 0 16,1 4 0-16,0-2 0 0,0 2-80 0,1-2 0 0,-1 1-128 0,-1 1 192 16,1-3-192-16,0 4 176 15,-1-5-176-15,-1 3 160 0,1-5-16 0,-1 3 0 0,1 1 0 0,-3-9 0 16,2 6 112-16,2 3 32 0,0-2 0 16,-4-7 0-16,4 7-96 0,-2 0 0 0,-2-7-16 15,3 6 0-15,-3-6-176 0,1 9 160 0,2-3-160 0,-3-6 160 16,0 9-160-16,0-9 128 0,0 6-128 0,0 2 128 15,-3 1-128-15,2-3 192 0,1-6-192 0,-1 9 192 16,-1-2-192-16,1 1 192 0,0-1-192 0,1 0 192 16,0-7-192-16,0 8 192 0,0-8-192 0,1 5 192 15,0 4-192-15,-1-9 0 0,0 0 0 0,2 5 0 16,-2-5 0-16,0 0 0 0,0 0 0 0,0 0 0 0,0 0 0 16,0 0 128-16,0 0-128 0,0 0 0 15,0 0 128-15,0 0-128 0,0 0 0 0,0 0 128 0,0 0-128 0,0 0 160 16,0 0-160-16,0 0 160 0,0 0-160 0,0 0-224 15,0 0 48-15,0 0 16 16,-7-4-336-16,7 4-64 0,0 0-16 0,-9-4 0 16,9 4-1792-16,0 0-384 0,-12-5-64 0,12 5 0 0</inkml:trace>
  <inkml:trace contextRef="#ctx0" brushRef="#br1" timeOffset="100319.5">8814 6191 8287 0,'0'0'736'0,"0"0"-592"0,0 0-144 0,0 0 0 15,0 0 1216-15,0 0 192 0,0 0 64 0,8 0 0 16,-8 0-768-16,9-2-128 0,-9 2-48 0,0 0 0 0,0 0 176 16,6-1 48-16,-6 1 0 0,0 0 0 0,0 0 32 0,0 0 16 15,0 0 0-15,0 0 0 0,0 0-48 0,0 0-16 16,0 0 0-16,6 1 0 0,-6-1-160 0,0 0-48 15,0 0 0-15,0 0 0 0,7 4-64 0,-2 0-16 16,-5-4 0-16,5 9 0 0,-3-4 64 0,1 4 16 16,-2 1 0-16,0 5 0 0,-2 1-80 0,0 3 0 15,0 1-16-15,1 0 0 16,0 6-128-16,1-1-32 0,0 2 0 0,2 1 0 0,-3-1-144 0,-2-1-128 16,1-2 192-16,0 3-192 0,-2-3 304 0,2 2-48 15,-3-3-16-15,3-2 0 0,-2 2 80 0,0 0 32 16,-1-4 0-16,-3-1 0 0,4 0-80 0,-2-1-16 15,1 0 0-15,-1-2 0 0,1-1-64 0,0-1 0 16,-1-2-16-16,0-2 0 0,2 4-176 0,1-4 160 16,0 0-160-16,1-4 160 0,-1 1-160 0,2-6 128 15,0 0-128-15,0 0 128 0,0 0-128 0,0 0 192 16,0 0-192-16,0 0 192 0,0 0-192 0,0 0 0 16,0 0 144-16,0 0-144 0,0 0 0 0,0 0 0 0,-2-7 0 0,2 7 0 15,-1-6-256-15,1 6 48 16,0 0 0-16,0 0 0 15,-5-10-2176-15,5 10-432 0</inkml:trace>
  <inkml:trace contextRef="#ctx0" brushRef="#br1" timeOffset="101498.69">8623 7200 12959 0,'0'0'576'0,"0"0"112"0,0 0-560 0,0 0-128 15,0 0 0-15,0 0 0 0,0 0 704 0,0 0 128 16,0 0 0-16,0 0 16 0,0 0 256 0,0 0 48 16,0 0 16-16,0 0 0 0,0 0-176 0,0 0-32 15,0 0-16-15,-2 8 0 0,-2-2-112 0,-1 4 0 16,0-1-16-16,0 1 0 0,-2 0-128 0,1 3-32 16,1 4 0-16,-3-1 0 0,1 1-80 0,-1 2 0 15,0 1-16-15,1-1 0 0,-3-1-32 0,3 0 0 16,0 2 0-16,-1-1 0 0,-1 0-112 0,1 0-32 0,1-2 0 15,-1 1 0-15,1-3-128 0,-1 0-48 0,0-2 0 0,2-3 0 16,1 1-64-16,0-3-16 0,0 1 0 0,1-1 0 16,0-1-128-16,4-7 160 0,0 0-160 0,0 0 160 15,0 0-160-15,0 0 128 0,0 0-128 0,0 0 128 16,6-6 0-16,2-1 0 0,-2-1 0 0,3-1 0 16,0-7-128-16,1 1 192 0,1-3-192 0,0-1 192 0,0 2-192 15,1-1 160-15,-2-1-160 0,1-2 160 16,1 2-160-16,1-4 160 0,-2 0-160 0,1 2 160 0,-4 1-160 15,1 0 128-15,-4 4-128 0,2 1 128 0,-1 2-128 16,-3 3 128-16,0-2-128 0,0 5 128 0,-4 0-128 0,1 7 192 16,0 0-192-16,0 0 192 0,-5 7 112 0,-2-1 16 15,0 6 16-15,-2-1 0 0,-1 3-336 0,-1 2 0 16,3 2 0-16,-3 3 128 0,0 2-128 0,1-2 0 16,0-1 0-16,-1 2 0 0,1 0 0 0,1-5 144 15,2 0-144-15,0-3 0 0,1-1 192 0,2-4-192 16,2-3 192-16,2-6-192 0,0 0 240 0,0 0-64 15,0 0-16-15,0 0 0 0,2-10 32 0,5-2 0 16,4-13 0-16,0-2 0 0,2-1-192 0,-1-2 0 0,-1 1 0 16,0-1 128-16,2 0-128 0,-1 6 0 15,-2-3 0-15,0 7 0 0,-4 2 0 0,1 4 128 0,-2 4-128 0,-1 1 0 16,-4 9 144-16,0 0-144 16,0 0 160-16,0 0-160 0,0 0 384 0,-3 18 0 0,0 3-16 0,-3 2 0 15,-5 1-368-15,-2 5 0 16,0 2 0-16,1-3 0 0,-1 0 0 0,0-4 128 0,-1 0-128 15,0 3 128-15,0-3-128 0,0 0 0 0,4-6 0 16,0-5 128-16,0-1-128 0,3 0 0 0,2-7 0 0,5-5 0 16,0 0-192-16,0 0-128 0,0 0 0 0,0 0-12368 15,0 0-2480-15</inkml:trace>
  <inkml:trace contextRef="#ctx0" brushRef="#br1" timeOffset="103273.2">6404 3583 11919 0,'0'0'512'0,"0"0"128"0,0 0-512 0,0 0-128 0,0 0 0 0,0 0 0 15,0 0 768-15,0 0 128 0,0 0 32 0,0 0 0 16,0 0-160-16,-9 5-16 0,1-2-16 0,2 6 0 15,0-2-224-15,-1 3-32 0,1-1-16 0,-2 3 0 0,2 4 160 0,-3 2 16 16,-2 1 16-16,-1 1 0 0,1 7-16 0,-1-2-16 16,-2 4 0-16,0-3 0 0,2-1 64 0,-2 1 16 15,-3-1 0-15,2 0 0 0,-2-3-192 16,5-3-48-16,-2 0 0 0,4-1 0 0,1-3-176 0,2-2-32 16,2-3-16-16,5-10 0 0,-1 11 0 0,1-11 0 15,0 0 0-15,0 0 0 0,0 0 64 0,14 4 16 16,2-1 0-16,2-3 0 0,0-1-32 0,1-1 0 15,0 1 0-15,1 1 0 0,2 0-288 0,1 0 128 16,-1 0-128-16,-1 0 0 0,0 0 0 0,-2 0 0 16,0 0 0-16,0 1 0 0,-1 1 0 0,-1-2 0 15,-1 0 0-15,-4 0 0 16,-12 0-448-16,14 0-128 0,-5 0-48 0,-9 0-8608 16,0 0-1728-16</inkml:trace>
  <inkml:trace contextRef="#ctx0" brushRef="#br1" timeOffset="103634.19">6794 3565 10127 0,'0'0'448'0,"0"0"96"0,0 0-544 0,0 0 0 15,0 0 0-15,-4 12 0 0,1-1 1392 0,-1 1 160 16,0 2 48-16,-1 0 0 0,-2 4-384 0,-1 4-64 16,0 1 0-16,-1 2-16 0,1 3-208 0,1 2-32 15,-3-2-16-15,1 3 0 0,-1 1-272 0,2-6-48 16,2 1-16-16,0-4 0 0,3-5-336 0,0 2-64 15,-1 2-16-15,2-4 0 0,1-6-128 0,-1 1 0 16,2-13 144-16,0 0-144 0,0 0 0 0,0 0-192 16,0 0 32-16,0 0 0 15,13-1-2096-15,-2-7-432 0,3-10-64 0,0 3-32 0</inkml:trace>
  <inkml:trace contextRef="#ctx0" brushRef="#br1" timeOffset="104015.54">7136 3466 11967 0,'0'0'1072'0,"0"0"-864"16,0 0-208-16,0 0 0 0,0 0 480 0,5 10 48 0,-2 2 16 0,-3-1 0 16,-3 1 416-16,2 0 64 15,-3-2 32-15,-1 4 0 0,-3 0-96 0,1 0 0 0,-3 1-16 0,-2 2 0 16,-1-1-80-16,-1 2-16 0,0 0 0 0,-2 1 0 15,-3 0-144-15,1 1-48 0,0-2 0 0,2-1 0 16,-1-3-112-16,1 0-32 0,-1 1 0 0,2-4 0 16,1 2-128-16,0-2-16 0,4-4-16 0,0-1 0 15,2 0-80-15,8-6-16 0,0 0 0 0,0 0 0 16,0 0-32-16,0 0-16 0,4 8 0 0,2 0 0 16,6-4 48-16,0 1 0 0,4 0 0 0,3 1 0 0,1-3-80 0,3-2-16 15,0 3 0-15,0-1 0 0,-3 4-160 0,0-3 0 16,-1-1 0-16,-1 4 0 0,0-2 128 0,-2-1-128 15,-2 0 0-15,-1 1 128 0,-1-3-128 0,-2-1-176 16,-10-1 48-16,0 0-9600 16,0 0-1904-16</inkml:trace>
  <inkml:trace contextRef="#ctx0" brushRef="#br1" timeOffset="104355.7">7769 3440 3679 0,'0'0'160'0,"0"0"32"0,0 0-192 0,-8-1 0 0,0-3 0 0,8 4 0 16,-11 0 3072-16,3 3 576 0,-3-1 128 0,0 3 0 15,-2 4-2112-15,-2 3-448 0,-2 5-64 0,1 5-32 16,-2 0-96-16,0 2-32 0,-2 6 0 0,1-1 0 0,0 3-224 16,1 4-32-16,2 2-16 0,2 1 0 0,1 1-304 15,4-3-64-15,3-3-16 0,3-1 0 0,2-4-192 0,3 2-144 16,3-1 192-16,3-6-192 0,1-3 192 0,1-2-192 15,7-1 192-15,0-3-192 0,2-1 128 0,4-4-128 16,1-1 0-16,-4-4-8688 16,2 0-1776-16</inkml:trace>
  <inkml:trace contextRef="#ctx0" brushRef="#br1" timeOffset="108469.85">8168 3672 9839 0,'0'0'432'0,"0"0"96"0,0 0-528 0,0 0 0 16,0 0 0-16,0 0 0 0,-4 6 656 0,4-6 32 0,0 0 0 0,0 0 0 16,-5 9 64-16,5-9 16 0,0 0 0 0,-5 5 0 15,5-5-80-15,0 0-16 0,-5 6 0 0,5-6 0 16,0 0-96-16,0 0 0 0,0 0-16 0,0 0 0 15,0 0-64-15,0 0-16 0,0 0 0 0,0 0 0 16,0 0 64-16,0 0 16 0,5-7 0 0,-5 7 0 16,8-9-176-16,1 2-48 0,0 4 0 0,1-3 0 0,0 0-160 0,1 2-48 15,1 2 0-15,1-1 0 16,-1 1-128-16,2-1 0 0,2 3 144 16,-1 0-144-16,-1 3 0 0,0-1 0 0,-3 1 0 0,1-2 0 0,-2 2 0 15,0 0 0-15,-10-3 0 0,10 7 0 0,-10-7 0 0,9 6 0 16,-9-6 0-16,5 10 0 0,-5-10 256 15,0 0-32-15,-1 9 0 0,1-9 0 0,-5 13 16 0,0-6 0 16,-4 2 0-16,1-4 0 0,-1 2-64 0,-1 0-16 16,-1-1 0-16,-1-1 0 0,0 0-160 0,-1 0 192 15,1-3-192-15,2 1 192 0,1-1-192 0,9-2 0 16,0 0 0-16,0 0 0 0,0 0 0 0,0 0 0 16,0 0 0-16,0 0 0 0,10 5 0 0,2-1 0 15,1-2 0-15,1 1 0 0,0 0 0 0,2 3 0 16,2-1 0-16,0 3 0 0,0 0-144 0,-5-3 144 15,1 0 0-15,0 2 0 0,0 4 0 0,-3-1-128 16,-4-3 128-16,0 4 0 0,-2-3 0 0,-3 4 0 16,2 1 0-16,-4-2 0 0,-4 2 224 0,0 1 48 15,-2-2 16-15,-3 0 0 0,-4 1 224 0,-3 1 64 0,-4-3 0 16,1 3 0-16,1 2-160 0,-3 0-32 0,2-4 0 16,0-3 0-16,-1 3-208 0,1-6-48 0,1-1-128 0,4 0 192 15,1-2-192-15,3-2 128 0,10-1-128 0,-10-1 0 16,10 1 0-16,0 0-160 0,0 0 0 0,0 0 0 15,0-12-2144-15,6 6-448 16,1-2-64-16,0 1-32 0</inkml:trace>
  <inkml:trace contextRef="#ctx0" brushRef="#br1" timeOffset="109175.44">8646 3989 10127 0,'0'0'896'0,"0"0"-704"15,0 0-192-15,0 0 0 0,0 0 1728 0,0 0 304 16,0 0 64-16,0 0 16 0,0 0-528 0,5 10-112 15,-2 3 0-15,-1 0-16 0,-2 0-256 0,0 1-48 16,-1 1-16-16,-1 3 0 0,-2 1-496 0,0 0-112 16,0 1-16-16,2 0 0 0,-1 2-128 0,0-3-48 0,1-1 0 15,-1 0 0-15,0-1-208 0,0-3-128 0,3 0 160 16,-1-1-160-16,1-1 0 0,0-12 128 16,-3 8-128-16,3-8 0 15,0 0-1424-15,0 0-336 0,0 0-64 0,0 0-9888 0</inkml:trace>
  <inkml:trace contextRef="#ctx0" brushRef="#br1" timeOffset="109883.82">9283 3945 2751 0,'0'0'128'0,"0"0"16"16,0 0-144-16,0 0 0 0,8-7 0 0,-8 7 0 0,0 0 2688 0,9-3 496 16,-9 3 96-16,0 0 32 0,0 0-1872 0,10 1-368 15,-1 1-80-15,-9-2-16 0,7 6-192 0,0 2-32 16,-1-1-16-16,0 4 0 0,1-1-16 0,-2 6 0 16,0 0 0-16,-1 2 0 0,-2 0-144 0,-1 1-16 15,-2 1-16-15,0 2 0 0,-3 1-80 0,-4-2-16 16,-3 0 0-16,0-2 0 0,-1 2-48 0,-1 0-16 15,-2 0 0-15,1 0 0 0,-2-4-144 0,-1 1-48 16,1-3 0-16,0-3 0 0,2 1-64 0,3-1-128 16,0 0 176-16,0-1-176 0,1 2 0 0,3-8 0 15,7-5-240-15,0 0-8400 0,0 0-1696 16</inkml:trace>
  <inkml:trace contextRef="#ctx0" brushRef="#br1" timeOffset="110441.6">9772 3711 20271 0,'0'0'1792'0,"0"0"-1424"16,0 0-368-16,0 0 0 0,0 0 0 0,0 0-256 15,0 0 32-15,7-6 16 0,0-3 576 0,4 2 112 16,1 0 32-16,4 2 0 0,1 1-16 0,2 1 0 16,-1-1 0-16,1 2 0 0,3 4 208 0,-1 1 64 15,1 1 0-15,-2 1 0 0,1 1-256 0,-6 2-64 16,-2 5 0-16,-3-2 0 0,-4 2-192 0,-3 2-64 15,-4 0 0-15,-3 2 0 0,-3-1 128 0,-2-2 0 16,1 1 16-16,-4-2 0 0,1-1-112 0,-1-5-32 16,1 1 0-16,1 0 0 0,10-8 32 0,0 0 0 15,-5 6 0-15,5-6 0 0,0 0-96 0,0 0 0 0,5 11-128 16,2-4 192-16,2 0-192 0,3-2 0 16,0 2 128-16,1 2-128 0,0 0 0 0,-1 2 0 0,-1 3 0 15,-3-3 0-15,-1 2 0 0,-2 2 0 0,-1 3 0 16,-4 0 0-16,-3-2 0 0,-2 1 144 0,-3 0-144 15,-2-2 128-15,-2-1 272 0,-5 2 48 0,-3 1 16 0,-3-1 0 16,-4 0-112-16,-2-1-32 0,-2 0 0 16,3-3 0-16,4 0-192 0,0 1-128 0,4-5 128 0,3-1-128 15,5-4-192-15,1-3-96 0,11 0-32 0,0 0-9776 16,-3-10-1952-16</inkml:trace>
  <inkml:trace contextRef="#ctx0" brushRef="#br1" timeOffset="110678.15">10280 4114 9215 0,'0'0'816'0,"0"10"-656"15,-2 1-160-15,0 5 0 0,0 1 2896 0,0 6 560 16,-3 2 96-16,-1 2 32 0,-3-1-1696 0,2 3-336 16,-2 3-64-16,-1-2-16 0,-1 1-640 0,1 1-128 15,1-6-16-15,0 2-16 0,0-3-384 0,1-1-80 16,1-3-16-16,0-3 0 0,2-4-192 0,1-3 0 16,2 1 0-16,2-12 0 15,0 0-1984-15,0 0-448 0,0 0-96 0,0 0-16 0</inkml:trace>
  <inkml:trace contextRef="#ctx0" brushRef="#br1" timeOffset="112146.48">10208 3637 15263 0,'0'0'672'0,"0"0"144"0,0 0-656 0,0 0-160 0,0 0 0 0,0 0 0 15,0 0 1072-15,0 0 176 0,0 0 32 0,0 0 16 16,0 0-176-16,0 0-32 0,0 0-16 0,-1-11 0 16,4 3-304-16,0-3-64 0,3 2-16 0,0-5 0 15,0 2-256-15,1 0-48 0,-2-2-16 0,1-3 0 16,0-1-64-16,1 1-16 0,-1 0 0 0,0 3 0 16,1 3-96-16,-1-1 0 0,-1 3-16 0,0 2 0 15,-5 7-176-15,0 0 0 0,0 0 0 0,0 0 0 0,0 0 0 0,5 12 0 16,-2 4 0-16,0-1 0 0,-6 1 0 0,2 6 0 15,-2 0 0-15,1-2 0 0,-1 0 0 16,1-2 128-16,-1-1-128 0,3-5 0 0,1-3 0 16,-1-9 0-16,0 0 0 0,0 0 0 0,8 10 320 0,-8-10 0 15,11 0-16-15,-2-2 0 0,3-5 448 0,2 0 80 16,1-8 32-16,0-2 0 0,0-1-416 0,1-1-96 16,-2 0-16-16,-2-1 0 0,0 1-176 0,-2 0-32 15,0-3-128-15,0 2 192 0,-1-1-192 0,1 2 128 16,-2 3-128-16,1 6 0 0,-4-2 0 0,-1 6 0 15,2-1 0-15,-6 7 0 0,0 0-320 0,0 0-64 16,0 0-16-16,0 0 0 16,1 11-2416-16,-1-2-496 0</inkml:trace>
  <inkml:trace contextRef="#ctx0" brushRef="#br1" timeOffset="113007.59">10549 3107 7359 0,'-5'0'656'0,"-3"-2"-528"15,-1-2-128-15,1 1 0 0,-1-1 2128 0,1-1 400 16,4 2 80-16,4 3 16 0,0 0-960 0,0 0-192 15,0 0-48-15,0 0 0 0,7 6-576 0,1 3-112 16,5-2-32-16,2 6 0 0,3 2 96 0,4 6 16 16,3 3 0-16,3 4 0 0,3 6-192 0,1 4-48 15,1 11 0-15,3 5 0 0,4 5-48 0,3 7-16 16,-1 4 0-16,-3 3 0 0,-12-15-96 0,-3 8-32 16,-2 4 0-16,-4 3 0 0,-4 4 80 0,-5 4 16 0,-4-2 0 15,-3-2 0-15,-4 1 96 0,-5-4 0 0,-2-3 16 0,-5-5 0 16,-10 19-48-16,-4-11-16 0,0-8 0 0,-2-9 0 15,-2-6-256-15,2-3-48 0,0-8-16 16,1-4 0-16,4-1-208 0,-1-6 0 0,2-4-144 0,-6 10-17232 16</inkml:trace>
  <inkml:trace contextRef="#ctx0" brushRef="#br1" timeOffset="116973.24">11427 3799 5519 0,'0'0'496'0,"-6"0"-496"16,-2-2 0-16,1 2 0 0,-1-1 2032 0,2 1 304 0,-1-1 64 0,0 0 16 15,-1-2-1088-15,1-1-224 0,-1 2-32 0,0-1-16 16,2 1 208-16,6 2 32 0,0 0 16 0,0 0 0 16,0 0 128-16,0 0 32 0,0 0 0 0,0 0 0 15,10-2-624-15,4 1-112 0,4 1-32 0,4-1 0 16,2-2-144-16,4-1-48 0,2 3 0 0,3-1 0 16,0-1-144-16,2 2-48 0,0-3 0 0,1 1 0 15,-2 0-160-15,-1 3-32 0,-1 1-128 0,-2 3 192 0,-2-2-192 16,-2 1 144-16,-5-2-144 0,-2 3 128 0,-5 0-288 0,0 1-64 15,-5-1-16-15,-9-4 0 16,0 0-2000-16,-5 6-416 0,-5 3-80 16</inkml:trace>
  <inkml:trace contextRef="#ctx0" brushRef="#br1" timeOffset="117173.17">11435 4104 24063 0,'0'0'1072'0,"0"0"208"0,0 0-1024 0,10 3-256 15,0 1 0-15,2 1 0 0,1-2 1024 0,1-1 160 16,2 0 32-16,2-1 0 0,2-1-80 0,3-1-16 16,1-1 0-16,3 2 0 0,1-2-352 0,2 1-64 15,5-3 0-15,-1-1-16 0,0 1-448 0,1 0-96 16,0 2-16-16,-2-1 0 0,-2-1-320 0,-3 2-80 16,-3-1-16-16,-1 1 0 15,-1-1-1584-15,-1 1-320 0,-2-1-64 0,3-3-10752 0</inkml:trace>
  <inkml:trace contextRef="#ctx0" brushRef="#br1" timeOffset="117667.62">12815 3541 11055 0,'2'-14'976'0,"-1"6"-784"0,0 0-192 0,2-2 0 0,-2 3 2368 0,0-4 448 16,1 4 64-16,-2 0 32 0,-2-1-1248 0,1 4-256 16,1 4-64-16,-6-3 0 0,-3 2-512 0,-1 3-96 15,-3 2-32-15,-2 6 0 0,-4 2-80 0,-3 6-32 16,-3 2 0-16,-5 5 0 0,-1 1 32 0,-2 8 0 16,-2 4 0-16,2 5 0 0,0-1-176 0,3 7-16 15,0-2-16-15,6 4 0 0,4-1-192 0,5 0-32 16,4-7-16-16,8 0 0 0,4-6-48 0,5-5-128 15,6-1 192-15,6-2-64 0,4-8 288 0,8-1 48 16,1-5 16-16,5-6 0 0,3 0 192 0,1-6 32 16,-1-4 16-16,1-3 0 0,-1-5-192 0,0-1-32 15,0-5-16-15,-3 0 0 0,3-3 16 0,-5-2 0 16,0-2 0-16,-1-6 0 0,-1-1 16 0,-3-4 16 0,2-3 0 0,-5-2 0 16,-4-4-32-16,-4 0-16 15,-5-6 0-15,-6 2 0 0,-3-1-192 0,-7 5-32 16,-4-1-16-16,-6 6 0 0,-5 4-240 0,-5 5 128 15,-3 1-128-15,-5 4 0 0,-3 6 0 0,-2 1-240 0,-2 4 32 0,1 3 0 32,-2 0-1360-32,7 4-272 0,2 2-48 0,7 2-11056 0,2 1-2224 15</inkml:trace>
  <inkml:trace contextRef="#ctx0" brushRef="#br1" timeOffset="148031.69">20961 1706 9951 0,'0'0'448'0,"0"0"80"0,0 0-528 0,0 0 0 16,0 0 0-16,0 0 0 0,0 0 656 0,0 0 32 15,0 0 0-15,-7 6 0 0,-1-4-304 0,8-2-48 0,0 0-16 0,-9 5 0 16,1-2-128-16,8-3-48 0,-8 0 0 0,8 0 0 16,-8 0 112-16,8 0 0 0,-9-2 16 0,9 2 0 15,-9 0 80-15,9 0 16 0,-9 0 0 0,9 0 0 16,-9-1-112-16,1-3-32 0,1 2 0 0,7 2 0 16,-9-1-48-16,9 1-16 0,-10-3 0 0,-1 2 0 15,11 1-160-15,-8-2 192 0,-1 0-192 0,1 1 192 16,8 1-192-16,-10 0 0 0,0 0 144 0,0 0-144 15,-1-2 0-15,1 1 128 0,-1 1-128 0,1-2 0 16,-3 0 0-16,1 1 144 0,1 1-144 0,0 1 0 16,-2 1 128-16,0-2-128 0,0-2 0 0,2 2 0 0,1 2 176 15,0 0-176-15,1-2 160 0,0 0-160 0,0-4 208 0,0 2-48 16,9 2-16-16,-10-3 0 0,0 1 112 0,2-1 32 16,2-3 0-16,-1 2 0 0,7 4 32 0,-7-4 0 15,-2 0 0-15,2-2 0 0,1 2-48 0,0-1 0 16,6 5 0-16,-8-6 0 0,1-3-80 0,1 2 0 15,1-1-16-15,0 0 0 0,-1-1-176 0,1 1 160 16,1-2-160-16,0 3 160 0,0 0-160 0,2-3 160 16,-1 0-160-16,2 1 160 0,0-2-160 0,1 2 160 15,0-3-160-15,1 3 160 0,0-2-160 0,1-1 0 16,-1 4 144-16,1-4-144 0,2 4 0 0,0-2 128 16,-4 1-128-16,5-1 0 0,-1 3 0 0,0-2 144 15,-4 9-144-15,5-8 0 0,0-2 176 0,1 5-176 16,-6 5 160-16,7-10-160 0,2 2 208 0,-2 2-48 0,1-2-16 0,-1 3 0 15,1-3-16-15,1 2 0 0,1 0 0 16,2-2 0-16,-1 2-128 0,2 2 192 0,2-4-192 0,-2 1 192 16,2-2-192-16,1 1 0 0,2 3 0 0,0-3 128 15,-1 2-128-15,0 0 0 0,1-3 0 0,0 4 0 16,-2-2 0-16,2 4 128 0,0-3-128 0,0 4 128 16,1-2-128-16,0-1 0 0,1-1 0 0,2 1-176 15,0-3 176-15,-1 3 0 0,1-4 0 0,1 1 0 16,-2 2 0-16,3-3 0 0,-2 3 0 0,0-3 0 15,-2 1 0-15,2-2 0 0,2 2 160 0,0-1-160 16,-1 2 0-16,0 1 0 0,1-3 0 0,-1 2 0 16,1-2 0-16,0 3 0 0,-1 1 0 0,4-3 0 15,-2 3 0-15,2-1-160 0,-1-2 160 0,2 3-128 16,-1-2 128-16,1 0 0 0,-1 2 0 0,-1-4 0 0,1 2 0 0,-2-1 0 16,1 3 0-16,-1 0 0 0,2-3 0 0,0 1 0 15,-1-1 0-15,1-1 0 0,0 3 0 0,-1-3 0 16,2 4 0-16,0 0 0 0,4-1 0 0,-3 3 0 15,2-1 0-15,1 1 0 0,1-1 0 0,-3-1-128 16,-3 0 128-16,-2 0 0 0,1-1 0 0,0 1 0 16,2 1 0-16,0-1 0 0,0-1-144 0,0 0 144 15,2 3-160-15,0-2 160 0,1 1 0 0,0 0 0 16,2 3-128-16,-1-3 128 0,0-4 0 0,-2 2 0 16,1 0 0-16,-2-3-144 0,-2 4 144 0,0-4 0 15,-2 1 0-15,3-1 0 0,-1 0 0 0,1 3 0 16,1-2 0-16,1 3 0 0,1-4 0 0,2 3 0 15,-3 1 0-15,4-2 0 0,0 1 0 0,0 0 0 0,-1-7-144 0,0 3 144 16,-1 2-144-16,0-2 144 0,-2 2-192 0,1-3 192 16,1 2-128-16,-2-2 128 0,1 3 0 15,0-2 0-15,1 1 0 0,1-2 0 0,0 0 0 0,3 2 0 16,1-1 0-16,-2 1 0 0,0 2 0 0,-1-2-160 16,-1-1 160-16,-1 1 0 0,-2-1 0 0,1 2 0 15,1-2 0-15,1 2 0 0,0 2 0 0,-13 1 0 16,5-2 0-16,5 1 0 0,1-3 0 0,2 3-128 15,1-3 128-15,0 1 0 0,-1-1 0 0,27-3 0 16,-8-1 0-16,-5 2 0 0,-3 0 0 0,1 1 0 16,-1 4 0-16,2-1 0 0,0 2 0 0,-2 2 0 15,1-2 0-15,-2-1 0 0,-1 1 0 0,0 2 0 0,-3-6 0 16,3 2 0-16,1-2 0 0,2 4 0 0,3 1 0 0,-1 2 0 16,0-2 0-16,2 0 0 0,-5 3 0 0,-1 0 0 15,-1-1 0-15,-1 0 0 0,-3-1 0 0,5-2 0 16,1-1 0-16,1 2 0 0,2 2 0 15,2 2 0-15,0 0 0 0,2 0 0 0,-4 0 0 0,0 0 0 16,-1 2 0-16,-3-2-128 0,-1-1 128 0,3 0 0 16,2 1 0-16,1 1 0 0,0 3 0 0,0 0 0 15,-1 2 0-15,1-2 0 0,-3-2 0 0,0 1 0 16,-5-2 0-16,2 0 0 0,3 4 0 0,1-1 0 16,1-3 0-16,1 5 0 0,0 0 0 0,1 0 0 15,-4 3 0-15,1 0 0 0,0-1 0 0,-3-1 0 0,-2-2 0 16,2 0 0-16,0 4 0 0,2-1 0 0,0 3 0 0,1 3 0 15,0-1 0-15,-22-4 0 0,3 2 0 0,2 1 0 16,3 2 0-16,2 2 0 0,2-2 0 0,-1-1 0 16,0 0 0-16,29 10 0 0,-10-2 0 0,-6-2 0 15,-5-5 0-15,-2 2 0 0,-3-4 0 0,2 5 0 16,0 2 0-16,0-1 0 0,-5 0 0 0,0-2 0 16,-2-1 0-16,-2-3 128 0,-3-1-128 0,2 2 0 15,-6-4 128-15,5 2-128 0,-2 2 160 0,-1-2-160 16,1 3 0-16,-3 0 0 0,2-2 0 0,-1 2 0 15,-1 0 0-15,0 2 0 0,3-2 0 0,0-1 0 16,-2 2 0-16,1 2 0 0,0-1 0 0,-2 1 0 16,2 1 0-16,-2-2 0 0,-2 1 128 0,-2-2-128 15,-2-1 0-15,0 0 0 0,-1 2 0 0,2 0 0 16,-2-1 0-16,1 1 0 0,-2-2 0 0,1 0 0 16,-2 4 0-16,-1 0 0 0,1 0 0 0,-2-2 0 0,-2-2 0 15,1 0 0-15,-2 1 128 0,-1 1-128 16,-1-2 0-16,0 2 0 0,-2 1 0 0,0-1 0 0,0-2 128 0,-2 3-128 15,0-3 0-15,1 0 0 0,-1 0 0 0,0 1 128 16,-3 2-128-16,0-1 0 0,0 2 0 0,-1-2 0 16,-1 0 128-16,1-1-128 0,0-2 0 0,-1 2 0 15,-2-2 0-15,1-3 0 0,-1 2 0 0,-1 1 0 16,-1-4 0-16,0 2 0 0,-2 1 0 0,-1-3 0 16,-1 1 0-16,1-2 0 0,-2 3 160 0,0-3-160 15,-1 2 160-15,-2-1-160 0,0 3 128 0,1 0-128 16,-2-6 0-16,0 2 144 0,-2-1-144 0,5-1 160 15,-2-1-160-15,2 2 160 0,-1-3-160 0,1 2 128 0,-2 1-128 16,0-3 128-16,-1 2-128 0,0 0 160 16,-1-2-160-16,1-1 160 0,-1 0-160 0,-2 4 0 0,0-2 0 0,-1-4 128 15,0-1-128-15,-1 0 128 0,-4 0-128 0,4 0 128 16,-3 0-128-16,2 0 192 0,0-1-192 0,-1 1 192 16,-1 0-64-16,3 0 0 0,-2 0 0 0,2 0 0 15,0 1-128-15,1 0 0 0,0 2 144 0,1 0-144 16,0-1 0-16,1 1 0 0,0-3 0 0,1 1 128 15,0 3-128-15,0-2 0 0,-1 1 0 0,0-1 0 16,-2 0 0-16,0-1 0 0,0 3 128 0,1-3-128 16,-2 0 0-16,-1-1 144 0,0 0-144 0,0 0 0 15,-1 0 176-15,1 2-176 0,1-1 160 0,1 0-160 16,2 3 0-16,-2 0 128 0,4 0-128 0,0-1 0 16,0-1 0-16,0-2 0 0,0 1 128 0,1 0-128 15,2 0 0-15,-1 1 128 0,2-2-128 0,0 1 0 0,1-1 0 0,9 0 128 16,-9 1-128-16,9-1 0 0,0 0 128 0,-9 1-128 15,9-1 176-15,0 0-176 0,0 0 240 0,0 0-64 16,0 0-16-16,0 0 0 0,0 0-16 0,0 0 0 16,0 0 0-16,0 0 0 0,0 0-16 0,12-1-128 15,-2-1 192-15,1 0-64 0,3 1-128 0,-1 0 0 16,2 0 0-16,2-1 0 0,-1 2 0 0,2 0-224 16,0 2 48-16,1-2-9008 15,0 0-1808-15</inkml:trace>
  <inkml:trace contextRef="#ctx0" brushRef="#br1" timeOffset="152643.34">17318 10843 9215 0,'0'0'400'0,"0"0"96"0,0 0-496 0,-3-6 0 15,1-3 0-15,2 9 0 0,0 0 1536 0,-2-8 192 16,2 8 64-16,0 0 0 0,-2-10-1184 0,2 10-224 16,0 0-64-16,0 0 0 0,-1-8-320 0,1 8 128 0,-3-11-128 0,3 11 0 15,0 0 0-15,0 0 0 16,0 0 0-16,0 0 0 0,0 0 0 0,0 0 0 0,-6-4 0 0,6 4 128 15,-7-3 64-15,7 3 0 0,0 0 16 0,-11 6 0 16,-1-3 32-16,0 4 0 0,2-2 0 0,-1-1 0 16,1 1 16-16,0 1 0 0,0-2 0 0,0 0 0 15,1 1 0-15,0 1 16 0,-1-3 0 0,1 0 0 16,0 0 48-16,0 0 0 0,0-1 0 0,0-2 0 16,0 0 32-16,1 0 16 0,-3-2 0 0,2 0 0 15,-1 0-112-15,0-2 0 0,0 0-16 0,1-2 0 16,-4 1-48-16,3 0-16 0,0-6 0 0,-1 4 0 15,-2-8 96-15,1 1 32 0,0-2 0 0,0 2 0 16,1-2 48-16,-1-1 16 0,0-1 0 0,0 1 0 16,1 0-112-16,-1-1 0 0,0-1-16 0,0 0 0 15,-1 0 0-15,1 0 0 0,-1-1 0 0,-1-2 0 16,0-2-80-16,-1 1-16 0,0-2 0 0,-1 1 0 16,0-4-144-16,-1 3 160 0,-1 1-160 0,2-4 160 0,-1-2-16 0,1 3 0 15,-1 0 0-15,2 2 0 0,4-4 80 0,-1 3 16 16,2-3 0-16,0 2 0 0,0-4-96 0,1 0-16 15,0 3 0-15,0-1 0 0,0 1-128 0,0 0 128 16,3-4-128-16,-2 4 128 0,1-1-128 0,3 1 0 16,-4 0 144-16,4-2-144 0,1 3 160 0,0-2-32 15,3 1-128-15,0 1 192 0,-2-2-16 0,2 3-16 16,0-2 0-16,0 4 0 0,0-2-32 0,0 0 0 16,0 1 0-16,0-2 0 0,0 3-128 0,0-3 192 15,-2 3-192-15,2-3 192 0,2 2-192 0,0 2 128 16,-2-1-128-16,0 2 128 0,-2-1-128 0,4-2 0 15,-2-2 0-15,4 3 0 0,-2-3 0 0,2 5 0 0,0-5 0 16,1 3 0-16,0 1 0 0,2-4 0 0,-1 2 0 16,0-1 128-16,2 3-128 0,0 1 128 0,-2-5-128 0,3 3 128 15,0 1-128-15,0-3 0 0,1 2 0 16,0 1 0-16,0-2 0 0,0 1 192 16,-1-7-192-16,5 6 192 0,1-2-192 0,2 3 0 15,-1 1 0-15,1-1-176 0,-1 1 176 0,2 3 0 0,1-3 0 0,2 0 0 16,-1 0 0-16,0 2 0 0,2-5 0 0,0 2 0 15,-1 1 0-15,1-1-128 0,1 2 128 0,-2 1 0 16,1 0 0-16,-1 2 0 0,1 0 0 0,0 0 0 16,-1-2 0-16,2 1 0 0,0 0 0 0,0 1 0 15,-1-1 0-15,0 2 0 0,3 1 0 0,-1 0-128 16,-3-1 128-16,2 0 0 0,3 2 0 0,-2-1 0 16,3 0 0-16,-2 1 0 0,2-2 0 0,-2 3 0 15,0-2 0-15,2 1 0 0,1-3 0 0,0 1 0 16,-1 0 0-16,-1 2 0 0,1-1 0 0,1 2 0 0,0 1 0 15,1 1 0-15,-1 0 0 0,0-2 0 16,0-1 0-16,1 2 0 0,2 0 0 0,-1 1 0 0,0-1 0 16,-1-1-128-16,-1 1 128 0,0-1 0 0,1 1 0 0,0-2 0 15,1 2 0-15,1 2 0 0,0 0 0 0,-2 1 0 16,2 4 0-16,0-3 0 0,1 1 0 0,3-1 0 16,-2 3 0-16,0-2 0 0,1 4 0 0,-1-3 0 15,0 0 0-15,-1 3 0 0,2-1 0 0,0 2 0 16,1 0 0-16,-1 2 0 0,0-2 0 0,2 0 0 15,1 3 0-15,-2 1 0 0,0-1 0 0,0-2 0 16,2-1 0-16,1 2-128 0,0 3 128 0,2-1 0 0,-2 0 0 16,0 2 0-16,-1 0 0 0,1 2 0 0,2 3 0 15,2-3 0-15,-2-3 0 0,2 3 0 0,-2 0 0 16,1 1 0-16,1-2 0 0,0-1 128 16,-2-1-128-16,0 2 176 0,2-3-176 0,-2 2 0 15,0 0 0-15,1 3-176 0,1-1 176 0,0-2 0 16,-1 2 0-16,1-2 0 0,0 0 0 0,0-1 0 15,0-1 0-15,-1 0-128 0,1 0 128 0,0 3 0 0,0-1 0 0,-1 1 0 16,-2-1 0-16,3 2 0 0,0 0 0 0,-1 2 0 16,-2-2 0-16,2 1 0 0,1 0 0 0,-3 0 0 15,0-1 0-15,0 1 0 0,-2 1 0 0,1 0 0 16,-2 0 0-16,-1 3 0 0,1-3 128 0,1 3-128 16,1-4 0-16,-1 3 0 0,-2 1 0 0,1-2 0 0,-1 3 0 15,1-1 0-15,-2 0 0 0,1-1-192 16,-1 1 192-16,0-2 0 0,-2 4 0 0,0-4 0 0,0 3 0 15,1-1 176-15,-2 1-176 0,1 1 192 0,1-1-192 16,-2 2-144-16,-2-4 144 0,-1 4-208 0,2-4 208 16,0 4 0-16,-4-3 0 0,1 2 0 0,0 2 0 0,-1-2 0 15,1 5 0-15,0-2-144 0,-3-2 144 0,1-2 0 16,2 2 0-16,-3 2 0 0,-1 0 0 0,-3-1 0 16,3-1 0-16,1 4 0 0,1 1 0 0,-4 2 0 15,-2-2 0-15,0-1 0 0,0-4 0 0,2 4 0 16,-1 2 0-16,-1-1 0 0,0-2 0 0,0 2 0 15,-1-1 0-15,0 2 0 0,-2 0 0 0,1-2 0 16,-1 1 0-16,1-1 0 0,1 2 0 0,1-1 0 16,-3-2 0-16,1 3 0 0,-2-1 0 0,-1 4 0 0,-1 0 0 15,0 0 0-15,-1-5 0 0,-2-1 0 0,1 1 0 16,-1 1 0-16,-1 4 0 0,0-2 0 0,-2-1 0 0,1 1 0 16,1 0 0-16,0-1 0 0,-2 1 0 0,2 0 0 15,0 0 0-15,0 1 0 0,1 2 0 0,0 1 0 16,-2-6 0-16,0 1 0 0,-1 1 0 0,1 0 0 15,-1-1 0-15,0 0 0 0,-1-2 0 0,-1 2 0 16,0 3 0-16,0-4 0 0,0 2 0 0,-2 1 0 16,0 0 0-16,-2 1 0 0,-1 2 0 0,0 0 0 15,0 0 0-15,0 1 0 0,0-1 0 0,1-1 0 16,0-1 0-16,2 4 0 0,-1-4 0 0,1-2 0 16,0-1 0-16,0-1 0 0,-1-2 0 0,0 3 128 15,2-1-128-15,-1 1 0 0,-1-1 0 0,-1-3 0 16,-1 0 0-16,0 2 0 0,0 2 0 0,0 0 0 15,0-2 0-15,-1 3 0 0,-1-1 0 0,-1 0 0 16,0 1 0-16,0 0 0 0,-2 1 0 0,-1 3 0 0,1-1 0 16,2-2 0-16,-3-1 0 0,3 0 0 0,-1-1 0 15,0-1 0-15,0-2 0 0,-1 1 0 0,3 4 0 0,-2-1 0 16,0-2 0-16,0 1 0 0,0-1 0 0,1-2 0 16,0-1 0-16,0 0 0 0,0-1 0 0,-1 1 128 15,0-3-128-15,1 0 0 0,0 1 0 0,-1-3 0 16,0 2 0-16,0-1 128 0,0 1-128 0,-2-3 0 15,1 1 0-15,0 3 0 0,0-1 0 0,1 2 0 16,0 0 0-16,0-3 0 0,1 0 0 16,-3-1 0-16,1 2 0 0,0-2 0 0,1 0 0 0,1-2 0 15,3-7 0-15,-5 11 0 0,-1-2 0 0,3 1 144 16,-2 1-144-16,5-11 0 0,-5 8 128 0,1 0-128 16,-1 1 0-16,5-9 0 0,-7 5 128 0,7-5-128 0,-6 9 0 0,1-3 0 15,0 3 128-15,0-3-128 0,0 2 0 0,5-8 0 16,-7 9 128-16,7-9-128 0,-7 5 0 0,7-5 0 15,-7 11 0-15,2-3 160 0,0 1-160 0,5-9 128 16,-5 6 0-16,5-6-128 0,-4 9 192 0,4-9-64 16,0 0 32-16,0 0 0 0,0 0 0 0,0 0 0 15,0 0 96-15,-7 6 0 0,7-6 16 0,0 0 0 16,0 0 16-16,0 0 0 0,0 0 0 0,0 0 0 16,0 0-144-16,0 0-16 0,0 0-128 15,0 0 192-15,0 0-192 0,0 0 0 0,0 0 0 16,0 0 0-16,0 0-320 0,0 0-96 15,7-6-32-15,2 1-10592 0,2 1-2128 0</inkml:trace>
  <inkml:trace contextRef="#ctx0" brushRef="#br1" timeOffset="176322.58">24404 5442 22399 0,'7'-24'992'0,"-1"11"208"0,-2 2-960 0,-2 3-240 0,0-2 0 0,-4 4 0 16,2 6 0-16,-5-12 0 0,-2 5-144 0,-5-1 144 0,-4 4-416 0,-3 0 16 15,-3 1 0-15,-2-4 0 16,-4 3-384-16,-5 1-80 16,-7 0-16-16,-7-5 0 0,-7 1-48 0,-3-2-16 0,-3 1 0 0,-1 3 0 15,-3-1 240-15,-2 2 64 0,-5 0 0 0,-4 0 0 0,-9-6 320 16,3 5 80-16,-1-5 16 0,1 2 0 0,0-1 688 0,-4 1 144 16,-6-1 32-16,1 0 0 0,2 5 256 0,-1-1 64 15,-1 1 16-15,-4 1 0 0,-5 3-224 0,4 3-48 16,4 1-16-16,2 5 0 0,0 0-96 0,2 3-16 15,0 4 0-15,5 4 0 0,3 7-320 0,6 2-64 16,5 3 0-16,7 3-16 0,3 2-176 0,9 5 0 16,2 5 0-16,9 5 0 0,8 5 0 0,9 6 0 0,6 0-160 15,7 3 160 1,9 3-528-16,9-3-16 0,11 3 0 0,5-1 0 16,11 1-176-16,8-4-48 0,4-6 0 0,6-3 0 15,6-2 80-15,5-2 16 0,7-4 0 0,10-2 0 0,12 2 672 0,2-5 272 0,3-4-16 0,9-5 0 16,10-5 208-16,3-6 48 0,2-5 0 0,9-7 0 15,6-7 208-15,2-6 48 0,0-10 16 0,5-2 0 16,5-4 0-16,2-7 0 0,-2-3 0 0,-1-5 0 16,-2-5-80-16,-1-2 0 0,-1 2-16 0,-7-4 0 15,-8-7-192-15,-5-1-48 0,-2 1 0 16,-11-1 0-16,-11-1-96 0,-12 0-32 0,-14-1 0 0,-12 6 0 16,-13 1-64-16,-13 4 0 0,-13 2-16 0,-12 3 0 31,-13 6-896-31,-14 3-176 0,-15 1-48 0,-14 6-11168 0</inkml:trace>
  <inkml:trace contextRef="#ctx0" brushRef="#br1" timeOffset="177116.22">25589 8790 27647 0,'-5'-10'2448'0,"-1"-3"-1952"0,-1 3-496 0,1 2 0 31,1 3-320-31,5 5-144 0,-7-7-48 0,7 7 0 0,-8-3 384 0,-1 3 128 0,0 0 0 0,9 0-144 15,-12 3 144-15,1 1 0 0,-2 2 0 0,0-1 0 16,-1 0 0-16,-3 3-128 0,-4-3 128 0,-2 1 0 16,-2 3 0-16,-2-1 0 0,-3 2 0 0,-5-3 0 0,-6 2 0 0,-8-2 0 15,-7-3 0-15,-1 1 0 0,-3-2 0 16,-1 0 0-16,0 1 0 0,-3 3 0 0,-5 0 384 0,-5 4 0 16,-5-1 0-16,2 3 0 0,-3 2 112 0,2 2 16 15,2 2 16-15,-4 1 0 0,-7-2-224 0,1 5-48 16,1 4-16-16,1-2 0 0,4-2-240 0,-3 5 128 15,-5 2-128-15,6-2 0 16,6 2 0-16,4-2 0 0,5 2 0 0,6 2 0 0,5-3 0 0,3 2 0 16,3 3 0-16,6-2 0 0,4-1 0 0,7-1 0 15,6 1 0-15,7 1 0 0,5 0-128 0,6-3-32 16,5 0 0-16,7 3 0 0,4-1-160 0,10-1-16 0,6 2-16 16,7-3 0-16,7-2 176 0,6 3 48 15,7-2 0-15,5 2 0 0,4-5 128 0,9 2 0 0,8-2 0 0,8 3 0 16,5-4 0-16,4 2 144 0,-1-3-144 0,10-2 160 15,9 1-160-15,3-4 192 0,1-2-192 16,4-4 192-16,8-5-192 0,-1 1 128 0,-1-3-128 0,5-4 128 16,6-5 16-16,-5-1 0 0,-6-4 0 0,3 1 0 15,1-5 0-15,-2-2 0 0,-14-5 0 0,-4-2 0 16,-3-8 48-16,-7-1 0 0,-1-6 0 0,-13-4 0 16,-13-5 256-16,-8-2 48 0,-9-7 16 0,-12-6 0 15,-10-2 576-15,-11-3 112 0,-12 1 16 0,-12 1 16 16,-8-3 48-16,-10 5 0 0,-8-3 0 0,-13 3 0 15,-11 2-720-15,-14 4-144 0,-15 2-32 0,-10 5 0 32,-6 4-720-32,-11 3-160 0,-8 6-16 0,3 8-16 0,3 2-688 15,11 10-144-15,9 6-32 0,5 4-15248 0</inkml:trace>
  <inkml:trace contextRef="#ctx0" brushRef="#br1" timeOffset="179051.35">24482 18327 5519 0,'0'0'496'0,"7"-9"-496"15,0 1 0-15,-1 1 0 0,-6 7 1632 0,7-8 224 16,-7 8 64-16,6-10 0 0,-6 10-544 0,5-9-96 15,-5 9-32-15,0 0 0 0,3-15-352 0,-3 15-80 0,1-12-16 16,-1 12 0-16,-3-11-48 0,-1-2-16 0,-1 6 0 0,-1-2 0 16,6 9-416-16,-11-7-64 0,-2 0-32 0,0 0 0 15,-1 2-64-15,-1-1-16 0,-2 2 0 0,0 2 0 16,-2-3 16-16,-1 1 0 0,0 1 0 0,-3 2 0 16,-1 0-160-16,-3 2 0 0,-2-4 144 0,-4 5-144 15,-4 1 128-15,-2-1-128 0,-3-2 160 0,0 0-160 16,1 0 224-16,2 4-48 0,-1 1-16 0,1-3 0 15,1 2-160-15,1 2 192 0,0-1-192 0,0 2 192 16,-3 2-192-16,-1-4 160 0,-2 0-160 0,-2 2 160 16,0 1-160-16,-3 2 0 0,5-1 144 0,0 3-144 15,0 2 0-15,1-2 0 0,1 5 0 0,1-2 0 16,-4-2 0-16,0-1 0 0,-2-1 0 0,2 3 0 0,2-3 0 16,2-1 0-16,2 4 0 0,1 0 128 0,0-1-128 15,4 1 0-15,3-1 128 0,1-1-128 0,-2 2 192 16,2 2-16-16,0 0-16 0,-2 1 0 0,1-3-32 0,-1 0-128 15,1-3 192-15,0 3-64 0,2 1 48 0,3-2 0 16,2-4 0-16,1 5 0 0,3-1-176 0,2-1 0 16,0 2 144-16,3 1-144 0,1 2 0 0,2-2 144 15,-1 1-144-15,4 0 0 0,0 3 0 0,4-2 0 16,-1-3 0-16,3 1 0 0,-1 0 0 0,3 0 0 16,3 2 0-16,-1-2 0 0,4 2 0 0,5-2 0 15,1 1 0-15,4 1-144 0,1-2 144 0,6 2 0 16,3 2 0-16,8-1 0 0,3-1 0 0,5 0 0 0,1 1 0 15,1-2 128-15,0 2-128 0,1-4 0 0,4-5 0 16,3 4 128-16,4-1-128 0,5-2 0 0,2 3 0 16,2-6 0-16,0-2 0 0,1-2 0 0,2 3 0 0,3-3 0 15,2 2 0-15,6-5 0 0,4-5 0 0,-2 2-128 16,-6-3 128-16,1-2-160 0,3-3 160 0,4-3-160 16,2 0 160-16,-6-3 0 0,-4-2-144 0,-3-4 144 15,-2-7 0-15,-1 4 0 0,0-5 0 0,-3 3 0 16,-4 2 0-16,-6-6 0 0,-8 0 0 0,-7 2 0 15,-8-2 0-15,-6-3 128 0,-7 1-128 0,-6-1 128 16,-5-2 480-16,-7 0 96 0,-2-5 0 0,-2-1 16 16,-6 1 208-16,-3 1 32 0,-2 2 16 0,-5 4 0 15,-3 4-544-15,-2 0-112 0,-3 4-32 0,0 3 0 16,-2 3-288-16,0 3 0 0,-3 0-128 0,2 4 128 16,0 4-656-16,-2 0-48 15,-1 3 0-15,-1 2-14128 0</inkml:trace>
  <inkml:trace contextRef="#ctx0" brushRef="#br1" timeOffset="180923.44">27364 18759 6447 0,'0'0'576'0,"0"0"-576"0,0 0 0 0,-8-2 0 16,-1-4 912-16,0 3 80 0,-1-1 16 0,1 3 0 15,0-2-256-15,0 1-48 0,2-2-16 0,7 4 0 16,-11-4 80-16,3 1 0 0,8 3 16 0,-9-2 0 16,1-3-64-16,8 5-16 0,0 0 0 0,0 0 0 15,-6-5-32-15,6 5-16 0,0 0 0 0,0 0 0 0,0 0-112 16,0 0-32-16,0 0 0 0,0 0 0 0,0 0 64 0,0 0 16 15,0 0 0-15,0 0 0 0,0 0 48 16,0 0 16-16,0 0 0 0,0 0 0 0,0 0-160 0,0 0-48 16,0 0 0-16,0 0 0 0,0 0-192 0,0 0-32 15,0 0-16-15,0 0 0 0,3 10-16 0,3-1-16 16,0 2 0-16,2 1 0 0,0-6-32 0,1 5 0 16,1 0 0-16,2 1 0 0,1 1-16 0,-2-4 0 15,-1 2 0-15,-1-2 0 0,0 3 16 0,1 2 0 16,-1-3 0-16,0 3 0 0,-1 0 32 0,-2 3 0 15,0-3 0-15,2 2 0 0,-3-1 64 0,0 3 16 16,1 2 0-16,-2-1 0 0,-2 2 0 0,-2-1 16 16,0-2 0-16,-2 1 0 0,-2 1 0 0,1 1 0 15,-1-2 0-15,0 1 0 0,0 2-80 0,-1-3-32 0,0-1 0 16,-1-1 0-16,-1-1-160 0,1-1 160 0,1 3-160 0,-1-2 160 16,-2 1-160-16,0-3 192 0,-1 1-192 0,1-1 192 15,-4-1-64-15,2-1-128 0,-2 1 192 0,1-3-64 16,0 3-128-16,-1 1 192 0,1-1-192 0,2-3 192 15,-1 0-192-15,1-1 128 0,1 2-128 0,2-2 128 16,-1 1-128-16,1-2 0 0,-2 1 144 0,8-9-144 16,-6 6 0-16,6-6 0 0,0 0 0 0,0 0 128 15,0 0-128-15,0 0 0 0,0 0-176 0,0 0 176 32,0 0-1792-32,14-7-272 0,3-7-48 0</inkml:trace>
  <inkml:trace contextRef="#ctx0" brushRef="#br1" timeOffset="181707.66">28618 18806 4607 0,'0'0'192'0,"0"0"64"0,0 0-256 0,0 0 0 0,0 0 0 0,0 0 0 0,0 0 2048 0,1-7 352 16,-1 7 80-16,0-8 16 0,0 8-1200 0,0 0-224 15,0 0-48-15,0 0-16 0,-5-10 16 0,5 10 16 16,0 0 0-16,0 0 0 0,-9-3-48 0,9 3-16 16,-9-1 0-16,-2 0 0 0,11 1-240 0,-10 3-48 15,-2 0-16-15,4 1 0 0,8-4-96 0,-14 5 0 16,2-1-16-16,-1 1 0 0,-1 4-96 0,2-3-16 15,2-1 0-15,-1 3 0 0,0-2-48 0,-1 7-16 16,1-4 0-16,-4 2 0 0,2-1-96 0,-2 2-32 16,-2 2 0-16,0-2 0 0,-3-1-112 0,3 3-16 0,0 0-128 15,-2 2 192-15,1 3-48 0,2 0-16 0,-1 2 0 16,2 0 0-16,2 7-128 0,3-4 128 16,0 2-128-16,2 0 128 0,2 5-128 0,0-3 160 0,-2 1-160 15,4-3 160-15,0 0-160 0,3-3 192 0,-3-1-192 0,3-1 192 16,0 2-48-16,1-2 0 0,2-2 0 0,2 0 0 15,0 1 0-15,1-1 0 0,1-1 0 0,1 0 0 16,-1 1 64-16,3-3 16 0,1 0 0 0,2-1 0 16,-1 0 32-16,3-1 16 0,0-1 0 0,0 1 0 15,-3-3 0-15,5-2 0 0,1 2 0 0,1-3 0 16,1 4-48-16,0-5-16 0,2 1 0 0,-4-3 0 16,1 1-64-16,0 1-16 0,-5-4 0 15,2 1 0-15,0 0-128 0,-1 2 0 0,-1-2 144 0,1-1-144 16,-3-1 0-16,0 1 144 0,-11-3-144 0,15 4 0 15,-15-4-1232 1,11 1-368-16,-11-1-64 0</inkml:trace>
  <inkml:trace contextRef="#ctx0" brushRef="#br1" timeOffset="182805.72">18066 18718 7359 0,'0'0'656'0,"0"0"-528"0,0 0-128 0,-3-8 0 15,3 8 1696-15,0 0 304 0,0 0 64 0,-5-6 16 16,5 6-560-16,0 0-112 0,-5-8-32 0,5 8 0 16,0 0-224-16,0 0-32 0,0 0-16 0,0 0 0 15,-2-9-480-15,2 9-112 0,0 0 0 0,0 0-16 0,8-8-224 0,-1 3-32 16,-7 5-16-16,13-3 0 0,-1 3 0 0,0 0 0 16,2 4 0-16,-1 0 0 0,0 4-32 0,1-2 0 15,0 4 0-15,1 0 0 16,0 3 48-16,2 2 0 0,-1 1 0 0,1 1 0 15,-4 2-32-15,-1 3 0 0,0 0 0 0,-1 1 0 0,-1 2 48 16,-1-2 0-16,-1 4 0 0,-2-1 0 0,-1 6 64 0,2-2 0 16,-2-2 16-16,0 6 0 0,-1-1-16 0,-1-3-16 15,0-3 0-15,-1 1 0 0,2-5 32 0,-4 3 16 16,-2 1 0-16,2-5 0 0,-3-2-32 0,1 0-16 16,-1-1 0-16,1 2 0 0,-4-1-96 0,3-2-16 15,-4 0 0-15,0-2 0 0,-1-2 0 0,0 3 0 16,1 0 0-16,-2 0 0 0,0-2-64 0,-1 0-128 0,0-1 176 15,0-3-176-15,-3-1 160 0,1 1-160 16,2-4 128-16,1-1-128 0,3 0 0 0,6-6-144 16,0 0 0-16,0 0 0 15,0 0-1456-15,0 0-272 0,1-12-64 0,6-6-12336 0</inkml:trace>
  <inkml:trace contextRef="#ctx0" brushRef="#br1" timeOffset="183366.69">19497 18642 10591 0,'0'0'464'0,"0"0"112"0,0 0-576 0,0 0 0 15,0 0 0-15,0 0 0 0,0 0 800 0,0 0 48 16,0 0 16-16,0 0 0 0,0 0 32 0,0 0 0 16,0 0 0-16,0 0 0 0,0 0 176 0,0 0 32 15,0 0 16-15,0 0 0 0,0 0-96 0,0 0-32 16,0 0 0-16,-11 9 0 0,-1-1-128 0,-1 3-32 0,-5-2 0 0,0 4 0 15,-3 1-80-15,0 1-32 0,0 2 0 0,-1 0 0 16,1 2-48-16,0 3-16 0,2 3 0 0,1 5 0 16,1 3-192-16,1 2-32 0,-1 2-16 0,3 3 0 15,1 4-192-15,1 1-32 0,2 0-16 0,1-3 0 16,0-2-176-16,4-4 128 0,0-1-128 0,3-3 128 0,2-3-128 16,2-3 192-16,3 4-192 0,3-5 192 15,2-1 0-15,0 2 16 0,6-1 0 0,1 2 0 0,2-4-48 16,2 1-16-16,0 0 0 0,4-4 0 0,1-2-144 15,2-1 160-15,0-1-160 0,0-3 160 0,1 0-160 0,-2 1 0 16,0-2-160-16,1-3-10704 16,1 1-2128-16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6:01:03.5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26127 13924 17503 0,'-14'-19'1552'0,"5"9"-1232"0,0-2-320 0,1 5 0 16,1-4 1648-16,-2 6 272 0,0 3 48 0,0 2 16 16,0 0-1616-16,9 0-368 0,-10 4 0 0,1 2 0 15,1 3 0-15,2-1 0 0,1 2 0 0,0 0-160 16,-2 1 160-16,2 5 0 0,0 0 0 0,-1 6 0 16,-3 7 144-16,0 1 64 0,0 1 16 0,0 3 0 15,0 8 96-15,1 3 0 0,-1-2 16 0,-1 7 0 16,-3-1 48-16,0 6 16 0,0 2 0 0,1 3 0 0,0 2-64 15,0-4-16-15,-2 2 0 0,0 2 0 0,-2-3 112 0,1 3 16 16,0-2 0-16,0 1 0 16,-2 3-48-16,0-3 0 0,2-3 0 0,0-2 0 0,1-3 32 0,-1 1 0 15,1-2 0-15,1 1 0 0,2-5 64 0,-2 1 16 16,3 0 0-16,1-2 0 0,0-2-224 0,3-1-32 16,-1 1-16-16,2-6 0 0,1-1 16 0,1 1 0 15,-1 0 0-15,2-6 0 0,-1-3-64 0,1 1-16 16,1-3 0-16,0-1 0 0,0-2-16 0,-1-2 0 15,1-4 0-15,-2 0 0 0,1-4-16 0,-2-2 0 16,3-2 0-16,-2-3 0 0,3-8-144 0,-2 8 192 16,2-8-192-16,0 0 192 0,0 0-192 0,0 0 0 15,0 0 144-15,0 0-144 0,5-12 0 0,0 3 0 0,0-1-160 0,3-2 160 32,-1-2-784-32,2-4-48 0,-1-4-16 0,2-1 0 15,1 0-1616-15,3-5-320 0,3 2-64 0,1-7-10320 0</inkml:trace>
  <inkml:trace contextRef="#ctx0" brushRef="#br0" timeOffset="973.37">25815 14226 18431 0,'-18'-8'1632'0,"8"1"-1312"0,0 2-320 0,3 1 0 0,0-2 1664 0,7 6 256 15,0 0 48-15,0 0 16 0,0 0-1472 0,9-6-304 16,4 1-48-16,2 3-16 0,3 0-144 0,3-3 0 16,5-3-160-16,3 4 160 0,4-2 0 0,5 2 160 15,5 0 0-15,8 2 0 0,5-2 128 0,4-2 32 16,2-1 0-16,4 1 0 0,3-7 16 0,3 0 16 15,3 1 0-15,8 3 0 0,7 1 32 0,-1-3 16 16,-2-8 0-16,4 2 0 0,6 4-208 0,2 3-32 16,1-2-16-16,1 0 0 0,-2 2 96 0,5-2 16 15,0 7 0-15,2-4 0 0,-2 1 16 0,2-3 16 0,3 6 0 16,-2 0 0-16,-2-1-64 0,0 0-16 0,-5-1 0 16,2 0 0-16,1 1-208 0,-2 1 176 0,-4-2-176 0,-3 2 160 15,-2 0-160-15,-2 0 128 0,-1 1-128 0,-5 0 128 16,-7 1-128-16,-3 1 128 0,-7-1-128 0,-3 1 128 15,-4-1-128-15,-5 2 128 0,-1 0-128 0,-5-2 128 16,-4 1-128-16,-3-4 160 0,-3 1-160 0,-2 0 160 16,-4-1 0-16,-4-2 0 0,-2 4 0 0,-1 1 0 15,-2-4-32-15,-3 4 0 0,1-1 0 0,-3 1 0 16,-1-1-128-16,-4 2 128 0,-2 4-128 0,0 0 128 16,-3-2-128-16,-9 0 0 0,10 5 0 0,-2 2 0 15,1 1 0-15,-3 0 0 0,0 3 0 0,1 0 0 16,0 2 0-16,2 5 0 0,-4 5 0 0,2 4 0 15,-1 4 0-15,-2 4 0 0,-2 4-128 0,0 3 128 16,-2 6 0-16,0 4 0 0,0 1 0 0,-2 4 0 0,1 4-144 0,0 6 144 16,-1 6 0-16,1-4 0 0,1 1 0 0,1 0 0 15,3-1 0-15,0-3 0 0,-1 0 0 0,2 1 0 16,-4 1 0-16,2-3 0 0,-1 1 0 0,2-1 0 16,0-3 0-16,-2 3 0 0,-2-2 0 0,0 5 0 15,-2 2 0-15,0 1 0 0,2-5 0 0,0-1 0 16,-1 1 0-16,0 5 0 0,1 0 0 0,1 0 0 15,2 0 0-15,-1-3 0 0,5-5 128 0,-1-3-128 16,2-4 0-16,-1-4 0 0,0-4 128 0,-1-1-128 16,0-3 0-16,-1-4 0 0,-1 0 128 0,-1-7-128 15,-3-3 0-15,0-2 144 0,0-6-144 0,-2-1 128 16,-1-5-128-16,1-2 128 0,-1 0-128 0,-1-7 192 0,-1 3-192 16,5-10 192-16,-9 4 64 0,-1-1 0 0,1 1 16 0,-3-4 0 15,0-2 144-15,-2 2 32 0,-2-1 0 0,0-1 0 16,-2-1-128-16,-1 0-32 15,-4 0 0-15,0-4 0 0,-4 2-64 0,1-4-16 0,-2 3 0 0,-3 1 0 16,-2-3-32-16,1 3-16 0,-3 0 0 0,-3-3 0 16,-6 1 16-16,-4 1 0 0,0-5 0 0,-4 4 0 15,-4-2 16-15,-4 4 0 0,-2-3 0 0,-6 3 0 16,-4 1 0-16,-7-5 16 0,-7 0 0 0,-3-1 0 16,-1 3 16-16,-8-1 0 0,-9 0 0 0,-2 1 0 15,-3-5-80-15,-3 6-16 0,-3-3 0 0,-3 4 0 16,-6 0 112-16,4 0 16 0,2 1 0 0,0 1 0 15,-4 2 48-15,1 2 16 0,6-1 0 0,-1 0 0 16,-3 0-192-16,5 3-128 0,3 1 144 0,-4 2-144 16,-6-1 0-16,2 0 0 0,3 5 0 0,-1-2 0 0,-5 4-256 15,4-1-80-15,4 4-32 0,3 0 0 16,-2 2-2640-16,6 0-544 16</inkml:trace>
  <inkml:trace contextRef="#ctx0" brushRef="#br0" timeOffset="4358.64">30325 4367 1839 0,'0'0'160'0,"0"0"-160"15,9-7 0-15,0 4 0 0,-9 3 1952 0,13-2 352 16,-1 1 80-16,0 0 16 0,-1 0-1568 0,-2 1-304 0,3-2-64 0,-2 1-16 16,0-2 256-16,0 2 64 0,-1-1 0 0,1 0 0 15,-10 2 16-15,10-5 16 0,2 3 0 0,-12 2 0 16,0 0-48-16,10-2-16 0,-10 2 0 0,0 0 0 16,0 0-144-16,10-2-16 0,-10 2-16 0,7-9 0 15,-2 3 16-15,-5 6 16 0,0 0 0 0,5-12 0 16,0 3-16-16,-1-2 0 0,-2 2 0 0,-1-1 0 15,-1 10 16-15,-1-10 0 0,-1 1 0 0,-2-4 0 16,0 3-64-16,-4-3-16 0,-3 2 0 0,-2-1 0 16,2 0-112-16,-4-2-16 0,-3 1-16 0,-1 1 0 15,-2-3-128-15,0 2-32 0,-6 2 0 0,3 0 0 16,4-1 32-16,-5 5 0 0,-1-2 0 0,-1 1 0 16,-2 0-80-16,-1-1-16 0,3 2 0 0,-3-3 0 15,1 1-144-15,1-3 192 0,-2 3-192 0,-1 2 192 0,-1 2-64 16,3-2 0-16,1 4 0 0,-2-1 0 0,0 0-128 15,1 1 0-15,0 0 144 0,2 1-144 0,1 1 0 0,-1 4 0 16,0 2 0-16,2 0 0 0,1 0 0 16,-2 2 0-16,2-1 0 0,0 0 0 0,0 0 0 0,0-1 0 15,-2 4 0-15,-2 0 0 0,3-4 0 0,-5 4 0 16,3-4 0-16,0 0 0 0,1 3 0 0,0-2 0 16,-5 4 0-16,2-2 128 0,0 4-128 0,1-4 0 15,1 5 0-15,0 1 0 0,-1-2 0 0,2 2 0 16,-1 1 128-16,2 3-128 0,2 1 0 0,-1 0 0 15,1 1 0-15,-3 2 128 0,3 2-128 0,2-3 0 16,-1 2 0-16,3 4 0 0,0-4 0 0,1 2 0 16,0 1 0-16,3-1 0 0,2 4 0 0,2 3 0 15,0 2 0-15,4 1 0 0,1-2 0 0,1 1 0 0,1 0 0 16,3 2 0-16,1 0 0 0,1-3 0 0,2-2 0 0,0 1 0 16,1-3 0-16,1 2 0 0,2-2 0 0,0-2 0 15,2 1 0-15,0-4 0 0,0 1 0 0,0 2 0 16,0-1 0-16,1 2 0 0,-1-4 0 0,2 2 128 15,1-1-128-15,-1 1 0 0,2 0 0 0,1 2 0 16,1-3 0-16,2 0 0 0,2 1 0 0,0-3 0 16,-2-4 0-16,3 0 0 0,0 0 0 0,0-1 128 15,1-2-128-15,0 0 128 0,5-1-128 16,-1 0 128-16,0-4-128 0,2 2 144 0,0 0-144 0,1-3 160 16,0 1-160-16,0 1 192 0,1-7-192 0,-1 1 192 15,-1 2-192-15,1-3 160 0,0 1-160 0,0 1 160 0,-3-5-160 16,0 1 128-16,0-1-128 0,0-2 128 15,2-1 0-15,-1 0 0 0,1-2 0 0,1 0 0 0,2-5 16 16,1 3 0-16,1 1 0 0,2-5 0 0,2 0-16 0,-2-2 0 16,-2 3 0-16,0-2 0 0,-1 4-128 0,1-3 160 15,-6 2-160-15,2 1 160 0,-4-3-160 0,1 1 160 16,2-3-160-16,1 0 160 0,1 0-32 16,1-1-128-16,1 2 192 0,1-2-64 0,-3-1 32 0,2 5 0 15,0-5 0-15,0-1 0 0,-3-3-160 0,0-1 160 16,-2-2-160-16,0 1 160 0,-2 0-160 0,-1 0 192 15,-2-3-192-15,0 2 192 0,-2-3-192 0,1 3 128 16,1-2-128-16,-1 3 128 0,-5-1-128 0,2-1 0 16,-1-1 0-16,-1-1 128 0,1 1-128 0,-2-1 0 0,-2 0 144 0,0 2-144 15,-2-1 0-15,-1 0 0 16,0-4 0-16,-2 3 128 0,0 1-128 0,-1-2 144 16,-1 0-144-16,-1 1 160 0,-3-2-160 0,-1 1 0 15,0 1 0-15,-1-1 0 0,-1 1 0 0,-2 0 0 16,-1-4 0-16,-2 3 0 0,-2 0 0 0,-2-3 0 0,-2 2 0 0,-2-3 0 15,-3-2 0-15,-2 4 0 0,-2-5 0 0,-2 6 0 16,0-6-128-16,-2 8 128 0,4 1 0 0,0-1 0 16,0 1 0-16,1 3 0 0,0 1 0 0,2 3 0 15,0 1 0-15,2 3 0 0,0-2 0 0,3 3 0 16,0 1-128-16,0 2 128 0,1-1 0 0,-1 0 0 16,-2-4 0-16,1 5 0 0,1-2 0 0,-2 4 0 15,1-3 0-15,-1 2 0 0,-2 1-144 0,-1-3 144 16,-2 3 0-16,0 1-160 0,-2 0 160 0,-1-2-128 0,-3 1 128 15,0 1-192-15,2 0 192 0,-3-1-192 16,3 3 192-16,-3 2 0 0,-3 1-144 0,1 2 144 16,2-3 0-16,-3 3-144 0,-2-1 144 0,2 0 0 15,5 1 0-15,0-1-128 0,0 3 128 0,0 2 0 0,2-3 0 16,0 1 0-16,1 1 0 0,0 0 0 0,0 1 0 0,0 2 0 16,1-4 0-16,-1 2 0 0,-3 1 0 0,1-3 0 15,-3 3 0-15,1-3 0 0,2 1 0 0,-1 0 0 16,1-2 0-16,-1 0 0 0,0 1 0 0,2 1 0 15,-1 0 0-15,4 2 0 0,-3 4-128 0,1 2 128 16,0 1 0-16,1 2 0 0,-1-3 0 0,3 2-128 16,0 1 128-16,1 2 0 0,-2 2 0 0,4 1 0 15,0-2 0-15,2 1 0 0,-2-4 0 0,2 1 0 16,0 0 0-16,0-1 0 0,-1 0 0 0,2 1 0 16,3 2 0-16,1 1 0 0,-4-1 0 0,2 2 0 0,0-2 0 15,1 2 0-15,-3-3 0 0,0 1 0 0,2 0 0 16,0 2 0-16,1 2 0 0,1-2-128 0,-1 1 128 0,4 0 0 15,1-3 0-15,-1 2 0 0,1 3 0 0,3 0 0 16,-1-4 0-16,3 0 0 0,0 2 0 0,0 3 0 16,3-2 0-16,3 2 0 0,-3-3 0 0,4 3 0 15,3 0 0-15,1-3 0 0,0-1 0 0,3 3 0 16,2 0 0-16,2 1 0 0,-1 1 0 0,1 0 0 16,0-6 0-16,3 1 0 0,0 1 0 0,0 1 0 15,1-1 0-15,-1-2 0 0,0 0 0 0,2-1 0 16,-1 2-128-16,2-2 128 0,0 0 0 0,1-2 0 15,1 1 0-15,0-2 0 0,2-3 0 0,1-2 0 16,0 2 0-16,2 2 0 0,2-1 0 0,0-1 0 0,-1-3 0 0,1 1 0 16,0-1 0-16,-2-3 0 0,0-2 0 0,-1-1 0 15,0-2 0-15,2-1 0 0,-1 0 0 0,1 0 0 16,-1-2 0-16,2-1 0 0,2-2 0 16,3 1 0-16,1-5 0 0,2 1 0 0,-2 0 128 0,1-4-128 15,1-4 0-15,-2 1 0 0,-4-1 128 0,0-3-128 16,-1 2 0-16,1-1 144 0,-4-2-144 0,3 0 0 15,-1-1 0-15,0 1 0 0,-1 2 0 0,0-1 0 16,1-1 128-16,-2-1-128 0,1-2 0 0,-2 2 0 0,-2-4 0 16,-1-2 0-16,-3 1 0 0,1-4 0 15,-3-2 128-15,-2-2-128 0,0-2 0 0,-1-3 128 16,-1-2-128-16,1-6 128 0,0-1-128 0,0-2 128 16,-3 2-128-16,0 6 128 0,-2 3-128 0,-2 1 0 0,0 2 0 15,-4 3 128-15,-2 6-128 0,-1 2 0 0,-1 0 0 0,-1 1 0 16,-2 0 0-16,0 3 0 0,-1-1 0 0,0 3 0 15,-1 0 0-15,1 2 0 0,-1 0 0 0,2 3 0 16,0 1 0-16,0-1 0 0,0 5-192 0,-2-1 192 31,2 8-1472-31,-2-9-160 0,-2 0-32 0,4 9-14640 0</inkml:trace>
  <inkml:trace contextRef="#ctx0" brushRef="#br0" timeOffset="11440.15">3185 5520 16575 0,'0'0'1472'0,"-3"-7"-1168"15,3 7-304-15,0 0 0 0,-4-7 448 0,4 7 16 16,0 0 16-16,-3-7 0 0,3 7 144 0,0 0 16 16,0 0 16-16,-1-7 0 0,1 7-144 0,0 0-16 15,0 0-16-15,0 0 0 0,5-12-96 0,3 6 0 16,-1-2-16-16,4 4 0 0,0-1-160 0,2-1-16 15,1 1-16-15,5 1 0 0,5 3-176 0,3 0 160 16,3-1-160-16,3 1 160 0,1-4-160 0,5 2 160 16,4 1-160-16,1-1 160 0,2 3 16 0,-1-1 0 15,-1-1 0-15,-3-1 0 0,-3-2 16 0,-1 4 0 0,-2 1 0 16,0 1 0-16,-2 1-48 0,-5 4 0 16,-2-1 0-16,0-2 0 0,-2 0 48 0,0 1 16 0,-1 0 0 0,-4-2 0 15,-4-2-208-15,-3 1 0 0,-12-1 0 0,0 0 0 16,0 0 0-16,0 0 128 0,0 0 0 0,-12-5 16 15,-3-2 208-15,-4 0 32 0,-3-2 16 0,-3 2 0 16,-6 2-96-16,-2-3-32 0,-4 2 0 0,-1 1 0 16,1-2-80-16,-3 3 0 0,-5 2-16 0,-2-2 0 15,0-4 16-15,-2 2 16 0,0 0 0 0,2-1 0 16,3 4-80-16,1 1-128 0,1 0 176 0,4-1-176 16,2-2 128-16,4 3-128 0,2-1 0 0,3 2 0 15,2 0 0-15,4 1 0 0,1 0 0 0,6-2 0 16,0 0 0-16,4-1 0 0,1-1 0 0,9 4 0 15,0 0 224-15,0 0-64 0,0 0-16 0,0 0 0 16,7 8-144-16,7-4 0 0,6 1 144 0,1 1-144 0,5-2 0 16,3-1 0-16,4 0 0 0,4 0 0 0,2-3 0 0,6 1 0 15,-1 2 0-15,6-1 0 0,4 1 0 0,4-2 0 16,-1-3 0-16,-3-2 0 0,-2-3 0 0,-1 2 0 16,-1 2 0-16,-2-4 0 0,-3 2 0 0,-2 3 0 15,-2-2 0-15,-5 1 0 0,-3-2 0 0,-7 3 0 16,-4-2 0-16,-6-5 128 0,-3 5-128 0,-6-1 0 15,-7 5 128-15,0 0-128 0,0 0 208 0,-9-3-16 16,-4 1-16-16,-5-3 0 0,-8 0 192 0,-3 2 32 16,-5 1 16-16,-3 0 0 0,-5 4-112 0,-3 0-32 15,-3 2 0-15,-3 5 0 0,-2-2-128 0,-4 2-16 16,-4-2-128-16,3-3 192 0,3 3-192 0,4 0 144 16,4-2-144-16,3 1 128 0,3-2-128 0,4 0 0 15,2 1 0-15,7 1 128 0,5-1-128 0,3 0 0 0,2 2 0 16,4-2 0-16,4-3 0 0,10-2 0 0,0 0 0 15,0 0 0-15,0 0 0 0,7 12-176 0,4-6 176 0,4-1-128 16,3-2 128-16,1 2 0 0,7-1 0 0,4-2 0 16,3 1 0-16,8-1 0 0,-1 3 0 0,6 0 0 15,3 0 0-15,3 2 0 16,2-6 0-16,0-1 0 0,-3-4 0 0,-2 2 0 0,1 0 0 0,-3 0 0 16,-4-1 0-16,-4 1 0 0,-4 1 0 15,-4-2 0-15,-1-2 0 0,-7 1 0 0,-6 0 0 0,-3 0 0 16,-14 4 0-16,0 0 128 0,0 0-128 0,-2-10 0 15,-7 3 160-15,-5-4-32 0,-5 5-128 0,-5-4 192 16,-6 4 48-16,-5-1 0 0,-5 2 0 0,-5 3 0 16,-2 2-112-16,-7 2 0 0,-4 2-128 0,-3 0 192 15,-2-4-192-15,4-3 128 0,3 1-128 0,5 2 0 0,5 2 0 16,8 2 128-16,6 0-128 0,7-3 0 0,5-1 0 0,4 1 0 16,5 1 0-16,11-2 0 0,0 0 0 0,0 0 0 15,0 0 0-15,16 2-160 0,5-2-64 0,5-1-16 16,6-2 0-16,6 3 0 0,4 2 240 0,7 0 0 15,5 1 0-15,5-5-144 0,3-4-64 0,2 1-16 16,-1-3 0-16,2 5 0 16,-2 1-1952-16,5 2-400 0</inkml:trace>
  <inkml:trace contextRef="#ctx0" brushRef="#br0" timeOffset="13275.01">10520 4354 6447 0,'0'0'272'0,"0"0"80"0,0 0-352 0,10-4 0 16,-2-1 0-16,-8 5 0 0,7-7 1280 0,-7 7 192 15,8-8 48-15,-8 8 0 0,6-10-1136 0,-6 10-208 16,5-8-48-16,-3-1-128 0,-2 9 0 0,0-9 0 0,-2-2 0 0,1 2 0 16,1 9 128-16,0 0-128 0,-5-10 0 0,1 0 0 15,-1 1 192-15,1-3-192 0,0 3 192 0,1-1-192 16,3 3 384-16,0-4-16 0,3 4-16 0,1-5 0 16,-1 2 64-16,1-1 16 0,-1-3 0 0,3 1 0 15,0-1-128-15,0-2-32 0,1-1 0 0,-1-1 0 16,-2-1-16-16,1 0 0 0,-1 0 0 15,-1-3 0-15,0 2 96 0,1-3 16 0,0-2 0 0,-2-1 0 16,-1 4 80-16,-1 0 32 0,0-2 0 0,2 0 0 16,-1-2-80-16,0-3-16 0,-1 0 0 0,0 5 0 15,-1-1-112-15,0 0-16 0,-2 2-16 0,-1-2 0 16,-2-1-80-16,0 2-16 0,-2 0 0 0,-1 1 0 0,0 1 112 16,-2 1 32-16,-4-2 0 0,-2 3 0 0,0-2 48 0,1 3 16 15,-1 0 0-15,1-1 0 0,-1-1-80 16,1 0-16-16,-2 0 0 0,2 4 0 0,-2 0-128 0,1 3-128 15,1-3 192-15,0 2-192 0,1 0 128 0,-1 1-128 16,-1 5 0-16,-1-1 0 0,1 5 128 0,-4-3-128 16,-2 2 0-16,0 2 0 0,2-2 0 0,-1 2 0 15,-1 1 0-15,2 2 0 0,-5 0 0 16,1 1 0-16,-4 1 0 0,2 0 0 0,3 1 0 0,1 0-144 16,0 1 144-16,0 1 0 0,0-1 0 0,3 1 0 15,0 1 0-15,1 2-128 0,-1-4 128 0,3 2 0 16,-2 3 0-16,0 0 0 0,-2 3 0 0,1 1 0 15,-3 2 0-15,0 0-128 0,0 1 128 0,0-1 0 0,0-3 0 16,-1 3 0-16,0 3 0 0,-1 1 0 16,-1-1 0-16,2 2 0 0,-4-1 0 0,5 0-128 0,-2 0 128 15,1 0 0-15,0 1 0 0,1 1 0 0,1 5 0 0,-2 1 0 16,1 2 0-16,0 0 0 0,-1 2 0 0,-1 2 0 16,-2 0 0-16,0 2 0 0,2 3 0 15,2-1 0-15,1-3 0 0,1 0 0 0,0 0 0 0,0 0 0 16,-2-4 0-16,1 2 0 0,3 0 0 0,1 1 0 15,2-1 0-15,1-1 0 0,2 2 144 0,0 0-144 16,2-1 352-16,1 6-32 0,1 1-16 0,-1-2 0 16,-1-4-48-16,1 2-16 0,1 3 0 0,2-1 0 15,0-2-112-15,2 3-128 0,1 3 176 0,-1 0-176 16,2-2 128-16,-3-1-128 0,1-3 0 0,2 4 0 16,0 3 0-16,2 0 0 0,1-5 128 0,0 1-128 15,0 0 0-15,1-3 0 0,0-2 0 0,2 4 0 0,-2 2 144 0,3-1-144 16,0-3 0-16,1-1 144 0,0 0 0 15,1 2 0-15,2-2 0 0,2 1 0 0,-1 3-144 0,2-2 192 16,1 1-192-16,3-2 192 0,2-2-192 0,-1-4 128 16,2 1-128-16,1 2 128 0,0-2-128 0,1 2 160 15,1-1-160-15,0-2 160 0,1 0-160 0,1-4 128 16,1 3-128-16,1-3 128 0,1 5-128 0,4-3 0 16,0-1 144-16,1 2-144 0,1-4 128 0,4 1-128 15,3-3 128-15,1 0-128 0,1-2 0 0,1-3 128 16,2 1-128-16,-5-4 0 0,0-3 0 0,1 0 128 15,3-5-128-15,-1 0 0 0,-3-1 0 0,7-2 144 16,1-4-144-16,3-2 0 0,2-2 192 0,3-4-64 16,-1-2 0-16,2-3-128 0,-2-6 240 0,-2-4-64 15,1 0-16-15,3-5 0 0,-1 4 48 0,1-7 16 0,-1-8 0 0,0-6 0 16,-3-1 128-16,0-3 32 0,0-4 0 0,1-3 0 16,-4-3-64-16,2-7-16 0,1-2 0 0,0-2 0 15,-2-4-160-15,-3-3-16 0,-3-1-128 0,-4-3 192 16,-6 2 0-16,-3-3 0 0,-2-2 0 0,-5 0 0 15,-5-1 80-15,-5 5 16 0,-5 2 0 0,-4 7 0 16,-5 4 240-16,-4 7 48 0,-3 2 16 0,-6 3 0 16,-4 7-128-16,-3 3-16 0,-3 9-16 0,-2 4 0 15,-5 1-272-15,-5 3-160 0,-7 2 192 0,-9 7-192 16,-1 0-224 0,-7 5-160-16,0 2-16 0,-4 4-16 0,-1 5-592 0,-8 3-112 0,-6 4-32 15,0 3 0-15,-2 5-1408 0,1 4-272 0,-1 5-64 16,-6 3-16-16</inkml:trace>
  <inkml:trace contextRef="#ctx0" brushRef="#br0" timeOffset="14236.88">2934 5488 14847 0,'0'0'656'0,"0"0"144"0,-9-6-640 0,9 6-160 0,0 0 0 0,0 0 0 16,0 0 1024-16,0 0 160 0,0 0 32 0,13-2 16 16,1 2-544-16,6 2-112 0,7-2-32 0,3 1 0 15,4 0-160-15,6 2-16 0,3-3-16 0,3 1 0 16,-3 1-208-16,4 1-144 0,4-1 192 0,5 4-192 16,4-3 176-16,7 2-176 0,5-1 160 0,2-1-160 15,-1-1 128-15,2 1-128 0,1-1 0 0,9-2 0 0,8-1 192 0,-2-1-48 16,1-1-16-16,-1 1 0 0,5-1 176 15,4-3 16-15,1 1 16 0,-1 2 0 0,-3 2 112 0,2-1 0 16,4 1 16-16,-5-1 0 0,-3-3-80 0,-2 2-32 16,-3 2 0-16,3 2 0 0,2 2-80 0,-2-2-16 15,-5 1 0-15,-2 0 0 0,-2-1-64 0,0 1 0 16,0 2-16-16,-6 1 0 0,-3 0-176 0,-5 1 192 16,-6-1-192-16,-4-2 192 0,-6 1-64 0,1-2-128 15,-2-2 192-15,-3 1-64 0,-2 0 64 0,-3-1 16 16,-2 0 0-16,-5-1 0 0,-5-3 112 0,-4-1 0 15,-3 1 16-15,-5 0 0 0,-2-1 112 0,-3 0 32 16,-4 3 0-16,-3-1 0 0,-9 3-112 0,0 0-32 16,0 0 0-16,0 0 0 0,0 0-64 0,0 0-16 0,0 0 0 15,-9-4 0-15,-1 2-448 0,-2 2-112 0,-2 3-16 0,-5 3 0 32,-3 2-2032-32,-7 4-400 0,-8 6-96 0,-9 2-16 0</inkml:trace>
  <inkml:trace contextRef="#ctx0" brushRef="#br0" timeOffset="25396.47">30370 4467 3679 0,'10'-1'320'0,"0"1"-320"0,0 1 0 0,2-1 0 0,-1-1 1152 0,2 1 144 16,3-1 48-16,1 1 0 0,1-2-768 0,1 1-128 15,-1-1-48-15,1 2 0 0,1-2-96 0,-1 0-32 16,-1-3 0-16,-2 2 0 0,2-1 496 0,-4 2 80 15,0-1 32-15,-1-1 0 0,-2-2 144 0,-2 2 16 16,-9 4 16-16,8-7 0 0,-2-5-32 0,-1 2 0 16,-2 1 0-16,1-1 0 0,-3 2-256 0,3-3-64 15,-2 1-16-15,1-3 0 0,-1 0-48 0,0 2 0 16,-2-2 0-16,0-5 0 0,0 2-96 0,-2-2-32 16,0 0 0-16,-2 0 0 0,-2 1-240 0,-3-1-48 15,-2 1-16-15,0 1 0 0,-5-2 64 0,-2 1 16 16,-1 1 0-16,0-1 0 0,-3 0-80 0,-2-1-16 0,-3 0 0 15,-2 3 0-15,-3 0-192 0,-2 1 0 0,-1 1 0 16,1 3 0-16,1-3 0 0,0 2 0 0,-1 2 0 0,1-2 0 16,0 4 0-16,2-3 0 0,1 2 0 0,-1-1 0 15,1 4 0-15,-3 3 0 0,-4-2 0 0,0-1 0 16,-1 2 0-16,-3 1 0 0,-2-1 0 0,1 2 0 16,-1-3 0-16,1 3 0 0,1 3 0 0,2 1 0 15,-1 2 0-15,1 4 0 0,1-2 0 0,-4 6 0 16,-2 1 0-16,-5 1 0 0,-2 3 0 0,2 2 0 15,1 2 0-15,0 0 0 0,1 2 0 0,4 2 0 16,1 0 0-16,3 2 0 0,-2-3 0 0,-1 5 0 16,0-4 0-16,0 2 0 0,-2 1 0 0,7-3 0 15,2 2 0-15,4-2 0 0,0 5 0 0,3-3 0 16,4 0 0-16,1 4 0 0,1-1 0 0,1 1 0 0,3 1 0 16,2 2 0-16,2-1 0 0,1 2 0 0,1-3 0 15,2 1 0-15,1 0 0 0,3 2 0 0,2 1 0 0,0 0 0 16,4-3 0-16,0-2 0 0,4-2 0 0,1 3 0 15,-1 3 176-15,4-3-176 0,1-1 224 0,1-2-64 16,1-1-16-16,3 1 0 0,3-4-144 0,2 5 128 16,0-3-128-16,4 1 128 0,1-4-128 0,1 2 0 15,1-4 144-15,0 4-144 0,2-3 0 0,2 0 144 16,3 0-144-16,0-4 0 0,0-1 160 0,0-1-160 16,0 0 128-16,-3 0-128 0,2 0 128 0,0-2-128 15,1-1 0-15,1-3 128 0,-1-1-128 0,5 1 0 16,-2-5 144-16,1 1-144 0,2 0 128 0,2-5-128 15,-2 3 160-15,0-3-160 0,0-1 144 0,-2-2-144 16,0-4 128-16,0 1-128 0,-1-1 160 0,3 2-160 0,-3-4 192 0,4-3-192 16,1 1 160-16,0-3-160 0,1-1 128 0,0 1-128 15,-1-3 128-15,-2-2-128 0,1 1 0 0,-3 0 128 16,-4-2-128-16,1 2 0 0,-1-1 0 0,0-2 128 16,0-2-128-16,-1-3 160 15,2 0-160-15,2 0 160 0,1 3-160 0,-2-6 0 16,-2-1 0-16,0-3 0 0,-1 1 0 0,-1 1 128 0,-3-3-128 0,-3 1 0 15,-3-1 128-15,-3-2-128 0,-1-1 0 0,-2 0 128 16,-1-1-128-16,-1 1 0 0,-2-2 0 0,1 5 128 16,-3 3-128-16,0-3 0 0,-3-1 0 0,0 2 128 15,-3-2-128-15,-1 2 0 0,0 3 0 0,-2-2 0 16,1-1 0-16,-2 1 0 0,0-3 0 0,-2 1 0 16,1 0 0-16,-2 2 0 0,0-3 0 0,-2 2 0 15,-3 0 0-15,-1-1 0 0,-1 0-144 0,-2 2 144 0,1-3 0 16,-3 0-160-16,0 7 160 0,-1-3-128 0,0 0 128 0,-3 2 0 15,-3 2 0-15,-2-2 0 0,-3 0-128 0,-3 1 128 16,-2 4-128-16,-3 1 128 0,-3 2-128 0,-1 2 128 16,-2-2-128-16,1 3 128 0,-3 2 0 0,4 2 0 15,-3-2 0-15,3 5-128 0,0-1 128 0,-1 3 0 16,-5 3-144-16,0 0 144 0,-2-4 0 16,-1 1 0-16,5 1-144 0,-1 2 144 0,-2 7 0 0,2 0-128 15,0 1 128-15,0 4 0 0,-1 1 0 0,-3 2-128 16,-5 2 128-16,-1-3 0 0,-3 2 0 0,1 2 0 15,1 3 0-15,4 1 0 0,2 0 0 0,3 2 0 16,2 1 0-16,0 3 0 0,-3 1 0 0,2 3 0 16,-2-7-160-16,1 7 160 0,2 0 0 0,4 2 0 0,-1 2 0 15,2 1-128-15,1 0 128 0,6 5 0 0,1 0 0 16,7 3-128-16,2 2 128 0,4 0 0 16,3 0 0-16,4-2 0 0,3 4-128 0,4-3 128 0,2 3-128 0,5-3 128 15,-1 0 0-15,8-1 0 0,0-1 0 0,3 5-128 16,4-6 128-16,0 2 0 0,2-1 0 0,4-3-128 15,5-1 128-15,2 0 0 0,3 2 0 0,6-1 0 16,1 4 0-16,4-4 0 0,2-1 0 16,-1-2 0-16,-2-5 0 0,3 3 0 0,-1 0 0 0,2 0 0 15,3-2 0-15,1-3 0 0,2 1 0 0,-3-6 0 16,-1-2 0-16,0-3 0 0,-4 0 0 0,-2-4 128 16,1-1-128-16,-2-4 0 0,1-1 128 0,6-1-128 15,2 2 0-15,5-6 128 0,3 1-128 0,-2-4 0 0,-3-1 128 0,0-2-128 16,-3-4 160-16,1 1-160 0,1-2 176 0,-1-4-176 15,2 1 192-15,-1-2-192 0,2-3 224 0,-1-5-64 16,-4-3-16-16,-3 0 0 0,-3-6 0 0,-1 0 0 16,1-1 0-16,-1-4 0 0,-2-2-144 0,0 1 192 15,1 3-192-15,-3-6 192 0,-5-6-192 16,-2 0 0-16,-2-1 0 0,-3 2 128 0,-5-4-128 0,-2 1 0 16,-4 1 0-16,-3-2 0 0,-4 3-192 0,-2 1 48 15,-3 2 0-15,-2-3 0 0,-1 1 144 0,-4 0 0 16,-1 8 0-16,-2-1-128 0,-3-1 128 0,-2-1 0 15,-2 3 0-15,-3 0-128 0,-4 5 128 0,-3 2-192 16,-1-3 192-16,-2-1-192 0,-3 3-64 0,-2 1 0 0,-5-3-16 16,2 0 0-16,-1 2 128 0,0 2 144 0,-3 1-208 15,0 3 80-15,0-3 128 0,-4 0 0 0,-2-1 0 16,-1 3 0-16,-3 1 0 0,-3-2-128 0,-3 4 128 16,-1 1 0-16,3 3 0 0,-2 2-160 0,3-1 160 0,0 6 0 15,-3 5 0-15,0-1-128 0,-3 2 128 0,-4 1 0 16,2 2 0-16,-1 3 0 15,1 4 0-15,1 4 0 0,3 0-128 0,1 2 128 0,-2-3 0 0,1 3 0 16,-1 3 0-16,0 0 0 0,2 0 0 0,1 4 0 16,2 0 0-16,5 5 0 0,-1 0 0 0,0 1 0 15,2 5 0-15,-1 2-128 0,-1 0 128 0,-1 9 0 16,-1 2 0-16,1 0 0 0,0 3-128 0,5 5 128 16,3 1 0-16,3 1 0 0,4 0 0 0,7-1 0 15,4-1 0-15,5 0 0 0,2 4-128 0,4-1 128 16,2-2 0-16,4-3-128 0,2-1 128 0,2 4 0 0,2 1-144 15,2-5 144-15,1-1 0 0,5-3-144 16,1 4 144-16,4-6 0 0,3-2 0 0,3 1 0 0,2-3 0 0,6 0 0 16,-1-2 0-16,8-3 0 0,2-2 0 0,5 1 0 15,5-3 0-15,2-1 0 0,0-3 0 0,0-5 0 16,3-4 128-16,1-1-128 0,3 0 128 0,8-5-128 16,3 0 128-16,2-5-128 0,-1-2 0 0,0-3 144 15,-2 0-144-15,5-3 0 0,3-4 288 0,1-1-48 16,1-7-16-16,-3-3 0 0,-3-8 176 0,1-2 48 15,-4-7 0-15,3-1 0 0,-2 0-96 0,-5 1-16 16,-7 0 0-16,-8 3 0 0,-9 1-144 0,-8 3-48 0,-7 2 0 16,-5 1 0-16,-6 1-144 0,-5 6 0 0,-6 0 0 15,-5 1 128 1,0 1-1904-16,-10-1-384 0</inkml:trace>
  <inkml:trace contextRef="#ctx0" brushRef="#br0" timeOffset="28349.65">19723 9306 11967 0,'0'0'1072'0,"1"-7"-864"0,-1-4-208 16,0 11 0-16,3-11 1664 0,0 2 272 0,0-2 64 0,1 3 16 15,1-2-928-15,-5 10-192 0,5-8-48 0,0-1 0 16,-5 9-240-16,6-6-48 0,-6 6-16 0,8-4 0 16,-8 4-96-16,8-6-32 0,-8 6 0 0,0 0 0 15,0 0-144-15,0 0-16 0,10-3-16 0,-10 3 0 16,0 0-80-16,0 0-16 0,0 0 0 0,7 10 0 16,-7-10-16-16,5 11-128 0,-1 0 192 0,-2 2-64 15,-2-4-128-15,0 2 0 0,-2 2 0 0,2-2 0 16,0 1 160-16,0 2 0 0,0-2 0 0,0 4 0 15,0 1-16-15,0 1 0 0,0-1 0 0,2-2 0 16,-2 1-144-16,0-3 192 0,0-3-192 0,0 3 192 16,1 2-16-16,1-3 0 0,0-2 0 0,-1 1 0 0,-1-11 16 15,2 11 0-15,2-1 0 0,-4-10 0 16,0 0 0-16,5 9 16 0,-5-9 0 0,0 0 0 0,7 10 32 0,-7-10 0 16,0 0 0-16,0 0 0 0,0 0 32 0,0 0 16 15,0 0 0-15,11 1 0 0,-11-1 80 0,13-3 16 16,0-4 0-16,-1-1 0 0,0-3-192 0,0-1-48 15,2-2 0-15,3-1 0 0,-1 0-144 0,2-2 0 16,3-3 144-16,-1-2-144 0,-1 2 0 0,0-3 0 16,0 0 0-16,0 2 128 0,0 0-128 0,2 0 0 15,4-2 0-15,-1 0 0 0,-2 1 0 0,3-3 0 16,-1 1 0-16,1 1 0 0,-1-4 0 0,1 4 0 16,2 3 0-16,-1 0 0 0,-1-1 0 0,-4 4 0 15,-2 1 0-15,-1 1 0 0,-1 1 0 0,-3 4 0 16,-3 0 0-16,-1 3 0 0,-1-3 0 0,-1 4 0 0,-2-2 0 15,-6 8 0-15,0 0 0 0,0 0 0 0,4-7 0 0,-4 7 0 16,0 0 0-16,0 0 0 0,0 0 0 0,0 0 0 16,0 0 0-16,0 0 0 0,-10 2 0 0,0 4 0 15,-2 2 0-15,-1-2-128 0,-2 5 128 0,0-1-128 16,-2 4 128-16,-2 4 0 0,-4 2 0 16,1 2 0-16,-1 0 0 0,-1 3-128 0,-2 5 128 0,-1-1 0 15,-2 3 0-15,1 0 0 0,-2 0 144 0,-1-4-144 16,5 0 0-16,0-2 0 0,-2 2-160 0,0 0 160 15,-1-1 0-15,-2-3 0 0,2-5 0 0,1 0 0 16,3-2 0-16,-1-2 0 0,1-2 0 0,3-1 0 16,3-3 0-16,1 1 0 0,2-2 160 0,1 2-160 15,-2-6 0-15,3 2 0 0,0 2 0 0,2-4 0 16,0 1 0-16,2 1 0 0,0-2 0 0,10-4 0 16,-9 3 0-16,9-3 0 0,0 0 0 0,0 0 0 0,0 0 0 0,-5-7 0 15,1-2 0-15,1 0 0 0,6-2 0 16,1-3 160-16,0-2-160 0,1-1 192 0,1 0-192 0,0 0 0 15,1-1 0-15,0-1 0 0,1-2 0 0,0 0 0 16,-1 1 128-16,2-1-128 0,-3 1 0 0,1-2 0 16,-1 4 0-16,-1-2 0 0,-1-1 0 0,0 1 0 15,0 1 0-15,0 0 0 0,-1 0 0 0,1 0 0 16,-1 3 0-16,1 0 0 0,-1 4 0 0,1 3 0 16,-1-1 0-16,-3 10 0 0,2-7 0 0,-2 7 0 15,0 0 0-15,0 0 0 0,0 0 0 0,0 0 0 0,0 0-128 16,0 0 128-16,0 0 0 0,0 10 0 0,-2 3-144 0,-2 2 144 15,0 3 0-15,2 4 0 0,-5 2-128 16,2 1 128-16,-1 0 0 0,1 1 0 0,0-2 0 16,-1 4 0-16,0-1 0 0,1 2 0 0,1-5 0 0,2 3 0 15,-1-3 0-15,3-3 0 16,-2-1 0-16,2-1 0 0,2 0 0 0,-1-2 0 0,2-5 0 0,1 1 0 16,-4-13 0-16,5 9 0 0,-5-9 0 0,0 0 0 15,0 0 0-15,10 9 0 0,-10-9 0 0,13 2 0 16,-2-2 160-16,2-2-160 0,1-3 160 0,4 0-160 15,2-2 144-15,2-4-144 0,-1-2 128 0,3-1-128 16,2-5 144-16,2-4-144 0,1-1 160 0,1-4-160 16,1-1 192-16,3-3-64 0,1 0-128 0,0 3 192 15,1-1-48-15,-1-3-16 0,-2-1 0 0,2 4 0 16,0 3-128-16,0 1 160 0,-5 1-160 0,-1 4 160 0,3 0-160 0,-4 2 0 16,-2 0 0-16,-2 0 0 0,-1-1 0 15,-3 5 0-15,-2 1 0 0,-3 1 0 0,-2 4 0 16,-2-1 0-16,-1 2 0 0,-1-1 0 15,-9 9 0-15,9-3 0 0,-9 3 0 0,0 0 0 0,0 0 0 16,0 0 0-16,0 0 0 0,0 0 0 0,0 0 0 0,0 0 0 16,0 0-144-16,0 0 144 15,-6 10-1728-15,-3 5-224 0,-3 3-48 16</inkml:trace>
  <inkml:trace contextRef="#ctx0" brushRef="#br0" timeOffset="30900.22">22869 10720 16527 0,'0'0'720'0,"2"-9"176"0,-2-1-720 0,4 4-176 0,-4 6 0 0,0 0 0 16,1-8 624-16,-1 8 80 0,0 0 32 0,6-7 0 16,-6 7-160-16,0 0-48 0,0 0 0 0,0 0 0 15,0 0-128-15,0 0-16 0,0 0-16 0,0 0 0 16,0 0-112-16,0 0 0 0,0 0-16 0,0 0 0 15,6 9 80-15,-1 1 0 0,-5 3 16 0,0-2 0 16,0 1-16-16,-4 4 0 0,2 2 0 0,-1 3 0 16,-1-1 96-16,0 1 16 0,1 2 0 0,-1 0 0 15,1-1-112-15,1 1 0 0,-1 0-16 0,1-3 0 16,0-2-48-16,2-3-16 0,-2-2 0 0,1 1 0 16,1-2 0-16,0 1 0 0,0-13 0 0,1 10 0 15,-1-10 96-15,0 0 32 0,5 12 0 0,-5-12 0 0,0 0 144 0,0 0 48 16,11-2 0-16,0 0 0 0,0-8-80 0,-1 0-16 15,3-3 0-15,-2-2 0 0,6-2-256 16,1-2-48-16,1-3-16 0,-2-3 0 0,5 1-144 0,-2 2 128 16,1-3-128-16,-1 2 128 0,3 0-128 0,-1-2 0 15,-1 2 0-15,0 0 0 0,-1-5 0 0,0 5 0 16,1 3 0-16,-4-2 0 0,1-1 0 0,1 2 0 16,0 0 0-16,2 1 0 0,-4 2 0 0,1 2 0 15,-3-1 0-15,1 4 0 0,-1 2 0 0,-2-2 0 16,-1 3 0-16,-3 2 0 0,0-3 0 0,-4 5 0 15,-5 6 0-15,7-7 0 0,-7 7 0 0,0 0 0 16,0 0 0-16,0 0 0 0,0 0 0 0,0 0 0 16,0 0 0-16,0 0 0 0,0 0 0 0,0 0 0 0,-3 12 0 15,-1 0 0-15,-1 4-128 0,-5-1 128 0,0-1 0 16,0 5 0-16,-2 3 0 0,1 0 0 0,-2 0 0 0,0 3 0 16,1 0 0-16,-2-1 0 0,-3 1 0 0,1-3 0 15,0-1 0-15,0 2 0 0,-2 3 0 0,0-3 0 16,-1-3 0-16,-1 0 0 0,-4 3 0 0,2-1 0 15,-1 1 128-15,3-3-128 0,0-1 128 0,0-1-128 16,1-3 0-16,2-2 128 16,-4-1-128-16,6-3 0 0,-2 0 160 0,3-2-160 0,2 0 192 15,2 0-192-15,1-5 224 0,0-2-64 0,0 0-16 0,1 0 0 16,8 0-16-16,-9-1 0 0,0-3 0 0,2 0 0 16,7 4-128-16,-8-5 192 0,1 0-192 0,0-4 192 0,2 0-192 15,1-1 192-15,2 1-192 0,-2-3 192 16,0-4-192-16,2 0 128 0,-1-2-128 0,1 0 128 0,-2-1-128 0,1 1 0 15,-1 0 0-15,1 1 128 0,0 1-128 0,2 0 0 16,1-2 0-16,-3 3 0 0,3-2 0 16,3 0 0-16,-3 1 0 0,1-1 0 0,0-4 0 0,2 3 0 15,-1 1 128-15,1 1-128 0,-1 1 0 0,1 1 0 16,0-2 0-16,-1 5 128 0,-2 11-128 0,0 0 0 16,0 0 0-16,0 0 0 0,1-8 0 0,-1 8 0 15,0 0 0-15,0 0 0 0,0 0-144 0,0 0 144 16,2 12 0-16,-1 1 0 0,-1 1-144 0,0 6 144 15,-1 2 0-15,-1-1-144 0,1 4 144 0,0 1 0 16,0 1 0-16,-2 0 0 0,2-4 0 0,-1 1 0 16,2 1 0-16,2-2 0 0,2 0 0 0,-3 0 0 0,1-4 0 15,1-1 0-15,1-3 0 0,0-4 0 0,-4-11 0 0,6 12 0 16,0-1 0-16,1-4 0 0,-7-7 0 16,9 3 0-16,-9-3 128 0,12 3-128 0,0-4 128 0,0-2-128 15,4-5 224-15,0-3-32 0,3 0 0 0,3-6 0 16,2-6 48-16,1 0 0 0,1-5 0 0,3 2 0 15,3-6-64-15,0 0-16 0,-1-2 0 0,2-1 0 16,2-1-160-16,-1 0 0 0,2 4 144 0,-2 2-144 16,-2-3 176-16,-2 9-48 0,-2 1 0 0,-2 5 0 15,-5 1-128-15,-3 6 0 0,0-4 0 0,-5 7 0 16,-3 0-320-16,-10 8 48 0,0 0 16 0,0 0-11776 16,0 0-2368-16</inkml:trace>
  <inkml:trace contextRef="#ctx0" brushRef="#br0" timeOffset="33600.65">19969 11040 7359 0,'-12'-1'656'0,"3"-1"-528"0,-1-1-128 0,-1 0 0 0,0-3 1584 0,0 3 272 16,-2 2 64-16,0 0 16 0,-1-2-1152 0,0 0-224 15,0 0-48-15,0 1-16 0,1 2-112 0,1 0 0 16,-1-1-16-16,0 2 0 0,-1 4 48 0,0 1 16 16,0-4 0-16,0 4 0 0,0 3-176 0,0 2-48 15,2 0 0-15,0 0 0 0,2-2-208 0,0 3 0 16,1-3 0-16,1 1 0 0,1 1 0 0,2-4 0 16,5-7 0-16,-5 11 0 0,0-2 288 0,5-9-32 0,-4 13-16 0,1-6 0 15,3-7 160-15,0 0 48 0,3 10 0 0,-3-10 0 16,9 8 272-16,3 0 64 0,2-4 16 0,5-3 0 15,6 0 48-15,6 0 16 0,5-1 0 0,7 0 0 16,9 3-224-16,7-3-64 0,4-1 0 0,6-1 0 16,3 0-208-16,8 1-48 0,4-2-16 0,5 2 0 15,3 1 32-15,1-2 16 0,-1-3 0 0,1 3 0 16,5 1-112-16,-3-1-32 0,-3 1 0 0,-2 1 0 16,-3 1-32-16,-1 1-16 0,1-1 0 0,-4 1 0 15,-3 1-32-15,-5 3-128 0,-6-1 192 0,-7 4-64 16,-6-4 16-16,-5-1 0 0,-6 1 0 0,-8 2 0 15,-8-4-144-15,-9 1 128 0,-6 0-128 0,-14-4 128 16,0 0 128-16,0 0 0 0,0 0 16 0,0 0 0 16,-18 1 128-16,-6-1 32 0,-6-1 0 0,-6 0 0 15,-3-1-144-15,-7 1-32 0,-5-3 0 0,-5 2 0 0,-9-2-64 16,-5-1-32-16,-3 0 0 0,-5 4 0 0,-2-1-160 16,-3 0 0-16,-6-3 144 0,-1 2-144 0,-5-1 128 0,3 2-128 15,1 1 128-15,-1-2-128 0,1-2 0 16,-1 2 0-16,2 2 0 0,4 1 128 0,4-1-128 0,6 0 0 15,3-2 0-15,4 3 0 0,-1-3 0 0,9 2 0 16,6 0 0-16,8-3 0 0,5 2 0 0,5-1 0 16,5 0 0-16,7 2 128 0,3-3-128 0,6-3 0 15,6 3 0-15,10 4 128 0,0 0-128 0,0 0 128 16,12-13-128-16,10 6 128 0,7-4-128 0,13 4 0 16,10 2 0-16,12-3 0 0,10 2 0 0,7-4 0 15,7 1 0-15,8-1 0 0,10 3 0 0,4 0 128 0,6 0-128 16,5 3 0-16,-1 4 128 0,6-2-128 0,-1-5 128 15,1 10-128-15,-2 6 128 0,1-1-128 0,-4-3 160 16,-3 0-160-16,-2 2 128 0,-5 3-128 0,-4 2 0 0,-10-6 0 16,-13-2 128-16,-11 2-128 0,-8 1 0 0,-10-3 0 15,-11 1 0-15,-9 1 128 0,-10-2-128 0,-7 1 0 16,-8 1 0-16,-10-6 128 0,-9 4-128 0,-9-1 0 16,-10 2 320-16,-12 1-16 0,-12-1-16 0,-13-2 0 15,-10-1-288-15,-14 2 160 0,-12 1-160 0,-8-2 128 16,-4-2-128-16,-10 0 0 0,-4-2 0 0,-9 1 0 15,-4-1 0-15,-1 2 0 0,-3 0 128 0,-1 1-128 16,-2-5 0-16,3 3 0 0,3 1 0 0,6 1 0 16,5-1 0-16,10 1 0 0,5 1 128 0,11 1-128 0,9 0 0 15,8-3 0-15,6 1 0 0,12 0 0 0,12-2 0 0,14 0 0 16,11-2 0-16,12 2 0 0,8-1 0 0,12 1 0 16,0 0 128-16,25-4-128 0,10-3 0 15,16-1 0-15,12-1-160 0,16 0 160 0,6-5-160 0,17 2 160 16,13 1-160-16,3 0 160 0,3 2 0 15,8-1 0-15,7 5-128 0,-1-3 128 0,-3-1 0 0,4 5 0 16,3 3 0-16,-5 0 0 0,0-2 160 0,-1 2-160 16,1 0 128-16,-8 0-128 0,-9-3 0 0,-4 1 128 15,-9 2-128-15,-12 1 0 0,-12 1 0 0,-17-1 0 16,-15 0 128-16,-8 0-128 0,-13 0 0 0,-11 0 0 16,-16 0 0-16,0 0 0 0,0 0 192 0,-20 1-64 15,-12 2 0-15,-16 0 0 0,-21-3-128 0,-11-2 192 16,-9-2-192-16,-10 3 192 0,-8 2-192 0,-6-2 0 0,-5-4 0 15,-7 0 128-15,-6 10-128 0,-5-2 128 0,-6-2-128 16,-6 0 128-16,-3 2-128 0,0 2 0 0,2 4 144 0,-1 0-144 16,-2 2 0-16,9-3 0 15,10 2 0-15,7 1 128 0,5-3-128 0,18 0 0 0,14-2 0 0,19-2 0 16,9 1 0-16,18 0 0 0,14-5 0 0,12 0 0 16,11-4 0-16,15 1 0 0,16 0 0 0,18 0 0 15,16-2-208-15,21-3 32 0,22 1 16 0,13-5 0 16,14 3 160-16,13-2-128 0,12 0 128 0,11 4-128 15,8 5 128-15,5 0 0 0,1 2 0 0,2 2 0 16,1-1 0-16,-2 1 128 0,1 6-128 0,-9 1 176 16,-8-3-176-16,-12 2 160 0,-10-4-160 0,-16 2 160 15,-10 3-160-15,-12-3 0 0,-8 5 0 0,-13-4 128 16,-16 2-1888-16,-15-3-384 16,-13 2-80-16</inkml:trace>
  <inkml:trace contextRef="#ctx0" brushRef="#br0" timeOffset="34272.21">19980 10115 16575 0,'0'0'1472'0,"1"-11"-1168"15,-1-3-304-15,1 0 0 0,0 6 1488 0,-1 8 240 16,5-12 64-16,2 2 0 0,-2 1-560 0,0 0-96 16,-5 9-32-16,0 0 0 0,0 0-448 0,0 0-80 15,0 0-32-15,0 0 0 0,1 12-208 0,-2 4-32 16,-3 4-16-16,-2 3 0 0,-3 3 32 0,-1 2 0 15,0 10 0-15,-1 0 0 0,1 0-112 0,-1 1-16 0,-1 5 0 0,1-2 0 16,1-5-64-16,0-1 0 0,-1-5-128 0,1-2 192 16,4 2-64-16,0-6 0 0,-1-2-128 0,3-5 192 15,1-6-192-15,0 1 0 0,2-3 0 0,1-10 0 16,0 0 0-16,0 0-240 0,0 0 80 0,12-1 16 31,5-7-2544-31,1-2-512 0</inkml:trace>
  <inkml:trace contextRef="#ctx0" brushRef="#br0" timeOffset="34668.55">20578 10031 18431 0,'0'0'816'0,"0"0"160"15,0 0-784-15,0 0-192 0,0 0 0 0,-7 9 0 0,-1 6 2496 0,0 0 448 16,1 2 80-16,-3 0 32 0,-3 1-2240 0,-2 1-448 15,-3 0-96-15,-3 3-16 0,-1 6 96 0,-5-3 16 16,-4 5 0-16,0-6 0 0,-1 0-128 0,0-1-32 16,-2-3 0-16,-1-1 0 0,5-1-80 0,-1-2 0 15,3-2-128-15,4-6 192 0,1-4 128 0,3 2 0 16,0 1 16-16,2-5 0 0,0-3 176 0,4 0 16 16,1 1 16-16,5-2 0 0,-3 0-144 0,11 2-16 15,-5-8-16-15,5 8 0 0,0 0-48 0,0 0-16 16,0 0 0-16,0 0 0 0,0 0-160 0,0 0-16 15,16 8-128-15,-4-4 192 0,4-4-192 0,-1 2 144 16,1 7-144-16,2-1 128 0,-1 2-128 0,0-1 0 0,2 2 0 16,2-3 0-16,2 3 0 0,-3-1 0 0,3 2 0 15,-3 1 0-15,-1-6 0 0,-1 6 128 0,-1-2-128 16,-2 1 0-16,-4-1 0 0,2-2 0 0,0 1 128 0,1-1-128 16,-3 0 0-16,4-3-192 0,2 3 32 0,-1-2 16 31,-2-1-1760-31,6 0-336 0,0-2-80 0</inkml:trace>
  <inkml:trace contextRef="#ctx0" brushRef="#br0" timeOffset="35531.1">20985 10103 32703 0,'0'0'1456'0,"0"0"288"0,-6-4-1392 0,6 4-352 0,0 0 0 0,-5 7 0 0,-3-1 0 0,0 5 0 16,-2 1 0-16,-5 12 0 0,-2 0 0 0,0 5 0 15,-3 1 0-15,3-2 0 0,-1-3 0 0,0 2 0 16,0-3 0-16,2 1-128 0,-1-2 128 0,5-4 0 16,1-2 0-16,2-5 0 0,2-3 0 0,-1-1 128 15,8-8-128-15,0 0 0 0,0 0 480 0,0 0 32 16,0 0 0-16,0 0 0 0,8-15 0 0,1-2 16 15,1 1 0-15,3-1 0 0,-1-1-240 0,2 2-48 16,2-1-16-16,-1 1 0 0,0-2-224 0,2 3 176 16,-1 2-176-16,-1 2 160 0,-1-1-160 0,-2 6 0 15,-2 2 0-15,-10 4 0 0,11 0 0 0,-11 0 0 16,9 6 0-16,-2 7 0 0,-2-1-144 0,-1 2 144 16,-3-1 0-16,1 5 0 0,0 1 0 0,0 0 0 15,2-1 0-15,0 0 0 0,0 0 0 0,3-2 0 16,1 0 0-16,2-8 0 0,0 0 0 0,4-4 0 0,-1-3 0 0,1-2 0 15,1-2 0-15,0-2 0 0,2-6 0 0,-1-1 144 16,1 1-16-16,0-3 0 0,-4-3 0 0,1 2 0 16,2 0 48-16,-4 0 0 0,2 2 0 0,-2-1 0 15,-5 1-176-15,0 4 0 0,-2-1 0 16,-5 10-176-16,0 0 176 0,0 0 0 0,0 0 0 0,0 0 0 16,0 0 0-16,0 0 0 0,0 0 0 0,-3 12-128 0,1-2 128 15,-1 1 0-15,1 2 0 0,0-2-128 0,2 2 128 0,0 1 0 16,0-1 0-16,3-3 0 0,1 3 0 15,-4-13 0-15,0 0 0 0,9 5 0 0,-2 2 0 16,-7-7 0-16,12 2 0 0,-1-4 0 0,-1-3 0 0,1 0 128 16,-4 0-128-16,1-4 0 0,-2 0 128 0,1-2-128 15,-4 3 128-15,1-2-128 0,0 3 0 0,0-2 128 16,-2 4-128-16,0-3 0 0,-2 8 0 0,3-9 0 16,0 0 0-16,-3 9 128 0,3-9-128 0,-3 9 144 15,3-9-144-15,1 2 160 0,0 0-160 0,1-2 0 16,1 3-192-16,2-4 192 0,0 2-128 0,2-2 128 15,3 1 0-15,1-5 0 0,1-1 0 0,1 1 0 16,1 3 0-16,-1-3 0 0,2 1 0 0,1 1 0 0,0-3 192 16,0-3-64-16,0-4-128 0,-1-1-144 0,1 1 144 15,-1-1-208-15,1 0 208 0,1-1 0 0,1-4 144 16,-1 0-144-16,-1 1 0 0,0 1 0 0,-1-2 0 16,0 1 0-16,-4-3 0 0,1 3 0 0,-3-4 0 0,-6 19 0 15,0 2 0-15,-1-3 0 0,-1 3 128 0,-1 1-128 16,-2 4 0-16,0-3 0 15,-1 8-128-15,0 0 128 0,0 0-176 0,-9 10 176 16,-2 3-160-16,-7 14 160 0,0 3-160 0,8-11 160 16,-1 3-160-16,-2 7 160 0,-2 2 0 0,-1 4 0 0,0 6-128 15,-1 1 128-15,1-2 0 0,-11 35 0 0,7-11 0 16,3-11 0-16,3-7-208 0,4-5 48 0,3-7 16 16,0-3 0-16,1-1 16 0,2-1 0 0,0-2 0 0,2-2 0 15,-1-5-160-15,1-1-32 0,-1-2 0 0,2-4 0 16,1-3-1360-1,0-10-288-15,-3 12-48 0,3-12-11936 0</inkml:trace>
  <inkml:trace contextRef="#ctx0" brushRef="#br0" timeOffset="35719.37">21332 9957 34095 0,'11'-5'3024'0,"7"2"-2416"16,5 3-480-16,6 2-128 0,6 0 0 0,4-1 0 15,4 2 0-15,2 1 0 0,-3 0 0 0,1-1-160 16,-1 4 160-16,0-1-160 0,-3-2-64 0,-3 2-16 0,-2 3 0 16,-2-2-9616-1,-2 0-1920-15</inkml:trace>
  <inkml:trace contextRef="#ctx0" brushRef="#br0" timeOffset="36012.04">22452 9512 23039 0,'-1'-15'2048'0,"1"15"-1648"0,0 0-400 0,0 0 0 15,0 0 1664-15,0 0 256 0,-4 7 64 0,-3 5 0 16,0 2-1648-16,-3 1-336 0,-4 7 0 0,0 1 0 15,-3 7 0-15,-3 1 0 0,-7 13 0 0,-16 26 0 16,2-4 0-16,18-28 0 0,-5 4 0 0,-2 4 0 0,-2 1 0 16,0 3 0-16,2-2 160 0,2-1-160 15,1-3 0-15,-17 29 128 0,11-19-128 0,8-13 0 0,8-8 128 16,4-6 0-16,3-9-128 0,2-4 192 0,2-2-32 0,2 0-16 16,1-6 0-16,3-6 0 0,0 0-272 0,0 0-64 15,0 0-16-15,0 0-8944 16,0 0-1776-16</inkml:trace>
  <inkml:trace contextRef="#ctx0" brushRef="#br0" timeOffset="36510.47">22473 9831 26367 0,'-2'-9'1168'0,"2"9"240"0,0 0-1120 0,0 0-288 15,0 0 0-15,0 0 0 0,0 0 320 0,0 0 0 16,0 0 0-16,0 0 0 0,0 9 128 0,-1 6 16 15,-2 6 16-15,-3 2 0 0,-2-1-64 0,-1 5-16 16,-1 1 0-16,1 5 0 0,-1 3-240 0,0 1-160 16,-2-2 192-16,0 1-192 0,-1-1 160 0,0-2-160 0,3 0 128 15,-1-2-128-15,-1-2 128 0,1-3-128 0,1 2 0 0,-1-7 128 16,3-2-128-16,0-1 0 0,2 0 0 16,0-4 0-16,3-3 0 0,3-11 0 0,0 0-144 0,0 0 144 31,0 0-2656-31,0 0-416 0</inkml:trace>
  <inkml:trace contextRef="#ctx0" brushRef="#br0" timeOffset="38392.03">22585 9963 15775 0,'0'0'704'0,"0"0"128"0,0 0-656 0,0 0-176 16,0 0 0-16,0 0 0 0,0 0 656 0,0 0 112 15,0 0 0-15,0 0 16 0,0 0-96 0,0 0-32 16,0 0 0-16,0 0 0 0,-3 9 192 0,-1 3 48 16,0 0 0-16,1-1 0 0,-2 0-176 0,1-1-16 15,-1 4-16-15,2-1 0 0,-4 1-368 0,2-3-64 0,0 1 0 0,1-1-16 16,2-2-80-16,-1 2-16 0,1-2 0 0,-1 0 0 15,3-9-144-15,0 0 128 0,-2 7-128 0,2-7 128 16,0 0 64-16,0 0 0 0,0 0 0 0,0 0 0 16,0 0 192-16,0 0 32 0,0 0 16 0,6-3 0 15,0-1-80-15,1-3-16 0,0-1 0 0,1-3 0 16,-1 0-64-16,2-1-16 0,2 0 0 0,0 1 0 0,-1-3-96 0,2-1-32 16,-1 1 0-16,-1 3 0 0,0 0-128 0,-1 5 192 15,-1-2-192-15,0 3 192 0,-2 1-192 16,0 0 0-16,-6 4 0 0,0 0 0 0,0 0 0 0,5 5 0 15,-5-5-144-15,4 9 144 16,-1 4-464 0,-3 2-48-16,0 3 0 0,0 0 0 0,-3 0 832 0,1-2 144 0,-1 2 48 0,0 4 0 0,1-5-512 0,1-4 0 15,-1-2 0-15,0 2 0 0,2 0 0 0,0-4 0 16,0 1 0-16,0-4 0 0,0 5 0 0,2 0 0 16,-2-11 0-16,3 10 0 15,-3-10-336-15,0 0-64 0,0 0-16 0,0 0 0 16,0 0-1680-16,0 0-336 0,0 0-64 0</inkml:trace>
  <inkml:trace contextRef="#ctx0" brushRef="#br0" timeOffset="38763.76">23126 9583 23951 0,'0'0'2128'0,"0"0"-1696"0,0 0-432 0,0 0 0 16,0 0 320-16,0 0-32 0,-3 8 0 0,0 2 0 15,0 0-96-15,-2 5 0 0,-3 5-16 0,-1 4 0 0,-2 2 288 0,-1 6 64 16,-4-4 16-16,-1 5 0 15,-1 5-144-15,1 2-16 0,-3 2-16 0,-6 14 0 0,3-8-208 0,13-24-32 16,-2 5-128-16,2-1 192 0,0 3-192 0,-1-5 128 16,-1 2-128-16,2-3 0 0,0-1 128 0,-6 14-128 15,4-13 0-15,3-4 0 0,3-6 0 16,0-2 0-16,3-6-128 0,3-7 128 16,0 0-2448-16,0 0-384 0,0 0-80 0,0 0-16 0</inkml:trace>
  <inkml:trace contextRef="#ctx0" brushRef="#br0" timeOffset="39163.49">23529 9675 23039 0,'-7'-17'2048'0,"5"12"-1648"15,-2 3-400-15,4 2 0 0,-7 2 2368 0,1 5 400 16,-2-1 80-16,0 4 16 0,-1-2-2304 0,-5 6-560 0,1 2 0 0,-2-1 0 15,-2 2 0-15,-1-1 0 0,-2 0 0 0,-2 0 0 16,0 1 0-16,-3 2 0 0,-3 2 0 0,4 0 128 16,-1-2-128-16,-1 0 0 0,1-4 0 0,-9 7 128 15,4-4-128-15,18-11 0 0,0 3 0 0,1-3 0 16,-1 0 192-16,4-2-48 0,0 1 0 0,2 0 0 16,0 0 96-16,0 6 16 0,4-3 0 0,2 3 0 15,3-2 16-15,4 2 16 0,2 2 0 0,3 0 0 16,2 1 160-16,4 3 48 0,0 2 0 0,1-1 0 0,1 0-176 15,1 0-48-15,0 1 0 0,2-1 0 0,1 0-144 0,3 0-128 16,0-2 192-16,2 1-192 0,0-1 144 0,2 1-144 16,-2-2 0-16,-2 2 144 0,-2 1-144 0,-2-1 0 15,-3-6 0-15,-3 0 0 16,-5-1-1648-16,-6-7-352 0,-4 1-80 0,-2-5-16 0</inkml:trace>
  <inkml:trace contextRef="#ctx0" brushRef="#br0" timeOffset="39272.36">22240 9490 45151 0,'0'-19'4016'0,"1"3"-3216"0,3 6-640 0,-4 10-160 16,11 0 448-16,6 5 48 0,3 8 16 0,4 3 0 31,3 3-912-31,-3 7-176 0,-1 4-48 0,-5 6-19648 0</inkml:trace>
  <inkml:trace contextRef="#ctx0" brushRef="#br0" timeOffset="43692.23">18023 12343 2751 0,'0'0'256'0,"5"-7"-256"0,-5 7 0 15,7-10 0-15,-2 4 2592 0,0-2 480 0,-5 8 80 0,8-5 32 16,-8 5-1584-16,6-6-320 0,-6 6-64 0,5-8-16 15,-5 8 0-15,6-6 0 0,-6 6 0 0,7-9 0 16,-7 9-48-16,0 0 0 0,5-6 0 0,-5 6 0 16,0 0-400-16,0 0-96 0,0 0-16 0,0 0 0 15,-2 15-320-15,-1 5-64 0,-5 3 0 0,-2 5-16 16,-4-3 16-16,0 6 16 0,0 3 0 0,0-2 0 16,-1-1-64-16,1-1-16 0,0 2 0 0,2-5 0 15,2-1-192-15,2-5 176 0,3-5-176 0,2-6 160 16,3 0 96-16,0-10 0 0,0 0 16 0,10 4 0 15,2-6 464-15,6-3 96 0,4-9 0 0,7-4 16 0,7-4-112 16,2-2-32-16,4 1 0 0,4-1 0 16,3-5-416-16,5 2-96 0,3-2 0 0,-4 5-16 15,-2-3-176-15,1 4 0 0,1 3 0 0,2 1 0 0,2 2 0 0,-1 2 0 16,4-2 0-16,-2 7 0 0,2 4 0 0,-5 3 0 16,-4 1 0-16,-6 1 0 0,-3-1 0 0,-1 4 0 15,-5-1 0-15,-3 1 0 16,-7 5-1888-16,-1 3-304 15,-5-1-64-15,-5 1-12912 0</inkml:trace>
  <inkml:trace contextRef="#ctx0" brushRef="#br0" timeOffset="46933.96">10636 3644 13695 0,'11'-16'608'0,"-5"7"128"0,2-3-592 0,5 0-144 16,2-2 0-16,0-1 0 0,-2 1 448 0,1 3 64 15,-1-1 16-15,-1-1 0 0,0 3-240 0,-2-2-48 16,-3 0-16-16,0 2 0 0,-1-1-48 0,-1 2-16 16,-2-3 0-16,2-1 0 0,-1 3 48 0,-2-4 16 15,0-3 0-15,-2-1 0 0,-3 0 256 0,-1 0 48 16,-2-2 16-16,-1-1 0 0,-1-1-192 0,-4 1-32 0,-1 1-16 0,-2 0 0 15,-1 2-128-15,-2 0-32 16,-2 3 0-16,-3 6 0 0,0 0-144 0,-3 5 0 0,-2 0 144 16,-6 3-144-16,-9 1 0 0,-2 3 128 0,-3 0-128 0,0 1 0 15,-4 1 0-15,-1 4 0 0,0-1 0 0,0 3 0 16,-1 3 0-16,-3 0 0 0,-4-2 0 0,3 0 0 16,2 0 0-16,5-3 0 0,5 2 0 0,4-3 0 15,1 4 128-15,5 2 48 0,1 2 16 0,1 4 0 16,0 3 16-16,-3 0 16 0,-4 4 0 0,0 2 0 15,-2 5-96-15,0 4 0 0,4 4-128 0,-1 1 192 16,1 4-48-16,1 2-16 0,0 2 0 0,4 3 0 16,4 6-128-16,2 1 0 0,4 6 0 0,-2 1 0 15,1 0 0-15,1 7 0 0,0 3 0 0,1-1 0 16,4 1 0-16,0 1 0 0,0 6 0 0,2 0 0 16,2-2 0-16,2-1 0 0,3-4 0 0,4 1 0 0,2-3 0 0,4-4 0 15,4 0 0-15,2-3 0 0,2-5 0 16,3-4 0-16,-2-8 0 0,2-5 0 0,2 1 0 0,2-6 0 15,3-1 0-15,1-6 0 0,2-4 0 0,0-1 0 16,-1 0 192-16,3-6-64 0,0-3 112 0,3-2 16 16,0-1 0-16,4 1 0 0,-1 0-64 0,3 4 0 15,1-4 0-15,4 2 0 0,3-2-192 0,3-1 144 16,4-3-144-16,0-4 128 0,2-1-128 0,-3 1-144 16,-1-5 144-16,1-2-208 0,1-4 48 0,4-3 16 15,2-2 0-15,5-4 0 0,4 0 16 0,0-6 0 16,0-7 0-16,1-4 0 0,-2 0 128 0,-2-5-160 15,8-5 160-15,1-3-160 0,6-10 160 0,-2-7-160 16,-3-9 160-16,0-6-160 0,-1-2 160 0,3-6-160 16,2-9 160-16,1-5-160 0,1-3-16 0,-7-1 0 0,-4-5 0 15,-4 5 0-15,-3-4 176 0,-5 6-160 0,-6 2 160 16,-1 0-160-16,-3 0 160 0,-5 4 0 0,-8 2 160 0,-6 5-160 16,-7 2 384-16,-8 3 0 0,-5 1-16 0,-8 2 0 15,-5 3 208-15,-5 2 32 0,-5 3 16 0,-1 9 0 16,-6 5-176-16,-2 10-16 0,-4 0-16 0,-5 14 0 15,-7 5-416-15,-6 13 0 0,-6 8-192 0,-14 6-8112 16,-15 8-1616-16</inkml:trace>
  <inkml:trace contextRef="#ctx0" brushRef="#br0" timeOffset="53143.37">28372 12324 8287 0,'0'0'736'0,"0"0"-592"0,-3-12-144 0,0 5 0 16,3 7 1264-16,-2-11 208 0,2 11 64 0,-4-7 0 15,4 7-352-15,-2-10-64 0,-2 2-16 0,0-1 0 16,0 2-336-16,-1-4-80 0,-1 4-16 0,-3-2 0 16,0 1-96-16,-1-2 0 0,-4 1-16 0,0-2 0 15,-2 1-48-15,0-2 0 0,-2 2 0 0,0 0 0 16,-2-4-64-16,-3 1 0 0,-2 0-16 0,-1-1 0 15,0-2-32-15,-2 2 0 0,-3 0 0 0,-1 2 0 16,-3-2-96-16,-2 0-32 0,-3-2 0 0,-1-2 0 16,-5-1-48-16,-1-1-16 0,-3-1 0 0,-2 4 0 15,-4 1 48-15,-5 2 16 0,-4 5 0 0,-2-5 0 0,0 1-96 16,-3 1-32-16,-2-2 0 0,3 1 0 0,-1 3 0 0,2 0 0 16,-2 4 0-16,2-2 0 0,-2 2-144 15,0-2 0-15,-1 2-160 0,3 3 160 0,3 1 0 16,1 0 0-16,-1 0 0 0,-1-1 0 0,-3 2 0 0,0 0 0 15,1-1 0-15,-1 2 160 0,1 0-160 0,1 2 0 16,3-1-160-16,-6-1 160 0,-3-3 0 0,2 1 0 16,2-1 0-16,5 3 0 0,0 0 128 0,2 0-128 15,1 0 0-15,-2 0 0 0,-1 2 0 0,1 0 0 16,2-1-128-16,4 3 128 0,2 3 0 0,3-4 0 16,0 4 0-16,5 2 0 0,-1-4 0 0,2 5 0 15,2-2 0-15,0 3 0 0,2-2 0 0,4 4 0 16,0 1 0-16,4 0 0 0,1-3 0 0,5 3 0 0,4 1 0 0,1 2-144 15,-1-1 144-15,5 2 0 16,0 0 0-16,2 0-128 0,2 1 128 0,-2-1 0 0,2 1 0 0,1-3 0 16,0 1 0-16,3-1 0 0,-2 2 0 0,3-3 0 15,0 0 0-15,2 1 0 0,0-1-144 0,3 2 144 16,0 0 0-16,1 1 0 0,-1-3 0 0,3 3 0 16,-2 0 0-16,4 1 0 0,2 1 0 0,1 1 0 15,1-1 0-15,2 0 0 0,2 2 0 0,2-2 0 16,1-2 0-16,3 2 0 0,4 1 0 0,1-1 0 15,5-2 0-15,3-2 0 0,2 1 0 0,3 1 0 16,0 0 0-16,5-1 0 0,2-1 0 0,6 0 0 16,-2 3 0-16,4 2 0 0,1-2 0 0,2 1 0 15,-1 0 0-15,2 2 0 0,1 1 0 0,2-2 0 16,2-2 0-16,5 3 0 0,3 2 0 0,4-1 0 16,-3-3 0-16,1 1 0 0,0-2 0 0,5 2 0 15,-1 2 0-15,10-1 0 0,3 2 0 0,1-5 0 16,-3-4 0-16,4 1 0 0,0 0 128 0,4 2-128 0,3 0 128 0,0-3-128 15,0-5 192-15,-2 2-64 0,1 2-128 0,-3-3 0 16,0 2 0-16,-4 1 0 0,-6-5 0 0,-3 1 0 16,-4 0 0-16,-1-4 0 0,0-2 0 0,-4 0 0 15,-4 6 0-15,-1-6 0 0,-1-2 0 0,-3 1 0 16,-1 1 176-16,-1-4-176 0,-1-3 144 0,1 2-144 16,0-2 128-16,-2 0-128 0,-2-2 192 0,-3-4-64 15,-1 1 0-15,-2-2 0 0,-3 1-128 0,-3-4 192 16,-1-2-192-16,-6 0 192 0,-2 1-192 0,-3-1 192 15,-3-1-192-15,-2 0 192 0,-3-1-192 0,-1-1 160 0,-2-1-160 16,-1-1 160-16,-1-4 0 0,-1 1 0 16,-5 0 0-16,-1-1 0 0,-2-3 48 0,-1 2 16 15,-1-4 0-15,-3 1 0 0,0 0-80 0,-3-2-16 0,-1 2 0 16,-6-3 0-16,0 0-128 0,1 2 128 16,-5-3-128-16,-1 0 128 0,-2 2-128 0,-2-1 0 0,-2-4 144 0,-2 1-144 15,-4-2 0-15,-1 3 0 0,-1-1 0 0,-1 2 0 16,-4 0 0-16,-1 3 0 0,-5-3 0 0,0 3 0 15,-1 3 0-15,-3-3 0 0,-6 2 0 0,0-2 0 16,1 2 0-16,-2 0 0 0,-1 1 0 0,-3-2-128 16,-2 1 128-16,-3-2 0 0,-1 1 0 0,-2 0 0 15,-5-4 0-15,-3 3 0 0,-4 1 0 0,-4 0-128 16,-4 3 128-16,-8-3 0 0,-5 1 0 0,-1 1 0 16,-1 4 0-16,-2 2 0 0,-4 2-160 0,-2 1 160 15,-1 2 0-15,3 6 0 0,1 7 0 0,-4-3 0 16,-1-1 0-16,4 5 0 0,6 4 0 0,2 2 0 15,-2 5 0-15,0 1 0 0,0-2 0 0,1 8 0 16,3 2 0-16,1 4 0 0,2 5 0 0,2-2 0 0,4 4-192 0,5 4 192 16,5 2-192-16,7-1 192 0,7 1-128 0,7-1 128 15,4 2 0-15,4-1 0 0,3-2-144 0,5 0 144 16,5 1 0-16,4-1-144 0,5-3 144 0,3 2 0 16,6 0 0-16,4 1 0 0,2-1-128 0,5-1 128 15,0-2-128-15,5 2 128 0,3 1-128 0,4 1 128 16,3 0-128-16,6-3 128 0,2 1-192 0,5 0 32 15,4-3 16-15,5 0 0 0,8 4 16 0,3 0 0 16,2 2 0-16,3-2 0 0,5 1 128 0,-2-3 0 16,6 0-144-16,8 2 144 0,9 3 0 0,4-2 0 0,3 2 0 15,2-8 0-15,1-1 0 0,10 2 0 0,8-3 0 16,1 2 0-16,-1-5 0 0,6-2 0 0,6-1 0 0,2 0 0 16,1-2 0-16,0-1 0 0,0-2 0 0,5-1 0 15,1 0 0-15,2-4 0 16,1 1 128-16,1 2-128 0,5-4 0 0,-2 0 0 0,-1-3 0 0,4-3 128 15,4-3-128-15,2-3-144 0,-1-2 144 0,-2-5-208 16,-3-1-112-16,-9-3 0 0,-9-4-16 16,-8-4 0-1,-9 1-80-15,-14-3-16 0,-20-3 0 0,-14-4 0 0,-15-7 272 0,-13-5 160 0,-12-5-192 0,-12-3 192 16,-12-3-144-16,-12-3 144 0,-12 0 0 0,-13-1-144 16,-10-1-48-16,-7 3 0 0,-4 4 0 0,-5 2 0 31,-3 1-736-31,-6 2-160 0,-6 5-16 0,2 5-10240 0</inkml:trace>
  <inkml:trace contextRef="#ctx0" brushRef="#br1" timeOffset="-211990.17">11421 9662 12895 0,'-11'-1'1152'0,"-1"0"-928"0,-2-2-224 0,1 2 0 15,-1-2 1008-15,-1 6 144 0,-3 1 48 0,-1-2 0 16,0 2-304-16,2-2-48 0,-3 0-16 0,3-1 0 16,0-1-272-16,4 0-64 0,3 0-16 0,10 0 0 15,-9-3 464-15,9 3 80 0,0 0 32 0,0 0 0 16,-6-5-16-16,6 5 0 0,0 0 0 0,0 0 0 16,3-10-288-16,4 4-64 0,5 2-16 0,5 0 0 15,5-6-176-15,3 2-48 0,6-1 0 0,3 4 0 16,6 3 64-16,4-2 16 0,3-1 0 0,3 1 0 0,2 2 16 0,1 0 0 15,-1 1 0-15,2 1 0 0,-5 0-224 0,3 3-32 16,2-1-16-16,-5 2 0 0,-2-7-128 0,0 3-16 16,-1-1-128-16,-3 1 192 0,-3 0-192 0,-6 0 144 15,-3 0-144-15,-5 1 128 0,-4 2-128 0,-2 0 128 16,-3-1-128-16,-3-2 128 0,-3-4-128 0,-11 4 0 16,0 0 0-16,0 0 0 15,0 0-1312-15,0 0-144 0,0 0-16 0,-11 12-9216 16,-6 0-1824-16</inkml:trace>
  <inkml:trace contextRef="#ctx0" brushRef="#br1" timeOffset="-211586.23">11641 9324 23951 0,'-9'-18'2128'0,"5"7"-1696"0,0 1-432 0,2-3 0 15,2 4 784-15,1-1 80 0,-1 10 16 0,5-8 0 16,2 2-304-16,2 2-48 0,1 1-16 0,2 3 0 16,4 0-512-16,1 2 0 0,4 0 0 0,3 2 0 15,5 1 0-15,3 0 192 0,6 3-48 0,8 2 0 16,5-2 320-16,3 2 64 0,5-1 16 0,-1 2 0 16,3 3 96-16,-1 1 0 0,-3 2 16 0,0-2 0 0,-2 3-16 15,-3-2-16-15,-5 0 0 0,-2 0 0 0,-2 2-192 16,-5 0-48-16,-4 0 0 0,-4-1 0 0,-6 1-16 0,-5 1-16 15,-5 3 0-15,-7 0 0 0,-1-3-32 0,-8 0 0 16,-3 1 0-16,-9-1 0 0,-7 3 160 0,-9 1 32 16,-5 1 0-16,-2-4 0 0,-1 0-192 0,-7-3-16 15,-2-1-16-15,-1 0 0 0,0-2-288 0,-2 1 160 16,-3 3-160-16,1 2 128 0,2-2-128 0,8 0 0 16,6-2 0-16,5 2 0 15,7-3-1040-15,6 3-304 0,8 5-48 16,7-2-16240-16</inkml:trace>
  <inkml:trace contextRef="#ctx0" brushRef="#br1" timeOffset="-210836.75">11159 11011 15663 0,'-9'-3'1392'0,"2"-1"-1120"0,-1 2-272 0,8 2 0 15,0 0 2240-15,0 0 384 0,0 0 64 0,0 0 32 16,0 0-1488-16,0 0-288 0,0 0-64 0,0 0-16 16,14 0-256-16,6-2-48 0,6-3-16 0,4 3 0 15,3 2 240-15,8 4 48 0,5-3 16 0,5 0 0 0,5 0-224 16,1-1-48-16,1-1-16 0,3 0 0 15,3-2-112-15,-1 3-32 0,1 3 0 0,1-1 0 16,1 0 32-16,-3-2 16 0,-2-3 0 0,-6 3 0 0,-5 3-144 16,-6-2-16-16,-6 2-16 0,-5 0 0 0,-6 1-160 0,-7 0-128 15,-4-1 192-15,-5 0-192 0,-11-3 0 16,0 0 0-16,0 0 0 0,0 0 0 16,0 0-512-16,-15 5-96 0,-6-1-32 0,-4 1 0 15,-4 0-1920-15,-2 1-384 0,1-3-64 0,-5 1-6336 16,0 4-1280-16</inkml:trace>
  <inkml:trace contextRef="#ctx0" brushRef="#br1" timeOffset="-210492.8">11657 10628 28559 0,'-1'-8'2544'0,"1"-2"-2032"0,3-1-512 0,1 3 0 16,1-1 608-16,-5 9 32 0,11-3 0 0,1-1 0 15,2 1-240-15,6 2-32 0,7 1-16 0,6 0 0 16,3 0 32-16,8 2 16 0,5 6 0 0,5 2 0 16,2-2 160-16,-1 3 16 0,0 5 16 0,-1-1 0 15,-1-3 48-15,-2 6 16 0,-7 4 0 0,-2 1 0 16,-5 0-192-16,-5 6-32 0,-5 0-16 0,-7 3 0 0,-5 0-128 15,-5 2-32-15,-5 3 0 16,-5-2 0-16,-3 0 144 0,-8-3 32 0,-4-3 0 0,-6 3 0 0,-6 2 32 0,-5-1 16 16,-4-3 0-16,-3-2 0 0,-3-2-48 15,0-3-16-15,-7-2 0 0,-2 1 0 0,-3-2-224 0,-2-2-64 16,-1-1 0-16,0 0 0 0,1 2-128 0,4 3 0 16,2-2 0-16,6 2 0 15,3-2-2944-15,2 3-480 0</inkml:trace>
  <inkml:trace contextRef="#ctx0" brushRef="#br1" timeOffset="-206991.89">11459 9525 12895 0,'8'-9'1152'0,"2"-4"-928"16,3 2-224-16,2 1 0 0,0-2 912 0,2 1 144 15,1-2 32-15,-1-1 0 0,0 1-432 0,-3 4-80 16,-3-1 0-16,-1 5-16 0,-10 5-240 0,0 0-32 16,0 0-16-16,0 0 0 0,4 10-112 0,-1-1-32 15,-3-9 0-15,-7 15 0 0,-1 3 272 0,-3-2 48 16,-1-3 16-16,-2 0 0 0,-3 1 64 0,-1 1 16 16,-1-1 0-16,-1-2 0 0,0-3-336 0,-5-2-64 15,-1 2-16-15,-1-4 0 0,0 0 144 0,1 2 32 0,-4-3 0 16,4 3 0-16,-3 3-32 0,2-2 0 0,0-2 0 0,0-2 0 15,2 1 48-15,1-1 0 0,2 1 0 0,2-1 0 16,-3-1-32-16,4 0 0 0,-3 0 0 0,2 1 0 16,1-2-96-16,0 1-32 0,0-2 0 0,1 0 0 15,0-2-160-15,0 0 0 0,1 1 0 0,1 0 128 16,2-1-128-16,3-1 192 0,1 2-192 0,2-1 192 16,-2-3-192-16,2 2 128 0,8 2-128 0,0 0 128 15,-9-3-128-15,9 3 0 0,0 0 0 0,0 0 0 16,0 0 0-16,0 0 0 0,0 0 0 0,0 0 128 15,0 0-128-15,0 0 192 0,0 0-192 0,0 0 192 16,4 13-192-16,-1 0 0 0,3-3 0 0,1 2 128 16,0 4-128-16,2 1 0 0,1 4 0 0,3-1 0 15,1 4 0-15,1 4 0 0,2 1 0 0,-1 3 0 16,1 4 0-16,-1 4 0 0,-2 1 0 0,0 1 0 0,-1-2 0 0,0 4 0 16,-2 9 0-16,-1 0 0 0,0-1 0 15,2 0 0-15,-1 1 0 0,1-1 0 0,-2-3 0 0,1-1 208 16,2-9-48-16,2 2-16 0,2 1 864 0,1-4 160 15,-1-2 48-15,3-3 0 16,-1-5-1568-16,2 1-304 0,1-2-64 0,2-1-16 16,0-3 736-16,2-3 368 0,0 2-48 0,1-3 0 0,1 0-32 0,-1-2-16 15,-2-6 0-15,-1 2 0 0,-2 1-128 0,-3-3-16 16,-1-1-128-16,-2-2 192 0,-3 0-192 16,1-5 176-16,-3 4-176 0,-2-2 160 15,-9-5-1344-15,0 0-272 0,0 0-48 16</inkml:trace>
  <inkml:trace contextRef="#ctx0" brushRef="#br1" timeOffset="-206046.78">11054 9571 20095 0,'0'0'896'0,"0"0"176"0,-5 0-864 0,-2-2-208 15,1 2 0-15,6 0 0 0,-5 2 912 0,5-2 144 16,0 0 32-16,0 0 0 0,0 0-240 0,0 0-32 16,0 0-16-16,0 0 0 0,0 0-96 0,-8-4-32 15,1-5 0-15,1 1 0 0,4-6-160 0,-1-2-16 16,0-3-16-16,-1-2 0 0,-1-8-80 0,2-1-16 16,2-2 0-16,2-4 0 0,2-4 0 0,2-1-16 15,0 0 0-15,5 0 0 0,0 1-48 0,3 0-16 16,2 1 0-16,0 0 0 0,3-2-176 0,4 4-128 15,-2 0 192-15,6 2-192 0,2-1 128 0,3 2-128 16,4 1 0-16,4 0 0 0,3-2 0 0,1 2 0 16,3 3 0-16,2 3 0 0,2 0 0 0,-2 3 0 0,-1-4 0 0,1 3 0 15,3 2 0-15,3 1 0 0,2 5 0 0,1 3 0 16,3 0 0-16,-3 0 0 0,-1 0 0 0,1 1 0 16,0-1 0-16,-1 0 0 0,0 4 0 0,0 1 0 15,1 0 0-15,2 1 0 0,2 1 0 0,-5-1 0 16,-2 3 0-16,0 2 0 0,-2-3 0 0,0 2 0 0,1 2 0 0,2-1 0 15,2 1 0-15,2-5 0 0,-4 1 0 16,0 0 0-16,-3-6 0 0,0 3 0 0,2-3 0 0,-1-2 0 16,1 1 0-16,3-1 0 0,4-1 0 0,-2-1 0 15,-1 0 0-15,-2-2 0 0,-4-1 0 0,1 0 0 16,0 0 0-16,1 0 0 0,-1 1 160 0,4 0-160 16,-2-1 128-16,1 3-128 0,-3-1 0 0,1-1 0 15,-6-2 128-15,0-2-128 0,1 2 0 0,-1-2 0 16,-1 1 0-16,0-2 128 0,1-2-128 0,-1-2 0 15,-2-5 0-15,1-1 128 0,-6-1 64 0,-2-2 16 16,-2-1 0-16,-2-1 0 0,1-1 112 0,-4-2 32 0,0 3 0 16,-3 2 0-16,-1 2-80 0,-2 3-16 15,-1 0 0-15,2 1 0 0,-2 4-64 0,0-2-32 16,0 1 0-16,0 0 0 0,-1 3-160 0,0 5 0 16,0 1 0-16,-4 2 0 0,-4 2 0 0,-1 1 0 0,-2 3 0 0,-2-1 0 15,-3 3 0-15,2-2-224 0,-4 2 80 0,-5 8 16 16,6-7-192-16,-6 7-16 0,0 0-16 0,5-8 0 31,-2-1-384-31,-3 9-80 0,0 0-16 0,0 0-9792 0,0 0-1952 0</inkml:trace>
  <inkml:trace contextRef="#ctx0" brushRef="#br1" timeOffset="-205528.57">16831 5967 33167 0,'-13'-19'2944'0,"7"13"-2352"0,0 2-464 0,6 4-128 16,-11 4-304-16,5 5-80 0,-2 5 0 0,-1 5-16 15,-1 2 400-15,-1 7 0 0,-1 8 0 0,2 3-128 16,0 6 128-16,0 0 0 0,-2 4 0 0,2 0 0 0,0-3 0 0,-1 2 0 15,-1-1 0-15,1 0 0 0,1 2 0 0,1-1 0 16,1-5 0-16,2-2 0 16,1-3-416-16,-2-5-96 0,5-2-32 15,-2-2 0-15,1-3-672 0,3-5-128 0,3-7-16 16,2-5-10496-16</inkml:trace>
  <inkml:trace contextRef="#ctx0" brushRef="#br1" timeOffset="-205257.03">17272 5612 23039 0,'-16'-19'1024'0,"7"12"192"0,1 4-960 0,-1 4-256 0,0 5 0 0,-1 8 0 15,-1 5 1632-15,-1 6 288 0,3 6 48 0,-1 3 16 16,0 4-1504-16,0 3-288 0,1 3-64 0,0 3-128 15,-1 1 176-15,0 3-176 0,-2 3 160 0,3-1-160 16,0 3 0-16,2-1 0 0,-2-1 0 0,1-2 0 16,2-5-224-16,2-6-144 0,0-3-16 0,2-5-16 31,0-3-144-31,2-8-32 0,0-1 0 0,0-5 0 16,0-2 48-16,0-1 0 0,0-13 0 0,0 0 0 0,0 0-1568 15,0 0-304-15</inkml:trace>
  <inkml:trace contextRef="#ctx0" brushRef="#br1" timeOffset="-205010.1">16382 5905 30399 0,'-4'-17'2704'16,"2"1"-2160"-16,3 2-544 0,3 0 0 0,4 1 192 0,3-1-192 15,3-2 192-15,8 3-192 0,6 1 0 0,5 0 0 16,5-1 0-16,10 4 0 0,7-1 0 0,6 4 256 15,2-3-48-15,1 4-16 0,-1 1 16 0,1 0 0 16,1-1 0-16,2 4 0 0,1-1-208 0,0 2 0 16,-3 0 0-16,-7 0 0 15,-5 0-1488-15,-5 0-352 0,-4 2-64 16</inkml:trace>
  <inkml:trace contextRef="#ctx0" brushRef="#br1" timeOffset="-204830.4">17960 5878 22111 0,'0'0'976'0,"-10"12"208"0,-2 7-944 0,-2 9-240 0,-1 2 0 0,-2 8 0 16,-2 5 2368-16,3 2 448 0,1 4 64 0,2 2 32 16,1 3-2080-16,2-2-432 0,1-3-80 0,3-3 0 15,0-3-624 1,0-3-112-16,1-5-32 0,2-2 0 0,0-3-1664 0,4-2-320 15,3-6-80-15</inkml:trace>
  <inkml:trace contextRef="#ctx0" brushRef="#br1" timeOffset="-203700.2">19655 4992 24703 0,'-3'-14'1088'16,"1"3"240"-16,2-2-1072 0,3-2-256 0,-1-2 0 0,3 2 0 0,1 2-256 0,-1 6-96 15,-5 7-32-15,6-5 0 0,-6 5 384 0,0 0 256 16,0 0-32-16,5 6-16 0,-1 3 432 0,-2 7 96 16,-3 10 16-16,0 3 0 0,-3 8 80 0,-1 5 0 15,-3 1 16-15,-1 5 0 0,-2 3-480 0,0 0-112 16,-3-1 0-16,0 2-16 0,-2-1-64 0,1-2-16 16,0-4 0-16,1-3 0 0,0-8 0 0,1-6 0 15,2-3 0-15,2-4 0 0,3-5 112 0,0-6 32 16,3-1 0-16,3-9 0 0,0 0-16 0,6-15 0 15,3-4 0-15,4-10 0 0,4-6-288 0,5-3 0 16,2-3 0-16,2-4 0 0,3 0 0 0,0-4 0 16,-1-2 0-16,5 0 0 0,0 4 0 0,-1 2 0 15,0 7 0-15,-3 8 0 0,-2 6 0 0,-5 6 0 16,0 6 0-16,-5 6 0 0,-3 4 0 0,-2 8-144 16,0 8 144-16,-3 7-128 0,-2 7-16 0,0 4 0 0,-2 3 0 15,-1 1 0-15,-1 4 144 0,1-1-128 16,-4 3 128-16,0 0-128 15,0-2-416-15,0-2-80 0,0-1-16 0,0-4-8704 0,1-2-1760 16</inkml:trace>
  <inkml:trace contextRef="#ctx0" brushRef="#br1" timeOffset="-203330.87">20552 4805 30751 0,'-23'14'672'0,"11"-1"144"0,-3 4 16 0,-2 4 48 0,-3 8-704 0,1 2-176 16,1 1 0-16,2 2 0 0,-1-2-208 0,3 1-80 15,3-1-16-15,2-1 0 0,3 1 304 0,0-6 272 16,6 0-48-16,6-4-16 0,0-3-208 0,5-4 0 16,2-2 128-16,4-7-128 0,3-2 0 0,0-5 0 15,3-3 0-15,-1-6-160 0,-2-2 160 0,-1-3 0 16,-1-3 0-16,-3-2 0 0,-1-2 0 0,0-1 176 15,-5 2-176-15,-3-1 192 0,-2-3 48 0,-4-1 16 16,-1 2 0-16,-5-1 0 0,-1 3-96 0,-2 3-16 16,-1 3 0-16,-1 2 0 0,-3 3-144 0,0 3 0 15,-4 3 0-15,-2 3 0 16,1 1-672-16,-1 2-64 0,3 1-16 0,0 0-8272 16,3-1-1664-16</inkml:trace>
  <inkml:trace contextRef="#ctx0" brushRef="#br1" timeOffset="-203129.15">21279 3680 27647 0,'-17'-7'2448'0,"9"7"-1952"0,0 1-496 0,-1 4 0 0,-3 5 1216 0,1 3 160 16,-1 5 32-16,-2 6 0 0,0 6-1408 0,-1 6 0 15,-3 6-304-15,1 6 48 0,-1 2 448 0,2 6 64 16,1 1 32-16,0 3 0 0,0 7 256 16,2-3 48-16,3-1 16 0,2 2 0 0,1-4-752 15,0 3-160-15,3-2-16 0,1-2-16 16,1-2-896-16,1-2-176 0,2-3-48 16,-1-8 0-16,0-4-1424 0,0-8-304 0</inkml:trace>
  <inkml:trace contextRef="#ctx0" brushRef="#br1" timeOffset="-202943.32">20674 4481 17503 0,'-4'-9'1552'0,"1"-3"-1232"15,2 0-320-15,3 2 0 0,5-1 3440 0,4 4 624 16,6 0 128-16,4 0 32 0,5 2-3344 0,6-1-672 16,7 1-208-16,6 2 128 0,2-1-128 0,1-1 0 15,4 0 0-15,0 1 0 0,3 3 0 0,2 0 128 16,1 2-128-16,5-1 0 15,-2-2-1088-15,-3 0-272 0,-2-3-64 0,-4 0-11824 0</inkml:trace>
  <inkml:trace contextRef="#ctx0" brushRef="#br1" timeOffset="-202459.97">22789 4080 22111 0,'-7'-7'1968'0,"1"1"-1584"0,-2-2-384 16,-3 1 0-16,-2 3 656 0,-2 0 48 15,-2 3 16-15,2 1 0 0,-5 2-224 0,-2 1-48 16,-4 4-16-16,-5 6 0 0,-2 4 96 0,-3 3 32 0,-2 3 0 16,1 5 0-16,2-2 16 0,2 8 16 0,2 0 0 0,6 1 0 15,2 2 624-15,6 0 128 0,5-1 32 0,5-3 0 32,6-1-1840-32,6-2-368 0,5-5-80 0,2 0-16 0,4-4 720 0,5-3 208 0,0-4 0 0,7-1 0 15,4-3-320-15,1-6 64 0,1-2 16 0,2-3 0 16,-3-5-1328-1,0-6-272-15,-1-2-48 0</inkml:trace>
  <inkml:trace contextRef="#ctx0" brushRef="#br1" timeOffset="-202257.26">23222 3855 32255 0,'-11'5'2864'0,"7"2"-2288"16,0 2-576-16,0 4 0 0,-1 3 304 0,1 2-48 15,2 0-16-15,-1 5 0 0,1 4-432 0,-1-2-64 16,1 5-32-16,4-2 0 0,1 0 288 0,-1 2 224 16,2-4-32-16,2 2-16 0,1-4-176 0,-1 1-144 0,-1-1 144 0,4-3-208 31,-1 0-624-31,1-4-128 0,0-1-32 0,1-1 0 16,-1-4-2208-16,3-2-432 0,9 0-80 0,-3-10-32 0</inkml:trace>
  <inkml:trace contextRef="#ctx0" brushRef="#br1" timeOffset="-202041.17">23720 3760 28271 0,'-10'22'1248'0,"5"-7"272"0,-2 4-1216 0,-2 7-304 0,-3 4 0 0,0 6 0 16,-2 3 176-16,0 6-32 0,1-1 0 0,-1 7 0 0,-1 3 384 15,-2 3 80-15,1 4 16 0,-1-2 0 0,-1 1-192 0,0 4-48 16,-2-4 0-16,1 2 0 0,-1-5-256 0,1-1-128 15,0-4 128-15,-2-2-128 0,2-7 0 0,1-4 0 16,4-3 128-16,-1-6-128 16,2-2-320-16,3-6-112 0,3-4-16 15,2-6-8960-15,-1-5-1808 0</inkml:trace>
  <inkml:trace contextRef="#ctx0" brushRef="#br1" timeOffset="-201644.64">24547 3877 20271 0,'9'-8'896'0,"-9"8"192"0,1-6-880 0,1 0-208 0,1 1 0 15,-3 5 0-15,0 0 1248 0,0 0 208 0,0 0 32 0,-6-3 16 16,-3-3-480-16,-3 5-112 0,0 5-16 0,-5 1 0 16,-3 5-112-16,-2 8-16 0,-5 3-16 0,1 2 0 15,-1 1-160-15,0 6-16 0,3 3-16 0,0 1 0 16,1 0-144-16,3-1-32 0,2 2 0 0,5-2 0 16,1-3-192-16,3 1-64 0,4-6 0 0,3 2 0 15,5-7-128-15,3-3 0 0,1-6 0 0,4 2 0 0,3-2 0 16,4-6 0-16,2-3 0 0,6-4-176 0,0-1-80 15,5-5-32-15,2 0 0 0,2-4 0 16,4-2-1472-16,0 0-288 16,2-3-64-16,-2-1-10976 0</inkml:trace>
  <inkml:trace contextRef="#ctx0" brushRef="#br1" timeOffset="-201353.02">25289 3224 4607 0,'-5'-15'400'0,"5"15"-400"16,-3-3 0-16,3 3 0 0,0 0 5936 0,-3 5 1104 15,-3 7 208-15,0-1 48 0,-3 5-6000 0,-1 3-1296 16,-4 3 0-16,1 4-240 0,-3 6 608 0,-1 3 112 0,-2 3 32 0,0 6 0 16,0 1-48-16,0 4 0 15,3-1 0-15,0 3 0 0,2 0-160 0,0 1-48 16,2 1 0-16,0-1 0 0,1-1-256 0,1-4 0 0,1 0 0 15,0-5 0-15,1-5-160 0,1-3-96 0,-1-2 0 0,-1 7-16 32,4-7-176-32,1-6-16 0,4-6-16 0,0-7 0 15,0-13-1056-15,0 0-224 0,13 1-32 0,-4-4-6592 0,2-2-1296 0</inkml:trace>
  <inkml:trace contextRef="#ctx0" brushRef="#br1" timeOffset="-201147">25409 3884 27871 0,'0'0'1232'0,"0"0"256"0,-2 10-1184 0,0 3-304 0,-2 1 0 0,0 0 0 0,-1 0 0 0,-1 1 0 16,-1 0-128-16,1 3 128 0,0 1 0 0,-1 1 0 16,0 3 128-16,-1 0-128 0,-1-1 368 0,1 3-48 15,1 2 0-15,-1-2 0 0,2 3 0 0,-2-2-16 16,2 2 0-16,2-6 0 0,-2 4-304 0,1-3 0 15,-1-2 128-15,0 7-128 16,1-10-432-16,3-4-144 0,-2-4-16 0,4-10-16 16,0 0-1936-16,0 0-384 0</inkml:trace>
  <inkml:trace contextRef="#ctx0" brushRef="#br1" timeOffset="-200853.24">25843 3923 24191 0,'0'0'1072'0,"0"0"208"0,0 0-1024 0,0 0-256 0,0 0 0 0,0 0 0 16,-5-2 624-16,-2 2 64 0,-4 2 16 0,-1 1 0 15,-6 3 144-15,-2 3 48 0,-2 4 0 0,-4 1 0 16,-1 6-176-16,-1 0-16 0,1 1-16 0,3 0 0 15,2 3-192-15,3 2-48 0,1-5 0 0,6 1 0 16,1 0-80-16,4-1-32 0,2-3 0 0,2 0 0 0,3 1-112 0,5 0-32 16,-1-2 0-16,2-2 0 0,3-4-64 0,3 2-128 15,2-2 176-15,2-2-176 0,5 0 176 0,1-2-176 16,4 0 160-16,-1 0-160 0,2-5 0 0,0-1 0 16,-2-3 0-16,11-2 0 15,-5 1-1248-15,-4-2-240 0,0-2-48 0,-12-2-8336 16,2 0-1664-16</inkml:trace>
  <inkml:trace contextRef="#ctx0" brushRef="#br1" timeOffset="-200691.27">25926 3509 40943 0,'-9'-17'1808'0,"9"17"384"0,-3-7-1744 0,3 7-448 16,0 0 0-16,0 0 0 0,0 0 0 0,0 0 0 15,0 0 0-15,0 0 0 16,4 17-512-16,3-1 0 0,-2-2 16 0,1 1-11280 15,-1 3-2240-15</inkml:trace>
  <inkml:trace contextRef="#ctx0" brushRef="#br1" timeOffset="-199063.37">16626 11844 17503 0,'4'-12'768'0,"-4"12"176"0,4-190-752 0,-4 372-192 0,4-192 0 0,-2 2 0 15,0 2 608-15,-2-3 96 0,0 9 0 0,-8-9 16 16,0-1 80-16,-3 2 16 0,-3-2 0 0,-4 4 0 16,-5-4 112-16,-1 2 32 0,-1-3 0 0,-7-2 0 15,-1 2-192-15,-4-2-16 0,-6 4-16 0,-3 0 0 16,-7-1-64-16,-1 0-16 0,1-3 0 0,-3-1 0 16,-5 1-208-16,-4 1-64 0,-2 1 0 0,-7 2 0 15,-7-5-64-15,-2 2-32 0,-1 0 0 0,-2 2 0 16,-6 6-288-16,-4-2 0 0,-7-5 0 0,-2 0 0 0,0 5 0 15,-6 5 128-15,-6-3-128 0,0 1 0 0,-1 0 128 16,-4 4-128-16,-2 4 0 0,0-1 0 0,2 0 0 16,3 4 160-16,0 1-160 0,1 4 128 0,-1-3 96 0,1 6 16 15,2 1 0-15,-2 4 0 0,-1 0-240 16,4 2 0-16,2 3 0 0,-2 2 0 0,-2-3 0 0,5 4 0 16,6 0 0-16,3 1 0 0,1 3 128 0,3 0-128 15,4 0 0-15,6 2 0 0,7 4 0 0,11-1 0 16,9 0 0-16,3 2 0 0,8 4 0 0,7-2 0 15,5 3 0-15,7 2 0 0,6 4 0 0,9 3 0 16,5 2 0-16,7-3 0 0,4-1-144 0,8-1 144 16,9 0-208-16,7 0 80 0,6-6 128 0,8 2 0 15,6-2 0-15,8-1-128 0,3-4 128 0,9 3 0 0,5-1 0 16,11-1 0-16,5 2 0 0,2-4 144 16,2-3-144-16,6 1 160 0,8-2-160 0,5 1 0 0,6-1 0 0,1 0 128 15,4-1-128-15,6-5 0 0,4-3 0 0,6-5 0 16,2 1 0-16,1-4 0 0,1-7-144 0,5-7 144 15,0-1 0-15,1-6 0 0,1-5 0 0,-3-3 0 16,1-2 0-16,-7-2 0 0,-4-5-128 0,-2-3 128 16,0-6 0-16,-2-2 0 0,-3-5 0 0,-1-6 0 15,-6 2 160-15,-1-10 96 0,-7-7 0 16,-5-3 16-16,-6-7-16 0,-8 0-16 0,-2-2 0 16,-7 0 0-16,-10 4 0 0,-11 1 0 0,-11 5 0 0,-6 2 0 15,-8 2 208-15,-11 6 32 0,-8 2 16 0,-8 5 0 16,-6 2-240-16,-8 3-32 0,-10 3-16 0,-8 2 0 15,-7-1-1136-15,-11 8-224 16,-15 1-64-16,-13 2-9920 0,-12 1-2000 0</inkml:trace>
  <inkml:trace contextRef="#ctx0" brushRef="#br1" timeOffset="-198450.35">11337 12577 20671 0,'0'0'912'0,"0"0"192"0,9-2-880 0,-9 2-224 0,0 0 0 0,10-1 0 0,-10 1 624 0,0 0 80 16,0 0 0-16,0 0 16 0,0 0 80 16,0 0 16-16,0 0 0 0,0 0 0 0,0 0-48 0,-14 4 0 15,-1 5 0-15,-3 0 0 0,-2 2 80 0,-3 1 16 16,-2 0 0-16,-1 4 0 0,1-4-96 0,-2 1-32 15,-3 0 0-15,-6 1 0 0,-5-4-192 0,-1 0-32 16,-5 3-16-16,-4-3 0 0,-2 3-64 0,-4-2-16 16,-2 2 0-16,-5-1 0 0,-6 0-96 0,-5-3 0 15,0 1-16-15,-3-1 0 0,1 2 64 0,0-1 16 16,2 3 0-16,0 0 0 0,0-6-112 0,4 4-16 16,2-5 0-16,5 3 0 0,3-3-128 0,5 3-128 0,4-5 192 15,2 1-192-15,0 1 0 0,2 2 0 0,5-7 0 16,2 1 0-1,4-2-1584-15,6 0-320 0,3 0-64 0</inkml:trace>
  <inkml:trace contextRef="#ctx0" brushRef="#br1" timeOffset="-197909.59">3560 12687 28559 0,'-10'-23'2544'0,"5"11"-2032"0,0 7-512 0,3-2 0 16,3-2 704-16,-1 9 32 0,0 0 16 0,0 0 0 16,0 0-176-16,0 0-16 0,2 13-16 0,1 2 0 15,1 4-128-15,0 5-32 0,-2 10 0 0,1 1 0 16,-3 2 64-16,0 1 16 0,0 3 0 0,0 3 0 15,0 1-208-15,-2 1-32 0,-1-6-16 0,-3 1 0 16,1-2-208-16,0-4 128 0,-2-5-128 0,2-1 0 16,1-2 0-16,2-2-336 0,1-4 48 0,2-3 16 15,1-3-1664 1,3-6-336-16,-5-9-64 0</inkml:trace>
  <inkml:trace contextRef="#ctx0" brushRef="#br1" timeOffset="-197696.58">4155 12695 37775 0,'-14'5'1664'0,"7"5"368"0,0 5-1632 0,2 6-400 16,0 5 0-16,0 5 0 0,-3 1 0 0,1 2 0 16,-3-1 128-16,-1 3-128 0,1 2 176 0,3-1 0 15,-3-1 0-15,-1 4 0 0,1-5-176 0,1 1 0 0,0-2 0 16,2-2 0-1,2 1-592-15,1-2-48 0,1-7-16 0,2 0 0 16,0-2-1600-16,0-5-320 0,-2-3-64 0,3-14-10704 0</inkml:trace>
  <inkml:trace contextRef="#ctx0" brushRef="#br1" timeOffset="-197429.48">3274 12830 41471 0,'3'-11'3680'0,"6"-1"-2944"0,7-1-592 0,7-2-144 16,8-2-384-16,6 1-128 15,5 2 0-15,11-3-16 0,9 1 528 0,2-2 256 0,1-1-32 0,5 0 0 0,3 0-96 0,2 5-128 16,2-2 176-16,-4 5-176 0,-2 3 0 16,-6-1-176-16,-10 4 0 0,-5 2 0 15,-6 3-1840-15,-3 1-368 0,-6 4-80 16,-3 1-12880-16</inkml:trace>
  <inkml:trace contextRef="#ctx0" brushRef="#br1" timeOffset="-197285.48">4551 13236 37775 0,'-11'8'3360'0,"8"3"-2688"0,0 7-544 0,3 4-128 16,4 4 768-16,0 1 128 0,0 4 32 0,-3 0 0 15,-1 1-720-15,0 1-208 0,1-1 0 0,-1 1 128 32,3-1-512-32,-3-4-80 0,1 1-32 0,-1-2 0 15,-1 1-1680-15,1-5-320 0,2-3-80 0,2-4-12368 0</inkml:trace>
  <inkml:trace contextRef="#ctx0" brushRef="#br1" timeOffset="-196788.84">5726 12894 21183 0,'-6'-9'1888'0,"0"3"-1504"0,6 6-384 0,0 0 0 15,0 0 2496-15,0 0 448 0,-8 3 64 0,2 6 32 16,-1 2-1584-16,2 7-320 0,0 2-64 0,1 7-16 15,2 2-432-15,-2 3-96 0,3 1-16 0,1 0 0 16,-2-1-336-16,2-6-176 0,2 4 160 0,-1-5-160 16,-1 0-192-16,1-3-144 0,2-2-32 0,-2 0 0 15,2-5-2352-15,-1-4-480 16</inkml:trace>
  <inkml:trace contextRef="#ctx0" brushRef="#br1" timeOffset="-196640.36">5612 12738 39615 0,'-14'-16'1760'0,"9"10"352"0,5 6-1680 0,0 0-432 15,1-8 0-15,-1 8 0 16,0 0-960-16,0 0-256 0,12-2-64 0,-2 4-9680 16,1 0-1936-16</inkml:trace>
  <inkml:trace contextRef="#ctx0" brushRef="#br1" timeOffset="-196333.03">6494 12808 29487 0,'-35'-9'1296'0,"10"4"288"0,-1 1-1264 0,0 4-320 0,2 5 0 0,-3 5 0 16,-3-1 2880-16,2 5 512 0,-1 3 96 0,2-1 32 15,5 2-2848-15,2-1-672 0,2-1 0 0,6 1 0 16,0-5-256-16,6 4-96 0,3 0-32 0,7 3 0 16,4-1-176-1,4 0-32-15,5-3-16 0,3 2 0 0,6 0 352 0,2 2 64 0,-2-2 0 0,4-2 16 16,-2-1 16-16,-3-1 0 0,-2 2 0 0,-2-2 0 0,-5 0 160 0,-2-4-192 16,-3 1 192-16,-1-3-192 0,-3 2 192 15,-7-9 0-15,0 0 0 0,0 0 0 0,0 0-128 0,0 0 0 16,1 9 0-16,-1-9 0 15,0 0-1184-15,-9-1-224 0,0-2-64 0,-1 1-12992 0</inkml:trace>
  <inkml:trace contextRef="#ctx0" brushRef="#br1" timeOffset="-195621.07">7398 13037 16287 0,'0'0'720'0,"0"0"160"0,6-12-704 16,-1 5-176-16,3-3 0 0,-2 6 0 0,-2-5 1072 0,3 2 176 16,-2 1 32-16,-2-2 16 0,-3 8-528 0,6-6-96 15,-1 1-32-15,-5 5 0 0,0 0-128 0,0 0-16 16,-2-10-16-16,2 10 0 0,-1-6 192 0,1 6 32 15,-5-9 16-15,1 4 0 0,-1-2 192 0,-1 1 48 16,-1 1 0-16,0 2 0 0,-2 1-96 0,-1 0-16 0,-2 0 0 0,-2 4 0 16,-2 0-320-16,0 1-64 0,-1 1-16 0,-1 3 0 15,-4 2-240-15,2-1-48 0,-2 4-16 16,2 1 0-16,0-2 176 0,2 3 16 0,1 0 16 0,5 3 0 16,0 0-96-16,6 0-32 0,-1-2 0 0,2 2 0 15,5 0-224-15,0 2 128 0,3 1-128 0,2-3 0 16,0-1 0-16,3-4 128 0,1 1-128 0,2 1 0 15,2-3 0-15,1 1 144 0,1-2-144 0,4-4 128 16,1 2-128-16,3-2 128 0,-1-3-128 0,3-3 128 16,3 0-128-16,-1-1 0 0,-2-2 0 0,0 2 128 15,-1-4-1136 1,-1 1-224-16,-3 0-48 0,-1-1-9536 0,-4-1-1888 0</inkml:trace>
  <inkml:trace contextRef="#ctx0" brushRef="#br1" timeOffset="-195343.42">7829 12905 25791 0,'-17'-8'1152'0,"10"5"224"0,-3 1-1104 0,10 2-272 0,0 0 0 0,-8 5 0 16,-1 1 1200-16,5 6 176 0,3 6 32 0,2-1 16 15,2 2-704-15,1 4-144 0,2 4-16 0,3-4-16 16,1 1-288-16,1 3-64 0,2-4-16 0,-1-1 0 16,-2 3-176-16,0-5 0 0,1-2 0 0,1 0 0 31,-2-3-448-31,-1-5-80 0,0 0-16 0,-2-1 0 15,0 0-1840-15,-7-9-368 0,0 0-80 0</inkml:trace>
  <inkml:trace contextRef="#ctx0" brushRef="#br1" timeOffset="-195107.06">8044 12912 14735 0,'0'0'1312'15,"0"0"-1056"-15,0 0-256 0,0 0 0 16,0 0 2944-16,5 12 544 0,-3 2 96 0,0 3 32 15,-2 2-2080-15,-2 3-400 0,0 4-96 0,-2-1-16 0,-4 4-64 0,1 4 0 16,-2 0-16-16,-1 3 0 0,-2-2-160 0,3 3-16 16,-2 2-16-16,-2 0 0 0,-1 0-416 0,1-1-80 15,1 0 0-15,-1 2-16 0,-1-2-240 0,3-4 0 16,-1-5 0-16,2-2 0 16,1-5-368-16,1-3-64 0,3-4-16 0,3-4 0 15,1-4-1600-15,1-7-336 0,0 0-64 0</inkml:trace>
  <inkml:trace contextRef="#ctx0" brushRef="#br1" timeOffset="-194808.01">8510 13000 29823 0,'0'0'1328'0,"-2"-8"272"0,2 8-1280 0,0 0-320 0,0 0 0 0,-11-1 0 16,1 4 384-16,-1 4 32 0,-1 5 0 0,-4 0 0 16,-4 1 96-16,-3 1 32 0,0-1 0 0,1 2 0 15,3-1 112-15,-2 4 32 0,1-2 0 0,4 2 0 16,3 0-48-16,3-2 0 0,4 0 0 0,1-4 0 16,5 1-272-16,2 0-64 0,2-2-16 0,4 1 0 15,2-2-32-15,4-3 0 0,1 4 0 0,3-5 0 0,3 0-256 0,4-1 0 16,-1-3 0-16,0-2 0 0,-1-2 0 0,-2-1 0 15,1-2 0-15,-3-1 0 16,3-2-1280-16,-3 0-256 16,-2-2-48-16,0 1-9296 0,-4-3-1856 0</inkml:trace>
  <inkml:trace contextRef="#ctx0" brushRef="#br1" timeOffset="-194487.52">8762 12580 35007 0,'-17'-3'1552'0,"8"3"320"0,9 0-1488 0,-8 10-384 0,0 1 0 0,-1 10 0 15,1 4 896-15,1 3 128 0,-2 5 0 16,0 1 16-16,1 2-560 0,1 2-112 0,0 1-32 0,0 5 0 16,0-4-336-16,1 2 144 0,0 2-144 0,-1-5 0 15,1 3 0-15,1-3 0 0,0-3 0 0,1-4 0 16,-1-1-224-16,1 0-48 0,-1-7-16 0,4 0 0 31,-1-3-416-31,4-4-96 0,-2-1-16 0,1-5 0 16,-1-11-1664-16,8 9-336 0,-8-9-64 0</inkml:trace>
  <inkml:trace contextRef="#ctx0" brushRef="#br1" timeOffset="-194335.17">8996 13159 36911 0,'0'0'1632'0,"0"0"352"0,0 12-1600 0,0 5-384 0,1 3 0 0,-1 2 0 0,-3 0 176 0,2 0-48 16,-1 3-128-16,-1 1 192 0,-1-2-192 0,0 2 144 16,2-6-144-16,-2 1 128 15,-2-1-544-15,1-1-112 0,1-4-32 0,0 0 0 16,-1-2-576-16,4-4-112 0,1-9-32 0,0 0-8480 15,0 0-1696-15</inkml:trace>
  <inkml:trace contextRef="#ctx0" brushRef="#br1" timeOffset="-193945.02">9870 13117 33567 0,'0'0'1488'0,"-11"-4"304"0,-1 3-1424 0,-2-1-368 0,-2 2 0 0,-4 0 0 16,-3 0 176-16,-1 0-48 0,-3 2 0 0,-1 0 0 15,-1 3 128-15,2 3 32 0,0-3 0 0,1 5 0 16,3-1 80-16,-1 4 16 0,1 0 0 0,-2-1 0 15,1 2 192-15,1 3 32 0,3-1 16 0,5 3 0 0,2 2-224 0,4-1-32 16,4 4-16-16,4-1 0 0,1 0-352 0,5-1 144 16,3-3-144-16,4-2 0 0,5 1 160 0,4-1-160 15,4-3 128-15,-1 0-128 0,-3-2 176 0,4-1-48 16,-1 0-128-16,2-3 192 0,5-2-16 0,1-2-16 16,-1-3 0-16,4-1 0 0,-2 0-160 0,1-2 192 15,-1-4-192-15,3 3 192 16,1-1-1200-16,-3 0-224 0,-2-5-48 0,-6 2-10304 15,-3-4-2048-15</inkml:trace>
  <inkml:trace contextRef="#ctx0" brushRef="#br1" timeOffset="-193730.79">9683 12583 41471 0,'-16'-31'1840'0,"10"15"368"0,3 2-1760 0,3 3-448 0,0 11 0 0,9-6 0 16,1 4 1600-16,2-1 256 0,-1 1 32 0,0-1 16 31,2 6-2688-31,-1-1-544 0,-12-2-96 0,10 5-12016 0,-3 3-2416 0</inkml:trace>
  <inkml:trace contextRef="#ctx0" brushRef="#br1" timeOffset="-193134.72">6473 13170 16527 0,'0'0'720'0,"0"0"176"0,0 0-720 0,0 0-176 0,0 0 0 0,0 0 0 0,0 0 1312 0,0 0 224 16,0 0 64-16,-8-4 0 15,8 4-128-15,0 0 0 0,-9 3-16 0,3 5 0 0,2-2-208 16,1 8-32-16,1 1-16 0,1 3 0 0,-1 1-208 0,1 3-32 16,0 1-16-16,-1 1 0 0,1 1-128 0,-1-3-32 15,-1 1 0-15,-3-1 0 0,-3 0-192 0,-1-2-32 16,-3 3-16-16,-1 0 0 0,-3-1 0 0,-5-2 0 15,-3 0 0-15,-4-2 0 0,-3-1-96 0,-1 1-32 16,-1-4 0-16,0-3 0 0,-3 2-272 0,1-1-144 16,-1-1 160-16,2-1-160 0,-1-4-208 0,4 2-144 15,4-4-32-15,3-1-12352 16,3 0-2464-16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6:02:03.04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7409 729 23951 0,'9'-10'2128'0,"-1"-3"-1696"0,3 3-432 0,-3 4 0 31,-2 2-1024-31,-1-1-272 0,1-2-64 0,-6 7-16 0,0 0 1104 0,3-6 272 0,-3 6 0 0,2-11 0 16,-2 3 0-16,0-2 0 0,0 10 0 0,-5-9 0 16,-2-3 176-16,0 5-16 0,-4-5 0 0,-1 5 0 0,-5-1 128 0,-3 3 32 15,-4-3 0-15,-4 2 0 0,-3 0-48 0,-3-2 0 16,-4 3 0-16,2 1 0 0,2-3 48 15,-3-1 0-15,-2 2 0 0,-2-2 0 0,0 3 112 0,-5-3 16 16,-4 1 16-16,-4 3 0 0,-6-1 64 0,1 0 16 16,1 1 0-16,0 1 0 0,1 2-272 0,0 0-48 15,-2-1-16-15,-6 4 0 0,-6 0-80 0,0-2-128 16,-2 0 176-16,2 0-176 0,1 1 144 0,-2 2-144 16,-4-2 0-16,-4-1 144 0,-4-1-144 0,2 0 192 15,4-1-192-15,1 1 192 0,2 0 0 0,-4-3 0 16,-6-1 0-16,40 3 0 0,-6-4 0 0,-4 4 0 15,-7-2 0-15,-3-1 0 0,0 0-48 0,-2 2 0 16,-3 0 0-16,-65-5 0 0,21 3-144 0,11 4 160 0,11 1-160 0,3 0 160 16,2 0-160-16,-2 1 160 0,-2 1-160 0,43 2 160 15,-8 4-160-15,-6-2 0 0,-7 4 0 0,-2-3 0 16,-2 3 0-16,1-1 0 0,0 2 0 0,-66 8 0 16,25-3 0-16,17-4 128 0,12 1-128 0,7 2 0 15,6 0 0-15,3 1 0 0,-1-1 0 0,0 1 0 16,-1 2 0-16,3 1 0 0,1 2 128 0,4 0-128 15,1 3 0-15,1 6 128 0,-1 0-128 0,-1 1 128 16,-3-2-128-16,2-1 0 0,5 5 0 0,3 1 128 16,2 2-128-16,3-1 0 0,5-2 0 0,1 3 0 15,1 2 0-15,2 0 0 0,2 0 0 0,0-2 0 16,-2-3 0-16,5 0 128 0,3 0-128 0,4 2 0 16,5-1 0-16,2 1 0 0,2 2 128 0,4 0-128 15,2-1 0-15,2-1 0 0,2 1 0 0,1 0 0 0,0 0 0 16,3 1 0-16,1 0 0 0,1 2 0 15,1 1 0-15,2 3 0 0,-1-1 0 0,2 3 128 16,1-4-128-16,0 1 0 0,-1 0 0 0,4-2 128 0,0 2-128 0,5 1 0 16,-1-2 144-16,3-1-144 0,0 5 128 0,3-2-128 15,0 4 128-15,4-4-128 0,2 0 176 0,4-2-48 16,3-4 0-16,1 0 0 0,0 5-128 0,2 0 192 16,2-5-192-16,0 1 192 0,-1-1-48 0,0 1 0 15,1-4 0-15,2 2 0 0,1-1-16 0,3 1 0 16,3-1 0-16,0 1 0 0,3-3 16 0,4 1 0 15,5 3 0-15,1-4 0 0,-2-5 16 0,5-1 0 16,-1-3 0-16,1 4 0 0,3-1-32 0,4 2-128 16,4-2 192-16,2-2-64 0,0-5-128 0,0 1 0 15,-1 2 144-15,2-3-144 0,2-2 0 0,5 0 144 0,6-1-144 16,1 0 0-16,-4-2 128 0,3-1-128 0,8-4 0 16,-2 0 0-16,4 2 0 0,0-6 0 0,-2-1 128 0,3 2-128 15,4-2 0-15,0-1 0 0,0-2 128 0,1-2-128 16,-1-2 0-16,6-2 128 0,5-1-128 0,-5-3 0 15,-2 0 160-15,1-3-160 0,4-2 128 0,2 1-128 16,-2-4 0-16,-2-1 128 0,0 0-128 0,3-2 0 16,6-3 128-16,-5-2-128 0,-3 0 0 0,1 4 128 15,0-1-128-15,-2-4 0 0,-3-3 0 0,-3-1 0 16,-2 5 128-16,1-6-128 0,3 0 0 0,-6 1 128 16,-5-3-128-16,-5 3 0 0,-1 1 0 0,0-4 0 15,4 0 0-15,-3-1 0 0,-5 1 128 0,-1-2-128 16,-1 0 0-16,2-1 0 0,2-2 0 0,-3 1 128 15,-6-5-128-15,-5 0 0 0,-1 1 0 0,-5 0 0 0,-3-4 0 16,-1 0 0-16,0-4 128 0,-3 1-128 16,-2 1 0-16,-7-1 0 0,-5-1 144 0,-4 0-144 0,-5-2 128 15,-3 6-128-15,-2-3 128 0,-5-2-128 0,-5-3 128 0,-3-1-128 16,-3 3 160-16,-5-1-160 0,-3 1 256 0,-4-3-64 16,-2 1 0-16,-5 4 0 0,-3 2 96 15,-3-5 16-15,-3-1 0 0,-3 0 0 0,-3-1-128 0,-2 2-32 16,-4 3 0-16,-5-3 0 0,-4-3-144 0,-10 2 0 15,-6-1 0-15,-6 0 128 0,-2-3-128 0,-5 1 0 16,-5 5 0-16,-9 1 0 0,-10-1 128 0,-7 3-128 16,-5-2 128-16,-7 8-128 0,-8 0 0 0,-5 8 0 15,0 2 128-15,-8 0-128 0,-7 8 0 0,0 2 0 0,3-1-160 16,1 9 160-16,1 0-160 16,63 10 160-16,-7-4-160 0,-4 5 160 15,-2 7-1040-15,-4 1-112 0,-3 3-32 0</inkml:trace>
  <inkml:trace contextRef="#ctx0" brushRef="#br0" timeOffset="11862.54">1186 12034 11967 0,'0'0'528'0,"0"0"112"0,0 0-512 0,0 0-128 15,0 0 0-15,0 0 0 0,0 0 1840 0,0 0 336 16,0 0 64-16,0 0 0 0,0 0-768 0,0 0-176 16,11-4-16-16,5 0-16 0,1 0-112 0,5-1 0 15,3-5-16-15,3 3 0 0,4-5-512 0,3 3-112 16,1-2 0-16,1 1-16 0,-1-1-320 0,-2 0-176 16,-3 5 192-16,0-1-192 0,-4 0 240 0,-3 3-64 15,-3 0-16-15,-5 0 0 0,-3 4-160 0,-13 0 0 16,13 2 0-16,-13-2-9264 15,0 0-1920-15</inkml:trace>
  <inkml:trace contextRef="#ctx0" brushRef="#br0" timeOffset="12102.26">1298 12028 28559 0,'0'0'2544'0,"0"0"-2032"0,-7 8-512 0,4 3 0 16,-1 4 304-16,1 3-48 15,2 1 0-15,-2 4 0 0,1 1 368 0,-1 1 64 0,5 6 16 0,-2 0 0 16,-2-1-176-16,1 0-16 0,1 1-16 16,-1 0 0-16,2 0-304 0,-1 2-48 0,0-1-16 0,0 0 0 15,1-6-128-15,1 2 128 0,-2-4-128 0,1 3 128 16,-1-4-272-16,1-3-64 0,-1-1-16 0,0-1 0 16,0-4-720-16,-1 0-144 0,-2-5-16 0,1 2-16 15,-3-3-1520-15,5-8-304 16,-9 8-64-16</inkml:trace>
  <inkml:trace contextRef="#ctx0" brushRef="#br0" timeOffset="12237.7">1162 12732 15887 0,'0'0'704'0,"0"0"144"0,-8-4-672 0,8 4-176 0,0 0 0 0,0 0 0 0,-6-8 1744 0,6 8 320 16,2-7 64-16,3-1 16 0,2 2-768 0,0-3-160 15,4 1-16-15,3-1-16 0,3 0-448 0,4 3-96 16,2-3 0-16,2 3-16 0,3-4-256 0,6 1-48 16,6-4-16-16,2 3 0 0,0 2-304 0,0-1 160 15,-4 0-160-15,-4 4 128 0,-7-1-304 0,-2 3-64 16,-5 1-16-16,1 1-13456 0</inkml:trace>
  <inkml:trace contextRef="#ctx0" brushRef="#br0" timeOffset="12524.3">2217 11911 25279 0,'1'-25'1120'0,"-1"13"224"0,-1-2-1072 0,0 0-272 0,-1 4 0 0,-2-1 0 16,-3 6 1024-16,-2 3 160 0,0-1 32 0,-1 7 0 16,-3 1-368-16,-2 4-64 0,-3 2-16 0,-2 5 0 15,-3 2-432-15,0 4-80 0,0 8-32 0,2-1 0 16,-1 4-16-16,4 0 0 0,2 1 0 0,3 3 0 0,1 0 0 0,9 1 0 16,0-1 0-16,3 4 0 0,3-2-208 0,3-2 176 15,3 2-176-15,-3-2 160 0,-1-1-160 16,0-2 0-16,2-1 0 0,-2-2 0 0,-4-6-176 15,-1-1-112-15,-2 0-32 0,-1-5 0 16,-2-3-2400-16,-3-7-480 0</inkml:trace>
  <inkml:trace contextRef="#ctx0" brushRef="#br0" timeOffset="12654.9">1705 12427 25279 0,'3'-16'1120'0,"4"5"224"0,0 2-1072 0,5-2-272 15,2 0 0-15,4 3 0 0,2 1 1056 0,4-2 160 16,3 4 16-16,3-1 16 0,2 2-432 0,2 0-96 15,2 0-16-15,2 1 0 0,3-1-320 0,-3 3-80 16,0-2-16-16,-1 4 0 0,-4 1-288 0,-3 3 0 16,-2 0-128-16,-5 1-14640 0</inkml:trace>
  <inkml:trace contextRef="#ctx0" brushRef="#br0" timeOffset="13156.92">1392 13334 4607 0,'-8'-7'400'0,"-1"0"-400"16,-2 1 0-16,-1 1 0 0,1 1 4544 0,-2 1 816 15,-2 3 160-15,2 4 48 0,-2 0-3472 0,-1 7-688 16,-2 1-144-16,0 4-32 0,0 4-608 0,0 2-128 16,-1 1-32-16,4 1 0 0,2 3-80 0,3-1 0 15,1 1-16-15,4-2 0 0,4-1-16 0,3-5 0 16,2-1 0-16,4-1 0 0,2 1 224 0,5-3 32 16,3-3 16-16,1-1 0 0,2-2-256 0,1 3-48 15,3-7-16-15,0-1 0 0,3-2-128 0,2-2-32 16,2 0 0-16,4-2 0 0,-1-3-144 0,0-1 0 0,-2-1 0 15,-4-1 0 1,-5-3-2112-16,-2 1-336 0,-3-2-80 0</inkml:trace>
  <inkml:trace contextRef="#ctx0" brushRef="#br0" timeOffset="13468.26">1771 13357 13823 0,'0'0'608'0,"0"0"128"0,-8 5-592 0,8-5-144 16,0 0 0-16,0 0 0 0,-6 5 2176 0,6-5 384 15,0 0 96-15,0 0 16 0,0 0-864 0,0 0-160 16,12-1-48-16,2-2 0 0,2 1-768 0,-1-2-144 16,5-2-48-16,1 1 0 0,0-2 32 0,3 0 0 15,2 2 0-15,0-4 0 0,2 1-384 0,-1 0-80 0,-1-3-16 0,-4 1 0 16,-3 3-192-16,-2 5 0 16,-3 1 0-16,-3-2 0 15,-11 3-1600-15,0 0-352 0,0 0-80 0</inkml:trace>
  <inkml:trace contextRef="#ctx0" brushRef="#br0" timeOffset="13657.71">1795 13576 26895 0,'0'0'1184'0,"0"0"256"0,0 0-1152 0,0 0-288 0,11-4 0 0,2-1 0 16,0 2 976-16,2-2 144 0,1-5 32 0,5 1 0 16,0 0-256-16,5 0-64 0,2 0 0 0,-2 1 0 0,2-3-272 0,0 4-64 15,0-3-16-15,-2 2 0 0,-5 3-288 0,-3-2-48 16,0 2-16-16,-4 3 0 15,-3-3-1472-15,0 1-288 0,-4 0-64 0</inkml:trace>
  <inkml:trace contextRef="#ctx0" brushRef="#br0" timeOffset="14041.54">2641 12915 21423 0,'0'0'944'0,"0"0"208"0,0 0-928 0,0 0-224 16,-9 2 0-16,3 7 0 0,1-2 960 0,-1 5 160 15,-3 0 32-15,-3 7 0 0,-3 1-32 0,0 6 0 16,0-2 0-16,-2 4 0 0,-1 1-224 0,2 1-32 0,1 2-16 15,1 1 0-15,2 0-80 0,3-1-32 0,3 2 0 0,3-1 0 16,3-1-256-16,5-5-48 0,0 0-16 0,6-7 0 16,3-1 112-16,3-3 32 0,2-2 0 0,3-5 0 15,1-1 16-15,2-5 16 0,2-7 0 0,0-4 0 16,-2-1-64-16,1-5-16 0,-1-1 0 0,-2-5 0 16,-3-3 48-16,1-4 0 0,-2 3 0 0,-3-7 0 15,-6 0 0-15,-3 0 0 0,-5-2 0 0,-2-1 0 16,-4-2-96-16,-3 3-16 0,-8 3 0 0,-1 4 0 0,0-2-288 15,-3 7-160-15,-3 3 160 0,-2 1-160 0,-3 2-144 0,-3 6-128 16,-6 7-32-16,-1 2-13952 16,-1 2-2784-16</inkml:trace>
  <inkml:trace contextRef="#ctx0" brushRef="#br0" timeOffset="15706.25">3954 13238 17503 0,'-8'11'768'0,"2"-5"176"0,1 3-752 0,5-9-192 15,-6 8 0-15,6-8 0 0,-6 9 736 0,6-9 112 16,0 0 32-16,0 0 0 0,0 0 192 0,0 0 32 16,0 0 16-16,0 0 0 0,0-9-96 0,4-1-32 15,-2 0 0-15,3-4 0 0,1-4-208 0,3-1-32 0,-1-4-16 16,1-3 0-16,-1 1-80 0,0-6-16 0,1-2 0 16,-1-1 0-16,-3-4-192 0,0 0-64 0,0-2 0 0,0 1 0 15,2 0-128-15,-2 7-16 0,2 1-16 0,1 8 0 16,0 4-96-16,-2 4 0 0,-1 1-128 0,-1 9 192 15,-4 5-192-15,0 0 128 0,0 0-128 0,9 8 0 16,-3 6 144-16,0 5-144 0,0 7 128 0,0 6-128 0,0 1 0 16,1 3 0-16,0 1 0 0,1 3 0 0,-3 5 0 15,1-4 0-15,1-2 0 0,-1-5 0 16,3-4 0-16,1-9-144 0,2-2 144 0,-1-6-208 0,-1-5 208 0,0-5 0 16,0-5 0-16,3-5 0 0,1-1 208 0,3-8 144 15,-1-7 32-15,5-2 0 0,0-5 64 0,0-5 32 16,-4-2 0-16,2-2 0 0,0 0-176 0,1-3-48 15,0-5 0-15,-1 0 0 0,0 1-96 0,-1-1-32 16,-2 2 0-16,1 2 0 0,-3 5-128 0,-1 5 128 16,-2 7-128-16,-1 2 128 0,-2 6-128 0,-2 7 0 15,-1 0 0-15,-5 11 0 0,0 0-160 0,0 0-112 16,0 0-32-16,0 0 0 16,0 0-1920-16,3 14-384 0,-3 1-80 0</inkml:trace>
  <inkml:trace contextRef="#ctx0" brushRef="#br0" timeOffset="16048.91">5345 12058 22111 0,'0'0'1968'0,"0"0"-1584"0,0 0-384 0,0 0 0 16,-8 5 1440-16,1 5 208 0,-2 3 32 0,-1 1 16 16,-3 4-752-16,-3 5-160 0,-4 1-16 0,-2 6-16 15,-8 0-128-15,2 6-32 0,-3 5 0 0,0 4 0 16,1 4 176-16,0 3 48 0,0 2 0 0,2 2 0 0,1 5-240 16,3 1-32-16,2-2-16 0,5-2 0 15,1-2-320-15,4-6-64 0,3-3-16 0,4-5 0 0,2-6-128 0,3-3 0 16,0-3 0-16,3-5 128 0,0 3-128 15,3-9 0-15,2-2 0 0,0-3 0 0,0-4 0 0,-1-1-192 16,1-5 64-16,5 1 128 16,-2-5-752-16,3-3-16 0,-1-1-16 0,1-3 0 15,1-2-2384-15,0-3-480 0,7-11-80 0,-3 6-32 0</inkml:trace>
  <inkml:trace contextRef="#ctx0" brushRef="#br0" timeOffset="16368.84">5787 11808 28447 0,'0'0'1264'0,"0"0"256"0,0 0-1216 0,0 0-304 0,-2 10 0 0,-2 0 0 16,-1 4 480-16,-3 1 32 0,-1 3 16 0,1 2 0 15,-1 4 160-15,0 6 16 0,0 0 16 0,-1 1 0 16,-3 2-64-16,0 1-16 0,2 3 0 0,1-3 0 16,2-1-112-16,-1-1-16 0,3-3-16 0,-1 1 0 15,2-1-240-15,0-5-32 0,1-1-16 0,2 1 0 16,-1-2-208-16,2-2 0 0,0-2 128 0,0 0-128 16,-1-3 0-16,2 0 0 0,0-1 0 0,2-1 0 15,0-3-704 1,1-2-48-16,-2 2 0 0,1-4-9968 0,-2 2-2000 0</inkml:trace>
  <inkml:trace contextRef="#ctx0" brushRef="#br0" timeOffset="16553.9">5359 12705 29487 0,'0'0'2624'0,"10"-4"-2112"15,-1 2-512-15,5-1 0 0,4 1 576 0,0-1 16 16,-3 3 0-16,0 0 0 0,3-1 112 0,2-1 0 15,6 1 16-15,2 0 0 0,4 0-208 0,1-1-64 16,1 1 0-16,-1 0 0 0,-1 0-304 0,-3-1-144 16,-4 1 128-16,-2 1-128 0,-2 1-240 0,-4 2-128 15,-1-2-16-15,-5 3-16 16,-2 1-2752-16,-3 3-560 0</inkml:trace>
  <inkml:trace contextRef="#ctx0" brushRef="#br0" timeOffset="16968.02">5425 12971 24879 0,'0'0'2208'0,"0"0"-1760"0,0 0-448 0,0 0 0 15,0 0 352-15,5 11-16 0,-5-11 0 0,0 0 0 16,9 10 176-16,-1-2 16 0,2-4 16 0,1 1 0 0,2-1 96 15,1 1 0-15,3-3 16 0,-1 0 0 0,1 0-272 0,-1 2-64 16,2 0-16-16,-2 1 0 0,0-1 16 0,-4 1 16 16,-3 4 0-16,0-2 0 0,-5 5 48 0,-1-1 16 15,-3 4 0-15,-3 3 0 0,-1 1 80 0,-6 4 16 16,0-1 0-16,-3-1 0 0,-1 2-304 0,0 1-48 16,-1-1-16-16,0 0 0 0,-1 1-128 0,-4 2 0 15,2-6 144-15,7-4-144 0,1-2 272 0,3-5-16 16,7-9 0-16,-5 9 0 0,5-9 224 0,0 0 32 15,0 0 16-15,5 3 0 0,2 1-32 0,2-2-16 16,2-2 0-16,3 0 0 0,0 1-128 0,3-2-32 16,0-1 0-16,5-1 0 0,1 1-128 0,1-2-48 15,0-3 0-15,3 2 0 0,-4 0-144 0,0-2 0 16,-2 0 0-16,0 2 0 0,-4-2 0 0,0 0 0 16,-3 2 0-16,0-1 0 15,-1 1-1488-15,-2 0-240 0,0-4-32 0,1 2-9824 0,-3-2-1952 0</inkml:trace>
  <inkml:trace contextRef="#ctx0" brushRef="#br0" timeOffset="17551.41">6020 11836 13823 0,'-5'-16'1216'0,"2"7"-960"15,3 9-256-15,-2-7 0 0,2 7 1472 0,0 0 256 16,-3-10 64-16,3 10 0 0,0 0-144 0,0 0-32 16,0 0 0-16,0 0 0 0,0 0-688 0,0 0-144 15,-6 10-16-15,5 0-16 0,2 4-128 0,4 4-32 0,1 2 0 16,5 7 0-16,-1 1 96 0,1-3 16 15,1 6 0-15,0 4 0 0,5 6-128 0,-1 1 0 0,1 6-16 0,-1 3 0 16,0 4-240-16,-2 2-64 0,0-1 0 0,-2 4 0 16,-1 4-128-16,-1-1-128 0,-5-2 144 0,-1 0-144 15,-2 1 208-15,-2-4-48 0,-4-2-16 0,-1 0 0 16,-5 0 176-16,-1-4 48 0,-2-1 0 0,-4-3 0 0,-2-3 32 16,-9 15 16-16,2-11 0 0,0-6 0 15,5-4-176-15,-1-5-48 0,-1-4 0 0,4-5 0 16,-1-4-192-16,2 0 128 0,3-5-128 0,2-2 0 15,2-1 0-15,3-8-128 0,8-5-16 0,0 0 0 16,0 0-2688-16,-4-13-544 0,4-5-96 0,3-2-32 0</inkml:trace>
  <inkml:trace contextRef="#ctx0" brushRef="#br0" timeOffset="17843.43">6586 12682 27647 0,'0'0'2448'0,"0"0"-1952"0,0 0-496 0,0 0 0 16,0 0 464-16,0 0 0 0,0 0 0 0,0 0 0 16,9 0 176-16,1 0 16 0,1 3 16 0,4-3 0 15,-1-2-96-15,4 1-32 0,4 1 0 0,2 0 0 16,-1 0-336-16,-2-1-64 0,0 2-16 0,-1-1 0 16,-2 1-128-16,-2 2 0 0,-2 1 0 0,-1 2 0 15,-4-2-2240-15,-3 4-320 16,-3 2-64-16</inkml:trace>
  <inkml:trace contextRef="#ctx0" brushRef="#br0" timeOffset="17983.18">6673 13005 23951 0,'8'-3'2128'0,"5"0"-1696"15,3-2-432-15,6-1 0 0,-1 1 1216 0,4-1 176 16,-1 0 16-16,1 1 16 0,-2-2-528 0,0 2-96 16,-1 0-32-16,0 0 0 0,3-3-416 0,-3 3-96 15,0-2 0-15,-2 0-16 16,0 1-912-16,-4-2-176 0,-1 2-48 0</inkml:trace>
  <inkml:trace contextRef="#ctx0" brushRef="#br0" timeOffset="18618.78">7639 12247 25167 0,'0'0'1104'16,"-1"-7"240"-16,1 0-1072 0,0-3-272 0,0 3 0 0,0 7 0 0,-2-8 416 0,2 8 32 15,0 0 0-15,-8-3 0 0,-1 3 336 0,0 4 80 16,-2 4 16-16,-3 0 0 0,-3 3-576 0,-1 4-112 0,2 2-32 15,-2 4 0-15,0 4 144 0,1 2 16 16,1 0 16-16,0 5 0 0,1 5 64 0,-1 0 16 16,2 0 0-16,4-1 0 0,3-3-192 0,3-1-32 15,1-3-16-15,4-4 0 0,5-4-48 0,1-2 0 16,3-2 0-16,6-2 0 0,1-1 128 0,5-6 0 0,3 2 16 0,3-6 0 16,4-3 144-16,2-2 32 15,2-2 0-15,3-5 0 0,2 0-192 0,1-4-16 0,0 2-16 16,-3-5 0-16,-3-2-96 0,-3-2 0 0,-2-2-128 15,-3-5 192-15,-4 2 144 0,-3-3 32 0,-3-1 0 16,-3-5 0-16,-3 0 176 0,-5-2 32 0,-4-1 16 0,-4 2 0 16,-3 1-208-16,-4 5-32 0,-1 0-16 15,-1 5 0-15,-4 4-80 0,0 1-32 0,-5 3 0 0,-2 3 0 16,-5 3-224-16,-2 4-192 0,-2-1 48 0,2 3 0 16,0 3-1568-1,2 2-304-15,3 1-64 0,4 3-9424 0,3-3-1872 0</inkml:trace>
  <inkml:trace contextRef="#ctx0" brushRef="#br0" timeOffset="18939.11">8323 12736 29311 0,'0'0'1296'0,"0"0"272"0,0 0-1248 0,0 0-320 16,0 0 0-16,0 0 0 0,0 0 1184 0,0 0 176 15,-3 6 48-15,-1 5 0 0,-1 3-64 0,0 4 0 16,-2 1 0-16,1 4 0 0,-2 6-320 0,1 0-80 15,-1 5-16-15,0 0 0 0,1 1-176 0,-1 1-48 16,0 1 0-16,1-4 0 0,-1 0-416 0,1-1-96 0,-1-3 0 0,2 2-16 16,-1-6-176-16,1 3 0 0,0-6 0 0,2 0 0 31,-3 0-944-31,4 0-208 0,-1-3-64 0,0 2-17888 0</inkml:trace>
  <inkml:trace contextRef="#ctx0" brushRef="#br0" timeOffset="21158.85">5639 9990 12895 0,'0'0'1152'0,"0"0"-928"0,-7-8-224 0,4-1 0 0,3 9 656 0,0 0 96 16,-4-7 16-16,4 7 0 0,-2-9 192 0,2 9 32 16,0 0 16-16,0 0 0 0,0 0-48 0,0 0-16 15,0 0 0-15,0 0 0 0,0 0-432 0,0 0-64 16,0 0-32-16,0 14 0 0,0 5 128 0,0 4 32 15,0 1 0-15,0 5 0 0,0 2 0 0,2 4 16 16,-1 6 0-16,3 1 0 0,-3 6-80 0,0 2-32 16,1 3 0-16,-2 4 0 0,-2 2-48 0,-1 1-16 15,-3 4 0-15,-1-1 0 0,2 2-144 0,0-3-16 16,-2 1-16-16,1-5 0 0,1-2-112 0,-1-4-128 16,2-2 176-16,0-4-176 0,1-8 176 0,2-5-176 15,-1-5 160-15,2-1-160 0,2-7 0 0,-1-2 0 16,2-6 0-16,-2-2 0 15,-1-10-272-15,0 0-160 0,0 0-16 0,10-1-16 16,-2-8-2240-16,-2-2-448 0</inkml:trace>
  <inkml:trace contextRef="#ctx0" brushRef="#br0" timeOffset="21458.19">5479 10815 19343 0,'0'0'848'0,"0"0"192"0,-7 9-832 0,1 5-208 0,-1-3 0 0,2 8 0 15,3 8 848-15,-2-3 128 0,1 4 32 0,1-1 0 16,2 1 16-16,4 2 0 0,0 0 0 0,-1 0 0 0,1-5-448 16,3 3-64-16,-1 2-32 0,2-6 0 15,2-3 240-15,0 0 48 0,0-3 16 0,3-3 0 0,1-1-160 16,2 0-48-16,2-7 0 0,1-2 0 0,7-1 112 16,0-8 16-16,1-3 0 0,-2-5 0 0,5-5 0 0,-1-6 0 15,0-1 0-15,-1-8 0 0,1 0-208 0,-11 8-48 16,0-7 0-16,6-12 0 0,-1 1-240 0,-4 3-48 15,-3 2-16-15,-2 3 0 0,-5 3-144 0,2 3 0 16,-5-1 144-16,-1 6-144 16,-1 3-1024-16,-2 1-256 0,0 0-64 0,-2 1-9888 15,0 0-1968-15</inkml:trace>
  <inkml:trace contextRef="#ctx0" brushRef="#br0" timeOffset="34162.04">6100 7627 17215 0,'0'0'768'0,"0"0"144"0,0 0-720 0,-5-4-192 0,-1 2 0 16,-2-1 0-16,-1 2 768 0,-1-2 128 0,-1 3 32 0,-2 3 0 15,-2-2 0-15,-2 3 0 0,-3 0 0 0,-2 1 0 16,-1 3-160-16,5-2-16 0,-2 4-16 0,-2 0 0 16,0 3-128-16,-4 2-32 0,-1 0 0 0,0 4 0 15,-1 2-192-15,-12 13-64 0,3-2 0 0,0-2 0 16,2 2-16-16,3 3-16 0,-1 1 0 0,4 3 0 16,2-1-80-16,4 0-16 0,4 0 0 0,5-6 0 0,4-2-32 15,5-2-16-15,6-4 0 0,6 0 0 0,0 2 64 0,8-5 16 16,3 1 0-16,5 1 0 0,6 0 112 0,3-2 32 15,4 0 0-15,2 0 0 0,1 5-64 0,-1-3-16 16,1 1 0-16,-4 1 0 0,-2-4-160 0,1 2-128 16,-3 3 144-16,-4-2-144 0,-4 2 256 0,-3-1-64 15,-2-2 0-15,-3 0 0 0,-1 0 240 0,-4-3 32 16,-5-1 16-16,0-1 0 0,-5 0 96 0,-2 0 0 16,-5-1 16-16,-2 1 0 0,-2-1-112 0,-6-2-32 15,-4-1 0-15,-3 4 0 0,-4-2-112 0,-5 1-16 16,-4-1-16-16,-4-2 0 0,-2-1-128 0,1-5-32 15,-2 2 0-15,2-5 0 0,1 0-144 0,3 0-176 16,1-4 48-16,-8-4 0 16,14-4-1536-16,5-2-320 0,7-2-48 0,10-4-16 15,5-1-1024-15,8-4-192 0</inkml:trace>
  <inkml:trace contextRef="#ctx0" brushRef="#br0" timeOffset="34709.44">6460 7239 21023 0,'0'0'928'0,"0"0"192"0,0 0-896 0,0 0-224 16,-1-6 0-16,1 1 0 0,0 5 896 0,5-8 128 15,0 2 16-15,4 1 16 0,1-1-448 0,4 0-96 16,2 3 0-16,3-2-16 0,3-2 0 0,2 3 0 15,3 2 0-15,1 2 0 0,0 0-128 0,0 2-32 16,0 5 0-16,0 0 0 0,-4 0-48 0,-3 3-16 16,-4-1 0-16,-3 5 0 0,-4 2-112 0,-4 2-32 15,-3 4 0-15,-3-1 0 0,-3 1 0 0,-2-3 0 16,-1-1 0-16,-2 1 0 0,-3-1 368 0,0-1 64 0,-1 0 16 0,1-3 0 16,0-1-160-16,3-1-32 15,-1-4 0-15,2 3 0 0,2 0-160 0,1 1-32 16,2 2-16-16,2-1 0 0,1-2-176 0,4 3 0 15,2 3 0-15,-1 1 0 0,-1 0 0 0,0 1 0 16,1 1 0-16,-2-1 0 0,0 0 0 0,-1-1 192 0,-5 0-192 0,-3 1 192 16,-2 4-16-16,-4-2 0 0,-2-2 0 0,-4 0 0 15,-3-2 16-15,-2-2 16 0,-2 0 0 0,-3-2 0 16,-1 1-208-16,2-2 0 0,0-5 0 0,-9 5 0 16,3-10-2736-1,5-3-528-15,-5-8-128 0,13 0 0 0</inkml:trace>
  <inkml:trace contextRef="#ctx0" brushRef="#br0" timeOffset="36065.31">3830 6201 19119 0,'-24'-8'832'0,"8"2"192"0,0-4-816 0,2 2-208 15,1-3 0-15,2 2 0 0,1 0 816 0,1 4 112 16,9 5 32-16,-7-7 0 0,7 7 256 0,0 0 64 16,0 0 16-16,0 0 0 0,0 0-688 0,0 0-144 15,0 0-16-15,-5 9-16 0,3 0-240 0,2 5-32 16,1 4-16-16,5 4 0 0,-1 3 0 0,4 2 0 15,2 3 0-15,0 1 0 0,-1-5-144 0,2 6 0 16,3 5 144-16,-1-1-144 0,0-3 144 0,-1 2-144 16,-3 1 192-16,1-2-192 0,-2-3 160 0,-1-2-160 0,-2-1 128 0,0-5-128 15,-1-4 0-15,-1-4-256 16,-4-15 48-16,0 0 0 16,0 0-1520-16,0 0-320 0,0 0-48 0</inkml:trace>
  <inkml:trace contextRef="#ctx0" brushRef="#br0" timeOffset="36287.87">3930 5854 24479 0,'0'0'1088'0,"0"0"208"0,0 0-1040 0,0 0-256 0,8 11 0 0,-3 0 0 16,0 3 0-16,0 5 0 0,3 5-208 0,-3 4 80 15,1 3 304-15,2 4 64 0,0 4 16 0,0 3 0 16,0 4 144-16,2-3 48 0,-2 2 0 0,1-3 0 15,-4 0 32-15,0 1 16 0,0-4 0 0,3-3 0 0,-2-1-240 0,0 0-64 16,-1-4 0-16,0-4 0 16,-1-3-496-16,-2-2-96 0,-2-6-32 15,-2-4-7920-15,2-12-1584 0</inkml:trace>
  <inkml:trace contextRef="#ctx0" brushRef="#br0" timeOffset="36525.32">3646 6294 21183 0,'-11'-14'944'0,"8"4"192"0,0 1-912 0,4-4-224 16,4 0 0-16,4 1 0 0,1-6 1792 0,4-3 320 15,4 0 64-15,3-2 16 0,3-6-1520 0,2 2-304 16,4-5-64-16,1 3-16 0,3 1 32 0,1 0 0 16,3 4 0-16,-2 0 0 0,1 1-128 0,-2 3-32 0,-2 0 0 0,-1 4 0 15,-1 3-368-15,-5 2-80 0,0-3-16 0,-6 4 0 31,-5 3-2464-31,-2 3-496 0</inkml:trace>
  <inkml:trace contextRef="#ctx0" brushRef="#br0" timeOffset="36649.97">4410 5981 18143 0,'6'32'800'0,"-1"-8"160"0,1 6-768 0,2 6-192 0,1 1 0 0,1 1 0 16,0 0 912-16,2 0 144 0,-2 2 32 0,1-6 0 15,-3-5 336-15,2 3 80 0,-4-1 16 0,6-6 0 16,-5-1-944-16,4-1-192 0,-4-3-48 0,1-1 0 0,-3-3-336 0,-1-5 0 16,-4-11 0-16</inkml:trace>
  <inkml:trace contextRef="#ctx0" brushRef="#br0" timeOffset="37014.17">4942 5582 17503 0,'0'0'768'0,"0"0"176"0,3-10-752 0,-3 10-192 0,5-7 0 0,-5 7 0 15,0 0 1424-15,10 2 256 0,-10-2 48 0,10 7 16 16,-2 5-848-16,-1 0-192 0,1 2-16 0,0 7-16 16,-2 2-32-16,3 0 0 0,-2 2 0 0,1 0 0 15,-2 5-336-15,2-5-80 0,0 0-16 0,-1 0 0 0,0-5-80 16,0-2 0-16,1 0-128 0,-2-1 192 0,-2 0-192 0,0-4 0 15,-2-6 0-15,-2-7-160 16,0 0-2096-16,0 0-432 16</inkml:trace>
  <inkml:trace contextRef="#ctx0" brushRef="#br0" timeOffset="37312.68">4976 5165 28559 0,'-17'-9'2544'0,"6"3"-2032"15,0-3-512-15,-2 4 0 16,2-3-304-16,1 3-144 0,1 3-48 0,-1-2 0 0,-3-1 944 0,3 2 176 0,10 3 32 0,-9 0 16 16,9 0-352-16,0 0-80 0,0 0-16 15,0 0 0-15,-6 8-224 0,6-8 0 16,-3 9 0-16,3-9-8960 0,5 12-1664 16</inkml:trace>
  <inkml:trace contextRef="#ctx0" brushRef="#br0" timeOffset="37630.74">5487 5100 28271 0,'0'0'1248'16,"0"0"272"-16,-10 3-1216 0,0 1-304 0,-1-1 0 0,0 6 0 0,1 0 0 0,-2 4 0 16,-2 1 0-16,0 0 0 0,0-1 128 0,1 3 0 15,0 2 16-15,2 0 0 0,2-1 112 0,4 0 32 16,5-1 0-16,0 1 0 0,0-3-112 0,5-3-32 15,3 2 0-15,2 1 0 0,0 3-144 0,4 0 160 16,4 3-160-16,-3-3 160 0,-4 0-160 0,1 1 192 16,-2 1-192-16,-2 0 192 0,-2 4-192 0,-2-2 160 15,-4 1-160-15,-2-3 160 0,-3-1-160 0,-1 0 128 16,-3-3-128-16,-2-1 128 0,-3 1 112 0,-3-1 16 16,-2-1 0-16,-1-4 0 0,-1-1-256 0,4-4 176 15,1-4-176-15,1-4-9552 16,1-4-2016-16</inkml:trace>
  <inkml:trace contextRef="#ctx0" brushRef="#br0" timeOffset="38005.87">6015 4824 11055 0,'0'0'976'0,"-8"-3"-784"16,-2-1-192-16,3 2 0 0,-4 4 2896 0,4 3 544 15,-1 5 96-15,-3 1 32 0,-6 3-2608 0,1 5-528 16,-1 7-112-16,-1-1 0 0,-1 7 224 0,1 0 48 15,2 0 16-15,-1 1 0 0,2-2-96 0,4 0 0 16,2-4-16-16,4-2 0 0,2-5-176 0,7-2-16 16,1-3-16-16,3-3 0 0,1-2-80 0,2-5-16 15,2 0 0-15,1-2 0 0,0-7-16 0,1-1-16 16,0-3 0-16,3-3 0 16,0 1-464-16,-2-2-80 0,-3-4-32 0,0 2-8608 15,-2-3-1712-15</inkml:trace>
  <inkml:trace contextRef="#ctx0" brushRef="#br0" timeOffset="38187.39">6240 4760 16575 0,'0'0'1472'0,"0"0"-1168"0,-1 10-304 0,1 2 0 16,1 2 1856-16,0 0 320 0,0 0 64 0,2 4 16 15,-2 4-1808-15,1-1-448 0,1 1 0 0,2 0 0 0,2-3 0 16,0-2 0-16,1 0 0 0,0 0 0 16,-1-2 0-16,1 3 128 0,3-2-128 0,0-6 0 15,-3-2-576-15,-8-8-192 0,16 5-64 0,-2-5 0 0</inkml:trace>
  <inkml:trace contextRef="#ctx0" brushRef="#br0" timeOffset="38401.44">6504 4538 21183 0,'-3'16'944'0,"1"-2"192"0,2 3-912 0,0 8-224 16,0 4 0-16,-2 5 0 0,-1 6 192 0,1-1-16 15,0 2 0-15,-1 1 0 0,-3-1 128 0,-1 5 16 16,0 0 16-16,1 0 0 0,-2-4 224 0,1 1 32 15,-1-2 16-15,2-3 0 0,0-1-432 0,0-6-176 16,1-1 128-16,2-6-128 0,-1-4 0 0,0-2-272 16,1-4 32-16,3-14-10848 0</inkml:trace>
  <inkml:trace contextRef="#ctx0" brushRef="#br0" timeOffset="38706.89">7019 4423 23039 0,'0'0'2048'0,"0"0"-1648"0,0 0-400 0,0 0 0 0,0 0 272 0,-9-3-16 16,-1 6-16-16,-4 3 0 0,-1 6 16 0,-4 0 0 15,-2 2 0-15,-1 9 0 0,-1 2 64 0,-3 6 0 16,0-2 16-16,-1 2 0 0,5 1 64 0,-1 1 16 15,6-3 0-15,4 1 0 0,4 0-16 0,5-4 0 16,2 0 0-16,2-7 0 0,2-2-160 0,5-2-48 16,3 0 0-16,4-6 0 0,-2-4 112 0,5-3 16 15,1-5 0-15,2 0 0 0,0-4-64 0,3-2-16 16,-4-5 0-16,2 2 0 16,-2-3-752-16,0-3-160 0,-1-2-32 0,-1-1-12672 0</inkml:trace>
  <inkml:trace contextRef="#ctx0" brushRef="#br0" timeOffset="38994.51">7442 3851 27647 0,'-2'5'2448'0,"-2"6"-1952"0,-1 5-496 0,0 3 0 16,-1 2 0-16,-5 8 0 0,1 3 0 0,-2 8 0 16,-1 2 0-16,0 2 144 0,2 4-144 0,0 2 192 15,3-2-64-15,1-1-128 0,2 2 192 0,1-5-64 16,1 3-128-16,-1 1 160 0,1-2-160 0,2 1 160 16,-2-7-160-16,3-2 0 0,3-4 0 0,-1-2 0 15,2-3-2240-15,0-6-336 0</inkml:trace>
  <inkml:trace contextRef="#ctx0" brushRef="#br0" timeOffset="39162.62">7628 4298 28559 0,'0'0'1264'0,"-3"8"272"0,-2 4-1232 0,2 4-304 16,0 3 0-16,0 2 0 0,0 5 0 0,-1-2 0 15,0 5 0-15,2-2 0 0,-1 2 0 0,0-3 128 16,1 0-128-16,-1-3 0 0,1 1 128 0,-1 0-128 16,2-4 0-16,0-3 0 15,1 0-1296-15,1-6-320 0,2 1-64 0</inkml:trace>
  <inkml:trace contextRef="#ctx0" brushRef="#br0" timeOffset="39459.33">8219 4091 6447 0,'0'0'576'0,"-1"-6"-576"0,0 2 0 0,1 4 0 16,0 0 4544-16,0 0 784 0,-7 1 176 0,-2 3 16 0,-2 5-4304 0,-2 1-848 15,-2 4-176-15,-2 4-48 0,0 5 384 0,-1 2 80 16,0 0 16-16,1 5 0 0,3-5-48 0,4 3-16 15,4 0 0-15,2 0 0 0,3-4-112 0,5 0-32 16,3 0 0-16,3-3 0 0,2-1 32 0,2-2 16 16,1-2 0-16,3-2 0 0,2-6-96 0,2 1-32 15,1-5 0-15,2-2 0 0,2-3-112 0,0 0-32 16,-1-4 0-16,0-3 0 16,-5 2-624-16,1-4-128 0,-3-1-16 0,4-6-14944 0</inkml:trace>
  <inkml:trace contextRef="#ctx0" brushRef="#br0" timeOffset="39594.29">8121 3813 37775 0,'-12'-16'1664'0,"5"13"368"0,2-3-1632 0,5 6-400 16,0 0 0-16,0 0 0 0,0 0-192 0,-4 9-112 0,4-9-16 0,0 9-10688 31,2 3-2112-31</inkml:trace>
  <inkml:trace contextRef="#ctx0" brushRef="#br0" timeOffset="42690.54">10212 12577 4607 0,'3'-13'192'0,"-2"7"64"0,-1 6-256 0,0-11 0 16,0 4 0-16,0-5 0 0,0 3 2880 0,0-1 544 0,0 10 96 0,-5-9 32 15,-1-1-2016-15,-1 5-384 0,2 0-96 0,-4 1-16 16,-3 4-192-16,-4 5-32 16,0 0-16-16,-5 8 0 0,1 0-288 0,-2 5-64 0,0 4-16 0,-3 1 0 15,0-1 128-15,2 5 16 0,3-2 16 0,2-1 0 16,3-1-80-16,3-1 0 0,2-2-16 0,5 0 0 15,3-2-96-15,4-1-16 0,3-2 0 0,4-1 0 16,1-4 0-16,4 0 0 0,5-5 0 0,2-1 0 16,0-4-160-16,3-1-32 0,1-3-16 0,1 0 0 15,3-5-176-15,-1 2 0 0,-1-3-160 0,-1 1 160 32,-2-5-2176-32,-3 1-320 0,0 0-80 0,-5 1-16 0</inkml:trace>
  <inkml:trace contextRef="#ctx0" brushRef="#br0" timeOffset="42890.92">10580 12439 7359 0,'0'0'656'0,"0"0"-528"16,0 0-128-16,0 0 0 0,0 0 2048 0,0 0 368 15,-4-5 80-15,4 5 0 0,0 0-2048 0,0 0-448 16,0 0 0-16,0 0-4848 16,0 0-912-16</inkml:trace>
  <inkml:trace contextRef="#ctx0" brushRef="#br0" timeOffset="43072.4">10566 12432 3679 0,'0'0'320'0,"0"0"-320"0,0 0 0 0,0 0 0 0,0 0 2624 0,0 0 448 0,0 0 80 0,0 0 32 16,-8 0-1632-16,8 0-320 0,0 0-64 0,0 0-16 15,0 0 240-15,0 0 32 0,8-13 16 0,2 4 0 16,0-2-544-16,4 2-96 0,1-3-32 0,3 2 0 16,2 1-192-16,2-2-64 0,0 2 0 0,2-1 0 15,0 3-272-15,0-1-64 0,0 1-16 16,0 3 0-16,-1-2-160 0,-1 2 0 0,-3 0 0 0,-1 4-8864 16,-4 0-1648-16</inkml:trace>
  <inkml:trace contextRef="#ctx0" brushRef="#br0" timeOffset="43267.59">10620 12594 26719 0,'4'-6'2368'0,"1"-7"-1888"16,3 1-480-16,3 1 0 0,6 0 1792 0,-2 1 272 16,3 1 48-16,1-2 16 0,2 2-1600 0,2-3-320 15,1 5-64-15,1-4-16 0,-2 5-128 0,-1 0 0 16,3 2 0-16,-6 3 0 15,-2-2-2544-15,0 3-432 0</inkml:trace>
  <inkml:trace contextRef="#ctx0" brushRef="#br0" timeOffset="43513.79">11387 11951 26719 0,'-7'-12'2368'0,"7"12"-1888"0,0 0-480 0,0 0 0 0,-6 6 1600 0,2 3 208 0,0 6 48 0,-3 16 16 15,0-1-1360-15,-3 6-288 0,3 3-48 0,-4 2-16 16,3 3 96-16,-1 2 32 0,5-3 0 0,-1 3 0 16,1-3-144-16,1 3-16 0,3-2-128 0,3-2 192 31,-1-6-1440-31,4-3-288 0,1-5-64 0,2-1-12560 0</inkml:trace>
  <inkml:trace contextRef="#ctx0" brushRef="#br0" timeOffset="44387.05">12299 13116 11967 0,'0'0'1072'0,"0"0"-864"16,0 0-208-16,0 0 0 0,0 0 800 0,0 0 112 15,3 8 32-15,-3-8 0 0,0 0-240 0,0 0-32 16,2 9-16-16,0-1 0 0,-2-8-16 0,0 0-16 16,0 0 0-16,0 0 0 0,4 8 368 0,-4-8 80 15,0 0 16-15,0 0 0 0,0 0 128 0,0 0 48 16,0 0 0-16,7-7 0 0,1-3-384 0,1 1-80 16,-2-4-16-16,2-2 0 0,1-1-320 0,1-3-64 0,-3-3-16 0,3-3 0 15,-1-1 48-15,0 2 0 0,0-5 0 16,0-2 0-16,-1 1-112 0,0-3-32 15,3-4 0-15,-1 0 0 0,-1-1-128 0,0 1-32 16,1 1 0-16,-3 1 0 0,1 2-128 0,0 2 0 0,-1 1 0 0,-1 7 0 16,0 4 0-16,-2 2 0 0,0 6 128 0,-1 5-128 15,-4 6 0-15,0 0 0 0,0 0 144 0,5 15-144 16,-1 4 0-16,1 5 0 0,-3 6 0 0,1 4 128 16,-1-4-128-16,2 4 0 0,0 1 0 0,0 3 0 15,1 2 0-15,0 0 0 0,1-3 0 0,1-2 0 16,3-3 0-16,1-8 0 0,-2-2 0 0,1-7 0 15,1-2 0-15,0-7 0 0,0-1 0 0,2-5 0 16,0-5 160-16,5-4 112 0,-1-5 32 0,5-3 0 0,-3-5 208 0,1-5 32 16,0-1 16-16,-1-2 0 0,0-6-96 15,-2 4-16-15,0 1 0 0,0-1 0 0,-3-4-192 16,-2 1-64-16,-2 2 0 0,-1-3 0 0,-2 0-192 0,-2 2 144 16,-1 4-144-16,-2 7 128 0,-2 4-128 0,3 2-192 15,-3 1 32-15,0 8 16 16,0 8-256-16,0 0-48 0,0 0-16 0,0 0 0 15,0 0-2112-15,0 0-432 0,-4 9-64 0</inkml:trace>
  <inkml:trace contextRef="#ctx0" brushRef="#br0" timeOffset="44693.75">13976 12050 24879 0,'0'0'2208'0,"0"0"-1760"0,5-10-448 0,-5 10 0 15,0 0 1296-15,0 0 176 0,0 0 48 0,0 0 0 16,0 0-864-16,0 0-160 0,-8 13-48 0,-2 2 0 16,-4 6 0-16,-2 1-16 0,-5 4 0 0,0 7 0 15,-2 5-48-15,0 5-16 0,-1 2 0 0,0 3 0 16,1 3 192-16,0 2 32 0,1 4 16 0,1 1 0 15,2-4-160-15,3 0-48 0,4-1 0 0,4-1 0 16,6-4-144-16,-1-6-48 0,6-5 0 0,0-1 0 16,6-2-80-16,4-5-128 0,0-4 176 0,2-3-176 0,3-4 128 0,-2-4-128 15,2-1 0-15,5-7 0 16,0-3-336-16,2-3-128 0,1-1-32 16,0-3-10944-16,0-1-2192 0</inkml:trace>
  <inkml:trace contextRef="#ctx0" brushRef="#br0" timeOffset="45263.99">14484 11742 24991 0,'-11'-8'1104'0,"6"0"240"0,5 8-1088 0,0 0-256 0,-5-5 0 0,5 5 0 15,0 0 336-15,0 0 16 0,0 0 0 0,0 0 0 16,0 0 80-16,0 0 16 0,10-4 0 0,1 1 0 15,3 0 192-15,3-1 32 0,2 0 16 0,4 2 0 16,2 1-256-16,2-1-48 0,1 0-16 0,3-1 0 0,-1-1-48 16,-1 2 0-16,-1-1 0 0,-1 1 0 0,0-2-96 15,-2-1-32-15,-2 2 0 0,-1 3 0 0,-3-2 96 16,-3 2 16-16,-3 1 0 0,-4 2 0 0,-9-3-48 0,0 0-16 16,0 0 0-16,0 15 0 0,-2 1-80 0,-6 2-16 15,-8 1 0-15,-2 8 0 0,-1 2-144 0,-2 7 128 16,-5 1-128-16,1 6 128 0,-4 0 32 0,1 2 0 15,1-3 0-15,3-3 0 0,1-2 96 0,3-3 0 16,2-2 16-16,3 0 0 0,2-4 144 0,4 0 32 16,1-6 0-16,5-1 0 0,-2-2-128 0,5-3-32 15,-2-2 0-15,2-1 0 0,0-4-112 0,0-9-32 16,0 0 0-16,5 10 0 0,-5-10-288 0,0 0-64 16,0 0-16-16,0 0 0 15,11 0-2240-15,-11 0-448 0,0 0-96 0,1-10 0 0</inkml:trace>
  <inkml:trace contextRef="#ctx0" brushRef="#br0" timeOffset="45406.8">14207 12128 15663 0,'0'0'1392'0,"5"-12"-1120"0,6 4-272 0,1-3 0 16,6 8 4608-16,5 0 880 0,0-1 160 0,6 0 48 15,7 2-4080-15,4 1-800 0,4 1-176 0,4 3-16 16,4 3-112-16,3-3-32 0,-1 1 0 0,0 0 0 15,-2 0-288-15,-1-2-48 0,-2 0-16 0,-2 0 0 16,-5 3-336-16,-5 3-80 0,-6-3-16 0,-5 1 0 16,-3 3-3344-1,-4-5-688-15</inkml:trace>
  <inkml:trace contextRef="#ctx0" brushRef="#br0" timeOffset="45778.03">14196 12697 31679 0,'0'0'1408'0,"0"0"272"0,0 0-1344 0,0 0-336 0,0 0 0 0,0 0 0 15,11 0 576-15,2-2 64 0,2-2 0 0,4 1 0 16,3 1-304-16,3-1-48 0,6 2-16 0,3-1 0 16,4-5-80-16,4 2 0 0,3 3-16 0,1-2 0 15,3-3-176-15,-1 2 0 0,-1 2 144 0,-5 0-144 16,-5 2 0-16,-2-1 0 0,-7-1 0 0,-2 0 128 31,0 4-1200-31,-6 3-224 0,-5 1-48 0,-3-2-13232 0</inkml:trace>
  <inkml:trace contextRef="#ctx0" brushRef="#br0" timeOffset="46032.61">14291 12962 29487 0,'0'0'2624'0,"0"0"-2112"15,0 0-512-15,0 0 0 0,0 0 880 0,0 0 64 16,12-4 16-16,-1 1 0 0,2 1-608 0,2-1-112 16,4 3-32-16,4-1 0 0,2-3-32 0,3 0-16 15,-1 3 0-15,4-1 0 0,-2-1-160 0,1 1 0 16,1 2 0-16,-2-3 128 0,-2 0-128 0,-3 0-176 15,-4 0 48-15,-2 1 0 16,0-1-736-16,-4 2-144 0,-4 1-16 0,-10 0-16 16,0 0-1392-16,0 0-256 0,0 0-64 0,0 0-4544 0,0 0-896 0</inkml:trace>
  <inkml:trace contextRef="#ctx0" brushRef="#br0" timeOffset="46322.89">14491 12915 14735 0,'-21'0'640'0,"10"0"160"0,-2 1-640 0,1 2-160 0,-1-1 0 0,1 1 0 16,1 2 2448-16,0-1 464 0,0-1 96 0,3 5 0 15,-1-2-1616-15,2 1-336 0,1 4-64 0,3-2-16 16,0 1-336-16,1 4-80 0,4 1-16 0,1-2 0 16,2 2-80-16,4 1-16 0,3 0 0 0,1 1 0 15,-2 0-192-15,3 1-32 0,0 0-16 0,2-1 0 16,3-3-32-16,-1-2-16 0,0 5 0 0,0-1 0 0,1 1-32 0,0-1-128 16,-1 1 192-16,0 2-64 0,-1 0 256 0,-4 1 64 15,0 1 0-15,-3-1 0 0,-2 2 32 0,-3-3 16 16,-3-3 0-16,0-2 0 0,-4 1 80 0,-2-1 32 15,-2 2 0-15,-4-4 0 0,-2-3 48 0,-4 3 16 16,-2-5 0-16,-2 2 0 0,-4-5-128 0,-2-3-32 16,1-1 0-16,-3 0 0 0,2-1-288 0,-2-4-64 15,1-5-16-15,0 1 0 0,0-4-144 0,4-2-256 16,3-2 64-16,2 0 16 16,4-4-2288-16,5-2-464 0,5-5-80 0</inkml:trace>
  <inkml:trace contextRef="#ctx0" brushRef="#br0" timeOffset="46851.5">15461 11053 23951 0,'-3'-9'2128'0,"3"2"-1696"0,1 2-432 0,3-1 0 15,-4 6 560-15,8-6 16 0,-1 0 16 0,4 5 0 16,-1 1-352-16,1 1-80 0,1 2-16 0,0 1 0 0,2 2 400 0,3 4 80 15,1-1 16-15,2 5 0 0,2 1-48 0,2 5 0 16,1-1 0-16,2 6 0 0,-2-1-16 0,3 8-16 16,2 4 0-16,-4 2 0 0,-2 2-32 0,-1 9 0 15,-1 3 0-15,-3 2 0 0,-3 2-16 0,-3 9 0 16,-1 3 0-16,-9 8 0 16,-3 1-128-16,-2 9-16 0,-6 4-16 0,-3 3 0 0,-4 1-224 0,-3 3-128 15,-3-1 128-15,-5 0-128 0,-5 1 256 0,-1-4-32 16,1 0 0-16,-4-3 0 0,-1-5 272 0,-3-2 48 15,1-7 16-15,-1-4 0 0,2-3 16 0,0-7 0 16,2-2 0-16,1-9 0 0,1-3-144 0,2-2-32 0,0-7 0 16,-1 1 0-16,-1-5-192 0,0-2-32 0,-1-6-16 0,1-2 0 15,1-7-160-15,2 0-256 0,2-4 64 0,2-4 16 32,3-2-3152-32,4-7-624 0,-6-9-128 0,10-7-16 0</inkml:trace>
  <inkml:trace contextRef="#ctx0" brushRef="#br0" timeOffset="47853.59">13794 9550 23615 0,'-2'-16'1040'0,"2"7"224"0,2 2-1008 0,1-3-256 16,-2 3 0-16,3-4 0 0,1 4 512 0,0-2 48 16,-1 1 16-16,0 5 0 0,-4 3-160 0,0 0-32 0,6-7 0 0,-6 7 0 15,0 0-192-15,0 0-32 0,0 0-16 0,6 9 0 16,-2 4 112-16,0 3 32 0,-1 6 0 0,-2 3 0 15,-1 8 0-15,1 5 0 0,-1 6 0 0,3 1 0 16,-3 5-288-16,0 3 0 0,-3 5 128 0,3 3-128 0,0-2 0 16,0 1 0-16,0-3 128 0,0-1-128 0,0-7 0 0,0-2 0 15,0-5 128-15,3-3-128 0,-1-3 0 0,1-5 0 16,-2-3 128-16,0-5-128 0,2-1 0 0,-1-4-144 16,1-2 16-16,1 2 0 15,0-5-816-15,-1-6-144 0,-3-7-48 0,0 0-10912 16</inkml:trace>
  <inkml:trace contextRef="#ctx0" brushRef="#br0" timeOffset="48148.69">13504 10481 26719 0,'0'0'2368'0,"-6"2"-1888"15,1 5-480-15,0 3 0 0,4-1 288 0,2 5-32 16,1 3-16-16,4 1 0 0,0 4 80 0,3 2 0 15,1-1 16-15,1 2 0 0,2 2 80 0,1 0 16 16,0 2 0-16,0 1 0 0,0-2-176 0,0 3-16 16,-1-2-16-16,2-1 0 0,2 0-80 0,-1-5-16 15,1-2 0-15,2-3 0 0,1-4 272 0,4-2 48 16,3-7 16-16,2-3 0 0,2-2 336 0,3-4 64 16,4-12 16-16,4-2 0 0,4-5-240 0,1-7-64 0,1-6 0 0,-1-2 0 15,-2-5-288-15,-5 0-64 0,0-3-16 0,-3 1 0 16,-4-3-208-16,-4 2 176 0,-3-3-176 0,5-16 160 15,-11 9-1712 1,-6 5-352-16,-6 5-64 0</inkml:trace>
  <inkml:trace contextRef="#ctx0" brushRef="#br0" timeOffset="49030.49">12222 5173 27007 0,'-4'-23'1200'0,"3"10"240"0,1 0-1152 0,0 13-288 0,0 0 0 0,0 0 0 0,0 0 0 0,0 0 0 16,5 9-176-16,-1 8 176 0,-2 7 384 0,1 8 192 16,-1 7 48-16,0 3 0 15,-2 5-336-15,3 1-64 0,-1 3-16 0,1 4 0 0,-1-2-208 0,-1-1 144 16,-1-185-144-16,1 363 128 0,1-186-416 0,-1 0-96 15,-1-7 0-15,1-8-16 16,2-3-2592-16,-1-6-512 0</inkml:trace>
  <inkml:trace contextRef="#ctx0" brushRef="#br0" timeOffset="49208.76">12588 5002 24879 0,'-6'8'2208'0,"-1"2"-1760"0,1 5-448 0,1 6 0 16,1 4 1168-16,-2 3 160 16,1 5 16-16,-1 1 16 0,5 3-1200 0,-3 1-160 15,1 2-192-15,0 3 32 0,2-4 160 0,1 2 0 0,0 0 0 0,-2-1 128 16,1 1-128-16,0 2 0 0,0-2 0 0,-1-4 0 31,-3-1-1136-31,1-2-288 0,-1-1-64 0</inkml:trace>
  <inkml:trace contextRef="#ctx0" brushRef="#br0" timeOffset="49439.86">12161 5226 26719 0,'-1'-16'2368'16,"3"-2"-1888"-16,4 0-480 0,6 0 0 0,2 0 912 0,5 1 96 15,6-1 16-15,5-1 0 0,6-3-832 0,6-1-192 16,9 2 0-16,3-1 0 0,3 2 0 0,-1-2 0 15,-3-2 144-15,-2 4-144 0,-1 0 0 0,-3 5 0 16,-2 4-224-16,-4-1-13264 0</inkml:trace>
  <inkml:trace contextRef="#ctx0" brushRef="#br0" timeOffset="49634.92">13371 5043 27231 0,'-4'36'1216'0,"2"-11"240"0,-1 7-1168 0,1 2-288 15,-1 3 0-15,2 1 0 0,-2 1 160 0,1 2-32 0,-2-1 0 0,0-5 0 16,0-4 64-16,0-2 0 0,1-4 0 0,0-4 0 15,0-5-608-15,0-2-112 16,3-14-32-16,0 0-11504 0</inkml:trace>
  <inkml:trace contextRef="#ctx0" brushRef="#br0" timeOffset="51088.1">14683 4533 23039 0,'-23'0'1024'0,"6"4"192"0,-3 4-960 0,-4 2-256 16,-4 6 0-16,-3 5 0 0,0 4 176 0,-1 3-16 15,-1 4 0-15,2 2 0 0,3 6 288 0,5-3 48 16,4-2 16-16,7-2 0 0,3-1-160 0,6-7-32 16,4-2 0-16,7-4 0 0,5-5-160 0,3-4-32 15,2-4-128-15,6-5 192 0,4-5-32 0,5-2-16 16,0-6 0-16,5-2 0 0,3-5 48 0,-1-2 16 16,-2-2 0-16,-4-5 0 0,-3 0-80 0,-3-2-128 15,-4 5 176-15,-4 0-176 0,-2 2 320 0,-4 5-32 16,-3-1-16-16,-2 5 0 0,-3 1-16 0,-2 4 0 15,-4 9 0-15,0 0 0 0,0 0-16 0,0 0-16 16,0 0 0-16,-9 10 0 0,-1 3-224 0,1 2 176 16,2 3-176-16,0 0 160 0,2 0-160 0,1 0 0 15,3-2 0-15,1-2 0 0,3-4 0 0,3 2 0 16,2-7 0-16,3-1 0 0,2-2 0 0,2-6 0 16,3-1 0-16,2-1 0 0,3-7 0 0,4 1 240 15,1-1-48-15,1-2 0 0,0-2-192 0,-1 2 144 16,-2-3-144-16,-2 5 128 0,-3 3-128 0,0-1 0 0,-6 3 144 15,-1 0-144-15,-1 5 0 0,-3 1 0 0,-10 2 0 16,0 0 128-16,7 8-128 0,-1 3 0 0,-3 5 128 0,-1 0-128 16,-2 2 192-16,0 1-48 0,1 1 0 15,0 1 0-15,2 0-144 0,-3 2 0 0,0-2 0 0,2-4 128 16,1 0-128-16,-1-3 0 0,1 1 0 0,1-1 0 16,2 0 0-16,-1-4 160 0,0 0-160 0,0 2 160 0,0-2 96 15,-1 4 0-15,1 2 16 0,-2 5 0 0,1 4-48 16,-4 4-16-16,0 5 0 0,-4 4 0 15,-1 2 64-15,-3 5 16 0,-3 1 0 0,-3 3 0 0,-4 2-16 0,-4 4 0 16,-3-1 0-16,-4 1 0 0,-4 0-96 0,0-5-32 16,-1-1 0-16,3-10 0 0,1-5-144 0,5-8 192 15,2-6-192-15,3-3 192 0,1-6-16 0,4-3 0 16,3-6 0-16,3-8 0 0,4-4 96 0,3-8 32 16,3-7 0-16,4-3 0 0,5-5-304 0,3-3 160 15,2-1-160-15,4-5 128 0,3 0-128 0,6-1 0 16,1-3 0-16,7 4 0 0,4-1-320 15,5 4 48-15,2-1 16 0,-14 11 0 16,1 0-352-16,3-2-64 0,2 2-16 0,1 2 0 16,-2-1-400-16,-1 6-64 0,-2 1-32 0,-2 2-8992 15,-2 1-1808-15</inkml:trace>
  <inkml:trace contextRef="#ctx0" brushRef="#br0" timeOffset="52716.7">12142 7658 13823 0,'-3'-11'1216'0,"2"4"-960"16,1-3-256-16,0 3 0 0,-1-2 2624 0,1 9 496 16,0 0 80-16,0 0 32 0,0 0-2288 0,0 0-464 15,0 0-96-15,0 0 0 0,-5 16 368 0,-2 4 80 16,0 5 0-16,-2 2 16 0,-3 5-32 0,-2 3-16 16,-1 4 0-16,0 4 0 0,0 3-256 0,-5 2-48 15,-1 1-16-15,-1 1 0 0,-1 2-96 0,1-4 0 16,1-2-16-16,5-5 0 0,0-3 0 0,4-2 0 15,3-5 0-15,4-5 0 0,3-1 16 0,5-4 16 0,2-4 0 16,4 0 0-16,7-2-208 0,7-2-64 0,7 0 0 16,1-2 0-16,6-5-128 0,4-1 0 15,-2-2 0-15,3-3 128 0,1-1-128 0,1-1 0 0,0-1 0 16,-2-3 128-16,3-1-272 0,-2-1-64 0,-1-4-16 0,-3 0 0 16,-3-2-1536-1,-4 0-304-15,-4-2-64 0,-4-1-7968 0,-4-1-1584 0</inkml:trace>
  <inkml:trace contextRef="#ctx0" brushRef="#br0" timeOffset="52971.47">13000 7345 28447 0,'0'0'1264'0,"2"-9"256"0,0-4-1216 0,-2 13-304 16,0 0 0-16,0 0 0 0,0 0 0 0,0 0 0 15,-8 9 0-15,-2 4 0 0,-3 9 592 0,-2 2 112 16,-4 9 32-16,-4 5 0 0,1 4 16 0,1 6 0 16,-2 4 0-16,4 2 0 0,3-2-176 0,5 0-16 15,1 0-16-15,5-4 0 0,2 1-352 0,2-2-192 16,2-3 192-16,2 1-192 0,1-4 0 0,2-4 0 16,3-4-192-16,2-6 48 15,2-1-1488-15,2-6-288 0,3-4-64 0,4-7-7360 16,1-4-1472-16</inkml:trace>
  <inkml:trace contextRef="#ctx0" brushRef="#br0" timeOffset="53293.89">13642 7548 24879 0,'0'0'2208'0,"-7"-6"-1760"0,-2 2-448 0,1 3 0 15,-5 1 592-15,0 4 48 0,-2 3 0 0,-3 2 0 16,-1 4 96-16,-4 5 32 0,-1-1 0 0,-1 8 0 15,-1 1-256-15,-1 4-32 0,-1 3-16 0,6 1 0 0,-3-1-80 16,5 0-32-16,2-2 0 0,6-5 0 16,1 1-96-16,5-7-32 0,5-3 0 0,2-7 0 0,-1-10-224 0,14 6 0 15,-1-8 0-15,3-3 0 0,3-4 0 0,3-5 0 16,3-5 0-16,2-3 0 0,0-5 0 16,-2 5 0-16,1-4 0 0,-2 5 0 0,-4 1 320 0,-2 4-16 15,-2 3-16-15,-4 4 0 0,-1 4 96 0,-11 5 32 16,0 0 0-16,12 4 0 0,-3 5-128 0,-3 2-32 15,-2 5 0-15,-2 1 0 0,-3 2-256 0,1 3 128 16,-1 0-128-16,1-3 0 16,0-1-1024-16,2-4-304 0,2-2-64 0,4 1-16 15,-3-4-1552-15,3-4-320 0</inkml:trace>
  <inkml:trace contextRef="#ctx0" brushRef="#br0" timeOffset="53489.82">14048 7647 2751 0,'-3'14'128'0,"-1"-1"16"0,-1 2-144 0,-2 4 0 16,0 3 0-16,-1 3 0 0,2 2 4832 0,-4-1 928 16,-1 3 192-16,1-3 48 0,-1 2-4048 0,-1 2-800 15,0-4-176-15,0 4-16 0,3-7-416 0,-1-2-80 0,0-1-16 0,2 1 0 16,2-5-640-16,2-3-128 16,0-2-16-16</inkml:trace>
  <inkml:trace contextRef="#ctx0" brushRef="#br0" timeOffset="54176.11">13084 7462 4607 0,'-12'-8'400'0,"12"8"-400"0,-9-2 0 0,9 2 0 0,0 0 4336 0,-2-8 784 16,2 8 144-16,6-9 48 0,2 0-3984 0,4 0-800 15,4-1-144-15,3-3-48 0,1-1 352 0,3 1 64 16,1-4 16-16,4-1 0 0,0 0-112 0,3 1-16 15,-1-1 0-15,3-1 0 0,-1-2 80 0,2 4 16 16,-1 1 0-16,-1 2 0 0,2 2 48 0,-6 5 16 16,-5 2 0-16,-2 4 0 0,-4 5-224 0,-1 1-64 15,-5 8 0-15,-1 4 0 0,-2 5-64 0,-4 6 0 16,-4 8-16-16,-2 5 0 0,-4 4 64 0,-4 5 16 16,-4 3 0-16,-4 4 0 0,-3 5-80 0,-2-2-16 15,-2 1 0-15,1 0 0 0,-1-4-224 0,-1-2-32 16,4-4-16-16,0-7 0 0,3 1 0 0,1-7 0 15,3-4 0-15,5-1 0 0,2-6-144 0,3-2 0 16,-1-5 0-16,2-5 128 0,1-4-416 0,3-11-96 16,0 0 0-16,0 0-16 15,0 0-1552-15,0 0-304 0,0 0-64 0,3-7-16 16,-2-7-944-16,0-3-192 0</inkml:trace>
  <inkml:trace contextRef="#ctx0" brushRef="#br0" timeOffset="54364.88">13135 7850 17503 0,'0'0'1552'0,"0"0"-1232"0,10-6-320 0,2 3 0 16,2 0 4128-16,7 1 768 0,2-1 160 0,3-2 16 15,6 0-4048-15,4 1-832 0,4-5-192 0,5 1 0 0,4-2 192 0,4 1 0 16,0-2 0-16,-2 0 0 0,-4-3-48 0,-3-2-16 16,-2 4 0-16,-5 3 0 0,-6-3-400 0,-5 6-96 15,-4-3-16-15,-4 3 0 16,-6 2-2048-16,-1-3-400 0,-11 7-96 0,6-6-9936 15</inkml:trace>
  <inkml:trace contextRef="#ctx0" brushRef="#br0" timeOffset="54669.3">14009 7836 8287 0,'0'0'368'0,"-9"3"80"0,-1 1-448 0,2 3 0 0,1-1 0 0,0 5 0 16,1 2 4288-16,1 2 784 0,-1 2 160 15,-1 3 16-15,1 6-3136 0,0-2-624 0,0 6-128 0,0-2-16 16,1 4-208-16,1 0-48 15,-1 0 0-15,1-5 0 0,3 1-384 0,-3-5-96 0,4-1-16 0,0 0 0 16,0-1-400-16,0-6-64 0,0-3-128 0,0-1 176 16,0-11-1136-1,0 0-208-15,0 0-48 0,0 0-9424 0,0 0-1888 0</inkml:trace>
  <inkml:trace contextRef="#ctx0" brushRef="#br0" timeOffset="55144.75">14524 7302 29487 0,'-1'-16'1296'0,"1"16"288"0,7-7-1264 0,7-3-320 16,4 3 0-16,4-4 0 0,3 2 448 0,3-2 48 15,1-3 0-15,2 1 0 0,-2 0-496 0,0-3 0 16,-3-3 0-16,-1 2 0 0,-1 3 0 0,-1 0 0 16,-6 1 0-16,-5 2 144 0,0 2 0 0,-6 4 0 15,-6 5 0-15,0 0 0 0,0 0 256 0,0 0 48 16,-9 4 16-16,-6 5 0 0,-5 1-160 0,-5 5-48 16,-2 3 0-16,-5 2 0 0,-5 4-32 0,-3-1-16 0,-1 1 0 0,0 4 0 15,1-1 112-15,4 0 0 0,1-2 16 16,6 3 0-16,4-4 96 0,6 3 16 0,3-4 0 0,6-2 0 15,4 0-256-15,4-2-64 0,6-1 0 0,6-3 0 16,4 0-128-16,7-1 0 0,3-1 0 0,4-3 0 16,5 3 0-16,4-2 0 0,0-1 0 0,0 4 0 15,-2 2 0-15,-2 0 0 0,-5 1 0 0,-2 0 0 16,-4 2 0-16,-2 0 288 0,-7 1-32 0,-2 0 0 0,-5 0 128 16,-3 1 0-16,-3-1 16 0,-4-1 0 0,-6-4 224 0,-3 3 32 15,-2 0 16-15,-7 0 0 0,-6-1-272 0,-8 2-48 16,-5-1-16-16,-5-1 0 0,-3-3-336 0,2-2 0 15,0-4 0-15,5 0 0 16,4-4-1472-16,7-3-256 0,4-1-48 0,6-4-10240 16,6-6-2048-16</inkml:trace>
  <inkml:trace contextRef="#ctx0" brushRef="#br0" timeOffset="55544.6">15237 6342 35935 0,'0'0'1600'0,"0"0"320"0,0 0-1536 0,6 11-384 0,2 6 0 0,3 1 0 16,5 2 0-16,1 11-256 0,3 5 32 0,4 9 16 16,4 7 432-16,-4-10 96 0,2 9 0 0,4 9 16 15,1 2 272-15,1 10 48 0,0 8 16 0,-1 6 0 16,-2 5 304-16,-6 4 64 0,-7 5 16 0,-4 4 0 0,-6 4-384 16,-5-1-80-16,-7 2-16 0,-4-6 0 0,-3-3-288 15,-4-8-64-15,-2-4-16 0,-2-8 0 0,-2-5-48 0,-4-5-16 16,-1-6 0-16,-3-3 0 0,-3-3-144 0,1-10 0 15,-2-1 0-15,-1-8 0 16,-1-2-1664-16,-1-6-272 0,-1-5-48 16</inkml:trace>
  <inkml:trace contextRef="#ctx0" brushRef="#br0" timeOffset="58465.99">19130 13295 11967 0,'0'0'528'0,"0"0"112"0,0 0-512 0,0 0-128 0,-5 12 0 0,5-12 0 16,-6 13 304-16,3-4 16 0,3-9 16 0,-2 13 0 16,2-13 272-16,0 0 48 0,-3 9 16 0,3-9 0 0,0 0 272 15,0 0 48-15,0 0 16 0,0 0 0 0,-1 11 128 16,1-11 16-16,0 0 16 0,0 0 0 0,0 0-256 15,0 0-48-15,0 0-16 0,0 0 0 0,0 0-240 0,0 0-48 16,0 0-16-16,13-6 0 0,0-6 272 0,0-5 48 16,3-6 16-16,0-5 0 0,2-3-192 0,1-1-48 15,0-7 0-15,2 0 0 0,0-1-224 16,3 0-48-16,2-5-16 0,0-1 0 0,0-2-192 0,-2 0-32 16,3-1-128-16,-3 0 192 0,-1-3-192 0,-4 7 128 15,0 5-128-15,-3 5 0 0,-2 7 0 0,-1 3 0 16,-3 6 0-16,-2 6 0 0,-8 13 0 0,0 0 0 15,0 0 0-15,0 0 0 0,5 18 0 0,-4 7 0 16,2 6 0-16,-2 1 0 0,-1 2 0 0,0 7 0 16,-1-1 0-16,1 2 0 0,0 1 0 0,0-1-128 15,0-1 128-15,1 1 0 0,2-1 0 0,-1-4 0 16,1-7 0-16,0-5 0 0,4 3 0 0,-1-5 0 16,2-5 0-16,2-8 0 0,0-2 0 0,3-6 0 15,1 1 160-15,2-7-32 0,2-7 320 0,1-5 64 16,2-1 0-16,3-2 16 0,-3-3-144 0,2-1-48 15,0-6 0-15,-3 2 0 0,2-3 16 0,-3-2 0 0,-2-2 0 16,-3-2 0-16,1-2 16 0,-2 1 0 0,-1 1 0 16,0 3 0-16,-1 3-240 0,-1 1-128 0,-2 4 128 15,-3 6-128-15,0 3 0 0,-2 3-192 0,-1 4 32 16,-2 9 0 0,0 0-1584-16,0 0-320 0,0 0-64 0,0 0-8784 0,0 0-1760 0</inkml:trace>
  <inkml:trace contextRef="#ctx0" brushRef="#br0" timeOffset="58936.99">20835 11914 19695 0,'0'0'864'0,"0"0"192"0,0 0-848 0,0 0-208 15,5-6 0-15,1 0 0 0,-6 6 608 0,11-4 80 16,-11 4 16-16,11-4 0 0,-1 0 48 0,-10 4 16 16,10-4 0-16,-10 4 0 0,0 0-64 0,0 0 0 15,0 0 0-15,0 0 0 0,0 0 176 0,-1 13 16 16,-3 1 16-16,-2 1 0 0,-4 4-272 0,-2 2-48 15,-5 5-16-15,-4 5 0 0,0 3-16 0,-4 7-16 16,-1 3 0-16,-2 7 0 0,-3 5-80 0,1 4-16 16,-1 5 0-16,5 0 0 0,0 2-160 0,6 0-32 15,2-2-16-15,5-3 0 0,4 3-48 0,7-6 0 16,2-6 0-16,5-2 0 0,3-3 80 0,3-2 16 0,2-3 0 16,2-2 0-16,2-4-32 0,0-3-16 0,2 0 0 0,2-4 0 15,0-2-112-15,1-4 0 0,2 1-128 0,0-4 192 16,0-4-352-16,1 0-80 0,-3-4-16 0,1-2 0 15,-1 0-2528 1,-2-4-512-16</inkml:trace>
  <inkml:trace contextRef="#ctx0" brushRef="#br0" timeOffset="59416.67">21848 11762 18431 0,'-6'-12'1632'0,"3"4"-1312"0,1 0-320 0,2-1 0 0,0 9 1728 0,0 0 288 16,0-9 48-16,0 9 16 0,0 0-688 0,0 0-144 15,0 0-32-15,0 0 0 0,-2 13-576 0,0 6-112 16,-5 4-16-16,0 3-16 0,-1 6 16 0,1 5 0 16,-2 1 0-16,0 5 0 0,0 1-176 0,-1 3-16 15,-2-2-16-15,1 5 0 0,-1 2-112 0,1-2-32 16,-2-6 0-16,3-1 0 0,1-6-160 0,2-2 192 15,-1-2-192-15,3-5 192 0,1-6-192 0,3-4 0 16,0-4 0-16,2-1 0 16,1-4-1120-16,-2-9-256 0,0 0-48 0,12 4-8368 15,-3-3-1664-15</inkml:trace>
  <inkml:trace contextRef="#ctx0" brushRef="#br0" timeOffset="59839.03">22161 11932 25743 0,'0'-15'1136'0,"0"9"240"0,0-3-1104 0,1 2-272 0,3-3 0 0,1 3 0 15,0 1 880-15,3-1 112 0,2 0 32 0,4-1 0 16,2 0-192-16,5-1-48 0,2 1 0 0,2 5 0 15,3-4-448-15,-1 3-80 0,2 2-32 0,1-1 0 0,1 3 128 0,-4 0 32 16,-3 4 0-16,-4 5 0 0,-3 3 80 0,-5 3 32 16,-4 4 0-16,-4 6 0 0,-4-1-224 0,-5 8-32 15,-4 1-16-15,-8 0 0 0,-2 0-80 16,-4 2-16-16,0-1 0 0,1-2 0 0,-3-4 0 0,4-2-128 16,0-5 192-16,5-2-64 0,3-3 176 0,3-2 16 15,2-5 16-15,5 0 0 0,3-9 368 0,0 0 80 16,6 6 16-16,3 1 0 0,5-5-176 0,7-2-48 15,5-1 0-15,7-4 0 0,3 2-288 0,0 1-64 16,1-2-16-16,1-1 0 0,-5-1-208 0,0 1 128 16,-1-1-128-16,-1 0 0 0,-3 0 128 0,0 2-128 0,-2-4 0 15,0 2 0-15,-5 0 0 0,0-2 0 16,-3 4-128-16,-2 0 128 16,-1 2-1600-16,-2-2-192 0,-3 1-64 0,-2 2 0 15,-8 1-1408-15,0 0-304 0,0 0-48 0,0 0-16 0</inkml:trace>
  <inkml:trace contextRef="#ctx0" brushRef="#br0" timeOffset="60372.58">21304 12917 12895 0,'0'0'1152'0,"0"0"-928"16,0 0-224-16,0 0 0 0,0 0 2992 0,0 0 544 16,8-4 112-16,4 1 32 0,5-4-2016 0,7 2-384 15,8 1-96-15,7-3-16 0,8-3-16 0,7-2 0 16,4 3 0-16,7-3 0 0,6 0-384 0,7 3-64 15,8 0-32-15,3 3 0 0,-1-3-48 0,-2 1-16 16,3 5 0-16,3-5 0 0,2 0-224 0,-4 6-32 16,-6 2-16-16,-4 0 0 0,-4 0-192 0,-3 0-144 15,-6 0 192-15,-5 1-192 0,-6 0 0 0,-7 1-304 16,-7 1 48-16,-9 4 0 16,-7-1-3008-16,-5-2-608 0</inkml:trace>
  <inkml:trace contextRef="#ctx0" brushRef="#br0" timeOffset="61687.19">22218 13085 6447 0,'0'0'576'0,"6"-9"-576"15,-2-2 0-15,1 4 0 0,-5 7 2960 0,0 0 496 16,3-11 80-16,-3 11 32 0,0-8-1648 0,0 8-336 16,-4-4-64-16,-6 1-16 0,0 1-416 0,-3 4-96 15,-4 1-16-15,-2 3 0 0,-4 5-352 0,-2-1-80 16,-4 2-16-16,2-2 0 0,0 2 144 0,3 4 32 15,1 2 0-15,6 1 0 0,4-3-192 0,4 2-16 16,5 0-16-16,4 1 0 0,4 0-288 0,6 0-48 16,5 0-16-16,6 0 0 0,4 0-128 0,1 4 0 15,0 0 0-15,5-2 0 0,-2 1 0 0,-2 1 0 0,-3-3 0 16,-3 2 128-16,-1 0-128 0,-4-2 0 16,-1-1 0-16,-2 0 128 0,-3 0-128 0,-2-2 0 0,-4-1 0 15,-3 2 128-15,-1 1 64 0,-3-3 16 16,-4 0 0-16,-3-2 0 0,-3 0 240 0,-1-4 64 0,-4 1 0 15,0-4 0-15,-1-1-192 0,-2-2-16 0,-4-2-16 0,1-2 0 16,1-1-48-16,3-3-16 0,1-2 0 0,1-2 0 16,2-3 160-16,2-1 16 0,2-2 16 0,6-2 0 15,2-2-96-15,4 0-32 0,4 1 0 0,2-1 0 16,4-3-288-16,3 1 0 0,1-3 0 0,1 3 0 16,1 0 0-16,0 0-192 0,1 1 48 0,-1 2 16 0,1 1 128 15,-2 1-208-15,-1 2 80 0,-1-1 128 16,-3 2-128-16,-1 3 128 0,-2-3 0 0,-2 1 0 15,-1-1 0-15,-2-2 0 0,-4 2 0 0,0 3 0 0,-1-5 192 0,-3 2-64 16,2 1 0-16,-5 0 0 0,-1 4-256 0,0-2-64 16,-2 3-16-16,2 0 0 15,0 2-928-15,1 0-176 0,9 4-32 0,0 0-16 16,0 0-1648-16,0 0-320 0,0 0-64 0,0 0 0 0</inkml:trace>
  <inkml:trace contextRef="#ctx0" brushRef="#br0" timeOffset="62111.47">23240 11368 25791 0,'-17'-34'1152'0,"7"14"224"0,0 3-1104 0,2-1-272 0,3 3 0 0,3 2 0 15,2 3 672-15,0 10 80 0,0 0 16 0,0 0 0 16,13 2-464-16,-1 7-96 0,2 3-16 0,3 2 0 16,1 7-32-16,3 3-16 0,2 3 0 0,2 7 0 15,3 7 144-15,3 1 32 0,2 8 0 0,1 3 0 0,2 4 80 0,-2 9 32 16,-2 8 0-16,-3 7 0 0,-6 10-16 15,-5 9 0-15,-7 8 0 0,-7 11 0 0,-11 9-160 16,-9 0-48-16,-7 3 0 0,-8 1 0 0,-7-1-80 0,-4-5-128 16,-4-3 176-16,-4-7-176 0,-1-3 352 0,-5-8-32 15,1-9-16-15,-3-7 0 0,-3-12 400 16,5-7 96-16,4-6 16 0,5-11 0 0,4-10-304 16,6-7-64-16,3-6-16 0,6-8 0 0,4-3-432 0,3-5 0 15,5-5 0-15,3-4-11968 16,2-11-2464-16</inkml:trace>
  <inkml:trace contextRef="#ctx0" brushRef="#br0" timeOffset="62899.76">21148 9377 15087 0,'4'-29'656'0,"-2"16"160"0,1-4-656 0,2-2-160 0,0 1 0 0,0 0 0 15,1 0 592-15,2 2 96 0,1 2 16 0,0 2 0 0,0 3 288 16,-2 0 64-16,0 3 16 0,-1 5 0 0,-6 1-96 0,6-3-16 15,-6 3 0-15,0 0 0 0,0 0 0 0,5 8 0 16,-2 5 0-16,-3 2 0 0,0 4-16 0,-1 5-16 16,-1 8 0-16,0 5 0 0,-2 6-304 0,0 5-64 15,-1 6-16-15,1 4 0 0,0 7-336 16,1 2-64-16,-1-1-16 0,-1 4 0 0,0 3-128 0,0 2 0 16,1 0 0-16,-3-2 0 0,1-3 0 0,2-2 0 15,0-6 0-15,1-4 0 16,-1-4-544-16,0-3-96 0,1-3 0 0,2-6-16 15,-4-8-2544-15,1-3-512 0</inkml:trace>
  <inkml:trace contextRef="#ctx0" brushRef="#br0" timeOffset="63154.79">20710 10451 38703 0,'-6'14'3440'0,"4"-7"-2752"15,2-7-560-15,0 16-128 16,2 5-640-16,4 4-144 0,3 2-48 0,3 3 0 16,2 1 256-16,2-2 32 0,5 0 16 0,1-2 0 0,4 0 816 0,4-7 160 15,3-1 48-15,3-4 0 0,1-3-48 0,1-6 0 0,-1-5 0 0,1-2 0 16,4-5 304-16,1-8 48 0,3-4 16 0,2-9 0 16,4-2-272-16,2-5-48 0,0 1-16 0,-3-4 0 15,-5-4-272-15,-4-2-48 0,-4 0-16 0,-4-6 0 16,-3 1-144-16,-4-2 0 0,-3-3 144 0,-4 0-144 15,-2-1-320-15,-3 1-144 16,-2 3-32-16,-2 2 0 0,-2 5-1632 0,-2 0-336 0,-4 4-64 0,0 3-8032 16,-3 0-1600-16</inkml:trace>
  <inkml:trace contextRef="#ctx0" brushRef="#br0" timeOffset="63975.63">19638 7022 16575 0,'0'-6'1472'0,"0"-4"-1168"16,2 2-304-16,1-1 0 0,-1 3 2272 0,0 2 400 16,-2 4 80-16,0 0 0 0,0 0-2048 0,0 0-432 15,0 7-80-15,-2 7 0 0,0 6 560 0,-3 7 112 0,2 8 32 0,-2 3 0 16,-1 3-368-16,-2 4-64 0,0 2-16 0,1 4 0 16,-2 3-64-16,-1 0-32 0,0 2 0 0,-2 0 0 15,2-1-32-15,-3-3-16 0,3-1 0 0,1-3 0 16,1-5 64-16,2 0 16 0,2-6 0 0,3-4 0 15,1-6-48-15,3 0 0 0,2-6 0 0,2-3 0 0,5-6-96 0,2-3-32 16,2-3 0-16,6-4 0 0,2-2-208 0,7-2 128 16,0-2-128-16,4 0 0 0,1-1 0 0,3-1 0 15,0-1 0-15,-1 2 0 16,-2-2-672-16,-3 3-80 0,-4 1-16 16,-4 0-9936-16,-2-4-2000 0</inkml:trace>
  <inkml:trace contextRef="#ctx0" brushRef="#br0" timeOffset="64260.78">20835 6897 27583 0,'0'0'1216'0,"0"0"256"0,0 0-1168 0,0 0-304 16,0 0 0-16,-10 11 0 0,-2 1 0 0,2 1 0 0,-4 6 0 0,-1 8-144 15,-4 5 608-15,-3 2 128 16,-2 5 32-16,0 3 0 0,-1 5-48 0,0 2 0 0,1 1 0 16,0 3 0-16,0 0-48 0,1 0-16 0,3-2 0 0,2 0 0 15,4-5-272-15,4 0-64 0,5-5-16 0,3 0 0 16,5-4-160-16,5-6-256 0,4-2 64 0,4-5 16 15,1-1-1536-15,4-7-304 16,0-4-64-16</inkml:trace>
  <inkml:trace contextRef="#ctx0" brushRef="#br0" timeOffset="64567.47">21343 6854 32255 0,'0'0'2864'0,"-3"-6"-2288"16,3 6-576-16,0 0 0 15,0 0-560-15,0 0-208 0,0 0-64 0,0 0 0 0,-4 13 384 0,1 7 80 16,-1 8 16-16,2-4 0 0,-3 7 656 0,0 7 128 15,-2 6 16-15,0 3 16 0,-2 4-80 0,-3 4-32 16,2 2 0-16,-1 4 0 0,-1 0 96 0,1 5 32 0,-2-4 0 16,2-1 0-16,-1-6-336 0,5-4-144 15,-2-5 128-15,2-3-128 16,2-8-512-16,2-3-192 0,0-1-48 0,3-6 0 16,1-6-1824-16,2-5-368 0</inkml:trace>
  <inkml:trace contextRef="#ctx0" brushRef="#br0" timeOffset="64921.3">21609 7266 23039 0,'-1'-13'2048'0,"1"13"-1648"0,1-6-400 0,3-3 0 0,2 2 2000 0,2 0 320 15,1 0 64-15,1 3 16 16,1-1-2400-16,1 1-720 0,-1 1-32 0,2 3 0 0,1 5 1072 15,-1 2 192-15,-2 0 64 0,-2 7 0 0,-3 4-224 0,-3 5-32 16,-6 4-16-16,-4 4 0 0,-6 4-64 0,0 3-16 16,-7 3 0-16,-3 1 0 0,-4 2-96 0,-2-3-128 15,-1-1 176-15,-3 1-176 0,2-5 208 0,2-5-64 16,3-1-16-16,6-4 0 0,4-4 256 0,4-4 32 16,5-4 16-16,4-4 0 0,6 0-144 0,5-5-32 15,6-2 0-15,4-3 0 0,4-3-256 0,2-1 0 16,3-3 0-16,1-1 0 0,1-3 0 0,0-1-176 15,-1-1 32-15,0 2 0 16,-1 1-800-16,-2-2-144 0,-2 4-48 0,-1-3-8768 16,-5 4-1744-16</inkml:trace>
  <inkml:trace contextRef="#ctx0" brushRef="#br0" timeOffset="65060.62">22143 7743 28559 0,'0'0'1264'0,"0"0"272"0,-3 9-1232 0,2 6-304 0,-1 1 0 0,-1 3 0 16,2 3 144-16,-4 4-16 0,-3-2-128 0,-1 5 192 16,-2-4 48-16,-2 3 0 0,0-1 0 0,-2-3 0 0,-1 0-240 0,-2-2-208 15,0-1 32-15,3-3 16 16,1-1-2176-16,2-2-432 0</inkml:trace>
  <inkml:trace contextRef="#ctx0" brushRef="#br0" timeOffset="65568.28">23072 7114 16575 0,'9'-19'1472'0,"-5"10"-1168"16,-4 9-304-16,0 0 0 0,0 0 4048 0,0 0 752 15,-13-3 160-15,-5 6 32 0,-4 4-4224 0,-4 5-768 16,-3 2-272-16,-3 5 0 0,-1 2 272 0,-1 3 0 15,-2 4 176-15,3-1-176 0,3 2 0 0,2 2 0 16,3-3 0-16,5 1 0 0,4 3 0 0,7-11 0 16,1 4 0-16,4 0 0 0,4-2-192 0,4 1 48 15,2 1 16-15,5-2 0 0,1-2 128 0,5-1 0 16,3 3-144-16,3-3 144 0,1 2 0 0,0-2 0 0,2 1 128 16,-1-1-128-16,-1-1 192 0,-2 0-64 15,-3-1 0-15,-5 0 0 0,-4-1 112 0,-3 1 16 0,-5 0 0 0,-4-3 0 16,-6-1 224-16,-4 0 48 0,-3-1 16 0,-4-2 0 15,-1 2-240-15,-3-4-48 0,-3 0-16 0,1-3 0 16,0 1-64-16,0-5-16 0,4-3 0 0,2-4 0 0,1-2 192 16,4 0 32-16,4-8 16 0,4-2 0 15,3-1-400-15,4 0 0 0,4-2 0 0,5 0 0 0,3-3 0 16,5 1 0-16,2 2-224 0,4-3 80 0,3-4 16 16,2 2 0-16,3-4 0 0,1 1 0 0,2-2 128 0,-2-1 0 15,0-1 0-15,-3 0 0 16,-3-2 0-16,-7 0 176 0,-6 0-48 0,-6 0 0 0,-6 4-128 15,-7 2 0-15,-6-3 0 0,-7 3 0 0,-5 2 0 0,-5 4 0 16,-4 2 0-16,-3 3 128 0,-5 3-384 0,1 3-96 16,0 2-16-16,-19-1 0 15,4 6-2336-15,0 2-480 0</inkml:trace>
  <inkml:trace contextRef="#ctx0" brushRef="#br0" timeOffset="65837.42">23541 6434 35007 0,'0'0'3120'0,"0"0"-2496"0,0 0-496 16,10 3-128-16,1 1 0 0,-3 4 0 0,5 6 0 0,0 6 128 15,0 6 0-15,-3 2 16 0,1 5 0 0,3 6 0 16,-2 8 144-16,2 3 32 0,-3 3 0 0,-3-10 0 15,1 12 128-15,-2 11 48 0,-2 6 0 0,0 6 0 16,-5 7-304-16,-5 4-48 0,-4 4-16 0,-3 7 0 0,-6-1 32 16,-5 3 0-16,-4-5 0 0,-1-6 0 15,-2-7-32-15,1-6 0 0,-1-8 0 0,2-9 0 16,2-11-128-16,0-8 0 0,1-6 0 0,2-4 128 16,-2-12-1856-16,0-5-368 15,1-8-80-15</inkml:trace>
  <inkml:trace contextRef="#ctx0" brushRef="#br0" timeOffset="67657.53">21537 4837 28559 0,'-11'-6'2544'0,"-2"-2"-2032"15,-5 2-512-15,-4 2 0 0,-1 3 0 0,0 3 0 16,-5 2 0-16,-1 7 0 0,-1 0 128 0,-3 4-128 0,0 5 0 0,1 8 0 16,-1 1 160-16,1 6-160 0,-4 0 160 0,1 3-160 15,2 4 192-15,10-16-48 0,4 2-16 0,1 0 0 16,1 2 0-16,9 3-128 0,-1-5 192 0,9-1-64 15,3 0 176-15,6-4 16 0,5-4 16 0,5-2 0 16,6-3-160-16,1-5-48 0,5-2 0 0,-2-2 0 16,0-3-128-16,2-3 0 0,-1-5 0 0,12-3 0 15,-5-1-592 1,-5-1 0-16,0 0 0 0,-1-2 0 0,1 1-96 0,0-4-16 0,-7-3 0 0,1 3 0 16,2-1 160-16,-2 4 32 0,-1-3 0 15,-9 8 0-15,-1-2 176 0,1 3 32 0,1-4 16 0,5-1 0 0,-4-1 128 0,-2-1 32 16,2 1 0-16,-4 3 0 0,-1-1 128 0,1 2 0 15,-3-3 160-15,5 1-160 0,-1 1 448 0,-1-2-16 16,-2 5 0-16,1-4 0 0,-1 5 80 0,-2 1 0 16,-1-1 16-16,-9 6 0 0,0 0-144 0,0 0-48 15,0 0 0-15,5 11 0 0,-4 2-112 0,-2 1-32 16,-3 1 0-16,-1 2 0 0,-3 0-48 0,3-3-16 16,-1 2 0-16,-1-1 0 0,0-1 16 0,0 1 0 0,2-2 0 15,3 1 0-15,2-3 48 0,2 1 16 16,3-5 0-16,3 0 0 0,4-6 272 0,3-1 48 15,4-3 16-15,4-3 0 0,2-3-64 0,2-2-16 0,1-1 0 0,11-7 0 16,-3-2-224-16,-4 0-48 16,-4 0-16-16,-4-1 0 0,-4 0-176 0,-2 1 128 15,-2-1-128-15,-2 3 128 0,-1 0-128 0,-3 4 0 16,-2 2 0-16,-2 3 0 0,-2 2 0 0,-4 8 0 16,0 0 0-16,0 0 0 0,0 0 0 0,-8 17 0 0,1 4 0 15,-2 4-176-15,0-1 176 0,0-4-208 0,0 5 80 0,-1 1 128 16,-1 3-128-16,-2 3 128 0,-1 3 0 0,-1 1 0 15,-2 0 0-15,1 1 0 0,-1-2 0 0,1-1 0 16,-1-4 0-16,2-1 0 0,-7-2 0 0,2-1 0 16,1 0 0-16,0-1 0 0,0-3 0 0,1-4 128 15,1-1-128-15,2-1 160 0,1-2-160 0,1-6 160 0,3 3-160 16,1-6 128-16,3-1-128 0,6-4 128 16,0 0-128-16,0 0 0 0,2-7 0 0,5-3 0 0,3 0 0 15,4-4 0-15,4-3 0 0,5-3 0 0,3-5 0 0,4 0 128 16,-2 3-128-16,3-8 0 0,2-1 160 15,0 0-160-15,0-2 192 0,0 0-192 0,1-1 0 0,0 2 0 16,1 3 0-16,16-11 0 0,-5 10 0 0,4 0 0 16,-2 5 0-16,-1 1 0 0,-6 1 0 0,-4 5 0 15,-4 0 0-15,-4 3 0 0,-5 2 0 16,-4 5 0-16,-2 1 0 0,-3 1 0 0,-6 2 0 0,-9 4 0 16,0 0 0-16,0 0 0 0,0 0-144 0,-5 11 144 15,-4-3-128-15,0 5 128 0,-5-4 0 0,-2 2 0 16,-3 2 0-16,-2 0-128 0,0-2 128 0,0 4 0 15,1-1 0-15,2-2 0 0,1-1 0 0,6-3 0 16,4 1 0-16,2-4 128 0,5-5-128 0,0 0 0 16,0 0 0-16,7 7 0 0,2-2 0 0,3-3 0 15,2-2 0-15,2 0 0 0,2-3 0 0,9-3 176 16,-4-1-176-16,-3 2 192 0,3-4-192 0,-3 2 0 16,-2-3 0-16,-2 3 0 0,0-2 0 0,0 3 0 15,-2 0 0-15,-1-3 0 0,-3 4 0 0,-1-4 0 0,0 0 0 16,1-1 0-16,0 0 0 0,4-4 0 15,-2 0 144-15,4-3-144 0,2-3 0 0,1-3 0 0,1 3 0 0,4-5 0 16,3 0 0-16,1 0 128 0,0-5-128 0,1-4 0 16,1-3 0-16,-2 0 144 0,1-2-144 0,0-4 0 15,0-3 128-15,0-5-128 0,1-7 0 16,-2-5 0-16,-2-2 0 0,2 2 0 0,2-3 0 0,-6 6-144 0,-1 2 16 16,-3 4 0-16,-4 6 0 0,-2 7 0 15,-3 10 128-15,-5 8 0 0,-5 9-144 0,-2 3 144 0,1 11 0 16,-9-2-144-16,-4 6 144 0,-3 10 0 15,-3 9-256-15,-3 7 48 0,-2 4 16 0,-3 5 0 0,1 1 192 16,-2 7 0-16,0 5-160 0,-2 6 160 0,2 0 0 0,-1 4 0 16,0 2-144-16,6-6 144 0,5-9 0 0,9-18 0 15,4 0 0-15,2-4 0 0,4-1 0 0,4-2 0 16,4-2 0-16,9 5 0 0,1-8 0 0,1-5 0 16,2-7 128-16,-1-3-128 0,0-5 288 0,-1-3-32 15,2-2-16-15,0-4 0 0,0-2-64 0,2-3-16 16,2 0 0-16,-1-2 0 0,2 3-160 0,-1-2 128 15,1-5-128-15,2 4 128 0,1 0-128 0,0 3 128 16,-2 4-128-16,-3 0 128 0,0 2-128 0,-5 3 128 16,-1 0-128-16,-1 4 128 0,-3 3-128 0,-1 6 0 15,-1-1 0-15,-1 6 0 0,0 0 0 0,-2 3 0 16,-1 5 0-16,-1 0 0 0,-3 2 0 0,0 5 0 16,0 0 0-16,-1 3 0 0,-1 3 0 0,1-1 0 0,1 0 128 15,0-2-128-15,-1-2 0 0,0 1 0 16,0 0 0-16,0-1 128 0,0-6-128 0,1-2 0 0,-2 0 0 15,1-6 128-15,-1-1-256 0,-1-1-64 0,-2-13-16 16,0 0-10640-16,5 7-2128 0</inkml:trace>
  <inkml:trace contextRef="#ctx0" brushRef="#br0" timeOffset="67794.1">23873 4204 46991 0,'-13'-8'4176'0,"2"3"-3344"0,1 4-656 0,0 1-176 16,-2 3-1040-16,2 2-240 0,2 4-64 0,8-9 0 16,0 0-1392-16,0 0-272 0</inkml:trace>
  <inkml:trace contextRef="#ctx0" brushRef="#br0" timeOffset="78846.89">5732 18050 5519 0,'0'0'496'0,"0"0"-496"0,0 0 0 0,8 7 0 16,1-3 2112-16,-9-4 320 0,10 3 64 0,-10-3 0 15,11 4-1184-15,-2-1-240 0,-9-3-48 0,8 6-16 16,-8-6-32-16,0 0 0 0,0 0 0 0,0 0 0 15,0 0 96-15,11 2 16 0,-11-2 0 0,0 0 0 16,0 0-32-16,0 0 0 0,0 0 0 0,10-6 0 16,-4-1-160-16,-6 7-48 0,4-7 0 0,-4 7 0 15,5-12-160-15,-5 12-48 0,0-11 0 0,-1 3 0 16,1 8-176-16,-4-12-32 0,-1 3-16 0,0-3 0 16,-3 3-160-16,4-2-16 0,-2 3-16 0,-2-2 0 15,-2 2-80-15,1-2-16 0,0 0 0 0,0 1 0 16,-1-4 0-16,0 3 0 0,-1-2 0 0,-2-4 0 0,-2 2 0 15,-1-1-128-15,0 1 192 0,-1-2-64 0,0-2 16 0,-2 0 0 16,0 2 0-16,1-2 0 0,0-1-144 0,-1 1 160 16,0 3-160-16,1-2 160 15,1 3-160-15,0 0 128 0,-1 0-128 0,-1 1 128 0,0 3-128 0,-2 3 0 16,1-4 0-16,1 4 0 0,-1 2 0 0,-2-2 0 16,-2 2 0-16,-2 4 128 0,1-3-128 0,-5 3 0 15,-1 2 0-15,-1 2 0 0,-2-1 0 0,0 3 0 16,-2 3 0-16,0-2 0 0,1 5 0 0,-1-3 0 15,1 4 0-15,0-3 0 0,1 3 0 0,2 1 0 16,0-5 0-16,3 2 0 0,-1-2 0 0,2 3 0 16,-1-2 0-16,1 4 0 0,-2 1 0 0,1-3 0 15,2 1 0-15,1 4 0 0,0 2 0 0,2 0 0 0,1-1 0 0,2 2 0 16,-2-1 0-16,0 1 0 0,0 2 0 0,0-1 0 16,2 2 0-16,0-1 0 0,1 1 0 0,-1-1 0 15,2 0 0-15,3 2 0 0,1-2 0 0,1 2 0 16,1 4 0-16,2-3 0 0,-1-2 0 0,2 3 0 15,0-1 0-15,0 2 0 0,1 0 128 0,1 0-128 16,0-1 144-16,3 1-144 0,0 3 160 0,1-3-160 16,2 5 176-16,-1-2-176 0,0-2 192 0,3 2-192 15,2-2 192-15,1 2-64 0,-2-2 0 0,3 2-128 16,0 3 208-16,2-4-64 0,0 1-16 0,3-2 0 16,1-2-128-16,0-1 160 0,1 4-160 0,0-2 160 15,1 0-160-15,0 0 128 0,1 3-128 0,2-4 128 16,0 3-128-16,3-3 128 0,0 1-128 0,0-2 128 0,-4-3-128 15,4-1 160-15,3 2-160 0,-2-1 160 0,0-3-32 16,2 1 0-16,0-2 0 0,2-3 0 0,0 0 32 0,0 0 0 16,1-3 0-16,0 0 0 0,0 3-160 0,1 2 160 15,0-7-160-15,0 2 160 0,0 4-160 0,1-2 128 16,-3-3-128-16,1 2 128 0,3-5-128 0,0 3 0 16,-3-2 144-16,0 0-144 0,0-3 160 0,2-1-32 15,-1 1-128-15,2 0 192 0,-1-1-32 0,1-3-16 16,0-1 0-16,3 0 0 0,1-1-144 0,1 1 192 15,2-3-192-15,-2 0 192 0,-1 0-192 0,1 0 160 16,0-2-160-16,-2 0 160 0,1-4-160 0,-1 1 0 16,0-2 144-16,-1 1-144 0,0-2 128 0,0-1-128 15,1 2 160-15,1-4-160 0,0 2 0 0,3-1 0 16,-1-1 0-16,-1-3 0 0,0 0 144 0,-2-1-144 0,2-4 128 16,-1-2-128-16,-2-1 128 0,0 0-128 0,-1-1 0 15,-1 0 128-15,-3-5-128 0,0 3 128 0,0 1-128 0,-2-2 128 16,-2 1-128-16,-1-3 0 0,0 2 0 0,2 0 0 15,-2-6 0-15,0 2 128 0,0 4-128 0,-3 1 0 16,-2-4 0-16,-1-1 0 0,-3 0 128 0,0 2-128 16,-2-3 0-16,0 0 0 0,-5-1 0 0,1-2 0 15,-4-3 0-15,-1 3 0 0,-2 2 0 0,0-1 0 16,-2 1 0-16,-3-2 0 0,-2-1 0 0,-2 1 0 16,0 0 0-16,-2 1-192 0,-3 5 0 0,-1 0 16 15,1-1 176-15,-3 2 0 0,-2 3-144 0,-1-2 144 16,0 0 0-16,0 2-144 0,-1 0 144 0,-3 2 0 15,-1-4 0-15,-2 3 0 0,-3 3 0 0,1-5 0 16,1 2 0-16,-2-1-160 0,-2 5 160 0,-2 5-128 0,0 0 128 0,0 7 0 16,-2 2 0-16,-1 4-128 0,0 3 128 0,-5 4-128 15,-3-1 128-15,-3 6-128 0,-1 3 128 0,-2 5-128 16,-1-1 128-16,0 1-128 0,4 2 128 0,5 2-208 16,4 0 80-16,5 1 128 15,4 5-1472-15,8-1-192 0,5 0-16 0,7 2-10576 16,5-3-2112-16</inkml:trace>
  <inkml:trace contextRef="#ctx0" brushRef="#br0" timeOffset="80241.7">13714 18041 2751 0,'0'0'256'0,"10"-1"-256"0,-10 1 0 0,11-4 0 16,-11 4 2848-16,8-1 528 0,0-4 96 0,-8 5 32 16,8-3-1840-16,-8 3-352 0,7-8-80 0,-7 8-16 15,8-7-144-15,0 0-48 0,-8 7 0 0,7-9 0 16,0 4-224-16,-2-2-48 0,0 0-16 0,-5 7 0 0,0 0-96 0,6-5-32 16,-6 5 0-16,4-9 0 0,-4 9-32 0,2-7 0 15,-2 7 0-15,-1-12 0 0,-1 3 0 0,-4-2 0 16,1 1 0-16,-2-2 0 0,-2 0-112 0,-1 0-16 15,-2-2-16-15,0-1 0 0,-4-3-80 0,1 2-16 16,-4-1 0-16,1 1 0 0,-3-1-176 0,-2 1-32 16,-3-2-128-16,-2 1 192 0,-1-3-64 0,0 1-128 15,0 1 176-15,-2-1-176 0,2-3 192 0,0 5-192 16,-1-1 192-16,1 4-192 0,0 1 176 0,0 4-176 16,1 0 160-16,-2 4-160 0,0 1 128 0,-1 3-128 15,2 0 0-15,-3 1 144 0,-2 0-144 0,-1 1 0 16,-1-1 0-16,-1 3 0 0,-2-1 0 0,1 2 128 0,-2 1-128 15,-1 2 0-15,1 4 128 0,-5-1-128 0,1 2 128 16,1 0-128-16,-1 1 128 0,0 2-128 16,-1 0 128-16,2 2-128 0,1 1 240 0,2 0-48 15,0 4 0-15,1 6 0 0,-1-1-192 0,2 4 144 0,0-1-144 0,2 2 128 16,2 4 0-16,2 2 0 0,1 1 0 16,0-1 0-16,1 0-128 0,2 0 192 0,2-1-192 0,3-1 192 15,0-3-48-15,6 1 0 0,-1 3 0 0,4-1 0 16,0-2 16-16,2 0 0 0,2-1 0 0,4 0 0 15,2-2 16-15,2-1 0 0,3 1 0 0,3-2 0 16,-1 3-48-16,6 0 0 0,0-2 0 0,3-2 0 16,2 3 0-16,1-5-128 0,1 4 192 0,2 0-64 15,0-2-128-15,4 3 160 0,2 0-160 0,0-1 160 16,-1-2-160-16,1 2 128 0,1-2-128 0,2 1 128 16,2-5 0-16,2 3 0 0,3-5 0 0,1 3 0 0,0 1 80 15,1-5 16-15,4-2 0 0,0-1 0 0,-1-1-16 0,2 0 0 16,1-3 0-16,-2-2 0 0,2 1-48 0,2-2-16 15,-2-7 0-15,0 2 0 0,-1 3 0 0,3-5 0 16,-2 0 0-16,1-2 0 0,0 2 32 0,2-3 0 16,-1 1 0-16,1-4 0 0,-2-2-32 0,0 1 0 15,0-2 0-15,-1-1 0 0,-4-2 16 16,3 0 0-16,-2-5 0 0,-2 3 0 0,-1 1 16 0,-2-1 0 16,0 1 0-16,1-4 0 0,-2-3 16 0,0-4 0 15,-1-3 0-15,1-7 0 0,1 0-192 0,0-3 192 16,-1-8-192-16,-2-2 192 0,-1-4-64 0,-2-1 0 0,-1-6 0 15,-3 0 0-15,-2-4 32 0,-3 1 0 0,-3-3 0 0,-2 1 0 16,-5 2 16-16,-4-1 0 0,-6 5 0 0,-4 3 0 16,-5 5-176-16,-5 0 160 0,-3 8-160 15,-6 3 160-15,-3 1-160 0,-5 4 0 0,-5-2 0 0,-3 10 0 16,-5 0 0-16,-1 2 0 0,-1 0 0 0,2 3 0 16,1 0-160-16,4 5-64 0,4 3-16 0,6 2 0 31,5 2-1856-31,6 2-368 0,3-1-80 0,7 2-17008 0</inkml:trace>
  <inkml:trace contextRef="#ctx0" brushRef="#br0" timeOffset="81412.53">21871 18042 11967 0,'0'0'1072'16,"0"0"-864"-16,0 0-208 0,0 0 0 0,11-1 1328 0,0 0 208 16,-11 1 64-16,12-4 0 0,0 4-384 0,-1-1-64 15,-11 1 0-15,13-3-16 0,-2 2-144 0,1 0-32 16,-1-1 0-16,-1 0 0 0,-10 2-64 0,9-8-32 16,-2 2 0-16,-7 6 0 0,6-10 80 0,-2-1 16 15,-4 0 0-15,-1 1 0 0,-2-3-192 0,-2 2-48 16,-3 0 0-16,-2-3 0 0,-3 2-272 0,-2-1-64 15,-1-2-16-15,-2-2 0 0,-1 1-112 0,-3-1-32 0,-5-1 0 16,2 2 0-16,-4-1-32 0,-2 2-16 0,0 4 0 0,-4-2 0 16,-3 2-176-16,0 0 192 0,-3 0-192 15,1 1 192-15,-2 1-192 0,-2 3 0 0,1-5 144 16,0 5-144-16,-3 0 0 0,-1 2 128 0,-1 1-128 0,-2 3 0 16,-1 0 128-16,2 2-128 0,1 0 128 0,1 2-128 15,0 2 160-15,1-1-32 0,0 4-128 0,0 0 192 16,0 8-32-16,2 3-16 0,-1 4 0 0,1 4 0 15,0 3-16-15,0 3 0 0,4 4 0 0,0 1 0 16,1 5-128-16,1 3 0 0,2 4 144 0,3-2-144 16,4-2 0-16,3 1 0 0,5 1 0 0,3-2 128 15,1 2-128-15,6 1 0 0,2-2 0 0,4-1 0 16,4 3 128-16,2-1-128 0,3-3 160 0,2 1-160 16,-1-6 160-16,4 2-160 0,3-2 160 0,0-2-160 15,1-1 144-15,2 0-144 0,2-1 128 0,1-2-128 0,-1-2 144 16,4 0-144-16,-1 0 160 0,2-3-160 0,3-2 192 0,1 0-48 15,-1-6-16-15,4-1 0 0,3-3 64 0,4 0 16 16,2-1 0-16,1-1 0 0,1 1 0 0,1-2 0 16,3-5 0-16,0 1 0 0,2 1-16 0,0-6-16 15,2-1 0-15,4 2 0 0,4-2 0 0,1-3 0 16,-1 1 0-16,1-2 0 0,1-2-32 0,0 0 0 16,-1-1 0-16,-1 1 0 0,-2 0-16 0,-1-3 0 15,2-5 0-15,-2 4 0 0,-1-3 0 0,-1-1 0 16,-4 2 0-16,1-5 0 0,-2 0 16 0,0-2 0 15,-4 0 0-15,-2-5 0 0,0-6 16 0,-2 0 0 16,-1-8 0-16,-3-3 0 0,-3 2 32 0,-1-3 0 0,-2-5 0 16,-1-1 0-16,-2 2 64 0,-3-1 0 0,-4-2 16 15,-6 1 0-15,-3 0-64 0,-5-1-16 0,-4-4 0 0,-2 0 0 16,-7-2-48-16,-4-2-16 0,-5-1 0 0,-5-1 0 16,-5 0-128-16,-5 3 0 0,-5 0 0 0,-3 4 128 15,-4 2-128-15,0 3 0 0,-4-1 0 0,-2 4 0 16,-3 2 0-16,1 3 0 0,0 2 0 0,2 5 0 15,-3 0-160-15,4 6 160 0,0 2-208 0,5 4 80 32,9-1-1040-32,4 6-208 0,5 1-32 0,9 5-16 15,8 3-1376-15,10 1-272 0,0 0-48 0,18 8-16 0</inkml:trace>
  <inkml:trace contextRef="#ctx0" brushRef="#br0" timeOffset="82966.7">29741 17925 5471 0,'0'0'240'0,"13"-5"48"0,3 0-288 16,-1-3 0-16,0 3 0 0,-1-1 0 0,1-2 1136 0,-2 5 160 16,0 1 48-16,-2 0 0 0,1-1-208 0,-2-2-48 15,-10 5 0-15,10-4 0 0,-10 4 224 0,9-3 32 16,-9 3 16-16,0 0 0 0,6-8-144 0,-6 8-48 15,0 0 0-15,4-9 0 0,-4 9 16 0,-2-10 0 16,-2 1 0-16,-1-1 0 0,-3 3-544 0,-1 1-96 16,0-4-32-16,-1 2 0 0,-3-3 64 0,-1-3 0 0,0 0 0 0,-3 0 0 15,-4-3 64-15,0 2 0 16,-5-1 16-16,-3-2 0 0,-3 1-160 0,-2-2-48 16,-3 0 0-16,-4-1 0 0,-4 2-112 0,-2 1-16 15,-4 1-16-15,-3-1 0 0,-2-2-16 0,1 3 0 0,-1 1 0 0,0 6 0 16,0 0 32-16,2 6 16 15,2 3 0-15,-1 7 0 0,-3 4-48 0,0 3-16 0,-1 3 0 0,1 5 0 16,0 8-144-16,3 1-128 0,-1 5 144 0,6 3-144 16,2 1 128-16,3 2-128 0,1 5 0 0,4-3 0 15,1 5 128-15,6-1-128 0,5-1 0 0,4 4 0 16,6 2 176-16,3-1-176 0,4-1 192 0,4 3-192 16,5 0 208-16,4 2-64 0,2-1-16 0,4-1 0 15,3 1 16-15,1-2 0 0,2 0 0 0,4-1 0 16,0-1 0-16,2-3 0 0,3-4 0 0,-1 3 0 0,2-1 64 15,1 1 16-15,4-4 0 0,-1 2 0 0,4-1 0 0,0-4 0 16,0-2 0-16,3-6 0 0,2-2-16 16,2 2 0-16,0-4 0 0,2-1 0 15,3-8 48-15,0-2 0 0,-1 1 0 0,2-1 0 0,-1-5 16 16,1-3 16-16,0 0 0 0,1-2 0 0,1-4-32 0,0 3 0 16,1-3 0-16,-3-3 0 0,-4-1-48 0,-1-3-16 15,0 2 0-15,-3-2 0 0,1 0 32 0,-2-2 0 16,-2-1 0-16,2 1 0 0,-1-4-32 0,2 2 0 15,-1-5 0-15,0 2 0 0,-1 1-48 0,-1-5-16 16,-5-1 0-16,3 0 0 0,1-6 16 0,-2 2 0 16,3-3 0-16,-1-6 0 0,0-4-16 0,-1-3-128 0,-1-1 192 15,0 0-64-15,-1-2-128 0,-3 1 160 0,0-3-160 16,-3 3 160-16,-2-1-160 0,-1 1 0 0,-3 2 144 16,-2-1-144-16,-5 0 128 0,-3-1-128 0,0-4 128 0,-4 4-128 15,-1 1 0-15,-1 0 144 0,-2-1-144 0,-4-1 0 16,0-3 0-16,-3 0 0 15,2 1 0-15,-6-1 0 0,-2 3 0 0,-3-2 0 0,-4-6 0 0,-2 5 0 16,-2 2 0-16,-2-2 0 0,-4 2 0 0,-3 3 0 16,-2 0 0-16,-1 3 0 0,-2 0 0 0,-3 3 0 15,-2 5 0-15,-1-2 0 0,-2 2 0 0,-3 5 0 16,-3-2 0-16,-2 2-144 16,-1 0 144-16,-1 0 0 0,0 5 0 0,0 2 0 0,-2 6 0 0,2 1-128 15,-1-2 128-15,-1 6 0 0,-4 2 0 0,-1 1-128 16,2 3 128-16,-5 3 0 0,1 5 0 0,2 6 0 15,-2 3 0-15,0 2-128 0,-2 1 128 0,1 3 0 16,1 7 0-16,2 4-128 0,4 3 128 0,2 3 0 0,2 3 0 0,3 1-128 16,4-3 128-16,3 6 0 0,2-2 0 0,1-2-128 15,3 0 128-15,8-3 0 0,3 3 0 0,6-2 0 16,2 6 0-16,5-3-128 0,4 0 128 16,4 1 0-16,5 0 0 0,3 1 0 0,4 0 0 0,6 2 0 15,4 0 0-15,4 1-128 0,6 1 128 0,7 3 0 16,3-1 0-16,5 0 0 0,0-2 0 0,3-2 0 15,0-11 0-15,2 1 0 0,3-5 0 0,-2-4 0 16,2-2 0-16,2-6 0 0,3-3 0 0,-1-5 0 16,1-2 0-16,2-3 0 0,2-4 0 0,3-1 128 15,3-3-128-15,3-3 128 0,3-4-128 0,-3-2 0 0,-5-2 0 16,1-2 128-16,-2-7-128 0,4-2 0 16,3-2 0-16,5-9 128 0,-3-1-128 0,-1-11 0 0,-2-12 128 0,1-6-128 15,0-6 128-15,-4 0-128 0,-6 1 128 16,-3-1-128-16,-5 3 128 0,-8 2-128 0,-6-1 128 0,-9-1-128 15,-8 5 0-15,-7-2 0 0,-6 0 0 0,-9 6 128 16,-5 0-128-16,-9 0 144 0,-8 0-144 0,-4 3 160 16,-5 2-160-16,-4 2 0 0,-3 0 0 0,-4 6-176 15,0 3-160-15,-1 1-48 0,0 4 0 16,1 5 0 0,4 6-1344-16,2 6-256 0,2 2-64 0,3 8-11680 0,1 3-2336 0</inkml:trace>
  <inkml:trace contextRef="#ctx0" brushRef="#br0" timeOffset="88226.11">28965 10896 22111 0,'-1'-14'976'0,"0"5"208"0,-1-2-944 0,1 2-240 0,-2-2 0 0,1-1 0 16,1 2 0-16,1-3 176 0,0 2-176 0,0 1 160 15,0-3 752-15,0 5 160 0,0 8 16 0,0-9 16 0,0 9-416 0,0 0-96 16,0 0-16-16,0 0 0 0,0 0-112 0,0 0-16 16,-3 13-16-16,2 5 0 0,0 4 16 0,-1 6 0 15,1-1 0-15,-1 9 0 0,-2 7-128 0,0 4 0 16,-2 7-16-16,-2 7 0 0,-2 4 32 0,2 7 16 16,4 8 0-16,-5 1 0 0,0 3-96 0,-1 5 0 15,-1 7-16-15,1-1 0 0,1-2-48 0,-1 0-16 16,-2-4 0-16,3-2 0 0,2 1 32 0,2-9 16 15,-3-6 0-15,5-4 0 0,0-4 96 0,-1-8 0 16,0-4 16-16,0 1 0 0,3-3-128 0,-2-6-16 16,1 0-16-16,2-8 0 0,1-3-176 0,2-5 192 0,-3-3-192 15,2-2 192-15,1-1-192 0,1-5 0 0,-2-8 0 16,2-1 0 0,-4-9-320-16,0 0-80 0,0 0-32 0,8-13 0 15,-2-5-1536-15,-1-2-304 0,-1-8-64 0</inkml:trace>
  <inkml:trace contextRef="#ctx0" brushRef="#br0" timeOffset="88571.76">28486 12410 24879 0,'-9'6'2208'0,"0"6"-1760"0,1 2-448 0,3 9 0 16,2 2 560-16,0 6 16 0,2 0 16 0,1 6 0 15,1 3-464-15,4 4-128 0,-1 3 0 0,1 2 0 0,1-4 144 0,3 2-144 16,4 5 192-16,-2-6-192 0,1-1 208 0,2-3-64 16,1-4-16-16,4-1 0 0,4-2 32 0,0-4 0 15,1-5 0-15,0-5 0 0,3-7 256 0,3-4 48 16,5-5 16-16,-1-6 0 0,0-7 432 0,2-7 96 16,1-7 16-16,5-11 0 0,2-5 0 0,2-10 0 15,-1-4 0-15,2-4 0 0,6-1-176 0,0-7-16 16,1-1-16-16,-2-2 0 0,-4-1-240 0,-2 1-32 15,-2-2-16-15,-3 3 0 0,-2 4-240 0,-4 5-48 16,-1 1-16-16,-1 8 0 0,-4 4-224 0,-3 6 128 16,-3 3-128-16,-5 2 0 15,-6 5-1152-15,1 1-336 0,-3-1-64 0,-6 3-16160 16</inkml:trace>
  <inkml:trace contextRef="#ctx0" brushRef="#br0" timeOffset="90103.56">26831 7905 5519 0,'0'-14'240'0,"0"4"64"0,-1 0-304 16,1-1 0-16,0 2 0 0,0-1 0 0,0 3 1520 0,0 7 240 15,1-9 48-15,-1 9 16 0,2-5-608 0,-2 5-128 16,0 0-32-16,0 0 0 0,0 0-512 0,0 0-96 15,0 0-32-15,0 0 0 0,0 0-16 0,0 0 0 16,0 0 0-16,0 0 0 0,0 0 240 0,-3 14 64 16,-2 2 0-16,-2 4 0 0,0 1-48 0,-2 9 0 15,-2 7 0-15,-1 1 0 0,-3 0-112 0,-2 10-32 16,0 2 0-16,1 7 0 0,-1 0-192 0,3 2-32 16,-3 0-16-16,3 1 0 0,1-3-144 0,4-2-128 15,1-2 192-15,3 1-192 0,3-6 160 0,1-6-160 0,-1-5 128 16,4-2-128-16,0-2 192 0,2-2-64 0,1-7 0 15,3-4 0-15,-1-2 112 0,3-4 16 0,1-5 0 0,0 0 0 16,0-3 96-16,2 1 32 0,1-6 0 0,1-2 0 16,1-8 96-16,0 1 32 0,2-5 0 0,-2-1 0 15,0-2-64-15,0-3-16 0,0-3 0 0,-1 1 0 16,0-3-160-16,2-1-16 0,0 0-16 0,1-4 0 16,0 1-64-16,0-1-16 0,-2-5 0 0,6 1 0 15,1-2 0-15,1-1 0 0,1-2 0 0,1 1 0 16,-1 0-16-16,2-2 0 0,0-4 0 15,1 1 0-15,-2-4-16 0,1 3-128 0,-3-3 192 0,-1 3-64 16,0 2-128-16,-3 1 0 0,-2 1 144 0,0 8-144 16,-4 3 0-16,-2 6 0 0,0 3 0 0,-2 2 128 15,-5 1-128-15,0 2 0 0,0 4 0 0,-5 10 128 16,0 0-128-16,0 0 128 0,0 0-128 0,0 0 128 0,-2 10-128 0,-1 8 0 16,1 6 0-16,-3 5 128 15,-4 5-128-15,0 7 0 0,0 9 0 0,1 2 0 0,1 1 0 0,2-1 0 16,1 2 0-16,1-2 0 0,2-5 0 0,3-1 0 15,2-6 0-15,3-2 0 0,0-3 0 0,5-4 0 16,0-4 0-16,4-1 0 0,-1-6 0 0,3-2 0 16,-2-4 0-16,2-5 0 0,1 0 0 0,1-7 0 15,3-2 0-15,0 0 128 0,-1-5-128 0,-2-3 176 16,2 1-176-16,-4-6 192 0,-2-2-464 0,-2-1-96 16,-1 3-16-16,-3-3 0 15,0 1-2704-15,-4 1-560 0</inkml:trace>
  <inkml:trace contextRef="#ctx0" brushRef="#br0" timeOffset="90736.36">26556 7586 8287 0,'0'0'736'0,"0"0"-592"15,-9 7-144-15,1 2 0 0,-3-3 1024 0,2 0 192 16,2 2 16-16,-2-4 16 0,3 1-160 0,6-5-16 16,-9 5-16-16,9-5 0 0,0 0 128 0,0 0 32 15,-7-5 0-15,5-1 0 0,2-5-96 0,4 0-16 16,2-6 0-16,4-3 0 0,2-4-368 0,3 0-80 15,3-2-16-15,2 0 0 0,3 0-176 0,0-2-32 0,5 4-16 0,0-6 0 16,0-1-96-16,1 2 0 0,0-2-16 16,-1 1 0-16,-1 1-48 0,-1 2 0 0,1 5 0 15,0 5 0-15,-6 1-48 0,-1 6-16 0,-4 1 0 16,-1 7 0-16,-2 2 688 0,0 3 128 0,-2 9 16 0,2-1 16 31,1 3-1648-31,-3 5-336 0,3 3-64 0,2 2-16 0,0-2 848 0,2 1 176 16,1 0 0-16,3-3 0 0,0 0 0 0,3-3 0 0,0-7 0 0,2 0 0 15,-1-4 0-15,2 0 0 0,2-5 0 0,0-5 0 16,2-2 224-16,-2-1 0 0,5-2 0 0,0-1 0 16,1-5 272-16,-1 0 48 0,1-2 16 0,-2 2 0 15,-2-2-160-15,-3 1-16 0,-3-1-16 0,-5 3 0 16,-3-1-128-16,-3 2-32 0,-3 3 0 0,-3 1 0 0,-3 0-64 16,-6 9-16-16,0 0 0 0,0 0 0 0,0 0-128 0,0 0 0 15,0 0 0-15,0 0 128 16,0 0-1648-16,0 0-336 15,0 0-64-15,0 0-12624 0</inkml:trace>
  <inkml:trace contextRef="#ctx0" brushRef="#br0" timeOffset="91559.56">28961 7823 10479 0,'0'0'448'0,"4"-8"128"0,0-3-576 0,0 3 0 15,1-3 0-15,0-1 0 0,1 6 1264 0,-1-4 144 16,2 1 16-16,0 0 16 0,1 3-512 0,0 2-96 15,0-3-32-15,-8 7 0 0,9-3-176 0,-9 3-48 16,0 0 0-16,12 1 0 0,-12-1-128 0,0 0-16 0,5 10-16 0,-4 4 0 16,-1 0 192-16,0 6 32 0,-4 1 16 0,-1 2 0 15,0 5-128-15,0-2-16 0,0 6-16 0,1 2 0 16,-1-1-112-16,3-1-32 0,0 2 0 0,4-2 0 16,-2-4-160-16,6-6-16 0,0-4-16 0,4-3 0 15,2-4 64-15,-1-1 16 0,1-4 0 0,2-4 0 16,6-3 464-16,2-3 80 0,3-1 32 0,3-8 0 15,4-2 80-15,-3-4 0 0,2-3 16 0,-3 3 0 16,0-2-320-16,-3-5-64 0,0 1-16 0,0-4 0 16,-5 2-16-16,-1-5-16 0,-1 0 0 0,-2 2 0 15,-2 2-32-15,-1 0-16 0,0 4 0 0,-6 0 0 16,0-1-224-16,-1 5-32 0,-1 4-16 0,-2 2 0 16,-3 2-160-16,0 2 128 0,0 10-128 0,0 0 128 0,-7-5-128 0,7 5 0 15,-7-4-192-15,-2 4 192 16,-1 3-944-16,1-2-64 0,9-1-16 15,-8 6 0-15,8-6-1776 0,-5 10-352 0,5-10-80 16</inkml:trace>
  <inkml:trace contextRef="#ctx0" brushRef="#br0" timeOffset="93656.51">30599 7993 20383 0,'-17'-2'896'0,"8"2"192"0,-1 3-864 0,1 0-224 0,0-2 0 0,1 3 0 0,1 1 320 0,7-5 0 15,-6 12 16-15,0 3 0 0,4 3-16 0,2 1-16 16,1 0 0-16,6 2 0 0,0 0-16 0,7 0 0 16,1 0 0-16,8-2 0 0,5-3 192 0,8-3 32 15,3-2 16-15,7 1 0 0,5-5 192 0,-2-1 48 16,0-5 0-16,-1-2 0 0,0-3-128 0,1-1-32 15,-2-2 0-15,-2-4 0 0,-1-4-32 0,0-1-16 16,1 1 0-16,-3 1 0 0,-3-4-288 0,-3 3-48 16,-10 1-16-16,-3 0 0 0,-5 1-80 0,-5 4-128 15,-7 1 176-15,-6 8-176 16,3-9-240-16,-3 9-144 0,-9-4-48 0,-4 1 0 16,-6 3-2672-16,-4 2-544 0</inkml:trace>
  <inkml:trace contextRef="#ctx0" brushRef="#br0" timeOffset="93866.19">30724 8113 20495 0,'-20'-2'896'0,"11"1"208"0,-1 0-880 0,2-2-224 0,8 3 0 0,0 0 0 15,0 0 432-15,0 0 32 0,-6-9 16 0,3 0 0 16,6 1 128-16,2 0 32 0,3 2 0 0,4-5 0 15,4-1-64-15,3 3-16 0,4-1 0 0,5 2 0 16,6-1 80-16,3 3 0 0,2 2 16 0,2-2 0 0,2-2-112 16,2 3-32-16,2-1 0 0,0 3 0 0,1 3-160 0,0 5-32 15,-1 1-16-15,-4 3 0 0,-3 0-112 0,-6 4-32 16,-6-2 0-16,-2 2 0 0,-7 1-160 0,-5-1 0 16,-2-2 0-16,-5 3 0 15,-2 0-640-15,-3 0 0 0,-2 1 0 0,-1-1 0 16,-3-1-1888-16,0-4-384 0</inkml:trace>
  <inkml:trace contextRef="#ctx0" brushRef="#br0" timeOffset="94501.5">32279 7768 9215 0,'0'-10'816'0,"0"0"-656"0,0-2-160 0,1 3 0 16,-1-2 2960-16,0 3 560 0,-1-3 128 0,1 0 0 16,-3 0-2544-16,1-4-512 0,-3-1-96 0,-2-1-32 15,-1 1-16-15,-3-1-16 0,-5 1 0 0,-2-1 0 16,-4 3 0-16,-7 1 0 0,-6-1 0 0,-7 2 0 15,-7-1-176-15,-4-2-48 0,-7 3 0 0,-3 5 0 0,-2-1-16 16,-4 4 0-16,-2-1 0 0,-3 4 0 16,-5 1 64-16,-2 1 16 0,-3 2 0 0,0 3 0 0,0 3 32 15,1-2 0-15,-9 4 0 0,6 3 0 0,-2 2-16 0,5 3 0 16,3 5 0-16,5 4 0 0,1-2-64 0,5 4-16 16,0 1 0-16,4 3 0 0,9 4-80 0,7 5 0 15,0 3-128-15,9 2 192 0,5 2-192 0,7 3 0 16,3 1 0-16,6 3 0 0,6-1 0 0,7-1 0 15,8-2 0-15,6 0-160 0,3-1 160 0,7 2 0 16,2-2-144-16,5 0 144 0,0-1 0 0,6-4 0 16,2-3 0-16,3 0 0 0,8-1 0 0,1-4 0 15,4-1 0-15,0-5 0 0,3-3 0 0,2-7 0 16,0-6 0-16,8 1 0 0,2-1 128 0,9-2-128 16,4-4 128-16,2 0-128 0,-1-10 192 0,3-5-64 0,3-7 0 0,7 3 0 15,7-2 128-15,1-3 0 0,-2-7 16 0,3-4 0 16,5-9 32-16,-53 13 0 15,10-1 0-15,4-8 0 0,4-2 16 0,3-1 0 0,3-3 0 0,-1 0 0 16,-3 2 0-16,53-33 0 0,-34 10 0 0,-17-1 0 16,-13-6 16-16,-33 26 16 0,-1-8 0 0,-3-6 0 15,-4 1 96-15,-4 1 0 0,-6 5 16 0,-6-3 0 16,-7 1-208-16,-5-2-32 0,-4 1-16 0,-6 1 0 16,-4-4-208-16,-1 5 0 0,-3 1 128 0,-30-29-128 15,-3 15-176-15,-3 13-80 0,-5 9 0 0,31 21-16 16,-5-2-1584-1,-1 1-320-15,-1 1-64 0</inkml:trace>
  <inkml:trace contextRef="#ctx0" brushRef="#br0" timeOffset="96838.64">29352 6235 11967 0,'0'0'528'0,"0"0"112"15,0 0-512-15,0 0-128 0,0 0 0 0,0 0 0 0,0 0 1056 0,3 12 176 0,-3-12 48 0,0 0 0 16,0 0-704-16,0 0-144 0,0 0-32 0,0 0 0 16,0 0 720-16,0 0 144 0,5-7 16 0,2-2 16 15,-1 1-400-15,-1-4-64 0,0-3-32 0,0-2 0 16,-1-3-112-16,3-2-32 0,-2-3 0 0,0 1 0 15,-1 1-272-15,-1-2-48 0,2-1-16 0,1 4 0 16,-1 2-320-16,0 0 0 0,-1-1 0 0,1 4 0 16,0 4-192-16,0 0-96 0,0 1-32 0,0 3-8096 15,-1-2-1632-15</inkml:trace>
  <inkml:trace contextRef="#ctx0" brushRef="#br0" timeOffset="97084.07">29720 6170 17503 0,'0'0'1552'0,"0"0"-1232"16,0 0-320-16,0 0 0 0,0 0 1376 0,10-7 224 16,1-1 32-16,-3-5 16 0,5-1-176 0,1-2-48 15,-1-7 0-15,1 0 0 0,0-2-336 0,0 1-80 16,-2 1-16-16,1-4 0 0,-1 3-480 0,-1 0-112 15,2 1-16-15,-6 3 0 0,1 0-256 0,-2 3-128 0,-2 0 128 16,1 3-128-16,-2 3 0 0,-1-2-144 0,0 2 0 0,-1 2 0 31,-1 9-1296-31,0-9-256 0,0 9-48 0,-1-9-11264 0</inkml:trace>
  <inkml:trace contextRef="#ctx0" brushRef="#br0" timeOffset="98065.31">27258 5112 7359 0,'0'0'320'0,"-5"9"80"0,5-9-400 0,-5 8 0 0,-3 1 0 0,2-1 0 16,6-8 1792-16,-7 9 288 0,0-3 48 0,7-6 16 15,0 0-880-15,0 0-176 0,0 0-48 0,0 0 0 16,0 0 96-16,0 0 16 0,0 0 0 0,-3-14 0 16,3-1-128-16,4-5-32 0,2-1 0 0,2-2 0 0,0 1-272 0,2-6-48 15,1 2-16-15,2-4 0 0,1-1-128 16,0 1-16-16,1-5-16 0,1 0 0 15,-1-3-112-15,1-6 0 0,2 0-16 0,1-3 0 0,0 5-64 0,0-3-16 16,-2 1 0-16,-1 3 0 0,-2 6-80 0,-1 4-16 16,-2 1 0-16,1 6 0 0,-2-1 0 0,0 6-16 15,-1 3 0-15,0 3 0 0,-1 0-176 0,-2 4 0 16,-2 2 0-16,-4 7 0 0,0 0 0 0,0 0 0 16,0 0 0-16,7 13-176 0,0-1 176 0,-1 10-208 15,-1 1 80-15,-1 6 128 0,-3 1-176 0,4 7 176 16,-1 7-128-16,0-4 128 0,0 2 0 0,1-1 0 15,0-3 0-15,1-4 0 0,1-3 0 0,-1-1 0 0,-1-2 0 16,3-6 0-16,1-4 0 0,-2-1 0 0,0 1 0 16,0-5 0-16,1-7 0 0,-8-6 0 15,10 4 0-15,2 0 0 0,-1-4 0 0,2-4 0 16,1-1 0-16,0-8 128 0,0-2 48 0,1-3 16 16,1-3 0-16,2-2 0 0,-4-5-16 0,3 0 0 0,-1-4 0 0,2-2 0 15,1-1-48-15,1-3-128 0,0-2 192 0,0-4-64 16,-2 3-128-16,2-4 0 0,3 1 0 15,2 2 128-15,2 0-128 0,2 2 0 0,-3 3 0 0,0 2 0 16,1 0 0-16,-3 6 0 0,-3 4 0 0,-4 6 0 16,-1 2 0-16,-4 7 0 0,0 5 0 0,-12 5 0 15,11 0 0-15,-3 9 0 0,-2 4-176 0,-1 6 176 16,-1 5-128-16,-4 2 128 0,1 8-128 0,-2 4 128 16,-1 6 0-16,-2 3 0 0,0 5 0 0,-1 4 0 15,-3 5 0-15,1 0 0 0,-2 4 0 0,0-4 0 0,1 1 144 0,2-4-144 16,1-6 192-16,-2-1-192 0,4-4 192 0,-1 0-192 15,2-3 192-15,2-1-192 0,0-6 128 0,3-3-128 16,3-3 0-16,-1-7 0 0,1-6 128 0,-1-5-128 16,-3-6 0-16,-2-7 0 15,13 4-1088-15,-4-5-336 0,-2-6-64 16,0-7-13088-16</inkml:trace>
  <inkml:trace contextRef="#ctx0" brushRef="#br0" timeOffset="99867.16">29640 4382 8287 0,'1'-10'736'0,"-1"2"-592"15,2-2-144-15,0 1 0 0,1-2 1600 0,1 1 304 16,-1 1 48-16,-3 9 16 0,0 0-688 0,0 0-128 16,0 0-16-16,0 0-16 0,0 0-464 0,0 0-80 15,5 7-32-15,-2 7 0 0,-3 5-144 0,-1 4-16 16,-2 4-16-16,1 3 0 0,-1 2-240 0,1 3-128 15,-2 0 160-15,1 1-160 0,1-1 288 0,2-3-32 16,1-3-16-16,3-5 0 0,2 1 0 0,3-3 0 16,0-2 0-16,2-8 0 0,5-2 368 0,-1-2 80 15,3 0 16-15,2-7 0 0,0-1 192 0,4-1 64 0,3-8 0 16,0-1 0-16,0-6-352 0,0-3-64 16,4-4-16-16,1-3 0 0,0-1-160 0,-1-2-48 15,1 0 0-15,-5-1 0 0,-3-3 48 0,0-1 0 0,-2 2 0 0,-3 0 0 16,-3 3 80-16,-3-1 0 0,-5 0 16 15,-2 6 0-15,0 5-144 0,-3 3-48 0,-6 2 0 0,1 4 0 16,-2-3-272-16,-1 5 0 0,-1 1 0 0,-2 3 0 16,-1 1-192-16,-1 3-128 0,0 3-48 0,0-1 0 31,1 2-1728-31,9-4-336 0,-9 8-80 0,9-8-6768 0,0 0-1360 0</inkml:trace>
  <inkml:trace contextRef="#ctx0" brushRef="#br0" timeOffset="100443">31225 3993 12895 0,'1'-22'1152'0,"1"10"-928"0,-1 0-224 15,2 2 0-15,0-3 656 0,1 3 96 0,0 1 16 0,0-2 0 16,0 0 208-16,-1-2 48 0,1 1 16 0,0 5 0 15,-4 7-128-15,0 0-16 0,0 0-16 0,0 0 0 16,4-8-48-16,-4 8 0 0,0 0 0 0,0 0 0 16,0 0-256-16,0 0-64 0,-3 12-16 0,1 3 0 15,-1 5-160-15,-1 3-16 0,1 4-16 0,-1 1 0 16,1 6-144-16,-1 3-32 0,2 2 0 0,-1 2 0 16,2 1 16-16,-1 4 0 0,-1-3 0 0,2 3 0 15,-1-4-144-15,2-1 0 0,2 0 0 0,0-5 0 16,3-6 128-16,0-2 0 0,2-4 0 0,0-2 0 15,2-4 352-15,-1-6 64 0,0 0 16 0,0-1 0 16,3-4 48-16,-2-1 16 0,-1 0 0 0,3-4 0 0,-3-4 80 16,4-4 0-16,2-2 16 0,2-6 0 0,1-2-144 15,-1-4-16-15,1-3-16 0,0-4 0 0,-1 2-224 16,1-5-64-16,-1 0 0 0,1-3 0 0,0-7-48 0,1-2-16 16,0-2 0-16,0-4 0 0,0-4 0 0,4-1-16 15,1-1 0-15,0 0 0 0,0 2 32 0,3 5 16 16,2 4 0-16,-3 6 0 0,2 5-224 0,-1 4 0 15,0-1 128-15,-1 4-128 0,1 1 0 0,-2 5 144 16,-6 2-144-16,-3 6 128 0,-4-1-128 0,-2 6 0 16,-3-2 0-16,-6 8 0 0,0 0-192 0,0 0-80 15,0 0-16-15,0 0 0 16,0 0-720-16,0 0-144 0,0 0-16 0,-10 12-16 16,0-3-2016-16,-1 2-416 0,-2 2-80 0</inkml:trace>
  <inkml:trace contextRef="#ctx0" brushRef="#br0" timeOffset="103087.98">32517 3027 6447 0,'0'0'576'0,"0"0"-576"16,0 0 0-16,0 0 0 0,0 0 1088 0,0 0 96 0,-5-9 32 0,5 9 0 15,0 0-336-15,0 0-64 0,-6-7-16 0,6 7 0 16,0 0-176-16,0 0-48 0,0 0 0 0,0 0 0 16,11-6-256-16,1 1-48 0,0 3-16 0,1 1 0 15,-2 1 32-15,2 1 0 0,-1 0 0 0,1 2 0 16,-1 0 32-16,-1 1 0 0,0-1 0 0,0 2 0 16,-1 1-32-16,-10-6 0 0,7 9 0 0,-2 3 0 15,1-4-32-15,-5 5 0 0,-2-1 0 0,-2-2 0 16,0 3 144-16,0-3 32 0,-2 1 0 0,-1 2 0 15,1-3-48-15,0 0-16 0,0-2 0 0,5-8 0 16,-2 10-176-16,2-10-48 0,-2 9 0 0,2-9 0 16,3 10-144-16,-3-10 128 0,10 11-128 0,0-4 128 15,0 0 16-15,6 2 0 0,0-4 0 0,2 6 0 16,0-2-144-16,-3 2 160 0,-1-2-160 0,-1 1 160 0,-7 1-32 16,-2 1 0-16,-4 1 0 0,-4 2 0 0,-2-1 320 0,-8-1 48 15,-4 1 16-15,-2 1 0 0,-3-1 64 0,-3-3 32 16,0 1 0-16,-1-1 0 0,-1-3-240 0,-3-2-48 15,-2 0-16-15,0-2 0 0,2 0-176 0,1 0-128 16,2 1 144-16,4-1-144 0,3 0 160 0,8-1-160 16,3 1 160-16,10-4-160 15,0 0-1472-15,0 0-400 0,11 0-80 0</inkml:trace>
  <inkml:trace contextRef="#ctx0" brushRef="#br0" timeOffset="109917.02">23223 1750 21183 0,'0'0'1888'0,"-3"-8"-1504"0,0-3-384 0,2 2 0 16,1-3 128-16,1 5-128 0,-1 7 128 0,5-11-128 15,0 4 960-15,2-1 112 0,-7 8 16 0,7-4 16 16,-7 4-368-16,0 0-80 0,0 0-16 0,10 5 0 16,-2 7-112-16,-2 3-16 0,-1 3-16 0,-2 2 0 15,-2 8-48-15,-1 3 0 0,-1 7 0 0,-2 4 0 0,0 0-96 0,1 4-32 16,-3-5 0-16,0 0 0 0,-1 0-144 15,0-4-48-15,-2-4 0 0,2-1 0 0,0-3-128 0,3-3 128 16,1 2-128-16,2-5 128 0,-1-2-128 0,1-4 0 16,0-1 0-16,1-4 128 15,-1-12-1472-15,0 0-288 0,5 8-64 0,-5-8-7072 16,0 0-1408-16</inkml:trace>
  <inkml:trace contextRef="#ctx0" brushRef="#br0" timeOffset="110167.81">23651 1528 22111 0,'-25'-1'1968'0,"10"2"-1584"0,-3 5-384 0,2 5 0 16,2 2 2176-16,1 3 336 0,0-1 80 0,2 7 16 16,1 1-2272-16,1 2-336 0,1 5-288 0,6 1 48 15,-2-3 240-15,3 4 0 0,1 2-160 0,2 2 160 16,1-2 0-16,-1 2 0 0,2 1-144 0,1-4 144 15,3-1 0-15,-3-6 0 0,1 1 0 0,-1-4 0 16,0-4 0-16,0 0-160 0,-1-1 0 0,-1-2 0 31,-3-3-736-31,-1-4-160 0,-3 2-32 0,-3-3 0 16,-3 0-1152-16,-2-5-224 0</inkml:trace>
  <inkml:trace contextRef="#ctx0" brushRef="#br0" timeOffset="110364.16">23044 1822 25679 0,'0'0'1136'0,"8"-10"240"0,1-5-1104 0,5-1-272 15,5-1 0-15,1-1 0 0,0-2 0 0,5 0 0 16,3-1 0-16,2-3 0 0,2 2 144 0,7 2-16 16,2 2-128-16,3 0 192 0,2 0 32 0,-1 2 0 15,0 1 0-15,-3 4 0 0,-2 0-224 0,-8 6 0 16,-6 1 0-16,-3 2 0 15,-3 4-1824-15,-4 2-304 0</inkml:trace>
  <inkml:trace contextRef="#ctx0" brushRef="#br0" timeOffset="110544.36">24071 1888 29487 0,'-15'23'2624'0,"5"0"-2112"0,-2 5-512 0,2 4 0 15,3 1 0-15,0 0-192 0,2-3 0 0,1 0 0 16,-2-3 64-16,3 0 128 0,1 4-208 0,-1-5 80 16,1 2 128-16,1-5 0 0,-5 3 0 0,5-6 0 31,0-2-1664-31,1-6-288 0,0 2-64 0</inkml:trace>
  <inkml:trace contextRef="#ctx0" brushRef="#br0" timeOffset="110970.51">24726 992 20271 0,'-9'3'1792'0,"-1"4"-1424"0,0 3-368 0,-3 4 0 16,0 4 1264-16,-2 1 176 0,-2 7 32 0,1 3 16 16,-2 5-1296-16,0 2-192 0,-2 1-160 0,2 3 32 15,2 4 128-15,0 0 0 0,1 6 0 0,2-2 0 16,3-2 0-16,3-1 0 0,4-5 0 0,3-2 0 16,3-1 0-16,2-4 0 0,4-4 0 0,1-3 0 15,3 0-400 1,-1-4-160-16,2-4-16 0,1-4-10080 0</inkml:trace>
  <inkml:trace contextRef="#ctx0" brushRef="#br0" timeOffset="111811.69">25035 1939 16575 0,'-14'3'736'0,"14"-3"160"0,-12 5-720 0,1 1-176 0,3-2 0 0,8-4 0 16,0 0 640-16,0 0 80 0,0 0 32 0,0 0 0 16,0 0-176-16,0 0-16 0,0 0-16 0,0 0 0 0,0 0 320 15,10-12 64-15,1 0 16 0,1-5 0 16,4 1-160-16,1-5-16 0,1-4-16 0,1 1 0 0,-1-6-208 0,1 1-32 16,-1-5-16-16,1-2 0 0,0 1-128 0,-1-7-32 15,0-1 0-15,-1-7 0 0,1-1-144 0,0-1-16 16,0-1-16-16,0 3 0 0,-1 2-160 0,1 8 0 15,-3 4 0-15,-1 6 128 0,-1 10-128 0,-3 3 0 16,-2 3 0-16,-2 8 0 0,-6 6 0 0,0 0 0 16,0 0 0-16,0 0 0 0,0 17 0 0,0 3-176 15,-2 4 176-15,-2 4-128 0,-1-2 128 0,-1 5 0 0,0 4 0 16,3-1-128-16,0 2 128 0,-1-1 0 16,-1-1 0-16,3-4 0 0,2-4 0 0,1-5 0 15,1-4 0-15,1-1 0 0,-3-6 0 0,0-10 0 0,0 0 0 16,14 2 0-16,1-7 144 0,4-2 64 0,3-7 16 0,3-5 0 15,1-5 112-15,2-4 32 0,2 1 0 0,-1-2 0 16,1-1-176-16,-2 2-48 0,-3-6 0 0,1-1 0 16,-5-2-144-16,-1 1 0 0,-2 3 0 15,-2 3 128-15,0 5-128 0,-3 4 128 0,-2 4-128 0,-1 5 128 16,1 6-128-16,-11 6 0 0,0 0 0 0,8 9 0 16,0 7 0-16,-3 5 128 0,-2 6-128 0,-1 2 192 15,2 5 0-15,-3 6 16 0,2-1 0 0,-1 1 0 16,0 2-64-16,0 1-16 0,2-1 0 0,0 0 0 15,-2-3-128-15,3-3 160 0,2-6-160 0,-2 1 160 16,-1-2-160-16,0-4 0 0,-1 2 0 0,2-5 0 16,-3-3 0-16,2-3-176 0,-2-2 16 0,-1-4 0 15,-1-10-2464 1,0 0-512-16</inkml:trace>
  <inkml:trace contextRef="#ctx0" brushRef="#br0" timeOffset="112202.47">26527 1240 26719 0,'0'0'1184'0,"0"0"240"0,-4-9-1136 0,4 9-288 0,0 0 0 0,0 0 0 16,0 0 0-16,0 0-176 0,0 0 32 0,0 0 0 16,0 0 336-16,9 10 80 0,-2 3 16 0,-1 1 0 15,-2 6 224-15,0 2 64 0,-1 1 0 0,1 2 0 16,-1 1-128-16,1-2 0 0,-2 4-16 0,2-5 0 16,0-1-64-16,-1 1-16 0,3-4 0 0,0-1 0 15,0-5 48-15,1-2 16 0,-2 1 0 0,2-7 0 16,2-1 32-16,3-2 0 0,0-3 0 0,5-4 0 15,2-5 96-15,3-6 32 0,3-6 0 0,0-3 0 16,1-6-160-16,-3 3-32 0,-2-3 0 0,0-2 0 16,-4-1-192-16,1-1-32 0,-4 0-16 0,-1-1 0 15,-3-2-144-15,-2 5 128 0,-3 4-128 0,-1 3 128 16,-2 6-592-16,-2 4-128 0,0 0-32 0,0 7 0 16,0 2-2224-16,0 7-448 0,0 0-96 0</inkml:trace>
  <inkml:trace contextRef="#ctx0" brushRef="#br0" timeOffset="113279.19">27585 723 24879 0,'-14'-14'1088'0,"7"9"256"0,7 5-1088 0,0 0-256 0,-5-6 0 0,5 6 0 16,0 0-368-16,0 0-128 0,0 0-16 0,0 0-16 0,0 0 720 0,0 0 160 15,0 0 32-15,0 0 0 0,0 0-48 0,0 0 0 16,0 0 0-16,-5 11 0 0,3 3-16 0,0 5 0 15,2 2 0-15,3 6 0 0,-2-2 48 16,2 8 0-16,-1 2 0 0,1 2 0 0,-1 0-128 0,2 1-32 16,0 0 0-16,1-1 0 0,1-3-16 0,1-1 0 15,-1-1 0-15,0-6 0 0,2 1 0 16,0-5-16-16,1-2 0 0,-2-3 0 0,2-3 144 0,1-2 48 16,-1-3 0-16,3-2 0 0,-3 0 112 0,-2-6 32 15,-7-1 0-15,10 2 0 0,-1-4-16 0,0-1 0 16,0-9 0-16,0 0 0 0,0-1-48 0,0-5 0 15,0-2 0-15,0-6 0 0,-1-2-112 0,1-3-16 0,0-4-16 0,0-2 0 16,-1-2-112-16,1-3 0 0,-2 0-16 16,2 5 0-16,-1 0-176 0,-1 4 160 0,1-1-160 0,-3 6 160 15,0 4-160-15,-1 3 0 0,0 4 0 0,0 3 0 16,-1 2 0-16,0 1 0 0,0 1-160 16,-3 10 160-1,0 0-640-15,0 0-16 0,0 0-16 0,0 0 0 16,3-7-2176-16,-3 7-432 0,0 0-96 0</inkml:trace>
  <inkml:trace contextRef="#ctx0" brushRef="#br0" timeOffset="113700.4">28431 321 23039 0,'0'0'2048'0,"0"0"-1648"0,0 0-400 16,0 0 0-16,-7-4 656 0,7 4 48 0,0 0 16 0,0 0 0 0,0 0-720 0,0 0 0 16,-7-5 0-16,7 5 0 0,0 0 192 0,0 0 112 0,0 0 16 15,0 0 0-15,8-1-80 0,2 0-16 0,0-1 0 0,2 2 0 16,-1 2-16-16,1 0 0 15,-1-2 0-15,0 4 0 0,0 1-64 0,-1 0-16 0,-10-5 0 0,10 6 0 16,-10-6 32-16,8 12 0 0,-8-12 0 0,6 9 0 16,-6-9 96-16,5 11 32 0,-5-11 0 0,3 10 0 15,-3-10 32-15,0 12 0 0,-2-1 0 0,1-2 0 16,-2 3 0-16,2-7 0 0,0 2 0 0,0 0 0 16,-1 0-128-16,-1 2 0 0,1-1-16 0,-2 2 0 15,1 0-176-15,-6 7 192 0,2-3-192 0,0 0 192 16,-1 0-192-16,-1-4 0 0,0 2 0 0,0 0 0 15,1-3 0-15,-1 4 0 0,0-3 0 0,1 1 0 16,-2-1-192-16,0-3-64 0,-3 0 0 16,2 2-16-1,-1-2-416-15,1-4-80 0,-1-3 0 0,1 0-16 0,1 0-784 16,0-2-160-16,-1-2-16 0</inkml:trace>
  <inkml:trace contextRef="#ctx0" brushRef="#br0" timeOffset="117321.43">28729 1854 30111 0,'0'0'1344'0,"0"0"256"0,0 0-1280 0,0 0-320 16,0 0 0-16,0 0 0 0,0 0-224 0,0 0-112 16,0 0-32-16,0 0 0 15,6-8 768-15,3-4 160 0,1-2 16 0,5-4 16 0,6-4 64 0,2-2 16 16,-1-8 0-16,3-2 0 0,-1 0-112 0,0-3-32 16,0-3 0-16,-1-5 0 0,-1-4 48 0,-1-2 0 15,0-3 0-15,0-7 0 0,-2-4-112 0,4-6-16 16,-1-8 0-16,-1-1 0 0,-2-7-240 0,0 2-48 15,-1-1-16-15,-4 11 0 0,-4 7 16 0,-5 34 0 16,-1 1 0-16,-2-1 0 0,-1 2 32 0,-2 2 16 16,-2 5 0-16,-1 2 0 0,-1 2-208 0,-10-8 0 15,0 6-144-15,1 9 144 16,0 1-688-16,-2 3-32 0,4 4-16 16,-2 2 0-16,1 2-2080 0,-1 1-432 0,4 1-80 0</inkml:trace>
  <inkml:trace contextRef="#ctx0" brushRef="#br0" timeOffset="117939.25">25566 2840 16575 0,'0'0'1472'0,"0"0"-1168"0,0 0-304 0,0 0 0 16,0 0 2800-16,0 0 496 0,0 0 96 0,-2 12 32 15,-1 2-2576-15,1 1-512 0,0 1-96 0,-2 5-32 16,1 0 176-16,0 4 16 0,1 1 16 0,-1 0 0 0,0 0-256 16,3-2-160-16,-3 1 192 0,1-2-192 0,1-4 128 0,0-2-128 15,1-1 0-15,0-2 0 16,1 0-448 0,2-2-208-16,-3-12-48 0,0 0-12640 0</inkml:trace>
  <inkml:trace contextRef="#ctx0" brushRef="#br0" timeOffset="118134.19">25664 2506 40543 0,'-28'-9'1792'0,"14"6"384"0,3 2-1744 0,-1 0-432 0,6 1 0 0,6 0 0 15,0 0-1152-15,0 0-320 0,0 0-64 0,0 0-16 0,0 0 1264 0,0 0 288 16,0 0 0-16,11-3 0 15,3 1-448-15,1 2-128 0,1 1 0 0,-1 2-16 16,0 0-2160-16,1 4-448 0,-1 2-64 0</inkml:trace>
  <inkml:trace contextRef="#ctx0" brushRef="#br0" timeOffset="118489.26">26457 2627 28559 0,'0'0'2544'0,"0"0"-2032"0,0 0-512 0,0 0 0 16,0 0-128-16,0 0-128 0,0 0-32 0,-6-7 0 16,-4 4 1024-16,-2 1 208 0,0 4 32 0,-2 1 16 15,-3 9-320-15,-2-1-64 0,-1 3-16 0,-3 4 0 16,1 1-256-16,-1 1-48 0,0 3-16 0,2-2 0 16,2-4-80-16,3 0 0 0,5-3-16 0,5 0 0 0,-1-1-176 0,7-4 0 15,0-9 144-15,9 10-144 0,6 1 128 0,-1-3-128 16,5-2 128-16,3 2-128 0,0-3 128 0,1 2-128 15,-2 0 160-15,0-3-160 16,-1 1 0-16,-5 2 128 0,-1-2-128 0,-2 3 0 0,-12-8 0 0,6 6 0 16,-6-6 128-16,0 12-128 0,-4-5 0 0,-4 5 0 15,-8-4 128-15,-2 2-128 0,-3-4-256 0,-1 2-112 16,-5-1-16-16,1-3 0 16,0 0-2096-16,3-3-416 0,-1-1-96 0</inkml:trace>
  <inkml:trace contextRef="#ctx0" brushRef="#br0" timeOffset="119178.34">26884 2547 20271 0,'0'0'896'0,"0"0"192"0,4-11-880 0,-4 11-208 0,0 0 0 0,0 0 0 15,0 0 1408-15,0 0 224 0,0 0 48 0,0 0 16 0,10-1-1008 0,-10 1-208 16,0 0-32-16,9 9-16 0,-9-9-208 0,7 12-32 15,-4-1-16-15,1-1 0 0,-4-10-176 0,0 0 0 16,0 0 144-16,0 0-144 0,0 0 0 0,0 0 0 16,0 0 0-16,0 0 128 0,0 0-128 15,0 0 0-15,0 0 0 0,0 0-128 0,0 0 128 0,0 0-192 16,10-1 192-16,-10 1-192 0,0 0 192 0,0 0 0 16,0 0-144-16,0 0 144 0,8-7 0 0,-8 7 0 15,0 0 0-15,0 0 0 0,6-5 0 0,-6 5 0 16,0 0 0-16,0 0 0 0,0 0 0 0,0 0 0 15,0 0 0-15,0-10 0 0,0 10 0 0,0 0 0 0,-2-7 0 0,2 7 0 16,0 0 0-16,0 0 0 16,-4-9 0-16,4 9 0 0,0 0 0 0,0 0 0 0,-5-7 0 0,5 7 0 15,0 0 144-15,0 0 0 0,0 0 0 0,-6-5 0 16,6 5 112-16,-7-4 32 0,7 4 0 0,0 0 0 16,-10 0 64-16,10 0 16 0,-9 3 0 0,0 1 0 15,0-2-96-15,2 5-16 0,-1 0 0 0,-1 1 0 16,0 3-48-16,-1-2-16 0,0 3 0 0,-2 2 0 15,0-2-16-15,-1 1-16 0,0 1 0 0,2 1 0 16,-1 3-32-16,4-1-128 0,1-2 192 0,1-1-64 16,1 1-128-16,2 0 0 0,3 1 144 0,4-1-144 15,2-2 0-15,3-4 0 0,3-1 0 0,2-1 128 16,3-3 0-16,5-2 0 0,0-2 0 0,2 0 0 16,1-2-128-16,3-2 176 0,1-5-176 0,5 3 192 0,0 0-192 15,-1-2 0-15,0 0 0 0,3-3 0 16,-3-5-384-1,-2 5-128-15,-3-2 0 0,-1 3-16 0,-4-2-2064 16,-3 0-416-16,-2 3-64 0</inkml:trace>
  <inkml:trace contextRef="#ctx0" brushRef="#br0" timeOffset="119371.71">27404 2465 11967 0,'0'0'528'0,"0"0"112"0,1-9-512 0,-1 9-128 15,0 0 0-15,0 0 0 0,0 0 3312 0,0 0 624 16,0 0 128-16,0 0 32 0,9 7-2784 0,-1 5-544 0,-3 5-128 0,0 1 0 16,0 1-176-16,-1 2-16 0,0 1-16 0,0 1 0 15,-3-3-176-15,3 1-48 16,-2-1 0-16,1 2 0 16,-1-2-80-16,1 1-128 0,-1-3 176 0,0-2-176 0,0-1 0 0,0 0-224 0,0-1 16 0,1 0 0 31,-1-3-784-31,1 1-160 0,1-2-16 0,-4-10-7280 15,0 0-1440-15</inkml:trace>
  <inkml:trace contextRef="#ctx0" brushRef="#br0" timeOffset="119628.33">27833 2467 31039 0,'0'0'1376'0,"-9"2"288"0,0 2-1344 0,-3 1-320 0,1 6 0 0,-4 0 0 15,-1 0-208-15,0 4-112 0,-1 2-32 0,1 2 0 0,-1 1 656 0,1 1 128 16,-3 0 16-16,0 6 16 0,-2 0-144 0,1 2-48 16,-2 1 0-16,5 0 0 0,-3 0-128 0,3 3-16 15,-4-4-128-15,4-1 192 0,-1-2-192 0,4-1 0 16,2-5 128-16,2 2-128 16,4-2-512-16,2-1-160 0,1-5-32 0,3 0-8640 15,0-5-1728-15</inkml:trace>
  <inkml:trace contextRef="#ctx0" brushRef="#br0" timeOffset="119979.74">28326 2397 15663 0,'7'-14'1392'0,"-7"14"-1120"0,0 0-272 0,0 0 0 16,0 0 2768-16,0 0 496 0,0 0 112 0,0 0 16 16,-10-2-2560-16,-3 6-496 0,-7 3-96 0,2 4-32 15,-5 3 304-15,1 2 48 0,-4 0 16 0,3 4 0 16,-1 4-288-16,1 0-48 0,-2-1-16 0,6-1 0 0,4-2 128 16,1-1 32-16,1-2 0 0,4-1 0 0,1-3-32 0,6-4 0 15,2-9 0-15,2 11 0 0,-2-11-144 0,10 7-16 16,4-5-16-16,4-2 0 15,3-2-48-15,1-2-128 0,4-4 192 0,1-1-64 0,6-1-128 0,0 1-176 16,0-2 48-16,0-1 0 16,0-4-672-16,0-1-128 0,-4 0-32 0,-1 0-8752 15,-3 1-1744-15</inkml:trace>
  <inkml:trace contextRef="#ctx0" brushRef="#br0" timeOffset="120159.5">28857 2019 33167 0,'0'0'2944'0,"-1"14"-2352"0,-2 4-464 0,-1 2-128 31,-1 3-816-31,2 0-176 0,-5 1-32 0,0 5-16 0,2-1 1040 0,0 4 128 0,-2 0 64 0,2 1 0 16,1-1-32-16,2-3-16 0,-1 1 0 0,0 4 0 15,1-5-144-15,0-1 128 16,-1-3-128-16,2 1 128 0,-1-5-128 0,3-1-192 0,1-2 32 0,1-2 16 31,-2-2-2176-31,0-14-432 0</inkml:trace>
  <inkml:trace contextRef="#ctx0" brushRef="#br0" timeOffset="120552.82">29363 2261 28559 0,'0'0'2544'16,"0"0"-2032"-16,0 0-512 0,0 0 0 16,0 0-352-16,-1 11-160 0,-4-5-48 0,-2 2 0 0,0 0 1104 0,-2-2 224 0,0 4 32 0,0-1 16 15,1 4-304-15,-2-2-48 0,-4 1-16 0,1 0 0 16,2 4-64-16,0-2 0 0,-1-2-16 0,2 1 0 15,2-2-192-15,2-2-48 0,0 3 0 0,6-12 0 16,0 0-128-16,0 0 0 0,0 0 0 0,0 0 0 31,0 0-320-31,0 0-112 0,0 0-16 0,0 0 0 16,0 0-1344-16,0 0-288 0,11-9-48 0,-1 3-9632 0</inkml:trace>
  <inkml:trace contextRef="#ctx0" brushRef="#br0" timeOffset="121046.13">29986 2034 15663 0,'0'0'1392'0,"0"0"-1120"0,6-7-272 0,-6 7 0 16,5-10 640-16,-5 10 80 0,4-9 16 0,-3-1 0 15,-1 10-96-15,-1-8-32 0,1 8 0 0,0 0 0 16,-10-6 304-16,0 4 64 0,-2 4 16 0,-2 3 0 15,-2-2-240-15,-2 5-48 16,-1 2-16-16,1 2 0 0,0-1-32 0,-2 3 0 0,3 3 0 0,-3 0 0 16,0 1-48-16,1 1-16 0,1 2 0 0,1-1 0 15,2 2-16-15,4 0-16 0,1 0 0 0,4-4 0 16,4 0-112-16,2-1-32 0,4-1 0 16,3-1 0-16,5-1-112 0,2-1-32 0,1-2 0 15,4-3 0-15,3-2-64 0,6-2-16 0,1-4 0 0,1-1 0 16,2-1-192-16,-1-5 176 0,-1-2-176 0,-3-5 160 15,-3-1-368-15,-1-2-80 16,1 1-16-16,-5-4 0 0,0-1-2144 0,-5 3-432 16,1-1-96-16</inkml:trace>
  <inkml:trace contextRef="#ctx0" brushRef="#br0" timeOffset="121194.91">29744 1651 43999 0,'-12'-11'1952'0,"12"11"400"0,-9-1-1888 16,9 1-464-16,-9 0 0 0,9 0 0 16,0 0-480-16,0 0-192 0,0 0-32 0,0 0-16 0,0 0 720 0,0 0 0 15,0 0 160-15,0 0-32 16,5 12-1408-16,-1-4-304 0,0 4-48 0,1 3-9776 0,0 2-1968 0</inkml:trace>
  <inkml:trace contextRef="#ctx0" brushRef="#br0" timeOffset="122675.35">25959 3655 23439 0,'0'0'1024'0,"2"-10"240"0,0 0-1008 0,-1-3-256 0,0 4 0 0,-1-2 0 15,-1 0 128-15,0 3-128 0,-3-3 176 0,0 2-176 16,-2-2 768-16,1 2 64 0,-3-1 0 0,2 1 0 16,1-2-224-16,-2 3-32 0,-2-2-16 0,2 5 0 15,-2 0-160-15,9 5-16 16,-12 2-16-16,2 2 0 0,1-1-176 0,2 8-16 0,-1 3-16 0,0 4 0 16,2 5-160-16,0 0 0 0,1 1 144 0,1 5-144 15,1 1 0-15,1 1 0 0,2 2 0 0,0 1 0 16,1 1 0-16,2-1 0 0,2 0 0 15,-2-2 0-15,0-3 0 0,1 1 0 0,1-4 0 0,1 2 0 16,-4-2 0-16,1 0 0 0,0-3 0 0,-1-3 128 16,0-2-128-16,-2-2 0 0,-2-1 0 0,1-3 0 0,-1-1-144 0,-2 0 0 15,-1-5 0-15,5-6 0 16,-9 4-208-16,0-1-32 0,0-6-16 0,0-1 0 16,0-1-160-16,0-5-16 0,-2 1-16 0,1-3 0 15,1-2 320-15,1 1 64 0,2-1 16 0,2 0 0 0,1 4 192 0,3-2 0 16,3 0 0-16,3 1 0 0,-1-1 224 15,3-2-64-15,2 1-16 0,2 0 0 0,-2-3 96 0,4-2 16 16,2-2 0-16,3-3 0 0,3 0 64 0,0 1 0 16,2-1 16-16,2-2 0 0,4 2-32 0,-1 0-16 15,-1 2 0-15,0 3 0 0,-3 3-144 0,-2 3-16 16,-4 1-128-16,-2 4 192 0,-2 4-32 0,-5 1-16 16,-10 2 0-16,0 0 0 0,8 8-144 0,-4 5 160 0,-3 1-160 15,-4 0 160-15,-2 3-160 0,-2 2 0 0,-1 2 144 0,-2-2-144 16,2 0 0-16,-1 0 128 15,4-1-128-15,3-3 0 0,0-4 0 0,5 2 0 0,2-4 0 0,5 0 0 16,0-4 0-16,4-2 0 0,3-3 0 0,2-3 0 16,1-2 0-16,2-4 0 0,0-1 0 0,0-5 0 15,-1 1 128-15,-5-2-128 0,-2 0 128 0,-1 1-128 16,-2-1 144-16,-3 1-144 0,-2 0 192 0,-3 1-192 16,-3 1 208-16,-3 2-64 0,-2 1-16 0,-1 2 0 15,-3 3-128-15,-1-1 0 0,0 2 144 0,0 1-144 16,-2-1 0-16,2-1 0 0,1 1 0 0,9 4 0 15,-5-3 0-15,5 3 0 0,0 0 0 0,5-7 0 16,0-3-160-16,4 2 160 0,0-3-192 0,2 0 192 0,3-1-128 16,3-2 128-16,1 0 0 0,2 1 0 0,2 1-128 15,3 0 128-15,-1 5 0 0,3 0 0 16,0 4 0-16,-2 1 0 0,0 2 0 0,0 4 0 0,-3 4 0 16,0 1 0-16,-3 5 0 0,-2 0 0 0,-3-2 128 15,-2 4 16-15,-3 0 16 0,-2 3 0 0,-2 4 160 0,-2-1 16 16,0-2 16-16,-2-2 0 15,2 1-96-15,-1-3 0 0,1 0-16 0,1-5 0 0,1 0-240 0,-1 0 0 16,-4-11 128-16,7 6-128 16,2-1-1104-16,1-2-272 0,1-2-48 0,0-4-12624 0</inkml:trace>
  <inkml:trace contextRef="#ctx0" brushRef="#br0" timeOffset="123483.7">27647 3279 25631 0,'-6'-16'1136'0,"3"10"224"0,3 6-1088 0,-4-7-272 0,4 7 0 0,0 0 0 0,0 0 0 0,0 0-224 16,-10 8 32-16,1 3 16 0,2 1 544 0,-2 4 96 15,0 3 32-15,0 5 0 0,3 4-160 0,-2 0-16 16,0 1-16-16,-1 3 0 0,2-4-48 0,0 0-16 16,1-3 0-16,1 0 0 0,0-5 80 0,0-1 32 15,1-4 0-15,1-5 0 0,3-10 32 0,0 0 16 0,0 0 0 0,0 0 0 16,0 0-16-16,0 0 0 15,11-9 0-15,0-7 0 0,2-3-112 0,1-4-16 0,0-7-16 0,1 2 0 16,0 0-112-16,2-1-128 16,1 3 176-16,-1-2-176 0,2 3 0 0,-1 0 0 0,0 2 0 0,0 5 0 15,0 4 0-15,-3 4 0 0,-2 0-160 16,-2 6 160-16,-1 3 0 0,0 6-176 0,2 6 176 0,-5 1-128 16,0 2 128-16,-1 1-192 0,-2 3 192 0,0 0-192 15,0 2 192-15,-4-2 0 0,-2-2 0 0,2 0 0 16,-4-1 0-16,1-2 0 0,-1-4 0 0,4-9 0 15,0 0 192-15,0 0-48 0,0 0 0 0,0 0 0 16,0 0 160-16,0 0 16 0,2-8 16 0,3-5 0 16,2-2-144-16,3-3-16 0,-1-1-16 0,1 0 0 15,0 0-160-15,0 1 0 0,3 0 144 0,-1 2-144 16,-1 3 0-16,0 4 0 0,1 0 0 0,-2 4 0 16,0 4 0-16,-10 1-128 0,13 1 128 0,0 6 0 0,-3 3-128 0,-3 2 128 15,-2 1-128-15,-3 2 128 0,0 2 0 0,0 1-128 16,-2 0 128-16,-2-1 0 0,-2 1 0 15,1-3 0-15,-1 1 0 0,0-5 0 0,0-1 0 0,4-10 0 16,0 0 0-16,-1 12-192 16,1-12-1184-16,0 0-240 0,0 0-48 0,0 0-16 15,0 0-816 1,13-7-144-16,-2 2-48 0,3 0-7472 0</inkml:trace>
  <inkml:trace contextRef="#ctx0" brushRef="#br0" timeOffset="123884.21">28586 3117 29487 0,'-3'-15'1296'0,"3"15"288"0,-4-10-1264 0,0 4-320 0,4 6 0 0,-6-4 0 15,6 4 0-15,-12 0-256 0,-1 1 64 0,2 3 0 16,-2 6 448-16,-2 1 112 0,1 3 16 0,-3 5 0 15,1 7-192-15,-1-1-16 16,2 6-16-16,-1-4 0 0,-1 0-160 0,6-4 160 0,-2-1-160 0,5 1 160 16,6-5-160-16,1-6 0 0,2 0 0 0,4-5 128 0,1 0-128 0,6-3 160 15,-2-4-160-15,4-4 160 16,-3-6-32-16,2-1-128 0,1-3 192 0,0-1-64 0,0-1 0 0,1-2-128 16,-1 0 192-16,0-1-64 0,0 0-128 15,-2 1 0-15,-4 2 144 0,0 2-144 0,-2 3 0 0,0 3 0 16,-6 8 0-16,0 0 128 15,0 0-128-15,0 0 0 0,0 0 0 0,0 0-128 0,0 14 128 0,-2 2-208 16,1 1 80-16,1-2 128 0,0-2-160 0,3 1 160 16,-1-2 0-16,2 0-144 0,1 0-96 0,1 1-16 15,2-4 0-15,1 0 0 16,0-5-1664-16,1 0-320 0,0-2-80 0</inkml:trace>
  <inkml:trace contextRef="#ctx0" brushRef="#br0" timeOffset="124372.22">28942 3007 27647 0,'0'0'2448'0,"-5"9"-1952"0,-1 2-496 0,-1 1 0 15,1 1-128-15,1 3-128 0,0-1-32 0,1 3 0 16,0-2 624-16,0 1 128 0,2-1 32 0,1 2 0 15,1-1-192-15,1-3-48 0,0 1 0 0,2 1 0 16,-1 2-96-16,0-3-32 0,-2-2 0 0,0-4 0 16,0 1-128-16,0-10 128 0,0 0-128 0,0 0 128 15,0 0-128-15,0 0 192 0,0 0-192 0,0 0 192 16,0 0-192-16,0 0 0 0,6-12 144 0,2 0-144 16,-5-1 0-16,1-1 0 0,0 0 0 0,-1 3 0 0,-1-2 0 0,-2 1 0 15,0-1 0-15,0 3 0 0,0-3 0 16,-1 4 0-16,1-2 0 0,-1 3 0 0,-1-1 0 15,1 3 0-15,1-3 0 0,0 3 0 16,0-5 0-16,1 5 0 0,2-3 0 0,-1 1 0 0,-2 8 0 0,5-10 0 16,2 1 0-16,-1 1 0 0,-1-3 144 0,0 2-144 15,2 2 192-15,-1 0-192 0,0-1 240 0,3 2-64 16,-4-1-16-16,3 3 0 16,-8 4 16-16,11-2 0 0,0-1 0 0,-1 3 0 0,-10 0-48 0,12 4-128 15,-1 1 192-15,-1 5-64 0,-1 4-128 0,-2 1 0 16,-2-1 0-16,1 4 0 0,-3 1 0 0,1 1 0 15,0 0 144-15,0-1-144 0,0 0 0 0,-1 1 144 0,1-2-144 16,0 1 0-16,0-1 128 0,1-2-128 0,-1-2 0 0,1-2 0 16,0-1 0-16,0 2 0 0,0-6 0 0,-5-7 0 31,0 0-592-31,8 9-80 0,-8-9-16 0,10 5 0 16,-10-5-1952-16,0 0-400 0</inkml:trace>
  <inkml:trace contextRef="#ctx0" brushRef="#br0" timeOffset="124567.38">29266 2965 21183 0,'0'0'1888'0,"0"0"-1504"0,0 0-384 0,0 0 0 16,0 0 752-16,0 0 80 0,3 11 0 0,-1 1 16 0,2-3-208 0,3 3-32 15,0-2-16-15,2 3 0 0,1 2-240 0,2 1-48 16,-1-2-16-16,1-2 0 15,-1 1-288-15,-2 1 128 0,4-4-128 0,-3 0 0 0,0-2 0 0,0 1-352 16,3-3 48-16,-4 2-7696 16,0-3-1552-16</inkml:trace>
  <inkml:trace contextRef="#ctx0" brushRef="#br0" timeOffset="124711.27">29655 2887 27647 0,'0'0'2448'0,"-9"16"-1952"16,1 1-496-16,-4 2 0 0,-1-1 0 0,1 5-192 0,-1 5 16 0,0-1 0 16,1 3 624-16,0 3 112 0,2 0 16 15,1 4 16-15,0 3-128 0,3-2-16 16,-1 0-16-16,5 0 0 0,-4-2-240 16,3-3-64-16,0-2 0 0,3-1 0 15,2-4-1440-15,0 2-288 0,1-5-64 0</inkml:trace>
  <inkml:trace contextRef="#ctx0" brushRef="#br0" timeOffset="125249.42">30745 2669 22111 0,'0'0'1968'0,"-5"-8"-1584"16,0 2-384-16,-2 2 0 0,-2 0 704 0,-1 0 64 0,-3 3 16 0,1 1 0 16,-4 1-160-16,4 4-48 0,-4 0 0 0,1 2 0 15,-1 4-176-15,-2 2-32 0,1 1-16 0,-2 7 0 16,-1 4-32-16,-2 4 0 15,-2-4 0-15,3 3 0 0,2-2 0 0,-1 2 0 0,3-4 0 0,3-1 0 16,4-2-64-16,3 2 0 0,5-3-16 0,2-2 0 16,2-2-112-16,5-5 0 0,4-1-128 0,3-5 192 15,1-1-192-15,3-4 0 0,2-3 0 0,3-2 0 16,1-5 0-16,2-1-256 0,-1-6 16 0,2 1 16 16,1-2-2528-16,-1 0-512 15</inkml:trace>
  <inkml:trace contextRef="#ctx0" brushRef="#br0" timeOffset="125634.2">31172 2086 20271 0,'0'0'1792'0,"0"0"-1424"0,-8 13-368 0,-1 2 0 0,-1 2 1248 0,0 3 176 16,-3 3 48-16,1 6 0 0,-1-1-928 0,1 5-176 0,1 4-48 0,-2 0 0 16,3-1 128-16,0 2 32 0,0 4 0 15,1-2 0-15,0 1 32 0,1 0 16 0,2-9 0 0,1-2 0 16,1-1-80-16,0-4 0 0,0-3-16 0,2-4 0 16,1-4 96-16,1-1 32 0,0-13 0 0,0 0 0 15,0 0-96-15,0 0-16 0,0 0 0 0,11-8 0 16,3-1-32-16,0-7-16 0,1-2 0 15,-1-1 0-15,-1-4-192 0,1 0-32 16,0 0-16-16,0 3 0 0,1 1-160 0,-2 2 0 0,0 3 144 0,-1 4-144 16,1 1 0-16,-2 7 0 0,1 2 0 0,-12 0 0 15,10 6 0-15,-2 6-128 0,-2 0 128 0,-1 0-128 16,0 3 128-16,-1 3 0 0,0 0 0 0,-2 1-128 16,0 0 128-16,-2 0 0 0,-2-1 0 0,1-2 0 15,0-1-192-15,0 1-16 0,-1-4 0 0,1-4 0 16,1-8-1616-1,0 0-320-15,0 0-64 0,0 0-11808 0</inkml:trace>
  <inkml:trace contextRef="#ctx0" brushRef="#br0" timeOffset="125970.34">31694 2352 28559 0,'0'0'1264'0,"0"0"272"0,-9 4-1232 0,0 5-304 16,1 1 0-16,-5 1 0 15,-1 2-464-15,-3 0-160 0,0 5-16 0,-4 3-16 0,1 2 1024 0,-2 1 208 0,2 4 32 0,0-1 16 16,2 0-192-16,3-4-48 16,3 1 0-16,4-3 0 0,6-3-16 0,4-5-16 0,4 0 0 0,2-2 0 15,4-6-32-15,3-1 0 0,2-4 0 0,0-3 0 16,1 1 80-16,0-5 16 15,0-3 0-15,0 0 0 0,-1-3 48 0,1-1 16 0,-4-1 0 0,0 0 0 16,-1-2-32-16,-3-2 0 0,-2 3 0 0,-2-2 0 16,-2-5-112-16,-2 4-16 0,-2 1-16 0,-1 3 0 15,-3 2-176-15,-1 3-128 0,-2-1 192 0,-1 6-192 16,0-1 0-16,-3 3-352 0,1 0 48 0,0 3 16 16,1 3-1440-1,0 2-304-15,9-5-48 0,-9 4-12496 0</inkml:trace>
  <inkml:trace contextRef="#ctx0" brushRef="#br0" timeOffset="126225.18">31931 2272 17503 0,'0'0'1552'0,"0"0"-1232"15,0 0-320-15,-5 12 0 0,-3 0 2176 0,0 3 368 16,-1 6 80-16,1-1 0 0,-4 2-1856 0,2 2-368 16,0-1-80-16,-3 3 0 0,4 4 144 0,-1-2 48 0,0-2 0 15,2 4 0-15,2-6-240 0,2-3-32 16,0-3-16-16,2 0 0 0,0-2-224 0,2-2 128 0,0-3-128 16,0-11 0-1,0 0-256-15,0 0-160 0,0 0-32 0,13 1 0 16,-1-6-1872-16,-1-2-384 0</inkml:trace>
  <inkml:trace contextRef="#ctx0" brushRef="#br0" timeOffset="126552.51">32331 2247 30399 0,'0'0'2704'0,"0"0"-2160"0,0 0-544 0,0 0 0 16,-10 3-496-16,4 3-208 0,-2-1-32 0,-1 0-16 0,-1 4 880 15,-2 0 192-15,1 3 16 0,-2 1 16 0,1 0 32 0,-11 17 16 16,4 1 0-16,3-5 0 0,4 1 48 0,0-5 16 16,5 2 0-16,1 1 0 0,3-3-96 0,1-1-32 15,2-4 0-15,3-2 0 0,-3-15-80 0,5 14-32 16,-5-14 0-16,8 12 0 0,-8-12 16 0,10 6 0 15,-10-6 0-15,14 3 0 0,-1-7-240 0,-2-3 0 16,-1 1 0-16,2-3-160 16,-4-1-416-16,3-3-96 0,0 4-16 0,-6 2 0 15,1-1-1344-15,2-1-272 0,0 3-48 0</inkml:trace>
  <inkml:trace contextRef="#ctx0" brushRef="#br0" timeOffset="126926.63">32499 2420 6447 0,'0'0'576'0,"0"0"-576"0,0 0 0 0,10-2 0 0,0 1 4688 0,3 0 832 0,2-3 176 0,-2 1 16 15,1-2-4560-15,1 1-928 0,3-3-224 0,-2-1 0 16,0-3 416-16,-2 1 32 0,0-3 16 0,-2 1 0 15,0 1-64-15,-2-3-16 0,-2 1 0 0,-3 2 0 0,-2-3 80 0,-1 0 16 16,-5 4 0-16,-1 2 0 0,4 8 32 0,-10-2 0 16,-1-1 0-16,-2 6 0 0,-1 2-272 0,0 7-48 15,-1 2-16-15,0 4 0 0,-2 1-176 0,1 2 0 16,-1-2 0-16,3 1 0 0,1-2 0 0,3 0 0 16,4-2 0-16,3 1 0 0,2-1 0 0,4-1 160 15,0-2-160-15,4-2 160 0,0 1 0 0,4-6 0 16,1 1 0-16,2-2 0 0,0-5-160 0,0-4 0 15,0 0 0-15,1-1-176 16,1-6-528-16,0 0-128 0,-2-3 0 0</inkml:trace>
  <inkml:trace contextRef="#ctx0" brushRef="#br0" timeOffset="127049.03">32420 1902 35759 0,'0'0'1584'0,"0"0"336"0,0 0-1536 16,0 0-384-16,0 9 0 0,0-9 0 16,0 0-848-16,6 10-240 0,-6-10-64 0</inkml:trace>
  <inkml:trace contextRef="#ctx0" brushRef="#br1" timeOffset="137181.94">32771 1443 11055 0,'0'0'976'0,"0"0"-784"0,0 0-192 0,0 0 0 15,0 0 432-15,9 0 32 0,-2 0 16 0,4 2 0 0,-1 0-480 0,1 3 0 16,3-1 0-16,0 0 0 0,1 3 384 0,16 7 0 16,-3 2-16-16,-3 0 0 0,-3 2-16 0,1 4 0 15,0 3 0-15,-7-5 0 0,-16-20-48 0,0 0-16 16,0 0 0-16,0 0 0 0,0 0-32 0,0 0-256 16</inkml:trace>
  <inkml:trace contextRef="#ctx0" brushRef="#br1" timeOffset="141435.22">30920 3434 6447 0,'0'0'576'0,"-2"-12"-576"16,-1 0 0-16,2 2 0 0,-2-2 3488 0,1 4 592 0,-1 0 112 0,3 8 32 15,-2-7-2640-15,2 7-528 0,-4-10-96 0,4 10-32 16,0 0-16-16,0 0 0 0,-4-5 0 0,4 5 0 16,-6-8-80-16,-2 3 0 0,-1 1-16 0,0 3 0 15,-1 0-240-15,-1 1-32 0,-1 1-16 0,-4 0 0 16,-1 2-144-16,-1-1-16 0,-1 1-16 0,0 2 0 16,-1 1-32-16,-1 2-16 0,0 0 0 0,-2-3 0 15,0 2-16-15,1 0 0 0,1 2 0 0,-1 1 0 16,-2 0 0-16,-1-2 0 0,-2 2 0 0,0-1 0 15,-1-4-32-15,-2 4-16 0,-3-3 0 0,1 4 0 16,3 0-112-16,-2 1 0 0,-1 1-128 0,-1 0 192 16,-1 0-192-16,2 1 128 0,1-4-128 0,-1 2 0 0,0-2 0 15,-2 2 128-15,-4-4-128 0,-2 2 0 0,-1-5 0 16,1 1 128-16,-2 1-128 0,1-1 0 0,1-1 128 16,-1 4-128-16,1-2 0 0,4-1 0 0,0 3 144 0,0-3-144 15,0 1 128-15,-3 3-128 0,0-2 192 0,-2 1-64 16,-2-1 0-16,2 0 0 0,3 0-128 0,3-3 160 15,-3 1-160-15,2 1 160 0,0-1-160 0,3-1 128 16,2 0-128-16,0 1 128 0,-1-3-128 0,0 1 128 16,-3-2-128-16,-5 3 128 0,-1 2-128 0,-3 1 0 15,2-2 0-15,2 2 128 0,-1-1-128 0,0-3 160 16,1 2-160-16,0 4 160 0,3 0-160 0,-1 1 128 16,-2 3-128-16,0-4 128 0,-2 1 0 0,0-2 0 15,-3 3 0-15,4-2 0 0,0 3-128 0,3-4 160 0,2 3-160 0,1 1 160 16,1-5-160-16,0 3 0 0,3-2 144 15,-1 3-144-15,0-3 160 0,-1 3-32 0,0-3-128 0,-5 2 192 16,0-3-64-16,-2 4-128 0,1-4 176 0,0 5-176 16,-1-3 192-16,2 2-64 0,0 3 0 0,1-4-128 15,0 0 144-15,-1-1-144 0,0 3 0 0,-4 0 144 16,1-3-16-16,-1 3-128 0,-2-2 192 0,1 0-64 16,1 1 0-16,1 0-128 15,-1 1 192-15,3 0-64 0,1-2-128 0,1 3 0 0,1-3 0 0,-5 3 0 16,-1 1 128-16,-3 0-128 0,-5 1 128 0,2-4-128 15,3 1 128-15,2-3-128 0,0 2 128 0,1 0-128 16,0-3 0-16,4 4 0 0,1-2 128 0,-1 1-128 16,-3-2 0-16,-1 0 128 0,-4 0-128 0,2 0 128 15,2-4-128-15,-2 0 0 0,-3 0 144 0,5-1-144 16,0 2 128-16,2 3-128 0,0-4 128 0,-1 4-128 0,-2-3 0 0,-4 1 144 16,-4 3-144-16,0-4 0 0,-1 3 144 0,2-3-144 15,-1 3 0-15,4-1 144 0,3 2-144 0,1-2 0 16,-1-2 144-16,0 2-144 0,-3-4 128 15,-1-2-128-15,-3-1 128 0,0-1-128 0,0-1 128 16,3-1-128-16,1-1 128 0,0-1-128 0,5-1 128 16,-1 3-128-16,-2-3 128 0,-2-2-128 0,-4-4 0 0,0-2 144 15,2 2-144-15,0-2 0 0,1-1 144 0,5-1-144 16,2-3 0-16,3 3 144 0,0 2-144 0,0-1 0 16,1 0 0-16,-2-1 0 0,-2-4 0 0,-2 0 128 15,-2-1-128-15,2 1 0 0,-3 4 0 0,2 0 0 16,1-2 0-16,-1 1 0 0,4-2 0 0,-1 3 0 15,-1-3 128-15,-1 1-128 0,-6 1 0 0,0-1 0 16,-2 1 0-16,0-2 0 0,2 0 0 0,2 2 0 16,3-2 128-16,1 0-128 0,2-1 0 0,3 1 0 0,2-1 0 0,-1 2 0 15,0-3 0-15,1 1 0 0,-4 0 0 0,4-2 0 16,2 0 0-16,2 0 0 0,-1-2 0 0,4 1 0 16,1-1 0-16,0 2 0 0,2-1 0 0,1-2 0 15,2-1 0-15,3 2 0 0,0 0 0 0,4 1 0 16,-1 2-128-16,1 0 128 0,-1-2 0 0,3-1 0 15,0-1 0-15,3 1 0 0,0 1 0 0,-2-4 0 16,1-1-144-16,2-5 144 0,-1 3 0 0,1 1 0 16,-2-4 0-16,1 2-128 0,-1 1 128 0,3-3 0 15,-5 1 0-15,4 3 0 0,1 0 0 0,2 2 0 0,-2-2 0 16,2 4-128-16,2-4 128 0,-1 5 0 0,0 0 0 16,1-1 0-16,-1 1 0 0,1-1 0 0,0-3 0 0,2 3 0 15,0-4 0-15,-1 4 0 0,2-2 0 16,-1 2-128-16,2-1 128 0,0-2 0 0,-1 4 0 0,2-2 0 15,2 1-128-15,-1 3 128 0,-1 1 0 0,1-2 0 16,2-2 0-16,-1 2 0 0,2 2 0 0,-1 0 0 16,0 1 0-16,0 0 0 0,2-4 0 0,-1 0-128 15,2 1 128-15,0 2 0 0,2 1 0 0,-2 0 0 16,5-1 0-16,-1-1 0 0,3 0 0 0,-1-1-128 16,1 2 128-16,0-1 0 0,1 0 0 0,0 0 0 15,1 0-128-15,1 0 128 0,0-1 0 0,0-1 0 16,2 0-128-16,-3 0 128 0,3-3 0 0,-1 2 0 15,-1 3-128-15,2-5 128 0,-2 2 0 0,3 3 0 0,1-2 0 16,2 0 0-16,0 1 0 0,2 2-128 0,-1 1 128 16,2 1 0-16,2-1 0 0,1 2 0 0,3 1 0 0,0-2 0 15,2 0-144-15,2 0 144 0,-1-1 0 0,0 2-144 16,-1-4 144-16,4 0 0 0,1-3-144 16,3 1 144-16,-3-2 0 0,4 1-176 0,4 4 176 0,1 0-128 15,3 2 128-15,-2-2 0 0,0-5-144 0,-2 4 144 16,-5 2 0-16,1 1-144 0,1 0 144 0,4 0 0 15,4-2 0-15,1 2-128 0,4-1 128 16,0 0 0-16,-2 1 0 0,0 0 0 0,-3-2-128 0,-3-1 128 16,0-2 0-16,2 2 0 0,3 1-128 0,6-3 128 15,-2-2 0-15,1 2 0 0,-1 2 0 0,-2 1 0 16,-4-2-144-16,1 0 144 0,0-3 0 0,5 4-144 16,3-3 144-16,5 3 0 0,2 2 0 0,-2-2 0 15,-4-3 0-15,-1-3-128 0,-2 1 128 0,6 1 0 0,2 2 0 16,5 3 0-16,3-6 0 0,-4 3-128 0,-5 1 128 0,-28 6 0 15,6 0 0-15,6-2 0 0,7 2 0 0,3-2-128 16,0 2 128-16,2 0 0 0,0 1 0 0,58-15 0 16,-15 9 0-16,-9 4-128 0,-3 2 128 0,-10 1 0 15,-8 0 0-15,1 1 0 0,0-2 0 0,3 0 0 16,3 2 0-16,-2-1 0 0,0-5 0 0,-4 5 0 16,0 1 0-16,0-2-128 0,3 0 128 0,1 0 0 15,0 1 0-15,-3 1 0 0,-4 0 0 0,0 1 0 16,3 3 0-16,6-3-128 0,2 2 128 0,-3-1 0 15,-2 2 0-15,0-3 0 0,-1 3 0 0,3 2 0 16,2 2 0-16,0-2 0 0,-4 2 0 0,-3 1 0 0,-2 2 0 0,1-1 0 16,2 1 0-16,0 4 0 0,0 1 0 0,-4-1 0 15,-5 4 0-15,-1 1 0 0,-1-2 0 0,2 3 0 16,3 1 0-16,0-2 0 0,0 5 0 0,-3-3 0 16,-2 1 0-16,3-5 0 0,0 1 0 0,6 1-128 15,2 0 128-15,-2 3 0 0,2-3 160 0,-6 3-160 16,-5-4 0-16,0 5 0 0,2-3 0 0,-1 3 0 15,0-5 0-15,-2 7 0 0,-3 4 0 0,-3 1 0 16,-4-3 0-16,-3-2 0 0,-3 1 0 0,-1-1 0 16,1 2 0-16,1-1-128 0,-2-1 128 0,0 3 0 15,-3 1 0-15,1 3 0 0,-3 1 0 0,-2 0 0 16,1 0 0-16,-18-10 0 0,2 3 0 0,4 4 0 16,1 2 0-16,1 2 0 0,3-3 0 0,-3 1 0 0,4 2 0 15,22 20 0-15,-9-6 0 0,-7-1 0 0,-3-2 0 16,-5-1 0-16,-2-2 0 0,-6 1 0 0,-7-1 0 0,-3 2 0 15,-1 1 0-15,-4 5 0 0,-5 2 0 0,-4 1 0 16,-2 3 0-16,-1 0 0 0,-5 4 0 0,-3-1 128 16,-1 1-128-16,1-3 0 0,-4-5 0 0,0-1 128 15,-2-1-128-15,2-1 0 0,2 0-144 0,3-5-80 16,1-2-16-16</inkml:trace>
  <inkml:trace contextRef="#ctx0" brushRef="#br1" timeOffset="142410.35">20751 2944 17503 0,'-16'-8'1552'0,"-5"-1"-1232"0,2 4-320 0,1-1 0 16,1 3 2368-16,4 0 432 0,1 2 80 0,2 1 0 0,4-1-2304 0,6 1-576 15,0 0 0-15,0 0 0 16,0 0 240-16,0 0-32 0,14-4 0 0,2 0 0 0,2 1 48 0,5-2 16 15,3 2 0-15,1 0 0 0,4-2-64 0,2-3-16 16,3 3 0-16,3 0 0 0,2-1 16 0,2 1 0 16,1 1 0-16,0-5 0 0,-2 1 192 15,0-1 48-15,1 2 0 0,1 2 0 0,-2 0-64 0,5 2 0 16,2 1 0-16,0 0 0 0,2 1-176 0,-1 0-32 16,-1-3-16-16,-1-1 0 0,-2 1-160 0,-1 1 192 15,-2 3-192-15,-1 4 192 0,-3 0-192 0,2 5 0 16,0 2 0-16,-2-3 128 0,-2-3-128 0,-3 3 0 15,-2-1 0-15,-5 5 128 0,-6-1-128 0,-2 3 0 0,-3 0 0 16,-5 2 0-16,-3-1 0 0,-3 0 0 0,-4-2 0 16,-2 3 0-16,-4 6 0 0,-6 1 0 0,1-2 0 15,-5 1 0-15,-1 0 0 0,-4 0 160 16,-2-1-160-16,0 0 160 0,-2 1-160 0,0 1 160 0,1-2-160 0,-1-3 160 16,2-1-160-16,3-2 128 0,-1-1-128 0,1-1 128 15,1-1-128-15,1-1 0 0,1 1 0 0,2-4-176 31,0 0-192-31,1-5-32 0,2-1-16 0,0 0 0 16,3-1-672-16,8-1-128 0,-11-3-16 0,4-1-12752 0</inkml:trace>
  <inkml:trace contextRef="#ctx0" brushRef="#br1" timeOffset="142930.04">21854 2707 35007 0,'0'0'3120'0,"0"0"-2496"16,0 0-496-16,12-3-128 0,-2 2 0 0,0 2-192 15,0 2 64-15,2 3 0 0,2 3-96 0,0-3-16 16,0 1 0-16,0-1 0 0,-4-1 240 0,1-1 0 15,-11-4 0-15,12 6 0 0,-12-6 0 0,10 4 0 16,-10-4 0-16,0 0 0 0,0 0 0 0,0 0 0 0,6 8 192 0,-6-8-192 16,0 0 272-16,4 11-48 0,-4-11-16 0,0 9 0 15,0-9-64-15,0 12-16 0,0-12 0 0,-4 12 0 16,2-4 64-16,-2 2 0 0,-1-2 0 0,0 2 0 16,-2-4 32-16,-1 6 16 0,-3-2 0 0,1 3 0 15,-1 1-64-15,-2-2-16 0,-1-2 0 0,-1 4 0 16,1-5-160-16,-1 3 192 0,-2 0-192 0,1 0 192 15,-2 1-192-15,1 1 160 0,-1-6-160 0,1 1 160 16,-1-1-160-16,0 0 192 0,2-3-192 0,-1 1 192 16,0 2-192-16,2-3 0 0,0 0 144 0,-2 2-144 15,2-1 0-15,-1 0 144 0,-2 3-144 0,0-5 0 16,0-1 128-16,2 1-128 0,0-1 0 0,3-1 0 16,-1 0 0-16,0 0 128 0,1-1-128 0,0-1 0 15,0-1 128-15,3 1-128 0,1-1 0 0,9 1 0 16,-10-1 0-16,10 1 0 0,-7-3 0 0,7 3 0 15,0 0 0-15,-7-6 0 0,7 6 0 0,0 0-144 0,0 0-112 16,0 0 0-16,0 0-16 0,0 0 0 16,-1-8-544-16,1 8-96 0,5-8-32 15,4 1 0-15,2 2-1808 0,3-3-384 0,2 2-64 16</inkml:trace>
  <inkml:trace contextRef="#ctx0" brushRef="#br1" timeOffset="143553.81">21567 2390 25791 0,'-11'-10'1152'0,"3"0"224"0,-2-2-1104 0,1 6-272 0,1 2 0 0,8 4 0 15,-7-3-704-15,7 3-192 16,0 0-32-16,0 0-16 0,-5-9 368 15,5 9 80-15,-2-11 16 0,2 11 0 0,0 0 224 0,0 0 64 0,0 0 0 0,0 0 0 0,4-11 384 16,-4 11 96-16,0 0 16 0,0 0 0 0,0 0 336 0,0 0 80 16,3-9 16-16,-3 9 0 0,0 0-64 0,0 0-16 15,0 0 0-15,0 0 0 0,0 0-112 0,12 5-32 16,0 0 0-16,1-1 0 0,1-1 128 0,1 2 0 16,0 0 16-16,3 0 0 0,0 1-112 15,2 1-32-15,2 1 0 0,2 3 0 0,3 0-144 0,-1 1-48 16,2 0 0-16,1 2 0 0,1-2-144 0,0 0-48 15,-1 5 0-15,3-2 0 0,-3 0-128 0,1-2 192 16,-4 1-192-16,-2 0 192 0,-1 1-192 0,-1-1 160 16,-3-5-160-16,-2 3 160 0,-3-3-160 0,-2 2 192 0,-2 4-192 15,-2-5 192-15,-3 1-48 0,0 1 0 0,-1 0 0 16,0 3 0-16,-2-1 48 0,-2 4 0 0,-1 2 0 16,0 0 0-16,-3 0-32 0,0 0 0 0,-1-1 0 0,-1 6 0 15,-4 1 0-15,-4 3 0 0,-5-4 0 0,-4 5 0 16,-3 1 160-16,-4-1 48 0,-6 0 0 0,1 1 0 15,-1-3 80-15,0 1 32 16,-3 0 0-16,0-2 0 0,-2-1-160 0,4-1-16 0,1-2-16 0,5 1 0 16,0-1-288-16,3-3 0 0,4 1 128 0,2-4-128 31,7-3-1376-31,5-6-336 0,4-3-64 0</inkml:trace>
  <inkml:trace contextRef="#ctx0" brushRef="#br1" timeOffset="143829.39">20904 2839 7359 0,'20'1'-2624'0</inkml:trace>
  <inkml:trace contextRef="#ctx0" brushRef="#br1" timeOffset="144257.16">21886 2735 11967 0,'4'-9'1072'0,"0"2"-864"0,-4 7-208 0,0 0 0 15,0 0 2560-15,9-3 480 0,-9 3 96 0,0 0 0 0,0 0-2512 16,0 0-624-16,9-2 0 0,-9 2 0 16,0 0 128-16,0 0-128 0,0 0 0 0,0 0 128 0,0 0 288 0,0 0 48 15,0 0 16-15,0 0 0 0,0 0 192 0,-11 2 32 16,0 1 16-16,-2-1 0 0,-1-2-80 0,-1 0-32 16,-1 0 0-16,-4 2 0 0,-1 1-160 0,-3 2-16 15,-3 1-16-15,0-1 0 0,-4 0 112 0,-2 3 32 16,-3-3 0-16,-5 3 0 0,-5-1-16 0,-2-2 0 15,-3 1 0-15,-2 0 0 0,-4-1-160 0,-3-1-16 16,-1 3-16-16,-6 0 0 0,-8 2-48 0,0 0-16 16,-2-2 0-16,0 3 0 0,-2-2-16 0,1 2 0 15,-3 4 0-15,0-4 0 0,-1 1 16 0,6-1 0 16,2 5 0-16,6 0 0 0,6-1-160 0,2 1-128 16,3-1 192-16,4-1-192 0,5 0 0 0,7 0 0 0,7-5 0 0,9 3 0 31,6-8-336-31,6 0-176 0,4-4-48 0,9 1-10976 0,0 0-2208 0</inkml:trace>
  <inkml:trace contextRef="#ctx0" brushRef="#br1" timeOffset="145387.2">14882 2099 16575 0,'-10'-10'736'0,"5"4"160"0,-1-2-720 0,1-3-176 15,0-1 0-15,-1 2 0 0,0-3 704 0,0 2 128 16,-2-1 0-16,0-2 16 0,1-3 192 0,-1 1 48 15,1 2 0-15,-2 4 0 0,1 0 16 0,2 5 16 16,6 5 0-16,-7-5 0 0,7 5-288 0,0 0-64 16,0 0-16-16,-6 4 0 0,-2 2-512 0,3 11-112 15,2 7 0-15,1 5-128 0,-2 4 0 0,2 3 0 16,1 2 0-16,-2 6 0 0,1 2 128 0,-1 5 0 16,0-2 16-16,-2-9 0 0,2 3 0 0,0 4 0 15,0 1 0-15,2-4 0 0,2-5-16 0,3-6 0 16,0-4 0-16,2-3 0 0,1-2 256 0,0-6 32 0,2-4 16 0,1-4 0 15,3-3 112-15,2-5 32 0,2-6 0 0,3-3 0 16,2-5-96-16,0-2-16 0,3 0 0 0,2-4 0 16,-2 0-256-16,0-2-48 0,0 1-16 0,-1 1 0 15,-3 0-144-15,1 4 128 0,0 2-128 0,-3 3 128 16,-3 6-128-16,-2 4-192 0,-1 6 32 0,-3 2 16 0,-1 6 0 16,-3 1 0-16,-2 3 0 0,-4 3 0 0,-4 4 144 15,1-2 0-15,-5 1 0 0,-2 0 0 0,-4 0 0 0,-3 0 0 16,-1-1 0-16,1-3 128 0,-6-1 0 15,1-2 16-15,1-3 0 0,0-1 0 0,2-5 16 0,0 0 0 16,-1-4 0-16,2-3 0 0,4-3-160 0,1-3 0 16,4-1 0-16,-1-8 0 15,3-2-1984-15,4-3-368 0,3-1-80 0</inkml:trace>
  <inkml:trace contextRef="#ctx0" brushRef="#br1" timeOffset="145646.66">15414 2492 18431 0,'0'0'1632'0,"-5"8"-1312"0,-3 3-320 0,3 3 0 15,-3 4 1552-15,-1 3 240 16,-1 0 64-16,0 3 0 0,0 3-1152 0,0 2-240 16,2-2-32-16,0-3-16 0,3 0 96 0,2-4 32 0,1-2 0 15,2-3 0-15,2-3-144 0,3-2-16 0,1-3-16 0,2-1 0 16,0-6 384-16,3-6 80 15,0-1 0-15,4-3 16 0,2 1 240 0,1-7 64 0,-1-1 0 0,3-2 0 16,0-2-448-16,1 0-96 0,1-2-16 0,-2 0 0 16,-1 1-272-16,-1-1-64 0,0 1-16 0,-1 0 0 15,-3-1-112-15,-2 3-128 0,0 1 176 0,-2 3-176 16,-1 2 0-16,-2 3 0 0,-1 3 0 0,-1 1 0 16,-2 0-1392-16,-3 7-176 15,0 0-32-15,0 0-9344 0,0-3-1872 0</inkml:trace>
  <inkml:trace contextRef="#ctx0" brushRef="#br1" timeOffset="145911.95">16198 1869 3679 0,'6'-19'160'0,"-2"13"32"0,0-4-192 0,1 3 0 15,3 0 0-15,-8 7 0 0,0 0 4608 0,0 0 864 16,0 0 176-16,0 8 48 0,-3 3-4256 0,-2 4-848 0,-3 4-160 0,-2 8-48 16,-2 6 304-16,-2 4 48 15,-2 2 16-15,1 4 0 0,0 5 16 0,1 5 16 16,1 0 0-16,-1 3 0 0,1 4-240 0,2 1-48 16,2-3-16-16,0 2 0 0,4-2-272 0,1-8-48 0,0-4-16 15,3-3 0-15,0-4-144 0,2-7 0 16,-1-4 0-16,1-4 0 15,1-1-656-15,-2-9-64 0,0-3-16 0,0-11 0 16,0 0-1568-16,-4-5-320 0</inkml:trace>
  <inkml:trace contextRef="#ctx0" brushRef="#br1" timeOffset="146074.59">15850 2348 21183 0,'1'-16'944'0,"1"9"192"0,1-4-912 0,1 2-224 0,1 1 0 0,1 3 0 15,3-2 1536-15,1 2 272 0,3 2 48 0,5 1 16 0,0 0-656 16,6 1-128-16,2 1-16 0,5 1-16 15,2 1-160-15,4 0-48 0,5-1 0 0,1 2 0 0,2-2-464 0,-1 1-80 16,-1-1-32-16,0 0 0 16,1-1-1424-16,-2 1-304 0,-3 2-48 0,-1-1-12880 15</inkml:trace>
  <inkml:trace contextRef="#ctx0" brushRef="#br1" timeOffset="146733.54">17181 2389 17503 0,'0'0'1552'0,"3"-9"-1232"0,0-4-320 0,-2-1 0 0,-1 0 576 0,3 0 48 15,-3-1 16-15,1 1 0 0,0 3 672 0,1 3 144 16,-2 1 16-16,0 7 16 0,0 0-400 0,0 0-96 16,0 0-16-16,0 0 0 0,-7 8-672 0,3 8-144 15,-2 3-32-15,-2 4 0 0,2 6 256 0,-2 4 32 16,-1 4 16-16,-1 2 0 0,-1 2 32 0,-1 3 16 15,0-2 0-15,-6 13 0 0,3-8 16 0,1-8 0 16,4-2 0-16,1-8 0 0,2-7 48 0,1-5 16 16,2-6 0-16,2-1 0 0,2-10 64 0,0 0 16 15,0 0 0-15,0 0 0 0,12-5 64 0,-2-6 0 16,3-5 16-16,4-1 0 0,2-1-224 0,1-4-48 0,3-2-16 0,1-4 0 16,2-1-304-16,1 1-128 0,-2-4 128 0,1 2-128 15,2-1 0-15,0 2 0 16,0 1 0-16,-1 6 0 0,-3 2 0 0,-1 5 0 0,-3 6 0 0,-1 2 0 15,-1 7-128-15,-1 9-16 16,-3 5 0-16,-2 5 0 0,-1 3-32 0,-3 2 0 0,-1 7 0 0,-2 2 0 16,-5 2 176-16,-4 2-128 0,-1 0 128 0,-1 4-128 15,-1-2-64-15,0-1-16 0,0-6 0 0,3-1 0 16,2-4-752 0,1-4-160-16,1-5-32 0,2-5 0 0,3-5-1696 15,-5-8-352-15,8-2-64 0</inkml:trace>
  <inkml:trace contextRef="#ctx0" brushRef="#br1" timeOffset="147015.19">17946 2517 18431 0,'0'0'816'0,"0"0"160"0,-4 8-784 0,0 0-192 0,0 6 0 0,-1 1 0 0,-2 0 1424 0,0 2 240 16,-2 0 64-16,0 4 0 0,2 0-1072 0,-1 1-208 15,-1 0-32-15,2 0-16 0,0-2 688 0,2-3 128 16,3 2 16-16,2-3 16 0,2-5-256 0,3 2-48 15,3-6-16-15,2 2 0 0,3-4-128 0,0-2-32 16,1-3 0-16,1-3 0 0,1 0 112 0,1-4 16 16,-1-4 0-16,1-2 0 0,-1-1-288 0,-2 3-48 15,2-6-16-15,-5-1 0 0,-3-2-224 0,-3 0-64 16,-1-3 0-16,-2 2 0 0,-3 4-16 0,-3 0-16 16,-2 2 0-16,-2 3 0 0,-1 1-224 0,-1 5 0 15,0-2 0-15,0 2-160 16,-1 3-320-16,3 1-64 0,0 0-16 0,8 2 0 15,0 0-2128-15,0 0-416 0,0 0-96 0</inkml:trace>
  <inkml:trace contextRef="#ctx0" brushRef="#br1" timeOffset="147267.64">18702 1793 16575 0,'0'0'1472'15,"0"0"-1168"-15,0 0-304 0,0 0 0 0,0 0 2176 0,-4 11 368 16,-2 6 80-16,-3 6 0 0,0 2-1616 0,-4 8-336 16,1 4-64-16,-5 1-16 0,-2 4-144 15,-1 3-48-15,-1 2 0 0,2-3 0 0,0 3-80 0,3-1-32 16,-1 2 0-16,3 1 0 0,2-1-144 0,0 1-16 16,1-2-128-16,2-5 192 0,1 3-192 0,3-3 0 15,0-2-192-15,1-4 192 16,2-4-1040-16,-2-8-112 0,0-5 0 15,-1-5-16-15,-1-3-96 0,-1-8-16 0,2-3 0 0,0-5-5824 16,-1-8-1152-16</inkml:trace>
  <inkml:trace contextRef="#ctx0" brushRef="#br1" timeOffset="147393.84">18290 2511 11967 0,'5'-20'528'0,"-1"11"112"0,1 1-512 0,4-1-128 16,3 3 0-16,2 1 0 0,3 0 2784 0,5 2 528 16,3 3 96-16,3 3 32 0,4 1-2112 0,6-1-432 15,5-1-64-15,6 4-32 0,4 2-224 0,8-5-32 16,5 1-16-16,-1-2 0 0,-1-4-144 0,-6 0-48 15,-2-1 0-15,-6 3 0 0,-5-1-336 0,-7 0 0 16,-6-1 0-16,-6 2-9008 16,-5 2-1744-16</inkml:trace>
  <inkml:trace contextRef="#ctx0" brushRef="#br1" timeOffset="148502.09">16914 3802 7359 0,'0'0'320'0,"11"-7"80"0,-1-6-400 0,0 0 0 15,1 2 0-15,0-2 0 0,2 3 1728 0,1 1 256 0,-4 0 48 16,0 2 16-16,-4 0-608 0,-1-2-112 0,-1 4-32 16,-4 5 0-16,2-9 128 0,-2 9 32 15,0 0 0-15,0 0 0 0,-7-5-320 0,0 3-64 0,-4 2-16 0,2 1 0 16,-2 4-592-16,-3 4-112 0,0-1-32 0,-4 4 0 15,-2 4 64-15,0 0 16 0,-2 2 0 0,0 1 0 16,2 1-32-16,2-1-16 0,3 2 0 0,2-2 0 16,3-3-160-16,2 0-48 0,3-4 0 0,0 2 0 0,5-2 160 0,0-12 16 15,10 9 16-15,4-6 0 0,6-4 272 16,1-6 48-16,1-2 16 0,4-5 0 0,0-3-288 0,1 1-48 16,1-1-16-16,-2 1 0 0,0-4-144 15,-3 1-48-15,-4 0 0 0,-8 9 0 0,-1-1-128 0,-1-1 0 16,-1 3 0-16,-3 2 128 0,-5 7-128 15,0 0 128-15,0 0-128 0,0 0 128 0,0 7-128 0,-3 7 0 16,1 4-192-16,-5 0 192 0,4 1-176 0,-1 1 176 16,0 1-128-16,3-5 128 0,1-2 0 0,2-2 0 15,1 0 0-15,3 1-128 0,2-4 128 0,2 1 0 16,3-5 0-16,2-1 0 0,3-4 0 0,5-1 144 16,2-3-144-16,3-1 160 0,1-7 0 0,2 0 0 15,-3-5 0-15,0 1 0 0,-2-2-160 0,-3-1 192 16,3-2-192-16,-5 1 192 0,0-1-192 0,-1-1 0 15,1-2 144-15,-3 0-144 0,-4 1 0 0,-1-1 128 16,-2 1-128-16,-2 2 0 0,-1 5 0 0,-3 1 0 16,-1 4 0-16,-2 3 0 0,-2 2 0 0,0 6 0 0,0 0 0 15,-9 4-128-15,-1 4 0 0,-1 2 0 16,-4 7 0-16,-1 0 0 0,1 4 128 0,0 3-128 16,0 3 128-16,2 2-128 0,1-2 128 0,4 0-128 15,1-2 128-15,2-1-128 0,3 0 128 0,0-4 0 0,4-3 0 0,0-2 0 16,2-2 0-16,2-1 0 0,3 1 0 15,1-6 0-15,2-2 128 0,2-2-128 0,1-3 128 0,3-3-128 16,0-4 128-16,2 1-128 0,0-3 128 0,2-4-128 0,2-5 0 16,-2-1 144-16,2 0-144 0,0-1 0 0,4-2 128 0,0 0-128 15,0-8 0-15,1 1 0 0,3-1 0 16,0-5 0-16,-1-3 128 0,1-4-128 0,0-2 0 16,0-5 128-16,0 1-128 0,-3 0 0 0,-1-2 128 0,-4 1-128 15,-2-1 0-15,-3 6 0 0,-4-1 0 0,-2 4 0 16,-5 2 0-16,-1 8 0 0,-1 7 0 0,-2 7 0 15,-3 3 0-15,-2 8 0 0,1 6 0 0,-10 6 0 16,0 8-176-16,-4 3 176 0,-4 7-224 0,-1 6 64 16,-3 5 16-16,1 5 0 0,-1 8 144 0,0 2-160 15,1-1 160-15,2 3-160 0,1 4 160 0,3 1 0 16,3-1 0-16,6-4 0 0,3-2 0 0,3-3 0 0,4-4 0 16,1-3 0-16,2-5 0 0,1-4 0 15,4-3 0-15,1-4 0 16,-1-5-1680-16,4-3-256 0,-1-3-48 0</inkml:trace>
  <inkml:trace contextRef="#ctx0" brushRef="#br1" timeOffset="148982.51">17479 4491 18719 0,'0'0'832'0,"0"0"160"0,7-10-800 0,-7 10-192 16,0 0 0-16,0 0 0 0,0 0 1072 0,0 0 160 16,0 0 48-16,0 0 0 0,0 0 224 0,0 0 48 15,-9-2 16-15,-1 4 0 0,-4 6-736 0,-2 1-160 16,0 3-32-16,-5 5 0 0,-3 2 48 0,0 3 0 15,1 6 0-15,3-3 0 0,1 3-160 0,2-1-16 16,6 2-16-16,1-4 0 0,5 2-176 0,5-3-48 0,3-5 0 0,6 0 0 16,4 0-32-16,6-2-16 15,7-3 0-15,1-8 0 0,4-3 80 0,6-2 16 16,4-4 0-16,2-2 0 0,3 0-128 0,1-4-32 16,0 2 0-16,1-6 0 15,3-1-752-15,-2-1-160 0,1-4-16 0,-20 6-16 16,3-2-2480-16,0-3-512 0</inkml:trace>
  <inkml:trace contextRef="#ctx0" brushRef="#br1" timeOffset="149372.31">18523 3930 32479 0,'0'0'1440'0,"0"0"288"0,-5 5-1376 0,-2 2-352 15,4 7 0-15,-4 5 0 0,-2 4 0 0,-3 8-256 16,-4 2 32-16,-1 4 16 0,-4 3 208 0,1 3 128 16,-3 2 0-16,0 2-128 0,-1-3 384 0,0 5-48 15,1-6 0-15,1 3 0 0,1-3 48 0,0-2 16 16,4-3 0-16,3-6 0 0,1-4 0 0,5-6 0 16,-1-4 0-16,6-1 0 0,1-5 96 0,4-5 16 15,-2-7 0-15,8 0 0 0,4-4 192 0,2-6 64 16,4 0 0-16,2-7 0 0,3-3-432 0,0-4-80 15,3-2 0-15,1 2-16 0,0-3-240 0,0 3 128 16,-3-2-128-16,-1 4 0 0,-3 3 0 0,-1 5 0 16,-1 2 0-16,-3 4 0 0,-1 4 0 0,-1 5 0 15,-2 4 0-15,-2 8 0 0,-3 3 0 0,0 5-192 16,-5 4 192-16,-1 4-208 0,-1 3 208 0,-3 0 0 0,-1-3 0 0,-3 3 0 16,3 2-144-16,-1-1 144 0,-1-5-128 0,5-1 128 31,-2-6-1760-31,3-3-272 0,1-2-48 0,1-8-8832 0,1 1-1760 0</inkml:trace>
  <inkml:trace contextRef="#ctx0" brushRef="#br1" timeOffset="149753.74">19024 4315 24879 0,'0'0'2208'0,"0"-8"-1760"0,0 8-448 0,0 0 0 0,0 0 1088 0,0 0 144 15,0 0 32-15,-7 5 0 0,1-1-1008 0,-3 4-256 16,-2 2 0-16,-2 2 0 0,-2 2 416 0,-2 5 32 16,-1 3 16-16,1 0 0 0,-1-2 112 0,1 3 0 15,2 2 16-15,5-1 0 0,2 1-208 0,3 0-32 16,3-3-16-16,2-2 0 0,3-2-80 0,4-2 0 16,2-2-16-16,2-4 0 0,3-2 192 0,1-3 32 15,2-2 16-15,1-5 0 0,-1 0 160 0,2-2 16 16,-1-6 16-16,0 1 0 0,0-6-160 0,-2 1-48 15,0 0 0-15,-2-1 0 0,-3-7 0 0,-1 2 0 16,-1-2 0-16,-1 2 0 0,-4-3-144 0,-2-1-16 0,-3 2-16 0,-3 2 0 16,-2-1-144-16,-2 4-16 15,0 1-128-15,-2 4 192 0,-1 3-192 0,-3 0 0 16,2 4-192-16,0 0 192 16,-2 1-1408-16,0 3-160 0,-2-1-32 0,1 2-16 15,1 0-1776-15,1 2-368 0</inkml:trace>
  <inkml:trace contextRef="#ctx0" brushRef="#br1" timeOffset="149955.71">19367 4274 30399 0,'0'0'1344'0,"0"0"288"0,0 0-1312 0,1 11-320 0,-1 2 0 0,-1 4 0 0,-3-1 304 0,-2 2-16 16,-2 2 0-16,-2 2 0 15,-2 0 320-15,0 3 64 0,-2-1 16 0,-1 3 0 0,-1-3-192 0,1 1-48 16,1 2 0-16,1-5 0 0,2-1-240 0,2-2-48 16,1-1-16-16,3-3 0 0,3-2-144 0,-2-3-256 15,3-2 64-15,1-8 16 16,0 0-1488-16,0 0-288 0,10-3-64 0,3-4-7264 16,0-1-1440-16</inkml:trace>
  <inkml:trace contextRef="#ctx0" brushRef="#br1" timeOffset="150293.53">19985 4195 11055 0,'0'0'976'0,"0"0"-784"0,2-6-192 15,-2 6 0-15,3-9 3776 0,-3 9 720 16,0 0 144-16,0 0 32 0,-9 1-3312 0,-1 6-656 15,-3-4-128-15,-4 5-16 0,-2 2-32 0,-4 2 0 16,-2 3 0-16,-2 1 0 0,1 3 80 0,0 4 16 0,1-1 0 0,2 2 0 16,0 0-176-16,4-1-16 0,2-1-16 0,5 1 0 15,2 1-224-15,2-3-32 0,3 0-16 0,2-2 0 16,3-3-144-16,3 0 0 0,-1-2 144 0,6-4-144 16,0 1 0-16,1-3 0 0,1 2-160 0,1-6 160 15,2 0-1024-15,2-1-80 16,-2-3-32-16,2 0-8784 0,0-2-1776 0</inkml:trace>
  <inkml:trace contextRef="#ctx0" brushRef="#br1" timeOffset="150668.4">20201 4395 16575 0,'0'0'1472'0,"0"0"-1168"16,0 0-304-16,0 0 0 0,0 0 3264 0,0 0 608 16,0 0 112-16,9 2 32 0,1-3-2992 0,1-2-608 15,2-2-112-15,1 2-32 0,1-5 240 0,2 0 64 16,-1-1 0-16,3 1 0 0,2-6-112 0,-1 0-16 16,-1-3 0-16,-1 2 0 0,-2-2 128 0,-2 2 0 0,-5 0 16 15,1 0 0-15,-2-1-48 0,-3 2-16 16,-2 3 0-16,-3-2 0 0,-3 4-112 0,-2 3-32 0,-3 2 0 15,-3 3 0-15,-3 2-384 0,-3 3 0 0,-2 3 0 0,0 1 0 16,-4 6 0-16,3 3 0 0,0 3-192 0,1 0 192 16,1 1-176-16,1 0 176 0,3 3-128 0,3-1 128 15,2 1 0-15,3 2 0 0,1-6 0 0,5 1-128 16,2-2-96-16,2-3-16 0,2-1 0 0,2-1 0 16,1-5-1696-16,2 0-352 15,2-5-64-15,7-2-12864 0</inkml:trace>
  <inkml:trace contextRef="#ctx0" brushRef="#br1" timeOffset="150920.04">20873 4043 17503 0,'0'0'1552'0,"-6"-2"-1232"16,-2 2-320-16,-1 3 0 0,-2 1 1584 0,-2 0 256 15,-2 1 48-15,-2 2 16 0,1 0-1072 0,-1 2-224 16,2-3-32-16,1 4-16 0,1 0 224 0,3 2 48 15,1-3 16-15,2 1 0 0,5-1-192 0,2 1-32 16,4-3-16-16,3 4 0 0,1 3 384 0,4-4 80 16,2 2 16-16,1 2 0 0,2-2-320 0,-1 2-48 15,-1-1-16-15,3 2 0 0,-1 0-208 0,-2-1-48 16,-1 3-16-16,-1-2 0 0,-3 0 112 0,-3 0 32 16,-3 1 0-16,-4-5 0 0,-2 2-32 0,-2-1 0 0,-6-1 0 15,-2-1 0-15,0-1-192 0,-4 0-32 16,0-4-16-16,-2-2 0 0,-2 1-304 0,-1-4 0 0,-2-4 0 15,2 1 0 1,-1-2-1856-16,1-2-384 0,0-4-80 0</inkml:trace>
  <inkml:trace contextRef="#ctx0" brushRef="#br1" timeOffset="151204.57">19408 3773 45151 0,'-22'-13'4016'0,"14"8"-3216"15,2-1-640-15,1 2-160 0,5 4 0 0,0 0-272 16,0 0 64-16,0 0 16 0,-5-1-128 0,5 1-32 16,0 0 0-16,-4-4 0 15,0-2-672-15,2-2-128 0,0-2-16 0,1 0-16 16,0-2-1504-16,1 3-320 0,1-2-48 0,2-5-11168 0</inkml:trace>
  <inkml:trace contextRef="#ctx0" brushRef="#br1" timeOffset="153864.29">19796 2863 23951 0,'-13'-13'1056'0,"6"12"224"0,7 1-1024 0,0 0-256 16,-9 1 0-16,9-1 0 0,-9 0 384 0,9 0 0 16,0 0 16-16,-6 12 0 0,2-5-400 0,4-7 0 15,0 13 0-15,0-4 0 0,0-9 128 0,3 13-128 16,-3-13 0-16,5 12 128 0,0-1 144 0,1 1 32 16,-6-12 0-16,13 13 0 0,1-4 64 0,2 5 16 15,2-1 0-15,0-1 0 0,2 2-48 0,2 2 0 16,1 1 0-16,4 1 0 0,-1 0-112 0,2 0-32 15,0-2 0-15,3 0 0 0,-1-4-48 0,3 2-16 0,3-1 0 16,-1 4 0-16,2 0 128 0,1 0 32 16,3-1 0-16,1-3 0 0,0 0 0 0,0-1 0 0,0-1 0 0,0-1 0 15,-1 1 32-15,2-2 16 0,-1 4 0 0,0 1 0 16,0-3-112-16,0 5-32 0,-1-1 0 0,1 3 0 16,0-1-192-16,-1 1 0 0,-4 1 0 0,-3 2 0 15,-3 1 128-15,-3 5-128 0,-3-3 0 0,-1 6 0 16,-5-5 160-16,2 2-160 0,-2-4 160 0,0 1-160 15,-1 0 192-15,-2-3-64 0,-2 1-128 0,1 2 192 16,-1 0-32-16,-1-1-16 0,-3 4 0 0,0-3 0 16,-1 1 32-16,-1 2 0 0,-3 2 0 0,1 1 0 15,-3 1 96-15,-1 4 32 0,-2 0 0 0,-1-2 0 16,-1-3-112-16,-3 1-32 0,-3 1 0 0,-1 0 0 16,-2 1 16-16,-1-2 0 0,-2-1 0 0,-1-1 0 15,-3-3 48-15,-1 3 16 0,-1-5 0 0,-1 1 0 0,0 1 16 0,-1-2 16 16,1 3 0-16,-4-3 0 0,1 0-80 0,-2 0-32 15,-2-3 0-15,-2 0 0 0,0-1-16 0,-1 0 0 16,1-1 0-16,-1-2 0 0,1-1 48 0,-2-1 0 16,2 1 0-16,-2 1 0 0,-1-2-192 0,1 2 0 15,0-1 0-15,3 1 0 0,-3-7 128 0,0 4-128 16,-1-3 128-16,-2 1-128 0,-2 2 0 0,0 1 128 16,0-4-128-16,0 1 0 0,0-1 0 0,1-3 0 15,-3 2 128-15,0-1-128 0,3 1 0 0,2-2 0 16,-1 2 0-16,-1-2 128 0,-6 1-128 0,1-3 0 15,1 0 0-15,0 1 128 0,1-2-128 0,-1 1 0 16,4 3 0-16,-3-3 0 0,0 2 128 0,0-3-128 0,2 1 0 0,-1 5 128 16,-2-5-128-16,-2 5 0 0,-1-2 0 0,0 1 0 15,-2-2 0-15,1 1 0 0,-1-4 0 0,2 4 0 16,0-1 0-16,-2 2 0 0,3-3 0 0,2 3 0 16,0-3 0-16,1-1 0 0,-3 2 0 0,0-3 0 15,-2 1 0-15,0 3 0 0,4 0 0 0,-1 0 0 16,0-5 0-16,2 3 0 0,0 4 0 0,2-1 0 15,1-4 0-15,1 3 0 0,-2-3 0 0,0 1 0 16,-3-1 0-16,1-1 0 0,0-2 0 0,2-1 0 16,1-2 0-16,2 0 0 0,2 0 128 0,0-1-128 15,3-2 0-15,0 1 192 0,0-3-192 0,1 1 192 16,5 0-192-16,-3 0 0 0,-2-5 0 0,0 2 0 16,2 2 0-16,-5-3 0 0,1 2 0 0,-1-4 0 15,1 2 0-15,0-3 208 0,1 2-48 0,1-4-16 0,3-2-144 16,-2 3 0-16,0 0 0 0,2-4 0 15,-2 0 0-15,2-2 0 0,1 0 0 0,0-1 128 0,-2-1-128 16,-2-2 0-16,-1 2 0 0,-2-3 128 0,0 3-128 0,-4-1 0 16,-2 1 0-16,-1 0 128 0,1-6-128 0,1 3 0 15,-4 2 0-15,3-2 0 0,-1 1 0 0,1 2 128 16,0-2-128-16,-2 2 0 0,-2-2 128 0,-1-1-128 16,-1 2 0-16,-1-1 128 0,-1 1 0 0,-1-4 0 15,3 1 0-15,-1 1 0 0,2-3-128 0,2 2 0 16,1-1 0-16,-2 1 128 0,-1 1-128 0,-2-3 160 15,-2-1-160-15,-1 4 160 0,-4 0-160 0,0 0 0 0,1 2 0 16,0-2 128-16,0-1-128 0,3 1 0 16,0 1 0-16,0 1 128 0,-2-2-128 0,-1 0 0 0,-2-1 0 0,1-2 0 15,0 2 0-15,-1-4 0 0,3 3 128 0,0-3-128 16,2 1 0-16,-1-1 0 0,-5 3 0 0,1-5 0 16,-1 3 0-16,4-4 0 0,-1 3 0 0,3 0 0 15,0-4 128-15,3 6-128 0,0-2 0 0,3 3 128 16,0-1-128-16,0 0 0 0,1-4 144 0,-1-1-144 15,-1 0 0-15,1-1 144 0,2 0-144 0,1 2 0 16,1 0 128-16,1 0-128 0,2-1 0 16,1 0 0-16,1-1 0 0,2-3 0 0,-1 1 128 0,1 0-128 15,0 1 0-15,2-2 0 0,-1-1 0 0,0-1 0 16,2 0 0-16,1 3 0 0,0-1 0 0,1 2 0 16,-1-1 0-16,2 3 0 0,1 0 0 0,-2-1 0 0,1 3 0 15,2 1 0-15,2-2 0 0,-2 4 0 0,-1-4 0 16,3 4 0-16,3-5 0 0,1-2 0 0,-1-2 0 15,2 3 0-15,1 3 0 0,1-3-144 16,1 0 144-16,-1 0 0 0,0 3-144 0,-1-3 144 0,3-2 0 0,1 2-176 16,-3 3 176-16,3-2-128 0,1 3 128 0,1 2 0 15,2-5 0-15,1 5-128 0,3-4 128 0,2 2 0 16,0 2 0-16,6-1 0 0,5 2-176 0,0 2 176 16,6-3-208-16,1 1 80 0,1-4 128 0,2 1-192 15,2-3 192-15,4 3-192 0,0 3 192 0,3 1-128 16,2-4 128-16,4 6-128 0,0 0 128 0,4-1-128 15,2 2 128-15,2 1-128 0,3-1 128 0,2 2 0 0,0 0-144 16,2 1 144-16,0 2 0 0,5-1-144 0,2 1 144 16,5 0 0-16,3 2-128 0,0 2 128 0,-1-2 0 0,-1 0 0 15,0 1-128-15,2 4 128 0,-1-1 0 16,5 2 0-16,0 3 0 0,0-2-128 16,-2 2 128-16,0 3 0 0,-1 0 0 0,2 2 0 0,-1 4 0 0,2-1 0 15,1 3 0-15,1-1-128 0,-4-5 128 0,3 2 0 16,1 1 0-16,3 2 0 0,1 2 0 0,1-3 0 15,1 0 0-15,-2 0 0 0,-2 1 0 0,1 0 0 16,0 0 0-16,-1 4 0 0,1-1 0 0,-2 2 0 16,0-5 0-16,-2 2 0 0,-2 2 0 0,1-2 0 15,-1 2 0-15,1-2 0 0,-1 3 0 0,0-2 0 16,-7 2 0-16,2-2 0 0,-2 2 0 0,1-2 0 16,-2 2 0-16,0-3 0 0,2 7 0 0,-2-2 0 15,-3-5 0-15,-1 4 0 0,-1-4 0 0,-1 5 0 16,-2-3 0-16,2 2 0 0,1-5 0 0,-1 3 0 0,-2-2 0 0,-1-2 0 15,-2 1 0-15,-1-2 0 0,0 0 0 0,0 0 0 16,-3-1 0-16,-2 2 0 0,-2-2 0 0,2 1 0 16,-3-2 0-16,0 5 0 0,-4-2 0 0,0-1 0 15,0-1 0-15,-2 2 0 0,-3-2 0 0,0 1 0 16,0 0 0-16,-2-1 0 0,-1 4 0 0,3-3 0 16,-1 2 0-16,0 2 0 0,0-5 0 0,-1 0 0 15,1 1 0-15,-2 2 0 0,-1-1 0 0,-2-1-128 16,0 1 128-16,-3-1 0 0,-2-4 0 0,0 1 0 15,-3 2 0-15,-4-2 0 0,0 0 0 0,-1 2 0 16,-1-1 0-16,-3 1 0 0,1-3 0 0,1 0 0 0,-11 0 0 16,11 2 0-16,-1 1 0 0,2 0 0 0,-12-3 0 15,11 1 0-15,-1 1 0 0,0 1 0 0,-1 1 0 16,-1 1 0-16,-8-5 0 0,9 5-128 0,-2 3 128 0,-7-8 0 16,8 8 0-16,-2-3 0 0,-6-5 0 0,0 0 0 15,8 11 0-15,-2-5 0 0,-6-6 0 0,7 9 0 16,-7-9 0-16,7 9-128 0,-7-9 128 0,7 11 0 15,-7-11 0-15,6 12 0 0,-1-2 0 0,-1 1 0 16,-4-11 0-16,6 9 0 0,-3 4 0 0,-3-13 0 16,6 11 0-16,1 2 0 0,-1 0 0 0,0-3 0 15,2 1 0-15,-3 0 0 0,1-3 0 0,1 3 0 16,-7-11 0-16,7 11 0 0,1 0 0 0,0 1 0 16,-2-4 0-16,0 3 0 0,-2-2 0 0,0 4 0 15,-2-2 0-15,2-1 0 0,0 3 0 0,0-3 0 16,-2 3 0-16,1 1 0 0,-2-2 0 0,2 2 0 0,-2 2 0 15,0 2 0-15,2-1 0 0,-3 1 0 16,1-4 0-16,-1 3 0 0,-1-2 0 0,-2 3 0 0,1 2 0 0,-1-1 0 16,-1 3 0-16,1-2 0 0,-2-1 160 0,-1 1-160 15,-1 1 160-15,0 0-160 0,0 2 128 0,1 3-128 16,0-5 0-16,1 1 144 0,0-2-144 0,3-1 0 16,-3-2 0-16,2 1 0 0,2-1 0 15,0 2 0-15,-1-1 128 0,2 0-128 0,0-1 0 0,2-2 0 16,0 1 0-16,1-2 0 0,-2-2 0 0,3 0 0 15,-4 2 0-15,4 0 0 0,-3-2 0 0,1 1 128 16,0 1-128-16,0-2 0 0,1 4 144 0,1 0-144 16,-1-1 160-16,2 1-160 0,0-4 144 0,2-2-144 15,0 3 128-15,5-1-128 0,2-3 176 0,1 3-48 16,3-3-128-16,5 3 192 0,4-4-192 0,3 1 176 0,3-1-176 0,3 0 160 16,1-3-160-16,2 0 0 0,3 1 0 0,-1-2 0 31,-3-2-992-31,-4 1-128 0,-3-2-32 0,-5 1-11712 0,-4-2-2336 0</inkml:trace>
  <inkml:trace contextRef="#ctx0" brushRef="#br1" timeOffset="187427.57">25112 2261 9215 0,'0'0'816'0,"0"0"-656"0,0 0-160 0,0 0 0 16,-5-7 1056-16,5 7 176 0,0 0 48 0,0 0 0 15,0 0-688-15,0 0-128 0,0 0-16 0,0 0-16 16,0 0-288-16,0 0-144 0,0 0 160 0,0 0-160 16,0 0 528-16,0 0 16 0,0 0 0 0,0 0 0 15,0 0 352-15,0 0 64 0,0 0 0 0,0 0 16 16,0 0 48-16,0 0 0 0,0 0 0 0,8 7 0 0,-8-7-288 0,8 6-48 16,-8-6-16-16,10 6 0 0,0-1-240 15,3-2-48-15,2 1-16 0,4-3 0 0,2-2-32 16,5-2 0-16,2 1 0 0,2-1 0 0,5-4-32 0,7 0-16 15,6 2 0-15,9-1 0 0,7 2-112 0,1-1-32 16,1-2 0-16,1-1 0 0,2 0-16 0,-1-1-128 16,2 4 192-16,4-3-64 0,1 2-128 0,-1 1 0 15,-8-3 0-15,0 1 128 0,-3 0-128 0,1-2 0 16,1 3 0-16,2-3 0 0,1 5 128 0,-2 1 0 16,-8-6 0-16,-1 1 0 0,-3 2 192 0,0-2 48 15,0 3 0-15,-1-3 0 0,2 2-32 0,-1 1 0 16,1-4 0-16,-2 1 0 0,0-4-112 0,-1 1-32 15,-1-1 0-15,2-2 0 0,0-3-192 0,1 2 128 0,0 2-128 0,0 1 0 16,-1 0 128-16,-1 3-128 0,-5-2 0 0,-3 3 0 16,-5-2 128-16,-2 4-128 0,0-3 0 0,0 2 144 15,-2 4-144-15,1-3 160 0,-3 3-160 0,1-1 160 16,0 0-16-16,1 0 0 0,-4-1 0 0,1 1 0 16,-3 2-144-16,-4-2 0 0,-1-2 0 0,-1 2 128 15,-6 0 0-15,-1 3 0 0,-2-2 0 0,0 1 0 16,-2-1 0-16,-1 2-128 0,-11 1 192 0,10-1-64 15,-1 1-128-15,-9 0 160 0,0 0-160 0,0 0 160 16,0 0-160-16,9 0 128 0,-9 0-128 0,0 0 128 16,0 0 16-16,0 0 0 0,0 0 0 0,0 0 0 15,0 0 128-15,-11 0 32 0,0 1 0 0,-2 3 0 16,-2-2-80-16,-3 1-16 0,-3-2 0 0,-5 3 0 16,-3-2-208-16,-5 1 128 0,-7 1-128 0,-2-2 0 0,-3 1 0 0,-2 1 128 15,-2 1-128-15,0 4 0 0,2-2 0 0,-3 3 0 16,-3-3 0-16,-4 2 0 0,-8-3 0 0,0 3 0 15,-1 0 0-15,-2 3 0 0,-1 2 0 0,-6-1 0 16,-7 1 0-16,-3 1 0 0,-4 2 0 0,3-1 0 16,2 1 0-16,-5 0 0 0,-5-1 0 0,-3-1 0 15,-1 2 0-15,4-1 0 0,5 2 0 0,-3 0 0 16,-6 0 0-16,5 0 0 0,3-2 0 0,7 2 0 16,4 0 0-16,0-3 0 0,-3-1 0 0,3-3 0 15,2 1 0-15,9 2 0 0,6-4 128 0,7 4-128 16,4 0 0-16,4 0 0 0,-2-5 0 0,6 1 128 15,-1-4-128-15,7 6 0 0,3-3 0 0,3 1 0 16,0-3 0-16,5 4 0 0,3-4 0 0,5 2 0 0,5-3 0 0,1 3 0 16,1-4 0-16,2 2 0 0,2 0 0 0,8-7 0 15,0 0 0-15,0 0 0 0,0 0 0 0,0 0 0 16,0 0-128-16,0 0 128 0,0 0 0 0,14 5 0 16,4-1 0-16,3-4-128 0,3-4 128 0,8 1 0 15,6-7 0-15,6 2 0 0,3-4 0 0,1 4 0 16,2-6 0-16,3 1 0 0,3 1 0 0,6 0 0 15,7-2 0-15,7 0 0 0,7 2 0 0,1-4 0 16,-1-5 0-16,8 1 0 0,5 2 0 0,6 1 0 16,1-4 0-16,1 1 0 0,2-2 0 0,4 2 0 15,5-6 0-15,-3 2 0 0,-4 0 0 0,3-3 0 16,5 1 0-16,-3-3 0 0,-5-1 0 0,-2 4 0 16,-1 4 0-16,-7 2 0 0,-3 3 144 0,-8 3-144 15,-10 1 0-15,-8 5 128 0,-5-3-128 0,-6 8 0 0,-4 1 0 0,-7 2 0 16,-8 0 128-16,-7 2-128 0,-4-1 0 0,-9 3 0 15,-4-2 144-15,-4 3-144 0,-11-5 128 0,0 0-128 16,0 0 128-16,0 0-128 0,-6 9 0 0,-7 3 0 16,-6-3 0-16,-2 2-128 15,-2 3-384-15,-1-1-64 0,-2 4 0 0,2 0-16 16,1-3-2224-16,2 2-432 0</inkml:trace>
  <inkml:trace contextRef="#ctx0" brushRef="#br2" timeOffset="-151134.02">26273 5220 14735 0,'0'0'1312'0,"0"0"-1056"0,0 0-256 0,0 0 0 16,0 0 1056-16,0 0 160 0,0 0 16 0,14-7 16 15,4 1-672-15,3-3-144 0,3 3-32 0,6-3 0 16,3-1-32-16,5-4-16 0,3 1 0 0,3 2 0 0,3-3-160 16,0 3-16-16,-2 2-16 0,-1-1 0 0,-6 1-160 0,-2 0 160 15,-7 4-160-15,-5 3 160 0,-6-1-160 0,-4 2 0 16,-3 1-160-16,-11 0-6560 15,0 0-1328-15</inkml:trace>
  <inkml:trace contextRef="#ctx0" brushRef="#br2" timeOffset="-150898.16">26312 5526 21183 0,'0'0'1888'0,"0"0"-1504"16,0 0-384-16,9-10 0 0,1 2 1872 0,1-2 304 0,1 2 64 0,3-2 16 15,6 3-1648-15,4-6-336 16,-1-2-64-16,6 2-16 0,1 4 176 0,5-2 16 0,1 0 16 0,0 1 0 16,3 4-224-16,-3 0-48 0,-4 2-128 0,-1 1 192 15,-3-1-464-15,-3 1-112 0,-6-1 0 0,-2 4-8816 16,-4 1-1744-16</inkml:trace>
  <inkml:trace contextRef="#ctx0" brushRef="#br2" timeOffset="-149412.21">24884 6156 11679 0,'0'0'512'0,"0"0"128"0,0 0-512 0,0 11-128 0,0-11 0 0,0 0 0 0,-3 10 720 0,3-10 128 15,0 0 32-15,0 0 0 0,-1 11 64 0,1-11 16 16,0 0 0-16,0 0 0 0,0 0 256 0,0 0 48 16,0 0 16-16,0 0 0 0,0 0-48 0,4-11 0 15,-1-2 0-15,1 0 0 0,-1-1-368 0,-1-1-80 16,1-3-16-16,1-1 0 0,-1-2-256 0,1-3-48 15,0-2-16-15,0 2 0 0,1-4-144 0,0 0-48 16,-1 0 0-16,1-4 0 0,-1 3-64 0,0-1 0 16,-2-4-16-16,2 3 0 0,0 0-176 0,-2 2 192 15,1-2-192-15,-1 2 192 0,1 1-192 0,-1-1 0 0,1 4 0 16,1-2 128-16,0 3-128 0,-1 3 0 0,1 2 0 0,0 2 128 16,1-1-128-16,0 4 0 0,-1 4 0 0,-4 10 0 15,5-9 0-15,-5 9 0 0,0 0 0 0,0 0 0 16,0 0-128-16,9 6 128 0,-1 4-160 0,-2 4 160 15,2 4-192-15,-3 2 192 0,1 1-208 0,0 5 80 16,1 5 128-16,0 2 0 0,0-1-144 16,0-2 144-16,1 2 0 0,-2 1 0 0,-1-1 0 0,2-4 0 15,-3 0 0-15,1-4 0 0,0-4 0 0,0-2 0 16,1 0 0-16,-1-4 0 0,-1-1 0 0,1-5 0 16,-5-8 0-16,7 9 0 0,-7-9 0 0,6 3 0 0,-6-3 0 15,11-3 128-15,-4-3-128 0,0-5 192 16,2-1 160-16,-1-4 32 0,-2-4 16 0,-1-1 0 0,3-1-128 0,-2-1-16 15,1-2-16-15,-2 1 0 0,-1-4-112 0,-1 0-128 16,4-4 176-16,-2 0-176 0,-1-1 128 0,1 3-128 16,0-1 0-16,0 5 0 0,0 1 0 0,0 5 0 15,1 0 0-15,-1 5 0 0,-1 3 0 0,0 6 0 16,-4 6 0-16,0 0 0 0,0 0 0 0,0 0-144 16,4 12 144-16,-2 5-192 0,1 1 192 0,-2 3-192 15,-2 2 192-15,0 8-192 0,-1-1 192 0,2 2 0 16,0-1-144-16,2 0 144 0,-1 0 0 0,4 1 0 15,1-2 0-15,0 2 0 0,-1-5 0 0,1 2 0 16,0-4 0-16,1 1 0 0,-2-3 0 0,0-3 0 16,0 0-144-16,0-2 144 15,-1-3-576-15,0 1-64 0,-1-3-16 0,0-2 0 16,-3-11-1680-16,3 11-336 0,-3-11-64 0</inkml:trace>
  <inkml:trace contextRef="#ctx0" brushRef="#br2" timeOffset="-149027.35">25692 5094 11055 0,'-4'-10'480'0,"4"10"112"0,-4-12-464 0,1 5-128 15,3 7 0-15,-2-11 0 0,0 4 1392 0,2 7 256 16,0 0 48-16,0 0 16 0,0 0-816 0,0 0-176 16,0 0-16-16,-4 10-16 0,-2 4-240 0,-1 5-64 15,0 5 0-15,1 0 0 0,3 7 160 0,-2-1 32 16,-2 3 0-16,3 2 0 0,-2 0-64 0,1 2-16 15,0 1 0-15,0 3 0 0,0-2-32 0,2 1 0 16,3 0 0-16,3 2 0 0,-1-5-160 0,2-2-48 16,2-6 0-16,1 1 0 0,0-3-112 0,1 0-16 0,2-6-128 15,-2 0 192-15,2-4 0 0,-1 0-16 0,-1-3 0 16,-1 0 0-16,1-5-176 0,-1 0 0 0,-7-9 144 0,11 2-144 31,0-4-1488-31,0-6-368 0,2-3-80 0</inkml:trace>
  <inkml:trace contextRef="#ctx0" brushRef="#br2" timeOffset="-148450.45">25814 5541 4607 0,'0'0'400'0,"0"0"-400"0,-6 5 0 0,6-5 0 0,-11 4 4128 0,11-4 736 16,0 0 160-16,0 0 32 0,-7 5-4064 0,7-5-800 16,0 0-192-16,0 0 0 0,0 0 128 0,0 0 32 15,0 0 0-15,0 0 0 0,0 0 368 0,5-10 80 16,0-3 16-16,3 1 0 0,-2-2-16 0,2 1 0 16,-1-2 0-16,1-3 0 0,1 1-176 0,0 1-48 15,-2-1 0-15,1 5 0 0,1 1-112 0,-3 0-16 16,1 5-16-16,-7 6 0 0,7-9-112 0,-7 9 0 15,0 0-128-15,0 0 192 0,0 0-192 0,0 0 0 16,10 10 128-16,-5 5-128 0,-2 3 0 0,-3 1 0 0,0 0 0 0,-1 4 0 16,-1 2 0-16,-3 0 0 0,2 0 0 15,-3 0 0-15,3-4 0 0,-4-3 0 0,3-1 0 0,1-1 0 16,-1-1 0-16,0-4 0 0,0 1 0 0,2-1 0 16,2-11 304-16,0 0-48 0,0 0 0 0,0 0 0 15,-2 8 144-15,2-8 32 0,0 0 0 0,0 0 0 16,4-8 256-16,1-3 48 0,2-2 16 0,-1-1 0 15,-1 1-320-15,1-2-64 0,2-1-16 0,1-2 0 16,0-1-160-16,-2 1-16 0,1 0-16 0,0 0 0 16,2 2-32-16,0 1-128 0,2 1 192 0,0 2-64 15,1-2-128-15,0 4 0 0,-2 4 0 0,1 2-176 16,-4-3 176-16,-8 7 0 0,11-3 0 0,-11 3 0 16,0 0-336-16,11 2 16 0,-11-2 0 0,0 0 0 15,11 8-1440-15,-11-8-288 16,0 0-48-16,6 9-7472 0,-6-9-1504 0</inkml:trace>
  <inkml:trace contextRef="#ctx0" brushRef="#br2" timeOffset="-147967.86">25921 4860 15663 0,'0'0'1392'0,"0"0"-1120"0,-5-8-272 0,1 5 0 16,4 3 608-16,0 0 64 0,0 0 16 0,0 0 0 16,0 0 96-16,0 0 32 0,0 0 0 0,0 0 0 15,11 3-192-15,-1 2-48 0,-1 4 0 0,3 0 0 16,1 4 96-16,4 5 16 0,1 0 0 0,2 2 0 16,3 4 16-16,0 4 16 0,3 5 0 0,-3 3 0 15,2 2-112-15,-1 4-32 0,-2 3 0 0,-1 1 0 16,1 2 32-16,-2 3 0 0,-1 3 0 0,-1 0 0 15,0 4 64-15,-2-1 16 0,1 0 0 0,-3-2 0 16,-3-7-48-16,-2-1 0 0,-2-4 0 0,-4 3 0 0,-3 1 96 16,-3-3 16-16,-8 3 0 0,-1-2 0 0,-3-1-240 0,-3-3-32 15,-3-1-16-15,1-4 0 0,0-3-160 0,-2 0-48 16,0-6 0-16,3-1 0 0,-1-6-256 16,-2-1 160-16,1-1-160 0,2-2 128 15,2-3-1200-15,7-4-240 0,4 0-48 0,6-9-16288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6:05:21.79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4860 5691 10815 0,'0'0'480'0,"0"0"96"0,-6 2-448 0,-1-1-128 15,-1-1 0-15,-2 2 0 0,0 3 944 0,0 0 160 16,-1-1 48-16,0 1 0 0,-2 3-256 0,1-2-32 0,-1 5-16 0,0-5 0 15,-1 2-112-15,5-3-32 0,0 0 0 0,-1-1 0 16,-1 1-144-16,-1 0-48 0,1-3 0 0,1 1 0 16,-2 1 96-16,-3 3 16 0,1-3 0 0,4-3 0 15,10-1 256-15,0 0 48 0,0 0 16 0,0 0 0 16,0 0-192-16,0 0-48 0,0 0 0 0,0 0 0 16,0 0-144-16,0 0-48 0,0 0 0 0,14 4 0 15,1 0-176-15,4-2-32 0,2 2-16 0,5-4 0 16,10-1-64-16,2 1-16 0,8-3 0 0,6 6 0 15,5-7-80-15,7 4 0 0,4-1-128 0,6 0 192 0,1-2-192 0,5 1 144 16,1 0-144-16,5 1 128 0,1 2-128 0,2-1 0 16,2-1 0-16,-1 0 128 0,-1-1-128 0,1 4 0 15,0 2 0-15,-2-1 0 0,0-3 0 0,-4 3 0 16,-4-1 0-16,-2 4 128 0,0-3 0 0,-2 1 0 16,-3 0 0-16,-21 0 0 0,5 0 0 0,1-2 0 15,1 2 0-15,-1 1 0 0,3 3 0 0,-1-3 0 16,0 2 0-16,1-2 0 0,0-1-128 0,0 1 192 15,1 2-192-15,-1-2 192 0,-2 1-192 0,-2 2 160 16,-4-4-160-16,-2-1 160 0,-3 0 16 0,-4-3 0 16,-5-1 0-16,-2-1 0 0,-4 0 80 0,-1-1 0 15,-2 0 16-15,0-3 0 0,-6 3 128 0,-4-1 32 16,-2 1 0-16,-3-1 0 0,-2 1-256 0,-3-2-48 16,-2 1-128-16,-2 0 192 0,-6 4 80 0,0 0 16 15,0 0 0-15,0 0 0 0,0 0-96 0,-5-6 0 16,-4 2-16-16,-4 0 0 0,-3 1 112 0,-5 1 32 15,0-2 0-15,-8 1 0 0,-6 1-448 0,-2-1-96 16,-2 1-16-16,-4-1 0 0,-8-2 240 0,-24 0 0 0,4 1 0 16,-3 3 0-16,-2 1 0 0,-3 0 0 0,-2-1 128 0,-2 0-128 15,0-2 0-15,-4 0 0 0,-5 6 128 16,-2-3-128-16,0-3 0 0,-3 1 160 0,-3-1-160 16,-2 3 128-16,-1 3-128 0,-3-3 0 0,-1-3 0 0,-1 2 128 15,-2 2-128-15,5 2 0 0,-1-3 0 0,5 0 128 16,0 0-128-16,3 2 0 0,3 5 144 0,2-6-144 15,6-1 0-15,5 0 144 0,1 1-144 0,5 2 0 0,2 1 128 16,6 1-128-16,6-1 0 0,2-3 0 0,5 0 128 16,4 0-128-16,5-1 0 0,5 0 0 0,6 0 128 15,3 0-128-15,4 0 0 0,8 0 0 0,6 0 128 0,2 0-128 16,2 0 0-16,10 0 0 0,0 0 0 0,0 0 0 16,0 0 0-16,0 0 0 0,16 0 0 0,9 0 0 15,4 0 0-15,8 0 0 0,7-1 0 0,10 1-144 16,7 0 144-16,10-1 0 0,9-7 0 0,11 3-128 15,7 0 128-15,10 1 0 0,5-2 0 0,6 1-128 16,0 1 128-16,2-2 0 0,4 1 0 0,-3-1 0 16,0 1 0-16,-3-1-128 0,-3 2 128 0,-2 2 0 15,-2 0 0-15,-3 1 0 0,-3 2 0 0,-3-1 0 16,-3-1 0-16,-4 1 0 0,-6 3 0 0,-3-1 0 16,-8 2 0-16,-1 0 0 0,-2 0 0 0,-25-3 0 0,4 1 128 0,-2 0-128 15,-2 0 176-15,-2 2-48 16,-3 4 0-16,-4-4 0 0,-4-1-128 0,-5 1 192 15,-6 0-192-15,-4-1 192 0,-7-1-64 0,-3-1 0 16,-3-1 0-16,-2 2 0 0,-8-2 16 0,0 0 0 16,0 0 0-16,0 0 0 0,-9 1 0 0,-2-1 0 15,-9-1 0-15,-2-1 0 0,-5 1-144 0,-4 1 0 0,0 0 0 0,-8 0 128 16,-4 3 192-16,-5-1 48 0,-7 1 0 16,-25-2 0-16,5 0-560 0,-1-2-128 0,-5 0 0 0,-8-1-16 15,-9 5 336-15,-5-3 0 0,-4-3 0 0,-5 2 0 16,-5 2 0-16,-4-1 0 0,-3-1 0 0,-2 1 0 0,-1 3 0 15,0-2 0-15,0-2 128 0,1 1-128 16,3 2 0-16,2 2 0 0,3-1 0 0,2-1 0 0,3-1 0 16,6 3 0-16,5 0 0 0,8 0 128 0,7-3-128 0,9 0 0 15,9-1 0-15,10 3 0 0,0-2 0 16,12 3 128-16,8-1-128 0,8 2 0 0,7-2 0 0,9-1 0 16,5 0 0-16,10-2 0 0,0 0 0 15,12 0 0-15,10 2 0 0,10-2 0 0,10-3 0 0,11 2 0 16,11 1 0-16,11-2 0 0,9 1 0 0,7-3 0 15,9-5 0-15,6 4 0 0,3 3 0 0,7-5 0 16,3 1 0-16,6 2 0 0,1 2 0 0,2-2 0 16,4 0 0-16,2 2 0 0,-2 2 0 0,3-3 0 15,1 1 0-15,-3 0 128 0,-3 2-128 0,1 0 0 16,0-1 0-16,-5 1-176 0,-8 3 176 0,-2-1 0 16,-5-2 0-16,-36 0 0 0,3 1 0 0,-1 2 0 15,-3 1 0-15,-4-2 0 0,-2 1 0 0,-9-2 128 16,-4-1-128-16,-7 0 128 0,-7 0-128 0,-8 0 144 0,-9 0-144 15,-6 0 160-15,-4 0-160 0,-4 0 128 16,-2 0-128-16,-8 0 128 0,0 0 0 0,-11 0 0 16,-4 1 0-16,-8-2 0 0,-6 0-128 0,-8-2 0 15,-5 1 0-15,-7-1 128 0,-7 1-128 0,-32-2 0 0,0-4 0 16,-2 4 0-16,-4 6 0 0,-3-4 128 0,-2-3-128 0,-7 4 0 16,-8 1 0-16,-5 0 0 0,-4-3 0 15,-6 3 0-15,-5 3 0 0,-2-2 0 0,-1-2 0 0,1 1 0 16,0 1 0-16,8-1 0 0,9 0 0 0,2 0 128 15,1 3-128-15,5 1 128 0,5-6-128 0,6 2 128 16,8 0-128-16,7 3 0 0,6 2 0 0,9-2 0 16,8-1 0-16,9-2 0 0,8 0 128 0,8 1-128 0,6 1 0 15,8-1 0-15,7-1 0 0,7 1 0 0,9-1 0 16,0 0 0-16,0 0 0 0,23 5 0 0,7 2 0 16,12-4 0-16,13 1 0 0,7-3 0 0,9-3 0 15,10 1 0-15,6 1 0 0,7-2 0 0,5 0 0 0,9-2 0 16,8 0 0-16,5 0 0 0,3-1-128 0,5 4 128 15,4-4 0-15,2 0 0 0,0 1 0 0,-2 3 0 16,-1 1 0-16,-1 0 0 0,3-3 0 0,-7 3 0 16,0 3 0-16,-7 2 0 0,-2-3 0 0,-38 2 0 15,2-1 0-15,2-1 0 0,-4 2 0 0,-7 1 0 16,-10 0 0-16,-5-1 0 0,-7-3 0 0,-10 2 0 16,-6-1 0-16,-10 0 0 0,-2-1 0 0,-8 2 0 0,-4-2 0 15,-11-1 0-15,0 0 0 0,-11 2 0 16,-5 0 0-16,-8-1 0 0,-7 1 0 0,-6 0 0 15,-12-2 0-15,-29 0 0 0,-1 1 0 0,-3 2 0 0,-5 0 128 0,-4 0-128 16,-1-3 0-16,-4 2 0 16,-6 1 0-16,-6 0 128 0,-6-3-128 0,-5 0 0 15,-5 1 0-15,-6 0 0 0,-5-1 128 0,2 0 0 0,-3-1 0 16,1-2 0-16,2 1-128 0,3-1-144 0,3 1 144 16,6-3-208-16,4-1 208 0,5 1 0 0,4-2 0 0,7 2 0 15,3 2 0-15,9-1 0 0,9-3 0 0,2 0 0 16,9 2 0-16,5-1 0 0,4 2 0 0,5 2 0 15,6 0 0-15,4 2 0 0,6 0 0 0,6-1 0 16,5 0 0-16,5-1 0 0,5 1 0 0,5-1 0 0,4 0 0 16,9 2 0-16,-7-2 0 0,7 2 0 0,0 0 0 0,0 0 0 15,0 0 0-15,21 0 0 0,7 0 0 0,9 0 0 16,12-1 0-16,7-2 0 0,8 0 0 0,9 3 0 16,9 3 0-16,11-2 0 15,11-2-144-15,10 1 144 0,9 3-128 0,5-1 128 0,7 1 0 0,5 2 0 16,1 0 0-16,9 0 0 0,2 0 0 0,2-1 0 15,-2-2 0-15,-4 2 0 0,-2-1 0 0,-1-1 0 16,-1 2 0-16,-8-1-128 0,-9-1 128 0,-7 1 0 16,-7-3 0-16,-8 0 0 0,-7-2 0 0,-10 2 0 15,-8-1 128-15,-29 1-128 0,-3 1 0 0,-3-1 128 16,-5 0-128-16,-4 0 0 0,-6 0 0 0,-7 0 0 16,-6 0 0-16,-3 0 128 0,-8 0-128 0,-6 0 0 15,0 0 0-15,-10 2 128 0,-8-1-128 0,-7 0 0 16,-10-1 0-16,-23 0 128 0,-4-1-128 0,-5 2 0 15,-4 2 0-15,-6 2 0 0,-3-1 0 0,-4-3 0 16,-5-1 0-16,-5 1 0 0,-8 2 0 0,-7-2 0 0,-6-2 0 0,-5-1 0 16,-6 1 0-16,-6 0 0 15,-7-4 0-15,-3 1 0 0,-6 4 0 0,2-1 0 0,2-3 0 16,2 3 128-16,1 2-128 0,6-1 0 0,3 0 0 16,12 1 0-16,7 2 0 0,14 1 0 0,8-7 0 15,7 3 0-15,6-1 0 0,10 1 0 0,5 0 0 16,10 0 0-16,6 4 0 0,10-3 0 0,8-1 0 15,8 1 128-15,9-1-128 0,12 0 0 0,0 0 0 0,0 0 0 16,16 1 0-16,14-1 0 0,10-2 0 0,15 1 0 16,12 1 0-16,16 1 0 0,8 0 0 0,17 2-128 15,12-2 128-15,10 0 0 0,7 3 0 0,4 2-128 16,1-2 128-16,1 0 0 0,-5 1 0 0,-3 1 0 0,-4 0 0 0,-5-3 0 16,-6 1 0-16,-8 1 0 0,-2-1 0 0,-7-1 0 15,-6-1 0-15,0 1 0 0,-5-2 0 16,-7 0 0-16,-4 2 0 0,-6-1 0 0,-6 2 0 0,-6-3 0 15,-5-2 0-15,-6 1 0 0,-5 0 0 0,-9 0 0 16,-4 0 0-16,-8 0 0 0,-9 0 0 0,-5 0 0 16,-12 0 0-16,0 0 0 0,0 0 0 0,0 0 0 15,-18 3 0-15,-5 0 128 0,-9 3-128 0,-6-4 0 16,-5-2 0-16,-7-1 0 0,-7-3 0 0,-5 1 0 16,-7 2 0-16,-11 0 128 0,-9 0-128 0,-9-2 0 15,-6-2 0-15,-9-1 0 0,-7 4 0 0,-7 0 0 16,-5-4 0-16,-8-1 128 0,-3 2-128 0,-3 3 0 15,-2-2 0-15,6-3 0 0,3 2 0 0,8 1 0 16,8-3 0-16,12 2 128 0,12 1-128 0,11 0 0 16,11-4 0-16,8 2 0 0,11-4 0 0,12 2 0 15,13 5 0-15,8-3 128 0,8 3-128 0,8 0 0 16,9 3 0-16,0 0 0 0,22-2 0 0,11 2 0 16,13 2 0-16,10-2 0 0,10-2 0 0,14 0 0 0,10-2 0 0,9 3 0 15,8 2 0-15,10 2-128 0,9-3 128 0,-28 1 0 16,12 4 0-16,15 0 0 0,6 2 0 0,3-3-128 15,2-1 128-15,2 4 0 0,-5-3 0 0,-3-2 0 16,-7 2 0-16,-5-2 0 0,-33-2 0 0,-2 2 0 16,1-1 0-16,-3 2 0 0,-4-2 0 0,-6-1 0 0,-8-1 0 0,-7-2 0 15,-9 2 0-15,3 1 0 0,-15-3 0 16,-9 1 0-16,-10 0 0 0,-9 1 128 0,-7 1-128 0,-14-4 0 16,-10-1 0-16,-12 0 0 0,-7 0 0 0,-9-3 0 15,-9 1 0-15,-7 2 0 0,-5-3 0 16,-5 3-128-16,-2 2 128 0,-3 0 0 0,-1-1 0 0,-5 4 0 15,-3 4 0-15,-4-2-128 0,0 1 128 0,-3 1 0 16,-4-1 0-16,0 5 0 0,0-2 0 0,2-1 0 16,2-1 0-16,-34 0 0 0,16 1 0 0,15-1 0 15,11 0 0-15,5-4 0 0,6-4 0 0,9 0 0 16,5-1 0-16,6 0 0 0,7-4-192 0,8 3 32 16,9-3 16-16,6 2 0 15,6-3-1072-15,8 3-192 0,7 0-64 0,9 7 0 16,0 0-1120-16,11-7-224 0,4 3-64 0,4 3-13536 0</inkml:trace>
  <inkml:trace contextRef="#ctx0" brushRef="#br0" timeOffset="2882.1">16973 5016 7359 0,'0'0'656'0,"0"0"-528"0,-6-4-128 0,6 4 0 0,-6-8 1552 16,1 0 288-16,5 8 48 0,0 0 16 0,-7-10-624 0,3 2-128 16,4 8-32-16,0 0 0 0,-3-6-32 0,3 6-16 15,-4-9 0-15,4 9 0 0,0 0-48 0,-7-5 0 16,7 5 0-16,0 0 0 0,-9-4-272 0,9 4-64 16,-8-4-16-16,8 4 0 0,-9-2-16 0,9 2 0 15,0 0 0-15,0 0 0 0,0 0 128 0,0 0 32 16,0 0 0-16,0 0 0 0,0 0-240 0,15-2-32 15,5 2-16-15,6 3 0 0,8-1-240 0,8 5-48 16,5-2-16-16,8 4 0 0,7-2-48 0,5 4-16 16,6-4 0-16,2 3 0 0,2-1-160 0,5-2 0 15,0-5 144-15,5 3-144 0,3 2 0 0,-1 2 128 16,-1-3-128-16,-1 3 0 0,2-3 0 0,3 2 128 16,4-1-128-16,-27-3 0 0,5 4 0 0,2 1 144 15,0-3-144-15,2 3 0 0,1-4 272 0,-2 0-48 16,-3 2-16-16,-3-4 0 0,-1 2 48 0,-4 2 16 0,-5-3 0 15,-2-2 0-15,-3-2-16 0,-4 0 0 0,-4 0 0 16,-4-1 0-16,-4 0-80 0,-6-1-32 0,-2 1 0 0,-3 0 0 16,-5-2-144-16,-2 3 192 0,-2-1-192 15,-4 0 192-15,-4 1-192 0,0 0 192 0,-3 0-192 0,-2 0 192 16,-7 0-192-16,0 0 192 0,0 0-192 0,0 0 192 16,0 0-192-16,0 0 128 0,0 0-128 0,-6-4 128 15,-4 1-128-15,-3 1 0 0,-2-1 144 0,-4-1-144 16,-3 2 0-16,-5-2 0 0,-4 2 0 0,-5-2 128 0,-5 1-128 15,-2-2 0-15,-3 1 0 0,-2 2 0 0,-7-1 0 0,-3 1 128 16,-4-2-128-16,-4 0 0 0,-7 0 0 0,-2 2 128 16,-2-1-128-16,-37-3 0 0,6 1 128 0,2 1-128 15,-1-1 128-15,4-2-128 0,1 2 0 0,2 3 128 16,-2-1-128-16,4-2 0 0,3 0 0 0,3 3 144 16,3 2-144-16,4 1 0 0,4 0 160 0,3-1-160 15,6-1 128-15,7 2-128 0,5 2 128 0,6-1-128 16,4-1 128-16,7-1-128 0,5 0 160 0,6 0-160 15,7 0 192-15,4-1-192 0,5 0 0 0,4 0 0 16,12 1 0-16,0 0 0 0,0 0 128 0,0 0-128 16,0 0 144-16,8-5-144 0,5-2 144 0,4 1-144 15,7 1 128-15,8 0-128 0,6-4 0 0,7 5 0 0,3 0 128 16,7-1-128-16,7 1 0 0,6 2 0 16,4-1 0-16,7 2 0 0,3 1 0 0,9 1 0 0,4 2 0 15,5 1 0-15,3 1 0 0,7 1 0 0,-1 3 0 0,-26-2 0 16,11-1 0-16,2-1 0 15,5 0 0-15,-2 0 0 0,3 1 0 0,1 2 0 0,-6-3 0 0,-1 0 0 16,-6 0 0-16,0 0 0 0,-1-1 0 0,0 0 0 16,-5 0 0-16,-6-2 160 0,-5 1-160 0,-4-2 160 15,-4 1-160-15,-4 0 192 0,-4-1-192 0,-5 0 192 16,-5 1-192-16,-5-2 128 0,-8-2-128 0,-2 2 128 16,-5 0-128-16,-4 0 160 0,-8-1-160 0,-5 1 160 15,0 0-160-15,-10 0 192 0,0 0-192 0,0 0 192 0,-6 0-192 16,-5-1 160-16,-5-1-160 0,-4 1 160 0,-8 2-160 15,-1-1 0-15,-7 0 0 0,-3 0 0 0,-3 0 0 16,-3 2 0-16,-3-1 0 0,-5 2 0 0,-6-2 0 0,-6 3 0 16,-3-3 0-16,-6 0 0 0,-5-1 0 0,-3 0 0 15,-6-1 0-15,-6 0 0 0,-7-1 0 0,-3 0 0 16,-1-1 128-16,-48-1-128 0,12 3 128 16,11-1-128-16,7-3 192 0,6-3-64 0,3 4-128 0,3-1 0 15,3-3-160-15,4 3 160 0,2 5 0 0,4 0 0 16,2 0 0-16,4 0 0 0,3-1 0 0,8 1 0 15,3 1 0-15,5 2 0 0,4-1 0 0,7 1 0 16,4-3 0-16,8 1 0 0,3-1 0 0,11 3 0 16,8-1 0-16,8-2 0 0,6-1 128 0,6 0-128 15,8 1 0-15,0 0 0 0,0 0 0 0,23-4 0 16,11 1 0-16,18 2 0 0,14-3 0 0,16 2 0 16,12-2 0-16,13 1 0 0,8 6 0 0,7 1 0 15,8 2 0-15,3 3-144 0,5-4 144 0,-2 4 0 16,2 2 0-16,-35 1-128 0,13-4 128 0,6 4 0 15,3 1 0-15,2-2 0 0,0 2 0 0,0-4 0 0,-8 1 0 16,1 2 0-16,-3-6 0 0,-3 4 0 0,-6-2 0 16,-9 1 0-16,-2 1 0 0,-5-3 0 0,-5 1 0 0,-3-3 0 15,-8 3 0-15,-3-2 128 0,-6-1-128 0,-7 3 0 16,-7-4 0-16,-4-2 128 0,-5 1-128 0,-3-2 0 16,-6 0 0-16,-3-1 144 0,-8 0-144 0,-3 0 0 15,-6 0 144-15,-2 0-144 0,-4 0 0 0,-9 0 144 16,0 0-144-16,0 0 128 0,0 0-128 0,-8 0 128 15,-4-1-128-15,-5-2 0 0,-6 1 0 0,-4-1 0 16,-2 0 0-16,-4-4 0 0,-5 2 0 0,-6-4 0 0,-4 0 0 0,-5 3 0 16,-7-3 0-16,-5 3 0 0,-6-4-128 0,-5 2 128 15,-6-5 0-15,-8 2 0 0,-6 2 0 0,-5-4 0 16,-2-1 0-16,-2 2 0 0,-3-2 0 16,0-2 0-16,-3 2 0 0,-36-4 0 0,12 3 0 0,8 1 0 15,3 0 0-15,9 2 0 0,5 1 0 0,5 1 0 16,1 3 0-16,6-2 0 0,1 2 0 0,4-2 0 15,3 3 0-15,5-2 0 0,6 3 0 0,4 2 0 16,5 0 0-16,8 0 0 0,9 2 0 0,8-1 0 16,4 0 0-16,10 1 0 0,6 0-128 0,12 1 128 15,13 0 0-15,0 0 0 0,0 0 0 0,17 4 0 16,15 2 0-16,11-2 0 0,14 0-144 0,13 2 144 0,13 0 0 16,12 3 0-16,13 4-128 0,11 1 128 15,6 2 0-15,10-2 0 0,6-2 0 0,-34-1 0 16,14-2 0-16,8 3 0 0,7-1 0 0,4-1 0 15,4 3 0-15,0-2 0 0,-1-3 0 0,-2 2 0 16,-6-2 0-16,-4 1 0 0,-4-3 0 0,-5-2 0 0,-5 1 0 16,-5 3 0-16,-7-5 0 0,-4 3 176 0,-6 0-48 15,-5-2-128-15,-4-2 144 0,-8 2-144 0,-8 1 0 0,-4 0 144 16,-5 0-144-16,-5 2 160 0,-5-1-160 0,-8-1 160 16,-6 5-352-16,-6-2-64 0,-7 2 0 0,-5 0-16 15,-6 3-3104 1,-6 2-608-16</inkml:trace>
  <inkml:trace contextRef="#ctx0" brushRef="#br0" timeOffset="5682.97">9866 18767 7359 0,'0'0'320'0,"0"0"80"0,0 0-400 0,0 0 0 0,-5-5 0 0,0 0 0 16,5 5 2128-16,-4-9 352 0,4 9 64 0,0 0 16 15,0 0-1248-15,0 0-240 0,-2-9-48 0,2 9-16 16,0-10-192-16,0 10-48 0,0 0 0 0,0 0 0 15,0 0-16-15,4-7-16 0,-4 7 0 0,0 0 0 16,0 0-80-16,0 0-16 0,0 0 0 0,0 0 0 16,0 0-80-16,0 0-32 0,0 0 0 0,0 0 0 15,0 0-176-15,10 7-32 0,0 3-16 0,0 1 0 16,0 3-48-16,2 3 0 0,-1-2 0 0,2 3 0 16,2-3-32-16,2 0-16 0,1-2 0 0,-1 2 0 15,1-1-48-15,1 3-16 0,2-3 0 0,3-2 0 16,1 2 112-16,1-1 32 0,-2-5 0 0,2 2 0 0,4-1 32 15,0 1 0-15,2 1 0 0,-2-2 0 0,4 7-160 16,-3-5-32-16,1-3 0 0,-1 3 0 0,-1-6-128 0,-1 2 160 16,-2-1-160-16,0-2 160 0,-2-3-32 0,1-1-128 15,-2 0 192-15,1-3-64 0,-3 1 64 0,1-3 16 16,-1 0 0-16,1 0 0 0,2-4 16 0,-1 2 0 16,0-2 0-16,1 2 0 0,3 0-32 0,-1-3-16 15,-2 3 0-15,1-3 0 0,-1 1-48 0,1 0-128 16,-1 2 192-16,-2 0-64 0,-3 0-128 0,-2 1 160 15,2-4-160-15,-2 2 160 0,0-3-160 0,0 2 160 16,0 0-160-16,-1 0 160 0,-4 0-160 0,1 0 192 16,-1 0-192-16,1-2 192 0,0 2-64 0,0-2 0 15,-2 2 0-15,2-3 0 0,-2 1 64 0,-1 1 0 0,-1-3 0 16,2 5 0-16,-2-4-16 0,0 0 0 0,-2 1 0 0,1-2 0 16,1 5-32-16,0 0 0 0,-1-1 0 0,-1-3 0 15,-1 2-144-15,0 2 160 0,-7 8-160 16,6-10 160-16,-1 3-160 0,0-2 192 0,-5 9-192 0,0 0 192 15,0 0-192-15,0 0 192 0,5-7-192 0,-5 7 192 16,0 0-192-16,0 0 128 0,0 0-128 0,0 0 128 16,0 0-128-16,0 13 0 0,-1-3 144 0,-2 3-144 15,1 1 0-15,-1-1 128 0,-2-3-128 0,-1 4 0 16,-3-3 128-16,0 2-128 0,0 1 128 0,-2 1-128 16,-1 3 0-16,1-3 144 0,-2-2-144 0,-1 2 0 15,0 0 160-15,0 2-160 0,-1-1 128 0,1 1-128 16,0 0 128-16,-1-3-128 0,1-2 0 15,-4 1 128-15,0-2-128 0,-3-2 128 0,0 3-128 0,0-2 128 0,-1 1-128 16,-2 2 160-16,0-4-160 0,-2 2 160 0,0-3-160 0,-5 2 0 16,3-5 144-16,-5 2-144 0,-1-4 0 0,1-1 144 15,-2-1-144-15,1-1 0 0,4 0 192 0,-2 0-64 16,1-4 0-16,2 2-128 0,0-3 0 0,3-1 0 16,1 0 0-16,0-5 0 0,-2 0 0 0,1 3 128 15,2-6-128-15,5 5 160 0,3-3-416 0,3 2-96 16,1 0-16-16,4-3 0 15,3 0-2032-15,3 3-416 0,6-1-64 16</inkml:trace>
  <inkml:trace contextRef="#ctx0" brushRef="#br0" timeOffset="7102.03">8567 15711 18879 0,'0'0'832'0,"0"0"192"0,-5 4-832 15,5-4-192-15,0 0 0 0,-5-4 0 0,5 4 896 0,0 0 128 16,0 0 16-16,3-8 16 0,2-4-272 0,1 0-48 16,6 0-16-16,0-4 0 0,4 2-272 0,1-2-64 15,1-3-16-15,5-2 0 0,1 4-96 0,3-1-16 16,1 0 0-16,0 0 0 0,-1 2-64 0,-1 2-32 16,0 2 0-16,-2 0 0 0,-1 3-32 0,-3 0-128 15,-2 6 192-15,-2 2-64 0,0 2-128 0,-2 4 0 16,-3 6 0-16,-2 2 0 0,-3 4 0 0,-3 7 0 0,-3 2 0 0,-4 4 128 15,-2 1 16-15,-5 0 0 0,-3 5 0 0,-2 0 0 16,-3-1 176-16,0 1 16 0,2-2 16 0,0-1 0 16,-1-1 224-16,0-5 64 0,0-3 0 0,2-4 0 15,0-2 256-15,2-3 64 0,2-3 16 0,0-4 0 16,6-1-176-16,1-2-32 0,5-5-16 0,0 0 0 16,1-8-112-16,3-1 0 0,2-5-16 0,3-2 0 0,3-3-240 15,2-3-64-15,1-3 0 0,1-1 0 16,2-3-192-16,2 1-128 0,3-2 128 0,1-2-128 0,1 0 0 15,1 2 0-15,4-2 0 0,-1 0 128 0,-1-1-128 0,1 8 0 16,-1 0 0-16,-1 6 0 0,-3 3 0 0,-1 6 0 16,-3 1 0-16,-2 5-128 0,-2 5 128 0,-2 7-128 15,0 1 128-15,-5 6-128 0,0 5 128 0,-3 7-128 16,-2-2 128-16,-2 6-128 0,-5 1 128 0,0 1 0 16,-3 5 0-16,0 0-128 0,-2-1 128 0,-1-3 0 15,0-3 0-15,0-2 0 0,1-1 0 0,0-5 0 16,0-4 0-16,2-1 0 0,1-4 192 0,1-3-16 15,0-1-16-15,2-5 0 0,2-5 160 0,0 0 48 16,0 0 0-16,0 0 0 0,3-7 80 0,3-6 0 16,0-1 16-16,2-3 0 0,-1 0-272 0,2-4-64 15,0-2-128-15,1 1 192 0,0-6-192 0,2 2 0 0,2 0 128 16,1 3-128-16,2-3 0 0,0 5 0 16,1 2 0-16,-1 3 0 0,-1 5 0 0,-1-1 0 0,3 5 0 0,3 3 0 15,-7 7-144-15,0 2 144 16,-2 1 0-16,1 7-144 0,-2 4 144 0,1 4-160 0,-3 2 160 0,-2 3-160 15,0 0 160-15,-2 3-128 0,-3-2 128 0,0 2-128 16,-2 1-80-16,-2-3-16 0,2 1 0 0,-3 6 0 16,0-7-320-16,2-4-64 15,-1-3-16-15,2-6 0 0,0-1-1184 16,3 0-240-16,0-6-64 0,-3-7-14512 0</inkml:trace>
  <inkml:trace contextRef="#ctx0" brushRef="#br0" timeOffset="7508.76">10118 15764 17503 0,'-11'-5'768'0,"11"5"176"0,-7-2-752 0,1 2-192 15,0-3 0-15,-1 1 0 0,1-2 2752 0,6 4 528 16,0 0 112-16,0 0 0 0,0 0-1776 0,0 0-352 16,0 0-80-16,9-1-16 0,4-2-272 0,3-1-48 15,6 1-16-15,3-4 0 0,2 3-128 0,5 1-48 0,4 0 0 0,5 0 0 16,2 1-160-16,2-2-48 0,1 2 0 0,1 0 0 15,0-2-48-15,0 2-16 0,-2-1 0 16,0 3 0-16,-2 3-192 0,-2-1-64 0,-3 1 0 0,-1 1 0 16,-3 1-128-16,-2 0 0 0,-5-1 0 0,6 2 0 31,-7-1-352-31,-4-1-48 0,-6-1-16 0,-2-1 0 0,-2-2-1952 16,-12 0-400-16,0 0-80 0,0 0-7648 0,0 0-1536 0</inkml:trace>
  <inkml:trace contextRef="#ctx0" brushRef="#br0" timeOffset="7836.9">10841 15435 23903 0,'0'0'1056'0,"0"0"224"0,-2-5-1024 0,2 5-256 16,-3-7 0-16,3 1 0 0,0 6 1360 0,5-3 240 16,2-4 32-16,2 3 16 0,3 1-688 0,5 0-128 15,2 2-16-15,3 0-16 0,2 1-32 0,1 1 0 16,2 3 0-16,6-1 0 0,0 3-80 0,1 2-32 16,-1 0 0-16,-1 4 0 0,1 2-160 0,-6 1-48 15,-2 0 0-15,2 7 0 0,-4-1-208 0,-3 1-48 16,-2 2-16-16,-4 1 0 0,-3-3-176 0,-2 2 0 15,-4 0 0-15,-2-1 128 0,-4 0 0 0,-4 0 0 0,-3-3 0 16,-4 1 0-16,0-2 176 0,-5 1 16 0,-2-1 16 16,-1 0 0-16,0 2 0 0,-2-5 0 0,-1-2 0 15,0 1 0-15,-1-2-160 0,1-2-48 0,2 1 0 0,0-6 0 16,5 2-128-16,0-4 0 0,4-3 0 16,-4-1 0-16,5-3-1792 15,5-2-320-15,2-5-80 0,6-3-14928 0</inkml:trace>
  <inkml:trace contextRef="#ctx0" brushRef="#br0" timeOffset="8558.07">12063 15637 24879 0,'-15'3'2208'0,"-2"-4"-1760"16,-1-2-448-16,8 3 0 0,0 0 1024 0,1 1 112 15,3 1 16-15,6-2 16 0,-8-3-128 0,8 3-16 0,0 0-16 0,0 0 0 16,7-13 48-16,5 1 16 0,5-4 0 0,1 0 0 15,-1-2-432-15,2 2-64 0,4-2-32 0,-6 6 0 16,1 1-240-16,1-3-48 0,1 0-16 0,2 0 0 16,-1 3-80-16,0-3-16 0,-2 1 0 0,-2 4 0 15,0 0-144-15,-2 4 0 0,-1 4 144 0,-1 1-144 16,-2 5 0-16,0 4 0 0,-4 0 0 0,0 6 0 16,-2 3 0-16,-3 4 0 0,-2 5-128 0,-2-1 128 15,-3 2 0-15,-2-3 0 0,-3 5 0 0,-5 7 0 16,-2-2 128-16,2-4 16 0,1-5 0 0,-1-3 0 0,1-5 208 15,4-4 32-15,1-3 16 0,9-11 0 0,-9 5 48 0,9-5 0 16,0 0 0-16,0 0 0 16,0 0 32-16,4-11 16 0,2-3 0 0,2-4 0 0,0-6-224 15,5 2-32-15,-1 2-16 0,-2 4 0 0,0-1-224 0,3-4 0 16,1 0 128-16,1-5-128 0,3 5 0 0,1 0 0 16,2 2 0-16,2 3 0 0,1 1 0 0,2 2 0 15,-1 5 0-15,-1 4 0 0,-1 2 0 0,-1 3 0 16,-2 3 0-16,1 5 0 0,-6 4-160 0,1 3 160 15,0 1-128-15,-4 3 128 0,-2 3-128 0,-1 2 128 16,-2-1-128-16,-5 2 128 0,2-3 0 0,-3 0 0 16,-1 2 0-16,2 2 0 0,-1-8 0 0,1-5 0 0,1-3 0 15,-3-11 0-15,0 0 0 0,15-4 0 0,0-3 144 16,-2-2-144-16,1-3 336 0,1-4-32 16,1-3-16-16,1-3 0 0,3-3-144 0,-1 2-16 15,1-1-128-15,2-4 192 0,-2-1-192 0,3 3 144 0,0-1-144 0,2 6 128 16,3 3-128-16,0 1 0 0,-3 6 0 0,2 2 0 15,1 7 0-15,0 4-144 0,0 7 144 16,-3 5 0-16,0 9-160 0,-3 2 160 0,0 7-128 0,6 18 128 16,-6-2-128-16,-2 4 128 0,-7 3-128 15,-1 2 128-15,0 0-1072 16,-1 2-128-16,1 3-16 0,-1 0-11920 0,1 6-2384 0</inkml:trace>
  <inkml:trace contextRef="#ctx0" brushRef="#br0" timeOffset="13387.81">12238 9823 1839 0,'0'0'160'0,"0"0"-160"16,0 0 0-16,0 0 0 0,0 0 2240 0,4-2 432 15,-4 2 80-15,0 0 0 0,5-8-1472 0,-5 8-288 16,0 0-64-16,0 0-16 0,5-5 176 0,-5 5 16 15,0 0 16-15,0 0 0 0,0 0-64 0,0 0-16 16,0 0 0-16,0 0 0 0,0 0-16 0,0 0-16 16,0 0 0-16,0 0 0 0,0 0-304 0,0 0-48 15,0 0-16-15,0 0 0 0,0 0-32 0,0 0-16 16,0 0 0-16,-1 12 0 0,0-2-128 0,-2 3-16 16,1 1-16-16,-1 1 0 0,2 4-160 0,0 1-16 15,-1 1-16-15,0 4 0 0,1 3-48 0,-1 6 0 16,2 3 0-16,0 5 0 0,0 4 0 0,0 1 0 0,0 1 0 0,0 3 0 15,0 1-48-15,0 3-16 16,2 2 0-16,-2 4 0 0,-2-1 16 0,1 3 0 0,-2-2 0 0,1 4 0 16,-2-4 80-16,2 3 16 0,-2-3 0 0,-1 26 0 15,-2-13 128-15,2-5 16 0,0-11 16 0,0-1 0 16,-3-1 112-16,6-4 0 0,-2-3 16 0,2 0 0 16,-2 1-112-16,1-2-32 0,-1-1 0 0,1 0 0 0,-1-5-96 15,0 3-32-15,-1 0 0 0,5 0 0 0,-4-2 0 16,2 2-16-16,-2-2 0 0,0-1 0 15,0 2 16-15,-1-1 16 0,-1 3 0 0,-1-3 0 0,2 3-16 0,0-4-16 16,1 0 0-16,0-10 0 0,3 2-16 16,0 3 0-16,0 4 0 0,-1-1 0 0,1 0 32 0,0-2 0 15,-2-1 0-15,2-2 0 0,0 0-64 0,1 0-16 16,0-2 0-16,0-3 0 0,0-2-16 0,1 1 0 16,2-5 0-16,-1 1 0 0,-2 2-160 0,1-4 192 15,1 0-192-15,-1 2 192 0,-1-4-192 0,0-4 0 16,0 2 144-16,1-1-144 0,-1-1 0 0,1-2 0 15,5-1 0-15,-1-6 0 16,1-3-1632-16,3-7-288 0,1-3-64 0,7-12-17472 0</inkml:trace>
  <inkml:trace contextRef="#ctx0" brushRef="#br0" timeOffset="14446.42">13742 9831 5519 0,'0'0'496'0,"0"0"-496"16,0 0 0-16,0 0 0 0,3-9 1968 0,0 0 288 15,0 0 64-15,-3 9 16 0,3-8-688 0,-3 8-144 16,2-9-32-16,3 2 0 0,-5 7-96 0,3-10-32 15,-3 10 0-15,0 0 0 0,4-6-64 0,-4 6 0 16,0 0-16-16,0 0 0 0,0 0-192 0,0 0-48 16,0 0 0-16,0 0 0 0,0 0-320 0,0 0-64 0,0 0 0 0,0 0-16 15,6 7-16-15,-2 7 0 16,-4 2 0-16,0 4 0 0,0 3-96 0,-2 7-32 0,0 6 0 16,2 1 0-16,-3 1-112 0,1 4-32 0,-2 1 0 0,0 0 0 15,-2 6-32-15,1-6-16 0,0 1 0 0,-2-3 0 16,2 1-16-16,-1-3 0 0,1-4 0 0,-3-2 0 15,3-2-48-15,0 0-16 0,-1 1 0 0,-1-6 0 0,2-3-64 16,0-2-16-16,0-1 0 0,1-2 0 0,0-3-128 16,1-2 160-16,-1-1-160 0,4-12 160 0,0 16-160 0,0-7 0 15,0-9 0-15,0 0 0 16,0 0-976-16,0 0-288 0,0 0-48 16,0 0-16-16,11-5-1888 0,-2-1-384 0</inkml:trace>
  <inkml:trace contextRef="#ctx0" brushRef="#br0" timeOffset="15360.32">13904 11698 16127 0,'0'0'704'0,"1"-10"160"15,-1 10-688-15,2-9-176 0,-2 9 0 0,0-10 0 0,0 10 1456 0,-1-6 256 16,1 6 48-16,0 0 16 0,-4-12-192 0,0 5-48 0,4 7 0 0,0 0 0 15,-8-7-384-15,1 2-64 16,0 0-32-16,-1 1 0 0,-1 1-176 0,-1 1-48 16,-3 1 0-16,2 2 0 0,-2 4-176 0,0 0-32 15,-2 3-16-15,-1 2 0 0,-2 2-112 0,-1-1-32 0,-2 3 0 0,-2 4 0 16,-1 1-64-16,0 8-16 0,0-1 0 16,-3 7 0-16,1 3-112 0,1 1-16 0,1 5-16 0,10-10 0 15,0 4-112-15,2 5 0 0,0 4-128 0,6-1 192 16,1 1-192-16,2-1 176 0,3 1-176 15,7-6 160-15,-1-4 80 0,7 0 16 0,4-1 0 0,5-3 0 16,3-5-256-16,3 2 0 0,2-5 0 0,1-5 0 0,3 0 0 0,0-4 0 16,1-7 160-16,4 1-32 0,1-5 144 15,5-1 48-15,0-2 0 0,5-5 0 0,2-6-48 0,0-5 0 16,-1-4 0-16,-1-3 0 0,-6-5 160 0,-3-1 16 16,0-4 16-16,-5-4 0 0,-5-1 144 0,-2-3 32 15,-5 1 0-15,3-23 0 0,-10 5-64 16,-9 1-16-16,-6 1 0 0,-6 1 0 0,-6 2-128 15,-3 3-32-15,-2 7 0 0,-3 2 0 0,-5 11-144 0,-2 0-48 16,-5 6 0-16,-1 4 0 0,-4 7-208 0,-2 0 0 16,-2 3 0-16,-3 3 0 0,0 3 0 0,4 1 0 15,1 6 0-15,5-2-160 16,6-1-1104-16,4 0-208 0,7 4-64 0,6 0 0 16,9-4-1424-16,0 0-304 0</inkml:trace>
  <inkml:trace contextRef="#ctx0" brushRef="#br0" timeOffset="25739.02">17610 9230 7359 0,'0'0'656'0,"0"-10"-528"15,0 3-128-15,1-3 0 0,2 1 1376 0,0-1 240 16,-1 3 48-16,-1-1 16 0,-1 8-768 0,5-6-144 16,-5 6-48-16,5-4 0 0,-5 4-176 0,6-8-32 15,-6 8-16-15,0 0 0 0,5-6 144 0,-5 6 16 0,0 0 16 0,0 0 0 16,0 0-32-16,0 0 0 0,0 0 0 15,0 0 0-15,0 0-304 0,0 0-64 0,0 0-16 0,0 0 0 16,1 11 80-16,-1-11 16 0,0 12 0 0,-1 0 0 16,-1 0 144-16,1-2 16 0,-1 3 16 0,-1 3 0 15,0 3-16-15,1 0-16 0,-1 2 0 0,1 5 0 16,-1 1-64-16,2 5-16 0,-4-2 0 0,1 6 0 16,0 5-160-16,1 3-16 0,-3 4-16 0,3 3 0 15,-1-2-80-15,1-2-16 0,1 1 0 0,2 1 0 16,0 0-128-16,1 0 192 0,2 0-192 0,0 1 192 15,1 1 112-15,1-2 16 0,-2 1 16 0,2 0 0 16,0-4 80-16,0 2 16 0,-2 3 0 0,0 1 0 16,0-4-112-16,-1 1-32 0,0 3 0 0,-2 1 0 15,0 0-64-15,-2 2-16 0,1-1 0 0,-1 3 0 0,-2 1 32 16,0-1 0-16,-4-2 0 0,1 5 0 0,-2 5 0 16,0-4 0-16,-1 1 0 0,1-4 0 0,0 2-64 15,0-7-16-15,0-4 0 0,2-1 0 0,0-3 16 0,2-1 0 16,0-5 0-16,1 0 0 0,0-1 128 15,2-3 16-15,-1-2 16 0,2-1 0 0,0 0-32 0,1-2-16 16,0 1 0-16,0 1 0 0,-1-4-96 0,-1 0 0 16,2 0-16-16,0 0 0 0,0 1-48 0,0-4-128 15,-1 3 192-15,1-4-64 0,-1 0-128 0,1 3 192 16,0-1-192-16,-2 2 192 0,0-4-192 0,-1 2 128 16,2-4-128-16,0 0 128 0,0-1-128 0,-1 2 0 15,0 0 144-15,-1-3-144 0,2-2 144 0,-3 0-144 16,3 0 192-16,-2-2-192 0,2-2 208 0,-1-5-64 0,2-9-16 15,-3 13 0-15,0 0 64 0,2-5 0 16,1-8 0-16,-1 12 0 0,1-12 16 0,0 10 16 0,0 0 0 16,0 0 0-16,0-10-48 0,0 0-16 0,1 11 0 0,2-1 0 15,-3-10-160-15,0 0 160 0,0 0-160 0,0 0 160 16,0 0-160-16,0 0 160 0,0 0-160 0,0 0 160 16,0 0-160-16,0 0 0 0,2 6 144 0,-2-6-144 15,0 0 0-15,0 0 0 0,0 0 0 0,0 0 0 31,0 0-1600-31,0 0-224 0,-6 0-48 0,-3 0-16896 0</inkml:trace>
  <inkml:trace contextRef="#ctx0" brushRef="#br0" timeOffset="30819.94">17019 5121 4607 0,'-15'-4'400'0,"-2"-4"-400"0,0 2 0 0,0 1 0 16,-1-3 1488-16,0 3 224 0,-1-5 32 0,-1 3 16 15,-4 1-1152-15,1 0-224 0,-1 1-64 0,0 1 0 16,0-3-96-16,-1 2-32 0,0 0 0 0,2 0 0 15,0 0 272-15,4 3 48 0,1 0 16 0,2 1 0 16,1 0 96-16,1 1 16 0,3 1 0 0,2-1 0 16,1-1-208-16,8 1-48 0,0 0 0 0,0 0 0 15,0 0 112-15,0 0 16 0,0 0 0 0,0 0 0 0,0 0-32 16,12 5 0-16,2-1 0 0,5 1 0 0,3-3-192 16,3 0-32-16,5 1-16 0,3 0 0 0,2-2 16 0,3 0 0 15,7 2 0-15,2 0 0 0,0-1 0 0,3-1 16 16,2 1 0-16,4-2 0 0,1-2-48 0,8 2-16 15,3 0 0-15,2 0 0 0,0 0-16 0,1 0-16 16,2 0 0-16,4-1 0 0,6 0 80 0,3 1 32 16,1 0 0-16,0 0 0 0,1 1-128 0,4 0-32 15,3 2 0-15,2 2 0 0,-2 3 0 0,-1-2 0 16,-1 3 0-16,1-2 0 0,1 4-128 0,1-4 0 16,-6 3 0-16,-1-1 0 0,-2 3 0 0,4-3 128 15,1 2-128-15,-1-5 0 0,-5 2 0 0,-3-3 0 16,-3 2 0-16,3 1 0 0,-3-1 128 0,-3 0-128 15,-6-3 0-15,-1 1 128 0,-1 4-128 0,-3-2 0 0,-4 0 144 0,-2 2-144 16,-2-3 0-16,-3 3 144 0,-3-2-144 0,-3-1 0 16,-9-1 144-16,0-1-144 0,-4-3 0 0,-2 2 144 15,-5 1-144-15,-5 1 0 0,-4-3 0 0,-3 1 0 16,-3-3 0-16,-4 0 128 0,-10 0-128 0,0 0 128 16,0 0 176-16,0 0 16 0,0 0 16 0,0 0 0 15,-14-12 48-15,-4 6 0 0,-3-3 0 0,-6 4 0 16,-6 1-224-16,-3-2-32 0,-2-1-128 0,-4 2 192 15,-7 0-192-15,-4-4 0 0,-2 2 128 0,-1-3-128 16,1 2 0-16,-4-1 0 0,1 4 0 0,-6 1 0 16,0 0 0-16,-6-1 0 0,-3 1 0 0,0 2 0 15,-1-3 128-15,-4 0-128 0,-3 2 0 0,-4 1 0 16,-6-1 0-16,1-1 0 0,1-3 0 0,-2 0 0 16,-6 7 0-16,-3-3 0 0,-3-4 0 0,-5 2 0 15,0 1 128-15,-8-1-128 0,-2-1 0 0,2 1 144 0,4 1-144 16,0-1 0-16,-2 0 0 0,6 1 0 0,5 0 0 0,5 2 0 15,4-2 0-15,4 0 0 0,3 0 0 16,7 3 0-16,1 0 0 0,10 1 0 0,4 1 0 0,6-1 0 16,6 1 0-16,3 2 0 0,1-2 0 0,5 0 0 15,8 2 0-15,4 1 0 0,5-3 0 0,4 1 0 16,5 0 0-16,6-1 0 0,3-1 0 0,9 0 0 16,0 0 0-16,0 0 0 0,10 0 144 0,8 0 0 15,7 0 0-15,7-1 0 0,11-2-16 0,6 2 0 16,8 0 0-16,4-2 0 0,5 0 0 0,8 2 0 15,9 0 0-15,6 0 0 0,4-2-128 0,4 2-144 16,-1-2 144-16,7 2-208 0,7 1 208 0,-2 0 0 0,1 0 0 0,4 1-144 16,7 1 144-16,-2 0 0 0,-1 1 0 0,0 0 0 15,1 0 0-15,-1 2 0 0,2 0 0 0,-3 3 0 16,-1 1 0-16,-1-2 128 0,0 2-128 0,-3-1 0 16,-3 3 128-16,-3 1-128 0,-2-3 160 15,-5 1-160-15,-6-5 0 0,-6 3 0 16,-6-1 0-16,-5 1 0 0,-2 5 0 0,-8-5 0 0,-3 1 0 15,-9-2 0-15,-9 0 176 0,-8-2-176 0,-4 0 192 0,-6 4-192 16,-9-2 0-16,-5 3 0 0,-3-3 0 0,-9-7-192 16,0 0-160-16,-5 13-32 0,-7-1 0 0,-4 0 0 15,-7 2-2176-15,-6 4-448 0</inkml:trace>
  <inkml:trace contextRef="#ctx0" brushRef="#br0" timeOffset="32911.87">7974 5306 23039 0,'12'-9'2048'0,"1"-5"-1648"0,4 2-400 0,1 1 0 16,3 0-592-16,-2 3-208 15,0-2-32-15,0 4-16 0,-2-3 848 0,-1 3 0 0,1 2 176 0,-6 1-32 0,0 1-144 0,-11 2 0 16,0 0 0-16,10-3 0 0,-10 3 176 0,0 0-48 16,0 0-128-16,0 0 192 0,0 0-48 0,0 0-16 15,0 0 0-15,0 0 0 0,0 0 144 0,0 0 32 16,-10 0 0-16,-3-2 0 0,-1-1 160 0,-3 0 48 16,-1-4 0-16,-2-1 0 0,-3 1 128 0,0-2 16 15,-1 2 16-15,-2-2 0 0,-4 2-48 0,-1-3-16 16,-5 2 0-16,-1-2 0 0,-1 2-176 0,0-2-48 15,-2 2 0-15,0-2 0 0,-1 3-128 0,-1-2-48 16,-1 1 0-16,-5-2 0 0,-1 0-16 0,-4-2-16 16,-7 3 0-16,-1-3 0 0,-1-2-16 0,0 2 0 0,-1 2 0 0,2-1 0 15,-4 2 0-15,-1-1 0 0,-4 1 0 16,2-3 0-16,0-3-32 0,4 4-128 0,1-1 192 0,1 3-64 16,1 4-128-16,-4 3 192 0,-2 0-192 0,-2 0 192 15,-1-2-192-15,0 0 0 0,-1 2 144 0,1 2-144 16,-1 3 0-16,-4 4 0 0,-6-2 0 0,-1-1 0 15,5-3 0-15,-2 4 0 0,-1 0 0 0,-1 3 0 16,-3 2 0-16,2-4 0 0,7 2 0 0,5-3 0 16,4 1 0-16,7 5 0 0,5-4 0 0,2 3 0 15,-1 0 0-15,2-1 0 0,-5 0 0 0,9 4 128 16,0 2-128-16,2 2 0 0,1-3 128 0,3 1-128 16,1 0 0-16,0 2 0 0,1 1 0 0,-1 1 0 15,-2 2 0-15,4-2 0 0,3-2 0 0,-1 1 0 16,4-1 0-16,4 1 0 0,4 1 0 0,4 2 0 15,2-1 0-15,4 3 0 0,1-4 0 0,3 1-128 16,4 2 128-16,2-2 0 0,3 1 0 0,3-1 0 0,2 1 0 0,2 5 0 16,3-3 0-16,3 2 0 0,0 2 0 0,4-3 0 15,4 3 0-15,3-2 0 0,1 2 0 0,5-3 0 16,-1 0-144-16,7 2 144 0,0-5 0 0,2 2 0 16,1-1 0-16,5 1 0 0,4-2 0 0,7 1 128 15,1 1-128-15,7 1 192 0,5-4-192 0,3-2 160 16,1-2-160-16,2 1 160 0,2 1-32 0,6 0-128 15,3-2 192-15,2 2-64 0,2 0-128 0,1-1 160 16,0 0-160-16,6-2 160 0,7 0-160 0,-1-1 128 16,-5-1-128-16,3-3 128 0,-1 3-128 0,4-2 0 0,2-3 144 0,-4 1-144 15,0-4 0-15,-1 0 128 16,2-1-128-16,1 1 0 0,0-1 0 0,-4-2 0 16,-4 1 0-16,5-2 128 0,5-1-128 0,-5-2 0 0,-5-2 0 0,-3 3 128 15,-4-2-128-15,1 1 0 0,1-6 0 16,-4 0 0-16,-5-3 0 0,-6-1 144 0,-3 0-144 0,-1-4 0 15,1 0 128-15,0-2-128 0,-1-2 0 0,-6-1 0 16,-8 0 0-16,-5 1 128 0,-4-2-128 0,-5 0 0 16,-4-2 128-16,-4-1-128 0,-2 2 0 0,-3-4 0 15,-3 0 192-15,-6-3-64 0,-4-3 0 0,-2-1-128 16,-2 1 320-16,-6-3-64 0,-2-3 0 0,-4-1 0 16,-4-1-16-16,-3 3-16 0,-5 3 0 0,-2-3 0 15,-4-6-224-15,1 4 144 0,-4 2-144 0,0-1 128 0,-4-2-128 16,1 5 0-16,-5 2 0 0,1 2 0 15,-2-1 0-15,-2 0 0 0,-1 0 0 0,-5 0 0 0,-6 5 0 16,-1-2 0-16,-4 2 0 0,0 1 0 0,-2-3 0 16,-2 6 0-16,-5 3 0 0,-3-2 0 0,-2 0 0 0,-8 1 0 15,-8 2 0-15,-5-1 0 0,-4 2-144 0,-3 4 144 16,-7 2 0-16,-6 3 0 0,-7 0-144 0,-3 5 144 16,-1 0 0-16,-8 4-144 0,-9 2 144 0,-2 4 0 15,-1 0-144-15,-3 3 144 0,-4 2 0 0,-1 4-176 16,0 5 176-16,1 3-128 0,1-1-176 0,7 7-16 15,4 1-16-15,7 2 0 16,-1 2-192-16,12 4-48 0,10 7 0 0,-1 10-9920 16,-2 8-1984-16</inkml:trace>
  <inkml:trace contextRef="#ctx0" brushRef="#br0" timeOffset="38601.76">24256 8704 6447 0,'0'0'272'0,"0"0"80"0,-8-3-352 0,8 3 0 0,-8-5 0 0,8 5 0 16,-9 0 2304-16,9 0 400 0,-8 0 80 0,8 0 16 16,-9 0-1328-16,0 0-256 0,-1 0-48 0,1 3-16 15,9-3-240-15,-9 1-48 0,9-1-16 0,0 0 0 16,0 0 64-16,0 0 16 0,0 0 0 0,0 0 0 0,0 0-256 0,0 0-48 15,0 0-16-15,9 7 0 16,3-3 96-16,7-4 0 0,3-2 16 0,5-5 0 0,2 1-32 0,7 0-16 16,7-3 0-16,6 0 0 0,6-5-304 0,1 0-64 15,-1 0-16-15,-3 5 0 0,-3-1-96 0,-2 6-32 16,-5 2 0-16,-6 0 0 0,-8 0-160 0,-5 2 0 16,-5 1 0-16,-6 2 0 0,-12-3-192 0,0 0 0 15,0 0-16-15,0 11 0 16,-5 3-880-16,-4-1-192 0,-3 1-16 0,-4-4-8304 15,-1 1-1664-15</inkml:trace>
  <inkml:trace contextRef="#ctx0" brushRef="#br0" timeOffset="38982.23">24558 8738 8287 0,'0'0'736'0,"-8"-6"-592"0,1 2-144 0,7 4 0 16,-8-7 2528-16,8 7 480 0,-5-6 80 0,5 6 32 16,0 0-1184-16,0 0-224 15,0 0-48-15,0 0-16 0,0 0-768 0,0 0-160 16,-1 13-16-16,2 0-16 0,0 2-64 0,1 3-16 15,-2 2 0-15,0 7 0 0,1 3 80 0,-2 2 16 16,-2 2 0-16,2 7 0 0,-2-2-352 0,1 5-64 16,-2 4-16-16,-1 0 0 0,1-2-144 0,0 1-128 15,-1-5 144-15,1 1-144 0,1-4 128 0,-1-3-128 0,-1-5 0 16,0-3 144-16,0-1-288 0,1-5-64 0,-1-2-16 16,1-2 0-1,-3-5-624-15,2-3-128 0,-1-1-32 0,6-9 0 16,-10 4-1552-16,0-5-320 0,-1-5-64 0,1-1-16 15,-1-1 400-15,-1-3 96 0,1-2 16 0,1 2 0 0,2-3 1504 16,2 3 304-16,-1 4 64 0,7 7 16 0,-6-12 2640 0,4 6 528 0,2 6 96 0,0 0 32 16,0 0-880-16,0 0-192 0,0 0-16 0,8-2-16 0,-8 2-544 0,18-2-96 15,0 1-32-15,4 1 0 0,2 0-128 0,1 0-48 16,3 0 0-16,3 3 0 0,2-2-192 0,0 0-32 16,0-1-16-16,-1 0 0 0,-1 0-256 0,-1-1-48 15,-4 0-16-15,-1 1 0 0,-3 0-224 0,-3 0 0 16,1-2 0-16,-4 0-14592 15</inkml:trace>
  <inkml:trace contextRef="#ctx0" brushRef="#br0" timeOffset="39343.03">25387 8944 18431 0,'0'0'1632'0,"-4"14"-1312"0,2 5-320 0,-1-1 0 15,-3 1 1808-15,2 2 304 16,-1 4 48-16,0 4 16 0,-3 5-1104 0,2-1-224 16,1-2-32-16,-2 0-16 0,0 1-32 0,0-3 0 0,1-3 0 0,1-2 0 15,-3-1-208-15,3-3-48 0,1-4-16 0,4-6 0 16,0-10-16-16,0 0 0 16,0 0 0-16,0 0 0 0,0 0 256 0,10-10 48 0,2-7 16 0,-2 3 0 15,2-3-336-15,5-8-64 0,0-4-16 16,1 0 0-16,1 3-240 0,1-2-144 15,2 2 160-15,1-1-160 0,1 1 0 0,-1 7 0 0,-1 3 0 0,-1 3 0 16,-1 7 0-16,-2 4 0 0,-3 5 0 0,0 3 0 16,-2 7 0-16,0 7 0 0,-2 8 0 0,-1 2 0 15,-2 3 0-15,-2 0 0 0,0 1 0 0,-3 0 144 16,4-1-16-16,-2-1 0 0,0 0 0 0,0-2 0 0,0-7-128 16,1-2 128-16,2-4-128 0,2-1 128 15,0-2-1136 1,3-3-224-16,0-7-48 0,-1-5-15536 0</inkml:trace>
  <inkml:trace contextRef="#ctx0" brushRef="#br0" timeOffset="40010.98">27421 8851 14735 0,'5'-13'640'0,"-5"13"160"0,2-14-640 0,1 3-160 0,-2 2 0 0,-1 9 0 16,0-8 960-16,0 8 144 0,0 0 48 0,0 0 0 0,0 0 208 15,0 0 48-15,-6-2 16 0,-3 8 0 0,-1 6-400 0,0 6-64 16,-3 7-32-16,-1 0 0 0,-1 5-320 0,-2 1-64 15,1 5-16-15,-1 3 0 0,-2-1-176 0,0 3-32 16,0-1-16-16,0 2 0 0,1-4-96 0,0-1-16 16,2-3 0-16,-1-4 0 0,2-4 0 0,2-3 0 15,2-3 0-15,1-5 0 0,2-5 304 0,0-2 48 16,8-8 16-16,0 0 0 0,0 0 288 0,0 0 64 16,0-8 16-16,4-8 0 0,2-3-32 0,5-8 0 15,1-1 0-15,5-5 0 0,1-1-608 0,1-4-128 16,4-7-32-16,1 3 0 0,2 2-128 0,1-1 0 15,4-1 0-15,-1 4 128 0,3 2-128 0,0 4 0 16,2 6 0-16,-5 7 0 0,-4 5 0 0,-2 7 0 16,-1 2 0-16,-3 5 0 0,-2 8 0 0,-3 5-176 15,-4 3 176-15,-4 3-128 0,-6 3-32 0,-4 2 0 0,-4 5 0 16,-6-1 0-16,-3 1 16 0,-2-1 0 16,0 0 0-16,-2-1 0 0,-4-2 144 0,1-4 0 15,0-2 0-15,1-3 0 0,3 0 0 0,0-8 0 16,0 0 0-16,2-5 0 15,2-3-576-15,5-2-64 0,0-3-32 0,2-2 0 16,3 0-2928-16,4-5-592 0</inkml:trace>
  <inkml:trace contextRef="#ctx0" brushRef="#br0" timeOffset="40353.99">28024 8786 25919 0,'0'0'1152'0,"-7"8"224"0,-6 3-1104 0,4 5-272 0,-1 1 0 0,-1 4 0 0,-3 7 512 0,0-2 32 16,-2 5 16-16,1-3 0 0,2 0 32 0,-2 1 16 15,-1-4 0-15,-2 1 0 0,0 1-128 0,3-5-32 16,2 0 0-16,2-3 0 0,2-5-48 0,2-1-16 16,2-2 0-16,5-11 0 0,0 0 160 15,0 0 32-15,0 0 0 0,0 0 0 0,0 0 368 0,7-14 80 16,3-6 0-16,0-2 16 0,4 1-496 0,3-1-96 15,0 1-32-15,1-6 0 0,0-2-256 0,2-3-160 16,3 1 192-16,4 3-192 0,2-1 128 0,-1 5-128 16,-1-1 0-16,1 4 0 0,0 3 0 0,-4 6 0 15,-1 3 0-15,-2 2 0 0,-3 2 0 0,-3 4 0 16,-2 1 0-16,-1 3 0 16,-12-3-896-16,11 6-192 0,-11-6-48 0,9 10 0 15,0 4-1104-15,-3 3-240 0,-2 0-32 0</inkml:trace>
  <inkml:trace contextRef="#ctx0" brushRef="#br0" timeOffset="40690.94">28435 8958 9215 0,'0'0'400'0,"0"0"96"0,-5 10-496 16,5-10 0-16,-1 11 0 0,1-11 0 0,4 14 3056 0,1-5 512 0,2-2 96 0,5-2 32 15,0-4-1392-15,2-1-256 0,0-1-64 0,3-6-16 16,2 0-848-16,0-5-160 0,-2 3-48 0,-1-2 0 15,1 1-272-15,-3-3-48 0,-4-3-16 0,-1 2 0 0,-3-2-96 0,-2 0-32 16,-4-2 0-16,-3 0 0 0,-2 2 112 0,-2 2 16 16,-5 0 0-16,-1 0 0 0,-1 5-128 0,-2 1 0 15,-2 4-16-15,0 7 0 0,0 5-128 0,-1-1-32 16,-2 6 0-16,0 1 0 0,1 6-272 16,2 2 0-16,3 0 0 0,4 3 0 0,2 2 0 0,4 2 0 15,1-2 0-15,5 2-144 0,4-9 144 0,4 0 0 16,4 3 0-16,2-1-128 0,2 0 128 0,2-3 0 15,2-3 0-15,2-4 0 0,-1-2-208 0,2-5 32 16,0-3 16-16,1 1 0 16,-2-3-1008-16,2-3-208 0,-1-2-32 0,-3-5-9664 15,1-4-1920-15</inkml:trace>
  <inkml:trace contextRef="#ctx0" brushRef="#br0" timeOffset="40972.87">29094 8634 21183 0,'0'0'944'0,"-8"9"192"0,-4-2-912 0,1 6-224 0,1 2 0 0,2-1 0 15,-1 4 1472-15,0 4 240 0,-1-1 48 16,-1 8 16-16,2 2-848 0,1 2-160 16,1 0-48-16,2 0 0 0,1 0-96 0,0-1-32 0,1-5 0 0,2-1 0 15,0-3-112-15,0-2-32 0,1-2 0 0,1 2 0 16,1-6 224-16,3-3 32 0,-5-12 16 0,0 0 0 15,11-1 224-15,1-7 32 0,4-2 16 0,1-7 0 0,1-4-288 0,0-5-64 16,0 2-16-16,0-4 0 0,1 1-400 16,1-3-80-16,0-1-16 0,2 1 0 0,2-4 0 0,-2 1-128 15,1 5 192-15,-2 3-64 0,0 4-128 16,-4 2 0-16,-1 4 0 0,-2 2 0 0,-3 5 0 0,-2 1 0 16,-9 7 0-16,0 0 0 15,0 0-1664-15,10 5-400 0,-10-5-96 0,6 9-9344 16,-6-9-1872-16</inkml:trace>
  <inkml:trace contextRef="#ctx0" brushRef="#br0" timeOffset="41211.78">29735 8657 29487 0,'0'0'2624'0,"-8"3"-2112"16,-3 9-512-16,2 1 0 0,-1 6 768 0,-2 5 64 15,0 1 0-15,1 7 0 0,-2 4-48 0,3-1 0 16,-3 0 0-16,3 0 0 0,-2 2-352 0,2-1-80 0,1-1-16 0,2-2 0 16,2-4-176-16,0-1-32 0,1-2-128 0,0-2 192 15,3-4-192-15,-1-3 176 0,1-6-176 0,1-1 160 16,0-10-160-16,0 0 0 0,0 0 0 0,0 0 0 31,8-8-608-31,2-3-160 0,3-3-16 0,-4 3-14960 0</inkml:trace>
  <inkml:trace contextRef="#ctx0" brushRef="#br0" timeOffset="41924.86">30545 8784 16575 0,'-5'-16'736'0,"5"16"160"0,-4-11-720 0,0 1-176 0,1 0 0 0,-2 5 0 0,5 5 2000 0,-13 0 368 16,-1 3 80-16,-1 6 16 0,-2 0-1200 0,-1 5-240 15,-2 3-64-15,-4 4 0 0,-4 7-288 0,1 0-64 16,-1 2-16-16,12-10 0 0,-2 0-224 0,3 3-48 16,3-1-16-16,2-1 0 0,4 0-96 0,2-2-16 15,4-3 0-15,6 1 0 0,3-3 304 0,4-5 48 16,2 0 16-16,5-7 0 0,6-4-160 0,0-5-16 16,1 1-16-16,0-6 0 0,1 0 112 0,-3-5 32 15,-1-2 0-15,-3-3 0 0,-3 1 32 0,-3-2 16 16,-3-4 0-16,0 2 0 0,-6-3-112 0,-1 2 0 15,-2 2-16-15,-2-1 0 0,-2 2-288 0,-2 3-144 16,0 1 160-16,-5-6-160 0,-1 13 0 0,0 2 0 0,-4 6 0 16,2 3 0-1,-3 3-528-15,3 2-112 0,-1 5 0 0,3-2-16 16,3 5-2368-16,6-12-480 0</inkml:trace>
  <inkml:trace contextRef="#ctx0" brushRef="#br0" timeOffset="42227.06">31026 8674 24879 0,'0'0'2208'0,"0"0"-1760"16,-7 3-448-16,1 1 0 0,0 6 832 0,-2 0 96 15,-1 5 16-15,1 2 0 0,-2-1-208 0,1 5-32 16,-1 0-16-16,0 4 0 0,0-3-256 0,1 3-48 16,0-1-16-16,3-3 0 0,2-2 144 0,3-1 16 15,-1-5 16-15,4 0 0 0,0 1-208 0,2 1-32 16,1-6-16-16,1 0 0 0,1-6 160 0,0 1 16 15,4-2 16-15,1-4 0 0,2-2 48 0,4-2 16 16,-1-5 0-16,0 0 0 0,1-1-128 0,0-5-32 16,0 1 0-16,-3-2 0 0,-1-1-80 0,-1 0-32 15,-2-2 0-15,-1 1 0 0,-1 0-128 0,-1 2-16 16,-2-1-128-16,1 1 192 0,-5 4-192 0,1 0 0 16,-1 0 0-16,-1-1 0 15,-1 5-736-15,0 0-240 0,2 5-48 0,-2 5-16 16,0 0-2000-16,0 0-400 0</inkml:trace>
  <inkml:trace contextRef="#ctx0" brushRef="#br0" timeOffset="42534.48">31811 8427 23951 0,'0'0'2128'0,"0"0"-1696"0,0 0-432 0,-1-9 0 16,-3 2 1232-16,0 4 176 0,4 3 16 0,-7-3 16 15,0 3-336-15,-2 1-64 0,-1 2-16 0,-1 1 0 16,-1 1-384-16,1 4-96 0,-2-2-16 0,3 3 0 16,1 3-224-16,1 0-48 0,3 3-16 0,2 1 0 0,1 2-112 0,4 0-128 15,1 1 176-15,2 3-176 0,2 0 400 0,0 0-16 16,1 2-16-16,1-2 0 0,0-1 16 0,0 1 16 16,0 1 0-16,0-3 0 0,-3 2-32 0,0 3-16 15,-3-5 0-15,-1-3 0 0,-4 0 112 0,-1-3 32 16,-3 1 0-16,-2-5 0 0,-6 2 176 0,-1-2 32 15,-4-1 16-15,-3 0 0 0,-2-6-272 0,-2 0-64 16,-4-3-16-16,0-1 0 0,2-1-240 0,-3-1-128 16,2-2 128-16,-4-6-128 15,0-2-2240-15,-1-6-512 0</inkml:trace>
  <inkml:trace contextRef="#ctx0" brushRef="#br0" timeOffset="42714.92">30536 7945 35935 0,'-30'-15'3200'0,"17"10"-2560"16,0-4-512-16,-2 2-128 0,4 2 544 0,0 4 96 0,1 2 0 15,10-1 16 1,0 0-1392-16,-9 7-288 0,0 0-48 0,1 5-16 0</inkml:trace>
  <inkml:trace contextRef="#ctx0" brushRef="#br0" timeOffset="43384.1">24304 10230 12895 0,'0'0'1152'0,"-6"3"-928"0,-3-3-224 0,9 0 0 16,-9 2 1376-16,9-2 224 0,0 0 64 0,0 0 0 0,0 0-352 0,0 0-64 16,2 12-16-16,-2-12 0 0,12 4 48 0,3-2 0 15,3-2 0-15,3-2 0 0,6-6 544 0,4 0 112 16,3 1 32-16,4-6 0 16,4-5-1968-16,-6 0-480 0,-3-2-48 15,-2 2-16-15,-1 0 672 0,-5 3 144 0,-3 0 32 0,-2 1 0 0,-6-3-48 0,-3 1-16 16,-3 1 0-16,-4 3 0 0,-4 12 192 0,-5-11 32 15,-5 4 16-15,-6 5 0 0,-7 2 112 0,-3 2 32 16,-5 5 0-16,-4 4 0 0,-6 6-448 0,0 2-176 16,1 1 128-16,3 4-128 0,4 3 0 0,4 0 0 15,-1 2 0-15,9 1 0 0,0-2 0 0,7 0 0 16,4-3 0-16,5 0 0 0,5-2 0 0,5 1 0 16,7-1 0-16,2-5 0 0,2-8 0 0,6 1 0 15,4-2 0-15,6-1 0 0,4-4 0 0,-1-2 0 16,4 2 0-16,-1-2 0 0,-1-3-384 0,-1-4 64 15,1-4 0-15,-2 0 0 16,-4 6-1984-16,2-6-400 0,-3 0-80 0</inkml:trace>
  <inkml:trace contextRef="#ctx0" brushRef="#br0" timeOffset="43733.3">25262 10080 21183 0,'0'0'1888'0,"0"0"-1504"0,-6-5-384 0,6 5 0 15,0 0 672-15,-6 7 64 0,1 1 16 0,2 5 0 16,0-1 272-16,2 5 64 0,1 4 16 0,3 5 0 16,1 2-208-16,1 3-32 0,1 1-16 0,3-1 0 15,0 0-304-15,1 1-64 0,3-1-16 0,1 3 0 16,1-3-256-16,1-1-48 0,0-1-16 0,0 1 0 16,1-2-144-16,-3 1 0 0,-2-4 0 0,0-4 0 0,-1-4-256 0,1-5-16 15,-2-4-16-15,-10-8 0 16,0 0-2240-16,11-6-448 0,2-12-96 0,-4-1 0 15</inkml:trace>
  <inkml:trace contextRef="#ctx0" brushRef="#br0" timeOffset="43826.49">25654 10127 18431 0,'0'0'1632'0,"0"0"-1312"16,0 0-320-16,0 0 0 0,0 0 1984 0,0 0 320 15,0 0 64-15,0 0 0 0,-12 7-736 0,-2 4-160 16,-3 6-16-16,-5 0-16 0,-3 5-672 0,-3 2-128 15,-2 3-16-15,1 2-16 0,0-1-208 0,2 4-32 16,-1 1-16-16,2-5 0 0,1-1-176 0,1-2-48 16,5 2 0-16,1-6 0 0,3 0-128 0,2-2 0 15,2-3 0-15,1-1 128 0,1-3-368 0,1-5-80 16,8-7 0-16,0 0-10224 0,0 0-2032 0</inkml:trace>
  <inkml:trace contextRef="#ctx0" brushRef="#br0" timeOffset="45280.19">26040 10095 13823 0,'-10'-5'1216'0,"-3"3"-960"0,-2 1-256 0,1 3 0 0,-2 3 3008 0,-2 8 544 16,-1 2 112-16,0 3 32 0,0 2-2352 0,-4 2-448 15,0 1-112-15,3 1-16 0,0-1-448 0,5-2-112 16,1-1-16-16,4-1 0 0,4-2 64 0,2 0 0 15,4-2 0-15,4-1 0 0,2-4 176 0,3-1 32 16,1-5 16-16,7-3 0 0,-2-5 64 0,5 1 16 16,-1-6 0-16,2 0 0 0,0-5-208 0,1 1-32 15,-3-2-16-15,0 1 0 0,1-4-304 0,-2 0 0 16,0 1 0-16,-3 0 0 0,-1 1 128 0,-1-1 0 16,-4 3 16-16,-3 4 0 0,-1 1 0 0,-5 9 0 15,0 0 0-15,0 0 0 0,0 0-144 0,0 0 128 16,1 11-128-16,-1 0 128 0,-1 0-128 0,1-2 0 15,0 4 144-15,1-1-144 0,1-2 0 0,0 2 0 0,5-1 0 16,-5-3 0-16,-2-8 0 0,0 0 0 16,12 6 0-16,0-1 0 0,2-2 0 0,2-3 0 15,-1-4 0-15,3-2 128 0,1-1-128 0,1-4 144 0,-1 0-144 0,-4 0 160 16,2 4 0-16,2-3 0 16,1 1 0-16,1-1 0 0,-2 2-160 0,-3 0 0 0,-1 3-160 15,-1 5 160-15,0 1-128 0,-2 5 128 0,-2 2 0 0,-5 1-144 16,0 3 144-16,-2 3 0 0,-3 0 0 0,-2 1 0 15,-1 0 0-15,-1 2 0 0,0 0 0 0,-2-3 0 16,2-1 0-16,0-1 0 0,2-5 160 0,0 1-160 16,2-9 0-16,0 0 128 0,0 0-128 0,0 0 0 15,10-2 176-15,2-5-16 0,2 0 0 0,0-5 0 0,2 2 96 16,3-2 32-16,2-4 0 0,2 1 0 0,0-1-288 0,1 0 128 16,0 2-128-16,-1 0 0 0,-2 0 0 0,0 4 0 15,-5 0 0-15,-2 5 0 0,-2 0 0 0,-2 5 0 16,-3 2 0-16,2 6 0 0,-2 1 0 15,-4 4 0-15,0 2 0 0,0-4-144 0,-2-2 144 0,0 4 0 16,0-3 0-16,2 5-128 0,1-2 128 0,0-5 0 16,2 1 0-16,1-3 0 0,2 0 0 0,3-3 0 15,-1-3 0-15,-1-1 0 0,3-3 0 0,1 0 0 16,3-1 0-16,0 1 0 0,3-5 0 0,0 1 0 16,-2-3 0-16,1 1 0 0,1-2 0 0,-1 4 128 15,0 0-128-15,-1 2 0 0,0-2 0 0,-3 3 0 16,-2 1 0-16,1-1 0 0,-3 2 0 0,-1 2 0 0,-1 1 0 15,-1 0 0-15,1 1 0 0,-9-1 0 16,0 0 0-16,7 3 0 0,1-3 0 0,0 0 0 16,-8 0 0-16,9 0 0 0,1-3 0 0,0 1 0 15,0-2 0-15,0 2 0 0,2-5 0 0,-2 1 0 16,1-2 0-16,3-2 0 0,-1 1 0 0,2-4 0 0,2 1 0 0,1 0 0 16,-1 0 0-16,1-4 0 0,-1 2 0 15,-2 3 128-15,-1 1-128 0,-3 5 0 0,-2 0 0 0,-1 3 0 16,-8 2 0-16,0 0 0 0,4 10 0 0,-4 6 0 15,-2 0 0-15,0 3 0 0,-3 3 0 0,-3 2 0 16,-2 4 128-16,-3-1 0 0,-1 2 0 0,-2 4 0 16,-2 0 32-16,0 0 16 0,-2-2 0 0,1 0 0 15,-2 1-48-15,1-5-128 0,0-1 192 0,1-4-64 0,2-2-128 16,2-2 160-16,1-3-160 0,2-3 160 0,4-6-160 16,1-1 128-16,7-5-128 0,0 0 128 0,0 0 96 0,3-6 16 15,2-7 0-15,0-1 0 0,5-1 32 0,0-3 16 16,2-2 0-16,0 0 0 0,1-5-288 0,1 3 128 15,-2-3-128-15,0 4 0 0,2-1 0 16,2 4 0-16,-1 1 0 0,0 3 0 0,0 3 0 0,2 0 0 16,-1 1 0-16,1 3 0 0,-1 4 0 0,2 0-144 15,1 2 144-15,0 2-128 0,2-2 128 0,-1 3 0 16,2 1 0-16,0-2 0 0,-2 0 0 0,1 1 0 16,1-2 0-16,-1 0-128 0,1 0 128 0,2 0 0 15,-1-3 0-15,0 1 0 0,0-2 0 0,0-4 0 16,-2 2 0-16,2-4 0 0,1 1 0 0,0-4 0 15,2 0 0-15,-1 1 0 0,1-5 0 0,2-2 0 16,1 0 0-16,1-4 0 0,2-1 0 0,0 0 128 16,-2-4-128-16,1 2 0 0,3 0 0 0,-3 0 0 15,-3-3 0-15,-4 0 128 0,-4-2-128 0,-1 0 0 16,-2-2 0-16,-4 1 0 0,-5 3 0 0,0-1 0 16,-5 6 0-16,-3 3 0 0,-3 7 0 0,-2 2-128 15,-4 7 128-15,-4 3-128 0,-6 5-16 0,-2 5 0 0,-6 7 0 0,-1 4 0 16,-2 3 144-16,2 5-160 0,-2 3 160 0,2 1-160 15,2 2 160-15,4 0 0 0,4 0-144 0,4-2 144 16,5 0 0-16,4 0 0 0,4 0 0 0,5-4 0 16,3 0-128-16,1-6 128 0,4 0 0 0,4-4 0 15,2-3 0-15,5-1 0 0,3-7 0 0,15 0 0 16,0-6 0-16,-3-4 0 0,-2-5 0 0,2-3 0 0,-1-2 128 0,-11 6-128 16,2-5 0-16,1-2 128 0,3-3-128 15,0-1 0-15,1 0 0 0,1 1 0 0,-1 1 0 0,-1 3 128 16,-1 0-128-16,-2 3 0 0,-2-2 0 0,-6 4 0 15,-3-1 128-15,-5 5-128 0,-3-1 0 0,-5 2 0 16,-5 4 0-16,0 0 0 0,-5-1 0 0,-8 1 0 16,-2 1 0-16,-5 4-176 0,-6 3 176 0,-1 0-128 15,-6 6 128-15,3 2-128 0,1 0 128 0,-8 8 0 16,6-1 0-16,16-9-128 0,2 1 128 16,3 2 0-16,4 0 0 0,3-1 0 0,6 2 0 0,6-2 0 15,5 1 0-15,5-2 0 0,7-1 0 0,6 3 176 16,5-3-16-16,6 0 0 0,6-5-160 0,1-1 160 15,3 0-160-15,3 0 160 0,-2-6-160 0,2 2-144 16,1 0 144-16,1 0-19328 0</inkml:trace>
  <inkml:trace contextRef="#ctx0" brushRef="#br0" timeOffset="48455.88">30277 9826 15999 0,'0'0'704'0,"0"0"160"0,6-3-688 0,-1 1-176 0,-1-6 0 0,-4 8 0 16,0 0 1216-16,0 0 224 0,0 0 32 0,0 0 16 16,0 0-80-16,0 0 0 0,-9 4-16 0,-2 1 0 15,-2 2-544-15,-5 4-96 0,-2 0-32 0,1 5 0 0,-3 1-32 16,2 1-16-16,2 0 0 0,2 1 0 15,3 1-224-15,3 0-64 0,1-4 0 0,3 4 0 0,2-7-224 0,5 0-160 16,3-3 192-16,2-6-192 0,-6-4 320 0,15-1-64 16,4-5 0-16,1-2 0 0,-1 1 16 0,1-3 0 15,2-3 0-15,-6 4 0 0,2-3-32 0,0 2-16 16,-1-4 0-16,1-2 0 0,1 2-16 0,-2-2 0 16,-2 2 0-16,-1 0 0 0,-1-3 16 0,-2 1 0 15,-2 1 0-15,-1 1 0 0,-2 1-96 0,0 1-128 16,0 1 176-16,-1 5-176 0,0-1 0 0,-1 1 0 15,-4 6 0-15,0 0 0 0,0 0 0 0,7 1 0 16,1 0 0-16,1 3 0 0,2-1 0 0,2 1 0 16,1-1 0-16,0 3 0 0,2 0 0 0,-2-2 0 0,2 1 0 15,-1 2 0-15,-1-2 0 0,0 3 0 16,-2 1 0-16,0 0 0 0,-2 1 0 0,-1 2 0 16,0-4 0-16,-4 4 0 0,0-3 0 0,0 2 0 15,-1-3 0-15,0 1 160 0,-4-9 0 0,0 0 0 16,5 4 0-16,-5-4 0 0,6 1 144 0,4-2 16 15,1-2 16-15,3 0 0 0,2 0-48 0,2-2-16 16,2-1 0-16,2 5 0 0,1-3-272 0,1 2 160 0,1-1-160 16,-1 3 128-16,-2 0-128 0,-2 5 0 0,-1-1 0 0,2 4 0 15,-3 2 0-15,-3 0 0 0,0 4 0 0,-1 0 0 16,-1 3 0-16,-2-1 0 0,3 3 0 16,0-2 0-1,0-1-656-15,0 1-112 0,0-1-32 0,1-2-16496 0</inkml:trace>
  <inkml:trace contextRef="#ctx0" brushRef="#br0" timeOffset="49429.13">24390 11110 19343 0,'-2'-5'1728'0,"1"-2"-1392"16,-2 2-336-16,2 3 0 0,1 2 624 0,-5 2 48 15,-2 3 16-15,1 7 0 0,-4 3 320 0,1 5 64 16,-1 3 16-16,1 8 0 0,-4 2-512 0,2 1-112 16,-3 3-16-16,0 1 0 0,-3-1 0 0,2 1 0 15,0 0 0-15,-1-2 0 0,2-6 64 0,0-4 16 16,3-3 0-16,1-7 0 0,1-6 32 0,4 1 0 0,5-11 0 0,0 0 0 16,0 0 16-16,0 0 0 0,14-13 0 0,-1-4 0 15,4-3-128-15,1-4 0 0,0-5-16 0,0-4 0 16,1 2-240-16,0 2-32 0,-1-3-16 15,1 3 0-15,-2 0-144 0,6-3 0 0,-1 0 0 0,2 1 0 16,0 5 0-16,0 2 0 0,-1 2 0 0,1 8 0 16,1 3 0-16,-4 4 0 0,-3 1 128 0,-3 7-128 15,-1 6 0-15,-4 1 0 0,-3 6 0 0,-2 4 0 16,-4 1 0-16,-3 4 0 0,-5 4 0 0,-4-2 0 0,-6 4 0 16,-1-6 0-16,1 0 128 0,-2-1-128 0,-3-3 128 0,0-3-128 15,1-3 0-15,2 0 128 0,1-2-128 0,3-6 0 16,3-1 0-16,3-1 128 0,9-3-128 15,0 0 0-15,0 0-160 0,-3-10 160 16,3-4-1744-16,5-2-256 0,5 0-48 0,6-3-7776 16,3-4-1552-16</inkml:trace>
  <inkml:trace contextRef="#ctx0" brushRef="#br0" timeOffset="49660.21">24900 11134 4607 0,'0'0'192'0,"-9"9"64"0,0 1-256 0,2 3 0 15,-1 1 0-15,2 2 0 0,-1 3 4928 0,2 0 960 16,0 0 176-16,-1 3 32 0,-1 0-3984 0,1-3-816 16,0-1-144-16,1-2-48 0,-2-1-144 0,2-2-16 15,0 0-16-15,5-13 0 0,-4 9-432 0,4-9-96 16,-2 11-16-16,2-11 0 0,0 0-96 0,0 0-32 16,7-4 0-16,4-5 0 0,0 0 96 0,2-3 16 15,1-5 0-15,2-1 0 0,2-1-160 0,0 2-16 0,1-3-16 0,1 1 0 16,2-1-176-16,1 1 160 0,1-1-160 15,5 2 160-15,3 4-160 0,-2 1 0 0,-2 4 0 0,-10 5 0 16,0 1 0-16,0 1 0 0,-2 2 0 0,-1 3 0 16,-2-1-1376-1,0 2-208-15,-2 1-32 0,0-1-8768 0,-1 3-1760 0</inkml:trace>
  <inkml:trace contextRef="#ctx0" brushRef="#br0" timeOffset="50007.2">25430 11275 15663 0,'-9'6'1392'0,"9"-6"-1120"16,0 0-272-16,0 0 0 0,3 9 2064 0,2 1 368 15,0-3 64-15,3-1 0 0,3-1-848 0,0-2-176 16,5-1-48-16,1-2 0 0,4 0-560 0,3-2-112 16,3-5-32-16,-1 1 0 0,-1 0-304 0,-1-4-64 15,-3 1-16-15,-2-3 0 0,-5 2-144 0,-1 0-16 16,-5-3-16-16,-2 4 0 0,-2-3 176 0,-3 1 48 15,-3 4 0-15,-4-3 0 0,-2 2 0 0,-4 3 0 16,-2-1 0-16,-2 3 0 0,-5 3-144 0,0 3-32 16,-2 2 0-16,1 1 0 0,2 5 48 0,2 2 16 15,2 2 0-15,3 3 0 0,3-3-272 0,3 2-256 16,5 2 64-16,3-1 0 0,3-2 192 0,5 2 0 0,3-3 0 16,5-2-144-16,2 1 144 0,4-1 0 0,4-2 0 0,2-3-128 31,0-1-320-31,0 1-48 0,1-7-16 0,-4-1-10368 0,-2-1-2096 15</inkml:trace>
  <inkml:trace contextRef="#ctx0" brushRef="#br0" timeOffset="50374.32">26123 11159 23039 0,'0'0'2048'0,"0"0"-1648"0,0 0-400 0,-3 8 0 0,2 5 784 0,0 1 80 16,-2 0 16-16,1 3 0 0,0 4 304 0,-1-1 64 16,-1 2 16-16,0-1 0 0,-1 1-576 0,1 1-112 15,0-2-32-15,0-1 0 0,2-4-48 0,-1-1-16 16,2-2 0-16,0 0 0 0,1-3 64 0,0-10 16 16,0 0 0-16,0 0 0 0,6 5-16 0,3-5 0 15,1 0 0-15,3-5 0 0,2-4 32 0,0 0 0 16,2-4 0-16,1 1 0 0,1 0-256 0,1-2-64 15,-3-4 0-15,1 1 0 0,2-2-128 16,-2 1-128-16,1 0 144 0,-3 1-144 0,0 1 0 0,-1 1 0 16,0 1 0-16,-1 4 0 15,-1-1-256-15,-1 6-160 0,1 0-32 0,0 1 0 16,-2 1-2368-16,-1 0-496 0,1 2-80 0</inkml:trace>
  <inkml:trace contextRef="#ctx0" brushRef="#br0" timeOffset="50532.14">26896 11164 31903 0,'0'0'1408'0,"-5"4"304"0,-2 3-1376 0,1-1-336 0,-2 2 0 0,1 6 0 15,-3 3 608-15,-1 2 48 0,0 6 16 0,-1-1 0 0,0-1-176 16,2 2-48-16,-2-2 0 0,1 1 0 0,1 2-320 0,-2-4-128 15,1-3 0-15,2-1 0 0,1-1 0 0,3-2 0 16,-3-6-128-16,3 0 128 16,2-5-960-16,3-4-96 0,0 0-16 0,0 0-8864 15,8-3-1776-15</inkml:trace>
  <inkml:trace contextRef="#ctx0" brushRef="#br0" timeOffset="51610.54">27269 11203 9215 0,'0'0'816'0,"0"0"-656"15,0 0-160-15,0 0 0 0,0 0 4576 0,0 0 880 16,0 0 176-16,0 0 48 0,0 0-3696 0,-5 10-752 16,-1 0-144-16,-3 4-16 0,-2 1-560 0,-2 3-128 15,-1 0 0-15,1 2-16 0,1-1-192 0,1 2-48 0,2-2 0 0,3 0 0 16,2 0-128-16,2-3 0 0,2-1 144 0,2 1-144 15,2-1 0-15,2-4 0 0,2-2 0 0,0 0 128 16,3-4 160-16,1-2 32 0,3-1 16 16,-1-2 0-16,2-2 112 0,1-1 32 0,-2-4 0 0,0-1 0 15,1-2-48-15,-2 0-16 0,-3-4 0 0,-1 1 0 16,-2 2-80-16,-3-3-16 0,-1 0 0 0,-4-2 0 16,-1 1-112-16,-2 1-16 0,-1-1-16 0,-1 0 0 15,0 1-176-15,-1 6 0 0,-1-1 144 0,1 4-144 0,1 1 0 16,5 4 0-16,0 0 0 0,0 0 0 0,0 0 0 15,0 0 0-15,0 0-128 0,0 0 128 0,0 0-160 16,7 3 160-16,4-3-192 0,1 0 192 0,2-2-192 0,2 1 192 16,-2-1-192-16,3-2 192 0,0 1-144 0,-1 1 144 15,1-2 0-15,-1 0-144 0,0-2 144 0,-1-1 0 16,-2 2-144-16,-2-4 144 0,-1 4 0 0,-1 0 0 16,-1 1 0-16,-2 1 0 0,-1-2 0 0,-5 5 0 15,0 0 0-15,0 0 0 0,5-3 0 0,-5 3 0 16,0 0 0-16,0 0 0 0,0 0 0 0,0 0 0 15,0 0 0-15,0 0 0 0,0 0 0 0,0 0 0 16,0 0 0-16,0 0 0 0,0 0 0 0,0 0 0 16,-3 4 0-16,3-4 0 0,0 0 0 0,0 0 0 15,0 0 0-15,0 0 0 0,-4 6 0 0,4-6 0 16,0 0 0-16,-3 9 0 0,1-3-128 0,-1 5 128 16,-1-2 0-16,2 2 0 0,-2-2 0 0,1 2 0 15,1 2 0-15,1-2 0 0,-1 2 0 0,1 1 0 16,1-4 0-16,0 3 0 0,0 1 0 0,1-3 0 15,2 0 0-15,-1 1 0 0,1-2 0 0,-1 2 0 0,2 1 0 16,-2-6 0-16,0 2 0 0,1-2 0 0,-1-1 0 0,1 0 0 16,-3-6 0-16,0 0 0 0,0 0 0 0,7 3 0 15,-7-3 0-15,9 1 0 0,1-2 0 0,1-2 0 16,0 1 0-16,2-5 0 0,-1 2 144 0,2 0-144 16,2-4 0-16,-1 3 0 0,1-3 0 0,1 1 0 15,1-2 0-15,0 3 0 0,-2-5 0 0,-1 3 128 0,1-2-128 0,-1 1 0 16,0-3 0-16,0-2 0 15,-2 1 0-15,0 2 0 0,-2 0 0 0,-1-4 0 0,2 1 0 16,-3 1 0-16,0 4 0 0,-3-3 0 0,2 3 0 0,-2-1 0 16,-2 2 0-16,1 1 128 0,-1 3-128 0,-4 5 0 15,3-6 0-15,-3 6 0 0,0 0 0 0,0 0 0 16,0 0 0-16,4-7 0 0,-2 3 0 0,-2 4 0 16,0 0 0-16,0 0 0 0,5-6 0 0,-5 6 0 15,0 0 0-15,3-5 0 0,-3 5 0 0,6-4 0 16,-3 0 0-16,-3 4 0 0,0 0 0 0,0 0 0 15,0 0 0-15,0 0 0 0,0 0 0 0,0 0 0 16,0 0 0-16,0 0 0 0,4 7 0 0,0 3 0 16,-1-1 0-16,-1 5 0 0,1 0 0 0,-1-2 0 15,2 1 0-15,0-1 0 0,1-2 0 0,2 0 0 16,1 1 0-16,2-3 0 0,-1 0 0 0,3-1 0 16,0-4 0-16,5-1 0 0,2 0 0 0,3-2 0 15,2-3 160-15,2 1-160 0,5-5 192 0,-1 0-48 16,-2 0-16-16,3-2 0 0,-4 2-128 0,-2-2 128 0,-2 1-128 0,-2 2 128 15,-3-4-128-15,-4 5 128 0,-1 2-128 16,-3-1 128-16,-2 3-128 0,-8 1 0 0,0 0 0 0,0 0 0 16,2 10 160-16,-2-1-160 0,-4 1 192 15,-1 2-192-15,-4-2 272 0,-1 2-48 0,-2-1-16 0,-2-1 0 16,0-1-80-16,0-2-128 0,-3 1 176 0,1 0-176 16,-2-6 128-16,-1 1-128 0,-3-5 0 0,2 1 0 15,2-4 0-15,1-1-352 0,1-1 48 0,3-2 16 16,3 1-2624-1,4-3-528-15</inkml:trace>
  <inkml:trace contextRef="#ctx0" brushRef="#br0" timeOffset="52069.13">29837 11149 21999 0,'0'0'960'0,"1"-5"224"0,3-2-944 0,-1-1-240 16,-2 0 0-16,-1-2 0 0,0 2 1280 0,-1 0 192 15,1 8 64-15,-4-7 0 0,-2 0-320 0,0 1-48 16,-2 4-16-16,-1-1 0 0,-3 2-304 0,-2 1-64 16,-1 1-16-16,-3 3 0 0,-1 4-160 0,-1 2-32 0,-1-1-16 0,2 2 0 15,2 2-192-15,1-1-48 0,5 0 0 0,2 2 0 16,1 1-160-16,6-1-32 0,-1-1-128 0,5 1 192 16,1 1-192-16,4-1 176 0,0-1-176 0,2 1 160 15,0 0-160-15,0 1 128 0,-1-1-128 0,-1-1 128 16,0 1-128-16,-4 0 160 0,0 1-160 0,-3-2 160 15,-1-3 64-15,-2 3 16 0,-2-3 0 0,-1 0 0 0,-4-4 240 16,-2 2 48-16,-2-3 16 0,1-2 0 0,-3-1-224 16,-1-2-64-16,1-2 0 0,1-1 0 0,-1-2-256 15,4-3 0-15,-1 2 128 0,4-3-128 16,1-1-912-16,5-3-240 16,3 2-64-16,3 1 0 0,3-4-1664 0,4 0-320 0,4 1-80 0</inkml:trace>
  <inkml:trace contextRef="#ctx0" brushRef="#br0" timeOffset="52368.08">30321 10828 28095 0,'0'0'1248'0,"0"0"256"0,0 0-1200 0,0 0-304 15,0 0 0-15,0 0 0 0,0 0 1536 0,0 0 256 16,-7 7 64-16,-2 1 0 0,-1 5-752 0,-3 2-144 15,0 4-16-15,-1 4-16 0,-2-2-416 0,-2 5-96 16,3-2-16-16,-1 5 0 0,0 0-224 0,2 3-48 16,1-1-128-16,1-2 192 0,0 1-192 0,2 1 0 0,1-6 128 0,3 2-128 15,-2-4 0-15,3-3 0 0,1 1-192 0,3-5 192 32,-2-2-704-32,3-4-48 0,3-2 0 0,-3-8 0 0,0 0-1296 15,5 4-272-15,1-4-48 0,3-3-7168 0,1 2-1440 0</inkml:trace>
  <inkml:trace contextRef="#ctx0" brushRef="#br0" timeOffset="52775.7">30647 11181 12895 0,'0'0'1152'0,"0"0"-928"0,0 0-224 16,6-5 0-16,-6 5 1840 0,0 0 320 0,0 0 64 0,0 0 16 15,0 0-384-15,0 0-64 0,0 0 0 16,0 0-16-16,0 8-336 0,-1 4-64 0,-4 2-16 0,-2-1 0 16,1 1-352-16,-4 1-80 0,2 0-16 0,-2 1 0 15,3-2-336-15,-2 0-64 0,1 0 0 0,2 1-16 16,-2-6-272-16,3 1-48 0,-3 0-16 0,3-1 0 15,0-3-160-15,-1 1 0 0,1-2 144 0,5-5-144 0,0 0-144 0,0 0-112 16,0 0 0-16,0 0-16 16,0 0-1952-16,0 0-384 0,0 0-80 0</inkml:trace>
  <inkml:trace contextRef="#ctx0" brushRef="#br0" timeOffset="53355.64">31135 11170 15663 0,'0'-11'1392'16,"0"11"-1120"-16,0 0-272 0,0-6 0 0,0 6 2256 0,-3-5 400 0,0 2 80 0,-4 3 16 0,-2 0-1088 0,-2 2-224 15,-4 3-32-15,-4 2-16 0,-6-2-416 0,1 3-80 16,-5 2 0-16,2 4-16 0,2 0-320 0,-1 0-64 15,5 1-16-15,3-2 0 0,4 2-176 0,4-3-48 16,1 1 0-16,4-1 0 0,2-3-128 0,5 1-128 0,1-2 144 16,4 0-144-16,3-6 336 0,3 1-16 15,1-3-16-15,3-3 0 0,5-1 16 0,0-5 16 16,-1-1 0-16,2-2 0 0,-1-5-64 0,2 1-16 0,-1-5 0 0,-2 3 0 16,-1-2 32-16,-1-4 0 0,1 1 0 0,-2-4 0 15,2-3-64-15,-1-3-16 0,-1-2 0 0,0-1 0 16,0-4-208-16,-1 2 176 0,1-4-176 0,-1 1 160 0,-3 3-160 15,-2 5 0-15,-2 7 0 0,-1 1 0 16,-2 9 0-16,-3 4 0 0,-3 2 0 0,-1 10 0 0,0 0 0 0,-9 7 0 16,-4 2 0-16,-1 6 0 15,-1 4 0-15,-2 4 0 0,1 6 0 0,-1 4 0 0,0 4-128 16,0 0 128-16,3 0 0 0,3 1 0 0,-1 4 0 0,5 0 0 16,2-3 0-16,-1-2 0 0,4-2 0 0,-1 0 0 15,2-3 0-15,1-4 0 0,0-2 0 0,1-3 0 16,1-1 0-16,0-3 0 0,2-3 0 0,0 0 0 15,-2-2 0-15,1-6 0 0,1 1 0 0,-1-2 0 16,-3-7 0-16,7 3 0 16,-7-3-672-16,7 3-16 0,1-3 0 0,-8 0 0 15,0 0-1232-15,0 0-256 0,8 1-64 0,-8-1 0 16,0 0-528-16,0 0-112 0,0 0-32 0,0 0 0 16,7 4 1760-16,1-3 368 0,-8-1 64 0,8 3 16 0,-8-3 512 0,9 1 192 15,-2 0-144-15,1 1-7872 0</inkml:trace>
  <inkml:trace contextRef="#ctx0" brushRef="#br0" timeOffset="53846.09">31430 11236 22799 0,'0'0'1008'0,"0"0"208"16,0 0-960-16,0 0-256 0,0 0 0 0,0 0 0 0,0 0 1264 0,0 0 208 15,6 6 32-15,2 2 16 0,1-3-160 0,2 0-16 16,3 0-16-16,1-1 0 0,1-3-512 0,4-1-112 15,0 1 0-15,1-1-16 0,-2-1-144 0,1 1-32 16,0-1 0-16,1 1 0 0,-2-4-144 0,1-1-48 16,-1 1 0-16,-1-1 0 0,-1-3-48 0,-5 1-16 15,1-5 0-15,-4 3 0 0,1-3 96 0,-4 1 16 16,-1-3 0-16,-2 0 0 0,-4 2-64 0,-4 0-16 16,-2 0 0-16,-4 3 0 0,-1 1-16 0,-4 4 0 15,-4 2 0-15,-2 2 0 0,0 4-128 0,-1 1-16 16,1 5-128-16,0 1 192 0,0 6-192 0,3 1 0 15,3 1 128-15,3 2-128 0,4 1 0 0,3 1 0 16,3 3 0-16,3-1 0 0,4-1 0 0,4 1 0 16,2-2 0-16,4-1 0 0,0 3 128 0,4-5-128 15,3-1 0-15,0-1 144 0,-1-3-144 0,0-4 0 0,1-1 0 0,-4-5 0 32,-1-1-1232-32,-4-2-240 0,-1-2-32 0</inkml:trace>
  <inkml:trace contextRef="#ctx0" brushRef="#br0" timeOffset="53974.51">31326 10704 41471 0,'-8'-6'3680'16,"0"0"-2944"-16,1-2-592 0,-2 4-144 0,2 2 672 0,0 0 96 16,-1 1 32-16,2 4 0 0,-2-1-640 0,2 3-160 15,0 2 0-15,-3-1-13120 16,-2 2-2640-16</inkml:trace>
  <inkml:trace contextRef="#ctx0" brushRef="#br0" timeOffset="55741.59">24346 12293 5519 0,'0'0'496'0,"0"0"-496"16,0 0 0-16,0 0 0 0,0 0 1936 0,0 0 304 16,0 0 48-16,9 9 16 0,-9-9-1184 0,6 9-224 15,-3 2-64-15,-1-2 0 0,-2 1 32 0,-1-2 0 16,-3 4 0-16,-1-1 0 0,-1 2-16 0,-1 2 0 16,-2 3 0-16,-3 3 0 0,-2 6 16 0,-4-3 0 0,-1-1 0 0,-5 2 0 15,-4-2-48-15,-3 3-16 0,-1-2 0 16,-4-4 0-16,-6-2-144 0,-2 1-16 15,1 1-16-15,1-2 0 0,5-2-240 0,2-2-32 0,0-6-16 0,5 1 0 16,2-5 80-16,3-3 16 0,2-3 0 0,2-2 0 16,-2-6 64-16,4 1 16 0,2-5 0 0,1 0 0 15,4-1-192-15,3-2-48 0,2-1 0 0,4-1 0 16,-2-4-112-16,3 1-32 0,4-6 0 0,3 3 0 0,-2-1-128 0,6 0 0 16,3 0 0-16,0 3 128 0,2 5-128 0,2 3 0 15,-1 3 0-15,0 1 0 0,2 3 0 0,1 2-176 16,-1 2 176-16,1 4-128 0,-3 3 128 0,3 3-128 15,1 0 128-15,0 7-128 0,0-2 128 0,0 3-128 16,-1 3 128-16,0 1-128 0,0 1 128 0,0 1 0 16,1-1 0-16,1 0-128 0,0 0 128 0,1 3 0 15,2 2 0-15,-3-5 0 0,0-1 0 0,2-1 0 16,-1 0 0-16,1-1 0 0,0-1 0 0,1-2 0 16,-1 1 0-16,4 0 0 0,-1-4 0 0,2-1-128 15,0-3 128-15,3-1 0 0,5-8 0 0,1 0 0 16,4-2 0-16,3-7 0 0,4-3 192 0,-1-3-16 15,-2-2-16-15,-2-2 0 0,-4 1 48 0,-2-4 16 16,-6-3 0-16,-4 4 0 0,-3-1 32 0,-7 1 16 16,-4-3 0-16,-6 0 0 0,-6-2 192 0,-4 4 48 0,-5-2 0 15,-2 4 0-15,-2 3-96 0,-5 2-16 0,-4 1 0 16,-4 6 0-16,-2 2-160 0,-1 0-48 0,-2 4 0 0,-3 4 0 16,-2 2-192-16,1 3 0 0,1 4 0 15,1-2 0-15,2 4 0 0,6-2-160 0,-1 2 32 0,7-3 0 31,5 2-1824-31,5-1-352 0,3 2-80 0,6-10-16 0</inkml:trace>
  <inkml:trace contextRef="#ctx0" brushRef="#br0" timeOffset="56353.09">25808 12288 13823 0,'0'0'1216'0,"3"-13"-960"0,3-1-256 0,-1 4 0 0,0-1 1504 0,-5 11 256 16,4-9 48-16,-4 9 16 0,0 0-256 16,0 0-48-16,0 0-16 0,0 0 0 15,0 0-736-15,-3 11-160 0,-2 7-32 0,-1 5 0 0,-3 2 80 0,-2 6 16 16,0-4 0-16,-3 6 0 0,-2 4-192 0,-1-1-32 15,2-1-16-15,-1-1 0 0,0 0-224 0,1-2-32 16,-1-3-16-16,4-1 0 0,0-2-160 0,3-2 0 16,2-5 144-16,0-4-144 0,1-2 0 0,2-4 0 15,4-9-160-15,0 0 160 16,0 0-1840-16,0 0-256 0,14-12-48 16,3-2-10032-16</inkml:trace>
  <inkml:trace contextRef="#ctx0" brushRef="#br0" timeOffset="56486.72">26129 12204 20271 0,'0'0'1792'0,"0"12"-1424"15,0-3-368-15,-2 2 0 0,-2 3 576 0,-1 1 32 16,-2 0 16-16,-3 6 0 0,3-1-176 0,-5 0-16 16,2 1-16-16,-1 2 0 0,-1 0-176 0,1 1-48 15,-2 4 0-15,2-2 0 0,-1-3-192 0,4 1 176 0,-2-6-176 0,4 3 160 16,0 0-160-16,1-3 0 0,-2-4 0 0,1-4-7376 15,-2 2-1520-15</inkml:trace>
  <inkml:trace contextRef="#ctx0" brushRef="#br0" timeOffset="56673.36">25584 12411 28559 0,'0'0'2544'0,"14"-2"-2032"16,2-5-512-16,3 4 0 0,2 1 256 0,2 2-32 15,1 0-16-15,4 2 0 0,4-5-48 0,2 2-16 16,2-3 0-16,2-1 0 0,2 1-144 0,2 0 160 16,0 1-160-16,-4 0 160 0,-3 3-160 0,-4 0 0 15,-3-3 0-15,-6 6-13312 0</inkml:trace>
  <inkml:trace contextRef="#ctx0" brushRef="#br0" timeOffset="56824.3">25646 12677 24879 0,'0'0'2208'0,"0"0"-1760"16,0 0-448-16,0 0 0 0,10-9 640 0,6 4 64 0,3-4 0 0,5 4 0 16,4 1-160-16,4-5-32 15,3-1 0-15,3 0 0 0,3 4-352 0,2-2-160 0,3 4 128 0,4-1-128 16,2 1 0-16,-3 2 0 16,-2 2 0-16,-5-3-13056 0</inkml:trace>
  <inkml:trace contextRef="#ctx0" brushRef="#br0" timeOffset="57454.77">26780 12490 21647 0,'-11'-5'960'0,"11"5"192"0,-7 3-912 0,0 0-240 15,-2 5 0-15,0-3 0 0,-1 2 208 0,-2 3 0 16,1-1 0-16,1 1 0 0,1-3 240 0,0 4 32 16,1-3 16-16,2 3 0 0,2 1-96 0,1-3-16 15,3-9 0-15,2 10 0 0,2-2 112 0,2 1 16 16,3-4 0-16,2 0 0 0,3-4 256 0,-1 1 48 15,2-2 16-15,0-3 0 0,1-3-160 0,-2-3-32 0,0 1 0 0,0 2 0 16,-2-3-336-16,1 1-80 16,-3-4-16-16,-1 1 0 0,-1 3-208 0,-2-1 176 15,-1 0-176-15,-1 0 160 0,-1 0-160 0,-2-1 128 0,-1 10-128 16,0-8 128-16,-1-5-128 0,1 6 0 16,-2-2 0-16,2 1 0 0,-1 3 0 0,1-2 0 15,1 0 0-15,2-2 0 0,-3 9-256 0,5-5 32 0,5-1 0 0,0-3 0 16,3 1 32-16,1-2 16 15,2 3 0-15,2-6 0 0,3 0 176 0,0 0-160 0,1-1 160 16,1-2-160-16,1 1 160 0,1-2 0 0,2 1 0 0,1-2-128 16,0-1 128-16,-1 0 0 0,-3 1 0 0,-1-1 0 15,-2 0 0-15,-3 0 0 0,0 1 0 0,-5 0 128 16,-1 0-128-16,-3 4 0 0,0 5 0 0,-3 1 0 16,0 4 0-16,-6 4 0 0,0 0 0 0,-3 7 0 0,-3 9 0 15,-6 4 0-15,1 5 0 0,-3 5 128 0,-2 6 16 0,-3 8 16 16,-2 0 0-16,-3 4 0 0,-6 5 0 0,2 0 0 15,-1 0 0-15,-11 24 0 0,6-9-160 0,3-5 160 16,0-8-160-16,3-5 160 0,3-4-32 0,2-3-128 16,1-4 192-16,3-4-64 0,1-6-128 15,1-1 0-15,-4-6 0 0,4-7 0 16,-1-9-1744-16,0-3-240 0,-1-7-32 0,-3-5-16 0</inkml:trace>
  <inkml:trace contextRef="#ctx0" brushRef="#br0" timeOffset="57562.89">26709 12809 13823 0,'19'-4'1216'0,"3"-3"-960"15,3-1-256-15,3 2 0 0,1-1 1056 0,2 4 160 16,-2 1 48-16,1 1 0 0,5 1-656 0,-10 0-128 16,2 0-32-16,5 0 0 0,2 1-256 0,2-1-64 0,4 3-128 0,-3-2-8912 15</inkml:trace>
  <inkml:trace contextRef="#ctx0" brushRef="#br0" timeOffset="58087.08">28619 12284 21071 0,'0'0'928'0,"-3"-11"208"0,-3 1-912 0,3 1-224 15,-1 2 0-15,-3 0 0 0,-1 3 1008 0,-4 3 144 16,-1 1 48-16,-1 1 0 0,-3 4-176 0,-2 4-48 0,-3 0 0 0,-2 4 0 16,-2 1-464-16,4 2-80 0,2 1-32 0,3 0 0 15,5-1-272-15,6-1-128 16,0 0 128-16,6 0-128 0,2 2 240 0,6 1-48 0,3-2 0 0,3 2 0 16,4 0 64-16,1-2 16 15,0 0 0-15,0-2 0 0,0-3-144 0,-1 4-128 0,-4 3 192 16,0-4-192-16,-1-2 128 0,-3 0-128 0,-4 0 0 15,-2-1 0-15,-4 3 160 0,-3 0-32 0,-3-6 0 0,-3 3 0 16,-2 1 416-16,-5-4 80 0,-4-1 16 16,-4 0 0-16,-5-5-64 0,-2-2 0 0,-1 0 0 0,-2 0 0 15,-1-8-304-15,-2 0-64 0,2 2-16 0,5-5 0 16,4-2-192-16,6 2 0 0,2-3 0 0,6 0 0 16,3 3-1488-1,5 0-304-15,4 0-48 0,6 0-13248 0</inkml:trace>
  <inkml:trace contextRef="#ctx0" brushRef="#br0" timeOffset="58361.55">29268 11829 28559 0,'0'0'2544'0,"0"0"-2032"15,0 0-512-15,0 0 0 0,-5 9 0 0,-3 0 0 16,-1 4-128-16,-4 5 128 0,-1 4 336 0,-1 8 176 16,-5 3 48-16,-1 1 0 0,1 2-112 0,-2 3-32 15,1 2 0-15,-2 4 0 0,1 0-160 0,1 3-48 0,-1-6 0 16,1 4 0-16,-1 1-64 0,3-1-16 16,1-8 0-16,2-1 0 0,0-4-128 0,5-3 0 15,2-3 144-15,3-4-144 16,1-5-1456-16,3-4-352 0,5-2-80 0</inkml:trace>
  <inkml:trace contextRef="#ctx0" brushRef="#br0" timeOffset="58651.28">29536 12307 23951 0,'0'0'2128'0,"-9"0"-1696"0,-1 1-432 0,-2 5 0 0,-2 1 576 16,-2 1 48-16,-3 3 0 0,-3-1 0 15,-1 4 208-15,0 0 64 0,-2 3 0 0,3-1 0 0,2 2-432 16,4 0-80-16,2 0 0 0,3 0-16 16,6-6-128-16,1 1-32 0,4 1 0 0,6-3 0 0,4-3 176 0,4 0 48 15,5-1 0-15,2-3 0 0,1 0-160 0,2-3-16 16,2-2-16-16,-2-3 0 0,-1 2 48 0,-2-2 16 16,0-4 0-16,-2 0 0 0,-2-3 192 0,0 1 32 15,-4-3 16-15,-3-1 0 0,0 1-32 0,-4 2 0 16,-2-3 0-16,-3 3 0 0,-4 0-128 0,-1 1-48 15,-4 3 0-15,-1-2 0 0,-2 1-336 0,-2 4 128 16,-1-2-128-16,3 2 0 16,-2 2-1168-16,3 0-304 0,1 0-64 0,1 1-14768 15</inkml:trace>
  <inkml:trace contextRef="#ctx0" brushRef="#br0" timeOffset="59629.16">30127 12350 18431 0,'0'0'816'0,"0"0"160"0,0 0-784 0,0 0-192 0,0 0 0 0,0 0 0 16,0 0 1392-16,0 0 224 0,0 0 48 0,-6 2 16 16,-2-2-720-16,0 5-160 0,1-1-32 0,-2 1 0 15,-3 1-240-15,-2 2-48 0,-2 3-16 0,-2 0 0 16,-2 5-16-16,-1-1 0 0,2 2 0 0,2-1 0 15,0 4-176-15,2-2-32 0,1-1-16 0,2-2 0 0,3 0-96 0,3-2-128 16,2 1 176-16,4 0-176 0,4-8 384 16,1 3-48-16,1-4 0 0,3-1 0 0,0 0 16 0,3-2 0 15,0-5 0-15,2-1 0 0,0 0-32 0,2-2-16 16,0-2 0-16,1 2 0 0,1-7-176 0,-3 0-128 16,1 4 192-16,0-5-192 0,-1-1 144 0,0-1-144 15,2-4 0-15,-1 1 144 0,-1-1-144 0,1 1 0 16,-1-1 144-16,-1 1-144 0,-3 1 0 0,1 0 128 15,-2 1-128-15,-1 1 0 0,1 3 0 0,-2 3 0 16,-2-1 0-16,0 3 0 0,2 0 0 0,-4 3 0 16,-4 5-176-16,0 0 176 0,0 0-192 0,0 0 48 15,0 0 16-15,0 0 0 0,0 0 128 0,0 0-208 16,0 0 80-16,0 0 128 0,0 0-128 0,0 0 128 16,0 0 0-16,0 0 0 0,0 0 0 0,0 0 0 15,0 0 0-15,0 0 0 0,0 0 0 0,0 0 0 16,0 0 0-16,0 0 0 0,0 0 0 0,0 0 0 15,0 0 0-15,0 0 0 0,0 0 0 0,0 0 0 0,0 0 0 0,0 0 0 16,0 0 0-16,0 0 0 0,0 0 0 0,0 0 0 16,0 0 0-16,0 0 0 0,0 0 0 0,0 0 0 15,0 0 0-15,0 0 0 0,0 0 0 0,0 0 0 16,0 0 0-16,0 0 0 0,0 0 0 0,0 0 0 16,0 0 0-16,0 0 0 0,0 0 0 0,-4 5 0 15,-5 3 0-15,3-2 0 0,-1 1 0 0,0 4 0 16,-2 2 0-16,0 0 0 0,-1 3 0 0,-3 4 0 0,-2 5 0 15,-2 0 128-15,-1 6-128 0,1 0 192 0,-2-1-64 0,-2 3 0 16,1 1 0-16,-2 0 0 0,-1 1 32 0,2-2 0 16,2-3 0-16,1 1 0 0,3-1 128 15,1-4 32-15,1-1 0 0,4-5 0 0,0-2 64 16,2-4 0-16,1-3 16 0,1 0 0 0,4-6 16 0,1-5 0 16,0 0 0-16,0 0 0 0,0 0 112 0,0 0 32 15,5-4 0-15,0-6 0 0,0 0-160 0,-1-6-16 16,4-1-16-16,-2-4 0 0,2-3-224 0,1 0-144 15,1-2 192-15,3-4-192 0,2-3 128 0,1 0-128 16,2 2 0-16,1-2 0 0,2-2 128 0,1 0-128 16,4 2 0-16,2 2 0 0,0 3 0 0,1 1 0 15,-1 5 0-15,2 1 0 0,0 2 0 0,-1 2 0 16,0 3 0-16,-2 1 0 0,-4 5 0 0,-3 0-144 0,-2 4 144 0,-2 3 0 16,-2 3 0-16,-2 3-160 15,-3 3 160-15,-3 1 0 0,-1 4-160 0,-2 2 160 16,-6 0-128-16,2 2 128 0,-3-1 0 0,-2 2-160 15,-2 2 160-15,-3-2 0 0,-3-1-128 0,-4-3 128 0,-2 0 0 0,-2-2 0 16,-1 0 0-16,-1-6 0 16,-1-2 0-16,0 1 0 0,1 1 0 0,3-3 0 0,-1-3 0 15,4-1 0-15,3-3 0 0,2-1 128 0,3 0-128 16,2-2 0 0,3-3-320-16,3 3-128 0,6-4 0 0,2 3-16 0,2-5-2096 15,3 3-400-15,4 1-96 0</inkml:trace>
  <inkml:trace contextRef="#ctx0" brushRef="#br0" timeOffset="59940.54">30686 12372 22863 0,'0'0'1008'0,"0"0"208"0,0 0-960 0,0 0-256 0,0 0 0 0,9 4 0 0,0-2 1392 0,4 2 224 16,2 0 48-16,3-3 16 0,1-1-416 0,2-1-96 15,2-2-16-15,3 1 0 0,2-1-448 0,-3-2-80 16,-1-2-32-16,-1 0 0 0,-2-4-64 0,-2 2-16 16,-2-4 0-16,-1 2 0 0,-4 1-32 0,-3-3-16 15,-2 0 0-15,-4 2 0 0,-3-4 0 0,0 1 0 16,-2 1 0-16,-3 4 0 0,-3-1-144 0,-1 3-16 16,-2 4-16-16,-1 0 0 0,-3 3-128 0,-3 4-32 0,-2 0 0 0,0 7 0 15,-3-1-128-15,1 6 0 16,1 1 0-16,1 2 128 0,4 0-128 0,3 2 0 0,3 0 0 0,4 0 0 15,3-1 0-15,4-1 0 16,2-1 0-16,6 1 0 0,2-1 0 0,0-2 0 16,1 1 0-16,3-3 0 0,3-3 0 0,1 2 0 15,0-7-192-15,2 2 192 16,-1-4-1280-16,2-3-128 0,1 2-16 0,-1-2-10048 0,1-4-2016 0</inkml:trace>
  <inkml:trace contextRef="#ctx0" brushRef="#br0" timeOffset="60307">31575 12189 28559 0,'0'0'2544'0,"0"0"-2032"16,0-6-512-16,0 6 0 0,0 0 448 0,0 0 0 16,-3-4 0-16,3 4 0 0,0 0 384 0,0 0 64 15,-6-1 0-15,-2 1 16 0,1 0-416 0,-2 2-96 16,-1 1-16-16,1 2 0 0,0 2 0 0,1 0-16 15,0 3 0-15,2 0 0 0,1 4-208 0,1 1-32 16,2 0-128-16,-1 2 192 0,2 1 64 0,1 0 0 16,0-1 0-16,1 1 0 0,0 1 112 0,1 0 16 15,-1 0 16-15,0 0 0 0,0 1 16 0,-1-4 0 16,0-1 0-16,0-1 0 0,-1 0 32 0,0-1 16 16,-2 1 0-16,0-4 0 0,-2 2 32 0,-3 0 0 15,-1-5 0-15,-1 0 0 0,-2 2 16 0,1-2 16 16,-4 1 0-16,1-3 0 0,-2-2-208 0,-1 0-32 15,-2 0-16-15,-2-3 0 0,1-2-144 0,0-1-128 16,-2-2 192-16,2 3-192 0,1-1 144 0,1 1-144 16,1-5 0-16,2 2 144 0,0-1-144 0,2-2-272 0,0 3 64 0,3-4 16 31,0 0-2272-31,2-3-448 0</inkml:trace>
  <inkml:trace contextRef="#ctx0" brushRef="#br0" timeOffset="65574.35">22289 14187 23039 0,'-7'-11'2048'0,"1"6"-1648"15,-1 1-400-15,7 4 0 0,-4 0 656 0,-1 0 48 16,-1 0 16-16,-2 2 0 0,2 7-592 0,-1 1-128 16,2 6 0-16,0 0 0 0,1 4 0 0,0 5 0 15,-1 1 0-15,2-7 0 0,-1 3 0 0,1 2 0 16,2 0 0-16,0-1 0 0,1 3 0 0,2-6 0 0,2-2 0 0,1-2 0 16,0-2 0-16,2-1 144 0,0-4-144 0,3-4 192 15,2-1 320-15,0-3 64 0,2-2 0 0,2-3 16 16,0-6 448-16,3 0 96 0,2-4 16 15,0 0 0-15,0-2-480 0,-2 0-96 0,1-3 0 0,-2 1-16 16,-3 1-176-16,0 3-48 0,-3 0 0 0,-3 3 0 16,-2 2-144-16,0 0-16 0,-4 3-16 0,-3 6 0 15,0 0-160-15,0 0 0 0,3 8 0 0,-3 2 0 16,0 2 0-16,-3 1 0 0,2 1-176 0,0 1 176 16,0 1 0-16,1-2-128 0,1 0 128 0,1 0 0 15,1 0 0-15,2-3 0 0,-1-3 0 0,1-1 0 0,1-2 0 16,2-2 128-16,1-2-128 0,2-5 128 0,3-6 192 15,2 1 64-15,-1-3 0 0,0-5 0 0,0 0 16 0,1 0 16 16,-1-2 0-16,-1-2 0 0,-2 1-224 0,1-2-32 16,-1 1-16-16,-2-1 0 0,-1 1-144 0,-3 0 128 15,-1 2-128-15,-2 3 128 0,-3 0-416 0,1 4-96 16,0 1 0-16,2 0-16 16,-3 11-1840-16,0 0-352 0,0-6-80 0,0 6-11584 15</inkml:trace>
  <inkml:trace contextRef="#ctx0" brushRef="#br0" timeOffset="65995.38">23241 13681 26255 0,'0'0'1152'0,"0"0"256"0,-10 4-1120 0,2 7-288 0,-2 1 0 0,3 6 0 16,-4 5 0-16,4 2 0 0,-3 7-176 0,0 2 176 0,-2 0 0 16,2 5 192-16,0 0 0 0,0 2 0 0,-1-3 176 0,1 2 16 15,0 1 16-15,0 0 0 0,-2-1 64 0,1 1 16 16,0-4 0-16,0-5 0 0,1-6-48 16,3-1-16-16,0-3 0 0,3-8 0 0,2-2 64 0,2-12 16 15,0 0 0-15,0 0 0 0,10 0 160 0,3-4 48 16,-1-9 0-16,4-3 0 0,0-5-176 0,3 0-16 15,2-3-16-15,-2-2 0 0,-1 2-352 0,-1 0-144 16,1 4 128-16,-1 1-128 0,-5 1 0 0,1 6 128 16,-1 2-128-16,-2 5 0 0,-1 0 0 0,-9 5 0 15,0 0 0-15,8 10 0 0,0 7-208 0,-3 1 80 16,-1 1 128-16,-1 1-208 0,-3 3 208 0,0 2 0 16,-2 1 0-16,1 0-144 0,-2-3 144 0,1 1 0 15,-1-1 0-15,2-1 0 0,-1-4-272 0,0-1-80 16,2 0-16-16,2-6 0 15,-2-11-2192-15,0 0-448 0,0 0-96 0</inkml:trace>
  <inkml:trace contextRef="#ctx0" brushRef="#br0" timeOffset="66304.1">23563 14240 10127 0,'0'0'896'0,"0"0"-704"0,0 0-192 0,11 3 0 16,2-3 2896-16,1-1 560 0,1-2 96 0,4 1 32 16,2-3-2048-16,0-3-416 0,0 2-80 0,-1-3-16 15,-1 1-384-15,0-3-96 0,0 0-16 0,-4-1 0 0,-2 0-160 16,-1 2-48-16,-6-1 0 0,2-1 0 0,-3 2 160 0,-3 0 32 16,-2 10 0-16,0 0 0 0,-7-10 128 0,-2 2 16 15,-3 3 16-15,-2 4 0 0,-2 3-208 0,-2 3-32 16,0 0-16-16,-1 3 0 0,-1 6-224 0,2 4-64 15,1 0 0-15,2 1 0 0,1-1-128 0,3 1 128 16,3-2-128-16,3 2 128 0,2 1-128 0,6-3 0 16,3-3 0-16,4 3 0 0,3-4 128 0,1-3-128 15,4-1 0-15,1-6 128 16,1-1-1232-16,-1-1-256 0,2-1-48 0,-2-1-13376 0</inkml:trace>
  <inkml:trace contextRef="#ctx0" brushRef="#br0" timeOffset="66621.28">24078 14037 13823 0,'0'0'608'0,"-9"8"128"0,0 6-592 0,0-2-144 16,1 0 0-16,1 4 0 0,-1 5 2176 0,2 3 384 16,-1-1 96-16,1-3 16 0,-2 0-1552 0,1 5-304 0,-2-1-64 0,0-1-16 15,0-2 160-15,0 1 48 16,0-3 0-16,2-3 0 0,0-5 0 0,2 0 0 15,5-11 0-15,0 0 0 0,0 0-112 0,0 0 0 0,0 0-16 0,0 0 0 16,5-8 32-16,5-1 16 0,3-6 0 0,1-1 0 16,0-3-384-16,3-2-80 0,-2-3-16 0,7-1 0 15,-1 2-192-15,1-3-64 0,-2 2 0 0,2 3 0 16,-2 0-128-16,2 6 0 0,1-1 0 0,-2 0 0 0,-1 1 0 0,-2 5 0 16,-3 2 0-16,-2 4 0 0,-1 1 0 0,-2 1-192 15,-10 2 64-15,10 5 128 16,-2 6-848-16,-3-2-48 0,1 3-16 0,-2-2 0 15,-2 2-2272-15,1 2-448 0</inkml:trace>
  <inkml:trace contextRef="#ctx0" brushRef="#br0" timeOffset="66962.8">24464 14210 19343 0,'0'0'848'0,"0"0"192"0,0 0-832 0,-2 11-208 15,0-3 0-15,2-8 0 0,0 0 1536 0,0 0 272 16,9 9 48-16,3-5 16 0,2-2-336 0,1-2-64 16,3-1 0-16,1-2-16 0,0 1-352 0,1-2-64 15,2-5-16-15,-2 3 0 0,-2-4-304 0,-3 2-64 16,2-1-16-16,-3-1 0 0,-3-5-208 0,-2 2-48 0,-9 13-16 0,5-10 0 16,-8-4 16-16,0 2 16 0,-4 5 0 15,-2 0 0-15,-1 5-16 0,-2 2-16 0,-5 1 0 0,-2 4 0 16,-3 3-224-16,1 3-144 0,-2 0 192 0,0 1-192 15,0 3 240-15,3 5-64 0,2 1-16 0,3 2 0 16,3 0-160-16,5-1 0 0,3 0 0 0,1 3 0 16,6-5 0-16,3-1 0 0,6-3 0 0,0 2 0 0,7 1 144 15,6-1-144-15,4-5 160 0,4 0-160 16,2-2-656-16,4-3-240 16,1-1-32-16,-3-5-17104 0</inkml:trace>
  <inkml:trace contextRef="#ctx0" brushRef="#br0" timeOffset="68268.82">26034 13938 10127 0,'4'-5'896'0,"0"-7"-704"0,-1 2-192 0,2-1 0 0,1 3 2784 16,0-1 528-16,-2 2 96 0,-4 7 32 15,0 0-1392-15,0 0-288 0,0 0-48 0,0 0-16 0,0 0-880 0,0 0-176 16,0 12-48-16,-3 10 0 0,-2 2 160 0,1 7 16 15,-3 0 16-15,-2 5 0 0,0 3-128 0,-1 0-16 16,-2-1-16-16,1 0 0 0,-2 1-176 0,2 1-16 16,-1-1-16-16,1-3 0 0,1-6-224 0,-1-1-32 15,3-2-16-15,-1-2 0 0,1-5-144 0,3-3 0 16,1-1 144-16,0-5-144 0,0-1-176 0,4-10-96 16,0 0-32-16,0 0 0 15,0 0-1552-15,4-11-320 0,0-3-64 0,2-4-7360 16,5-2-1456-16</inkml:trace>
  <inkml:trace contextRef="#ctx0" brushRef="#br0" timeOffset="68460.13">26213 13947 14735 0,'15'-8'640'0,"-3"4"160"0,1 2-640 0,-2 1-160 16,-1 1 0-16,-10 0 0 0,12 5 1920 0,-4 5 368 16,0 0 64-16,-4 5 16 0,0 4-944 0,-4 7-176 15,-4 0-32-15,4 2-16 0,-1-2-240 0,-2 3-64 16,-1-1 0-16,-1 5 0 0,-1 3-144 0,-2-1-48 15,-1 1 0-15,0-1 0 0,-1 2-144 0,0-4-48 0,0-1 0 0,1-4 0 16,0 1-288-16,2-2-64 0,-2 0-16 0,2-8 0 16,1-3-144-16,0 0-256 0,-1-6 64 0,1-3 16 15,6-7-2448 1,-10-1-480-16</inkml:trace>
  <inkml:trace contextRef="#ctx0" brushRef="#br0" timeOffset="68595.34">25893 13996 31839 0,'10'-15'1408'0,"-1"4"304"0,4-2-1376 0,4 4-336 0,4-1 0 0,4 2 0 0,6-2 432 0,4 4 16 15,6-3 0-15,2 3 0 0,3-1 64 0,1 0 32 16,1 0 0-16,1 1 0 0,-2 2-208 0,-3 1-32 16,-2 2-16-16,-5 0 0 0,-5 1-288 0,-6 4-224 15,0 1 32-15,-7 2-10496 16,-5-1-2112-16</inkml:trace>
  <inkml:trace contextRef="#ctx0" brushRef="#br0" timeOffset="68779.87">26638 14345 23951 0,'0'20'2128'0,"-2"0"-1696"16,2 2-432-16,-1 3 0 0,-3 2 1376 0,1 2 192 15,-1 4 32-15,-1-3 16 0,-4-4 48 0,2 0 16 0,0 2 0 0,-1-2 0 16,2 1-1088-16,-2 4-208 0,3-5-64 0,0 1 0 31,0-2-1056-31,2-3-224 0,1-5-32 0</inkml:trace>
  <inkml:trace contextRef="#ctx0" brushRef="#br0" timeOffset="69132.28">27681 13649 21183 0,'-4'-2'1888'0,"-1"-2"-1504"16,-2-1-384-16,0 2 0 0,-1 3 960 0,-3 3 112 15,-3 2 16-15,-7 5 16 0,-2 8 0 0,1 6 0 16,-3 2 0-16,1 5 0 0,-2 4-272 0,3 2-48 16,0 1-16-16,4-1 0 0,3-1-128 0,2 3-48 15,2 4 0-15,5-5 0 0,2-3-448 0,4-3-144 0,4-4 0 0,2 0 0 16,6-2 144-16,1-4-144 15,4 4 0-15,1-7 144 16,2-3-448-16,4-4-80 0,-2-2-32 0,1-7-9504 16,0-5-1920-16</inkml:trace>
  <inkml:trace contextRef="#ctx0" brushRef="#br0" timeOffset="69662.84">27784 14296 17503 0,'0'0'1552'0,"0"0"-1232"16,0 0-320-16,0 0 0 0,0 0 1712 0,0 0 272 15,0 0 64-15,0 0 16 0,5-9-320 0,3-4-64 16,2-3-16-16,2 0 0 0,0-3-816 0,2-2-160 16,4 1-48-16,0-5 0 0,-2-2-256 0,2-6-64 15,0-4-16-15,4-1 0 0,-1-3-48 0,2-5 0 16,2-1 0-16,-2 2 0 0,0-6-64 0,0 8-32 15,0 2 0-15,-6 17 0 0,-1 2-160 0,-1 3 0 16,-1 4 0-16,-1 2 0 0,-3 5 0 0,-1 2 0 16,-3 4 0-16,-6 2 0 0,3 10-160 0,0 1 160 15,-6 3-208-15,2 6 80 0,-4 7 128 0,-2 1 0 16,-2 3 0-16,-1 2 0 0,-1 2 0 0,-6 16 0 16,3-8 0-16,2 2 0 0,0-8 0 0,2-8 0 15,1-4 0-15,3-4 128 0,1-2-128 0,3-4 176 16,2-15-176-16,4 9 192 0,-4-9 80 0,10 8 32 15,3-7 0-15,2-4 0 0,3-8 208 0,2-1 64 0,2 1 0 0,2-6 0 16,2-3-288-16,-4-4-48 0,-1-1-16 0,0 0 0 16,-2-1-96-16,1-4-128 0,0-1 176 15,1-6-176-15,1-4 192 0,1 6-192 0,-1 5 192 16,-5 11-192-16,4-2 0 0,-2 5 0 0,-1 5 0 0,-2 2 0 16,-2 3 0-16,-2 4 0 0,-2 5 0 0,-1 10 0 15,-3 4 0-15,-2 5-176 0,-2 5 176 0,0 1-160 16,-2 5 160-16,-3 4 0 0,-2 1 0 0,-4 18 0 0,-2-5 0 15,0-2 0-15,3-4 0 0,-1-2 0 0,0-6 0 16,1-3 0-16,0-1-176 0,2-5 176 16,0-3-1696-16,1-4-240 0,1-2-48 15</inkml:trace>
  <inkml:trace contextRef="#ctx0" brushRef="#br0" timeOffset="70487.99">29521 13611 12895 0,'8'-21'576'0,"-2"9"112"0,-1 2-560 0,0-3-128 0,1-6 0 16,3-6 0-16,-3 3 1216 0,1 4 192 0,-3 4 64 0,-1 6 0 15,1-3-48-15,-4 11 0 0,0 0 0 0,0 0 0 16,0 0-208-16,-9 7-32 0,-2 2-16 0,-4 6 0 16,-3 5-304-16,-4 4-64 0,-2 3-16 0,6-4 0 15,-1 5 16-15,-4 1 0 0,-3 4 0 0,-2 7 0 16,-2 2-16-16,1-2 0 0,0 3 0 0,-7 16 0 15,11-8-336-15,3-8-64 0,6-2 0 0,4-3-16 16,5-3-208-16,3 0-32 0,3-4-128 0,4 1 192 0,4-5-192 16,2 1 0-16,2-5 0 0,3-3 0 15,1-2-448-15,3-5-128 16,2-2-16-16,1-7-10240 0,2-3-2048 0</inkml:trace>
  <inkml:trace contextRef="#ctx0" brushRef="#br0" timeOffset="70862.49">29610 14042 15663 0,'0'0'688'0,"0"0"144"0,0 0-656 0,-4-6-176 16,1-4 0-16,3 10 0 0,0 0 3024 0,1-8 576 16,3-3 112-16,4 0 32 0,3 3-1888 0,3-5-384 15,2 4-80-15,1-4-16 0,1 2-688 0,1 1-144 0,0-3-32 0,2 1 0 16,-1 0-128-16,-1-2-48 15,-2-2 0-15,-1 4 0 0,-1 3-144 0,-1-1-16 16,-2 2-16-16,-5 3 0 0,-7 5-160 0,0 0 0 0,0 0 0 16,0 0-176-16,0 0 176 0,-5 18 0 0,-4 2 0 0,2-5 0 15,-2 1 0-15,-1 4 0 0,-2 0 0 16,-4 10 0-16,1-1 192 0,3-5-48 0,-2-2 0 0,4-5 0 16,0-3 0-16,1 0 0 0,4-1 0 0,1-5 0 15,4-8 192-15,0 0 48 0,0 0 0 0,0 0 0 16,0 0 64-16,11-4 32 0,1 1 0 0,3-4 0 15,3-1-32-15,0-3 0 0,-1-1 0 0,3-3 0 0,1-2-176 0,0 1-32 16,-2-2-16-16,-2 2 0 0,0-1-224 16,2 2 0-16,3 2 0 0,-2 0 0 15,0 1 0-15,1 3 0 0,-1-1 0 0,-2 4 0 0,-3 3 0 0,-2-1-160 16,-2 1 32-16,-11 3 0 16,10 2-1024-16,-10-2-208 0,0 0-48 0,0 0 0 15,8 8-1664-15,-8-8-320 0,0 0-80 0,9 11-16 0</inkml:trace>
  <inkml:trace contextRef="#ctx0" brushRef="#br0" timeOffset="71266.38">30485 13484 21183 0,'0'0'1888'0,"3"-7"-1504"15,-3 7-384-15,0 0 0 0,0 0 1088 0,0 0 128 0,0 0 48 0,0 0 0 16,0 0-192-16,6 10-48 0,-1 1 0 0,0 1 0 16,1 2-96-16,0 2-32 0,-1 7 0 0,1 0 0 15,-3 2 0-15,-1 3 0 0,1 8 0 0,-3 6 0 16,-1 1 64-16,-2 5 0 0,-1 1 0 0,1 0 0 15,-3 2-288-15,-1 0-48 0,-2 0-16 0,-1-3 0 16,1-5-304-16,-3-1-64 0,2-1-16 0,-9 12 0 16,-1-11-64-16,2-6-16 0,0-7 0 0,0-6 0 0,1-5-16 15,0-4-128-15,2-5 192 0,2-2-64 0,2-3-128 16,2-3 0-16,0-3 0 0,9 2 128 16,0 0-1344-16,-4-9-288 0,4 9-48 0,4-10-10352 15,0-6-2080-15</inkml:trace>
  <inkml:trace contextRef="#ctx0" brushRef="#br0" timeOffset="71764.2">31005 13255 14735 0,'0'0'640'16,"0"0"160"-16,-2-6-640 0,0-2-160 0,2 8 0 0,0 0 0 16,2-5 1328-16,-2 5 224 0,4-6 48 0,1 0 16 15,1 2-688-15,2 3-144 0,1-2-16 0,-1 2-16 0,4-1 16 0,-2 4 16 16,0 2 0-16,2-3 0 0,0 3 48 0,2 2 16 16,2 0 0-16,0 2 0 0,1 3 32 0,-1 6 0 15,3 1 0-15,2 2 0 0,0 5-16 0,-2 6 0 16,2 3 0-16,-4 6 0 0,-1 5-32 0,-5 5 0 15,-2 6 0-15,-5 2 0 0,-4 6-64 0,-3 2 0 16,-2 8-16-16,-4-4 0 0,-2-3-208 0,-3 0-32 16,2-3-16-16,-2 0 0 0,-2-6-80 0,-1-2-16 15,1-4 0-15,-10 18 0 0,0-9 16 0,0-13 0 16,2-3 0-16,0-7 0 0,0-6-80 0,1-4-16 16,1-3 0-16,3-3 0 0,1-3-128 0,-1-1-16 15,0-2-16-15,2-2 0 0,0-4-160 0,4-1 192 16,-2-4-192-16,5-1 192 0,1-3-192 0,9-1-176 0,0 0 48 0,0 0 0 31,0 0-2624-31,5-9-528 0</inkml:trace>
  <inkml:trace contextRef="#ctx0" brushRef="#br0" timeOffset="89544.61">26404 15578 27647 0,'-10'-13'1216'0,"3"5"256"0,0-2-1168 0,0 2-304 0,1 2 0 0,6 6 0 16,-9-5 448-16,1 5 48 0,0 4 0 0,0 7 0 15,-2 7-16-15,0 1 0 0,1 2 0 0,1 5 0 16,-1 1-144-16,5 3-16 0,-1-2-16 0,3 3 0 15,0 1-16-15,2-2 0 0,3-1 0 0,1 2 0 16,0 1-96-16,1-6 0 0,0 0-16 0,0-3 0 0,0-3-176 0,3-1 160 16,-2-4-160-16,0 1 160 0,1-6-320 0,-1-1-64 15,0-3-16-15,-6-6-9744 16,0 0-1968-16</inkml:trace>
  <inkml:trace contextRef="#ctx0" brushRef="#br0" timeOffset="89730.37">26344 15435 38703 0,'-10'-23'3440'0,"5"11"-2752"15,0 5-560-15,1-3-128 0,1 0 224 0,1 4 16 16,2 6 0-16,0 0 0 0,-5-4-240 0,5 4-160 0,0 0 32 16,0 0 0-16,0 0 128 0,0 0 0 15,0 0-144-15,0 0 144 16,0 0-1184-16,11 6-160 0,1 2-48 0,-1-2 0 15,0 2-1408-15,2 1-272 0,0-3-64 0</inkml:trace>
  <inkml:trace contextRef="#ctx0" brushRef="#br0" timeOffset="90100.22">27075 15444 25743 0,'0'0'1136'0,"0"0"240"0,0 0-1104 0,0 0-272 0,0 0 0 0,-4-6 0 15,-3 3 768-15,-4 1 80 0,0 3 32 0,-2 0 0 16,0 3-112-16,-2 4 0 0,-4-1-16 0,0 6 0 0,-1-2-128 0,1 3-32 16,0 0 0-16,2 2 0 0,1-1-80 0,3-1 0 15,3 1-16-15,3-1 0 0,4-1-112 0,3-3-32 16,3 4 0-16,5 0 0 0,2-1-352 0,4-1 144 16,4 1-144-16,1 4 0 0,0-2 192 0,0 1-64 15,1 1 0-15,-2-3-128 0,-5 0 144 0,-2 1-144 16,1 3 0-16,-6-2 144 0,-1-2 0 0,-2-2 0 15,-4-2 0-15,-2 2 0 0,-1-5 240 0,-2 1 64 16,-7-2 0-16,-1-2 0 0,-1-2-48 0,-2 0 0 16,0-1 0-16,-1-1 0 0,0 0-256 0,1 0-144 15,3-1 160-15,2-3-160 0,0 0-128 0,3-2-128 16,4-2-32-16,4 3 0 16,1-5-2016-16,0 10-384 0,12-5-96 0,1-4-12368 0</inkml:trace>
  <inkml:trace contextRef="#ctx0" brushRef="#br0" timeOffset="90467.79">28369 15457 23039 0,'0'0'2048'0,"-5"-9"-1648"0,0-1-400 0,5 10 0 15,-9-8 576-15,1 1 48 0,1 1 0 0,-2 3 0 16,-1 0 0-16,-3 3 0 0,-4 1 0 0,1 2 0 16,-3-1 256-16,-4 6 48 0,-4 4 16 0,2 3 0 0,-4 0-128 0,-1 4-32 15,0 3 0-15,3 2 0 0,0 1-128 0,6-1-16 16,3-1-16-16,4 0 0 0,3-4-256 0,5 0-48 15,4 2-16-15,3-4 0 0,3 0-128 0,4-3-32 16,3-3 0-16,3 1 0 0,1-3-16 0,4 0 0 16,3-4 0-16,1 0 0 0,1-5 32 0,1-1 0 15,3-3 0-15,3 0 0 0,1 1-160 16,-1-3 0-16,1-2-160 0,-1 3 160 16,-5-4-656-16,1 3-48 0,-4-4 0 0,-1 2 0 15,-3 3-1664-15,-4-2-320 0,-1 0-80 0</inkml:trace>
  <inkml:trace contextRef="#ctx0" brushRef="#br0" timeOffset="90675.53">28814 15406 30751 0,'-19'0'1360'0,"7"5"288"0,1 1-1328 0,-1 2-320 0,2 4 0 0,0 2 0 16,0-1 240-16,2 4-32 0,3 1 0 0,3 3 0 15,2 0 144-15,2-1 32 0,1 2 0 0,2-1 0 16,1 2-208-16,1 0-48 0,1-4 0 0,1 1 0 16,0-2-128-16,0 0 0 0,3-3 0 0,-1 2 0 15,0-4-384 1,1-3-128-16,-1 1 0 0,1-6-9056 0,1 2-1808 0</inkml:trace>
  <inkml:trace contextRef="#ctx0" brushRef="#br0" timeOffset="90917.95">29153 15461 23951 0,'-9'-8'2128'0,"9"8"-1696"15,-7 0-432-15,-2 1 0 0,-1 4 1712 0,-2 3 256 16,-2 2 48-16,-1 4 16 0,-3 4-1088 0,3 4-224 16,1 4-32-16,0-2-16 0,0 4 96 0,1 2 0 15,-3 4 16-15,0-1 0 0,1-1-144 0,0 0-48 16,0 1 0-16,-1 2 0 0,2 1-336 0,-2-1-80 15,-1-2-16-15,1 0 0 0,-1-1-160 0,3-1 0 16,2-5 0-16,0 2 128 0,1-5-272 0,2-4-64 0,1 2-16 16,3-5 0-1,0-2-1632-15,3-6-320 0,2-8-64 0,0 0-12624 0</inkml:trace>
  <inkml:trace contextRef="#ctx0" brushRef="#br0" timeOffset="91555.15">29786 15513 23263 0,'0'0'1024'0,"-4"-5"224"0,4 5-992 0,0 0-256 0,0 0 0 0,-5-7 0 16,-1 0 896-16,1 2 128 0,5 5 16 0,0 0 16 16,-12-3-288-16,1 2-48 0,-2-3-16 0,-2 9 0 15,-1 0-80-15,-5 5-32 0,-2-1 0 0,-1 5 0 16,1 5-80-16,-1 0 0 0,0 6-16 0,2-1 0 0,2-3 112 16,1 2 32-16,1 1 0 0,4-2 0 0,3-2-128 15,4-2-32-15,5 1 0 0,2-2 0 16,4-2-96-16,3-4 0 0,5 1-16 0,2 0 0 0,1-4 64 0,4 1 16 15,4-4 0-15,2-4 0 0,3-2-192 16,2-1-16-16,-1-5-16 0,1 1 0 0,0-2-224 0,-1-2 0 16,-3-1 0-16,1 3 0 15,-3 3-384-15,0-1-112 0,1-1-16 0,-6 3-16 16,-4 1-2032-16,-1-3-384 0,-3 1-96 0,0 3-16 0</inkml:trace>
  <inkml:trace contextRef="#ctx0" brushRef="#br0" timeOffset="91985.74">30450 15217 4607 0,'0'0'192'0,"-5"-11"64"0,-2 8-256 0,7 3 0 0,-7-4 0 0,-3 5 0 15,-4 2 5232-15,-2 6 992 0,0 2 208 0,-1 6 32 16,1 2-4320-16,-1 3-864 0,1 8-192 0,2 3-16 16,-2 1-80-16,4 3-16 0,-1 1 0 0,0 4 0 15,2 1-48-15,1-2-16 0,0-6 0 0,-1 1 0 0,-3 2-368 0,3-2-80 16,0-3-16-16,0-1 0 0,1-4-208 0,0 1-48 15,1-5-16-15,0 0 0 0,2-2-176 16,2-2 0-16,1-2 144 0,-3-3-144 0,4-3 0 0,0-4-288 16,3-8 48-16,0 0 16 15,0 0-2208-15,0 0-432 0,0 0-80 0,13-8-11920 16</inkml:trace>
  <inkml:trace contextRef="#ctx0" brushRef="#br0" timeOffset="92319.13">30701 15595 2751 0,'0'0'256'0,"0"0"-256"0,0 0 0 0,0 0 0 16,0 0 4448-16,0 0 848 0,0 0 160 0,0 0 48 0,-8 7-2752 15,-1 4-560-15,0-2-96 0,1 4-32 0,-1 1-528 0,0 1-96 16,-2 2-32-16,1 2 0 0,0 1-464 0,-1-1-112 15,0 0 0-15,1 1-16 0,1-2-336 0,0 1-64 16,0 0-16-16,0-2 0 0,0 1-240 0,2-3-160 16,0-2 192-16,0-3-192 0,2 1 144 0,1 1-144 15,-1-3 0-15,5-9 144 16,0 0-1040-16,5 11-192 0,-5-11-64 0,9 4 0 16,2-4-1312-16,3-1-272 0,-2-4-48 0</inkml:trace>
  <inkml:trace contextRef="#ctx0" brushRef="#br0" timeOffset="92732.72">31354 15627 15663 0,'0'0'688'0,"0"0"144"0,-7-10-656 0,1 5-176 0,-1-3 0 0,0 5 0 16,-5 1 2944-16,0 2 544 0,-4 3 112 0,0 1 32 16,-3 1-2000-16,0 0-400 0,-3 5-80 0,-1-1 0 15,0 5-240-15,1 1-32 0,-1 2-16 0,0 2 0 16,0 0-16-16,3 1 0 0,2-1 0 0,3 0 0 16,2-1-256-16,5 1-48 0,1 1-16 0,3-1 0 15,2-1-160-15,5-3-48 0,2-1 0 0,3 2 0 0,2-2 64 0,3-3 0 16,2 2 0-16,3-2 0 0,1-4-64 15,2-1 0-15,2-1 0 0,1-2 0 0,2-1-144 16,-1-2-48-16,1-2 0 0,-2-1 0 0,0-1-128 0,-1-1 0 16,-2 0 144-16,1-4-144 15,0 0-304-15,-2-1-128 0,-1 3-16 16,-1-4-16-16,0 2-1856 0,-3-3-368 0,-2-2-80 16,-1-3-16-16</inkml:trace>
  <inkml:trace contextRef="#ctx0" brushRef="#br0" timeOffset="92865.03">31347 15095 13823 0,'-19'-46'1216'0,"6"22"-960"0,-2-3-256 0,0 5 0 15,0 5 7168-15,2-1 1376 0,0 3 288 0,1 2 48 16,-4-1-7088-16,4 1-1424 0,1 4-368 0,2 2 0 16,3 0 144-16,6 7-144 0,0 0 128 0,0 0-128 31,0 0-1280-31,0 0-320 0,0 0-80 0</inkml:trace>
  <inkml:trace contextRef="#ctx0" brushRef="#br0" timeOffset="99239.76">28802 16847 16575 0,'-2'-6'1472'0,"-1"-3"-1168"0,1 3-304 0,2 6 0 16,-1-12 240-16,-2 5-16 0,3-1 0 0,0 8 0 15,0 0 608-15,0 0 128 0,0 0 32 0,0 0 0 16,0 0 96-16,0 0 32 0,0 0 0 0,0 0 0 16,0 0-48-16,5-5-16 0,-5 5 0 0,0 0 0 15,0 0-64-15,0 0-16 0,0 0 0 0,1 13 0 16,-1 1-80-16,-2 7-32 0,-2 2 0 0,-1 3 0 0,0 2-400 0,-3-2-80 15,1 5 0-15,0 1-16 0,2-2-48 0,0-1 0 16,0 2 0-16,1-1 0 0,-1-4-64 0,0 2 0 16,0-2-16-16,0 2 0 0,4-5-48 0,-2 1-16 15,0 1 0-15,1-3 0 0,1-1-176 0,1-1 128 16,1-1-128-16,0-1 128 0,0-4-128 0,2 0 0 16,0-4 0-16,-3-10 0 0,3 12-144 0,-3-12-64 15,0 0-16-15,0 0 0 16,0 0-1504-16,0 0-288 0,10-3-64 0,1-2-16 15,-2-5-160-15,-1-3-48 0,1-3 0 0</inkml:trace>
  <inkml:trace contextRef="#ctx0" brushRef="#br0" timeOffset="99583.54">29358 16734 25391 0,'-4'-14'1120'0,"4"14"240"0,0 0-1088 0,-1-11-272 0,0 2 0 0,-1 0 0 15,2 9 144-15,0 0-16 0,0 0-128 0,0 0 192 16,-6-8 912-16,6 8 176 0,0 0 48 0,-9 2 0 16,-1 2-304-16,1 7-64 0,-1 2-16 0,1 4 0 15,-1 6-368-15,1 3-64 0,-1 4 0 0,2 2-16 16,0 1-16-16,1 4 0 0,-1 2 0 0,3 0 0 0,-1-3-160 15,-1 1-48-15,0-1 0 0,0-1 0 0,2-2-144 0,0-3-128 16,-2 0 192-16,0-1-192 0,2-4 160 0,0 1-160 16,0-2 128-16,1-2-128 0,0 0 0 0,2-3 0 15,-2-4 0-15,3-1 0 16,-2-1-384-16,3-13-48 0,0 9-16 0,0-9 0 16,0 0-1376-16,0 0-288 0,0 0-48 0,0 0-16 15,0 0-544-15,-9-6-112 0</inkml:trace>
  <inkml:trace contextRef="#ctx0" brushRef="#br0" timeOffset="99971.75">28500 17061 21183 0,'-10'-3'1888'0,"0"2"-1504"0,-1 2-384 0,1 2 0 15,0 0 1312-15,0 3 192 0,1 4 32 0,-1 5 16 16,0 1-832-16,-1 3-160 0,3 1-48 0,1 3 0 16,5 5 192-16,-2-2 16 0,3 5 16 0,3-3 0 15,2 1 16-15,2 3 0 0,4 0 0 0,2-3 0 16,1 0-160-16,2-2-16 0,3 1-16 0,2-4 0 16,3 0-160-16,0-2-16 0,3-3-16 0,4-1 0 15,-1-2 32-15,4-3 16 0,1-3 0 0,3-1 0 16,1-4 128-16,2-4 32 0,-1-2 0 0,-1-4 0 0,0-7-96 15,1 1-16-15,0-5 0 0,2-4 0 0,-2-1-112 16,3-2-32-16,0-8 0 0,4 3 0 0,2-5 64 0,-4-1 0 16,-3-1 0-16,-4-4 0 0,-3-3-240 0,-4 4-144 15,-6 0 192-15,-5 1-192 0,-1 0 192 0,-3 3-64 16,-2 4 0-16,-2 4-128 0,-2 6 0 0,-2 1 0 16,0 2 0-16,-2 2 0 15,0 5-1152-15,-5 10-224 16,3-6-48-16,-3 6-16 0,0 0-1552 0,0 0-304 0,0 0-64 0</inkml:trace>
  <inkml:trace contextRef="#ctx0" brushRef="#br0" timeOffset="101340.94">27672 19008 5919 0,'0'0'256'0,"-2"8"64"0,2-8-320 0,-5 11 0 16,5-11 0-16,-4 8 0 0,0 1 1376 0,4-9 208 15,-5 6 32-15,5-6 16 0,-5 12-352 0,5-12-80 16,0 0-16-16,-3 9 0 0,0 1-128 0,3-10-32 16,-4 7 0-16,0 2 0 0,4-9-192 0,-4 7-64 15,4-7 0-15,0 0 0 0,0 0 64 0,-5 8 16 16,5-8 0-16,0 0 0 0,0 0 32 0,-5 6 0 16,5-6 0-16,0 0 0 0,0 0 80 0,0 0 0 0,0 0 16 0,0 0 0 15,0 0-208-15,0 0-64 0,-8-8 0 0,8 8 0 16,-2-10-192-16,2-2-32 0,0 1-16 0,2-4 0 15,5-4-80-15,0-1 0 0,1-1-16 0,1 1 0 16,0-1-96-16,2 0-16 0,2-6 0 0,1 1 0 16,0 5-64-16,1-7 0 0,2 1-16 0,-2-3 0 15,0 0 0-15,0 4 0 0,1-6 0 0,-2 5 0 16,-2-1-32-16,1 5 0 0,-1 2 0 0,-1 1 0 16,-1 0-16-16,-1 4 0 0,-1 3 0 0,-1-1 0 15,1 4-128-15,-2 2 128 0,-6 8-128 0,0 0 128 16,7-5-128-16,-7 5 0 0,0 0 0 0,0 0 128 15,7 7-128-15,0 7 128 0,-2 1-128 0,-1 4 128 16,-1 1-128-16,0 5 0 0,-2 4 0 0,0-1 0 16,1 2 0-16,-1 2 128 0,0 2-128 0,2-1 0 15,1-2 0-15,-3 2 0 0,0-3 128 0,0 0-128 0,1-4 0 16,0-2 0-16,1-1 0 0,1-4 0 16,-1-2 0-16,1-4 0 0,1-2 0 0,0-2 0 0,-5-9 128 0,0 0-128 15,12 4 0-15,-3-4 128 0,-9 0 32 0,10-12 0 16,-3 0 0-16,1-4 0 0,2-5 32 0,-1-3 16 15,1-2 0-15,2-3 0 0,-1-4-80 0,2-1 0 16,1-2-128-16,1 0 192 0,-1 1-192 0,0-2 0 16,1 0 128-16,-1 0-128 0,2 0 0 0,-1 2 0 15,0 2 0-15,0 1 0 0,-1 3 0 0,0 0 0 16,0 4 0-16,-1 3 0 0,1 4 0 0,-3 5 0 16,0 2 0-16,-2 4 0 0,-1 2 0 0,-8 5 0 15,0 0 0-15,12 6 0 0,-12-6 0 0,8 17 0 0,-2 5 0 0,-1 4 0 16,-1 5 0-16,1 3 0 0,2 4 0 0,-3 3 0 15,1 2 0-15,0-2 0 0,1 0 0 0,-1 0 0 16,0-2 0-16,1-4 0 16,-3 2 0-16,2-3 0 0,-2-1 0 0,1-3 0 0,0-2 0 0,0-4 0 15,1 1 0-15,-1-3 0 0,-2-1 0 0,1-2 0 16,-1-1 0-16,2-1 0 0,0-3 0 0,0 0 0 31,-4-14-944-31,0 0-224 0,0 0-48 0,8 6-16 16,-8-6-1760-16,0 0-336 0</inkml:trace>
  <inkml:trace contextRef="#ctx0" brushRef="#br0" timeOffset="101720.67">29233 18730 19343 0,'0'0'848'0,"0"0"192"0,0 0-832 15,0 0-208-15,0 0 0 0,0 0 0 0,0 0 2064 0,0 0 368 0,-11-3 80 0,1 5 16 16,2 3-704-16,-5 4-144 0,1 6-16 0,-1 3-16 15,0 1-656-15,1 0-128 0,-1 4-32 0,1 2 0 16,3 0-224-16,1 1-48 0,0-2-16 0,0-4 0 16,1 2-192-16,-1 0-32 0,-1 0-16 0,4-2 0 15,-1-1-176-15,-1-4-128 0,6-4 192 0,0 1-192 16,0-2 0-16,1-1 0 0,0 0 0 0,0-9 0 31,0 0-864-31,0 0-288 0,0 0-48 0,10 5-16 16,-10-5-640-16,11-5-144 0,-1-5-32 0,1-1-12112 0</inkml:trace>
  <inkml:trace contextRef="#ctx0" brushRef="#br0" timeOffset="102016.63">29275 18313 20271 0,'-14'-18'896'0,"5"7"192"0,0 3-880 0,1-2-208 15,1 4 0-15,2-2 0 0,0 0 3632 0,0 3 672 16,5 5 144-16,-6-9 32 0,-1 3-2480 0,2 1-480 16,5 5-112-16,0 0 0 0,-5-10-640 0,5 10-112 15,-4-8-16-15,4 8-16 0,0 0-304 0,0 0-64 0,0 0-16 0,0 0 0 16,0 0-240-16,0 0-160 0,0 0 32 0,0 0 0 31,0 0-1536-31,12 3-320 0,0-1-48 0,1 5-16 16,0 1-1216-16,2-1-256 0</inkml:trace>
  <inkml:trace contextRef="#ctx0" brushRef="#br0" timeOffset="102621.36">30038 18652 25791 0,'0'0'1152'0,"-5"-9"224"15,5 9-1104-15,-4-6-272 0,4 6 0 0,0 0 0 0,-6-10 224 0,-1 2-16 16,0 2 0-16,-1 0 0 0,0-1 816 0,1 1 144 16,-1-3 48-16,-1 5 0 0,-2-1 64 0,-1 0 32 15,1 1 0-15,0 2 0 0,-2 0-288 0,-2 2-48 16,-3 0-16-16,-1 3 0 0,-2 1-256 0,2 0-64 15,-1 2-16-15,1-1 0 0,0 4-80 0,1-2-16 0,2 4 0 16,0-2 0-16,2 3-256 0,2-3-48 0,4 1-16 0,2-1 0 16,1 3-208-16,3 0 0 0,2-1 0 15,5 0 0-15,3-2 0 0,2 2 0 0,3 3 0 0,3 0 0 16,2-1 144-16,2 4-144 0,0 0 128 0,4 2-128 16,1 0 144-16,-2 1-144 0,-5 0 160 0,-2-2-160 15,-3-4 160-15,-2 2-160 0,0 2 160 0,-5-2-160 16,-2-3 352-16,-2 1-32 0,-2-2 0 15,-1-1 0-15,-3 2 192 0,-2-4 48 0,-3 1 0 0,-2-4 0 16,-5 3 32-16,-1-4 16 0,-6 0 0 0,-2 3 0 16,-2-6-208-16,-3 1-32 0,1-3-16 0,0 0 0 15,0 0-176-15,1 1-48 0,1-1 0 0,2 2 0 16,-1-1-128-16,6 0 0 0,3 2 0 0,5-1 0 16,0 1-192-16,12-3-80 0,0 0-16 0,0 0 0 15,0 0-1696 1,9 5-320-16,4-1-80 0,8-1-11264 0,9 0-2256 0</inkml:trace>
  <inkml:trace contextRef="#ctx0" brushRef="#br0" timeOffset="110413.2">4182 3993 6447 0,'-6'-14'576'0,"6"14"-576"0,-8-9 0 0,2 0 0 0,-1 3 2432 0,7 6 384 16,-5-9 80-16,5 9 16 0,0 0-1744 0,0 0-336 15,0 0-80-15,0 0-16 0,-1-9-96 0,1 9 0 16,0 0-16-16,0 0 0 0,0 0 96 0,0 0 32 15,0 0 0-15,0 0 0 0,0 0-240 0,0 0-32 16,0 0-16-16,0 0 0 0,0 0-208 0,5 9-64 16,-4 4 0-16,2 5 0 0,-6-1 256 0,3 8 64 15,-2 4 0-15,-2 1 0 0,-1 1-64 0,-1 6 0 16,-1 5 0-16,0-2 0 0,-1 3-64 0,2 3 0 16,-2 0-16-16,0-4 0 0,-2-4-128 0,5 3-32 15,0 3 0-15,1-3 0 0,0 1-208 0,1-3 144 16,-1-2-144-16,1-3 128 0,3-1-128 0,1-2 0 15,1-4 144-15,0-4-144 0,2 1 192 0,0-4-48 0,0 0 0 0,1-4 0 16,1-2 208-16,0 0 32 0,1-2 16 16,0-4 0-16,4-2 48 0,0-1 0 0,1-5 0 15,0 0 0-15,2 0 16 0,0 2 16 0,1-4 0 0,3 0 0 16,0-2-288-16,0 0-64 0,0 0-128 0,1 1 192 16,0-5-192-16,1 3 176 0,7 2-176 0,-1 1 160 15,0-5-160-15,1 4 0 0,1-1 0 0,3 3 128 16,2-1-128-16,3 2 0 0,2 2 0 0,2-2 0 15,1 0 0-15,3-2 0 0,-2-2 0 0,1 3 0 16,1-3 0-16,2 3 0 0,1 2 0 0,3 3 0 16,2-3 0-16,1 2 0 0,3 0 0 0,0-3 0 15,-3 1 0-15,1 0 0 0,-2 0 0 0,1 2 0 16,2-1 0-16,1 3 0 0,6-1 0 0,1-4 0 16,0 0 0-16,-1-1 0 0,-3 0 0 0,1-1 128 0,2-1-128 15,1 3 0-15,1 2 144 0,2-2-144 16,0-4 0-16,-2 3 144 0,-3 0-144 0,0 1 0 0,-2 2 192 0,1 3-192 15,0-1 192-15,2 0-192 0,4 2 144 0,-2 1-144 16,-6-5 0-16,3 2 144 0,-1 0-144 0,0 1 0 16,-2-1 0-16,5 0 0 0,0 1 0 0,1 0 0 15,-1-1 128-15,0-2-128 0,-1 2 0 0,-1 0 0 16,-1 1 0-16,1-1 0 0,1 0 0 0,1 1 0 16,1 1 0-16,-2-2 0 0,-3 0 0 0,-1-1 0 15,1 1 128-15,0 0-128 0,1 0 0 0,3 0 0 16,0 1 144-16,-1-1-144 0,-2-2 0 0,-1-1 144 15,-1 2-144-15,2-2 0 0,-2-1 176 16,3 0-176-16,3 0 160 0,-1 0-160 0,0-1 128 0,-4 1-128 0,-1 1 0 0,-1-1 144 16,-1 0-16-16,1 0 0 0,1 1 0 15,2 1 0-15,0-1-128 0,0 2 0 0,-4-1 0 0,0 1 0 16,-1-2 0-16,4-1 0 0,-2 0 0 16,2-1 0-16,2-1 0 0,1 2 0 0,1 0 144 0,-2 0-144 15,-2-1 0-15,-3 0 0 0,0-3 0 0,1 3 0 16,1-1 0-16,1 2 144 0,1 3-144 0,-3 1 0 15,-2-3 128-15,-1 2-128 0,1-1 0 16,-1 1 0-16,1-2 192 0,2 2-64 0,3 0 0 0,2 0-128 16,-1-2 0-16,-1 0 0 0,-3 1 0 0,-1 0 0 15,-1 0 0-15,1-1 0 0,0 1 0 0,2 2 0 16,2-1 0-16,-2-1 0 0,-4 0 0 0,2-1 0 16,-3 1 0-16,1 2 0 0,-1 1 0 0,2 0 0 15,2-1 0-15,0 1 0 0,1 2 0 0,-3-4 0 0,-4 1 0 16,1 3 0-16,0-5 0 0,0 2 0 0,-1-2 0 15,1 2 0-15,2-1 0 0,-1 1 0 0,2-2 0 16,-3 1 0-16,-1-2 0 0,-3 2 0 0,0-1 0 0,1 1 0 16,-2 0 0-16,0 0 0 0,0 0 128 0,2-1-128 15,0 1 0-15,-1-1 0 0,1-1 0 0,0-1 0 16,-3 0 128-16,1 0-128 0,-2 0 0 0,0 0 128 16,-2 2-128-16,3 0 0 0,1-2 0 0,0 1 0 15,0-2 0-15,-3 1 0 0,-2-2 128 0,-1 0-128 16,-3-1 0-16,3 0 0 0,-3 1 128 15,0 2-128-15,0-2 0 0,-1 1 0 0,-1 0 0 0,1-1 0 16,2 1 128-16,0-3-128 0,1 2 0 0,-2-1 0 16,-3 2 0-16,-2 0 0 0,-1-1 128 0,-1 1-128 0,-2-3 0 15,-2 2 0-15,-2 2 0 0,-1 0 128 0,-2 0-128 0,-1 2 0 16,0-4 192-16,-2 2-64 0,-1 0 0 0,-1 0-128 16,1 0 128-16,-1 0-128 0,-1 0 0 0,-2 0 0 15,3 0 0-15,-2 0 128 0,-1 0-128 16,1 0 0-16,-4-1 144 0,1 1-144 0,0-2 0 0,-1 2 144 15,1-1-144-15,-2 0 0 0,-1-1 0 0,0 1 128 16,-9 1-128-16,11-2 0 0,-2-3 0 0,-2-2 128 16,-7 7 0-16,9-6-128 0,-1-3 192 0,0 1-64 15,-3-2-128-15,1 3 0 0,0-4 0 0,1 2 0 16,-1-2 128-16,0 0-128 0,2-3 0 0,0-2 128 16,1-1-128-16,0-1 0 0,3 0 0 0,1-2 128 15,1-2-128-15,0-3 0 0,2 0 0 0,1-3 0 16,1 3 0-16,-2-7 0 0,1-1 128 0,1-4-128 15,-1-1 0-15,1-2 0 0,0-5 0 0,2 3 0 0,1 1 0 16,-2 0 0-16,1 0 0 0,-2 4 0 0,0 3 0 0,-3-1 0 16,1 2 0-16,-2 4 0 0,0-1 0 0,-1 3 0 15,1 0 0-15,-2 4 0 0,-2 2 0 0,-1 2 0 16,-2 0 0-16,-2 1 0 0,2 1 0 0,-1 3 0 16,0-1 0-16,-1 0 0 0,-2 1 0 0,1 4 0 15,-3-2 0-15,2 6 0 0,-1-2 0 0,-2 8 0 16,0 0 0-16,1-7 0 0,-1-1-128 0,0 8 128 15,0 0 0-15,0 0 0 0,-1-6 0 0,1 6 0 16,0 0 0-16,0 0 0 0,0 0 0 0,-6-6 0 16,-3 0 0-16,9 6 0 0,-13 0-128 0,1 3 128 0,-5 0 0 15,-1 1 0-15,-1-1 0 0,-4 2 0 0,0 0 0 16,-2 0 0-16,-4-1 0 0,-1 0 0 0,0 2 0 0,-1-1 0 16,1-1 0-16,-4 1 0 0,-3-1 0 0,-3-3 0 15,0-2 0-15,-5 1 0 0,-3 1 0 16,-2 2 0-16,-2-2 0 0,-1 0 0 0,-2 3 0 0,-1-1 0 15,-1-2 0-15,-1 1 0 0,-2 0 0 0,-2-1 0 16,-7 1 0-16,0 0 0 0,-1-2 0 0,0-2 0 16,1 0 0-16,-3-3 0 0,0 0 0 0,-4 1 0 15,-4-2 0-15,1 1 0 0,0 1 0 0,1 0 0 16,-3-5 0-16,-5 3 0 0,-5 1 0 0,2-3 0 16,3 2 0-16,-1-1 0 0,0 1 128 0,-6 1-128 15,-4 0 0-15,1-3 0 0,3 3 0 0,0 4 0 16,0-2 0-16,-4-2 0 0,-3-1 0 0,0 3 0 15,2 1 0-15,0 0 0 0,-3 1 0 0,-4-3 0 0,5-1 0 16,-1 1 0-16,1 3 0 0,-2-1 0 0,-4-4 0 0,3 4 0 16,2-2 0-16,1 2 0 0,-2 0 0 0,0 0 0 15,1-1 0-15,0-1 0 0,1 3 0 0,-3 0 0 16,-4-2 0-16,4 1 0 0,4-1 0 0,1 2 0 16,-1 1 0-16,-1-3 0 0,-3-3 0 0,2 2 0 15,3 3 0-15,-3 0 0 0,-5 1 0 0,3 0 0 16,3-2 0-16,1 1 0 0,-2 1 0 0,-1 0 0 15,0-2 0-15,1-1 0 0,3 2 0 0,4 2 0 16,-2 3 0-16,0-2 0 0,2-3 0 0,1 1 0 16,2 1 128-16,-2 1-128 0,-2 0 0 0,3 1 0 0,3-3 0 15,3 1 0-15,1 2 0 0,-1 0 0 0,0 1 0 16,1-1 0-16,0-1 0 0,2 2 0 0,3 1 0 16,2 0 0-16,-2-1 0 0,2 1 0 0,-1 0 0 0,4-2 0 15,4-3 0-15,1 1 0 0,1 2 0 0,0 0 0 16,-1-1 0-16,-1-1 0 0,1 0 0 0,4-1 0 15,4 0 0-15,2 4 0 0,2-1 0 0,3-1 0 16,0 3 0-16,1-1 0 16,-2 1 0-16,4-2 0 0,1-2 0 0,3 0 0 0,2 2 0 15,3-1 0-15,-1 0 0 0,6 1 0 0,3 0 0 16,0 0 0-16,0-2 0 0,2 0 0 0,1-1 128 0,1 3-128 16,1-1 0-16,2 1 0 0,0 0 0 0,3-1 0 15,5-2 0-15,3 0 0 0,1 0 0 0,2 0 0 16,2 0 0-16,2-2 0 0,1 2 128 0,9 0-128 15,-10-3 0-15,10 3 0 0,-8-2 144 0,8 2-144 16,0 0 144-16,0 0-144 0,0 0 192 0,0 0-192 0,0 0 176 0,0 0-176 16,0 0 160-16,0 0-160 0,0 0 144 15,0 0-144-15,0 0 128 0,0 0-128 0,0 0 0 0,0 0 0 16,0 0 128-16,0 0-128 0,0 0 0 0,0 0 0 16,0 0 0-16,0 0 0 0,0 0 0 0,0 0 0 15,0 0 128-15,0 0-128 0,0 0 0 0,0 0 0 16,0 0 0-16,0 0 0 0,0 0 0 0,0 0 0 15,0 0 0-15,0 0 0 0,0 0 0 0,0 0-144 16,0 0 144-16,0 0-208 16,-10 8-1216-16,-2-2-240 0,0 3-64 0,-5 1-10896 15,-3 3-2192-15</inkml:trace>
  <inkml:trace contextRef="#ctx0" brushRef="#br0" timeOffset="113519.31">8109 5203 6447 0,'3'-21'576'0,"0"10"-576"0,-2-1 0 0,0 0 0 0,-1 2 2208 0,-1 0 336 16,0 4 64-16,1-3 16 0,0 9-1872 0,-1-8-368 16,1 8-80-16,-5-6-16 0,-1-2-160 0,3 3-128 15,-1-1 144-15,-1-2-144 0,-2 0 0 0,0-2 0 16,-2 4 0-16,0-4 0 0,-3 1 128 0,0-3-128 16,-3 5 0-16,-3-3 144 0,-3 2 32 0,-4-2 0 15,-7 2 0-15,-2-2 0 0,-2 1 32 0,-1-4 16 16,-2-3 0-16,1 1 0 0,0-1 160 0,0 0 48 0,-1-3 0 15,-2 2 0-15,-1 3 80 0,-3-4 0 0,-3-3 16 16,-6 0 0-16,-4 1-32 0,-2 1-16 0,-1 1 0 0,-2 3 0 16,-5 2-224-16,-5 4-64 0,-8 3 0 0,-1 0 0 15,-3 2-192-15,2 1 0 0,4 3 0 0,2 0 0 16,2 3 0-16,-3-1 0 0,1 2 0 0,0 1 0 16,5-1 0-16,-1 1 0 0,0 4 0 0,-4-1 0 15,-4 2 0-15,0-4 0 0,-2 1 0 0,2 3 0 16,1-3 0-16,-2 6 0 0,-3 2 0 0,-3-1 0 15,-3-6 0-15,2 3 0 0,1 0 0 0,-2 3 0 16,-4 3 0-16,-1-1 0 0,1-2 0 0,3 0 0 16,5 3 0-16,1 1 0 0,0-4 0 0,6-1 0 15,4-3 0-15,7-2 0 0,9 4 0 0,3-1 0 0,4 0 0 16,1 4 0-16,0 0 0 0,0 2 0 0,1 1 0 16,2 1 0-16,2 0 0 0,4 0 144 0,8 0-144 15,5 0 0-15,3-1 144 0,4 1-144 0,3 4 0 16,3 2 128-16,5-1-128 0,2 2 0 0,3 1 192 0,3-3-48 15,3 4 0-15,3 0 0 0,3 2-144 0,3 2 0 16,2 0 0-16,3-2 128 0,3 2-128 0,3 0 0 16,4 3 0-16,5-2 0 0,7 0 0 0,2 2 192 15,3 0-192-15,3-3 192 0,3-1-192 0,0-1 0 16,3-3 0-16,3 3 0 0,3 0 0 0,9-6 0 16,8 0 0-16,2-1 0 0,1-4 144 0,1 1 0 15,2 0 0-15,4-2 0 0,3 0 96 0,2-1 16 16,0-2 0-16,2-1 0 0,-1 1-256 0,2-2 0 15,7 1 0-15,-2-4 0 0,-2 0 0 0,0-2 128 16,0 2-128-16,6-4 0 0,2 1 144 0,-3-4-144 0,-5 1 128 0,0-1-128 16,2-3 128-16,-1-3-128 0,4-1 0 15,-6-1 128-15,-3 0-128 0,-1 3 160 16,0-2-160-16,3-2 160 0,-1-3-160 16,-1 2 0-16,-3-3 0 0,-3 2 0 0,-2-2 128 0,3 3-128 15,3-6 0-15,-5 2 128 0,-2 0-128 0,-3-3 0 16,-3 0 0-16,3 0 128 0,6 0-128 0,-5-1 0 0,-6 0 0 15,-3 0 0-15,-3-2 0 0,0 3 128 0,-2 3-128 0,0-3 0 16,-1 1 0-16,-5-2 0 0,-3-3 128 0,-2-2-128 16,-4-2 0-16,-1 3 0 0,-4 0 0 0,0 1 128 15,-1-2-128-15,1-4 0 0,-1 0 144 0,1 1-144 16,-1-4 160-16,-2 2-32 0,-4-6-128 0,-1 2 192 0,-2-6 16 16,-2 1 0-16,-1-1 0 0,-3-1 0 0,-3 0 288 15,1 2 48-15,-5 0 16 0,-2-2 0 0,-2-2 16 16,-2 0 0-16,0 1 0 0,-5-2 0 0,-2-3-368 0,-3 2-64 15,-1 0-16-15,-5-2 0 0,-3 4 48 0,-4-1 0 16,-3 1 0-16,-1-1 0 0,-5-2-16 0,-3 2 0 16,-5-1 0-16,-6 2 0 0,-7 1-160 0,-6 3 0 15,-7 0 0-15,-10 2 0 0,-13-1 0 0,-9 6 0 16,-4 2 0-16,-13 8-176 0,-11 6 0 0,-8 2 0 16,-6 4 0-16,-7 5 0 15,-5 5-256-15,0 6-48 0,-2 6-16 0,1 3 0 16,4 6-1408-16,4 4-272 0,5 3-64 0,2 10-16 0</inkml:trace>
  <inkml:trace contextRef="#ctx0" brushRef="#br0" timeOffset="116297.11">21251 4039 15087 0,'-2'-18'656'0,"0"9"160"0,2 9-656 0,0-9-160 0,-1 2 0 0,1 7 0 15,-3-5 560-15,3 5 80 0,0 0 0 0,0 0 16 16,0 0-16-16,0 0-16 0,-9 1 0 0,9-1 0 16,-10 2-80-16,2 5-16 0,5 3 0 0,3-10 0 15,-4 10-176-15,4 1-32 0,4 2-16 0,3-3 0 16,2 1-32-16,6 1 0 0,3-2 0 0,2 2 0 0,7-3 80 0,5 1 16 15,5-2 0-15,7-1 0 0,6-3 96 0,3 0 32 16,4-2 0-16,6 1 0 0,2-1-80 0,4 0-16 16,4-2 0-16,4 0 0 0,5-2-80 0,0-1 0 15,1-1-16-15,5 1 0 0,3 1-64 0,3-1-16 16,0-2 0-16,-1 1 0 0,-3 0 48 0,3 2 16 16,1 2 0-16,0-1 0 0,-2 1-32 0,-2 1 0 15,0 0 0-15,3 3 0 0,3 4-112 0,-2-3-16 16,-2 0-128-16,1 2 192 0,-1 0-192 0,2 0 128 15,2 2-128-15,-2-5 0 0,-3-1 0 0,-4 0 0 16,0 3 0-16,2-3 0 0,1-1 0 0,-4-2 0 0,-4-2 0 16,-5 0 0-16,1 1 144 0,-3 1-144 0,-1 0 128 0,-2-2-128 15,-3-3 0-15,-2 1 0 0,-6 2 0 16,-1-1 0-16,1 1 128 0,1 0-128 0,2 2 128 16,-2 0-128-16,-2 0 0 0,-1-1 128 0,0-3-128 0,-4 3 0 15,-3 0 0-15,0 0 0 0,0-1 0 0,1 0 0 16,1 1 0-16,-2-2 0 0,-3-2 128 0,-2 1-128 15,-2-1 0-15,-6 0 0 0,-4-3 0 0,0 2 0 16,-6-4 0-16,-1 2 0 0,-2 2 0 0,-3-3 0 16,-3 1 128-16,-5-1-128 0,1 2 0 0,-6-2 128 15,-3 2-128-15,0-1 192 0,-7 8-192 0,4-9 192 16,-2-1-192-16,-2 10 0 0,0-8 0 0,0 8 0 16,-5-10 0-16,-4 3 0 0,-2 2 0 0,-5-2 0 15,-4 3 0-15,-4 3 0 0,-4 1 0 0,-3-2 0 0,-5-2-144 16,-6 3 144-16,-9-1 0 0,-4 2 0 0,-6 0-208 15,0 0 64-15,-1 0 16 0,1 0 0 0,-1-2 128 16,-3 2-128-16,-6-2 128 0,-6 1-128 0,-3-1 128 16,1 2 0-16,1 2-144 0,-4-4 144 0,0 1 0 0,-7 0 0 15,-5 1 0-15,1-1 0 0,1-1-128 0,-3 1 128 16,-3 1 0-16,-4-3 0 0,-3-3 0 0,1 2 0 16,-2 3 0-16,-3-3 0 0,-8-3 0 0,2 0 0 15,2 3 0-15,-5-3 0 0,-5 0 0 0,-4-2 0 16,8 2 0-16,-4 1 0 0,-4-5 0 0,5 5 0 15,5-7 0-15,3 7 0 0,-1 0 0 0,2-1 0 16,0-6 0-16,4 7 0 0,3 6 0 0,1-1 0 0,-2-7 0 16,3 2 0-16,3 1 0 0,3 1 0 0,2 0 0 15,4 0 0-15,3-1 0 0,5-2 0 0,3 2 0 16,7 2 0-16,3 2 0 0,4-3 0 0,1-4 0 0,5 2 0 16,9 1 0-16,3-3 0 0,9 3 0 0,1-1 0 15,9-3 0-15,3 5 0 0,3 0 0 0,5-2 0 16,4 1 0-16,3 1 0 0,3-2 0 0,9 6 0 15,0 0-144-15,0 0 144 0,0 0-192 0,0 0 192 16,9-8-192-16,5 4 192 0,5 0-192 0,4 1 192 16,6 0-144-16,5 3 144 0,1 1 0 0,8 2-144 15,7 2 144-15,5-1 0 0,3 2 0 0,3 2 0 16,3-3 0-16,3 2 0 0,3 2 0 16,10-1-128-16,6 5 128 0,3-2 0 0,2-3 0 0,8 4 0 15,4 1 0-15,1-3 0 0,3 1 0 0,1-3 0 16,5 5 128-16,4 0-128 0,6-2 160 0,-3 5-160 0,-3 0 160 15,5 1-160-15,6 0 160 0,-1 0-160 16,-4-2 128-16,6 0-128 0,6-1 0 0,-3-1 0 0,-6 1 144 16,3-4-144-16,5 2 128 0,-2 0-128 0,-8-3 0 0,4 1 0 15,2-4 128-15,-5 1-128 0,-8 0 0 16,3-1 0-16,2 2 144 0,-6-3-144 0,-5 0 0 16,-2 2 0-16,1 0 0 0,-2-1 0 0,-5-1 0 0,-4-1 0 15,-5-2 0-15,-1 0 128 0,-1-1-128 0,-3-1 0 16,-2 0 0-16,-6-1 0 0,-3-2 0 0,-4 2 0 15,-5-2 128-15,0-2-128 0,-2 1 0 0,-3-1 0 16,-6 0 0-16,-7-2 0 0,-7 0 0 0,-6 4 0 16,-4-4 0-16,-1 2 0 0,-8 0 0 0,-2-4 128 0,-4 3-128 0,-3-3 0 15,-5 0 0-15,-3 0 0 16,-4 0 0-16,-1 0 0 0,-4 2 0 0,-4 2 0 0,-3-3 0 16,-4 2 128-16,-7-5-128 0,-4 5 0 0,-4 2 0 15,-5 0 0-15,-3-1 0 0,-10 3-160 0,-7 1 160 0,-6-1-160 16,-9 1 160-16,-1 0-192 15,-3-1 192-15,-4 2-192 0,-3 3 48 0,-7-3 0 0,-8 0 0 0,-1 0 0 16,0 0 896-16,-3 0 176 0,-3 4 32 0,-5-3 16 31,-6-2-1600-31,3 1-320 0,2 2-64 0,-5 1-16 0,-9-1 832 0,3 1 192 0,3 0 0 0,-7-2 0 16,-6-1 0-16,2 1 0 0,4 0 0 0,-4-2 0 16,-9 1 0-16,3 1 0 0,3 2 0 0,-4 1 0 15,-4-1 0-15,2 1 0 0,8-2 0 0,-1 1 0 16,-2 0 0-16,5-1 160 0,6 6-160 0,7-5 128 15,1-1-128-15,1 2 128 0,-1 4-128 0,7-6 128 16,7-2-128-16,-2 1 0 0,-3 2 144 0,7 0-144 16,7-3 0-16,4-2 0 0,4 0 0 0,3-1 128 0,1 1-128 15,5-1 0-15,4-2 0 0,9 1 128 0,6 0-128 16,8 2 0-16,3-5 0 0,8 2 0 0,6 2 0 0,7-3 0 16,6-1 0-16,4 2 128 0,3 1-128 0,6 4 0 15,0 0 0-15,0 0 128 0,9-11-128 0,7 4 0 16,5-2 0-16,8 4 0 0,5-1 0 0,11-1-128 15,7 2 128-15,9 2 0 0,6-5 0 0,7 2 0 16,3 1 0-16,10 1 0 0,7 0 0 0,5 0 0 16,4 0 0-16,6 3 0 0,9 2 0 0,6-1 192 15,5 0-64-15,6 3 0 0,5 3-128 0,1-1 128 16,5-3-128-16,8 1 128 0,6 2-128 0,-1 3 128 16,-3-4-128-16,5 1 128 0,1 1-128 0,1 3 0 0,-3 3 0 0,-3-2 128 15,-5 4-128-15,2 0 0 0,0-2 0 0,-6 4 0 16,-8 0 0-16,0 1 0 0,0-3 0 0,-10 1 0 15,-11-4 0-15,-5 5 0 0,-2-1 0 0,-7-1 0 16,-8 0 0-16,-6-4 0 0,-10 2 0 0,-7-4-128 16,-9 3 128-16,-2 0 0 0,-6-2 0 0,-6 2 0 15,-6-3 0-15,-11 1 0 0,-5-7 0 0,-7 1 0 16,-8 2 0-16,-4-2-208 0,-10-3 80 0,0 0 128 16,0 0-272-16,-17-3 64 0,-5 1 16 0,-12-1 0 15,-10-6 48-15,-8 0 16 0,-5-1 0 0,-8 2 0 16,-6-1 0-16,-11 1 0 0,-9-1 0 0,-7 0 0 15,-4-4-16-15,-7 3 0 0,0-3 0 0,-10 0 0 0,-6 1 144 16,-3 0 0-16,-1 0 0 0,-9 3 0 0,-8-1 0 0,1 1 0 16,-2-4 0-16,1 2 0 0,0 4 768 0,-4 2 176 15,-4-1 32-15,1 2 16 16,3 0-1616-16,-2 3-320 0,-5 1-64 16,2 0-16-16,4 0 832 0,0 2 192 0,-2 5 0 0,2 3 0 0,2-1 0 15,8 1 0-15,6 3 0 0,6 1 0 0,3 2 0 0,6 2 0 16,6 1 0-16,7 0 0 0,7 3 0 0,7-3 0 15,4-1 0-15,13-2 0 0,11-2 0 0,12-2 0 16,9-1 0-16,11-6 0 0,7-1 128 0,8-2-128 16,5-2 0-16,13 0 0 0,0 0 176 0,0 0-32 15,0 0 0-15,18 0 0 0,5-1-144 0,10-1 0 0,10-2 0 0,16-3 0 16,12 0 0-16,10-1 0 16,11-6 0-16,16 4 0 0,14 2 176 0,11-2-48 0,12 1-128 15,19-3 192-15,18 1 16 0,19-1 0 0,16 2 0 0,19 2 0 16,16-2-64-16,15 3-16 15,10 4 0-15,13-1 0 0,9 1-128 0,4 3 0 16,5 0 0-16,-2 3 128 0,-3-2-128 0,-6 0 0 16,-4-1 144-16,-15-1-144 0,-12-3 0 0,-12 2 0 0,-10-1 0 0,-14 2 0 31,-12 1-1520-31,-9 2-272 0,-3 5-48 0,-6-1-16 0</inkml:trace>
  <inkml:trace contextRef="#ctx0" brushRef="#br0" timeOffset="117877.68">28827 19714 17103 0,'0'0'752'0,"0"0"160"0,10-12-720 0,-3 1-192 0,-2 1 0 0,-5 10 0 0,6-9 1440 0,-6 9 256 16,1-9 48-16,-1 9 16 0,0-9-32 0,0 9-16 15,-4-11 0-15,-1 3 0 0,-1-2-368 0,-2 3-64 16,-2 4 0-16,-2-3-16 0,-4 3-512 0,-3-1-112 15,-3 3 0-15,-2 1-16 0,-3 1-320 0,-1 3-64 16,-1 2-16-16,-1 0 0 0,-2 8-48 0,0-2-16 16,0 3 0-16,3 2 0 0,2 2-160 0,3 1 160 15,4-2-160-15,3-2 160 0,6-2-160 0,4 2 128 16,5-3-128-16,3 4 128 0,4 2 0 0,5-2-128 16,4-6 192-16,3 6-64 0,-1 2 0 0,4 0-128 15,1 1 192-15,1 3-64 0,-1 0-128 0,1 0 128 0,1 3-128 16,-2-3 128-16,0 0 48 0,-3 3 0 0,-2-4 0 0,-2 4 0 15,-5-2 144-15,-3-4 16 0,-1 1 16 0,-5-4 0 16,-2 0 80-16,-2 0 16 0,-4-1 0 0,-2-1 0 16,-1-2 112-16,-6 0 16 0,1 2 16 0,-3-4 0 15,-4-3-224-15,0-2-48 0,0 1-16 0,-1-3 0 16,2-1-112-16,-1-1 0 0,-1-5-16 16,1-1 0-16,3-5-48 0,1 2-128 0,1-2 192 0,4-1-64 15,3-4-128-15,2 2-256 0,1 3 64 0,4-2 16 31,1 3-1184-31,3-3-240 0,3 2-64 0,5-2 0 0,4-1-1408 16,2 1-304-16</inkml:trace>
  <inkml:trace contextRef="#ctx0" brushRef="#br0" timeOffset="118251.57">29479 19615 18303 0,'0'0'816'0,"0"0"160"0,0 0-784 0,0 0-192 16,0 0 0-16,0 0 0 0,0 0 1328 0,0 0 208 15,0 0 64-15,0 0 0 0,0 0-256 0,0 0-32 0,0 0-16 16,-4 15 0-16,-3 4-160 0,-1 1-48 15,-4 2 0-15,1 4 0 0,-3 5-192 0,0 1-32 0,0 3-16 0,-1 1 0 16,-2 1-224-16,-1 6-48 0,-1 5-16 0,1 3 0 16,2-8-112-16,1 2 0 0,1-4-16 15,1-5 0-15,3-3-96 0,-3-5-16 0,2-3 0 0,2-4 0 16,1 2-64-16,2-3 0 0,-1-6-16 0,1-2 0 16,2-2-80-16,4-10-16 15,-2 6 0-15,2-6 0 0,0 0-144 0,0 0 0 0,0 0 144 0,5-12-144 31,0-2-976-31,1-2-272 0,2-1-48 0,1 0-16 16,0 2-1648-16,-1-3-336 0,3-1-64 0,-1 0-16 0</inkml:trace>
  <inkml:trace contextRef="#ctx0" brushRef="#br0" timeOffset="118482.87">29307 19806 27647 0,'1'-14'1216'0,"4"6"256"0,2 3-1168 0,4-4-304 16,3 1 0-16,4 2 0 0,2-3 816 0,6 4 96 16,3-3 32-16,1 0 0 0,4-1 80 0,2 1 0 15,4-1 16-15,4 1 0 0,0 4-288 0,-1 0-64 16,-1-2-16-16,1 4 0 0,-1-1-256 0,-4 2-48 16,-5-1-16-16,-2 0 0 0,-5-3-224 0,-4 1-128 0,-6 3 128 15,-4 2-128 1,-12-1-992-16,0 0-272 0,0 0-48 0,-13 13-9360 0,-10 5-1872 15</inkml:trace>
  <inkml:trace contextRef="#ctx0" brushRef="#br0" timeOffset="118670.54">29316 20021 23039 0,'0'0'1024'0,"0"0"192"0,0 0-960 0,0 0-256 0,14-6 0 0,1 2 0 16,3-1 1792-16,2-1 320 0,6 1 64 0,2-2 16 15,3 0-736-15,3 3-160 0,0-1-16 0,5-2-16 16,6 2-352-16,2 0-64 0,4-4-16 0,-1 3 0 15,1 2-336-15,-4-2-80 0,-5 2-16 0,-5 0 0 16,-5 3-400-16,-4 0 0 0,-5 1 0 0,-4 0 0 16,-3-2-1888-1,-2 4-464-15,-2 0-80 0,-1 1-32 0</inkml:trace>
  <inkml:trace contextRef="#ctx0" brushRef="#br0" timeOffset="119389.22">31029 19752 15487 0,'0'0'688'0,"11"-7"144"0,-1 1-672 0,0-3-160 0,-1 0 0 0,-2 0 0 15,0 6 1312-15,0-2 224 0,0-3 64 0,0 3 0 16,0 0-272-16,-1-2-48 0,-6 7-16 0,8-6 0 16,-2 0 16-16,0-2 16 0,-6 8 0 0,4-6 0 0,-2-4-80 15,-4 3 0-15,0 2-16 0,-2-4 0 0,-1 4-240 0,-3-3-32 16,-4 3-16-16,-5 2 0 0,-5 0-368 0,-1 2-80 15,-1 1-16-15,-2 2 0 0,-4 0-208 0,0 4-48 16,-6 5-16-16,2 3 0 0,1 3-176 0,1 3 128 16,2 1-128-16,3 3 128 0,3 1-128 0,9-2 160 15,3-1-160-15,8 3 160 0,7-1-160 0,6 2 192 16,5 2-192-16,6-2 192 0,5 2 0 0,6 1 0 16,7-2 0-16,-1 2 0 0,1-2 80 0,0 1 32 15,-2-5 0-15,-3 1 0 0,-4 1 144 0,-2-3 16 16,-3 0 16-16,-4-3 0 0,-3-1 144 0,-4-3 16 15,-3-1 16-15,-6-2 0 0,-4-3-160 0,-3 2-48 16,-3-4 0-16,-6 1 0 0,-4-4 112 0,-7-2 16 0,-5 1 0 16,-4-3 0-16,-5-3-112 0,-6-1-16 15,-5-5 0-15,-3 2 0 0,0-2-240 0,-1 3-48 16,-2 0-16-16,5 0 0 0,-1 0-144 0,5 3 0 0,3-1 0 16,3-1 0-1,3 0-432-15,4 3-112 0,5-3-32 0,6 1 0 16,4 1-1408-16,7 2-304 0,10 1-48 0,0 0-17888 0</inkml:trace>
  <inkml:trace contextRef="#ctx0" brushRef="#br1" timeOffset="137236.95">7024 17679 6447 0,'0'0'272'0,"-1"-8"80"0,0 0-352 0,1-2 0 0,0 4 0 0,0-3 0 15,0 9 2224-15,0-8 368 0,1-2 80 0,0 3 16 16,-1-4-1296-16,3 4-256 0,-1-3-48 0,1 2-16 16,-3 8 80-16,4-11 32 0,-3 3 0 0,-1 8 0 15,0 0-320-15,0 0-64 0,0 0-16 0,0 0 0 16,0 0-80-16,0 0-32 0,0 0 0 0,4 8 0 15,-3 6-208-15,-1 3-32 0,0 2-16 0,-1 8 0 16,1 4-224-16,-3 4-32 0,1 5-16 0,-2 7 0 16,0 7 32-16,2 5 0 0,-2 3 0 0,1 7 0 15,2 6-176-15,1 6 192 0,-3 7-192 0,2 1 192 16,-1 1-192-16,0 5 0 0,2 1 0 0,2 1 128 0,-1 3-128 16,-1 1 128-16,1-2-128 0,0 4 128 15,-1 0-128-15,0-5 0 0,0 1 0 0,0-1 0 0,0 0 192 16,0-3-64-16,-1 0 0 0,-1-4 0 15,-2 3 32-15,0-6 0 0,0-3 0 0,2 1 0 0,-4 2 16 0,1-5 0 16,2-8 0-16,-1-3 0 16,0-4 16-16,1-5 0 0,1-1 0 0,-1-4 0 0,1-3 64 0,0-23 32 15,2 1 0-15,-2 2 0 0,1 0-32 0,-1-2 0 16,1 0 0-16,1-2 0 0,0-1-80 0,0 17-32 16,0-10 0-16,3-9 0 0,0-7-144 0,-1-6 0 15,-1-4 0-15,-1-11 0 16,0 0-640-16,0 0-48 0,0 0-16 0,6-14 0 15,1-9-1888-15,-2-8-384 0,0-13-80 0</inkml:trace>
  <inkml:trace contextRef="#ctx0" brushRef="#br1" timeOffset="138830.32">7148 17746 13823 0,'-25'-20'1216'0,"14"8"-960"0,0 3-256 0,0-1 0 0,2 1 1472 0,3-1 240 15,2 3 48-15,4 7 16 0,0 0-1472 0,-5-9-304 16,3 2 0-16,2 7 0 0,0 0 0 0,0 0 0 16,11 3 0-16,2-1 0 0,5 1 0 0,3 2 240 15,1-1-48-15,6-2-16 0,6 1-176 0,5-2 0 16,3-1 144-16,3-2-144 0,1-2 288 0,2 0-16 16,2-4 0-16,5 2 0 0,5 2 272 0,8-2 48 15,7 2 16-15,1-1 0 0,-1-5 0 0,1 3 0 16,3-3 0-16,7 3 0 0,10-4-192 0,-2 1-32 15,1-4-16-15,0 2 0 0,1 1-64 0,5-3-16 16,6 0 0-16,-3-1 0 0,-4-1 0 0,5 2 0 16,3 1 0-16,0 0 0 0,2 4-112 0,-7-1-32 0,-2 3 0 0,3-2 0 15,4 2-144-15,-3 2 0 0,-6 1 0 0,3 1 0 16,3-1 0-16,-1 0 128 0,-2 1-128 0,1 0 0 16,0 0 0-16,6 1 0 0,3 0 0 0,-4 1 0 15,-5-4 192-15,3 0-64 0,3 4 0 0,0-2 0 16,-3-1 0-16,-2-1-128 0,-1-1 192 0,2 1-64 15,2 1-128-15,-4-4 192 0,-6 1-192 0,3 2 192 16,2 1-192-16,-2-1 192 0,-2 1-192 0,-3-3 192 16,0 1-192-16,0 2 160 0,1 3-160 0,0-4 160 15,-6-4-160-15,-1 4 160 0,-4 0-160 0,4 2 160 16,1 2-160-16,-3-3 0 0,-3-3 144 0,-4 2-144 16,-3 3 0-16,2 4 128 0,1 3-128 0,0-5 0 15,-3-2 128-15,-2 1-128 0,-5-3 128 0,-4 3-128 0,-3 0 160 16,2-1-32-16,1 2-128 0,0 0 192 0,-1-1-192 15,-3-1 0-15,-3-1 128 0,-3 1-128 0,-3 2 0 0,3 0 144 16,-3-2-144-16,-2 2 128 0,1 2-128 0,1-2 0 16,-3-2 144-16,-3-2-144 0,-5-1 128 0,-1 0-128 15,0 3 128-15,-4-3-128 0,-2 0 160 0,-1 1-32 16,0-1-128-16,0-3 192 0,3 6-64 0,-3-2-128 16,-2-4 176-16,0 2-176 0,1-1 240 0,-3-2-64 15,-3 4-16-15,-2-3 0 0,-3-1-160 0,1 2 192 16,-3 1-192-16,-1 2 192 0,-2 2-192 0,-2-2 128 15,0-1-128-15,-1 1 128 0,-2 5-128 0,-1 0 128 16,-2 1-128-16,0 3 128 0,0 0-128 0,-3 2 160 16,0 5-160-16,1 3 160 0,-1 0-160 0,2 7 0 0,-3 3 0 0,-1 7 0 15,-1 5 0-15,0 8 0 0,-2 3 0 0,-2 9 0 16,-2 5 0-16,-3 8 0 0,0 5 0 0,-3 8 0 16,-3 3 0-16,-2 3 0 0,-2 3 0 0,-2 1 0 15,0-1 0-15,2 2 0 0,-1-2 0 0,2 1 0 16,1-2 0-16,1-3 0 15,2-5 0-15,2-1 0 0,-2-6 128 0,-1 3-128 0,3-1 0 0,-1-2 128 16,0-2 256-16,0-3 32 0,2-5 16 0,0 3 0 16,2-1-64-16,2 0-16 0,2 3 0 0,-1 1 0 15,1 2-192-15,-1-5-32 0,3-4-128 0,0 2 192 16,0 0-192-16,3 1 0 0,-2-1 0 0,1-2 0 16,2-3 0-16,0-1 128 0,0-4-128 0,2-5 0 15,1-6 0-15,2 0 0 0,-1-3 0 0,0-2 0 16,0-8 128-16,-1 0 0 0,1-4-128 0,-2-2 192 15,1 0 64-15,-4-7 0 0,3 0 0 0,-3-1 0 0,0 0-64 16,-1-2-16 0,-2-2 0-16,0 0 0 0,0 1-176 0,0-2 192 0,2-2-192 15,-1 1 192-15,0 0-192 0,-1-2 0 0,0 1 0 16,2-1 0-16,-1-5 0 0,-1 2 128 0,-1-2-128 0,-1-2 0 0,2-4 0 0,-2 5 0 16,2-5 128-16,-5 5-128 0,-3-2 0 0,-1 1 128 15,-2-2-128-15,-5 1 128 0,-3-2-128 0,-2 2 128 16,-3-2-128-16,-4 1 128 0,-4 0 0 0,-1-1-128 15,-2 0 192-15,-1 1-64 0,-3 1 32 16,0 2 0-16,-3 0 0 0,0-1 0 0,-1 0-160 0,16-1 192 16,-6-2-192-16,-6 0 192 0,-6 3-192 0,-4-1 0 15,-6-1 0-15,-2-1 128 0,-4 2-128 0,-57 1 0 16,13-2 0-16,5 2 0 0,1-3 0 0,2-1 0 0,3-1 0 0,-1 0 0 16,-3-2 0-16,-4 1 0 0,2-1 0 0,2-1 0 15,5 2 0-15,40 1 0 0,-12-1 0 0,-6 2 0 16,-5-1 0-16,-6-2 0 15,-4 2 0-15,-4 0 0 0,-5 1 0 0,-83 0 0 0,34 1 0 16,70 0 0-16,-10 2 0 0,-6 0 0 16,-4-1 0-16,-4 3 0 0,-5 0 0 0,-4 3 0 0,-2-2 0 0,-101 8 0 15,40-2 0-15,20-5 0 0,10 0 0 0,15-1 0 16,12-3 0-16,0-3 0 0,-4 0 0 0,6 0 0 16,7-4 0-16,4-3 0 0,2 1 0 0,0 1 0 15,-2-3 0-15,3 2 0 0,4 2 128 0,-1-1-128 16,-2 3 0-16,-4-1 0 0,1 2 0 0,4 1 0 15,3 0 0-15,-3 1 0 0,-8 2 0 0,3-2 0 16,2 0 0-16,4-1 0 0,1-1 0 0,1-2 0 0,-2-2 0 16,5 1 0-16,2-2 0 0,40 2 0 0,-5-1 0 15,-7 1 0-15,-6-1 0 0,-3 1 128 0,-2 1-128 16,0 0 128-16,4 0-128 0,-61-3 128 0,20 1 0 16,15 3-128-16,8 2 192 0,9 0-64 0,5 0 48 15,9 0 0-15,7 1 0 0,3 1 0 0,3 1-32 0,1-2 0 16,1-1 0-16,1 1 0 0,5 1-144 0,4 0 160 15,3-2-160-15,5 1 160 0,3 1-160 0,4-1 0 16,5-1 144-16,3 0-144 0,4 0 0 0,9 0 0 16,0 0 0-16,0 0 0 0,0 0-352 0,12-3-32 0,3 0-16 15,7-2 0 1,5-2-1456-16,9-3-272 0,6 0-64 0</inkml:trace>
  <inkml:trace contextRef="#ctx0" brushRef="#br1" timeOffset="140414.17">18644 17768 21183 0,'-8'-13'944'0,"8"13"192"0,-6-14-912 0,1 3-224 0,1 0 0 0,-3 1 0 15,2 1 576-15,1-1 80 0,-1 3 16 0,5 7 0 16,0 0 144-16,0 0 16 0,0 0 16 0,0 0 0 16,0 0-384-16,-3 3-80 0,-3 4 0 0,3 3-16 15,-2 0-144-15,2 5-32 0,0 6 0 0,1 7 0 16,1 3 208-16,-2 34 48 0,2-1 0 0,1 1 0 0,-1 4 176 16,1 6 32-16,0 3 16 0,0 8 0 15,0 5-32-15,0 4-16 0,-2 7 0 0,0 4 0 16,-1 2-160-16,2 2-16 0,0 2-16 0,2-4 0 15,0-12-48-15,2-3 0 0,1-1 0 0,-2-7 0 0,-1-6 80 16,2-3 16-16,1-6 0 0,0-3 0 16,-2 0-48-16,3-2-16 0,-2-1 0 0,-1-4 0 15,2-2-144-15,0-6-16 0,-2-5-16 0,1 2 0 0,-2-9-16 16,1 1 0-16,-1-3 0 0,-1 0 0 0,0 2-80 0,-1-5-16 16,-1-2 0-16,1-4 0 0,0-1-128 0,-1-2 160 15,1 0-160-15,0-5 160 0,1-3-160 0,-3-3 0 16,3-5 0-16,-1 0 128 0,1-10-128 0,0 0-256 0,0 0 64 15,0 0 16 1,0 0-448-16,0 0-80 0,5-16-32 0,2-5 0 16,-1-3-1680-16,0-6-336 0,3-6-64 0,1-7-7440 15,4-3-1504-15</inkml:trace>
  <inkml:trace contextRef="#ctx0" brushRef="#br1" timeOffset="142774.71">18627 17632 18767 0,'0'0'832'0,"-9"-7"176"0,2-2-816 0,0 3-192 15,7 6 0-15,-9-6 0 0,2-1 0 0,0 0 0 16,2 0 0-16,5 7 0 0,0 0 656 0,0 0 144 16,0 0 32-16,0 0 0 0,0 0 336 0,0 0 80 15,0 0 16-15,0 0 0 0,9-7-352 0,4-1-64 16,3 3-16-16,6 0 0 0,3-1-32 0,6 1-16 15,4 1 0-15,5-3 0 0,3 2-144 0,4 1-48 16,4-2 0-16,-1-2 0 0,-1 2-80 0,5-3 0 0,-1 3-16 16,5 1 0-16,5-3-96 0,3 2-16 15,2-3 0-15,6 1 0 0,-5 3-64 0,3-2-32 16,3 0 0-16,5 2 0 0,5 0-16 0,2 2 0 16,-1 1 0-16,1-1 0 0,-1 1 0 0,6 1 0 0,7 1 0 15,-1 1 0-15,-3 0-80 0,3 0-32 0,1 1 0 16,3-1 0-16,1 0-32 0,0 0-128 15,-2 2 192-15,4 0-64 0,7-1-128 0,-3-1 160 0,0 2-160 16,6-2 160-16,3 2-160 0,0-1 0 0,-1 2 0 0,1 1 128 16,4-1-128-16,-5 1 0 0,-5-1 0 0,-3 4 128 15,1-3-128-15,-1 3 0 0,1-1 0 0,-4-2 0 16,-4 1 0-16,-2 1 0 0,1-2 0 0,-4 2 128 16,-3-2-128-16,1-1 0 0,-6-1 0 0,-1 3 0 0,3-2 0 15,-6-3 128-15,-2-1-128 0,-6-1 0 0,-2 0 0 16,-2-1 128-16,-2 0-128 0,2-1 0 0,2 2 192 15,-1 0-32-15,-3-2-16 0,1 2 0 0,-4 0-144 16,2 1 0-16,0 0 0 0,0 0 0 0,0 0 0 16,-3-2 0-16,-2 2 0 0,-3 0 0 0,-3 0 0 0,2 0 0 15,-1 0 0-15,1 2 128 16,1-1-128-16,0-1 160 0,-2 0-160 0,-2-1 160 0,-2-1-160 16,-1 2 0-16,2-1 144 0,2 1-144 0,0 0 0 15,0 0 0-15,-1 0 0 0,-1 0 128 0,1 0-128 0,-1 0 0 16,1-1 0-16,-2 2 0 0,-1 0 0 0,0 2 0 15,-1 0 0-15,1-2 0 0,-4-1 0 16,-3 0 0-16,-5 0 0 0,-2 0 128 0,-2-1-128 0,-2 1 0 16,0 1 0-16,-3 0 0 0,1-1 0 0,-2 1 0 15,0 2 0-15,0-1 0 0,1 1 0 0,0-2 0 16,-3-1 0-16,0 0 0 0,-1 0 0 0,-2 0 0 16,-3-1 0-16,0 1 0 0,-1-1 0 0,-4-1 0 0,-1 2 0 0,1 0 128 15,2-1-128-15,0 1 0 16,-5 0 0-16,1 0 0 0,-2 0 0 0,0 0 0 0,-2-1 0 15,-1 1 128-15,-2 0-128 0,-1 0 0 0,-2 0 0 16,-8 0 0-16,9 1 0 0,-9-1 0 0,9 4 0 16,1 0 0-16,-2 2 0 0,0 2 0 0,0-3 0 0,0 5 0 15,-2-1 0-15,2 4 0 0,-1-1 0 0,1 2 0 16,1 4 0-16,-3 4 0 0,-1-3 0 0,-2 2-128 16,-1 0 128-16,0 4 0 0,-5 3 0 0,-1 5 0 15,-2 1 0-15,-3 5 0 0,-1 5 0 0,-4 4-128 0,0 3 128 16,-1 1 0-16,-3 0 0 0,0 4 0 15,0 4 0-15,2 4 0 0,-2-2 0 0,0 3 0 0,3 2 0 16,0-2 0-16,-2 1 0 0,2 1 128 16,1-2-128-16,2 0 0 0,2 1-128 0,0-1 128 0,0 2 0 15,2 2 0-15,1-4 0 0,0-4 0 0,2-3 0 0,0 2 0 16,-2-3 0-16,-1 3 0 0,-1 2 0 0,0 1 0 16,-1 0 0-16,0-2 0 0,-3-4 0 0,0 3 0 15,-2-3 0-15,1 0 128 0,0 8-128 0,1-4 0 0,2 2 0 16,1-4 0-16,0 0 0 0,1-5 128 15,0 0-128-15,2-2 0 0,1 1 0 0,1-1 0 16,1 1 0-16,0-5 0 0,2-2 0 0,-3 1 0 16,1-5 0-16,0 2 128 0,0-2-128 0,1-1 0 0,-1-3 0 0,2-17 0 15,2 2 0-15,0 3 0 0,0 2 0 0,0-3 0 16,0 2 0-16,0-4 0 16,-1-2 128-16,-1 15-128 0,-1-7 0 0,1-10 144 15,-2-4-144-15,2-2 0 0,0-4 144 0,-1 1-144 0,0-3 0 16,3-7 144-16,-6 6-144 0,3 2 128 15,-2-2-128-15,-1-1 128 0,6-5-128 0,-8 6 0 0,-1-3 0 0,0 1 128 16,0 0-128-16,-1 1 0 0,0-4 0 0,-2 0 128 16,1 2-128-16,-2-3 128 0,-1 0-128 0,-1 0 128 15,-2 0-128-15,-2 1 0 0,-1 0 0 0,-3-1 0 16,-1-1 0-16,-2 0 0 0,1 1 0 0,-6-2 0 16,-3 1 128-16,-4-1-128 0,-5-5 0 0,-4 2 128 15,-5 0-128-15,-2-4 0 0,-2 3 0 0,3-2 0 16,0 1 0-16,-1 2 0 0,-1-2 0 0,-2 1 0 15,-1 1 128-15,-4-3-128 0,-5 2 0 0,3 2 128 0,0-1-128 0,0 1 0 16,1 0 0-16,-4 2 0 0,-6-3 0 0,-2-1 0 16,-2 3 0-16,3 0 0 0,5 1 0 0,-2-1 0 15,-3-2 0-15,-3 1 0 0,-3 0 0 0,1 2 0 16,1-2 0-16,2-1 0 0,1 0 0 0,-2 2 0 16,-5-1 0-16,1-2 0 0,-1 0 0 0,5 1 0 15,4-2 0-15,-2 1 0 0,-5 1 0 0,-4-4 0 16,2 3 0-16,2-2 0 0,4 0 0 0,1 2 0 15,-3-3 0-15,33 5 0 0,-9 0 0 0,-5-1 0 16,-3 2 128-16,-4 0-128 0,-3 1 0 0,-3 2 0 16,-6-3 0-16,0 3 0 0,-3 1 0 0,1 1 0 0,2-2 0 0,-5 1 0 15,-1 0 0-15,0 0 0 0,0 1 0 16,-68-1 128-16,31-1-128 0,17-1 0 0,6-2 0 0,47 1 0 16,-6 0 0-16,-3 0 0 0,-2-2 0 0,-3 0 128 15,-2-1-128-15,-3 1 0 0,-3-2 0 0,-63-2 0 16,22 4 0-16,16 2 0 0,11-3 0 0,6 1 0 15,4 0 0-15,3 0 0 0,1 2 0 16,6-1 0-16,5 2 0 0,3 0 0 0,3-2 0 0,3 1 0 16,1 0 0-16,0 1 0 0,-2 0 0 0,2 1 0 15,0 0 0-15,3 1 0 0,0 0 0 0,3 2 0 16,3-1 0-16,-1 1 0 0,-2-2 0 0,2-1 0 16,-1 0 0-16,1 0 0 0,-2 0 0 0,1 3 0 0,2-3 0 15,2 1 0-15,2 0 128 0,2-1-128 16,4 0 0-16,-2 0 128 0,-1-1-128 0,0 0 128 0,1-3-128 15,-3 0 0-15,2 0 144 0,-2 3-144 0,-2 0 128 0,1 0-128 16,0-1 160-16,1 4-160 0,-1-1 192 0,3 1-64 16,1 0-128-16,2-1 192 0,0-1-64 0,0 0-128 15,-3 0 176-15,1 0-176 0,2 0 192 16,0 0-64-16,0-1 0 0,1 1-128 0,1 0 192 16,3 0-64-16,3-2 0 0,1 2-128 0,2 0 224 0,3 0-64 15,3 0-16-15,2 2 0 0,2-2-16 0,2 0 0 16,1 0 0-16,9 0 0 0,-9 0 0 15,9 0-128-15,0 0 192 0,0 0-64 0,0 0-128 0,0 0 192 0,0 0-192 16,0 0 192-16,0 0-192 0,0 0 192 0,0 0-192 0,0 0 192 16,0 0-192-16,0 0 0 0,0 0 144 0,0 0-144 15,0 0 0-15,0 0 0 0,0 0 0 0,0 0 128 16,0 0-128-16,0 0 0 16,0 0 0-16,0 0 0 0,0 0 0 0,0 0 0 0,0 0 0 0,0 0 128 15,0 0-128-15,0 0 0 0,0 0 0 0,0 0 128 16,0 0-128-16,0 0 0 0,0 0 0 0,0 0 128 15,0 0-128-15,0 0 0 0,0 0 0 0,0 0 0 16,0 0 0-16,0 0 0 0,0 0 0 0,0 0 128 16,0 0-128-16,0 0 0 0,0 0 0 0,0 0 0 15,0 0 0-15,0 0 0 0,0 0 0 0,0 0 0 16,0 0 0-16,0 0 0 0,0 0 0 0,0 0 0 16,0 0 0-16,0 0 0 0,0 0 0 0,0 0 0 15,0 0 0-15,0 0 0 0,0 0 0 0,0 0 0 16,0 0 0-16,0 0 0 0,0 0 0 0,0 0 0 0,4-11 0 15,-4 11 0-15,0 0 0 0,0 0 0 0,0 0 0 16,0 0 0-16,0 0 0 0,8-7 0 0,-8 7 0 16,0 0 0-16,0 0 0 0,0 0 0 0,0 0 0 0,0 0 0 15,7-7 0-15,-7 7 0 0,0 0 0 0,0 0 0 16,11-7 0-16,-11 7 0 0,0 0 0 0,0 0 0 16,10-5 0-16,-10 5 0 0,0 0 0 0,10-3 0 15,-10 3 0-15,0 0 0 0,0 0 0 0,10-2 0 16,-10 2 0-16,0 0 0 0,0 0 0 0,10-4 0 15,-10 4 0-15,0 0 0 0,0 0 0 0,10-3 0 16,-10 3 0-16,0 0 0 0,0 0 0 0,11-2 0 16,-11 2 0-16,0 0 0 0,0 0 0 0,0 0 0 0,0 0 0 15,10-4 0-15,-10 4 0 0,0 0 0 0,0 0 0 0,0 0 0 16,0 0 0-16,0 0-160 0,0 0 160 0,0 0 0 16,10-3-224-16,-10 3 64 0,0 0 16 0,0 0 0 31,0 0-304-31,11-3-48 0,-11 3-16 0,11-4 0 15,-11 4-1360-15,13-4-288 0,-2 0-48 0</inkml:trace>
  <inkml:trace contextRef="#ctx0" brushRef="#br1" timeOffset="147384.6">17147 5044 2751 0,'0'0'128'0,"0"0"16"0,3 8-144 0,0 1 0 15,-1-3 0-15,1 0 0 0,-3-6 2416 0,5 8 448 16,0-4 80-16,-5-4 32 0,6 5-1120 0,-6-5-240 15,0 0-32-15,5 6-16 0,-5-6-64 0,3 4-16 16,-3-4 0-16,1 5 0 0,-1-5-352 0,0 0-80 16,-1 5-16-16,0 2 0 0,-3-3-16 0,-3-2-16 15,2 2 0-15,-2-2 0 0,-1 4-144 0,-1-5-32 16,-1 0 0-16,-1-1 0 0,-1-1-112 0,-1 0-16 16,-2 1-16-16,0-3 0 0,-2-1-112 0,1 2-32 15,-2-2 0-15,1 1 0 0,1-1-96 0,-1-2-32 0,0 1 0 0,-1 1 0 16,0-3-96-16,-1-1-32 0,-1-2 0 0,-1 0 0 15,1-4-48-15,1 1-16 0,1 1 0 0,-1-2 0 16,-1-2 32-16,-2-2 16 0,2 3 0 0,-1-3 0 16,1-2-80-16,-2 1 0 0,1-3-16 0,1 2 0 0,-1 2 16 15,2-2 0-15,1 1 0 0,1 0 0 16,-1-1-192-16,2 3 0 0,2-1 0 0,3 0 0 16,-3 2 128-16,4-1-128 0,1 0 0 0,1 2 128 0,2-1-128 0,1-1 128 15,1-1-128-15,2 3 128 0,0-3-128 0,1 2 0 16,4-1 144-16,2 1-144 0,-3-2 0 0,5 0 128 15,-1 2-128-15,3-2 0 0,4-1 0 0,1 0 0 16,-1 0 0-16,3 0 0 0,-2 0 0 0,4 1 0 16,-1-1 0-16,4 1 0 0,-1 0 0 0,0 0 0 15,2 0 0-15,2 1 0 0,0 0 0 0,-1 2 0 16,0 0 0-16,1-1 0 0,3 0 0 0,0 1 0 16,-2-2 0-16,4 2 0 0,0-2 0 0,2 2 0 15,1 0 0-15,1 0 0 0,0 2 0 0,2-1 0 16,4-3 0-16,0 3 0 0,0 2 0 0,3 2 0 15,0-4 0-15,1 2 0 0,1 2 0 0,-2-2 0 0,0 4 0 0,0-3 0 16,-2 4 0-16,1-2 0 16,0 3 0-16,-1 0 0 0,1 0 0 0,-2 1 0 15,-1 0 0-15,2-1 0 0,2 0 0 0,-2 3 0 16,1-4 0-16,0 3 0 0,-1 1 0 0,0 0 0 16,-1 2 0-16,1 0 0 0,-1-1 0 0,1 1 0 15,-1 0 0-15,3 1 0 0,0 0 0 0,1 0 0 0,0-3 0 0,0 3 0 16,1-1 0-16,-1 1 0 0,-1 1 0 15,0 2 0-15,2-2 0 0,-4 2 0 0,0-1 0 16,0-2 0-16,-2 0 0 0,1 0 0 0,2 0 0 16,-3 0 0-16,-1 1 0 0,1 1 0 0,0-2 0 0,-1 1 0 15,-1 0 0-15,-2 2 0 0,2-1 0 0,-2 2 0 16,-1-1 0-16,0-2 128 0,-1 1-128 0,0 0 0 16,-1-2 0-16,2 0 0 0,0 0 0 0,1 1 0 0,-3 2 0 15,1 2 0-15,1-3 0 0,-2 1 128 0,-3 1-128 16,2-1 0-16,-1 2 0 0,1-1 0 0,-1 0 0 0,0 2 0 15,0 2 0-15,-1-3 0 0,0 0 0 0,0 2 0 16,1-4 0-16,2 4 0 0,-1 2 0 16,0-2 0-16,-1 5 0 0,-1-3 0 0,-3 1 0 0,2 1 0 15,-3-3 0-15,-1 3 0 0,1-1 0 0,-2 3 0 16,-1-1 0-16,0-1 0 0,0 2 0 0,-2-1 0 16,-1 1 0-16,0 1 0 0,0 0 0 15,-2-1 0-15,0-4 0 0,-1 5 0 0,0-2 0 0,-1 0 0 16,-1 1 0-16,-1 1 0 0,1 1 0 0,1-1 0 0,0 0 0 15,1 0 0-15,-2 0 0 0,0-4 0 0,0 1 0 16,-1 3 0-16,0-1 0 0,-1 1 0 16,1-1 0-16,0 1 0 0,0-4 0 0,-2 3 0 15,-1 2 0-15,1 0 0 0,0-2 0 0,0 2 0 16,0 2 0-16,1-2 0 0,-4 1 0 0,0 1 0 0,-1-2 0 16,0 0 0-16,-1-2 0 0,-1 1 0 0,1 1 0 0,-1-1 0 15,0-2 0-15,-2 0 0 0,0 4 0 16,-2-4 0-16,0 0 0 0,-2 1 0 0,0 1 0 0,-1-2 0 15,1 1 0-15,-2 1 0 0,0 0 0 0,-1-1 0 16,-1 2 0-16,-2 0 0 0,1-2 0 0,-2 1 0 16,0-1 0-16,0 3 0 0,1-2 0 0,-1 1 0 15,-2-1 0-15,1-1 0 0,-2 1 0 0,1 0 0 16,-2 0 0-16,-1-3 0 0,-2 2 0 0,-2 1 0 16,0 0 0-16,1-1 0 0,0 0 0 0,-2 2 128 15,-3-1-128-15,2-3 0 0,-2 2 0 0,-1 1 0 0,0-4 0 16,-2 1 128-16,-1 2-128 0,-1-4 0 0,-1 1 0 15,-3-1 144-15,1 1-144 0,-5 2 0 16,1-3 144-16,-3 0-144 0,-1-3 0 0,0 2 144 0,1-1-144 0,-1-2 0 16,-4-1 144-16,2 2-144 0,0 0 0 15,-1-1 128-15,-1 0-128 0,0 1 0 0,0-2 0 0,0 2 0 16,0 3 0-16,0-4 128 0,2 3-128 0,-2-3 0 16,-1-3 0-16,-1 2 128 0,2-1-128 0,-1 2 0 15,0-3 0-15,0 1 0 0,-4-2 0 0,0 0 128 16,-4 1-128-16,3-2 0 0,-2 0 0 0,-1-3 144 15,-1 1-144-15,0-2 0 0,0-1 0 0,1 1 0 16,-3 0 0-16,1 2 0 0,-3-1 160 0,3-2-160 16,2 0 128-16,0 1-128 0,0-1 128 0,3-1-128 15,1 2 128-15,0 0-128 0,0-4 0 0,0 2 128 16,0 2-128-16,0-1 0 0,5-1 0 0,0 1 128 16,2 0-128-16,-1-2 0 0,1 1 0 0,3 1 0 15,0-3 0-15,-12 1 0 0,4-4 0 0,6 5 0 16,3-2 128-16,3 1-128 0,2 0 0 0,0-1 0 15,0 1 0-15,2-3 0 0,1-1 0 0,0-1 0 0,3-1 144 16,-2 2-144-16,-1-3 0 0,0 0 144 0,-1 1-144 16,2 1 0-16,1-4 128 0,-1 1-128 0,-1-1 0 0,0 0 0 15,0 1 128-15,3 0-128 0,2 2 0 0,2-1 0 16,1-2 0-16,1 0 0 0,1 1 0 0,2 0 0 16,-1 1 0-16,1-4 128 0,3-4-128 0,2 2 0 15,-1 0 144-15,2-1-144 0,1 0 0 0,1-5 144 16,2 0-144-16,0-5 0 0,2 5 0 0,-3-4 0 0,4 4 0 0,-1-1 0 15,0 5 128-15,2 1-128 0,-2-3 0 0,1 4 0 16,1 1 0-16,-1 2 0 0,2 0 0 0,0 4 0 16,-1-1 0-16,2-1 0 0,0 0 0 0,0-2 0 15,2 3 0-15,0 0 0 0,2-3 0 16,2 0 0-16,2 2 0 0,2 0 0 0,1-3 0 0,3-1 0 16,6-2 0-16,2 0 0 0,3-3 0 0,1 2 0 15,5 0 0-15,3-3 0 0,-1 1 0 0,3 2 0 16,-2 1 0-16,4-2 0 0,0 2 0 0,3 4 0 15,1 0 0-15,1 1 0 0,2 0 0 0,2 1 0 16,1 0 0-16,3 1 0 0,1 6 0 0,1-2 0 16,1 4 0-16,2-3 0 0,0 2 0 0,7-1 0 15,2 1 0-15,4 5 0 0,2-2-128 0,0 0 128 16,0 4 0-16,2 1 0 0,-2 3 0 0,8-3 0 16,1 1 0-16,-22 0 0 0,6 5-128 0,3 3 128 15,3-3 0-15,2 3 0 0,2-3 0 0,1 2 0 16,-1-3 0-16,-3 4 0 0,-2-1-128 0,-2 1 128 0,-1-1 0 0,-1 4 0 15,0-4 0-15,-2 2 0 0,0 2 0 0,-4-3 0 16,1 3 0-16,-3 2 0 0,-1 0 0 16,0 2 0-16,-1-3-128 0,-2 2 128 0,1 1 0 0,-1-1 0 15,-2 0 0-15,0-1 0 0,-3 1 0 0,0 1 0 16,-1 0 0-16,-1-1 0 0,-5-1 0 0,-1 2 0 16,0 1-128-16,-3 1 128 0,-3-2 0 0,-2 1 0 15,-4 0 0-15,-3 0-144 0,-1 2 144 0,-2-1 0 0,-2 0-128 16,-6 2 128-16,-4 0 0 0,-2 3 0 15,-3 2-144-15,0-2 144 0,-2 5 0 0,-3-2-144 0,-4 2 144 0,-2 2 0 16,-2-3 0-16,-2 2-128 16,-2-1 128-16,-2 2 0 0,-1 2 0 0,-3 0-128 0,-1 0 128 0,-2 1 0 15,-2-3 0-15,0 1 0 0,1-2 0 0,-1 1 0 16,1-5 0-16,-1 4 0 0,-1-5 0 0,-1 2 0 16,0-3 0-16,-2 1 0 0,-1-1 0 0,0-2 0 15,-6 0 0-15,-2 2 0 0,0-4 0 0,-4 0 0 16,-2 0 0-16,-1-1 0 0,-1 0 0 0,-5-3 0 15,1 1 0-15,-3-5 128 0,-1 0-128 0,-3 1 0 16,-3-5 128-16,-3 3-128 0,-3 0 0 0,-1-3 128 16,-2 1-128-16,-2-4 0 0,-2-4 0 0,1 3 128 15,-1 0-128-15,-3 2 0 0,1-5 0 0,-1 0 128 16,-2-1-128-16,2 0 0 0,0 0 0 0,2 2 128 16,-1-2-128-16,3 0 0 0,2 0 0 0,2-3 0 0,3 2 0 15,-22-5 128-15,10 0-128 0,7 4 0 16,3-1 0-16,2 0 0 0,2-4 0 0,2 0 0 0,-1-5 0 15,1-1 128-15,4 2-128 0,-1-3 0 0,0-1 128 16,0 1-128-16,-1 1 0 0,-1-1 0 0,6-2 0 0,-4 2 128 16,3-2-128-16,0 4 0 0,-1-4 0 0,2 1 0 15,-1 1 0-15,-1 0 0 0,3 1 0 0,3-2 0 16,1 0 0-16,1-2 0 0,-1 2 0 0,4 0 0 16,1-2 0-16,1 3 0 0,1-1 0 0,4 0 0 15,2-2 0-15,2 1 0 0,3-1 0 0,0 1 128 0,2-2-128 16,3 0 0-16,1-2 0 0,5 3 0 0,4 2 128 15,3-1-128-15,2-2 128 0,1 0-128 0,1-1 0 0,1 1 0 16,3-1 0-16,0 1 128 0,6 0-128 16,-1-2 0-16,2-1 0 0,2-2 128 0,2-5-128 15,3 5 0-15,2-4 0 0,5 2 0 0,4-3 0 0,3 4 0 16,3-3 0-16,4 0 0 0,2-1 0 16,3 2 0-16,4 3 0 0,3-4 0 0,4-4 0 0,1 5 0 15,0-5 0-15,3 2 0 0,4-3 0 0,3 0 0 16,2 2 0-16,1-1 0 0,0 1 0 0,2 1 0 15,1 5 0-15,3 1-128 0,2-1 128 0,3 4 0 16,2 4 0-16,4 3 0 0,2-1 0 0,3 2 0 16,5 3 0-16,2-3 0 0,1 1 0 0,2 3-128 15,-1 2 128-15,2-2 0 0,3 3 0 0,-28 1-160 0,6-2 160 0,4 1 0 16,3 4-192-16,1-2 192 16,1-1-192-16,0 2 192 0,-2 2-144 0,-5 2 144 0,2 1 0 0,-2-1-144 15,0 0 144-15,-5 0 0 16,-2 2 0-16,-1 2-128 0,-2 1 128 0,-3 3 0 0,-2-3 0 15,-1 5-128-15,-2-3 128 0,-1 3 0 16,-2 0 0-16,-1 3 0 0,0 3 0 0,-2 2-160 0,-2 3 160 0,-1 0 0 16,-2 2-192-16,-5 2 192 0,-3 0-192 0,-2 2 192 15,-2 2-176-15,-5-3 176 0,0 2-160 0,-3 2 160 16,-4-3-160-16,-2 2 160 0,-4-1-160 0,-1 1 160 16,-1-1 0-16,-2 2-144 0,0 1 144 0,-4 1 0 15,-4-2 0-15,-3-1-128 0,-1-1 128 0,-3 3 0 0,-1 1 0 16,-1 1-128-16,-5-1 128 0,0-1 0 0,-2 0 0 15,-1 1 0-15,-3 1 0 0,0-1 0 0,-2-1 0 16,1 3 0-16,-4-1 0 0,-2 1-128 0,-2-1 128 0,-1-1 0 16,2-1 0-16,-2-4 0 0,-3 1 0 0,1-6 0 15,-3 3 0-15,-1-4 0 0,-3 0 0 0,-1 0 0 16,-3-4 0-16,-1 0 0 0,-1 0 0 0,-2 0 0 16,-1-1 0-16,-3-2 0 0,-1 0 0 0,-2-5 128 15,-3 1-128-15,-2-1 0 0,-2-2 0 0,-5 1 144 16,-2-2-144-16,-4 1 0 0,-5-3 144 0,1-1-144 15,-6-2 0-15,0-2 144 0,-3-1-144 0,-2 0 0 16,-1 2 0-16,-3-2 128 0,-2-6-128 0,1 1 0 16,1 2 0-16,2 0 128 0,0-1-128 0,4 0 0 15,1 0 0-15,5-2 0 0,2-2 0 0,-24-1 0 0,11-3 128 16,8 0-128-16,7 4 0 0,2-4 0 0,6-1 0 0,3-1 128 16,-1-2-128-16,3-2 0 15,-1-3 0-15,3 1 128 0,0 5-128 0,1-2 0 16,0 2 0-16,-2 0 0 0,4 1 0 0,-1 0 0 0,0-1 0 15,1-1 0-15,2 1 0 0,0 1 0 16,-1 1 0-16,2 1 0 0,0-5 0 0,3 1 0 0,1-1 0 16,2 1 0-16,0 0 0 0,4 0 0 0,2-3 0 0,1 0 0 15,2 1 0-15,1-1 0 0,1-2 128 16,1 0-128-16,2-2 0 0,3 3 0 0,2 1 144 16,3-3-144-16,1-1 0 0,0-2 0 0,3 2 0 0,4 0 0 15,2-1 0-15,1 0 128 0,1-1-128 0,1-3 0 16,4 2 0-16,2-5 128 0,0-1-128 0,2 2 0 15,2 2 0-15,3-1 0 0,2 3 0 0,1-2 128 16,2 2-128-16,4-4 0 0,1 4 0 0,5-3 0 0,2-3 0 0,3 4 0 16,2-1 0-16,7-2 0 0,3 4 0 15,4-3-128-15,2 1 128 0,2-2 0 0,4-1 0 0,5 3 0 16,2 1 0-16,6-1-128 0,-1 2 128 0,5 1 0 16,3 4 0-16,0 0 0 0,1-1 0 0,2 2 0 15,1-2 0-15,1 5 0 0,1 3 0 0,2 1-128 16,1 1 128-16,1 2 0 0,2-2 0 0,0 5 0 15,1 1 0-15,3 2-128 0,2 2 128 0,-23 1 0 16,8-1 0-16,4 2-128 0,5 2 128 0,2 2-160 16,0-1 160-16,1-1-160 0,-1 3 160 0,-4 3-192 15,-2-2 192-15,-3 1-192 0,-2 3 192 0,-2-3-192 16,-1 6 192-16,-2-3-192 0,-4 2 192 0,-3 3 0 16,-2 3-144-16,0 0 144 0,-3 1 0 0,-4 3-144 15,-4 0 144-15,-1 1 0 0,0 2-144 0,-2 3 144 16,-3 4 0-16,-2 4-144 0,-3 0 144 0,-1 3 0 0,-3 1-144 0,-1 2 144 15,-1 5 0-15,-1-1-144 16,-1 2 144-16,1 1 0 0,0-2-128 0,-1 3 128 16,0 4 0-16,-2-3 0 0,3-1-128 0,-5 0 128 15,-2 0 0-15,-2-5 0 0,-4 0 0 0,-3-4-128 0,-2-1 128 16,-4-2 0-16,-4-3 0 0,-5 0 0 0,-5-3 0 0,-3 1 0 16,-3-6 0-16,-5 3 0 0,-3-5 0 0,-4 3 0 15,-2-3 0-15,-3 0 0 0,-3 0 0 0,-2-2 0 16,-1-2 0-16,-1 2 0 0,-5 3 0 15,-1-3 0-15,-1-2 0 0,2 0 128 0,-1 2-128 0,-1-2 0 0,2 1 0 16,-2-4 0-16,1-1 0 0,0-1 0 16,1 0 128-16,-2-1-128 0,-2 1 0 0,-3-3 0 0,-2 1 128 0,-6-1-128 15,-3-3 0-15,-2 1 144 0,-5-3-144 16,2 2 0-16,0-4 144 0,0 2-144 16,-1-2 0-16,1-1 128 0,-2-1-128 0,0-1 0 0,0 1 0 15,0 1 128-15,-2-2-128 0,-25-2 0 0,7-5 0 0,5 0 144 16,1 0-144-16,2-3 0 0,2-2 128 0,2-3-128 15,3 4 0-15,-1-5 0 0,-1-1 0 0,-3-3 128 16,-3-1-128-16,1-1 0 0,-1-2 128 0,3 1-128 16,1-1 0-16,2 1 0 0,0-1 0 0,3-2 0 15,4 2 128-15,0 3-128 0,5 0 0 0,-1 4 0 16,4 2 0-16,3 0 0 0,1 2 0 0,3 3 0 0,1-1 0 16,5 3 0-16,4 1 0 0,5-1 0 15,2 1 0-15,9 1 0 16,3 0-1120-16,9 0-176 0,4 2-48 0,8 2-11776 15,13 0-2352-15</inkml:trace>
  <inkml:trace contextRef="#ctx0" brushRef="#br1" timeOffset="150073.44">2165 9407 13823 0,'0'0'608'0,"0"-8"128"0,2 2-592 0,-2-2-144 0,0 2 0 0,0 1 0 15,0 5 1216-15,0-7 192 16,0 7 64-16,0 0 0 0,-2-4-160 0,2 4-32 0,0 0 0 0,0 0 0 16,-7 3-752-16,2 3-144 0,1 2-48 0,-1 5 0 15,3 1-48-15,-5 2-16 0,4 3 0 16,-2 5 0-16,0 8 112 0,-2 4 32 0,1 4 0 0,-1 9 0 15,1 2-96-15,0 4-32 0,-2 4 0 0,0-1 0 16,2 1-160-16,1-5-128 0,0-4 192 0,1-3-192 16,2-1 240-16,2-7-64 0,2-4-16 0,3-7 0 15,2-2-160-15,-1-5 160 0,4-4-160 0,3-4 160 16,0-7 272-16,1-2 48 0,2-4 16 0,-1-4 0 0,3-2-48 0,2-4 0 16,2-2 0-16,-2-2 0 0,-1-6-128 0,2 0-48 15,-1-3 0-15,0 0 0 0,1-4-112 0,-1 3-32 16,0-2 0-16,1 1 0 0,-2 5-128 0,-1 0 128 15,-1 2-128-15,-1 3 128 0,-2 3-128 0,-2 5 0 16,0 1 0-16,-2 3 0 0,-1 4 0 0,0 5-176 16,-4 1 176-16,1 5-128 0,1 2 128 0,-2 3-128 15,-1 2 128-15,1 0-128 0,0 0 128 0,0 0 0 16,1 0 0-16,2-1 0 0,-1 0-192 0,4 0 64 16,1-1 0-16,1-4 0 0,0-4 128 0,1 0 0 15,1-5-144-15,3-6 144 0,-1-4 0 0,5-3 0 16,-2-4 0-16,12-9 128 0,-4-6 128 0,-1 0 32 15,0-4 0-15,-2 3 0 0,-1 2 96 0,-2-5 32 16,-4-1 0-16,-3-1 0 0,-4-1 208 0,1 0 32 0,-3-3 16 0,-3 0 0 16,-1-2-192-16,-4 3-32 0,2 7-16 0,-3 6 0 15,0-2-288-15,0 11-144 0,-3 2 160 0,3 2-160 16,0 3 0-16,0 8-256 0,0 0 16 0,0 0 16 31,0 0-2336-31,0 0-448 0,0 0-112 0</inkml:trace>
  <inkml:trace contextRef="#ctx0" brushRef="#br1" timeOffset="150424.97">3174 9884 20271 0,'4'7'1792'16,"2"-2"-1424"-16,2 5-368 0,-1-5 0 0,5-5 1392 0,1 0 208 15,1 0 32-15,3-1 16 0,2-3-304 0,-3-1-64 16,0 0-16-16,2 0 0 0,1-4-560 0,0 1-96 16,0-2-32-16,-1 3 0 0,-3-7-192 0,-1 2-64 15,-2 1 0-15,-2-2 0 0,-3 0 0 0,-1 3-16 16,-4-1 0-16,-2 3 0 0,-2-2 128 0,-4 5 16 16,-2 0 16-16,-5 1 0 0,-1 5-16 0,-1 5-16 15,-3 1 0-15,-10 9 0 0,0 5-432 0,2 3 0 16,1-1 0-16,3 0 0 0,5-1 0 0,3 3 0 15,2-4 0-15,3 1 0 0,8-1 0 0,2 1 0 0,4-3 128 0,7-1-128 16,4-2 128-16,0-7-128 16,5 2 128-16,5-3-128 15,0 1-912-15,6-4-272 0,5 2-48 0,2-1-14704 0</inkml:trace>
  <inkml:trace contextRef="#ctx0" brushRef="#br1" timeOffset="151160.41">4773 9643 19343 0,'-2'-9'1728'0,"2"9"-1392"15,-3-9-336-15,3 9 0 0,0 0 1024 0,0 0 128 0,0 0 16 16,0 0 16-16,0 0-192 0,-6 8-32 15,-2 3-16-15,3 6 0 0,1 2-560 0,0 4-96 16,-1 2-32-16,0 1 0 0,0 2 96 0,1-3 16 0,0 3 0 0,1-4 0 16,1-4-64-16,4-2-16 0,1-4 0 0,1-2 0 15,-4-12 80-15,8 6 16 0,-8-6 0 0,11 0 0 16,-1 0 528-16,2-3 112 0,1-7 32 0,1 0 0 16,2-4-272-16,1-2-48 0,-3 0-16 0,3 0 0 15,-3-1-352-15,0 2-80 0,-2 4-16 0,-5-1 0 16,-1 5-80-16,-6 7 0 0,0 0-16 0,0 0 0 15,11-2-176-15,-2 7 0 0,-1 4 0 0,-1 5 0 16,-1 4 0-16,1 2 0 0,0 1 0 0,2-1 0 0,2-6 0 0,0 0 0 16,0 0 128-16,2-1-128 0,4-7 0 15,-3-1 0-15,2-2 144 0,3-5-144 0,3-1 544 0,-3-4 32 16,0-5 16-16,0-2 0 0,-2-2 32 0,-1 1 0 16,-1-3 0-16,1 0 0 0,-4-2-240 0,-4 1-32 15,0 0-16-15,-5 2 0 0,-1 5-128 0,-2-4-16 16,-2 3-16-16,1 2 0 0,-1 4-176 0,2 7 128 15,-4-7-128-15,0 0 128 0,4 7-352 0,0 0-80 16,0 0-16-16,0 0 0 16,-9 4-1920-16,9-4-400 0,0 0-80 15,0 0-9056-15,0 0-1792 0</inkml:trace>
  <inkml:trace contextRef="#ctx0" brushRef="#br1" timeOffset="151365.64">5670 9563 20271 0,'0'0'1792'0,"0"0"-1424"0,0 9-368 0,0 0 0 16,-1 2 1328-16,0 4 192 0,-2 3 32 0,0 1 16 15,-2 3 80-15,-2 1 16 0,1 2 0 16,-2-1 0-16,1 4-528 0,-1-1-112 0,-2 2 0 0,1-3-16 16,0-1-544-16,1-3-96 0,1-1-32 0,2-2 0 15,0-2-208-15,1-2-128 0,0 0 160 0,1-2-160 16,2-4-144-16,1 1-128 0,0-10-32 0,0 0 0 15,0 0-2224-15,0 0-448 0,9 0-96 0</inkml:trace>
  <inkml:trace contextRef="#ctx0" brushRef="#br1" timeOffset="151758.01">6283 8940 14735 0,'0'0'640'0,"4"-5"160"0,0-1-640 0,0 1-160 16,-4 5 0-16,0 0 0 0,0 0 2368 0,0 0 448 15,0 0 96-15,0 0 16 0,0 0-1264 0,1 10-256 16,-2 4-64-16,-3 6 0 0,-4 7-224 0,2 3-48 15,-3 7-16-15,0 6 0 0,-2 2-32 0,3 4 0 0,-1 4 0 0,-1 4 0 16,-3 1-272-16,0 4-64 0,2-1-16 0,1-1 0 16,2-5-416-16,2-3-96 0,-4-5-16 15,2-1 0-15,0-6 0 0,1-1 0 0,-1-5 0 0,1-4 0 16,1-4-144-16,-1-2 128 0,0-5-128 0,1-2 128 16,4-5-128-16,-2-2-176 0,0-2 48 0,4-8 0 15,0 0-1616 1,-1-6-320-16,1-4-64 0,2-2-8688 0,2-4-1728 0</inkml:trace>
  <inkml:trace contextRef="#ctx0" brushRef="#br1" timeOffset="151990.85">6680 8838 26719 0,'0'0'2368'0,"0"0"-1888"16,0 0-480-16,0 0 0 0,0 0 752 0,1 14 48 15,-4 0 16-15,-2 7 0 0,-1 2 96 0,-3 2 32 16,-4 8 0-16,-1 8 0 0,-2 6-160 0,1 4-16 16,-1 3-16-16,1 2 0 0,0 3 48 0,1 2 16 15,2-4 0-15,1 8 0 0,-4 2-368 0,2-1-64 16,3-2 0-16,1-6-16 0,0-6-368 0,1-6 144 16,2 0-144-16,0-9 0 0,1-2 128 0,0-2-128 15,0-5 0-15,-2-2 0 16,0-5-704-16,-1-4-208 0,-1-6-48 0,-1-4-10384 0,-3-4-2096 15</inkml:trace>
  <inkml:trace contextRef="#ctx0" brushRef="#br1" timeOffset="152162.35">5756 9079 36863 0,'0'0'3264'0,"5"-8"-2608"0,2 2-528 0,2-2-128 16,0 4 1216-16,0 3 224 0,0 1 32 0,1 1 16 15,2-1-1024-15,-2 0-208 0,0 1-32 0,0 3-16 0,-2-1-208 0,-1 4-192 16,0 0 48-16,-4 3-12512 16,-1-2-2496-16</inkml:trace>
  <inkml:trace contextRef="#ctx0" brushRef="#br1" timeOffset="152940.2">8243 9025 22575 0,'5'-26'992'0,"-3"13"224"0,3-2-976 0,-2-3-240 15,1-1 0-15,-1 0 0 0,-2-2 896 0,-1 4 144 16,-2 0 32-16,-2 2 0 0,-3 6-176 0,-1 0-48 16,-5 3 0-16,0 4 0 0,-3 4-400 0,-5 4-96 15,-2 5-16-15,-1 6 0 0,-2 2 96 0,-4 4 16 0,0 7 0 0,-3 3 0 16,-2 6 48-16,0 1 16 0,2 9 0 16,-2 0 0-16,1 2-64 0,2 5-16 0,2 1 0 0,3 0 0 15,3 3-176-15,2 2-16 0,2-1-16 0,4 3 0 16,3-8-224-16,3-3 144 0,2-3-144 0,3-7 128 15,1-4-128-15,3-2 0 0,1-5 0 0,0-3 0 16,0-5-448-16,0-2-80 0,0-4-16 16,0 5-10000-16,-1-11-2000 0</inkml:trace>
  <inkml:trace contextRef="#ctx0" brushRef="#br1" timeOffset="153115.41">7362 9646 19343 0,'0'-13'1728'0,"4"5"-1392"16,3 2-336-16,4-4 0 0,3 2 2528 0,2-1 432 15,2 3 96-15,4-1 16 0,1 4-1760 0,5-1-352 16,3 1-64-16,-6 2 0 0,4 0-352 0,4-1-64 16,4 2-16-16,1 0 0 0,1-2-144 0,1 1-48 15,-2 1 0-15,-1 0 0 0,-2 1-96 0,-3 3-32 16,-5-3 0-16,-3 2 0 16,-1-2-1136-16,-4 1-224 0,-3 1-64 0,-2 1 0 15,-1 1-1008-15,-1-1-208 0,-2-2-32 0</inkml:trace>
  <inkml:trace contextRef="#ctx0" brushRef="#br1" timeOffset="153362.21">8196 9555 13823 0,'14'-7'1216'0,"-6"2"-960"16,-1-2-256-16,0 3 0 0,2-2 2704 0,-9 6 496 16,0 0 112-16,0 0 16 0,0 0-1280 0,0 0-256 15,0 0-64-15,0 0 0 0,-3 8-896 0,-3-1-192 16,-1 6-48-16,-1 0 0 0,-3-2-320 0,1 4-64 0,-1 3-16 0,1 1 0 16,1 0 128-16,1-1 0 0,3 0 16 0,1-2 0 15,3 1 288-15,2-2 48 0,3 2 16 0,2-1 0 16,2-4-80-16,1-1-16 0,2 1 0 0,3-5 0 15,2 1-48-15,-1-4-16 0,3-4 0 0,3-3 0 16,-2-2-128-16,-1-3-16 0,-1-2-16 0,-1 0 0 0,-3-4 48 16,-2 1 16-16,-3 1 0 0,-2-4 0 0,-2 0-48 0,-3-2-16 15,-2-1 0-15,-3 3 0 0,-2-1-240 16,-3 3-128-16,-1-1 160 0,-3 5-160 16,-2-2-240-16,0 5-144 0,1-2-16 15,0 5-16-15,1-1-1776 0,1 0-368 0,4 1-64 0,-3 0-14976 16</inkml:trace>
  <inkml:trace contextRef="#ctx0" brushRef="#br1" timeOffset="153695.21">8729 9371 13823 0,'0'0'1216'0,"0"0"-960"15,7-4-256-15,-7 4 0 0,8-2 2176 0,-8 2 400 16,0 0 80-16,0 0 16 0,0 0-912 0,0 0-176 15,0 0-48-15,0 0 0 0,0 0-160 0,0 0-32 16,0 0-16-16,0 0 0 0,-6 1-320 0,-2 4-64 16,-2-1-16-16,0-2 0 0,-2 3-224 0,0 6-64 15,-2-4 0-15,0 3 0 0,1 3-224 0,-2 0-48 16,-1 0-16-16,1 2 0 0,0 0-192 0,2 0-32 16,3-1-128-16,2 3 192 0,3-2-192 0,3 0 128 0,2 2-128 0,2-3 0 15,2-3 256-15,4 2-32 0,2 1-16 16,1-4 0-16,0-1 0 0,1-1 0 0,3-1 0 0,3-4 0 15,0-2-208-15,2-1 128 0,3-1-128 0,-2-2 0 16,0 1-144-16,1-2-128 0,-1 1-32 0,0 0 0 16,-3-1-2000-16,-1-1-416 0,1-3-80 15,8 2-12960-15</inkml:trace>
  <inkml:trace contextRef="#ctx0" brushRef="#br1" timeOffset="153962.38">9235 9320 11967 0,'0'-16'1072'0,"0"11"-864"15,0-4-208-15,0 2 0 0,0-2 4608 0,-3 4 864 16,3 5 176-16,0 0 48 0,0 0-3520 0,0 0-688 16,-7 5-144-16,-1 6-16 0,-2-1-736 0,0 4-144 15,-2 1-16-15,2 3-16 0,0 2-32 0,0 2 0 16,-2 2 0-16,3-3 0 0,3 1-256 0,1-2-128 16,1-1 128-16,3-1-128 0,2 0 0 0,3-1 0 15,1-2 0-15,1-2 0 0,3-6 208 0,3 1-32 16,0-4-16-16,4-4 0 0,0 0 400 0,2-3 80 15,0-3 0-15,1-2 16 0,-1-3-144 16,-1-1-48-16,-1-2 0 0,0-1 0 0,-2 1-144 0,-1 1-16 16,0-1-16-16,-3-2 0 0,-5-5-112 0,1-1-32 15,-3-1 0-15,-2 2 0 0,-2 4-144 0,-1 0 0 16,1 0 0-16,-1 4 0 0,-2 0-240 0,0 0-128 0,-1 2-16 16,0 3-16-1,0 3-1744-15,0-1-352 0,-2 2-64 0,1 1-9248 0,0 2-1856 0</inkml:trace>
  <inkml:trace contextRef="#ctx0" brushRef="#br1" timeOffset="154363.29">9772 9114 23951 0,'0'0'2128'0,"0"0"-1696"0,7-6-432 0,-7 6 0 0,0 0 1856 0,0 0 304 15,0 0 48-15,0 0 16 0,0 0-1296 0,0 0-256 16,0 0-48-16,-8 6-16 0,-2 4-288 0,-1 3-64 15,-3 1-16-15,-2 1 0 0,0 2 80 0,-1-1 0 16,2 1 16-16,1 2 0 0,0 0-48 0,5 3-16 16,0-3 0-16,3 1 0 0,2-1 48 0,3 0 0 15,1 0 0-15,4 2 0 0,1-4 176 0,2 2 32 16,2 2 16-16,0-2 0 0,0-1 96 0,1-1 32 16,2 0 0-16,-1 1 0 0,-1-3-64 0,-1 2-16 15,-1-2 0-15,-1 0 0 0,0-2-48 0,-3 1-16 16,-1 0 0-16,-1-3 0 0,-2 1-96 0,-2-1-32 15,-1-3 0-15,-3 3 0 0,-1-3-16 0,-3 1-16 16,-2-4 0-16,-2 0 0 0,-4 1-112 0,-3-1-32 16,-3-2 0-16,-2 1 0 0,-2 1-224 0,0-2 128 15,-1 1-128-15,1 1 0 16,0 3-624-16,-2-3-208 0,0 1-64 0,1 2 0 16,1-3-2176-16,0 0-448 0</inkml:trace>
  <inkml:trace contextRef="#ctx0" brushRef="#br1" timeOffset="154973.22">3086 11360 13823 0,'-19'-11'1216'0,"8"3"-960"15,-1-6-256-15,5 3 0 0,-2-2 1328 0,1-2 208 0,-1-2 64 0,3 2 0 16,0 0 368-16,-1-1 80 0,1 5 0 0,1-3 16 15,-2 1-528-15,2 6-96 0,2-2-32 0,-1 5 0 16,-1 0-384-16,5 4-64 0,-5 0-32 0,-2 4 0 16,1 1-384-16,-1 5-80 0,0 4-16 0,-1 3 0 15,1 1-160-15,-1 2-32 0,0 0-16 0,2 3 0 16,0-1-32-16,1 1 0 0,1-3 0 0,2-2 0 16,2-2 64-16,3 0 16 0,2-6 0 0,4 1 0 0,1-5 304 0,4 1 64 15,3-5 16-15,2-3 0 0,2-4-256 0,2-3-48 16,0-2-16-16,0 0 0 0,0-5-112 15,-2 1-32-15,-3-3 0 0,-1 1 0 0,-3-2-80 0,-2 1-128 16,-3 3 176-16,-2-1-176 0,-5-1 208 0,-2-1-64 16,-4 2-16-16,-3 1 0 0,-2 2-128 0,-1 0 160 15,0 2-160-15,-6 2 160 0,-1-2-160 0,-1 2-144 16,-1 4 144-16,-5-2-208 16,3 1-1168-16,3 2-224 0,3 3-64 0,4 0 0 15,3 0-1232-15,8 0-256 0,0 0-48 0</inkml:trace>
  <inkml:trace contextRef="#ctx0" brushRef="#br1" timeOffset="155311.72">3653 10927 25167 0,'4'12'1104'0,"-4"-3"240"0,0 4-1072 0,0 0-272 16,-4 5 0-16,-1 6 0 0,-2 0 1200 0,-4 5 176 0,0-5 32 0,-1 4 16 15,0-1-144-15,-2 3-16 16,-1 0-16-16,-1-2 0 0,1 0 64 0,2-6 16 0,2-2 0 0,2-3 0 15,1-3-400-15,6-5-80 0,-1-1-16 0,3-8 0 16,0 0-160-16,0 0-32 0,5-6-16 0,7-3 0 16,-1-5-176-16,2 0-48 0,2-5 0 0,0 0 0 15,1-2-208-15,-1 3-64 0,1 1 0 0,2-1 0 16,0 0-128-16,0 1 0 0,-2 3 0 0,1 6 0 16,-3-1 0-16,0 5 0 0,0 4 0 0,-1 4 0 0,-1 5 0 0,1 2 0 15,-2 6 0-15,1 3 0 0,-3 3-144 16,-3-2 144-16,-2 4 0 0,0 0 0 0,0-1-368 0,-2 2 48 15,-1-1 0-15,2 9 0 16,1-2-2608-16,3-8-512 0,0-3-96 0,-1-9-32 0</inkml:trace>
  <inkml:trace contextRef="#ctx0" brushRef="#br1" timeOffset="155953.76">5201 11060 15663 0,'-21'-5'688'0,"12"4"144"0,-3-2-656 0,0 0-176 0,-2-1 0 0,-1-1 0 0,-1 1 1664 0,2-3 288 15,3 4 64-15,3-2 16 0,3-2-272 0,3 0-48 16,2 0-16-16,3-3 0 0,3 1-512 0,4-4-96 15,2 1-32-15,6 2 0 0,4-2-416 0,1 3-96 16,0-2-16-16,-1-3 0 0,4 5-192 0,-1 0-32 16,2 5-16-16,-3 0 0 0,-1 3 16 0,-1 4 0 15,1 0 0-15,-3 8 0 0,-6 0-64 0,-1 4-16 16,-3 2 0-16,-4 3 0 0,-3 3-80 0,-5 4-16 16,-3 3 0-16,-4 0 0 0,-3 3 96 0,-6 0 16 15,-5 2 0-15,-1 2 0 0,0 0 80 0,-2-3 32 0,0-1 0 0,0-3 0 16,1-3 128-16,1 1 32 0,1-3 0 15,5-5 0-15,4 2-224 0,4-5-32 0,2-3-16 0,4-1 0 16,3-4-240-16,5 2 144 0,3-3-144 0,6 2 128 16,5-7-128-16,4-1 0 0,3-2 0 0,4-2 0 15,2-3 0-15,7-3 0 0,0 0 0 0,17-4 0 16,-8 1-448-16,-3 0-80 16,-1-3-16-16,-1 5 0 0,-2 0-2096 15,-2 3-432-15,-4-2-64 0</inkml:trace>
  <inkml:trace contextRef="#ctx0" brushRef="#br1" timeOffset="156508.28">6507 11068 5519 0,'0'0'496'0,"0"0"-496"15,0 0 0-15,0 0 0 0,0 0 3440 0,0 0 592 0,0-12 112 0,0 12 16 16,0 0-2032-16,-6-6-400 0,-5 1-96 0,2 2-16 16,-3 2-576-16,-1 1-112 0,0 1-32 0,-2 5 0 15,-5 1-176-15,2 2-32 0,0 0-16 0,-1-3 0 16,-1 7-144-16,2-4-16 0,3 0-16 0,2 2 0 16,0-2-128-16,4 3-32 0,3-4 0 0,3 4 0 15,3-12-32-15,3 13-16 0,3-3 0 0,2 4 0 16,1 0 32-16,2-2 16 0,2 2 0 0,2-1 0 15,1-1-128-15,-1-2-16 0,-1 2-16 0,-1 1 0 0,-2-3 96 0,-1 3 32 16,0-1 0-16,-3-1 0 0,-2 2 80 0,-3-4 0 16,-2 2 16-16,-2 0 0 0,-3 0 80 0,-2 0 16 15,-4-5 0-15,-2 6 0 0,-2-3-48 0,-3 2-16 16,-2-2 0-16,-2 0 0 0,-1-5-176 0,7 0-16 16,-3 2-16-16,-9-2 0 0,2-4-224 0,5 0 176 15,0 0-176-15,4-3 160 0,1 1-160 0,1-3 0 16,4 0 0-16,4 1 0 15,7 4-1488-15,0 0-240 0,1-14-32 0,3 6-16 16,3-3-2000-16,4-1-384 0</inkml:trace>
  <inkml:trace contextRef="#ctx0" brushRef="#br1" timeOffset="156766.79">6942 10739 13823 0,'1'-23'608'0,"3"13"128"0,-2 2-592 0,2-3-144 0,0 2 0 0,-2 0 0 16,1 2 4224-16,-1 1 800 16,-2 6 160-16,0 0 48 0,0 0-3296 0,0 0-656 0,-2 6-128 0,-2 7-16 15,-2 0-384-15,-2 5-80 0,-1 3-16 0,0 3 0 16,0 7-16-16,-2 1 0 0,0 7 0 0,-2-1 0 16,0 2-208-16,-1 0-48 0,-1 5-16 0,0 1 0 15,-1 2-176-15,1 0-48 0,0-2 0 0,0 1 0 16,-2-6-144-16,2 1 0 0,1-4 0 0,2-7 0 0,4 0 0 15,0-4-176-15,2-4 16 0,0-6 0 16,3-4-1456-16,0-3-304 16,2-2-48-16,1-8-9488 0,0 0-1888 0</inkml:trace>
  <inkml:trace contextRef="#ctx0" brushRef="#br1" timeOffset="157090.14">7128 11020 19343 0,'0'0'1728'0,"0"0"-1392"16,0 0-336-16,0 0 0 0,-5 6 2288 0,2 5 384 16,-4 0 80-16,0 3 0 0,-2 3-1440 0,-3 4-288 15,0 3-64-15,-2 1-16 0,-2 4-32 0,1 1 0 16,1 0 0-16,1 2 0 0,3-3-240 0,3-2-48 16,1 2-16-16,5-6 0 0,2 0-240 0,5-4-48 15,1-4-16-15,3-1 0 0,2 1 80 0,2-7 0 16,1-2 16-16,2-3 0 0,0-3 144 0,1-3 32 0,0-4 0 15,0-1 0-15,-2-6 0 0,0-2 0 16,-3-1 0-16,0-1 0 0,-3-1-64 0,-3-1 0 16,-1 0 0-16,-1-6 0 0,-2 1-160 0,-3 2-32 0,-4-1-16 0,-2 1 0 15,-2 0-304-15,-1 0 160 0,-1 5-160 16,0 4 128-16,0-1-128 0,1 1-192 0,0 3 32 16,0 3 16-16,0 2-1280 0,1 1-256 15,1 3-48-15,2 2-16 0,5 0-1696 0,0 0-336 16</inkml:trace>
  <inkml:trace contextRef="#ctx0" brushRef="#br1" timeOffset="157580.22">7592 10881 24191 0,'0'0'1072'0,"0"0"208"0,-1 10-1024 16,0-1-256-16,1 4 0 0,-5 2 0 0,1 3 1152 0,0 2 192 15,0 2 16-15,-1 7 16 0,-2 0 0 0,-2 6 0 16,0 3 0-16,-1 4 0 0,-3-3-256 0,0 2-48 16,-1 1-16-16,-1 2 0 0,-3 4-256 0,0-6-48 15,-1 2-16-15,2-6 0 0,-2-4-288 0,1-3-64 16,1-1-16-16,2-6 0 0,2 0 80 0,3-6 0 16,2-5 16-16,3-2 0 0,0 1-80 0,5-12-32 15,0 0 0-15,0 0 0 0,0 0 160 0,4-12 16 16,1 0 16-16,3-5 0 0,3-2-256 0,2-3-48 0,0-2-16 15,-1-5 0-15,-1-3-224 0,1-1 144 16,1-5-144-16,2 0 128 0,2-4-128 0,2 1 0 16,0-2 144-16,0 2-144 0,-1 5 0 0,1 3 0 0,2-1 0 15,1 9 0-15,1 3 0 0,-3 5 0 0,2 3 0 0,-2 4 0 16,-1 3 0-16,-1 6-160 16,-1 2 160-16,-2 7 0 0,-1 2-128 0,-1 3 128 0,-3-3 0 0,-4 4 0 15,-3 1-144-15,-3 2 144 0,-6 0 0 0,-1 4-144 16,-5-1 144-16,-3 2 0 0,-3-2 0 15,-2 3-128-15,0-3 128 0,-2-1 0 0,2-1 0 0,-3-1 0 0,-1-2-192 0,0-4 64 16,-2 1 0-16,2-5 0 16,-1 0-1152-16,3-5-240 15,0-2-32-15,5-1-16 0,1-4-1440 0,4 0-304 0,1 0-48 16</inkml:trace>
  <inkml:trace contextRef="#ctx0" brushRef="#br1" timeOffset="157987.03">7959 11037 24927 0,'0'0'1104'0,"0"0"240"0,5 4-1088 0,2 1-256 15,1 0 0-15,1-2 0 0,1 1 1072 0,3 0 144 16,2-1 48-16,0 0 0 0,3-6-304 0,0 2-48 15,1 0-16-15,1-3 0 0,2 0-128 0,-1-5-48 16,1 0 0-16,0 3 0 0,-1-3 128 0,1 0 32 0,-1-5 0 0,1-1 0 16,-3 0 0-16,-1 1 0 15,-3-2 0-15,-1 3 0 0,-2-3-304 0,-2 1-48 0,-3-2-16 0,-2 3 0 16,-5 1-64-16,-2 1-32 0,-3-2 0 0,-3 6 0 16,-2 1-112-16,-3 4-32 15,-2 6 0-15,-3 1 0 0,-2 3-272 0,-3 2 0 0,-2 6 0 16,0 2 0-16,-1 3 0 0,0 4 0 0,1 1 0 0,1 5 0 15,1-3 0-15,4 3 0 0,2-2 160 0,3 4-160 16,3 1 160-16,5 1-160 0,3-1 192 0,6-5-192 16,3 0 240-16,4-5-64 0,3-1-16 0,5-1 0 0,4-1 48 0,6-4 16 15,5-4 0-15,7-1 0 0,3-5-64 0,3-3-16 16,2-6 0-16,0-3 0 0,3-3-144 0,-1-1 0 16,-4-5 144-16,1 2-144 15,-3 1-768-15,-3-2-240 0,-2-2-32 0</inkml:trace>
  <inkml:trace contextRef="#ctx0" brushRef="#br1" timeOffset="160413.32">1966 12974 11055 0,'-3'-5'976'0,"-1"2"-784"0,1-4-192 0,3 7 0 16,0 0 1632-16,0 0 288 0,-2-4 48 0,2 4 16 15,0 0-720-15,0 0-144 0,-7 13-32 0,2 1 0 16,0 3-368-16,3 2-80 0,-1 2 0 0,3 1-16 15,-4 0 144-15,3 3 16 0,1 0 16 0,0 3 0 16,0-4-144-16,0 3-16 0,0-3-16 0,1 2 0 16,-1-1-112-16,0-2 0 0,0 1-16 0,-1 0 0 15,0-3 16-15,1-5 0 0,0-4 0 0,0-2 0 0,0-10-32 0,0 0 0 16,6 7 0-16,-6-7 0 16,12 4-32-16,-1-5-16 0,0-4 0 0,1-1 0 0,1-6 112 0,-1 2 32 15,1-4 0-15,1 3 0 0,-1 2-352 16,1-3-64-16,-3 5-16 0,1-1 0 0,-1 3-144 15,-2 2 0-15,1 1 0 0,0 2 0 0,0 2 0 0,-1 2 0 16,0 2 0-16,-1 3 0 0,-1-4 0 0,1 3 0 16,2-3 0-16,-2 0 0 0,-8-5 0 0,13 4 0 15,-2 0 0-15,-1-4 0 0,-10 0 0 0,12-5 0 16,0 1 0-16,1 0 0 0,-3-2 0 0,0-2 128 16,1 1-128-16,-1-2 128 0,1 1-128 0,-1-3 192 15,-1 2-192-15,0-3 192 0,-1 6-192 0,1-6 192 16,-2 0-192-16,1 2 192 0,-2-3-64 0,-1 4-128 15,-2-2 192-15,3-1-64 0,-2 6-128 0,0-4 0 16,-2 1 0-16,0-3 0 0,-2 12 0 0,-2-7 0 16,1-5 0-16,0 6 0 15,1 6-816-15,0 0-192 0,0 0-32 0,0 0-10272 16,-10-12-2048-16</inkml:trace>
  <inkml:trace contextRef="#ctx0" brushRef="#br1" timeOffset="160861.51">3156 12972 11967 0,'0'0'528'0,"8"-6"112"0,2-5-512 0,-1 4-128 0,1-3 0 0,2 2 0 0,-1-3 1504 0,-1 2 272 16,-2 0 48-16,-1 1 16 0,1-3-928 0,-2 2-176 15,-2-3-32-15,-1 3-16 0,-1 1 352 0,-2 8 80 16,0 0 16-16,0 0 0 0,-5-9 192 0,5 9 32 16,-9 0 16-16,-1 6 0 0,-4 3-656 0,1 5-128 15,-3 1-16-15,-2 4-16 0,-1 3-112 0,0 5-32 16,0-1 0-16,0 5 0 0,1-5 128 0,0 2 32 16,4-5 0-16,5-1 0 0,4-1-128 0,4-3-32 15,5-5 0-15,1 0 0 0,1-3-160 0,2-5-16 16,2-3-16-16,4 0 0 0,0-4 144 0,3-1 16 15,0-8 16-15,0 1 0 0,-3-4-48 0,-1-2-16 16,-2-2 0-16,-1 3 0 0,-2 1-160 0,-2 2-48 16,0-2 0-16,-2 4 0 0,-2 3-128 0,-2 7 0 15,0 0 0-15,0 0 128 0,0 0-128 0,0 0 0 16,6 12 0-16,-2 1 0 0,-2 5 0 0,1 1 0 16,1 1 0-16,-1-1 0 0,1 0-128 0,1 0 128 15,2-2-160-15,-1-6 160 16,3 1-1472-16,1-1-208 0,0-4-48 0,3-2 0 15,1-4-1152-15,1-5-256 0</inkml:trace>
  <inkml:trace contextRef="#ctx0" brushRef="#br1" timeOffset="161182.76">3778 12863 8287 0,'0'0'736'15,"-1"16"-592"-15,-1-1-144 0,1-4 0 0,0 3 3072 0,-2 1 576 16,-4 3 112-16,3 1 16 0,-1 2-1728 0,1 1-368 15,-3-1-64-15,2-1-16 0,0-1-64 0,0 1-32 16,0-4 0-16,1-2 0 0,2-3-448 0,0-1-96 16,4-3 0-16,-2-7-16 0,0 0-416 0,0 0-80 15,7-5 0-15,1-1-16 0,0-5 80 0,2-2 0 16,1-1 16-16,1 0 0 0,-2-1-320 0,0-1-64 16,0 0-16-16,2 1 0 0,2-1-128 0,-2 4 0 15,-1-1 0-15,1 4 0 0,0 1 0 0,-1 5 0 16,-1-1 0-16,3 5 0 0,-3 4 0 0,0 4 0 15,0 4 0-15,-3-1 0 0,-1 4 0 0,-1 0 0 16,0 3 0-16,0 7 0 0,-1 2 128 0,0-4-128 16,-1 1 128-16,-2-10-128 0,0 1-160 0,2-1-112 15,-1 0-32-15,1-5 0 16,1-1-2080-16,-1-2-432 0,-3-7-64 0</inkml:trace>
  <inkml:trace contextRef="#ctx0" brushRef="#br1" timeOffset="161545.82">4879 12378 30399 0,'-12'-12'2704'0,"12"12"-2160"0,0 0-544 0,0 0 0 0,0 0 752 0,-9 3 32 15,9-3 16-15,-9 16 0 0,-1 4-800 0,1 5 0 16,0 0-144-16,0 6 16 0,-1 5 128 0,-1 5 256 16,-2 4-64-16,4 1-16 0,-1 2 256 0,4 2 48 15,1 2 16-15,5-4 0 0,0 1-144 0,3-2-32 16,4-5 0-16,2-3 0 0,2-3-176 0,1-3-144 15,0-4 192-15,2-6-192 0,0-3 176 0,0-2-176 16,0-1 160-16,1-5-160 0,1-4 0 0,0-1 0 16,-2-3 0-16,-1-4 0 15,-3-1-1312-15,-1-4-256 0,-1-4-48 0,-5 0-13168 16</inkml:trace>
  <inkml:trace contextRef="#ctx0" brushRef="#br1" timeOffset="161687.6">4495 12905 32255 0,'20'-2'2864'0,"7"2"-2288"0,11 0-576 0,8 0 0 16,7 0 544-16,3 0 0 0,-1-1 0 0,2 0 0 15,3-2-544-15,1 2 0 0,1-3 0 0,-16-1 0 16,4 0-944 0,-1 1-288-16,-5 2-64 0</inkml:trace>
  <inkml:trace contextRef="#ctx0" brushRef="#br1" timeOffset="162509.82">2810 14188 20671 0,'0'0'912'0,"0"0"192"16,0 0-880-16,0 0-224 0,-5-7 0 0,-1-1 0 0,6 8 720 0,-8-2 112 15,8 2 0-15,-9 2 16 0,1 1 128 0,8-3 32 16,-9 7 0-16,0 0 0 0,-4 2-224 0,4-2-32 16,-1 5-16-16,0-2 0 0,-2 1-208 0,0 3-32 15,-1-2-16-15,-1 2 0 0,0-2-96 0,-1 2 0 16,-3 2-16-16,1-5 0 0,2 2 0 0,-1-2 0 16,-1-2 0-16,1 4 0 0,-1-2-112 0,2 2 0 15,1-2-16-15,0-2 0 0,4 3-96 0,0-3-16 16,1-1 0-16,2-1 0 0,7-7-128 0,-5 13 0 15,3-2 0-15,2-5 128 0,0-6-128 0,5 12 192 16,1-2-192-16,3-1 192 0,2-4-192 0,5 3 0 16,3 0 0-16,4 1 0 0,1 3 0 0,4-1 160 15,-2-1-160-15,4 1 160 0,0-4-160 0,3 3 0 16,0-1 0-16,0 3 128 0,0-6-128 0,2 3 128 0,2-3-128 0,2 1 128 16,3-1 32-16,0-3 0 0,-1-1 0 15,-3-1 0-15,-4 2 80 0,-2-3 16 0,-6-1 0 0,-1-1 0 16,-6 0-256-16,-3 1 144 0,-2-1-144 0,-2 2 128 15,-3-2 64-15,-2-3 0 0,1 1 0 0,-8 4 0 16,2-8 128-16,0-1 16 0,-2 2 16 16,-3-3 0-16,-3 2 0 0,1 2 0 0,-4-6 0 0,-3-2 0 15,-2-1-64-15,-11-8-16 0,-4 4 0 0,1-3 0 16,0-1-96-16,1 1-32 0,0 0 0 0,3 3 0 16,1-1-144-16,4 0 0 0,3 3-160 0,2-4 160 15,2 0-1520 1,2 3-208-16,5 5-32 0,-1-1-15568 0</inkml:trace>
  <inkml:trace contextRef="#ctx0" brushRef="#br1" timeOffset="162948.56">3963 13826 13823 0,'0'0'1216'0,"0"0"-960"0,-9 4-256 0,1-2 0 16,-1 2 1728-16,-3 3 288 0,1 0 64 0,1 6 16 16,-1 5-752-16,-1 1-128 0,-4 5-48 0,0 6 0 15,-1 7 0-15,1 7 0 0,1-1 0 0,1 1 0 0,-2 3-192 16,4 2-32-16,-1-4-16 0,2 2 0 0,0 0-320 15,5-5-64-15,3-2-16 0,3-11 0 0,2 0-336 0,0 0-64 16,2 1 0-16,1-5-128 0,0 1 128 0,3-4-128 16,1 1 0-16,1-4 0 0,0-3 0 0,0-4-176 15,3-3 32-15,7 0 0 16,1-6-496-16,3-7-80 0,-1-5-32 0,-5 1-9152 16,2-6-1824-16</inkml:trace>
  <inkml:trace contextRef="#ctx0" brushRef="#br1" timeOffset="163349.32">4155 14327 23727 0,'0'0'1040'0,"0"0"240"0,0 0-1024 0,0 0-256 16,-1-9 0-16,2 0 0 0,4 0 944 0,4 0 144 15,3 0 16-15,0 1 16 0,-1-8-16 0,3 1 0 0,1 1 0 0,1-4 0 16,1-3-336-16,1 2-80 15,-1 1-16-15,-1 3 0 0,-1-1-288 0,-1 6-64 0,0-1-16 0,-1 4 0 16,-4 7-112-16,-1 0-32 0,1 4 0 0,-2 6 0 16,0 4 192-16,0 7 32 0,-3 3 16 0,-2 0 0 15,-2 5-112-15,-2 0-32 0,-1 3 0 0,-2-1 0 16,0-2-64-16,-3-4-32 0,-2 2 0 0,0-5 0 16,1-5 48-16,1-3 16 0,2-3 0 0,1-3 0 15,5-8 112-15,0 0 32 0,0 0 0 0,0 0 0 16,0 0 304-16,0-10 64 0,4-2 16 0,1-5 0 0,-1-3-224 15,2-1-32-15,3-2-16 0,2-1 0 0,3-2-304 16,2 0-176-16,1-2 192 0,4 4-192 0,2-1 0 16,2 2 0-16,5 4 0 0,2 0 0 0,1 1 0 0,0 3 0 15,2 4 0-15,-2 4 0 0,0 2-240 0,-4 2 0 16,-4 3 0-16,1 3 0 16,-6-1-2080-16,2 5-432 0,-1 3-64 0,-2-1-14176 0</inkml:trace>
  <inkml:trace contextRef="#ctx0" brushRef="#br1" timeOffset="163541.62">5016 14243 32191 0,'0'0'1424'0,"0"0"304"0,1 13-1392 0,3 1-336 16,0 2 0-16,0 3 0 0,-2 3 544 0,-2 2 32 0,-1 4 16 0,1 0 0 15,1 0 496-15,-2-1 112 16,-2 3 16-16,1-7 0 0,-1 0-320 0,-2-2-64 15,-1 2-16-15,-1 2 0 0,1-1-496 0,1-1-80 0,-1 2-32 0,-1-3 0 16,1-2-208-16,0-2 0 0,-2 0-192 0,0 3 192 31,3-4-2528-31,0-6-400 0,5-11-80 0</inkml:trace>
  <inkml:trace contextRef="#ctx0" brushRef="#br1" timeOffset="164008.51">5906 13796 29487 0,'-7'-6'2624'15,"7"6"-2112"-15,-5-5-512 0,-1 0 0 0,-2 2 864 0,-1-1 64 16,-1 1 16-16,-1 2 0 0,-3 0-800 0,-4 2-144 16,-4 1 0-16,-2 2 0 0,-1 3 0 0,-2 4 0 15,-3 6 192-15,0 0-64 0,2 1 176 0,2 2 32 16,0 3 16-16,3 2 0 0,3-3-32 0,2 1-16 16,3 3 0-16,2-3 0 0,4-3-32 0,2 0 0 15,2-1 0-15,2-1 0 0,4-4 16 0,3 1 0 0,0 2 0 0,4 1 0 16,2 1 32-16,1-1 0 15,1 1 0-15,0 0 0 0,4 1 0 0,0 2 0 0,-1 3 0 0,-1-3 0 16,2-2 80-16,-5 0 32 0,1 4 0 0,-4-2 0 16,-1-3-128-16,-2-1-32 0,-3-2 0 0,-2 0 0 15,-2 0 96-15,-2-6 16 0,0 2 0 16,-5-3 0-16,0 3-208 0,-2 1-48 0,-3-4 0 16,-1 1 0-16,-3-6-128 0,-1 0 192 0,-1-2-192 0,-1-2 192 15,1-3-400-15,-7-4-80 0,7-4-16 0,2 1 0 16,3-3-1920-1,6-1-384-15,4 1-80 0,2 1-8544 0,3-5-1712 0</inkml:trace>
  <inkml:trace contextRef="#ctx0" brushRef="#br1" timeOffset="164360.98">5940 13239 11967 0,'-3'-12'1072'0,"3"6"-864"0,0 6-208 0,0 0 0 0,3-13 2752 0,2 6 512 15,-5 7 112-15,8-5 16 0,-8 5-1856 0,11 0-352 16,-11 0-80-16,14 6-16 0,0 5 144 0,1 3 32 15,2 7 0-15,2 3 0 0,3 3-208 0,2 7-32 16,5 4-16-16,-1 8 0 0,0 3-208 0,0 3-32 16,-3 6-16-16,1-1 0 0,-3 6-112 0,-3 0 0 15,-2 3-16-15,-4-3 0 0,-5 2-48 0,-2 0 0 0,-4-4 0 16,-5-1 0-16,-3-7-96 0,-4-1-32 0,-3-1 0 0,-2-1 0 16,-8-8-64-16,2-4 0 15,-3-3-16-15,0-3 0 0,-1-4-368 0,9-11 0 0,-3-5 0 0,-8 2 0 31,6-5-1760-31,1-8-416 0,3-8-96 0</inkml:trace>
  <inkml:trace contextRef="#ctx0" brushRef="#br1" timeOffset="165314.39">6976 13417 11055 0,'0'0'480'0,"0"0"112"0,0 0-464 0,0 0-128 16,-9-1 0-16,9 1 0 0,-8 0 2304 0,8 0 448 15,-8-2 96-15,8 2 16 0,-11-2-880 0,11 2-192 16,-10-3-16-16,10 3-16 0,0 0-384 0,0 0-80 16,0 0-16-16,0 0 0 0,0 0-352 0,0 0-80 15,0 0-16-15,0 0 0 0,12 0-384 0,3 4-64 16,5-1-32-16,3 0 0 0,3 2 48 0,4 3 16 15,4-2 0-15,8 2 0 0,7-3-80 0,5 3-16 16,5 1 0-16,2-3 0 0,-2 3 0 0,0-3 0 16,-3-1 0-16,1 4 0 0,-1-2-16 0,0 1-16 15,-3-1 0-15,-3-1 0 0,-4 2-32 0,-6-3 0 16,-7 1 0-16,-3 1 0 0,-5-6-64 0,-5-1 0 0,-6 1-16 0,-1-1 0 16,-1 0 80-16,-2 0 32 0,-10 0 0 15,0 0 0-15,0 0-32 0,0 0-16 0,0 0 0 0,0 0 0 16,0 0 16-16,-7 9 16 0,-2 3 0 15,-3 3 0-15,-5-1-32 0,-4 2-16 0,-5 3 0 0,-2 3 0 16,-2 0 32-16,-6 4 0 0,-2 1 0 0,-1 5 0 16,-3-1 16-16,1 0 16 0,0-1 0 0,2 4 0 15,-1-3-48-15,1 4-16 0,1-5 0 0,0-1 0 16,2 1 0-16,7-8 0 0,2 0 0 0,4-2 0 16,3-2-224-16,4-3 144 0,3-3-144 0,3-3 128 0,3 2-128 15,2-6 0-15,5-5 0 0,0 0 0 0,0 0 0 0,0 0 0 16,0 0 0-16,0 0 0 15,0 0-928-15,12 0-112 0,-1-2-32 16,2-1 0-16,1-4-1136 0,4-1-224 0,1-2-64 0,1 0-15664 0</inkml:trace>
  <inkml:trace contextRef="#ctx0" brushRef="#br1" timeOffset="165737.43">8808 12898 27071 0,'1'-15'1200'0,"-1"6"240"0,-1-4-1152 0,-1 1-288 0,2-2 0 0,2 2 0 0,-1-2 1088 0,-1 3 144 16,-1 2 48-16,1 9 0 0,-4-9 144 0,4 9 48 15,0 0 0-15,0 0 0 0,0 0-640 0,0 0-112 16,-4 14-16-16,0 3-16 0,0 3-112 0,1 5-32 15,-3 1 0-15,3 8 0 0,0 8 96 0,1 5 32 16,-1 5 0-16,2 3 0 0,-2 6 32 0,3 2 0 16,-1 3 0-16,0-1 0 0,-1 1-176 0,0 0-16 15,-1-1-16-15,1-4 0 0,-1-5-144 0,-1-5-32 16,3-4 0-16,0-2 0 0,0-7-64 0,-1-3-32 16,1-3 0-16,0-5 0 0,0-1-96 0,1-3-128 15,0-4 176-15,1-5-176 16,0-7-320-16,0 2-160 0,1-3-32 0,-2-6-16 15,0 0-2064-15,0 0-416 0</inkml:trace>
  <inkml:trace contextRef="#ctx0" brushRef="#br1" timeOffset="167698.6">2743 17248 14735 0,'0'0'1312'0,"0"0"-1056"0,0 0-256 0,0 0 0 0,0 0 2256 0,0 0 400 16,0 0 80-16,0 0 16 0,13-1-2272 0,-3-1-480 15,-10 2 0-15,13-2 0 0,1-1 0 0,1-1 0 16,3-2 128-16,1 1-128 0,0 1 416 0,2-4-32 15,4 1 0-15,3-5 0 0,3 2-64 0,5-4 0 16,3 2-16-16,2-4 0 0,-2 1-48 0,2-5-16 16,0-2 0-16,2 1 0 0,4 0-48 0,3-2 0 15,2-2 0-15,6-1 0 0,4 1 128 0,2 1 0 16,-3-3 16-16,0 0 0 0,-2 0 112 0,5 0 0 0,4-1 16 16,5 0 0-16,8-3-96 0,-3 0-32 0,-6-2 0 15,0 1 0-15,2-1-48 0,5-2-16 0,6 1 0 16,-3 1 0-16,-2-1-80 0,3 1-32 0,-3-2 0 15,7 5 0-15,2-3 80 0,-2-3 16 0,-2 2 0 0,-1 0 0 16,-2-3-256-16,3 1 176 0,4-1-176 0,0 2 160 16,-2 0-32-16,0 0-128 0,-2-3 192 0,5 0-64 15,6-1 0-15,-5 4 0 0,-3 0 0 0,-4 2 0 16,0-1 32-16,-2 4 0 0,2 5 0 0,1-4 0 16,-2 0 0-16,-4-2 0 0,-4 1 0 0,2 3 0 15,0 1-16-15,1 0 0 0,5-2 0 0,-5 3 0 16,-6-2-144-16,-2 2 192 0,1-2-192 0,2 4 192 15,-1 3-192-15,3 1 192 0,-3 0-192 0,-3-2 192 16,-7-3-64-16,2 3-128 0,-3 0 192 0,3 2-64 16,-2 0 0-16,1 0-128 0,2-3 192 0,-5 1-64 0,-7 2 0 15,-1 0 0-15,1 1 0 0,-4 1 0 16,1 1 0-16,-1 1-128 0,2-1 192 0,-1 2-64 0,1-1-128 0,-3 1 160 16,0-1-160-16,-3 3 160 0,0 0-160 0,0-1 192 15,-1 0-192-15,2-1 192 0,1 2-192 0,0 1 0 16,1 1 0-16,2 3 128 0,-2-4-128 0,-3 4 0 15,-3-3 0-15,-4 2 0 0,-1-2 0 0,0 3 0 16,-3-1 0-16,-1 3 0 0,-2 1 0 0,0-3 0 16,-1 4 128-16,-4 0-128 0,3 2 0 0,2 1 128 15,2-3-128-15,-2-1 128 0,-5-1-128 0,2 3 128 16,-2 0-128-16,0 0 128 0,-3-1-128 0,-1 1 0 16,-1-2 0-16,0 4 0 0,0 3 0 0,-2-3 128 15,0-3-128-15,-1 2 0 0,-1 5 160 0,-1-3-160 0,-2-1 192 16,-1 1-192-16,1 0 0 0,-3 1 0 0,0-1 0 15,0 0 0-15,-11-1 208 0,10 0-64 0,-2 1-16 16,-8-1 0-16,0 0-128 0,10 2 0 0,-10-2 0 0,0 0 0 16,0 0 192-16,0 0-64 0,0 0 0 0,0 0 0 15,0 0 0-15,6-4 0 0,-6 4 0 0,0 0 0 16,5-6-128-16,1-5 0 0,-5 4 0 0,3-2 128 16,-2 3-128-16,1-6 0 0,-1-3 144 0,0 1-144 15,-1 1 0-15,1-5 128 0,-2-2-128 0,3-5 0 16,-1-1 0-16,1-3 0 0,0-2 0 0,0-2 128 15,1-6-128-15,-3-2 0 0,2-2 0 0,-1-4 0 16,0 3 0-16,-1-9 0 0,-1-8 0 0,0 3 0 16,0 2 0-16,0-2 0 0,1-6 0 0,2 3 0 15,2-3 0-15,-4 0 0 0,2-1 0 0,1-4 0 0,1-2 0 16,0 2 0-16,-3-1 0 0,2 1 0 0,1-3 0 16,2-1 0-16,-4-5 0 0,2-1 0 0,-1 0 0 15,0 3 0-15,2 2 0 0,1-3 0 0,-2-2 0 0,2-1 0 16,-1 0 0-16,-1 2 0 0,4-3 0 0,-2 1 0 15,0-4 0-15,0-2 0 0,1-1 0 16,-1 6 0-16,1 1 0 0,0 2 0 0,-2-3 0 0,2 0 0 16,-3-3 0-16,2 4 0 0,1-4 0 0,0 6 0 15,-1 1 0-15,2-1 0 0,1-4 0 0,2 0 0 16,0-3 0-16,1 1 0 0,1 3 0 0,-1-3 0 16,2 1 0-16,0 1 0 0,-1-4 0 0,-1 4 0 15,1 2 0-15,-3-2 0 0,0 2 0 0,-2 3 0 16,-2 1 0-16,1-1 0 0,-2 1 0 0,-1 2 0 15,-1 4 0-15,-3 3 0 0,-1 5 0 0,0 5 144 0,-1 3-144 0,-3 3 0 16,2 4 128-16,-3 4-128 0,0 6 0 16,-3 5 0-16,-1 1 128 0,0 3-128 0,0 6 0 0,3 6 0 31,1 3-1680-31,1 5-400 0,4 8-80 0</inkml:trace>
  <inkml:trace contextRef="#ctx0" brushRef="#br1" timeOffset="178700">16656 11499 13695 0,'0'0'608'15,"1"-10"128"-15,1 1-592 0,1-3-144 0,-1 5 0 0,1-2 0 0,-3 9 576 0,6-7 96 16,-6 7 16-16,8-9 0 0,-2 4-240 0,-6 5-32 16,0 0-16-16,0 0 0 0,5-10 48 0,-5 10 16 15,3-7 0-15,-3 7 0 0,0 0 352 0,0 0 64 16,0 0 16-16,0 0 0 0,0 0 96 0,0 0 32 16,0 0 0-16,0 0 0 0,0 0-368 0,0 0-64 15,0 0-16-15,0 0 0 0,0 0 0 0,0 0-16 0,0-9 0 0,0 9 0 16,0 0-96-16,0 0-16 15,0 0 0-15,0 0 0 0,0 0-128 0,0 0-48 0,-5 9 0 0,-3-1 0 16,-1 4 16-16,0 3 0 0,-1 2 0 0,-2 1 0 16,0 1-32-16,1 0-16 0,-2 2 0 0,0 6 0 15,1-2-112-15,0 5 0 0,-1-5-128 0,1 6 192 16,-1 0-192-16,2 0 176 0,2 3-176 0,-3-2 160 16,3 0-160-16,3-3 160 0,-3 1-160 0,0 1 160 15,0-7-160-15,2 1 128 0,2-2-128 0,-1-2 128 16,1-1 32-16,3 0 0 0,-1-1 0 0,1 2 0 15,-1-2 32-15,2-1 0 0,1-1 0 0,0-1 0 16,0-1-48-16,0 1 0 0,1 1 0 0,2 0 0 16,-1-1-144-16,2 1 160 0,-1-3-160 0,0-3 160 15,1 0-160-15,3 3 128 0,0-3-128 0,-2 0 128 16,0 0-128-16,3-4 128 0,-2 0-128 0,6 1 128 0,-3-5 80 16,2 0 16-16,3 0 0 0,1-2 0 0,1-1-32 0,-1-1 0 15,0-2 0-15,2 1 0 0,-1-1-64 16,2 2-128-16,-1-3 176 0,-1-1-176 0,-1 3 144 0,-1-2-144 15,0 1 0-15,-2-1 144 0,-2-1-144 0,-1 2 0 16,0-1 144-16,0 1-144 0,-9 3 0 0,11-4 0 16,-11 4 0-16,10-6 128 0,-10 6-128 0,8-5 0 15,-8 5 0-15,0 0 0 0,0 0-160 0,0 0-96 16,0 0-32-16,0 0 0 16,2-6-1584-16,-2 6-320 0,-3-11-64 0,-5 8-8176 15,-4-1-1616-15</inkml:trace>
  <inkml:trace contextRef="#ctx0" brushRef="#br1" timeOffset="179678.19">16174 11909 15663 0,'0'0'1392'0,"-9"2"-1120"16,0-2-272-16,9 0 0 0,-10 2 1152 15,10-2 160-15,0 0 32 0,0 0 16 0,0 0-384 0,0 0-80 16,0 0 0-16,0 0-16 0,0 0-304 0,4 9-48 16,-4-9-16-16,11 9 0 0,1-3 112 0,4-2 16 15,2-4 0-15,1 3 0 0,5-2 0 0,0 0 0 16,0-3 0-16,2-3 0 0,0-1-80 0,4 3-16 16,1-4 0-16,0 2 0 0,0-1-144 0,0 0-16 15,1 0-16-15,1 1 0 0,0 3-64 0,-1-3-16 16,0 1 0-16,-4 1 0 0,-3 2-48 0,-1 0-16 15,-2 1 0-15,-4 1 0 0,-6 0-96 0,1 2 0 0,-4-1-128 16,-9-2 192-16,0 0-32 0,0 0-16 0,0 0 0 0,0 0 0 16,0 0 112-16,0 0 32 0,0 0 0 0,0 0 0 15,-10 7 32-15,-2-5 16 16,0 0 0-16,-2-1 0 0,-2 0-16 0,-1 0-16 16,-1 1 0-16,-5-4 0 0,-2 0-112 0,-2 1-32 0,-2 1 0 0,-2 1 0 15,-2 0-160-15,-1 2 160 0,-2-1-160 0,-2 3 160 16,0-1-160-16,-4 2 160 0,0 1-160 0,-1-2 160 15,0-3-16-15,1 1 0 0,3 0 0 0,4-1 0 16,2 2 32-16,6-3 0 0,3 0 0 0,6 2 0 16,5-2-48-16,3 2 0 0,10-3 0 0,0 0 0 15,0 0-128-15,0 0 0 0,0 0 0 0,0 0 0 16,0 0 0-16,18 4 0 0,2-1 0 0,5-3 0 16,1-2 128-16,6-1 0 0,5 1 0 0,2-2 0 0,3 0-128 0,0-5 0 15,-1 2 0-15,1-4 0 0,1 5 0 16,-1-1 160-16,-1-1-16 0,-3 4 0 0,1-2-144 0,-1 1 0 15,2 2 0-15,-5 1 0 0,-3-1 0 0,-4-2 128 16,-4 4-128-16,-2-1 128 0,-6 2-128 0,0 0 0 16,-16 0 0-16,10 0 0 0,-10 0 128 0,0 0-128 15,0 0 128-15,0 0-128 0,-13 5 208 0,-5-1-32 16,-3 0-16-16,-5 0 0 0,-4-2-32 0,-3 2-128 16,-3-2 192-16,-1 0-64 0,-2-1 0 0,-2 2-128 15,0 1 192-15,-2 2-64 0,-1-1-128 0,-2 0 160 16,-1-1-160-16,-3 1 160 0,1-1-160 0,4-2 0 15,5 1 0-15,5-3 128 0,5-1-128 0,7 1 160 0,5-2-160 0,7 2 160 16,11 0-160-16,0 0 0 0,0 0 0 16,9-2 0-16,7-2 0 0,11-2 0 0,7 1 0 15,8 1 0-15,6-2 0 0,5-1 0 16,0 1-160-16,3-3 160 0,1 3 0 0,2-2 0 0,-1 2 0 0,2 2 0 16,-3 0 0-16,1-1 0 0,-3 1 0 0,-8 1-144 15,-10 1 144-15,-3 1 0 0,-6-1 0 0,-6 1 0 31,-7 1-1120-31,-5 0-192 0,-10 0-32 0,0 0-16 16,0 0-2000-16,0 0-400 0</inkml:trace>
  <inkml:trace contextRef="#ctx0" brushRef="#br1" timeOffset="180206.11">16624 11426 20847 0,'0'0'912'0,"1"-11"208"0,-1 1-896 0,3 1-224 16,0-1 0-16,-3 10 0 0,5-7 800 0,2 2 112 0,-1-5 32 0,1 5 0 16,-7 5-320-16,8-4-64 0,-8 4-16 0,11-6 0 15,-2 3-96-15,-9 3 0 0,0 0-16 0,0 0 0 16,0 0 32-16,0 0 16 0,0 0 0 0,0 0 0 16,0 0 48-16,0 0 16 0,0 0 0 0,0 0 0 15,-7 10 16-15,-2 2 0 0,-1 4 0 0,-1 3 0 16,-3 0-96-16,-3 6-16 0,3-2 0 0,-2 6 0 15,-1 0-64-15,1 4 0 0,-2 1-16 16,1 4 0-16,3 7-48 0,-2-2-16 0,-5 2 0 0,2-3 0 16,4 3-112-16,-3-1 0 0,1 0-16 0,0-1 0 15,2-6-176-15,3 0 160 0,0-1-160 0,0-3 160 16,5-8-160-16,0 1 192 0,3-6-192 16,3-1 192-16,2-1 32 0,3-3 16 0,3-2 0 0,0-2 0 15,2-2 64-15,2-3 16 0,3-1 0 0,2 2 0 0,2-3-48 16,2-2 0-16,1-2 0 0,1 0 0 0,-3-1-128 15,1 0-16-15,0-2-128 0,0-2 192 0,0 1-192 0,1 0 128 16,0 1-128-16,2-4 0 0,2 1 192 0,0-1-48 16,-3-1-16-16,0 3 0 0,0-1-128 0,-2 0-256 15,-1 2 64-15,-1 2 16 16,-3-2-432-16,-1-1-96 16,-1 1 0-16,-2 1-16 0,-11 3-1488 0,10-1-288 0,-10 1-64 15,0 0-7616-15,0 0-1536 0</inkml:trace>
  <inkml:trace contextRef="#ctx0" brushRef="#br1" timeOffset="180514.28">15982 12011 20271 0,'0'0'1792'0,"0"0"-1424"0,-3-8-368 0,3 8 0 16,0 0 1056-16,0 0 144 0,8-11 16 0,3 3 16 16,2-2-80-16,2 4-32 0,6-3 0 0,3 1 0 15,3-2-112-15,4 1-32 0,5-5 0 0,3 4 0 16,3-3-64-16,0 2-16 0,0 1 0 0,0-2 0 16,1 5-32-16,2-4-16 0,-1 4 0 0,2-2 0 15,2 4-352-15,4-3-80 0,-1 4-16 0,-1 1 0 16,-1 0-208-16,-4-1-32 0,-6 3-16 0,1 1 0 0,-1 1-144 0,-5 3 0 15,-2-3-160-15,-5 4 160 16,-2 6-1808-16,-2-4-272 16,-4 5-48-16</inkml:trace>
  <inkml:trace contextRef="#ctx0" brushRef="#br1" timeOffset="183691.35">18295 10606 10127 0,'-16'-1'896'0,"7"0"-704"0,-1-3-192 0,10 4 0 16,-9 0 1856-16,9 0 320 0,-9 3 80 0,9-3 16 0,0 0-1296 0,0 0-256 15,0 0-48-15,0 0-16 0,0 0-304 0,0 0-64 16,0 0-16-16,0 0 0 0,1 10 304 0,-1-10 64 16,8 9 16-16,2-4 0 0,-10-5 368 0,15 5 80 15,2-1 16-15,2 0 0 0,1-4-80 0,3-2-16 16,2-2 0-16,1 1 0 0,-2 1-256 0,1 0-64 15,1-2-16-15,2-1 0 0,1 4-144 0,2-1-32 16,-1 0 0-16,-1-1 0 0,-1 2-192 0,0-2-32 16,-1 3-16-16,0 0 0 0,-1 0-144 0,0 3-128 15,-5-2 192-15,0 2-192 0,-3-2 0 0,-3 2 0 16,-1 2 0-16,-4 0 0 16,-10-5-1456-16,0 0-336 0,-3 14-80 0,-6-4-12832 0</inkml:trace>
  <inkml:trace contextRef="#ctx0" brushRef="#br1" timeOffset="183934.01">18229 11053 25791 0,'-21'-9'1152'0,"12"6"224"0,2 1-1104 0,7 2-272 0,0 0 0 0,0 0 0 15,0 0 1664-15,0 0 288 0,0 0 48 0,13 6 16 16,5 3-1280-16,5-5-256 0,2-3-48 0,7 2-16 15,6-1-224-15,0-3-64 0,0-2 0 0,2-1 0 16,2 1-128-16,-2-4 0 0,0 3 144 0,-2 1-144 16,-3 1 0-16,0 0 0 0,-2-1 0 0,-1 2 128 15,-4 1-128-15,-2 0 0 0,-3-4 0 0,-1 4 0 16,1 1-1376 0,-4 2-240-16,-3-2-48 0,0 1-12304 0</inkml:trace>
  <inkml:trace contextRef="#ctx0" brushRef="#br1" timeOffset="184479.41">19776 10034 23039 0,'1'-15'1024'0,"-1"15"192"0,6-5-960 0,-4-1-256 16,3-1 0-16,0 4 0 0,0-2 448 0,-5 5 32 0,9-3 16 0,-9 3 0 15,9-4 16-15,-9 4 16 16,0 0 0-16,0 0 0 0,0 0-80 0,0 0-32 0,0 0 0 0,0 0 0 16,0 0 240-16,0 0 48 0,0 0 16 0,0 0 0 15,-2 13-80-15,0 2 0 0,-2 3-16 0,-1 1 0 16,0 3-128-16,-4 2-32 0,2 6 0 0,-1 5 0 16,-1 1-128-16,-1 3-16 0,0-1-16 0,-7 18 0 0,3-3 16 15,0-3 0-15,2-3 0 0,-1-5 0 0,2 3-32 16,0-3 0-16,3-1 0 0,-1-3 0 0,5-4-80 0,-1-2-16 15,1 0 0-15,1-4 0 0,1-1 16 16,4-5 0-16,1 0 0 0,1 1 0 0,0-4 0 16,1-2 0-16,2-5 0 0,1 1 0 0,2 0 96 0,0-4 16 15,5 1 0-15,2-4 0 0,2 2-80 0,4-3-16 16,0 0 0-16,5 0 0 0,2-2-96 0,2-2 0 16,0-1-128-16,0 0 192 0,-1-1-192 0,0-6-288 15,-4-2 64-15,-3-1 16 16,-4 4-1440-16,-2-3-272 0,-3-1-64 0,-1-4-9216 15,-8 0-1824-15</inkml:trace>
  <inkml:trace contextRef="#ctx0" brushRef="#br1" timeOffset="184755.46">19277 10581 30399 0,'-17'-16'1344'0,"11"7"288"0,2 0-1312 0,4 9-320 0,0 0 0 16,0 0 0-16,5-5 960 0,4 1 112 0,2 1 16 0,12 1 16 16,4 0-672-16,3 0-144 0,5-2-32 0,2 0 0 15,-1 2 64-15,3-1 16 0,0 2 0 0,3-3 0 16,0 0-112-16,0 3-32 0,0 2 0 0,0 2 0 16,-3-2-192-16,-1 2 176 0,-1-3-176 0,-4 2 160 15,-2 1-160-15,-3-2 0 0,-3-1 0 0,-3 0 0 16,-3 0-1632-1,-4 3-208-15,-2-1-32 0,-2 1-8048 0,-11-3-1616 0</inkml:trace>
  <inkml:trace contextRef="#ctx0" brushRef="#br1" timeOffset="185451.3">20713 10070 11967 0,'0'0'1072'0,"0"0"-864"0,0 0-208 0,0 0 0 15,-3-11 1056-15,3 11 160 0,0 0 48 0,0 0 0 16,-2-5-400-16,-2-3-80 0,0 2-16 0,0 2 0 16,-1 1 272-16,0 1 48 0,-1-2 16 0,1 3 0 15,5 1 112-15,-7-2 0 0,1 1 16 0,6 1 0 16,0 0 64-16,0 0 16 0,0 0 0 0,0 0 0 15,0 0-304-15,0 0-64 0,0 0-16 0,0 0 0 0,0 0-464 0,0 0-80 16,0 0-32-16,0 0 0 0,0 0-64 16,10 11-16-16,2-3 0 0,0 4 0 0,2-6-32 0,3 4-16 15,1-1 0-15,1 2 0 0,4 2 32 0,2 0 16 16,2 2 0-16,1 3 0 0,0 0-80 16,-2 1-32-16,1 0 0 0,1 1 0 0,0 2-160 0,-1-3 192 15,-2-1-192-15,-1-2 192 0,-2-3-192 0,0 0 128 16,-2-1-128-16,0-4 128 0,1 1 0 0,-2-3-128 15,-4 3 192-15,-1-3-64 0,-1 1 64 0,-2-2 16 16,-11-5 0-16,10 5 0 0,-10-5-32 0,0 0-16 16,0 0 0-16,0 0 0 0,0 0 16 0,-2 8 0 15,-1 3 0-15,-6-5 0 0,-4 2 224 0,-3 0 48 16,-3 4 16-16,-1 1 0 0,-2 0-160 0,0 1-48 0,1 0 0 16,-3 0 0-16,-2 0-128 0,2 2-128 15,0-1 144-15,2-1-144 0,1-2 128 0,0-3-128 16,0 2 0-16,0-4 144 0,1-2-144 0,2 1 0 0,3-2 0 0,2 1 128 15,1-1-128-15,1 1 0 0,4-3 0 0,7-2 128 16,0 0-128-16,0 0 0 0,0 0 0 0,0 0 0 16,0 0 0-16,0 0-192 0,0 0 0 0,0 0 16 31,2-9-1280-31,5 3-256 0,2 2-48 0,2-2-10800 0,3 1-2160 0</inkml:trace>
  <inkml:trace contextRef="#ctx0" brushRef="#br1" timeOffset="186472.64">22125 10069 24351 0,'0'0'1088'0,"0"0"208"0,0 0-1040 0,0 0-256 0,1-8 0 0,-1 8 0 16,0 0 0-16,0 0 0 0,0 0-128 0,0 0 128 16,0 0-160-16,0 0 160 0,0 0-160 0,0 0 160 15,0 0-176-15,0 0 176 0,0 0-192 0,0 0 192 16,0 0 0-16,0 0 0 0,0 0 192 0,0 0-48 15,0 0 112-15,0 0 32 0,0 0 0 0,0 0 0 16,0 0-288-16,0 0 128 0,0 0-128 0,0 0 0 16,0 0 0-16,0 0 0 0,0 0 0 0,0 0 0 15,0 0 176-15,0 0-176 0,0-7 160 0,0 7-160 16,0 0 272-16,0 0-32 0,0 0-16 0,0 0 0 0,2-8 16 16,-2 8 0-16,0 0 0 0,0 0 0 15,2-9-48-15,-2 9 0 0,3-6 0 0,-3 6 0 16,2-8-48-16,-2 8-16 0,4-6 0 0,-4 6 0 0,0 0-128 0,0 0 0 15,1-7 144-15,-1 7-144 16,0 0 0-16,0 0 144 0,6-5-144 0,-5 1 0 0,0-2 192 0,0-2-64 16,1 5 0-16,-1-2-128 0,0-3 368 15,0 2-48-15,-1-8 0 0,0 6 0 0,0-2 64 0,2 3 0 16,-1-4 0-16,0 3 0 0,-1-2 96 16,0 3 32-16,3-5 0 0,-2 3 0 0,0-2-160 0,1-4-32 15,-1 1 0-15,0 1 0 0,0-2-48 0,1 1-16 16,0-2 0-16,1 4 0 0,-2 1-64 0,2 0 0 15,-2 3-16-15,0 0 0 0,-1 2 112 0,0 6 32 16,0 0 0-16,0 0 0 0,0 0 0 0,0 0 16 16,0 0 0-16,0 0 0 0,-5 6-208 0,-1 5-128 15,-2 2 160-15,-3 11-160 0,-1 0 176 0,6-7-176 16,-4 3 192-16,1 7-192 0,-3 0 192 0,1 7-192 16,-2 2 192-16,0 5-192 0,1 0 192 0,-15 35-64 15,5-5 0-15,3-7-128 0,3-8 240 0,1-3-64 16,1-2-16-16,2-3 0 0,-2 1-16 0,3-4 0 15,1-3 0-15,1-4 0 0,0 0 32 0,1-2 0 0,1-5 0 0,0-1 0 16,2-6 48-16,0-2 16 16,1-3 0-16,2-4 0 0,-1-1 16 0,1-5 0 15,2-9 0-15,0 0 0 0,0 0 128 0,0 0 48 0,0 0 0 16,0 0 0-16,0 0 144 0,3-4 16 0,2-3 16 16,1-7 0-16,0-4-208 0,2-1-32 0,-1-9-16 0,2 1 0 15,2-6-160-15,12-31-48 0,0 7 0 0,-1-1 0 16,-3-1-144-16,0-2 160 0,0 2-160 0,-1 1 160 15,-2-1-160-15,1 3 0 0,-1 4 0 0,0 3 0 0,-4 1 0 0,0 6 0 16,-2 1 0-16,-1 6 0 0,-3 6 0 0,1 2 0 16,-2 7 0-16,-3 4 0 0,2 7 0 0,-3 1 0 15,-1 8 0-15,0 0 0 0,0 0 0 0,0 0-144 16,-5 11 144-16,1 4 0 0,-2 4-192 0,-2 8 192 16,-2 9-192-16,-2 5 192 0,-4 1-144 0,0 9 144 15,-1 4 0-15,1 3-144 0,-2 6 144 0,1 1 0 16,1 1 0-16,1 1-128 0,-1 2 128 0,4-6 0 15,3 1 0-15,1-7 0 0,2-2 0 0,2-3 0 16,1-6 0-16,2-2 0 0,1-6 0 0,-2-3 0 16,2-5 0-16,0-4 0 0,-2-4 0 0,2 0 128 15,-1-7-128-15,1 1 0 0,3-2 0 0,0-2 0 16,1-3-192-16,0 1 64 16,-4-10-3072-16,0 0-592 0,1 11-128 0,-1-11-32 0</inkml:trace>
  <inkml:trace contextRef="#ctx0" brushRef="#br1" timeOffset="189034.76">11941 13152 23039 0,'-20'-5'2048'0,"8"2"-1648"0,-1-3-400 0,6 5 0 0,7 1 608 0,0 0 32 16,-10-1 16-16,10 1 0 0,0 0-528 0,-4 11-128 15,3 1 0-15,2 0 0 0,3 4 224 0,2 3 16 16,2 1 0-16,3 6 0 0,3 0 16 0,4 6 0 15,2 2 0-15,2-1 0 0,-1-1-128 0,4 1-128 16,1 0 176-16,0-1-176 0,0-1 192 0,0-2-192 16,0-3 192-16,2-1-192 0,6 4 272 0,-1-5-48 15,3 1-16-15,3-2 0 0,-1 0 16 0,2 1 0 16,4-2 0-16,1-2 0 0,0-1-96 0,-2 0 0 16,-2-1-128-16,-1 0 192 0,1-1-48 0,4-5-16 0,-2-3 0 15,4 1 0-15,2-3 32 0,5-4 0 0,4 0 0 0,-1 0 0 16,-2-6 128-16,1-2 32 0,-1-4 0 0,4-4 0 15,1-2 32-15,2 0 16 0,5-2 0 0,-4-2 0 16,-1-2-64-16,-4 0-16 0,-5 1 0 0,-1-2 0 16,1-1-288-16,1 2 160 0,-1 1-160 15,4-1 128-15,3 3-128 0,0-3 0 0,0-5 0 0,-2 5 128 16,-1-1-128-16,1-3 160 0,0 1-160 0,6 2 160 16,3-2-160-16,0 2 128 0,-1-1-128 15,1 2 128-15,-1-6 64 0,2 2 16 0,5-5 0 0,6 7 0 16,4 2-16-16,-1-2 0 0,-5 0 0 15,2 4 0-15,0 1-192 0,6 4 144 0,0 3-144 0,-2-2 128 16,-3-1-128-16,-2 7 0 0,2 4 0 0,-2 0 0 16,1 2 144-16,-1 6-144 0,-3 2 160 0,-4 4-160 0,-8 0 176 15,-1 5-176-15,-5-1 192 0,-1 4-192 16,-4 1 192-16,1 3-192 0,-3 3 192 0,-2 0-192 16,-1 4 128-16,-8-1-128 0,-2-1 0 0,-2 0 0 0,-5-4 0 15,2 1 0-15,-2-2 128 0,1-4-128 0,-4 2 144 0,-2-1-16 16,-2-5-128-16,0 0 192 0,-4-2 64 0,-1-3 0 15,-3 2 0-15,0-5 0 0,-1 2 16 0,0-2 16 16,0 2 0-16,0-3 0 0,-4-1-128 0,0 1-32 16,-1-1 0-16,0-3 0 0,-9-2-128 0,0 0 128 15,12 0-128-15,-12 0 128 0,9-2 0 0,-2-3 0 16,0-2 0-16,1-1 0 0,-1-3 48 0,4 2 0 16,-2-3 0-16,3-3 0 0,0-4-48 0,2-3-128 15,2-4 192-15,3 0-64 0,0-2-128 0,2-1 0 16,3-5 0-16,2-2 0 0,4 1 0 0,1 0 0 15,-1 1 128-15,3 5-128 0,2 3 0 0,3 3 0 16,3 4 0-16,-1 3 0 0,0 1 0 0,0 1 0 0,2 3 0 16,-1 3 0-16,2 1 0 0,0 1 0 0,1 1 0 0,3 3 0 15,3 5 0-15,3 0 0 16,3-2 0-16,1-1 0 0,0 1 0 0,1 4 0 16,-2-1 0-16,2-1 0 0,-3-1 0 0,5 2 0 0,2 2 0 15,1-1 0-15,-2-1 0 0,1 1 0 0,-3 2 0 16,-1-4 0-16,4 4 0 0,3 2 0 0,0-3 0 15,2 3 0-15,3-5 0 0,-2-3 0 0,-4 3 0 0,4-4 0 16,-1-1 0-16,3-2 0 0,3 2 0 16,0-4 0-16,0-3 0 0,-1 0 160 0,-1-3-160 0,2 1 160 15,1-2 32-15,2-2 16 0,4-2 0 0,-3-6 0 16,-3-6 80-16,-1-2 16 0,0-6 0 0,0-7 0 0,0-3 96 16,1-5 32-16,0-3 0 0,-4-7 0 0,-7-4-176 15,1-5-48-15,-6-3 0 0,-5 4 0 0,-6 8-208 16,-5 2 0-16,-6 12 0 0,-6 4 0 0,-9 6-176 0,-7 5-128 15,-7 6-16-15,-7 4-16 16,-8 3-2576-16,-10 5-512 0,-19 0-96 0,-5 11-32 0</inkml:trace>
  <inkml:trace contextRef="#ctx0" brushRef="#br1" timeOffset="190078.5">16138 14520 25279 0,'-7'-9'1120'0,"7"9"224"0,0 0-1072 0,-7-6-272 16,1-3 0-16,0 3 0 0,-1 2 832 0,0 0 96 15,-2-1 32-15,0 2 0 0,-1 1-176 0,-3 1-16 16,-1 1-16-16,-3-2 0 0,0 4-240 0,-3 0-64 16,-1 1 0-16,-3 0 0 0,-2 6 96 0,1 4 16 15,-1 1 0-15,1 3 0 0,-2-1 32 0,1 4 16 16,0 5 0-16,2-5 0 0,2-1-224 0,5 3-32 16,1 0-16-16,5 3 0 0,2-5-128 0,5 0-16 15,3-1-16-15,6-1 0 0,4 0-176 0,5-2 0 0,4 0 0 16,5-2 0-16,3-5 0 0,2-2 128 0,2-2-128 15,1-3 128-15,4-1-128 0,0-2 128 0,0-2-128 0,0-6 128 16,1 0-128-16,-1-2 0 0,-2 2 0 0,0-3 0 16,0 5-352-1,-5-2-96-15,-2 0-32 0,-2-4 0 0,-2 2-2304 16,-2 1-464-16,-4-3-80 0,0 0-32 0</inkml:trace>
  <inkml:trace contextRef="#ctx0" brushRef="#br1" timeOffset="190277.67">16527 14354 6447 0,'0'0'272'0,"0"0"80"0,0 0-352 0,0 0 0 16,0 0 0-16,-4 8 0 0,2 5 6384 0,2 1 1200 16,0 5 240-16,2 5 48 0,2 1-6160 0,1 5-1248 15,2 2-240-15,-1-3-48 0,5 0-176 0,0 2 0 16,-1-1 144-16,0 0-144 0,0-4 0 0,-1 1 0 15,0-7 0-15,0 2 0 0,1-3-288 0,-1 0-80 16,-2-5-16-16,2 0 0 16,4-1-1344-16,0-6-256 0,-2 1-64 0,1-4-11072 0</inkml:trace>
  <inkml:trace contextRef="#ctx0" brushRef="#br1" timeOffset="190524.09">16930 14404 27647 0,'0'0'2448'0,"0"0"-1952"0,-8 12-496 0,2-3 0 15,0 3 1344-15,-2 4 192 0,6 5 16 0,-5 7 16 16,-2 3-480-16,3 2-80 0,-3 0-32 0,1 4 0 16,0 2-208-16,0 2-64 0,0-3 0 0,1 0 0 0,-2 3-384 15,1 1-96-15,-1-3-16 0,0-2 0 0,3-4-208 0,-3-1 0 16,0-2 128-16,0 1-128 0,3-4 0 15,-3-3 0-15,0-5 0 0,2-1 0 16,1-1-304-16,4-1-96 0,-3-5-32 0,5 0 0 16,0-11-2416-16,5 8-480 0,1 1-112 0</inkml:trace>
  <inkml:trace contextRef="#ctx0" brushRef="#br1" timeOffset="190909">17624 14435 18431 0,'-2'-19'1632'0,"0"6"-1312"0,2 0-320 0,-1 3 0 15,-1-1 2960-15,-1 3 528 16,3 8 96-16,-5-9 32 0,-1 4-2272 0,-3 4-448 0,-2 3-80 0,-1 4-32 15,-5 2-80-15,-2 6 0 0,-2 6-16 0,-1 1 0 16,0 3-192-16,3 6-48 16,0 3 0-16,1-2 0 0,1 1 16 0,1 0 0 0,5 0 0 0,3-4 0 15,-1-2-160-15,6-2-48 0,3-1 0 16,2-5 0-16,3 0-64 0,3-4-32 0,2 0 0 0,3-1 0 16,2-6-16-16,3 1 0 0,3-4 0 0,4-2 0 15,2 0-144-15,3-4 0 0,0 0 0 0,2-5 0 16,1-3-1536-1,-1 3-352-15,2-4-64 0,2 1-9312 0,-1 0-1872 0</inkml:trace>
  <inkml:trace contextRef="#ctx0" brushRef="#br1" timeOffset="191200.72">18246 13879 26719 0,'-18'-16'2368'0,"9"11"-1888"15,1-1-480-15,8 6 0 0,-8-2 1280 0,8 2 144 16,-11 9 48-16,4 4 0 0,0 7-656 0,0 3-128 15,-1 1-32-15,3 9 0 0,0 7-16 0,2 4 0 16,2 1 0-16,1 3 0 0,0 0-128 0,1 1-48 16,2 3 0-16,1 0 0 0,1-1-336 0,0-1-128 15,-1 0 0-15,2-5 144 0,-1-1-144 0,0-3 0 0,-2-4-192 16,2-2 192 0,-3-4-736-16,1-7-32 0,-2-3 0 0,1-2 0 0,-1-3-1792 15,0-4-384-15,-1-12-64 0</inkml:trace>
  <inkml:trace contextRef="#ctx0" brushRef="#br1" timeOffset="191521.74">18599 14351 33455 0,'0'0'1472'0,"0"0"320"0,0 0-1424 0,0 0-368 15,0 0 0-15,0 0 0 0,0 13 640 0,0 2 64 16,0 0 16-16,0 3 0 0,1 0-16 0,2 1 0 16,-1 3 0-16,1-2 0 0,1 0-576 0,0 1-128 15,1 1 0-15,0-1 0 0,0-2 0 0,2-3 0 16,-3-2 0-16,1-2 0 15,0 0-432-15,1 2-16 0,-6-14-16 0,7 9 0 16,2-1-2048-16,-1-3-416 0,2-2-80 0,-10-3 0 0</inkml:trace>
  <inkml:trace contextRef="#ctx0" brushRef="#br1" timeOffset="191763.6">18973 14000 30399 0,'0'0'2704'0,"-3"-12"-2160"15,1-4-544-15,-1 5 0 16,-1 2 1280-16,4 9 160 0,0 0 32 0,-9-9 0 0,1 0-528 0,-3 4-112 16,0-3 0-16,1 3-16 0,0 2-368 0,-1-3-80 15,1 4-16-15,0 1 0 0,-1-1-352 0,2 2 0 16,9 0 0-16,-10 2 0 0,10-2-240 0,-9 1-112 15,9-1-32-15,0 0 0 16,-9 1-608-16,9-1-128 0,0 0-32 0,0 0-14816 0</inkml:trace>
  <inkml:trace contextRef="#ctx0" brushRef="#br1" timeOffset="192878.27">19648 14113 17503 0,'0'0'768'0,"0"0"176"0,1-12-752 0,0 3-192 0,-1 0 0 0,0 9 0 16,-2-8 2304-16,-2 1 416 0,-2 2 96 0,-2 2 0 15,-3 2-1280-15,-2 3-272 0,-2 2-48 0,-4 4-16 16,-3-2-368-16,-5 7-64 0,-3 3 0 0,-5 2-16 15,-3 1 96-15,-1 1 32 0,-2 1 0 0,4 3 0 16,4 3-32-16,4-1 0 0,4 2 0 0,6-1 0 16,5-2-272-16,6-4-48 0,4 0-16 0,8 1 0 0,2-4-192 0,8 1-64 15,7 1 0-15,5-1 0 16,7-2-128-16,8-5-128 0,9 0 144 0,3-1-144 0,2-2 0 0,3 0 0 16,3-5 0-16,0-2-160 15,0 2-928-15,1 0-176 0,1 2-32 16,-6-3-10864-16,-6-3-2176 0</inkml:trace>
  <inkml:trace contextRef="#ctx0" brushRef="#br1" timeOffset="193466.82">16457 15593 11967 0,'-6'-6'1072'0,"-2"0"-864"16,1 3-208-16,-1-2 0 0,-1 1 3328 0,0 1 640 15,-2 2 112-15,-1 2 16 0,-2 3-2912 0,-2 2-592 16,-5-2-112-16,1 3-32 0,-4 3 256 0,-1 1 64 16,-2 1 0-16,1 2 0 0,2 0-304 0,5-3-48 15,1 3-16-15,6-1 0 0,3-2-80 0,5-1-32 16,1 4 0-16,6-1 0 0,2-2 16 0,7 1 0 16,3 1 0-16,5-5 0 0,2 4-48 0,3-2-16 15,2 1 0-15,0 3 0 0,-3-1-64 0,0 2-16 16,-1 2 0-16,-3-1 0 0,-2 1-160 0,-3 0 192 15,-2-1-192-15,-3-1 192 0,-2-1 16 0,-3-2 16 16,-4 0 0-16,-4 1 0 0,-2-5 240 0,-1 3 48 16,-4-3 16-16,-3 2 0 0,-3-4 48 0,-5 2 0 15,-3-2 0-15,-1-3 0 0,-5-1-288 0,-1-2-48 16,-2-3-16-16,-2-2 0 0,5-6-224 0,3 1 0 0,2-1-192 16,4-4 192-1,5-3-2464-15,4-1-384 0,7-4-80 0</inkml:trace>
  <inkml:trace contextRef="#ctx0" brushRef="#br1" timeOffset="193767.18">16934 15612 28559 0,'-12'10'2544'16,"1"4"-2032"-16,2 0-512 0,0 4 0 0,4 1 1392 0,0 1 176 15,1-1 32-15,0-1 16 0,2 0-1296 0,2-5-320 16,1-3 0-16,3-3 0 0,-4-7 0 0,10 7 0 16,-10-7 0-16,14 2 0 0,3-3 144 0,0-4-144 15,5-5 192-15,-3-2-192 0,3-3 400 0,1-3-16 16,0-2-16-16,-1-2 0 0,1-1 96 0,-1 2 32 16,-1-1 0-16,-1-2 0 0,-3-3-48 0,1 3-16 15,-1-2 0-15,-1 3 0 0,-2 1-208 0,-1 2-32 16,-2-3-16-16,-1 5 0 0,1 2-176 0,-6 5-176 15,-1 0 48-15,-3 6 0 16,-1 5-1936-16,0 0-384 0,0 0-80 0</inkml:trace>
  <inkml:trace contextRef="#ctx0" brushRef="#br1" timeOffset="194118.7">17548 15426 23039 0,'-9'14'1024'0,"3"-1"192"0,-2 2-960 0,0 4-256 0,1 2 0 0,-1 3 0 16,0 4 2176-16,0-3 384 0,-4 2 64 0,3-3 32 0,-2 2-1728 15,1-4-352-15,-1-3-64 0,3-1 0 0,-1-2-112 16,2-4-16-16,1-2 0 0,6-10 0 0,0 0-32 0,0 0-16 16,0 0 0-16,0 0 0 0,0 0 112 0,0 0 32 15,6-12 0-15,2-5 0 0,1-3-144 0,2-1-16 16,-1-1-16-16,3-4 0 0,1 1-80 0,3 1-16 15,0-3 0-15,1 4 0 0,0-2-208 0,1 2 144 16,-1 0-144-16,2 5 128 0,1 0-128 0,-1 6 0 16,-2 3 0-16,0 0 0 0,-1 4-304 0,-1 3 16 15,-2 2 0-15,0 2 0 16,-14-2-2288-16,11 6-464 0,2 3-96 0</inkml:trace>
  <inkml:trace contextRef="#ctx0" brushRef="#br1" timeOffset="194678.17">18288 15335 26719 0,'-13'-3'2368'0,"-1"2"-1888"0,-4 1-480 15,3 3 0-15,-3 0 1600 0,-2 6 208 0,-3 4 48 0,-1-2 16 16,1 1-1200-16,-3 1-240 0,1-1-48 0,2 2-16 15,3 2-16-15,1 0 0 0,2 2 0 0,2-4 0 16,2-4-224-16,2 1-128 0,2 0 128 0,3-2-128 16,6-9 0-16,-3 8 0 0,3-8 0 0,0 0 0 15,5 8 0-15,-5-8-128 0,10 4 128 0,-1 0-128 16,3-3 128-16,-2 0 0 0,0 2 0 0,-1-2 0 16,-9-1 0-16,11-1 0 0,1-2 128 0,-12 3-128 0,10 0 240 0,-10 0-32 15,10-1 0-15,-10 1 0 0,9 1 32 16,-9-1 0-16,0 0 0 0,0 0 0 0,10 0-48 15,-10 0-16-15,9 4 0 0,-9-4 0 0,0 0-176 0,0 0 192 16,10-5-192-16,-10 5 192 0,9-6-64 0,-1 2 0 16,-8 4 0-16,7-8 0 0,-7 8-128 0,0 0 192 15,8-6-192-15,-8 6 192 0,9-7-192 0,-9 7 0 16,0 0 144-16,6-8-144 0,1 1 128 0,-7 7-128 16,5-10 160-16,-2 4-160 0,-3 6 160 0,8-8-160 15,-2 0 160-15,0 2-160 0,0-4 128 0,0 2-128 16,1-3 0-16,-1-1 144 0,0 2-144 0,1-4 0 15,-1 2 144-15,-1 1-144 0,-1-1 0 0,0 4 128 16,-2-1-128-16,-2 9 0 0,0 0 0 0,0 0 0 0,0 0 0 0,0 0 128 16,0 0-128-16,0 0 0 15,-6 14 0-15,0 5 128 0,1 3-128 0,-2 3 144 16,0-2-144-16,0 5 160 0,1-1-160 0,-2 4 160 0,1 3-160 0,-2-3 160 16,-3 4-160-16,2-2 128 0,-4 0-128 0,0 1 128 15,-2-2-128-15,-1-2 128 0,-1 1-128 0,2-2 128 16,0-6-128-16,1 1 160 0,0 0-160 0,1-3 160 15,1-5-160-15,1-2 160 0,0-2-160 0,1 0 160 16,-1 1-160-16,1-5 0 0,-2-2 0 0,2 2 0 16,0-5-224-16,0 1-128 0,0-4-32 0,0-1 0 15,3-2-1376-15,8 3-288 16,-7-3-48-16,7 3-14112 0</inkml:trace>
  <inkml:trace contextRef="#ctx0" brushRef="#br1" timeOffset="195044.56">18656 15379 25791 0,'0'0'2304'0,"-9"-1"-1856"16,9 1-448-16,0 0 0 0,0 0 1712 0,0 0 240 15,0 0 48-15,0 0 16 0,0 0-1392 0,9-9-288 0,0 0-48 0,4-5-16 16,3 0-32-16,1 2-16 16,-3 1 0-16,1-1 0 0,3-1-224 0,-3 3 0 0,-1-5 0 0,-1 2 0 15,-4 0 0-15,-3 0 176 16,-2 1-48-16,-4 12-128 0,0-10 512 0,-4-1-16 16,-2 6 0-16,-3 4 0 0,-3 2 64 0,0 3 16 0,-2 4 0 0,0 3 0 15,0 6-272-15,1 2-48 0,2 2-16 0,-2 1 0 16,3 3-240-16,1-4 144 0,3-1-144 0,2-1 128 15,2-1-128-15,4 0 0 0,0-3 0 0,3-1 0 16,2-4 0-16,3-1-176 0,-1-3 176 0,3 1-192 16,2-5-1776-16,0-2-352 15,4-4-80-15,0-4-12848 0</inkml:trace>
  <inkml:trace contextRef="#ctx0" brushRef="#br1" timeOffset="195318.2">19039 15185 13823 0,'0'0'1216'0,"-6"13"-960"0,-2-1-256 0,0 5 0 0,-1 2 3280 0,1 0 624 16,-1-1 112-16,-3 5 16 0,1-1-2704 0,-1 1-560 16,1-1-96-16,1-2-32 0,1-2 384 0,0-4 80 15,1 0 16-15,2 0 0 0,1-6-272 0,5-8-48 16,0 0-16-16,0 0 0 0,0 0-160 0,0 0-48 16,0 0 0-16,10-7 0 0,1-4-96 0,3-2-32 15,0-3 0-15,3-5 0 0,-1-5-208 0,1 3-48 16,-2-3-16-16,3 1 0 0,0 1-176 0,-2-3 160 15,2 3-160-15,-1 1 160 0,-2 8-160 0,-1 1 0 0,-1 0 144 0,-2 5-144 16,-1-1 0-16,-1 6 0 16,-9 4 0-16,0 0-128 0,10 1-112 0,-10-1-16 15,0 0 0-15,8 9 0 16,-3 3-1728-16,-1 2-336 0,-2-4-80 0,2 4-8352 16,-1 0-1664-16</inkml:trace>
  <inkml:trace contextRef="#ctx0" brushRef="#br1" timeOffset="195733.61">19410 15175 17503 0,'0'0'768'0,"0"0"176"0,12 1-752 0,-2 4-192 0,-1-1 0 0,-2 3 0 16,1 4 2560-16,-1 1 496 0,1-1 80 0,0 0 32 16,-2-1-2160-16,2 2-432 0,1 0-96 0,-1-3-16 15,0 0-304-15,1-3-160 0,-1 1 160 0,-1 0-160 0,-7-7 0 0,13 2 0 16,-2-2 0-16,1 0 0 15,-2 0-576-15,0-2-96 0,0-3-32 0,2-1 0 16,-2 2-1088-16,0-1-208 0,-1-5-48 0,1 1-16 16,0-2 416-16,1-1 96 0,-1 2 16 0,-1-7 0 0,0-3 1312 0,-2 0 224 15,1 1 128-15,-1 1 0 0,0-2 896 0,-1 2 192 16,-1 3 48-16,-1 2 0 0,0 1 656 0,1 5 128 16,-5 7 16-16,0 0 16 0,0 0-512 0,0 0-96 15,0 0-32-15,0 0 0 0,0 0-496 0,-8 15-112 16,2 7 0-16,-4 2-16 0,-2 5-240 0,1 3-32 15,-1 1-16-15,0 5 0 0,-2 1-128 0,-3-1-16 16,-2 1-16-16,-1 1 0 0,2 2-208 0,0 1-32 16,0 7-128-16,2 1 192 0,-4-4-192 0,-1 0-240 15,0-1 48-15,-2-4 16 16,-1 0-1824-16,-2 1-368 0,-2-5-80 0</inkml:trace>
  <inkml:trace contextRef="#ctx0" brushRef="#br1" timeOffset="196132.79">16634 16312 34095 0,'-19'4'3024'0,"7"5"-2416"0,0 2-480 0,0 9-128 16,2 6 672-16,2 2 112 16,3 6 32-16,0 2 0 0,2 1-688 0,-1 2-128 15,1-1 0-15,2 1 0 0,1-5 0 0,1-2 0 16,0-2 0-16,2-1-144 0,1-6-176 0,0-2-16 0,-1-2-16 0,4-5 0 31,-2-3-1376-31,-5-11-256 0,6 7-64 0,-6-7-11696 0</inkml:trace>
  <inkml:trace contextRef="#ctx0" brushRef="#br1" timeOffset="196891.52">16473 16453 35935 0,'0'0'3200'0,"0"0"-2560"16,0 0-512-16,11-5-128 15,3-1-656-15,1 1-160 0,-1 0-16 0,8-7-16 0,-1-3 848 0,5 0 0 16,2-3 0-16,2 0 128 0,3-2 64 0,3 0 0 16,2-2 0-16,-4 0 0 0,-2-3-192 0,-3 2 160 15,-2-1-160-15,0-2 160 0,-3 2-160 0,0 0 0 16,-6 4 144-16,-3 7-144 0,-1 3 0 0,-2 6 144 15,-12 4-144-15,0 0 0 0,0 0 224 0,5 17-64 16,-5 4-16-16,-2 10 0 0,-4-2 112 0,-2 8 0 16,-1 5 16-16,-1 1 0 0,-1 3-128 0,-2-4-16 0,2 0-128 15,-1 1 192-15,0-5-48 0,1-2-16 16,1-3 0-16,3-8 0 0,2-3 0 0,2-4 0 16,0-5 0-16,2 0 0 0,1-13 16 0,0 0 0 15,0 0 0-15,13 3 0 0,0-5 112 0,1-3 32 16,1-7 0-16,3-5 0 0,1 1-160 0,1-2-128 15,2-3 192-15,1 2-192 0,-2 2 128 0,-1-1-128 0,0 1 0 0,-3 5 0 16,-1 3 0-16,-2 1 0 0,-4 4 0 0,-10 4 0 16,0 0 0-16,7 13 0 0,2 0 0 15,-4 1 0-15,-2 3 0 0,-3 3 0 0,0 1 0 16,0-1 0-16,0 0 0 0,1-4 0 0,3-3 0 16,0-2 0-16,1 1 0 0,2-6 0 0,-7-6 0 15,8 5 0-15,2-1 0 0,3-7 0 0,1 0 0 16,0-3 0-16,1 3 192 0,0-8-192 0,3-1 192 0,-4-1-192 15,0-2 144-15,0-2-144 0,-1 1 0 0,0 1 144 0,-3-1-144 0,0 5 0 16,0-3 0-16,-2 4 128 0,2 2-128 16,-2 3 0-16,-8 5 0 0,0 0 0 0,0 0 0 0,0 0 0 15,0 0 0-15,10 3 0 0,-10-3 0 0,7 5 0 16,-7-5-144-16,7 10 144 0,-7-10 0 0,0 0 0 16,6 9 0-16,-1 1 0 0,-5-10 0 0,10 5 0 15,-10-5 0-15,13 1 0 0,-2 0 0 0,2-2 0 16,-3-1 0-16,2-2 0 0,-1-3 0 0,1 1 0 15,0 0 0-15,1-4 144 0,0 1-144 0,2-3 0 16,-2 2 0-16,1 1 128 0,0 0-128 0,0 3 160 16,-3 3-160-16,2 2 160 0,0 0-160 0,-1 5 0 15,1 2 0-15,0 5 0 0,-2 2 176 0,1 1-48 16,-2 4-128-16,-1 2 192 0,0 1-192 0,1-1 176 0,-3-1-176 16,1 0 160-16,-2 0-160 0,2-2 0 15,0-5 0-15,0-1 128 0,3 1-128 0,0-4 0 16,1-2 0-16,0-3 0 15,2-2-2080-15,0-6-352 0,1-6-64 0</inkml:trace>
  <inkml:trace contextRef="#ctx0" brushRef="#br1" timeOffset="197518.26">18626 16356 23039 0,'-13'-3'1024'0,"13"3"192"0,-10-4-960 0,0 2-256 0,0 0 0 0,-2 2 0 16,-4 2 1056-16,-1-1 160 0,-1 3 48 0,0 3 0 15,-2 1-608-15,0 3-112 0,-1 0-32 0,0 1 0 16,-2 1-32-16,3-2-16 0,2 2 0 0,4 1 0 16,4-2-144-16,1-1-48 0,4-1 0 0,5-10 0 15,0 0-32-15,6 8-16 0,4-2 0 0,3 1 0 16,2-6 0-16,4-2 0 0,4-6 0 0,0-2 0 15,1-2 32-15,3-1 0 0,1-2 0 0,-1-2 0 16,-1-1-112-16,0 1-16 0,-1-1 0 0,0 1 0 0,-4-1-128 16,-2 5 128-16,-3-1-128 0,0 3 128 0,-6 2 0 0,0 3-128 15,-10 5 192-15,9-6-64 0,-9 6 144 0,0 0 32 16,0 0 0-16,0 0 0 0,5 12 32 0,0 2 16 16,-2-2 0-16,-1 3 0 0,-1 3-352 0,2-2 0 15,1-2 0-15,2 2 0 0,1-2 0 0,0-3 0 16,2 0 0-16,1-4 0 0,2 0 0 0,0-3-128 15,2-3 128-15,0-1 0 16,-1-1-704-16,4-3-48 0,0-3-16 0,1-1-9968 16,0-3-2000-16</inkml:trace>
  <inkml:trace contextRef="#ctx0" brushRef="#br1" timeOffset="197973.14">19236 16203 21183 0,'-14'10'1888'0,"-1"7"-1504"0,1 6-384 0,0-1 0 15,1 9 3200-15,0-2 560 0,-1 3 112 0,3 1 32 16,1-1-3136-16,-2-3-608 0,1-1-160 0,-1-1 0 16,1 1 0-16,1-4 0 0,1 0 0 0,0-2 0 15,1-3 128-15,2 0-128 0,1-4 0 0,1-5 128 16,4-10-128-16,0 0 0 0,0 0 0 0,0 0 128 15,0 0-128-15,0 0 192 0,5-8-192 0,2-7 192 0,0-3 64 0,5-3 32 16,2-5 0-16,1 0 0 16,1-2-96-16,2-1-32 0,4-6 0 0,1-2 0 0,1-1-160 0,3-1 0 15,-3-1 144-15,5 0-144 0,3 4 0 0,-2 3 0 16,-1 1 0-16,-1 7 0 0,-1 2 0 0,-4 6 0 16,-5 3 0-16,-3 6 0 0,-2 3 192 0,-4 3-16 15,-9 2-16-15,0 0 0 0,3 13-160 0,-1 1 192 16,-4 5-192-16,-3 0 192 0,-2 1-192 15,-3-1 160-15,-3 1-160 0,-4 0 160 0,-2 0-160 0,0 1 0 16,-1-4 144-16,-2-3-144 0,-1 2 0 0,3-4 128 16,2-3-128-16,2 1 0 0,0-5-128 0,4-1-112 15,2-2-16-15,10-2 0 16,-8-6-1872-16,4 1-384 0,2-5-80 0</inkml:trace>
  <inkml:trace contextRef="#ctx0" brushRef="#br1" timeOffset="198358.86">19783 16067 27647 0,'-16'15'1216'0,"7"0"256"0,2 7-1168 0,-2 4-304 0,-3-2 0 0,1 2 0 16,0 4 1104-16,-2 3 176 0,-2-4 16 15,1-1 16-15,-2 1-544 0,1-4-128 0,0 1 0 0,2-3-16 16,0-4-240-16,2-1-32 0,2-2-16 0,1-3 0 15,3-4-48-15,5-9-16 0,0 0 0 0,0 0 0 16,0 0-80-16,0 0-32 0,0 0 0 0,11-8 0 0,1-6 112 0,2-2 32 16,1-5 0-16,2-3 0 0,2 0-112 15,1 0-32-15,1-5 0 0,2-2 0 0,1 2-160 16,1-4 160-16,1-1-160 0,4 0 160 0,1 1-160 0,0 5 0 16,0 2 0-16,-3 3 0 0,-3 4 128 15,-3 5-128-15,-3 4 128 0,-4 2-128 0,-2 4 192 0,-3 4-64 16,-10 0 0-16,0 0 0 0,8 12-128 0,-6 2 160 15,-3 2-160-15,-3 3 160 0,-2 4-160 0,-3 0 0 16,-4 0 144-16,-2 2-144 0,-4-3 128 0,-1-2-128 16,-5-2 160-16,4 0-160 0,-2 0 144 0,0-4-144 15,0-4 128-15,3 1-128 0,2-4 0 0,3 1 0 16,1-4 128-16,2-2-128 0,2-2-144 0,3-3-64 16,0-1-16-16,2-5 0 15,3 2-1664-15,2-5-336 0,3 2-64 0,4-4-8272 16,0-2-1648-16</inkml:trace>
  <inkml:trace contextRef="#ctx0" brushRef="#br1" timeOffset="198587.53">20534 15515 19343 0,'0'0'1728'0,"0"0"-1392"0,0 0-336 0,0 0 0 16,0 0 3456-16,-5 11 608 0,1 1 128 0,0 6 32 15,-4 5-2800-15,3 6-544 0,-2 0-112 0,0 3-32 16,-2 2-32-16,1 2 0 0,-3-2 0 0,1 2 0 16,-1 1-416-16,-1 0-96 0,1 1 0 0,1-1-16 0,0-2-176 0,-1-2 0 15,0 0 0-15,1-3 0 0,1-2 0 0,3-3-256 16,-1-1 48-16,2-5 0 16,0-2-528-16,1-3-96 0,0-5-32 15,4-9 0-15,0 0-2224 0,0 0-448 0,0 0-96 0</inkml:trace>
  <inkml:trace contextRef="#ctx0" brushRef="#br1" timeOffset="198773.9">20667 15852 16575 0,'-7'14'1472'0,"-1"4"-1168"15,0 1-304-15,1 5 0 0,-2 3 3776 0,0 2 704 0,0-1 144 0,0 4 32 16,0 0-3312-16,2-2-672 15,-1-2-128-15,2-1-32 0,-1-1-320 0,3-1-192 16,1 1 192-16,-1-5-192 16,0-2-752-16,1-3-256 0,2 1-48 0,1-7-13664 0</inkml:trace>
  <inkml:trace contextRef="#ctx0" brushRef="#br1" timeOffset="199438">20979 15977 21183 0,'0'0'1888'0,"-8"6"-1504"15,0-2-384-15,8-4 0 0,0 0 2512 0,0 0 432 16,0 0 96-16,3 6 16 0,-3-6-2224 0,10 5-432 16,3 0-80-16,2-6-32 0,4-4 336 0,4 0 64 0,2-1 16 0,2-5 0 15,0-3-208-15,2 2-48 0,2-3 0 0,-1-1 0 16,-2 1-192-16,0 0-64 0,-4 0 0 0,-2 1 0 15,-4-2-16-15,-2 2-16 0,-1 3 0 0,-2 1 0 16,-3-4 160-16,-2 4 16 0,-2 1 16 0,-6 9 0 16,0 0 80-16,0 0 16 0,-10-3 0 0,-1 2 0 0,-3 5-128 0,-4 5-32 15,-3 5 0-15,0 5 0 16,-2 5-80-16,0 0-16 0,3 0 0 0,1 4 0 16,0-1-64-16,2-1-128 0,4-3 176 0,3 3-176 0,1-2 144 0,4-3-144 15,0-1 0-15,3-3 144 0,0-1-144 0,4-1 128 16,1-1-128-16,3-5 128 0,1 0-128 0,1-3-144 15,2-1 144-15,3 0-208 16,2-1-224-16,4-3-32 0,1-2-16 0,3 0 0 16,4-1-2080-16,-3 1-400 0,4-3-96 0,1 0-12480 0</inkml:trace>
  <inkml:trace contextRef="#ctx0" brushRef="#br1" timeOffset="199733.8">22201 15606 37775 0,'-26'-5'1664'0,"7"3"368"0,-4 2-1632 0,-3 5-400 16,-2 4 0-16,-2-1 0 0,-2 3 448 0,0 2 16 0,3 0 0 16,6 2 0-16,4 0-64 0,5 2-16 0,3-1 0 0,4 2 0 15,4 0-192-15,1 0-64 0,2-2 0 0,4-1 0 16,2-1-128-16,2 4 0 0,2 0 0 0,3 2 128 15,1-2-128-15,3 1 0 0,-1 3 144 0,1 1-144 16,0 2 0-16,-4-1 128 0,0 0-128 0,-2 4 0 16,-2-1 224-16,-1 2-32 0,-2-5 0 0,-2 1 0 15,-3-4 224-15,-1-2 32 0,0-2 16 0,-4-2 0 0,-3-5 48 16,-3 2 0-16,-4-1 0 0,-3-3 0 0,-3-2-192 0,-3 0-48 16,-3-2 0-16,1-2 0 0,0-2-272 0,-1-2 0 15,-1-3-176-15,1-2 176 16,-1-2-2336-16,2-5-352 15,-1 0-80-15</inkml:trace>
  <inkml:trace contextRef="#ctx0" brushRef="#br1" timeOffset="199905.88">21131 15349 45151 0,'-10'-27'2000'0,"7"14"416"0,6 3-1936 0,2 3-480 16,-5 7 0-16,12-11 0 0,-1 6 384 0,2 4-32 15,2 1 0-15,-1 0 0 16,2 0-1088-16,1 1-224 0,-2 2-32 0,-2 2-16 16,-3 1-2224-16,-4-1-448 0</inkml:trace>
  <inkml:trace contextRef="#ctx0" brushRef="#br1" timeOffset="202302.72">17074 13790 21183 0,'4'-15'944'0,"-1"8"192"0,5-2-912 0,0 2-224 16,2-3 0-16,0 5 0 0,0 0 512 0,0 0 48 0,-1 1 16 0,-9 4 0 16,12-2-352-16,-1 2-64 0,-1-2-16 15,-10 2 0-15,0 0 112 0,0 0 32 0,9 0 0 0,-9 0 0 16,0 0 496-16,0 0 112 0,0 0 0 0,0 0 16 16,0 0 176-16,0 0 48 0,0 0 0 0,-11 3 0 0,-2-1-576 0,-2 2-112 15,-2 1-32-15,-2-1 0 0,-4-1 32 0,-2 3 0 16,-6 2 0-16,0-2 0 0,-2 3-32 15,-4 0 0-15,-5 2 0 0,-2-1 0 0,-1 2-96 0,-4 1-32 16,-1-5 0-16,1 5 0 0,-2 2-128 16,2 2-32-16,1 1 0 0,-3 1 0 0,0-3-128 0,-1 1 0 15,-5-3 144-15,2 2-144 0,-2 1 192 0,2-2-48 16,2-1 0-16,1 4 0 0,1 2-16 16,1 1-128-16,2-2 192 0,0 0-64 0,-3 0 32 0,1 0 0 15,1-1 0-15,1-1 0 0,3 1-32 0,1 3-128 16,1-1 192-16,1 2-64 0,4-1-128 0,1 5 0 15,2-2 144-15,-1 0-144 0,2 3 0 0,2-1 144 16,3 3-144-16,1 2 0 0,1-1 0 0,4 4 0 16,4-1 0-16,3 0 0 0,0-2 0 0,4 0 0 15,-1 2 0-15,4 1 0 0,1 3 0 0,1 0 0 16,1 0 0-16,0 0 0 0,3 1 0 0,0 1 0 0,1 1 0 16,0-2 0-16,1 0 0 0,2 1 0 15,2 6-128-15,1-5 128 0,1-1 0 0,2-3 0 16,2 1 0-16,3 0 0 0,0 1 0 0,5-1 0 15,2-6 144-15,3 3-144 0,0 3 176 0,1-2-176 16,0 0 192-16,1-1-192 0,1-1 160 0,-1 3-160 0,-1-2 128 0,-1 2-128 16,0-3 0-16,0 1 128 0,-2 3-128 0,2-2 0 15,-1 0 128-15,0 0-128 0,1 1 0 16,0 1 128-16,0 1-128 0,1 0 0 0,-1-2 0 0,1 3 0 16,-1-2 0-16,2 0 128 0,1-2-128 0,1 1 0 15,-3 0 0-15,1-2 128 0,0-1-128 0,0 1 0 0,-2-1 128 16,-2-1-128-16,1-3 0 0,-2 2 128 15,-2-1-128-15,1-2 0 0,-1 3 0 0,2-3 0 0,1-2 0 16,2-1 128-16,-1 1-128 0,1-4 0 0,1 0 128 0,1-1-128 16,1 1 0-16,2-4 128 0,1-6 0 0,3 3-128 15,0-1 192-15,4 2-64 0,-5-5-128 0,1 2 192 16,-2 0-192-16,-1-3 192 0,0 0-192 16,0 3 0-16,0-4 0 0,0 2-176 0,1-3 176 0,0 3 0 15,2-2 0-15,-1 2 0 0,1-2 0 0,2-2 0 16,1-1 0-16,3 0 0 0,1-1 0 0,-1-2 0 15,-1-1 0-15,-1 1 0 0,-1 0 0 0,1-1 0 16,-1-2 0-16,2 1 0 0,-1-2 0 0,2-1 0 16,0 0 0-16,4 1 128 0,2 0-128 0,1-2 0 15,2-1 0-15,-3 1 0 0,-2-2 0 0,-2 1 0 0,0 0 0 16,3 1 128-16,-2 0-128 0,2-3 0 16,-1 3 0-16,2-1 0 0,2 3 0 0,-1-2 0 15,0 0 0-15,0 0 0 0,3-1 0 0,-3 1 0 16,-2 1 0-16,3-1 0 0,2 2 0 0,-2 0 0 0,1-2 0 15,4 2 0-15,2-2 0 0,0 2 0 0,0 0 0 0,-2 0 0 16,-3-1 0-16,-1 1 0 0,1-2 0 0,0 2 0 16,-2 0 0-16,2-2 0 0,0 1 0 0,2-1 0 15,0 3 0-15,2-1 0 0,-5 0 0 0,0-1 0 16,-2 2 0-16,2-1 0 0,1 0 0 0,0 0 0 16,0-1 0-16,3 2 0 0,3-1 0 0,0-1 0 0,1 0 0 15,-2 1 0-15,-3-2 0 0,1 2 0 0,1 0 0 16,-2 1 0-16,2 0 0 0,1-1 0 15,3 1 0-15,0 0 0 0,-2 1 0 0,-2-1 0 0,-4 0 0 0,3-1 0 16,-2 2 0-16,1 0 0 0,1 0 0 0,1 2 0 16,1 0 0-16,1-1 0 0,-1-1 0 0,2-1 0 15,-5 0 0-15,0-1 0 0,-2 1 0 16,1 0 0-16,-1-2 0 0,-1 2 128 0,1-2-128 0,0 1 0 16,1 0 128-16,0-1-128 0,0 0 128 0,-4 1-128 15,-5-1 128-15,2 0-128 0,1-1 0 0,-1-1 0 16,-3 2 0-16,1 1 0 0,-2-1 0 0,3 1 0 15,0 0 0-15,0 1 0 0,-1-3 0 0,-1 1 0 16,0-3 0-16,-1 0 0 0,-1 1 0 0,-1-1 0 16,3-2 0-16,-2 2 128 0,-2-4-128 0,1 2 0 15,-2 0 0-15,1-3 0 0,2 3 0 0,-1-5 144 16,1 2-144-16,-2 0 0 0,2-3 144 0,-6 4-144 16,-1-1 0-16,-1 2 144 0,4-3-144 0,0 2 192 15,2-1-192-15,1 2 192 0,0-2-192 0,1-1 0 0,-1-1 0 0,5 0 0 16,2 1 0-16,0 2 0 0,-3-5 0 0,-1 0 0 15,-3 1 0-15,-2-4 0 0,-2-1 0 16,1-3 0-16,-1-2 0 0,-1 0 0 0,-1-4 0 16,-1 0 0-16,0-1 144 0,-3 1-144 0,-3-7 160 0,1-1-160 15,1-1 176-15,-1 1-176 0,-2-1 192 0,-2 1-192 16,-1 0 128-16,-2 2-128 0,-2 1 0 0,-3 2 0 16,1-2 0-16,-3-1 0 0,-3 0 128 0,-2 5-128 15,-3-1 144-15,-1 0-16 0,-1 2-128 0,-2-5 192 0,-2 0-192 16,-1 3 144-16,-5-3-144 0,-1 1 128 0,-1-1-128 15,-3-1 0-15,-2-3 0 0,-4-2 0 0,3-5 0 0,-2 2 0 16,-1-3 0-16,1 2 0 0,-1 1 0 0,-1 0 0 16,0 1-144-16,-1 1 144 0,-3 4 0 0,1-2 0 15,-1 0 0-15,-1 3 0 0,0 1 0 0,-2 1 0 16,-5-1 0-16,-2 2 0 0,-3 1 0 0,-1 1 0 16,-1-2 0-16,1 2 0 0,1 5 0 0,-1-4-128 15,-1-3 128-15,1 5 0 0,3-1 0 0,-1 0 0 16,-1 1 0-16,-1-2 0 0,-4-2 0 15,2 2 0-15,-2-3 0 0,3-2 0 0,2-3 0 0,-1 2 0 16,-1 2 0-16,1 3 0 0,2-3 0 0,0 1 0 16,-3 2 0-16,1-1 0 0,-2-1 0 0,-2 4 0 0,-1-2 0 0,5 0 0 15,1 1 0-15,1-1 0 16,-1 2 0-16,0-3 0 0,2-2 0 0,1 3 0 0,2-1 0 0,0 2 0 16,-2 2 0-16,1-1 0 15,2 0 0-15,-2-1 0 0,0 4 0 0,0 3-128 0,0-1 128 16,1-1 0-16,0 3 0 0,0 2 0 15,-2 0 0-15,0 3 0 0,0 2 0 0,0-2-128 0,-3 1 128 0,-1 3 0 16,-1 2 0-16,-1-5 0 0,-2-2-128 16,3 5 128-16,3 0 0 0,0 2 0 0,-2 0 0 0,2 4 0 15,-1-3 0-15,-1 4 0 0,1 2 0 0,-2 0 0 16,1-4 0-16,-3 2 0 0,-3-1 0 0,0 3 0 16,2-1 0-16,-1-2-128 0,3 2 128 0,0 2 0 15,-2 1 0-15,2 1 0 0,1 1 0 0,0 0 0 0,-3 3 0 16,1-3 0-16,-1-4 0 0,1 2 0 0,4-5 0 0,0 3 0 15,1 0 0-15,1 2 0 0,0-1 0 16,2 0 0-16,2-2 0 0,-2 2 0 0,-2 1 0 0,2-1 0 16,1 0 0-16,-1-1 0 0,-3 1 0 0,2 1 0 15,1 0 0-15,2 1 0 0,3-5 0 0,1 4 0 16,-1 6 0-16,2-4 0 0,0-1 0 0,0 2 0 16,5-2 0-16,-2 2 0 0,1 3 0 0,-2-2 0 15,0-3 0-15,1 3 0 0,-1-1 0 0,0 2 0 16,-1-2 0-16,2-1 0 0,-2 0 0 0,1 1 0 15,2 1 0-15,0-1 0 0,1-1 0 0,1 0 0 16,2 1 0-16,-2-3 0 0,-1 4 0 0,1-1 0 0,0 2 0 16,1-1 0-16,1 0 0 0,-1 0 0 15,-1 1 0-15,-1-1 0 0,-1-2 0 0,-2-2 0 16,-1 2 0-16,0-1 0 0,-1 0 0 0,0-1 0 16,-1-2 0-16,1 0 0 0,-1 2 128 0,-1 0-128 0,-1 0 0 0,-1-1 144 15,0 1-144-15,0 0 0 0,0-1 0 16,0 0 0-16,-1-2 0 0,1-1 128 0,0 0-128 15,1 2 0-15,0-2 128 0,2-2-128 0,3 1 128 0,0-2-128 16,4-2 0-16,3 2 0 0,1-1 128 0,1 0-128 16,2 3 0-16,0-4 0 0,5 3 0 0,1 2 0 31,0-2-736-31,3 0-176 0,7 6-48 0,0 0-18528 0</inkml:trace>
  <inkml:trace contextRef="#ctx0" brushRef="#br1" timeOffset="205385.44">15662 9590 20271 0,'0'0'1792'15,"2"-9"-1424"-15,-1-1-368 0,4-3 0 16,1 3 224-16,1-2-32 0,2 0 0 0,1 1 0 16,0-1 256-16,3 0 64 0,1 2 0 0,1-1 0 0,2-1-176 0,1 1-16 15,-2-5-16-15,2 2 0 0,1 0-112 0,1 2 0 16,1-2-16-16,2-1 0 0,1 1 16 0,0 2 16 16,0-1 0-16,1 2 0 0,2 1 128 0,0-2 32 15,2 3 0-15,3-1 0 0,-2 3-48 0,2-3-16 16,-1 2 0-16,-1 0 0 0,1 4-128 0,-3 1-32 15,-3-4 0-15,-3 6 0 0,-3 1-144 0,-3 3 192 16,-2 2-192-16,-1 0 192 0,-3 1-192 0,-1 3 0 16,-1-3 144-16,-1 6-144 0,1-3 128 0,0 1-128 15,-1 1 128-15,0-2-128 0,-1 4 208 0,-1-3-16 16,-1 3-16-16,-2 2 0 0,-3-1 64 0,-2-1 16 16,0-1 0-16,-2 2 0 0,-2-1 96 0,-2-1 32 0,-1 0 0 15,0 4 0-15,0-1 48 0,-3 1 16 0,-2 2 0 0,0-3 0 16,-3 2-96-16,-1-2-16 0,-4 0 0 15,-1 2 0-15,0-1-96 0,2 2-32 0,-1-1 0 0,0 1 0 16,-1-1-208-16,2 2 176 0,3-1-176 0,2 0 160 16,1 0-160-16,5 0 0 0,2-3 0 0,3 0 0 15,1-3 0-15,1 0 0 0,4 1 0 0,0-4 0 16,5 2 128-16,0-1-128 0,0 1 0 0,1-5 128 16,2 2 0-16,3-3-128 0,5 0 192 0,1 0-64 15,1-3 0-15,1-2-128 0,2 0 192 0,0-1-64 16,2-3-128-16,-1 2 0 0,-1-3 0 0,0 2 0 31,-5 1-368-31,-3-4-96 0,0 3-32 0,-3 0 0 0,-10 3-2176 0,0 0-432 16</inkml:trace>
  <inkml:trace contextRef="#ctx0" brushRef="#br1" timeOffset="205743.04">16274 10628 26719 0,'-16'-14'2368'0,"8"9"-1888"15,8 5-480-15,-9-4 0 0,2-3 512 0,1 1 16 0,6 6 0 0,0 0 0 16,-3-6 304-16,3 6 48 0,0-9 16 15,2 4 0-15,-2 5-304 0,7-11-48 0,0 6-16 0,2-2 0 16,0-2-240-16,4 3-48 0,-2-4-16 16,1 5 0-16,-1-3-96 0,-1 3 0 0,-1-1-128 0,-9 6 192 15,0 0 96-15,8-8 16 0,-8 8 0 0,0 0 0 16,0 0 144-16,0 0 48 0,0 0 0 0,0 0 0 16,-4 10-160-16,-1-1-16 0,0 1-16 0,5-10 0 15,0 0-144-15,-7 7-32 0,0 0 0 0,7-7 0 16,0 0-128-16,0 0 0 0,0 0 144 0,0 0-144 15,0 0-1968 1,0 0-464-16</inkml:trace>
  <inkml:trace contextRef="#ctx0" brushRef="#br1" timeOffset="214113.02">20601 4312 11231 0,'9'-14'496'0,"-3"8"96"0,-6 6-464 0,8-9-128 16,-2 1 0-16,1 2 0 0,-7 6 512 0,9-4 64 16,-9 4 32-16,0 0 0 0,9-2-432 0,-9 2-176 15,7-6 128-15,-7 6-128 0,0 0 0 0,0 0 0 16,0 0 128-16,0 0-128 0,0 0 384 0,0 0 32 0,0 0 16 0,4-10 0 15,-3 3-64-15,-1-2-16 0,0 9 0 0,-1-10 0 16,0-2 32-16,-1 1 0 0,0 1 0 0,-1-4 0 16,-3 1 48-16,1 1 16 0,-1-2 0 0,-1-2 0 15,-2-2-64-15,-1 0-16 0,0 1 0 0,-7-1 0 16,-2-1-48-16,-5 1-16 0,-1 0 0 0,-4 2 0 16,-3-2-16-16,-4 0 0 0,-2 1 0 0,-1 1 0 15,-2-3-96-15,-1 1-32 0,-1 0 0 0,-3 3 0 16,-1 2-16-16,-1 2 0 0,-2-3 0 0,1 0 0 15,-7-1-16-15,2-1-128 0,2 0 192 0,-4-1-64 16,-5 0-128-16,-4 0 0 0,-5 2 144 0,3 0-144 16,-3 1 0-16,0 1 0 0,-2-4 0 0,-2 3 128 15,0 0-128-15,-3 2 0 0,-3 0 0 0,1-2 0 16,0 3 0-16,3 2 0 0,0-1 0 0,-2 2 0 16,-2-2 0-16,4 5 0 0,2 4 0 0,4-1 0 0,0 2 0 15,1 2 0-15,-2 1 0 0,-2 2 0 0,0 2 0 0,2-1 128 16,0 4-128-16,0-1 128 0,-1 3-128 0,0 2 0 15,-3 0 0-15,-3 3 0 0,0-1 0 0,1-2 144 16,0 1-144-16,3 0 0 0,2 2 0 0,2 0 0 16,1 3 0-16,7-1 0 0,5-2 0 0,4 0 0 15,5-2 0-15,5 3 0 0,2 2 128 0,4 2-128 16,2 0 0-16,4 4 0 0,2 0 0 0,-1 4 0 16,3-2 0-16,0 3 0 0,2 2 0 0,1-3 0 15,5 1 0-15,2-1 0 0,4 2 0 0,3-3 0 16,1 2 0-16,4 0 0 0,3-3 128 0,2 3-128 15,0 2 0-15,3-1 0 0,2-6 144 0,4 4-144 0,2 1 0 16,3 0 144-16,2 1 32 0,4 0 0 0,3 1 0 16,1-4 0-16,3-1 48 0,4-2 16 0,3 1 0 0,2 2 0 15,0-2-80-15,5 2-16 0,1-3 0 16,1-1 0-16,2-2-144 0,4-1 0 0,2 2 0 0,0 0 0 16,0-2 0-16,0 2 0 15,1 1 0-15,4-1 128 0,0-1-128 0,6 3 0 0,5-1 0 0,1-1 0 16,-2-5 0-16,1 0 128 0,1 0-128 0,1 2 0 15,4-2 0-15,2 0 0 0,0 1 128 0,0-3-128 16,-3-3 0-16,1-2 0 0,-3 1 0 0,2-1 128 16,4-1-128-16,2-5 0 0,1-3 0 0,0 1 0 15,-4 1 128-15,3 1-128 0,0 0 0 0,1 0 128 16,-2-9-128-16,0 3 0 0,-2 4 144 0,-3-3-144 16,-1-1 0-16,3 0 144 0,3-2-144 0,0-5 0 0,-2 1 144 0,-3-3-144 15,-1 1 0-15,1 3 144 0,-3-2-144 0,1-2 0 16,2-5 144-16,-5-4-144 0,-2 0 128 0,-3 0-128 15,2 1 160-15,-2 1-160 0,-2 1 128 0,-2-1-128 16,1-4 0-16,-1 0 144 0,-1-1-144 0,-5-2 0 16,-3-3 144-16,-2 3-144 0,-3-3 0 0,-3 0 0 15,-6 3 0-15,4-3 128 0,-4 0-128 0,1-2 176 16,-6 4-176-16,1-4 192 0,-5 1 64 0,4-2 32 16,-2 0 0-16,-4 0 0 0,-4 1-80 0,-1 0-16 15,-2-5 0-15,-3 1 0 0,-3-1 16 0,-5 1 0 16,0-6 0-16,-5 1 0 0,-2-2 32 0,-3 1 0 15,-4 1 0-15,-2 0 0 0,-4-5-48 0,-4 0 0 0,-5 3 0 16,-3-1 0-16,-4-6-192 0,-3 3 0 0,-4-1 0 16,-4 1 0-16,-5-3 0 0,-6 3 0 0,-6 2 128 15,-5-1-128-15,-7 1 128 0,-4 4-128 16,-2 4 176-16,-5 2-176 0,-6 1 0 0,-1 4 0 0,0 4-240 16,-1 6 80-1,1 2-336-15,1 6-64 0,2 7-16 0,1 3 0 16,-5 10-1856-16,0 2-384 0</inkml:trace>
  <inkml:trace contextRef="#ctx0" brushRef="#br1" timeOffset="-209922.77">13093 20532 12799 0,'0'0'0'0,"0"0"0"0,0 0 512 0,0 0 96 15,0 0 32-15,-4-7 0 0,0-1 0 0,4 8 0 0,-4-6 0 0,4 6 0 16,-6-9-112-16,1 2-16 0,0 2 0 0,5 5 0 0,-7-7-128 0,1 2-16 16,0 2-16-16,6 3 0 0,-9-4-96 0,2 0-32 15,0 2 0-15,2-1 0 0,5 3 64 0,-8-2 16 16,0-1 0-16,5 2 0 0,-1 0 160 0,-1-1 48 15,0-1 0-15,1 1 0 0,0 0 368 0,0-1 80 16,0 1 0-16,-1-3 16 0,5 5-192 0,0 0-32 16,-4-7-16-16,4 7 0 0,0 0-64 0,0 0-16 15,0 0 0-15,0 0 0 0,-3-5-160 0,3 5-48 16,0 0 0-16,0 0 0 0,0 0-448 0,-7 10 0 16,7-10 0-16,-7 16 0 0,-2 3 0 0,4 2 0 15,0 1 0-15,-1 3 0 0,1 2 144 0,0-3 96 16,-1 3 16-16,3-3 0 0,-2 0 208 0,0 2 48 0,0-5 16 15,3 2 0-15,-5-3-192 0,3 2-32 0,1-3-16 0,-1-2 0 16,4-17-48-16,-5 17-16 0,1 1 0 0,4-18 0 16,-3 19-32-16,3-19 0 0,0 0 0 0,0 0 0 15,2 23 0-15,-2-23 0 0,0 0 0 0,3 20 0 16,-3-20 96-16,0 0 16 0,0 0 0 0,11 17 0 16,-11-17-32-16,11 10 0 0,0-5 0 0,0-3 0 15,-2-2-32-15,2 0-16 0,2-3 0 0,2 0 0 16,-1-2-96-16,5 3 0 0,1-2-128 0,1 0 192 15,0 0-192-15,1-1 0 0,2 3 128 0,1 0-128 16,6 0 0-16,1 2 0 0,3 1 0 0,3 2 0 16,2 1 0-16,2 1 0 0,1-3 0 0,5 1 0 15,6 1 0-15,0 1 0 0,1 1 0 0,4-2 0 16,0-2 0-16,2 2 128 0,0 1-128 0,2 0 0 16,1-180 128-16,0 366-128 0,1-188 0 0,1 4 0 15,0 2 128-15,-2-4-128 0,-3-1 0 0,-3-1 0 0,-1-3 0 0,-1 0 128 16,-1-2-128-16,-1 1 0 0,1-1 0 0,-1 2 128 15,-2 3-128-15,-23-3 0 0,5-1 144 0,4-1-144 16,2 1 128-16,-1 1-128 0,-1 0 0 0,0 3 0 16,-1 0 128-16,29 4-128 0,-12-2 0 0,-28-1 0 15,4 1 0-15,0-1 0 0,3 1 0 0,-2 0 0 16,-1 2 0-16,1-2 0 0,-2 0 0 0,21 6 0 16,-10-1 0-16,-7-4 0 0,-5 2 0 0,-2-1 0 15,-5-1 0-15,0 0 0 0,-4 0 0 0,-1-1 0 16,-1 0 0-16,0 2 0 0,-1-3 0 0,0-3 0 15,-2 1 0-15,-1 1 0 0,0-3 0 0,0 0 0 16,-1-1 128-16,-1-1-128 0,-2 0 0 0,1 1 160 16,-2-3-160-16,1-1 160 0,-2 0 64 0,-1-1 16 0,1-2 0 0,-4-1 0 15,0-5 192-15,0 6 32 0,1-6 16 0,-1-2 0 16,0-3 0-16,1-2 0 0,0-4 0 0,1-1 0 16,0 0-192-16,4-29-32 0,-1-1-16 0,1-4 0 15,-1-8-112-15,0 0-128 0,2 2 176 0,-1 6-176 16,0 10 128-16,-3 9-128 0,1 7 0 0,-1 6 0 15,-2 2 128-15,-2 2-128 0,0-1 0 0,-4 4 0 16,-1 4 0-16,0 4 0 0,-3-1 0 0,2 4 0 31,-3 3-576-31,0 5-128 0,9 2-32 0,-11 5 0 16,1 5-1952-16,6-5-384 0,3 3-64 0</inkml:trace>
  <inkml:trace contextRef="#ctx0" brushRef="#br1" timeOffset="-207925.92">12640 20204 19343 0,'0'0'1728'0,"-2"-11"-1392"0,-1-3-336 0,0 4 0 16,1-3 688-16,2 5 64 0,-1-2 16 0,1 10 0 15,0 0 560-15,0 0 112 0,0 0 32 0,0 0 0 16,0 0-624-16,0 0-112 0,0 0-32 0,0 0 0 16,1 18-304-16,3 2-64 0,1 5-16 0,-1 0 0 15,-2 2 80-15,1 4 16 0,-1 1 0 0,0 4 0 16,-1-1 0-16,-1 3 0 16,0 4 0-16,-1 3 0 0,-3 1 0 0,2-1 0 0,0 1 0 0,1-4 0 15,-1-5-80-15,1 0-16 0,-1-3 0 0,0-1 0 0,2-4-80 16,2-1-32-16,0 0 0 0,1-3 0 15,-1-6 16-15,1-7 0 0,-1-2 0 0,1 3 0 0,1 1-16 0,1-4 0 16,-2 2 0-16,5-1 0 0,-2-3 32 0,7 7 0 16,0-6 0-16,0-1 0 0,1-6-16 0,1-2 0 15,3 0 0-15,3-4 0 0,5-2-32 0,3 0 0 16,3-1 0-16,2-2 0 0,2 2-48 16,2-2-16-16,1 3 0 0,-15 4 0 0,4 0-128 0,7 0 0 15,5 4 0-15,6-1 128 0,2-1-128 16,6 0 0-16,4 0 0 0,3 0 0 0,0-1 0 0,4 1 0 15,4 0 0-15,2 0 0 0,3 1 0 0,62 2 128 16,-27-2-128-16,-12 0 128 0,-5-1-128 0,-4 1 192 16,0 2-192-16,-6 1 192 0,-5 2-192 0,-6-2 160 0,-4 0-160 15,1-1 160-15,-1 3-160 0,0-4 0 0,1 2 0 16,-6 0 0-16,-4 1 0 0,-3-1 128 0,-3-2-128 0,-2-1 0 16,-2 3 0-16,2 0 0 0,0 0 128 15,0 0-128-15,-2-2 0 0,1 3 0 0,-6 2 0 0,-5-2 128 16,-2-1-128-16,-3 3 0 0,-4 0 0 0,-2-2 0 15,-6 1 0-15,-2-1 0 0,-2-1 128 0,-3 1-128 16,-2 1 0-16,0-2 0 0,-12-4 144 0,13 3-144 16,-13-3 160-16,10 5-32 0,-10-5-128 0,0 0 192 15,0 0 0-15,11 5 0 0,-11-5 0 0,0 0 0 16,0 0 80-16,0 0 16 0,9-8 0 0,-4 1 0 16,-1-6 224-16,-3-1 32 0,-1-5 16 0,-1-5 0 15,0-8-96-15,1 13-16 0,-2-4 0 0,1-6 0 16,0-2-176-16,0-1-32 0,1-4-16 0,0-10 0 15,0-5-224-15,1-53 176 0,1 6-176 0,4 15 160 0,2 17-160 16,0 13 0-16,2 7 0 0,0 9 0 0,2 2 0 0,-2 3 0 16,0 4 0-16,-2 2 0 0,-1 4 0 0,0 5 0 15,-3 0 0-15,-2 6 0 16,1 2-656-16,-3 9-64 0,0 0-16 16,0 0 0-16,0 0-2144 0,0 5-448 0,1 5-64 0</inkml:trace>
  <inkml:trace contextRef="#ctx0" brushRef="#br1" timeOffset="-206709.85">24777 20287 9215 0,'0'0'816'0,"4"-15"-656"0,1-1-160 0,0-4 0 16,0 1 1728-16,0-1 304 0,3-2 64 0,-1 2 16 15,1-2-512-15,1-2-112 0,-2 0-16 0,5 2 0 16,0-3-80-16,0 2-32 0,2 3 0 0,-3 1 0 15,0 1 688-15,-1 2 144 0,0 4 32 0,0 3 0 16,-2 0-1952-16,-8 9-272 0,0 0-272 0,0 0 48 0,9 6 352 0,-4 3 80 16,-4 5 16-16,-2 9 0 0,-3 9-16 0,-1 5 0 15,-4 3 0-15,-3 6 0 0,-2 5 48 0,0 4 16 16,-3-2 0-16,-2 3 0 16,-3 5-48-16,-1 4-16 0,-1 3 0 0,1-4 0 0,0-2-208 0,3-7 128 15,2-2-128-15,5-7 0 0,4-1 128 0,4-3-128 16,3-4 0-16,3-17 0 0,2 1 192 0,2-1-48 15,1 1-16-15,3-2 0 0,1-1 256 0,4-2 64 16,4-3 0-16,23 5 0 0,2-8 96 0,4-8 32 16,2-4 0-16,2-3 0 0,0-6-224 0,-1 0-32 15,-3-4-16-15,-3-3 0 0,-2-1-128 0,-15 9-32 16,7 2 0-16,7 0 0 0,5-1 0 0,4 1 0 16,6-3 0-16,3 4 0 0,2 1-144 0,53-4 0 15,-12 6 0-15,-7 1 0 0,-5-1 0 0,-3 6 0 0,-7 0 0 0,-1 8 0 16,-4-3 0-16,-32-1 0 0,7 2 0 0,2 0 0 15,0 3 0-15,-1 4 0 0,-2 0 0 0,0 3 0 16,-4-1 0-16,38 15 0 0,-13-8 0 0,-12 0 0 16,-6-5 0-16,-8-1 0 0,-4-1 0 15,-5-2 0-15,-6-3 0 0,-5 0 0 0,-4-1 0 0,-2-3 0 16,-4 2 0-16,-1-5 0 0,-3 0 0 0,-1-1 0 16,-9-5 0-16,9 4 0 0,-9-4 128 0,0 0-128 15,9 4 0-15,-9-4 0 0,0 0 0 0,10 2 0 16,-1 1 128-16,-9-3-128 0,0 0 0 0,11-3 128 15,-2 2-128-15,0-1 128 0,0-2-128 0,0 1 128 16,-9 3-128-16,7-7 160 0,4-2-160 0,-4-3 160 0,1 0 64 0,1-7 16 16,-2-6 0-16,2-1 0 0,1-9 96 15,2-9 32-15,1-8 0 0,-4 23 0 0,2-8-128 16,3-4-32-16,0 2 0 0,4-2 0 0,-2-1-80 0,1-5-128 16,-2-5 176-16,10-43-176 0,-9 11 176 15,-6 16-176-15,-5 14 160 0,-4 12-160 0,-5 6 160 0,-2 6-160 16,-5 7 160-16,-2 2-160 0,-2 4 128 0,-3-1-128 15,-4 1 0-15,4 2 0 0,-1 2 0 0,2 4 0 16,1-1-176-16,4 6 176 16,12 4-1472-16,-14 2-192 0,5 3-16 0,2 5-16 15,5 3-1568-15,2-7-304 0</inkml:trace>
  <inkml:trace contextRef="#ctx0" brushRef="#br1" timeOffset="-204047.06">9414 4775 25791 0,'-24'-17'2304'0,"0"-2"-1856"15,-2-2-448-15,6 7 0 0,1 2-192 0,6 6-144 16,-1-1-32-16,5 4 0 0,2 0 576 16,2 3 112-16,5 0 32 0,0 0 0 0,0 0-192 0,0 0-32 15,0 0-128-15,6 14 192 0,7-1-192 0,6 0 0 16,9 0 0-16,6 3 0 0,7 2 224 0,7-3-48 16,7-4-16-16,6 1 0 0,5-5 16 0,6 5 0 15,9-1 0-15,7-3 0 0,4-3 80 0,-1 3 0 16,1-3 16-16,-2 5 0 0,2-3 96 0,-2-2 16 15,-1-2 0-15,-5 2 0 0,-4-1-112 0,-5 0-16 16,-2 3 0-16,-3-4 0 0,-5-4 64 0,-8-3 0 0,-7 1 0 16,-8-1 0-16,-9 2 16 0,-6-1 16 0,-8 2 0 15,-5 0 0-15,-14 1 16 0,0 0 0 0,0 0 0 0,0 0 0 16,-14-5 112-16,-12 2 32 0,-11 2 0 16,-11 1 0-16,-14 0-320 0,-6 0-48 0,-5 0-16 0,-11 0 0 15,-5-1-128-15,-9-2 128 0,-9 2-128 0,3-3 128 16,-2-2-128-16,2 3 0 0,0 1 0 0,9 0 128 15,8-3-128-15,12 0 0 0,10 0 0 0,13 3 128 16,12 2-128-16,9 2 0 0,10 3 0 0,7-1 0 16,14-4 0-16,0 0 128 0,0 0-128 0,21 6 0 15,11-2 192-15,12 0-32 0,12-3-16 0,13 4 0 16,14-1-144-16,6-4 128 0,6-2-128 0,3 0 128 16,5 1-128-16,2 0 0 0,2-6 144 0,-1 4-144 15,-2 0 0-15,-3-1 0 0,-1-1 0 0,-14 1 128 16,-10 1-128-16,-12 0 0 0,-11 0 0 0,-12 2 0 15,-11 2 0-15,-10 1 0 0,-8-2 0 0,-12 0 0 0,0 0 192 0,-14 1-48 16,-12 2 0-16,-14 0 0 0,-13 2 144 0,-16 3 32 16,-15-4 0-16,-10 2 0 0,-8-1-320 0,-11 0 0 15,-14 2 0-15,1 2 0 16,3-3-448-16,1 4-64 0,1-1 0 16,8 1 0-16,9-2-1072 0,4 3-208 0,2 2-64 0,-1-2-8320 15,-3 2-1680-15</inkml:trace>
  <inkml:trace contextRef="#ctx0" brushRef="#br1" timeOffset="-203259.91">4960 4865 28559 0,'-6'-11'2544'0,"-1"0"-2032"16,2 4-512-16,5 7 0 16,0 0-1536-16,0 0-384 0,0 0-96 0,0 0-16 0,0 0 1568 0,0 0 304 15,0 0 160-15,0 0-160 0,0 0-96 0,-2 13-32 16,0-5 0-16,2-8 0 0,0 0 32 0,4 13 0 16,1 0 0-16,3-6 0 0,3 0 256 0,6 2 176 15,4-3-32-15,10 2 0 0,8-4 304 0,11-1 64 16,8-3 16-16,6-1 0 0,3-1 400 0,6-1 80 15,2 2 16-15,10-1 0 0,6 1-192 0,1-4-48 16,-3-1 0-16,4-3 0 0,0 1 16 0,3 3 0 16,3-4 0-16,-2 3 0 0,-3-3-288 0,-3 5-48 0,-4 4-16 15,-1 0 0-15,-2-1-96 0,-11 1-32 16,-11 2 0-16,-9 2 0 0,-4 3-192 0,-12-1-128 16,-11 3 128-16,-7-4-128 0,-5-1 128 0,-14-4-128 0,0 0 128 0,-11 10-128 15,-10-4 384-15,-9 4 16 0,-13-3 0 0,-17 0 0 16,-15 1 32-16,-6-4 0 0,-8 0 0 0,-10 3 0 15,-10-2-224-15,-7 2-32 16,-8-2-16-16,-4 0 0 0,-6-3-160 0,1 1 128 0,6 0-128 0,6-3 128 16,5 0-128-16,10-2 0 0,8 0 0 0,11 0 0 15,11 1 144-15,10 0-144 0,7 1 160 0,12 2-160 16,11 1 128-16,9 1-128 0,9 0 0 0,9-2 0 16,9-2 0-16,0 0 0 0,22 4 0 0,15-3 0 15,12 3 0-15,17-1-128 0,14-3 128 0,14-2-160 16,11-3 160-16,12 1 0 0,8-3 0 0,10 0-128 15,8 2 128-15,9-2 0 0,8 2 0 0,-1 0 0 0,-2-3 0 16,-4 0-128-16,0-4 128 0,-12 4 0 0,-8 2 0 16,-11 1 0-16,-7-1 0 0,-17 1 0 0,-17 2 0 0,-14 3 0 15,-12 3 0-15,-9 4 0 0,-13 0-160 0,-6 5 160 16,-10 2-192-16,-6-2 192 16,-5 2-1776-16,-10 3-240 0,-9 1-48 0</inkml:trace>
  <inkml:trace contextRef="#ctx0" brushRef="#br1" timeOffset="-201367.18">16537 5225 18431 0,'-11'-22'816'0,"6"11"160"0,1-2-784 0,0 4-192 0,4-2 0 0,0 11 0 15,-2-8 512-15,2 8 64 0,2-10 16 0,-2 10 0 16,12-4-144-16,2 0-48 0,0-1 0 0,2 4 0 16,3 1-256-16,3 1-144 0,2 3 160 0,5-1-160 15,4-1 144-15,5-1-144 0,7 2 128 0,1 1-128 16,4-2 0-16,5 3 0 0,5-1 128 0,7 0-128 15,6 1 128-15,7 1-128 0,5-3 192 0,3-2-64 16,1 0-128-16,5 2 0 0,1 3 0 0,4-3 0 0,2-3 176 16,0 2 0-16,0 2 0 0,4 0 0 0,5-1 128 15,-2 0 16-15,-4 0 16 0,1 1 0 0,1 5 16 16,-1-2 0-16,1-7 0 0,-3 3 0 0,-3 4-128 0,1 1-32 16,-1-2 0-16,-2 2 0 0,-7-2 16 0,-3 5 0 15,-4 1 0-15,-4 0 0 0,-1-5-80 0,-5 1-128 16,-3-4 176-16,-5 1-176 0,-8 1 144 0,-7 1-144 15,-2-1 0-15,-10 3 144 0,-6-3-144 0,-6 2 0 16,-7-3 0-16,-5-3 0 0,-6 1 128 0,-9-3-128 16,0 0 0-16,0 0 128 0,0 0 160 0,-11 3 32 15,-7-3 0-15,-7-2 0 0,-9 1-48 0,-4 0 0 16,-5-1 0-16,-8 4 0 0,-6 0-144 0,-3 0-128 16,-2-2 144-16,-3-2-144 0,-1-3 0 0,-9 4 128 0,-4-3-128 15,-8-2 0-15,-9-1 160 0,-4 1-16 0,-6-4 0 16,-8 5 0-16,-8 1-144 0,-6-2 0 0,-7-2 0 0,-3 0-176 15,-6 2 176-15,2-2 0 0,9-3 128 0,2 5-128 16,4-1 0-16,10 2 0 0,12 0 0 0,7-3 0 16,5 2 0-16,6 2 176 0,7-1-48 0,7 1 0 15,7 2-128-15,7-1 128 0,7 1-128 0,9-1 128 16,7-1-128-16,9 2 0 0,10-2 0 0,5 2 0 16,12 2 176-16,0 0-48 0,0 0-128 0,10-9 192 15,9 1 112-15,9 2 16 0,8-3 0 0,10 1 0 16,10-5-320-16,11 1 128 0,11-6-128 0,7 3 0 15,6 1 144-15,12-2-144 0,9 0 0 0,8-1 144 16,4 3-144-16,8 2 0 0,8 1 0 0,1 0 0 16,2 3 0-16,0-2 0 0,1 4 0 0,-6 1 0 0,-7 0 0 0,-3 2 0 15,-5 1 0-15,-8 2 0 0,-10 0 0 0,-11 3 0 16,-10 4 0-16,-12-2 0 0,-8-3 0 16,-10 2 128-16,-7 5-128 0,-8-2 128 0,-10-1-128 0,-6 1 0 15,-8 1 0-15,-4 2 0 0,-8-2 0 0,-3-8-176 16,-5 13 48-16,-10-2 0 0,-10-5-96 0,-6 2-16 15,-9 0 0-15,-9-5 0 0,-9 1 240 16,-10-2 0-16,-11-2 0 0,-11-2-144 0,-13 0 144 0,-9-1 0 16,-8 1 0-16,-11-2 0 0,-11 0 0 0,-8 1 0 15,-11 0 0-15,-5 0-128 0,-5 3 128 0,-3-1 0 16,-3 0 0-16,7-1 0 0,6 1 0 0,7 1 0 16,6 1 0-16,15-1 0 0,13 0 0 0,11 2 144 0,10 0-16 15,13 1-128-15,9 0 256 0,14 4-48 0,8-2-16 0,11-1 0 16,7 0-192-16,16 1 0 0,6-3 0 0,8 1 0 15,10-3 0-15,0 0 144 0,0 0-144 0,14-3 128 16,9-1-128-16,9-3 0 0,11 0 0 0,13-5-176 16,11-2 176-16,13 1 0 0,11 2 0 0,11-3 0 15,13-2 0-15,11 1-128 0,8 1 128 0,9 0-128 16,3 4 128-16,5 2 0 0,4-2 0 0,4 1 0 16,4-5 0-16,-2 8 0 0,-3 0 0 0,-4 2 0 15,-5 0 0-15,-10 4 0 0,-6 4 0 0,-9 0 0 16,-8-3 0-16,-11 4 0 0,-12 0 0 0,-12 8 0 15,-11-1 0-15,-12 4 0 0,-14 0 0 0,-10 2 0 16,-11 0 0-16,-10 2 0 0,-9 0 0 0,-12 3 0 16,-10-1-224-16,-13 1 32 0,-14-3 16 0,-15-2 0 0,-13-3 176 15,-18-1-208-15,-15 1 80 0,-11-2 128 0,-9-6-208 16,-15-2 80-16,-13-2 128 0,-16 1-208 0,-15-1 80 16,-7-1 128-16,-5-2-208 0,-9-1 80 15,-5-2-384-15,-5 0-80 0,-4 1-16 0,11 7-8352 16,4 2-1664-16</inkml:trace>
  <inkml:trace contextRef="#ctx0" brushRef="#br1" timeOffset="-192579.49">17079 17450 14735 0,'0'0'1312'0,"0"0"-1056"0,0 0-256 0,0 0 0 16,0 0 720-16,0 0 96 0,0 0 16 0,0 0 0 16,0 0 144-16,1 13 48 0,-2 3 0 0,0 3 0 15,-3 4-128-15,0 1-32 0,0 0 0 0,-1 2 0 0,0-5-272 16,2-5-48-16,1-2-16 0,-1 0 0 0,2 0-96 0,-3 0-32 15,0 2 0-15,1-1 0 0,-2-2-208 0,-3 14-32 16,3-8-16-16,1-3 0 0,1-3-144 0,0-1 0 16,0-2 0-16,3-10 0 15,0 0-752-15,0 0-224 0,6 6-48 0,-6-6-10592 0</inkml:trace>
  <inkml:trace contextRef="#ctx0" brushRef="#br1" timeOffset="-192339.5">17472 17369 23951 0,'0'0'2128'0,"0"0"-1696"0,0 0-432 0,0 0 0 16,-4 15 480-16,0 0 16 0,-4 3 0 0,3 1 0 16,-2 1 592-16,-1 2 112 0,2-1 16 0,-3 4 16 15,1-4-432-15,-2 2-96 0,2 4 0 0,1-3-16 16,-1-4-448-16,2 1-96 0,-1 0-16 0,2-4 0 15,0-1-128-15,1-2 0 0,1-1 0 0,1 0 128 16,-2-2-128-16,2 2 0 0,2-4 0 0,0 0 0 31,0-9-400-31,-1 11-112 0,-1-5-32 0,2-6-8976 0,0 0-1792 0</inkml:trace>
  <inkml:trace contextRef="#ctx0" brushRef="#br1" timeOffset="-191782.65">16856 17638 14735 0,'-11'-5'1312'0,"11"5"-1056"0,-9 1-256 0,9-1 0 16,-9 4 1344-16,3 0 192 0,-2 5 64 0,4 0 0 15,1 3-496-15,0 4-80 0,2-2-32 0,5 5 0 16,2 1-32-16,3 0 0 0,1 1 0 0,1-2 0 16,2-1-336-16,1-1-80 0,0 0-16 0,3-3 0 15,-1 1 48-15,2-3 0 0,1-1 0 0,1-1 0 16,2-5 80-16,1 0 32 0,2-2 0 0,1-4 0 15,0-2 16-15,4-1 0 0,1-5 0 0,4 0 0 16,0-1-96-16,1 0-16 0,-1-5 0 0,1 2 0 16,-5-2-96-16,-2-3-32 0,-3-1 0 0,-1-1 0 15,-2-1-80-15,-3 1 0 0,0-3-16 0,-2-1 0 16,-4 0-176-16,-1-4-48 0,-2 1 0 0,-2 2 0 16,-3 3-304-16,-1 6-64 0,-2 3-16 0,-3 3 0 15,-3 5-2848-15,-3 2-576 0</inkml:trace>
  <inkml:trace contextRef="#ctx0" brushRef="#br1" timeOffset="-191106.82">16167 18523 11055 0,'7'-9'976'16,"0"2"-784"-16,1-3-192 0,-3 4 0 0,-5 6 1504 0,5-10 256 15,-5 10 48-15,0 0 16 0,4-7-272 0,-4 7-48 16,0 0-16-16,0 0 0 0,0 0-128 0,0 0-16 16,0 0-16-16,-10 5 0 0,-2 6-336 0,2 3-64 15,-2 3-16-15,0 4 0 0,1 0-272 0,0 2-48 16,1 5-16-16,1-2 0 0,1 0-64 0,0-3-32 16,2 0 0-16,2-3 0 0,0 2-288 0,4-3-48 0,1-1-16 15,2-5 0-15,4-1 0 0,4-2-128 0,0-4 192 0,4-3-64 16,4-1 352-16,4-2 64 0,3-3 16 15,-1-2 0-15,-1-6-96 0,4-2-16 0,-2 1 0 0,-2-3 0 16,-3-3-128-16,0 1-16 0,-2-4-16 16,-1 1 0-16,-2-2-16 0,-2 1 0 0,-1-2 0 0,-1 4 0 15,1 0-112-15,-3 1-32 0,-3 1 0 16,-1 2 0-16,-1 2-128 0,0 5 0 0,0-1 0 16,-5 9 0-16,0 0 0 0,0 0 0 0,0 0 0 0,0 0 0 15,0 0 0-15,0 0 0 0,0 0 0 0,0 0 0 16,0 0-224-16,4 11-32 0,-1 2 0 0,-3-4 0 15,0-9-400 1,0 12-96-16,0 6-16 0,1-3 0 0,-2-2-1520 0,1-1-304 16,0 0-64-16,0-2-11600 0</inkml:trace>
  <inkml:trace contextRef="#ctx0" brushRef="#br1" timeOffset="-190583.52">16506 18399 12895 0,'0'0'1152'0,"0"0"-928"0,0 0-224 0,0 0 0 16,0 0 1648-16,0 0 272 0,0 0 64 0,0 0 16 16,0 0-368-16,-6 9-80 0,0 4-16 0,0 4 0 15,-2 0-384-15,1 5-64 0,0 7-32 0,1-1 0 16,1 4-96-16,1 1 0 0,1-1-16 0,2-3 0 15,0 0-256-15,2 0-48 0,2-3-16 0,2-3 0 16,1-3-192-16,3-1-48 0,1-1 0 0,-1-3 0 16,0-1-64-16,1 0-32 0,-1-6 0 0,1-1 0 0,0-2 32 0,1 1 0 15,0-4 0-15,0 2 0 16,2-3-64-16,0-1 0 0,0-2 0 0,-1-2 0 16,1 1-256-16,1-2 160 0,-1 0-160 0,1-2 128 0,1 1-416 15,-2 0-96-15,1-2 0 0,-3 3-16 16,-2-5-2544-16,-3 3-512 0,1-7-112 0,-7 14-16 15</inkml:trace>
  <inkml:trace contextRef="#ctx0" brushRef="#br1" timeOffset="-190162.72">16143 18350 20271 0,'-12'-5'896'0,"12"5"192"0,-9-5-880 0,9 5-208 0,0 0 0 0,-4-8 0 16,4 8 1232-16,-4-10 208 0,3 1 32 0,2-2 16 16,3 2-160-16,2-4-48 0,3-1 0 0,3 0 0 15,3 0-576-15,3-1-112 0,-1-2-16 0,2-1-16 16,1-3-32-16,0-2 0 0,1 4 0 0,1 1 0 15,-3 2-96-15,0 3-32 0,-1-1 0 0,-1 4 0 16,-1 2 48-16,-3 4 16 0,-2 2 0 0,1 3 0 16,-5 4-128-16,3 6-16 0,-1 1-16 0,0 6 0 15,-5 2-48-15,1 5-16 0,-1 0 0 0,-1 1 0 16,-1-3-48-16,-1 0 0 0,2 0 0 0,1-1 0 0,-1-5-192 16,4-3 176-16,0-2-176 0,5-2 160 0,-1-5 32 15,5 0 16-15,1-2 0 0,6-3 0 0,3-3 368 0,3-2 80 16,5-1 16-16,1-6 0 0,0-4-208 0,-1-1-32 15,0-1-16-15,-3 2 0 0,-1-3-272 0,-5-2-144 16,-2 1 160-16,-5 2-160 0,-6 2 0 0,1-1 0 16,-5 1 0-16,-3 3 0 15,-4 5-2560-15,-1 8-464 0</inkml:trace>
  <inkml:trace contextRef="#ctx0" brushRef="#br1" timeOffset="-189454.3">17051 18585 16991 0,'0'0'752'0,"0"0"144"0,0 0-704 0,0 0-192 0,0 0 0 0,0 0 0 0,0 0 1152 0,11 0 192 16,-11 0 32-16,13-1 16 0,0 1-352 0,1-2-64 15,1 1-16-15,1-1 0 0,2-1-480 0,4-1-96 16,2 0-32-16,1 1 0 0,1 0-224 0,-2 1-128 16,-2-2 160-16,-1 2-160 15,-3 1-1312-15,-4 1-352 0</inkml:trace>
  <inkml:trace contextRef="#ctx0" brushRef="#br1" timeOffset="-189254.34">17086 18726 24879 0,'12'-8'1088'0,"-2"0"256"0,3-1-1088 0,3-3-256 0,3 7 0 0,3-5 0 16,2 1 912-16,0 0 128 0,0 4 32 0,3-1 0 15,1 1-352-15,0 1-64 0,-5-1-16 0,-1-2 0 32,-3 5-1200-32,-4 1-240 0,-2 1-48 0</inkml:trace>
  <inkml:trace contextRef="#ctx0" brushRef="#br1" timeOffset="-187773.57">17927 18300 19343 0,'0'0'1728'0,"0"0"-1392"0,0 0-336 0,-7-6 0 16,0-6 624-16,-2 6 48 0,1 0 16 0,-1 2 0 16,-3 1 592-16,-1 2 128 0,0 1 32 0,0 3 0 15,1 0-544-15,-5 5-96 0,-2 0-32 0,0 3 0 16,1-2-48-16,3 3-16 0,2 0 0 0,3-2 0 15,1 2-176-15,3 2-32 0,0-3-16 0,3 2 0 0,2 0-224 0,1-2-64 16,0 2 0-16,4 1 0 0,2-3 0 0,3-1 0 16,6 4 0-16,0-1 0 0,2-1 64 0,1 2 16 15,-2 1 0-15,-2-1 0 0,0-4-32 0,-5 1-16 16,0 2 0-16,-1-3 0 0,-2 3 64 0,-2-4 16 16,-4-9 0-16,0 11 0 0,-4 2 208 0,-1-4 32 15,-4 1 16-15,-1-2 0 0,-3-1 16 0,-5-2 16 16,-5-1 0-16,-1 1 0 0,-3-2-192 0,1-3-32 15,-2 0-16-15,1 0 0 0,2 1-192 0,1-5-32 16,1 0-128-16,2 1 192 0,2 1-192 0,5-1 0 16,3-2 0-16,4 1 0 15,7 4-1232-15,-3-5-240 0,3 5-64 0,6-11 0 16,4 4-1936-16,4-5-400 0,9-4-80 0,0 2-16 0</inkml:trace>
  <inkml:trace contextRef="#ctx0" brushRef="#br1" timeOffset="-187489.68">18120 18082 21183 0,'0'0'1888'0,"0"0"-1504"0,-12 12-384 0,2 0 0 0,0 2 1360 0,0 4 208 15,-2 1 32-15,1 2 16 0,1 5-336 0,1-1-64 16,1 4 0-16,3-2-16 0,0 1-528 0,1-1-96 16,1 1-32-16,3-2 0 0,-2 1-304 0,1-4-64 15,1 1-16-15,0-2 0 0,0-1-160 0,0 0 0 16,0-2 0-16,0-2 0 0,0 1 0 0,0-3 0 16,0-2 0-16,1-1 0 15,1 2-1184-15,0-2-320 0,-2-12-64 0,4 8-11936 0</inkml:trace>
  <inkml:trace contextRef="#ctx0" brushRef="#br1" timeOffset="-187308.73">18046 18272 26719 0,'0'0'2368'0,"8"-11"-1888"0,4 2-480 0,1 1 0 15,2 2 480-15,1-2 0 0,0 2 0 0,2 1 0 16,0-1 416-16,2 2 96 16,2 1 16-16,3 1 0 0,1-1-640 0,-2-1-128 0,-3 2-32 0,1-1 0 15,-2 1-464-15,-2 0-112 0,-3 2-16 0,-4 0-13824 16</inkml:trace>
  <inkml:trace contextRef="#ctx0" brushRef="#br1" timeOffset="-187143.04">18008 18493 24879 0,'0'0'2208'0,"5"-6"-1760"0,3-4-448 0,2 4 0 0,3-3 1216 0,1 2 144 16,-2-3 48-16,2 3 0 0,4-5 48 0,0 6 16 15,0-4 0-15,-1 2 0 0,4-2-896 0,0 3-160 16,2 1-32-16,0 0-16 0,0 2-368 0,-4 3 0 16,-2-1 0-16,-5 1-10800 15,-1 1-2192-15</inkml:trace>
  <inkml:trace contextRef="#ctx0" brushRef="#br1" timeOffset="-186785.58">18565 18124 31327 0,'0'0'1392'0,"-8"-4"272"0,-2 2-1328 0,-1 2-336 0,-1 3 0 0,-2 2 0 16,-2 0 768-16,2 2 64 0,-3 4 32 0,2-1 0 15,0 3-352-15,2 3-80 0,1-2-16 0,5 3 0 16,2 1-256-16,2 1-160 0,4 0 192 0,3 0-192 16,1 0 384-16,3 0-48 0,2-1 0 0,3 2 0 15,1 0 0-15,0 1 0 0,0 2 0 0,-1-2 0 16,-3 0 144-16,0 0 32 0,-1 0 0 0,-4-1 0 15,-3 2 48-15,-2-3 16 0,-2-2 0 0,-2 1 0 0,-4-3 48 16,2-1 16-16,-5 0 0 0,0-2 0 0,-1-6-32 0,-2 3 0 16,-2-1 0-16,-1-2 0 0,-1 0-272 0,0-3-48 15,0 0-16-15,2-2 0 0,1-1-272 0,-1-1 0 16,-2-2 0-16,3-2 0 16,0-1-1504-16,1 0-416 0,1 1-64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6:09:41.1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10062 18820 3679 0,'0'0'320'0,"0"0"-320"0,0 0 0 0,-5-5 0 0,5 5 1776 15,-7-5 272-15,1-3 64 0,1 2 16 0,-4 0-960 0,3-2-192 16,-2 5-32-16,8 3-16 0,-10-5-144 0,3 0-16 15,-1 1-16-15,8 4 0 0,-10-2-48 0,0 1 0 16,0-1 0-16,-1 1 0 0,1 1 16 0,3 0 0 16,0-1 0-16,1-2 0 0,-2 3-96 0,8 0-32 15,-7 0 0-15,7 0 0 0,0 0-16 0,0 0-16 16,0 0 0-16,0 0 0 0,0 0-144 0,0 0-32 16,0 0 0-16,0 0 0 0,0 0 16 0,0 0 0 15,0 0 0-15,7 12 0 0,2-1 0 0,4-2 0 16,1 1 0-16,6-1 0 0,3-1 16 0,1-2 0 15,0 4 0-15,2-1 0 0,2 0-64 0,-2 0-16 0,4 2 0 0,-1 2 0 16,-1-4-16-16,0 2-16 0,1-3 0 0,-1 2 0 16,0-2-16-16,0 1 0 0,1-4 0 0,-2 0 0 15,-2 3 32-15,2-5 16 0,0-1 0 0,-1-1 0 16,1 0-64-16,0-1-16 0,-1 0 0 0,1 0 0 16,-1 0 0-16,-1-1 0 0,-1-2 0 0,-1 0 0 15,-1-4-64-15,1 2-32 0,-2-1 0 0,1-3 0 16,1 1-16-16,0-3 0 0,-1 1 0 0,3-2 0 15,-1 0-144-15,0 1 160 0,-3 0-160 0,4 1 160 16,-1 0-160-16,0-3 0 0,-1 0 0 0,-2 3 128 16,0-1-128-16,-2 2 0 0,-3-2 0 0,0 4 0 15,-2-5 0-15,-2 5 0 0,2-1 0 0,-1 2 0 16,-2-3 0-16,2 1 0 0,0 1 128 0,-2-2-128 16,-1 2 0-16,1-3 0 0,-4 1 0 0,0 0 0 0,-1 4 0 15,-6 5 0-15,8-7 0 0,-8 7 0 0,7-7 0 0,-7 7 0 16,0 0 0-16,0 0 0 0,7-3 0 0,-7 3 0 15,0 0 0-15,0 0 0 0,0 0 0 0,0 0 0 16,0 0 0-16,0 0 0 0,0 0 0 0,0 0 0 16,-9 8 0-16,4 3 0 0,-3 0 0 0,-1-2 0 15,0 2 0-15,-1 0 0 0,-3 0 128 0,2 2-128 16,-6-2 0-16,0 3 128 0,-1 1-128 0,-1 3 128 16,-3 0-128-16,-2 1 128 0,-2 0 0 0,0-1-128 15,-2 0 192-15,0-1-64 0,1 0 0 0,0 1-128 16,-3-3 192-16,-1 0-64 0,0-5 16 0,0 3 0 15,1-4 0-15,-1 0 0 0,1 0 16 0,-2 0 0 16,0-2 0-16,-1 2 0 0,0-4-16 0,0 3 0 16,-1-3 0-16,2-1 0 0,0-2-144 0,2-2 0 0,-1-1 144 0,1-1-144 15,-1-2 0-15,2-4 144 0,2 1-144 0,2-2 0 16,2 0 160-16,2-3-160 0,1 2 128 0,1-4-128 16,-3-4 128-16,5 2-128 0,1-1 128 0,0 0-128 15,-2-3 0-15,2 3 0 0,0 0 128 0,2 1-128 16,0-1 0-16,2 3 0 0,-1 1 0 0,1-1 0 15,0 2 0-15,0-1 0 0,1 0 0 0,2 2 0 16,3 3 0-16,1-1 0 0,1 3 0 0,4 6 0 16,-2-10-144-16,2 10 144 0,-1-9 0 0,1 9 0 15,0-9-128-15,0 9 128 0,0 0 0 0,0 0 0 16,0 0-160-16,0 0 160 0,0 0-128 0,12 4 128 16,-12-4-128-16,11 7 128 0,0 1-128 0,1 2 128 0,1 2-128 15,-1-2 128-15,2 5-128 0,0 0 128 0,3-2 0 0,1 1-128 16,1 4 128-16,2 1 0 0,1 3 0 0,2-3-128 15,3 0 128-15,1-2 0 0,1 4 0 0,3-3 0 16,-3-2 0-16,3 1 0 0,0 0 0 0,1 0 0 16,0-6 0-16,1 3 0 0,0-2 0 0,1-5 0 15,0 1 0-15,1-4 0 0,-1-3 0 0,2-1 0 16,0 0 144-16,1-2-144 0,0-2 208 0,3-5-64 16,1 1-16-16,0-4 0 0,-4-4 16 0,1 1 0 15,2 1 0-15,0 0 0 0,0-4-144 0,-2-1 192 16,-2-1-192-16,-3-2 192 0,-2-2-64 0,-2-4-128 15,0 1 192-15,-2 1-64 0,-2 0-128 0,-2 2 192 16,-3-2-192-16,-3 3 192 0,-3-1-192 0,-2 3 0 0,-3 1 144 0,-4 3-144 16,-2 1 128-16,-2 4-128 0,1 0 160 0,-3 1-160 15,-5 3 160-15,0-3-160 0,-2 4 160 0,-1 2-160 16,-3-2 0-16,0 4 0 0,-3 0 0 0,-1 3 0 31,-2 0-1072-31,1 4-304 0,-2 1-64 0,0 3-11312 0,0-2-2272 0</inkml:trace>
  <inkml:trace contextRef="#ctx0" brushRef="#br0" timeOffset="1573.77">10193 19946 11055 0,'-14'3'976'0,"5"2"-784"0,-2-1-192 0,-3-2 0 15,2 1 1184-15,-2 1 192 0,0-1 32 0,2-1 16 16,0-1 112-16,2-1 32 0,1-1 0 0,9 1 0 15,0 0-48-15,-5-8-16 0,5 8 0 0,-4-9 0 16,4-1-256-16,2 1-48 0,1-1-16 0,1-1 0 16,3-1-448-16,1-3-96 0,4 0 0 0,2-1-16 15,2 1-112-15,3 0 0 0,4-6-16 0,4 6 0 16,1 0-80-16,6 1-16 0,3-3 0 0,4 1 0 16,2-2-64-16,2 0-16 0,-1 1 0 0,1-1 0 15,-3-1-32-15,-1 2-16 0,0 3 0 0,-1 5 0 0,-1 2-64 16,-1 4-16-16,-1 3 0 0,1 5 0 0,0 2-192 0,0 0 128 15,-5 5-128-15,2 3 0 0,-2 0 0 16,-1 2 128-16,-3 0-128 0,-1 1 0 0,-2-3 0 0,0 3 0 16,1 4 128-16,-5-2-128 0,3 1 176 0,-4-2-16 15,-2 1 0-15,2 0 0 0,-2-1-32 0,-2 0 0 16,0-2 0-16,-2-2 0 0,-2-1 0 0,-2 1-128 16,0-1 192-16,-1-2-64 0,1-1 0 0,-3-2 0 15,-2 0 0-15,-6-9 0 0,7 6 16 0,-7-6 0 16,0 0 0-16,0 0 0 0,6 8 32 0,-6-8 0 15,0 0 0-15,0 0 0 0,0 0 32 0,0 0 16 16,0 0 0-16,0 0 0 0,5-9-32 0,-1 2 0 0,-7-4 0 16,1 4 0-16,-3-3 0 0,-2 1 0 0,-2-3 0 0,0 2 0 15,2 1-16-15,-3-1-16 0,-2-1 0 0,-1-3 0 16,-2 0-160-16,3 0 128 0,-4 2-128 16,0-3 128-16,-2-3-128 0,0 0 0 0,-1 3 0 0,1 1 0 15,-2 3 0-15,-2-2 0 0,1 0 128 0,-1 4-128 16,-1-1 0-16,-2 3 0 0,-3-2 0 0,0 4 0 15,-1 0 0-15,-2-1 0 0,-2 4 0 0,0 1 0 16,-1-1 0-16,-2 4 0 0,-1 1 0 0,-1 4 0 16,-3-1 0-16,1 4 0 0,-1-2 0 0,-2 3 0 15,-3 2-128-15,2 0 128 0,-1 1 0 0,1 1 0 16,-1-1 0-16,2 1 0 0,0 2 0 0,1 4 0 16,2 0 0-16,5 0 0 0,3-3 0 0,3 2 0 15,2 2 0-15,3-2 0 0,4-2 0 0,1 0 0 16,1-1 0-16,-3-1 0 0,6-2 0 0,2 0 0 15,3-3 0-15,3 0 0 0,-1 0 0 0,4-5 0 0,4-6 0 0,0 0 0 16,-5 7 0-16,5-7 0 0,0 0 0 0,0 0 128 16,0 0-128-16,0 0 128 0,0 0 32 15,0 0 0-15,8-9 0 0,-1-1 0 0,2 1-160 0,1-4 160 16,1 0-160-16,0 1 160 0,0-4-160 0,1 1 0 16,3 1 0-16,3-1 0 0,1-3 0 0,4 2 0 15,-1-1 0-15,3 2 0 0,3-2 0 0,2 2 0 16,3-1 0-16,2 3 0 0,0 3 0 0,4-2 0 15,0 2 0-15,3 1 0 0,0 0 0 0,1 0 0 16,0 0 0-16,2 2 0 0,1 2 0 0,1-2 0 16,1 2 0-16,1 4 0 0,1 1 0 0,-2 3 0 15,-3 0 0-15,-2 4 0 0,-2-2 0 0,-4 5 0 0,-3-4 0 0,-2 3 0 16,-4 1 0-16,0 2 0 0,-2-3 0 0,-3 5 0 16,-4-2 0-16,-2 0 0 0,-3 1 128 0,-2-1-128 15,0-2 0-15,-2 2 0 0,-2-3-192 0,-2 1 192 16,0 1 0-16,-1-4 0 0,-5-7 0 0,6 7 0 15,-6-7 0-15,0 0 0 0,0 0 0 0,0 0 0 16,1 11 128-16,-1-11-128 0,0 0 128 0,0 0-128 16,0 0 192-16,0 0-64 0,-10 3 0 0,2-3 0 15,8 0-128-15,-11-2 192 0,0-1-192 0,0-2 192 16,-2-2-192-16,2 2 128 0,-4-4-128 0,-1 0 128 16,1-3-128-16,0 3 128 0,0-3-128 0,-3 2 128 15,0-1-128-15,-4-1 0 0,1 0 0 0,-2 1 0 16,0-3 0-16,-1 5 0 0,0-4 128 0,-2 2-128 15,0 1 0-15,0-2 0 0,-4 4 0 0,-1-2 0 0,-1 4 0 16,-2-2 0-16,-2 5 0 0,1 0 0 0,-3 3 0 0,-2 3 0 16,0-1 0-16,-4 2 0 0,-1 2 0 0,-5-1 0 15,-3 0 0-15,-1 3 0 0,2-3-128 16,0 5 128-16,0 0 0 0,2 3 0 0,2 2 0 0,1-3 0 16,0 2 0-16,4 0 0 0,1 0 0 0,2-3 0 15,5 2 0-15,4-2 0 0,6-2 0 0,1 3 0 16,3-5 0-16,5 2 0 0,3-5 0 0,4 0 0 15,9-4 0-15,0 0 0 0,0 0-128 0,0 0 128 16,0 0 0-16,7-6 0 0,4-6-192 0,6 2 48 16,3-4 0-16,8 0 0 0,8 0 144 0,3 1-160 15,4-2 160-15,4-3-160 0,3-2 160 0,3 3-160 16,1 2 160-16,-2 0-160 0,1 2 160 0,3 6 0 16,-3-1-144-16,1 5 144 0,-2 2 0 0,1 1 0 0,-3 0 0 0,-2 6 0 15,-1 2 0-15,-2 5 0 0,-3-2-144 16,-2 3 144-16,-2 1 0 0,-1 2 0 0,-1-2 0 15,-3 0 0-15,-4-2 0 0,-2 1 0 0,-4 0 0 16,-3 1 0 0,-1 2-864-16,-2 1-64 0,-3-2-16 0,-7 3 0 15,2 2-1872-15,-6-1-368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6:09:51.5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6394 13918 14735 0,'0'0'640'0,"-2"-7"160"0,-1-2-640 0,1 3-160 16,2-5 0-16,2 3 0 0,-1-2 512 0,1 3 80 15,-2 7 16-15,4-11 0 0,0 3 64 0,-4 8 16 16,5-9 0-16,0 3 0 0,-1-3 144 0,0 0 16 16,-2 3 16-16,0-4 0 0,-1-2 304 0,0 2 64 15,-1-4 16-15,0 3 0 0,0-1-48 0,0 0-16 16,0-1 0-16,-1 3 0 0,0-2-160 0,-1 3-48 15,1-2 0-15,0 1 0 0,-3 2-272 0,4 8-48 16,-4-6-16-16,4 6 0 0,0 0-160 0,0 0-32 0,-7-5-16 0,7 5 0 16,0 0-144-16,0 0-32 0,-5 9 0 0,1-1 0 15,0 4-256-15,3 3 0 0,2 3 128 0,1 5-128 16,1 7 0-16,1 3 0 0,1 0 0 16,1 8 0-16,-3 0 0 0,2 5 0 0,-1-2 0 0,0 4 0 15,-1-3 192-15,1 4-192 0,-1 4 192 0,-2-1-192 16,-1-4 208-16,0 0-64 0,-1 3-16 0,-1 1 0 15,1 0 64-15,0 0 16 0,0-6 0 0,-1 2 0 0,1 2 0 0,-1-14 0 16,-1 2 0-16,2 4 0 0,-1 2 0 16,1-2 0-16,1 4 0 0,1-5 0 0,1-1-80 0,-1 3-128 15,0 1 176-15,3 0-176 0,-3-3 160 0,3 2-160 16,-1 3 128-16,-2-3-128 0,2 3 224 0,0-4-32 16,0 1-16-16,-3-1 0 0,1-3-176 0,0 2 0 15,1 2 144-15,-2-2-144 0,0-3 128 0,0 3-128 16,-2-1 160-16,1-2-160 0,0 1 208 0,1-3-48 15,-3 0-16-15,2-2 0 0,0 1-144 0,-2-1 0 16,1 2 144-16,0-2-144 0,2 0 128 0,0 1-128 16,0-1 160-16,0 1-160 0,0-3 144 0,0 0-144 15,0 0 128-15,0-5-128 0,0-1 128 0,0-4-128 16,0-3 128-16,2-1-128 0,-2-2 128 0,1 1-128 16,0-3 128-16,1-5-128 0,-1 0 144 0,-1-9-144 15,0 0 160-15,0 0-160 0,0 0 128 0,0 0-128 16,0 0 0-16,0 0 144 0,1-11-144 0,-1 0 0 15,-2-4-160-15,-1-15 160 16,-1 0-1568-16,0-1-224 0,3-4-32 0,-1 6-10784 0,2-7-2176 16</inkml:trace>
  <inkml:trace contextRef="#ctx0" brushRef="#br0" timeOffset="794.59">7064 13703 6447 0,'0'-13'576'0,"0"7"-576"0,0-4 0 0,2 1 0 0,1-3 1920 0,-1 3 288 15,1-3 48-15,-1 1 16 0,1 3-1040 0,-1-3-208 16,2 4-32-16,-1 0-16 0,-3-1-192 0,2 1-32 16,-2-3-16-16,2 4 0 0,0-5 224 0,1 4 64 15,-3-5 0-15,0 5 0 0,2-2 80 0,1 3 32 16,-2-5 0-16,2 4 0 0,-1 2 0 0,2-3 0 16,1 3 0-16,-1-1 0 0,-2-2-272 0,-2 8-48 15,0 0-16-15,0 0 0 0,0 0-288 0,0 0-64 16,0 0-16-16,0 0 0 0,7 11-208 0,-2 1-32 15,-1 3-16-15,-2 3 0 0,2 3 64 0,-1 6 16 16,-1 5 0-16,1 2 0 0,-2 6-64 0,1 2-16 16,1 7 0-16,2 5 0 0,0 1-48 0,-1 5 0 15,-2 3 0-15,0-1 0 0,2 4 0 0,-3 3-128 0,0 2 192 16,0-1-64-16,2-3 64 0,1-2 16 0,0-2 0 16,-2 0 0-16,1 0 160 0,-1-2 16 0,2 1 16 0,-1-3 0 15,-1 1-32-15,-1-4-16 0,-1 0 0 0,3-2 0 16,-1 1-112-16,1-2-32 0,-2 1 0 0,1-2 0 15,-2-3-16-15,1 2-16 0,0 0 0 0,0-3 0 16,1-6 0-16,0 3 0 0,-2-2 0 0,3 0 0 16,-3 2-32-16,1-3 0 0,2 2 0 0,-1-1 0 15,1 2-144-15,0-5 192 0,2 1-192 0,-2 1 192 16,0-4-192-16,0-1 0 0,1-1 0 0,1-3 0 16,-3-3 128-16,0 1-128 0,1-2 0 0,-2-4 128 15,-1 2-128-15,0-3 0 0,-1-2 144 0,1-2-144 0,0-1 192 0,0 0-48 16,0-2 0-16,-2-2 0 0,1-1-144 0,0 1 0 15,-2-3 0-15,3-1 0 0,-2 1 0 16,0-5 0-16,2 5 0 0,-1-6 128 0,-1 2-128 0,-1-2 0 16,3-6 0-16,-1 6 0 0,0 3 0 0,-1-4 0 15,2-5 128-15,-4 7-128 0,2 2 0 0,1-4 0 16,1 4 0-16,0-9 0 0,0 0 0 0,-2 6 0 16,1 0 128-16,1-6-128 0,0 0 0 0,0 0 0 15,0 0 0-15,0 0 0 0,0 0 128 0,0 0-128 16,0 0 128-16,0 0-128 0,0 0 128 0,0 0-128 15,0 0 128-15,0 0-128 0,0 0 144 0,0 0-144 16,0 0 160-16,0 0-160 0,0 0 176 0,0 0-176 16,0 0 192-16,0 0-192 0,0 0 128 0,0 0-128 15,0 0 0-15,0 0 0 0,0 0 0 0,0 0-176 16,0 0 0-16,0 0 0 16,0 0-2592-16,6-7-528 0,1-5-96 0</inkml:trace>
  <inkml:trace contextRef="#ctx0" brushRef="#br0" timeOffset="2897.89">25569 14169 10815 0,'-9'-7'480'0,"9"7"96"0,-8-8-448 0,2 4-128 0,6 4 0 0,-9-4 0 15,0-2 256-15,3 2 48 0,6 4 0 0,-8-4 0 0,2 2 16 0,6 2 0 16,-8-8 0-16,2 6 0 0,6 2 480 0,-10-2 96 16,10 2 32-16,-8-2 0 0,-2-1 16 0,10 3 0 15,-9 0 0-15,9 0 0 0,-9 0-80 0,9 0-16 16,0 0 0-16,0 0 0 0,0 0-272 0,0 0-64 15,0 0-16-15,0 0 0 0,-5 9-144 0,5-9-32 16,0 0 0-16,0 0 0 0,10 8 256 0,3-2 64 16,1 1 0-16,3-5 0 0,4-3 64 0,3 1 32 15,3 1 0-15,4-1 0 0,5-2-160 0,3-3-16 16,2-1-16-16,4 4 0 0,3-1-32 0,7-2-16 16,3 0 0-16,9 1 0 0,8 2-64 0,4-1-16 15,1-2 0-15,3 1 0 0,5-1-112 0,4 3-32 0,1 3 0 16,0 0 0-16,-7-1-80 0,-2 0-32 0,-1 0 0 15,-3 4 0-15,-1 8-160 0,-7-4 128 16,-6 3-128-16,-3-4 128 0,-5 3-128 0,-2-2 0 0,-6 3 0 0,-5-3 0 16,-1 0 0-16,-4-3 128 0,-3 2-128 0,0 1 0 15,-3-4 0-15,-2 1 0 0,-4 3 0 0,-4-6 0 16,-2 2 0-16,-4-2 0 0,-3 0 144 0,0-2-144 16,-2-2 128-16,0 2-128 0,-2 2 160 0,-1-4-160 15,-1-1 192-15,-9 3-64 0,0 0-128 0,9-3 192 16,-9 3-64-16,0 0-128 0,5-4 176 0,-5 4-176 15,0 0 224-15,0 0-64 0,0 0-16 0,0 0 0 16,-9-9-16-16,-2 6-128 0,-2 1 192 0,-1-1-64 16,0-4-128-16,-4 5 0 0,-1 2 144 0,-4-3-144 0,-3-1 0 0,-4-1 144 15,-3-1-144-15,-2 2 0 0,-2 1 128 0,-4 0-128 16,-2-4 0-16,-3 3 0 0,-3 4 0 16,-3 2 0-16,-2-2 128 0,0-3-128 0,-9-2 0 0,1 0 128 15,-2 3-128-15,0 0 0 0,-3 0 128 0,-4 0-128 16,-2 2 0-16,-2 2 0 0,-6 0 128 15,3 1-128-15,-1 1 144 0,0 1-144 0,1-2 0 0,4 3 128 16,-1-3-128-16,5 0 0 0,3-3 0 0,6 2 0 16,4 2 0-16,6 1 0 0,7-3 128 0,5-2-128 15,3-3 0-15,5 2 0 0,6 1 176 0,5-3-176 16,2-1 192-16,4 1-192 0,1 1 272 0,4 0-48 16,9 2-16-16,0 0 0 0,0 0 48 0,0 0 16 15,10-7 0-15,6 1 0 0,3-4-144 0,6 1-128 0,6-2 192 16,7 3-192-16,3-1 0 0,7 3 0 0,9-4 0 15,9 4 0-15,5 5 0 0,7-1 0 0,-2-3 0 0,7 3 0 16,4 0 0-16,4 2 0 0,5 2 0 0,1 0 0 16,-2-4 0-16,-1 4 0 0,0 3 0 0,-1-2 0 15,-4 5 0-15,-4 1 0 16,-7-4 0-16,-8 1 0 0,-11 1 0 0,-5-3 0 0,-8 1 0 0,-7 1 0 16,-10-2 128-16,-6 1-128 0,-5 0 0 0,-5-1 0 15,-13-4 0-15,0 0 0 0,0 0 0 0,0 0 0 16,-14 1 0-16,-5-1 0 0,-7-2 128 0,-4-1-128 15,-7 2 0-15,-6 2 160 0,-7 3-160 0,-6-4 128 16,-5-4-128-16,-8 3 0 0,-9 1 0 0,-6-1 0 16,-1-2 0-16,-6 2 0 0,-5-1 128 0,-5 1-128 15,-3 0 0-15,1 0 160 0,1-2-160 0,6 2 160 0,4-3-160 16,10 3 0-16,5-1 0 0,13 2 0 16,8-1 0-16,11 2 0 0,10 3 0 0,7 0 0 0,6-3 0 0,9-1 0 15,13 0 0-15,0 0 0 0,0 0 0 0,10 3 0 16,8-3 128-16,9-1-128 0,9 1 0 0,8 0 0 15,4 0 0-15,12-2 0 0,5 0 0 0,1-1 0 16,0 2 0-16,-1 0 0 16,1-2-576-16,-4 3-32 0,-3 1-16 0,-2 6 0 15,-2-1-2256-15,-2 2-448 0,-3-2-80 0</inkml:trace>
  <inkml:trace contextRef="#ctx0" brushRef="#br0" timeOffset="3896.25">25811 14769 22975 0,'-36'-12'1024'0,"9"8"192"0,-5-3-960 0,-1 4-256 0,-4 0 0 0,2 0 0 0,0 0 624 16,4-1 80-16,1 6 0 0,7-2 16 0,4-2 240 0,5 2 64 15,3 0 0-15,11 0 0 0,0 0-288 0,0 0-48 16,0 0-16-16,0 0 0 0,4 9-368 0,7-3-80 15,7 2-16-15,7-4 0 0,6-1 208 0,8 1 32 16,8 1 16-16,4-2 0 0,3-2-48 0,4 0-16 16,6-1 0-16,8 0 0 0,8 0 0 0,4-1 0 15,1 0 0-15,2 1 0 0,0-2-16 0,6 1 0 16,4 0 0-16,-4-3 0 0,-2 3-128 0,-1 2-48 16,1 3 0-16,0-2 0 0,2-2-16 0,-4 3 0 15,-5 1 0-15,-2 1 0 0,-2-1-16 0,-2 1-16 16,-3-1 0-16,-8 1 0 0,-6 0-160 0,-5 0 160 15,-7 3-160-15,-7 0 160 0,-8-2-160 0,-6 1 0 0,-7-1 0 16,-5-4 128-16,-6 0-128 0,-10-2 0 0,0 0 144 0,0 0-144 16,0 0 208-16,-10 2-16 0,-4-2-16 15,-9-2 0-15,-8 1 16 0,-6 0 0 0,-5-1 0 0,-8 2 0 16,-9-2-48-16,-6-1 0 0,-5 0 0 0,-7 0 0 16,-4 1 0-16,-10-2 0 0,-8 0 0 0,-5-1 0 15,-3 1 0-15,-5 0 0 0,-6 0 0 0,0-2 0 16,-2 1 16-16,1 1 0 0,-2-1 0 0,9 0 0 15,2 1-32-15,8 0-128 0,8-1 192 0,6 1-64 16,4 2 64-16,11 2 0 0,8 0 0 0,14 0 0 16,10 2-48-16,12 2 0 0,9-1 0 0,7-2 0 15,13-1-16-15,0 0-128 0,13 6 192 0,12 1-64 16,9-3-128-16,16-2 0 0,12 1 0 0,7-1 0 16,2 1 0-16,8-2 128 0,6-2-128 0,8-1 0 0,7-1 0 15,6 1 0-15,3 4 0 0,4 0 0 0,3 1 0 16,1 2 0-16,-7-3 0 0,2 2 0 0,-1 3 0 15,-2 0 0-15,-3-2 0 0,-5 4 0 0,-3-3 0 0,-5 1 0 16,-6 0 0-16,-11 0 0 0,-10 2 0 0,-11-3 0 16,-12-2 0-16,-10 0 0 0,-10 0 0 0,-8-2 0 15,-15-2 0-15,0 0 0 0,0 0 0 0,-12 3 0 16,-7-3 128-16,-9 0-128 0,-10-2 0 0,-9 0 0 16,-9-2 0-16,-6 1 0 0,-8 1 0 0,-6-1 0 15,-7 2 0-15,-8-1 128 0,-10-1-128 0,-2-1 0 16,-2 0 0-16,-3 1 0 0,-3 0 0 0,1-1 0 15,-1-2 128-15,4-1-128 0,6 2 0 0,0-3 0 16,3 0 0-16,9-1 0 0,11 4 0 0,9 0 0 16,9-3 0-16,9 1 0 0,9-4 0 0,12 5 0 0,9-2 0 15,11 3 0-15,10 5 128 0,18-6-128 0,15-3 0 16,13 1 128-16,12-2-128 0,16 4 0 0,13 3 0 0,8 1 0 16,7 1-160-16,8 1 160 0,8 1 0 0,3 4-144 15,4 0 144-15,1 4 0 0,1-3 0 0,0 4-128 16,0 1 128-16,-3 0 0 0,-2-3 0 0,-3 1 0 15,-4-4-128-15,-8 1 128 0,-9 2-128 0,-12-2 128 16,-12 3-336-16,-14-3 16 0,-13 1 0 0,-14-1 0 16,-14-4-1408-1,-19-2-256-15,0 0-64 0,-23 9-16000 0</inkml:trace>
  <inkml:trace contextRef="#ctx0" brushRef="#br0" timeOffset="17362.71">14048 13737 19983 0,'0'0'880'0,"0"0"192"0,-10-4-864 0,4-2-208 0,6 6 0 0,0 0 0 15,0 0 416-15,-5 10 32 0,1 5 16 0,2 4 0 16,0 2-208-16,2 8-32 0,0 2-16 0,3 2 0 16,-1 0 144-16,1 6 32 0,-1 3 0 0,1-5 0 15,-2-5 64-15,3-2 0 0,1-2 16 0,0-4 0 16,-1-2 112-16,0-3 0 0,0-4 16 0,-3-1 0 15,3-2 224-15,-2-5 32 0,-2-7 16 0,0 0 0 16,0 0 80-16,0 0 16 0,0 0 0 0,0 0 0 16,8-11 224-16,0-2 48 0,0-6 16 0,3-5 0 15,0-3-416-15,2-6-64 0,-1-3-32 0,2 1 0 16,4-1-480-16,-3 2-80 0,3 0-32 0,3 3 0 16,-4 3-144-16,2 2 0 0,3 3 0 0,-2 4 0 15,-1 2 0-15,-1 4 0 0,0 4 0 0,0 2 0 0,0 3-176 16,-2 4 176-16,-1 3-128 0,-1 3 128 15,2-2-864-15,-2 3-96 0,-2 3 0 0,0-1-16 16,-2 2-1648-16,-1 0-336 0,-1-1-64 0,-2 2-16 16</inkml:trace>
  <inkml:trace contextRef="#ctx0" brushRef="#br0" timeOffset="17710.86">14984 13737 22111 0,'0'0'1968'0,"-6"-5"-1584"16,-1-3-384-16,1 3 0 0,6 5 1792 0,0 0 256 15,-11 0 64-15,3 3 16 0,-2 6-1424 0,1 1-272 0,-4 4-64 0,-1 4-16 16,-1-1-352-16,2 5 0 0,0 2 0 0,1 2 128 16,2-2-128-16,1 3 0 0,4-3 0 0,2 2 0 15,2-1 0-15,5-5 0 0,3-2 0 0,0-3-128 16,0 0 128-16,5-6 0 0,2-1 128 0,1-5-128 15,-1 1 528-15,1-2 48 0,3-2 0 0,0-3 0 16,-1-2 272-16,0-4 64 0,0 1 16 0,-2-4 0 16,-1-4-336-16,-2 1-64 0,-3 1-16 0,-1-2 0 15,-3-1 32-15,-4 1 0 0,-3-2 0 0,-3 0 0 16,-4 0-16-16,-1 2 0 0,-2-2 0 0,-2 3 0 16,0 2-352-16,2 4-176 0,-4-2 160 0,5 4-160 15,-2 3 0-15,2 2-288 0,3-1 32 0,8 3 16 16,-10 4-1536-16,10-4-304 0,0 0-64 0,0 0-8912 15,-3 8-1776-15</inkml:trace>
  <inkml:trace contextRef="#ctx0" brushRef="#br0" timeOffset="17946.34">15505 13187 21183 0,'-4'-17'944'0,"3"11"192"0,1 6-912 0,0 0-224 15,0 0 0-15,0 0 0 0,0 0 1712 0,-6 6 288 16,-1 9 64-16,1 7 16 0,-5 5-1568 0,2 3-304 16,1 5-64-16,0 5-16 0,0 1 80 0,0 3 16 0,0 2 0 0,-1 4 0 15,0 1 0-15,2-1 0 0,-1 3 0 0,2-1 0 16,-2-1-64-16,2-2-16 0,0-6 0 0,0-2 0 16,3-4-144-16,0-5 0 15,2-1 0-15,1-3 0 16,-3-6-1600-16,3-4-368 0,3-4-64 0</inkml:trace>
  <inkml:trace contextRef="#ctx0" brushRef="#br0" timeOffset="18110.16">15229 13702 21183 0,'0'0'944'0,"-7"-6"192"15,0-1-912-15,7 7-224 0,0 0 0 0,7-5 0 0,2 0 2256 0,5 0 416 0,3-1 80 0,4 4 0 16,3-1-2000-16,3 2-416 0,6 1-80 0,-4 0 0 15,1-1-256-15,1 3 176 0,-2 2-176 0,0 1 160 16,-1 2-2096-16,3-2-432 0,1-1-64 0,-1-2-9472 16</inkml:trace>
  <inkml:trace contextRef="#ctx0" brushRef="#br0" timeOffset="18396.45">15926 13649 22863 0,'0'0'1008'0,"0"0"208"0,0 0-960 0,0 0-256 15,0 0 0-15,-9 3 0 0,-1 1 1520 0,-2 3 256 16,-2 1 48-16,0 5 16 0,-3 3-1072 0,-4 1-192 15,2 1-64-15,0-1 0 0,1 0-96 0,3-1-32 16,2 1 0-16,5-3 0 0,1 1 80 0,3-2 16 16,3 1 0-16,4-5 0 0,2 0 96 0,2-4 0 15,5 0 16-15,0-3 0 0,2-2-128 0,2-1-16 0,-1-1-16 0,2-2 0 16,-1 0-160-16,-1-4-16 0,-1 2-16 0,0 1 0 16,-6-3-112-16,-8 8-128 0,11-4 176 0,-11 4-176 15,0 0 128-15,0 0-128 0,0 0 0 0,7 13 0 16,-4 0 0-16,0 5 128 0,1 2-128 0,-4-1 0 15,1-1 128-15,2 1-128 0,0 0 0 0,5-1 0 16,2-3 0-16,2-1 0 0,-1-4 0 0,3 2 0 16,4-6 0-16,2-2-352 0,2-4 48 0,2-4 16 31,4-2-1840-31,1-6-368 0,3-3-80 0,-1-3-12016 0</inkml:trace>
  <inkml:trace contextRef="#ctx0" brushRef="#br0" timeOffset="18620.07">16727 13170 30575 0,'0'0'1344'0,"-5"7"304"0,5-7-1328 0,-9 8-320 16,1 9 0-16,0 5 0 0,1 7 736 0,-3 0 80 16,2 3 16-16,-1 3 0 0,2 4-96 0,0 3-16 15,1-2 0-15,2 1 0 0,-1-2-400 0,4 6-96 16,-2-3-16-16,2 2 0 0,0-2-208 0,-1 3 128 15,0-5-128-15,0-3 0 0,0-1 0 0,1-2 0 16,-2-2 0-16,2-3 0 16,0-1-1584-16,-1-8-304 0,1-3-64 0,1-17-12512 0</inkml:trace>
  <inkml:trace contextRef="#ctx0" brushRef="#br0" timeOffset="18802.65">16499 13525 29487 0,'0'0'2624'0,"0"0"-2112"0,0 0-512 0,0 0 0 16,0 0 640-16,14 6 0 0,-1 2 16 0,3-3 0 16,2 5-288-16,3-2-64 0,3 3-16 0,0-3 0 15,1-3-80-15,1 4-16 0,-2 3 0 0,0-3 0 32,0-1-560-32,0-2-112 0,0-1-32 0,-2 6 0 0,-3-4-2064 15,-1 0-432-15,2-4-64 0,-2 0-7936 0</inkml:trace>
  <inkml:trace contextRef="#ctx0" brushRef="#br0" timeOffset="18990.29">17385 13613 23039 0,'-20'7'1024'0,"7"5"192"0,-2 5-960 0,0 4-256 15,1-1 0-15,-3 7 0 0,-2-2 1856 0,1 2 320 16,0-2 64-16,3 3 0 0,2-2-1328 0,0 0-272 15,2-3-48-15,2-4-16 0,3 0-576 0,1-2-128 16,1-2-32-16,3-5 0 16,1-10-2656-16,0 0-544 0</inkml:trace>
  <inkml:trace contextRef="#ctx0" brushRef="#br0" timeOffset="19367.43">17656 13667 9215 0,'-10'7'400'0,"2"-1"96"16,-2-2-496-16,1 5 0 0,-1 3 0 0,0 2 0 0,0 0 4800 0,-1-1 880 0,2 1 160 0,-1-1 48 16,0 1-4032-16,0-3-816 0,1 2-144 0,3-2-48 15,6-11-400-15,-5 8-64 0,0 1-32 0,5-9 0 16,0 0 16-16,0 0 0 0,0 0 0 0,0 0 0 15,11-4 144-15,0-1 16 0,1-3 16 0,1-3 0 16,1-2-192-16,1 0-32 0,-1-2-16 0,2-1 0 16,0-2-144-16,1 1-32 0,1 1 0 0,0 2 0 0,-2-1-128 15,0 4 0-15,-4 4 144 0,1 0-144 0,0 2 0 0,-3 3 0 16,-10 2 0-16,0 0 128 0,9 6-128 0,-4 7 0 16,-2-2 0-16,-2 2 128 0,-1 1-128 0,-1 1 0 15,-1 4 0-15,0 0 0 0,-2 0 0 0,1-1 0 16,2 0 0-16,4-1 0 0,0 0 0 0,3-1 0 15,-1-4 0-15,2 0-128 0,1 0-192 0,2-5-48 16,2-1 0-16,2-1 0 16,3-5-1536-16,4 0-304 0,2-1-64 0</inkml:trace>
  <inkml:trace contextRef="#ctx0" brushRef="#br0" timeOffset="19703.24">18455 13564 32415 0,'-14'-4'1440'0,"6"2"288"0,-4 1-1376 0,1 1-352 0,-2 2 0 0,-2 3 0 15,-4-1 432-15,-4 4 16 0,-3-3 0 0,1 6 0 16,1-1-144-16,1 2-32 0,0 2 0 0,4 0 0 16,4-2-272-16,3 2 0 0,6 0 0 0,2-3 0 15,4-11 0-15,0 0 0 0,6 14 0 0,6-4 0 16,2-8 128-16,5 0-128 0,3-4 144 0,3 0-144 15,3-1 288-15,0-2-32 0,-1 0-16 0,-3 3 0 16,-4-1-240-16,-2 4 176 0,-7 1-176 0,-1 4 160 16,-2 5 48-16,-4 6 16 0,-5 4 0 0,-4 9 0 0,-4 0 352 15,-7 5 80-15,1 0 16 0,-3 6 0 0,-1-1-96 16,-2-3-32-16,-5-2 0 0,1-1 0 0,-1 0-288 0,2-2-48 16,0-1-16-16,3-3 0 0,1-4-192 0,4-3 0 15,2 0 0-15,3-5 0 16,3-4-1680-16,8-12-432 0,0 0-96 15</inkml:trace>
  <inkml:trace contextRef="#ctx0" brushRef="#br0" timeOffset="20294.62">19987 12987 26719 0,'-15'-9'1184'0,"6"8"240"0,0 6-1136 0,0 1-288 0,0 8 0 0,-3 3 0 16,0 2 272-16,-4 6 0 0,-3 7 0 0,-2 5 0 15,2-1 144-15,0 3 32 0,-3 4 0 0,2 1 0 0,0 1 16 0,1 0 16 16,-2-1 0-16,5-3 0 0,1-5-288 15,1-2-48-15,1-6-16 0,3-3 0 0,2-6 192 0,3-3 48 16,3-5 0-16,2-2 0 0,0-9 336 16,0 0 80-16,11-1 16 0,4-3 0 0,3-3 16 0,4-1 0 15,0-6 0-15,5 0 0 0,1 5-480 0,1 1-80 16,2 4-32-16,-6 2 0 0,-4 0-224 0,-2 4 0 16,-3 2 128-16,-2 2-128 0,-4 1 0 0,-2 1 0 15,-3 4 128-15,-2 3-128 0,-5 1 128 0,-3 1 0 16,-4-3-128-16,1 1 192 0,-6 3 112 0,-4 0 16 15,-6-1 0-15,-1-1 0 0,0-2-64 0,0-5 0 0,-1-1 0 16,3-2 0-16,3-6-64 0,1-3 0 0,1-1-16 0,5-5 0 16,3 0-176-16,6-6-192 0,3-1 32 15,4-2 16 1,2 0-1520-16,6 0-288 0,6 0-64 0,3 2-16 16,5 1-912-16,6 2-176 0</inkml:trace>
  <inkml:trace contextRef="#ctx0" brushRef="#br0" timeOffset="20504.72">20313 13492 24879 0,'0'0'2208'0,"0"0"-1760"0,0 0-448 0,7 11 0 15,2 2 1248-15,1 0 160 0,0 2 48 0,2 4 0 16,-1 1-336-16,2 6-64 0,1-2-16 0,-1 4 0 16,-1-3-512-16,1 3-96 0,-1-2-32 0,-1 3 0 15,0-4-224-15,0 3-48 0,-2-4-128 0,-1-1 192 16,1-2-192-16,1-6 0 0,-1-4 0 0,0-2-160 15,-9-9-2160-15,10 4-432 0</inkml:trace>
  <inkml:trace contextRef="#ctx0" brushRef="#br0" timeOffset="20677.64">20764 13353 29087 0,'0'0'1280'0,"0"0"272"0,0 0-1232 0,6 14-320 15,-1 1 0-15,-1 6 0 0,-1 9 896 0,-3 3 112 16,0 3 16-16,-4 5 16 0,-3 7-112 0,-3 3-32 15,-5 3 0-15,0 2 0 0,-6 0-64 0,0 0 0 16,-3 1-16-16,0-1 0 0,-1-4-352 0,2-3-64 16,1-2-16-16,-1-4 0 0,0-1-384 0,3 0 128 15,2-5-128-15,2-4 0 16,2-5-1792-16,3-5-448 0</inkml:trace>
  <inkml:trace contextRef="#ctx0" brushRef="#br0" timeOffset="21529.81">22616 13268 10127 0,'0'-14'896'0,"-1"-1"-704"0,-1-2-192 0,0 2 0 16,-2 2 2864-16,-1 2 528 0,-1-1 128 0,-1 4 0 15,-4-5-1600-15,-2 5-336 0,-4 1-64 0,-5 4-16 16,-8 3-544-16,-4 3-96 0,-2 3-32 0,-4 2 0 16,-1 6 256-16,-1 1 32 0,-1 1 16 0,1 5 0 15,0 2-1456-15,6 1-272 16,1 0-64-16,4-1-16 0,6 2 864 0,2 1 192 0,4-6 16 0,5-1 16 15,4-1-160-15,6-2-16 0,4-2-16 0,5-4 0 0,5 1 0 16,3-8 0-16,2 1 0 0,6-4 0 0,4-2 160 0,3-2 48 16,4-5 0-16,1 0 0 0,0-5-176 0,-1-1-48 15,-2-3 0-15,-1 2 0 0,-2 3-80 16,-3-2-128-16,-5-1 176 0,2 1-176 0,-6 2 192 16,-2 4-192-16,-6 1 192 0,-7 8-192 0,0 0 320 0,0 0-64 15,0 0 0-15,0 0 0 0,-4 19-256 0,-2 4 160 16,-4 1-160-16,-2 6 128 0,0 2-128 0,-2 4 128 15,-3 3-128-15,2-1 128 0,-2 4-128 0,1 1 0 16,-1 0 0-16,1-1 128 0,-1 2-128 0,0-6 0 16,-3-1 0-16,3-4 128 0,1 0-128 0,2-5 0 15,0 1 0-15,6-6 128 0,-1-3-128 0,1-1 0 0,3 2 0 16,2-9 0 0,3 0-336-16,0-12-112 0,0 0 0 0,0 0-16 15,13 2-2624-15,1-4-528 0</inkml:trace>
  <inkml:trace contextRef="#ctx0" brushRef="#br0" timeOffset="21786.74">22904 13264 28559 0,'-10'0'2544'0,"0"0"-2032"0,-1 0-512 0,-2 5 0 15,-1 2 752-15,-4 7 48 0,-2 2 16 0,-2 5 0 16,-2 0-112-16,0 7 0 0,-2 1-16 0,5 7 0 15,-2 0-368-15,3 0-80 0,3 0-16 0,2 5 0 0,1-1-80 0,4 2-16 16,3 2 0-16,5-5 0 0,2-4-128 0,4 1 160 16,3-8-160-16,6-1 160 0,0-8 64 15,3-3 16-15,3 1 0 0,5-8 0 16,7-3 256-16,1-3 48 0,-1-5 16 0,4-4 0 0,2-3 192 0,2-1 32 16,2-4 16-16,-1-4 0 0,0-3-352 0,-5-2-80 15,-3-4-16-15,-4-4 0 0,-2-4 48 0,-5-2 16 16,-6-4 0-16,-3-3 0 0,-4-1-160 0,-6-2-16 15,-3 7-16-15,-6 2 0 0,-5 3-96 0,-4 5 0 16,-1 7-128-16,-2 4 192 0,-2 4-192 0,-4 3 0 16,-7 7 0-16,0 2 0 0,0 2 0 0,2 2-208 15,3 2 32-15,3 1 16 16,4 2-1568-16,3 2-320 0,5-3-64 0,3 4-9856 0,4-3-1984 16</inkml:trace>
  <inkml:trace contextRef="#ctx0" brushRef="#br0" timeOffset="22466.79">23809 13113 2751 0,'-1'-4'256'0,"1"-2"-256"0,0 6 0 0,0-7 0 15,0 1 4640-15,0-1 880 0,0 1 176 0,0 6 48 16,-5-3-3424-16,5 3-672 0,-5-3-144 0,-4 2-32 16,-1 3-560-16,-2 2-112 0,-1 0-32 0,-3 5 0 15,-2 0-144-15,2 3-48 0,-1 2 0 0,1-2 0 16,1-1-320-16,3 3-64 0,-1-4 0 0,5 2-16 15,0-3 16-15,2 1 16 0,1 0 0 0,5-10 0 0,-3 7-80 0,3-7-128 16,0 0 176-16,0 0-176 0,0 0 448 0,0 0-32 16,0 0 0-16,0 0 0 0,0 0 0 0,0 0 0 15,0 0 0-15,0 0 0 0,0 0-160 0,0 0-16 16,0 0-16-16,0 0 0 0,0 0-224 0,0 0 0 16,-5-2 0-16,5 2 0 0,-4-4 0 0,4 4 0 15,0 0 0-15,0 0 0 0,-4-6 0 0,4 6 0 16,0 0 0-16,0 0 0 0,-6-4 144 0,6 4-16 15,-5-2 0-15,-2 0 0 0,7 2-128 0,-6 2 0 16,-2 0-192-16,0 2 192 0,-3 2 0 0,1 0 0 16,0 2 0-16,-1 1 192 0,0 3-192 0,1-2 0 15,1 4 0-15,2-1 0 0,-1-3 0 0,3 2 0 16,1 2 0-16,3-3 0 0,2-1 0 0,3-3 0 16,1 4 0-16,7-1 0 0,0 0 192 0,5-2 16 15,2-2 0-15,0-2 0 0,1-4 112 0,1 0 0 0,-1-3 16 0,-1-3 0 16,0-1-80-16,1 0-32 0,1-5 0 0,-1 2 0 15,-1 0 32-15,2-6 0 0,-1-2 0 0,-1-1 0 16,-3 1 32-16,0-2 16 0,-4-2 0 0,-1-3 0 16,-4 2 16-16,-3 2 0 0,-3 5 0 0,-2-1 0 15,-2 1 16-15,-3 0 16 0,-4 3 0 0,-4 4 0 16,-4 1-112-16,0 3-32 0,-1 2 0 0,-1 1 0 16,-2-1-208-16,1 3 0 0,2 3 0 0,1-2 0 15,0-1-848 1,3 1-64-16,2 4-16 0,2 3 0 0,2-2-2368 0,5 2-480 15</inkml:trace>
  <inkml:trace contextRef="#ctx0" brushRef="#br0" timeOffset="23761.01">14299 15251 25791 0,'-6'-8'2304'0,"0"2"-1856"0,0-5-448 0,-2 2 0 16,1-2 944-16,-1 4 80 0,-1-6 32 0,0 6 0 15,-5 0-32-15,-1 3-16 0,-1 3 0 0,-1 1 0 16,-1-2-544-16,-1 3-96 0,1 1-32 0,-1 5 0 16,0 0-336-16,2 1 144 0,0 3-144 0,3-2 0 15,1 3 0-15,2 2 0 0,1-3 0 0,2 2 0 16,4 0 0-16,4-13 128 0,0 11-128 0,4 0 0 15,-4-11 448-15,9 12-32 0,1-6 0 0,3-1 0 16,1-1-32-16,2-6 0 0,3-3 0 0,1-3 0 16,2-2 16-16,3-6 0 0,1-4 0 0,-3-3 0 0,0-2-160 0,-1-2-48 15,-1-1 0-15,-3-5 0 0,-1-9-48 16,0 2-16-16,1-6 0 0,-3 1 0 16,-1 1 48-16,-2-1 0 0,-3-2 0 0,-2 9 0 0,0 5 144 15,-2 8 16-15,-3 2 16 0,2 8 0 0,-4 15-32 0,0 0-16 16,0 0 0-16,0 0 0 0,0 0-160 0,-4 20-16 15,-1 5-128-15,0 12 192 0,-2 8-192 0,0-1 0 16,1 2 0-16,-2-2 0 0,-1 2 0 0,3-5 0 16,2-3 0-16,2 1 0 0,-1-1 0 0,0-2 0 15,2-5 0-15,1 0 0 0,0 1 0 0,1-5 0 16,2-2 0-16,0-6 0 0,-1-3 0 0,2-2 0 16,1-6 0-16,-5-8-160 15,10 9-1472-15,2-5-288 0,-1-4-64 0,2-2-9664 0,2-5-1936 0</inkml:trace>
  <inkml:trace contextRef="#ctx0" brushRef="#br0" timeOffset="24029.51">14875 15031 34095 0,'0'0'3024'0,"0"0"-2416"0,0 0-480 0,0 0-128 15,0 0 896-15,2 14 176 0,-3 1 16 0,-2 3 16 16,-2 1-624-16,0 3-128 0,-1 6-32 0,2 0 0 15,0 2-128-15,2 3-16 0,-1-1-16 0,2-3 0 16,1 0-160-16,1-2 0 0,2 0 0 0,2-2 0 16,0-1 0-16,3-4 0 0,6-7 0 0,-3-4 0 0,-1-2 0 0,3-3 0 15,1-7 0-15,1-2 0 16,0-3 144-16,2-4 160 0,1-7 16 0,-1-1 16 0,1-2 256 16,-5-5 48-16,-2-1 16 0,-3-3 0 0,-3-3-208 0,-4-1-32 15,-3 1-16-15,-5 1 0 0,-1 0-240 0,-4 5-160 16,-3 0 192-16,1 6-192 0,-1 3 0 0,-1 1 0 15,0 4 0-15,1 6-192 16,1 0-304-16,0 6-48 0,1-1-16 0,0 6 0 16,3 2-2224-16,10-5-448 0,-5 9-96 0</inkml:trace>
  <inkml:trace contextRef="#ctx0" brushRef="#br0" timeOffset="24377.76">15477 15021 29487 0,'0'0'1296'0,"0"0"288"0,0 0-1264 0,0 0-320 0,0 0 0 0,9-3 0 15,0-3 1664-15,1 2 288 0,0 0 48 0,1 1 16 16,2-4-1120-16,1 2-208 0,0 0-48 0,0-4-16 16,-2 4-432-16,-1 0-192 15,2-5 160-15,-4 2-160 0,0-2 128 0,-5 2-128 0,-3-3 0 0,-1 11 144 16,-3-12 0-16,-3 4 0 0,-4-3 0 0,-3 6 0 15,-2 3 240-15,-3 3 64 0,-4 3 0 0,0 1 0 16,-3 5-256-16,0 4-64 0,-2 3 0 0,1 3 0 16,-1 2-128-16,3 6 0 0,1 1 0 0,4 1 0 15,4-4 0-15,6 0 0 0,5-1 0 0,4-1 128 16,4-3-128-16,5 0 0 0,2-4 0 0,7 0 0 0,0-6 0 0,2-2 0 16,7-4-192-16,3-1 192 15,3 0-1328-15,3-5-144 0,2-4-16 0,4 0-10000 16,2-1-2000-16</inkml:trace>
  <inkml:trace contextRef="#ctx0" brushRef="#br0" timeOffset="24693.88">16230 14985 32255 0,'0'0'1424'0,"-12"-5"304"0,1 3-1392 0,-2-1-336 0,0 1 0 15,-1 2 0-15,-3-2 1056 0,-2 4 144 0,-4 1 16 0,1 1 16 16,-2 1-272-16,5-1-48 0,-1 2-16 0,3 2 0 15,2-2-512-15,6 3-128 0,0-4 0 0,9-5-16 16,-5 11-240-16,5 0 0 0,2 2 0 0,3-3 0 16,2 0 0-16,2 2 0 0,2-4 128 0,3 4-128 15,0-3 0-15,0 3 176 0,0 1-176 0,-1-1 160 16,0 0-160-16,-3 4 192 0,-4-1-192 0,0-4 192 16,-2-1 16-16,-2-1 16 0,-2-9 0 0,-4 11 0 15,-4 0 336-15,-3-5 64 0,-3-1 16 16,-4 3 0-16,-2-4-160 0,-3 0-32 0,-3-1 0 0,0 0 0 15,-2-4-224-15,1-1-48 0,1 0-16 0,4-1 0 32,2 2-672-32,4-1-144 0,2-2-32 0,5-1 0 0,9 5-2672 15,0 0-544-15</inkml:trace>
  <inkml:trace contextRef="#ctx0" brushRef="#br0" timeOffset="25351.32">18182 14814 27935 0,'0'0'1232'0,"-9"1"256"0,-3-1-1184 0,3 1-304 0,1 4 0 0,2 2 0 0,-4 2 272 0,2 3 0 15,-4 4 0-15,4 3 0 0,-1 1 0 0,0 5 0 16,-3 0 0-16,2 1 0 0,0 1-96 0,1-3-32 16,0 3 0-16,3-6 0 0,1-3 48 0,2-3 16 15,3-15 0-15,-2 16 0 0,2-5 160 0,0-1 16 16,0-10 16-16,0 0 0 0,0 0 400 0,12-4 80 16,2-3 16-16,0-3 0 0,-1-8 144 0,2-1 48 15,3-4 0-15,0 1 0 0,0 1-624 0,-1-1-112 16,3-2-32-16,-1 4 0 0,-2 2-192 0,-3 3-128 15,0 3 128-15,-1 1-128 0,-1 6 0 0,-12 5 0 0,10 0 0 16,-3 3 0-16,-2 10 0 0,-1 2-128 0,-1 3 128 16,-2 4 0-16,-1 1 0 0,0 3 0 15,-3-1 0-15,1-3-128 0,-1 3 128 0,0-4 0 0,-1-1 0 16,1 0 0-16,2 0 0 0,0-1 0 0,-1-4 0 0,2-1 0 16,0-14 0-16,3 10 0 0,1 1 0 0,-4-11-128 31,0 0-1616-31,0 0-320 0,11 1-64 0,2-2-8624 0,1-1-1728 15</inkml:trace>
  <inkml:trace contextRef="#ctx0" brushRef="#br0" timeOffset="25672.63">18895 14854 20271 0,'-10'-3'1792'0,"-1"1"-1424"15,-2 1-368-15,0 2 0 0,-2 2 3216 0,2 6 576 16,-2 1 112-16,-2 6 32 0,0 3-2960 0,0 2-592 16,1 2-112-16,0 0-16 0,4 1-128 0,0 1 0 15,3-2-128-15,3-1 192 0,2-2-192 0,3 0 0 16,1-6 0-16,2-2 0 0,-2-12 128 0,8 10-128 16,2-2 0-16,2-6 144 0,0-6 176 0,4-1 48 15,1-2 0-15,3 0 0 0,0-2 208 0,-1 2 64 16,-1-11 0-16,-3 3 0 0,-4-1-256 0,2 2-32 15,-8 0-16-15,-1-2 0 0,-3-1-80 0,-2 2 0 16,-4 0-16-16,-1 2 0 0,-3 3 32 0,-3 0 16 0,-3 3 0 16,1 4 0-16,-1-2-288 0,-2 2-144 15,1 3 16-15,2 1 0 16,1 2-1472-16,2 1-272 0,2-3-64 0,9-1-9392 16,0 0-1888-16</inkml:trace>
  <inkml:trace contextRef="#ctx0" brushRef="#br0" timeOffset="25865.16">19452 14459 23951 0,'0'0'2128'0,"0"0"-1696"0,0 0-432 0,0 0 0 16,-9 1 1760-16,0 10 272 0,0 5 48 0,-2 4 16 16,-1 6-1632-16,0 2-320 0,-4 2-144 0,1 3 128 15,0 2 128-15,0 3 0 0,-1 1 16 0,4-1 0 0,-1 2-16 16,2-2-16-16,-1-1 0 0,2-2 0 15,1-2-240-15,0 2 0 0,0 0 0 0,2-3 0 16,-1-9-1376-16,0-1-224 0,0-3-32 0,-1-7-11600 16</inkml:trace>
  <inkml:trace contextRef="#ctx0" brushRef="#br0" timeOffset="26050.01">19025 14947 13823 0,'-4'-16'608'0,"3"4"128"0,1 1-592 0,4 2-144 15,1-1 0-15,4 2 0 0,1 3 4640 0,4-1 896 16,0 3 176-16,5 2 48 0,2 1-4240 0,5 0-848 15,2 1-160-15,6 2-48 0,4-1-256 0,4 3-48 16,4-1-16-16,1 0 0 16,1 1-1808-16,-1 1-352 0,14-2-80 0,-10-4-16 0</inkml:trace>
  <inkml:trace contextRef="#ctx0" brushRef="#br0" timeOffset="26424.11">21139 14868 17503 0,'-18'-16'1552'0,"10"9"-1232"0,1-4-320 0,-5 2 0 0,0-1 2176 0,-2 2 368 16,1-1 80-16,-1 3 0 0,-1 4-1280 0,-2 0-256 15,1 5-48-15,-3 2-16 0,-4 8-288 16,-9 6-64-16,4 1-16 0,0 3 0 0,3 4-224 0,3-3-48 16,3 2-16-16,2-1 0 0,3 4-32 0,3-5 0 15,2-2 0-15,3-3 0 0,2 1-80 16,4-2-32-16,2-3 0 0,5-2 0 0,0-6-32 0,5 2-16 15,1-4 0-15,4-2 0 0,4-4-16 0,3-3 0 16,3 1 0-16,2-2 0 16,3-1-1312-16,1-1-256 0,-2-7-48 0,0 1-8800 15,-3-5-1776-15</inkml:trace>
  <inkml:trace contextRef="#ctx0" brushRef="#br0" timeOffset="26771.8">21454 14418 27647 0,'0'0'2448'0,"0"0"-1952"0,0 0-496 0,-9 12 0 16,3-2 656-16,-2 5 48 0,-1 3 0 0,0 9 0 16,-1 2-240-16,-1 4-32 0,-2 3-16 0,-2 2 0 15,-2-3 80-15,1 3 16 0,-1 4 0 0,-1-1 0 16,-2-3-144-16,2-1-32 0,3-3 0 16,0-1 0-16,0-1-144 0,3-6-48 0,2-5 0 0,2-3 0 15,3-1-144-15,4-5 192 0,1-12-192 0,0 0 192 16,0 0 288-16,0 0 64 0,13-1 16 0,2-9 0 15,0-3 240-15,3-3 48 0,1-3 16 0,0 2 0 16,0 2-560-16,0 1-112 0,0 2-32 0,-1 3 0 0,-3 4-160 16,-1 2 0-16,-2 3 0 0,-2 3 0 0,-10-3 0 15,9 9 0-15,-3 4-128 0,-2-2 128 0,-4 3 0 0,-1 0 0 16,-1 0 0-16,1 2 0 0,-3 1 0 16,1 0-144-16,-3-6 144 0,4 2 0 15,-1 2-448-15,3-3 32 0,3-1 0 0,-3-11 0 16,0 0-1952-16,10 9-400 0,5-3-80 15,1-4-11808-15</inkml:trace>
  <inkml:trace contextRef="#ctx0" brushRef="#br0" timeOffset="27047.81">22057 14786 17503 0,'0'0'1552'0,"-9"-7"-1232"15,0 5-320-15,0 1 0 0,-1-1 2704 0,-3 6 496 16,-4 9 80-16,-2 1 32 0,-2 2-2400 0,-3 3-464 15,-2 3-112-15,1-2-16 0,-1 2 176 0,2 1 16 16,0 0 16-16,4-2 0 0,-2 1 240 0,4-2 32 16,4-2 16-16,4-3 0 0,1-1-304 0,3 0-64 0,1-2-16 0,4-3 0 15,1-9-112-15,0 0-32 16,0 0 0-16,8 2 0 0,4-1 240 0,3-2 48 0,-1-3 16 0,5-2 0 16,0 0-80-16,-1-1-32 0,0-2 0 15,0 4 0-15,-1-5-480 0,-1 5 0 0,-4 4 0 0,0 0 0 16,-12 1 0-16,10 1 0 0,-10-1 0 0,8 7 0 15,-2 4 0-15,-2-1 0 0,-4-10 0 0,0 0 0 16,2 12 0-16,0 2-128 0,-2 0 128 0,0-1 0 0,0-13-192 0,3 8 0 16,1 2 16-16,-4-10 0 15,13 4-1472-15,0-2-288 0,4-2-64 0,3 0-16 16,-1-4-736-16,1-3-128 0,-1-2-48 0,0-4-5296 16,-1 4-1056-16</inkml:trace>
  <inkml:trace contextRef="#ctx0" brushRef="#br0" timeOffset="27385.66">22240 14821 10127 0,'0'0'896'0,"0"0"-704"16,0 0-192-16,0 0 0 0,0 0 4048 0,0 0 784 16,0 0 160-16,0 0 16 0,-2 13-3696 0,1 1-736 0,0 1-160 0,0 1-32 15,-1-1-32-15,1 1-16 16,-2 1 0-16,1 1 0 0,-2-1 16 0,0 0 0 0,0-2 0 0,1-1 0 16,-2 1 128-16,1-2 32 0,0 0 0 0,3-4 0 15,1-9-80-15,0 0-16 0,0 0 0 0,0 0 0 16,0 0 208-16,12-4 32 0,1-6 16 0,-1 0 0 15,-1 1 32-15,2-3 16 0,-1 0 0 0,4-5 0 16,0-1-368-16,2 2-80 0,-4 0-16 0,1 0 0 16,0 1-128-16,-2 5-128 0,-1-2 144 0,-2 6-144 15,-3-1 0-15,-7 7 0 0,0 0 0 0,0 0 0 16,0 0 0-16,7 9 0 0,-7-9 0 0,1 16 0 16,-2-3 0-16,-1 4 0 0,-1 1 0 0,1-2 0 15,-1-3 0-15,-1 4 0 0,-1-2 0 0,1 1 0 16,0-3 0-16,0 0-160 0,4-13 32 0,-4 16 0 15,3 0-656-15,1-5-128 16,0-11-32-16,0 0 0 0,5 9-1600 0,3-1-320 0,-1 2-64 0,4-8-6480 16,1-4-1280-16</inkml:trace>
  <inkml:trace contextRef="#ctx0" brushRef="#br0" timeOffset="27859.04">23342 14458 21183 0,'0'0'1888'0,"0"0"-1504"0,-14 2-384 16,0 3 0-16,0-2 704 0,-4 1 80 15,-2 3 16-15,-5 4 0 0,-3 5-96 0,-3 2 0 0,-2-3-16 0,-4 0 0 16,-4 2-128-16,0 2-32 16,1 3 0-16,2-1 0 0,-1 2-144 0,9 3-48 0,1-2 0 0,3 0 0 15,6 0-128-15,3-4-16 0,7-2-16 0,4-4 0 16,3-2 80-16,5-2 0 0,-2-10 16 0,12 6 0 15,5-3 576-15,6-5 112 0,5 0 32 0,5-3 0 16,5-5-48-16,1-1-16 0,2-4 0 16,-3 0 0-16,-2-2-608 0,-2 1-112 0,-2-3-16 0,-4 0-16 15,-4 0-48-15,-1 1-128 0,-3 0 192 16,-3 4-64-16,-5 5 0 0,-3 2 0 0,-9 7 0 16,0 0 0-16,0 0 64 0,0 0 0 0,0 0 0 0,-7 12 0 15,-4 3-192-15,-1 3 0 0,-2 6 0 0,-3 7 0 16,-3 5 0-16,-2 3 0 0,1 7-128 0,-1-2 128 15,-1 2 0-15,-2-3 0 0,-4 4 0 0,1-5 0 16,-2 1 0-16,2-1 0 0,0-2 0 0,0-2 0 0,2-1 0 0,2-3 0 16,5-4 0-16,1-4 0 0,1-3 0 0,5-4 0 15,-1-4 0-15,3-5 128 0,2-1-128 0,8-9 0 16,0 0-192-16,0 0 192 16,0 0-2128-16,1-13-304 0,4-2-64 15,3-5-12800-15</inkml:trace>
  <inkml:trace contextRef="#ctx0" brushRef="#br0" timeOffset="28151.57">23447 14815 31327 0,'13'-3'2784'0,"-2"2"-2224"0,5 0-560 0,8 0 0 16,6-2 704-16,2-2 16 0,1 1 16 0,3 0 0 15,2 1 256-15,-1-5 48 0,-4 0 16 0,2 2 0 16,0-4-624-16,-2 2-128 0,-3-3-32 0,-1-2 0 16,-4 2-144-16,-5-5-128 0,-4 0 192 0,-2-1-192 15,-5 6 224-15,-4-1-64 0,-7-2-16 0,-5 2 0 16,-4 2 144-16,-4 3 32 0,-9 3 0 0,-2 3 0 16,-2 2 0-16,-4 6 16 0,2 4 0 0,-2 6 0 15,0 0 48-15,2 4 0 0,1 0 0 0,6 1 0 16,2 2-64-16,6 0-16 0,2 3 0 15,6-3 0-15,6 0-160 0,4 2-16 0,4-2-128 0,7-1 192 16,5 0-64-16,7-4-128 0,8-3 176 0,7 1-176 0,7-2 0 16,9-1 0-16,9-1 0 0,6 3 0 15,7 2-1456-15,-3-4-400 16,-2-4-64-16</inkml:trace>
  <inkml:trace contextRef="#ctx0" brushRef="#br0" timeOffset="29190.21">14337 16478 12895 0,'-4'-18'1152'0,"2"9"-928"0,-3-4-224 0,-1 3 0 16,0 1 912-16,-3 3 144 0,-3-2 32 0,1 4 0 0,-3 2 304 16,-5 0 64-16,-4 2 16 0,-3 4 0 15,-2 0-624-15,-5 6-112 0,-3 0-32 0,-1 6 0 0,0 0-112 16,-1 3-16-16,-2 3-16 0,-1 6 0 0,0 7 16 0,-1 1 0 16,3 0 0-16,1 2 0 0,2 2-64 0,6-4 0 15,6-4 0-15,8-3 0 0,7-6-112 16,7-3-16-16,2-2-16 0,4-4 0 0,7-1 192 0,4-8 32 15,6-4 16-15,4-3 0 0,4-5-112 0,6-3-32 16,0-7 0-16,1-2 0 0,-1-2-80 0,2-5-32 16,1 1 0-16,1-3 0 0,-3 1-128 0,-1-1-32 15,-5 3 0-15,1-6 0 0,-1-5-192 0,-2-3 176 16,-2 3-176-16,-1-4 160 0,-1-3-32 0,-1 0-128 16,-3-4 192-16,-3 3-64 0,-4-3-128 0,-1 9 192 15,-1 5-192-15,-3 9 192 0,-2 5-192 0,-4 5 0 16,-2 14 0-16,0 0 0 0,0 0 0 0,0 0 128 15,-9 9-128-15,-1 6 0 0,-1 8 0 0,-2 4 0 16,-1 7 128-16,-1 6-128 0,-3 5 0 0,0 2 0 16,0 7 0-16,2 3 0 0,-1-1 0 0,3-2 0 15,1-1 0-15,3-8 0 0,1 0 0 0,3-6 0 16,1-2 0-16,2-3 0 0,0-2 0 0,1-5-272 16,4 1 64-16,1-7 16 15,1-3-1744-15,4-4-352 0,3-7-64 0,3-6-12304 0</inkml:trace>
  <inkml:trace contextRef="#ctx0" brushRef="#br0" timeOffset="29535.14">14664 16516 27119 0,'0'0'1200'0,"0"0"256"0,0 0-1168 0,-4 7-288 0,-2 3 0 0,-5 4 0 0,-1 3 1168 0,-5 3 176 16,-2 6 48-16,-3-2 0 0,0 3-272 0,-1 3-48 15,0 1-16-15,5-1 0 0,4-2-560 0,3 0-112 16,4-5-32-16,5-1 0 0,2-2-160 0,3-2-48 16,4-6 0-16,3 0 0 0,3-6 112 0,2-2 0 15,3-4 16-15,3-3 0 0,2-3 240 0,1-4 32 16,1-4 16-16,-3-3 0 0,1-2-112 16,-1 2 0-16,-2-3-16 0,-1 0 0 0,-2-1-48 0,-3 0-16 15,-3-2 0-15,-1 0 0 0,-1-1-112 0,-2 3 0 16,-3-2-16-16,-2 4 0 0,-2 2-240 0,-1 3 128 15,-2-1-128-15,-1 4 0 0,-2 5-224 0,0 3-144 16,-3 0-16-16,-1 4-16 16,-2 4-3120-16,1 1-640 0</inkml:trace>
  <inkml:trace contextRef="#ctx0" brushRef="#br0" timeOffset="29972.56">15112 16541 17503 0,'4'-10'1552'0,"-3"2"-1232"15,2-1-320-15,-3 9 0 0,0 0 2192 0,0 0 384 16,0-6 80-16,0 6 16 0,0 0-752 0,0 0-160 16,-9 13-32-16,2 1 0 0,1 6-752 0,-1 2-144 15,2 1-48-15,2 2 0 0,1 0-272 0,-1 0-64 16,2 3-16-16,2-4 0 0,3 2-240 0,1-3-64 15,1-4 0-15,3 2 0 0,5-2 0 0,-2-4 0 16,2-1 0-16,0-6 0 0,-2-2 192 0,5-5 48 16,-2-2 0-16,4-5 0 0,2-3 160 0,-1-4 48 15,0-1 0-15,-1-3 0 0,0 0-240 0,0-2-32 16,-1-3-16-16,-3 2 0 0,1-3-112 0,-2-1-32 16,-2 2 0-16,-1 0 0 0,-4-6-144 0,0 3 160 15,-2 2-160-15,0-1 160 0,0 4-160 0,-3 1 0 16,3 2 0-16,-1 7 0 15,-1-2-1040-15,-3 12-192 0,0 0-48 0,0 0 0 16,0 0-2336-16,0 0-480 0</inkml:trace>
  <inkml:trace contextRef="#ctx0" brushRef="#br0" timeOffset="30675.76">16096 15869 19343 0,'-2'-18'848'0,"2"12"192"0,0 6-832 0,0 0-208 0,0 0 0 0,0 0 0 16,0 0 1440-16,0 0 240 0,-10 15 48 0,-2 5 16 16,1 4-544-16,-1 7-112 0,1 2-32 0,-2 4 0 15,-3 2-656-15,2 3-128 0,-3 1-16 0,-1-1-16 16,-1 5 64-16,-1-1 16 0,-2 2 0 0,1-4 0 16,2-5-32-16,3-7 0 0,5-4 0 0,2-4 0 0,3-5-48 0,1-5-16 15,5-1 0-15,0-13 0 0,2 8 272 0,-2-8 48 16,13 0 16-16,3-3 0 0,5-1 224 15,2-6 48-15,1-2 16 0,1-2 0 0,1-1-528 16,0 2-96-16,1 3-32 0,0 1 0 0,-1 4-192 0,0 4 0 16,-5 1 0-16,0 5 0 0,-2 6 0 0,-1 2 0 15,-4 2 0-15,-6 6 0 0,-3 0 0 0,-5 2 0 16,-2 5 0-16,-3-5 0 0,-5-5 0 0,-2 0 224 16,-3 1-32-16,-3-3-16 0,-1-3 0 0,0-3 0 15,-4 0 0-15,2-2 0 0,-1 0 0 0,3-2 0 16,0-4 0-16,0 1 0 0,0-3-176 0,1-1 192 15,3-3-192-15,1-5 192 16,1-1-1088-16,2-3-224 0,0 3-32 0,4-5-10352 16,0-3-2064-16</inkml:trace>
  <inkml:trace contextRef="#ctx0" brushRef="#br0" timeOffset="30872.57">16700 15878 18431 0,'0'0'1632'0,"-4"-11"-1312"0,4 11-320 0,0 0 0 16,-6-5 2480-16,-4 4 416 0,-3 2 96 0,-2 4 16 15,-4 8-1200-15,-3 2-224 0,-1 6-48 0,-2 2-16 16,2 6-704-16,-4 5-144 0,0 7-32 0,0 2 0 16,0-1-144-16,0 0-48 0,0 1 0 0,2 4 0 15,1 4-224-15,2 1-48 0,3 0-16 0,4-1 0 16,3-1-160-16,4-3 0 0,1-5 0 0,2-2-176 15,5-8-1072-15,3-3-224 16,1-1-32-16,2-6-16 0,1-7-1360 0,4-6-256 0</inkml:trace>
  <inkml:trace contextRef="#ctx0" brushRef="#br0" timeOffset="31187.68">16591 16531 21183 0,'0'0'944'0,"0"0"192"0,4 13-912 0,-4-13-224 16,8 5 0-16,3 4 0 0,1-3 1856 0,4-1 320 0,3 0 64 0,1-2 0 15,4-5-992-15,2 0-208 16,-1-2-32-16,0-1-16 0,1-3-336 0,-2-2-64 16,-2 1-16-16,-3-1 0 0,-3 4-240 0,-2-4-48 15,-4 1-16-15,-2-3 0 0,-3 3 304 0,-2 0 64 16,-5 1 16-16,-4 0 0 0,-2 3 160 0,-4-2 16 15,-4 7 16-15,-4 4 0 0,-5 3-320 0,-2 0-64 0,0 3-16 16,-2 4 0-16,-4-2-256 0,1 3-64 0,0 2-128 0,4 0 192 16,4 5-32-16,6-2-16 0,4 1 0 15,7-3 0-15,4-6-144 0,7 3 128 0,4 5-128 0,6-4 128 16,6 1-128-16,5-2 0 0,6 0 0 16,5-3 0-16,4 0-832 0,3 1-208 0,6-5-48 15,0 3-11328-15,2-2-2256 0</inkml:trace>
  <inkml:trace contextRef="#ctx0" brushRef="#br0" timeOffset="31847.6">18363 15884 15663 0,'0'-13'1392'0,"-2"2"-1120"0,0-2-272 0,-1 2 0 15,1 3 768-15,2 8 112 0,0 0 16 0,0 0 0 0,-12 4 256 0,0 9 48 16,-4 4 16-16,-1 6 0 15,-2 9-528-15,-1 2-112 0,0 3 0 0,-2 4-16 16,0 6 96-16,-1 1 32 0,0 2 0 0,0 2 0 0,0 1 96 0,-1-1 32 16,2-2 0-16,3-8 0 0,4-5-256 0,4-7-48 15,0-6-16-15,6-5 0 0,3-3 256 0,2-4 48 16,0-12 16-16,10 4 0 0,1-4 80 0,3-4 32 16,7-7 0-16,3 1 0 0,5-4-368 0,2 0-80 15,2-1-16-15,2 2 0 0,2-1-320 0,-1 1-144 16,-5 7 128-16,1-1-128 0,1 5 0 0,-3 2 0 15,-4 2 0-15,-3 6 0 0,-4 1 0 0,-4 4 0 16,-4 2 0-16,-4 2 0 0,-6 0 0 0,-4 4 0 16,-5-1 0-16,-3 0 128 0,-6-1 128 0,-3 0 0 15,-4-1 16-15,-2-1 0 0,-1-3-48 0,-2 0-16 16,-4-4 0-16,1 0 0 0,1 2-80 0,0-9 0 16,3-3-128-16,1-1 192 0,1 1-192 0,2 0 0 0,1-6 0 15,5-2 0 1,4-2-1536-16,5 0-192 0,5-3-32 0,7-1-9824 15,6-4-1952-15</inkml:trace>
  <inkml:trace contextRef="#ctx0" brushRef="#br0" timeOffset="32180.43">18850 16270 26719 0,'0'0'1184'0,"-11"8"240"0,0 1-1136 0,-3 4-288 0,-4 7 0 0,-1 3 0 0,-1 0 1328 0,-2 0 208 15,-1 1 32-15,0 0 16 16,0 3-368-16,2-1-64 0,-1 0 0 0,2-1-16 0,0-1-432 0,2-2-96 16,4-3-16-16,1-3 0 0,4-4-144 0,3-4-16 15,6-8-16-15,0 0 0 0,0 0-32 0,0 0 0 16,0 0 0-16,13 3 0 0,-2-5 128 0,6-2 0 16,2-2 16-16,1-6 0 0,2-3-240 0,0 1-48 15,3-1-16-15,-1-2 0 0,0-1-96 0,0 1-128 16,1-1 176-16,0-1-176 0,-4-2 176 0,3 4-176 15,-2 1 160-15,0 1-160 0,-3 1 0 0,0 4 128 16,-2-2-128-16,-1 7 0 0,-5-1 0 0,-1 3 0 16,-10 3 0-16,12 0 0 15,-12 0-432-15,10 4-80 0,0 3 0 0,-1-4-16 16,-1 4-2656-16,-2 0-528 0,-6-7-96 0,13 8-32 0</inkml:trace>
  <inkml:trace contextRef="#ctx0" brushRef="#br0" timeOffset="32551.4">19551 16392 17503 0,'0'0'1552'0,"0"0"-1232"16,3-10-320-16,-2 0 0 0,-1 10 1536 0,0 0 256 0,-4-8 64 0,-2 3 0 16,-3 2-80-16,-3 3-16 0,-2 5 0 15,-3 0 0-15,-6 0-656 0,-1 5-128 0,0-2-16 0,-3 4-16 16,-4 2-240-16,1 2-64 0,3-3 0 0,2 4 0 15,1 0-64-15,4-2-32 0,5-1 0 0,5-2 0 0,2 1-208 16,5-1-32-16,1-1-16 0,4-5 0 16,-2-6-32-16,9 7 0 0,1-2 0 0,2-4 0 0,2-2 112 0,3-3 16 15,-3-2 0-15,4-1 0 16,1-2-144-16,-1 2-32 0,-1-5 0 0,-1 3 0 16,-1-2-64-16,-1 0-16 0,-4 2 0 0,3-1 0 0,-4 2-128 15,-2 2 128-15,-7 6-128 0,0 0 128 0,0 0-128 0,10 8 0 16,-2 4 0-16,-3 1 0 0,-1 2 0 15,-2 4 0-15,1 1 0 0,1 2 0 0,-2-2 0 0,2 1 0 16,1-1 0-16,3-1 0 0,2-1-256 0,0-2 0 16,2 0 16-16,0-2 0 15,2-4-1808-15,0-1-384 0,2-4-64 0,0-4-8432 16,2 0-1680-16</inkml:trace>
  <inkml:trace contextRef="#ctx0" brushRef="#br0" timeOffset="32880.83">20019 16291 25391 0,'0'0'1120'0,"0"0"240"0,0 0-1088 0,-4 9-272 16,-3 5 0-16,-1 1 0 0,-1 3 1328 0,-1 3 208 0,1 3 32 0,-1 2 16 16,-2-3-384-16,1 2-80 0,-2-2-16 0,2-1 0 15,-1 0-400-15,1-2-64 0,-2-4-32 0,-2 7 0 16,3-4-224-16,6-8-64 0,1-2 0 0,5-9 0 15,0 0 32-15,0 0 0 0,0 0 0 0,0 0 0 16,11-3 192-16,2-8 32 0,0 0 16 0,-3 2 0 16,1-2-208-16,2-1-64 0,-1-3 0 0,3-2 0 15,-1 0-160-15,1-1-32 0,2-1-128 0,0 1 192 0,0 3-192 16,-1 1 0-16,0 5 128 0,-2 1-128 0,-2 3 0 0,0 5 0 16,-2 1 0-16,-1 6 0 0,-1 3 0 0,-3 4 0 15,-2 2 0-15,0 3 0 0,-3 2 0 0,0-1 0 16,-1 3 0-16,-2 11 0 0,-2-2 0 0,0 0 0 15,0-3 0-15,1-1 0 0,0-4-208 0,3 2-144 16,0-5-32-16,1-2 0 16,2-2-2816-16,2-4-560 0</inkml:trace>
  <inkml:trace contextRef="#ctx0" brushRef="#br0" timeOffset="33409.16">20957 16361 12095 0,'0'0'528'0,"-4"-5"112"0,-1-1-512 0,-1 3-128 16,-1-2 0-16,0-2 0 0,-2 1 1616 0,-1 2 304 15,0-1 48-15,-2 2 16 0,-2-2-416 0,-7 3-80 16,-2-1-16-16,0 4 0 0,-1 2-336 0,-3 3-80 16,-1 2-16-16,0 1 0 0,1 4-112 0,1 2-32 15,-1 1 0-15,3 5 0 0,1-1-16 0,4 3-16 16,4-1 0-16,4 0 0 0,4-1-32 0,5-2 0 16,5 2 0-16,2 1 0 0,3-3-208 0,3-4-48 15,3-3-16-15,3 1 0 0,0-5-192 0,4 3-48 16,0-6 0-16,5-3 0 0,-1-1-112 0,2-1-16 15,0-1-16-15,-1 0 0 0,1-3-176 0,0-3-224 16,-4-1 48-16,1 2 16 16,0-6-1888-16,-5 1-384 0,-1-2-80 0,-2-2-13104 0</inkml:trace>
  <inkml:trace contextRef="#ctx0" brushRef="#br0" timeOffset="33729.51">21643 15790 24879 0,'0'0'2208'0,"0"0"-1760"0,0 0-448 0,0 0 0 16,0 0 576-16,0 0 16 0,-6 2 16 0,-4 7 0 15,-3 5 528-15,-2 4 96 0,-3 2 32 0,-2 7 0 0,-3 1-240 16,-2 5-64-16,-3 4 0 0,-14 14 0 0,1-5-400 16,5-6-96-16,5-3-16 0,3-1 0 0,3-2-96 0,6-2-32 15,3-7 0-15,3 2 0 0,4-5-64 0,4-6-32 16,4-4 0-16,5-2 0 0,-4-10 192 0,10 6 32 15,1-5 16-15,3-2 0 0,2-4 176 0,-2 1 16 16,3-5 16-16,11-3 0 0,-1-4-336 0,0 2-64 16,-1-1-16-16,-8 9 0 0,0-2-256 0,1 3 160 15,-1 2-160-15,1 2 128 0,-1 2-128 0,1 3 0 16,-1 8 0-16,7 8 0 0,-2 5 0 0,-4 5 0 16,-1-1 176-16,-2 0-176 0,-2 4 0 0,-1 0 0 15,-2-2 0-15,1-1 0 0,-2 2 0 0,0 0 0 16,-5 1 0-16,2-3 0 15,-4 2-1072-15,0 0-256 0,-6 2-48 0,0-2-16 0</inkml:trace>
  <inkml:trace contextRef="#ctx0" brushRef="#br0" timeOffset="34333.62">18234 17222 12895 0,'0'0'1152'0,"0"0"-928"0,0 0-224 0,0-11 0 15,0 11 2800-15,-2-10 512 0,2 10 96 0,-7-13 32 16,1 3-1280-16,-3 4-256 0,-1 3-48 0,-3 3-16 15,-1 3-848-15,-4 3-160 0,-3 3-48 0,-3 5 0 16,-2 4-176-16,-4 2-32 0,-2 2-16 0,-2 3 0 16,-3 4 16-16,1 3 0 0,2 1 0 0,5-2 0 15,2 2-176-15,5-3-16 0,3-3-16 0,5-1 0 0,4-4-144 0,6-2-32 16,6-1 0-16,3 1 0 0,4 0-64 0,5-5 0 16,3-2-128-16,8 0 192 0,4-8-192 15,4-2 0-15,1-1 0 0,3-2 0 16,0-3-2192-16,1-2-384 0,-1 0-80 15,-3-5-16-15</inkml:trace>
  <inkml:trace contextRef="#ctx0" brushRef="#br0" timeOffset="34642.44">18635 17286 23951 0,'0'0'1056'0,"-3"-10"224"0,-1-4-1024 0,-1 5-256 16,5 9 0-16,-6-5 0 0,0 1 2000 0,-5 3 352 0,-1 5 64 0,-2 6 16 15,-3 4-1264-15,-1 5-240 16,-2 2-48-16,-3 4-16 0,-1 4-368 0,1 1-80 0,0-1-16 0,4 2 0 16,4-4-144-16,5 1-48 15,3-4 0-15,5-1 0 0,1-3-208 0,6-2 176 16,4-3-176-16,3-3 160 0,4 0 32 0,4-5 16 0,1-2 0 16,5-5 0-16,1-4 288 0,1-3 48 0,1-3 16 15,-1 0 0-15,-3-6-64 0,1-1-16 0,-5 1 0 0,-2-1 0 16,-2-2-80-16,-5-1-16 0,-1 1 0 0,-5-2 0 15,-3 1-64-15,-3 0-32 0,-4 3 0 0,-3-1 0 16,-3 4-160-16,-1 2-128 0,-3 5 192 0,-3-2-192 16,-2 4-688-1,-1 1-240-15,0 4-48 0,0 0-16 0,1 0-2304 0,4-1-464 16</inkml:trace>
  <inkml:trace contextRef="#ctx0" brushRef="#br0" timeOffset="34990.39">19142 17224 12895 0,'0'0'1152'0,"0"0"-928"16,-5 7-224-16,-2 3 0 0,-1 3 2768 0,-3 0 512 15,0 2 112-15,1 3 0 0,0 1-1472 0,-1 1-288 16,0 3-64-16,0-2-16 0,-1-1-240 0,1 3-48 16,-1-2-16-16,3 2 0 0,2-2-288 0,0-4-64 15,1-1-16-15,2-4 0 0,3-1-192 0,1-11-48 16,0 0 0-16,-3 12 0 0,3-12-64 0,0 0-32 15,0 0 0-15,0 0 0 0,13 3 32 0,1-6 16 16,0-3 0-16,0-2 0 0,3-4-96 0,0 0-32 16,1-3 0-16,0-2 0 0,-2 0-128 0,1-4-16 0,1-6-16 15,-2 3 0-15,1-2-48 0,-1 0 0 16,1 3 0-16,-1 2 0 0,0 3-128 0,-1 4-128 16,-2 1 192-16,-1 1-192 0,-3 1 0 0,1 1 0 15,-10 10 0-15,11-5 0 16,-4-3-608-16,-7 8-176 0,0 0-48 0,10 0 0 15,-10 0-1408-15,11 7-304 0,-11-7-48 0,12 6-15152 0</inkml:trace>
  <inkml:trace contextRef="#ctx0" brushRef="#br0" timeOffset="35341.6">19766 17366 19343 0,'0'0'1728'0,"0"0"-1392"0,0 0-336 0,0 0 0 0,0 0 1776 0,10 9 272 15,2-3 64-15,2-3 16 16,2-2 64-16,4 0 16 0,6-1 0 0,1 0 0 0,-2-2-912 0,3 1-176 16,2-3-32-16,2-3-16 0,-1 1-432 0,1-4-64 15,-5 2-32-15,1-4 0 0,0 3-160 0,-2-5-48 16,-3 1 0-16,-3-1 0 0,-2 5 0 0,-4-5 0 16,-1 1 0-16,-8 3 0 0,-3-3-16 0,-4 6 0 15,-3 0 0-15,-8 4 0 0,-4 1-160 0,-4 4-32 16,-6 0-128-16,-2 8 192 0,-4 4-192 0,-2 4 0 15,0 0 0-15,2 2 0 0,2 1 0 0,6 4 0 16,2 3 0-16,6 1 0 0,5-3 0 0,3-1 176 16,5 3-48-16,5-4-128 0,4-1 208 0,6-3-64 15,3 1-16-15,7-2 0 0,6-1 64 0,7-1 16 16,3-1 0-16,5-5 0 0,2-1-16 0,5-2 0 16,2 0 0-16,-13-6 0 0,5 2-192 0,5 0-192 15,3 1 48-15,20-1-20608 0</inkml:trace>
  <inkml:trace contextRef="#ctx0" brushRef="#br0" timeOffset="36132.58">21152 17241 20271 0,'-6'4'1792'0,"-1"1"-1424"16,-3 3-368-16,-2 0 0 0,-2 3 832 0,-1 4 112 15,-2 2 16-15,1 3 0 0,1 0 416 0,1 3 96 16,0 2 0-16,1-3 16 0,2 0-272 0,0-2-48 16,2-3-16-16,-1 3 0 0,3-6 160 0,0-2 32 15,7-12 0-15,0 0 0 0,-3 7-128 0,3-7-32 16,0 0 0-16,0 0 0 0,0 0-224 0,10-4-32 0,0-2-16 15,5-5 0-15,2-6-208 0,4-1-32 16,10-2-16-16,2-3 0 0,2-4-336 0,-7 10-80 16,5-5-16-16,22-12 0 0,-2 3-224 0,-11 13 128 15,3-1-128-15,2 0 0 0,1 0 0 0,2 3 128 0,-1 3-128 0,-3 3 0 16,-1-2 0-16,-2 6 0 16,0 5 0-16,-2 2 0 0,-3 5 0 0,-3 5 0 15,-2-1 0-15,-2 4 0 16,-3 2-656-16,-1 3-80 0,-3 2-16 0,-1 3 0 15,-2 0-1936-15,0 0-400 0,14 26-80 0,-22-11-14176 0</inkml:trace>
  <inkml:trace contextRef="#ctx0" brushRef="#br0" timeOffset="50906.23">30963 7159 17503 0,'12'-12'1552'0,"-3"5"-1232"0,1 2-320 0,0-2 0 0,-1 1 192 0,0 0 0 16,0 0-16-16,-9 6 0 0,10-5 16 0,-1-4 0 16,-2 0 0-16,1 4 0 0,-2-3 256 0,2 2 48 15,0-4 16-15,-1 3 0 0,1 3 64 0,1-2 0 16,0 1 16-16,1 1 0 0,0-3-96 0,0 3-32 16,-10 4 0-16,13-4 0 0,-3 0-48 0,1-2-16 15,0 2 0-15,0 0 0 0,-3 2 48 0,-8 2 0 16,9-4 0-16,-9 4 0 0,10-4-80 0,-10 4-16 15,0 0 0-15,0 0 0 0,0 0-32 0,10-3 0 0,-10 3 0 0,0 0 0 16,0 0-32-16,0 0-16 16,0 0 0-16,0 0 0 0,0 0 48 0,0 0 0 0,-3 12 0 0,-3 1 0 15,-5-2 64-15,0 3 32 0,-1 1 0 0,0 3 0 16,-5 0-160-16,-1 2-16 0,-3 2-16 0,-1 3 0 16,-3 1 0-16,0 2 0 0,-2-3 0 0,1 4 0 15,-2-1 0-15,-3 1 0 0,-3-4 0 0,1 1 0 16,1-4-16-16,-1 2 0 0,-1 3 0 0,-1-1 0 15,0 4 64-15,0-4 16 0,2 1 0 0,0 0 0 16,-1-1-32-16,0-3-16 0,1 3 0 0,-2-3 0 16,1 0-32-16,0-4 0 0,-2-3 0 0,0 2 0 15,2 0-32-15,0 1-16 0,-1-3 0 0,1 2 0 16,0 0-16-16,1 0 0 0,1-2 0 0,-1 1 0 16,-1-1 32-16,2 1 0 0,1 1 0 0,1-4 0 15,-1-4-48-15,1 1 0 0,-2-2 0 0,3 1 0 0,0-1 0 16,1 0 0-16,0 0 0 0,1 0 0 0,-4 0-128 0,3 1 192 15,2-4-192-15,-1 1 192 0,-1-4-64 0,-2 0 0 16,-1 1 0-16,1-2 0 0,-1 0 32 0,-1-4 0 16,-2 0 0-16,-2-1 0 0,0 1-32 0,0-1-128 15,0-1 192-15,3-2-64 0,1 1 0 0,-1-4-128 16,3 4 192-16,1 0-64 0,1-4-128 0,1 1 192 16,2 2-192-16,0-2 192 0,-2-1-192 0,1 1 160 15,1 1-160-15,-1-2 160 0,1 3-160 0,-2-4 0 16,0-2 144-16,2 1-144 0,0 2 0 0,0-1 128 15,0 2-128-15,1-2 0 0,-2 1 0 0,2-1 128 16,-1 2-128-16,1-3 0 0,0-3 0 0,1 0 144 16,0 1-144-16,0 0 0 0,-1 1 144 0,-2 2-144 0,3-3 0 0,1 0 144 15,-1 2-16-15,-1-2-128 0,-1-2 192 0,0 1-64 16,0-1-128-16,0 3 0 0,1-2 0 0,1 1-176 16,2-3 176-16,0 2 0 0,2-1 128 0,2-3-128 15,-1-2 0-15,1-1 0 0,1 2 0 0,0 3 0 16,4 2 0-16,0-2 144 0,1 0-144 0,-1 1 0 15,1 1 128-15,0 1-128 0,-1 0 0 0,1-1 0 16,-2-2 128-16,3-1-128 0,-2-2 0 0,-2 1 0 16,2 2 0-16,-2-2 0 0,-2 0 128 0,2-1-128 15,0 3 0-15,0-3 0 0,0-3 0 0,-1 2 0 16,0-1 0-16,0 2 0 0,-3 3 0 0,3-3 0 16,2-3 0-16,0 2 0 0,1 1 0 0,4 0 0 15,0-1 0-15,1 1 0 0,-1 2 0 0,3-2 0 16,5-2 0-16,-1 1 0 0,-1 1 0 0,2-3 0 0,2-1 0 15,-1 0 0-15,4-2 0 0,-1 2 0 0,1 0 0 0,-1-3 0 16,1 0 0-16,1-2 0 0,1 3 0 16,0-2 0-16,2-2 0 0,0 1 0 0,1 4 0 0,2 1 0 15,0 0 0-15,0 1 0 0,0 1 0 16,1 2 0-16,1 0 0 0,3 0 0 0,0-2 0 0,1-2 0 16,4 0 0-16,1 1 0 0,-2-4 0 0,4 2 0 15,0 2 0-15,0-2 0 0,5 0 0 0,-2 2 0 16,0 0 0-16,-1-1 0 0,3 0 0 0,-1 4 0 15,0 0 0-15,0 1 0 0,-1 1 0 0,0 2 0 16,-1 5 0-16,2-1 0 0,-1-1 0 0,0 2 0 16,1-4-128-16,2 2 128 0,1 2 0 0,1-1 0 15,1 2 0-15,2-1 0 0,1 3 0 0,-1 0 0 0,0 2 0 16,1 1 0-16,1-4 0 0,-2 3 0 0,-5 3 0 0,1-1 0 16,1 2 0-16,0 0 0 0,-1-2 0 0,-1 3 0 15,-3 0 0-15,2 3 0 0,2-2-128 0,-2 3 128 16,1-1 0-16,-3 4 0 0,-2 0 0 0,1 0 0 15,0 2 0-15,0 0 0 0,-1 3 0 0,-2 1-144 16,1-2 144-16,-1 1 0 16,-1-3 0-16,-1 4 0 0,1 1 0 0,-1 3 0 0,0 1 0 0,-1 0 0 15,-1 0 0-15,-2 2 0 0,-1-1 0 0,-3 0 0 16,1-1 0-16,-1 0 0 0,-1-2-144 0,-2 1 144 16,3-1 0-16,-1 2 0 0,-2-1 0 0,1 0 0 15,0 2 0-15,0 1 0 0,-3-1 0 0,1-2 0 16,-1 0 0-16,-1 2 0 0,-2 0 0 0,0 0 0 15,1-1 0-15,-1 1 0 0,0 3 0 0,1 0 0 16,-1 0 0-16,3 0 0 0,-3 3 0 0,2-2 0 0,-3-3 0 16,0 2 0-16,0-2 0 0,1 3 0 0,-4-4 0 15,0-1 0-15,1-4 0 0,-2 3 0 0,-2-1 0 16,0 1 0-16,-1-2 0 0,-2 1 0 0,-1 1 0 0,-1-1 0 16,-3-2 0-16,0-1 0 0,0 0 0 0,0 0 0 15,-1-5 0-15,1 4 0 0,0-3 0 0,-1 0 128 16,-1-2-128-16,1 2 0 0,-3-4 0 0,2 2 128 15,-1 0-128-15,1-2 0 0,1 0 144 0,-1 0-144 16,-1-2 160-16,0 0-160 0,2 2 128 0,1-3-128 16,0-2 0-16,9 0 0 0,0 0 0 0,0 0 0 15,0 0 0-15,0 0 0 16,0 0-1296-16,0 0-304 0,0 0-64 0,13-5-11136 0,5 1-2240 16</inkml:trace>
  <inkml:trace contextRef="#ctx0" brushRef="#br0" timeOffset="53222.87">31212 10277 6447 0,'0'0'272'0,"4"-7"80"0,-1-4-352 0,-3 11 0 16,1-6 0-16,-1 6 0 0,0 0 2576 0,0 0 448 0,-1-8 96 16,1 8 16-16,0-11-1968 0,0 1-384 0,1 1-80 0,2 0 0 15,-1 1-48-15,1 2 0 0,-3 6 0 0,4-11 0 16,-4 0-16-16,0 1-16 0,0-4 0 0,0 2 0 15,0 1-16-15,0-4 0 0,-3-1 0 0,-1-2 0 16,-1 0-224-16,-1 0-32 0,-2 1-16 0,-1-3 0 16,0 1 48-16,-2-2 16 0,-1-3 0 0,1 1 0 15,-2 0 16-15,-1-1 0 0,-1 3 0 0,-1 1 0 16,-2-2-16-16,-1 0 0 0,-2-4 0 0,0 3 0 16,-2-3-48-16,-4 1-16 0,-2 3 0 0,-3-1 0 15,2 0-112-15,-1 2-32 0,1 1 0 0,-2 1 0 16,-1 0-16-16,0 0-16 0,-2 1 0 0,2 0 0 15,2 4-32-15,-4 0-128 0,-2 3 192 0,1-3-64 0,-3-3-128 16,-1 2 160-16,-5 0-160 0,2 0 160 0,0 2-160 16,-2 0 0-16,0 3 0 0,1 1 0 0,2-2 0 15,2 3 0-15,0-3 0 0,0 2 0 0,1-3 0 16,-1 5 0-16,-3-3 0 0,4 2 0 0,3-2 0 16,-1 2 0-16,1-2 0 0,1 5 0 0,0-2 0 0,2 2 0 15,1 2 0-15,1-1 0 0,-1-1 0 0,-1 2 0 16,0 1 0-16,0-1 0 0,-5 3 0 15,5-1 0-15,-3 0 0 0,4 1 0 0,2 1 0 0,2-1 0 16,1 0 0-16,2 0 0 0,-1 0 0 0,3 0 0 16,0 0 0-16,2 1 0 0,2-1 0 0,-2 3 0 15,1-1 0-15,0 1 0 0,-2-2 0 0,-2 3 0 16,-3 0 0-16,3-2 0 0,-1 1 0 0,-1 0 0 16,-3 4 0-16,0-3 0 0,0 1 0 0,2 1 0 15,1-2 0-15,2 0 0 0,-2 1 0 0,1 1 0 16,3-1 0-16,-1-1 0 0,1 4 0 0,2-2 0 0,-2-1 0 15,2 3 0-15,-2-2 192 0,1 2-64 0,-2 1 0 0,-1 0 0 16,-1-1-128-16,0 1 0 0,0 3 0 0,-2 0-176 16,-1-1 176-16,0 0 0 0,0 1 0 0,3-2 128 15,0 2-128-15,1 2 0 0,0-3 128 0,2 1-128 16,1 4 0-16,-1-1 0 0,1 1 0 0,0 2 128 16,3 1-128-16,1 1 0 0,-1 1 0 0,0 2 0 15,0-2 0-15,1 5 0 0,-4-3 0 0,2 5 0 16,0-3 0-16,0 2 0 0,0-3 0 0,1-1 0 15,0 2 0-15,-1-2 0 0,-1 1 0 0,0 2 0 16,-1-4 0-16,2 1 0 0,1 1 0 0,1-2 0 16,-2-2 0-16,2 2 0 0,0 3 0 0,1 0 128 15,1-3-128-15,1 5 0 0,2-1 128 0,-2 3-128 0,3-4 0 16,1 5 144-16,-1-5-144 0,4 3 0 0,-3-3 128 16,5 5-128-16,2 0 0 0,-2-1 0 0,2-1 0 0,2-2 0 15,1 2 0-15,3-2 0 0,-1 4 128 0,2-4-128 16,-3 2 0-16,3 3 0 0,0-2 0 0,2 0 0 15,1-2 128-15,2 0-128 0,1 1 0 0,0-3 0 16,-1-1 128-16,2 2-128 0,-1-4 0 0,2 1 160 16,2 3-160-16,-3-3 128 0,5-3-128 0,-1 0 128 15,0 1-128-15,2 1 128 0,2 1-128 0,0-1 128 16,1 0-128-16,0-2 128 0,1 0-128 0,-2-1 0 16,1 2 0-16,2-4 128 0,-1 1-128 0,1-1 128 0,-3 2-128 15,1 1 128-15,-1-2-128 0,2 0 0 0,-1-2 0 16,0 1 128-16,2-4-128 0,0 1 128 0,1-1-128 15,-1 1 128-15,3-3-128 0,-1 0 192 0,0 2-192 0,1-3 192 16,2 0-192-16,0-2 192 0,-1 1-192 16,2-2 192-16,0 2-192 0,-1-2 192 0,1-2-192 0,-1 1 192 15,-3-2-192-15,-1 1 128 0,1-1-128 0,-1-1 128 16,-2 0-128-16,2 0 0 0,0-2 0 0,0 0 128 16,-1 0-128-16,-1 2 128 0,1-1-128 0,-2 2 128 15,0-1-128-15,-2-1 0 0,1-2 0 0,0 3 0 16,-1-1 0-16,1 0 128 0,-1-1-128 0,2-1 0 15,1 0 128-15,-2 0-128 0,-3-1 0 0,2-1 128 16,0 0-128-16,-2-1 0 0,0 1 144 0,-1-1-144 16,-1-2 0-16,1 0 128 0,0 3-128 0,-1 0 0 15,-1 1 0-15,1-2 128 0,0-3-128 0,0 2 0 0,1 2 0 16,1 1 0-16,-2-2 0 0,0 0 0 16,0-3 0-16,0 2 0 0,-1 3 0 0,1-2 128 0,-1 0-128 15,1-2 0-15,0-1 0 0,3 4 0 0,-3-2 0 0,1-1 0 16,0 1 0-16,3 0 128 0,0 1-128 0,0-4 0 15,-2 2 0-15,1 1 0 0,-1-1 0 0,1-1 0 16,-1 1 0-16,1 0 128 0,-2-3-128 0,-1 2 0 16,-1-2 0-16,-1 3 0 0,0 0 0 0,-1 2 128 15,2-3-128-15,-2 2 0 0,1-1 0 0,-2 0 128 16,3-3-128-16,-1 3 0 0,1 2 0 0,0-5 128 16,0 0-128-16,1 1 0 0,0 0 0 0,1 2 128 15,0-2-128-15,0 0 0 0,-2 2 176 0,1-5-48 16,0 2 0-16,0-2 0 0,-1 3-128 0,-1-5 0 15,1 4 0-15,0-2 0 0,-1 3 0 0,2-3 0 0,-3 1 0 16,-1-2 128-16,0 1-128 0,-2 1 192 0,-2-1-192 0,0 1 192 16,-1-3 48-16,0 1 16 0,-1-3 0 0,1 0 0 15,-1 4-128-15,0 0 0 0,-1-5-128 0,-1 1 192 16,1-1-64-16,-1 2 0 0,-2-1-128 0,0-3 192 16,0 0-192-16,0-1 0 0,0 1 0 0,0 2 0 15,0 4 0-15,0-1 0 0,-1-2 128 0,0 4-128 16,-1-1 0-16,2-2 128 0,0 3-128 0,0-2 0 15,-1 2 0-15,1 0 128 0,1 0-128 0,2 2 0 16,-2-3 0-16,-1 4 0 0,3 2 0 0,-2-4 0 16,0 3 0-16,2-3 0 0,-1 2 0 0,1-1 0 15,-3 8 0-15,2-8 144 0,-2 8-144 0,0 0 128 16,3-6-128-16,-3 6 0 0,0 0 0 0,0 0-176 0,6-9 176 0,-6 9 0 16,4-6 0-16,-4 6 0 0,0 0 0 15,0 0 0-15,3-9 0 0,-3 9 0 0,0 0 0 0,0 0 0 16,0 0 0-16,0 0 0 0,0 0 0 0,0 0 0 15,0 0 0-15,0 0 0 0,0 0 0 0,0 0 0 16,0 0 0-16,0 0 0 0,0 0 0 0,0 0 0 16,0 0 0-16,0 0 0 0,0 0 0 0,0 0 0 15,0 0 0-15,0 0 0 0,0 0 0 0,0 0 0 16,0 0 0-16,0 0 0 0,0 0 0 0,0 0 0 16,0 0 0-16,0 0 0 0,0 0 0 0,-3 11 0 15,3-11 0-15,0 0-128 0,0 0-160 0,0 0-32 16,-4 9 0-16,4-9 0 15,0 0-1248-15,0 0-256 0,0 0-48 0,0 0-16 16,0 0-1488-16,0 0-288 0</inkml:trace>
  <inkml:trace contextRef="#ctx0" brushRef="#br0" timeOffset="53953.71">30029 6801 10127 0,'0'0'896'0,"5"-6"-704"0,-5 6-192 0,4-9 0 0,-4 9 896 0,0 0 160 15,0 0 32-15,0 0 0 0,0 0-448 0,9-3-64 16,-9 3-32-16,0 0 0 0,0 0-32 0,7 12-16 15,1-1 0-15,-5 3 0 0,-1 2-176 0,1 0-16 16,-1-2-16-16,-2 1 0 0,-1 7-128 0,1 2-32 16,-1 5 0-16,-1 1 0 0,-1 6-128 0,-2 5 128 15,-3 1-128-15,0 2 128 0,-1 1-128 0,1 4 0 16,-5 0 0-16,-1 1 0 0,-1 2 0 0,-2-2-304 16</inkml:trace>
  <inkml:trace contextRef="#ctx0" brushRef="#br0" timeOffset="54267.18">29843 8837 17503 0,'7'14'1552'0,"0"5"-1232"0,2 4-320 0,3 2 0 16,0 3 192-16,1-1 0 0,0 1-16 0,0 3 0 15,-2-5-176-15,2 5 0 0,2 1 0 0,-2-2 0 16,-3 2-128-16,-1 1 128 0,0 3-160 0,-4 0 160 16,-1 2 0-16,-1 2-144 0,3 3 144 0,-6-3 0 15,0 0 0-15,-3 1 0 0,0-2 0 0,0 1 0 16,-1 2 0-16,-1 1 0 0,0-1 0 0,-3 6 0 16,-2-1 256-16,0 3 48 0,1-1 0 0,1-2 0 0,-2-5 128 15,0 0 16-15,0 1 16 0,-2-1 0 0,3 5-16 0,0-1-16 16,2 1 0-16,0-1 0 0,1 2-432 15,2 1 0-15,0-4 0 0,3 1 0 0,1-1 0 16,3-1 0-16,1-3 0 0,1-3-6480 16,2-4-1328-16</inkml:trace>
  <inkml:trace contextRef="#ctx0" brushRef="#br0" timeOffset="54833.72">28099 7222 27647 0,'-1'-9'1216'0,"1"4"256"0,0 5-1168 0,0 0-304 0,0 0 0 0,9 20 0 15,0 3-1408-15,0 10-320 0,-1 8-80 0,2 7-16 0,1 5 1440 0,1 4 384 16,-1 7 0-16,2 6 0 0,-2 6-208 0,3 7 64 16,-4 11 16-16,-3 1 0 15,-5 7-384-15,-2-3-64 16,-2 7 0-16,-6 2-16 0,-5 1-464 0,-1 4-96 0,-1 0 0 0,-1 2-16 16,2-2 512-16,1-3 96 0,1-2 32 0,6-1 0 0,2 0 528 15,6-9 0-15,4-4 0 0,7-8 0 0,3-3 320 0,4-3 160 16,2-6 32-16,1-5 16 0,5-5 16 0,-3 1 0 15,1-8 0-15,-1 2 0 0,-2-4-48 0,-3 4-16 0,-1-1 0 16,-2-2 0-16,-2-2-224 0,-3-2-64 0,-2-4 0 16,-1-2 0-16,-2 2 0 0,0-6 0 0,-3 0 0 0,-2-4 0 15,-1-7 0-15,-1-1 0 16,-2-1 0-16,-1-6 0 0,2 0 224 0,-3 0 32 16,-1-4 16-16,0-1 0 0,-1 0 96 0,-1-2 16 0,1 0 0 15,0-1 0-15,-3-4-256 0,4 2-64 0,1-4 0 0,3 2-7424 16,1-11-1504-16</inkml:trace>
  <inkml:trace contextRef="#ctx0" brushRef="#br1" timeOffset="60631.58">5969 13719 11055 0,'0'0'480'0,"-10"0"112"0,1 0-464 0,9 0-128 15,0 0 0-15,0 0 0 0,-7-2 1392 0,7 2 256 0,0 0 48 0,0 0 16 16,0 0-752-16,0 0-160 0,0 0-32 0,0 0 0 16,0 0-224-16,11 2-48 0,0 1-16 0,3 1 0 15,2-2-32-15,3 1-16 0,0-6 0 0,5 3 0 16,0 3-48-16,4-2 0 0,3-1 0 0,-1 0 0 15,1-1-160-15,0 1-32 0,2 0-16 0,-1 1 0 16,-3-2-176-16,-2-2 0 0,-1 3 0 0,-5 3 128 31,-3-1-1280-31,-4 0-256 0</inkml:trace>
  <inkml:trace contextRef="#ctx0" brushRef="#br1" timeOffset="60849.34">5906 14143 27647 0,'0'0'2448'15,"12"-3"-1952"-15,5-1-496 0,3-1 0 0,2 0 240 0,2 0-48 16,1 4-16-16,3-2 0 0,3-1-32 0,2 2 0 16,3-2 0-16,0-2 0 0,1 2-144 0,0-1 160 15,-1-3-160-15,-3 6 160 0,-3 0-160 0,-3 4 0 16,-7 0 0-16,2 3 0 15,-3-1-736-15,-4 1-176 0,-2 5-48 0</inkml:trace>
  <inkml:trace contextRef="#ctx0" brushRef="#br1" timeOffset="61046.63">6053 14443 23903 0,'0'0'1056'0,"10"-3"224"0,2-2-1024 0,3 1-256 0,4-2 0 0,3 1 0 16,3 1 608-16,2-4 80 0,1 2 16 0,2 1 0 16,3-3-352-16,2 2-64 0,-2-1-16 0,0 1 0 15,-2 2-272-15,0 3 128 0,-4 0-128 0,-3 2 0 16,-4 3-976-16,-3 2-304 16,-2 3-64-16,-15-9-16 0</inkml:trace>
  <inkml:trace contextRef="#ctx0" brushRef="#br1" timeOffset="61276.24">5956 14867 23039 0,'0'0'2048'0,"0"0"-1648"0,0 0-400 0,0 0 0 0,0 0 1008 0,0 0 112 16,0 0 32-16,9-4 0 0,2-1-416 0,1-1-80 16,5-1-16-16,3 2 0 0,3-2-112 0,2 0-16 15,3-3-16-15,3 4 0 0,1 1-272 0,-3-2-48 16,-2 4-16-16,-1 1 0 15,2 4-960-15,-2 0-192 0,-5 1-32 0,-3 2-12096 0</inkml:trace>
  <inkml:trace contextRef="#ctx0" brushRef="#br2" timeOffset="64023.17">6049 13883 9215 0,'-14'-4'816'0,"14"4"-656"15,-10-2-160-15,10 2 0 0,-11-1 1408 0,11 1 240 16,-9-2 48-16,9 2 16 0,0 0-192 0,0 0-48 16,0 0 0-16,0 0 0 0,-3 9-512 0,6 0-96 15,1-2-32-15,2-2 0 0,2-2-48 0,2 4-16 16,2-3 0-16,4 1 0 0,-1-3-304 0,4 2-64 15,1 0-16-15,3-2 0 0,3 2-144 0,-1 0-48 16,-1 0 0-16,0-2 0 0,-2 1-192 0,-2 2 0 16,-1-1 0-16,-2 1 0 31,-3-1-1264-31,-4 1-240 0,-4 4-48 0</inkml:trace>
  <inkml:trace contextRef="#ctx0" brushRef="#br2" timeOffset="64177.58">5956 14174 13823 0,'0'0'1216'0,"0"0"-960"16,0 0-256-16,0 0 0 0,11 0 1776 0,1-1 304 16,6-1 64-16,0-1 16 0,0 2-832 0,7 1-176 15,2-2-16-15,2 0-16 0,3-4-496 0,0 0-112 0,-2 3 0 0,2-2-16 16,1 0-256-16,-2 3-48 0,-4 1-16 0,-4 4 0 0,-5 2-368 0,-4 1-80 16,-4 0-16-16,-10-6-7840 15,2 17-1584-15</inkml:trace>
  <inkml:trace contextRef="#ctx0" brushRef="#br2" timeOffset="65414.74">5995 14465 12895 0,'-16'7'576'0,"7"-2"112"0,2 4-560 0,-2-4-128 16,9-5 0-16,0 0 0 0,0 0 1984 0,0 0 384 15,0 0 64-15,0 0 0 0,0 0-816 0,14-4-160 16,2-6-48-16,2 4 0 0,1 0-480 0,2 0-96 16,0 0-32-16,2 3 0 0,3-1-320 0,-2 4-64 15,-3 0-16-15,0 2 0 0,-4 0-240 0,-3 2-160 16,-3 7 192-16,-5-2-192 0,-5 3 0 0,-3-1 0 15,-5 4 0-15,-5 3 0 0,-5 3 128 0,-6 0-128 0,-1-3 0 16,-5 2 0-16,0 2 0 0,-1 2 0 0,1 0 0 16,1-2 0-16,3-6 0 0,1 2 0 0,1 0 0 0,2-2 0 15,2-7 0-15,5 4 0 0,3-4 0 0,2 0 0 16,9-9 0-16,-4 6 0 0,4-6 128 0,0 0-128 16,12 9 160-16,3-4-32 0,3-1 0 0,2-1 0 15,3 0 128-15,1-1 0 0,1-2 16 0,1 2 0 16,-1 2 0-16,-1 1 0 0,-1 3 0 0,-4-1 0 15,-3 5-64-15,-4-2-16 0,-4 0 0 0,-3 4 0 16,-5-1-192-16,-6 5 176 0,-3 3-176 0,-4 0 160 16,-5-5-32-16,-1 4-128 0,-2 5 192 0,-2-4-64 15,-3 0-128-15,2-1 160 0,-1-1-160 0,2 0 160 16,1 0-160-16,3-1 0 0,3 0 0 0,2-3 128 0,2-2-128 16,3 1 0-16,4-2 0 0,3 2 128 0,2-5-128 0,0-9 0 15,7 12 0-15,4-3 0 0,0 2 0 0,3 2 0 16,0-3 0-16,2 1 0 0,0 2 0 0,0-2 0 15,-2 2 0-15,-1 1 0 0,-2 1 0 0,-2-1 0 16,-4 3 0-16,-2 1 0 0,-4 1 0 0,-3 4 0 16,-3 0 0-16,-4 1 0 0,-4 0 128 0,-2-1-128 15,-1-4 128-15,-1 0-128 0,-1 4 144 0,0-2-144 16,1-2 160-16,0-1-160 0,1 1 208 0,3-1-48 16,1 0-16-16,2-4 0 0,1 1-144 0,2 0 128 15,5-1-128-15,1-1 128 0,3-4-128 0,0-9 0 16,5 11 0-16,2-3 0 0,-1 1 128 0,4-3-128 0,2 1 0 15,1 1 128-15,0-2-128 0,3 1 128 16,0-2-128-16,2 2 128 0,0-1-128 0,-4 0 160 0,-1 5-160 0,-2-3 160 16,-1 5-160-16,-2-1 0 0,-2 0 0 0,-2 4 0 15,-3 1 0-15,-1 2 0 0,-1 0 0 0,-3 1 0 16,-2-3 0-16,-1-1 0 16,1 0 128-16,1-2-128 0,-3-4 0 0,3 2 128 0,0 0-128 0,3-5 128 15,2-7 0-15,0 0-128 0,0 0 192 0,0 0-64 16,0 0 32-16,10 6 0 0,0-5 0 0,3 2 0 15,1-3 16-15,0 0 0 0,0-3 0 0,-2 2 0 16,5 0-176-16,-2 0 192 0,-1 1-192 0,0 1 192 16,-2-2-192-16,-2-2 0 0,-10 3 144 0,10 3-144 15,-10-3 0-15,0 0 0 0,0 0 0 0,0 0 0 16,0 0 0-16,0 0 144 0,0 0-144 0,0 0 0 16,0 0 128-16,-6 7-128 0,-3-3 0 0,9-4 0 0,-9 3 176 15,9-3-176-15,0 0 160 0,0 0-160 0,0 0 128 0,0 0-128 16,0 0 0-16,0 0 0 0,0 0 144 0,11-7-144 15,2-2 128-15,2 0-128 0,5-2 128 0,1 0-128 16,0 3 0-16,1-1 128 0,-2 0-128 0,-1-2 0 16,-2 2 0-16,-3-3 0 0,-3 3 0 0,0-2 0 15,-4 0 0-15,-3 0 0 0,-4 2 128 0,-4 2-128 16,-2-5 0-16,-4 3 128 0,-4-3-128 0,-5-1 160 16,-6 0-160-16,-5-2 160 0,-2-3-160 0,-1-1 0 15,-1-1 0-15,1-3 128 0,1-1-128 0,3 4 0 16,2-2 0-16,3-1 128 0,4 0-128 0,4 2 0 15,5-5 0-15,3 2 128 0,4 2-128 0,6 2 128 16,2 1-128-16,4 0 128 0,3-3-128 0,3 2 0 0,3 0 0 16,4 1 0-16,0 1 0 0,2 0 0 0,0 1 0 0,1 1 0 15,-1 2 0-15,-1 3 0 0,-3-3 0 0,-4 3 0 16,-4 2 0-16,-3-1 0 0,-8 10 0 0,0 0 0 16,1-9 0-16,-4-1 0 0,-4 4 0 0,-2 2 0 15,-3-2 0-15,-5 2 0 0,-2 0 0 0,-1 2 0 16,-2-6 0-16,-1 0 0 15,-1-2 0-15,4 0 0 0,2-4 0 0,3 0 128 0,2-3-128 16,4-2 0-16,5-5 0 0,5 1 128 0,6-3-128 0,3 2 0 16,3-7 0-16,5 1 0 0,4-5 128 0,4 6-128 15,1-2 0-15,2 6 0 0,1-3 0 0,1 1 0 16,-2-3 0-16,-4 3 0 0,-4 3 0 0,-6 1 0 16,-5-2 0-16,-5 2 0 0,-3 3 0 0,-6 0 0 15,-5 1 0-15,-6 2 0 0,-5-1 0 0,-4 4 0 16,-4 6 0-16,-2 1 0 0,-4 1 0 15,2 5 0-15,0 1 0 0,1 1 0 0,4 3 0 0,4-1 0 16,5-1-816 0,6 3-144-16,12-5-16 0,0 0-17136 0</inkml:trace>
  <inkml:trace contextRef="#ctx0" brushRef="#br2" timeOffset="66339.27">7371 13858 24927 0,'-29'-4'1104'0,"11"3"240"0,-1 0-1088 0,0 1-256 0,-5-2 0 0,4 1 0 16,-1 0 528-16,3-1 48 0,2 0 16 0,3 1 0 15,4-2 224-15,9 3 32 0,0 0 16 0,0 0 0 16,9-11-320-16,6 4-64 0,6 1-16 0,4 0 0 0,3-1-304 0,5 0-160 15,3 1 160-15,1 1-160 0,-2-1 128 0,0 4-128 16,-2-1 0-16,-3 2 144 0,-3 1-144 0,-2 2 160 16,-4 3-160-16,-4 3 160 0,-4-2-160 0,-4 4 192 15,-3-1-192-15,-4 4 192 0,-5 0-64 0,-3 5-128 16,-7 2 192-16,-3 2-64 0,-6-1 80 16,-4 5 16-16,-3-2 0 0,-1 1 0 0,-2 2 80 0,4-6 16 15,1 0 0-15,6-3 0 0,4-4-96 0,6 1-16 16,3-4 0-16,4 1 0 0,4-12-48 0,3 14-16 15,1-4 0-15,6-1 0 0,4-3-16 0,5 2 0 0,1-4 0 16,4 2 0-16,2 2 80 0,2-2 16 0,2 3 0 16,-1-2 0-16,-3 5-48 0,-2-3-16 15,-1 3 0-15,-1 1 0 0,-1 0 0 0,-2 2 0 0,-4 0 0 16,-3 3 0-16,-6 2-32 0,-4 2-128 16,-5 4 192-16,-5 0-64 0,-6 5 48 0,-3-1 0 0,-5 1 0 0,-1 3 0 15,-2 2 16-15,-2-2 0 0,0-2 0 0,-1 0 0 16,0-6 0-16,4 2 0 15,1-2 0-15,4-1 0 0,3-3-16 0,3-3 0 0,3-2 0 0,2 1 0 16,3 0-176-16,4-4 128 0,1-14-128 0,6 13 128 16,3 1-128-16,3-2 0 0,-1-3 0 0,3 2 128 15,1 0-128-15,2-2 128 0,-1 4-128 0,0-3 128 16,-1 0-128-16,-1 4 0 0,0-1 0 0,-2 1 128 16,-4 1-128-16,-4 3 0 0,-4-2 0 0,-4 4 0 15,-4 7 0-15,-2-3 0 0,-1 2 128 0,-3-1-128 16,-1-1 0-16,-2 3 0 0,-1-4 144 0,2-1-144 15,1-1 144-15,2 2-144 0,1-3 192 0,4 1-192 0,2-4 176 16,4 0-176-16,2-4 160 0,4-2-160 0,1 2 128 16,4 1-128-16,2-3 0 0,3 2 144 0,4 1-144 0,1-3 192 15,0 5-192-15,4-2 192 0,-1 0-192 0,2 0 160 16,1 2-160-16,-5-1 160 0,-1 3-160 0,-1 3 192 16,-5-8-192-16,1 9 192 0,-5 0-192 0,-4 1 160 15,-5-1-160-15,-1 5 160 0,-8-3-32 0,0 6 0 16,-5-2 0-16,-3 1 0 0,-2 1 80 0,-4-2 16 15,-5 1 0-15,1 1 0 0,-3-2 0 0,4 1 0 16,1-5 0-16,1 0 0 0,0 3-80 0,4-2-16 16,6 1 0-16,2-3 0 0,3 1-128 0,4 1 0 0,3-1 0 15,2 4 128-15,2-2-128 0,5 0 0 0,3 0 0 16,4-2 0-16,2-1 0 0,5-3 0 0,3-1 0 0,3-1 0 16,1 0 0-16,3 1 0 0,2-3 128 0,4 2-128 31,3 0-752-31,4 1-176 0,6 1-32 0,6-3-12640 0,5-4-2528 0</inkml:trace>
  <inkml:trace contextRef="#ctx0" brushRef="#br2" timeOffset="67959.82">25561 13784 16927 0,'-20'4'752'0,"6"-2"144"0,-3 0-704 0,1 0-192 0,-2 2 0 0,0 2 0 16,0-2 256-16,2 1 0 0,-1 0 16 0,1 3 0 16,0 0 528-16,2 2 96 0,2-2 32 0,-1 2 0 15,2-1 240-15,2 1 48 0,1-6 16 0,2 1 0 16,6-5-144-16,-8 6-16 0,8-6-16 16,0 0 0-16,0 0-32 0,0 0-16 15,0 0 0-15,0 0 0 0,3-15-176 0,3-2-48 0,4-2 0 0,3-2 0 16,1-7-224-16,2 2-48 15,2-3-16-15,1 2 0 0,0-3-192 0,-1-1-48 0,0 5 0 0,-2 0 0 16,-3 7-256-16,-1 9 0 0,-5-2 128 0,-7 12-128 16,0-181 128-16,0 362-128 0,0-181 192 0,0 0-192 15,-2 18 160-15,-5 6-160 0,-4 6 128 0,-2 5-128 16,-2 5 128-16,1 3-128 0,0-3 128 0,0 1-128 0,-1 4 0 16,2-5 0-16,4-3 128 0,1-2-128 0,3-11 0 15,3-1 0-15,1-6 0 0,2-4 0 0,-1-13 0 16,9 6 0-16,6-6 128 0,0-5-128 0,3-2 368 15,5-11 32-15,5-5 16 0,2-5 0 0,2 1-32 0,1-4 0 16,0-5 0-16,-2 2 0 0,-6 1-160 0,-1 1-32 16,-3 3-16-16,-2-1 0 0,-1 6-176 0,-4 0 0 15,-4 5 0-15,-3 5 0 0,0 5 0 0,-7 9 0 16,0 0 0-16,0 0 0 0,0 0 0 0,-7 13 0 16,-2 3 0-16,-1 5 0 0,-1 0-128 0,1 3 128 15,-1 6 0-15,1-4 0 0,3 1 0 0,2-1 0 16,2-4 0-16,1-1 0 0,4-3 0 0,2-3 0 15,2-6 0-15,2-3 0 0,2-2 0 0,4-4 0 16,4-5 0-16,3-3 0 0,2-3 0 0,7-5 160 0,0-3-32 16,3-1-128-16,3-2 208 0,2 0-64 15,0-8-16-15,4 4 0 0,1-2-128 0,-2 2 0 16,-6 0 0-16,0 0 128 0,-4-2-128 0,-3 7 0 16,-2 4 0-16,-7 6 128 0,-5 2-128 0,-3 5 0 0,-11 4 0 15,0 0 0-15,5 8 0 0,-3 5 0 0,-2 3 0 16,-2 3 0-16,-1 1-192 0,-2 4 192 0,-1 2-160 0,0-3 160 15,-2-1 0-15,5 3 0 0,0-3-128 0,3-2 128 16,0-4 0-16,5-3 0 0,2-6 0 0,1 0 0 16,4-3 0-16,3-4 0 0,4-4 0 0,7-1 0 0,4-3 0 0,3-6 0 15,3-2 128-15,3-4-128 0,3 0 0 0,3-4 160 16,3 2-160-16,-2 0 128 0,-4-3-128 0,-3 1 0 16,-3 1 0-16,-5 4 0 0,-3 3 0 0,-3 4 0 15,-5 5 128-15,-4 5-128 0,0 2 0 0,-9 7 0 16,0 7 0-16,-6 6 0 0,-5 8-128 0,-2 3 128 15,-2 4-160-15,0 5 160 0,1-2 0 0,-1 0 0 16,-1-1-128-16,3 1 128 0,2-3 0 0,3 0 0 16,2-5 0-16,4-6 0 0,3-2 0 0,3-5 0 15,6-5 0-15,2-7 0 0,1-2 0 0,7-4 0 16,6-5 0-16,6-2 0 0,3-8 128 0,2-5-128 16,0 2 192-16,-1-5-192 0,0-7 144 0,-2-1-144 0,1-1 0 0,0-7 144 15,1-4-144-15,0-3 128 0,1 2-128 0,-4 4 128 16,0 9-128-16,-5 4 0 0,-4 8 0 0,-4 3 128 15,-3 6-128-15,-4 3 0 0,-6 6 0 0,-3 3 0 16,-3 4 0-16,-3 8 0 0,-1 2 0 0,-1 7 0 16,-3 7-160-16,-2 3 160 0,0 3 0 0,-1 6-144 15,1-1 144-15,2 4 0 0,-3 1 0 0,3 0 0 16,4 2 0-16,1 1 0 0,4-2 0 0,1 1 0 16,2-4-272-16,0 2-32 0,1-5 0 0,-2 2 0 15,0 2-2544 1,-3-8-512-16</inkml:trace>
  <inkml:trace contextRef="#ctx0" brushRef="#br2" timeOffset="69091.25">25412 15383 23951 0,'0'0'2128'0,"-3"-2"-1696"0,-3-6-432 0,3 0 0 15,-2 2 448-15,1-4 16 0,0 2 0 0,1-3 0 16,1-2 592-16,3-2 112 0,3-3 32 0,1-1 0 15,0-3-48-15,4-1-16 0,2 1 0 0,2-4 0 16,4 3-432-16,-1 2-64 0,2-5-32 0,0 5 0 16,0 5-160-16,-1 2-16 0,0 3-16 0,4-3 0 15,0 8-224-15,-7 4-64 0,-1 5 0 0,-3 2 0 16,-1 8-128-16,-2 2 128 0,-2 7-128 0,-1 0 128 0,-1 3 48 16,-3 1 0-16,0 0 0 0,0 0 0 0,0-3-176 15,0-1 160-15,0-3-160 0,0-3 160 0,0-3-160 0,0-13 0 16,2 12 0-16,-2-12 128 0,0 0-128 0,0 0 192 15,13-2-192-15,5-4 192 0,2-3 320 0,3-7 80 16,4-10 16-16,-1 1 0 0,5-2-208 0,-1 0-32 16,1-3-16-16,2 2 0 0,2-4-208 0,2 2-144 15,-1 0 192-15,-2 1-192 0,-2 5 144 0,-3 1-144 16,-3 4 0-16,-5 4 144 0,-3 6-144 0,-4 5 0 16,-4 5 0-16,-10-1 0 0,8 16 0 0,-6 3 0 15,-3 2 0-15,-1 7 0 0,-3 7 0 0,-1 1 0 16,-2 4 0-16,0-2 128 0,-1-1-128 0,0-3 0 15,1-1 0-15,3-5 128 0,3-2-128 0,2-5 0 0,1-1 0 16,4-6 0-16,3-5 0 0,3-1 0 0,1-4 0 0,6-4 0 16,6-5 176-16,2-7-48 0,2-3-128 0,4-3 192 15,0-2-192-15,1-3 0 0,3-4 0 16,0 3 0-16,1-6 144 0,0 2-144 0,-1-2 128 0,-2 0-128 16,-3 3 128-16,-1 2-128 0,-7 3 0 0,-5 7 128 15,-6 5-128-15,-1 2 0 0,-11 8 0 0,0 0 0 16,0 0 0-16,0 0 0 0,2 14 0 0,-3 3 0 15,-2 1 0-15,-1 2 0 0,-2 0 0 0,1 1 0 16,1-2 0-16,-1 1 0 0,1-5 0 0,1 2 0 16,0-1 0-16,3-3 0 0,0-13 0 0,5 13 0 15,1-7 0-15,6 0 0 0,1 1 0 0,6-9 0 0,4-5 0 16,2-2 0-16,5-6 0 0,2-2 0 0,1-2 0 16,3 1 128-16,1-5-128 0,1-1 0 0,1 0 128 15,1-4-128-15,-3 0 128 0,1-4-128 0,-3 1 128 0,-4 4-128 16,-5 0 128-16,-5 9-128 0,-6 8 0 0,-3 3 0 15,-12 7 128-15,0 0-128 0,0 0 0 0,-3 19 0 16,-2 6 0-16,-3 1 0 0,-3 3 0 0,-1-1 0 16,2 2 0-16,0 1 0 0,0-5 0 0,0 2 0 15,2-2 0-15,3-2 0 0,2-5 0 0,5-1 0 16,2-4 0-16,3-1 0 0,3-1 0 0,6-7 0 16,3-1 0-16,5 0 128 0,4-7 0 0,4 1 0 0,-1-4 0 15,5-5 0-15,2-1 48 0,4-2 0 0,1-3 0 16,4 1 0-16,0-2-176 0,-2 1 160 15,-1 2-160-15,-4 2 160 0,-5 1-160 0,-3-1 128 0,-3 0-128 0,-7 4 128 16,-3 9-128-16,-5 0 0 16,-3 4 0-16,-2 4 128 0,-2 1-128 0,-2 6 0 0,0 3 0 0,-3 2 0 15,1 4 0-15,1 3 128 0,-1 1-128 0,3 2 128 16,-1 2-128-16,1 1 0 0,0-1 0 0,5-2 128 16,1 1-128-16,5 1 0 0,-1-3 0 0,5 3 0 15,2 0 0-15,2 2 0 0,3-2 0 0,2-2-176 31,3 1-1696-31,4-1-352 0,4 3-64 0</inkml:trace>
  <inkml:trace contextRef="#ctx0" brushRef="#br3" timeOffset="76258.35">5812 13499 4607 0,'0'0'400'0,"0"0"-400"16,-8 6 0-16,2 0 0 0,6-6 1552 0,-8 9 240 15,0-5 32-15,2 2 16 0,-2 3-1200 0,2-3-256 16,6-6-32-16,-8 9-16 0,8-9 64 0,-7 6 16 15,7-6 0-15,-7 7 0 0,7-7 192 0,-7 6 32 16,7-6 16-16,0 0 0 0,0 0 80 0,0 0 16 0,-8 5 0 16,8-5 0-16,-5 10-112 0,5-10 0 0,0 0-16 0,-2 11 0 15,0 1-80-15,2 1-16 0,2-2 0 0,-1 3 0 16,0 2 48-16,2-1 16 0,-1 1 0 0,2 4 0 16,2 1-80-16,1-1-32 15,-2 3 0-15,2 3 0 0,2-3-144 0,1 2-16 0,-1-1-16 0,4-1 0 16,-2 1-32-16,1 3 0 0,1-4 0 0,1 2 0 15,0-3-16-15,1-1 0 0,-2 2 0 0,2 0 0 16,1-2 32-16,0-1 0 0,-2-1 0 0,1 1 0 16,-1 1-48-16,2-1-16 0,1-1 0 0,1 1 0 15,-1-2 0-15,4 0 0 0,-1 0 0 0,2-3 0 16,-1-1 48-16,2 0 16 0,0 0 0 0,-1-3 0 0,-2 1 64 16,3-1 16-16,1-4 0 0,0 3 0 15,-1-3-48-15,0 1 0 0,0 0 0 0,1-3 0 0,0 4-128 16,-1-2-16-16,-1 2-16 0,-1-2 0 0,3-2-16 15,1 4 0-15,-1-1 0 0,1 3 0 0,3-8-16 0,0 4 0 16,0 2 0-16,0-3 0 0,-1 3-128 0,1-4 192 16,0 1-192-16,-2 2 192 0,1-4-192 0,0 0 128 15,-2-2-128-15,1 2 128 0,-1-2-128 0,2 2 128 16,-3 0-128-16,1-1 128 0,1-3 0 0,-1 1 0 16,-1 3 0-16,-1 0 0 0,0-2 0 0,-3 1-128 15,-1-1 192-15,0 2-64 0,1 4-128 0,-3-5 0 16,1 3 144-16,-3 0-144 0,-1-2 0 0,0 3 128 15,0 3-128-15,0-4 0 0,2-6 0 0,0 2 128 16,2 4-128-16,0-2 0 0,-2 1 192 0,1 0-48 0,1 2 0 16,-2-3 0-16,1 2 0 0,-1 4 0 0,1-4 0 0,-2 3 0 15,-1-1 0-15,1 3 0 16,0 0 0-16,1 0 0 0,-4-1 80 0,1-1 16 16,0 4 0-16,-1-3 0 0,2 3-96 0,0 1-16 0,0-2 0 0,0 1 0 15,0 0 48-15,-1 1 0 0,0 0 0 0,1-3 0 16,1 3 16-16,0-1 0 0,-2-3 0 0,0 2 0 15,-2-4 16-15,1 3 16 0,-2 1 0 0,0-2 0 16,-1 1 32-16,2-4 16 0,-2 3 0 0,1-1 0 16,-1 3-32-16,0 2-16 0,0-7 0 0,-1 2 0 15,-2-4-32-15,-6-5-16 0,8 8 0 0,-1-2 0 16,-7-6-48-16,9 4 0 0,-9-4 0 0,0 0 0 16,0 0 64-16,9 4 0 0,-9-4 0 0,0 0 0 15,9 4-16-15,-9-4 0 0,0 0 0 0,0 0 0 0,0 0-48 0,9 4 0 16,-3-1 0-16,-6-3 0 15,0 0-128-15,0 0 192 0,0 0-192 0,0 0 192 0,0 0-192 16,0 0 160-16,7-5-160 0,-7 5 160 0,0 0-160 0,0 0 0 16,0 0 0-16,0 0 128 0,0 0-128 0,0 0 0 15,5-10 0-15,-5 10 128 0,0-11-128 0,0 3 0 16,0 8 0-16,-2-10 128 0,2 10-128 0,-3-9 0 16,0-2 0-16,1 3 0 0,2 8 0 0,-4-8 0 15,0 1 0-15,1-3 0 0,0 3 0 0,-1 2 0 16,4 5-192-16,-7-10 192 15,1 1-1232-15,2-2-128 16,-1 4-32-16,-4 0 0 0,-2 0-1504 0,-3 2-304 0,-3-2-64 0</inkml:trace>
  <inkml:trace contextRef="#ctx0" brushRef="#br3" timeOffset="80286.81">28182 13377 11967 0,'0'0'1072'0,"0"0"-864"0,0 0-208 0,0 0 0 16,0 0 944-16,0 0 144 0,0 0 16 15,0 0 16-15,0 0 160 0,0 0 48 0,0 0 0 0,0 0 0 16,0 0-368-16,0 0-80 0,0 0-16 15,0 0 0-15,0 0 16 0,0 0 0 0,-4-10 0 0,4 10 0 16,0 0-96-16,-6-4-16 0,-3 1 0 0,0 0 0 16,0-1-64-16,0 3-32 0,-1-2 0 0,0 2 0 15,-1 1-160-15,-2 0-48 0,-1-1 0 0,0 1 0 16,-1 1-80-16,-1 0-32 0,0 2 0 0,1 2 0 16,-2 0-112-16,1 0-32 0,-2 2 0 0,0 0 0 15,-1 1-16-15,-3 1-16 0,-2 2 0 0,1-2 0 16,-2 3 0-16,-2-2 0 0,-3 2 0 0,-1 5 0 15,-1 1 16-15,4 0 0 0,-3-1 0 0,-1 1 0 0,1 5-16 16,2 2 0-16,0 0 0 0,0 0 0 16,-1 0-48-16,0 2-128 0,-1 2 192 0,1 4-64 0,-1-5-128 15,2 0 160-15,0 4-160 0,0-3 160 0,-2 1 0 0,2 1 0 16,0-4 0-16,-1 4 0 0,2 3 64 0,2-1 16 16,2-3 0-16,-1 1 0 0,1 1-48 0,3-2 0 15,2 1 0-15,2 0 0 0,2 3-64 0,-2-3-128 16,2 0 176-16,1 1-176 0,3 1 176 15,0 1-176-15,1-4 160 0,0 2-160 0,-1 4 128 0,1-3-128 16,1-4 0-16,0 3 144 0,-1-3-144 0,1-1 0 16,1-1 144-16,0-1-144 0,-3-4 160 0,1 5-32 15,0-2-128-15,-1 3 192 0,3-4-192 0,-3 2 176 16,1 0-176-16,-1-1 160 0,2 0-160 0,0-1 192 16,3-2-192-16,-2 3 192 0,2-2-192 0,-2-1 192 0,0-2-192 15,2-2 192-15,0-3-192 0,-1 2 192 0,0 0-192 0,-1 1 192 16,0-1-32-16,2-1 0 0,-2-2 0 15,2 0 0-15,-1 4-160 0,-4-2 0 0,5 0 0 0,-2-1 0 16,-1-1 0-16,2-3 0 0,0 1 144 0,1 1-144 16,0-7 128-16,-2 3-128 0,3-3 160 0,-1 1-160 15,-3-1 176-15,0-2-176 0,1-1 192 0,-1 1-192 16,-3 1 192-16,0-1-64 0,0 0 0 0,-1 1-128 16,-1 0 144-16,-1 0-144 0,-1 0 0 0,-1 2 144 15,-1-2-144-15,0-1 0 0,-1 1 0 0,2 1 128 16,5-2-128-16,-1-2 0 0,1 2 0 0,2-1 0 15,1 1 0-15,2-2 0 0,7-2 0 0,0 0 0 16,0 0 0-16,0 0 128 0,0 0-128 0,0 0 0 16,0 0 128-16,0 0-128 0,0 0 0 0,0 0 128 15,0 0-128-15,0 0 0 0,0 0 0 0,0 0 0 0,9-8 0 0,1 3 0 16,-1 2 0-16,2-3 0 0,-11 6 0 16,12-6 0-16,-1 2 0 0,1 1 0 0,0-4 0 0,1 1 0 15,0 1 0-15,-2-3 0 0,3 0 0 0,1-2 0 16,2 1 0-16,1-3 0 0,1 2 0 0,1-3 0 15,0-4 0-15,5-1 0 0,0 1 128 0,3-1-128 16,1 0 0-16,2-2 128 0,2-2-128 0,1-1 0 16,2 2 0-16,-3-1 0 0,-2-5 0 0,0-1 0 15,2-5 0-15,-4 0 0 0,-2-1 0 0,3-2 0 16,1-3 0-16,-3 1 0 0,-4-4 0 0,1-1 0 16,2 3 128-16,-1-2-128 0,-2-1 0 0,-1 2 0 0,0 0 0 15,-1-3 0-15,-1 2 0 0,2-3 0 16,-3 0 0-16,-2 1 0 0,-2 2 0 0,0 4 0 0,-4 1 0 15,1 1 0-15,-2 3 0 0,-2 3 0 0,-1 5 0 16,0-1 0-16,-1 0 0 0,1 3-144 0,-2-1 144 0,3 3 0 16,-3-1-160-16,3 2 160 0,1-1-128 15,2 0 128-15,-1 2 0 0,5 0-128 0,-1 0 128 0,3-1 0 16,1 0 0-16,1 2-128 0,2 2 128 0,-1-1 0 16,3 0 0-16,2 0-128 0,-3 6 128 0,5-1 0 15,2 1 0-15,1 3-128 0,-2-1 128 0,-1 3 0 16,0 2 0-16,1-4 0 0,2 1 0 0,-2 2-128 15,-5 1 128-15,0 1 0 0,-4 3 0 0,0 0 0 16,-4 0 0-16,-1 2 0 0,-1 4 0 0,-2-2 0 16,-12-4 0-16,10 2 0 0,-10-2 0 0,0 0-128 0,8 7 128 0,-8-7 0 15,0 0 0-15,0 0 0 0,0 0 0 16,0 0 0-16,0 0 0 0,0 0 0 0,0 0 0 0,0 0 0 16,0 0 0-16,-11 9 128 0,0-9-128 0,2 0 0 15,9 0 0-15,-11 0 0 0,-1-2 0 16,1 0 0-16,1-3 0 0,-2 1 128 0,-1 0-128 15,-1 1 0-15,-1 0 0 0,0-4 0 0,-4 1 0 16,1 1 0-16,-5-2 0 0,2 1 128 0,-2 0-128 0,-1-2 0 16,-3 4 0-16,-1 2 0 0,0 2 0 0,0 2 0 15,-1 0 0-15,1 3 0 0,1 2 0 0,-3 1 0 16,-1 3 0-16,-1 1 0 0,0 2 0 0,-1 2-128 16,0 2 128-16,-2 4 0 0,-2 3 0 0,-1-1 0 15,-3 6 0-15,-1 0-128 0,-1 4 128 0,0 6 0 16,1 2 128-16,0 2-128 0,-1 7 0 0,3 2 0 0,5 1-192 15,3 0 64-15,4 1 128 0,2 2 0 0,5 1 0 0,2-4-128 16,2-3 128-16,3-4 0 0,4 0 0 16,0-6 0-16,1-1 0 0,-1 1 0 0,2-3 0 0,-4-2 0 15,1-2 0-15,2 0 0 0,1 1 0 0,-1-2 0 16,0 1 0-16,0 0 0 0,-1 1 0 0,0-2 128 16,-1-3-128-16,0 0 176 0,2 3-176 0,-1-2 192 15,1 0-192-15,1-3 0 0,1 2 0 0,0-4 0 16,1 0 0-16,1-5 0 0,-1-2 0 0,-1-3 0 15,2 0 0-15,0-4 0 0,0-3 0 0,0 0 0 16,5-9 0-16,-5 5 128 0,5-5-128 0,-9 4 128 16,-1 0 0-16,1-5 0 0,-1-3 0 0,1 0 0 15,-1-4-128-15,1 2 0 0,0-2 0 0,0-3 0 16,3 3-1152-16,2 1-128 16,4 7 0-16,0 0-11728 0,4-13-2352 0</inkml:trace>
  <inkml:trace contextRef="#ctx0" brushRef="#br3" timeOffset="82619.23">13501 17155 13295 0,'0'0'576'0,"0"0"144"0,0 0-576 0,0 0-144 16,-8-5 0-16,8 5 0 0,0 0 880 0,0 0 144 15,0 0 16-15,0 0 16 0,0 0-288 0,9-8-64 16,1 3-16-16,4 1 0 0,5-4 272 0,3 1 64 0,1 3 16 0,5 1 0 16,5-3 64-16,-2 4 16 0,4-4 0 0,4 2 0 15,3 0-432-15,5 3-96 0,3-3-16 0,6 1 0 16,6 2-176-16,5 1-32 0,4-3-16 0,2-3 0 16,-1-1 32-16,5 1 0 0,1 0 0 15,4 2 0-15,3 0-32 0,-1 2 0 0,0-2 0 0,0 0 0 16,0 4-64-16,4 0-16 0,3 0 0 0,-2 0 0 15,-7-1-112-15,-2 2-32 0,-3 3 0 0,-1 0 0 16,-2-2-128-16,-6 1 0 0,-4-2 144 0,-7 2-144 16,-7-1 0-16,-5 2-256 0,-1-1 32 0,-4 1 16 31,-2 2-2352-31,-1 1-448 0,9 0-112 0,-8 0-16 0</inkml:trace>
  <inkml:trace contextRef="#ctx0" brushRef="#br3" timeOffset="83082.25">18485 16926 18143 0,'24'-6'800'0,"-1"0"160"0,9-6-768 0,9 1-192 0,12-2 0 0,13-1 0 0,14 0 1328 0,6 1 208 16,3 4 64-16,8 0 0 0,6 4-672 16,6 3-128-16,3-3-32 0,2 1 0 0,-4 3-448 0,4 1-112 15,4 1-16-15,-5 3 0 0,-5-2 16 0,-1 2 0 16,1 4 0-16,-5 1 0 0,-4-3-64 0,-3 4-16 16,-5-2 0-16,1 3 0 0,1 3-128 0,-8-2 0 15,-7 2 0-15,-6 1 0 16,-9 0-1952-16,-7 0-320 0</inkml:trace>
  <inkml:trace contextRef="#ctx0" brushRef="#br3" timeOffset="83384.3">17942 17831 34095 0,'15'-5'3024'16,"11"-1"-2416"-16,10 1-480 0,14 2-128 0,11 1-208 0,19-1-64 0,15-1-16 0,11 3 0 15,3 1 288-15,16 1-160 0,15 1 160 0,8 3-128 16,5-2 128-16,8 1 0 0,10-2 0 0,5 1-128 0,5 4 128 15,-1-2 0-15,1 4 0 0,-1-2 128 0,2 6-128 16,1-2 176-16,3 2-176 0,-3 2 192 0,1 3-320 0,-3 1-64 16,-5 2-16-16,0 0-9520 15,-2 5-1888-15</inkml:trace>
  <inkml:trace contextRef="#ctx0" brushRef="#br3" timeOffset="162464.31">28720 7712 1839 0,'-37'-9'160'0,"18"4"-160"15,-5 0 0-15,-2-4 0 0,-4 2 320 0,1-4 48 16,-3 4 0-16,0-3 0 0,-4 0-368 0,-2-3 0 16,-2 0 0-16,0 3 0 0,0-3 144 0,0 2-144 15,2 2 192-15,1-4-192 0,0 2 288 0,5-2-48 16,2-1-16-16,2 1 0 0,3-1 416 0,2-1 64 0,2 1 32 0,2-2 0 16,3-3-48-16,1-1-16 0,-1-2 0 0,4-3 0 15,-1 3-224-15,1 0-32 0,1-3-16 0,2 0 0 16,1 2-176-16,1-1-32 0,-1 0-16 15,2 1 0-15,1-2-48 0,-2 1 0 0,4 1 0 0,0-3 0 16,2 4 64-16,-1 1 16 0,1 0 0 0,0-2 0 16,1 0-208-16,-1 0 176 0,1-5-176 0,0 3 160 15,0-3-160-15,0 2 0 0,0-3 0 0,-3 4 128 16,3-2-128-16,-1 3 0 0,1-4 0 0,1 2 0 0,2 2 0 16,-2-1 0-16,1 2 0 0,2 0 0 0,0-1 0 0,2 2 128 15,-2 1-128-15,4-1 128 0,0 0 0 0,0 2-128 16,3 0 192-16,0-1-64 0,0 1 0 0,2-5-128 15,1-2 192-15,1 2-64 0,1-2-128 0,-1 4 192 16,3-1-192-16,2 1 192 0,2 3-16 0,2 1 0 16,3 1 0-16,3 0 0 0,3 0 16 0,4 0 0 15,2-1 0-15,1 0 0 0,2 3 48 0,1-1 16 16,-1 3 0-16,0 0 0 0,0 1-32 0,1 0 0 16,-1 0 0-16,1 3 0 0,0-1-32 0,2 6 0 15,1-1 0-15,-1 1 0 0,-1 0-64 0,-2-3-128 16,-2 2 176-16,1 2-176 0,-6 0 176 0,2 0-176 15,-1 3 160-15,-3 2-160 0,1 3 192 0,-3 1-48 16,-3 4-16-16,0 3 0 0,0 2 0 0,0 0 0 0,-3 2 0 16,-1 2 0-16,-1 1-128 0,0 1 0 15,0 2 0-15,0 0-176 0,1-1 176 0,-2 2 0 16,-1-1 128-16,1-2-128 0,-1 3 128 0,0 4-128 0,-4-2 128 16,0 4-128-16,-2-1 256 0,-1 1 0 0,-1 1-16 15,-2-4 0-15,-2 4 0 0,-2-4 0 16,-2 4 0-16,0-5 0 0,-1 2-16 0,-1-4 0 0,0-2 0 0,2 1 0 15,-2-3 64-15,-1-1 16 16,1-4 0-16,-2 1 0 0,0 0 64 0,1 0 16 0,-1-2 0 0,-1-3 0 16,2 2-32-16,0-5 0 0,-1 3 0 0,0-3 0 15,-1-7-32-15,0 0 0 0,0 0 0 0,0 0 0 16,0 0 128-16,0 0 32 0,0 0 0 0,0 0 0 16,0 0-32-16,0 0-16 0,-4-5 0 0,1 1 0 0,-3-2-432 15,-1-1-144-15,-3 1 0 0,-2-2-8880 16,1 3-1760-16</inkml:trace>
  <inkml:trace contextRef="#ctx0" brushRef="#br3" timeOffset="165029.68">31425 9773 4607 0,'0'0'400'0,"0"0"-400"0,0 0 0 0,-3-8 0 0,3 8 560 0,-4-14 16 16,-1 1 16-16,4 3 0 0,-2-1 48 0,3-1 16 16,-2 1 0-16,2-3 0 0,-1 1 128 0,1-1 32 15,-3 3 0-15,1-6 0 0,-1 1-304 0,-2-2-64 16,-1-1-16-16,1 1 0 0,-3-4-240 0,2 0-32 15,-3-1-16-15,-3 0 0 0,3-3 32 0,-2 1 0 16,-4-4 0-16,2 1 0 0,-2-3 0 0,-2 3 0 16,-1-1 0-16,-2 0 0 0,0 5 64 0,-5-4 16 15,0 1 0-15,-3 0 0 0,-4 3-96 16,-3 3-16-16,-5-2 0 0,-4-1 0 0,-4-1-144 0,-3-1 0 16,1 0 0-16,1 3 0 0,-1 0 0 0,0 2 0 15,2-1 0-15,-3 1 0 0,-2-5 0 0,-3 2 0 0,-4 2 0 16,0 2 0-16,1 1 0 0,-1 4 0 15,0 1 128-15,-2 0-128 0,-4 1 0 0,-3 4 0 0,-2 4-192 0,0-1 192 16,0-1 0-16,1 4 0 0,2-2 0 0,1 2 0 16,-2 2 0-16,-1 1 0 0,-2 0 0 0,2 1-176 15,3 4 176-15,2-1 0 0,3-2 0 0,-1 1 0 16,-2 2 0-16,1 4 0 0,-2-4 0 0,2 5-128 16,4-1 128-16,1 4 0 0,1 1 0 0,2-1 0 15,0 1 0-15,3 1 0 0,0 0 0 0,1 0 0 16,-2 3 0-16,6 1 0 0,0 1 0 0,3 2 0 15,-1 1 0-15,6 1 0 0,3-2 0 0,0 3 0 16,0 3 0-16,1 1 0 0,3-3 0 0,0 4 0 16,0-3 0-16,0 3 0 0,0 2 0 0,3-1 128 15,0-1-128-15,3 2 0 0,0-1 0 0,3-1 128 16,1 4-128-16,2-2 0 0,0-1 128 0,2-3-128 0,1 2 0 16,1 2 0-16,1-3 0 0,3 2 0 0,1 0 0 0,0-1 0 15,2-4 0-15,1 5 0 0,0-2 0 0,3 2 0 16,1-1 0-16,0 4 128 0,1 1-128 0,0-1 0 15,3-3 0-15,-2 2 0 0,1 2 0 0,2 2 0 16,2-3 0-16,1 1 0 0,-2-1 0 16,5 2 128-16,1 0-128 0,0 1 0 0,3-2 0 0,3-2 0 15,1 1 0-15,0-1 0 0,4-4 0 0,0 1 128 16,0-9-128-16,2 6 0 0,1-2 0 0,2 2 0 16,0 0 0-16,0-1 0 0,3 2 0 0,-1 2 0 15,-1-5 0-15,3 2 0 0,1-3 0 0,-2 0 128 16,-1 3-128-16,0-6 0 0,0 0 0 0,1-1 0 0,-1 0 0 15,1 4 0-15,-3-1 0 0,-2 0 0 16,2-3 0-16,1 1 128 0,2-3-128 0,-1-1 0 0,-1 2 0 16,3 2 0-16,1-5 0 0,2-2 0 0,1 3 0 0,2 1 128 15,3-1-128-15,-3 1 0 0,-2-5 0 0,1 1 128 16,0-4-128-16,-3 2 0 0,-5 2 0 0,2-4 128 16,-2 1-128-16,0 1 0 0,0-4 128 0,-1 1-128 15,-1-4 0-15,-1 2 128 0,1-1-128 0,2-2 0 16,-1 0 160-16,0 0-32 0,-2-1-128 0,4 1 192 15,4-1 0-15,-2-2 0 0,-2 2 0 0,-1-2 0 16,-1 0-48-16,2 0-16 0,2 1 0 0,-3 1 0 16,-2-3-128-16,-2 0 0 0,-1 2 0 0,2-1 128 15,-4-1-128-15,4 0 0 0,-2-3 0 0,0 0 128 16,1 1 0-16,1 0-128 0,0-2 192 0,1 1-64 0,-2-2 96 16,0 0 16-16,1 2 0 0,-1-1 0 0,0-1-32 0,-2-2 0 15,0 2 0-15,0 3 0 0,-2-5-32 16,1 2-16-16,-2-2 0 0,0-4 0 0,2 4 32 15,-3-3 16-15,2 2 0 0,0-3 0 0,-1-1 48 0,1 1 0 16,1-5 0-16,-1 1 0 0,1-4-16 0,0 1 0 16,-2 2 0-16,3 1 0 0,-2-2-16 0,1-1 0 15,-1-1 0-15,-1 3 0 0,1 4-80 0,-2-3-16 16,-3-3 0-16,2 0 0 0,-2 2 112 0,-1 1 16 16,-1 1 0-16,0 1 0 0,0-2 0 0,-1 1 16 15,-2 0 0-15,0 1 0 0,2 3 160 0,-2-4 16 16,0 2 16-16,0 1 0 0,0-1-192 0,1 5-32 15,-2-1-16-15,-5 8 0 0,5-7-224 0,0 0 128 0,-5 7-128 16,0 0 0-16,0 0 192 0,4-9-64 0,-4 9-128 16,0 0 192-16,2-7-16 0,-2 7-16 0,0 0 0 0,0 0 0 15,0 0-160-15,0 0 192 0,0 0-192 0,0 0 192 16,0 0-192-16,0 0 0 0,0 0 0 0,0 0 0 16,0 0 0-16,0 0 0 0,0 0 0 0,10-4 0 15,-10 4 0-15,0 0 0 0,0 0 0 0,0 0 0 16,0 0 0-16,0 0 0 0,0 0 128 0,0 0-128 15,0 0 128-15,9 0-128 0,-9 0 128 0,0 0-128 16,0 0 192-16,0 0-64 0,0 0 0 0,0 0 0 16,0 0 64-16,0 0 0 0,0 0 0 0,0 0 0 15,0 0 0-15,0 0 16 0,0 0 0 0,0 0 0 0,0 0-16 16,0 0-16-16,0 0 0 0,0 0 0 0,0 0-176 16,0 0 160-16,0 0-160 0,0 0 160 15,0 0-160-15,0 0 0 0,0 0 144 0,0 0-144 0,0 0 0 0,0 0 0 16,0 0 0-16,0 0 128 0,0 0-128 0,0 0 0 15,0 0 128-15,0 0-128 0,0 0 128 0,0 0-128 16,8-5 128-16,-8 5-128 0,0 0 128 0,0 0-128 16,0 0 160-16,0 0-160 0,0 0 160 0,0 0-160 15,0 0 160-15,0 0-160 0,0 0 144 0,0 0-144 16,0 0 128-16,0 0-128 0,0 0 0 0,0 0 0 16,0 0 128-16,0 0-128 0,5-5 0 0,-5 5 0 15,0 0 144-15,0 0-144 0,0 0 0 0,0 0 0 16,0 0 0-16,0 0 128 0,0 0-128 0,0 0 0 0,0 0 0 15,0 0 0-15,0 0 0 0,0 0 0 0,0 0 0 16,0 0 0-16,0 0 0 0,0 0 0 0,0 0 0 16,0 0 0-16,0 0 0 0,0 0 0 0,0 0 0 0,0 0 0 15,0 0 0-15,0 0 0 0,0 0 0 0,0 0 0 16,0 0 0-16,0 0 0 0,0 0 0 0,0 0 0 16,0 0 0-16,0 0 0 0,0 0 0 0,0 0 0 15,0 0 0-15,0 0 0 0,0 0 0 0,0 0 0 16,0 0 0-16,0 0 0 0,0 0 0 0,0 0 0 15,0 0 0-15,0 0 0 0,0 0 0 0,0 0 0 16,0 0 0-16,0 0 0 0,8-5 0 0,-8 5 0 16,0 0 0-16,0 0 128 0,0 0-128 0,0 0 0 15,10-4 0-15,-10 4 0 0,0 0 0 0,0 0 0 16,0 0 0-16,0 0 0 0,0 0 0 0,0 0 128 16,6-5-128-16,-6 5 0 0,0 0 0 0,0 0 0 15,6-4 0-15,-6 4 0 0,0 0 0 0,0 0 0 16,0 0 0-16,0 0 0 0,0 0 0 0,0 0 0 0,0 0 0 15,0 0 0-15,0 0 0 0,0 0 0 0,0 0 0 0,0 0 0 16,0 0 0-16,7-8 128 0,-7 8-128 0,0 0 0 16,5-6 0-16,-5 6 0 0,0 0 0 0,0 0 0 15,0 0 0-15,0 0 128 0,0 0-128 0,0 0 0 16,0 0 0-16,0 0 0 0,1-5 0 0,-1 5 0 16,0 0 0-16,0 0 0 0,0 0 0 0,0 0 0 15,0 0 0-15,0 0-128 0,0 0 128 0,0 0 0 16,0 0 0-16,0 0 0 0,0 0 0 0,0 0 0 15,0 0 0-15,0 0 0 0,0 0 0 0,0 0 0 16,0 0 0-16,0 0 0 0,0 0 0 0,0 0 0 16,4-9 0-16,-4 9 0 0,0 0 0 0,0 0 0 0,0 0 0 0,0 0 0 15,0 0 0-15,0 0 0 0,0 0 0 16,0 0 0-16,0 0 0 0,0 0 0 0,0 0 0 0,0 0 0 16,0 0 0-16,0 0 0 0,0 0 0 0,0 0 0 15,0 0 0-15,0 0 0 0,0 0 0 0,0 0 0 16,0 0 0-16,0 0 0 0,0 0 0 0,0 0-128 15,0 0-64-15,0 0-16 0,0 0 0 0,0 0 0 32,0 0-1088-32,-4 10-224 0,4-10-32 0,-4 14-8304 0,1 0-1664 0</inkml:trace>
  <inkml:trace contextRef="#ctx0" brushRef="#br3" timeOffset="166765.13">25300 18721 7359 0,'0'0'656'0,"0"0"-528"0,0 0-128 0,-7 1 0 16,-3-2 1216-16,10 1 192 0,-9 0 64 0,9 0 0 15,0 0-384-15,-9-3-64 0,3 0 0 0,6 3-16 16,0 0 16-16,0 0 0 0,0 0 0 0,0 0 0 16,-4-8-384-16,4 8-80 0,0 0-16 0,4-10 0 15,-3 2-128-15,4-2-32 0,2 2 0 0,4 0 0 16,-1-1 112-16,4 0 16 0,-1 0 0 0,3-3 0 15,1 3 0-15,2-2 16 0,1 2 0 0,4-2 0 0,2 1-112 16,0 1-32-16,5 0 0 0,-1 0 0 16,0 0-64-16,-3 3-32 0,0 2 0 0,-1 0 0 0,-4 1-96 0,0 1 0 15,-2 2-16-15,-1 4 0 0,-1 1-48 0,-2 0-128 16,-2 2 192-16,1 0-64 0,-1 2 64 16,1 2 16-16,0 3 0 0,1 0 0 0,-5-1 0 15,2 2 0-15,-3 3 0 0,0 1 0 0,3 1-16 0,-1 1 0 16,0-2 0-16,2 0 0 0,0 1-64 0,-1 0-128 15,3 5 176-15,-1-1-176 0,2-3 0 0,1-2-224 16,2 2 16-16,4-2 0 16,3-1-2352-16,1-2-448 0</inkml:trace>
  <inkml:trace contextRef="#ctx0" brushRef="#br3" timeOffset="167401.99">26554 19067 5519 0,'0'0'496'0,"-10"-3"-496"0,2 3 0 0,-1 0 0 0,0-4 2944 0,2 3 480 16,7 1 96-16,-9 1 32 0,9-1-1840 0,-9 3-368 15,9-3-80-15,0 0-16 0,-7 8-608 0,7-8-128 16,0 11-32-16,0 2 0 0,4-4-288 0,3 2-64 15,-1-3-128-15,7 3 192 0,-1-3 0 0,2 1 0 16,0-6 0-16,8 4 0 0,-2-2 112 0,2-1 16 16,1-2 0-16,1-2 0 0,1 0 32 0,2 0 16 15,-2-4 0-15,3-2 0 0,-3 1 32 0,3-3 16 0,1-4 0 16,0-2 0-16,0-2-32 0,2 0 0 0,2-3 0 16,1-3 0-16,3 1 64 0,-1 0 0 0,-3 0 0 0,0-2 0 15,-2 1 32-15,1 2 16 0,-1-2 0 0,-1 2 0 16,-3-2-128-16,0 3-32 0,-2-1 0 0,2 1 0 15,-1-2-80-15,1 2 0 0,-1 4-16 0,0-1 0 16,3-3-64-16,2 1-16 0,0 0 0 0,-1-1 0 16,2 2-160-16,-4 0 160 0,1-1-160 0,-1 0 160 15,-1 0-160-15,-1 0 160 0,0 1-160 0,-2 0 160 16,-2 2-160-16,-2 5 128 16,-1 1-128-16,-1 2 128 0,-2 2-128 0,-3 0 160 0,0 3-160 0,-3 2 160 15,-10 0-160-15,11 2 128 0,-11-2-128 0,12 5 128 16,-12-5-128-16,10 5 0 0,-10-5 0 0,6 13 0 15,-6-13 0-15,4 10 0 0,0 3 0 0,-3 1 0 16,2-4 0-16,-3-10-256 0,0 13 64 0,0-13 16 16,0 15-1808-16,-3-3-352 15,-3-2-80-15</inkml:trace>
  <inkml:trace contextRef="#ctx0" brushRef="#br3" timeOffset="168144.82">25360 19390 15135 0,'0'0'672'0,"0"0"144"0,0 0-656 0,0 0-160 0,0 0 0 0,0 0 0 16,0 0 672-16,9-4 96 0,3 1 32 0,2-2 0 16,3 3-80-16,4-2-16 0,-1 0 0 0,3 0 0 15,2-5-256-15,3 2-48 0,3-5-16 0,-1 3 0 0,0-1 0 16,0 2-16-16,1-4 0 0,-4 0 0 0,-2 1 48 16,-1-2 16-16,0-1 0 0,0 1 0 0,-1 1 144 0,1-2 48 15,-1-3 0-15,1 1 0 0,2-3-48 0,-2 0-16 16,-1 0 0-16,-1 1 0 0,3 0-16 0,-2 0 0 15,-1-5 0-15,1 0 0 0,1 2-64 0,-2 0-16 16,0 2 0-16,-1 0 0 0,3-2-96 0,-1-2-32 16,-1 3 0-16,-2-3 0 0,1 0-80 0,-1-4-32 15,4 3 0-15,-2-3 0 0,-1 2-64 0,1-4-16 16,0 1 0-16,-1 0 0 0,1 1-16 0,-2 0 0 0,0 4 0 16,1 2 0-16,-3 0-128 0,-1 1 160 15,-1 5-160-15,-2 1 160 0,0 1-32 0,-2 2 0 0,-2 2 0 16,2-1 0-16,-2 3-128 0,0 3 160 0,2 1-160 15,-2-1 160-15,3 1-160 0,-1 2 0 0,1 0 144 16,1 5-144-16,0 2 0 0,2 0 0 0,2 6 0 0,1-2 0 16,0 3 0-16,3 1 0 0,-2-3 0 0,1 0 0 15,-2 3 0-15,-3 0 144 0,-2-1-144 0,-1 0 0 16,0-2 192-16,-1-1-64 0,0 3 0 0,-1-4-128 16,-4 1 176-16,0-2-176 0,-7-8 160 0,8 10-160 15,-8-10 160-15,6 11-160 0,2-3 160 0,-8-8-160 31,0 0-1120-31,0 0-320 0,5 12-64 0,-5-12-13904 0</inkml:trace>
  <inkml:trace contextRef="#ctx0" brushRef="#br3" timeOffset="168646.25">27480 18994 12895 0,'0'0'576'0,"0"0"112"0,0 0-560 0,0 0-128 0,0 0 0 0,0 0 0 16,0 0 2544-16,0 0 464 0,0 0 112 0,0 0 16 15,0 0-1696-15,0 0-336 0,0 13-64 0,3-2-16 16,3 3-432-16,2 0-80 0,2 2-32 0,4-2 0 16,4 1-32-16,2 1-16 0,4 2 0 0,2 0 0 15,1-3 32-15,0-1 16 0,4 0 0 0,-1-1 0 16,2-2-32-16,-2-2 0 0,-1-4 0 0,-1-2 0 15,-2 2 80-15,2-4 16 0,3-3 0 0,-1-1 0 16,-2 1-48-16,7-3-16 0,-1-4 0 0,2 2 0 16,0-3-64-16,1 2-16 0,-1-2 0 0,-4 3 0 15,-2-4-80-15,-2 4-32 0,0-5 0 0,-4 6 0 0,-2-2-96 16,-4 3-32-16,-3 0 0 0,-2-1 0 0,-1 2-160 16,1 2 192-16,-13 2-192 0,0 0 192 0,9-2-192 0,-9 2 128 15,0 0-128-15,0 0 128 0,0 0-128 0,0 0 0 16,0 0 0-16,0 0 0 15,0 0-704-15,0 0 0 0,0 0-16 0,5 14 0 16,-2-4-2176-16,-3-10-432 16,-3 14-96-16,3-14-16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6:15:35.9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23004 10877 14335 0,'5'-14'640'0,"-2"7"128"0,1-4-624 0,1 4-144 16,2-5 0-16,-1 5 0 0,-1-5 1072 0,1 5 176 0,1-3 32 0,-1 4 16 16,-6 6-336-16,7-10-80 0,-2 4-16 0,-5 6 0 15,6-10-192-15,-1 3-32 0,-5 7-16 0,5-6 0 16,-1-2 128-16,-4 8 16 0,0 0 16 0,0 0 0 15,0 0-192-15,0 0-32 0,0 0-16 0,0 0 0 16,0 0-208-16,0 0-32 0,-4 14-16 0,-1 2 0 16,0 3 48-16,-1 1 16 0,-2 5 0 0,0 5 0 15,1 3 32-15,-1 1 0 0,-2 3 0 0,0 1 0 16,-2 7-176-16,2-1-16 0,-1-3-16 0,2 4 0 16,1 1-48-16,1 1-128 0,0 0 192 0,1-4-64 15,-2 3 64-15,2-4 0 0,1-2 0 0,-2-2 0 16,0-3 64-16,-2 0 0 0,-1-1 16 0,0 2 0 15,-1-1 48-15,3-1 16 0,-3 1 0 0,1-2 0 0,-1 1-16 16,1 0 0-16,-1 2 0 0,3-3 0 0,0 1-64 16,-1 1 0-16,0 0-16 0,0 0 0 0,0-4-96 15,2 2-16-15,-1-1 0 0,3-1 0 0,-1 2 0 0,-1 1-128 16,1 0 192-16,0 1-64 0,-2-3-128 16,2 1 160-16,0 0-160 0,1 1 160 0,2-4-32 15,-1 2-128-15,0-4 192 0,-1 1-64 0,2 1 0 0,0-4-128 16,-1 2 192-16,0-2-64 0,-2 3 0 15,0-4-128-15,0 2 192 0,0-1-64 0,-2 3 0 0,0-3-128 16,1 0 192-16,-1-3-64 0,1 1-128 0,-1 1 192 16,-1 1-192-16,0-3 192 0,0-2-64 0,0-2-128 15,0 2 192-15,1-4-64 0,0 0 0 0,0-1 0 16,-1-2 0-16,-1 2 0 0,1-2-128 0,2 1 192 16,0-2-192-16,-3-2 192 0,0 2-192 0,1 1 192 15,0-4-192-15,2 1 192 0,-4 1-192 0,5-1 128 16,-3 3-128-16,3 0 128 0,-1-2-128 0,0 0 128 0,2 2-128 15,-2 0 128-15,0-1-128 0,2 1 160 0,-2 0-160 0,1 1 160 16,0-1-160-16,-1 0 192 0,2 1-192 0,0-1 192 16,-1 2-192-16,-1-4 0 0,2 1 0 0,0 0 0 15,0 0 0-15,-1-3 0 0,2 1 128 0,0 2-128 16,0-3 144-16,1 3-144 16,-1-1 160-16,1-1-160 0,1 0 128 0,-1-1-128 0,1 5 0 15,-5-2 144-15,0-1-144 0,0-2 0 0,1 3 144 0,0 2-144 16,-2-4 0-16,2 2 144 0,0 1-144 0,1 0 0 15,-1-5 144-15,0 3-144 0,-2 0 0 0,3-2 144 16,0 4-16-16,0-5-128 0,1 1 192 0,0 3-64 16,0-3-128-16,-1 3 0 0,4-2 144 0,-2-2-144 15,3-9 0-15,-1 12 128 0,1-12-128 0,-2 8 0 0,2-8 128 16,0 0-128-16,0 0 128 0,0 0-128 0,0 0 128 0,0 0-128 16,0 0 128-16,0 0-128 0,0 0 128 0,0 0-128 15,0 0 128-15,0 0-128 0,0 0 0 0,0 0 0 16,0 0 0-16,0 0 128 0,0 0-272 0,0 0-48 15,0 0-16-15,0 0 0 16,0 0-1872-16,10-5-368 0,-3-5-80 0</inkml:trace>
  <inkml:trace contextRef="#ctx0" brushRef="#br0" timeOffset="1435.93">19649 15398 6447 0,'-1'-8'576'0,"0"0"-576"0,1 2 0 0,0-5 0 16,0 4 2816-16,0-2 448 0,0 9 80 0,0 0 32 15,0-7-1824-15,0 7-352 0,0 0-80 0,0 0-16 16,0 0-256-16,0 0-48 15,-11 6-16-15,2 5 0 0,1 0-288 0,0 7-64 0,-1 5-16 0,3-5 0 16,-2 2-32-16,-2 4-16 0,-2 8 0 0,0 0 0 16,-1-2-64-16,2 4-16 0,-1-1 0 0,-1-2 0 15,1-3-64-15,0-1-16 0,1-5 0 0,-1-3 0 16,2-4 336-16,1-2 64 0,2-4 16 0,0-1 0 16,1-3 336-16,1-2 64 0,0-2 0 0,5-1 16 15,-5-2-80-15,1-1-32 0,1-4 0 0,0-2 0 0,1-3-288 0,2 0-48 16,4-5-16-16,0-1 0 0,1-2-320 0,4-2-64 15,2 1 0-15,-1-2-16 0,4-6-176 0,2 2 0 16,-1-4 0-16,2 3 128 0,0 0-128 0,4 2 0 16,0-1 0-16,3 4 0 0,1 0 0 0,0 3 0 15,0 0 0-15,5 3 0 0,-2 2-192 0,1 7 192 16,-1 1-192-16,-2 3 192 0,-1 3-176 0,-4 3 176 16,-3 6-128-16,-3-1 128 0,-2 6 0 0,-4 1-128 15,-1 3 128-15,-3 0 0 0,-3 1 0 0,-3 1 0 16,-2 2 0-16,0-1-128 0,-6-2 128 0,-2 1 0 15,-1 0 0-15,-2-3 0 0,-1 2 0 0,-1-4 0 16,2-4 0-16,0 2 0 0,2-5 0 0,0 2 0 16,2-4 0-16,1 3 0 0,1-2 0 0,3-1 0 15,2 3 0-15,3-8 0 0,0 0 0 0,0 0 0 16,1 5 0-16,1 3 0 0,2 1 0 0,1-3 0 16,0 4 0-16,2-1-128 0,-1 2 128 0,-1 3 0 15,-1-2-144-15,0 2 144 0,-3 0 0 0,2 2 0 16,-3 1 0-16,0-2 0 0,-2-1 0 0,0 0 0 0,1 0 0 15,-7 3 0-15,-1-3 0 0,0-3 0 16,-1 0 144-16,-2-4-144 0,0 0 256 0,0-1-32 16,-3 0 0-16,1 0 0 0,1-3-96 0,-1-2 0 0,-3-1-128 0,3 0 192 15,0-2-192-15,2-2 176 0,2-3-176 0,1 2 160 16,0 1-480 0,3-3-112-16,0-1-16 0,2-2 0 0,0 1-2496 15,4-4-496-15,0-1-96 0</inkml:trace>
  <inkml:trace contextRef="#ctx0" brushRef="#br0" timeOffset="1685.29">20217 15606 11967 0,'0'0'1072'0,"0"0"-864"15,0 0-208-15,0 0 0 0,0 0 2832 0,0 0 528 16,-9 8 96-16,-1 1 32 0,-1 2-1568 0,-2 3-320 15,-5 0-64-15,3 5-16 0,-2 0-688 0,2 0-128 16,-1 0-16-16,0 0-16 0,2 0-240 0,4 0-48 16,-1-1-16-16,2-2 0 0,3 1-224 0,0-4-144 15,1-5 192-15,2 4-192 0,-1-3 128 0,4-9-128 16,0 0 0-16,0 0 0 16,1 11-528-16,-1-11-224 0,0 0-32 0,10 5-8880 15,0-5-1760-15</inkml:trace>
  <inkml:trace contextRef="#ctx0" brushRef="#br0" timeOffset="2089.14">20539 15674 23615 0,'0'0'1040'0,"-8"8"224"0,-1-1-1008 0,0 5-256 0,-1-4 0 0,1 2 0 16,-2 0 1232-16,-2 1 208 0,-1 1 32 0,0-1 16 15,0 2-272-15,2 1-48 0,-1-4-16 0,1 3 0 16,2 1-544-16,3-4-112 0,3 0-32 0,2 2 0 15,2-12-96-15,4 7-32 0,-4-7 0 0,14 8 0 0,2-3 80 16,0-4 16-16,1-1 0 0,2-6 0 0,1-2 64 0,2 1 16 16,-2-4 0-16,-6 5 0 15,0-4 0-15,0 1 0 0,0-3 0 0,-3 1 0 0,-1 1 32 16,-1-4 16-16,-1 1 0 0,-3 2 0 0,-2-2-32 0,-3 0 0 16,-2 3 0-16,-1-3 0 0,-4 2-176 0,0 5-32 15,-2-3-16-15,-3 4 0 0,-2 1-176 0,-1 0-128 16,0 3 144-16,-6 0-144 0,6 1 0 0,-1 1 0 15,-1-1 0-15,1 2-160 16,0 1-896-16,2 1-176 0,0-1-48 0,-1 4 0 16,1-1-1792-16,5 4-384 0,0 1-64 0,9-11 0 0</inkml:trace>
  <inkml:trace contextRef="#ctx0" brushRef="#br0" timeOffset="2609.87">21613 15651 5519 0,'-15'2'496'0,"7"-1"-496"15,-3 0 0-15,-2 0 0 0,-2 2 3056 0,-1 1 512 16,1-4 96-16,0 2 32 0,0 1-1312 0,2-2-256 16,0 2-48-16,3-1-16 0,2 1-528 0,8-3-96 15,0 0-32-15,0 0 0 0,0 0-288 0,0 0-64 16,9 6-16-16,3-5 0 0,2 1 32 0,4-2 0 15,6-3 0-15,2 1 0 0,2 2-320 0,3-4-64 0,1-1-16 0,6 1 0 16,-3 1-176-16,2 1-48 0,1-2 0 0,2 1 0 16,-1 1-16-16,1-2-16 0,-1 2 0 15,-3-1 0-15,-3-1-96 0,-3 0 0 0,-3 1-16 0,-3 0 0 16,-4-1-160-16,-1 0-16 0,-2 1-128 0,-2-1 192 16,-2 1-192-16,-2 1 0 0,-3 0 0 0,-8 2 0 15,0 0-224-15,0 0-144 0,0 0-16 0,0 0-16 16,0 0-1904-16,0 0-384 15,0 0-80-15,-6 5-14256 0</inkml:trace>
  <inkml:trace contextRef="#ctx0" brushRef="#br0" timeOffset="2907.97">22721 15261 31615 0,'0'0'1408'0,"8"-4"272"0,-3-1-1344 0,0-1-336 15,0 1 0-15,-5 5 0 0,0 0 1664 0,0 0 256 16,0 0 48-16,0 0 16 0,0 0-1008 0,-2 14-192 16,-3 4-32-16,-3 4-16 0,-2 5-304 0,-2 2-64 15,0 4-16-15,-1 4 0 0,0 1 48 0,1 2 16 16,0-1 0-16,2-1 0 0,2 0-48 0,1-2-16 0,0 0 0 0,1-2 0 15,1-2-128-15,1-3-32 16,0 1 0-16,2-3 0 0,-1 1-192 0,3 0 176 0,-2-4-176 16,0-2 160-16,2-3-160 0,0-3 0 0,0 0 144 15,2-1-144 1,0-2-1376-16,-2-4-352 0,1-2-64 0,-1-7-17104 0</inkml:trace>
  <inkml:trace contextRef="#ctx0" brushRef="#br0" timeOffset="3971.74">19038 17905 10127 0,'-9'18'896'0,"0"2"-704"16,1 0-192-16,1-1 0 0,0-2 1584 0,2-3 272 16,0-1 64-16,5-13 16 0,0 0-208 0,0 0-32 15,0 0-16-15,0 0 0 0,0 0 112 0,5-10 0 16,3-4 16-16,2-2 0 0,1-3-400 0,2-5-96 15,0 1-16-15,3-5 0 0,1 0-512 0,-1-2-96 16,2-2-32-16,1 1 0 0,0 1-208 0,0-4-64 16,2-2 0-16,-2 0 0 0,1 0-112 0,2 0-16 15,-1-2-16-15,1 2 0 0,-3 3-96 0,1 5-16 0,-2 5 0 0,-3 7 0 16,2 4-128-16,-4 4 0 0,-3 5 144 0,-10 3-144 16,10 1 0-16,-2 9 0 0,-3 3 0 15,-3 10-192-15,-2 2 192 0,-2 7 0 0,-2 1 0 0,-2 4 0 16,-2 3 0-16,-1-1 0 0,-1 5 0 0,0-5 0 15,1-8 0-15,1-3 0 0,3-4 0 0,1-4 0 0,0-5 0 16,3-4 0-16,1-11 0 0,0 0 128 0,0 0 192 16,0 0 64-16,12-1 0 0,2-8 0 15,2-2 192-15,2-7 32 0,1-5 16 0,1-1 0 0,1-5-336 16,-1-2-64-16,0-5-16 0,2 1 0 16,0-1-208-16,-1 1 176 0,1-2-176 0,-3 1 160 0,1 2-160 0,-2 3 0 15,-3 9 0-15,-1 2 128 0,-4 5-128 0,-2 6 0 16,-8 9 0-16,0 0 0 0,0 0 0 0,6 13-144 15,-2 7 144-15,-3 7-160 0,-2 1 160 16,0 5 0-16,-2 1 0 0,0 3 0 0,1 1 0 0,0-1 0 16,-2 0 0-16,1-4 0 0,1-2 0 0,-2-2 0 15,1-4 0-15,0 1 0 0,-1-2 0 0,0-4 0 16,0-1 0-16,0 0 0 16,2-3-336-16,1-2-144 0,1-4-32 0,0-10 0 15,3 11-2224-15,-3-11-448 0,0 0-80 0</inkml:trace>
  <inkml:trace contextRef="#ctx0" brushRef="#br0" timeOffset="4793.97">20132 17670 12895 0,'0'0'1152'0,"-6"-4"-928"0,-1-1-224 0,0 4 0 16,-1 2 3872-16,-7 5 736 0,-2-1 128 15,1 7 48-15,-2-1-2352 0,-2 6-448 16,-3 1-112-16,1 1-16 0,2 0-688 0,2 0-144 0,2 2-16 0,3-2-16 15,3-1-544-15,2-1-96 16,3-3-32-16,2 0 0 0,2-2-192 0,2 1-128 0,-1-13 128 0,7 8-128 0,0-2 144 0,4-1-144 16,0-5 192-16,3-2-192 0,1-6 384 0,2 0-16 15,1-3-16-15,-3 0 0 0,0-1-16 0,-5 1 0 16,0-2 0-16,1 1 0 0,-1-2-96 0,-4 2-32 16,2-1 0-16,-2 2 0 0,-2 0-48 0,0 4-16 15,-4 7 0-15,0 0 0 0,1-4-144 0,-1 4 192 16,0 0-192-16,0 0 192 0,0 0-192 0,0 0 0 15,2 8 0-15,2 2 0 0,-2-3 0 0,3 4-144 16,1-4 144-16,3 2 0 0,2-4 0 0,2 2-128 16,0-1 128-16,3-2 0 0,2-3 0 0,2-1 0 15,2-3 0-15,1 0 0 0,0-4 0 0,2 2 0 16,2-5 128-16,0 1-128 0,-1-4 160 0,-2-2-160 16,2-1 160-16,-1-3-160 0,1 1 160 0,-3-4-160 15,2-1 160-15,-2-5-160 0,0 0 176 0,0-5-176 16,1-2 192-16,0-5-192 0,-1-5 160 0,-2 1-160 15,1-1 128-15,-2 4-128 0,-2 3 0 0,-3 5 0 16,-2 4 0-16,-3 6 0 0,-1 6 0 0,-2 6 0 16,-4 2-128-16,-3 9 128 0,0 0-128 0,0 0 128 15,-6 9-160-15,-2 6 160 0,-2 4-160 0,-1 4 160 16,-2 2-160-16,-1 8 160 0,0 3 0 0,-1 1-144 16,-2 1 144-16,1 0 0 0,4-1 0 0,2-4 0 0,1-1 0 15,3-7 0-15,1-1 0 0,2-5 0 0,2-2 0 16,2-6-128-16,2 1 128 0,1-6 0 0,-4-6 0 0,9 5 0 15,0-2 0-15,2-4 0 0,0-5 128 16,2 1-128-16,1 0 128 0,1-5-128 0,1 0 160 0,0-4-160 16,2-3 128-16,1 0-128 0,0-4 0 0,3-5 144 15,1-2-144-15,1-4 0 0,1-4 0 0,1 1 0 16,0-2 0-16,0 1 0 0,2 1 0 0,-4 0 0 16,-3 7 0-16,0 3 0 0,-4 5 0 0,-1 2 0 0,-6 5 0 15,-1 5 0-15,-2 3-128 0,-7 5 128 0,0 0 0 0,3 9 0 16,-3 5-144-16,-3 4 144 0,-3 4 0 15,-2 7 0-15,-2 0-128 0,-2 7 128 0,-4 3 0 0,-1 3 0 16,-3 0 0-16,3 0 0 0,0 0 0 0,3-4 0 16,1-2 0-16,2-5 0 0,1-4 0 0,3 0 0 15,1-6 0-15,2-3 0 0,-1 0 0 0,3-4 128 16,0-4-128-16,4 2 0 0,0-5 160 0,1 2-160 16,-3-9 160-16,5 5-160 0,1 2 128 0,2 0-128 15,3-2 0-15,1 4 144 0,-1-3-144 0,3 5 0 16,0 0 0-16,0 3 0 0,-1 1 0 0,3 1 0 15,0-1 0-15,-1 3 0 0,0-1 0 0,3 1-144 16,-2 1 144-16,0-1 0 0,-4-3-352 0,0 1 32 16,-2-2 16-16,-2 0 0 15,-2-7-928-15,-2 2-192 0,-4-9-48 0,0 0 0 16,0 0-480-16,0 0-96 0,0 0-32 0,-7-2-13856 0</inkml:trace>
  <inkml:trace contextRef="#ctx0" brushRef="#br0" timeOffset="5057.62">20572 17437 31327 0,'0'0'2784'0,"0"0"-2224"0,0-7-560 0,0-1 0 0,0 2 1056 0,2-1 96 15,-2 7 32-15,0 0 0 0,9-4-192 0,1 2-32 16,3 2-16-16,1 1 0 0,7 2-416 0,-2-1-80 15,2 3 0-15,2-1-16 0,1-1-256 0,2 2-48 16,0 2-128-16,2-3 192 0,2 1-192 0,-4 3 0 16,2-3 0-16,0 1-160 15,0 3-2336-15,-1-2-448 0</inkml:trace>
  <inkml:trace contextRef="#ctx0" brushRef="#br0" timeOffset="5525.57">22261 17437 12895 0,'7'-18'576'0,"-4"13"112"0,1-4-560 0,0 3-128 16,0-3 0-16,0 3 0 0,-2 1 2896 0,-2 5 560 15,0 0 96-15,0 0 32 0,0 0-976 0,0 0-192 16,0 0-48-16,-2 5 0 0,-2 6-848 0,-1 1-176 16,-3 4-48-16,0 6 0 0,0 2-336 0,-3-1-64 15,3 2 0-15,-3 3-16 0,1 3-368 0,-1-2-64 16,2 0 0-16,1 2-16 0,-2-3-256 0,4 2-48 15,-1-2-128-15,1-1 192 0,1-3-192 0,0 0 0 16,-2-2 0-16,6-3 0 0,-1 0-224 0,0-3-96 16,1-2 0-16,1-3-16 15,0 0-2096-15,1-5-432 0,-1-6-80 0,0 0-13168 0</inkml:trace>
  <inkml:trace contextRef="#ctx0" brushRef="#br0" timeOffset="5741.43">21954 17702 28559 0,'0'0'2544'0,"0"0"-2032"0,0 0-512 0,11-4 0 16,2 1 2128-16,1 2 336 0,2 0 64 0,3-1 16 16,7 1-1136-16,-2 1-208 0,3 0-48 0,4 0-16 15,4 0-464-15,3 0-96 0,4 0 0 0,-2 0-16 16,4 0-336-16,-1 1-64 0,0 2-16 0,-1-3 0 16,-3-1-144-16,-3-1 0 0,-4 2 0 0,-2 0-176 15,-3-1-1392-15,-3 1-288 0,-1-1-48 16,-3 2-10000-16,-2 0-2016 0</inkml:trace>
  <inkml:trace contextRef="#ctx0" brushRef="#br0" timeOffset="6008.08">23263 17215 32879 0,'0'0'1456'0,"0"0"304"0,0 0-1408 0,0 0-352 15,0 0 0-15,0 0 0 0,0 0 1536 0,0 0 224 16,-1 9 48-16,-2 6 16 0,-1 4-416 0,-2 4-96 16,-2 7-16-16,-2 5 0 0,2 3-336 0,-2 5-80 15,0 4-16-15,0 5 0 0,0 0-288 0,0 2-64 16,1 0-16-16,0-2 0 0,1-3-288 0,4 0-48 16,-1 0-16-16,1-7 0 0,1 1 32 0,-1-6 0 15,-1-4 0-15,1-3 0 0,1 2-176 0,1-3 0 16,-1-6 0-16,2-1 0 0,0-3 0 0,1-3 0 15,1 0 0-15,0-5 0 16,1-5-2384-16,-2-6-512 0,0 0-112 0</inkml:trace>
  <inkml:trace contextRef="#ctx0" brushRef="#br0" timeOffset="15490.42">24038 17426 1839 0,'15'-3'0'0,"-2"1"160"0,-1 0-160 0,-2-1 0 0,-1-2 0 0,-9 5 0 16,5-8 2752-16,-4 3 512 0,-1 5 96 0,-6-10 32 16,-4 3-1680-16,-3-2-336 0,-2 3-64 0,-3-4-16 15,-3 0-256-15,-1-4-48 0,-4-3-16 0,-1 2 0 16,-1-2-64-16,-2 1-16 0,-2-2 0 0,-2 0 0 16,-2-1 0-16,-3 1-16 0,-7-1 0 0,-5-1 0 15,-5-7-192-15,-2-1-48 0,-1 4 0 0,0-1 0 0,-4 3-256 0,-3 1-64 16,-5-7-16-16,-3 3 0 0,-6 4-112 0,1-2-32 15,2 3 0-15,-3-1 0 0,-1 2-160 0,-6 0 0 16,-6 1 0-16,-1 2 0 0,-1 1 0 0,-3 3 0 16,-2 1 0-16,-5 1 0 0,-4 1 0 0,-2 0 0 15,0 4 0-15,-3 2 0 0,0 2 0 16,2 2 0-16,2 3 0 0,-5 0 0 0,-4 0 0 0,2 1 0 16,1 1 0-16,-2 5 0 0,-5-2 0 0,3 4 0 15,3 2 0-15,3 2 0 0,3-2 0 0,6 5 0 16,4 5 0-16,8 4 0 0,6 1 0 0,4 0 0 15,3 0 0-15,6 6 0 0,4-1 0 0,6 3 0 16,1-1 0-16,6 3 0 0,-1 0 0 0,3 2 0 16,2-1 0-16,-1 6 0 0,0 1 0 0,1-5 0 0,3-3 0 0,4 4 0 15,6 0 0-15,6-4 0 0,2-3-192 16,7-1 192-16,2-2-144 0,6 0 144 0,6-3 0 16,3 2 0-16,5-4-160 0,3 2 160 15,3-2-128-15,4 0 128 0,3 2-128 0,5-1 128 0,3-4-128 16,5 4 128-16,4 2 0 0,2-3-160 0,9 0 160 0,4 2 0 15,5-3 0-15,-1 1-128 0,2-4 128 0,4 3 0 16,5-5 0-16,6 4 0 0,3-4 0 0,9 2 0 16,6 2 0-16,3-2 0 0,-1 3 0 0,3-1 0 15,3 1 0-15,5 0 0 0,4-1 0 0,1 2 0 16,1 0 0-16,6 2 0 0,6 2 0 0,1-5 0 16,-1 0 0-16,5 1-192 0,4 0 192 0,-2 2-160 15,2-7 160-15,0 4 0 0,-2-3 0 0,2 6 0 16,-4-1 0-16,1-2 0 0,-2 0 0 0,1-3 0 15,-2 6 0-15,-3-9 0 0,-1-3 0 0,1 2 0 16,2 1 0-16,-5-4 0 0,-6-8 0 0,1 3 0 0,3 1 0 16,-1-6 0-16,-3 0 0 0,-4-2 128 0,-5-1-128 15,2-1 144-15,0-1-144 0,-6-6 160 0,-5-2-160 0,-3-2 160 16,-7-6-160-16,-2-2 160 0,0-3-160 0,-3-3 128 16,-3 0-128-16,-5-6 128 0,-4 0 32 0,-8-4 0 15,-5-2 0-15,-4 0 0 0,-3 2 224 0,-5-1 64 16,-5-2 0-16,-3-2 0 0,-2 1 256 0,-4-2 64 15,-2 0 16-15,-3-4 0 0,-6-4-80 0,-1 1-32 16,-5 0 0-16,-3-1 0 0,-3-4-240 0,-3-3-48 16,-5-2-16-16,-2 2 0 0,-2-1-240 0,-2-2-128 15,-2-1 128-15,-3 4-128 0,-3 6 0 0,2 6 0 16,0 0 0-16,0 5 128 0,0 0-128 0,1 8 0 16,0 4 0-16,1 4 0 0,2 3 0 0,1 5-160 15,4-1 160-15,-2 4 0 0,1-1-240 0,-2 5 64 16,0-1 16-16,1 3 0 15,1 2-560-15,2 2-112 0,3 0-32 0,11-2 0 16,-9 7-1456-16,9-7-304 0,0 0-48 0,1 11-11168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6:11:26.24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5332 11140 13823 0,'-11'-9'1216'0,"6"7"-960"0,-3-1-256 0,3-2 0 0,5 5 1568 0,-5-5 272 16,1 0 48-16,4 5 16 16,0 0-848-16,0 0-160 0,0 0-48 0,0 0 0 0,0-5-272 0,0 5-48 15,0 0-16-15,9-5 0 0,0 1 32 0,2 0 0 16,5 0 0-16,2 2 0 0,3 1 64 0,6 1 16 16,2 0 0-16,8 2 0 0,6-1-96 0,7 2-16 15,4 3 0-15,6-3 0 0,0-3 48 0,5 0 0 16,2 2 0-16,6 0 0 0,-1 0-128 0,4-2-32 15,0-1 0-15,30-2 0 0,-11 0-48 0,-4 1-16 16,-5 2 0-16,0-1 0 0,1-3-32 0,-3 2-16 16,0-2 0-16,-2 0 0 0,-2 2-48 0,3-2-16 15,2 1 0-15,-2 2 0 0,-4 0-32 0,-3-2-16 16,-4-2 0-16,0 5 0 0,-1 4 0 0,-4-4 0 16,-1-4 0-16,-5 2 0 0,-5-1 0 0,-4 2 0 15,-3 2 0-15,-6-2 0 0,-3-2 32 0,-4 3 16 16,-4 0 0-16,-4 0 0 0,-3 1-32 0,-4-1 0 15,-5 0 0-15,-3 2 0 0,-3-2 0 0,-10 0-16 16,0 0 0-16,0 0 0 0,0 0 80 0,0 0 32 16,0 0 0-16,-12-3 0 0,-4-1 32 0,-6-1 0 0,-4 1 0 0,-6 2 0 15,-4-1-192-15,-3 2-128 0,-4-3 144 0,-4 0-144 16,-7 3 192-16,-3-1-48 0,-3-3-16 0,-5-1 0 16,1 1-128-16,-6 3 0 0,-4 1-160 0,-6-1 160 15,-4 1 0-15,-2 0 0 0,-3-2 0 0,-2 1 0 16,-1 0 0-16,-2 0 0 0,-4-1 0 0,1 2 0 0,2 0 0 15,2 0 0-15,3-1 0 0,4 2 0 0,0 0 0 0,6 2 0 16,6-2 0-16,6 1 0 0,3-1 0 0,5 2 0 16,7 1 0-16,3 1 0 0,4-4 0 0,8 0 0 15,6 0 0-15,6 1 0 0,2 0 0 0,4 0 0 16,7-1 0-16,13 0 0 0,0 0 0 0,0 0 0 16,13 2 0-16,14-2 0 0,10-2-144 0,14 0 16 15,14-3 0-15,-11 2 0 0,12 2 128 0,13 0-160 16,10-2 160-16,43 1-160 0,-4-2 160 0,0-1 0 15,3 0 0-15,2 1-128 0,3 1 128 0,5-2 0 16,4 1 0-16,2 1 0 0,-4-1 128 0,1 0 0 16,1-1 0-16,-3 2 0 0,-2 2-128 0,-5-1 0 15,-2-2 0-15,-7 3-128 0,-8 4 128 0,-5 0-128 16,-7 1 128-16,-8 3-128 16,-12 0-1152-16,-10 3-240 0,-10-3-32 0,-8 5-10576 15,-10-1-2112-15</inkml:trace>
  <inkml:trace contextRef="#ctx0" brushRef="#br0" timeOffset="656.33">5814 11866 15663 0,'-37'-11'688'0,"14"2"144"0,-2 4-656 0,2-3-176 15,0 2 0-15,9 3 0 0,0-1 1760 0,2-1 320 16,-1 1 64-16,3 1 16 0,1 1-992 0,4 1-192 16,5 1-32-16,0 0-16 0,0 0 32 0,10-4 16 15,6-1 0-15,11 1 0 0,6 1-544 0,10 0-112 16,8 0-32-16,31 0 0 0,0 0 160 0,10 2 16 16,8 2 16-16,4 0 0 0,7 3 48 0,3-1 16 15,5 1 0-15,1-2 0 0,5 2 208 0,-2 2 32 16,-1-1 16-16,1-1 0 0,1 0-176 0,-7 4-48 15,-7-3 0-15,-5 0 0 0,-3 0-320 0,-5-4-80 16,-7-1-16-16,-10 0 0 0,-7 1 0 0,-8 1 0 16,-6-1 0-16,-6-1 0 0,-10 0-16 0,-8 0 0 15,-7-1 0-15,-9 1 0 0,-10 1 48 0,-9-1 16 0,0 0 0 0,-17 0 0 16,-13 0 240-16,-10 0 64 0,-11-1 0 16,-10-1 0-16,-8 1-336 0,-11 1-176 0,-9 3 192 0,-10-2-192 15,-7-1 128-15,-11 1-128 0,-8 3 0 0,-3 2 0 16,3-2 128-16,-9 1-128 0,-3 2 0 0,-2 0 0 15,3-2 0-15,5 4 0 0,6-1 0 0,9-2 0 16,9-2 128-16,14-3-128 0,13 1 0 0,15-1 0 0,16-1 0 0,11 0 128 16,12 0-128-16,11 1 0 0,15-1 128 0,0 0-128 15,20-1 0-15,16 0 0 0,14-2 0 0,14-1 0 16,16 2 0-16,17-3 0 0,9 0 0 0,12-3 0 16,5 2 0-16,9-5-144 0,9 0 144 0,8-3 0 15,4 1 0-15,2 3 0 16,2-1-816-16,5 4-80 0,4 1 0 0</inkml:trace>
  <inkml:trace contextRef="#ctx0" brushRef="#br0" timeOffset="1798.29">5285 16401 16575 0,'-14'-1'1472'0,"-1"-2"-1168"16,-1 1-304-16,2-2 0 0,-2 2 688 0,5-1 80 15,-1-180 0-15,2 362 16 0,1-181 480 16,2-3 80-16,-1-1 32 0,8 6 0 0,0 0-112 0,0 0-32 16,0 0 0-16,3-7 0 0,-3 7-432 0,7-8-96 15,-7 8 0-15,14-2-16 0,-1 0-480 0,4 4-80 16,2 2-128-16,1 3 176 0,2-3 48 0,3 6 16 15,2-1 0-15,2 4 0 0,1-2 224 0,2 4 48 16,0 3 16-16,4 1 0 0,3 4-96 0,2 1-32 16,1 6 0-16,0-4 0 0,-2 5-128 0,3-5-16 15,3 2-16-15,0-3 0 0,2-1-48 0,-1 0-16 16,-2-1 0-16,1 5 0 0,-1-4 80 0,2 4 0 16,-1-3 16-16,1-1 0 0,1-1 112 0,2-1 0 0,0-1 16 0,0 2 0 15,1-1 48-15,0-2 0 0,1 1 0 0,2-2 0 16,-1-1-96-16,2-1-16 0,1 2 0 15,-2-2 0-15,0-1-112 0,0-3-32 0,1-4 0 0,-2 5 0 16,-1 4-64-16,-1-3 0 0,-1-4-128 0,1 3 192 16,2 2-192-16,-5 0 128 0,-1-2-128 0,-1-2 0 15,-3-1 128-15,-3 4-128 0,-2 1 0 0,-1 0 144 16,0-3-144-16,0 1 0 0,-1 0 0 0,0-1 128 16,-3-2-128-16,-1 2 0 0,1 2 144 0,0 0-144 15,0-1 0-15,0 0 128 0,-1 0-128 0,-2 0 0 16,-3-4 0-16,3 2 128 0,0 0-128 0,-2-1 0 15,-2 0 0-15,0-2 144 0,-2 0-144 0,0 2 0 16,0-2 160-16,0 1-160 0,-2-5 128 0,-2 2-128 16,1-1 160-16,-2-1-160 0,0-2 192 0,-1-2-192 15,-3-1 192-15,0 0-64 0,0-1 0 0,-1-1-128 0,0 1 176 0,0-3-176 16,-1-1 160-16,-3 3-160 0,3-1 128 0,-3 2-128 16,2 0 0-16,-12 1 0 0,10-2 0 0,-10 2 0 15,0 0 0-15,0 0 0 16,7-3-944-16,-7 3-272 0,0 0-64 0,0 0-11600 15,-9-8-2320-15</inkml:trace>
  <inkml:trace contextRef="#ctx0" brushRef="#br0" timeOffset="2274.66">8279 16400 19343 0,'0'0'1728'0,"-4"-9"-1392"0,0 3-336 0,4 6 0 15,0 0 1280-15,0 0 192 0,0 0 48 0,-7-2 0 16,-4 2-224-16,1 3-32 0,-1 2-16 0,-2 3 0 0,0-1-480 0,-3 6-80 16,-2 0-32-16,-1 1 0 0,-3 2-48 0,0 2-16 15,-8 1 0-15,2 7 0 0,-1-4-32 0,-1 5-16 16,-1-4 0-16,-2 2 0 0,1 1-32 0,2-5-16 15,-1 0 0-15,1 0 0 0,-6 0-112 0,3 0-32 16,3 0 0-16,0-1 0 0,2 0-144 0,3 1-16 16,0-2-16-16,-1 0 0 0,1-3-176 0,3 0 160 15,4-1-160-15,3 0 160 0,1-1-160 0,3-2 0 16,2-1 0-16,4-3 0 16,5-8-2208-16,1 10-528 0</inkml:trace>
  <inkml:trace contextRef="#ctx0" brushRef="#br0" timeOffset="2785.74">6658 17398 21183 0,'0'0'1888'0,"0"0"-1504"15,0-9-384-15,0 9 0 0,5-6 848 0,-5 6 112 16,0 0 0-16,0 0 16 0,0 0-64 0,0 0-16 16,0 0 0-16,0 0 0 0,0 0-128 0,-9 0-16 15,-1 1-16-15,-3 3 0 0,1 1 80 0,-6 2 16 0,-2 0 0 0,-5 3 0 16,0-3 192-16,-5 4 64 0,-4-4 0 15,-2 5 0-15,-3-1-112 0,-4-1-16 16,-5 2 0-16,-3-5 0 0,-2 4-224 0,-2-4-48 16,-1 3-16-16,-1 1 0 0,-3 0-128 0,-2-1-32 0,-4 0 0 15,0 3 0-15,1-4-128 0,0 2-16 16,2-3-16-16,3 2 0 0,5-2-80 0,6 1-16 16,4-4 0-16,4 0 0 0,5-1-256 0,4-2 128 0,5-2-128 0,4 1 0 31,4-1-656-31,5-1-240 0,5-1-64 0,9 2-12544 0,0 0-2528 0</inkml:trace>
  <inkml:trace contextRef="#ctx0" brushRef="#br0" timeOffset="28667.13">19563 4280 13295 0,'0'0'576'0,"0"0"144"0,6-9-576 0,-6 9-144 16,8-6 0-16,-1 1 0 0,0-3 1264 0,-7 8 208 15,7-7 64-15,-7 7 0 0,9-7-240 0,-1 0-32 16,-3 2-16-16,-5 5 0 0,0 0-224 0,0 0-64 16,0 0 0-16,0 0 0 0,0 0-128 0,0 0-48 15,0 0 0-15,0 0 0 0,0 0-160 0,0 0-48 16,0 0 0-16,0 0 0 0,-10 1-176 0,-1 0-32 16,1 4-16-16,-2 3 0 0,-4 1-32 0,1 4 0 15,1-1 0-15,-4 1 0 0,1 2-112 0,-1 3-16 16,-3 2-16-16,4 3 0 0,1-1-176 0,-1 1 128 15,0 3-128-15,0 1 128 0,1 2-128 0,2 1 0 16,3 0 0-16,2 1 0 0,1-6 0 0,5 3 0 16,1-6 0-16,3-1 0 0,3 0 208 0,6-1-32 15,2 1-16-15,0 0 0 0,4-5 144 0,1 1 16 0,2-4 16 16,4-1 0-16,0 0-144 0,3-7-16 0,-1-3-16 0,2 1 0 16,-2 2 80-16,3-4 16 0,1-2 0 15,1-4 0-15,-1-1 48 0,1 2 16 0,2-3 0 0,-1-2 0 16,-1-6-16-16,-1 0 0 0,1 0 0 0,-4-3 0 15,-2-2 16-15,-1-2 0 0,-4 0 0 0,-1-4 0 16,0 0 96-16,-7-3 32 0,-4 1 0 0,-5-4 0 0,-4-3 96 16,-3 0 32-16,-3 2 0 0,-1 4 0 15,-2 2-208-15,-2 5-48 0,0-3 0 0,-1 8 0 0,-2 3-144 0,2-2-48 16,-4 1 0-16,0 2 0 0,0 7-128 0,2-2 0 16,-1 2 0-16,2 2 0 0,1 0 0 0,3 2 0 15,1 4 0-15,10-2 0 16,0 0-1728-16,0 0-320 0,0 0-64 0,0 0 0 15,1 14-1424-15,5 0-288 0</inkml:trace>
  <inkml:trace contextRef="#ctx0" brushRef="#br0" timeOffset="29082.97">19223 5165 13471 0,'0'0'592'0,"0"0"128"0,-9 5-576 0,9-5-144 0,-9 4 0 0,9-4 0 16,-8 4 1664-16,8-4 320 0,0 0 48 0,0 0 16 16,0 0-192-16,0 0-48 0,0 0 0 0,0 0 0 15,0 0-208-15,11 1-32 0,3-2-16 0,5-1 0 16,5 1-512-16,4 0-96 0,4 0-32 0,2-2 0 0,3 1-208 0,4-4-64 16,2 1 0-16,1 3 0 0,2-3-96 0,-1 1-32 15,-5 4 0-15,2 0 0 0,-2 4-96 16,-3 0-32-16,-4-2 0 0,-4 1 0 0,-4 3-192 0,-4 0-64 15,-4-2 0-15,-4 0 0 0,-13-4-128 0,10 4 0 16,-10-4 0-16,0 0 0 16,0 0-2112-16,0 0-320 0,-2 10-48 0,-6-2-13712 0</inkml:trace>
  <inkml:trace contextRef="#ctx0" brushRef="#br0" timeOffset="29401.13">19452 5522 23039 0,'0'0'1024'0,"0"0"192"0,0 0-960 0,0 0-256 16,0 0 0-16,0 0 0 0,0 0 1760 0,0 0 304 16,0 0 64-16,0 0 16 0,3 12-960 0,-1 3-192 0,-1 3-32 0,2-1-16 15,-2 3 80-15,0-1 0 0,-1 3 16 0,0 4 0 16,0-2-64-16,-1 5-16 0,0 1 0 0,-4 0 0 15,1 2-240-15,-1 0-48 0,-1-1-16 0,-1 2 0 16,0 0-208-16,-1 2-32 0,0 0-16 0,1 0 0 16,-2 0-144-16,1 0-16 0,2-2-16 0,1-4 0 15,-2-4-96-15,4-3-128 0,-1-3 176 0,1 1-176 16,1 1 160-16,0-4-160 0,2 0 128 0,0-2-128 16,0-1 0-16,2-2 0 0,-1-5 128 0,-1-7-128 15,0 0-848-15,0 0-208 0,0 0-32 0,10 0-12064 16,0-7-2400-16</inkml:trace>
  <inkml:trace contextRef="#ctx0" brushRef="#br0" timeOffset="30424.05">20845 5235 2751 0,'0'0'256'0,"0"0"-256"0,-7 6 0 0,-1-2 0 0,2 0 2688 0,-1 1 512 15,7-5 80-15,-7 5 32 0,7-5-1664 0,-8 3-336 16,8-3-64-16,-8 3-16 0,8-3 288 0,0 0 48 16,0 0 16-16,0 0 0 0,0 0-208 0,0 0-32 15,0 0-16-15,0 0 0 0,0 0-240 0,9 4-32 16,3 0-16-16,3 0 0 0,4-4-352 0,5 0-80 16,4 0-16-16,5-1 0 0,1-2-144 0,-6 2-16 15,5-2-16-15,22 1 0 0,0 0-80 0,2 1-16 16,1 1 0-16,1 0 0 0,-1 0 16 0,0 0 0 15,-2-1 0-15,1 1 0 0,2-1 48 0,0 1 0 16,-2 0 0-16,0 0 0 0,-2 0-64 0,-19 0-16 16,0-2 0-16,14 2 0 0,-11 3-128 0,-16-2-32 15,-1-1 0-15,6 0 0 0,-6 1-144 0,-10 1 160 16,0-1-160-16,-2 0 160 0,0-1-160 0,1 0 0 16,-11 0 0-16,0 0 0 0,7 0 0 0,-7 0 0 15,0 0-144-15,0 0 144 16,0 0-528-16,0 0 0 0,0 0 0 0,6-5 0 15,-6 5-1632-15,0 0-320 0,0 0-64 0,1-10-16 16,-2 2-784-16,1 8-176 0</inkml:trace>
  <inkml:trace contextRef="#ctx0" brushRef="#br0" timeOffset="30848.58">21862 5061 2751 0,'0'0'128'0,"-8"-8"16"0,5 2-144 0,-2-2 0 0,5 8 0 0,0 0 0 0,0 0 3600 0,0 0 688 16,0 0 144-16,0 0 32 0,0 0-2416 0,0 0-464 15,0 0-112-15,0 0 0 0,0 0-400 0,0 0-80 16,8-2-16-16,3 0 0 0,1 0-16 0,11 1-16 16,3-2 0-16,-6 4 0 0,0 1-240 0,4 3-32 15,1 2-16-15,1-2 0 0,2 3-64 0,2 0-16 16,0-3 0-16,2 4 0 0,0-2 0 0,-1 5 0 15,0-3 0-15,-1 2 0 0,-2-1-96 0,2 2-32 16,-2 0 0-16,-1 0 0 0,0 0-32 0,-4 1-16 16,-3-3 0-16,-2 2 0 0,-4 0-32 0,-4-3-16 15,-2 3 0-15,-3-3 0 0,-2 2 80 0,-2 7 16 16,-4 2 0-16,0-8 0 0,-4-5-80 0,-3 5-16 16,-3-3 0-16,-8 7 0 0,-1 2-96 0,6-5-32 15,-5-4 0-15,-8 7 0 0,1 1-96 0,9-6 0 16,0 3-128-16,-9 4 192 0,4-2-192 0,3-2 0 15,4 2 128-15,1-4-128 0,4 0-160 0,3-5-80 16,9-7-16-16,0 0 0 16,0 0-2416-16,0 0-480 0,0 0-112 0,10-2 0 0</inkml:trace>
  <inkml:trace contextRef="#ctx0" brushRef="#br0" timeOffset="34869.4">24200 4209 3679 0,'0'0'320'0,"0"0"-320"15,2-11 0-15,-2 11 0 0,3-5 1984 0,-3 5 336 16,4-8 64-16,-4 8 16 0,3-6-800 0,-3 6-144 16,0 0-48-16,4-5 0 0,-1-2-64 0,-1 1-32 15,-2 6 0-15,4-5 0 0,-1 0-64 0,-3 5-16 16,1-7 0-16,-1 7 0 0,0 0-272 0,1-6-48 15,-1 1-16-15,0 5 0 0,0 0-192 0,0 0-32 0,0 0-16 16,0 0 0-16,0 0-224 0,0 0-48 0,0 0-16 0,0 0 0 16,-5 6-176-16,0 7-48 0,1-2 0 0,-1 6 0 15,-1 2 112-15,-1 5 0 0,-1 0 16 0,1 7 0 16,1 1 16-16,-1-2 0 0,0 2 0 0,0 3 0 16,1 5-64-16,1-2-16 0,-3-2 0 0,5-2 0 15,-3-1 80-15,3-1 16 0,-2-6 0 0,1 1 0 16,0 0 64-16,-1-2 16 0,2-4 0 0,1-1 0 15,1-2-144-15,1-2-32 0,1-1 0 0,1-2 0 0,0-3-80 16,-1 3-128-16,-1-3 176 0,2-1-176 0,-2-9 144 0,0 0-144 16,0 0 0-16,0 0 144 0,0 0-144 0,0 0 0 15,0 0-160-15,0 0 160 16,0 0-1344-16,0 0-192 0,0 0-16 0,0 0-16 16,0 0-1376-16,-6-2-288 0</inkml:trace>
  <inkml:trace contextRef="#ctx0" brushRef="#br0" timeOffset="35208.44">23598 5182 20559 0,'-16'5'896'0,"16"-5"208"0,-9 5-880 0,0-3-224 0,9-2 0 0,-9 3 0 15,9-3 832-15,0 0 112 0,0 0 16 0,0 0 16 16,0 0-112-16,10 10-32 0,3-5 0 16,4 0 0-16,-1 1 176 0,6-2 16 0,4-2 16 0,6 0 0 15,4-2-208-15,4-1-32 0,4 0-16 0,5-1 0 16,6 2-112-16,2-1-32 0,3-2 0 0,-3 2 0 16,2-3-16-16,-19 3-16 0,6-1 0 0,-2-1 0 15,0 1 0-15,3 2 0 0,0-2 0 16,-1 1 0-16,-3 1-304 0,-4 1-64 0,-5 1-16 0,-4-2 0 15,-6 0-224-15,-4 0 0 0,-5 0 128 0,3 0-128 16,-4 0-240-16,-14 0-80 0,0 0-32 0,0 0 0 16,0 0-2320-16,0 0-464 0,0 0-80 15</inkml:trace>
  <inkml:trace contextRef="#ctx0" brushRef="#br0" timeOffset="35696.22">23881 5957 16575 0,'0'0'1472'0,"0"0"-1168"0,0-10-304 0,1 1 0 15,-1 9 1264-15,2-12 192 0,-2 12 32 0,4-10 16 16,0 1 448-16,-4 9 96 0,0 0 0 0,5-11 16 16,-1 3-496-16,-4 8-96 0,0 0-32 0,0 0 0 15,0 0-192-15,0 0-32 0,0 0-16 0,0 0 0 16,0 0-352-16,0 0-64 0,0 0-16 0,6 8 0 15,-1 5-272-15,-2 4-64 0,-4 6-16 0,-1 5 0 0,0 4-16 0,-2 1 0 16,-1 5 0-16,-1 0 0 0,-2 0-144 16,0 2-16-16,2-1-16 0,-2-1 0 0,-1-3 16 0,2 0 0 15,-1 3 0-15,2-2 0 0,1-3-80 0,0 0-16 16,0-1 0-16,1 0 0 0,1-3-16 16,1-1-128-16,-2-7 192 0,0-1-64 0,4-5-128 15,0 1 0-15,0-2 144 0,3-2-144 0,0-2 0 0,4-2-256 16,3-1 32-16,3-4-13696 15,1-3-2736-15</inkml:trace>
  <inkml:trace contextRef="#ctx0" brushRef="#br0" timeOffset="43910.84">19045 1933 7359 0,'0'0'320'0,"-7"3"80"0,-4 1-400 0,3 3 0 15,-1 2 0-15,0-4 0 0,-1 4 1232 0,2-3 176 16,3 0 16-16,5-6 16 0,-9 8-320 0,9-8-64 16,0 0-16-16,0 0 0 0,0 0 48 0,0 0 0 15,0 0 0-15,0 0 0 0,0 0-192 0,0 0-16 16,5-8-16-16,3 1 0 0,1-2-192 0,3 0-32 15,2-5-16-15,2 0 0 0,-1 0-160 0,3-1-16 16,15-16-16-16,-4 10 0 0,-4 1-288 0,-2 5-144 0,-2 2 160 16,-4 7-160-16,-3 1 176 0,-1 3-176 0,-4 4 192 0,-9-2-192 15,8 8 176-15,-2 7-176 0,-6 3 160 0,0 2-160 16,-4 4 320-16,-1 7-16 0,-4 6-16 0,-1 2 0 16,0 3-144-16,-2-3-16 0,-2-3-128 0,2 0 192 15,-1-3-64-15,-1-4-128 0,1-1 176 0,2-3-176 16,1 3 336-16,-1-8-32 0,1 0-16 0,3-5 0 15,0 0 112-15,2-5 32 0,1-1 0 0,4-9 0 0,0 0-96 0,0 0-16 16,0 0 0-16,0 0 0 0,5-11 160 0,3-3 32 16,1-2 0-16,1-5 0 0,3-2-160 15,1 0-32-15,1-1 0 0,0-3 0 0,2-2-176 0,1 0-144 16,1-3 192-16,1-4-192 0,-2-2 128 0,2 0-128 16,1 1 0-16,-1 5 0 0,-1 5 0 0,0 5 0 15,-2 4 0-15,-3 7 0 0,-3 3 0 0,0 7 0 16,-2 2 0-16,0 7 0 0,-4 6 0 0,-1 6 0 15,-6 7-144-15,-2 4 144 0,-4 6 0 0,-1 3 0 16,-2-1 0-16,-1 3 0 0,0 1 0 0,0-3 0 16,1-6 0-16,-1-2 0 0,2-7 0 0,0 1 0 15,1-5 0-15,1-3 0 0,2-7 0 0,1 0 0 16,5-11 0-16,0 0 128 0,0 0 32 0,0 0 16 16,0 0 0-16,10-14 0 0,3-4 160 0,2-2 48 15,2-5 0-15,3-4 0 0,2-3-192 0,-1-1-48 16,2 0 0-16,0-4 0 0,2-3-144 0,1 0 192 15,-1 2-192-15,-1 1 192 0,2 3-192 0,-3 6 0 16,-3 8 0-16,-1 8 0 0,-1 5 0 0,-3 7 0 16,-1 5-144-16,-2 9 144 0,-2 6 0 0,-1 9-160 15,-3 7 160-15,-3 3-128 0,-5 6 128 0,-2-2 0 0,-2 4 0 0,-2-4 0 16,1 3 0-16,-1-4 0 0,-1-1 0 0,3 2 0 16,1-2 0-16,1-5 0 0,3-4 0 0,0-4 0 15,-1-1 0-15,4-4 0 0,0-4-160 0,1-4 160 31,-1-4-2064-31,-2-11-304 0,0 0-64 0</inkml:trace>
  <inkml:trace contextRef="#ctx0" brushRef="#br0" timeOffset="44401.2">20576 2184 6447 0,'-14'-7'576'0,"14"7"-576"16,-9 0 0-16,0-2 0 0,9 2 3104 0,0 0 512 15,0 0 96-15,0 0 32 0,0 0-2704 0,0 0-528 0,0 0-128 0,0 0 0 16,10-1 256-16,3-1 48 0,2-1 16 0,4-3 0 15,8 4 240-15,0 0 48 0,2-2 16 16,3 2 0-16,2 2-304 0,3-2-64 0,2 4-16 0,1-1 0 16,-2-1-240-16,2 0-32 0,1-1-16 0,0 1 0 15,-3 0-16-15,0 0 0 0,-1 0 0 0,-3 1 0 0,-1 1-160 16,-2 1-32-16,-5-1-128 0,0 0 192 0,-5 0-192 16,0 1 0-16,-5-1 0 0,-3 0 0 15,-3-4-224-15,-10 2-144 0,0 0-16 0,0 0-9008 16,7-3-1792-16</inkml:trace>
  <inkml:trace contextRef="#ctx0" brushRef="#br0" timeOffset="44673.46">21210 1906 26719 0,'0'0'2368'0,"10"-5"-1888"16,2-4-480-16,2 3 0 0,1 2 0 0,3-1 0 15,-1 2 0-15,5 3 0 0,2 1 400 0,3 5 48 16,1-3 0-16,2 5 0 0,-3 2 320 0,4 4 64 16,-1 5 0-16,-1 3 16 0,-2 2 0 0,-3 3 0 15,-2-2 0-15,-6 6 0 0,-4-1-256 0,-5 2-48 16,-3 0-16-16,-4-2 0 0,-4 1-208 0,-2-2-32 16,-3 1-16-16,-6 2 0 0,-3-6-16 0,-4 3-16 15,-4-2 0-15,-2 2 0 0,1-1-16 0,-2-2 0 0,-2-1 0 0,1-1 0 16,1-5-224-16,1-1-288 0,3-7 64 0,3-1-16880 15</inkml:trace>
  <inkml:trace contextRef="#ctx0" brushRef="#br0" timeOffset="45758.64">22894 1926 14559 0,'-18'2'640'0,"6"0"144"0,-1 2-624 0,2-3-160 0,-3-1 0 0,2 1 0 16,2-1 1088-16,2 2 176 0,8-2 32 0,0 0 16 16,0 0-128-16,0 0-32 0,-5-12 0 0,4 2 0 15,1-4-96-15,4-2-32 0,3-2 0 0,5 0 0 0,3-1-192 0,3 1-64 16,1-1 0-16,1 0 0 0,3 1-208 0,1 0-48 15,2 1-16-15,-3-1 0 0,0 0-128 0,-4 3-32 16,-4 3 0-16,-1 6 0 0,-1 5-96 0,-3 2-32 16,-3 4 0-16,1 8 0 0,-5 3-208 0,-3 5 144 15,-3 7-144-15,-2 2 128 0,-4 6-128 0,-2 4 192 16,-3 2-192-16,-4 3 192 0,-3 3-192 0,1-1 192 16,-2-6-192-16,2-6 192 0,1-1-192 0,1-9 160 15,2-1-160-15,2-5 160 0,2-6 128 0,5-3 32 16,0-2 0-16,7-8 0 0,0 0 128 0,0 0 48 15,0 0 0-15,8-8 0 0,3-6-32 0,6-2 0 16,-1-4 0-16,7-2 0 0,2-3-224 0,-1-4-48 16,-1-3-16-16,-1-3 0 0,1-5-176 0,1 4 0 15,2-3 0-15,1 3 128 0,-3 0-128 0,1 4 0 16,1 8 0-16,-1 1 128 0,2 4-128 0,-6 8 0 0,-2 2 0 16,-2 6 0-16,-3 3-160 0,-4 4 160 0,-4 9 0 0,-2 3-144 15,-3 5 144-15,-3 4-128 0,-4 7 128 16,-2 5-128-16,2 2 128 0,-6 0 0 0,-2-3 0 15,0-5 0-15,0-1 0 0,1-1 0 0,0-3 0 0,0-2 0 16,1-4 0-16,2-5 0 0,3-1 0 0,0 0 128 16,2 0-128-16,1-5 128 0,4-9-128 0,0 0 128 15,0 0-128-15,0 0 128 0,0 0-128 0,10 0 128 16,-1-5-128-16,0-1 192 0,4-6-64 0,0 1 0 0,-1 2-128 16,2-6 0-16,3-2 128 0,-1 0-128 0,-2 0 0 15,3-1 128-15,2-3-128 0,0-2 0 0,1-5 0 0,2 1 0 16,0-2 0-16,1 2 128 0,-1 2-128 0,0 4 0 15,-3 4 0-15,1 0 0 0,-2 4 0 0,-3 3 0 16,3-3 0-16,-2 3 0 0,-1 3 0 16,-1 0 0-16,0-2 0 0,-3 6 0 0,-1-1 0 0,-10 4 0 15,12 0 0-15,-12 0 0 0,0 0 0 0,9 6 0 16,0 7 0-16,-6-2 128 0,0 5-128 16,-2 3 0-16,-1 4 0 0,-2 1 0 0,-2 6 0 0,-3 2 0 15,0 6 0-15,-2-5 0 0,-1-1 0 0,1 0 0 16,1 1 0-16,1-5 0 0,-1-2 0 0,2 0 0 15,-1-1 0-15,3-4 0 0,-1-5 0 0,2-1 0 16,-2-2 0-16,2 0 0 0,-1-1 0 0,4-12 0 16,0 11 0-16,0-11 0 0,0 0-240 0,0 0-112 15,0 0-32-15,13-2 0 16,-2-4-2288-16,1-4-464 0,-1-2-80 0</inkml:trace>
  <inkml:trace contextRef="#ctx0" brushRef="#br0" timeOffset="46142.06">24258 1638 16575 0,'3'-19'736'0,"-1"9"160"0,2-2-720 0,1-1-176 16,1 3 0-16,1 1 0 0,-1 3 1920 0,-6 6 368 15,0 0 64-15,9-3 16 0,-9 3-1008 0,0 0-192 16,8 7-32-16,-2 4-16 0,-2 3-192 0,-3 9-32 16,-2 3-16-16,0 4 0 0,-2-3-112 0,-1 3-32 15,-2 3 0-15,-2 3 0 0,-2 2-160 0,1 5-16 16,-2 3-16-16,1-3 0 0,1 0-288 0,1-7-48 16,0-7-16-16,2-1 0 0,1-1-192 0,1-2 128 15,-1-4-128-15,1-5 0 0,2-2 0 0,-1-6 0 16,3-8 0-16,0 0 0 15,0 0-384-15,0 0-192 0,0 0-16 0,0 0-16 16,-6-4-2720-16,-2-7-560 0</inkml:trace>
  <inkml:trace contextRef="#ctx0" brushRef="#br0" timeOffset="46221.4">24099 1935 22111 0,'0'0'976'0,"0"0"208"0,10-7-944 0,-1 0-240 15,-9 7 0-15,14-2 0 0,0-1 1248 0,3-1 208 0,1 1 32 0,2-3 16 16,0 1-288-16,4-4-64 0,3 3-16 0,2-3 0 15,2 2-208-15,1 0-32 0,-1-3-16 16,0 5 0-16,-3-1-496 0,-1 1-80 0,-3 1-32 0,-1 0 0 16,-2-1-416-16,-2 2-96 0,-1 1-16 0,-3 0-10176 15,-2 1-2048-15</inkml:trace>
  <inkml:trace contextRef="#ctx0" brushRef="#br0" timeOffset="46764.08">24809 2137 17503 0,'-6'14'768'0,"6"-14"176"0,0 0-752 0,-5 7-192 16,-1 2 0-16,2-3 0 0,4-6 992 0,-4 13 160 15,1-7 48-15,3-6 0 0,-3 9-192 0,3-9-48 16,0 0 0-16,0 0 0 0,0 0-112 0,0 0-16 16,0 0-16-16,0 0 0 0,0 0 128 0,10 0 16 15,0-4 16-15,2-1 0 0,-2-3-80 0,3-2-32 16,1 1 0-16,2-2 0 0,2-1-224 0,4 1-64 16,2-4 0-16,2-2 0 0,4-1-128 0,-1-1-16 15,0-2-16-15,2-6 0 0,0-3-80 0,-3 2-16 0,-1-3 0 16,1 1 0-16,0-2-112 0,-1-3-16 15,-2-1-16-15,-7 5 0 0,2-3-48 0,13-22 0 0,-2 0 0 0,-2-5 0 16,-1-1-128-16,-1-1 0 0,-2 7 144 0,-1 8-144 16,2 4 0-16,-5 7 128 0,-2 5-128 0,-3 5 0 15,-5 2 0-15,-2 5 0 0,-4 2 0 0,-1 4 0 16,-2 5 0-16,-2 9 0 0,0 0 128 0,0 0-128 16,-11-1 0-16,-3 4 128 0,-4 8-128 0,-2 5 0 15,-4 6 0-15,-2 1 0 0,0 3 0 0,-2 7 0 0,-2 9 0 16,0 5 0-16,-3 5 0 0,11-11 0 0,-1 5 192 0,-11 24-48 15,4-4 0-15,13-27 0 0,2 2 48 0,-4 20 0 16,5-8 0-16,6-6 0 0,3-1 0 0,2-4 0 16,5 1 0-16,3-6 0 0,4-8-48 0,2-2 0 15,2-7 0-15,5-1 0 0,2 1-144 0,5-3 128 16,5-3-128-16,3-4 128 16,1-1-960-16,5-1-208 15,5 1-48-15,-11-8-17296 0</inkml:trace>
  <inkml:trace contextRef="#ctx0" brushRef="#br0" timeOffset="50609.33">25817 5174 13183 0,'0'0'576'0,"0"0"128"0,0 0-560 0,0 0-144 16,0 0 0-16,0 0 0 0,-9 0 896 0,9 0 160 16,0 0 32-16,0 0 0 0,0 0-16 0,-9 0 0 15,9 0 0-15,0 0 0 0,-8-1 16 0,8 1 16 16,0 0 0-16,0 0 0 0,0 0-64 0,0 0-16 15,0 0 0-15,0 0 0 0,0 0-256 0,0 0-64 16,0 0-16-16,0 0 0 0,-6-3-176 0,6 3-16 16,0 0-16-16,0 0 0 0,0 0-128 0,0 0-32 15,0 0 0-15,10 3 0 0,-10-3 32 0,14 1 0 16,2-1 0-16,2 0 0 0,1 0-16 0,5-1 0 0,4-3 0 16,3 0 0-16,5 1-16 0,3 1 0 0,5-2 0 15,5 2 0-15,3-5-32 0,1 1-16 16,-3 2 0-16,1-4 0 0,1 2-48 0,1 1-16 0,2-4 0 0,-13 4 0 15,6-1 48-15,4-3 16 0,0 2 0 0,-2-2 0 16,-3 3-32-16,-3 1-16 0,-2-3 0 0,13 3 0 16,-9 0-32-16,-6-1 0 0,-3 0 0 0,-14 3 0 15,4 0 0-15,-2 2-16 0,1-3 0 0,-1 2 0 16,-1-1-48-16,-1 2-128 0,-3 0 192 0,0 1-64 0,-3 0-128 0,0 0 0 16,-1 0 0-16,-2 0 128 0,-2-2-128 0,-2 2 0 15,0 0 0-15,-2 0 128 0,-8 0-128 0,7 0 0 16,-7 0 0-16,0 0 0 0,0 0 0 0,0 0 0 15,0 0-192-15,0 0 192 16,0 0-640-16,0 0 0 0,0 0 0 0,0 0 0 16,0 0-1376-16,0 0-288 15,0 0-48-15,-6 2-8208 0,1-2-1632 0</inkml:trace>
  <inkml:trace contextRef="#ctx0" brushRef="#br0" timeOffset="50979.47">26902 4837 15663 0,'0'0'1392'0,"0"0"-1120"16,0 0-272-16,0 0 0 0,-6-4 1136 0,6 4 160 16,0 0 48-16,0 0 0 0,9-5-304 0,2-1-48 15,3 2-16-15,4 3 0 0,3 1-208 0,5-2-64 16,2 1 0-16,-8 0 0 0,7 1-64 0,5-1-32 15,3-1 0-15,3 2 0 0,3 0 160 0,0 2 48 0,-2 0 0 16,-1 1 0-16,-1-2 0 0,0 2 0 0,0-1 0 0,0 4 0 16,0 0-176-16,-2 2-48 0,1 1 0 0,1 4 0 15,-2-2-96-15,-2 5-32 0,-2-2 0 0,-5 4 0 16,-3-1-64-16,-4 1-16 0,-2 1 0 0,-3 2 0 16,-4-1-144-16,-4 1-48 0,-2 2 0 0,-4-1 0 0,-2 1 640 15,-3-2 128-15,-3 1 32 0,-3-2 0 0,-5-1-624 16,-3 1-128-16,-4-3-32 0,-2 1 0 0,0 0 176 15,-3-3 16-15,2 0 16 0,-2 1 0 0,4 0-224 0,-1-1-32 16,-1-1-16-16,3 2 0 0,3-2-144 0,2-3 0 16,2 2 0-16,2 1-176 15,1-7-336-15,4 2-64 0,0-5 0 0,5 0-16 16,4-4-2672-16,0 0-544 0</inkml:trace>
  <inkml:trace contextRef="#ctx0" brushRef="#br0" timeOffset="52793.18">29746 5065 11919 0,'-17'5'512'0,"7"0"128"0,-2 0-512 0,1 0-128 16,0-1 0-16,-1 1 0 0,3-1 1024 0,0-1 192 15,0 0 16-15,9-3 16 0,0 0 240 0,-7 5 48 16,7-5 16-16,0 0 0 0,0 0 0 0,0 0 0 16,0 0 0-16,0 0 0 0,0 0-512 0,0 0-96 15,0 0-32-15,0 0 0 0,13 5-16 0,2-2-16 16,6-1 0-16,6 0 0 0,5-2-112 0,7 1 0 15,7 0-16-15,2-1 0 0,1 0-144 0,0 0-32 0,2 0 0 0,4 0 0 16,3-2 0-16,3-1 0 16,8 0 0-16,-2 0 0 0,-1-1-64 0,-1 1-32 0,-5 2 0 0,-2 1 0 15,0-1-208-15,-6 1-32 0,-4 1-16 0,-6 0 0 16,-5 1-96-16,-7-1-128 0,-4-1 176 0,-5 0-176 16,-8 0 0-16,-3 0 0 0,-10 0 0 0,0 0 0 15,0 0-1456-15,0 0-336 0,0 0-80 0,-9 0-15664 16</inkml:trace>
  <inkml:trace contextRef="#ctx0" brushRef="#br0" timeOffset="53181.22">30194 5816 24879 0,'0'0'2208'0,"0"0"-1760"16,0 0-448-16,0 0 0 0,0 0 992 0,0 0 112 15,0 0 32-15,0 0 0 0,0 0 192 0,-4 15 32 16,-1 2 16-16,0 2 0 0,0 1-432 0,0 4-96 15,0 8-16-15,0 1 0 0,-1 3 0 0,-1 2 0 16,0-3 0-16,-1 2 0 0,2-1-112 0,-1 1-16 0,1-1-16 16,1 1 0-16,0-1-240 0,1-2-64 0,3-1 0 0,1 2 0 15,0-4-128-15,0-1-16 0,0-1-16 0,1-2 0 16,2 0-96-16,-2-2 0 0,-1-4-128 0,4 1 192 16,1-3-192-16,0-4 0 0,0-3 128 0,0 0-128 15,0-4 0-15,0 2 0 0,-5-10 0 0,0 0-160 16,0 0-800-16,0 0-176 0,0 0-16 0,0 0-11456 15,9-14-2272-15</inkml:trace>
  <inkml:trace contextRef="#ctx0" brushRef="#br0" timeOffset="54464.27">27310 1755 4431 0,'-18'4'192'0,"6"-3"48"0,-5-1-240 0,1 0 0 0,-2 0 0 0,9 0 0 15,-1 0 1200-15,0 0 192 0,-1-3 32 0,1 2 16 16,1 0-448-16,0-1-96 0,0 0 0 0,1 1-16 16,0-2 192-16,-1-2 32 0,1 2 16 0,2 1 0 15,0 1 368-15,-1-2 80 16,2 2 16-16,0 1 0 0,5 0-480 0,-6 1-80 0,6-1-32 0,0 0 0 16,0 0-352-16,0 0-80 0,0 0-16 0,0 0 0 15,0 0-304-15,0 0-64 0,9 4-16 0,6-3 0 16,5-1 80-16,6-2 16 0,4-3 0 0,20-2 0 15,-2 1-32-15,-21 1 0 0,2 0 0 0,5 0 0 0,5-3-224 16,2 2 144-16,4-1-144 0,-1 0 128 0,0 2-128 16,29-7 192-16,-17 6-192 0,-12 3 192 0,-10 1-192 0,-11-2 0 15,-5 3 0-15,-6 1 128 16,-2 2-480-16,-10-2-96 0,0 0-32 0,0 0-12832 16</inkml:trace>
  <inkml:trace contextRef="#ctx0" brushRef="#br0" timeOffset="54760.14">27535 1403 24639 0,'0'0'1088'0,"-6"-4"240"0,1-3-1072 0,2 2-256 15,3 5 0-15,0 0 0 0,4-5 0 0,5-1 0 16,4 1 0-16,3 0 0 0,4 1 208 0,6-2-64 16,8 2-16-16,3 1 0 0,1 2 128 0,5 1 32 15,1-1 0-15,0 2 0 0,2 0 0 0,-2 4 0 16,0 6 0-16,-1-1 0 0,-1 2-96 0,-2 5 0 16,-1 2-16-16,-4 3 0 0,-3 3-32 0,-5 0 0 0,-5 1 0 0,-2-2 0 15,-6 0 208-15,-1 3 32 0,-6-3 16 16,-3 3 0-16,-2-2 368 0,-3 1 80 0,-3-1 16 0,0-2 0 15,-3 0-112-15,-5 1-32 0,0-4 0 0,-10 12 0 16,-2-7-224-16,2 0-48 0,-1 0-16 0,-1-2 0 16,0-3-208-16,0-1-32 0,1-1-16 0,4-3 0 0,2-2-176 15,3-2 0-15,0-4 0 0,3-3 0 16,2-2-1952-16,9-2-416 0</inkml:trace>
  <inkml:trace contextRef="#ctx0" brushRef="#br0" timeOffset="56447.49">29050 1440 10127 0,'0'0'896'0,"0"0"-704"0,0 0-192 0,-2 7 0 16,-5-1 1088-16,6 1 176 0,-1 2 32 0,-2-4 16 16,0 1-400-16,1 2-80 0,3-8 0 0,0 0-16 0,0 0-48 0,0 0 0 15,0 0 0-15,0 0 0 0,0 0 192 0,8 4 48 16,2-4 0-16,0-2 0 0,2-3-96 0,1-5-16 15,1-3 0-15,2 2 0 0,1-2-400 0,0-2-96 16,1 0-16-16,1-2 0 0,0 1-144 0,3-1-48 16,-3 2 0-16,1 0 0 0,-1-1-32 0,-1 2-16 15,-1 7 0-15,-5-3 0 0,1 3 0 16,-3 3 0-16,-2 2 0 0,-8 2 0 0,8 9 192 0,-3 2 48 16,-4 3 0-16,-1 9 0 0,-1 3-128 0,-4 7-32 15,-3 3 0-15,-5 3 0 0,-1 3-224 0,-1 2 0 16,1 3 128-16,-3-5-128 0,1-1 0 0,1-3 0 15,1-4 0-15,1-3 0 0,2-6 0 0,2-1 128 16,1-6-128-16,2-3 0 0,1-3 320 0,3-1 0 16,2-5 16-16,0-6 0 0,0 0 96 0,8-2 16 15,3-3 0-15,2-7 0 0,2-2 96 0,3-3 32 16,2-4 0-16,1-2 0 0,0 2-320 0,1-7-64 16,-2-3-16-16,1 1 0 0,-1-2-176 0,-1 0 0 0,0 0 144 15,1 3-144-15,-2-1 0 0,0 6 0 16,-3 1 0-16,1 7 0 0,-2 4 0 0,-2 2 0 0,-2 5 0 15,-2 5 0-15,1 6 0 0,-3 4-128 0,-2 7 128 16,-1 2-128-16,-5 2 128 0,0 5 0 0,-3 3-144 16,0 3 144-16,-3 2 0 0,0-2 0 0,1-3 0 0,0 0 0 15,-1-2 0-15,0 0 0 0,2-6 0 0,-1-3 0 16,1-3 0-16,1-2 0 0,1-5 0 0,1-1 0 16,3-7 128-16,0 0-128 0,0 0 0 0,0 0 128 0,7-15 160 15,2-4 32-15,2-3 0 0,3-1 0 0,1-1-112 0,3-5-16 16,1-1 0-16,2-1 0 0,-2-2-192 15,4-3 128-15,2 2-128 0,4 0 0 0,0-2 0 0,2 6 0 16,1 4 0-16,-3 8 0 0,-2 2 0 0,-4 8 0 16,-3 3 0-16,-2 8 0 0,-4 6 0 0,-3 7 0 15,-5 10 0-15,0 8 0 0,-5 5 0 0,-1 7 0 16,-4 6 0-16,-4 4 0 0,-3 8 0 0,-3-1 0 16,-3 2 0-16,3-5 0 0,-2-4 128 0,1-8-128 15,2-6 0-15,1-5 144 0,1-7-144 0,1 0 0 16,2-8 0-16,3-2 0 0,4-5 0 0,-3-3-320 15,4-12 48-15,0 0 16 16,0 0-2784-16,6-8-544 0</inkml:trace>
  <inkml:trace contextRef="#ctx0" brushRef="#br0" timeOffset="83095.46">30165 3989 4607 0,'5'-12'192'0,"-1"1"64"0,2 4-256 0,-1-6 0 16,-1-1 0-16,1 1 0 0,0-1 1952 0,-1 0 352 0,0 2 64 0,0-1 0 15,0-4-1216-15,-1 2-256 0,0 5-64 0,1 1 0 16,-4-1 304-16,0 10 48 0,1-10 16 0,2 0 0 16,-3 10-48-16,0 0 0 0,0 0 0 0,0-9 0 15,0 9-144-15,0 0-48 0,0 0 0 0,0 0 0 16,0 0-192-16,0 0-32 0,0 0-16 0,-4 11 0 15,0 4-176-15,0 6-32 0,-2 4-16 0,-2 3 0 16,3 5-144-16,-1 5-32 0,-2 6 0 0,2-1 0 16,1 5 48-16,0-2 0 0,1 2 0 0,3-1 0 15,-2-5-80-15,0 0-16 0,1 0 0 0,1-1 0 16,-1 1-32-16,0-3-16 0,1-6 0 0,-1-2 0 16,1-3 0-16,1-6 0 0,0 0 0 0,0-2 0 15,1-3-64-15,2-3-16 0,-3-1 0 0,4-6 0 16,-4-7-16-16,0 0-128 0,0 0 192 0,0 0-64 0,0 0-128 0,0 0 128 15,9-4-128-15,-2 1 128 16,1-5-128-16,-2 0-144 0,0-4 144 0,2 0-208 16,1-3-576-16,1 0-112 0,0-2-32 0,2 1 0 15,-1-3-2016-15,2 1-384 0,1-3-96 0</inkml:trace>
  <inkml:trace contextRef="#ctx0" brushRef="#br0" timeOffset="83561.85">30888 3792 11055 0,'8'-24'480'0,"-2"14"112"0,1-3-464 0,0 2-128 16,1 1 0-16,0-2 0 0,-1 6 1472 0,-7 6 288 0,0 0 48 15,0 0 16-15,0 0-336 0,0 0-64 0,0 0-16 0,0 0 0 16,0 0-32-16,0 0-16 0,-6 6 0 0,-4 6 0 15,-4-1-384-15,-5 6-80 0,-4 0 0 0,-4 5-16 16,-2 1-240-16,-2 1-64 0,-2 5 0 0,0 0 0 16,0 3 16-16,0 0 0 0,1 0 0 0,-2-3 0 15,1-2-64-15,4-2-16 0,1 1 0 0,2-6 0 16,1-1-240-16,1-1-48 0,1-4-16 0,0-3 0 16,1 1 16-16,3-2 0 0,3-4 0 0,3-2 0 15,3 0 32-15,10-4 0 0,-9 4 0 0,9-4 0 16,0 0-16-16,0 0 0 0,0 0 0 0,0 0 0 15,9 7-240-15,2 5 144 0,3-2-144 0,4 4 128 0,2 2-128 16,2 2 0-16,0 2 0 0,1 5 0 16,1 1 0-16,0 2 0 0,-1 2 0 0,1 1 0 0,1 2 0 15,1-5 0-15,-1-1 0 0,-1-3 0 0,-1 2 144 16,0-2 0-16,-1-3 0 0,1 0 0 0,-1-5 128 0,1 2 32 16,-2-4 0-16,-1 0 0 0,-2-4-64 0,-3 2-16 15,-1-6 0-15,-1 2 0 0,-2-5-96 0,-1-1 0 16,-10-2-128-16,11 2 192 0,-11-2-192 0,10 1 0 15,-10-1 0-15,0 0 0 16,11 3-1680-16,-11-3-432 0,10 4-96 0</inkml:trace>
  <inkml:trace contextRef="#ctx0" brushRef="#br0" timeOffset="86008.33">30567 1307 13823 0,'0'0'1216'0,"0"0"-960"15,0 0-256-15,0 0 0 0,0 0 224 0,-7-9 0 16,5 3 0-16,2 6 0 0,0 0 400 0,0 0 80 16,0 0 0-16,0 0 16 0,0 0-48 0,0 0-16 15,0 0 0-15,-8 8 0 0,3 2 80 0,3-3 16 16,-1 6 0-16,0 2 0 0,2 5-112 0,-1 1 0 0,-1 5-16 0,1 2 0 15,0 5-48-15,0 21-16 0,-1-11 0 0,3-2 0 16,-1-4-144-16,0-3-32 0,1-4 0 0,0 0 0 16,-2-7-144-16,2 2-48 0,-1-3 0 0,0-3 0 15,-2-1-48-15,1-2-16 0,-2-4 0 0,4-1 0 16,-3 1-128-16,3-12 0 0,0 0 144 0,0 0-144 31,0 0-512-31,0 0-192 0,0 0-16 0,0 0-7504 0,0 0-1504 0</inkml:trace>
  <inkml:trace contextRef="#ctx0" brushRef="#br0" timeOffset="86236.51">30320 1675 27583 0,'0'0'1216'0,"0"0"256"0,0 0-1168 0,0 0-304 0,0 0 0 0,12 5 0 0,0-3 0 0,2-2 0 15,3-4-208-15,2 2 80 0,2-3 448 16,4 0 112-16,1-4 16 0,2 3 0 0,3-5 64 0,-1 5 0 15,1-3 16-15,-5 3 0 0,-1 2-240 0,-2 0-48 16,-2 0-16-16,-1 2 0 0,-2 0-96 0,-2 2-128 16,-4 2 176-16,-2 0-176 0,2 2 0 0,-12-4 0 15,10 5 0-15,-10-5 0 16,11 4-1712-16,-11-4-288 0,0 0-64 0,0 0-9936 0</inkml:trace>
  <inkml:trace contextRef="#ctx0" brushRef="#br0" timeOffset="86657.39">31266 968 2751 0,'4'-15'128'0,"-1"3"16"0,3 0-144 0,-1 0 0 0,-2-1 0 0,3 2 0 15,-3 1 3008-15,1 1 576 0,-4 9 128 0,0 0 0 16,0 0-2128-16,0 0-432 0,0 0-96 0,0 0-16 16,0 0-144-16,0 0-48 0,5 10 0 0,-2 5 0 0,-3 6 0 0,0 5 0 15,-3 4 0-15,-1 3 0 0,-1 3-176 0,-2 3-32 16,-1 1-16-16,-2 6 0 0,-3 7 112 0,2 2 32 15,-2 5 0-15,0 0 0 0,-1-7-256 0,3-3-64 16,3-2 0-16,-3-4 0 0,1-6-144 0,0-2-48 16,2-8 0-16,0 0 0 0,2-5-48 0,-2-2-16 15,4 1 0-15,1-3 0 0,0-5-48 0,-2-1-16 16,3-2 0-16,2-11 0 0,0 0 0 0,0 0 0 16,0 0 0-16,0 0 0 0,0 0-288 0,0-12-64 15,1-4-16-15,3 1 0 16,1-4-2224-16,2-1-448 0,1-2-96 0</inkml:trace>
  <inkml:trace contextRef="#ctx0" brushRef="#br0" timeOffset="87137.91">31725 871 13823 0,'0'0'608'0,"0"0"128"0,0 0-592 0,0 0-144 0,5-5 0 0,-5 5 0 16,0 0 1024-16,0 0 192 0,0 0 16 0,0 0 16 15,0 0-688-15,5 9-144 0,-4 3-32 0,-2 2 0 16,-3-2 128-16,-1 0 32 0,-1 2 0 0,-5 2 0 16,-1 2 96-16,-2 2 32 0,-3 1 0 0,1 3 0 0,-3-4 128 15,0 1 32-15,-3-2 0 0,0 3 0 0,-2 4-176 16,1-3-16-16,0-5-16 0,1-1 0 0,-1 0-176 0,0-2-48 15,-1-1 0-15,1-1 0 0,2-2-160 16,4-2-48-16,0 3 0 0,3-3 0 0,0 1-48 0,4 1-16 16,0-2 0-16,2 2 0 0,3-2 64 0,1 3 0 15,2 0 0-15,3 0 0 0,3 2-192 0,1 2 160 16,3 1-160-16,2-1 160 0,2 1-160 0,4 0 192 16,1 0-192-16,1 2 192 0,-1-1-64 0,-1-1-128 15,2-3 192-15,0 1-64 0,-4 0 16 0,0 0 0 16,-1-1 0-16,-1 2 0 0,0-4-16 0,-2 1-128 15,-2 1 192-15,-3-2-64 0,2-4 0 0,-2 0-128 0,-2 1 192 16,-1-1-64-16,-2 2-128 0,0-10 192 16,0 7-192-16,0-7 192 15,0 12-1168-15,0-12-240 0,0 0-32 0,0 0-13184 0</inkml:trace>
  <inkml:trace contextRef="#ctx0" brushRef="#br0" timeOffset="87688.81">31654 1887 6447 0,'0'0'576'0,"0"0"-576"0,0 0 0 0,0 0 0 15,0 13 2000-15,0-13 304 0,0 9 48 0,0-9 16 0,0 11-1344 0,0-2-272 16,0-9-48-16,1 10-16 0,-1-10 272 0,0 0 48 15,4 11 16-15,-4-11 0 0,0 0 0 0,0 0 0 16,12 6 0-16,-3-6 0 16,0-6 80-16,-1-1 32 0,2 0 0 0,0-4 0 0,3-2-368 0,3-1-80 15,2-2-16-15,1-2 0 0,3-2-160 0,2-2-16 16,0 0-16-16,2 0 0 16,0-3-128-16,1-4-32 0,0 0 0 0,-1 0 0 0,0-6-64 0,-1-1 0 15,-1-8-16-15,0 1 0 0,1-3-96 0,-3 2-16 16,-1-3 0-16,-1 2 0 0,2-2-128 0,-11 24 160 0,2-6-160 15,0 1 160-15,-1-3-16 0,1-3 0 16,0-2 0-16,-1 1 0 0,0 1-144 0,7-23 0 0,-6 11 0 16,-3 13 0-16,-4 6 0 0,-1 8 0 0,-2 3 0 15,-3 2 0-15,0 5 0 0,0 9 0 0,-5-10 0 0,-3 6 128 16,-1 0 48-16,-2 3 0 0,-3 2 0 0,5 3 0 16,-4 1-176-16,-1 6 0 0,-2 5 0 0,-2 3 0 15,-1 2 0-15,0 6 0 0,-2 3 144 0,-15 31-144 16,5-5 0-16,4-2 0 15,2-1 0-15,5-3-128 0,2-3 128 0,4 1 0 0,0-1 0 0,2 4 128 16,6 4 0-16,2-3 16 0,3-5 0 0,6-5 0 16,3-3 48-16,3 0 0 0,4-3 0 0,4-5 0 15,4-2 0-15,0-4 0 0,3-2 0 0,0-5 0 16,2-4 0-16,-11-6 0 0,3-5 0 0,3 2 0 16,4 1-192-16,1-4 128 0,1 1-128 0,3-3 128 15,2 1-128-15,26 0 0 0,-12-1 0 0,-6 0 128 16,-6 0-2272-16,-3 0-464 15,-2-1-80-15,0 5-32 0</inkml:trace>
  <inkml:trace contextRef="#ctx0" brushRef="#br0" timeOffset="91874.66">18558 7945 15663 0,'0'0'1392'0,"0"0"-1120"0,-11 0-272 0,3 0 0 16,1 2 560-16,7-2 48 0,-8 4 16 0,8-4 0 15,0 0-208-15,0 0-32 0,0 0-16 0,0 0 0 16,0 0 80-16,0 0 32 0,0 0 0 0,0 0 0 15,0 0 32-15,0 0 16 0,0 0 0 0,10 7 0 16,0-4 16-16,2-1 0 0,2 0 0 0,-1 1 0 16,-1-1-48-16,2 2-16 0,4-3 0 0,1 1 0 15,3-2-16-15,2 0 0 0,-1-3 0 0,6 1 0 16,4 2 16-16,3 0 0 0,1-2 0 0,2 1 0 0,0-2-48 16,1 1-16-16,-1 1 0 0,4-1 0 0,1 0-96 0,3-1-32 15,1 3 0-15,5 2 0 0,6 0-96 0,2-1 0 16,0-3-16-16,1-1 0 0,-1-1-48 0,3 4-128 15,-1 0 192-15,6 2-64 0,3 0-128 0,2-2 192 16,-4-4-192-16,2 2 192 0,2-1-192 0,1 5 128 16,6 1-128-16,1 1 128 0,-1-4-128 0,-1 0 128 15,-2 0-128-15,1 3 128 0,1-1-128 0,4 1 128 16,3-2-128-16,-2 2 128 0,-1-2-128 0,-1 4 0 16,0-1 144-16,3 0-144 0,4 0 0 0,-1-2 0 0,-2 1 0 15,0 2 128-15,1 0-128 0,2 1 0 0,2 2 128 16,-4-4-128-16,-8-1 128 0,2 1-128 0,1 3 128 0,2-2-128 15,8 1 128-15,-5 2-128 0,-11-7 128 0,4 3-128 16,2-2 128-16,5 3-128 0,3 0 128 0,-3-2-128 16,-5-1 0-16,1 1 144 0,-1 2-144 0,6-1 0 15,3-2 192-15,-4 0-64 0,-6 2 0 0,0-2-128 16,0 2 208-16,5-2-64 0,2 2-16 0,-4-1 0 16,-5-2-128-16,0 3 192 0,0 1-192 0,3-2 192 15,6-2 0-15,-3-1 0 0,-3 0 0 0,-2 1 0 16,-1-1-192-16,4 3 0 0,2-2 0 0,0 1 0 15,-5-2 0-15,-2 3 0 0,-3 2 0 0,3-2 0 16,2-2 128-16,3 3-128 0,1-1 128 0,-2 3-128 16,-7-1 160-16,2-3-160 0,1 1 192 0,4-1-192 15,5 2 128-15,-4-1-128 0,-6-2 0 0,2 0 0 16,1-1 128-16,3 0-128 0,4-1 0 0,-5 1 0 16,-5 2 192-16,-2-2-32 0,-1-1 0 0,3 0 0 0,2-5-160 15,-1 3-144-15,1 0 144 0,-4 1-208 0,-3-1 208 16,0-2 0-16,2-2 0 0,4 3 0 15,4-1 0-15,-6 0 0 0,-3 0 128 0,0 2-128 0,1-1 128 0,2-1-128 16,3 3 192-16,-1-1-192 0,0 1 224 0,-3 0-64 16,-2 1-16-16,2 0 0 0,3-1-144 0,0 1 160 15,2 0-160-15,-3 1 160 0,-6 0-160 0,4 0 0 16,1 0 0-16,3 1 128 0,2-1-128 0,-3 0 0 16,0 0 0-16,-1 0 128 0,-2 0-128 0,3 0 0 15,5-1 0-15,-3 1 0 0,-1 0 0 0,-1-3 0 0,-3 2 0 16,2 0 0-16,2 1 0 0,0 0 0 0,4 0 128 15,-6 0-128-15,-5 1 0 0,2 0 128 0,1-1-128 16,3 0 128-16,4 0-128 0,-5 3 0 0,-4-2 0 16,-1-1 0-16,-5-1 0 0,2-2 128 0,-3 2-128 0,5 1 0 15,-1-1 0-15,-1 0 0 0,-4-2 128 0,-3 0-128 16,0 1 0-16,-1-1 128 0,-2 2-128 0,2-1 128 16,0-1-128-16,-3 0 128 0,-5 1-128 0,-1-1 128 15,-6-2-128-15,-21 2 160 16,6 0-160-16,2 0 160 0,4 1-160 0,2-2 0 0,-1 2 144 15,-1-2-144-15,3 1 0 0,29-2 144 0,-15 1-144 0,-8-2 0 16,-7 1 176-16,-1 1-176 0,-5 1 160 0,-15 2-160 16,3 0 192-16,-1-2-64 0,1 1-128 0,-1-1 192 15,0 2-64-15,0-1-128 0,1 0 176 0,16-2-176 16,-6-1 208-16,-7 3-64 0,-3-2-16 0,-4 1 0 16,-2 3-128-16,-16 0 160 0,0 0-160 0,0 0 160 0,0 0-160 15,0 0 0-15</inkml:trace>
  <inkml:trace contextRef="#ctx0" brushRef="#br0" timeOffset="94210.23">19217 9855 2751 0,'-4'5'256'0,"-2"2"-256"0,-2-1 0 0,2-1 0 16,-2 4 2592-16,2-1 480 0,-1-1 80 0,1 2 32 16,1 0-1520-16,1 0-320 0,-1-1-48 0,2 1-16 0,2-3-80 15,0 1-32-15,1-7 0 0,0 0 0 0,1 7-48 0,2-2-16 16,-3-5 0-16,0 0 0 0,10 1-80 0,1-2-32 16,3-4 0-16,3-2 0 0,1-5-160 0,3-3-16 15,5-3-16-15,0-3 0 0,2 0-192 0,2-8-32 16,4-2-16-16,-1-1 0 0,0-3-96 0,1-5-16 15,1-2 0-15,0 0 0 0,0-3-112 0,0 0-16 16,-1-3-16-16,1 0 0 0,0-2-112 0,0 2-32 16,-4-3 0-16,0 0 0 0,-3 3-160 0,-1 2 192 15,-3-1-192-15,-3 5 192 0,-3 3-192 0,-1 2 0 16,-5 2 0-16,-1 5 0 0,-2-1 0 0,-3 7 0 16,-2 4 144-16,-2 2-144 0,0 3 0 0,-2 1 0 15,-2 1 0-15,0 4 0 0,-1 0 0 0,-1 4 128 16,-3 3-128-16,-2 2 0 0,-1 1 0 0,-3 3 0 15,-4 3 0-15,-4 6 128 0,-2 5-128 0,-4 6 0 0,-1 0 0 0,-2 7 0 16,1 2 0-16,-5 6 128 16,1 4-128-16,2 6 128 0,-2 3-128 0,1 1 128 15,5-1-128-15,0 0 128 0,6 1-128 0,3-5 0 0,5 0 0 0,2 0 128 16,5-4-128-16,3 0 144 0,3-3-144 16,4-3 160-16,2 0-32 0,4-2 0 0,3-3 0 0,5-2 0 15,3-4 48-15,2 1 0 0,1-8 0 0,3 1 0 16,0-3 32-16,1-2 16 0,1-1 0 0,3-1 0 15,0-5-32-15,-2 0 0 0,1-2 0 16,-5-4 0-16,-2-3-192 0,-2-1 0 0,-2-3 128 0,1 0-128 16,-3-4-1920-1,-4-1-448-15,0-5-64 0</inkml:trace>
  <inkml:trace contextRef="#ctx0" brushRef="#br0" timeOffset="94862.26">21256 9279 11967 0,'0'0'1072'0,"-12"2"-864"0,1-1-208 0,-1 0 0 0,1 1 1152 0,1-1 176 16,10-1 32-16,-10 1 16 0,-1 2 224 0,11-3 32 16,-8 1 16-16,8-1 0 0,0 0-352 0,0 0-64 15,0 0-16-15,0 0 0 0,0 0-256 0,0 0-64 16,11 0-16-16,4-3 0 0,4 0 0 0,4-1 0 16,3-1 0-16,7 1 0 0,1 0-256 0,5 1-48 15,3-3-16-15,3 1 0 0,-1 1-112 0,1-1-32 16,-1-2 0-16,1 1 0 0,-3-2-32 0,1 2-16 15,-1 3 0-15,0-2 0 0,-3-3-112 0,-1 4-32 16,1 3 0-16,-8 0 0 0,-4-2-224 0,-5 3 0 16,-6 1 128-16,-3 1-128 0,-3-2-128 0,-10 0-80 15,0 0-16-15,0 0 0 16,0 0-2000-16,-5 14-400 0,-10-2-64 0,-6 2-32 0</inkml:trace>
  <inkml:trace contextRef="#ctx0" brushRef="#br0" timeOffset="95066.15">21305 9560 31263 0,'0'0'1392'0,"0"0"272"0,0 0-1328 0,13 7-336 0,5-2 0 0,3-3 0 15,5 1 912-15,6-1 112 0,6-2 32 0,8-1 0 16,3-1 32-16,7-2 16 0,3 0 0 0,3-2 0 16,4-1-304-16,1 1-64 0,1-4-16 0,-5 2 0 15,-3-1-272-15,-8 4-64 0,-7-2-16 0,-4 3 0 0,-2-1-240 0,-6 2-128 16,-5 1 128-16,-12 0-128 15,2 2-2688-15,-5 4-624 16</inkml:trace>
  <inkml:trace contextRef="#ctx0" brushRef="#br0" timeOffset="97596.6">25914 8944 17103 0,'2'-12'752'0,"-2"12"160"0,0 0-720 0,5-7-192 16,-5 7 0-16,5-10 0 0,-5 10 1280 0,4-5 208 15,-4 5 48-15,0 0 16 0,2-9 32 0,-2 9 0 16,0 0 0-16,0 0 0 0,0 0-416 0,0 0-80 16,0 0 0-16,-5 15-16 0,-1 4-160 0,-1 5-16 15,1 0-16-15,0 8 0 0,-2 1-304 0,0 3-48 16,1 3-16-16,-2-1 0 0,0 3 128 0,0-3 32 16,2-1 0-16,1 1 0 0,3-2-192 0,-2-2-32 15,1-1-16-15,2-2 0 0,-1-4-240 0,1-2-32 16,1-4-16-16,1 1 0 0,-1-1-144 0,1-5 0 15,1-2 0-15,2-2 128 0,0 0-128 0,-3-12 0 16,4 9 0-16,-4-9-176 16,0 0-528-16,9 4-96 0,-9-4-32 0,0 0 0 15,0 0-2368-15,9-7-496 0</inkml:trace>
  <inkml:trace contextRef="#ctx0" brushRef="#br0" timeOffset="97800.46">25515 9334 37775 0,'0'0'3360'0,"0"0"-2688"16,0 0-544-16,0 0-128 0,9-6 0 0,3 3 192 15,0 3-192-15,7 1 192 0,7 1 496 0,3 0 96 16,5 2 32-16,5-3 0 0,-1 2-208 0,1-3-32 16,2-1-16-16,2-1 0 0,1 1-192 0,-11 0-48 15,6-2 0-15,3 2 0 0,3 0-320 0,0-1 144 16,-2 1-144-16,-5 1 0 15,-1 0-624-15,-3 1-224 0,-4 1-48 0,-4 0-17936 16</inkml:trace>
  <inkml:trace contextRef="#ctx0" brushRef="#br0" timeOffset="99219.31">27010 8958 20271 0,'0'0'1792'0,"0"0"-1424"15,0 0-368-15,0 0 0 0,0 0 672 0,0 0 64 16,0 0 16-16,0 9 0 0,3 2-32 0,0-1 0 16,1 4 0-16,4 5 0 0,2 2-96 0,3 4-32 15,2 1 0-15,4 4 0 0,3-1 0 0,4 4 0 16,5 2 0-16,-7-9 0 0,4 1 128 0,-1 4 32 16,-1 3 0-16,1-1 0 0,1-5-448 0,-1 2-96 0,-3 2-16 0,-2-4 0 15,-1 0-192-15,-3-4 176 0,-4 3-176 16,0-5 160-16,-4-1-32 0,-2-2-128 0,-2-2 192 0,-3-3-64 15,-1 0-128-15,-2-4 0 0,0-1 0 16,0-9 0 0,0 0-1824-16,0 0-240 0,-11-7-48 0</inkml:trace>
  <inkml:trace contextRef="#ctx0" brushRef="#br0" timeOffset="99505.38">27663 8991 11967 0,'6'-9'1072'0,"0"-2"-864"16,2 3-208-16,0-1 0 0,1 1 2528 0,-1 3 464 15,-3-2 80-15,-5 7 32 0,0 0-1440 0,0 0-272 16,0 0-64-16,0 0-16 0,0 0-464 0,0 0-80 16,-5 12-32-16,-4 4 0 0,-4-2 32 0,-2 3 16 15,-4 5 0-15,3-4 0 0,-5 2 0 0,-3 6 0 16,-3 3 0-16,-3 5 0 0,-4 2-64 0,-3 1-16 15,-1 0 0-15,-15 15 0 0,8-8-160 0,4-1-32 16,2-6-16-16,3-4 0 0,3-5-208 0,5 1-32 16,5-3-16-16,4 1 0 0,1-6-240 0,3 1 176 15,4-7-176-15,2-1 160 0,2-1-160 0,2-3 0 0,3 3 144 0,2-13-144 32,0 0-864-32,0 0-240 0,0 0-48 0,0 0-10544 15,12-4-2096-15</inkml:trace>
  <inkml:trace contextRef="#ctx0" brushRef="#br0" timeOffset="100441.49">28548 9179 12895 0,'0'0'576'0,"-10"5"112"0,0-1-560 0,1 1-128 16,1-1 0-16,-1-2 0 0,1 2 1664 0,-1 1 288 15,0 0 64-15,1-2 16 0,-1 1-544 0,9-4-96 0,-9 1-32 16,9-1 0-16,0 0-80 0,0 0 0 0,0 0-16 0,0 0 0 15,2-10-112-15,6-3-32 0,1 0 0 0,7 1 0 16,1-4-432-16,2 1-96 0,1-3-16 0,0 2 0 16,2 1-224-16,2-2-48 0,1-1-16 0,1 2 0 15,-1 1-128-15,0 3-32 0,1 1 0 0,-2 3 0 16,-2 0-128-16,-5 6 128 0,-5 3-128 0,-1 5 128 0,-4 2-128 16,-2 7 0-16,-7 4 0 0,-1 4 0 0,-3 7 0 0,-6 1 0 15,-3 2 0-15,-3 5 0 0,-3-1 0 16,0 0 0-16,-3-1 0 0,-1-2 0 0,1-3 128 0,3-3-128 15,-1-3 0-15,3-1 128 0,0-3 112 16,1-4 16-16,2-3 0 0,3-2 0 0,3 0 128 16,3-5 48-16,7-7 0 0,0 0 0 0,0 0 48 0,0 0 16 15,0 0 0-15,16-13 0 0,1-5-48 0,4-2-16 16,2 1 0-16,3-3 0 0,5-1-240 0,-1 2-64 16,2-5 0-16,4 3 0 0,1 1-128 0,-2-4 0 15,0 2 0-15,-2 2 0 0,0 0 0 0,0 4 0 16,-5 4 0-16,-4 1 0 0,-1 8-144 0,-6 1 144 15,-4 7 0-15,-4 3 0 0,-3 5 0 0,-3 3-128 16,-4 3 128-16,-3 3 0 0,-4 6-128 0,-3-1 128 16,-4 4-192-16,-2 1 192 0,-1-2 0 0,0 0 0 15,1-6 0-15,0-1 0 0,2-2 0 0,0-3 0 16,2 0 0-16,3-5 0 0,1-3 0 0,2-2 0 16,7-6 0-16,0 0 0 0,0 0 0 0,0 0 0 0,0 0 144 15,8-10-144-15,2-4 272 0,4-1-16 16,4-4-16-16,4-3 0 0,1-5-240 0,3 1 176 0,2-6-176 15,4 4 160-15,0-1-160 0,6 2 0 0,1 0 0 16,5 6 0-16,1-4 0 0,-12 14 0 0,0-2 0 0,3 7 0 16,0 0 0-16,-3 4 0 0,-2 6 0 0,1 5 0 15,-1 5 0-15,-2 1-144 0,-1 4 144 0,-3 6 0 16,-2 2 0-16,-1 1-128 0,-8-2 128 0,2-1 0 16,0 5 0-16,-1-3 0 0,-1 4 0 0,0-4 0 0,0 1 0 0,0 1 0 15,0-2 0-15,14 23 0 16,-5-9-832-16,-1-8-192 15,1-5-64-15</inkml:trace>
  <inkml:trace contextRef="#ctx0" brushRef="#br0" timeOffset="105587.46">24018 8857 8287 0,'2'-15'736'0,"1"10"-592"0,1-2-144 0,1 0 0 16,-1 2 1408-16,3-1 240 0,0 1 48 0,0 1 16 15,2-3-32-15,-1 0 0 0,-2 0 0 0,3-3 0 16,4 3-112-16,-3-2-32 0,-1 1 0 0,0-1 0 15,-2 3-112-15,1 1-16 0,-8 5-16 0,0 0 0 16,5-8-368-16,-5 8-80 0,0 0-16 0,0 0 0 0,0 0-160 0,0 0-48 16,0 0 0-16,0 0 0 15,0 0-256-15,-1 13-48 0,-2 2-16 0,-1 0 0 0,-1 2 16 0,-2 5 0 16,-3 4 0-16,-1 5 0 0,1 3-32 0,-4 2-16 16,-4 2 0-16,-1 6 0 0,-2 3-48 0,-2 4-16 15,0 1 0-15,0-2 0 0,0-4-80 0,2 1-16 16,2 0 0-16,-3-5 0 0,2-4-16 0,2-3-16 15,3-2 0-15,1-2 0 0,1-2 64 0,1 0 16 16,5-5 0-16,-2-2 0 0,1-3-32 0,1-2 0 16,4-3 0-16,1-2 0 0,2-12-16 0,0 0 0 15,0 0 0-15,0 0 0 0,3 8-16 0,-3-8 0 16,11 5 0-16,0-2 0 0,2-2 0 0,2-1-16 16,0-1 0-16,3-1 0 0,1 2-176 0,3 0 192 15,2 0-192-15,4 3 192 0,4-1-192 0,2 1 0 16,3 0 0-16,-3-1 0 0,-1 3 0 0,0-1 0 15,3-1 0-15,-3 2 0 0,0 1 0 0,0-1 0 16,0-2 0-16,-2 0 0 0,-4 2 0 0,0-1 0 16,0 0 0-16,-2 1 0 0,1 2 0 0,0-4 0 15,-1 0 0-15,-5 1 0 0,-2-2 0 0,-2 2 0 0,-2 0 0 16,-2-3 0-16,-12-1 0 0,10 0 0 0,-10 0 128 16,0 0-128-16,0 0 0 0,0 0 0 0,0 0 128 0,0 0-128 15,0 0 0-15,0 0 0 0,0 0 0 16,0 0 0-16,0 0 0 0,0 0 0 0,0 0 0 0,-12 0 0 15,1 0 0-15,-2 0 0 0,-1 0 144 0,-1 0-144 16,1-1 0-16,-4 1 0 0,-2 1 0 0,-2 0 128 16,-1 1-128-16,0-1 0 0,1 0 0 0,-3 2 128 15,-3 2-128-15,2-1 0 0,-1-1 0 0,0 0 0 16,2 0 128-16,0-2-128 0,2-1 160 0,0 0-160 0,0-1 0 0,0-1 0 16,-1 1 0-16,1 1 0 0,3 0 0 15,-1 1 0-15,1-1 0 0,0 0 0 16,-1 0 0-16,2-1 0 0,1 0 0 0,2-1 0 0,-1 1 0 0,3 0 0 15,3-2 0-15,0 1 0 0,-2-2 0 0,3 2 0 16,10 2 0-16,-8-3 0 0,-2 0 0 0,10 3 0 16,-5-3 0-16,5 3 0 0,-5-8 0 0,5 8 0 15,0 0 0-15,-3-8 0 0,2-2 0 0,2 3 0 16,3-5 0-16,0 3 0 0,0-3 0 0,-1-2 0 16,1-2 0-16,0 0 0 0,0-2 0 0,2-1 0 15,1-1 0-15,-1-3 0 0,-1 0 0 0,3-5 0 16,2 0 0-16,0-1 0 0,3 1 0 0,-1 0 0 15,1-4 0-15,2 0 0 0,2-2 0 0,1 0 0 16,-2 0 0-16,2-1 0 0,1-3 0 0,1 1 0 16,-1-4 0-16,-1 3 0 0,-1 1 0 0,-2 3-128 15,-1 2 128-15,0-1 0 0,-5-3 0 0,0 5 0 0,-3 0 0 16,-1 6 0-16,-1 2 0 0,0 3-160 16,0 0 160-16,-2 3-128 0,0 3 128 0,-1 5-128 0,-1 1 128 15,0 8-128-15,0 0 128 0,0 0 0 16,0 0 0-16,0 0 0 0,0 0 0 0,0 0-192 0,0 0 32 15,-5 14 0-15,0 1 160 0,-2 3-192 0,1 0 192 0,1 1-192 16,-4 5 192-16,1 4 0 0,1-5-144 0,-2 8 144 16,-3 2 0-16,-2 3 0 0,-3 3-144 0,-1-1 144 15,-1 1 0-15,-2 3-128 0,0 0 128 0,0 0 0 16,0 2 0-16,0-2-128 0,0 2 128 0,2-5 0 16,2-1 0-16,2-2 0 0,-2-3 0 0,5 0 0 0,-2-4 0 15,1 2 0-15,-1-6 0 0,3 2 0 16,-1-4 0-16,2-3 0 0,0-2 0 0,0-2 0 0,3-3 0 0,2-4 0 15,5-9 0-15,0 0 0 0,-2 9 0 0,2-9 0 16,0 0 0-16,0 0 0 0,10 1 128 0,4-1-128 16,5-3 0-16,1 0 144 0,2-2-144 0,2 1 128 15,3 0-128-15,2 0 128 0,3 0-128 0,6 3 0 16,4 2 0-16,-2 3 0 0,1-3 0 0,-1 2 0 16,-1-2 0-16,2-1 0 0,1 0 0 0,-3 0 0 15,-2 0 0-15,1 0 0 0,0 0 0 0,3 0 0 16,-2-1 0-16,1 0 0 0,-2-1 0 0,-14 1 0 15,-1 0 0-15,-2-2 128 0,-3 2-128 0,-1 0 0 16,-3 0 144-16,2-1-144 16,-7 1-480-16,-9 1-160 0,0 0-48 0,0 0-12992 15,0 0-2592-15</inkml:trace>
  <inkml:trace contextRef="#ctx0" brushRef="#br1" timeOffset="118002.19">19924 3049 26719 0,'-21'-4'2368'0,"-2"-2"-1888"15,-2 2-480-15,-2 0 0 16,-1 1-464-16,-1 1-192 0,0-1-48 0,1-1 0 15,1 3 128-15,0 0 32 0,5 0 0 0,1-1 0 0,2 1 1376 0,4 1 256 16,2-1 64-16,3 1 16 0,10 0 112 0,-9 2 0 16,9-2 16-16,0 0 0 0,0 0-368 0,0 0-80 15,0 0-16-15,0 0 0 0,0 0-496 0,8 11-96 16,2-5-32-16,4 2 0 0,4 0 112 0,3-3 32 0,4 2 0 0,1-1 0 16,7-1-64-16,3 3-16 15,5-2 0-15,2 2 0 0,8 0-48 0,1-2-16 0,1 0 0 16,2-1 0-16,3-1-32 0,6 1-16 0,2-1 0 0,5-1 0 15,5-1 16-15,1 1 0 0,-5 2 0 0,2 0 0 16,2 0 0-16,3-1 0 0,3 1 0 0,1 1 0 16,-3-2-32-16,3-1 0 0,-1-1 0 0,2 2 0 15,3 0-16-15,2-2 0 0,-2-2 0 0,1-1 0 16,0 0-128-16,1-1 160 0,2-1-160 0,-2-1 160 16,-5 0-160-16,-1-1 192 0,-2 0-192 0,4 1 192 15,-2 1-64-15,0 2-128 0,-3 0 192 0,-4 1-64 16,-6-3 0-16,6 1-128 0,-1-2 192 0,4 3-64 15,2-1-128-15,-3 1 160 0,-4-1-160 0,2 0 160 16,3 0-160-16,5-1 160 0,5-2-160 0,-2 3 160 0,-3-1-160 16,-1 2 128-16,1 0-128 0,5-1 128 0,2 1-128 0,-3 1 192 15,-4-1-192-15,0 1 192 0,0 0-192 16,3 0 0-16,5 0 0 0,-5 0 0 0,-3 0 0 0,2-1 0 16,1-3 0-16,5 0 0 0,6 1 0 15,-8 1 0-15,-4-1 0 0,6 1 0 0,-1-2 0 16,6 1 192-16,5 1-192 0,-3 1 192 0,-8-1-192 0,5 1 0 15,2-3 0-15,3 2 0 0,1-1 0 0,0 2 0 16,-2 1 0-16,2-1 0 0,2-2 0 0,0 0 0 16,-5 2 0-16,2-1 0 0,3 0 0 0,1 2 0 15,1-1 0-15,-2 1 0 0,-5 0 0 0,6 0 0 16,1 0 0-16,-1-1 0 0,-4-3 0 0,1 1 0 16,2 0 0-16,3 0 0 0,2-1 0 0,-1-2 128 15,-5 0-128-15,4 2 0 0,1-3 0 0,-2 2 128 0,-5-1-128 16,2-2 0-16,2 3 128 0,1 1-128 0,1 1 0 15,-4-4 128-15,-5 1-128 0,4-3 0 0,1 3 0 16,-2 1 0-16,-5-4 0 0,-1 2 0 0,-1-2 0 0,1 3 0 16,1 1 0-16,-2-6 0 0,-7-3 0 0,2 2 0 15,-1-2 0-15,2 5 0 16,3 0 128-16,-3-1-128 0,-3-1 0 0,-1-3 0 0,1-1 0 0,2 3 0 16,2 3 0-16,-1-2 0 0,-4-1 0 0,-3 1 0 15,1 3 0-15,2-2 0 0,-1-3 0 0,-3 1 0 16,-7-1 0-16,-34 7 0 15,6-3 0-15,3 1 0 0,6-2 0 0,1 1 0 0,1-2 0 0,1-3 128 16,-3 1-128-16,1 0 0 0,1-1 0 0,1-1 0 16,-2 1 0-16,0-1 0 0,-2 2 128 0,-3-2-128 0,-5-2 0 15,85-23 0-15</inkml:trace>
  <inkml:trace contextRef="#ctx0" brushRef="#br1" timeOffset="120649.48">32219 2702 20095 0,'-6'-13'896'0,"6"13"176"0,-5-9-864 0,0 1-208 0,1 3 0 0,4 5 0 16,0 0 0-16,0 0 128 0,-5-9-128 0,5 9 0 15,0 0 544-15,0 0 16 0,0 0 0 0,0 0 0 16,0 0 80-16,0 0 0 0,9-3 16 0,1 1 0 15,0 2-80-15,0 3-32 0,2 1 0 0,-5 1 0 16,2 0-32-16,1 0-16 0,2 4 0 0,2 0 0 16,1 5-112-16,2 1-32 0,2 3 0 0,16 19 0 15,-2-2-48-15,-2-2-16 0,-2-5 0 0,0 3 0 0,0 2-32 16,-1 1 0-16,0 2 0 0,-2 4 0 0,-2 4-96 16,1 3-32-16,1 1 0 0,-2 0 0 0,-1 2 0 15,-2-1-128-15,0-4 192 0,-11-18-64 0,1 6 0 0,0 5 0 16,-1 5 0-16,-1 7 0 0,0 2 96 0,-1 1 16 15,0 0 0-15,5 45 0 0,-2-18-240 0,-2-3 144 16,-3-2-144-16,1 0 128 0,-1-3-128 0,0-6 160 16,1-2-160-16,-1-3 160 0,2-3-160 0,-1 2 0 15,2 7 144-15,-1-1-144 0,-3 3 0 0,0-2 0 16,0-2 0-16,-1-4 0 0,-1-2 0 0,-1 6 144 16,2 6-144-16,-4 1 160 0,-5-1-160 0,1 1 128 15,0-4-128-15,0 1 128 0,-1-1-128 0,-1 6 160 16,-2 2-160-16,1-1 160 0,-1 0 0 0,-1-3 0 0,0-6 0 15,0 5 0-15,-1 4 80 0,0 1 16 16,-1 0 0-16,-1-3 0 0,2-3 0 0,5-31 16 0,-4 6 0 16,0 7 0-16,-1 5-64 0,-1 5-16 0,-1-1 0 0,-1 3 0 15,1-4-32-15,-12 56-16 0,3-18 0 0,3-9 0 16,2-5-16-16,2-8 0 0,1-2 0 16,0-4 0-16,-1-4-128 0,0 0 192 0,1-1-192 0,-1 3 192 15,-2 0-64-15,0 0-128 0,-3-4 192 0,1 1-64 16,1-6 0-16,0 4-128 0,-2-1 192 0,-1 5-64 15,1-3 16-15,-1 0 0 0,1-3 0 0,0-3 0 16,0-4-144-16,0 0 160 0,0 2-160 0,10-24 160 16,-1 5-160-16,-2 2 192 0,1 3-192 0,-2 3 192 15,0-2-192-15,1 3 0 0,-1-4 144 0,-10 38-144 16,4-14 0-16,1-4 144 0,3-5-144 0,1-3 0 16,0-5 144-16,1-3-144 0,1 0 0 0,-1-4 144 15,-1 1-144-15,-3-6 0 0,3 0 0 0,-3 1 128 0,-1-1-128 16,0 1 0-16,1-1 0 0,0 2 0 0,-1 2 176 0,0-4-48 15,3 0-128-15,-2-2 192 0,-1 1-192 0,1-2 0 16,0-3 0-16,1 0 0 0,-1 1 0 0,2 1 0 16,0 0 0-16,6-14 0 0,-1 4 0 0,-1 1 0 15,0 4 0-15,1-1 0 0,-2 2 0 0,2 2 0 16,-3-2 0-16,-6 27 0 0,-1-10 144 0,5-6-144 16,-1-4 128-16,0-3-128 0,1 3 160 0,-1-2-160 15,0 0 192-15,-1-5-192 0,-2-1 192 0,-1 3-192 16,1-4 192-16,-1 3-192 0,-2 3 208 0,3-5-64 15,-3 0-16-15,3 1 0 0,-1-3 96 0,0 0 16 16,-2 0 0-16,0-1 0 0,1 2-64 0,2-3-16 16,1 4 0-16,0-4 0 0,0 3 0 0,2-3 0 0,1 0 0 0,1 0 0 15,0-3-16-15,1-2 0 0,1 1 0 16,1 0 0-16,-2 1 0 0,2-1 0 0,1 2 0 16,-2-3 0-16,2 0-16 0,-3 0 0 0,-1-1 0 0,-2 0 0 15,2-2 0-15,1 2-128 0,0 0 192 0,-1-1-64 16,-1 0-128-16,2-6 160 0,2 2-160 0,0 1 160 15,2-2-160-15,2 0 0 0,0 0 0 0,3-6 0 16,4-6 0-16,0 0 0 0,0 0 0 0,0 0 0 16,0 0 0-16,0 0 0 0,0 0 0 0,0 0 0 15,0 0-208-15,0 0 16 0,15-6 16 0,-1-6 0 16,-2-2-272 0,-4-5-48-16,1-5-16 0,-2 1 0 0,-2-4-1264 15,0 3-256-15,-3-5-48 0,1 2-16 0,0-2-1248 16,-1 4-256-16</inkml:trace>
  <inkml:trace contextRef="#ctx0" brushRef="#br1" timeOffset="120969.46">30873 10931 23951 0,'-24'-7'1056'0,"10"5"224"0,-1 6-1024 0,-1 1-256 15,1 2 0-15,0 3 0 0,-2 2 2832 0,3 1 512 16,-2 6 112-16,-1 7 0 0,1 2-2352 0,-2 8-464 15,-2 7-112-15,-1 3-16 0,4 6 0 0,0 6 0 16,1 3 0-16,3 7 0 0,0-3-32 0,3 1-16 16,1-1 0-16,3-6 0 0,2 1-32 0,1 0-16 0,5-2 0 15,1-2 0-15,4-4-80 0,-1-3-16 16,3-7 0-16,1-4 0 0,2-3-112 0,4-3-16 16,6-1-16-16,4-7 0 0,6-4 32 0,9-3 16 0,8-3 0 0,9-8 0 15,9-2 96-15,0-9 0 0,1-8 16 0,3-6 0 16,4-7-80-16,4-5 0 15,3-4-16-15,0-4 0 0,-1-2-112 0,-6-7 0 16,0-5-128-16,1-2 192 0,1 0-192 0,-6 4 0 16,-3 2 0-16,-5 4 0 15,-5 1-784-15,-6 2-208 0,-7 2-32 0</inkml:trace>
  <inkml:trace contextRef="#ctx0" brushRef="#br1" timeOffset="122957.05">18630 14149 10127 0,'-13'4'896'0,"13"-4"-704"15,-10 4-192-15,1-1 0 0,9-3 2064 0,-9 3 384 16,9-3 80-16,0 0 16 0,-9 4-1392 0,9-4-256 16,-5 7-64-16,5-7-16 0,0 0 16 0,0 0 0 15,0 0 0-15,0 0 0 0,0 0-48 0,0 0 0 16,8-1 0-16,4-3 0 0,1-2 336 0,4-6 64 15,0 4 16-15,5-8 0 0,2-3-496 0,3-2-112 16,2-1-16-16,4-1 0 0,0-1-128 0,0-1-16 16,1 2-16-16,-3 2 0 0,-4 2-96 0,-2 3-32 15,-5 1 0-15,0 3 0 0,-4 2-160 0,-2 2-128 16,-1 6 192-16,-3 2-192 0,-10 0 128 0,11 10-128 0,-1 3 0 16,-3 8 0-16,-5 2 192 0,-2 9 0 15,-2 2-16-15,-2 6 0 0,-4 2-176 0,0 5 192 16,-5-2-192-16,0 5 192 0,-2 3-192 0,0 1 0 0,1-1 144 15,-2-5-144-15,2-9 128 0,0-3-128 0,-1-3 128 0,2-5-128 16,1-3 144-16,0-6-144 0,2-4 192 0,4-5-192 16,6-10 416-16,0 0-32 0,0 0 0 0,0 0 0 15,0 0 208-15,0 0 48 0,6-13 0 0,3-8 0 16,4-5-208-16,-2-4-48 0,4-2 0 0,2-1 0 0,-1-5-256 16,2 0-128-16,1-2 0 0,3 1 128 15,1 1-128-15,-5 9 0 0,-1 1 0 0,1-2 0 0,3 6 128 0,-2 1-128 16,-2 6 0-16,0 4 128 15,-2 0-128-15,0 5 0 0,-2 6-192 0,-1 3 192 0,-2 6-144 0,-1 0 144 16,-2 7 0-16,2 13 0 0,-2 3 0 0,-5 3 0 16,-3 4 0-16,0 3 0 0,-2 4 0 0,-1-3 0 15,-1-1 0-15,0-1 0 0,0-5 0 0,1-4 0 16,-2-3 0-16,3-7 0 0,1-7 0 0,0-3 0 16,2-10 0-16,0 0 0 0,0 0 0 0,0 0 0 15,11-2 0-15,1-11 144 0,1-5 80 0,4-3 16 16,0-7 0-16,2-1 0 0,2-5-80 0,0-2-16 15,2-6 0-15,3 2 0 0,-1 1-144 0,-1 1 0 16,-1 1 0-16,0 3 0 0,1 3 0 0,-2 7 0 16,-2 6 0-16,-2 5 0 0,-4 8 0 0,-1 5 0 15,-2 3 0-15,-1 8 0 0,0 2 0 0,-1 11 0 16,-1 5-144-16,-2 7 144 0,1 5 0 0,-2 2 0 0,-2 8 0 16,0 1 0-16,-3 0 0 0,3 0 0 15,-3-2 0-15,-3-2 0 0,3 0 0 0,0-6 0 0,-1-4 0 0,-1-2 0 16,1-4 0-16,0-3 0 0,0-6 0 0,1-2 0 15,0 0 0-15,1-5 128 0,1-2-128 0,1-2 0 32,-3-12-1024-32,0 0-256 0,0 0-64 0,11 2 0 0,0-4-1024 15,-1-7-224-15,0-3-32 0</inkml:trace>
  <inkml:trace contextRef="#ctx0" brushRef="#br1" timeOffset="123324.78">20286 14471 27647 0,'-9'1'2448'0,"-1"-2"-1952"0,0-1-496 0,2 1 0 16,8 1 1104-16,0 0 128 0,0 0 32 0,0 0 0 16,0 0-352-16,0 0-64 0,14 1-16 0,6-1 0 15,6-2-256-15,6-1-48 0,4-1-16 0,5-1 0 16,4 1-80-16,-1-4-32 0,3 0 0 0,0 3 0 16,0-2-208-16,-2 4-32 0,-2 0-16 0,-1 2 0 15,-3 0-144-15,-1-1 0 0,-6 2 0 0,-1 2 128 16,-3-2-128-16,-4 0-256 0,-3 0 64 0,-4 0 16 31,-3 0-1936-31,-14 0-384 0,0 0-64 0</inkml:trace>
  <inkml:trace contextRef="#ctx0" brushRef="#br1" timeOffset="123602.32">20759 14096 27647 0,'0'0'1216'0,"5"-7"256"0,4-3-1168 0,2 4-304 0,4-4 0 0,6 6 0 0,5 2 1312 0,5 4 208 16,3-1 32-16,20 5 16 16,-5 6-496-16,2 2-112 0,-1 1 0 0,-2 3-16 0,-1 3-464 0,-4 5-96 15,-2 4 0-15,-4 5-16 0,-3 0-192 0,-3 2-48 16,-6 2 0-16,-3 2 0 0,-6 1-128 0,-4-1 192 16,-5 2-192-16,-3-2 192 0,-5-6 96 0,-2 0 32 15,-4-4 0-15,-5 2 0 0,-4-3 320 0,-3-5 64 16,-6 2 0-16,0-4 16 0,-3 1-160 0,-1-3-48 15,-3-3 0-15,0-5 0 0,-2 2-256 0,2-2-48 16,4-4-16-16,0 0 0 0,4-6-192 0,2 0-192 16,7-4 48-16,5-4-13136 15,5-6-2624-15</inkml:trace>
  <inkml:trace contextRef="#ctx0" brushRef="#br1" timeOffset="125957.48">22265 14138 24879 0,'-14'-7'1088'15,"8"6"256"-15,6 1-1088 0,0 0-256 0,0 0 0 0,0 0 0 0,0 0 704 0,0 0 64 16,0 0 32-16,0 0 0 0,10-10-192 0,5 0-32 15,4-4-16-15,4-2 0 0,4-1-144 0,2-3-32 16,1-1 0-16,6-1 0 0,2-1-176 0,0 2-32 0,-1-1-16 16,-1-1 0-16,-4-1 96 0,-6 5 0 0,2 4 16 0,-4 5 0 15,-5-2 96-15,2 7 16 0,-3-3 0 0,-4 7 0 16,-3 2-112-16,-1 6-16 0,-3 2 0 0,-2 6 0 16,-3 5 144-16,-1 6 32 0,-2 0 0 0,-5 9 0 15,-6 4-192-15,0 6-48 16,-2-3 0-16,-2 3 0 0,1-3-64 0,-1 3-128 0,-1-3 176 0,1-4-176 15,-2-5 208-15,1-6-64 0,6-2-16 0,-1-6 0 16,2-1 320-16,3-5 64 0,0-5 16 0,7-8 0 16,0 0 0-16,0 0 0 0,0 0 0 0,0 0 0 15,8-7-16-15,3-7-16 0,2-6 0 0,2-5 0 16,2-1-96-16,2-5-16 0,1-3 0 0,3-2 0 16,1-1-208-16,2-1-48 0,-1-1-128 0,3 2 192 15,3-1-192-15,-1 2 0 0,3 5 128 0,-1 3-128 0,-2 2 0 16,-2 3 0-16,-3 5 0 0,-5 6 0 15,-2 0 0-15,-4 7 0 0,-4 4 0 0,0 7 0 0,-2 6 0 16,-2 6-128-16,-5-1 128 0,-1 6 0 0,-2 4 0 0,-2 2 0 16,-4 4 0-16,1 2 0 0,-4-4 0 0,1 4 0 15,-1-4 0-15,1-5 0 0,2-6 0 0,2-3 0 16,1-5 0-16,5-12 0 0,0 0 0 0,0 0 0 16,0 0 0-16,0 0 144 0,11-1-16 0,3-7-128 15,1 1 192-15,4-10-64 0,0-3 64 0,3-4 16 16,0 0 0-16,1-2 0 0,1-4-208 0,1-1 176 15,0 1-176-15,1 1 160 0,1 6-160 0,-1-2 0 16,0 5 0-16,-2 5 0 0,-3 6 0 0,-1 3 0 16,-5 4 0-16,-2 9 0 0,-3 2 0 0,-1 7 0 15,-3 6 0-15,-1 6 0 0,-2 1 0 0,-3 3 0 0,-3 5-144 0,-2 3 144 16,-3 1 0-16,1 3 0 16,-3 5 0-16,1-2 0 0,0-5 0 0,2-3 0 0,-2-3 0 0,4-2 0 15,2-3 0-15,-3-2 0 0,3-4 0 0,1-3 0 31,1-4-576-31,2-6 0 0,-1-12 0 0,7 9 0 16,0-1-1664-16,4-7-352 0,-1-1-64 0,2-1-8960 0,4-7-1792 0</inkml:trace>
  <inkml:trace contextRef="#ctx0" brushRef="#br1" timeOffset="126305.93">24601 13615 25455 0,'0'0'1120'0,"0"0"240"0,-2-13-1088 15,1 6-272-15,1 7 0 0,0 0 0 0,-3-10 768 0,3 10 80 16,0 0 32-16,0 0 0 0,0 0-144 0,-6 11-32 15,-1 6 0-15,0 0 0 0,-2 6 64 0,0 5 0 16,0 0 0-16,1 6 0 0,-1 5 80 0,1 4 32 16,-1 0 0-16,-2 4 0 0,0-1-160 0,1 0-16 15,-2 1-16-15,2-4 0 0,0-1-416 0,1 1-80 16,0-5 0-16,0-1-16 0,0-3-176 0,3-3 128 0,1-7-128 16,0 0 128-16,0 0-128 0,1-5 128 0,0-3-128 15,2-6 128 1,-2 0-1008-16,4-10-208 0,0 0-32 0,0 0-16 15,0 0-1872-15,0 0-384 0</inkml:trace>
  <inkml:trace contextRef="#ctx0" brushRef="#br1" timeOffset="126461.67">24067 14060 30399 0,'0'0'2704'0,"0"0"-2160"0,8-6-544 0,4-1 0 16,2 1 1472-16,5 3 176 0,2 3 32 0,6 2 16 15,3-2-800-15,6 0-176 0,0 0-16 0,7 1-16 16,4 4-240-16,4-2-64 0,6-3 0 0,3 3 0 0,1 5-208 0,-3 2-48 15,-5-5-128-15,-4-2 192 16,-6 1-1008-16,-2-1-208 0,-2 2-32 0,-2-1-10384 16,-3-2-2064-16</inkml:trace>
  <inkml:trace contextRef="#ctx0" brushRef="#br1" timeOffset="127629.73">25637 13505 2751 0,'13'-7'256'0,"1"0"-256"0,0 0 0 0,-1-3 0 16,-6 1 1520-16,1-2 256 0,0 2 48 0,-2-3 16 15,-2 6-80-15,-4 6-16 0,0 0 0 0,0 0 0 16,2-10 112-16,-2 10 0 0,0 0 16 0,0 0 0 15,0 0-144-15,0 0-48 0,0 0 0 0,0 0 0 16,0 0-592-16,0 0-112 0,-4 11-16 0,1 3-16 16,-1 7-208-16,0 1-32 0,-1 3-16 0,0 4 0 15,-1 3-96-15,0-1-16 16,1 4 0-16,-2-1 0 0,-2 0-128 0,0 2-16 0,-3 0-16 0,1-1 0 16,0 1-32-16,0-3 0 0,3-3 0 0,0-4 0 15,0 3-144-15,1-5-48 0,-1-2 0 0,0 1 0 16,1-1-64-16,0-1-128 0,1-5 176 0,1 0-176 15,2-8 128-15,-2 4-128 0,2-4 0 0,3-8 0 16,0 0-384 0,0 0-128-16,0 0-16 0,0 0-16 0,0 0-1824 0,2-8-352 0,2-5-80 15,2-2-11456-15</inkml:trace>
  <inkml:trace contextRef="#ctx0" brushRef="#br1" timeOffset="128004.87">26372 13263 25791 0,'0'0'2304'0,"0"0"-1856"0,-10-1-448 0,-3 3 0 16,2 3 1536-16,-1 4 224 16,-2 5 32-16,-1 3 16 0,-1 1-1312 0,-1-1-272 0,0 5-48 15,0 0-16-15,-2 0 48 0,-2 0 16 0,1 0 0 16,-3 4 0-16,-4-1 128 0,1 0 32 0,-1-5 0 0,0 3 0 15,-1-3 64-15,3 0 0 0,-1-5 16 0,2 0 0 16,1-2-16-16,2 1 0 0,-1-2 0 0,2-3 0 16,1 2-112-16,0-5-16 0,0 2-16 0,2-5 0 15,3 0-80-15,1 1-16 0,2 1 0 0,2-1 0 16,9-4-32-16,0 0-16 0,0 0 0 0,-4 7 0 16,4-7-32-16,3 13 0 0,2 2 0 0,8 0 0 15,2 3 32-15,1 3 0 0,1-1 0 0,2-1 0 16,4 1-32-16,1 1 0 0,-2-1 0 0,3-1 0 15,3 3 0-15,3-3 0 0,-1-2 0 0,-1 3 0 16,-1 0-128-16,-1-2 192 0,-3-1-192 0,0 1 192 0,-5-2-192 0,-1-4 128 16,-4 1-128-16,0 0 128 0,-2-7-128 15,-6 3 0-15,0-4-192 0,-6-5 192 16,0 0-1680-16,0 0-224 16,0 0-32-16,0 0-9632 0,0 0-1920 0</inkml:trace>
  <inkml:trace contextRef="#ctx0" brushRef="#br1" timeOffset="128370.09">27211 13124 29487 0,'-5'-5'2624'0,"-3"-1"-2112"0,-1-2-512 0,0-1 0 16,-1 3 704-16,0 1 16 0,-1 4 16 0,-1 1 0 15,0 4 96-15,-4 2 0 0,-2 3 16 0,-1 6 0 16,-2 4-448-16,-1 8-80 0,-1 0-32 0,-1 6 0 16,-1 2 336-16,2 6 64 0,-1 3 16 0,3 1 0 15,2-1 96-15,3 5 32 0,1-2 0 0,3 2 0 16,2-3-416-16,4-4-80 0,2-5-16 0,4 1 0 15,4-1 0-15,2-2-16 0,2 0 0 0,4-2 0 16,0-7-304-16,2 1 160 0,1-1-160 0,1-1 128 16,2-5-128-16,4 2 0 0,2-3 144 0,0-4-144 0,-1-2 0 15,0-3-240-15,1 0 48 0,1-5 0 16,1 0-1872-16,-1 1-368 16,2-5-80-16,0 0-14384 0</inkml:trace>
  <inkml:trace contextRef="#ctx0" brushRef="#br1" timeOffset="129012.88">28096 12916 13823 0,'0'0'1216'0,"0"0"-960"0,5-8-256 0,-1-3 0 16,-1 2 1920-16,-3 9 352 0,3-10 64 0,-3 10 16 16,2-12-352-16,-2 12-64 0,0 0-16 0,0 0 0 15,0 0-560-15,0 0-112 0,0 0-32 0,-7 13 0 16,-2 6-384-16,0 5-64 0,0 7-32 0,-1 4 0 0,-4 5-224 0,1 3-32 16,-1 3-16-16,0 2 0 0,-2 6 80 0,-1-2 16 15,1 0 0-15,-1 1 0 0,1-2-176 16,-1-4-48-16,4 0 0 0,1-6 0 15,-2-4-32-15,5-4-16 0,0-5 0 0,1-6 0 0,3-2 48 16,3-5 16-16,0-1 0 0,4-5 0 0,-2-9 32 16,0 0 0-16,6 6 0 0,3 0 0 0,-9-6 0 0,14 0 16 15,0-1 0-15,1-1 0 0,-1-4-208 0,4 3-32 16,-2-1-16-16,2 0 0 0,1-2-144 0,2 2 0 16,0 1 0-16,0 2 128 0,-1-1-128 0,0 2 0 15,2 1 0-15,1 1 0 0,0 0 0 0,-2 1 0 16,0 4 0-16,-1-2 0 0,4-1 0 0,-4 2 0 0,0 0 0 15,-3-3 0-15,1-2 0 0,-3 2 0 0,-2 1 0 16,0-1 0 0,-3 0-416-16,-10-3-64 0,13 2-16 0,-3 0 0 15,-10-2-1808-15,0 0-384 0,0 0-64 0,0 0-14496 0</inkml:trace>
  <inkml:trace contextRef="#ctx0" brushRef="#br1" timeOffset="129458.62">29002 13075 14559 0,'0'0'640'0,"0"0"144"0,0 0-624 0,6-9-160 0,1 0 0 16,-2 0 0-16,-5 9 1424 0,0 0 256 0,6-7 48 0,-6 7 16 15,6-11 16-15,-6 11 0 0,0 0 0 0,0 0 0 16,0 0-416-16,0 0-64 0,0 0-32 0,0 0 0 16,-1 13-192-16,-1 4-32 0,-5 2-16 0,0 7 0 15,-2 2-272-15,1 4-48 0,-1 2-16 0,0 1 0 16,0 0-208-16,2 3-32 0,0 2-16 0,1-1 0 16,0-2-112-16,2-1-32 0,0-2 0 0,0-2 0 15,-1 1-144-15,3-6-128 0,0-2 144 0,1-3-144 16,0-1 160-16,0-2-160 0,1-1 160 15,0-4-160-15,0-1 0 0,1-4 0 0,0 0 0 0,-1-9 0 16,0 0-1136 0,0 0-272-16,0 0-48 0,0 0-16 0,0 0-992 15,0 0-208-15,-2-11-32 0</inkml:trace>
  <inkml:trace contextRef="#ctx0" brushRef="#br1" timeOffset="129680.47">28621 13371 33167 0,'0'0'2944'0,"0"0"-2352"15,11-1-464-15,2-2-128 0,0 2 208 0,4 0 32 16,4 1 0-16,5 1 0 0,6 0 400 0,5 2 96 16,1 1 16-16,3-3 0 0,2 0-240 0,0 0-64 15,-1-1 0-15,0 2 0 0,-1-1-256 0,-3 0-64 16,-2 2-128-16,-5-1 192 16,-3 0-1136-16,-1-2-224 0,-3 0-48 0,-2 0-9536 15,-3 0-1888-15</inkml:trace>
  <inkml:trace contextRef="#ctx0" brushRef="#br1" timeOffset="130047.29">29864 13119 33567 0,'-8'-19'1488'0,"7"12"304"0,1 7-1424 0,5-8-368 0,-5 8 0 0,9-4 0 0,0 2 0 16,1 4 0-16,0 7 0 0,0 1 0 16,-1 4 256-16,5 5-32 0,-1 7 0 0,0-2 0 0,-1 6 48 0,1 1 16 15,1 3 0-15,-1 2 0 0,-1 2 80 0,0-1 16 16,-1-2 0-16,-1 1 0 0,2-3-32 0,-2-1 0 15,0-2 0-15,2-4 0 0,-5-1-176 0,2-2-48 16,-1-3 0-16,-1-1 0 0,0-1-128 0,-2-2 128 16,-1-4-128-16,0-3 128 0,-4-9-128 0,3 12 0 15,-3-12 144-15,0 0-144 16,0 0-336-16,0 0-144 0,0 0-32 0,0 0 0 16,0 0-2208-16,0 0-448 0,-3-14-96 0</inkml:trace>
  <inkml:trace contextRef="#ctx0" brushRef="#br1" timeOffset="130249.52">30328 13049 27647 0,'0'0'1216'0,"0"0"256"0,-2-8-1168 0,2 8-304 0,0 0 0 0,0 0 0 16,-7 6 1280-16,-2 5 192 0,-1 5 32 0,-2 4 16 16,1 3-432-16,-6 6-64 0,0-1-32 0,-1 5 0 15,0 3-400-15,-4-1-80 0,1 0 0 0,-1-1-16 16,2 0-16-16,1 2 0 0,0 1 0 0,2 0 0 15,-1-3-272-15,2 0-48 0,-1-1-16 0,1-1 0 16,1-7-144-16,3 0 0 0,-1-4 0 0,5-3 0 31,1-5-320-31,2-2-112 0,5-11-16 0,0 0 0 16,0 0-2288-16,0 0-464 0,10 1-80 0</inkml:trace>
  <inkml:trace contextRef="#ctx0" brushRef="#br1" timeOffset="130869.52">30563 13342 24879 0,'-10'-10'2208'0,"10"10"-1760"16,-7-4-448-16,7 4 0 0,0 0 1584 0,0 0 224 15,0 0 48-15,0 0 16 0,0 0-1136 0,0 0-224 16,2-12-64-16,-2 12 0 0,9-10-112 0,2-1-16 0,2 3-16 15,1-2 0-15,2 2-96 0,2-1-16 16,0 2 0-16,0-2 0 0,-1 3-192 0,-1 3 176 0,-4-2-176 0,0 1 160 16,-12 4-160-16,0 0 0 0,9 6 144 0,-4 1-144 15,-5 4 272-15,-3 3-16 0,-4 9 0 0,-4 0 0 16,-1 2 160-16,-5 3 32 0,2 2 0 0,-2-4 0 16,0 6-224-16,0-1-32 0,2-5-16 0,1 1 0 15,1-5 112-15,2-5 32 0,2-3 0 0,4-5 0 16,0 0 32-16,5-9 16 0,0 0 0 0,0 0 0 15,0 0 16-15,0 0 16 0,12-6 0 0,4-1 0 16,1-4-96-16,2 0-32 0,3-5 0 0,-2-3 0 16,3-4-272-16,0 2 160 0,-1-1-160 0,-1 3 128 15,0-2-128-15,-2 0 0 0,-1 0 0 0,-2 4 128 16,-1 4-128-16,-2 2 0 0,-3 6 0 0,-2-3 0 16,-8 8 0-16,0 0 0 0,0 0-128 0,0 0 128 0,-1 15 0 0,-3 5 0 15,-3 0 0-15,0 1 0 0,-3 0-128 0,-2 2 128 16,1 3 0-16,-2-1 0 0,0-4 0 0,2-2 0 15,1-2 0-15,1-3 0 0,1-4 0 0,3-1 0 16,5-9 0-16,0 0 0 0,0 0 0 0,0 0 0 16,0 0 144-16,0 0-144 0,0 0 224 0,15-5-32 15,1-7 0-15,1 0 0 0,3-5-32 0,1-1-16 16,2-3 0-16,2-1 0 0,1 3-144 16,-1 0 0-16,-1 0 0 0,1 2 128 0,-3 1-128 0,0 3 0 15,-2 3 0-15,-2 1 0 0,3 5 0 0,-6 2 0 16,-1 4 0-16,0 3 0 0,0 7 0 0,0 2-144 15,-5 2 144-15,2 3 0 0,0 3 0 0,1 1-128 0,-2 3 128 16,-1 1 0-16,-3 4 0 0,1-2 0 0,-1 1 0 16,0 0 0-16,0-6 0 0,-1 1 0 0,0-1 0 15,1-3-160 1,-1-1-256-16,-1-1-48 0,-2-1-16 0,1-3 0 16,1-2-2176-16,-4-13-432 0,0 0-96 0,0 0-16 0</inkml:trace>
  <inkml:trace contextRef="#ctx0" brushRef="#br1" timeOffset="131438.06">31654 12580 23039 0,'-8'-16'1024'0,"4"7"192"0,2-5-960 0,0 3-256 16,1 2 0-16,1 9 0 0,0-10 1168 0,0 10 192 0,0 0 48 0,0 0 0 15,0 0-432-15,0 0-80 0,11-2 0 0,1 9-16 16,-1 2-304-16,2 3-48 0,2 0-16 0,4 4 0 16,3 3 80-16,2 7 16 0,2-1 0 0,-1 8 0 15,0 0-48-15,1 8-16 0,1 5 0 0,-1 3 0 16,2 2-128-16,-5 8-32 0,-3-2 0 0,1 4 0 15,-7 1 0-15,0 0 0 0,0 6 0 0,-2 0 0 16,0 1 48-16,-3 1 0 0,-3-4 0 0,-3 1 0 16,-3-3-32-16,-3-2 0 0,-3 3 0 0,-2-4 0 15,-2 1 0-15,-4-3 0 0,-4-1 0 0,-3-3 0 16,-6-3 16-16,-1-4 0 0,0-6 0 0,-3 1 0 16,2-2-32-16,-3-3-16 0,1-2 0 0,-1-1 0 0,-1-2-112 15,1-1 0-15,2 0-16 0,-1 0 0 0,-1-2-240 16,2 1 144-16,-1-7-144 0,3 5 128 15,3-3-1024 1,2 2-224-16,3-4-32 0,6 0-19200 0</inkml:trace>
  <inkml:trace contextRef="#ctx0" brushRef="#br1" timeOffset="135078.13">21519 16133 11967 0,'0'0'1072'0,"0"0"-864"0,0 0-208 0,-5 1 0 15,-2 2 960-15,7-3 160 0,-6 2 32 0,6-2 0 16,-6 3-192-16,6-3-48 0,-7 5 0 0,7-5 0 16,0 0-16-16,0 0-16 0,0 0 0 0,0 0 0 15,0 0 16-15,0 0 0 0,0 0 0 0,0 0 0 16,0 0 128-16,0 0 16 0,0 0 16 0,0 0 0 0,8-6-432 0,1-1-96 15,4 4-16-15,-1-8 0 0,2 1-144 0,0-3-48 16,0 0 0-16,0 0 0 0,1 0-48 0,2-2-16 16,-2 0 0-16,3 2 0 0,0 3 0 0,-2-2-16 15,-2 5 0-15,0-2 0 0,-2 4-48 0,-1 1-16 16,-1 1 0-16,-1 3 0 0,-9 0-176 0,9 7 0 16,-1 0 144-16,-2 5-144 0,-2 4 192 0,-3 2-16 15,2 4-16-15,-3 2 0 0,-3 2-16 0,3 1 0 16,-5 2 0-16,-2 11 0 0,-2-5-144 0,0-2 128 15,0-1-128-15,0-1 128 0,0-7 0 0,0-3 0 16,0-3 0-16,3-6 0 0,0-3 176 0,-1 1 16 16,2-4 16-16,0 3 0 0,0-4 64 0,5-5 16 15,0 0 0-15,0 0 0 0,0 0 16 0,0 0 0 16,0 0 0-16,-1-6 0 0,2-4 80 0,3-2 0 16,-2-2 16-16,5-2 0 0,2-3-336 0,-1-3-64 15,1-1 0-15,3 0-128 0,-1 0 0 0,3-1 0 0,3 0 0 16,-1 1 0-16,2-2 0 0,0 2 0 15,3 3 0-15,0 0 0 0,-2 4 0 0,0 1-144 0,-3 3 144 16,0 5 0-16,-1 3 0 0,-4 3-128 0,0 3 128 16,3 6 0-16,-3 7 0 0,-2 4-128 0,-1-1 128 0,-3 2 0 15,-3 6 0-15,-1-4 0 0,-1 4 0 0,0-1 0 16,0-4 0-16,-1-1 0 0,1-1 0 0,-2-1 0 16,0-4 0-16,2-1 0 0,0-13 0 0,0 0 128 15,4 10-128-15,-4-10 0 0,0 0 0 0,0 0 128 0,13-2-128 16,2-1 192-16,0-8-64 0,2 1 0 15,1-6 80-15,-1-3 32 0,3 1 0 0,-1-6 0 0,1-2-240 16,2 3 128-16,2-1-128 0,-1 5 0 0,-3 1 144 16,0 3-144-16,-1 5 128 0,0 1-128 0,-2 5 0 0,-2 6 0 15,-1 4-144-15,-1 3 144 0,0 5-144 0,-2 4 144 16,-3 2 0-16,1 4-144 0,-3 3 144 0,-1-1 0 16,-1 2 0-16,-2 7 0 0,-2-3 0 0,-1-3 0 15,-1 0 0-15,0-2 0 0,1 1-304 0,-2-4 32 0,3 1 0 0,0-3 0 31,0-4-1264-31,3-1-256 0,1 1-64 0,3-4 0 16,2-4-976-16,3-2-208 0,3-5-32 16</inkml:trace>
  <inkml:trace contextRef="#ctx0" brushRef="#br1" timeOffset="142190.92">23279 15623 17503 0,'2'-9'1552'0,"-4"1"-1232"0,1-1-320 0,1 4 0 16,-2-3 1216-16,0 3 176 15,1 2 32-15,-2 0 16 0,3 3-608 0,-6 0-128 16,0 2-32-16,-1 1 0 0,0-1-112 0,-2 3-32 16,-1 3 0-16,-2 0 0 0,2 2 80 0,-3 0 16 15,-1 4 0-15,-1 4 0 0,-1 3 144 0,-1 6 16 16,-1-2 16-16,1 7 0 0,-4 2-240 0,0 5-48 15,-1 3-16-15,0-1 0 0,1 0-192 0,2 1-48 0,2 3 0 0,3-3 0 16,1-4-48-16,3 2-16 16,3 1 0-16,3-3 0 0,3 0 0 0,2-1-16 0,3-3 0 15,2-1 0-15,3 2-32 0,4-2 0 16,2 0 0-16,3-4 0 0,2 2-16 0,0-5-128 0,1 1 192 16,-1-5-64-16,2-2-128 0,-1-1 0 0,1-2 0 15,6 2 128 1,-7-5-1536-16,-1-3-304 0,-7-6-64 0</inkml:trace>
  <inkml:trace contextRef="#ctx0" brushRef="#br1" timeOffset="142577.06">23842 15693 19343 0,'-5'-11'1728'0,"3"3"-1392"16,-2 3-336-16,4 5 0 0,0 0 1184 0,0 0 160 15,-4-5 48-15,4 5 0 0,0 0-576 0,-6 15-112 16,2 3-32-16,0 4 0 0,0 3-48 0,1 6-16 15,-2 3 0-15,-1 2 0 0,1 0 32 0,0 1 0 16,1-1 0-16,1 2 0 0,-1 5-64 0,0-3-16 16,0-9 0-16,2 4 0 0,-2-1-208 0,1-1-32 15,0-2-16-15,-1-5 0 0,0 2-48 0,0-1-16 0,0 0 0 16,2-7 0-16,-2-1-96 0,3-4-16 0,-1 1 0 0,2-6 0 16,2 0-128-16,-2-10 128 0,0 0-128 0,0 0 128 15,0 0-368-15,10 0-80 0,1-3 0 0,1-4-16 16,0-1-2144-1,1-3-416-15,-1-1-96 0</inkml:trace>
  <inkml:trace contextRef="#ctx0" brushRef="#br1" timeOffset="142857.46">24492 15616 24527 0,'0'0'1088'0,"-8"0"224"0,0-2-1056 16,8 2-256-16,-9 6 0 0,-3 6 0 0,3 2 304 0,0 4 0 0,-1 1 0 0,3 4 0 16,0 8 256-16,1-1 48 15,-2 4 16-15,2 2 0 0,-2 1-80 0,1 3-16 0,0 0 0 0,2 3 0 16,0 2-208-16,0-6-32 0,0-1-16 0,2-4 0 15,2-1-128-15,1-1-16 0,0-5-128 0,3 1 192 16,0-5-64-16,1 0-128 0,-1-7 176 0,1-3-176 16,-1-2 0-16,-3-11 0 0,7 7 0 0,-7-7 0 31,0 0-2096-31,7-7-368 0</inkml:trace>
  <inkml:trace contextRef="#ctx0" brushRef="#br1" timeOffset="143050.6">24256 15978 29087 0,'0'0'1280'0,"0"0"272"0,0 0-1232 0,0 0-320 0,0 0 0 0,0 0 0 0,0 0 416 0,10 0 32 15,2 1 0-15,5 3 0 0,2-1 224 0,5 0 48 16,3-1 16-16,3 0 0 0,3 0-128 0,2 0-32 16,-1 2 0-16,0 0 0 0,1 0-368 0,-3-1-80 15,-5 1 0-15,-1 1-128 0,-3-2-160 0,-2-2-144 16,1 0-16-16,-3 2-10096 15,-1-3-2000-15</inkml:trace>
  <inkml:trace contextRef="#ctx0" brushRef="#br1" timeOffset="144081.95">25454 15543 11055 0,'0'0'480'0,"0"0"112"0,0-181-464 0,0 351-128 0,0-179 0 0,0 9 0 16,0 0 1456-16,0 0 272 0,0-10 48 0,0 10 16 15,0 0-640-15,0 0-112 0,0 0-16 0,0 0-16 16,-1 11-336-16,0 6-64 0,-3 3-16 0,0 0 0 16,0 5 176-16,0 3 48 0,1 3 0 0,-1 4 0 15,0 3 112-15,0 0 32 0,2 3 0 0,-1 1 0 16,-1-2-256-16,1-3-32 0,-1 0-16 0,1 0 0 16,2-3-272-16,-2-1-64 0,2-6-16 0,-1 1 0 15,2-7-160-15,2 0-16 0,-2-5-128 0,0 0 192 16,0-1-64-16,3-3-128 0,0-4 176 0,-3-8-176 15,0 0 176-15,0 0-176 0,8 5 160 0,-8-5-160 0,11-6-224 16,0-3-144-16,-4 0-16 0,1-5-16 16,1-1-2208-16,0-2-432 15,2-8-96-15,-2 1 0 0</inkml:trace>
  <inkml:trace contextRef="#ctx0" brushRef="#br1" timeOffset="144499.88">25973 15466 19007 0,'0'0'832'0,"0"0"192"0,0 0-832 0,0 0-192 16,0 0 0-16,0 0 0 0,0 0 784 0,0 0 112 0,0 0 32 0,0 0 0 16,-9 5-352-16,0 5-80 0,-1 3-16 0,1 5 0 15,1 2 48-15,-2 5 16 0,-2-3 0 0,-1 3 0 16,-1 3 240-16,1-2 48 0,-1 2 16 15,-1 1 0-15,-2-2-144 0,1 2-16 0,-1-2-16 0,0 0 0 16,1-5-224-16,1-2-64 0,0-1 0 0,-1-2 0 16,-1-2 16-16,0 1 0 0,2-9 0 0,2 2 0 15,2-4-48-15,1 1-16 16,10-6 0-16,0 0 0 0,-9 0-48 0,9 0-16 0,0 0 0 0,0 0 0 16,0 0 32-16,0 0 0 0,0 0 0 0,0 0 0 15,0 0-128-15,12 0-32 0,4 2 0 0,1 3 0 16,1-1-144-16,0 2 128 0,0 2-128 0,1-1 128 15,-1 3-128-15,3 1 0 0,0 0 144 0,0 2-144 16,1-3 128-16,-1 3-128 0,1-3 128 0,-3 3-128 16,-2 0 0-16,-3-1 144 0,-2-6-144 0,0 3 0 0,-5 1 128 0,1 3-128 15,-2-4 0-15,1 1 0 0,-7-10 0 16,6 6-176-16,-2 2 32 0,-4-8 0 16,0 0-2224-16,0 0-448 0,0 0-96 0</inkml:trace>
  <inkml:trace contextRef="#ctx0" brushRef="#br1" timeOffset="145224.07">26446 15766 10127 0,'-7'-9'896'0,"7"9"-704"0,0 0-192 0,0 0 0 15,-9-5 1408-15,9 5 240 0,0 0 48 0,0 0 16 16,0 0-400-16,0 0-80 0,0 0-16 0,0 0 0 16,0 0-384-16,6 11-96 0,0 2-16 0,3 2 0 15,-2-1-48-15,5-1-16 0,1 5 0 0,1 1 0 16,-2 2-96-16,2-2-32 0,0 0 0 0,2 1 0 16,0 0-192-16,1 3-32 0,-1-2-16 0,-1 3 0 15,1-1-144-15,-1-1-16 0,-4 0-128 0,1-5 192 16,0-3-192-16,-3 0 176 0,2 2-176 0,-1-7 160 15,-1-2-160-15,-9-7 0 0,10 3-160 0,-10-3-12784 16</inkml:trace>
  <inkml:trace contextRef="#ctx0" brushRef="#br1" timeOffset="145443.88">26755 15641 28047 0,'0'0'1232'0,"-8"-6"272"0,8 6-1200 0,-9-3-304 16,0-1 0-16,0 3 0 0,-1 4 576 0,1 2 48 16,-5 8 16-16,0-2 0 0,-2 3-16 0,-2 5 0 15,-1 5 0-15,-1 0 0 0,-2 2 96 0,0 2 32 16,3 3 0-16,-1-1 0 0,-2 0-112 0,2 2 0 16,1 0-16-16,1-2 0 0,2 3-288 0,2 0-48 15,1-3-16-15,1-5 0 0,2-2-144 0,3 1-128 0,3-2 144 0,0-2-144 16,3-1 128-16,1-2-128 0,1-2 0 0,3-1 0 15,0-4 0-15,2 0-256 0,3-6 16 0,1 1 16 32,2-4-1936-32,0-1-384 0,2-3-80 0</inkml:trace>
  <inkml:trace contextRef="#ctx0" brushRef="#br1" timeOffset="146155.22">26925 15121 15663 0,'0'0'1392'0,"0"0"-1120"0,0 0-272 0,0 0 0 16,-9-5 320-16,9 5 0 0,0 0 0 0,0 0 0 15,0 0 512-15,0 0 96 0,0 0 32 0,0 0 0 0,0 0-336 0,0 0-64 16,8 10-16-16,2 2 0 0,0 4 144 16,1 6 16-16,3 5 16 0,-1 3 0 0,1 1 48 0,0 6 0 15,0 4 0-15,3 3 0 0,-3 5-64 0,1 5 0 16,-1-1 0-16,0 3 0 0,-1 2 0 15,-2 3-16-15,-1-1 0 0,-1-3 0 0,-1-1-32 16,-5-2 0-16,0-1 0 0,-2-3 0 0,-2-3-32 16,-3-5-16-16,-1-3 0 0,-4-1 0 0,-2 2-160 0,-4-6-16 15,-1-2-16-15,0-3 0 0,-2 0-32 0,-1-3 0 16,-3-5 0-16,1 1 0 0,-1-1-160 0,2-2-32 16,2-3-16-16,1-4 0 0,3 0-176 0,2-6 0 15,4 1-160-15,8-7-11856 16,0 0-2368-16</inkml:trace>
  <inkml:trace contextRef="#ctx0" brushRef="#br1" timeOffset="147038.06">28399 15344 11967 0,'0'-13'528'0,"0"8"112"0,0 5-512 0,0-10-128 16,-2 2 0-16,2-2 0 0,2 2 1936 15,-2 8 368-15,0 0 64 0,0 0 0 0,0-12-1088 0,0 5-208 16,0 7-48-16,0 0-16 0,0 0-160 0,0 0-16 16,0 0-16-16,-2 13 0 0,-1 4-304 0,1 4-48 15,-1 3-16-15,1 3 0 0,-2 5 0 0,0 3 0 16,-1 3 0-16,0 6 0 0,-3-4 48 0,1 2 0 16,-1 2 0-16,0-4 0 0,0 2-80 0,-1 1-16 15,0-5 0-15,0-2 0 0,0-2-256 0,4-6-144 16,0-1 160-16,2-3-160 0,2-3 160 0,1 0-160 15,0-2 160-15,0-2-160 0,0-6 0 0,0 1-256 16,0-12 16-16,0 0 16 16,0 0-2192-16,0 0-432 0,-11-17-96 0,-1 3 0 0</inkml:trace>
  <inkml:trace contextRef="#ctx0" brushRef="#br1" timeOffset="147173.96">28019 15735 35423 0,'0'0'1568'0,"0"0"320"0,9-10-1504 0,5 6-384 0,0 3 0 0,4-2 0 16,4-2 0-16,2 0 0 0,3 1 0 0,7 1 0 16,4 0 320-16,4-1-16 0,0 0 0 0,1 1 0 15,-2-2 48-15,1-1 16 0,-3 3 0 0,-2 0 0 16,-1 1-224-16,-2 0-144 0,-2 2 192 0,-4 3-192 16,-4-3 0-16,-3-1-192 0,0 1 0 0,-3 1-11008 15,-3 4-2208-15</inkml:trace>
  <inkml:trace contextRef="#ctx0" brushRef="#br1" timeOffset="148534.43">29718 15162 18143 0,'5'-13'800'0,"-4"8"160"0,-1 5-768 0,4-13-192 0,0 1 0 0,-1 2 0 16,0-3 384-16,0 3 48 15,-1 1 0-15,2-3 0 0,-3 2 656 0,2-1 128 16,-3 11 16-16,1-8 16 0,-1 8-96 0,0 0 0 0,0-10-16 0,0 10 0 15,0 0-160-15,0 0-16 0,0 0-16 0,0 0 0 16,0 0-192-16,0 0-48 0,0 0 0 0,0 0 0 16,0 0-256-16,0 0-48 0,-5 8-16 0,0 1 0 15,5-9-112-15,-5 12-16 0,2 0-16 0,1 0 0 16,-2 2-16-16,1-2 0 0,2 2 0 0,0 1 0 16,1 0-96-16,0 3-128 0,-3 0 176 0,6-2-176 15,-3 0 256-15,0-4-48 0,0 2-16 0,0 0 0 16,0-14-32-16,0 14-16 0,-3-2 0 0,2-1 0 15,1 2 48-15,0-4 16 0,0-9 0 0,0 0 0 0,-1 12-48 0,1 0-16 16,0-12 0-16,-2 9 0 0,2-9-16 0,-1 14 0 16,0-4 0-16,-2 4 0 0,1 0-128 15,-1 4 160-15,2 1-160 0,1 1 160 0,-4 2-160 0,2 3 160 16,-1-1-160-16,0 4 160 0,2 0-160 0,-1 4 160 16,-3-1-160-16,3-4 160 0,0 3-32 0,-1 0 0 15,1-2 0-15,-1 0 0 0,2-2-128 0,0 0 160 16,-1-4-160-16,0-2 160 0,-2 1 16 0,1 0 0 15,1 1 0-15,-1-2 0 0,1-2-32 0,1 0 0 16,-2-1 0-16,3-1 0 0,0-2-144 0,0 1 160 16,0 0-160-16,0 2 160 0,3-3-160 0,-1-4 0 15,-2-10 0-15,3 11 128 0,-1 1-128 0,-2-12 0 16,0 0 0-16,0 0 0 0,0 0 0 0,0 0 0 16,4 5-160-16,-4-5 160 15,0 0-544-15,0 0-16 0,0 0 0 0,0-10 0 16,-1-7-1760-16,-1 2-368 0,0-3-64 0,1-3-12880 0</inkml:trace>
  <inkml:trace contextRef="#ctx0" brushRef="#br1" timeOffset="149344.12">30272 15209 15263 0,'2'-15'672'0,"1"6"144"0,-1 0-656 16,4 1-160-16,-6 8 0 0,5-10 0 0,0 1 832 0,-3-1 128 16,-2 10 16-16,0 0 16 0,7-8 208 0,-7 8 32 15,0 0 16-15,0 0 0 0,0 0-160 0,0 0-16 16,2-10-16-16,-2 10 0 0,0 0-224 15,0 0-32-15,0 0-16 0,0 0 0 0,0 0-80 0,-5 10 0 16,-1 2-16-16,-1-4 0 0,0-2-192 0,-1 4-48 16,-1 2 0-16,0-2 0 0,-1 4-96 0,-1 0-32 15,-2-2 0-15,2 5 0 0,-3 1 32 0,-2 2 0 16,1 2 0-16,0-1 0 0,0-2 32 0,-1 0 0 0,0 2 0 16,1-2 0-16,1 0-48 0,2-1 0 15,-2-2 0-15,3-2 0 0,1 0-48 0,1-2-16 16,0-1 0-16,0 2 0 0,0-3-64 0,-1 1-16 15,3 1 0-15,2-6 0 0,-1 2-48 0,1 1-16 16,0-3 0-16,5-6 0 0,0 0 0 0,0 0-128 16,0 0 192-16,0 0-64 0,-5 9 0 0,5-9-128 0,0 0 192 0,0 0-64 15,0 0-128-15,0 0 128 0,0 0-128 16,-9 1 128-16,9-1-128 0,-9 3 0 0,9-3 0 0,0 0 128 16,0 0-128-16,-9 2 0 0,9-2 0 0,0 0 0 15,0 0 0-15,0 0 0 0,0 0 0 0,0 0 0 16,-5 9 0-16,5-9 0 0,0 0 0 0,0 9 0 15,1 2 0-15,-1-11 0 0,4 7 0 0,-4-7 0 16,4 10 0-16,1-4 0 0,0 2 0 0,3 1 0 16,-8-9 0-16,9 5 0 0,-9-5 0 0,12 9 0 0,0-2 0 15,-2 2 0-15,0-4 128 0,0 2-128 0,0 2 0 0,2-2 160 16,-1 5-160-16,2-6 160 0,1 2-160 16,1-2 192-16,3 2-192 0,1 1 192 0,1 0-16 15,2-1 0-15,0 0 0 0,-1 3 0 0,2-2 16 0,-1 3 16 16,-2 1 0-16,2-3 0 0,2 1-208 0,-1 1 144 15,-2-5-144-15,0 3 128 0,-4-1 48 0,0 3 0 16,-3-5 0-16,-1 5 0 0,-2-5 0 0,-1 2 0 16,0-2 0-16,-2 0 0 0,-8-7-16 0,9 7 0 15,-9-7 0-15,0 0 0 0,9 5-16 0,-9-5 0 16,0 0 0-16,0 0 0 0,0 0-144 0,0 0 192 16,0 0-192-16,0 0 192 0,0 0-192 0,0 0 192 15,-8-3-192-15,3 1 192 0,-1-2-192 0,6 4-272 16,-8-9 64-16,3 4 16 15,5 5-1232-15,-5-5-240 0,5 5-64 0,-3-8 0 16,2 3-1264-16,2-4-256 0,-1 9-48 0</inkml:trace>
  <inkml:trace contextRef="#ctx0" brushRef="#br1" timeOffset="152414.98">31248 15209 1839 0,'0'0'0'0,"0"0"160"0,0 0-160 0,0 0 0 0,0 0 0 0,0 0 0 16,0 0 1728-16,0 0 320 0,0 0 64 0,0 0 16 15,0 0-1120-15,0 0-240 0,0 0-32 0,0 0-16 16,0 0-144-16,0 0-16 0,0 0-16 0,10-4 0 16,-10 4 176-16,0 0 48 0,0 0 0 0,0 0 0 15,9-4 256-15,-9 4 64 0,5-7 16 0,-5 7 0 0,0 0-16 0,0 0-16 16,7-8 0-16,-7 8 0 0,0 0-128 0,0 0-32 16,0 0 0-16,0 0 0 0,6-7-144 0,-1-1-48 15,-5 8 0-15,0 0 0 0,0 0-144 0,0 0-48 16,0 0 0-16,0 0 0 0,0 0-64 0,0 0-16 15,4-6 0-15,-4 6 0 0,0 0-128 0,0 0-48 16,0 0 0-16,0 0 0 0,0 0-32 0,0 0-16 16,0 0 0-16,0 0 0 0,0 0-48 0,0 0-16 15,0 0 0-15,0 0 0 0,0 0 64 0,9-7 16 16,-4 2 0-16,-5 5 0 0,0 0 64 0,0 0 16 16,0 0 0-16,0 0 0 0,0 0 32 0,0 0 16 15,0 0 0-15,0 0 0 0,0 0-48 0,0 0 0 0,4-5 0 16,-4 5 0-16,0 0-64 0,0 0 0 15,0 0-16-15,0 0 0 0,0 0-64 0,0 0-16 16,0 0 0-16,0 0 0 0,0 0-32 0,0 0-128 16,0 0 192-16,0 0-64 0,0 0 16 0,-2 13 0 15,1-2 0-15,-1 6 0 0,0 2-144 0,0 2 192 16,-1 2-192-16,1 0 192 0,-2 4-192 0,0 2 128 0,0 0-128 0,2 1 128 16,-2 0-128-16,0 3 192 15,0 0-192-15,2 1 192 0,-2-3-192 0,0-1 128 16,0 0-128-16,0-1 128 0,-1 0 0 0,0 0-128 15,0-4 192-15,0-1-64 0,0-1 16 0,-1-1 0 0,-3-1 0 0,1-1 0 16,-1-1 32-16,0-4 0 0,2 1 0 0,-1-4 0 16,0-1-32-16,2 0 0 0,0-3 0 0,6-8 0 15,-8 11-16-15,3-5-128 0,5-6 192 0,0 0-64 16,-5 9-128-16,5-9 0 0,0 0 0 0,0 0 128 16,0 0-128-16,0 0 0 0,0 0 0 0,0 0 128 0,0 0-128 15,0 0 160-15,0 0-160 0,11 0 160 16,1-1-160-16,1 0 0 0,0 0 144 0,0-2-144 0,-1 2 0 15,0-1 0-15,2 1 0 0,4 0 0 0,0-2 0 0,0 2 0 16,0 1 0-16,1 0 0 0,1-1 0 16,2-2 0-16,-1 2 0 0,1 1 0 0,2 1 0 0,-2 1 0 15,-2-1 0-15,1 0 0 0,1 2 0 0,-2 0 0 16,-1 3 0-16,1-3 0 0,-3 0 0 0,-1 2 0 16,-2-1 0-16,0 1 0 0,0-3 0 0,-4 0 0 15,0 0 0-15,0 1 0 0,-10-3 0 0,11 1 0 16,-11-1 0-16,0 0 0 0,12 0 0 0,-12 0 0 15,0 0 0-15,0 0 0 0,0 0 0 0,0 0 144 16,0 0-144-16,0 0 0 0,0 0 128 0,0 0-128 16,0 0 0-16,0 0 0 0,0 0 128 0,0 0-128 15,0 0 0-15,-5-5 0 0,5 5 128 0,0 0-128 16,-9-3 0-16,0 0 0 0,0-3 0 0,-1 5 0 0,0 0 0 0,-2 1 0 16,1-1 128-16,-2 1-128 0,1 0 0 0,-4 1 0 15,0 1 0-15,-1 2 0 0,-1-1 128 16,1-1-128-16,-1 2 0 0,-1 0 0 0,0 1 0 15,-2-1 0-15,1-2 0 0,0 1 0 0,1 1 0 0,0 1 0 16,1-4 0-16,0-1 0 0,-2 1 0 0,2 1 0 16,3-2 0-16,-1 0 0 0,2 0 0 0,0-2 0 15,-2 5 0-15,3-3 0 0,-1 0 0 16,3-1 0-16,1-1 0 0,1 1 0 0,0 0 0 0,9 1 0 16,-9-3 0-16,9 3 0 0,-9-2 0 0,9 2 0 15,0 0 0-15,0 0 0 0,-5-7 0 0,1 2 0 16,4 5 0-16,0-10 0 0,0 10 0 0,3-9 0 0,0-2 0 0,1 1 0 15,1 1 0-15,0-3 0 0,-1 3 0 16,1-3 0-16,0-1 0 0,2-2 0 0,-1-3 0 0,2 0 0 16,1-3 0-16,-1 0 0 0,3 1 0 0,-2-2 0 15,-1-7 0-15,1 1 0 0,0-1 0 0,1-4 0 16,1-1 0-16,-3-1 0 0,-1 1 128 0,-1 3-128 16,1 0 0-16,-2 0 0 0,-2 6 0 0,0-3 0 15,0 2 0-15,-1 0 0 0,-1 3 0 0,1 1 0 16,-2 4 0-16,2-1 0 0,1-4 0 0,-2 3 0 15,0 2 0-15,2 0 0 0,-1 2 0 0,0-1 0 16,-2 3 0-16,1 3 0 0,0 1 0 0,0 1 0 16,-1-1 0-16,0 5 0 0,0 5 0 0,0 0 0 0,0 0 0 0,0 0 0 15,0 0 0-15,0 0 0 0,0 0 0 0,0 0-144 16,0 0 144-16,0 0 0 16,0 0 0-16,0 0-128 0,0 0 128 0,0 0 0 0,0 0 0 0,0 0 0 15,0 12 0-15,3-1 0 16,-6 1 0-16,3 3 0 0,-2 1 0 0,-1 3 0 0,0 2 0 15,-1 5 0-15,-1-1 0 0,1 7 0 0,-3 2 0 0,0 2 0 16,2 1 0-16,0 2 0 0,-3 1 0 0,3 5-128 16,0 0 128-16,1 1 0 0,0-4 0 0,2-1 0 15,-1 1 0-15,1-2 0 0,-1-3 0 0,1-2 0 16,-4-2 0-16,4-3 0 0,-1-2 0 0,2-3 0 16,0-2 0-16,-2-3 0 0,1-1 0 0,-1-2 0 0,1-3 0 15,-1-3 0-15,-1-1 0 0,4-10 0 0,-4 11 0 0,4-11 128 16,0 0-128-16,0 0 0 0,0 0 144 0,0 0-144 15,0 0 192-15,0 0-192 0,0 0 288 0,4-11-48 16,0-1-16-16,1 0 0 0,0 3-96 0,2-1-128 16,0-1 176-16,3-1-176 0,2 3 0 0,2-1 0 15,2 5 0-15,3-4 0 0,2 3 0 0,4 2 0 16,3-2 0-16,4 1 0 0,-2 0 0 0,3 1 0 16,3-1 0-16,-2 1 0 0,-1 1 0 0,-2 2 0 15,-3-4 0-15,1 1 0 0,-1 2 0 0,0 0 0 16,-1 1 0-16,-2 1 0 0,-1 0 0 0,-1 1 0 15,1 1 0-15,-2-1 0 0,-3-1 0 0,-1 1 0 16,-4 0 0-16,-1-1 0 0,-3 0 0 0,-10 0 0 16,0 0 0-16,0 0 0 0,0 0 0 0,0 0 0 15,0 0 0-15,0 0 0 0,0 0 0 0,0 0 0 16,0 0 0-16,0 0 0 0,0 0 0 0,-9-2 0 16,0 2 0-16,0 0-144 15,9 0-976-15,-10 2-192 0,1 2-32 0,9-4-16 16,0 0-2176-16,0 0-432 0</inkml:trace>
  <inkml:trace contextRef="#ctx0" brushRef="#br1" timeOffset="157677.68">31833 3427 18431 0,'0'0'1632'0,"0"0"-1312"0,0 0-320 0,-4-6 0 0,0-4 0 0,-1 4-160 15,-3-1 16-15,3 0 0 0,-1 3 528 0,-2 0 96 16,1-2 32-16,-2 1 0 0,2-2 192 0,0 0 64 16,-2 0 0-16,0 1 0 0,-1-6 16 0,1 4 16 15,-1 0 0-15,1 3 0 0,0-4-160 0,0 1-16 16,-1-7-16-16,-1 4 0 0,-1 3-112 0,-1-2-32 15,1 1 0-15,-4-4 0 0,4 3-32 0,-4-1-16 16,0-2 0-16,-1 3 0 0,0-3-32 0,-2-1-16 16,-1 1 0-16,1 4 0 0,-1-3-32 0,0 4 0 15,-3-3 0-15,0 3 0 0,0-2-80 0,0 2-32 0,-1 2 0 0,0 1 0 16,-2 2-16-16,1 1 0 0,-2 0 0 16,2 1 0-16,0 1-32 0,0 1-16 0,1 2 0 0,1-2 0 15,-3 3-160-15,-1 0 160 0,-1 2-160 0,-1-2 160 16,-2 2-160-16,-1 3 128 0,1-1-128 0,-1 2 128 15,0-1-128-15,-1 2 0 0,1 5 0 0,2 0 128 0,-2 2-128 0,3 2 0 16,0 1 144-16,-1 2-144 0,1 1 0 0,-3 0 0 16,-2 1 0-16,0 2 128 0,-2-3-128 0,-1 2 0 15,-3-2 0-15,-1 5 128 0,3-1-128 0,2 2 0 16,1 2 0-16,-1-1 128 0,0 0-128 0,3 4 144 16,4 0-144-16,1 1 160 0,-1-2-160 0,1 3 160 15,-3-3-160-15,0 2 160 0,-4 0-16 0,2-1 0 16,0-2 0-16,0 2 0 0,1 3 48 0,-1 0 0 15,2 0 0-15,0 1 0 0,3 2-48 0,1 0 0 16,3-1 0-16,1 7 0 0,0-2-16 0,2 2-128 16,-1-1 192-16,1 2-64 0,-2 2-128 0,0-2 0 15,0-4 144-15,0 6-144 0,0 1 0 0,-1-4 0 16,-4 0 0-16,4-1 0 0,1-4 0 0,1 1 0 0,2 2 0 0,2-1 128 16,1 3-128-16,1-4 0 0,2 1 0 0,3-2 0 15,1 4 0-15,1-1 0 0,2 2 0 0,2-4 128 16,3 1-128-16,-1-3 0 0,-1 0 0 0,3 1 0 15,1-3 0-15,3 0 0 0,-1 3 0 0,1-1 128 16,2-4-128-16,1-1 0 0,1-2 0 0,2 1 0 16,-2 1 0-16,2 0 0 0,0-2 0 0,0-2 0 15,1 1 0-15,-1-3 0 0,0 1 0 0,1-5 0 16,0 4 0-16,0-2 0 0,0 1 0 0,-1 1 128 16,2-5-128-16,0 4 0 0,3-1 0 0,-1 1 0 15,-1-6 0-15,2 1 0 0,0 1 0 0,2-3 0 16,-2 1 0-16,2 1 0 0,-1-4 0 0,2 2 0 15,1 0 0-15,-1-2 0 0,-1-1 0 0,-1 1 0 16,0-1 0-16,2 1 0 0,1-5 0 0,-2-1 0 0,3 1 0 0,-1 0 0 16,-2 0 0-16,2-1 0 0,1-3 0 0,-1 0 0 15,0 1 0-15,1-4 0 0,0 4 0 16,-2-3 0-16,-1 1 0 0,2-2 0 0,0 2 0 16,1-3 0-16,2 4 0 0,0-4 0 0,-6 1 0 0,3-3 0 15,1-3 0-15,0 5 0 0,0 0 0 0,0-2 0 16,-1 2 0-16,1-2 0 0,-1-4 0 0,1-1 0 15,-3 0 0-15,3 1 128 0,2 2-128 0,-5 1 0 16,2 2 0-16,0-2 0 0,3-3 0 0,1 1 0 16,-2-2 0-16,2 0 128 0,0 2-128 0,-1-1 0 15,1-2 0-15,1 0 128 0,2 0 16 0,-2-3 16 16,0-3 0-16,1 1 0 0,1-4-16 0,0 0 0 16,-1-1 0-16,-1 4 0 0,-2-6-16 0,1 3 0 15,-3-3 0-15,3-1 0 0,2 0-128 0,0 0 160 0,-3-2-160 16,4-1 160-16,-1 1-160 0,1-1 0 0,-1 1 0 0,2-3 128 15,0-3-128-15,5-1 0 0,-3 0 144 0,1 2-144 16,0-7 0-16,1 1 144 0,-2-2-144 0,-2 2 0 16,-2-5 176-16,1 2-176 0,-1 1 160 0,1-2-160 15,-1-2 128-15,0 3-128 0,1 0 0 0,-3-2 144 16,4 1-144-16,1-2 0 0,-2-2 0 0,0 0 128 16,2-3-128-16,1-2 0 0,1 0 144 0,2-7-144 15,1-3 0-15,-1-2 0 0,1-2 0 0,-1 2 128 16,-2-4-128-16,1 3 0 0,3-3 0 0,-2 1 0 15,-2 2 0-15,-1 2 0 0,-1 4 0 0,-2-2 0 16,-1 0 0-16,-2 5 0 0,-3-4 0 0,0-1 128 16,-1 1-128-16,-2-2 176 0,0 2-176 0,-6-2 192 15,0 2-192-15,0-4 0 0,-1-3 0 0,-2-1 0 16,0-1 0-16,-2 0 0 0,2-1-144 0,-1 2 144 0,-2-2 0 16,2 0 0-16,2 0-128 0,-3 2 128 0,-1 1 0 15,-1 0 0-15,3 2-128 0,-3 0 128 0,-1 2 0 0,-2 2 0 16,-2 0 0-16,0 1 0 0,-2 2-144 15,-1 3 144-15,-3 2 0 0,-2-1-144 0,0 1 144 0,-3 4-128 16,-2-1 128-16,-2 3-128 0,-3-1 128 0,-2 2 0 16,-2-2 0-16,0 2-128 0,0 3 128 0,-1 2-128 15,-3 0 128-15,0 1-128 0,0 0 128 0,0 0 0 16,0 4-144-16,0 4 144 0,0-1 0 0,0 3 0 16,0 2-144-16,0-2 144 0,-1 2 0 0,0 0 0 15,-2 2 0-15,-1 4 0 0,-1-1-128 0,0 1 128 0,1 1 0 16,1 5 0-16,-2 1-144 0,-1 5 144 0,1 0 0 15,-1 1-144-15,1-2 144 0,-3 4 0 0,-2 3-144 0,0-3 144 16,0 5 0-16,-3-3 0 0,1 4-144 0,0-4 144 16,5 3 0-16,0-1 0 0,4 2-128 0,-1-4 128 15,0 3 0-15,3-1 0 0,1 4 0 0,2-3 0 16,0 2 0-16,-2 0 0 0,-4-2 0 0,5 7 0 16,-3 2 0-16,-2 0 0 0,-2-1 0 0,-2-2 0 15,1 0 0-15,-1 0 0 0,-2 1 0 0,2 4 0 16,1 3 0-16,2 1-128 0,0-1 128 0,1 2 0 15,0-3 0-15,-1 5 0 0,-1-1 0 0,-2 2 0 16,0-1 0-16,1 1 0 0,0 1 0 0,0-1 0 16,-1 3 0-16,3 1 0 0,0-2 0 0,4 6 0 15,-3 3 0-15,4 2 0 0,0 1 0 0,2 0 0 16,-1 4 0-16,1-1 0 0,0 1 0 0,-1 4 0 16,0-3 0-16,-1 0 0 0,-1-1 0 0,1-1 0 0,2 1 0 15,0 3 0-15,4-2 0 0,2 3 0 0,2-2 0 16,3 4 0-16,-1 0 0 0,3 0 0 0,1-3 0 0,2 1 0 15,1 0 0-15,2 2 0 0,-1-1 0 0,2-1 0 16,1-1 0-16,2-1 0 0,1 1 0 16,0 1 0-16,2-2 0 0,2 1 0 0,0-1 0 0,1 1 0 15,-1-1 0-15,1 2 0 0,-1 0 0 16,2-1 0-16,-3-2 0 0,3 0 0 0,-3-2 0 0,1-3 0 16,-1 3 0-16,-1 0 0 0,0 2 0 0,3-3 0 15,-1 0 0-15,1-2 0 0,2 2 0 0,-3-3 0 16,3 2 0-16,0-2 0 0,2 3 0 0,-1-1 0 15,-1 0 0-15,2 0 0 0,-1-2 0 0,-1 0 0 0,-2-3 0 0,0-1 0 16,2-1 0-16,1-1 0 16,0-2 128-16,2 1-128 0,2-1 0 0,0 0 0 0,-1-5 0 0,1 2 0 15,1 1 0-15,1-4 0 16,1 0 0-16,-1 0 0 0,2 5 0 0,0-4 0 0,0-2 0 16,1-2 0-16,1-2 0 0,0 0 0 0,1-4 0 0,1 1 0 15,-2-6 0-15,2 0 0 0,0 0 0 0,1-1 0 16,0-4 0-16,1 1 0 0,4-4-128 0,0 1 128 15,-2-1 0-15,3-4 0 0,2 2 0 0,1 0 0 16,3 1 0-16,0-2 0 0,2-2 0 0,2 0 0 16,0 1 0-16,2 0 0 0,0 2 0 0,-3 1 0 15,-2-5 0-15,0 0-128 0,1-1 128 0,3-2 0 16,-1-1 0-16,3-1 0 0,3-1 0 0,3-6 0 16,4 1 0-16,-1-4 0 0,0-4 0 0,-4-2 0 0,-4-1 192 0,3-3-48 15,-2-3-16-15,1-1 0 0,1-1 0 0,2-2 0 16,-2-1 0-16,5 0 0 0,-2-3 0 0,0-1-128 15,-2-2 192-15,-3 0-64 0,-2-6-128 16,-1 3 0-16,-2 0 144 0,2-4-144 0,0 3 0 0,0-5 144 16,1-2-144-16,0-1 0 0,-1-1 144 0,-2-1-144 15,-2-3 0-15,-3 0 144 0,-6 1-144 0,-1 3 160 16,-5 1-160-16,-1 3 160 0,-4-1-160 0,-2-1 0 16,-3 0 144-16,-2 7-144 0,1 3-192 0,-3 4-128 15,-3 3 0-15,-1 2-16 16,0 7-1904-16,0 1-384 0,0 4-80 15</inkml:trace>
  <inkml:trace contextRef="#ctx0" brushRef="#br1" timeOffset="165280.41">18979 18882 14447 0,'0'0'640'0,"0"0"128"0,0 0-608 0,0 0-160 0,0 0 0 0,-7 4 0 16,-1-4 1104-16,8 0 192 0,-8 3 48 0,8-3 0 16,-9 2-128-16,9-2-32 0,0 0 0 0,0 0 0 15,0 0-288-15,0 0-48 0,0 0-16 0,0 0 0 0,0 0-48 0,0 0-16 16,14-2 0-16,3-1 0 0,-2 1-288 0,4-1-64 15,7-2-16-15,2 1 0 0,5 0-112 0,4-1-32 16,2-1 0-16,4 2 0 0,5 0 64 0,2 1 0 16,0-1 0-16,-2-1 0 0,-1-3-16 0,-1-1 0 15,-2 4 0-15,-1-1 0 0,-2-4-16 0,-3 4 0 16,-2 0 0-16,-2 2 0 0,-2 0-288 0,-3 3 160 16,-2 0-160-16,-6 1 128 0,-3 1-128 0,-4 0 0 15,-1 2 0-15,-4 0 0 16,-9-3-1152-16,0 0-320 0,6 8-64 0,-6-8-7984 15,0 0-1584-15</inkml:trace>
  <inkml:trace contextRef="#ctx0" brushRef="#br1" timeOffset="165700.72">19137 19157 14335 0,'0'0'640'0,"0"0"128"0,0 0-624 0,-9-1-144 0,9 1 0 0,-9 1 0 16,9-1 832-16,0 0 128 0,0 0 16 0,-8 4 16 16,8-4-160-16,0 0-16 0,0 0-16 0,0 0 0 15,0 0-16-15,0 0 0 0,0 0 0 0,0 0 0 16,12 0 144-16,1 0 32 0,-1-4 0 0,5 1 0 0,2 1-288 15,4-1-48-15,2-2-16 0,7 1 0 0,1 1-64 0,4-1-16 16,5 3 0-16,0-5 0 0,1 1-96 0,-2 2-32 16,-1-5 0-16,2 3 0 0,3 0-16 0,-1 1-16 15,1-4 0-15,2 3 0 0,1 3 0 0,0-3 0 16,-1-2 0-16,-3 2 0 0,-6 1-176 0,-4-3-16 16,-3 3-16-16,-5 1 0 0,-3-2-160 0,-4 1 128 15,-1 3-128-15,-3 1 128 0,-3 0-128 0,-12 0 0 16,10 0 0-16,-10 0 0 15,0 0-448-15,0 0-80 0,0 0-16 0,0 0 0 16,0 0-608-16,0 0-128 0,0 0-32 0,0 0 0 16,1-7-1696-16,-3 0-320 0</inkml:trace>
  <inkml:trace contextRef="#ctx0" brushRef="#br1" timeOffset="166122.16">19580 18471 23903 0,'-8'-8'1056'0,"8"8"224"0,0 0-1024 0,-6-6-256 0,3-1 0 0,3 7 0 16,-2-9 816-16,2 9 112 0,0 0 32 0,14-3 0 15,3-1-128-15,4-1 0 0,6 2-16 0,5 1 0 16,2 0-384-16,9 2-80 0,8 0-16 0,0 4 0 15,3 5 48-15,-1-1 0 0,-1 2 0 0,-1 0 0 16,-3 4 32-16,-1 4 16 0,-4 2 0 0,-1 3 0 0,0 1-112 16,-2 2-32-16,-3 5 0 0,-4 4 0 0,-5-1 0 0,-7 0 0 15,0-1 0-15,-6-2 0 0,-6-1 192 0,-4 3 32 16,-5-6 16-16,-3 2 0 0,-2 1 112 0,-4-3 0 16,-3 3 16-16,-2-5 0 0,-5 3-64 0,-4-4-16 15,-3-3 0-15,0-1 0 0,-2 3-64 0,0-4 0 16,0-1-16-16,0-1 0 0,-2 0-176 0,2 0-16 15,-1-5-16-15,6 2 0 0,-1 0-288 0,4 0 160 16,2-4-160-16,4 2 128 0,3-3-128 0,3-2 0 16,8-7-192-16,0 0 192 15,0 0-2336-15,0 0-352 0,15-1-64 0,6-8-14720 0</inkml:trace>
  <inkml:trace contextRef="#ctx0" brushRef="#br1" timeOffset="167799.79">21735 17793 16575 0,'-4'-11'736'0,"4"11"160"16,0 0-720-16,-5-7-176 0,0-2 0 0,5 9 0 0,0 0 1344 0,0 0 256 15,0 0 32-15,0 0 16 0,0 0-432 0,0 0-64 16,0 0-32-16,0 0 0 0,0 0-560 0,-8 11-112 16,3-1-32-16,1 5 0 0,1 3 288 0,0 5 48 15,2 0 16-15,0 2 0 0,-2 4-32 0,0 4 0 0,1 0 0 16,-2 4 0-16,0 1-128 0,2 0-32 0,-5-1 0 0,1 1 0 15,1-2-80-15,-3 0-32 0,2-2 0 0,0 0 0 16,1-3-48-16,-1-3-16 0,-1 1 0 0,3-5 0 16,0-2-16-16,0-1 0 0,1-2 0 0,0-2 0 15,0-3-192-15,2-1-32 0,1-1-16 0,0-12 0 16,0 9 16-16,0-9 0 0,0 0 0 0,0 0 0 16,0 0-160-16,0 0 160 0,0 0-160 0,9 5 160 15,-9-5-32-15,10-5-128 0,-1-2 192 0,1-2-64 31,-1 0-1152-31,1-4-224 0,-1-1-48 0,3 3-16 16,-3-5-2128-16,2 0-416 0</inkml:trace>
  <inkml:trace contextRef="#ctx0" brushRef="#br1" timeOffset="168211.09">22523 17900 13935 0,'0'0'608'0,"0"0"144"0,6-8-608 0,-6 8-144 15,9-5 0-15,-9 5 0 0,0 0 1216 0,0 0 224 16,0 0 32-16,0 0 16 0,0 0-160 0,0 0-48 0,0 0 0 15,0 0 0-15,0 0-128 0,0 0-16 0,0 0-16 0,5 13 0 16,-2-2-144-16,-2 6-16 0,-2 1-16 0,-2 5 0 16,1-1-80-16,-1 4-16 0,1 2 0 0,-2-2 0 15,-1 4-224-15,1 0-48 0,0-4-16 0,3 0 0 16,-3 1-208-16,2 1-32 0,-1-5-16 0,2 0 0 16,0-3-176-16,1-1-128 0,0 1 144 0,1-4-144 15,0-1 144-15,2 0-144 0,-1-1 128 0,2-2-128 16,-1-3 0-16,-3-9 128 0,3 11-128 0,-3-11 0 15,0 0 0-15,0 0-256 0,0 0 48 0,0 0 0 16,0 0-2416 0,0 0-496-16</inkml:trace>
  <inkml:trace contextRef="#ctx0" brushRef="#br1" timeOffset="168380.39">22359 18207 3679 0,'0'0'320'0,"0"0"-320"16,0 0 0-16,0 0 0 0,6-3 6208 0,-6 3 1152 15,12-3 256-15,2 3 32 0,2 1-5280 0,6 2-1072 16,2-2-208-16,3-1-32 0,1 0-288 0,2 1-64 16,1 1-16-16,-1-2 0 0,1 0-224 0,-2 0-32 15,2-2-16-15,-6 2 0 0,-3-1-256 0,-2 1-160 16,0 0 192-16,-2 0-192 16,-4 0-1088-16,0 0-336 0,0 0-64 0,-1-1-14496 0</inkml:trace>
  <inkml:trace contextRef="#ctx0" brushRef="#br1" timeOffset="168857.69">23537 17601 14735 0,'0'0'1312'0,"0"0"-1056"16,-2-9-256-16,1 2 0 0,1 7 1568 0,0 0 256 15,0 0 48-15,0 0 16 0,0 0-240 0,0 0-48 16,0 0-16-16,-4 11 0 0,0-1-736 0,0 7-144 16,-1 1-16-16,0 4-16 0,-3 3 48 0,1-1 16 15,-1 4 0-15,-1 1 0 0,0 5 0 0,0 1 0 16,-1-1 0-16,1 0 0 0,2-2-160 0,0 1-16 16,2-4-16-16,1-1 0 0,1-2-224 0,-1 0-64 15,3 0 0-15,-3-1 0 0,1-4-128 0,2-2-128 0,0-4 192 16,1 0-192-16,0-1 160 0,2 0-160 15,1-1 128-15,1-4-128 0,-4-9 128 0,2 9-128 0,2-2 128 16,-4-7-128-16,0 0 0 0,11 0-176 0,-2-1 16 0,1-3 0 31,2-1-1664-31,-1-6-336 0,-1-2-64 0,2 0-12448 0</inkml:trace>
  <inkml:trace contextRef="#ctx0" brushRef="#br1" timeOffset="169239.3">24083 17569 21647 0,'0'0'960'0,"4"-6"192"0,-4 6-912 0,0 0-240 0,0 0 0 0,0 0 0 16,0 0 768-16,0 0 128 0,0 0 0 0,-6 14 16 0,0-3 16 15,-3 6 0-15,-4-2 0 0,0 3 0 0,-3 0 32 16,-2 2 0-16,-2-1 0 0,0 2 0 0,-3 1-64 0,0 0 0 15,-2 1 0-15,-1 1 0 0,1-1-240 0,-1-1-48 16,0-2-16-16,0-1 0 0,1-1-112 0,1 0-32 16,1-1 0-16,1 0 0 0,2-2-144 0,2 0-48 15,1-4 0-15,4-1 0 0,0 1-96 16,-2-3-32-16,3 2 0 0,3-4 0 0,9-6 0 0,-5 14 0 16,1-2 0-16,6 0 0 0,3 2 64 0,4 0 0 15,-1-2 0-15,4 2 0 0,2 1-48 0,0 2 0 16,2-5 0-16,0 1 0 0,4 1-16 0,-2 0-128 15,0 1 192-15,-1-3-64 0,0-2-128 0,3 1 0 0,-1-2 144 16,-1 3-144-16,-4-6 160 0,1 4-32 0,1-2-128 16,-2 1 192-16,-2-3-192 0,0-1 0 0,-1 1-144 15,1 0 144 1,-1-4-1600-16,0 2-240 0,2-2-32 0,-4-2-15104 0</inkml:trace>
  <inkml:trace contextRef="#ctx0" brushRef="#br1" timeOffset="169801.9">24385 17807 18431 0,'0'0'1632'0,"0"0"-1312"0,0 0-320 0,0 0 0 15,4-10 1216-15,-4 10 192 0,0 0 16 0,0 0 16 16,14 0-160-16,1 2-16 0,1 1-16 0,1 5 0 16,2-2-384-16,3 5-80 0,2 0-16 0,2 3 0 15,0 2-112-15,1 1-16 0,-2 0-16 0,-2 1 0 16,-1 0-96-16,-2 0-16 0,-2 0 0 0,0 1 0 16,-2 1-256-16,0-1-64 0,-6-1-16 0,-1 1 0 0,-2 0-176 0,2 1 192 15,-4 1-192-15,0-1 192 0,0-2-192 16,1 0 0-16,-3-3 0 0,0-2 0 15,-3-1-1552-15,0-12-352 0,0 14-64 0</inkml:trace>
  <inkml:trace contextRef="#ctx0" brushRef="#br1" timeOffset="170111.13">25008 17695 17503 0,'0'0'768'0,"0"-7"176"0,0-4-752 0,0 11-192 16,0-8 0-16,0 8 0 0,0 0 3504 0,0 0 656 0,-10 2 144 16,-3 6 32-16,-5 6-2528 0,-2 2-496 0,1 6-96 0,-4 5-32 15,-1-1-416-15,-1 5-96 0,-5 0-16 0,1 3 0 16,0 0-144-16,1 1-48 0,1 0 0 0,3-1 0 16,1 0-144-16,0-2-48 0,3-1 0 0,1-6 0 15,2 4-272-15,1-5 128 0,1 3-128 0,1-4 0 16,0-3 128-16,1 2-128 0,0-2 0 15,-1 2 0 1,2-4-976-16,0 0-304 0,-1-1-64 0,2 0-10496 16,-1-4-2080-16</inkml:trace>
  <inkml:trace contextRef="#ctx0" brushRef="#br1" timeOffset="170709.37">21289 18945 19407 0,'0'0'848'0,"0"0"192"0,0 0-832 0,0 0-208 0,0 0 0 0,11 0 0 15,3-3 816-15,5 1 112 0,5-3 32 0,7-3 0 16,8 3-32-16,3 0 0 0,7-3 0 0,1 2 0 16,4-6 64-16,6 3 16 0,7-2 0 0,7 2 0 15,8-1-48-15,3 0-16 0,2-2 0 0,4-2 0 16,9 3-128-16,3 2-32 0,5-1 0 0,-2 3 0 16,-3 4-80-16,4 1-32 0,4 2 0 0,-5 2 0 15,-4 0-128-15,0 1-32 0,1 2 0 0,1 0 0 16,-2-1-64-16,-3-2-32 0,-8 1 0 0,1 1 0 15,-1 2-32-15,-2-2 0 0,-5-3 0 0,-5 0 0 16,-6 1-48-16,-4-2-16 0,0 1 0 0,1 1 0 0,-1 5-80 16,-5-3-32-16,-4-3 0 0,-3 1 0 0,-3-3-208 15,-5 4 144-15,-3 0-144 0,-4 3 128 0,-4-3-128 0,-2 0 0 16,-4 1 0-16,-6 0 128 0,-2-2-128 0,-4 2 0 16,-8-2 0-16,-3 0 128 0,-9-2-128 0,0 0 0 15,0 0 0-15,0 0 0 16,-10 1-1296-16,-3 2-144 0,-3-1-32 0,-2 2 0 15,-4-3-1648-15,-3 0-336 0</inkml:trace>
  <inkml:trace contextRef="#ctx0" brushRef="#br1" timeOffset="171109.61">22641 19406 8287 0,'0'0'736'0,"0"0"-592"0,0-6-144 0,0 6 0 16,4-12 3952-16,-4 12 752 0,0 0 160 0,0 0 16 0,0 0-2496 16,0 0-496-16,0 0-96 0,0 0-32 0,0 0-736 0,0 0-160 15,0 0-32-15,8 16 0 0,-3 3-112 0,-4 0-16 16,2 2-16-16,-3 7 0 0,-3 1-48 0,3 3 0 16,-2 1 0-16,-1 0 0 0,0-1-208 0,1-1-48 15,-1 0-16-15,1 0 0 0,-1-3-176 0,2-1-48 16,1-3 0-16,1 0 0 0,-1-3-144 0,0-3 128 15,-1-2-128-15,1-2 128 0,0-2-128 0,1 1 0 16,-1-5 0-16,0-8 0 16,0 0-1120-16,0 0-256 0,0 0-48 0,0 0-16 15,14-7-2160-15,-2-3-432 0</inkml:trace>
  <inkml:trace contextRef="#ctx0" brushRef="#br1" timeOffset="171582.6">23616 19293 2751 0,'0'0'256'0,"0"0"-256"0,0 0 0 0,0 0 0 15,0 0 4704-15,8-6 896 0,-8 6 176 0,0 0 48 16,0 0-3392-16,0 0-656 0,0 0-144 0,0 0-32 16,-10 1-448-16,0 5-80 0,-1-2-32 0,-3 2 0 15,-1 2-208-15,-1-2-64 0,-3 5 0 0,-2-4 0 16,1 5-96-16,-4-3-32 0,1 2 0 0,-3 2 0 0,1-1-112 0,-3 5-16 15,-3 1-16-15,1-1 0 0,-2 1-80 0,0-2-16 16,-1-2 0-16,-1-2 0 0,0 2-144 16,-1 0-48-16,0 0 0 0,1-2 0 0,-1-5 16 15,3 5 0-15,2-7 0 0,4 0 0 0,4-1 80 0,1 1 16 16,3-3 0-16,6 0 0 0,3 0-80 0,9-2-16 16,0 0 0-16,0 0 0 0,0 0-96 0,0 0-128 15,2 12 176-15,6-2-176 0,5 1 144 0,6 4-144 16,5-2 0-16,5 4 144 0,9 4-144 0,4 0 192 15,3 0-192-15,2-2 192 0,2 2 64 0,3-1 0 16,2 0 16-16,-1 3 0 0,3-3 128 0,-2 0 32 16,0-1 0-16,-4 0 0 0,-7 0-32 0,-4 0 0 0,-6 0 0 15,-2-1 0-15,-8-3-192 0,-3 0-32 16,-2 0-16-16,-3-1 0 0,-1-3-160 0,-2 0 0 16,-2-5 0-16,-4 2 128 15,-6-8-704-15,0 0-160 0,0 0-32 0,0 0 0 16,0 0-1920-16,0 0-384 0</inkml:trace>
  <inkml:trace contextRef="#ctx0" brushRef="#br1" timeOffset="172836.23">26789 18505 2751 0,'0'0'256'0,"9"-6"-256"0,-2-1 0 0,2 2 0 0,0-3 2528 0,-1 3 464 16,0 2 80-16,-1-4 32 0,-7 7-1392 0,8-5-288 15,-8 5-48-15,0 0-16 0,6-6-208 0,-6 6-32 16,0 0-16-16,0 0 0 0,0 0 80 0,0 0 16 15,-4-8 0-15,-5 3 0 0,-3 4-368 0,-6 1-80 16,-5 0-16-16,-6 4 0 0,-7 3-240 0,-2 1-48 16,-1 5-16-16,-3-2 0 0,4 2 32 0,-1 2 16 15,3 3 0-15,0-3 0 0,2 0-32 0,4 1-16 16,1 0 0-16,3 1 0 0,4 0-80 0,4 0-16 0,4-1 0 16,7-2 0-16,1 2-112 0,5-5-32 0,4 2 0 15,4 1 0-15,5-3 0 0,3 1 0 0,4 0 0 0,1 1 0 16,2-4 0-16,1 5 0 0,0 0 0 0,0-3 0 15,1 2-48-15,-3 1-16 0,0 0 0 0,-2-1 0 16,-4-1-128-16,-2 2 192 0,-4-2-192 0,-2 1 192 16,-3 1 0-16,0-3 16 0,-4-2 0 0,-4 2 0 15,-1-2 144-15,-3 3 32 0,-2-3 0 0,-2 1 0 16,-2 1-48-16,-4-3 0 0,-3 2 0 0,-1-4 0 16,0 2-176-16,-1 0-32 0,1-6-128 0,-2 1 192 15,0-2-192-15,-1-1 144 0,2-1-144 0,0 1 128 16,1-3-400-16,3-1-96 0,3-3-16 0,2 0 0 15,4 2-2144-15,5-5-432 16,3-1-96-16,5-1-16 0</inkml:trace>
  <inkml:trace contextRef="#ctx0" brushRef="#br1" timeOffset="173186.88">27220 18558 26031 0,'0'0'1152'0,"0"0"240"0,0 0-1120 0,-12 0-272 16,2 3 0-16,0-1 0 0,0 3 896 0,-2 7 112 16,1-1 16-16,0 6 16 0,-1 2-240 0,1 3-48 0,1 0-16 0,1 1 0 15,2 3-96-15,3-2-32 0,2-1 0 0,2-3 0 16,2-1-144-16,2-2-16 0,1-2-16 0,3-1 0 15,1-3-48-15,2-3-16 0,1 2 0 0,3-5 0 16,3-5 288-16,2 0 64 0,4-4 16 0,0-3 0 16,1-2-16-16,0-4 0 0,-3 0 0 0,-1 1 0 15,1-7-208-15,-2 0-32 0,-2-2-16 0,-1 0 0 16,-3 0-96-16,-2 0-32 0,-2-5 0 0,-1 2 0 16,-2 1-128-16,0 2-16 0,-3 0-16 0,0 6 0 15,0 0-176-15,-2 1 0 0,-2 2 0 0,0 5 0 31,0-2-1408-31,0 9-192 0,0 0-64 0,0 0-11008 0,0 0-2192 0</inkml:trace>
  <inkml:trace contextRef="#ctx0" brushRef="#br1" timeOffset="173547.53">27873 18432 22111 0,'0'0'1968'0,"-9"11"-1584"16,0 3-384-16,1 2 0 0,-3 3 1008 0,0 3 112 15,-2-2 32-15,0 6 0 0,-2-2 64 0,0 1 32 16,2 2 0-16,1-4 0 0,1-2-272 0,4 0-48 16,-1-4-16-16,4-3 0 0,1-1-160 0,0 0-48 0,2-4 0 15,1 0 0-15,0-9-16 0,0 0-16 0,0 0 0 16,0 0 0-16,11 5-32 0,1-5 0 0,-1-3 0 0,4-1 0 15,-2-5-48-15,2 1-16 0,-1-5 0 0,0 0 0 16,1-2-240-16,1-3-48 0,0-1-16 0,1-1 0 16,-1-3-112-16,2 1-32 0,0 2 0 0,1-2 0 15,1 3-128-15,2 1 0 0,0 1 0 0,-1 3 128 16,-1 1-128-16,2 0 0 16,0 4 0-16,-2 0 0 0,-2 6 0 0,-3-1 0 0,-6 3 0 15,1-1 0 1,-10 2-464-16,10 3-32 0,-10-3 0 0,9 5 0 15,-9-5-2576-15,9 11-512 0,-9-11-96 0,5 14-32 0</inkml:trace>
  <inkml:trace contextRef="#ctx0" brushRef="#br1" timeOffset="174020.71">28790 18488 24239 0,'5'-14'1072'0,"-1"5"224"0,-1-1-1040 0,0-1-256 16,-2 1 0-16,-2-2 0 0,-3 2 1264 0,-1 1 192 15,-1-2 32-15,-2 3 16 0,-2 1-576 0,-3 1-112 16,-3 4-32-16,-3 3 0 0,-4 4-272 0,-3 4-64 16,-2 0-16-16,0 2 0 0,-1 5-176 0,1 0-48 15,0 2 0-15,3 1 0 0,1 0 0 0,2 2 0 16,3-1 0-16,4-1 0 0,5 0 112 0,4-1 32 0,4-2 0 15,4 1 0-15,6-2-96 0,2 2-32 0,3-3 0 0,2-6 0 16,4-1 208-16,2-5 32 0,1-2 16 0,4-1 0 16,-1-3-80-16,2 0-16 0,1-4 0 0,-1-3 0 15,-2 5-144-15,-1-5-48 0,-2 2 0 0,-2-1 0 16,-3 4 16-16,-6-1 0 0,1 4 0 0,-12 3 0 16,0 0-64-16,0 0-16 0,0 0 0 0,-2 12 0 15,-1 0-128-15,-6 4 0 0,-4 2 0 0,-2 2 128 16,-3 3-128-16,-2 1 0 0,-3 5 144 0,-1 2-144 15,-1-2 144-15,1 1-144 0,1 3 192 0,0-2-192 16,-1-2 160-16,1 2-160 0,1-5 128 0,-3 2-128 16,2-4 128-16,-1 3-128 0,1-7 0 0,2 1 128 15,-1-1-128-15,1 0 128 0,-1-2-128 0,2-2 128 16,2-4-128-16,4-2-192 0,2-2 32 0,5-4 16 16,7-4-2352-16,0 0-448 15,0 0-112-15,0 0-16 0</inkml:trace>
  <inkml:trace contextRef="#ctx0" brushRef="#br1" timeOffset="174508.16">29216 18443 5519 0,'-9'0'496'0,"9"0"-496"0,-11 2 0 0,3 3 0 15,-1-1 3968-15,9-4 688 0,-8 4 144 0,5 2 16 16,3-6-2512-16,0 10-512 16,0-10-112-16,6 8-16 0,2 0-192 0,5-6-64 0,2 2 0 0,5-1 0 15,1-3-320-15,3 0-64 0,3-2 0 0,1 0-16 16,0-2-368-16,1-5-80 0,-1 1-16 0,1 3 0 15,1-5-128-15,-2 1-32 0,-2-2 0 0,-2-2 0 16,-2 2-32-16,-3-2-16 0,-2-2 0 0,-3 2 0 16,-2 0-96-16,-3-1-32 0,-5-1 0 0,-1 1 0 15,-2 1-16-15,-5 3 0 0,4 10 0 0,-9-7 0 16,-4 1-192-16,-2 8 144 0,-3 2-144 0,-2 3 128 16,-3 2-128-16,-1 4 0 0,-1 3 0 0,0 2 0 0,2 2-128 15,-1 7 128-15,4 0 0 0,2 3 0 0,0-2 0 0,4-1 0 16,3-4 0-16,3 2 0 0,5-1 0 0,4 2 0 15,3-1 0-15,3-1 0 0,3-2 0 0,3-3 0 16,4-4 0-16,2 1 0 0,4-2 0 0,2 0 0 16,2-7 0-16,-1 2 0 15,0-4-1280-15,1 0-224 0,-2-2-48 0,0-3-16 16,1-3-1920-16,-2-2-384 0</inkml:trace>
  <inkml:trace contextRef="#ctx0" brushRef="#br1" timeOffset="174892.27">30056 18370 21711 0,'0'0'960'0,"0"0"192"0,0 0-912 16,-9 1-240-16,0 3 0 0,-1 3 0 0,-3-2 1344 0,0 5 240 0,2 1 32 0,-4 3 16 15,-1 2-176-15,1 0-48 0,-3 4 0 0,2-1 0 16,-1 1-368-16,1-3-80 0,-1 0 0 0,2 1-16 15,1-3-240-15,3-1-32 0,2-3-16 0,1 2 0 16,2-2-96-16,2-4-32 0,4-7 0 0,0 0 0 16,-4 6-80-16,4-6 0 0,0 0-16 0,0 0 0 15,0 0 80-15,12-4 0 0,-1-1 16 0,2-4 0 16,1-2-112-16,2-2-32 0,2-1 0 0,-2-1 0 16,1-3-192-16,0-1-32 0,0-4-16 0,4 0 0 0,2-6 0 15,1 5 0-15,0-1 0 0,0 3 0 0,0 3-144 0,2 1 0 16,-1 3 0-16,0 2 128 0,1 3-128 15,-1 0 0-15,-1 2 0 0,-1 4 0 0,-1 1 0 16,-3 0 0-16,0 0 0 0,-1 3 0 0,-3 3 0 0,-2 0 0 16,-2 0-144-16,1 1 144 0,-2-1-336 0,-4 2-16 15,-6-5 0-15,9 7 0 16,-9-7-2032-16,8 9-416 0,-3 3-80 0,-5-12-14144 0</inkml:trace>
  <inkml:trace contextRef="#ctx0" brushRef="#br1" timeOffset="175633.88">31065 18390 5519 0,'0'0'496'0,"11"-3"-496"16,0 0 0-16,-2-1 0 0,-9 4 2448 0,8-7 400 15,0 2 80-15,-2-4 16 0,-2 1-944 0,0 2-176 16,-4 6-32-16,1-13-16 0,-1 3-336 0,-1-2-64 15,-3-3-16-15,-1 2 0 0,-1 6-384 0,-4-1-80 0,-3 1 0 16,-2 3-16-16,-3-1-256 0,-2 2-48 16,-3 2-16-16,-4 2 0 0,-5-2-176 0,-1 3-16 0,-2 5-16 0,-4-1 0 15,3 4-32-15,0 0-16 0,0 3 0 0,2 4 0 16,5 0-48-16,3 1-16 0,5 0 0 0,4 0 0 16,6-3-32-16,4-1 0 0,5 0 0 0,3-1 0 15,6-6 96-15,1 4 16 0,6-5 0 0,4 3 0 16,4-5 16-16,3-1 16 0,2 0 0 0,2-2 0 15,2-2-96-15,-2-2-32 0,0-2 0 0,0 2 0 16,-1-5-32-16,-1 2 0 0,-3-5 0 0,-1 4 0 16,-3-3 0-16,-1 2 0 0,-2 3 0 0,-4 0 0 15,-3 1-48-15,-10 4-16 0,0 0 0 0,0 0 0 16,0 0-128-16,0 0 0 0,-1 15 144 0,-3 2-144 16,-6 1 0-16,1 3 0 0,-4 5 0 0,-5-1 0 15,-5 4 0-15,-2 1 128 0,-3 4-128 0,-1-2 128 16,-2-1 0-16,-1-3 0 0,-1 0 0 0,2-4 0 0,-2 2 80 15,-2-5 32-15,2-1 0 0,-1-3 0 0,0 0 16 16,0-2 16-16,1-2 0 0,3 0 0 0,1-2-144 0,2-2-128 16,2 2 144-16,4-7-144 0,6-1 0 0,4-2 0 15,3-1 0-15,8 0 0 16,-1-8-1408-16,3-2-208 0,3 3-48 0,8-5-10496 16,5 2-2080-16</inkml:trace>
  <inkml:trace contextRef="#ctx0" brushRef="#br1" timeOffset="175995.21">31654 18060 23039 0,'-3'-14'1024'0,"3"14"192"0,0 0-960 0,0 0-256 0,0 0 0 0,0 0 0 16,0 0 1872-16,0 0 336 0,0 0 64 0,-9 6 16 16,3 5-944-16,1 4-192 0,0 4-48 0,-1 4 0 15,1 3-208-15,4 1-32 0,0 6-16 0,1 2 0 16,0 1-256-16,2 4-48 0,5 6-16 0,-1-3 0 16,2 1-144-16,1-2-48 0,1-2 0 0,1-1 0 15,1-1-160-15,-1-2-48 0,1-3 0 0,-1-3 0 16,-1 1-128-16,0-6 192 0,-2-2-192 0,-2 0 192 15,-1-4-192-15,-1-2 128 0,-2-6-128 0,-2 0 128 16,0-11-256-16,0 0-64 0,0 0-16 0,0 0 0 16,0 0-1584-16,0 0-304 0,0 0-64 0,-7-6-8880 15,1-5-1776-15</inkml:trace>
  <inkml:trace contextRef="#ctx0" brushRef="#br1" timeOffset="176246.19">32115 18085 26719 0,'0'0'2368'0,"6"-5"-1888"0,-6 5-480 0,0 0 0 15,0 0 624-15,0 7 16 0,-2 4 16 0,-6 6 0 16,-5 4 896-16,-2 7 176 0,-3 0 48 16,-6 5 0-16,-5 3-400 0,-4 6-80 0,-1 6-16 0,-5 5 0 15,-5 5-208-15,-2 5-48 0,0 3-16 0,1 3 0 16,-5 2-352-16,4-3-64 0,3-2-16 0,1-4 0 15,5-1-320-15,2-5-64 0,4-5 0 0,5-6-16 16,3 0-48-16,0-4 0 0,1-3 0 0,7-4 0 16,0-1-128-16,2-6 128 0,0 1-128 0,2-4 128 31,4-6-768-31,4-4-176 0,0-2-16 0,3-12-16 16,0 0-2544-16,0 0-496 0</inkml:trace>
  <inkml:trace contextRef="#ctx0" brushRef="#br1" timeOffset="178887.14">21174 18697 11807 0,'0'0'512'0,"0"0"128"0,0 0-512 0,0 0-128 0,0 0 0 0,0 0 0 15,0 0 1136-15,0 0 208 0,0 0 32 0,0 0 16 0,0 0-176 0,0 0-16 16,11-5-16-16,0 2 0 0,0-1-32 0,2 2-16 16,0-3 0-16,1 1 0 0,4 1-176 0,2 0-48 15,0 0 0-15,6-1 0 0,0 0-208 0,6 2-64 16,6 1 0-16,3-1 0 0,4-3-96 0,2-1-32 15,0 1 0-15,2 2 0 0,5-1-64 0,3 4 0 16,0 2-16-16,4 2 0 0,1-2-48 0,1 2 0 16,-1 0 0-16,0 0 0 0,0-2-64 0,2 1-32 15,1 2 0-15,1 1 0 0,1-2 0 0,1-2 0 16,-1 1 0-16,-1-2 0 0,-1 0 64 0,1 2 16 0,1 1 0 16,3 0 0-16,0-2-112 0,-1-2 0 0,-2 0-16 0,-1 0 0 15,2 0 0-15,-1 4 0 0,2 1 0 0,-1 1 0 16,0-3-96-16,2 0-16 0,-6-2 0 0,1 1 0 15,-1 3-128-15,1 1 128 0,1 0-128 0,0 3 128 16,-3-5-128-16,0 1 160 0,-4-3-160 0,-3 3 160 16,-2-1-160-16,-2 0 128 0,-1 1-128 0,1 3 128 15,1-5-128-15,-5 1 128 0,0-1-128 0,-3 1 128 16,0-2-128-16,-2-1 0 0,-4 1 144 0,-3-1-144 16,1 2 0-16,-4-1 144 0,-3 1-144 0,1-1 0 15,-3 2 176-15,-1-2-176 0,-3 1 160 0,1 0-160 16,-1-2 128-16,-2 1-128 0,-3 0 0 0,-1 1 144 15,-4-1-144-15,-2-1 0 0,-1-1 144 0,-11 0-144 16,10 0 128-16,-10 0-128 0,0 0 160 0,0 0-160 16,0 0 192-16,0 0-64 0,0 0-128 0,0 0 192 15,0 0-32-15,0 0-16 0,0 0 0 0,0 0 0 0,0 0-144 0,-12-1 0 16,-3-1 144-16,-3 2-144 0,2 2 0 0,-5-2 128 16,-1 0-128-16,-3 0 0 0,0 0 160 15,-3 1-32-15,-2 2-128 0,-2-1 192 0,-5 1-192 16,-4-1 0-16,-2-2 0 0,-4 0-160 0,-3 0 160 0,-6 3 0 15,-7-5 0-15,-2 2 0 0,-4-1 0 0,0 0 128 16,-3 0-128-16,-4 1 128 0,-5-2-128 0,-2 0 0 16,0 1-128-16,3-1 128 0,-3 2 0 0,-3 0 0 15,-3-1 0-15,-1 1 0 0,1-1 0 0,3 1 0 16,2 2 0-16,-3 0 0 0,-2 0 0 0,3-1 0 16,2-1 0-16,3 2 0 0,-1 0 0 0,1-1 0 0,-2 1 0 0,1 0 0 15,-3-2 0-15,2 3 0 0,4-1 0 0,-1 0 176 16,1-1-176-16,2 0 0 0,0 0-160 0,4 3 160 15,0 1 0-15,6-1 0 0,6-1 0 16,1 2 0-16,0 1 0 0,6-2 0 0,3-3 0 0,5 2 0 16,-1 1 0-16,6 1 0 0,2-2 0 0,3 0 0 15,1 0 0-15,4 0 0 0,3-1 0 0,2 1 0 16,0-1 0-16,1-1 0 0,-1 0 0 0,2 2 0 16,0-1 0-16,1 2 0 0,5-3 0 15,1 3 0-15,1 0 0 0,4-1 0 0,0-3 0 0,2 1 0 16,2 0 0-16,8-1 0 0,-6 4-128 0,6-4 128 15,0 0 0-15,0 0-144 0,0 0 144 0,0 0-128 16,0 0 128-16,12 1-128 0,0-2 128 0,2 0-128 16,3-1 128-16,4 1 0 0,5 0 0 0,3 0 0 0,3-3 0 15,6-1 0-15,5 1 0 0,4 0 0 0,0 0 0 16,8-2 0-16,6 0 0 0,4 0 0 0,5-1 0 0,3 2 0 16,5 2 0-16,6 1 0 0,5-2 0 0,2 0 128 15,2 3-128-15,2 2 0 0,5-1 0 0,3 0 128 16,3 1-128-16,1 2 0 0,-3 2 0 0,4-4 0 15,4 2 0-15,0 1 128 0,-1 1-128 0,-1 0 0 16,0-3 0-16,0 3 0 0,-1 3 0 0,-2-3 128 16,-6 1-128-16,-1 3 0 0,-1-2 0 0,-5 0 128 15,-6-2-128-15,-5 0 0 0,-7 2 0 0,-2-2 128 16,-2-3-128-16,-2 2 0 0,-3 0 0 0,-3 0 128 16,-7-4-128-16,-1 1 0 0,-9-1 0 0,-4 0 128 15,-5-1-128-15,-3 0 0 0,-3-3 128 0,-6 3-128 0,-4-3 128 0,-3 1-128 16,-4 2 0-16,-3 1 128 0,-12 0-128 15,0 0 0-15,0 0 144 0,0 0-144 0,0 0 192 0,0 0-192 16,0 0 144-16,0 0-144 0,0 0 0 0,0 0 144 16,0 0-144-16,0 0 0 0,0 0 0 0,0 0 0 15,0 0 0-15,0 0 0 0,0 0 0 0,0 0 0 16,0 0 0-16,0 0 128 0,0 0-128 0,-9 1 0 31,9-1-1280-31,0 0-352 0,-11 5-64 0,11-5-11008 0,-10 9-2208 0</inkml:trace>
  <inkml:trace contextRef="#ctx0" brushRef="#br1" timeOffset="198718.89">20018 4172 10127 0,'0'0'896'0,"0"0"-704"15,0 0-192-15,0 0 0 0,-5-9 912 0,5 9 160 16,0 0 16-16,-7-3 16 0,7 3-512 0,0 0-96 16,-5-4-32-16,5 4 0 0,0 0 176 0,0 0 16 15,-2-9 16-15,2 9 0 0,-4-8 144 0,4 8 16 16,-3-7 16-16,3 7 0 0,-2-11-80 0,2 11-32 16,-3-10 0-16,3 10 0 0,-4-9-112 0,1 4-32 15,-4-1 0-15,1 1 0 0,-2 0-16 0,-1-3-16 16,-3 3 0-16,-2 3 0 0,1-2-48 0,-4 1-16 15,-2 1 0-15,-4 4 0 0,-1 1-80 0,-1 1-16 16,-2 1 0-16,-2 6 0 0,0-1-64 0,-2 3-16 0,-1 1 0 16,-1 1 0-16,-1 0-96 0,2 3-32 0,2-4 0 15,1 5 0-15,-5 4-32 0,5-3-16 0,0 0 0 0,2 1 0 16,1 1-144-16,1 2 160 0,3-2-160 0,0 3 160 16,3 3-160-16,2 4 0 0,2 3 144 0,2 1-144 15,5-4 128-15,0 1-128 0,3 0 128 0,4 0-128 16,2-1 128-16,4-6-128 0,4 2 128 0,3-6-128 15,6-1 176-15,4-3-48 0,3-4 0 0,-3-2 0 0,5-3 0 16,3 1 0-16,4-4 0 0,3-1 0 16,-1-1 16-16,3-3 0 0,-1-2 0 0,2-2 0 15,-1 1 48-15,1-2 16 0,-2 0 0 0,0-7 0 0,-5-3 128 0,0-1 32 16,-1-6 0-16,-2 0 0 0,-2-1 16 0,-2-2 0 16,-3-4 0-16,-3 1 0 0,-2-3-32 0,-4-2 0 15,-3 4 0-15,-3-1 0 0,-3 0-48 0,0 3-16 16,-8-1 0-16,2 3 0 0,-3 3-160 0,-2 0-128 15,-4 4 192-15,-2 1-192 0,-2 2 0 0,-1 5 0 16,-1 0 0-16,-12 2 0 16,2 1-912-16,-2 4-304 0,-1 5-48 0,0 3-16 15,1 2-1744-15,2 3-368 0,-5-1-64 0,10 4 0 0</inkml:trace>
  <inkml:trace contextRef="#ctx0" brushRef="#br1" timeOffset="199453.29">19437 5479 4607 0,'0'0'192'0,"0"0"64"0,4-6-256 0,-2-3 0 0,1 2 0 0,-1 0 0 0,-2 7 2496 0,1-8 448 16,1 2 80-16,-1-3 32 0,0 3-1712 0,1-3-352 15,-2 9-64-15,2-5-16 0,2-4 176 0,-3 2 48 16,2 2 0-16,-3 5 0 0,0 0-64 0,1-7-16 16,0 0 0-16,-1 3 0 0,0 4-64 0,0 0-16 15,0 0 0-15,0 0 0 0,0 0-80 0,0 0 0 16,0 0-16-16,0 0 0 0,0 0-208 0,0 0-32 16,0 0-16-16,0 0 0 0,-5 4-160 0,0 6-16 15,-1 2-16-15,-1 3 0 0,1 3-48 0,-2 3 0 16,0 6 0-16,0 1 0 0,-1 6-48 0,1 3-16 15,-2 1 0-15,1 2 0 0,-1-2-32 0,0-1-16 16,0 0 0-16,-2-2 0 0,0 3-16 0,-1-1 0 16,0-1 0-16,3-3 0 0,1 0 160 0,2-4 32 15,0 0 0-15,2 1 0 0,0-5-224 0,1-1-32 0,0-1-16 16,3-5 0-16,1-5-176 0,-2-1 128 0,2 0-128 0,0-6 128 16,0-6 352-16,0 0 64 0,0 0 16 0,0 0 0 15,0 0-432-15,6-8-128 0,0-7 0 0,2-6 0 16,1-9 320-16,1-1 16 0,0-5 0 0,0-3 0 15,0-3-336-15,1-4 144 0,-1 3-144 0,0-1 0 16,-2 4 144-16,-1 4-144 0,0 6 0 0,-4 6 144 16,1 5-144-16,-1 5 128 0,-2 5-128 0,-1 9 128 0,0 0-128 15,0 0 128-15,-5 9-128 0,-1 6 128 0,-3 4-128 0,-1 5 0 16,-3 5 0-16,-1 3 0 0,0-3 0 0,-1 6 0 16,-2 0 0-16,1 5 0 0,0-1 0 0,2-1 0 15,-1-1 0-15,1 0 0 0,1-3 0 0,2 0 0 16,-1-3 0-16,4-6 0 0,0 0 0 0,2-1 0 15,1-5-128-15,1-3 128 0,1-4-272 0,3-2 16 16,0-10 0-16,0 0 0 16,0 0-2288-16,8-1-448 0,3-12-80 0</inkml:trace>
  <inkml:trace contextRef="#ctx0" brushRef="#br1" timeOffset="200535.07">30318 3975 21183 0,'-5'-15'944'0,"1"7"192"0,1-2-912 0,1 0-224 0,-1 1 0 0,-1-1 0 15,2 2 0-15,-2-2-256 0,1 1 48 0,1-3 16 16,-1-1 336-16,2 3 80 0,0 0 16 0,1 10 0 16,2-8 368-16,-2 8 80 0,0 0 16 0,0 0 0 15,0 0-160-15,0 0-32 0,0 0 0 0,0 0 0 16,12 5-224-16,-7 6-48 0,-1 3-16 0,-2 0 0 16,-1 2 80-16,-1 3 16 0,0 4 0 0,-1 3 0 15,-1 7 48-15,-2 3 16 0,0 0 0 0,-2 0 0 16,-2 1 48-16,-2 0 16 0,-2 1 0 0,1 0 0 15,-3 2 16-15,0-1 16 0,0-1 0 0,1-2 0 0,1 1-80 16,0-2-16-16,-1 1 0 0,3-6 0 0,0-2-128 0,1 0-48 16,3-7 0-16,1-1 0 0,0 2-64 0,1-3-16 15,3-1 0-15,-2-3 0 0,1-1-128 0,0-3 0 16,2-11 144-16,-1 9-144 0,1-9 0 0,1 9-192 16,-1-9 32-16,0 0 0 15,0 0-768-15,7-9-160 0,-1-2-16 0,3-2-16 16,1-2-1824-16,3-3-384 0,2-9-64 0,3 1 0 0</inkml:trace>
  <inkml:trace contextRef="#ctx0" brushRef="#br1" timeOffset="200920.93">31054 3852 19343 0,'0'0'1728'0,"0"0"-1392"0,0 0-336 0,-7 9 0 15,-2 2 720-15,-3 5 80 0,-1-1 16 0,-4 1 0 16,0 2-432-16,-8 1-96 0,0 2-16 0,-4 1 0 16,-3 0 496-16,0 2 112 0,-1-1 16 0,-1 1 0 15,0-5-96-15,-1-1-16 0,2-1 0 0,0 0 0 16,1 2-64-16,1-1-16 0,-3-1 0 0,3-1 0 15,-1 0-160-15,1-2-32 0,2-3-16 0,4-1 0 16,2 0-240-16,5-1-64 0,0 3 0 0,4-5 0 0,4 3-64 16,4-1 0-16,1 4-128 0,1 2 192 0,4 3-192 0,5 1 0 15,3 2 0-15,4 3 0 0,6 2 0 0,4 4 0 16,1-1 0-16,2 4 0 0,2 0 0 0,1-1 0 16,-2-3 0-16,1 0 0 0,-3-3 0 0,-2-1 0 15,-2-3 0-15,1-1 0 0,-6 1 0 0,0 1 0 16,-2-4 0-16,-1-3 0 15,0-3-704-15,-2 2-48 0,-2 1 0 0,-2-1-9040 16,0 0-1792-16</inkml:trace>
  <inkml:trace contextRef="#ctx0" brushRef="#br1" timeOffset="201291.2">30478 5752 26719 0,'0'0'2368'0,"0"0"-1888"0,6-5-480 0,-6 5 0 16,0 0 432-16,0 0-16 0,0 0 0 0,10 7 0 15,-1 3 512-15,-5 0 96 0,1 4 32 0,-2 2 0 16,-2 5 272-16,-1 4 48 0,0 2 16 0,-1 5 0 16,-2 4-464-16,-2 5-96 0,1 5 0 0,-1 0-16 0,-1 2-208 0,1 0-32 15,0-2-16-15,-2 1 0 0,0-1-96 0,0-6-16 16,0 0 0-16,-1-2 0 0,0-2-112 0,2-3-16 16,1-4-16-16,1-2 0 0,-1 1-176 0,4-6-128 15,-1-1 192-15,4-2-192 16,2-4-576-16,2-1-208 0,-1-8-48 0,-5-6-16 15,14-1-2272-15,3-4-448 0</inkml:trace>
  <inkml:trace contextRef="#ctx0" brushRef="#br1" timeOffset="-194624.5">9779 15692 13071 0,'0'0'576'0,"0"0"128"0,2-6-576 0,0-1-128 16,-2 7 0-16,0 0 0 0,0-11 1136 0,0 2 192 15,0 1 32-15,0 3 16 0,0 5-352 0,0 0-80 16,0-7-16-16,0 7 0 0,0 0-176 0,0 0-48 16,0 0 0-16,0 7 0 0,0 1-288 0,1 6-64 15,0 4-16-15,3 5 0 0,-4 2 240 0,0 3 32 16,0 5 16-16,0 3 0 0,0 0-32 0,0 3 0 15,0 0 0-15,0 2 0 0,0-2-64 0,0-2-16 16,0 1 0-16,0-4 0 0,0-2-16 0,-3-5-16 16,2 1 0-16,1-4 0 0,1 0-160 0,2-2-48 15,-3-3 0-15,2-1 0 0,1-4-112 0,1-3-32 16,-3 0 0-16,4-2 0 16,2 0-1264-16,-7-9-256 0,14 4-48 0,-6-4-12448 0</inkml:trace>
  <inkml:trace contextRef="#ctx0" brushRef="#br2" timeOffset="-190453.94">10069 15555 12959 0,'0'0'576'0,"0"0"112"0,0 0-560 0,-6-8-128 0,1 3 0 0,0 0 0 0,5 5 368 0,-6-8 32 16,0 3 16-16,6 5 0 0,-7-10-32 0,2 4-16 15,5 6 0-15,-6-5 0 0,-1-3 176 0,1 2 32 16,1-2 16-16,5 8 0 0,-4-9 240 0,0 3 64 16,1-4 0-16,0 5 0 0,3 5 96 0,-1-11 32 15,-1 5 0-15,2 6 0 0,0 0-208 0,0 0-48 16,0 0 0-16,0 0 0 0,0 0-336 0,0 0-80 15,0 9-16-15,0 4 0 0,0 2-128 0,3 5-16 16,1 6-16-16,-2 5 0 0,-2 5 112 0,0 2 32 16,-1 3 0-16,-3-1 0 0,-2 4 64 0,-2 3 0 15,-2 5 16-15,-1-6 0 0,-2-2 48 0,-1-1 0 0,3 3 0 16,-1-7 0-16,-1-6-48 0,3-3 0 0,0-6 0 16,0-3 0-16,0 1 64 0,5-4 16 0,-2-7 0 15,4 1 0-15,0-6-16 0,3-6 0 0,0 0 0 0,0 0 0 16,0 0 48-16,0 0 16 0,0 0 0 0,-3-16 0 15,0-6 16-15,0-5 0 0,2 2 0 0,0-7 0 16,1-2-288-16,0-4-48 0,1-3-16 0,3-6 0 16,2 0-192-16,3-4 144 0,1-1-144 0,3-3 128 15,1-2-128-15,2 0 0 0,3 5 0 0,4 7 0 16,1 6 0-16,2 5 0 0,-3 3 0 0,0 9-176 16,-1 5 176-16,1 5 0 0,-1 6-144 0,-2 3 144 15,1 3 0-15,-2 5 0 0,4 7 0 0,-4 1 0 16,-3 3-256-16,-3 3 64 0,1 8 0 0,-4-2 16 15,-2 3 16-15,-2-1 0 0,-5 1 0 0,-1-3 0 16,-1 3 160-16,-5-4-128 0,-2-1 128 0,-1-2-128 16,0-4 128-16,0 0 0 0,0-3 0 0,3-3 0 15,0-4 0-15,6-7 0 0,-4 9 128 0,4-9-128 0,0 0 0 0,0 0 128 16,0 0-128-16,10-8 0 16,1 3 0-16,2 0 0 0,2 2 0 0,3 2 128 0,1 2-128 0,2 2 0 15,0 3 0-15,1 6 0 0,-2-6 0 0,1 5-128 16,-5 6 128-16,-2-1 0 0,-3 2 0 0,-2 0-128 15,-2-1 128-15,-3 2 0 0,-4 0 0 0,-4 1 0 16,-4-3 0-16,-3 0 0 0,-5 1 0 0,-4 0 128 16,-5 1 0-16,-6-1 0 0,-2-2 192 0,0 1 64 15,0-1 0-15,1-4 0 0,0-1-224 0,2-3-32 16,1 0-128-16,2-5 192 0,0 1-48 0,3-3-16 16,3-2 0-16,-1-1 0 0,4-1-128 0,4 1 0 15,1-6 0-15,5 2 0 16,1-5-1248-16,5 2-176 0,2-1-48 0,5 0 0 15,2-6-1936-15,7-1-400 0</inkml:trace>
  <inkml:trace contextRef="#ctx0" brushRef="#br2" timeOffset="-190190.24">10801 15451 22111 0,'0'0'976'0,"0"0"208"0,0 0-944 0,-9 5-240 0,1-2 0 0,2 6 0 16,1 1 2368-16,-2 7 448 0,-1 1 64 0,-3 2 32 16,-1 3-1632-16,3 0-336 0,-3 4-64 0,1-1-16 0,-2-5-352 0,2 1-64 15,-1 4 0-15,2-3-16 16,1-3-240-16,2 0-32 0,-1 0-16 0,2-4 0 16,1 2-144-16,1-4 0 0,1-1 0 0,2-5 128 0,1-8-128 0,1 11-256 15,-1-11 64-15,0 0 16 16,0 0-1584-16,14 0-320 0,-4-4-64 0,4-6-12256 0</inkml:trace>
  <inkml:trace contextRef="#ctx0" brushRef="#br2" timeOffset="-189847.91">11247 15373 21183 0,'0'0'944'0,"0"0"192"0,-9 6-912 0,1-2-224 0,8-4 0 15,-10 10 0-15,0-1 1920 0,1 3 320 0,-2-1 80 0,1 4 16 16,-2 1-1328-16,1 3-272 0,-1 1-48 0,2 4-16 16,0-4-288-16,0 3-64 15,1 3-16-15,1-3 0 0,4-4-112 0,2-1 0 16,1-2-16-16,2-1 0 0,4-3-16 0,1-1 0 16,3-4 0-16,4 0 0 0,1-3 304 0,2-3 64 15,2 1 16-15,4-5 0 0,2-6 32 0,1 0 16 0,1-5 0 0,0 0 0 16,2-2-144-16,0-2-16 15,0-2-16-15,-2-2 0 0,-2 0-32 0,-2-3 0 0,-7 0 0 0,-5 0 0 16,-4-1 320-16,-2 0 48 0,-9-6 16 0,-3 3 0 16,-2 4-96-16,-2-2-16 0,-6 3 0 0,-5 4 0 15,0-1-304-15,0 2-64 0,0 1-16 0,0 4 0 0,0 9-272 16,2 0 0-16,-1 0 0 0,3 5 0 16,-1 5-1056-16,2 4-272 15,3-1-48-15,2 2-16 0,2-4-1680 16,2 3-352-16</inkml:trace>
  <inkml:trace contextRef="#ctx0" brushRef="#br2" timeOffset="-189564.14">10829 14811 5519 0,'-5'-7'496'0,"0"-4"-496"15,1 4 0-15,1-2 0 0,2 4 7040 0,1 5 1296 0,-1-7 272 0,1 0 48 16,0 7-6288-16,0 0-1280 16,0 0-240-16,0 0-48 0,0 0-800 0,0 0 0 15,0 0 0-15,0 0 0 16,0 0-1264-16,0 0-208 0,0 0-32 0</inkml:trace>
  <inkml:trace contextRef="#ctx0" brushRef="#br2" timeOffset="-188565.53">10173 16919 5519 0,'4'-18'496'0,"-2"6"-496"0,-1 2 0 0,-1-1 0 16,0 2 2624-16,3-1 448 0,-3 10 64 0,1-10 32 15,-1 10-1088-15,0 0-224 0,-4-9-32 0,4 9-16 16,0 0 16-16,0 0 0 0,0 0 0 0,0 0 0 15,0 0-288-15,0 0-48 0,0 0-16 0,0 0 0 0,-1 12-480 16,0 5-96-16,0 2-32 0,1 1 0 0,0 1-256 0,0 0-48 16,-2 6-16-16,1-2 0 0,0 6-160 0,1-2-16 15,-1 3-16-15,1-2 0 16,0-4-192-16,0 2-32 0,-2-4-128 0,2 1 192 16,-1-2-192-16,1-2 0 0,1-2 128 0,1 0-128 0,-4 0 0 15,2-1 0-15,2-3 0 0,-2-1 0 16,-2-5-448-16,2 1-64 0,0-10-32 0,0 6 0 15,0-6-2064-15,0 0-400 0,0 0-96 0</inkml:trace>
  <inkml:trace contextRef="#ctx0" brushRef="#br2" timeOffset="-188318.66">9958 17217 28559 0,'0'0'2544'0,"0"0"-2032"16,0 0-512-16,10 5 0 0,0-3 832 0,0 1 80 15,1 3 16-15,0-3 0 0,2-3 352 0,3-1 64 16,0-1 0-16,1-1 16 0,4-2-368 0,-2 1-80 0,1-2-16 16,2-1 0-16,-1 1-272 0,2-2-64 0,1 1-16 0,1-1 0 15,0-1-256-15,-2 0-48 0,0 3-16 0,0-2 0 16,1-3-224-16,-1 3 128 16,0-1-128-16,-3 3 0 0,-2-4 0 0,2 4-208 0,-1-5 16 0,-1 5 0 31,-4 1-1984-31,1-1-400 0,-3-1-80 0</inkml:trace>
  <inkml:trace contextRef="#ctx0" brushRef="#br2" timeOffset="-188027.11">11028 16419 31727 0,'0'0'1408'0,"0"0"288"0,10-10-1360 0,-10 10-336 15,0 0 0-15,0 0 0 0,0 0 1488 0,0 0 240 16,0 0 32-16,0 22 16 0,-1 0-464 0,-3 5-96 16,-3 6 0-16,-1 4-16 0,0 5-224 0,1 1-32 15,-1 7-16-15,1-6 0 0,0 2-224 0,2-2-64 16,0 2 0-16,1-1 0 0,2-2-336 0,0-5-80 16,1-2-16-16,1-3 0 0,0 0-208 0,0-5 144 0,-1 0-144 15,2-3 128-15,2 2-128 0,-1-4 0 0,2 0 0 0,1-2 128 31,0-4-992-31,-1-2-208 0,4-1-32 0,-1-1-12800 16,3-6-2560-16</inkml:trace>
  <inkml:trace contextRef="#ctx0" brushRef="#br2" timeOffset="-186914.66">8975 18474 10127 0,'-22'8'448'0,"8"-2"96"0,-2-2-544 0,2 1 0 0,2 2 0 0,3-2 0 0,1-1 1600 0,8-4 192 15,0 0 64-15,0 0 0 0,0 0-736 0,15 1-144 16,6-5-16-16,4 0-16 0,3-5-304 0,5 2-48 16,4-5-16-16,6-2 0 0,5-5 80 0,12-2 16 15,11-2 0-15,8-7 0 0,9 0-48 0,2-1-16 16,0-2 0-16,13 3 0 0,14 3-96 0,-2-2-32 15,-7 0 0-15,4 3 0 0,7 3 96 16,-2 3 32-16,-4-2 0 0,-1 5 0 0,-4 3-80 0,-2 0-16 16,-1-2 0-16,-10 5 0 0,-6 2 64 0,-3-1 0 0,-3 4 0 15,1-3 0-15,-5 0 16 0,-6 4 16 0,-7 0 0 16,-5 1 0-16,-4-1-208 0,-4-4-32 0,-2 1-16 0,-3 2 0 16,-2-1-208-16,-4 2-144 0,-7 2 192 15,-8-2-192-15,-4 2 128 0,-5 2-128 16,-5-1 0-16,-13 2 0 15,0 0-1456-15,0 0-400 0,0 0-64 0,-13 9-8368 0,-10-1-1664 0</inkml:trace>
  <inkml:trace contextRef="#ctx0" brushRef="#br2" timeOffset="-186185.83">9035 19566 14735 0,'0'0'640'0,"0"0"160"0,0 0-640 0,0 0-160 0,0 0 0 0,-5 12 0 15,5-12 1792-15,0 0 336 0,0 0 64 0,0 0 16 16,0 0-416-16,0 0-96 0,0 0-16 0,0 0 0 15,-2-10-400-15,3-4-96 0,0-3-16 0,4-2 0 16,2 0-400-16,0-4-96 0,1-4-16 0,2 1 0 16,-1-2-304-16,2-3-64 0,2-6-16 0,2 0 0 15,-2 3-96-15,2 1-32 0,-1 0 0 0,1 2 0 16,-1 5-144-16,0 3 0 0,0 8 0 16,0 2 0-16,0 4 0 0,-2 5-144 0,0 3 144 0,0 9 0 15,-1 3 0-15,0 6-128 0,-1 2 128 0,-1 6 0 16,-2 4 0-16,-2 3-160 0,-2 1 160 0,-3-1-128 15,-3-2 128-15,1 0-128 0,-1-4 128 0,-1-2-128 0,3-4 128 16,0-5 0-16,1-4 0 0,0-11 0 16,0 0 128-16,0 0 0 0,10 0 0 0,3-4 0 15,-1-3 336-15,2-8 80 0,2-3 16 0,0-1 0 0,1-7-240 16,2 1-64-16,0-4 0 0,-1-3 0 0,-3-6-128 16,-1 0-128-16,0 1 144 0,0 0-144 0,-1 1 0 0,-1 3 128 15,2 9-128-15,0 6 0 0,-2 4 0 0,-2 5 0 16,-2 0 0-16,-8 9 0 0,11 3 0 0,0 5 0 15,-3 2-128-15,0 8 128 0,-6 6 0 0,2 1 0 16,-1 7-128-16,-2 1 128 0,-1 3 0 0,0-2 0 16,0-2 0-16,0 1 0 0,0-4 0 0,0 0 0 15,0-5 0-15,0-5 0 0,0-1-240 0,0-1 16 16,0-7 0-16,2 0 0 16,-2-10-1616-16,0 0-320 0,0 0-64 0,0 0-12704 0</inkml:trace>
  <inkml:trace contextRef="#ctx0" brushRef="#br2" timeOffset="-185323.5">10113 19020 25791 0,'0'0'2304'0,"0"0"-1856"0,0 0-448 0,0 0 0 16,0 0 1184-16,-9-2 144 0,-1 2 16 0,1 4 16 15,0 1 0-15,-1 2 0 0,-3 4 0 0,-1 3 0 16,-3-2-608-16,-1 3-128 0,0 4-32 0,0 0 0 15,0 0-192-15,2 1-32 0,1 2-16 0,2 0 0 16,1-5-192-16,7 0-32 0,2-3-128 0,3-3 192 0,1 2-192 0,3-2 144 16,-4-11-144-16,11 7 128 0,2-1 0 0,2-1-128 15,3-5 192-15,-2-4-64 16,0-3 48-16,-1-5 0 0,0 2 0 0,-1-3 0 0,1 1 16 16,-3-4 0-16,-1-1 0 0,-2 3 0 0,-3 1-48 0,0 2 0 15,-3 3 0-15,1-1 0 0,-4 9-144 0,0 0 160 16,0 0-160-16,0 0 160 0,0 0-160 0,0 0 0 15,0 0 0-15,0 0 128 0,7 10-128 0,-1-1 0 16,-6-9 0-16,8 9 128 0,-1-1-128 0,-7-8 0 16,12 5 0-16,-1-4 0 0,3-2 0 0,0-3 160 15,1 1-160-15,2-3 160 0,1-7-160 0,-1 2 0 16,1-6 0-16,1 0 128 0,0-1 16 0,2-5 0 16,-2-1 0-16,4 1 0 0,2 1 48 0,-1-3 16 0,-4-3 0 15,1-1 0-15,-2-2-208 0,-1-2 176 0,-2-3-176 16,-2-3 160-16,-1-3-160 0,-3-4 192 0,-1 2-192 15,-3 1 192-15,-1 3-192 0,2 7 0 0,-2 7 0 0,0 5 128 16,-1 6-128-16,-3 5 0 0,-1 10 0 0,0 0 0 16,0 0 0-16,-1 11-144 0,-2 7 144 0,1 4-160 15,-1 4 160-15,-1 6-160 0,-1 10 160 0,1 0-160 16,1 4 160-16,-1-3 0 0,0 4 0 0,3-6-128 16,1-3 128-16,2-5 0 0,2-4 0 15,1-5 0-15,0-2 0 0,0-3 0 0,0-4 0 0,3-2 0 16,1-8 0-16,1-3 0 0,0-3 0 0,3-3 128 15,0-5 80-15,2-1 32 0,0-6 0 0,2-2 0 16,1-1-48-16,-1-7 0 0,1-1 0 0,-1-8 0 16,-2-2-192-16,0 0 144 0,0-3-144 0,2-7 128 0,-1-5-128 15,2-3 0-15,0-1 144 0,2-2-144 16,3-3 0-16,1 3 0 0,-1 5 0 0,-1 6 0 0,-2 5 0 16,-2 6 0-16,-3 6 0 0,-5 6 0 0,2 6 0 0,-3 7 0 15,-9 11 0-15,0 0 0 0,0 0 0 0,0 0 0 16,-3 12 0-16,1 6-128 0,-5 4 128 0,-2 7-128 15,-1 4 128-15,-2 6-128 0,-2 3 128 0,-3 5 0 16,-2 5 0-16,0 2 0 0,0-1 0 0,2 1 0 16,3-2 0-16,2-8 0 0,0-4 0 0,3-4 0 15,0 0 0-15,4-5 0 0,2-10 0 0,1-3 0 16,2-4 0-16,0-1 0 0,0-13 0 0,0 0 176 16,0 0-176-16,0 0 192 0,10 2 128 0,1-4 16 15,-3-7 16-15,3 1 0 0,1-5-80 0,-1 6-16 16,3-2 0-16,-2 4 0 0,0 2-256 0,-1 1 0 0,-1-2 0 0,3 8-144 15,-2 0 144-15,0 4 0 0,-1 3 0 0,-1 1 0 16,3-1 0-16,-1 1 0 0,-1 6 0 0,1-3 0 16,1 1 0-16,-1-5 0 0,-1 4 0 0,0-2-192 15,-1-4 192-15,-1 1 0 0,0-4 0 0,-8-6 0 16,7 12-224-16,-7-12-16 0,0 0 0 0,0 0 0 31,0 0-1904-31,0 0-384 0,0 0-80 0,0 0-15680 0</inkml:trace>
  <inkml:trace contextRef="#ctx0" brushRef="#br2" timeOffset="-185105.01">10460 18773 34095 0,'0'0'1504'0,"13"-6"320"0,3-1-1456 0,5 1-368 0,4-4 0 0,2 5 0 0,-1-2 704 0,5 2 64 16,2-1 0-16,3 0 16 0,0 2 96 0,4 1 16 15,2 2 0-15,0 1 0 0,0 0-640 0,1 5-128 16,-5 4-128-16,-1-1 176 15,-3 2-2400-15,-5-3-464 0</inkml:trace>
  <inkml:trace contextRef="#ctx0" brushRef="#br2" timeOffset="-184823.87">10135 20106 34431 0,'0'0'1536'0,"0"0"304"0,0 0-1472 0,10-1-368 0,3 0 0 0,-1-2 0 16,2 2 1264-16,3-3 176 0,2-3 32 0,2 0 16 15,5-3-256-15,2 1-48 0,4-5-16 0,3 2 0 16,2-1-384-16,1 1-80 0,-1-4 0 0,-3 4-16 0,-2 4-256 16,-3-1-48-16,-3 5-16 0,-3 0 0 0,-4 1-240 0,-1 1-128 15,-3-2 128-15,-1 3-128 16,-1 0-480-16,-13 1-160 15,10 0-48-15,-10 0 0 0,10 2-1776 0,-10-2-352 0,0 0-80 16</inkml:trace>
  <inkml:trace contextRef="#ctx0" brushRef="#br2" timeOffset="-184595.78">11143 19700 18431 0,'0'0'816'0,"0"0"160"15,-3 9-784-15,1-1-192 0,2-8 0 0,-2 14 0 0,0 3 4944 0,1 3 944 0,1 6 192 0,0 0 48 16,0 5-3488-16,1 3-688 0,0 1-144 0,0 3-16 16,1-1-896-16,-1-2-160 0,1 2-32 0,1 0-16 15,1 0-320-15,0-4-64 0,-1-1-16 0,1-4 0 16,0 0-160-16,0-3-128 0,1 2 144 0,0-3-144 16,1-4 0-16,-1 0 0 0,1-2 0 0,1-2 0 31,0-5-1600-31,4-2-272 0,-2-3-48 0</inkml:trace>
  <inkml:trace contextRef="#ctx0" brushRef="#br2" timeOffset="-161799.34">12172 18641 22575 0,'-7'-12'992'0,"2"4"224"0,-3 1-976 0,0-2-240 0,1 3 0 0,-2-3 0 16,-3 1 752-16,0-2 96 0,-4 1 32 0,1-1 0 15,1 1-144-15,-4-3-32 0,1-2 0 0,-1 0 0 16,-6-4-336-16,-1 1-80 0,3 1-16 0,-5-1 0 15,0 2-16-15,-3-2-16 0,-2 2 0 0,-2 1 0 16,-1 2-112-16,-2-1 0 0,-2 4-128 0,-8 0 192 16,-6 0-64-16,-6-1-128 0,-3-5 176 0,-3 2-176 0,-1 5 192 15,-3 1-64-15,1 2 0 0,-10 2-128 0,-8 2 160 16,0 2-160-16,-1 2 128 0,-2 7-128 0,-3 3 0 0,-6 1 0 16,-6 0 0-16,0 5 0 0,4 3 0 15,-5 6 0-15,-4-1 0 0,2 6 0 0,2 3 0 0,2 2 0 16,1 1 0-16,0 2 0 0,-1 0-144 0,7 3 144 15,3-2 0-15,7 6 0 0,3-1 0 16,3 7 144-16,1 7 16 0,5 0 0 0,3 5-32 0,8-3-128 16,8 2 192-16,4 5-64 0,7-1-128 0,4 2 0 15,2 3 0-15,8-2 0 0,4 2 0 0,6-5 0 16,5-3 0-16,8-4 0 0,10-2-144 0,6 1 144 16,6-2-192-16,6-1 192 0,7-1-160 0,4-8 160 0,8-2-128 15,3-2 128-15,4-1 0 0,5-3 0 0,4-3 0 0,5-2 0 16,5-1-144-16,1-4 144 0,-1-1-160 15,6-7 160-15,1-2 0 0,9-4 0 0,5-1-128 0,2-2 128 16,0-5 0-16,0 1 0 0,3-1 0 0,6 1 0 16,5-3 0-16,-3 2 0 0,-3-7 0 0,3-1 0 15,4 0 0-15,2-1 0 16,-3-4-160-16,2-1 160 0,1-4 0 0,3 2-144 16,6-4 144-16,-5-2 0 0,-4-5 0 0,2-1-128 0,2-4 128 0,0-1 0 15,-4-7 0-15,0-1 0 0,-1 1 0 0,1 0 0 16,-1-2 192-16,-4-3-48 0,-8 1-16 0,-4-5 0 15,-3-2 80-15,-5 1 16 0,-3 1 0 0,-8-8 0 16,-10-4 128-16,-7-2 32 0,-6-2 0 0,-6-2 0 16,-7-8 272-16,-5-7 64 0,-7-7 16 0,-4-1 0 15,-6 0-16-15,-7-1 0 0,-6-4 0 0,-5-3 0 0,-8-1-144 16,-5 1-16-16,-7 3-16 0,-2 10 0 0,-5 6-208 0,-5 9-32 16,-6 8-16-16,-11 7 0 0,-6 8-288 0,-6 10-176 15,-6 6 32-15,-3 8 0 16,1 7-1920-16,-6 4-384 0,-3 5-80 15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6:16:41.07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10971 15519 13071 0,'0'0'576'0,"0"0"128"0,0 0-576 0,3-9-128 16,-1 4 0-16,1-2 0 0,-3 7 1072 0,2-6 176 15,0 1 32-15,-2 5 16 0,0 0-208 0,0 0-64 16,0 0 0-16,0 0 0 0,-4-6-224 0,4 6-48 15,0 0-16-15,-9 0 0 0,-1-1-112 0,-2 1-32 16,-3 6 0-16,0-2 0 0,-2 1-272 0,-1 3-64 16,-2-1-16-16,-2 6 0 0,0 5 32 0,0 1 16 15,-1 1 0-15,-1 6 0 0,-2 2-48 0,1 3-16 16,2 2 0-16,2 3 0 0,0-3-224 0,5 1 144 16,2-2-144-16,4-1 128 0,1-1-128 0,4-4 192 15,3-2-192-15,5-1 192 0,2-3 240 0,4-2 48 16,2-4 16-16,6-3 0 0,3 1-32 0,3-6 0 15,2-1 0-15,5-1 0 0,-1-5-96 0,4-3-32 0,3-1 0 0,0 1 0 16,1-1-16-16,0-4 0 0,0 0 0 0,-1-4 0 16,-3 1-48-16,0-4-16 0,-3 0 0 0,2 1 0 15,-4-2 48-15,-1-2 0 0,-2-4 0 0,-3 1 0 16,-3 1 144-16,-4-2 48 0,-4-2 0 0,-2 2 0 16,-4-3-16-16,-3 2 0 0,-6 1 0 0,0 0 0 15,-4 2-112-15,-2 2-32 0,-4 0 0 0,0 1 0 16,-4 1-208-16,-2 6-128 0,0-2 128 0,-2 3-128 15,2 2 0-15,-2 2-128 0,1 1 0 0,-9 4 0 16,2 2-480-16,6 4-96 0,0-1 0 16,3 1-16-16,0 6-2656 0,2 1-528 0,-7 6-96 0,6-3-32 15</inkml:trace>
  <inkml:trace contextRef="#ctx0" brushRef="#br0" timeOffset="417.21">10314 16326 23263 0,'0'0'1024'0,"0"0"224"0,8-1-992 0,0-3-256 0,5 2 0 0,2-1 0 16,2-1 1008-16,5 2 144 0,3-1 48 0,4-3 0 15,3 2-48-15,4 2 0 0,3-1 0 0,0-1 0 16,6-2-240-16,1 2-48 0,1 3-16 0,2-1 0 15,2 1-176-15,-1 0-32 0,-2 0-16 0,-1 1 0 16,-4 1-64-16,-2-1-16 0,-3-1 0 0,-4 1 0 0,-2 1-272 0,-3 0-48 16,-2 0-16-16,-4 2 0 0,-4-3-208 0,-2 1 176 15,-4 2-176-15,-2-1 160 16,-2 2-336-16,-9-4-64 0,0 0-16 0,0 0 0 16,0 0-2464-16,-6 7-496 0</inkml:trace>
  <inkml:trace contextRef="#ctx0" brushRef="#br0" timeOffset="641.46">11016 16362 16575 0,'0'0'1472'0,"-3"9"-1168"16,2 5-304-16,-1 4 0 0,0 3 3280 0,-3 6 608 16,0-2 112-16,0 7 32 0,-3 2-1728 0,3 3-320 15,-3 1-80-15,-1 0-16 0,-2 1-656 0,-2-1-128 16,-1 1-16-16,2-2-16 0,0-3-496 0,1-2-80 15,-2 0-32-15,3-2 0 0,1-4-224 0,1 1-48 16,2-6-16-16,-2 1 0 0,3-2-176 0,1 2 0 16,3-7 0-16,1 8 0 15,0-7-320-15,5-4-112 0,3-1-16 0,2-6 0 16,3 3-2896-16,2-8-592 0,9-8-112 0,2-2-32 0</inkml:trace>
  <inkml:trace contextRef="#ctx0" brushRef="#br0" timeOffset="1818.16">13624 16239 8287 0,'0'0'736'0,"0"0"-592"0,0 0-144 0,0 0 0 16,0 0 2048-16,14 2 368 0,0 1 80 0,2-1 0 15,2-1-736-15,1 1-160 0,4-2-16 0,4-2-16 16,3 1-544-16,-6 1-128 0,8 0 0 0,4 3-16 16,3 1-496-16,10-1-112 0,7 0-16 0,25 1 0 15,-4-2 224-15,-21 0 32 0,7 1 16 0,7 0 0 0,8-1 144 0,6 1 32 16,4 0 0-16,3-2 0 0,4 0-64 0,5 3-16 16,7-2 0-16,-1 1 0 0,1-2-256 0,3 2-48 15,3 1-16-15,4-2 0 0,-3 4-144 0,2-2-32 16,4 1 0-16,0 3 0 0,-1-4 0 0,1 1 0 15,-1-1 0-15,2 2 0 0,-1-2 64 0,-10 1 16 16,1 1 0-16,15 1 0 0,-2-4-16 0,-14 3 0 16,-4-1 0-16,2-3 0 0,2 2 48 0,-2 0 0 15,-3 1 0-15,-2-4 0 0,-2 2-48 0,0-1 0 16,0 1 0-16,-5-1 0 0,-2 0-64 0,-2-1-128 16,-2 0 176-16,41 2-176 0,-18-2 160 0,-12-1-160 15,-12-1 128-15,-31-2-128 0,4 3 128 0,4 0-128 16,3-1 128-16,37 0-128 0,-14-1 0 0,-9 2 128 15,-9-2-128-15,-27 1 0 0,6-1 0 0,3 2 128 16,-1-1-128-16,1 0 0 0,-2-1 128 0,-2 2-128 16,-1-1 0-16,17 0 128 0,-12-2-128 0,-28 3 0 15,2 0 0-15,1 0 128 0,-2 3-128 0,-1-2 0 0,-3-1 0 16,-2 1 0-16,-1 1 128 0,9-1-128 0,-9 0 0 0,-7-1 128 16,-4 2-128-16,-11-2-144 0,0 0 144 15,0 0-208 1,0 0-608-16,0 0-112 0,-14-2-32 0,-2 1 0 15,-2-2-2320-15,1 1-480 0</inkml:trace>
  <inkml:trace contextRef="#ctx0" brushRef="#br0" timeOffset="2121.21">19903 16070 25103 0,'10'-7'1104'0,"-2"6"240"0,4 1-1072 0,3 0-272 15,5 0 0-15,4 0 0 0,3 0 160 0,5 2-32 16,1 2 0-16,4 3 0 0,5-2 624 0,14 6 112 16,2-2 32-16,-1 4 0 0,-1-2-48 0,-4 3 0 15,0 0 0-15,-5 3 0 0,-3-1-112 0,-6 3-32 16,-3-1 0-16,-7 4 0 0,-4 1-80 0,-1 2-32 16,-4 0 0-16,-3 2 0 0,-4-3-272 0,-4 3-64 15,-4-3-16-15,-4 9 0 0,-4-5-16 0,-2-13 0 16,-1 1 0-16,-4 0 0 0,-2 1 32 0,-2-1 0 15,-4-1 0-15,-2-1 0 0,0 0-256 0,-19 12 144 16,10-7-144-16,1-4 128 16,5-5-1216-16,2 0-240 0,3-6-48 0,1 1-9440 15,0-1-1904-15</inkml:trace>
  <inkml:trace contextRef="#ctx0" brushRef="#br0" timeOffset="2701.5">23459 15425 19007 0,'0'0'832'0,"7"-5"192"0,1 0-832 0,-2-1-192 16,-1 2 0-16,-1-1 0 0,-4 5 1360 0,0 0 240 15,0 0 32-15,0 0 16 0,0 0-288 0,-4 7-48 16,-2 5-16-16,-3 3 0 0,-2 3-368 0,-1 2-80 0,-4 7-16 0,-1 2 0 15,-2 3-304-15,0 2-64 0,-1 2-16 0,1-1 0 16,1 1 112-16,1 0 16 0,2 0 0 0,1 0 0 16,1-3-144-16,2-1-32 0,3 1 0 0,2 0 0 15,2-1-144-15,2-3-48 0,2-2 0 16,2 1 0-16,2-6 16 0,1-3 0 0,1-1 0 0,3 0 0 16,0 0-64-16,4-2-16 0,2-2 0 0,2-2 0 0,-1-1-144 15,2 2 128-15,1-7-128 0,0 1 128 16,1-2-512-16,-1-3-128 0,1 0 0 15,-4-4-11040-15,-2-4-2208 0</inkml:trace>
  <inkml:trace contextRef="#ctx0" brushRef="#br0" timeOffset="2887.11">22829 15833 33695 0,'-10'-9'1488'0,"8"4"304"0,2 5-1424 0,0 0-368 15,0 0 0-15,0 0 0 0,7-6 576 0,5 4 64 16,4 1 0-16,7 4 0 0,8 1 0 0,7 2 0 15,5 0 0-15,7 1 0 0,3 3-32 0,4-1 0 16,5 1 0-16,5 3 0 0,4-3-608 0,-1 2 0 16,-2 4 0-16,-3-5 0 0,-4 2 0 0,-5 1-160 15,-5-3 160-15,-4 1-160 16,-5 0-2224-16,-4-3-448 0,-5 2-96 0</inkml:trace>
  <inkml:trace contextRef="#ctx0" brushRef="#br0" timeOffset="3270.88">22630 16700 20783 0,'0'0'912'0,"0"0"208"0,0 0-896 0,0 0-224 16,0 0 0-16,5-5 0 0,1 2 1344 0,4 1 208 16,4-3 48-16,5-2 16 0,7 2-144 0,6 1-48 15,5-2 0-15,7-2 0 0,8 3-144 0,3 0-48 16,3-1 0-16,2 1 0 0,0 0-256 0,1-3-48 15,1 3-16-15,4 3 0 0,0-1-208 0,-2 2-64 16,-4-2 0-16,-5 2 0 0,-1 1-288 0,-6 0-64 16,-5 0-16-16,-2 0 0 0,-4 0-272 0,-4 0 0 15,-2 0 0-15,-6 1 0 16,-2 3-1824-16,-8 0-368 0,-4-3-80 0,-11-1-14416 0</inkml:trace>
  <inkml:trace contextRef="#ctx0" brushRef="#br0" timeOffset="3847.02">23117 17004 6447 0,'0'-23'272'0,"1"15"80"0,0-1-352 0,0 0 0 16,2 3 0-16,0-2 0 0,-3 8 6000 0,0 0 1120 16,0 0 240-16,0 0 32 0,0 0-4912 0,0 0-992 15,0 0-192-15,0 0-32 0,-7 12-704 0,2-1-144 16,0 5-32-16,-1 0 0 0,-1 2-96 0,2 2-32 16,-1 2 0-16,1 1 0 0,1-4-96 0,1 1-32 15,2-1 0-15,1-1 0 0,3-1-128 0,1-1 160 16,-1-1-160-16,5-1 160 0,0-1 112 0,3 0 32 15,2-2 0-15,1-3 0 0,1 1-48 0,2-3 0 16,-1-1 0-16,9-1 0 0,-3-4 16 0,-7-1 0 16,2 1 0-16,-1-3 0 0,1-2-112 0,-2 1-32 15,-1-3 0-15,-1 0 0 0,-2 5 0 0,-2-5 0 16,-2 4 0-16,-7 3 0 0,0 0 0 0,0 0-128 16,0 0 192-16,0 0-64 0,1 7-128 0,-1 1 160 15,-1 3-160-15,-1-2 160 0,1 3-160 0,1-2 0 16,1 2 0-16,2 2 0 0,1-2 0 0,2-2 0 0,2 1 0 15,3-3 0-15,3 1 0 0,3-4 0 0,2-1 0 16,4-2 0-16,3-2 0 0,2-2 0 0,0-3 0 0,1-4 0 16,2-1 240-16,-2-4 16 0,-1-1 0 15,0-3 0-15,0-4 304 0,-1-2 64 0,1-4 16 16,-3-3 0-16,-1-4-64 0,-1-2-16 0,-3-1 0 0,1 1 0 16,-5 3-176-16,0 4-16 0,-4 1-16 0,1 6 0 15,-8 2-96-15,1 3-32 0,-2 4 0 0,0 0 0 16,-3 3-224-16,2 2 0 0,-4-1 0 0,1 4 0 15,0 6-320 1,0 0-144-16,0 0-48 0,0 0 0 0,0 0-2064 0,0 0-432 0,2 9-64 0</inkml:trace>
  <inkml:trace contextRef="#ctx0" brushRef="#br1" timeOffset="14288.41">19006 9310 5519 0,'0'0'496'0,"0"0"-496"15,-6 1 0-15,2 3 0 0,-3-1 1520 0,7-3 208 16,-7 2 32-16,0-1 16 0,2 6-912 0,1-1-176 16,4-6-48-16,-3 5 0 0,3-5-192 0,0 0-32 15,0 0-16-15,0 0 0 0,0 0 176 0,0 0 48 16,0 0 0-16,0 0 0 0,7-1 16 0,2-3 16 15,1-4 0-15,2 2 0 0,-1-4-176 0,2 1-32 16,1-4-16-16,1 2 0 0,0 1-112 0,2-4-32 0,-2-1 0 16,3 1 0-16,-1 2-64 0,-2-1-16 15,0 1 0-15,-1 2 0 0,0-2-64 0,-1 4-16 0,-3 1 0 0,-1 2 0 16,-3 2-128-16,-6 3 160 0,0 0-160 0,4 8 160 16,-4 3-160-16,-3 5 192 0,-2 1-192 0,-1 4 192 15,-2 2 0-15,-1 4 0 0,-3 3 0 0,-2 4 0 16,-2 4-192-16,1 2 128 0,0-4-128 0,1 1 128 15,1 0-128-15,3-4 0 0,1-2 144 0,2-3-144 16,0-3 160-16,2-3-32 0,1-8-128 0,2-2 192 16,1 1 304-16,-1-5 48 0,2-8 16 0,0 0 0 15,0 0 272-15,0 0 48 0,7-3 16 0,3-3 0 0,1-7-128 0,1-1 0 16,0-2-16-16,2-3 0 0,0-2-480 0,4 1-80 16,-3 0-32-16,2-3 0 0,1-1-160 15,-1 2 0-15,3 3 0 0,0-3 128 0,-1-3-128 16,1 2 0-16,-1 3 0 0,-2-1 128 0,-1 3-128 0,-2 3 0 15,3 1 0-15,-4 5 0 0,-2 0 0 0,-1 6 0 16,-2 0-144-16,-8 3 144 0,0 0-128 0,6 6 128 16,-2 6-192-16,-3 3 192 0,-2 3-160 0,-2 4 160 15,-2-2-128-15,0 3 128 0,0 1 0 0,0-1 0 16,1-4 0-16,1-1-128 0,0-2 128 0,0-3 0 16,1-3 0-16,1-1 0 0,1-9 0 0,0 0 0 15,0 0 0-15,0 0 0 0,0 0 304 0,0 0-16 16,9-8 0-16,1 1 0 0,1-7 64 0,3 0 16 15,0-3 0-15,1-1 0 0,-1-1-192 0,2 0-48 16,-1 1 0-16,1-2 0 0,2 0-128 0,0-1 0 16,0 2 0-16,0 2 0 0,-3 0 0 0,1 2 0 15,0 2 0-15,-1 3 0 0,-1-1 0 0,0 4 0 16,-1 0 0-16,-2 3 0 0,-1 4 0 0,-1 4 0 0,0 4-160 0,-1 3 160 16,-3 3-160-16,0 3 160 0,-1 6-160 0,-1 5 160 15,1 0-144-15,0 3 144 0,0 0-128 0,1 4 128 16,1-3 0-16,2-2 0 0,-1 3 0 0,1-1 0 15,0-2 0-15,-2-4 0 0,-1 1 0 0,-1-5 0 16,1-1 0-16,-4-2 0 0,-1-3 128 0,-1 1-128 16,-1-6 0-16,-2-2 0 0,0 0 0 0,-4 0-128 15,2 0-1280-15,6-9-240 16,0 0-48-16,0 0-16 0,0 0-1040 0,0 0-224 16</inkml:trace>
  <inkml:trace contextRef="#ctx0" brushRef="#br1" timeOffset="14882.31">20330 9494 13823 0,'0'0'1216'0,"-3"-4"-960"0,3 4-256 0,-6-1 0 0,0 0 736 0,6 1 96 16,-5-1 32-16,5 1 0 15,0 0-64-15,0 0-16 0,0 0 0 0,0 0 0 0,0 0-448 0,0 0-80 16,0 0-32-16,0 0 0 0,0 0 256 15,0 0 48-15,10-2 16 0,3 1 0 0,1 0 256 0,2 1 48 16,2-3 16-16,1 1 0 0,3 0-32 0,2-1-16 16,3-1 0-16,-1 0 0 0,2 2-176 0,2-2-48 15,1-1 0-15,4 2 0 0,-3-1-176 16,2 2-32-16,1-1-16 0,4-1 0 0,-3 2-112 16,4 1-32-16,-3-1 0 0,1 0 0 0,1-1-64 0,-1-1-16 15,-1-1 0-15,-2 1 0 0,-2 1-144 0,0 1 192 16,-2 0-192-16,-1 1 192 0,-4-1-192 0,0 2 192 15,-5 3-192-15,-2-2 192 0,2-2-192 0,-6 1 0 0,-2 1 0 16,-2 0 0-16,-2 2-192 0,-9-3 16 16,0 0 16-16,9 5 0 15,-9-5-704-15,0 0-144 0,0 0-16 0,0 0-8240 16,0 0-1632-16</inkml:trace>
  <inkml:trace contextRef="#ctx0" brushRef="#br1" timeOffset="15334.21">21057 9211 18303 0,'-12'-9'816'0,"5"5"160"0,0 2-784 0,0-2-192 0,1-4 0 0,1 4 0 0,5 4 448 0,0 0 32 16,-5-1 16-16,5 1 0 0,0 0-16 0,0 0 0 15,0 0 0-15,0 0 0 0,0 0-48 0,6-2-16 16,3 0 0-16,0 2 0 0,5 0-32 0,1 0 0 16,2 2 0-16,1 0 0 0,2-2 112 0,5 4 16 15,1-2 0-15,2 3 0 0,1 1-48 0,3-3 0 16,1 2 0-16,1 3 0 0,2-3-64 0,1 4-16 16,-2-3 0-16,1 3 0 0,1 0-16 0,-2-1-16 15,1 2 0-15,-2-1 0 0,-1 0-96 0,0 2 0 16,-1-1-16-16,-1 4 0 0,-2 0-48 0,-3 3 0 15,0 1 0-15,-6 0 0 0,-5-1-32 0,1 2-16 16,-6-2 0-16,-5 2 0 0,-3 3 304 0,-3-1 64 16,-4 2 16-16,-4 1 0 0,-3-2 224 0,-5 1 32 0,-1-2 16 15,-6 2 0-15,-1-4-16 0,-5-2 0 0,0-5 0 16,-3 2 0-16,-3 0-208 0,1-1-64 16,0-3 0-16,2 3 0 0,-1-4-272 0,1 0-64 0,1-2-16 0,3 4 0 15,5-4-160-15,1 2 0 0,5-1 0 0,0 3 0 16,11 1-2432-1,10-3-352-15,10 5-80 0,10-8-16 0</inkml:trace>
  <inkml:trace contextRef="#ctx0" brushRef="#br1" timeOffset="46843.36">23691 9665 8287 0,'0'0'736'0,"0"0"-592"16,0 0-144-16,0 0 0 0,0 0 880 0,-6 9 144 15,6-9 16-15,-5 5 16 0,5-5-144 0,0 0-16 16,-9 7-16-16,9-7 0 0,-5 9-48 0,5-9-16 16,0 0 0-16,0 0 0 0,0 0-128 0,0 0-32 15,-3 9 0-15,3-9 0 0,0 0-80 0,0 0 0 16,0 0-16-16,0 0 0 0,0 0-32 0,9 6 0 15,-9-6 0-15,13 3 0 0,0-6-96 0,-3 0-32 16,2 0 0-16,0-2 0 0,1-5-128 0,2 1-16 16,3 3-16-16,1-7 0 0,-1-2 64 0,2-3 16 15,4 0 0-15,3-1 0 0,1 0 32 0,2 1 16 16,2-1 0-16,1-4 0 0,1-4-112 0,-1 2 0 16,-2-4-16-16,2 1 0 0,-3 0-96 0,0 0-16 15,-4 1 0-15,2-3 0 0,2 2-128 0,-1-3 160 16,-3-3-160-16,4 1 160 0,-1 1-160 0,-1 3 0 15,-1-3 0-15,-1 2 0 0,0 3 0 0,-2-1 128 0,-1 5-128 16,-3-4 0-16,0 1 0 0,-2-4 128 0,-3 6-128 16,-1 1 0-16,-1 2 128 0,-1 0-128 0,-1 0 0 15,-1 0 128-15,-2 1-128 0,-1 1 192 0,1 1-192 16,-2 2 192-16,-2 0-192 0,0 2 0 0,-1 4 0 0,-1-1 0 16,-1-3 0-16,-1 4 128 0,-1-3-128 0,0 3 0 0,0 0 128 15,-2 0-128-15,-1 2 128 0,0-1-128 16,4 9 128-16,-5-8-128 0,-1-2 0 0,0 4 128 0,-2 2-128 15,-2 3 192-15,1 2-192 0,-2-1 192 0,-2 0-192 16,-1 1 160-16,-1 3-160 0,-3 4 160 0,-1 1-160 16,-3 3 0-16,-1 0 0 0,0 3 0 0,2 2 0 0,-2 3 128 15,-1 8-128-15,1-3 128 0,3 3-128 0,-1 1 128 16,-2 5-128-16,5 1 128 0,1 3-128 0,-1-1 0 16,0 0 0-16,4 1 0 0,0 0 0 0,3 0 0 15,-1-2 144-15,2-3-144 0,1-2 0 0,0 0 144 16,0 1-144-16,-2 0 0 0,1-2 176 0,0 1-176 15,-1-1 160-15,1-2-160 0,0 2 240 0,-1-1-48 16,2-4-16-16,0 3 0 0,1-1-48 0,4 0 0 16,-2-3 0-16,5-3 0 0,0-2 0 0,-1 0-128 15,1-1 192-15,2-1-64 0,2-2-128 0,1 2 128 16,1 0-128-16,1-1 128 0,2-2-128 0,-1-4 160 16,0 1-160-16,3-2 160 0,0 1-160 0,0-3 160 15,0 1-160-15,2-2 160 0,1-1-160 0,-1 0 160 16,0-1-160-16,-1-3 160 0,1 1-160 0,-1 0 0 15,-1-1 144-15,2-1-144 0,-4-1 0 0,3-1 144 0,-1 1-144 16,0 0 0-16,-10 1 128 0,13-4-128 16,-1 1 0-16,0 0 0 0,-12 3 144 0,10-3-144 0,-10 3 0 15,0 0 144-15,8-4-144 0,-8 4 0 0,0 0 0 0,9-1 0 16,-9 1 0-16,0 0 0 0,0 0 128 0,0 0-128 16,0 0 0-16,0 0 0 0,0 0 0 0,0 0 0 15,0 0 0-15,0 0 0 0,0 0 0 0,0 0 0 0,0 0 0 16,0 0-192-16,0 0 32 0,0 0 16 15,0 0-432-15,0 0-64 0,0 0-32 0,0 0-9824 16,0 0-1984-16</inkml:trace>
  <inkml:trace contextRef="#ctx0" brushRef="#br1" timeOffset="49725.49">25970 8910 12895 0,'0'0'1152'0,"0"0"-928"15,0 0-224-15,5-11 0 0,-5-170 448 0,7 355 64 16,-2-184 0-16,0 1 0 0,0-3 336 0,0 3 80 16,0-1 16-16,0 4 0 0,2-2-176 0,-7 8-16 15,6-9-16-15,-6 9 0 0,0 0-32 0,0 0-16 16,0 0 0-16,0 0 0 0,0 0 176 0,0 0 32 15,0 0 16-15,0 0 0 0,-3 9-208 0,-3 4-32 16,-3 2-16-16,-1 4 0 0,-3 5-176 0,4 3-32 16,-1-3-16-16,-1 7 0 0,-3 3-96 0,1 2-16 15,0-1 0-15,2 0 0 0,0-1-64 0,2-2-32 0,1 1 0 0,2-1 0 16,-2-1-32-16,-1-4 0 0,3 2 0 0,1-3 0 16,0 2-32-16,0-6-16 0,1-1 0 0,0-1 0 15,0 3-144-15,0-3 0 0,2-2 0 0,-1-3 128 16,1-4-128-16,-2 1 0 0,1 0-160 0,3-12 160 31,0 0-752-31,0 0-48 0,0 0-16 0,0 0 0 16,0 0-2000-16,0 0-416 0</inkml:trace>
  <inkml:trace contextRef="#ctx0" brushRef="#br1" timeOffset="50011.21">25438 9263 20271 0,'0'0'1792'0,"0"0"-1424"16,0 0-368-16,0 0 0 0,0 0 1920 0,10-5 304 16,1 1 64-16,2 2 16 0,2 0-2128 0,4 0-432 15,3-1-64-15,3-1-32 0,3 1 352 0,4-1 208 16,2 1-16-16,2-1-16 0,0-1 32 0,-3 1 16 15,-2 1 0-15,1-2 0 0,1-2-96 0,0 3-128 16,-2 2 176-16,-1-5-176 0,1-1 0 0,-2 1 0 16,-2 0 0-16,0 2 0 15,-2 2-1216-15,-1 0-256 0,0 2-64 0,-2 0-9792 0</inkml:trace>
  <inkml:trace contextRef="#ctx0" brushRef="#br1" timeOffset="52076.44">28157 9088 11967 0,'0'0'1072'0,"-12"0"-864"15,1 1-208-15,-1-1 0 0,1 0 656 0,-1 1 96 16,2 3 16-16,0 0 0 0,0 0 128 0,1-2 48 16,-4-3 0-16,3 3 0 0,3 0 272 0,7-2 64 15,0 0 16-15,0 0 0 0,0 0-160 0,0 0-48 16,0 0 0-16,0 0 0 0,7-9-80 0,5 0-32 16,3-4 0-16,5-2 0 0,6-2-240 0,3 0-48 0,1-1-16 0,6-1 0 15,5-2-448-15,-2 0-96 16,0-2 0-16,-3 0-128 0,-3 4 176 0,-4 2-176 0,-2 5 160 15,-3 0-160-15,-3 7 256 0,-5 3-32 0,-3 3-16 0,-4 3 0 16,-3 3 32-16,-3 7 0 0,-6 5 0 0,-2 8 0 16,-3 2-80-16,-3 8-16 0,-4 1 0 0,-3 4 0 15,-4 3-144-15,-2 2 128 0,-5 2-128 0,0-2 128 16,1-2-128-16,-2-2 128 0,1-1-128 0,4-8 128 16,2-6 16-16,4-2 0 0,1-5 0 0,5-3 0 15,4-4 176-15,3-5 48 0,6-9 0 0,0 0 0 16,0 0 32-16,6 5 16 0,6-7 0 0,2-6 0 15,5-7 0-15,4-3 0 0,2-5 0 0,2-2 0 16,0-3-256-16,1-4-160 0,-1-3 192 0,3 1-192 16,-4 0 128-16,1 1-128 0,-1 2 0 0,-1 2 0 0,0 2 0 15,0 4 0-15,-3 4 0 0,1 5 0 0,-5 7 0 0,-3 3 0 16,-3 5 0-16,-1 4 0 0,-4 6 0 16,-5 4 0-16,-4 9 0 0,-1 1-144 0,-2 6 144 0,-3 4 0 15,-2 5 0-15,0 1-128 0,-4 2 128 0,1-6 0 16,1-4 0-16,-1-4 0 0,0-1 0 0,0-3 0 15,1-2 0-15,2-3 0 0,-1-3 0 0,4-4 144 16,-1-2-144-16,3-1 160 0,5-10 48 0,0 0 16 16,0 0 0-16,0 0 0 0,0 0 48 0,10-14 16 15,3-5 0-15,3-1 0 0,5-5-48 0,5-2-16 16,2-5 0-16,3-2 0 0,3-4-224 0,4-2 128 16,3-4-128-16,2-1 0 0,2-3 0 0,-1 5 128 15,-2-1-128-15,0 8 0 0,-2 4 0 0,-1 6 0 0,-2 4 0 16,-3 6 0-16,-2 7 0 0,-5 9 0 0,-3 7 0 0,-4 4-160 15,-3 7 160-15,-3 5 0 0,-2 1 0 16,-1 9-128-16,-5 5 128 0,-2 4 0 0,-2 4-144 0,0 0 144 16,-2 1 0-16,2 0 0 0,1-4 0 0,3-1 0 15,3-1 0-15,0-5 0 0,1-3 0 0,1-3 0 16,2 0 0-16,0-3 0 0,-1 1 0 0,4-3 0 16,3-2-176-16,1-3 48 0,0 0 0 0,2-3 0 31,-2 0-2176-31,5-2-416 0</inkml:trace>
  <inkml:trace contextRef="#ctx0" brushRef="#br1" timeOffset="56764.14">22559 10632 14447 0,'0'0'640'0,"0"0"128"0,0 0-608 0,0 0-160 0,5-6 0 0,-5 6 0 16,0 0 704-16,0 0 128 0,0 0 0 0,0 0 16 15,-3-12 160-15,3 12 16 0,0 0 16 0,-10 0 0 16,-3 0-272-16,-1 1-48 0,-2 2-16 0,-2 3 0 16,-1-1 144-16,0 7 32 0,0-2 0 0,0 6 0 15,0 5-64-15,-3 4-16 0,-1 1 0 0,-1 7 0 16,-4 5-16-16,1 10 0 0,1 6 0 0,-1 1 0 16,2 3-208-16,0-2-32 0,1-3-16 0,3 0 0 15,5-1-272-15,2-3-64 0,2-1-16 0,4-5 0 16,4 0 32-16,3-2 16 0,1-4 0 0,4-4 0 15,1-5-64-15,4 1-16 0,1-2 0 0,3 0 0 16,-1-7-144-16,4 2 128 0,1-2-128 0,2 0 128 16,1 1-128-16,4-6 0 0,4-1-160 0,1-1 160 15,0-2-2368 1,3-5-384-16,15 1-80 0,0-5-16 0</inkml:trace>
  <inkml:trace contextRef="#ctx0" brushRef="#br1" timeOffset="57962.39">23260 10762 3679 0,'0'0'320'16,"0"0"-320"-16,-6-6 0 0,6 6 0 0,-6-3 3680 15,6 3 672-15,0 0 128 0,0 0 16 0,-8-3-3328 0,8 3-656 16,0 0-144-16,0 0-32 0,0 0 288 0,0 0 48 15,0 0 16-15,-9 3 0 0,1 0 112 0,2 6 32 16,-2 2 0-16,2 3 0 0,-2 2-64 0,1 3-16 16,-3 3 0-16,-2 3 0 0,1 1-96 0,-1 4-16 15,-4 3 0-15,1-2 0 0,-1 0-96 0,1 2-32 16,0 0 0-16,0-3 0 0,-2 0-96 0,2 2-32 16,0-3 0-16,1-2 0 0,1 0-192 0,-1-3-64 15,4-1 0-15,0-2 0 0,1-2 96 0,0 2 16 16,1-2 0-16,0-5 0 0,5 0-32 0,-1-2 0 15,0-3 0-15,1 1 0 0,2 2-32 0,1-4-16 0,0-8 0 16,3 11 0-16,-3-11-160 0,5 6 192 0,1 1-192 0,2-2 192 16,-8-5-192-16,11 4 192 0,2-3-192 0,1 1 192 15,2 1-192-15,2-3 192 16,1-1-192-16,2 1 192 0,-1 0-192 0,0 0 0 16,-1-3 144-16,2 2-144 0,-1 0 0 0,2 1 0 0,-2 0 0 0,0-3 0 15,1-1 0-15,-1 0 0 0,-2 3 0 0,3 0 0 16,0 0 0-16,-2-1 0 0,0 2 0 0,-1 3-128 15,-3-1-192-15,-1 2-16 0,-1-4-16 0,-3 3 0 32,-10-3-288-32,9 4-64 0,-9-4-16 0,0 0 0 0,0 0-496 15,0 0-112-15,0 8-16 0,-3 1 0 0,3-9-1856 16,-7 7-384-16,7-7-80 0,-13 9-16 0</inkml:trace>
  <inkml:trace contextRef="#ctx0" brushRef="#br1" timeOffset="58396.68">24142 10877 11967 0,'-1'-11'528'0,"1"11"112"0,0 0-512 0,4-7-128 0,-4 7 0 0,5-8 0 16,0 0 832-16,3 4 144 0,-8 4 32 0,7-4 0 15,0-2-160-15,-7 6-16 0,9-3-16 0,-9 3 0 16,0 0-16-16,0 0 0 0,0 0 0 0,0 0 0 15,0 0 112-15,0 0 32 0,0 0 0 0,2 14 0 16,-4-1 48-16,-2 0 16 0,-1 3 0 0,-2 5 0 16,0 4-208-16,-5-1-32 0,1 5-16 0,-2-1 0 15,-1 3-64-15,-1 2-16 0,-2-3 0 0,2 1 0 16,2-1-352-16,2 2-80 0,1-4-16 0,2 1 0 16,2 1-32-16,1-6-16 0,1 0 0 0,1-4 0 15,1-2-176-15,-1-1 160 0,1-3-160 0,1 0 160 0,-2-3-160 0,2-1 128 16,1-10-128-16,-3 12 128 0,1-6-128 0,2-6 0 15,0 0 0-15,0 0 0 0,0 0-144 0,0 0-112 16,0 0-32-16,0 0 0 16,7-9-1760-16,1-4-368 15,0 1-64-15,-2 0-10384 0</inkml:trace>
  <inkml:trace contextRef="#ctx0" brushRef="#br1" timeOffset="58604.87">23807 11158 32655 0,'0'0'1440'0,"0"0"304"0,0 0-1392 0,0 0-352 0,-4-10 0 0,4 10 0 16,0 0 0-16,13-6 0 0,2-2 0 0,4 2-128 16,1 1 256-16,6-2 48 0,3 3 16 0,3 2 0 15,3-1-64-15,4-1 0 0,0-1 0 0,0 3 0 16,1 1-128-16,-2-2 0 0,-1-1 0 0,-3-1 0 15,-3 4 0-15,-2 0-176 0,-1 1 176 0,-3 1-128 32,-3 3-2352-32,-4-3-464 0</inkml:trace>
  <inkml:trace contextRef="#ctx0" brushRef="#br1" timeOffset="59210.7">24951 10892 18431 0,'0'0'1632'16,"0"0"-1312"-16,0 0-320 0,0 0 0 0,0 0 1664 0,0 0 272 15,0 0 48-15,-1 9 16 0,1 3-1504 0,2 4-304 16,2 3-64-16,2-1-128 0,5 1 400 0,1 2-16 16,0 1-16-16,0 5 0 0,2 6-48 0,2-5-16 15,1 1 0-15,1-2 0 0,0 1-48 0,1 0-16 16,-1-4 0-16,-3 3 0 0,-1-2-64 0,-2-4-16 16,-2-2 0-16,-1-2 0 0,-3 0-160 0,-1 0 0 15,-1-5 0-15,0-2 0 0,-1 1-144 0,-3-11 144 16,0 0-192-16,0 0 192 15,0 0-2080-15,0 0-304 0,0 0-64 0,0 0-8176 0</inkml:trace>
  <inkml:trace contextRef="#ctx0" brushRef="#br1" timeOffset="59479.93">25388 10882 27231 0,'0'0'1216'0,"0"0"240"0,-9 0-1168 0,-1 3-288 0,-1 1 0 0,-1 2 0 16,0 5 272-16,-2 2 0 0,-2 5 0 0,-2 2 0 15,-1 3 352-15,-2 1 64 0,-3 3 16 0,-2-2 0 16,-2 2-192-16,0 1-48 0,0 3 0 0,2-3 0 16,1 2-208-16,4 1-64 0,2-6 0 0,2 2 0 0,3-4-192 0,3-3 0 15,1-1 0-15,3-3 0 0,1 1 0 0,2-2 0 16,-1-3 0-16,4-1 0 0,1-11-320 15,0 12-64-15,0-6-16 0,0-6 0 16,0 0-1632-16,0 0-320 0,0 0-64 16,0 0-9200-16</inkml:trace>
  <inkml:trace contextRef="#ctx0" brushRef="#br1" timeOffset="60184.26">25604 11105 25567 0,'0'0'1136'0,"0"0"224"0,-2-8-1088 0,2 8-272 0,0 0 0 0,0 0 0 16,5-10 0-16,2 0 0 0,4 5 0 0,0-2 0 15,0 2 0-15,2 0 0 0,0 1 144 0,1-2-144 16,-3 3 192-16,3 1-48 0,-1 1-16 0,-2-1 0 16,1 2 80-16,-2 3 16 0,-10-3 0 0,9 5 0 15,-9-5 176-15,8 10 48 0,-3 4 0 0,-3-2 0 16,-3 2 16-16,-2 1 16 0,0 3 0 0,-2-1 0 16,1-3-128-16,-3 2-32 0,0-2 0 0,-1 1 0 15,0-2-48-15,2-1-16 0,1-3 0 0,1 3 0 16,4-12 240-16,0 0 32 0,0 0 16 0,0 0 0 15,0 0-32-15,0 0-16 0,0 0 0 0,0 0 0 0,10-11-96 0,2 1-16 16,-1-1 0-16,2 1 0 0,1 0-176 0,0-4-32 16,-1 1-16-16,1 1 0 0,-2-2-160 0,2 0 0 15,-1 0 144-15,1 3-144 0,0-2 0 16,1 6 0-16,1-1 0 0,-3 4 0 0,1 3 0 0,-2-2 0 16,-4 1 0-16,-8 2 0 0,8 5 0 0,-2 5 0 15,-4 2 0-15,-2 3 0 0,-1 1 0 0,-3 3 0 16,-4 0 0-16,1 3 0 0,-1 2 0 0,-1-2 0 15,0-3 0-15,4-5 0 0,1-4 0 0,2 1 0 16,2-11 0-16,0 0 0 0,0 0 0 0,0 0 176 16,0 0-48-16,0 0 0 0,7-5 32 0,4-5 0 15,1-1 0-15,5-6 0 0,-1-3-32 0,2 1 0 16,0 0 0-16,0 1 0 0,0 0-128 0,1 0 0 16,-2 1 0-16,1 1 128 0,0 6-128 0,0-1 0 15,-2 4 0-15,0 2 0 0,-6 3 0 0,0 3 0 0,-1 5 0 0,-2-1 0 16,-7-5 0-16,7 16 0 0,-3-1 0 0,-2 3 0 15,-1 0 0-15,-1 1 0 0,-1 1 0 0,1 0 0 16,0 4 0-16,0 1 0 0,-1-5 0 0,0-1 0 16,1 1-160-16,1 1 160 0,1-6-208 0,0-1 80 31,2 0-416-31,1-5-80 0,1 0-16 0,-6-9 0 16,10 6-1680-16,0-2-352 0,3-3-64 0,-2-2-16 0</inkml:trace>
  <inkml:trace contextRef="#ctx0" brushRef="#br1" timeOffset="60629.93">26583 10446 4607 0,'-1'-20'192'0,"1"9"64"0,0 4-256 0,0-3 0 0,0 4 0 0,1-2 0 16,-1 8 2592-16,0 0 480 0,0 0 80 15,0 0 32-15,6-6-2144 0,-6 6-416 0,0 0-96 0,11-3-16 16,-11 3 208-16,10 0 48 0,1 0 0 0,1 3 0 15,-1 3 128-15,2 4 16 16,-2 3 16-16,4 3 0 0,-1 2 48 0,3 4 16 0,-2 2 0 0,2 4 0 16,-1-3-176-16,1 7-48 0,-1 1 0 0,1 4 0 15,-2 1-192-15,-1 3-32 0,-1 5-16 0,-2 1 0 16,-2 3 32-16,-1 3 0 0,-1-4 0 0,-2 3 0 16,-1-2-112-16,-2-3-32 0,-2 1 0 0,-2 2 0 15,0-7 0-15,-2 0 0 0,-2-5 0 0,-2 0 0 16,2-1-128-16,-3-5-32 0,-3-5 0 0,0-1 0 15,-4-3-80-15,0 0-32 0,-3-5 0 0,-4-1 0 16,-3-2-144-16,1 1 128 0,0-7-128 0,2 0 128 16,1-1-1152-16,4 1-256 0,2-6-32 15,7 1-14672-15</inkml:trace>
  <inkml:trace contextRef="#ctx0" brushRef="#br1" timeOffset="61343.23">27718 10543 16703 0,'8'-10'736'0,"-1"2"160"0,4 2-720 0,1-2-176 0,0 2 0 0,-1-2 0 16,2-5 304-16,-3 3 16 0,0 5 16 0,0 1 0 15,-1-2 416-15,-9 6 80 0,10-3 0 0,-10 3 16 16,0 0-16-16,0 0-16 0,0 0 0 0,0 0 0 15,0 0 80-15,0 14 0 0,-3 2 16 0,-5 0 0 16,-2 2-16-16,0 4-16 0,-4 6 0 0,-2 0 0 16,0 2-112-16,-1 4 0 0,1 1-16 0,1 2 0 15,-1 2-112-15,2 0 0 0,2 2-16 0,1-2 0 16,1 0-352-16,3-3-64 0,0 1-16 0,2-4 0 16,0 0-192-16,4-3 128 0,0-2-128 0,2-4 0 15,0-1 0-15,2-2 0 0,1 0 0 0,1-4 0 16,1-3 0-16,0-5-192 0,-6-9 16 0,8 9 0 15,-8-9-1440 1,10 4-304-16,-10-4-48 0,10-1-7376 0,-3-8-1472 0</inkml:trace>
  <inkml:trace contextRef="#ctx0" brushRef="#br1" timeOffset="61565.62">27587 10857 33167 0,'0'0'1472'0,"-2"-9"304"0,-1 3-1424 0,3 6-352 16,0 0 0-16,0 0 0 0,6-5 256 0,-6 5 0 16,14-6-16-16,3 5 0 0,1 1-48 0,5 0 0 15,3 0 0-15,6 3 0 0,4 1-48 0,2-1-16 0,1 0 0 16,-1-1 0-16,-1 0-128 0,1-1 0 16,2-1 0-16,-2 1 128 0,0 1-272 0,-2 0-64 0,-5 1-16 15,1-1 0 1,-3-1-2384-16,-1 2-464 0,11-3-112 0,-5 1-16 0</inkml:trace>
  <inkml:trace contextRef="#ctx0" brushRef="#br1" timeOffset="63014.65">29746 10824 31151 0,'-16'-7'1376'0,"9"4"288"0,-5 0-1328 0,12 3-336 16,-10-2 0-16,10 2 0 0,0 0 0 0,0 0 0 0,0 0 0 0,0 0 0 0,0 0 0 0,0 0 0 16,0 0 128-16,0 0-128 0,12-4 192 15,0-5-16-15,1 1-16 0,2-1 0 0,2 2 208 16,1-3 32-16,-1-2 16 0,2-3 0 0,2-2 48 0,0 2 16 16,1 4 0-16,0-1 0 0,-2 2-80 0,0 2-16 15,3-1 0-15,-4 2 0 0,0 2-224 0,-1 0-160 16,-3 3 192-16,-1 2-192 0,-1 4 160 0,-3 0-160 15,-10-4 128-15,8 10-128 0,-4 4 240 0,-3 4-48 16,-2 1 0-16,-4 1 0 0,-3 5-64 0,-2 0-128 16,-2 7 176-16,-2-4-176 0,-2 2 160 0,-2 3-160 15,-1 0 128-15,1-5-128 0,3-2 128 0,2-7-128 16,0 0 0-16,2-4 128 0,2-5 32 0,1 0 0 16,2-3 0-16,6-7 0 0,0 0 240 0,0 0 48 15,0 0 16-15,0 0 0 0,0 0-48 0,0 0-16 0,10-9 0 0,3-5 0 16,1-1-176-16,1-3-32 0,0-2-16 15,2-1 0-15,0 2-176 0,-2-2 0 0,0-6 144 16,2 4-144-16,-1-4 0 0,2 3 128 0,1 4-128 0,1-3 0 16,2 3 0-16,-2 6 0 0,-1 0 0 0,0 2 0 15,-1 2 0-15,-4 0 0 0,-2 6 0 0,-12 4 0 16,8 5 0-16,-8-5 0 0,0 0 0 0,2 18-128 16,-5 0 128-16,-2 2 0 0,-4 3 0 0,-2 1-128 15,-3-1 128-15,0 4 0 0,0-5 0 0,1 3 0 16,2-2 0-16,2-4 0 0,1-4 0 0,3-4 0 15,0 1 0-15,5-12 0 0,0 0 0 0,0 0 0 16,-1 7 0-16,1-7 144 0,0 0-144 0,0 0 0 16,14-7 240-16,4-5-64 0,2 2-16 0,5-4 0 0,5-2-160 15,0-1 160-15,2 1-160 0,5 0 160 0,5 2-160 16,0 4 0-16,-2-3 0 0,1 5 128 0,-2-3-128 16,1 6 0-16,-5 1 0 0,1 1 0 0,-2 6 0 15,-1 4 0-15,-2 4 0 0,-6 2 0 0,-1 3 0 0,-2 5 0 16,-2 3 0-16,-2 3 0 0,-3 4 0 15,1 4 0-15,-2-5 0 0,2 2 0 0,-3 5 0 0,0 5 0 16,-2 0-144-16,2 5 144 16,-1-1-2048-16,4 3-336 0,1 3-80 0</inkml:trace>
  <inkml:trace contextRef="#ctx0" brushRef="#br1" timeOffset="65478.66">22466 12661 15135 0,'0'0'672'0,"0"0"144"0,1-12-656 0,0 4-160 0,-1 8 0 0,5-10 0 0,-5 10 736 15,3-7 112-15,0-5 32 0,-3 12 0 0,0 0 336 16,0 0 64-16,0 0 0 0,0 0 16 0,0 0-64 0,0 0-16 16,0 0 0-16,-6 10 0 0,0-2-208 0,-1 6-48 15,-2 4-16-15,-2 1 0 0,0 1-128 0,-2 7-32 16,-1 3 0-16,-1 3 0 0,-1 3-144 0,-2 2-48 16,-1 3 0-16,-2 1 0 0,-2-2-176 0,2 4-32 15,2 0-16-15,-2-2 0 0,4-8-128 0,-1-2-32 16,4-3 0-16,1-2 0 0,2 1 128 0,1-5 32 15,1-3 0-15,2-2 0 0,3-3-48 0,1-2-16 16,3-3 0-16,3 2 0 0,-3-12-96 0,9 7-16 16,2 2 0-16,1-6 0 0,3-3 16 0,5 0 0 15,1-3 0-15,2-1 0 0,2-1-64 0,2 0-16 16,1 1 0-16,1-3 0 0,2 2-128 0,1 1 0 0,3-1 0 0,0-2 128 16,-1 2-128-16,-1 3 0 0,-3-2 0 0,-2 0 0 15,0 4 0-15,-2-1 0 0,-5-2 0 0,0 1 0 31,-2 1-1904-31,-3-1-304 0,-3 0-64 0,-2 0-14160 0</inkml:trace>
  <inkml:trace contextRef="#ctx0" brushRef="#br1" timeOffset="66024.5">24168 12736 11055 0,'0'0'976'0,"-1"-11"-784"0,-2 2-192 0,2-1 0 15,1 10 2464-15,0 0 448 0,0-10 96 0,0 10 0 16,0-14-1696-16,0 14-352 0,0 0-64 0,0 0 0 16,0-10-16-16,0 10 0 0,0 0 0 0,0 0 0 15,0 0-64-15,0 0-16 0,-10 6 0 0,-1 3 0 16,1 6 32-16,0 5 16 0,-1 2 0 0,-2 6 0 16,-1 7-128-16,0 0-16 0,1 1-16 0,2 1 0 15,-1 1-144-15,4-1-32 0,0-2 0 0,2 1 0 16,0-2-176-16,3 1-32 0,1-6-16 0,2-4 0 15,2-1-288-15,1 0 0 0,3-2 128 0,0-2-128 0,0 0 0 16,2-5 0-16,1-1 0 0,1-4 0 0,1 1 0 0,1-3-304 16,-2 0 48-16,0-5 0 15,-10-3-2048-15,13 3-384 0,-3-3-96 0,-10 0-16 16</inkml:trace>
  <inkml:trace contextRef="#ctx0" brushRef="#br1" timeOffset="66195.78">23886 13070 31327 0,'0'0'1392'0,"2"-12"272"0,2 2-1328 0,5 4-336 16,5 3 0-16,5 1 0 0,5 0 1520 0,8 2 224 15,6 2 48-15,5 2 16 0,8-2-1440 0,-1 1-368 16,-2-2 0-16,2 0 0 0,2 0 0 0,-1 3-288 0,-1 1 48 16,3-2-10832-16,-1-1-2176 15</inkml:trace>
  <inkml:trace contextRef="#ctx0" brushRef="#br1" timeOffset="67990.48">25982 12392 9215 0,'0'0'400'0,"2"-10"96"0,-2 0-496 0,0 0 0 0,-1 3 0 0,1 7 0 16,-2-8 3152-16,2 8 544 0,-4-6 96 0,-3 3 32 15,-2-1-2256-15,1 3-448 0,-1 1-96 0,-2 5 0 16,-1 0-272-16,-2 1-48 0,0 6-16 0,-3 2 0 16,-2 3 64-16,0 5 16 0,-1 5 0 0,-2 3 0 15,-2 4-176-15,1 3-16 0,-4 3-16 0,2 3 0 16,-2-1-176-16,3 5-48 0,0-3 0 0,6 5 0 0,4-1-176 16,7-1-32-16,2 1-128 0,5-4 192 0,5-4-192 0,5 0 0 15,5-2 128-15,5 0-128 0,6-4 0 0,4-1 0 16,5-5 128-16,-2 0-128 0,2 1 0 0,3-4 0 15,3-1 0-15,5 0 0 16,5-4-544-16,6-2 0 0,9-1 0 0,1-1 0 16,2-3-2304-16,-4-3-464 0,19-1-80 0,-13-4-32 0</inkml:trace>
  <inkml:trace contextRef="#ctx0" brushRef="#br1" timeOffset="70244.78">27597 12451 7359 0,'0'0'656'0,"0"0"-528"15,0 0-128-15,0 0 0 0,0 0 1216 0,0 0 192 0,2-7 64 0,-2 7 0 16,0 0-1280-16,0 0-192 0,0 0-176 0,0 0 48 16,0 0 336-16,0 0 80 0,0 0 16 0,0 0 0 15,0 0 656-15,0 0 144 0,0 0 32 0,0 0 0 16,0 0 336-16,0 0 64 0,0 0 0 0,0 0 16 16,5 9-208-16,0 4-64 0,0-2 0 0,0 3 0 15,0 2-432-15,3 3-80 0,-1 1-32 0,4 3 0 16,0-3-160-16,3 2-48 0,1 3 0 15,4 2 0-15,4-5-16 0,1 2-16 0,0 1 0 0,2-1 0 16,-1 3-208-16,1-1-32 0,-1 1-16 0,-2-2 0 16,-3-1-48-16,1 0-16 0,-4-2 0 0,0-2 0 15,-3-1-176-15,-1-1 0 0,-3-3 144 0,-3 0-144 16,0-1 0-16,-3-5 128 0,-4-9-128 0,0 0 0 16,-3 12-256-1,3-12-128-15,-6 6-32 0,-3-2 0 0,-1-6-1888 0,0 0-368 16,-1-1-80-16,0-8-9680 0</inkml:trace>
  <inkml:trace contextRef="#ctx0" brushRef="#br1" timeOffset="70462.88">28004 12395 19231 0,'7'-17'848'0,"-4"6"176"0,0 1-816 0,-1-2-208 16,-2 6 0-16,0-2 0 0,0 8 1744 0,0 0 304 15,-2-6 64-15,2 6 16 0,0 0-656 0,-9 6-128 16,-2 4-16-16,-1 6-16 0,-1 4-304 0,-1 4-64 0,-1 7-16 0,1 2 0 16,-2 2-240-16,-1 5-48 0,-1-3-16 0,1 2 0 15,-1-1 0-15,0 2 0 0,3-1 0 0,-3-1 0 16,1-1-272-16,3 0-48 0,2-3-16 0,1-1 0 16,3-4-288-16,0 1 128 0,2-2-128 0,2-4 0 15,3-3 0-15,1-2 0 0,0-1 0 0,3-3 0 31,5 1-1264-31,1-2-208 0,1-7-32 0,3-2-9568 0,2 1-1920 0</inkml:trace>
  <inkml:trace contextRef="#ctx0" brushRef="#br1" timeOffset="71232.64">28848 12396 11967 0,'0'0'528'0,"4"-9"112"0,-4 9-512 0,5-9-128 15,-1-1 0-15,0 3 0 0,-4 7 1664 0,5-9 288 16,-5 9 64-16,0 0 16 0,5-8-368 0,-5 8-64 16,0 0 0-16,0 0-16 0,0 0-400 0,0 0-80 15,0 0-16-15,0 0 0 0,-5 11-144 0,0 1-48 16,-5 3 0-16,-1 5 0 0,0 7-320 0,-1 1-64 15,0 3 0-15,0 2-16 0,0 0-48 0,0 0 0 16,1 2 0-16,-1 2 0 0,0-5-128 0,3 2-48 0,0 1 0 16,1-2 0-16,-1 0-272 0,3-3 160 0,1-3-160 15,1 0 128-15,1-4-128 0,3-1 0 0,-2 0 0 16,2-3 0 0,0-2-448-16,2-3-80 0,-2-2-16 0,3-2 0 15,-3-10-1872-15,0 0-368 0,0 0-80 0,0 0-16 0</inkml:trace>
  <inkml:trace contextRef="#ctx0" brushRef="#br1" timeOffset="71371.32">28435 12669 32415 0,'0'0'1440'0,"0"0"288"0,0 0-1376 0,0 0-352 0,0 0 0 0,13 2 0 16,1-5 0-16,2 3 0 0,2 3 0 0,4-2 0 15,1-2 448-15,2 1 0 0,2 2 16 0,3 2 0 16,2-1-96-16,1-1-32 0,-1-1 0 0,3 2 0 0,1-1-128 0,-2 1-16 15,-1 0-16-15,-1-3 0 0,-4-3-176 16,-5 2 0-16,-1-1 0 0,-3 1 0 16,-3 0-1184-16,-1 0-320 0,-4-2-64 15,0 1-12848-15</inkml:trace>
  <inkml:trace contextRef="#ctx0" brushRef="#br1" timeOffset="72542.72">30384 11935 20671 0,'-18'-12'912'0,"9"6"192"0,0 0-880 0,-1-2-224 0,2 3 0 0,-1 2 0 15,9 3 368-15,-6-3 16 0,6 3 16 0,0 0 0 16,0 0 464-16,0 0 96 0,0 0 0 0,0 0 16 16,0 0-272-16,0 0-64 0,0 11-16 0,4 3 0 15,2 2 32-15,2 5 16 0,-1 0 0 0,4 7 0 16,4 3-96-16,-2-1 0 0,-1 6-16 0,2 1 0 16,2 2 32-16,-4 3 16 0,0 5 0 0,-3 0 0 15,1 4-208-15,-3 2-32 0,1 5-16 0,0-5 0 16,-2-3-112-16,-1-1-32 0,-4-7 0 0,1 0 0 15,-2 0-64-15,-2-4-16 0,-1-4 0 0,-4-2 0 16,1-6-128-16,-3 0 192 0,-1-1-192 0,-2-5 192 0,-2-1-64 0,-1 0 0 16,-1-2 0-16,0-3 0 0,2-2-128 15,3-2-144-15,-2 3 144 0,8-7-208 16,5-6-1664-16,0 0-336 0,0 0-64 0,0 0-12064 16</inkml:trace>
  <inkml:trace contextRef="#ctx0" brushRef="#br1" timeOffset="73410.56">31082 12315 24879 0,'-11'-3'2208'0,"0"2"-1760"16,1-2-448-16,0 2 0 0,1-1 256 15,9 2-48-15,0 0 0 0,-7-3 0 0,7 3 688 0,0 0 128 16,0-8 16-16,5 2 16 0,3-4-400 0,2 4-80 16,3-5 0-16,1 4-16 0,1-6-80 0,2 4-16 15,-1-1 0-15,2 1 0 0,-1-4-80 0,0 1 0 16,0 2-16-16,-1-2 0 0,-2 4 0 0,0 0 0 15,0 2 0-15,-1 1 0 0,-2-1-32 0,-11 6 0 16,9 1 0-16,-9-1 0 0,0 0-32 0,7 12-16 16,-3-2 0-16,-4 4 0 0,-3 2-128 0,-2 6-32 15,-4 3 0-15,1-2 0 0,-2 4-128 0,-2 0 192 16,-4 3-192-16,0-2 192 0,-2 1-192 0,3 1 160 16,2-5-160-16,2-1 160 0,0-5-160 0,2-2 192 0,2-2-192 15,0-2 192-15,4-6 128 0,3-7 48 16,0 0 0-16,0 0 0 0,-2 11-16 0,2-11 0 0,0 0 0 0,0 0 0 15,8-11-16-15,1 1 0 16,1-5 0-16,2-2 0 0,-1 0-144 0,3-1-16 0,0 0-16 0,0-1 0 16,-1-1-160-16,2-2 160 0,0-3-160 0,2 4 160 15,-2 1-160-15,0 2 0 0,-1 0 0 0,-1 2 0 16,-2 6 0-16,-2 2 0 0,-1 4 0 0,-8 4 0 16,0 0 0-16,0 0 0 0,2 9 0 0,-3 5 0 15,-3 1 0-15,-2 4-144 0,-3 3 144 0,-2 2 0 16,-3 0 0-16,-2 6 0 0,0-4 0 0,1 4 0 15,1-3 0-15,1-1 0 0,0-7 0 16,3-3 0-16,1-3 0 0,4-1 0 0,0-2 0 0,2-4 0 16,3-6 0-16,0 0 0 0,0 0 0 0,0 0 0 0,9-1 208 15,4-3-48-15,1-4-16 0,4 1 0 0,2-6 0 0,3-1 0 16,1-2 0-16,2-2 0 0,2-1-144 0,0-2 192 16,3-1-192-16,1 0 192 0,1-2-192 0,-2 2 0 15,-1 3 144-15,-1 1-144 0,-2 7 0 0,-3 2 144 16,-1 3-144-16,-3 1 0 0,-3 5 128 0,-2 5-128 15,-1 1 0-15,-2 3 0 0,-3 4 0 0,1 3 128 16,-1 2-128-16,1 2 0 0,1 3 0 0,1 4 0 16,2 5 0-16,1-3 0 0,1 1 0 0,5 3 0 15,0 3 0-15,6 1 0 16,4-2-272-16,4 2-176 0,1 3-16 0,3 2-16 16,2-2-2064-16,-1-2-400 0</inkml:trace>
  <inkml:trace contextRef="#ctx0" brushRef="#br1" timeOffset="78695.63">18780 8791 9215 0,'0'0'816'0,"7"-6"-656"0,1 0-160 0,-2-2 0 0,1 4 912 16,-7 4 160-16,6-6 16 0,-2-2 16 15,-4 8-592-15,0 0-128 0,2-6-32 0,-2 6 0 0,0 0-128 0,-2-10-32 16,-2 3 0-16,-1 0 0 0,-2 0 160 0,1 2 32 16,0-1 0-16,-4 1 0 0,1 0 96 0,-1 1 32 15,-2-1 0-15,-1 2 0 0,-1 2 0 0,-2 0 16 16,-3 0 0-16,-2 1 0 0,0 1 32 0,-2 1 0 16,-1 1 0-16,-2 1 0 0,0-2-32 0,-4 2 0 15,-1 4 0-15,-1 2 0 0,-1-3-208 0,1 4-32 16,0-2-16-16,2 1 0 0,-1 1-112 0,2-1-32 15,2 2 0-15,2 0 0 0,0 2 128 0,0 6 32 16,0 4 0-16,2-3 0 0,0-2-144 0,0 4-16 16,2 4-128-16,0 1 192 0,2 1 0 0,0 3-16 0,0-3 0 15,-1 5 0-15,-1 2-48 0,4 2-128 0,0 3 192 16,2-2-64-16,3-2-128 0,0 2 160 0,2 2-160 0,1 1 160 16,0-5-160-16,2 0 0 0,4 2 144 0,0-1-144 15,-1-1 128-15,0 3-128 0,2 2 128 0,1-3-128 16,1 0 0-16,2 0 144 0,2-1-144 0,4 0 0 15,3 0 208-15,4-1-64 0,3 1-16 0,4-4 0 16,3-1 128-16,2 2 0 0,0-1 16 0,0 0 0 16,1-2 32-16,3 1 0 0,-2 1 0 0,2-1 0 15,-2 0-112-15,1 2 0 0,0-1-16 0,1 2 0 16,0-2-48-16,2 0 0 0,-1 2 0 0,2-2 0 16,2-1-128-16,-2 3 128 0,-2 2-128 0,-2 1 128 15,0 0-128-15,0-1 160 0,3 0-160 0,-2 1 160 16,-2 4-32-16,0-2 0 0,-5-4 0 0,0 4 0 15,1 2-128-15,-1-2 0 0,1-5 0 0,-1 4-176 16,-3 4 176-16,-2-3 0 0,-2-5 0 0,0 2 0 16,-2 1 0-16,1-2 0 0,-6-3 0 0,0 1 128 0,-3-2-128 0,-1 0 176 15,-3-8-176-15,-1 2 192 0,-4 1 64 0,-3 1 0 16,-4-4 16-16,-1 3 0 0,-2 4 80 0,-5-3 16 16,-2 2 0-16,-7-3 0 0,-1-4-80 0,-1 0-16 15,0 0 0-15,1-1 0 0,1-1-112 0,0-2-32 16,2-2 0-16,1 0 0 0,0 0 16 0,1 1 0 15,1 2 0-15,2-2 0 0,2 2-144 0,1-2 192 16,0-2-192-16,1 1 192 0,0 0-192 0,0-3 0 16,-2-3 144-16,0 2-144 0,2 1 0 0,1 0 0 15,2-1 0-15,0-1 128 0,3 1-128 0,3 1 0 16,3-2 0-16,-1-2 0 0,3 2 144 0,4 1-144 16,1-4 192-16,1 2-192 0,0 0 0 0,2 0 0 15,1 2 0-15,2 0 0 0,0 2 0 0,0 0 0 0,1 0 0 16,-2 3 0-16,-2 3 0 0,2 1 0 0,0 2 0 0,0 0 0 15,-1 1 0-15,0 2 0 0,0 2 0 0,1 1 0 16,0 3 0-16,-3 2 0 0,3 1 0 0,-3 2 0 16,1 0 0-16,-1 1 0 0,-1 2 0 0,0 2 0 15,-1-1 0-15,1 4 0 0,-1-5 0 0,1 4 0 16,0 0 0-16,2 1 0 0,0 3 0 0,1 0 0 16,1-1 0-16,0 2 128 0,-1 1-128 0,3 0 0 15,-1 1 128-15,1-1-128 0,2 2 0 0,1-1 0 16,1 2 128-16,3-1-128 0,0-3 0 0,3 1 0 15,4 2 128-15,1-7-128 0,1 0 144 0,2-4-144 16,2 0 208-16,-3-2-48 0,1 1-16 0,0-2 0 0,3-1 80 16,2-5 16-16,4-1 0 0,2-3 0 15,4 1-48-15,3-3 0 0,4-4 0 0,4-4 0 0,2-3-48 0,0-4-16 16,-1-7 0-16,-1-1 0 0,-1-4-128 0,-1-1-144 16,-4-1 144-16,-2 0-208 15,-2-3-1696-15,-3-2-336 16</inkml:trace>
  <inkml:trace contextRef="#ctx0" brushRef="#br1" timeOffset="82430.66">6587 3999 6447 0,'0'0'576'0,"0"0"-576"0,0 0 0 0,0 0 0 16,0 0 2176-16,3-5 336 0,-2 0 64 0,-1-2 16 15,0 7-1200-15,0 0-240 0,-5-5-64 0,-2 2 0 16,0-1-288-16,-2 0-64 0,0 3-16 0,-1 0 0 15,0 1 32-15,-3 1 0 0,-1 2 0 0,-1 3 0 0,-1-1-64 0,1 5-16 16,0-1 0-16,-3 5 0 16,-2-1-208-16,-1 1-32 0,-1 6-16 0,-3 1 0 0,0 0-96 0,-2 3 0 15,-2 6-16-15,1 0 0 0,-2 2-112 16,3 2-32-16,1 2 0 0,4 1 0 0,-1 3-160 0,2 1 160 16,2 0-160-16,4 2 160 0,2-4-160 0,3-1 128 15,3-1-128-15,3 0 128 0,2 1 80 0,5-3 16 16,5-2 0-16,2-3 0 0,6-1-48 0,3 1-16 15,5-6 0-15,8 1 0 0,4-3 48 0,1-1 16 16,2-3 0-16,3-3 0 0,-1-1-48 0,1-6-16 16,0 0 0-16,1-3 0 0,-1-4-32 0,1-2 0 15,0-3 0-15,0-4 0 0,2-2 160 0,-2-4 32 0,2-4 0 16,-7-2 0-16,-1-5 304 0,-4-1 64 16,-3-4 16-16,-2 0 0 0,-1-1 64 0,-4-4 0 15,-4 0 16-15,-3-3 0 0,-4-2-272 0,-2-4-48 16,-4-1-16-16,-2-2 0 0,-4-1-240 0,-2 3-48 15,-5 1-16-15,-2 7 0 0,-2 4-144 0,-2 6 128 0,-2 2-128 0,-2 5 128 16,-2 0-128-16,-1 6 0 0,-3 4 0 0,-1 0-176 31,-1 4-208-31,-3 3-64 0,2 1 0 0,-1 2 0 16,0 1-1392-16,1 2-272 0,-1 0-64 0,5 6-8768 0,1-1-1728 16</inkml:trace>
  <inkml:trace contextRef="#ctx0" brushRef="#br1" timeOffset="83453.97">6146 4805 15663 0,'-1'-5'1392'15,"1"0"-1120"-15,0-4-272 0,0 3 0 0,0-3 384 0,0 3 0 16,0 1 16-16,0 5 0 0,0 0 352 0,0 0 64 15,0 0 16-15,0 0 0 0,0 0-256 0,0 0-64 16,-7 7 0-16,1 5 0 0,-2-3 112 0,-1 3 16 16,0 3 0-16,-3 1 0 0,-1-1-32 0,-1 4 0 15,-2 3 0-15,-2 1 0 0,-1 4-160 0,-3 1-16 16,-2 8-16-16,-3 2 0 0,-2 3-32 0,-4 0-16 16,-4 3 0-16,-1 2 0 0,-1-3-112 0,-2 0 0 15,-4-2-16-15,-17 15 0 0,6-8 32 0,4 0 16 16,2-3 0-16,0-1 0 0,-2-3-80 0,-2-3-16 0,-1 2 0 0,-2-1 0 15,-4 4-48-15,2-1-16 16,0 5 0-16,1-4 0 0,0 4-128 0,-4-2 192 16,-4 2-192-16,-3 1 192 0,1-2-192 0,2 2 128 15,1 1-128-15,2-1 128 0,2 1-128 0,0 1 0 0,-6-5 144 16,1 0-144-16,-1 0 0 0,3-1 0 0,4-4 0 16,4-1 128-16,3-1 64 0,5 3 0 15,2-2 16-15,1 1 0 0,0-1-32 0,-4-2-16 0,0-1 0 0,1 3 0 16,0 0-160-16,4-1 0 0,0 3 144 0,0 1-144 15,1-1 128-15,1-3-128 0,-1 0 128 0,4-1-128 16,-1 0 160-16,1-2-32 0,-2-2-128 0,3 0 192 16,0-5 0-16,2 0 0 0,2 2 0 0,2-2 0 0,4 2-32 15,-1 1-16-15,-2-5 0 0,2 2 0 0,2-1 0 0,3 1 0 16,0-3 0-16,1 3 0 0,2-4 0 16,-1 1 0-16,4 0 0 0,7-7 0 0,-4 1 16 0,2-1 0 15,1 1 0-15,2 1 0 0,0-2-160 0,0-2 160 16,1 1-160-16,1-1 160 0,1 0-160 0,-1-4 0 15,3 1 144-15,-1 0-144 0,2-6 0 0,0 4 144 16,0-6-144-16,4-5 0 0,-5 5 128 0,5-5-128 16,0 0 0-16,0 0 0 15,0 0-960-15,0 0-320 0,9-7-48 0,1 0-14576 0</inkml:trace>
  <inkml:trace contextRef="#ctx0" brushRef="#br1" timeOffset="84140.86">1266 8930 13823 0,'0'0'1216'0,"0"0"-960"0,-4-1-256 16,-1-2 0-16,5 3 1216 0,0 0 208 0,-2-9 48 0,2 9 0 15,0-10-320-15,3-3-48 16,2 1-16-16,1 0 0 0,2-2-192 0,3-2-64 16,0-1 0-16,2 2 0 0,1-2-176 0,2 1-32 15,0-1-16-15,1 3 0 0,0 2-128 0,-3 0-32 16,0 6 0-16,-1 3 0 0,-13 3-192 0,0 0-64 16,12 7 0-16,-2 5 0 0,-3 4-64 0,-1 1-128 0,-1 2 176 0,-2 4-176 15,-3 5 176-15,-5-1-176 0,0 5 160 16,-2 0-160-16,-2-1 336 0,-1 2-16 0,-3 0-16 0,1-1 0 15,-2-6 80-15,1 0 32 0,2-5 0 16,0-2 0-16,1-1 128 0,3-3 32 0,3-8 0 0,4-7 0 16,-5 9-80-16,5-9-16 0,0 0 0 0,0 0 0 15,4-12 96-15,1-2 0 0,1-4 16 0,3-3 0 16,0 0-224-16,2-1-48 0,1-2-16 0,2-1 0 0,0 1-304 16,2-3 0-16,2 1 0 0,0 0 0 0,0 3 0 0,-1 0 0 15,4-1 0-15,-1 6 0 0,0 3 0 0,-1 3 0 16,-1 1 0-16,0 3 0 15,0-1 0-15,-2 4 0 0,-3 4 0 0,1 0 0 0,1-1-320 0,-1 2-32 16,-4 2 0-16,1-1 0 16,-1-1-1968-16,1 3-400 0,-11-3-80 0</inkml:trace>
  <inkml:trace contextRef="#ctx0" brushRef="#br1" timeOffset="84416.83">2104 8818 12895 0,'0'0'576'0,"0"0"112"0,0 0-560 0,-8 4-128 0,8-4 0 0,0 0 0 15,0 0 2240-15,0 0 432 0,0 0 80 0,0 0 0 16,15-1-1152-16,2-3-224 0,-2-3-48 0,3 2-16 16,0 2-432-16,3-6-96 0,6 1-16 0,-2-2 0 15,3 2-272-15,-1-2-64 0,1 1-16 0,0-1 0 16,-3 2-288-16,-3 3-128 0,-4-1 128 0,-7 3-128 16,-11 3-1712-16,0 0-416 0</inkml:trace>
  <inkml:trace contextRef="#ctx0" brushRef="#br1" timeOffset="84649.09">2077 9080 24703 0,'0'0'1088'0,"0"0"240"0,0 0-1072 0,0 0-256 15,13 0 0-15,-1-3 0 0,1 1 1040 0,4-2 160 16,2 0 16-16,1-3 16 0,2-1-528 0,3-3-128 16,4-1 0-16,4 1-16 0,3-1-320 0,0 5-64 15,0-4-16-15,1 5 0 16,0 0-1360-16,-3-1-272 0,5 2-48 0,-8 5-16 0</inkml:trace>
  <inkml:trace contextRef="#ctx0" brushRef="#br1" timeOffset="85354.81">3218 8288 11055 0,'0'0'976'0,"0"0"-784"0,2-8-192 0,-1 1 0 16,-1 7 1792-16,0 0 304 0,0-7 64 0,0 7 16 16,0 0-528-16,0 0-112 0,0 0 0 0,-9 4-16 15,0 3-624-15,-1 3-128 0,0 4-32 0,-2 2 0 16,-2 3-80-16,0 3-16 0,1 3 0 0,0 2 0 16,1 2-192-16,2-3-32 0,1 2-16 0,3-4 0 0,2 0-112 0,3-2-32 15,1-2 0-15,5-6 0 0,4-3 32 0,5 0 0 16,1-5 0-16,5-2 0 0,1 1 224 15,3-3 64-15,1-6 0 0,2-2 0 0,0-4 16 16,3-1 16-16,-2-5 0 0,-1 1 0 0,-2-3-144 0,-2 0-16 16,-2 1-16-16,-1-2 0 0,-1-2-80 0,-1 3-16 15,-4-1 0-15,-4-1 0 0,-4-5-32 0,-3 0-16 16,-3 1 0-16,-2-2 0 0,-1 3-112 0,-4-1-32 16,0 2 0-16,-3 4 0 0,1 3-144 0,-3 6 0 15,1 0 0-15,-1 5 0 16,0 4-1312-16,-2 4-192 0,-3 3-32 0,3-1-16 15,1 5-1488-15,-1-2-288 0</inkml:trace>
  <inkml:trace contextRef="#ctx0" brushRef="#br1" timeOffset="85701.02">3063 8908 25567 0,'0'0'1136'0,"0"0"224"0,0 0-1088 0,0 0-272 0,0 0 0 0,0 0 0 16,0 0 1168-16,11-2 176 0,0-3 48 0,4 1 0 16,2 0-144-16,2-1-32 0,1-3 0 0,6 3 0 15,-1-4-352-15,4 2-80 0,2-1-16 0,-7 0 0 16,4 3-160-16,4-3-32 0,2-1-16 0,3-2 0 0,1 4-192 0,-4-3-48 15,-1 2 0-15,9-3 0 0,-7 3-192 0,-7-2-128 16,-7 3 160-16,-3 5-160 0,-7-1 0 16,-11 3-192-16,11 2 16 0,-11-2 0 15,0 0-1968-15,0 0-400 0,0 0-80 0,0 12 0 0</inkml:trace>
  <inkml:trace contextRef="#ctx0" brushRef="#br1" timeOffset="85951.35">3466 9114 21183 0,'0'0'1888'0,"0"0"-1504"15,0 0-384-15,4 12 0 0,-3-1 1280 0,1 2 176 0,-2 5 32 16,0 2 16-16,0 3 496 0,0 2 112 0,0 3 0 0,0 0 16 16,-2 4-624-16,2 2-128 0,-1-1-32 15,1-1 0-15,0-3-336 0,0 2-80 0,0-2-16 0,1-5 0 16,-1-2-304-16,0-1-64 0,0-3-16 0,2-1 0 16,-1-1-320-16,2-2-64 0,0-2-16 0,0-1 0 0,-2 1-128 0,2-5 0 15,-3-7 0-15,0 0-176 16,0 0-2032-1,11 0-416-15,-1-4-64 0,2 1-32 0</inkml:trace>
  <inkml:trace contextRef="#ctx0" brushRef="#br1" timeOffset="87638.23">11480 4090 12671 0,'-6'-12'560'0,"4"6"112"0,-1 0-544 0,0-3-128 16,-1 1 0-16,-3 0 0 0,0-3 384 0,-2 2 32 16,-3 1 16-16,1 2 0 0,-4-3 160 0,-1 4 48 15,-1-3 0-15,-2 3 0 0,-2 2 0 0,-2 0 16 16,-2 0 0-16,-2 2 0 0,3-1-16 0,-1 2-16 16,-2 3 0-16,-2 0 0 0,-3 0-80 0,0-2-16 15,-1 0 0-15,0 2 0 0,-2-1-48 0,3 2-16 16,-3 0 0-16,4 0 0 0,-1 1-16 0,0 1-16 15,-1-1 0-15,4 3 0 0,0 1-96 0,-2-2-16 16,4 5 0-16,2 0 0 0,-3 2-112 0,3 4-16 16,-3 1-16-16,2 5 0 0,2 1-176 0,1 5 0 15,-1 6 0-15,0-1 0 0,-2 1 0 0,4 1 0 16,-4 3 0-16,4 5 0 0,2-1 0 0,1 6 0 0,0 1 0 0,-4 20 0 16,7-6 0-16,9-21 0 0,2-6 0 15,4 2 0-15,3-2-144 0,4-2 144 0,4-2 0 16,5-4 0-16,0 0 0 0,8-6 0 0,6-1 128 0,6-4-128 15,2-4 432-15,3-1-16 0,3-5 0 0,1 0 0 16,1-7-48-16,1 0-16 0,-4-2 0 0,1-3 0 16,1-1-192-16,0-5-32 0,2-1-128 0,-3-4 192 15,-1 0-192-15,-1-1 144 0,-5-2-144 0,1-2 128 0,-2-2-128 0,-1-2 0 16,-1-5 144-16,-1 1-144 0,-3-5 176 0,-2 2-48 16,-2-3 0-16,-1 2 0 15,-3 0 32-15,-1-1 0 0,-5 4 0 0,0-1 0 0,-4 1 240 0,-4 2 48 16,-2 5 16-16,-3 0 0 0,-4 0-48 0,-3 2-16 15,-2 1 0-15,-4 1 0 0,-1 5-272 0,-3-2-128 16,-2 2 128-16,-2 3-128 16,-4 0-304-16,3 4-144 0,-3 4-16 0,0 2-16 15,1 2-1808-15,-1 2-352 0,-2 3-80 0</inkml:trace>
  <inkml:trace contextRef="#ctx0" brushRef="#br1" timeOffset="88924.9">10388 5156 24479 0,'0'0'1088'0,"0"0"208"0,0 0-1040 0,0 0-256 0,0 0 0 0,0 0 0 0,0 0 128 0,0 0-128 15,-3 9 192-15,-1 2-192 0,-2 5 496 0,0 2-16 16,-1 2 0-16,-2 4 0 0,-1 4-352 0,-3 4-128 16,-1 1 0-16,-1 2 144 0,-3 4-144 0,-10 18 0 15,0-4 144-15,-1 2-144 0,-1-1 192 0,-2 1-16 16,0 2-16-16,-2-2 0 0,-3-2-160 0,-1-1 0 15,-3-2 0-15,-1 1 0 0,-1 0 208 0,1-2-32 16,1 2-16-16,1 1 0 0,-2-2 208 0,2 2 32 16,2-1 16-16,-1 0 0 0,-3-6-112 0,0 5-32 15,-5-2 0-15,-1-1 0 0,-2 2-112 0,2 1-32 16,-1-3 0-16,2 4 0 0,-1-1-128 0,2-1 0 16,2-3 0-16,-2 0 128 0,-2-7-128 0,-2 2 0 15,-1 0 144-15,2-3-144 0,0-3 224 0,4 1-32 16,0-2 0-16,-2 2 0 0,0 2-16 0,0-1-16 15,-1 0 0-15,-3-2 0 0,-4 0-160 0,2-1 0 16,0-2 0-16,2-2 128 0,1 3-128 0,3-1 128 16,0 0-128-16,0-4 128 0,1 0-128 0,-1-3 192 15,-4 3-192-15,1-5 192 0,-1 5-192 0,-1-5 128 16,2 1-128-16,2 1 128 0,1-3 0 0,0 3 0 0,2 1 0 0,1-3 0 16,-3 1 32-16,-2 0 0 15,0-2 0-15,-1-1 0 0,2 1-160 0,1 1 128 0,2 0-128 0,2 0 128 16,2 1-128-16,0-1 0 0,2-3 0 0,1 3 0 15,-1 2 0-15,-2-1 0 0,3 1 0 0,-1 1 0 0,-2-2 0 0,2 4 0 16,2-2 0-16,2 3 0 0,2 1 0 16,0 0 0-16,-1 0 0 0,3 3 0 0,2-2 0 0,0 2 0 15,2 0 0-15,-2 1 0 0,1 0 0 16,1 1 0-16,1 0 0 0,-4 0 0 0,-1-2 0 16,1-1 0-16,2-1 144 0,2 2-144 0,2-1 0 0,-1-1 128 15,0-2-128-15,1 3 0 0,-2 2 160 0,1-1-32 16,-2 1-128-16,1-2 192 0,0 0-192 0,-3 2 176 15,0 4-176-15,-2-1 160 0,-3 0-160 0,-2 0 0 16,-3-1 0-16,1-1 0 0,-3 1 0 0,0-1 128 16,2 2-128-16,1-1 0 0,0-2 0 0,0 0 0 15,0 1 128-15,1-1-128 0,1 0 0 0,-5 2 0 16,-6 1 0-16,-3-2 0 0,-5 1 0 0,-1-3 128 0,0 0-128 16,1-4 0-16,1 1 0 0,2 1 0 0,-1-3 128 0,-5 0-128 15,-7-2 0-15,-1-1 0 0,3-3 0 0,0-1 0 16,2 5 0-16,1-5 128 0,3-2-128 0,-5 0 0 15,-3-2 0-15,-1 1 0 0,0-2 0 16,0-2 0-16,4-6 0 0,1 3 0 0,1 0 128 0,-2 0-128 16,-7-3 0-16,0 2 0 0,-2-3 0 0,2 4 0 15,3 3 0-15,3-2 0 0,4 2 0 0,-3 0 0 16,-5 1 0-16,-1-3 0 0,2 1 0 0,3 1 0 16,3-3 0-16,5-1 0 0,3 2 0 15,1-1 0-15,2 1 0 0,-2 0 0 0,-4 0 0 0,3 0 0 16,1 1 0-16,0 1 0 0,2 0 0 15,2 1 0-15,4 2 0 0,1-2 0 0,-2 2 0 0,2 0 0 16,0 1 0-16,-3 0 0 0,-6-1 0 0,3-1 0 16,1-1 0-16,3 2 0 0,2-3 0 0,6 2 0 15,1 1-128-15,5-1 128 0,2 1 0 0,7-3 0 0,1 2 0 16,-9 6 0-16,2 1 0 0,8-8 0 0,-4 2 0 0,-4 0 0 16,2 3 0-16,-4 0 0 0,1-1-144 0,0 4 144 15,-1 0 0-15,1-2 0 0,-2 2 0 16,6 1 0-16,-1-2 0 0,1 2 0 0,3 2 0 15,1-4 0-15,-3 4 0 0,3 2 0 0,1-2 0 0,1 1 0 16,-2 2 0-16,2 1 0 0,0 0 0 0,0-2 0 16,0 1 0-16,1 2 0 0,-1-2 0 0,3 0 0 15,1 2 0-15,1-2 0 0,-1 2 0 0,4 0 0 16,1-3 0-16,3 2 0 0,0-1 0 0,5-3 0 16,4 1 0-16,3-3 0 0,2 3 0 0,3-3 0 15,4-2 0-15,3 2 0 0,0-1 0 0,1-3 0 16,0-2 0-16,3 1 0 0,1-2 0 0,-1-4-128 15,3-2 128-15,1 0 0 0,4-3 0 0,0 1 0 16,4-4 0-16,3-1 0 0,4 1 0 0,1-3 0 16,0-2 0-16,0 0 0 0,-4 0 128 0,1-1-128 15,-2-3 0-15,-1 2 0 0,-3-1 128 0,0 0-128 16,-1 2 0-16,7-5 0 0,-6-3 0 0,-5 4-288 16,-4-3 32-16,-3 3 16 15,-4 0-1936-15,-1-1-400 0,-2-1-80 0</inkml:trace>
  <inkml:trace contextRef="#ctx0" brushRef="#br1" timeOffset="89375.01">2218 11893 30527 0,'-21'-8'1344'0,"12"7"288"0,0 0-1312 0,1-2-320 16,2 1 0-16,1 0 0 15,5 2-288-15,0 0-128 0,0 0-32 0,0 0 0 0,0 0 448 0,0 0 144 16,0 0 0-16,9-1 0 0,2 0 48 0,4-3 0 15,3 3 0-15,4 1 0 0,3 0 144 0,6 1 48 16,3 3 0-16,4 0 0 0,5-1 48 0,0 4 16 16,1 0 0-16,-2 4 0 0,-6 2-96 0,-1 3-16 15,-5 0 0-15,-2 2 0 0,-2 1-160 0,-2 0-48 16,-4 0 0-16,-5 0 0 0,-3 0 208 0,-1 4 48 16,-6 0 0-16,-1 0 0 0,-8 4 160 0,-2-3 32 0,-4 4 16 0,-4-1 0 15,-4 4-208-15,-4 0-64 0,2-2 0 16,-5 3 0-16,-2 2-192 0,-3-2-128 15,-5-3 128-15,1 0-128 16,1-3-320-16,1-2-144 0,4-4-32 0,3-6 0 0,2-5-1696 16,4-1-352-16,3-6-64 0</inkml:trace>
  <inkml:trace contextRef="#ctx0" brushRef="#br1" timeOffset="89976.76">4224 11916 5519 0,'6'-12'496'0,"-6"12"-496"16,4-6 0-16,0 0 0 0,0-3 2400 0,1 2 384 16,0-3 80-16,0 4 16 0,-1-4-2240 0,0 2-448 15,1-2-192-15,-1 2 160 0,-2-2 976 0,1 2 192 16,0-1 32-16,0 2 16 0,-2 0 320 0,1 0 64 16,-2 2 16-16,0-2 0 0,0 7-288 0,-4-7-48 15,-1 3-16-15,-3 1 0 0,-1 3-272 0,-4 2-64 0,-3 0-16 0,-4 5 0 16,-3 3-304-16,-5 1-48 0,-5 3-16 0,-3 3 0 15,-1 2-288-15,2 2-64 0,-2 1-16 16,1 0 0-16,2 2-112 0,3 0-32 0,3-2 0 16,3-2 0-16,2 1-192 0,4 4 176 0,2-5-176 0,3 0 160 15,3 1-160-15,0 0 192 0,4 0-192 16,2-2 192-16,3 0-192 0,3 1 0 0,5-5 144 0,2 3-144 16,2-1 128-16,4-1-128 0,4-1 160 15,2 2-160-15,7-2 128 0,0 2-128 0,4-3 0 0,1-2 0 0,0 4 160 16,0 0-160-16,-2 3 160 0,-1-2-160 0,-2-2 240 0,-4 2-48 15,-4 0-16-15,-2 0 0 0,-5-1 144 0,-2 1 16 16,-3-1 16-16,-5-2 0 0,1 2 32 0,-6-1 16 16,-1 0 0-16,-4 2 0 0,-5-1-80 0,-4-2 0 15,-3-2-16-15,-3 0 0 0,-2 2-160 16,-3-2-16-16,-3 0-128 0,-1 1 192 0,-1-3-192 0,2 1 0 16,-2-5 0-16,2 1 0 15,3-3-416-15,1-1-80 0,2-2-16 0,-2-1 0 16,3-2-1216-16,1-1-240 0,3-5-48 0,3 1-16 15,7-2-1392-15,6-1-288 0</inkml:trace>
  <inkml:trace contextRef="#ctx0" brushRef="#br1" timeOffset="90357.32">4996 11987 2751 0,'0'0'128'0,"0"0"16"0,0 0-144 15,0 0 0-15,0 0 0 0,0 0 0 0,0 0 3696 0,0 0 704 16,0 0 144-16,10 4 16 0,2-1-2432 0,1 1-480 16,1-1-112-16,4-3 0 0,3-1-176 0,4-1-16 15,1-2-16-15,5 1 0 0,2-2-368 0,1-1-64 16,-1-2 0-16,3 1-16 0,-1-2-480 0,4 3-80 15,0-3-32-15,16 0 0 0,-7 5-288 0,-4-1 0 16,0 3-176-16,-5 0-9760 16,-2 4-1968-16</inkml:trace>
  <inkml:trace contextRef="#ctx0" brushRef="#br1" timeOffset="90539.63">5439 12265 25791 0,'0'0'1152'0,"0"0"224"0,0 0-1104 0,0 0-272 0,14 4 0 0,3-1 0 16,0 0 3760-16,4 1 688 0,2 1 144 0,6-2 16 15,5-3-3296-15,4 0-672 0,2-1-128 0,-1-2-16 32,3-2-1040-32,-2 0-208 0,-2 1-32 0,-1 0-11824 0,-2 0-2368 0</inkml:trace>
  <inkml:trace contextRef="#ctx0" brushRef="#br1" timeOffset="116599.09">23334 8414 17503 0,'-3'-8'1552'0,"2"-4"-1232"16,0 0-320-16,0 2 0 0,-4-2 1216 0,5 12 176 0,0 0 32 15,-12-5 16-15,3 0-1072 0,9 5-224 16,-12 4-144-16,0 1 192 0,1 5 0 0,0 1 0 0,-1 1 0 0,-1 6 0 16,0 5 64-16,-2 5 0 0,-1 0 16 0,-2 5 0 15,-1 3 96-15,-2 7 16 0,1-1 0 0,1 2 0 16,-4 2-96-16,0 3-16 0,-2 0 0 0,-2 0 0 15,-2 0 16-15,2 3 0 0,-1 0 0 0,3-1 0 16,2-6-32-16,5 1-16 0,5-8 0 0,3-2 0 16,3-4-48-16,4-4 0 0,3 0 0 0,4-3 0 15,5-2 80-15,3-1 16 0,4-5 0 0,2-3 0 16,2 0-16-16,4 0 0 0,3 0 0 0,2-4 0 16,1 2-16-16,4-1 0 0,-1-3 0 0,1 1 0 15,0-3-128-15,-1-2-128 0,0 0 144 0,-1 0-144 16,-3-3 0-16,-1-1-192 0,-1-1 16 0,-2-2 0 15,-6 2-1984 1,-2-2-400-16,-4-2-64 0</inkml:trace>
  <inkml:trace contextRef="#ctx0" brushRef="#br1" timeOffset="116787.83">22571 9056 25791 0,'0'-17'2304'0,"0"1"-1856"16,2 0-448-16,3 5 0 0,6-2 2208 0,3 6 352 16,6-2 64-16,10 4 0 0,4-4-2144 0,9 4-480 15,8 1 0-15,9 3 0 0,7-1 0 0,4 2 0 16,2 0-128-16,-5-1 128 16,-3 2-1344-16,-1 3-224 0,-2-1-32 0</inkml:trace>
  <inkml:trace contextRef="#ctx0" brushRef="#br1" timeOffset="118060.19">26795 8788 21183 0,'0'-17'944'0,"2"8"192"0,-2-4-912 0,1 3-224 0,-1 1 0 0,0-2 0 16,0 11-128-16,0 0-80 0,0 0-16 0,0 0 0 15,0 0 352-15,0 0 64 0,-10 11 0 0,-2 3 16 16,-3 4-208-16,-2 5 0 0,-2 4 128 0,-1 4-128 16,-2 5 0-16,2 1 176 0,0 0-176 0,1 1 160 15,1 4-32-15,1-1-128 0,2 1 192 0,5-2-64 16,1-4 32-16,5-6 0 0,3-2 0 0,4-4 0 16,0-3 48-16,6-5 16 0,0-2 0 0,6-1 0 0,2-7 416 15,5 1 96-15,7-6 16 0,1-2 0 0,2-4 256 16,4-2 48-16,-2-6 16 0,0-2 0 0,-1-3-544 0,-2-2-96 15,-2-1-32-15,-2-1 0 0,-1-2-96 0,-3 2-32 16,-2 1 0-16,-4 0 0 0,-1 2 112 0,-5 3 32 16,1 2 0-16,-6 6 0 0,0 0-96 0,-6 8-32 15,0 0 0-15,0 0 0 0,0 0-288 0,-6 13 128 16,-4 4-128-16,0 0 0 0,-1 2 0 0,3 2 0 16,0-1 0-16,0 0 0 0,1 0 0 0,4-3 0 15,2-3 0-15,3-1 0 0,2 0 0 0,4-6 0 16,-2 0 0-16,6-1 0 0,3-3 0 0,4-3 0 0,6-2 0 15,3 0 0-15,5-6 0 0,2-1 160 0,-1-6-32 16,2-4 0-16,-1-4 288 0,0-4 48 0,-4 2 16 0,-1-6 0 16,-1 1-16-16,-5-3 0 0,-4-4 0 0,-2 1 0 15,0 2-144-15,-4 2-48 0,-3-1 0 0,-1 0 0 16,-4 3-272-16,-3 4 160 0,0 3-160 0,-3 2 128 31,-3 1-448-31,0 2-80 0,-1 2-32 0,-1 5-11136 0,-3-3-2224 16</inkml:trace>
  <inkml:trace contextRef="#ctx0" brushRef="#br1" timeOffset="133248.29">21267 10576 4607 0,'3'-15'400'0,"-1"6"-400"0,1-4 0 0,-1 3 0 15,2 1 1760-15,0 3 272 0,-1-4 48 0,-3 10 16 16,5-11-992-16,0 4-192 15,-5 7-32-15,6-8-16 0,0-2-224 0,-6 10-32 0,0 0-16 0,11-5 0 16,-4-4 16-16,1 3 0 0,-8 6 0 0,0 0 0 16,0 0 176-16,0 0 48 0,0 0 0 0,0 0 0 15,0 0 32-15,0 0 16 0,-3 7 0 0,-2 3 0 16,-2 3-432-16,-4 0-64 0,-1 6-32 0,-4 6 0 16,-1 5-160-16,-5 4-48 0,-2 5 0 15,-4 3 0-15,-4 5 240 0,-1-1 64 0,-3 1 0 0,1 0 0 16,1 5-16-16,-1 0 0 0,1-3 0 0,2 0 0 15,4-3-128-15,3 1-32 0,3-5 0 0,4 1 0 16,2-4-48-16,3-2-16 0,3-2 0 0,2-1 0 16,3 0-16-16,1-2 0 0,1-4 0 0,1-3 0 0,2 2 32 15,3-5 0-15,1-1 0 0,2-2 0 0,4-2 16 0,0-2 0 16,4 0 0-16,3 1 0 0,1-2 128 16,2-3 16-16,3 1 16 0,1-5 0 0,-1 0-128 15,2-2-16-15,1 1-16 0,3 0 0 0,2-3-96 16,-1-2-16-16,1-1 0 0,-2 0 0 0,-1 0-128 0,0-2 160 15,-4-2-160-15,-1-1 160 0,-3 1-160 0,0 1 0 16,-2-2 0-16,0-1 0 16,-3 0-1296-16,-1 1-192 0,-2-3-48 0,-3 2-8704 15,-3-5-1760-15</inkml:trace>
  <inkml:trace contextRef="#ctx0" brushRef="#br1" timeOffset="133519.43">20395 11215 31327 0,'-16'-21'1392'0,"9"8"272"0,3 0-1328 0,8 3-336 0,3-1 0 0,4 6 0 16,1 0 752-16,5 3 80 0,5 2 0 0,7 4 16 15,7-4-432-15,7 0-96 0,7-2 0 0,4 0-16 16,3 1-64-16,4 2-16 0,3 4 0 0,2-3 0 15,0-4-224-15,-2 1 144 0,-6-3-144 0,-4 8 128 16,-6 1-128-16,-5-2 0 0,-6-1 0 0,-8 2 0 16,-3 2-1872-1,-6-2-416-15,3-3-80 0,-23-1 0 0</inkml:trace>
  <inkml:trace contextRef="#ctx0" brushRef="#br1" timeOffset="135628.73">28760 10506 12543 0,'0'0'560'0,"0"0"112"0,0 0-544 0,6-8-128 15,-6 8 0-15,7-8 0 0,0 0 544 0,0 3 80 0,-7 5 16 16,12-7 0-16,-2 2 48 0,1 0 16 0,-2-1 0 0,-9 6 0 16,10 0 64-16,-10 0 0 0,0 0 16 0,0 0 0 15,10 6-16-15,-3 1 0 0,-5 3 0 0,0 0 0 16,-2 4 48-16,-3 4 0 0,-2 2 0 0,0 6 0 16,0 0-288-16,-2 0-48 0,-1 2-16 0,2 1 0 15,0 3-256-15,0 1-48 0,-2-2-16 0,3 4 0 16,0-9-144-16,2 2 160 0,3-1-160 0,2 0 160 15,-1-7-160-15,4 0 128 0,-1-2-128 0,2-2 128 16,1-3 64-16,1-2 0 0,3-2 0 0,0-6 0 16,2 1 240-16,1-3 48 0,2-2 16 0,3-1 0 15,0-3 80-15,2-1 0 0,-1-5 16 0,0-2 0 16,1-4-176-16,-1-3-32 0,-1 1-16 0,2 2 0 16,-6-4-112-16,-1 2 0 0,1 1-16 0,-2 2 0 0,-3 2-112 15,-4 4 0-15,-2 0-128 0,-4 10 192 0,0 0-64 0,0 0 0 16,0 0-128-16,0 0 192 0,0 0-64 15,-5 14-128-15,0 0 176 0,1-2-176 0,0 2 0 0,3 1 0 16,0 2 0-16,3 1 0 0,2 0 0 0,4-3 0 16,1-5 0-16,3 0 0 0,2-1 0 0,4-1 0 15,2-6 0-15,7 1 0 0,5-4 0 0,4-2 128 16,3-6-128-16,-2 0 0 0,1-9 192 0,-3 1-192 16,-1-6 192-16,-5 1-192 0,-3 2 352 0,-3-3-32 15,2-1-16-15,-5-5 0 0,-5-3 144 0,-1-3 48 16,-5-3 0-16,0-2 0 0,-4-1-96 0,-2 4-16 0,-5 7 0 15,0-1 0-15,-3 4-80 0,0 2-32 16,-1 5 0-16,0 3 0 0,-3 6-272 0,0 0 0 0,0 6 0 16,0 3 0-1,-1 4-1392-15,0 5-384 0,1 8-80 0,0 0-15088 0</inkml:trace>
  <inkml:trace contextRef="#ctx0" brushRef="#br1" timeOffset="136470.85">19369 11171 20271 0,'-15'-7'896'0,"6"6"192"0,9 1-880 0,0 0-208 0,0 0 0 0,0 0 0 16,0 0 1664-16,10 3 304 0,3 1 48 0,5 1 16 16,4-2-1376-16,4 0-272 0,3-3-48 0,2 1-16 15,-1 1-160-15,4 0-32 0,0 2-128 0,0-2 192 16,0-2-192-16,1 2 0 0,-1-1 0 0,-1-1 0 31,1 0-336-31,0 1-64 0,-4 1-16 0,-3-1-7952 0,-4 1-1584 0</inkml:trace>
  <inkml:trace contextRef="#ctx0" brushRef="#br1" timeOffset="136656.9">19414 11536 26719 0,'0'0'2368'0,"6"-11"-1888"0,4 4-480 0,4-1 0 0,5 3 1248 0,3 3 160 15,3-2 16-15,3 2 16 0,0 1-832 0,4 1-160 16,3 1-48-16,0 3 0 0,2 0-160 16,2 5-48-16,3 0 0 0,3 4 0 15,1-3-832-15,-1 2-160 0,-1 4-32 0</inkml:trace>
  <inkml:trace contextRef="#ctx0" brushRef="#br1" timeOffset="144124.84">19127 13201 24879 0,'-4'-5'2208'0,"0"-3"-1760"0,1 2-448 0,3 6 0 16,3-9 784-16,-3 9 80 0,8-8 16 0,2 4 0 15,4-1-624-15,2 3-112 0,5 0-16 0,3 0-128 16,4 2 128-16,5 0-128 0,5 0 0 0,1 1 0 31,-2-2-288-31,1 2-160 0,-2 2-48 0,-7 3-11712 0</inkml:trace>
  <inkml:trace contextRef="#ctx0" brushRef="#br1" timeOffset="144291.59">19194 13609 18431 0,'0'0'1632'0,"0"0"-1312"0,10 1-320 0,2-2 0 16,0-1 976-16,4 1 128 0,1 1 32 0,4 0 0 0,-2 0-608 15,5-2-112-15,3-2-32 0,4 0 0 0,4 0-176 0,0-3-32 16,1-2-16-16,2 1 0 0,1-1-160 0,1 4-224 16,-1-3 48-16,-1 6-10544 0</inkml:trace>
  <inkml:trace contextRef="#ctx0" brushRef="#br1" timeOffset="145126.2">21274 12545 15663 0,'1'-8'1392'0,"0"-1"-1120"0,-1 9-272 0,0 0 0 16,0 0 1792-16,0 0 288 0,-4-9 64 0,4 9 16 15,0 0-672-15,-9 4-128 0,-1 1-16 0,-1 5-16 16,-3 4-432-16,-1 6-96 0,-2 2-16 0,-1 3 0 16,0 0-80-16,1 3 0 0,-2 4-16 0,-2 5 0 15,-2 3-48-15,0 3-16 0,1-1 0 0,0 4 0 16,0 4-176-16,3-3-16 0,0 1-16 0,1-2 0 15,1-2-144-15,0 1-16 0,1-1-16 0,4 1 0 16,2-1-16-16,2-6 0 0,3-1 0 0,3-1 0 16,0-2 32-16,5-1 16 0,1-6 0 0,3 1 0 15,4-3 0-15,1 1 0 0,2-6 0 0,2-1 0 0,1-2 48 16,2-3 0-16,3-4 0 0,3 1 0 16,2-6-64-16,0-1-16 0,-2-3 0 0,1 2 0 0,0-3-80 0,2-3-16 15,0 0 0-15,2-2 0 0,-5 1-144 0,0-4 0 16,-3 2 0-16,-2-1 0 15,-2-3-1232-15,-3 3-288 0,-3-4-48 0,-5 1-10336 16,-1-1-2080-16</inkml:trace>
  <inkml:trace contextRef="#ctx0" brushRef="#br1" timeOffset="145356.97">20494 13215 40895 0,'-9'-14'1808'0,"9"14"368"0,0 0-1728 0,8-7-448 0,5 0 0 0,2 3 0 15,3 1 0-15,3 1 0 0,6 1 0 0,5-3 0 16,9 0 128-16,6 3-128 0,3 1 192 0,9 2-64 16,7-1 0-16,1-1 0 0,1-2 0 0,-1 1 0 15,-1 1-128-15,-3 1 0 0,-5 1 144 16,-1 1-144-1,-1 3-1504-15,-2-3-368 0,-2 1-80 0,-7 0-14688 0</inkml:trace>
  <inkml:trace contextRef="#ctx0" brushRef="#br1" timeOffset="151087.12">26761 12308 6447 0,'0'-16'576'16,"0"8"-576"-16,1-2 0 0,1-1 0 0,0-1 2432 0,1 1 384 15,2 3 80-15,-1-2 16 0,1 1-1520 0,0 0-304 16,-5 9-64-16,5-5-16 0,-5 5-128 0,0 0-32 16,0 0 0-16,0 0 0 0,0 0-48 0,0 0-16 15,0 0 0-15,0 0 0 0,0 0-32 0,-8 10-16 16,-2 3 0-16,0 4 0 0,1 0-160 0,0 4-16 16,-1 3-16-16,-3 0 0 0,2-1-160 0,-1 2-16 15,-4-1-16-15,2 3 0 0,1 2-96 0,3 2-32 0,-2-4 0 16,2 2 0-16,1-6-48 0,2 3-16 0,-1-2 0 0,3 3 0 15,2-3 0-15,1 0 0 0,1 1 0 16,1-2 0-16,1-4-160 0,1 1 0 0,2 0 0 0,0-1 0 16,0-1 128-16,2-1-128 0,2-2 0 0,0 0 128 15,3-2-128-15,2-2 160 16,1 1-160-16,3 3 160 0,1-5-32 0,0 0 0 0,1-2 0 0,0 2 0 16,2-2-128-16,0 2 128 0,1-4-128 0,-2 1 128 15,-3-2-128-15,-2-3 0 0,-1 3 0 0,-1-3-176 31,-3-2-448-31,-10 0-80 0,10-2-32 0,-10 2-9264 0,0 0-1856 16</inkml:trace>
  <inkml:trace contextRef="#ctx0" brushRef="#br1" timeOffset="151303.16">26420 12702 23039 0,'-5'-19'2048'0,"5"13"-1648"0,0 6-400 0,0 0 0 0,3-9 1392 0,3 5 192 15,3-2 32-15,4 2 16 0,2 3-1072 0,4-2-224 16,3 2-32-16,3 1-16 0,4 0 384 0,4 1 80 16,4 2 16-16,3-3 0 0,-3-1-144 0,1 1-32 15,-1 1 0-15,-3-1 0 0,-4-3-368 0,-2 1-80 16,-2 1-16-16,-1 1 0 0,-5 0-128 0,0 1 0 16,-3 0 0-16,-1 2 128 15,-2 0-1168-15,-3 3-240 0,-2-3-64 0,-9-3-13056 0</inkml:trace>
  <inkml:trace contextRef="#ctx0" brushRef="#br1" timeOffset="152569.91">29326 12347 12431 0,'1'-8'544'0,"-1"8"128"0,8-12-544 0,-2 5-128 0,1-5 0 0,2 2 0 15,1 0 864-15,0-3 144 0,-1 1 16 0,0 0 16 16,-3 0-112-16,2 3-32 0,-8 9 0 0,10-11 0 16,-2 4-48-16,-8 7-16 0,6-10 0 0,-6 10 0 15,0 0 16-15,0 0 0 0,0 0 0 0,0 0 0 16,0 0-96-16,0 0-32 0,0 0 0 0,0 0 0 15,0 0-208-15,0 0-64 0,0 0 0 0,-4 15 0 16,-1 1 0-16,-5 5 0 0,0 0 0 0,-2 6 0 16,1 0-160-16,-3 2-32 0,-3-2-16 0,3 3 0 15,2 3-48-15,0-4 0 0,3 1 0 0,3-1 0 16,1-4-64-16,5 1 0 0,4-5-128 0,1-3 192 16,1-3-48-16,3-3-16 0,0-1 0 0,4-3 0 0,2 0 192 15,1-5 16-15,2-1 16 0,2-2 0 0,2-3 0 0,0-1 0 16,-1-6 0-16,-2 0 0 0,0-3-48 0,-1-1-16 15,-1 2 0-15,-3-1 0 0,0-5-48 16,0 2-16-16,-2 2 0 0,-3 0 0 0,-4 1-16 0,0 4 0 16,-1 0 0-16,-4 9 0 0,0 0 0 0,0 0 0 15,0 0 0-15,0 0 0 0,0 0-208 0,0 0 144 16,0 0-144-16,2 9 128 0,-2-9-128 0,3 11 0 16,1 0 0-16,1 3 0 0,2-3 0 0,3-2 0 15,1 0 0-15,3-3 0 0,1 8 0 0,3-8 0 16,-1-3 0-16,3 1 0 0,2 2 0 0,2-3 0 0,3-1 0 15,1-4 0-15,-3-7 0 0,-1 0 160 0,0-5-32 16,-3-3-128-16,-4-2 432 0,0-1-32 0,-3-4 0 16,-3-2 0-16,-2 1 16 0,-1-3 0 0,0 0 0 0,-5-4 0 15,1 1-96-15,-1 0 0 0,-1 4-16 0,-1 1 0 16,-1 3-176-16,0 4-128 0,0 2 144 0,-1 3-144 16,0 2 0-16,1 0 0 0,0 6 0 0,0 6 0 31,0 0-1536-31,0 0-288 0,0 0-64 0,0 0-15920 0</inkml:trace>
  <inkml:trace contextRef="#ctx0" brushRef="#br1" timeOffset="158313.45">6909 11969 16127 0,'0'0'704'0,"-8"1"160"0,-2-3-688 0,10 2-176 0,-8 0 0 0,8 0 0 16,0 0 576-16,-10 1 96 0,10-1 16 0,-8 3 0 16,8-3-64-16,0 0-16 0,-10 5 0 0,10-5 0 15,0 0 128-15,0 0 32 0,0 0 0 0,7 9 0 16,-7-9-64-16,0 0-16 0,14 5 0 0,-1-3 0 16,3 2-32-16,3-4 0 0,1-3 0 0,4 2 0 15,4 2-48-15,3-1-16 0,1 0 0 0,3 3 0 0,5 0-208 16,3-2-32-16,6-1-16 0,5-1 0 0,3-5-16 0,3 0 0 15,2 0 0-15,4-3 0 0,4 4 128 0,6-4 32 16,8 0 0-16,1-5 0 0,-1 4-16 0,3-3 0 16,0 2 0-16,5 2 0 0,3-4-160 0,-1 2-48 15,-2-1 0-15,1-1 0 0,1 0-16 0,-2 1-16 16,5-2 0-16,-4 0 0 0,-3 5 64 0,0-2 16 16,1-1 0-16,-1 5 0 0,-1-2-32 0,-4 2 0 15,-4 4 0-15,-6-4 0 0,-4 2-80 0,-1 1 0 16,-2 3-16-16,-3 1 0 0,-4 0-176 0,-3 0 128 15,-5 0-128-15,-7 1 128 0,-6 2-128 0,-5-1 128 16,-4 0-128-16,-6-1 128 0,-5 0-128 0,-3 3-176 16,-6 0 48-16,-11-4 0 15,0 0-2208-15,-3 9-432 0</inkml:trace>
  <inkml:trace contextRef="#ctx0" brushRef="#br1" timeOffset="163878.87">7572 10354 23775 0,'0'-13'1056'0,"0"13"224"0,0-7-1024 0,0 7-256 16,1-8 0-16,-1 8 0 0,0 0 0 0,0 0 144 16,0 0-144-16,0 0 128 0,0 0-128 0,0 0 192 15,0 0-192-15,0 0 192 0,-3 10-32 0,-1 0 0 16,-1 4 0-16,0 2 0 0,-2 2 224 0,1 0 64 15,-1 4 0-15,-3 4 0 0,0 2 64 0,-1 5 0 0,-2 3 16 0,-1 3 0 16,-1 3-16-16,0 0 0 0,-3 5 0 16,0-1 0-16,0 5-176 0,2-2-32 15,0 0-16-15,2-4 0 0,2-1-96 0,0-1-32 0,2-5 0 16,0 15 0-16,0-6 32 0,5-7 16 0,2-6 0 0,4-12 0 16,2-3 32-16,1-1 0 0,2-2 0 0,6 2 0 15,0-5 272-15,5-4 48 0,2-1 16 0,-5-5 0 16,1-3-64-16,3-1-16 0,2-4 0 0,3 0 0 15,1 2-256-15,3-3-48 0,-3-3-16 0,13-4 0 0,-3 3-176 16,-1-4 0-16,-2 0 0 0,3-1 0 16,0-1-320-1,-2 2-160-15,-3 0-32 0,-1 2 0 0,0 2-2848 0,-3-3-576 0</inkml:trace>
  <inkml:trace contextRef="#ctx0" brushRef="#br1" timeOffset="164198.22">7004 10975 27647 0,'0'0'2448'0,"0"0"-1952"16,0 0-496-16,0 0 0 0,4-6 224 0,0 1-48 15,-4 5-16-15,7-7 0 0,2 6-16 0,5-2 0 16,1 2 0-16,3 1 0 0,1-2 256 0,5 0 48 16,6 4 16-16,3-4 0 0,2 0 128 0,3-5 32 15,4 4 0-15,-1-2 0 0,-2-4-240 0,2 1-32 16,1 0-16-16,0 0 0 0,-4 1-128 0,0 0-16 16,-1 0-16-16,-3 3 0 0,1 2-176 0,-5-2 0 15,1 0 0-15,7 0 128 16,-5 4-1056-16,-5-1-224 0,-7 0-32 0,-8 1-8352 0,-1 1-1664 15</inkml:trace>
  <inkml:trace contextRef="#ctx0" brushRef="#br1" timeOffset="164557.26">8360 10665 5519 0,'-10'-8'240'0,"10"8"64"0,-4-9-304 0,2 4 0 16,2-2 0-16,0 7 0 0,0 0 4928 0,0 0 912 15,0 0 192-15,9-2 48 0,1 4-4496 0,1 4-896 16,2 2-176-16,1 4-48 0,1 6-240 0,2 4-48 15,-2 1-16-15,-1 3 0 0,1 1 32 0,0 4 16 16,1 3 0-16,5 15 0 0,1-9 48 0,-3-1 0 16,0-1 0-16,-1-2 0 0,-2-3-128 0,0 0 0 15,-4 0-128-15,0-6 192 0,-3 0-48 0,-3-7-16 16,0-1 0-16,-1-1 0 0,-1-3 0 0,1 1 0 0,-3-5 0 16,-1-2 0-16,-1-9-128 0,0 0 0 0,0 0 0 15,0 0-176 1,0 0-1920-16,0 0-384 0,0 0-80 0</inkml:trace>
  <inkml:trace contextRef="#ctx0" brushRef="#br1" timeOffset="164936.01">8886 10573 23951 0,'-1'-10'2128'0,"0"3"-1696"16,1 7-432-16,0 0 0 0,0 0 768 0,0 0 64 15,-5-5 0-15,5 5 16 0,-8 3-288 0,-1 2-64 16,-2 4-16-16,-7 5 0 0,0 0-144 0,0 4-16 16,-1 4-16-16,0 4 0 0,-1 1 208 0,-2 4 32 0,-1 2 16 0,1 1 0 15,-1 3-32-15,-3 0 0 0,-3 3 0 0,0 2 0 16,0-1-144-16,-1-2-48 0,-1 0 0 0,-2-4 0 15,-3-2 16-15,3 0 0 16,1-1 0-16,2-3 0 0,-1 0 16 0,4-1 0 0,3-5 0 0,4-4 0 16,2-5-48-16,4-2-16 15,1-2 0-15,3-1 0 0,3 0-160 0,2-4-16 0,5-5-128 16,0 0 192-16,0 0-192 0,0 0 0 0,0 0 0 0,10 4-160 31,1-7-1184-31,2 1-256 0,0-1-32 0,4-2-8880 0,4-3-1776 0</inkml:trace>
  <inkml:trace contextRef="#ctx0" brushRef="#br1" timeOffset="165327.56">9469 10556 22863 0,'0'0'1008'0,"0"0"208"0,0 0-960 0,0 0-256 0,0 0 0 0,0 0 0 15,0 0 976-15,0 0 160 0,0 0 16 0,-8 14 16 16,-1 2-640-16,0 3-128 0,2 3-16 0,-2 2-16 16,1 5 16-16,0 4 16 0,5 0 0 0,-1-1 0 15,0 0-80-15,1 2 0 0,0 2-16 0,0-3 0 16,1-4-128-16,0-2-32 0,1 1 0 0,1-5 0 16,0-2-144-16,0 0 128 0,0-2-128 0,3-2 128 15,-1-1-128-15,1-2 0 0,3-3 144 0,-1-2-144 16,-5-9-224-16,6 11-112 0,-6-11-32 0,0 0-8848 15,9 5-1760-15</inkml:trace>
  <inkml:trace contextRef="#ctx0" brushRef="#br1" timeOffset="165574.88">9151 10894 28559 0,'-8'-9'2544'0,"8"9"-2032"15,0 0-512-15,0 0 0 0,7-8 896 0,3 3 64 16,1 0 32-16,6 2 0 0,3 2-480 0,7 0-80 16,2-2-32-16,5 3 0 0,3 2-208 0,3-1-64 15,1-1 0-15,3-1 0 0,-5-1-128 0,1 2 0 16,-4-1 0-16,-3 0 0 16,0 0-496-16,-3-1-80 0,-4 1 0 0,0 1-9152 0,-5 0-1808 15</inkml:trace>
  <inkml:trace contextRef="#ctx0" brushRef="#br1" timeOffset="166238.97">10294 10502 13823 0,'-4'-18'608'0,"0"8"128"0,1 1-592 0,3 9-144 0,-2-9 0 0,-1 1 0 0,1-1 2496 0,2 9 480 15,0 0 96-15,0 0 0 16,-9-3-1648-16,0 6-336 0,-1 3-64 0,0 3 0 0,-2 2-448 0,2 2-64 16,0 1-32-16,1 8 0 0,-1 3-192 0,1 4-32 15,-1-1-16-15,1 5 0 0,0 3-48 0,1-2 0 16,2 1 0-16,2-5 0 0,2-3-192 0,2-3 128 15,1-4-128-15,1-2 0 0,1 0 240 0,2-5-48 16,1-2-16-16,3-2 0 0,1 1 272 0,1-2 48 16,0-2 16-16,2-3 0 0,1-5-16 0,0 2 0 15,0 0 0-15,0-1 0 0,-2-3-192 0,2-1-48 16,-1 0 0-16,1 3 0 0,-1-2-128 0,0-3-128 16,-1 2 192-16,1 3-192 0,-4-2 160 0,1 0-160 0,0 2 128 15,-10 2-128-15,12-4 0 0,-2 2 0 0,-10 2 128 0,10 0-128 16,-10 0 0-16,0 0 0 0,0 0 0 0,11 0 0 15,-11 0 0-15,11 4 0 0,-11-4 0 0,10 9 0 16,-3 1 0-16,2 2 0 0,0-1 0 0,1-2 0 16,0 1 0-16,1-2 0 0,-1 1 0 0,1-3 0 15,2-1 0-15,1-1 0 0,-3 0 0 0,1-2 0 16,1 1 0-16,1 0 0 0,-2-3 0 0,2 1 0 16,0 1 0-16,3 1 0 0,2-1 0 0,-4-2 0 15,0-2 0-15,-1 2 0 0,0 2 0 0,0-2 0 16,0 0 0-16,0 0 0 0,0 0 0 0,0-2 0 15,1 1 128-15,-1-3-128 0,-1-1 0 0,0-3 128 0,0 3 32 16,1-3 0-16,0-6 0 0,-2-1 0 0,1-3 288 16,-2-1 48-16,1-1 16 0,-1-7 0 0,1-1 64 15,-1-6 32-15,1-4 0 0,-1-4 0 0,2 0-224 0,-2-1-32 16,-1-6-16-16,-1 2 0 0,0 4-16 0,-1 2 0 16,-2 2 0-16,-2 17 0 0,0 0 0 0,-2 0 0 15,0-1 0-15,-1 4 0 16,-1 3-320-16,2 4 144 0,-2 1-144 0,-2 0 0 15,2 11-768-15,0 0-272 0,0 0-48 0,0 0-11984 16,0 0-2400-16</inkml:trace>
  <inkml:trace contextRef="#ctx0" brushRef="#br1" timeOffset="167365.97">8696 12329 21711 0,'0'0'960'0,"5"-9"192"0,1-3-912 0,1 5-240 15,0-2 0-15,1 4 0 0,-8 5 896 0,7-9 144 16,-7 9 32-16,7-6 0 0,-7 6-256 0,0 0-48 16,0 0-16-16,0 0 0 0,0 0-144 0,0 0-32 15,0 0 0-15,0 0 0 0,0 0-16 0,-8 12-16 16,-1-2 0-16,2 4 0 0,-1 3 0 0,-1-1 0 0,-1 1 0 0,-1 3 0 15,-2 2-112-15,0 7-32 0,-2 2 0 0,0 2 0 16,-3-1-16-16,0 3 0 0,-1 5 0 0,1 3 0 16,0-4-32-16,1 1-16 0,-3-1 0 0,3-1 0 15,0 0-48-15,3-2-16 16,-1-4 0-16,3-1 0 0,4 1 16 0,0-1 0 0,3-7 0 0,1 0 0 16,2 0-16-16,2-4 0 0,2-1 0 0,2 1 0 15,2-3-48-15,4 1-16 0,3-1 0 0,1-3 0 16,0-3-80-16,4 1 0 0,1-1-128 0,3-2 192 15,2 1 64-15,2-4 16 0,2 1 0 0,2-5 0 16,0-3-80-16,-1 0 0 0,3-2-16 0,2 1 0 16,2-2-176-16,0-1 128 0,-1-2-128 0,-3 2 128 15,-3 1-128-15,-3-3 0 0,-3 1 0 0,-4-3 0 16,-2 2-176-16,-1 2-64 0,-4-1-16 0,-3-1 0 16,-9 7-1664-16,5-7-320 0,-5 7-80 15,0 0-14624-15</inkml:trace>
  <inkml:trace contextRef="#ctx0" brushRef="#br1" timeOffset="167706.6">8096 12780 20271 0,'-17'-10'1792'0,"7"3"-1424"0,-1 4-368 0,0 0 0 16,1 1 1216-16,10 2 192 0,-9-2 16 0,9 2 16 15,0 0 112-15,0 0 32 0,0 0 0 0,0 0 0 16,0 0-144-16,13-4-32 0,5 1 0 0,6-2 0 15,5-2-272-15,8-2-64 0,6 4-16 0,8 0 0 16,6-2-224-16,4-1-64 0,3 2 0 0,2-2 0 16,-1 4-48-16,2 3-16 0,2 0 0 0,-2 2 0 15,-1 0-112-15,-5 3-16 0,-5 0-16 0,-1 2 0 0,-4 0-320 16,-4 0-64-16,-4-1-16 0,-5 0 0 0,-3-1-160 0,-5 2 0 16,-1 2-192-16,-8-2 192 15,-5 5-3024 1,-9 2-496-16</inkml:trace>
  <inkml:trace contextRef="#ctx0" brushRef="#br2" timeOffset="-208389.44">26883 3365 15663 0,'19'-16'688'0,"-5"7"144"0,0 1-656 0,1 3-176 15,1 0 0-15,-1 2 0 0,1 2 864 0,1 1 144 16,-2 3 16-16,2-1 16 0,-2 2-832 0,0-1-208 16,-1-1 0-16,-1 1 0 0,-3 0 0 0,-10-3 0 15,10 7 0-15,-10-7 0 0,0 0 0 0,0 0 128 16,0 0-128-16,0 0 0 0,0 0 272 0,-11 2-32 16,-3-2-16-16,-4 0 0 0,0-2 80 0,-2-2 16 15,-3 0 0-15,0 0 0 0,-1 1 128 0,0-2 16 0,-3 1 16 0,-3-1 0 16,-5-2 32-16,-2-2 16 0,-2 0 0 0,-2-2 0 15,1 1 16-15,-4 0 0 0,-1-6 0 0,-4 4 0 16,2 2-256-16,-4-2-48 0,-2 3-16 0,-5-2 0 16,-6-4-64-16,-1 1-16 0,-1 1 0 0,-3 0 0 15,0-2-144-15,-6 2 192 0,-3 0-192 0,-6-1 192 16,-6-2-192-16,1 1 0 0,2 2 0 0,-2 2 128 16,-2-3-128-16,-4 1 0 0,-3 6 144 0,2-3-144 15,4 1 192-15,-5 1-48 0,-3 4 0 0,-2 1 0 16,7 1-144-16,-3-1 0 0,2-1 144 0,-4 2-144 15,-8-3 0-15,1 3 0 0,2 2 0 0,-7-1 128 16,-6 0-128-16,-1 0 176 0,4-2-176 0,0 0 192 16,0 6-192-16,1 0 0 0,3-1 0 0,4-1 0 15,4 3 0-15,0 1 0 0,0 2 160 0,3-1-160 0,7 4 256 0,4-1-48 16,6 4-16-16,2 1 0 0,-1-5-64 0,5 5 0 16,3 1-128-16,4 1 192 0,2 3-192 0,2 1 144 15,-1-3-144-15,5 2 128 0,0 2-128 0,7 0 0 16,4 3 0-16,2-1 128 0,3-2-128 0,4 0 160 15,4 1-160-15,4 3 160 0,4 3-160 0,5-1 0 16,3-3 0-16,2 0 0 0,1-2 0 0,6 1 0 16,4 3 0-16,4 2 0 0,3 2 0 0,3-4 0 15,4 2 0-15,1-4 0 0,5 1 0 0,1-1 0 16,4-1 0-16,1 2 0 0,5-2 0 0,5-3 0 16,3-1 0-16,4 2 0 0,6-1 144 0,6 3 0 15,6-1 0-15,5-5 0 0,5-1 64 0,4-4 16 0,2 2 0 16,3 0 0-16,3 2 0 0,7-3 0 0,7-2 0 15,-1 1 0-15,-1-3-224 0,3 1 128 0,5 2-128 0,3-3 0 16,5 1 128-16,-1-2-128 0,-4 0 0 0,8-1 144 16,1 0-144-16,0 0 0 0,-3-5 0 0,1 3 128 15,2 3-128-15,2-3 0 0,1-2 0 0,0-1 0 16,-6 1 0-16,4-1 0 0,2 2 0 0,-1-3 0 16,-2-2 0-16,1 1 0 0,1 3 0 0,1-2 0 15,3-1 128-15,-1 2-128 0,-2 1 0 0,5 0 128 16,7-1-128-16,-4 2 0 0,-6-2 0 0,2 1 0 15,4 2 0-15,-3-1 0 0,-6-2 128 0,0 1-128 16,0 0 0-16,-2-2 0 0,-3-1 0 0,-4-1 0 16,-5-3 0-16,-3-1 0 0,-2 0 0 0,-4-2 128 15,-3-3-128-15,-8 1 0 0,-8-5 0 0,-4 1 0 0,-5 2 0 0,-2-2 0 16,-4-3 128-16,-3 2-128 0,-2-1 0 0,-3 2 128 16,-5-1-128-16,-2 0 128 0,-6 2 64 0,-4 1 0 15,-5-2 0-15,-3-2 0 0,-5-4-192 0,-2 0 160 16,-1-1-160-16,-3 2 160 0,-4-1-160 0,0 0 0 15,-3-2 144-15,-3-2-144 0,-2 1 0 0,-2 0 0 16,-3-1 0-16,-6-1 0 0,-1 1 0 0,-5-1 0 16,-1-4-144-16,-2 0 144 0,-5 0-224 0,-3-1 32 15,-4 5 0-15,-1-4 0 0,-1-2 32 0,-4-1 16 16,-4 0 0-16,-4 3 0 0,-1 0 144 0,-7 3-128 16,-4-6 128-16,-5 2-128 0,-2 0 128 0,-1 0 0 15,-2 4-144-15,-4-1 144 0,0 2 0 0,-5-2 0 16,-3 2 0-16,0 2 0 0,-1-3-144 0,-1 1 144 0,-2 2 0 15,-5 3 0-15,-6-1 0 0,-1 1-128 0,3 0 128 0,-6 2 0 16,-5 2 0-16,-2 0 0 0,1-3 0 0,-1 5 0 16,2 7 0-16,-2-4 0 0,-2 1-128 0,6 1 128 15,4 6 0-15,-1-1 0 0,-5 2 0 0,3 1 0 16,6 2 0-16,1 3 0 0,-2 4 0 0,2-4 0 16,-5-1 0-16,3 5 0 0,4 0 0 0,-6 2 0 15,-5 0 0-15,2-1 0 0,2 2 0 0,3 4 0 16,1 0 0-16,-3 1 0 0,0-1 0 0,1 2 0 15,3 0 0-15,4 1 0 0,1 0 0 0,1 1 0 16,2 1 0-16,4 1 0 0,4 4 0 0,3-4 0 16,2-3 0-16,4 1 0 0,3-1 0 0,7 3 0 15,3 2 0-15,5-3 0 0,3-2 0 0,5 3 0 16,4 5 0-16,2-4 0 0,4 1 0 0,3 0 0 0,5-1 0 0,5-2 0 16,2 2 0-16,5 3 0 0,4-3 0 15,4 3 0-15,3 1 0 0,4 2 0 0,6-1 0 0,3 0 0 16,4-2 0-16,3 3 0 0,3 0 0 0,8-2-128 15,6 2 128-15,3-5-160 0,1-1 160 0,5 2 0 16,6 0 0-16,3-1 0 0,4 1 0 0,8-3 0 16,7 1 160-16,6 2-160 0,3-3 0 0,6 1 128 15,1 1-128-15,9-3 0 0,5 1 128 0,0-2 0 16,0-2-128-16,5 0 192 0,3 0-192 0,3 1 0 16,0-3 0-16,0-1 0 0,0 1 0 0,6-1 0 15,4 1 0-15,-3-2 0 0,-3-3 0 0,8 0 0 16,6-2 128-16,-2 0-128 0,-1-4 0 0,6 1 0 0,4 2 128 0,-2-4-128 15,-2-4 0-15,3 4 0 16,5 4 128-16,-2-5-128 0,-2-6 0 0,5 2 128 0,4 4-128 0,-7-2 0 16,-4-4 0-16,2 2 128 0,4-1-128 0,-6-2 0 15,-6-3 0-15,1-1 0 0,2 0 0 0,-5 2 0 16,-6-6 128-16,-1 6-128 0,-3-2 0 0,-4-1 0 16,-4-7 0-16,-6 0 128 0,-5 0-128 0,-4 3 0 15,-1 3 0-15,-4-3 0 0,-3-1 0 0,-6 0 0 16,-5-2 0-16,-4 2 0 0,-4-3 0 0,2 1 0 15,-2-2 0-15,-2 0 0 0,-2-2 0 0,-7-3 0 16,-5 3 0-16,-4 2 0 0,-2 0 0 0,-4-1 0 16,-3-3 0-16,-5 1-192 0,-5-5 48 0,-3 4 0 15,-6 0-64-15,-4 0-16 0,-4-3 0 0,-5 1 0 16,-3-4 224-16,-4 2-144 0,-4 0 144 0,-5-1-128 0,-5-1-16 0,-3 1 0 16,-7-3 0-16,0 3 0 0,-4-2 144 0,-4 3-192 15,-4 1 192-15,-6 2-192 0,-5 2 192 0,-4-6 0 16,-4 1 128-16,-4-2-128 0,-3 6 0 0,-4 3-208 15,-4 1 16-15,-5 0 16 0,-5-6 176 0,0 0 0 16,-2 1 0-16,-2 1-128 0,-3 4 128 0,-5-1 0 16,-6-4 0-16,0 2-128 0,0-1 128 0,-5 2 0 15,-6 0 0-15,1-2 0 0,1 2 0 0,-4 1 0 16,-5 1 0-16,-2 0-128 0,-3-1 128 0,0 4 0 16,-1 6 0-16,-5-7 0 0,-1-3 0 0,-3 4 0 15,-3 4 0-15,3 2 0 0,2-1 0 0,1 3 0 16,-4 2 0-16,5-1 0 0,4-1 0 0,3 4 0 15,-3-1 0-15,6 0 0 0,-1 2 0 0,4 3 0 0,0 5 0 0,5-3 0 16,-2-5 0-16,2 5 0 0,3 2 0 0,0 5 0 16,-4-2 0-16,3 5 0 0,4-3 0 0,1 4 0 15,2 2 0-15,2-1 0 0,1-1 0 0,8 2 0 16,5 1 0-16,2 4 128 0,0 2-128 0,7 1 128 16,6 1-128-16,7-1 0 0,3 4 0 0,8-1-128 15,4 2 128-15,7 2 0 0,1-1 0 0,6 2 0 16,4 0 0-16,5-5 0 0,3-2 0 0,5 2-128 15,3 3 128-15,5 1 0 0,3-5 0 0,5 5-128 16,2-1 128-16,5 2 0 0,3 4 0 0,2 1 0 16,5-3 0-16,4 0 0 0,3 1 0 0,4 0 0 15,6 3 0-15,3-3 0 0,3-4 0 0,3 2 0 16,4-1 0-16,3-1 0 0,2-1 0 0,7 3 0 16,8-2 0-16,4-1 0 0,7 1 0 0,2-1 0 0,2-6 0 0,7 1 0 15,6 0 0-15,3-1 0 0,0 4 128 0,4-5-128 16,0 0 160-16,9 0-160 0,5-4 144 0,-2-1-144 15,-2-8 128-15,6 3-128 0,6 3 192 0,1-5-64 16,-2 0 0-16,6 0 0 0,7-2-128 0,-1-1 128 16,-2-6-128-16,3 2 128 0,4 9-128 0,-1-3 0 15,-3-3 0-15,1-1 128 0,6 0-128 0,-3 2 128 16,-3-5-128-16,3 4 128 0,2-5-128 0,-2 3 0 16,-3-1 0-16,3-4 0 0,3 0 128 0,-5-2-128 15,-5-2 0-15,0-1 128 0,0 1-128 0,-4 0 0 16,-4-4 0-16,-5 2 0 0,-7 1 0 0,-1-5 0 15,-4-2 0-15,-8-2 0 0,-7-2 128 0,-8-1-128 16,-4 3 0-16,-2-2 128 0,-3-4-128 0,-5-3 0 0,-6-5 0 16,-3 2 128-16,-8 1-128 0,-5 2 0 0,-3 1 0 0,-4 1 0 15,-6-6 128-15,-4 3-128 0,-4-7 0 0,-3 5 128 16,-3-5-128-16,-3 2 0 0,-1 2 0 0,-2-3 0 16,-3-1 0-16,-5 1 0 0,-3-3 0 0,-3-3 0 15,-6 1 0-15,-3-1 0 0,-4 0 0 0,-5 0-176 16,-1-1 176-16,-8 0-208 0,-5 1 80 0,-5-1 128 15,-2-3-128-15,-7 2 128 0,-10-3 0 0,-5 3 0 16,-5-5-160-16,-2-1 160 0,-3 1-208 0,-5 2 80 16,-5 6 128-16,-6-2 0 0,-5-1-144 0,-4 1 144 15,-4 0 0-15,-7 4 0 0,-8 4-144 0,1-2 144 16,1-3 0-16,-2 6-160 0,-3 5 160 0,-3 0-128 16,-2-5 128-16,-1 4 0 0,1-3 0 0,-2 5 0 15,-3 0 0-15,-1 3 0 0,1 2 0 0,-2 2-128 0,0 1 128 16,-2 4 0-16,-1-1 0 0,0 4 0 0,-2-2 0 15,0 4 0-15,-3 4 0 0,3 1-128 0,0 1 128 16,4 3 0-16,-5 5 0 0,6 0 0 0,6 4 0 0,1 2 0 16,-1 5 0-16,7 3 0 0,3 6 0 0,7 2 0 15,4 4 0-15,3 3 0 0,1-6 0 0,6 5 0 16,6 5 0-16,6 1 0 0,1 4 0 0,8 0 0 16,4 2 0-16,7 0 0 0,10-1 0 0,5 0 0 15,7 0 0-15,8 1 0 0,4-2 0 0,8 0-160 16,7 3 160-16,6-5 0 0,5-1-176 0,5-1 176 15,6 4-160-15,4-2 160 0,4 2 0 0,3-3-144 16,3 3 144-16,3 2 0 0,4-4 0 0,7 4 0 0,7 1 0 16,4-1 0-16,5-5 0 0,3 3 0 0,4-1 0 0,5 2 0 15,5 1 0-15,7-4 0 0,5 2 0 16,2-2 0-16,2 2 0 0,5-3 0 0,4 1 0 16,10-3 0-16,9 1 0 0,2-2 0 0,-2-6 0 15,11 1 128-15,11-6-128 0,1-3 128 0,-2-5-128 16,8 1 128-16,8-2-128 0,2-3 192 0,-3-3-64 0,0-5 0 15,5-1-128-15,2-5 0 0,1 0 0 0,-3-1 0 16,-5-3 0-16,2 0 128 0,3-2-128 0,-9 0 128 16,-10-3-128-16,4-4 0 0,0 1 0 0,-7-2 128 15,-4-3-128-15,-3 1 176 0,5-1-176 0,-2-2 192 16,-3-5-192-16,1-2 0 0,4-3 0 0,-3-3 128 16,-3-1-128-16,-1 1 0 0,-1-5 0 0,-4 0 128 15,-4-2-128-15,-6 0 0 0,-7 1 0 0,-3 3 128 16,-6 0-128-16,-7-1 0 0,-10 1 0 0,-9 2 0 15,-9-3 0-15,-8 4 128 0,-5 2-128 0,-7-3 128 0,-6-5 0 16,-4 3-128-16,-7-4 192 0,-4 0-64 0,-4-3 0 16,-3-3-128-16,-6 0 192 0,-3 2-64 0,-3-6-128 0,-3 2 0 15,-6-5 0-15,-5 1 0 0,-5-3 0 0,-7 1 0 16,-7 4 0-16,-5-2-176 0,-9 0 176 16,-9 3-192-16,-12-1 192 0,-7 2-192 0,-5-5 192 0,-10 2-160 15,-9 1 160-15,-7 2-160 0,-6-4 160 0,-6 5-128 16,-4 0 128-16,-5 3-128 0,-3-2 128 0,-1 4-192 15,1-1 192-15,5 5-192 16,-5 6-208-16,8 8-48 0,7 8-16 0,-2 0-9328 16,-2 3-1872-16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0 7831 0 0,'2'2'603'0'0,"6"7"-430"0"0,-1-1 1 0 0,0 1-1 0 0,0 0 0 0 0,-1 1 1 0 0,0 0-1 0 0,-1 0 1 0 0,0 0-1 0 0,1 4-173 0 0,-2-5 236 0 0,-1 0 0 0 0,-1 0 1 0 0,1 1-1 0 0,-2-1 0 0 0,1 1 0 0 0,-1-1 1 0 0,-1 1-1 0 0,0 0 0 0 0,0-1 0 0 0,-1 4-236 0 0,-1 3 276 0 0,-2-1-1 0 0,1 0 0 0 0,-2 0 0 0 0,0 0 1 0 0,-1-1-1 0 0,0 1 0 0 0,-1-1-275 0 0,-16 27 1189 0 0,-20 25-1189 0 0,25-39 172 0 0,-80 107 521 0 0,57-80-634 0 0,27-37-947 0 0,6-9-2714 0 0,6-7-1444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6:20:29.13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21364 4080 11967 0,'-15'-14'528'0,"8"11"112"0,0-3-512 0,-2 2-128 16,-2 0 0-16,1 1 0 0,-1 0 528 0,-1-1 80 15,2 1 16-15,0 2 0 0,0 0 16 0,0-1 16 16,1 2 0-16,0 0 0 0,-1 0-16 0,1 0-16 16,3 2 0-16,-1-2 0 0,1 0 208 0,6 0 32 15,0 0 16-15,0 0 0 0,0 0-48 0,0 0-16 16,0 0 0-16,0 0 0 0,0 0-320 0,0 0-64 16,10 1-16-16,7-1 0 0,-1-1 112 0,8-2 32 0,4 1 0 15,8-3 0-15,6-4-176 0,6 2-48 0,4 1 0 0,4-2 0 16,5 2-96-16,3-3-32 0,2 4 0 0,6-3 0 15,4 3-64-15,5 2-16 0,-5-5 0 0,3 4 0 16,2 2-128-16,7 0 0 0,3 2 144 0,-1 0-144 16,-3-1 0-16,1 1 0 0,2 1 0 15,5 2 128-15,3-1-128 0,0 0 0 0,-3-2 0 0,4 1 0 16,4 3 0-16,0-3 0 0,-1-1 0 0,38 1 0 16,-17 2 0-16,-3-2 128 0,0 2-128 0,-10-2 0 15,-10-2 0-15,2 1 0 0,2 0 0 0,-1 0 128 16,-5-2-128-16,-3 1 0 0,-2 0 0 0,-3 0 128 15,4 1-128-15,-3 0 0 0,-4 0 0 0,-5 1 0 0,-6 0 0 0,0 2 128 16,0-1-128-16,3 1 0 0,1 2 0 0,-3-1 0 16,-10-3 0-16,0 1 0 0,1 1 0 0,-1-1 0 15,0 2 0-15,-2-1 0 0,-2-1 0 0,-6 0 0 16,-6-1 0-16,-4 1 128 0,-5 1-128 0,-13-2 0 16,3 2 128-16,-2-3-128 0,1-4 176 0,-2 3-48 15,-2-2 0-15,0 2 0 0,-2-2 16 0,-2 3 0 16,-2 0 0-16,-2-1 0 0,-2 0-16 0,-1-2-128 15,-2-1 192-15,-2 2-64 0,-2 1-128 0,-4-1 160 16,2 1-160-16,-8 1 160 0,0 0-160 0,0 0 0 16,0 0 144-16,0 0-144 0,0 0 0 0,0 0 144 15,-9-2-144-15,-5 2 0 0,-4-2 0 0,-2 1 0 16,-4 0 0-16,-20-4 0 0,2 1 128 0,-1 0-128 0,-5 2 0 16,-4-2 0-16,-4-1 0 0,-5 1 0 0,-10 0 0 0,-4-2 0 15,-2-5 176-15,-1 5-176 0,-1-3 160 0,-11 4-160 16,-11-3 0-16,-2 1 0 0,-1-1 0 0,-4 2 0 15,-4 5 0-15,-9-2 0 0,-6-1 0 0,-2 2 0 16,-1 0 0-16,-2 0 0 0,-2 2 0 0,-1 0 0 16,1 4 0-16,0-3 0 0,1-1 128 0,3 3-128 15,2 2 0-15,1 2 144 0,-2 0-144 0,6 0 128 0,3 7 0 16,2 0 0-16,-1 0 0 0,6-1 0 0,6 2-128 16,0 3 128-16,-3 0-128 0,4 1 128 0,6 0-128 15,0 1 0-15,3-2 144 0,0-3-144 0,0 2 0 16,6-3 128-16,4 0-128 0,5-2 0 0,3 1 128 15,5-1-128-15,3-4 160 0,5 3-160 0,5-1 192 0,5-3-64 16,3 4-128-16,7-2 192 0,4-1-192 16,6-1 144-16,1-1-144 0,4 2 128 0,2-4-128 0,5-1 0 15,4 0 0-15,3-3 0 0,4 1 0 16,4-2 0-16,9 1 128 0,0 0-128 0,0 0 0 0,0 0 0 16,0 0 0-16,14-4 128 0,4-1-128 0,5-5 128 15,6 1-128-15,8-4 128 0,5-1-128 0,9 0 192 16,6 2-192-16,9-2 192 0,11-2-192 0,5 1 192 15,5-4-192-15,7 4 192 0,7 2-192 0,6 0 0 16,5 3 144-16,1 3-144 0,0-4 0 0,7 4 0 16,6 0 0-16,-2 1 0 0,-4 3 0 0,4 1 0 15,7-1 0-15,-3 2 0 0,-2 1 0 0,5 3 0 0,5-2 0 16,0 1 0-16,-6 1 0 0,5 1 0 16,7 1 0-16,-3-1 0 0,-7 0 0 0,5-1 0 15,5 2 0-15,0 1 0 0,-5-3 0 0,1 5 0 0,2-4 0 16,-5 0 128-16,-4-1-128 0,-3 5 0 0,-1-3 0 0,-7-1 0 15,-11 0 0-15,-5 2 0 0,-2-2 0 16,-8 0 0-16,-7-2 0 0,-7 1 128 0,-5 1-128 0,-7-2 0 16,-4 1 0-16,-3-3 0 0,0 0 0 0,-8 0 0 15,-7 0 0-15,-4-3 0 0,-8 1 0 0,-6-2 0 16,-7 1 0-16,-6 1 0 0,-4-1 0 0,-11 3 0 16,0 0 0-16,0 0 0 0,-9-4 0 0,-7-1 0 0,-10 1 0 15,-8 1 0-15,-7 0 0 0,-9-1-128 0,-6-3-128 16,-7 2 0-16,-4 1-16 0,-4 0 0 0,-5-2 128 0,-7 2 144 15,-5 1-208-15,-3 1 80 0,-1-1 128 16,-2 1 0-16,-4 0 0 0,-5 2 0 0,-7 2 0 0,2 1 0 16,5 1 0-16,-9 0 0 0,-8 1 0 0,2 3 0 15,2-2 0-15,-6 4 0 0,-7-2 0 0,3 2 0 16,4-4 0-16,-4 2 0 0,-6 1 0 0,39-3 128 16,-6 3-128-16,-7-1 128 0,-4 3-128 15,2-3 0-15,-3 1 0 0,8 0 0 0,5 2 0 0,2 1 144 16,-1-5-144-16,4 3 0 0,6 1 0 0,1 1 0 15,8-2 0-15,-2 3 0 0,-2-3 0 0,3-3 0 16,2 2 0-16,3-3 0 0,3 2 0 0,2 0 0 16,2-2 0-16,1-1 0 0,0 0 0 0,2-1 0 15,4-3 0-15,5 1 0 0,2 0 0 0,6-1 0 16,4-1 0-16,6 0 0 0,4 1 0 0,4 0 0 16,4 2 0-16,3-3 0 0,4-4 0 0,4 2 0 15,4-1 0-15,1 1 0 0,4 0 0 0,5 2 0 0,0 0 0 16,4-5 0-16,1-1 0 0,4 2-144 15,1 0 144-15,8-2-128 0,3 1 128 0,7 1-192 0,5 0 192 16,8-2-192-16,6 1 64 0,9 1 0 0,8-4 0 16,6 1 0-16,1-4 128 0,6 1-160 0,10-1 160 0,7 2-160 15,9-2 160-15,4 2 0 0,2-4-144 0,8-1 144 16,7 2 0-16,3 2 0 0,2-4 0 0,6 0 0 0,6-1 0 16,54-7 0-16,-20 3 0 0,-13-1 0 0,-8-2 0 15,-3 1 0-15,-3 6 0 0,-5-1 0 0,-7 2-144 16,-2 7 144-16,-3 0 0 0,-9 2 0 0,-8 2 0 15,-6-1 0-15,-9 4 0 0,-2 1 0 0,-3 2 0 0,-9-2 0 16,-8-1 0-16,-10 2 0 0,-7 1 160 0,-8-1-160 16,-6 0 160-16,-7 0-160 0,-6-1 144 0,-6 1-144 15,-7-1 128-15,-5-1-128 0,-15 0 0 0,0 0 128 16,0 0-128-16,0 0 0 0,-11 3 0 0,-9 0 0 16,-8 0 0-16,-7-2 0 0,-7 0 0 0,-7 2 0 15,-8-2-144-15,-12-1 144 0,-10-4-176 0,-4 3 176 16,-3 0-160-16,-4 0 160 0,-6-2 0 15,-8 2 0-15,-9 0 0 0,-3 2 0 0,-2 1 0 0,-6 1 0 0,-10-1 0 16,-1 2 0-16,-1 0 0 0,32-1 0 16,-17 2 0-16,-8 0 0 0,-9-1 0 0,-1-1 0 15,-1 3 0-15,-4 1 0 0,-5-3 0 0,6 1 0 0,3 1 0 0,0-1 0 16,-6 1 0-16,6 1 0 16,7 0 0-16,0 0 0 0,0 3 176 0,5-1-176 15,6 4 160-15,1 1-160 0,5 0 176 0,6-3-176 16,7 2 192-16,9 4-192 0,8-1 128 0,5-1-128 0,7 1 0 15,8-2 0-15,8-2 0 0,8 2 0 0,10-6 0 16,8 0 0-16,8-5 0 0,6 1 0 0,6-3 0 0,6 1 0 16,6-2 0-16,0 0 0 0,11 0 0 15,8-2-144-15,8 1 144 0,8-3 0 0,5-5 0 0,8 1 0 16,8-6 0-16,8 1 0 0,6 1 128 0,10-2-128 16,13 0 128-16,5-1-128 0,6 1 128 0,10-2-128 15,11-1 0-15,3 2 128 0,4-183-128 0,8 363 0 16,6-183 0-16,8 0 128 0,6-1-128 0,4 0 0 0,-1 0 0 15,6 0 0-15,3-1 0 0,65-6 0 0,-24 6 0 0,-20 1 0 16,-15-1 0-16,-7 4 128 0,-3 10-128 0,-10 0 0 16,-9 2 0-16,-6 1 0 0,-3 2 128 0,-10 2 16 15,-11 3 0-15,-4 4 0 0,-1-2-144 16,-10 2 0-16,-11-2 0 0,-8 2 0 0,-7 2 0 0,-5 1-144 16,-1 3 144-16,-11 0 0 15,-7 0-2000-15,-8-2-304 0</inkml:trace>
  <inkml:trace contextRef="#ctx0" brushRef="#br0" timeOffset="2409.01">9373 9067 20271 0,'-2'-10'1792'0,"-2"0"-1424"16,-1-3-368-16,-2-1 0 0,-1 3 480 0,-3 2 32 15,1-3 0-15,-4 2 0 0,-1-1 224 0,-3 2 48 16,-1-1 16-16,-2 5 0 0,-4 0-32 0,-1 3-16 16,-5 6 0-16,-2 2 0 0,-2 6-304 0,-7 3-48 15,-5 3-16-15,-7 2 0 0,-3 3 64 0,0-1 0 16,0 2 0-16,2 5 0 0,2 5-144 0,2 1-32 0,1-3 0 0,6-4 0 16,3 1-144-16,8-3-128 0,1 2 192 0,11-2-192 15,3 2 256-15,8-5-64 0,6-2-16 0,6 3 0 16,5-2-16-16,8 1 0 0,8-1 0 0,5 0 0 15,5-1 64-15,6-1 16 0,7 2 0 0,5 3 0 16,2-2-112-16,4 4 0 0,4-1-128 0,-2 2 192 16,-3 0-192-16,-7 3 0 0,-5-3 0 0,-6 4 0 0,-8 1 0 0,-2 1 0 15,-6-2 0-15,-7 1 0 16,-9 1 176-16,-2-1-16 0,-5-1 0 0,-7 1 0 16,-4-3 544-16,-6-2 96 0,-1 0 32 0,-7-2 0 0,-5 2-64 15,-5-4 0-15,-2 0 0 0,-5 3 0 0,-6-6-176 0,1 2-32 16,-2-1-16-16,6-4 0 0,1-3-272 0,2-1-48 15,0-3-16-15,4-6 0 0,3-2-208 0,0-6 0 16,0-3 0-16,2-9 0 16,3-7-400-16,7-2-80 0,4 0-16 0,9 2 0 15,5-3-1472-15,9 2-288 0,9 3-64 0,9 1-16 16,7 0-1344-16,1-1-272 0</inkml:trace>
  <inkml:trace contextRef="#ctx0" brushRef="#br0" timeOffset="2768.74">9695 9728 20271 0,'0'0'896'0,"-8"-5"192"0,8 5-880 0,-9 4-208 0,9-4 0 0,-10 10 0 16,0 5 2128-16,0 4 384 0,-2 4 80 0,2 5 16 15,0 3-1840-15,2 0-384 0,3 5-64 0,3 1 0 16,-2-1-128-16,3-1-32 0,2-1 0 0,2-3 0 16,0 1 96-16,2-7 0 0,7 1 16 0,1-7 0 0,-2-7 112 0,6-3 32 15,0-4 0-15,2-6 0 0,2-4 496 0,2-6 112 16,2-7 0-16,3-3 16 0,3 0 16 16,-1-7 0-16,1 0 0 0,-5-4 0 0,-2 2-480 0,-2-1-112 15,-3-3-16-15,-2 2 0 0,-3 1-240 0,-4 7-48 16,-3 1-16-16,0 3 0 15,-2 5-144-15,-1 3 0 0,-3 2 0 0,-1 4 0 16,0 6-1584-16,0 0-240 0,0 0-48 0,0 0-9840 16,0 0-1984-16</inkml:trace>
  <inkml:trace contextRef="#ctx0" brushRef="#br0" timeOffset="3069.81">10287 9609 21183 0,'0'0'1888'0,"0"0"-1504"15,0 0-384-15,0 0 0 0,0 0 304 0,10 3-16 16,-3 6 0-16,-2 3 0 0,-1 3 288 0,-2 5 48 0,-2 7 16 16,-2-1 0-16,-2 3 304 0,-3 1 64 0,-1 1 16 0,-3 4 0 15,1 3-96-15,-1-2-16 0,-1-2 0 0,1-3 0 16,1-2-192-16,1-5-32 0,0-2-16 0,3-3 0 15,-1-5 128-15,5-4 32 0,2-10 0 0,0 0 0 16,0 0 32-16,0 0 16 0,0 0 0 0,2-13 0 16,5-4 0-16,1-1 0 0,3-3 0 0,1-3 0 15,2-2-624-15,4-4-128 0,1 4-128 0,3-2 176 0,2 4-176 16,4 3 0-16,-1 1 0 0,2 2 128 0,-1 0-128 16,2 2 0-16,3 1 0 0,-1 2 0 0,-4 4 0 0,0-1 0 15,-1 7 0-15,-8 2 0 16,4 0-368-16,-4-1-48 0,-4 1-16 0,3 1 0 15,-3 1-2512-15,-1 2-496 0,-1-2-96 0</inkml:trace>
  <inkml:trace contextRef="#ctx0" brushRef="#br0" timeOffset="4219.89">12366 8925 34959 0,'-9'-37'1536'0,"4"19"336"0,-2-5-1488 0,-3-12-384 0,0 3 0 0,1 1 0 16,3 9-240-16,-3 0-112 0,0 4-32 0,0 5 0 15,0 1 384-15,-2 5 0 0,-2 1 128 0,-1 3-128 16,-1 5 288-16,-6 5-32 0,-2 1 0 0,-3 7 0 16,-6 3-64-16,-2 2 0 0,-5 7-16 0,-1 4 0 0,-6 7-48 15,0 6-128-15,3 10 192 0,0 0-64 0,1 3 64 0,0 11 0 16,1 4 0-16,2 2 0 0,-1 2-48 16,5 2 0-16,3-2 0 0,4-4 0 0,4-2-144 15,2-2 192-15,5-7-192 0,4-4 192 0,4-4 16 16,4-4 16-16,2-6 0 0,3 0 0 0,2-6 16 0,-1-3 0 15,0-7 0-15,2 0 0 0,-1-7-240 0,-1 0 144 16,-1-4-144-16,0-2 128 0,0-14-128 0,-2 7 0 16,-2 1 0-16,4-8 0 15,0 0-576-15,-9-4 0 0,-1 0 0 0,-1 0 0 16,0-2-672-16,0-4-128 0,0-2-32 0,-2 4 0 16,-1-3-32-16,0 4-16 0,0-5 0 0,1 5 0 15,2-4 816-15,-1 5 144 0,2-1 48 0,1 0 0 0,0 0 448 0,3-5 0 16,1 2 208-16,0 1-64 0,0-2 240 0,1 2 64 15,1-3 0-15,3 3 0 0,4-2-32 0,1-1 0 16,2 0 0-16,4-2 0 0,6-1-64 0,3 2-16 16,5-4 0-16,7 2 0 0,5-3 128 0,6 0 32 15,6 1 0-15,1-6 0 0,1 0-96 0,0 3-16 16,1-1 0-16,-1-3 0 0,0 1-80 0,4 2-32 0,0 0 0 16,1 3 0-16,-6 2-48 0,-6 1-16 15,-5 3 0-15,-9 3 0 0,-8-2-48 0,-6 6-16 0,-6 1 0 0,-10 4 0 16,0 0 224-16,2 9 32 0,-4 4 16 0,-7 4 0 15,-4 1-96-15,-7 6-32 0,-5 6 0 0,-5 3 0 16,-6 0 48-16,0-3 16 0,1 1 0 0,2-1 0 16,3-2-352-16,6-2 0 0,3-6 0 0,5-2-192 15,6-3 192-15,5-4 0 0,3-2 160 0,2-9-160 16,0 0 208-16,12 4-48 0,4-4-16 0,3-2 0 0,2-4-16 16,5-5 0-16,4-2 0 0,2-2 0 15,0-7-128-15,-3 2 192 0,-1 0-192 0,-1 1 192 0,-3-3-192 0,-4 1 0 16,-2 3 0-16,-5 2 128 0,-2 4-128 0,-5 2 0 15,-6 10 0-15,0 0 128 0,0 0-128 0,0 0 0 16,0 0 0-16,-1 11 0 0,-1 4 0 0,-2 1 0 16,0-2 0-16,0 0-176 0,0-1 176 0,3 0 0 15,1-13 0-15,0 0 0 0,6 9 0 0,5-1 0 16,1-6 0-16,6-2 0 0,1-2 0 0,5-2 0 16,3-4 128-16,4 1-128 0,0-5 0 0,4-3 0 15,0-2 0-15,3 1 128 0,2-3-128 0,-2 0 0 16,-2-2 0-16,-12 10 0 0,0 1 0 0,-1-2 0 15,-3 4 0-15,-2-1 0 0,-4 4 0 0,-3 1 0 16,-3 0 0-16,-8 4 0 0,0 0 0 0,0 0 0 16,2 9 0-16,-3-2 0 0,-1 4 0 0,-3-3 0 15,-3 3 0-15,-1 1 128 0,-2-3-128 0,0 3 144 16,1-3-144-16,1 2 160 0,3-3-160 0,0 2 0 16,1-3 0-16,2 2 0 0,3-9 0 0,4 5 0 0,1 3 0 15,5-3 0-15,4-4 0 0,1 2 0 0,4-4 0 0,4-1-176 16,1-4 176-16,2-2 0 0,1 3 0 0,0-4 0 15,4 2 0-15,-2-5 0 0,2 2 0 16,2-4 0-16,1-4 0 0,-2 3 0 0,1 0 0 0,-4 0 0 16,0 1 0-16,-6 0 0 0,-1-2 0 0,-4 4 128 15,-4 0-128-15,-3 0 128 0,-3-2-128 0,-3 3 128 16,-3 0 64-16,-3 5 32 0,1 6 0 0,-6-7 0 0,-4 5 32 16,-4 2 0-16,-2 5 0 0,-4 2 0 0,-3 1-112 0,-1 5-16 15,0 0 0-15,-3 1 0 0,4 3-128 0,2 5 0 16,0-2 0-16,3 2 0 0,3 1 0 0,4 2 0 15,2-1 144-15,5 0-144 0,3 2 0 0,3-2 0 16,5 3 0-16,3-4-192 0,3 1 192 16,3-4-160-16,4-2 160 0,6-2-160 0,3-2-48 0,4-2-16 15,4-7 0-15,0-1 0 16,0-4-1952-16,2-2-400 0,2-1-80 16</inkml:trace>
  <inkml:trace contextRef="#ctx0" brushRef="#br0" timeOffset="4986.88">15513 9995 8287 0,'-17'9'736'0,"10"0"-592"16,-4 0-144-16,0 2 0 0,-2-2 2368 0,1 3 432 15,-1-5 80-15,1 3 32 0,2-3-1120 0,3-1-208 16,0-2-48-16,7-4-16 0,0 0 144 0,0 0 16 15,0 0 16-15,4-13 0 0,2-2-800 0,6-2-176 0,3-2-16 0,6-4-16 16,3-6 16-16,6-1 16 0,7-5 0 0,8-3 0 16,3-5-96-16,4 0-32 0,1-7 0 0,6-2 0 15,1-1-208-15,3-3-32 0,3 0-16 0,2-4 0 16,0 0-144-16,-3 1-48 0,-6-2 0 0,-5 5 0 16,-3-3-144-16,-6 7 160 0,-6 8-160 0,-5 2 160 0,-3 9-160 0,-7 6 192 15,-5 2-192-15,-3 3 192 0,-3 5-192 16,-3 6 0-16,-2 1 0 0,-3 5 0 0,-5 5-240 15,0 0-128-15,0 0-16 0,-9 4-16 16,-2 2-1584-16,-3 4-304 0,0-1-64 0,-3 2-12400 16</inkml:trace>
  <inkml:trace contextRef="#ctx0" brushRef="#br0" timeOffset="5233.89">15630 8884 32255 0,'-7'-2'2864'0,"1"-1"-2288"15,1 3-576-15,5 0 0 0,0 0 208 0,0 0-64 16,-3 8-16-16,5-1 0 0,1 5-128 0,5 0 128 16,5 4-128-16,2 4 128 0,5 5 128 0,5 2 32 15,3 2 0-15,2 6 0 0,3 0 0 0,3 2 0 16,3 4 0-16,4 3 0 0,3 0 0 0,4 5 0 15,2 3 0-15,2-1 0 0,1-1-64 0,-3 1-16 16,-2-2 0-16,-3-1 0 0,-3-4 0 0,-3-2 0 0,-3-4 0 16,-4-5 0-16,-3-1-64 0,-6-3-16 0,0-3 0 0,-5-1 0 15,-5-6-128-15,-2-2 160 0,-2-5-160 0,1 2 160 16,-5-9-1888 0,-7-5-384-16,8-6-80 0,-3-1-16 0</inkml:trace>
  <inkml:trace contextRef="#ctx0" brushRef="#br0" timeOffset="5951.35">20277 8244 19343 0,'4'-20'1728'0,"0"10"-1392"0,-2 3-336 0,1-5 0 16,1 2 400-16,-3 0 16 0,0-3 0 0,-1 2 0 16,0 1 240-16,-4-4 48 0,-1 2 16 0,-2 2 0 15,-2-3 336-15,-5 4 64 0,-3-2 16 0,-3 3 0 16,-6-2-432-16,-2 4-96 0,0 1-16 0,-5 3 0 15,-3 2-160-15,-9 0-48 0,-2-1 0 0,-3 4 0 0,0 2 112 16,-4 2 16-16,0 5 0 0,-4-1 0 0,1 5-144 16,-1 1-32-16,-3 5 0 0,2 3 0 0,2 0-80 15,6 4 0-15,5-1-16 0,8 4 0 0,5 2-80 0,8-1-16 16,6 1 0-16,6 1 0 0,7 1-144 0,8 1 0 16,5-1 0-16,7 2 128 0,6 0-128 0,9 1 160 15,7 5-160-15,6-2 160 0,5 3-160 0,2 2 128 16,2 2-128-16,1 2 128 0,0-1-128 0,-1 3 0 15,-3 0 0-15,-1-3 0 0,-2-2 0 0,-4 0 0 16,-7-3 160-16,-5-1-160 0,-5-3 0 0,-6-3 0 16,-4-1 0-16,-6-2 0 0,-6-3 544 0,-4 0 0 15,-6-5 0-15,-8 1 0 0,-5-4 304 0,-4 2 64 16,-4 0 16-16,-4 1 0 0,-4-5-384 0,-4-1-80 16,-2-1-16-16,-3-1 0 0,-2-2-288 0,-3-2-160 15,-6-2 160-15,2-6-160 0,2-2 208 0,1-1-48 16,2-3-16-16,4-2 0 0,3-4-416 0,6-1-96 15,3-4-16-15,-6-8 0 16,11-1-1520-16,11-3-304 0,8 0-64 0,10 5-8992 0,4-2-1808 16</inkml:trace>
  <inkml:trace contextRef="#ctx0" brushRef="#br0" timeOffset="6344.94">21335 7120 30575 0,'3'-17'1344'0,"0"9"304"0,1 0-1328 0,0-1-320 15,-4 9 0-15,0 0 0 0,0 0 0 0,0 0 0 16,0 0 0-16,1 10 0 0,-4 5 448 0,-2 4 0 16,-4 6 16-16,-6 6 0 0,-3 9-48 0,-1 8-16 15,-4 5 0-15,-2 5 0 0,-2 7-16 0,-1-2-16 16,-1 4 0-16,1 2 0 0,0 0-96 0,3-4-16 15,2-4 0-15,1-6 0 0,1-2-128 0,0-4-128 0,1-4 192 16,1-1-192-16,1-6 224 0,3-2-64 0,-2-7-16 16,4-1 0-16,1-5-144 0,2-3-256 0,1-2 64 15,4-7-10608-15,1-3-2128 0</inkml:trace>
  <inkml:trace contextRef="#ctx0" brushRef="#br0" timeOffset="7709.89">15631 7422 22111 0,'-14'0'1968'0,"6"0"-1584"0,2 0-384 0,0 0 0 16,1 0 544-16,5 0 32 0,0 0 0 0,0 0 0 16,0 0-320-16,0 0-64 0,0 0-16 0,0 0 0 15,0 0 288-15,5-6 64 0,4 0 16 0,5-2 0 16,5-3 240-16,4-3 48 0,2-3 16 0,7-3 0 15,1-2-208-15,4-3-64 0,2-2 0 0,3-3 0 16,2 2-224-16,2-4-48 0,1-2-16 0,3-1 0 0,2 0-112 16,-1-1-32-16,-2-2 0 0,-2-2 0 0,-2-4 0 0,-2 2 0 15,-1 0 0-15,-1-1 0 16,-3 2 32-16,-1-2 0 0,-4 4 0 0,-3 4 0 0,-2 6 160 0,-2 0 48 16,-2 5 0-16,-3 0 0 0,-1 3-160 0,-4 5-32 15,-2 3 0-15,0 2 0 0,-4 0-192 0,0 5 176 16,-1 3-176-16,-1 1 160 0,-1-1-160 0,1 7 0 15,-2 3 0-15,1 3 128 0,0-1-128 0,0 3 0 16,-1 6 0-16,-1 1 0 0,-1 4 0 0,0 6 160 16,0 2-160-16,0 2 160 0,-2 5-160 0,1 1 0 15,-1 2 144-15,2 1-144 0,-3 1 0 0,0-2 0 16,1 1 0-16,-2-2 128 0,0-1-128 0,0-1 128 16,-2 1-128-16,2-1 128 0,-1-2 64 0,1-4 32 15,0-2 0-15,3-4 0 0,-3 0-32 0,4-4-16 16,-2-3 0-16,1-1 0 0,0-2 48 0,0 0 16 15,0-2 0-15,2-7 0 0,-2-1-48 0,-3-6 0 16,0 0 0-16,0 0 0 0,0 0 0 0,0 0 0 16,0 0 0-16,0 0 0 0,0 0 48 0,0 0 0 15,0 0 0-15,-3-7 0 0,-4 1-96 0,-2-3-16 0,-1 2 0 16,-2-3 0-16,-4 0-128 0,-2-3 128 0,-2-2-128 16,-3 1 128-16,-2-1-128 0,-3-2 192 0,-1-1-192 0,-2 1 192 15,-1-1-192-15,1-1 160 0,-2-2-160 0,-1 1 160 16,1 0 32-16,0 1 0 0,-1 1 0 0,-2-1 0 15,0 0 0-15,-3 0 16 0,-1 1 0 0,2 0 0 16,-2-1 16-16,3 1 0 0,3 2 0 0,2-1 0 0,3 3-64 0,1 3-16 16,3 1 0-16,2-2 0 15,1 5-16-15,7-2 0 0,2 2 0 0,2 1 0 0,2-3-128 0,2 5 0 16,2 0 144-16,5 4-144 0,-5-5 0 0,5 5 0 16,0 0 0-16,0 0 0 0,0 0 0 0,0 0 0 15,0 0 0-15,0 0 0 0,0 0 0 0,0 0 0 16,0 0-144-16,0 0 144 15,0 0-480-15,8 8-32 0,1 0 0 0,2 3 0 16,2-2-2496-16,0 4-512 0,6 6-112 0,-3 7-16 0</inkml:trace>
  <inkml:trace contextRef="#ctx0" brushRef="#br0" timeOffset="14285.82">22184 8620 28559 0,'-8'-14'2544'0,"3"-4"-2032"16,-1 0-512-16,2 0 0 0,0 4 0 0,1 4 0 15,1 0 0-15,2 10 0 0,-1-6 640 0,1 6 48 16,0 0 0-16,11 6 0 0,2 7-464 0,5 3-96 16,4 6 0-16,8 1-128 0,1 7 128 0,8 3-128 15,1 3 0-15,9 2 0 0,1 1 0 0,3 6 0 16,-3-2 128-16,0-1-128 0,-6-2 160 0,0 0-32 16,-5-3 0-16,-2 0 0 0,-3 0 96 0,-3-3 16 15,-5-6 0-15,-1-1 0 0,-4-6-32 0,-3 0 0 16,-4-3 0-16,-3-2 0 0,0-2-208 0,-4-8 176 15,-7-6-176-15,0 0 160 16,0 0-2032-16,0 0-416 0</inkml:trace>
  <inkml:trace contextRef="#ctx0" brushRef="#br0" timeOffset="14861.25">24455 9292 21183 0,'0'0'1888'16,"-11"1"-1504"-16,-1-1-384 0,3 2 0 0,9-2 0 0,0 0 0 15,-7 4 0-15,7-4 128 0,0 0 688 0,0 0 144 16,0 0 16-16,0 0 16 0,4-13 112 0,3-2 32 16,5-3 0-16,3-3 0 0,1-1-208 0,5-5-32 15,0-4-16-15,2 1 0 0,1-4-304 0,1-2-48 0,-3-3-16 0,1-8 0 16,0-6-160-16,0-3-32 15,1-3-16-15,-3-4 0 0,-1 5-176 0,-1 3-128 0,-3 6 144 16,-3 11-144-16,-3 10 0 0,-2 7 0 16,-3 10 0-16,-5 11 0 0,0 0 0 0,3 9 0 0,-3 11 0 0,-2 9 0 15,0 7 0-15,-2 5-240 0,-1 6 48 0,0 0 16 16,0 1 176-16,2 3 0 0,-2 2-144 0,3 2 144 16,0-3 0-16,4-8 0 0,1-4 0 0,2-12 0 15,4-7 0-15,3-5 0 0,2-5 0 0,5-11 0 16,2-10 0-16,7-5 128 0,7-7 32 0,3-3 0 15,6-11 224-15,1-3 32 0,-4-7 16 0,-3-1 0 16,-4-1-176-16,-3-8-48 0,-2-7 0 0,-3-1 0 16,-5 0-208-16,-2 7 144 0,-3 1-144 0,0 6 128 15,-4 5-128-15,-2 9-272 0,-3 11 64 0,0 4 16 16,1 5-256 0,-2 2-64-16,-2 5 0 0,-4 9 0 0,0 0-1632 0,0 0-336 15,0 0-64-15</inkml:trace>
  <inkml:trace contextRef="#ctx0" brushRef="#br0" timeOffset="15209.29">26456 7745 19343 0,'0'0'1728'0,"0"0"-1392"16,-8 3-336-16,-2 1 0 0,-3 5 1392 0,-1 1 208 15,-2 8 32-15,-6 3 16 0,-3 7-1360 0,-4 3-288 16,-4 0 0-16,-6 7 0 0,-2 2 304 0,-4 4 112 16,1 10 32-16,-1 6 0 0,1 2 96 0,-15 31 32 15,11-6 0-15,7-3 0 0,7-6-256 0,6-2-32 0,5-1-16 0,8-9 0 16,7-2-128-16,6-8-16 0,8-6-128 15,3-8 192-15,1-2 0 0,3-14-16 0,-1-3 0 0,5 1 0 16,1-2-176-16,2-2 0 0,4-2 0 0,4-3-176 16,3-7-1616-16,3-3-320 15,4-5-64-15</inkml:trace>
  <inkml:trace contextRef="#ctx0" brushRef="#br0" timeOffset="15679.41">27273 8162 23039 0,'-4'-26'2048'0,"3"10"-1648"16,0 2-400-16,1 3 0 0,0 2 176 0,0-4-48 15,-1 7-128-15,1 6 192 0,-2-12-48 0,2 12-16 16,-3-7 0-16,3 7 0 0,0 0 128 0,-9 1 32 16,-2 3 0-16,-1 2 0 0,-2 6-48 0,-4 3-16 15,-2 5 0-15,-2 6 0 0,-1 4 144 0,-1 6 16 0,-3 4 16 0,-2 6 0 16,-3 5 32-16,1 2 0 0,-1 5 0 0,0 1 0 15,-1 6 16-15,1-4 0 0,3-2 0 0,5-8 0 16,5-3-112-16,3-2-16 0,4-10 0 0,7-5 0 16,2-4 128-16,6-6 32 0,3-2 0 15,5-1 0-15,6-3 80 0,5 1 16 0,2-9 0 0,4 0 0 16,2-4-64-16,6-1-16 0,4-2 0 0,1 1 0 0,2 2-240 16,4-1-64-16,2 2 0 0,-2-4 0 0,-3-3-192 0,-1 0 0 15,1-3 0-15,-7 4 0 0,-4-4 0 0,-3 0-160 16,-3 1 0-16,-1-2 0 15,0-1-1360-15,-2 0-272 0,-2-2-48 0,-2 4-8080 16,-1 0-1632-16</inkml:trace>
  <inkml:trace contextRef="#ctx0" brushRef="#br0" timeOffset="16155.91">27827 7369 24879 0,'-11'-28'1088'0,"8"14"256"0,1 4-1088 0,2 0-256 0,0 10 0 0,0 0 0 16,9-5-128-16,2 2-96 0,3 4-16 0,4 1 0 15,2 0 240-15,1 3 0 0,0 2 0 0,1 0 0 16,0 6 0-16,-5-4 192 0,5 2-64 0,1 6-128 0,2 1 160 0,2 3-160 16,1 9 128-16,1 4-128 0,2 4 256 0,-1 6-48 15,-1 7 0-15,-2 8 0 0,-3 7 48 0,-1 6 16 16,-5 3 0-16,-4 9 0 0,-3 8 160 15,-3 2 16-15,-3 4 16 0,-1 3 0 0,-7-2 96 0,1 3 16 16,-3-5 0-16,-3-1 0 0,-2-7 192 0,-4-5 32 16,-5-1 16-16,-5-6 0 0,-2-4 16 0,-3-3 16 15,-3-4 0-15,-2-5 0 0,-2-1-384 0,1-6-80 16,0-3 0-16,0-3-16 0,-2-1-368 0,0-3 0 16,2-1 0-16,-1-6-11136 15,2-4-2160-15</inkml:trace>
  <inkml:trace contextRef="#ctx0" brushRef="#br0" timeOffset="17356.28">24042 10839 14735 0,'-4'-15'1312'0,"2"10"-1056"0,-1-4-256 0,3 9 0 16,-2-10 880-16,-1 0 112 0,1 2 32 0,0 0 0 0,2 8-672 0,0 0-128 15,0 0-32-15,0 0 0 0,0 0 352 0,0 0 64 16,0 0 16-16,0 0 0 0,-4 12-240 0,-1-2-32 15,-1 8-16-15,-2 3 0 0,-1 2 160 0,2 4 16 16,-2 6 16-16,1 4 0 0,1 1-96 0,3 5-32 16,-2-1 0-16,3 1 0 0,3-2-176 0,5-4-32 15,4-4-16-15,6-4 0 0,4-2 32 0,5-3 16 16,4-4 0-16,4-3 0 0,1-6 480 0,4-3 80 16,1-4 32-16,3-4 0 0,1-5 96 0,2-3 32 15,5-5 0-15,3-2 0 0,5-4-304 0,0-3-64 16,-1-1-16-16,-3-2 0 0,-2 0-176 0,-5-2-16 0,-4-1-16 15,-4-6 0-15,-2-2-32 0,-4-1-16 0,-4 0 0 16,-3 2 0-16,-3-1-96 0,-6 3-16 0,-5 4 0 0,-2 3 0 16,-4 4-192-16,-1-1 128 0,-4 4-128 0,-1 3 0 15,-4 5-160-15,-1 1-128 0,-3 5-32 0,-1 3 0 32,-1 2-1904-32,2 3-384 0,1 2-80 0,8-5-11392 0</inkml:trace>
  <inkml:trace contextRef="#ctx0" brushRef="#br0" timeOffset="17921.71">25578 11395 24879 0,'0'0'2208'0,"0"0"-1760"0,0 0-448 0,0 0 0 16,5-6-160-16,2 1-112 0,3 2-32 0,8 0 0 0,3 0 176 15,1 2 128-15,3 0-192 0,3 1 192 16,5 0-1808-16,-3 0-256 0</inkml:trace>
  <inkml:trace contextRef="#ctx0" brushRef="#br0" timeOffset="18246.29">26855 11421 16575 0,'18'1'1472'0,"1"-1"-1168"15,0-1-304-15,0 5 0 0,-1 1 288 0,1-1 0 16,1 1 0-16,2 1 0 0,-1 1-288 0,4 3 0 16,-1-2 0-16,2 2 0 0,1-3-160 0,1 3 16 15,3-3 0-15,0 0 0 0,2 2-48 0,-2-5 0 16,-1 0 0-16,0 1 0 0,-5-1 192 0,1-2 0 0,-1 1 0 0,-1 0-128 16,-2-1 128-16,-1 2 0 0,2 1 0 0,-1-3 0 15,-1 2 304-15,1 1-16 0,0-1 0 0,1-1 0 16,-1-1-80-16,3 1-16 0,0-1 0 0,3 3 0 15,4 1 32-15,0-4 0 0,-1-3 0 0,1 2 0 16,0 3-224-16,0 0 128 0,-2 0-128 0,1-2-8384 16</inkml:trace>
  <inkml:trace contextRef="#ctx0" brushRef="#br0" timeOffset="19803.08">24450 9780 6447 0,'0'0'576'0,"0"0"-576"15,0 0 0-15,0 0 0 0,0 0-160 0,0 0-144 0,0 0-16 0,0 0-16 16,0 0 704-16,12 7 144 0,0-5 16 0,3 2 16 16,3-1-160-16,5 0-48 0,4 0 0 0,6-2 0 15,2-1 432-15,9 1 96 0,4-1 16 0,3 0 0 16,5-1-352-16,5 0-64 0,7 1-16 0,13 0 0 15,9 1-208-15,4-3-48 0,-1-3-16 0,8 2 0 16,12 3 0-16,3-3 0 0,2-2 0 0,7 0 0 16,5 1 64-16,3-1 16 0,2-2 0 0,2-3 0 15,5 3-32-15,1-2 0 0,-5 3 0 0,7-2 0 16,-1 2-64-16,-2 2-16 0,-8 0 0 0,0-1 0 16,-4 4 0-16,-7 1 0 0,-9 3 0 0,-8 2 0 15,-7 0 128-15,-7 2 32 0,-8 2 0 0,-8 0 0 16,-11 0-128-16,-10 0-32 0,-8 0 0 0,-8 0 0 15,-5-2-144-15,-6-2 0 0,-6 3 144 0,-6-2-144 16,-4 0-272 0,-12-6-128-16,0 0-32 0,0 0 0 0</inkml:trace>
  <inkml:trace contextRef="#ctx0" brushRef="#br0" timeOffset="22567.24">23583 13749 11967 0,'-5'-12'1072'0,"0"1"-864"0,1 2-208 0,2-4 0 15,0 0 1072-15,0 2 160 0,-2-1 48 0,0 1 0 16,2 1-640-16,-1 0-128 0,3 10-32 0,-2-7 0 16,2 7 400-16,0 0 80 0,-7-5 0 0,7 5 16 15,-9 0-416-15,-1 5-96 0,-1 2-16 0,-3 4 0 16,-2 2-128-16,-1 3-16 0,0 3-16 0,-1 6 0 15,-5 5 112-15,2 1 32 0,-2 2 0 0,-1 2 0 16,-4 1 0-16,1 2 0 0,3 3 0 0,1-3 0 0,0 0 0 16,3-4 0-16,3-6 0 0,5-1 0 15,2-7 48-15,3-1 16 0,3-2 0 0,4-2 0 0,4-2-128 16,3-4-32-16,3 0 0 0,4-3 0 0,2 0 32 16,6 1 0-16,3-4 0 0,1-1 0 0,5-2-48 0,5 0-16 15,3 0 0-15,5 0 0 0,3 0-128 0,0-2-32 16,0 1 0-16,4-1 0 0,-4-3-144 0,1 1 128 15,-2 0-128-15,-1 3 128 0,-3-2-128 16,-1 3 0-16,-3 3 0 0,-1-2 0 16,-3 3-1616-16,-3 0-368 0,-2 1-64 0</inkml:trace>
  <inkml:trace contextRef="#ctx0" brushRef="#br0" timeOffset="23124.93">26064 13413 28559 0,'-6'-14'1264'0,"1"9"272"0,-3-1-1232 0,-1 3-304 16,-1 3 0-16,-1 6 0 15,-2 1-1088-15,-2 8-256 0,-3 4-64 0,0 6-16 0,-1 6 1184 0,-1 3 240 16,-2 2 0-16,1 2 0 0,-1 3 256 0,0 3-48 15,-3-2-16-15,1 5 0 0,0-1-192 0,3 0 128 0,1-3-128 0,2 0 0 16,3-3 160-16,4-5-160 0,2-2 160 0,2-7-160 16,5-5 0-16,3-2 0 0,3-1 0 0,1-4 0 15,0-3 0-15,3-8 0 0,3-4-208 0,1-1 64 32,0 0-1584-32,2-7-320 0</inkml:trace>
  <inkml:trace contextRef="#ctx0" brushRef="#br0" timeOffset="23317.82">25989 13391 28559 0,'3'-26'1264'0,"1"10"272"0,2 2-1232 0,3 2-304 0,2 2 0 0,5 2 0 0,4-2-176 0,5 2-80 16,7-2-32-16,4 4 0 0,3-3 288 0,4 2 0 15,2 2 0-15,-2 0 0 0,0 3 0 0,1 0-160 16,-1 0 160-16,-5 2-192 0,-1 1-64 0,-7 4-32 16,0 4 0-16,-10-1-7616 15,-5 1-1520-15</inkml:trace>
  <inkml:trace contextRef="#ctx0" brushRef="#br0" timeOffset="23479.67">25903 13716 28047 0,'-6'-12'1232'0,"6"12"272"0,0 0-1200 0,0 0-304 0,0 0 0 0,0 0 0 16,10-4 0-16,1 2 0 0,3-1-176 0,5 1 176 16,3 0 0-16,5 2 0 0,2 0 0 0,5 4 0 15,4-3 0-15,2 2 0 0,-2 0 0 0,1-1 0 16,1 1-224-16,-5-1 64 0,-4 2 16 0,-2-1-12032 16</inkml:trace>
  <inkml:trace contextRef="#ctx0" brushRef="#br0" timeOffset="24206.78">26738 13792 8287 0,'4'-15'736'0,"-2"8"-592"15,-2 7-144-15,0 0 0 0,0 0 2144 0,0 0 400 16,0 0 80-16,0 0 0 0,0 0-1856 0,0 0-368 16,-7-2-80-16,-5 4 0 0,2 2 112 0,-2 7 16 15,-4 1 16-15,1 6 0 0,-2 1-64 0,2 1-16 16,0 2 0-16,2-1 0 0,1 0-176 0,0 1-32 15,1 4-16-15,1-4 0 0,-1-1-160 0,5-1 128 16,0 0-128-16,1-5 128 0,1-3-128 0,1-1 0 0,3-11 0 0,0 0 0 31,5 11-1104-31,-5-11-304 0,14-1-64 0,3-2-16 0</inkml:trace>
  <inkml:trace contextRef="#ctx0" brushRef="#br0" timeOffset="24654.85">27442 13138 21071 0,'0'0'928'0,"-11"12"208"0,-6 1-912 0,-4 3-224 0,-5 4 0 0,-2 3 0 16,0 5 0-16,-1 2-128 0,0 3 128 0,-2 1-208 15,-2 0 208-15,2 3 0 0,-1 5 0 0,1 0 0 0,2-5 224 0,1 1-64 16,1 1-16-16,3-2 0 0,1-4-144 0,6-1 192 16,4-7-192-16,1-2 192 0,6-5-48 15,4-5 0-15,2-2 0 0,0-11 0 0,0 0 256 0,11 5 48 16,2-2 16-16,1-4 0 0,3-2 80 0,3-2 16 16,1-5 0-16,1 2 0 0,1 3-304 0,-3-2-48 15,2 1-16-15,-3 3 0 0,-4 1-192 0,-1 6 0 16,-4 1 0-16,-2 5 0 0,-3 1 0 0,-1 1 0 15,-3 5 0-15,-4 1 0 0,-3 1 0 16,-2 0 0-16,-2-1 0 0,-1-2 0 0,-2 1 128 0,-2-3 0 16,-2-3-128-16,-1 3 192 0,-1 1-16 0,0-5-16 15,0 1 0-15,1-4 0 0,3 0-160 0,2-5 192 16,2 1-192-16,1-6 192 0,2-2-192 0,4-5 0 16,2 1 0-16,3-4-8256 15,3-3-1664-15</inkml:trace>
  <inkml:trace contextRef="#ctx0" brushRef="#br0" timeOffset="24920.15">27405 13779 23039 0,'6'-15'2048'0,"-6"15"-1648"0,6-7-400 0,-6 7 0 15,10-3 720-15,3-2 64 0,1-3 16 0,2 4 0 16,-2 0-608-16,4-2-192 0,0 0 0 0,1-2 0 15,-1-2 240-15,0 2-64 0,-3-1-16 0,-1 4 0 16,-3-4-32-16,-3 3 0 0,-2 0 0 0,-6 6 0 16,0 0 0-16,0 0-128 0,-5-7 192 0,-3 6-64 15,-2 2-128-15,-1 6 160 0,-7-1-160 0,-4 2 160 0,-2 3-160 0,-1 3 192 16,1 0-192-16,1 1 192 16,2 6-192-16,4-4 0 0,1-1 144 0,5-1-144 0,2 1 0 0,5 0 0 15,4-1 0-15,3 0 0 0,2-5 0 0,3 2 0 16,3-3 0-16,2 0 0 0,1-6 0 0,3 0 0 15,3-2 0-15,0-1 0 16,0-2-1152-16,1-3-240 0,-1-2-48 0</inkml:trace>
  <inkml:trace contextRef="#ctx0" brushRef="#br0" timeOffset="25218.56">27922 13635 23951 0,'-12'11'2128'0,"-2"-1"-1696"16,-1 4-432-16,-5 1 0 0,-1 0 0 0,0 2 0 16,-2 1 128-16,1 1-128 0,-2 0 208 0,4-2 16 15,2 1 0-15,1 0 0 0,3-1 288 0,3-2 48 0,-1 1 16 16,4-4 0-16,1-1-160 0,3-4-32 0,4-7 0 0,0 0 0 16,0 0 0-16,11 2 0 0,0-3 0 0,4-3 0 15,6-4 192-15,0-4 16 0,2-6 16 0,0 0 0 16,-1-2-256-16,-1 1-48 0,1 0-16 0,-1 1 0 15,1-1-80-15,-2 2-16 0,-2 1 0 0,-1 3 0 0,-3 4-192 16,-2 0 0-16,0 4 0 0,-3 1 0 0,-9 4 0 16,0 0-288-16,0 0 64 0,0 0 16 15,10 4-1312-15,-10-4-256 16,9 8-48-16,-3 2-6800 0,-6-10-1360 0</inkml:trace>
  <inkml:trace contextRef="#ctx0" brushRef="#br0" timeOffset="25519.41">28534 13613 24063 0,'0'0'1072'0,"-13"-2"208"0,-3 1-1024 0,-2 4-256 15,0-1 0-15,-3 3 0 0,-3 3 288 0,1-3 0 0,4 1 0 0,1 3 0 16,0-1 304-16,4 2 64 0,3-4 16 0,2 6 0 16,2-1-224-16,5 1-64 0,2 0 0 0,2 2 0 15,3-1-192-15,2 2-32 0,0 3-16 0,2 1 0 16,2 0-144-16,0 3 0 15,0-1 144-15,0 0-144 0,-3 0 240 0,0 2-32 16,-2 0 0-16,-3 0 0 0,-3 1 144 0,-1-1 32 16,-4-4 0-16,-2-2 0 0,0-5 304 0,-7 1 64 0,-3-2 16 0,-4-4 0 15,-6-2 0-15,-7 0 16 0,-6-2 0 0,-2-1 0 16,-4-1-336-16,1-1-80 0,-1-1-16 0,-1-1 0 16,0 3-352-16,1 0 0 0,3-3 0 15,1-5 128-15,0 0-1776 16,8 0-336-16,8 1-80 0,6-3-13040 0</inkml:trace>
  <inkml:trace contextRef="#ctx0" brushRef="#br0" timeOffset="26611.23">25353 14825 20783 0,'-9'-6'912'0,"9"6"208"0,-9-3-896 16,9 3-224-16,-8-2 0 0,8 2 0 0,0 0 0 0,0 0 0 15,0 0-144-15,0 0 144 0,0 0 416 0,0 0 176 16,0 0 48-16,12-3 0 0,2 1 32 0,5-6 16 16,1-1 0-16,4 0 0 0,3 0-96 0,5 0-16 15,2 1 0-15,5-3 0 0,7 4-256 0,0-3-48 16,-2 2-16-16,-2-1 0 0,-4 1-48 0,-5 6-16 16,-2 1 0-16,-4 1 0 0,-8 1 48 0,-1 3 0 15,-3 7 0-15,-4 4 0 0,-2 7 48 0,-3 1 16 16,-3 1 0-16,-2 3 0 0,-3 2-32 0,-1-1 0 15,-4 4 0-15,0-1 0 0,-2-1-144 0,-1 1-128 16,0 5 192-16,1-3-192 0,0-6 0 0,2-1 0 16,-1-1 0-16,0 0 0 15,3-3-400-15,-1-5-96 0,1 0-16 0,1-3 0 16,1-4-2128-16,-2-1-432 0</inkml:trace>
  <inkml:trace contextRef="#ctx0" brushRef="#br0" timeOffset="26803.9">25811 14954 17503 0,'-12'-6'768'0,"3"5"176"0,-1 4-752 0,-3 2-192 0,-2 6 0 0,1 1 0 0,-2 2 2736 16,1 3 512-16,-1 3 96 0,0 1 32 16,1 3-2240-16,1-1-448 0,0 1-96 0,2 4-16 0,0-1-192 15,1 2-64-15,0 2 0 0,4-1 0 16,0 3-144-16,4 2-48 0,0 1 0 0,3 1 0 0,1 0-128 15,3 5 0-15,1 0 0 0,2 4 0 16,-1-6-640-16,4 2-176 0,2 3-16 0,3-4-16 0</inkml:trace>
  <inkml:trace contextRef="#ctx0" brushRef="#br0" timeOffset="28320.33">25672 15954 11967 0,'0'0'1072'0,"0"0"-864"16,0 0-208-16,0 0 0 0,0 0 1184 0,0 11 192 15,-2-1 32-15,-1 3 16 0,-6 0-48 0,-3 0-16 16,-4 1 0-16,-1 2 0 0,-1 3-592 0,-1 3-112 16,0-1-16-16,-4 1-16 0,0-3-112 0,1 0 0 15,-1 1-16-15,-1 0 0 0,-1-4-32 0,1 2 0 16,0-2 0-16,-3 1 0 0,-2-2-64 0,-4-2-16 16,-4 2 0-16,-5-2 0 0,-5 2-64 0,-1-2-32 15,-2 2 0-15,-2 0 0 0,0-2-96 0,1-3 0 16,-1 0-16-16,-4 2 0 0,-6-5 16 0,-4 2 0 15,-3-2 0-15,2-2 0 0,1 2-16 0,2-4 0 0,3-1 0 0,-5-2 0 16,-5-1 32-16,-3-1 16 0,-2-3 0 16,1-1 0-16,0 1-80 0,1-4-16 0,-3 2 0 15,-3-2 0-15,-8 0 128 0,1-2 32 0,4-2 0 0,-5-2 0 16,-1-2-288-16,-5 1 0 0,-5-2 0 0,5-1 0 16,3-4 192-16,2-1-64 0,-5 1 0 0,2-5-128 15,-4-3 352-15,6-2-32 0,5 0-16 0,0-2 0 0,-3-1-16 0,-1-1 0 16,-1 0 0-16,3-2 0 15,5-4-64-15,-1 3-16 0,-3 3 0 0,0-3 0 0,1-3-32 0,1 1-16 16,3 0 0-16,0-3 0 0,1-2-32 16,-4 1-128-16,0-6 192 0,2 1-64 0,5-1 48 0,4 0 0 15,5 0 0-15,-3-1 0 0,-3-3 0 0,3-1 0 16,-1-2 0-16,5-3 0 0,2 2-176 16,3 2 128-16,6-2-128 0,-4 0 128 0,-1 2-128 0,2-3 128 15,-1 2-128-15,3-2 128 0,2-5-128 0,3 3 0 16,1 0 0-16,3-2 128 0,-1 1-128 0,2-4 192 15,-5 0-192-15,3-1 192 0,0-1 0 0,4 0 0 16,3 3 0-16,1-1 0 0,3-1 64 0,4-4 0 16,-1 2 16-16,5 1 0 0,0-1-32 0,4 0-16 15,4-2 0-15,-1-1 0 0,2-2-96 0,0-3-128 16,4 2 176-16,0 2-176 0,3 2 192 0,1-3-64 0,-1-1 0 0,4 2-128 16,3 0 224-16,-2-2-64 15,0 6-16-15,4 0 0 0,1-1-144 0,0 0 160 16,-1 0-160-16,2 1 160 0,3-2 16 0,0 3 0 15,0 8 0-15,3-1 0 0,1 0-176 0,1 1 0 0,0 2-160 16,1 3 160-16,2 0 0 0,2 3 0 0,-2 4 0 16,2 0 0-16,-2 3 0 0,2 4 0 0,0 1 0 15,-1 1 0-15,-2 2 0 0,2 3 0 0,-2 4 0 0,-1 4 0 16,0 0 0-16,-1 6 0 0,1 3 0 0,0 1 0 16,-4 1 0-16,1 3 0 0,0 5 0 0,-3 9 0 15,3-9 0-15,-3 9 0 0,0 0 0 0,0 0-144 0,0 0-16 16,0 0 0-16,0 0 0 0,0 0 0 0,0 0-176 0,0 0-48 15,0 0 0-15,0 0 0 16,0 0-448-16,0 0-112 0,2 13-16 0,-2-3 0 16,0-10-1216-16,-2 14-240 0,1-1-48 0,1-2-7840 15,0-11-1552-15</inkml:trace>
  <inkml:trace contextRef="#ctx0" brushRef="#br0" timeOffset="28704.73">18129 11503 30927 0,'0'-14'1360'0,"0"14"304"0,1-9-1344 0,3-4-320 15,0-2 0-15,3-1 0 0,3-1 0 0,2-4-256 16,2 0 32-16,5-7 16 0,5-1 720 0,5-6 128 0,6 0 48 0,2-4 0 16,2-1-96-16,0-3-16 0,-1-8 0 0,3 0 0 15,2-2-64-15,2-3-32 0,2-3 0 0,2 1 0 16,4-2-288-16,0 3-48 0,0 2-16 0,-1 3 0 16,-4 4 48-16,-7 4 0 0,-2 8 0 0,-5 3 0 15,-2 7 144-15,-4 7 16 0,-5 5 16 0,-3 5 0 0,-1 5 16 16,-3 8 0-16,0 6 0 0,-2 7 0 15,2 6-176-15,1 10-16 0,-1 4-16 0,3 6 0 0,2 4-160 16,3 5 0-16,3 3 0 0,3 2 128 0,4 0-128 0,3 4 0 16,3 0 0-16,4 3 0 15,3-3-976-15,8 2-176 16,5 1-48-16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3223 0 0,'0'0'358'0'0,"0"0"292"0"0,0 0 136 0 0,0 0 22 0 0,0 0-51 0 0,0 0-240 0 0,0 0-107 0 0,1 2-24 0 0,1 0-262 0 0,-1-1-79 0 0,0 0 1 0 0,-1 0-1 0 0,1 0 0 0 0,-1-1 1 0 0,1 1-1 0 0,-1 0 0 0 0,1 0 1 0 0,-1 0-1 0 0,1 0 1 0 0,-1 0-1 0 0,0 0 0 0 0,0 0 1 0 0,1 0-1 0 0,-1 0-45 0 0,6 27 799 0 0,0 0 0 0 0,-1 10-799 0 0,4 62 1220 0 0,-7-74-925 0 0,0 18 372 0 0,-2 0-1 0 0,-1 0 1 0 0,-7 32-667 0 0,-5 11 1448 0 0,-12 30-1448 0 0,-36 116 1216 0 0,57-218-1157 0 0,-7 25 34 0 0,7-29-29 0 0,3-9-42 0 0,1-2-180 0 0,0 0-76 0 0,0 0-694 0 0,0 0-2838 0 0,0 0-1218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1 919 0 0,'0'3'67'0'0,"-37"140"7521"0"0,6-24-4739 0 0,-4 19-655 0 0,10-44-1197 0 0,21-78-888 0 0,1 0 1 0 0,0 0-1 0 0,1 0 0 0 0,1 0 1 0 0,1 0-1 0 0,0 1 0 0 0,2 6-109 0 0,-2-21 59 0 0,0-2-50 0 0,10 2-456 0 0,-8-1 340 0 0,-2-1 66 0 0,0 1-1 0 0,1-1 1 0 0,-1 0 0 0 0,0 0 0 0 0,0 0 0 0 0,0 0 0 0 0,1 0 0 0 0,-1 0 0 0 0,0 0 0 0 0,0 0-1 0 0,1 0 1 0 0,-1 0 0 0 0,0 0 0 0 0,0 0 0 0 0,0 0 0 0 0,1 0 0 0 0,-1-1 0 0 0,0 1 0 0 0,0 0 0 0 0,0 0-1 0 0,0 0 1 0 0,1 0 0 0 0,-1 0 41 0 0,11-7-3450 0 0,-1-2-1072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0 185 4143 0 0,'0'0'319'0'0,"3"-2"-100"0"0,8-2 799 0 0,0-1 1 0 0,10-1-1019 0 0,18-7 1623 0 0,17-11 2323 0 0,34-21-3946 0 0,-62 30 526 0 0,-1 2 0 0 0,1 2 0 0 0,1 0 0 0 0,0 2 0 0 0,13-2-526 0 0,14-2 344 0 0,-49 12-395 0 0,0 0 0 0 0,0 1 0 0 0,0-1 0 0 0,0 2 0 0 0,3-1 51 0 0,-8 0-223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7367 0 0,'0'0'334'0'0,"0"0"-1"0"0,1 2-213 0 0,1 5 60 0 0,0-1 0 0 0,-1 1 0 0 0,0 0 1 0 0,0 0-1 0 0,-1 0 0 0 0,0 0 0 0 0,0 0 0 0 0,-1 0 0 0 0,0 5-180 0 0,-32 153 3238 0 0,-6 35-860 0 0,29-146-1944 0 0,3-18 18 0 0,-3 31-452 0 0,3-12 110 0 0,7-50-62 0 0,1 5-24 0 0,-1-7 3 0 0,0-3-130 0 0,0 0-66 0 0,0 0-699 0 0,0 0-2880 0 0,0 0-1235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2303 0 0,'0'0'102'0'0,"0"0"158"0"0,0 0 582 0 0,0 0 256 0 0,0 0 48 0 0,0 0-96 0 0,0 0-433 0 0,0 0-192 0 0,3-2-38 0 0,2 0-234 0 0,0 0 0 0 0,0 0 0 0 0,0 1 1 0 0,1-1-1 0 0,-1 1 0 0 0,1 0 0 0 0,-1 1 0 0 0,1-1 0 0 0,-1 1 0 0 0,1 0 0 0 0,-1 1 1 0 0,1-1-1 0 0,4 2-153 0 0,17 4 451 0 0,0 1 1 0 0,-1 1 0 0 0,0 2 0 0 0,0 1-1 0 0,23 13-451 0 0,-37-17 104 0 0,0 1-1 0 0,0 0 0 0 0,-1 1 0 0 0,0 0 1 0 0,-1 1-1 0 0,0 0 0 0 0,0 1 0 0 0,-1 0 1 0 0,-1 0-1 0 0,0 1 0 0 0,0 0 1 0 0,-1 1-1 0 0,0 1-103 0 0,5 12 164 0 0,-1 2-1 0 0,-1-1 1 0 0,-1 1 0 0 0,-2 1 0 0 0,4 25-164 0 0,-6-19 204 0 0,-2 0 0 0 0,-1 0-1 0 0,-2 1 1 0 0,-3 27-204 0 0,-4-6 388 0 0,-2 1-1 0 0,-9 27-387 0 0,7-45 194 0 0,-2 0 0 0 0,-2-1 0 0 0,-1-1 0 0 0,-16 25-194 0 0,-90 141 469 0 0,121-203-466 0 0,-85 123-78 0 0,69-101-519 0 0,3-4-385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1 331 8751 0 0,'0'0'674'0'0,"0"-2"-346"0"0,4-8 504 0 0,1 1 1 0 0,-1 0 0 0 0,5-6-833 0 0,9-18 955 0 0,4-10 310 0 0,1 0-1 0 0,29-39-1264 0 0,-41 67-294 0 0,0-2 1 0 0,-2 1-1 0 0,2-4 294 0 0,-5 4-1015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40 1375 0 0,'1'-2'251'0'0,"1"-8"514"0"0,-1 8 225 0 0,-1 2 46 0 0,0-2-47 0 0,2-20 3244 0 0,-2 20-3723 0 0,0 2-78 0 0,0 0-31 0 0,0 0-8 0 0,-1 3-14 0 0,-5 22 108 0 0,2-1-1 0 0,1 1 1 0 0,0 17-487 0 0,0-3 337 0 0,-2 10 28 0 0,-23 322 1478 0 0,9-48-1317 0 0,5-131-305 0 0,13-181-210 0 0,0-1 20 0 0,1 0 0 0 0,0 0 0 0 0,0 0 0 0 0,1-1 1 0 0,1 5-32 0 0,-2-14 3 0 0,0 0 0 0 0,0 1 0 0 0,0-1 0 0 0,0 1 1 0 0,0-1-1 0 0,0 1 0 0 0,1-1 0 0 0,-1 0 0 0 0,0 1 1 0 0,0-1-1 0 0,0 1 0 0 0,0-1 0 0 0,1 0 0 0 0,-1 1 0 0 0,0-1 1 0 0,0 1-1 0 0,1-1 0 0 0,-1 0 0 0 0,0 1 0 0 0,1-1-3 0 0,-1 0-111 0 0,0 0 0 0 0,0 0 0 0 0,1 1-1 0 0,-1-1 1 0 0,0 0 0 0 0,0 0-1 0 0,0 0 1 0 0,0 0 0 0 0,0 1-1 0 0,0-1 1 0 0,1 0 0 0 0,-1 0 0 0 0,0 1-1 0 0,0-1 1 0 0,0 0 0 0 0,0 0-1 0 0,0 0 1 0 0,0 1 0 0 0,0-1 0 0 0,0 0-1 0 0,0 0 1 0 0,0 1 0 0 0,0-1 111 0 0,0 0-1218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0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9439 0 0,'-1'3'432'0'0,"-6"15"-259"0"0,0 1-1 0 0,2 0 0 0 0,0 1 0 0 0,1 0 1 0 0,0 4-173 0 0,0 56 1197 0 0,2 0 0 0 0,8 54-1197 0 0,-5-112 396 0 0,2 1 0 0 0,4 21-396 0 0,-5-37 87 0 0,0 0 1 0 0,0 1 0 0 0,1-1 0 0 0,-1-1 0 0 0,2 1-1 0 0,-1 0 1 0 0,1-1 0 0 0,0 1 0 0 0,0-1 0 0 0,5 5-88 0 0,-6-8 34 0 0,0 0 1 0 0,0-1-1 0 0,0 1 1 0 0,1-1 0 0 0,-1 0-1 0 0,0 0 1 0 0,1 0-1 0 0,0 0 1 0 0,-1 0 0 0 0,1-1-1 0 0,0 0 1 0 0,0 0 0 0 0,0 0-1 0 0,0 0 1 0 0,-1 0-1 0 0,1-1 1 0 0,0 0 0 0 0,0 0-1 0 0,0 0 1 0 0,0 0-1 0 0,0-1 1 0 0,0 1 0 0 0,0-1-1 0 0,1-1-34 0 0,11-2 121 0 0,0-2-1 0 0,-1 0 0 0 0,0-1 1 0 0,0 0-1 0 0,3-4-120 0 0,-17 11 2 0 0,24-15 121 0 0,0-1 0 0 0,0-2 0 0 0,0-2-123 0 0,68-61 161 0 0,-17 14-43 0 0,24-14-376 0 0,-70 55 52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322 0 2303 0 0,'0'0'280'0'0,"0"0"336"0"0,0 0 148 0 0,0 0 32 0 0,0 0-44 0 0,0 0-200 0 0,0 0-82 0 0,0 0-20 0 0,-2 1-6 0 0,0 0-330 0 0,0 0-1 0 0,-1 0 0 0 0,1 0 1 0 0,0 0-1 0 0,0 1 0 0 0,0-1 1 0 0,0 1-1 0 0,0 0 0 0 0,0-1 1 0 0,0 1-1 0 0,1 0 0 0 0,-1 1-113 0 0,-4 4 288 0 0,1 1-1 0 0,-4 8-287 0 0,-6 16 395 0 0,0 0 1 0 0,0 8-396 0 0,-21 68 566 0 0,-46 182 824 0 0,46-128-4 0 0,-12 131-1386 0 0,25-76 356 0 0,20-159-233 0 0,3 1 1 0 0,5 42-124 0 0,-1-74 23 0 0,0 0 1 0 0,2 0-1 0 0,2 0 1 0 0,0-1-1 0 0,2 1-23 0 0,-4-11-11 0 0,2 0-1 0 0,8 14 12 0 0,-11-22-10 0 0,0 0 0 0 0,0-1 0 0 0,1 0 0 0 0,0 0-1 0 0,0 0 1 0 0,4 2 10 0 0,-5-5-144 0 0,0 0 0 0 0,1-1 0 0 0,-1 1 0 0 0,1-1 0 0 0,0 0 0 0 0,0 0 0 0 0,1-1 0 0 0,-1 0 0 0 0,0 0 0 0 0,1-1 0 0 0,-1 1 0 0 0,1-1 0 0 0,0-1 0 0 0,-1 1 144 0 0,13-2-4404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29 3223 0 0,'0'0'328'0'0,"0"0"168"0"0,0 0 75 0 0,0 0 18 0 0,0 0-21 0 0,0 0-100 0 0,0 0-41 0 0,0 0-10 0 0,3-1-17 0 0,7-4-118 0 0,1 1 0 0 0,0 0 0 0 0,0 0 0 0 0,0 1 0 0 0,1 0 0 0 0,-1 1 0 0 0,1 1 0 0 0,8-1-282 0 0,-15 2 87 0 0,0 1-1 0 0,-1 0 1 0 0,1 0-1 0 0,0 0 1 0 0,-1 1-1 0 0,1 0 1 0 0,0-1-1 0 0,-1 1 1 0 0,2 2-87 0 0,-5-4 36 0 0,3 3 20 0 0,0-1 1 0 0,-1 1-1 0 0,1 0 1 0 0,-1 0-1 0 0,0 0 0 0 0,0 1 1 0 0,0-1-1 0 0,0 1 0 0 0,2 2-56 0 0,-4-4 38 0 0,0-1-17 0 0,-1 0 0 0 0,1 0 0 0 0,-1 0 0 0 0,1 0 0 0 0,-1 0 0 0 0,1 0 0 0 0,-1 0 1 0 0,1 0-1 0 0,-1 0 0 0 0,0 0 0 0 0,0 0 0 0 0,1 0 0 0 0,-1 0 0 0 0,0 1-21 0 0,0 2 57 0 0,2 3 57 0 0,-1 0 0 0 0,0-1 0 0 0,0 1 1 0 0,-1 0-1 0 0,0 0 0 0 0,0 0 0 0 0,-1-1 0 0 0,1 1 0 0 0,-2 0 0 0 0,1-1 0 0 0,-1 1 0 0 0,0 0 0 0 0,0-1-114 0 0,-9 21 452 0 0,-2-1 0 0 0,-7 11-452 0 0,-5 10 181 0 0,19-36-138 0 0,-1 0 0 0 0,1-1-1 0 0,-2 0 1 0 0,0-1 0 0 0,0 1-1 0 0,-4 2-42 0 0,3-2 0 0 0,9-9-1 0 0,-1-1 1 0 0,1 0-1 0 0,0 1 0 0 0,-1-1 0 0 0,1 1 0 0 0,0-1 0 0 0,0 1 0 0 0,0 0 0 0 0,-1-1 0 0 0,1 1 1 0 0,0-1-1 0 0,0 1 0 0 0,0-1 0 0 0,0 1 0 0 0,0-1 0 0 0,0 1 0 0 0,0 0 0 0 0,0 0 1 0 0,1 0-6 0 0,-1 1-1 0 0,1-1 0 0 0,0 0 1 0 0,0 1-1 0 0,0-1 0 0 0,0 0 0 0 0,0 0 1 0 0,0 0-1 0 0,0 0 0 0 0,0 0 1 0 0,1 0-1 0 0,-1 0 0 0 0,0 0 1 0 0,2 1 6 0 0,22 11-68 0 0,-19-11 51 0 0,27 14-15 0 0,-19-10 11 0 0,-1 0 1 0 0,0 1 0 0 0,0 1 0 0 0,-1 0-1 0 0,6 5 21 0 0,-5-2 15 0 0,-1 1-1 0 0,0 0 0 0 0,0 1 0 0 0,3 6-14 0 0,-9-11 14 0 0,-1 0 0 0 0,-1 0-1 0 0,1 0 1 0 0,-1 0 0 0 0,-1 1-1 0 0,1-1 1 0 0,-2 1 0 0 0,1 0-1 0 0,-1 2-13 0 0,0 0 107 0 0,-1 0 0 0 0,0 0 0 0 0,0 1 0 0 0,-1-1 0 0 0,-1 1 0 0 0,0-1 0 0 0,-1 0 0 0 0,0 1 0 0 0,0-1 0 0 0,-1 0-107 0 0,-3 6 256 0 0,0-1-1 0 0,-2 1 1 0 0,1-1 0 0 0,-2-1 0 0 0,0 0-1 0 0,-2 2-255 0 0,-2 2 366 0 0,0-1-1 0 0,-1-1 1 0 0,-1 0 0 0 0,-1 0-1 0 0,-15 12-365 0 0,26-26 32 0 0,0 1-1 0 0,0-1 1 0 0,0 0-1 0 0,0 0 0 0 0,-1 0 1 0 0,1-1-1 0 0,-1 0 1 0 0,1 0-1 0 0,-1-1 1 0 0,0 1-1 0 0,0-1 0 0 0,0 0 1 0 0,1-1-1 0 0,-1 0 1 0 0,0 1-1 0 0,0-2 1 0 0,0 1-1 0 0,0-1 0 0 0,0 0 1 0 0,0 0-1 0 0,-4-2-31 0 0,3 1-31 0 0,1 0 1 0 0,0 0-1 0 0,1-1 0 0 0,-3-1 31 0 0,-3-1-135 0 0,0 2-251 0 0,9 2-107 0 0,2 1-726 0 0,0 0-2973 0 0,0 0-1268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1375 0 0,'2'2'107'0'0,"12"14"754"0"0,7 14-861 0 0,-13-18 1378 0 0,0 0 1 0 0,-1 0 0 0 0,-1 1 0 0 0,0 0 0 0 0,0 5-1379 0 0,2 10 2641 0 0,3 19-2641 0 0,-10-36 269 0 0,0 0 0 0 0,0 0-1 0 0,-1 0 1 0 0,0 0 0 0 0,-1 0 0 0 0,0 0 0 0 0,-1 0-1 0 0,0 0 1 0 0,-3 7-269 0 0,-7 18 690 0 0,-1-1 0 0 0,-4 5-690 0 0,16-39 10 0 0,-67 147 702 0 0,66-145-1502 0 0,2-3-3002 0 0,0 0-1282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71 214 6447 0 0,'0'0'499'0'0,"0"-2"-328"0"0,0-6-140 0 0,-1 2 150 0 0,1 0 1 0 0,1 0-1 0 0,-1 0 0 0 0,1 0 0 0 0,0 0 0 0 0,0 0 0 0 0,0 0 0 0 0,1 0 0 0 0,1-2-181 0 0,1-1 196 0 0,0 0 1 0 0,0 1-1 0 0,1-1 1 0 0,0 1-1 0 0,0 0 0 0 0,1 0 1 0 0,0 1-1 0 0,0 0 1 0 0,0 0-1 0 0,4-2-196 0 0,-8 7 43 0 0,8-6 245 0 0,0 0-1 0 0,0 1 1 0 0,1 0-1 0 0,0 1 1 0 0,5-2-288 0 0,-13 7 48 0 0,0 0 0 0 0,0 0 0 0 0,0 0 0 0 0,0 0 0 0 0,0 0 0 0 0,0 1 0 0 0,1-1 0 0 0,-1 1 0 0 0,0 0 0 0 0,0 0 0 0 0,0 0-1 0 0,1 1 1 0 0,-1-1 0 0 0,0 1 0 0 0,0-1 0 0 0,0 1 0 0 0,0 0 0 0 0,0 0 0 0 0,0 1 0 0 0,0-1 0 0 0,0 0 0 0 0,0 1 0 0 0,-1 0 0 0 0,1 0-48 0 0,1 1 30 0 0,1 1 0 0 0,-1 0-1 0 0,0 0 1 0 0,-1 0 0 0 0,1 1 0 0 0,-1-1 0 0 0,0 1-1 0 0,0-1 1 0 0,0 1 0 0 0,0 2-30 0 0,1 1 41 0 0,-1 0-1 0 0,0 1 1 0 0,-1 0-1 0 0,0-1 1 0 0,0 1-1 0 0,-1 1-40 0 0,1 16 183 0 0,-1 0 0 0 0,-1 0-1 0 0,-5 26-182 0 0,1-16 195 0 0,-2 0 0 0 0,-2-1-1 0 0,-1 0 1 0 0,-1 0-1 0 0,-8 13-194 0 0,-5 6 321 0 0,-2-1 0 0 0,-32 49-321 0 0,-73 104 561 0 0,117-188-510 0 0,0 0 0 0 0,-2 1-51 0 0,6-7 41 0 0,22-16 24 0 0,72-30-107 0 0,-46 18-9 0 0,0 2 0 0 0,38-10 51 0 0,6 3 26 0 0,39-8 2 0 0,-102 27-36 0 0,-10 0-2347 0 0,0 0 0 0 0,5-1 2355 0 0,0-2-5168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1 8951 0 0,'0'0'407'0'0,"0"0"-6"0"0,1 3-257 0 0,7 13 170 0 0,0 1 0 0 0,-2 0-1 0 0,0 1 1 0 0,-1-1-1 0 0,0 1 1 0 0,-2 0 0 0 0,0 1-1 0 0,-1-1 1 0 0,-1 0-1 0 0,0 12-313 0 0,-4 0 909 0 0,-1 0 0 0 0,-7 24-909 0 0,-21 59 1382 0 0,16-69-1110 0 0,-2-1 0 0 0,-1-1 0 0 0,-4 2-272 0 0,2-3-821 0 0,20-39 218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0 3223 0 0,'0'0'388'0'0,"0"0"420"0"0,0 0 184 0 0,0 0 38 0 0,0 0-68 0 0,-1 3-316 0 0,-9 30 206 0 0,1 0 1 0 0,2 1-1 0 0,2-1 1 0 0,1 1-1 0 0,0 26-852 0 0,-12 215 2587 0 0,13-228-2266 0 0,-15 91 389 0 0,2-18-256 0 0,2-6-62 0 0,4-34 70 0 0,3 4-462 0 0,6-32 158 0 0,4-53-307 0 0,2-3-155 0 0,1 0 0 0 0,-1 0 0 0 0,0 0 0 0 0,-1-1 1 0 0,1 0-1 0 0,-1 0 0 0 0,0 0 0 0 0,0 0 0 0 0,0-1 0 0 0,0-2 304 0 0,9-13-1488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6647 0 0,'0'0'300'0'0,"0"0"0"0"0,0 3-192 0 0,2 23 796 0 0,-1 1 0 0 0,-1 0 0 0 0,-3 11-904 0 0,-12 84 2889 0 0,6-57-1766 0 0,6-43-778 0 0,-2 13 182 0 0,2 1 1 0 0,1-1 0 0 0,2 32-528 0 0,3-47 158 0 0,3 8-158 0 0,-5-26-68 0 0,-1-2-552 0 0,0 0-247 0 0,0 0-48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1 219 1839 0 0,'2'-1'418'0'0,"15"-6"2796"0"0,0-1 0 0 0,2-2-3214 0 0,34-21 2333 0 0,-5 3-1864 0 0,-17 9 636 0 0,9-8-1105 0 0,-11 8 457 0 0,-10 7 93 0 0,12-4-550 0 0,7-5 252 0 0,-36 20-417 0 0,1-1 0 0 0,0 1 0 0 0,0 0 0 0 0,0 0 0 0 0,1-1 165 0 0,7-2-2932 0 0,0-3-1403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51.7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327 531 4143 0 0,'0'0'319'0'0,"0"0"-100"0"0,1 2 358 0 0,2 5 290 0 0,0 0-1 0 0,-1 0 1 0 0,1 0 0 0 0,0 7-867 0 0,-3-11 287 0 0,0 1 1 0 0,-1-1-1 0 0,1 0 0 0 0,0 1 1 0 0,-1-1-1 0 0,0 0 1 0 0,0 2-288 0 0,0 0 430 0 0,0-3-321 0 0,1 0 0 0 0,-1 0 0 0 0,1 0 0 0 0,-1 0 0 0 0,1 0 0 0 0,-1 0 0 0 0,0-1 0 0 0,0 1 0 0 0,0 0 1 0 0,0 0-1 0 0,-1-1 0 0 0,1 1 0 0 0,0-1 0 0 0,-1 1 0 0 0,1-1 0 0 0,-1 0 0 0 0,1 1 0 0 0,-1-1 0 0 0,0 0 0 0 0,1 0 0 0 0,-1 0 0 0 0,0 0 0 0 0,0 0 0 0 0,0-1 0 0 0,1 1 0 0 0,-1 0 0 0 0,-1-1-109 0 0,0 1 109 0 0,0-1 1 0 0,-1 1-1 0 0,1-1 1 0 0,0 0-1 0 0,0 0 1 0 0,0 0-1 0 0,-1-1 1 0 0,1 1 0 0 0,0-1-1 0 0,0 0 1 0 0,0 1-1 0 0,0-1 1 0 0,0-1-1 0 0,0 1 1 0 0,0 0-1 0 0,-1-1-109 0 0,-10-8 326 0 0,1 0 0 0 0,0 0 0 0 0,0-1-1 0 0,-10-12-325 0 0,-10-15 509 0 0,1-1-509 0 0,21 24 16 0 0,0-1-1 0 0,1 0 1 0 0,0 0-1 0 0,2-1 1 0 0,0 0-1 0 0,-2-8-15 0 0,6 14 7 0 0,0-1-1 0 0,1 0 0 0 0,0 0 0 0 0,2 0 1 0 0,-1 0-1 0 0,1 0 0 0 0,1 0 1 0 0,0-1-1 0 0,1 1 0 0 0,1-6-6 0 0,-1 13-8 0 0,0 0 0 0 0,0 0-1 0 0,1 0 1 0 0,0 0 0 0 0,0 0-1 0 0,0 0 1 0 0,0 0 0 0 0,1 1-1 0 0,0-1 1 0 0,0 1 0 0 0,0 0-1 0 0,4-4 9 0 0,-4 5-6 0 0,0 0 0 0 0,0 1-1 0 0,1-1 1 0 0,-1 1 0 0 0,1-1 0 0 0,-1 1-1 0 0,1 0 1 0 0,0 0 0 0 0,0 1 0 0 0,0-1-1 0 0,0 1 1 0 0,0 0 0 0 0,0 0 0 0 0,0 0-1 0 0,0 0 1 0 0,1 1 6 0 0,6 0-6 0 0,0 1 0 0 0,-1-1 0 0 0,1 2-1 0 0,-1 0 1 0 0,0 0 0 0 0,1 1 0 0 0,-1 0 0 0 0,0 1-1 0 0,-1 0 1 0 0,1 0 0 0 0,2 3 6 0 0,20 11 3 0 0,-2 2-1 0 0,18 15-2 0 0,-44-32-1 0 0,9 7 6 0 0,-1 1-1 0 0,0 1 1 0 0,0 0-1 0 0,-1 0 1 0 0,-1 1-1 0 0,2 2-4 0 0,-5-4 44 0 0,1 1-1 0 0,-2 0 1 0 0,0 0-1 0 0,0 0 1 0 0,-1 1 0 0 0,0 0-1 0 0,1 9-43 0 0,-2-8 73 0 0,-1 0 0 0 0,-1 1 1 0 0,0-1-1 0 0,-1 1 0 0 0,-1-1 0 0 0,0 1 0 0 0,-1-1 0 0 0,-1 1 0 0 0,0-1 0 0 0,0 0 0 0 0,-5 11-73 0 0,5-20 27 0 0,0-1-1 0 0,0 1 1 0 0,0 0-1 0 0,-1-1 1 0 0,0 0-1 0 0,0 1 1 0 0,0-1-1 0 0,-1 0 1 0 0,1-1-1 0 0,-1 1 1 0 0,0-1-1 0 0,0 1 1 0 0,0-1-1 0 0,-1 0 0 0 0,1-1 1 0 0,-1 1-1 0 0,1-1 1 0 0,-1 0-1 0 0,0 0 1 0 0,-2 0-27 0 0,-2 2 56 0 0,-1-2-1 0 0,0 1 1 0 0,0-2 0 0 0,0 1-1 0 0,0-1 1 0 0,-1-1 0 0 0,1 0-1 0 0,0 0 1 0 0,-10-2-56 0 0,9 0 48 0 0,-1-1-1 0 0,0 0 1 0 0,1-1 0 0 0,0 0 0 0 0,-10-6-48 0 0,5 2 52 0 0,0-1 0 0 0,0-1 1 0 0,-6-7-53 0 0,12 9 3 0 0,0 0-1 0 0,2-1 1 0 0,-1 0 0 0 0,1 0-1 0 0,0-1 1 0 0,1 0 0 0 0,0-1-1 0 0,1 0 1 0 0,0 0 0 0 0,0 0-1 0 0,1 0 1 0 0,1-1 0 0 0,0 0-1 0 0,1 0 1 0 0,0 0 0 0 0,0-1-1 0 0,2 1 1 0 0,-1 0 0 0 0,2-1-1 0 0,0-8-2 0 0,1 3-23 0 0,1 1 0 0 0,1 0 0 0 0,0 0-1 0 0,1 0 1 0 0,1 0 0 0 0,1 1 0 0 0,0-1 0 0 0,1 2-1 0 0,1-1 1 0 0,4-5 23 0 0,-8 14-3 0 0,0 0 0 0 0,1 0 0 0 0,0 1-1 0 0,1-1 1 0 0,-1 1 0 0 0,1 0 0 0 0,0 1 0 0 0,1 0-1 0 0,-1 0 1 0 0,5-2 3 0 0,-7 4-1 0 0,-1 1-1 0 0,1 0 0 0 0,0 1 1 0 0,0-1-1 0 0,1 1 1 0 0,-1-1-1 0 0,0 1 0 0 0,0 0 1 0 0,1 1-1 0 0,-1-1 1 0 0,0 1-1 0 0,1 0 0 0 0,-1 0 1 0 0,0 0-1 0 0,1 1 1 0 0,-1-1-1 0 0,0 1 0 0 0,1 0 1 0 0,-1 1-1 0 0,2 0 2 0 0,2 1 0 0 0,-1 1 0 0 0,0 0 0 0 0,0 1 0 0 0,0-1 0 0 0,0 1 0 0 0,-1 1 0 0 0,4 3 0 0 0,-1 0 0 0 0,1 2 0 0 0,-1-1 0 0 0,-1 1 0 0 0,1 3 0 0 0,-3-4 8 0 0,0 1 0 0 0,-1-1 0 0 0,0 2 0 0 0,0-1-1 0 0,-2 0 1 0 0,1 1 0 0 0,-1 0 0 0 0,-1-1 0 0 0,0 1 0 0 0,-1 0 0 0 0,0 0 0 0 0,-1 0-1 0 0,0 0 1 0 0,-1 0 0 0 0,-1 0 0 0 0,0 0 0 0 0,0 0 0 0 0,-1 0 0 0 0,0 0-8 0 0,-2 5 41 0 0,-1 1 1 0 0,-1-1 0 0 0,0-1 0 0 0,-1 1 0 0 0,-8 11-42 0 0,12-22 24 0 0,-1 0 0 0 0,0 0-1 0 0,0 0 1 0 0,0-1 0 0 0,0 0 0 0 0,-1 0 0 0 0,-1 1-24 0 0,3-4 19 0 0,0 1 0 0 0,0 0 1 0 0,-1-1-1 0 0,1 0 0 0 0,-1 0 0 0 0,1 0 0 0 0,-1-1 0 0 0,0 0 0 0 0,1 0 0 0 0,-1 0 0 0 0,-2 0-19 0 0,0-1 19 0 0,1 0 0 0 0,-1 0 0 0 0,0-1 0 0 0,1 0 0 0 0,-1 0-1 0 0,1-1 1 0 0,-1 1 0 0 0,1-2 0 0 0,0 1 0 0 0,-1-1 0 0 0,1 1 0 0 0,1-2-1 0 0,-1 1 1 0 0,0-1 0 0 0,1 0 0 0 0,0 0 0 0 0,-3-2-19 0 0,-3-5 12 0 0,0 1 1 0 0,1-2-1 0 0,0 1 1 0 0,1-1-1 0 0,0-1 1 0 0,1 0-1 0 0,-1-3-12 0 0,1 1-1 0 0,1-1 0 0 0,0 0-1 0 0,1 0 1 0 0,1-1 0 0 0,1 1 0 0 0,0-1-1 0 0,1 0 1 0 0,1 0 0 0 0,1-1-1 0 0,0-7 2 0 0,1 10-10 0 0,1 0 0 0 0,1 0 0 0 0,0 0 0 0 0,1 0-1 0 0,1 0 1 0 0,0 0 0 0 0,1 1 0 0 0,0-1-1 0 0,1 2 1 0 0,1-1 0 0 0,8-12 10 0 0,-8 14-8 0 0,1 1 0 0 0,1 0-1 0 0,0 0 1 0 0,1 1 0 0 0,0 0 0 0 0,0 0 0 0 0,1 1 0 0 0,4-2 8 0 0,-9 7-6 0 0,1 0 1 0 0,-1 0-1 0 0,1 1 0 0 0,0 0 1 0 0,0 0-1 0 0,0 0 1 0 0,0 1-1 0 0,1 0 0 0 0,-1 1 1 0 0,1-1-1 0 0,-1 1 1 0 0,1 1-1 0 0,-1 0 0 0 0,1 0 1 0 0,0 0-1 0 0,1 1 6 0 0,-1 1-4 0 0,0-1-1 0 0,0 2 0 0 0,-1-1 1 0 0,1 1-1 0 0,-1 0 1 0 0,0 0-1 0 0,0 1 0 0 0,0 0 1 0 0,0 1-1 0 0,-1-1 1 0 0,1 1-1 0 0,-1 0 1 0 0,0 1-1 0 0,-1 0 0 0 0,1 0 5 0 0,1 2 1 0 0,0 1-1 0 0,-1 0 1 0 0,0 0-1 0 0,-1 1 1 0 0,1 0-1 0 0,-2 0 1 0 0,0 0-1 0 0,0 0 1 0 0,-1 0-1 0 0,2 9 0 0 0,-2-5 23 0 0,-1 0 0 0 0,-1 0-1 0 0,0 1 1 0 0,-1-1 0 0 0,0 0-1 0 0,-2 0 1 0 0,1 1 0 0 0,-2-1-1 0 0,0 0 1 0 0,0 0 0 0 0,-1-1-1 0 0,-3 6-22 0 0,3-10 30 0 0,0 0 0 0 0,0 0 1 0 0,-1 0-1 0 0,0-1 0 0 0,-1 0 0 0 0,0 0 0 0 0,0 0 0 0 0,-1-1 0 0 0,0 0 0 0 0,0 0 0 0 0,-1 0 0 0 0,1-1 0 0 0,-1 0 0 0 0,-1-1 0 0 0,1 0 0 0 0,-1 0 0 0 0,0-1 1 0 0,-2 1-31 0 0,3-2 13 0 0,1-1 0 0 0,-1 0 0 0 0,0 0 0 0 0,1-1 0 0 0,-1 0 0 0 0,0 0 0 0 0,0-1 1 0 0,0 0-1 0 0,0 0 0 0 0,0-1 0 0 0,1 0 0 0 0,-1 0 0 0 0,-1-1-13 0 0,0 0-112 0 0,1 0-1 0 0,0-1 1 0 0,-1 0-1 0 0,1 0 1 0 0,0-1 112 0 0,5 3-71 0 0,1 0 0 0 0,0-1 0 0 0,-1 1 0 0 0,1 0 0 0 0,0-1 1 0 0,0 0-1 0 0,0 0 0 0 0,0 0 0 0 0,0 0 0 0 0,1 0 1 0 0,-1 0-1 0 0,0 0 0 0 0,1 0 0 0 0,0-1 0 0 0,-1 1 1 0 0,1 0-1 0 0,0-1 0 0 0,0-1 71 0 0,-2-7-1508 0 0,0 0-75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 8463 0 0,'0'0'388'0'0,"0"0"-10"0"0,0 3-240 0 0,-2 21 648 0 0,-3 21-786 0 0,0-5 792 0 0,-5 38 2375 0 0,-17 58-3167 0 0,-1 5 1521 0 0,27-133-1457 0 0,-25 162 1382 0 0,19-108-419 0 0,2 49-1027 0 0,5-85 37 0 0,0-6-12 0 0,0 1 0 0 0,1-1 0 0 0,4 18-25 0 0,-4-34-229 0 0,0 0-1 0 0,0 0 1 0 0,1 0 0 0 0,0 0-1 0 0,-1 0 1 0 0,2 1 229 0 0,-1-2-1411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 6791 0 0,'0'0'308'0'0,"0"0"-1"0"0,2-1-110 0 0,0 0-39 0 0,-1 1-61 0 0,0-1 0 0 0,-1 1 0 0 0,1 0-1 0 0,0-1 1 0 0,0 1 0 0 0,-1 0 0 0 0,1 0 0 0 0,0 0 0 0 0,0 0 0 0 0,-1 0 0 0 0,1 0 0 0 0,0 0 0 0 0,0 0 0 0 0,-1 0-1 0 0,1 0 1 0 0,0 0-97 0 0,27 6 1719 0 0,-25-4-1551 0 0,0-1 0 0 0,0 1 0 0 0,1 0 0 0 0,-1 0 1 0 0,-1 0-1 0 0,1 0 0 0 0,0 0 0 0 0,0 1 0 0 0,-1-1 0 0 0,2 3-168 0 0,0-1 263 0 0,-3-3-191 0 0,0 0-1 0 0,1 0 1 0 0,-1 0-1 0 0,-1 0 1 0 0,1 1-1 0 0,0-1 1 0 0,0 0 0 0 0,0 1-1 0 0,-1-1 1 0 0,1 1-72 0 0,2 4 135 0 0,4 8 65 0 0,0 0-1 0 0,-1 1 1 0 0,0-1 0 0 0,-1 1 0 0 0,-1 0 0 0 0,-1 0 0 0 0,0 1 0 0 0,0-1 0 0 0,-2 1 0 0 0,0-1 0 0 0,-1 1 0 0 0,0 0 0 0 0,-2-1-1 0 0,1 1 1 0 0,-2-1 0 0 0,0 1-200 0 0,-19 72 977 0 0,18-74-810 0 0,-4 10 132 0 0,-1 0 0 0 0,-1-1-1 0 0,-1 0 1 0 0,-10 15-299 0 0,15-27 52 0 0,-1 0 0 0 0,-1 0 0 0 0,0-1 0 0 0,-3 3-52 0 0,11-13 5 0 0,-1 1 0 0 0,1-1 0 0 0,-1 1 1 0 0,1-1-1 0 0,-1 1 0 0 0,1-1 0 0 0,-1 0 0 0 0,1 1 1 0 0,-1-1-1 0 0,0 0 0 0 0,1 1 0 0 0,-1-1 0 0 0,0 0 0 0 0,1 0 1 0 0,-1 0-1 0 0,0 1 0 0 0,1-1-5 0 0,-2 0 5 0 0,-1 1-66 0 0,3-1-47 0 0,-2-1-11 0 0,0-1 3 0 0,0 1 0 0 0,1 0 0 0 0,-1 0 0 0 0,0-1 1 0 0,1 1-1 0 0,-1-1 0 0 0,1 1 0 0 0,0-1 0 0 0,-1 0 0 0 0,1 1 0 0 0,0-1 0 0 0,0 0 0 0 0,0 0 0 0 0,0 0 0 0 0,0 0 0 0 0,1 0 0 0 0,-1 0 0 0 0,1 0 0 0 0,-1 0 1 0 0,1-2 115 0 0,-1-3-952 0 0,1 1 1 0 0,1 0 0 0 0,-1-1-1 0 0,1 1 1 0 0,0 0 0 0 0,2-3 951 0 0,4-19-4918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14 130 4143 0 0,'0'0'319'0'0,"0"0"-103"0"0,0 0 349 0 0,0 0 178 0 0,0 0 32 0 0,-2 1-11 0 0,-7 1-79 0 0,7-1-40 0 0,2-1-5 0 0,0 0-29 0 0,0 0-124 0 0,0 0-58 0 0,1-3-12 0 0,5-5-159 0 0,0-1 0 0 0,0 1-1 0 0,1 0 1 0 0,0 0-1 0 0,1 1 1 0 0,-1-1 0 0 0,1 2-1 0 0,1-1 1 0 0,1 0-258 0 0,1 0 204 0 0,1 0-1 0 0,0 1 1 0 0,0 1-1 0 0,0 0 1 0 0,0 0 0 0 0,1 1-1 0 0,9-1-203 0 0,-17 4 49 0 0,8-2 122 0 0,-1 0 0 0 0,1 2-1 0 0,0-1 1 0 0,0 2 0 0 0,3-1-171 0 0,-12 2 24 0 0,0-1 1 0 0,0 1-1 0 0,0-1 1 0 0,-1 1-1 0 0,1 0 1 0 0,0 1-1 0 0,-1-1 1 0 0,1 1-1 0 0,-1-1 1 0 0,1 1-1 0 0,-1 0 1 0 0,0 0-1 0 0,0 0 1 0 0,0 1-1 0 0,0-1 1 0 0,0 1-1 0 0,0 0 1 0 0,-1 0-1 0 0,3 3-24 0 0,-2-1 22 0 0,0 0-1 0 0,0 0 0 0 0,-1 0 1 0 0,0 1-1 0 0,0-1 0 0 0,0 1 1 0 0,0 0-1 0 0,-1-1 0 0 0,0 1 1 0 0,0 0-1 0 0,-1 0 0 0 0,1 0-21 0 0,-1 11 83 0 0,-1 1 0 0 0,0-1 1 0 0,-2 8-84 0 0,-4 11 172 0 0,-1-1 1 0 0,-2 0 0 0 0,-8 15-173 0 0,7-15 88 0 0,-4 4 4 0 0,-1 0 0 0 0,-2 0 0 0 0,-2-2 0 0 0,-5 6-92 0 0,-84 142 264 0 0,100-169-184 0 0,1 1 0 0 0,-5 14-80 0 0,8-15 16 0 0,3 1-16 0 0,2-16 0 0 0,0 0 0 0 0,-1 0 0 0 0,1 0 0 0 0,1 0 0 0 0,-1 0 0 0 0,0 0 0 0 0,0 0 0 0 0,0 0 0 0 0,0 0 0 0 0,1 0 0 0 0,-1-1 0 0 0,0 1 0 0 0,1 0 0 0 0,-1 0 0 0 0,2 1 4 0 0,-1-1-1 0 0,1 1 0 0 0,0-1 1 0 0,-1 1-1 0 0,1-1 0 0 0,0 0 0 0 0,0 0 1 0 0,0 0-1 0 0,0 0 0 0 0,0 0 1 0 0,2 0-4 0 0,24 7 49 0 0,-28-8-49 0 0,43 9 84 0 0,1-3 0 0 0,0-1 0 0 0,0-2 1 0 0,0-2-1 0 0,20-2-84 0 0,-50 1 48 0 0,-6 2-20 0 0,0-1 1 0 0,0 0-1 0 0,1-1-28 0 0,15 1 67 0 0,-21-1-58 0 0,0 0-153 0 0,-1 0 0 0 0,1-1-1 0 0,0 1 1 0 0,-1-1 0 0 0,1 1-1 0 0,-1-1 1 0 0,1 0 0 0 0,-1 0-1 0 0,2-1 145 0 0,-2 1-70 0 0,10-4-749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0 9503 0 0,'0'0'432'0'0,"0"0"-5"0"0,1 3-278 0 0,4 4 103 0 0,0 1 0 0 0,-1 0-1 0 0,0 0 1 0 0,-1 0 0 0 0,0 0 0 0 0,0 1-1 0 0,-1-1 1 0 0,0 1 0 0 0,0 0-252 0 0,-1 2 350 0 0,-1 1 0 0 0,0 0 1 0 0,0-1-1 0 0,-1 1 0 0 0,-1-1 0 0 0,0 0 1 0 0,-1 1-1 0 0,0 0-350 0 0,-7 19 934 0 0,-2 0 0 0 0,-3 6-934 0 0,-15 23 930 0 0,18-37-549 0 0,1 1 0 0 0,1 1 1 0 0,-2 8-382 0 0,5-11 102 0 0,-2-1 1 0 0,0 0 0 0 0,0 0 0 0 0,-2 0-103 0 0,6-12 3 0 0,-1 2-29 0 0,5-9-102 0 0,1-2-6 0 0,0 0-164 0 0,0 0-718 0 0,1-3-316 0 0,3-10-62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78 144 5983 0 0,'0'0'274'0'0,"0"0"-6"0"0,-2 2-48 0 0,0 0-12 0 0,0 0 1 0 0,-1 0-1 0 0,1 1 1 0 0,0-1-1 0 0,1 1 1 0 0,-1 0-1 0 0,0-1 1 0 0,1 1 0 0 0,-1 0-1 0 0,1 0 1 0 0,-1 2-209 0 0,-3 10 1869 0 0,-3 14-1869 0 0,5-18 183 0 0,-26 114 2125 0 0,26-104-1793 0 0,0 0 0 0 0,1 0-1 0 0,1 16-514 0 0,2-29 120 0 0,-1 0-1 0 0,1 0 0 0 0,1 0 1 0 0,0-1-1 0 0,0 1 0 0 0,0-1 1 0 0,1 1-1 0 0,0-1 0 0 0,0 0 1 0 0,1 0-1 0 0,0 0 0 0 0,2 2-119 0 0,-2-6 128 0 0,-1-1-83 0 0,-2-1-24 0 0,-1-1 0 0 0,1 1 0 0 0,0-1 0 0 0,0 1 0 0 0,0-1 0 0 0,0 0 0 0 0,0 1 0 0 0,-1-1 0 0 0,1 0 0 0 0,0 0 0 0 0,0 1 0 0 0,0-1 0 0 0,0 0 0 0 0,1 0-21 0 0,4 0 103 0 0,0 0-1 0 0,0 0 1 0 0,0-1-1 0 0,0 0 1 0 0,0 0 0 0 0,0 0-1 0 0,0-1 1 0 0,0 0-1 0 0,-1 0 1 0 0,1-1 0 0 0,-1 1-1 0 0,1-1 1 0 0,-1 0-1 0 0,0-1 1 0 0,3-2-103 0 0,6-4 212 0 0,-2-1-1 0 0,1-1 1 0 0,-2 0 0 0 0,1-1-1 0 0,1-3-211 0 0,1-3 320 0 0,-1-1-1 0 0,8-14-319 0 0,-15 20 138 0 0,-1 1 1 0 0,0-1-1 0 0,-1-1 1 0 0,0 1 0 0 0,1-13-139 0 0,-3 17 68 0 0,0-3 44 0 0,0 1 0 0 0,-1-1 0 0 0,-1 0-1 0 0,0 0 1 0 0,0 0 0 0 0,-1 0 0 0 0,-2-6-112 0 0,1 10 60 0 0,0 1 1 0 0,0-1-1 0 0,0 1 1 0 0,-2 0-1 0 0,1-1 1 0 0,-1 1-1 0 0,0 1 1 0 0,0-1-1 0 0,-1 1 1 0 0,0 0-1 0 0,-3-4-60 0 0,-16-15 269 0 0,-7-5-269 0 0,20 22 11 0 0,0 4-11 0 0,-2 1 0 0 0,-1 4 0 0 0,12 1-138 0 0,-1 0 0 0 0,1-1 0 0 0,0 1-1 0 0,0 0 1 0 0,0 0 0 0 0,0 0 0 0 0,0 0 0 0 0,0 1-1 0 0,0-1 1 0 0,0 1 0 0 0,1-1 0 0 0,-1 1 0 0 0,0-1-1 0 0,0 2 139 0 0,0 0-1533 0 0,-1 1 1 0 0,1-1-1 0 0,0 1 0 0 0,-1 1 1533 0 0,-3 8-6262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29 1375 0 0,'0'0'66'0'0,"-2"-1"-8"0"0,-7-4-46 0 0,0 0 210 0 0,7 5 926 0 0,2 0 396 0 0,0 0 78 0 0,0 0-144 0 0,3-2-652 0 0,2 0-613 0 0,1-1 0 0 0,-1 1-1 0 0,1 0 1 0 0,0 1 0 0 0,-1-1-1 0 0,1 1 1 0 0,0 0 0 0 0,0 0-1 0 0,0 1 1 0 0,0 0 0 0 0,0 0-1 0 0,2 1-212 0 0,15 4 461 0 0,1 1 0 0 0,-1 1 0 0 0,-1 1 0 0 0,1 1 0 0 0,-1 1 0 0 0,0 1-461 0 0,17 11 715 0 0,-1 2-1 0 0,30 24-714 0 0,-46-30 143 0 0,0 1 0 0 0,-1 2-1 0 0,-1 0 1 0 0,-1 0 0 0 0,-1 2 0 0 0,-1 1 0 0 0,-1 0 0 0 0,-1 1-1 0 0,6 13-142 0 0,-6-6 159 0 0,-2 1 0 0 0,-1 0 0 0 0,-1 0 0 0 0,-2 2 0 0 0,-1-1-1 0 0,-2 1 1 0 0,0 23-159 0 0,-2 1 364 0 0,-3 0 0 0 0,-2 0 0 0 0,-3 1 0 0 0,-8 33-364 0 0,-7 14 603 0 0,-5-1 0 0 0,-4-1-1 0 0,-39 90-602 0 0,39-129 711 0 0,-34 55-711 0 0,-3 5 504 0 0,8-15 270 0 0,-39 53-774 0 0,83-142 31 0 0,10-18-31 0 0,-17 29 83 0 0,-7 6-83 0 0,21-30 9 0 0,-1-1 1 0 0,0 1-1 0 0,-1-2 1 0 0,0 1 0 0 0,0-1-1 0 0,-8 5-9 0 0,-11 2-12 0 0,17-9-73 0 0,8-4-53 0 0,2-1-19 0 0,0 0-190 0 0,0 0-784 0 0,0 0-351 0 0,0 0-70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19.820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422 844 4143 0 0,'0'0'191'0'0,"-2"-1"-11"0"0,-18-11-143 0 0,-20-6 537 0 0,33 15-468 0 0,5 2-2 0 0,-9-1 47 0 0,8 1-127 0 0,0 1 41 0 0,3 0-1 0 0,0 0 0 0 0,0 0 6 0 0,0 0 15 0 0,0 0-82 0 0,0 0 0 0 0,0 0 0 0 0,0 1 1 0 0,0-1-1 0 0,0 0 0 0 0,0 0 0 0 0,0 1 0 0 0,0-1 0 0 0,0 0 0 0 0,0 0 0 0 0,0 1 0 0 0,0-1 0 0 0,0 0 1 0 0,-1 0-1 0 0,1 1 0 0 0,0-1 0 0 0,0 0 0 0 0,0 0 0 0 0,0 0 0 0 0,-1 1 0 0 0,1-1 0 0 0,0 0 1 0 0,0 0-4 0 0,-1 1 2 0 0,1-1 0 0 0,0 0 0 0 0,0 1 0 0 0,-1-1 1 0 0,1 0-1 0 0,0 1 0 0 0,0-1 0 0 0,-1 1 1 0 0,1-1-1 0 0,0 0 0 0 0,0 1 0 0 0,0-1 0 0 0,0 1 1 0 0,0-1-1 0 0,-1 0 0 0 0,1 1 0 0 0,0-1 1 0 0,0 1-1 0 0,0-1 0 0 0,0 1 0 0 0,0-1 1 0 0,0 1-1 0 0,1-1-2 0 0,-1 9-7 0 0,1 0 0 0 0,0-1-1 0 0,1 1 1 0 0,0 0 0 0 0,0 0 7 0 0,17 46-52 0 0,-13-37 84 0 0,133 343 1865 0 0,-42-133-950 0 0,-84-199-542 0 0,-11-26-276 0 0,-2-3-1 0 0,0 0 0 0 0,0 0-9 0 0,0 0-39 0 0,0 0-9 0 0,0 0 15 0 0,0 0-11 0 0,-1 0-70 0 0,0-1 0 0 0,0 1-1 0 0,0 0 1 0 0,1 0 0 0 0,-1-1 0 0 0,0 1-1 0 0,0-1 1 0 0,1 1 0 0 0,-1-1 0 0 0,0 1-1 0 0,1-1 1 0 0,-1 1 0 0 0,0-1-5 0 0,-1-1 3 0 0,-5-4-24 0 0,0 0 0 0 0,1-1 0 0 0,-1 1 0 0 0,2-1 0 0 0,-1-1 0 0 0,-2-3 21 0 0,-6-9-26 0 0,-27-37 26 0 0,25 33-59 0 0,-9-16 59 0 0,11 16-34 0 0,-1 2-1 0 0,-4-4 35 0 0,9 12 0 0 0,0-1 0 0 0,-4-10 0 0 0,6 11 0 0 0,-1-1 0 0 0,-1 1 0 0 0,-2-2 0 0 0,-5-4 0 0 0,13 17 0 0 0,-8-7 0 0 0,0 1 0 0 0,3 1-10 0 0,7 7-49 0 0,2 1-26 0 0,0 0 15 0 0,0 0 6 0 0,2 1-9 0 0,5 6-4 0 0,1 1 0 0 0,-1-1 0 0 0,0 1 0 0 0,-1 1 0 0 0,0-1 0 0 0,1 4 77 0 0,11 20-154 0 0,2 6 154 0 0,-7-12-55 0 0,101 228 38 0 0,-84-181 18 0 0,-23-59 13 0 0,-3-3 18 0 0,0-1 0 0 0,0 1 0 0 0,-1 0 0 0 0,0 3-32 0 0,-2-11 97 0 0,-1-3 34 0 0,0 0 11 0 0,-1 0-114 0 0,1 1 0 0 0,-1-1 0 0 0,0 1 0 0 0,0-1 0 0 0,0 1 0 0 0,0-1 0 0 0,1 1 1 0 0,-1-1-1 0 0,0 0 0 0 0,0 1-28 0 0,0-1 15 0 0,-1 0 15 0 0,0 0 0 0 0,1 1-1 0 0,-1-1 1 0 0,0 0 0 0 0,0 0-1 0 0,0 0 1 0 0,0 0 0 0 0,0-1-1 0 0,0 1 1 0 0,0-1 0 0 0,0 1-1 0 0,0-1 1 0 0,0 1-1 0 0,1-1 1 0 0,-1 0 0 0 0,0 0-1 0 0,0 0 1 0 0,1 0 0 0 0,-1 0-1 0 0,1 0 1 0 0,-1 0 0 0 0,1-1-1 0 0,-2 0-29 0 0,-4-6 56 0 0,0 0 0 0 0,0 0 0 0 0,1 0-1 0 0,0-1-55 0 0,3 5-11 0 0,-23-36 88 0 0,-7-17-77 0 0,16 25-30 0 0,-2 2 0 0 0,-1 0-1 0 0,-8-8 31 0 0,-18-13-67 0 0,18 21 38 0 0,-12-17 29 0 0,-30-37 0 0 0,20 25 0 0 0,40 45-1 0 0,-4-10 16 0 0,8 16 54 0 0,5 7 20 0 0,1 1-14 0 0,0 0-10 0 0,0 0-1 0 0,1 0-59 0 0,0 0 0 0 0,0 0 0 0 0,0 0 0 0 0,0 1 0 0 0,0-1 0 0 0,1 0 0 0 0,-1 1 0 0 0,0-1 0 0 0,0 1 0 0 0,0-1 0 0 0,0 1 0 0 0,0 0-5 0 0,3 1 4 0 0,9 6-4 0 0,-1 1 0 0 0,0 0 0 0 0,-1 0 0 0 0,0 1 0 0 0,0 0 0 0 0,-1 1 0 0 0,-7-8 0 0 0,16 18 0 0 0,7 10 0 0 0,6 8 0 0 0,-3-6 0 0 0,-1 1 0 0 0,-3 1 0 0 0,0 2 0 0 0,-3 0 0 0 0,5 13 0 0 0,15 41 60 0 0,-33-67-1 0 0,0 0 0 0 0,3 20-59 0 0,-11-34 150 0 0,-2-5 550 0 0,0-5-516 0 0,-4-2-113 0 0,1 0-1 0 0,0 0 1 0 0,-1-1-1 0 0,1 1 0 0 0,0-1 1 0 0,0 0-1 0 0,1 0 0 0 0,-1 0 1 0 0,1-1-1 0 0,-1 0-70 0 0,-9-11 219 0 0,-10-15-219 0 0,6 7 91 0 0,-73-77-32 0 0,38 45-40 0 0,19 19-19 0 0,8 9 0 0 0,1-1 0 0 0,1 0 0 0 0,-5-11 0 0 0,13 14 0 0 0,0-1 0 0 0,-9-25 0 0 0,18 36 0 0 0,0-1 0 0 0,1 1 0 0 0,1-2 0 0 0,1 1 0 0 0,-2-15 0 0 0,4 17-11 0 0,0 4 1 0 0,0 0 0 0 0,0 1 0 0 0,1-1 0 0 0,1 0-1 0 0,-1 1 1 0 0,2-2 10 0 0,2-1 0 0 0,6 1 0 0 0,3 3 0 0 0,-8 6-6 0 0,1 0-1 0 0,0 1 0 0 0,0-1 1 0 0,0 1-1 0 0,0 0 0 0 0,0 1 0 0 0,0-1 1 0 0,0 1-1 0 0,1 0 7 0 0,3 1-2 0 0,-1 0 0 0 0,0 1 0 0 0,1 0 1 0 0,-1 0-1 0 0,6 4 2 0 0,4 1 1 0 0,-1 2 0 0 0,0 0 0 0 0,-1 1 0 0 0,0 1 0 0 0,6 6-1 0 0,3 3 0 0 0,-2 1 0 0 0,0 1 0 0 0,-2 1 0 0 0,1 3 0 0 0,79 104 0 0 0,-75-94 0 0 0,41 57 43 0 0,-5 4 0 0 0,-3 2-1 0 0,3 19-42 0 0,-7 7 639 0 0,-55-123-451 0 0,-1-2 17 0 0,0 0 3 0 0,0 0 7 0 0,-2-1 28 0 0,-1-2-168 0 0,-1 0 0 0 0,1 0 0 0 0,-1 0 0 0 0,1-1 0 0 0,0 1 1 0 0,0-1-1 0 0,0 0 0 0 0,0-2-75 0 0,-7-11 277 0 0,-3-9-277 0 0,6 12 70 0 0,-224-456 346 0 0,231 469-416 0 0,-69-154-339 0 0,7-4 339 0 0,20 50-163 0 0,9 29 46 0 0,-2-5-154 0 0,-1-17 271 0 0,11 25-22 0 0,24 76 17 0 0,1 0 0 0 0,0-1 0 0 0,-1 1 1 0 0,1 0-1 0 0,0-1 0 0 0,0 1 0 0 0,0 0 1 0 0,0 0-1 0 0,0-1 5 0 0,0 1-1 0 0,0 1 1 0 0,1-1-1 0 0,-1 1 0 0 0,0-1 1 0 0,0 1-1 0 0,0-1 1 0 0,1 1-1 0 0,-1-1 0 0 0,0 0 1 0 0,1 1-1 0 0,-1 0 0 0 0,0-1 1 0 0,1 1-1 0 0,-1-1 1 0 0,1 1-1 0 0,-1-1 0 0 0,1 1 1 0 0,1-1 0 0 0,-1 0 0 0 0,1 0 0 0 0,0 0 0 0 0,0 1 0 0 0,-1-1 0 0 0,1 1 0 0 0,0-1 0 0 0,0 1 0 0 0,0-1 0 0 0,0 1 0 0 0,0 0 0 0 0,0 0 0 0 0,0 0 0 0 0,0 0 0 0 0,-1 1 0 0 0,1-1 0 0 0,0 0 0 0 0,0 1 0 0 0,0-1 0 0 0,0 1 0 0 0,0 0 0 0 0,1 0 0 0 0,3 2 0 0 0,0 0 0 0 0,0 1 0 0 0,0-1 0 0 0,-1 1 0 0 0,1 0 0 0 0,0 2 0 0 0,10 8 0 0 0,-1 1 0 0 0,-1 1 0 0 0,3 6 0 0 0,39 54 27 0 0,-24-31 13 0 0,210 276 49 0 0,-221-294-89 0 0,82 101 32 0 0,44 60-4 0 0,-57-56-30 0 0,-6 4-1 0 0,-2 11 3 0 0,134 290 25 0 0,-178-358 417 0 0,11 11-442 0 0,-42-78 25 0 0,-5-10 52 0 0,-2-4 26 0 0,-4-15-37 0 0,0 0 1 0 0,-1 1-1 0 0,0 0 1 0 0,-4-5-67 0 0,-1-7 59 0 0,-72-181 143 0 0,24 63-116 0 0,-134-373-268 0 0,12 54-123 0 0,179 464 304 0 0,-62-151-68 0 0,-15-37 34 0 0,43 94-13 0 0,3-2 48 0 0,13 34 10 0 0,-52-200-92 0 0,71 262 82 0 0,-3-14 0 0 0,0-1 0 0 0,0-7 0 0 0,3 22 0 0 0,0 1 0 0 0,0-1 0 0 0,0 1 0 0 0,0-1 0 0 0,0 1 0 0 0,0 0 0 0 0,0-1 0 0 0,0 1 0 0 0,0-1 0 0 0,0 1 0 0 0,0-1 0 0 0,0 1 0 0 0,0-1 0 0 0,1 1 0 0 0,-1-1 0 0 0,0 1 0 0 0,0-1 0 0 0,0 1 0 0 0,1 0 0 0 0,-1-1 0 0 0,0 1 0 0 0,1-1 0 0 0,-1 1 0 0 0,1 0 0 0 0,0 0 0 0 0,0 0 0 0 0,-1 0 0 0 0,1 0 0 0 0,0 1 0 0 0,0-1 0 0 0,0 0 0 0 0,0 0 0 0 0,-1 1 0 0 0,1-1 0 0 0,0 1 0 0 0,0-1 0 0 0,-1 1 0 0 0,1-1 0 0 0,0 1 0 0 0,-1-1 0 0 0,1 1 0 0 0,0 0 0 0 0,15 15 0 0 0,-15-15 0 0 0,20 23 0 0 0,-2 0 0 0 0,10 18 0 0 0,33 58 0 0 0,-46-73 0 0 0,132 234-10 0 0,8 48 10 0 0,-124-241-13 0 0,183 387-86 0 0,-22 10-35 0 0,-36-2 108 0 0,-123-339 191 0 0,-5 1 0 0 0,9 102-165 0 0,-36-216 34 0 0,0 8 70 0 0,0 0-1 0 0,-1 0 1 0 0,-1 0-1 0 0,0 3-103 0 0,-1-20 104 0 0,1-2-2 0 0,-3-1-13 0 0,-3-1-68 0 0,0-1 0 0 0,0 1 0 0 0,1-2 0 0 0,-1 1 0 0 0,1-1 0 0 0,0 1 0 0 0,0-1 0 0 0,0-1-1 0 0,0 1 1 0 0,0-1 0 0 0,-1-3-21 0 0,-10-11 12 0 0,2-1-1 0 0,-7-12-11 0 0,-56-100 50 0 0,-47-116-50 0 0,-132-383-118 0 0,160 335 99 0 0,13-4-18 0 0,-13-42 13 0 0,87 313 19 0 0,2 10-11 0 0,2-1 0 0 0,0 1 0 0 0,0-10 16 0 0,5 28-1 0 0,0 0 1 0 0,-1 0-1 0 0,1 1 1 0 0,0-1-1 0 0,0 0 0 0 0,0 0 1 0 0,0 0-1 0 0,0 0 1 0 0,0 0-1 0 0,1 1 0 0 0,-1-1 1 0 0,0 0-1 0 0,0 0 1 0 0,0 0-1 0 0,1 1 0 0 0,-1-1 1 0 0,0 0-1 0 0,1 0 1 0 0,0 1-1 0 0,-1 0 1 0 0,1 0-1 0 0,0-1 0 0 0,0 1 0 0 0,0 0 0 0 0,-1 0 0 0 0,1 0 0 0 0,0 0 1 0 0,0 1-1 0 0,-1-1 0 0 0,1 0 0 0 0,0 0 0 0 0,0 0 0 0 0,0 1 1 0 0,-1-1-1 0 0,1 0 0 0 0,0 1 0 0 0,-1-1 0 0 0,1 0 0 0 0,0 1 0 0 0,-1-1 1 0 0,1 1 0 0 0,19 14-35 0 0,-12-6 31 0 0,1 0 1 0 0,-1 0-1 0 0,-1 1 1 0 0,0 0-1 0 0,2 5 4 0 0,11 20-38 0 0,-2 1 38 0 0,-13-26-8 0 0,163 347-78 0 0,-70-146 28 0 0,-8-24 28 0 0,106 237-106 0 0,-140-289 94 0 0,-6 3-1 0 0,1 28 43 0 0,7 77 60 0 0,18 194-60 0 0,-74-428 18 0 0,7 51 227 0 0,-3 0 0 0 0,-2 24-245 0 0,-6-85 100 0 0,0 0-87 0 0,0 0 0 0 0,-1-1-1 0 0,1 1 1 0 0,0 0 0 0 0,1-1-1 0 0,-1 0 1 0 0,0 1-1 0 0,0-1 1 0 0,1 0 0 0 0,-1 0-1 0 0,1 0 1 0 0,-1-2-13 0 0,-4-5 35 0 0,1 0 1 0 0,-1-6-36 0 0,5 12 5 0 0,-24-57 64 0 0,-4-26-69 0 0,13 37-13 0 0,5 16-8 0 0,-121-341-150 0 0,4 11 99 0 0,16-5 0 0 0,5-51 72 0 0,81 302-36 0 0,5 0 0 0 0,-2-72 36 0 0,22 165 0 0 0,0 0 0 0 0,2-5 0 0 0,1 12-17 0 0,-1 14-19 0 0,1 5-9 0 0,2 3 23 0 0,0-1 1 0 0,0 1 0 0 0,-1 0-1 0 0,0 0 1 0 0,0 0 0 0 0,2 5 21 0 0,13 37-58 0 0,-14-37 49 0 0,89 301-101 0 0,-80-263 92 0 0,125 533-46 0 0,-101-376 113 0 0,8 182-49 0 0,-31-144 175 0 0,-11 26-175 0 0,-4-213 7 0 0,-8 204 79 0 0,3-183-56 0 0,-4 1-1 0 0,-8 22-29 0 0,13-78 39 0 0,0 1-1 0 0,-8 16-38 0 0,11-34 11 0 0,-1 1 0 0 0,1 0 0 0 0,-1-1 0 0 0,0 1 0 0 0,0-1 0 0 0,-1 0-1 0 0,0 0 1 0 0,0 0 0 0 0,0-1 0 0 0,0 1 0 0 0,-1-1 0 0 0,-2 2-11 0 0,5-5 9 0 0,0 0 1 0 0,0 0-1 0 0,0 0 1 0 0,0 0-1 0 0,0 0 1 0 0,0 0 0 0 0,0 0-1 0 0,0-1 1 0 0,0 1-1 0 0,-1-1 1 0 0,1 1-1 0 0,0-1 1 0 0,-1 0-1 0 0,1 0 1 0 0,0 0-1 0 0,0 0 1 0 0,-1 0-1 0 0,1-1 1 0 0,0 1-1 0 0,0-1 1 0 0,-1 0-1 0 0,1 1 1 0 0,0-1-1 0 0,0 0 1 0 0,0 0-1 0 0,0 0 1 0 0,0 0-1 0 0,0-1 1 0 0,0 1-1 0 0,1-1-9 0 0,-7-4 29 0 0,0-1 1 0 0,1-1-1 0 0,0 0 0 0 0,1 0 0 0 0,0 0 0 0 0,-1-2-29 0 0,-14-23-20 0 0,0-2 0 0 0,3 0 0 0 0,-11-27 20 0 0,-38-116-158 0 0,60 160 139 0 0,-51-162-108 0 0,7-2 0 0 0,0-43 127 0 0,-1-74 12 0 0,12-4-12 0 0,39 295 0 0 0,-15-148 3 0 0,13 100 58 0 0,3-44-61 0 0,1 89 0 0 0,0 0 0 0 0,0 0 0 0 0,1 0 0 0 0,2-2 0 0 0,-4 12 0 0 0,0 0 0 0 0,0 1 0 0 0,0-1 0 0 0,0 0 0 0 0,1 0 0 0 0,-1 1 0 0 0,0-1 0 0 0,0 0 0 0 0,1 1 0 0 0,-1-1 0 0 0,1 1 0 0 0,-1-1 0 0 0,0 0 0 0 0,1 1 0 0 0,-1-1 0 0 0,1 1 0 0 0,-1-1 0 0 0,1 1 0 0 0,0 0 0 0 0,0 0 0 0 0,-1 1 0 0 0,1-1 0 0 0,0 0 0 0 0,-1 1 0 0 0,1-1 0 0 0,0 0 0 0 0,-1 1 0 0 0,1-1 0 0 0,0 1 0 0 0,-1-1 0 0 0,1 1 0 0 0,-1-1 0 0 0,1 1 0 0 0,-1 0 0 0 0,1-1 0 0 0,-1 1 0 0 0,1 0 0 0 0,-1-1 0 0 0,0 1 0 0 0,1 0 0 0 0,-1 0 0 0 0,10 19 0 0 0,5 21 0 0 0,-2 0 0 0 0,-1 1 0 0 0,-1 10 0 0 0,-3-19 0 0 0,59 245 0 0 0,16 66 0 0 0,-10 2 0 0 0,9 130 202 0 0,-80-459-172 0 0,-2-14 50 0 0,-1-7 16 0 0,-85-337 5 0 0,23 83-106 0 0,-99-440 5 0 0,90 373 0 0 0,69 314 3 0 0,-51-241-22 0 0,14 0-37 0 0,39 241 55 0 0,-1-7-3 0 0,0 0-1 0 0,2-7 5 0 0,0 24-4 0 0,0 0 0 0 0,0-1 1 0 0,0 1-1 0 0,0 0 0 0 0,0 0 1 0 0,0 0-1 0 0,1 0 0 0 0,-1 0 1 0 0,0 0-1 0 0,1 0 0 0 0,-1 0 1 0 0,1 0-1 0 0,-1 0 1 0 0,1 0-1 0 0,0 0 4 0 0,-1 1-2 0 0,0-1 0 0 0,1 1 0 0 0,-1 0 0 0 0,1 0 0 0 0,0 0 0 0 0,-1-1 0 0 0,1 1 0 0 0,-1 0 0 0 0,1 0 0 0 0,-1 0 0 0 0,1 0 0 0 0,-1 0 0 0 0,1 0 0 0 0,-1 0 0 0 0,1 0 0 0 0,-1 0 0 0 0,1 1 0 0 0,0-1 0 0 0,-1 0 0 0 0,1 0 0 0 0,-1 0 0 0 0,1 0 0 0 0,-1 1 1 0 0,0-1-1 0 0,1 0 0 0 0,-1 1 0 0 0,1-1 0 0 0,-1 0 0 0 0,1 1 0 0 0,-1-1 0 0 0,0 0 0 0 0,1 1 0 0 0,-1 0 2 0 0,15 16-23 0 0,-6-3-8 0 0,0 0 0 0 0,-1 0 0 0 0,-1 1-1 0 0,0 1 32 0 0,22 64-36 0 0,-24-66 30 0 0,74 230-125 0 0,23 66 74 0 0,50 149-18 0 0,-23 8 18 0 0,-42-54 25 0 0,-28 2 0 0 0,-36-132 84 0 0,-21-228-26 0 0</inkml:trace>
  <inkml:trace contextRef="#ctx0" brushRef="#br0" timeOffset="1">1562 4167 17887 0 0,'-43'-144'4'0'0,"26"80"-18"0"0,-195-867-216 0 0,164 653 230 0 0,12-2 0 0 0,2-268 0 0 0,33 418-360 0 0,1 127 234 0 0,1 7-64 0 0,6 53-201 0 0,-3-1 1 0 0,-3 14 390 0 0,1-13-61 0 0,0-3 49 0 0,15 779-314 0 0,-25-341 474 0 0,-18-2 48 0 0,17-407-40 0 0,6-65-37 0 0,-1 0 0 0 0,-1 0-1 0 0,-2 5-118 0 0,6-20 147 0 0,1-3 12 0 0,-2-1 7 0 0,0 0-152 0 0,1-1 0 0 0,-1 1 1 0 0,1 0-1 0 0,-1-1 0 0 0,1 1 0 0 0,-1-1 0 0 0,1 1 0 0 0,0-1 0 0 0,0 0 1 0 0,0 0-1 0 0,0 1 0 0 0,0-1 0 0 0,0-1-14 0 0,-9-28 143 0 0,7 22-134 0 0,-16-62-179 0 0,-4-43 170 0 0,-4-76-206 0 0,12 46 156 0 0,6-1-1 0 0,7 0 0 0 0,15-135 51 0 0,-4 205 0 0 0,3 0 0 0 0,3 1 0 0 0,12-30 0 0 0,-23 90-10 0 0,1-1-1 0 0,0 1 0 0 0,1 0 1 0 0,1 0-1 0 0,0 0 0 0 0,2-1 11 0 0,-8 13-2 0 0,0 0-1 0 0,0 1 0 0 0,0-1 1 0 0,1 1-1 0 0,-1-1 0 0 0,1 1 1 0 0,-1 0-1 0 0,1-1 1 0 0,-1 1-1 0 0,1 0 0 0 0,0 0 1 0 0,0 0-1 0 0,-1 0 0 0 0,1 0 1 0 0,0 1-1 0 0,0-1 1 0 0,1 0 2 0 0,-2 1-4 0 0,1 0 1 0 0,0 0-1 0 0,0 0 1 0 0,0 0 0 0 0,-1 0-1 0 0,1 1 1 0 0,0-1-1 0 0,0 0 1 0 0,-1 1 0 0 0,1-1-1 0 0,0 1 1 0 0,0 0-1 0 0,-1 0 1 0 0,1-1 0 0 0,-1 1-1 0 0,1 0 1 0 0,-1 0-1 0 0,1 1 1 0 0,-1-1 3 0 0,4 3-11 0 0,-1 0 0 0 0,0 0 0 0 0,0 1 0 0 0,0 0 0 0 0,0 0 0 0 0,2 5 11 0 0,4 8-5 0 0,3 8 5 0 0,-8-16-8 0 0,23 57-22 0 0,-3 0 0 0 0,15 64 30 0 0,-6 2 19 0 0,15 135-19 0 0,-7 137 35 0 0,-37-332-16 0 0,25 243 234 0 0,-27-298-131 0 0,-3-15 8 0 0,0-6 4 0 0,-33-266 162 0 0,-92-724-368 0 0,120 961 72 0 0,-32-226 0 0 0,-6-48 0 0 0,14-2 0 0 0,28 289 0 0 0,-5-109 0 0 0,6 85 0 0 0,5-40 0 0 0,-5 82 0 0 0,0-4-1 0 0,1 0-1 0 0,-1-1 1 0 0,1 1-1 0 0,0 0 1 0 0,1 0-1 0 0,-1-1 1 0 0,1 1-1 0 0,0 0 1 0 0,3-4 1 0 0,-5 9-2 0 0,0-1 0 0 0,1 1 1 0 0,-1-1-1 0 0,0 1 0 0 0,0-1 0 0 0,1 1 0 0 0,-1 0 1 0 0,1-1-1 0 0,-1 1 0 0 0,0 0 0 0 0,1-1 1 0 0,-1 1-1 0 0,1 0 0 0 0,-1 0 0 0 0,1-1 0 0 0,-1 1 1 0 0,1 0-1 0 0,-1 0 0 0 0,1 0 0 0 0,-1 0 1 0 0,1-1-1 0 0,-1 1 0 0 0,1 0 0 0 0,-1 0 0 0 0,1 0 1 0 0,-1 0-1 0 0,1 0 0 0 0,-1 0 0 0 0,1 0 1 0 0,0 1 1 0 0,1 0-3 0 0,0 0 0 0 0,0 0 1 0 0,0 0-1 0 0,0 1 0 0 0,-1-1 1 0 0,1 1-1 0 0,0-1 0 0 0,-1 1 0 0 0,1 0 1 0 0,-1-1-1 0 0,1 1 0 0 0,0 1 3 0 0,17 29-41 0 0,1 11 16 0 0,-2 0 1 0 0,10 38 24 0 0,-17-48-23 0 0,44 131 10 0 0,47 134 4 0 0,65 192-101 0 0,-30 9-170 0 0,-7 192-40 0 0,-115-605 317 0 0,-6-26 10 0 0</inkml:trace>
  <inkml:trace contextRef="#ctx0" brushRef="#br0" timeOffset="-1">1928 4097 17726 0 0,'-37'-96'176'0'0,"-14"-37"-167"0"0,-78-171-8 0 0,46 114-55 0 0,3-15 43 0 0,-4-45 11 0 0,43 112-24 0 0,7-1 0 0 0,6-2 0 0 0,3-25 24 0 0,20 122-32 0 0,1-19 32 0 0,4 43-8 0 0,1 1 0 0 0,0 0 0 0 0,2-1 0 0 0,2-7 8 0 0,-4 22-7 0 0,0 1 0 0 0,0 0 0 0 0,0 0 1 0 0,1 0-1 0 0,0 0 0 0 0,0 0 0 0 0,0 0 0 0 0,0 0 0 0 0,1 0 7 0 0,-2 2-4 0 0,1 1-1 0 0,-1 0 1 0 0,0 0 0 0 0,0 0-1 0 0,0 0 1 0 0,0 0 0 0 0,1 0-1 0 0,-1 1 1 0 0,1-1 0 0 0,-1 0-1 0 0,0 1 1 0 0,1-1 0 0 0,-1 0-1 0 0,1 1 1 0 0,-1 0 0 0 0,1-1-1 0 0,0 1 1 0 0,-1 0 0 0 0,1 0-1 0 0,-1 0 1 0 0,1 0 0 0 0,-1 0 0 0 0,1 0-1 0 0,-1 1 1 0 0,1-1 0 0 0,1 1 4 0 0,1 0-16 0 0,0 0 0 0 0,0 1 1 0 0,0 0-1 0 0,-1 0 0 0 0,1 0 1 0 0,0 0-1 0 0,-1 0 0 0 0,0 1 1 0 0,1 0-1 0 0,0 0 16 0 0,7 8-49 0 0,-1 0 0 0 0,2 4 49 0 0,-5-7-19 0 0,64 83-165 0 0,-3 3-1 0 0,45 87 185 0 0,-46-59-163 0 0,13 44 163 0 0,49 133-167 0 0,-112-259 132 0 0,90 228-207 0 0,3 47 242 0 0,-72-185-23 0 0,-4 3 0 0 0,-13-30 5 0 0</inkml:trace>
  <inkml:trace contextRef="#ctx0" brushRef="#br0" timeOffset="1418.6">2052 4080 18393 0 0,'-6'-15'-12'0'0,"-53"-189"-148"0"0,-3-53 160 0 0,-42-240-94 0 0,-19-188 30 0 0,76 228 32 0 0,40 272 0 0 0,12-87 32 0 0,2 166-18 0 0,8-23 18 0 0,-6 71-18 0 0,3 1 1 0 0,19-55 17 0 0,-24 93-5 0 0,0 0-1 0 0,3-4 6 0 0,-8 18-6 0 0,1 0-1 0 0,0 0 0 0 0,1 0 1 0 0,-1 0-1 0 0,1 0 0 0 0,0 1 1 0 0,0-1-1 0 0,0 1 0 0 0,3-2 7 0 0,-5 5-7 0 0,-1 0 0 0 0,1 0 0 0 0,0 0 0 0 0,0 0 0 0 0,-1 0 0 0 0,1 0 0 0 0,0 0 0 0 0,0 0 0 0 0,0 1 0 0 0,0-1 0 0 0,0 1 0 0 0,0 0 0 0 0,0-1 0 0 0,0 1 0 0 0,0 0 0 0 0,0 0 0 0 0,0 0 0 0 0,0 1 0 0 0,0-1 0 0 0,0 0 0 0 0,0 1 0 0 0,0-1 0 0 0,0 1 0 0 0,0 0 0 0 0,-1-1 0 0 0,1 1 0 0 0,0 0 0 0 0,0 1 7 0 0,3 1-29 0 0,0 1 0 0 0,0 0 0 0 0,0 1 0 0 0,-1-1 0 0 0,1 1 0 0 0,-1 0 0 0 0,-1 0 0 0 0,4 4 29 0 0,4 9-63 0 0,0 1 0 0 0,-1 0-1 0 0,1 6 64 0 0,23 63-97 0 0,-25-61 72 0 0,118 355-411 0 0,-8 44 436 0 0,106 597 48 0 0,-195-844 276 0 0,-6 22-324 0 0,-20-147 138 0 0,-2 1-138 0 0,-2-36 41 0 0,-1-1 1 0 0,-1 0 0 0 0,0 0-1 0 0,-5 16-41 0 0,6-30 29 0 0,0 1 1 0 0,-1-1-1 0 0,1 1 0 0 0,-1-1 0 0 0,0 0 1 0 0,-1 1-1 0 0,1-1 0 0 0,-1 0 0 0 0,-2 2-29 0 0,3-4 31 0 0,1 0 0 0 0,-1 0-1 0 0,0-1 1 0 0,0 1 0 0 0,0-1 0 0 0,-1 1-1 0 0,1-1 1 0 0,0 0 0 0 0,-1 0-1 0 0,1 0 1 0 0,0 0 0 0 0,-1 0 0 0 0,1-1-1 0 0,-1 1 1 0 0,1-1 0 0 0,-1 0-1 0 0,1 1 1 0 0,-1-1-31 0 0,-4 0 47 0 0,1-1 0 0 0,-1 0-1 0 0,1 0 1 0 0,-1 0 0 0 0,1-1-1 0 0,0 0 1 0 0,0 0 0 0 0,0 0-1 0 0,0-1 1 0 0,0 0 0 0 0,0 0 0 0 0,1 0-1 0 0,-1-1 1 0 0,-1-2-47 0 0,-12-9 90 0 0,0-2 1 0 0,2 0-1 0 0,-3-4-90 0 0,18 19 7 0 0,-39-44 0 0 0,3-3 0 0 0,1-1 0 0 0,3-2 0 0 0,1-1 0 0 0,-3-15-7 0 0,-126-289-7 0 0,148 324 7 0 0,-108-273-58 0 0,19-7-17 0 0,74 204 57 0 0,0-26 18 0 0,16 60-32 0 0,4 0-1 0 0,2-23 33 0 0,6 56-38 0 0,3-24 38 0 0,-1 52-15 0 0,0 0 1 0 0,2 0-1 0 0,0 0 1 0 0,0 0-1 0 0,1 1 1 0 0,3-7 14 0 0,-5 16-5 0 0,0 0 1 0 0,0 1-1 0 0,0-1 1 0 0,0 1-1 0 0,0-1 1 0 0,1 1-1 0 0,0 0 1 0 0,-1 0-1 0 0,3-2 5 0 0,-3 3-3 0 0,1 1-1 0 0,-1-1 0 0 0,0 1 1 0 0,1-1-1 0 0,-1 1 0 0 0,1 0 1 0 0,-1 0-1 0 0,1 0 0 0 0,-1 0 1 0 0,1 1-1 0 0,0-1 0 0 0,-1 1 1 0 0,1 0-1 0 0,2-1 4 0 0,1 2-12 0 0,1-1 1 0 0,-1 1-1 0 0,0 0 0 0 0,1 1 1 0 0,-1-1-1 0 0,0 1 0 0 0,0 1 1 0 0,0-1-1 0 0,0 1 1 0 0,-1 0-1 0 0,1 0 0 0 0,-1 0 1 0 0,3 3 11 0 0,7 6-27 0 0,0 0 1 0 0,-1 1 0 0 0,0 1 0 0 0,-1 0 26 0 0,14 18-68 0 0,-1 0-1 0 0,12 23 69 0 0,42 76-73 0 0,-47-74 59 0 0,336 544-431 0 0,-295-478 284 0 0,-5 3 1 0 0,-4 5 160 0 0,-30-49-32 0 0,-3 0-1 0 0,-3 2 1 0 0,14 80 32 0 0,-37-136 35 0 0,1 12-35 0 0,-6-31 70 0 0,-1 0 0 0 0,0 1 0 0 0,0-1 0 0 0,0 0 1 0 0,-3 9-71 0 0,3-18 4 0 0,0 0 0 0 0,0 1 0 0 0,0-1 1 0 0,0 0-1 0 0,0 0 0 0 0,0 0 0 0 0,0 0 1 0 0,0 0-1 0 0,0 0 0 0 0,0 1 1 0 0,0-1-1 0 0,0 0 0 0 0,0 0 0 0 0,0 0 1 0 0,0 0-1 0 0,0 0 0 0 0,0 0 0 0 0,0 1 1 0 0,-1-1-1 0 0,1 0 0 0 0,0 0 1 0 0,0 0-1 0 0,0 0 0 0 0,0 0 0 0 0,0 0 1 0 0,0 0-1 0 0,0 0 0 0 0,0 0 0 0 0,-1 0 1 0 0,1 1-1 0 0,0-1 0 0 0,0 0 1 0 0,0 0-1 0 0,0 0 0 0 0,0 0 0 0 0,0 0 1 0 0,-1 0-1 0 0,1 0 0 0 0,0 0-4 0 0,-1 0 22 0 0,-1 0-1 0 0,1 0 0 0 0,0 0 1 0 0,-1 0-1 0 0,1 0 1 0 0,0 0-1 0 0,-1 0 0 0 0,1 0 1 0 0,0 0-1 0 0,-1-1 0 0 0,1 1 1 0 0,0-1-1 0 0,0 1 1 0 0,-1-1-1 0 0,1 1 0 0 0,0-1 1 0 0,0 0-1 0 0,0 0 1 0 0,-1 0-22 0 0,-3-3 105 0 0,0-1 0 0 0,0 0 0 0 0,-3-3-105 0 0,7 7 8 0 0,-33-41 347 0 0,2-2 1 0 0,-20-35-356 0 0,19 26 47 0 0,-71-115-75 0 0,-49-113 28 0 0,122 219-43 0 0,-96-202-70 0 0,59 104 11 0 0,8-4-1 0 0,-8-53 103 0 0,54 168-26 0 0,-31-124-36 0 0,34 120 30 0 0,2 0 1 0 0,1-16 31 0 0,8 65-7 0 0,-1-30-38 0 0,1 32 43 0 0,0-1 0 0 0,0 0 0 0 0,1 1 0 0 0,-1-1 0 0 0,1 0 0 0 0,0 1 0 0 0,0-1 0 0 0,0 0 0 0 0,1-1 2 0 0,-2 4-1 0 0,0 0 0 0 0,0 0 0 0 0,0 0 0 0 0,0-1 0 0 0,0 1 0 0 0,0 0 0 0 0,0 0 0 0 0,1 0 0 0 0,-1 0 0 0 0,0 0 1 0 0,0 0-1 0 0,0 0 0 0 0,0 0 0 0 0,0 0 0 0 0,0 0 0 0 0,0-1 0 0 0,0 1 0 0 0,0 0 0 0 0,0 0 0 0 0,1 0 0 0 0,-1 0 1 0 0,0 0-1 0 0,0 0 0 0 0,0 0 0 0 0,0 0 0 0 0,0 0 0 0 0,0 0 0 0 0,0 0 0 0 0,1 0 0 0 0,-1 0 0 0 0,0 0 0 0 0,0 0 1 0 0,0 0-1 0 0,0 0 0 0 0,0 0 0 0 0,0 0 0 0 0,0 0 0 0 0,0 0 0 0 0,1 0 0 0 0,-1 0 0 0 0,0 0 0 0 0,0 0 1 0 0,0 0-1 0 0,0 0 0 0 0,0 1 0 0 0,0-1 0 0 0,0 0 1 0 0,4 1-1 0 0,-1 0-1 0 0,0 1 1 0 0,0 0 0 0 0,0-1 0 0 0,0 1-1 0 0,0 0 1 0 0,0 1 0 0 0,-1-1 0 0 0,1 0 0 0 0,-1 1-1 0 0,0-1 1 0 0,1 1 0 0 0,-1 0 0 0 0,0 1 1 0 0,7 10-39 0 0,-1 0 0 0 0,4 11 39 0 0,-11-22-6 0 0,102 234-201 0 0,-37-80 88 0 0,207 479-425 0 0,-258-600 504 0 0,110 286-179 0 0,-81-186 126 0 0,9 58 93 0 0,-16-17-18 0 0,-31-136 93 0 0,-1 0 0 0 0,-3 0 0 0 0,-1 14-75 0 0,-1-42 201 0 0,-1 0-1 0 0,-2 8-200 0 0,3-21 5 0 0,0 0 0 0 0,0 1-1 0 0,0-1 1 0 0,0 0 0 0 0,0 0-1 0 0,0 0 1 0 0,0 0 0 0 0,0 0-1 0 0,0 0 1 0 0,0 1 0 0 0,0-1-1 0 0,0 0 1 0 0,0 0 0 0 0,0 0-1 0 0,-1 0 1 0 0,1 0 0 0 0,0 0-1 0 0,0 1 1 0 0,0-1 0 0 0,0 0 0 0 0,0 0-1 0 0,0 0 1 0 0,0 0 0 0 0,0 0-1 0 0,0 0 1 0 0,-1 0 0 0 0,1 0-1 0 0,0 0 1 0 0,0 0 0 0 0,0 0-1 0 0,0 1 1 0 0,0-1 0 0 0,0 0-1 0 0,-1 0 1 0 0,1 0 0 0 0,0 0-1 0 0,0 0 1 0 0,0 0 0 0 0,0 0-1 0 0,0 0 1 0 0,-1 0 0 0 0,1 0 0 0 0,0 0-1 0 0,0 0 1 0 0,0 0-5 0 0,-4-1 40 0 0,1 1 1 0 0,0 0 0 0 0,-1 0-1 0 0,1-1 1 0 0,0 0-1 0 0,0 0 1 0 0,-1 0-1 0 0,1 0 1 0 0,0 0 0 0 0,0-1-1 0 0,0 1 1 0 0,0-1-1 0 0,0 0 1 0 0,0 0-1 0 0,1 0 1 0 0,-1 0 0 0 0,0-1-41 0 0,-7-7 94 0 0,1 1-1 0 0,0-2 1 0 0,0 1 0 0 0,0-2-94 0 0,-31-48 146 0 0,2-1 0 0 0,0-7-146 0 0,-14-38-76 0 0,-24-73 76 0 0,43 98-90 0 0,-57-148-45 0 0,11-3 0 0 0,10-3 1 0 0,10-6 134 0 0,4-46-74 0 0,40 171 22 0 0,1-56 52 0 0,13 156-2 0 0,1-1-1 0 0,0 1 1 0 0,1-1-1 0 0,1 1 1 0 0,0-1 0 0 0,4-12 2 0 0,-5 26-9 0 0,0 0 1 0 0,0 0-1 0 0,0 0 1 0 0,1 0 0 0 0,-1 0-1 0 0,1 0 1 0 0,-1 0-1 0 0,1 1 1 0 0,0-1 0 0 0,1 0 8 0 0,-3 3-1 0 0,0 0-1 0 0,0 0 1 0 0,0-1 0 0 0,0 1 0 0 0,0 0 0 0 0,0 0 0 0 0,1 0 0 0 0,-1 0 0 0 0,0 0 0 0 0,0 0 0 0 0,0 0 0 0 0,0 0 0 0 0,0 0 0 0 0,1 0 0 0 0,-1 0 0 0 0,0 0 0 0 0,0-1 0 0 0,0 1 0 0 0,0 0 0 0 0,0 0 0 0 0,1 0 0 0 0,-1 0 0 0 0,0 0 0 0 0,0 0 0 0 0,0 1-1 0 0,0-1 1 0 0,1 0 0 0 0,-1 0 0 0 0,0 0 0 0 0,0 0 0 0 0,0 0 0 0 0,0 0 0 0 0,0 0 0 0 0,1 0 0 0 0,-1 0 0 0 0,0 0 0 0 0,0 0 0 0 0,0 0 0 0 0,0 1 0 0 0,0-1 0 0 0,0 0 1 0 0,5 2-13 0 0,0 1-1 0 0,0 0 1 0 0,0 0 0 0 0,-1 1-1 0 0,1-1 1 0 0,-1 1 0 0 0,0 0-1 0 0,-1 0 1 0 0,3 3 13 0 0,23 32-83 0 0,-2 2 1 0 0,-1 0-1 0 0,-2 4 83 0 0,-10-20-27 0 0,172 336-248 0 0,-124-237 192 0 0,81 179-168 0 0,-83-161 3 0 0,3 30 248 0 0,-14-10-151 0 0,20 133 151 0 0,8 169 104 0 0,-71-425-68 0 0,8 68 110 0 0,-12-82 4 0 0,-1 0 0 0 0,-1 0 0 0 0,-2 4-150 0 0,2-25 184 0 0,-1-5-159 0 0,0 1-1 0 0,0 0 0 0 0,0-1 1 0 0,0 1-1 0 0,0 0 0 0 0,0-1 0 0 0,0 0 1 0 0,0 1-1 0 0,0-1 0 0 0,0 1 1 0 0,0-1-1 0 0,0 0 0 0 0,0 0 1 0 0,0 0-1 0 0,1 0-24 0 0,-1 1 27 0 0,-4-6 8 0 0,1 0 1 0 0,-1 0-1 0 0,1 0 0 0 0,1-1 0 0 0,-1 1 0 0 0,1-1 0 0 0,1 0 1 0 0,-1-1-36 0 0,1 3 9 0 0,-16-41 137 0 0,-8-37-146 0 0,-7-52 39 0 0,2 13-149 0 0,-76-250-25 0 0,17 65 10 0 0,11-3 67 0 0,49 171 64 0 0,7-1-1 0 0,-3-97-5 0 0,24 190 60 0 0,3-21-60 0 0,0 43 22 0 0,2 0 1 0 0,1 0 0 0 0,3-12-23 0 0,-6 33 6 0 0,1-1 1 0 0,-1 0-1 0 0,1 1 0 0 0,0-1 0 0 0,0 1 1 0 0,0 0-1 0 0,1-1 0 0 0,0 0-6 0 0,-2 4 0 0 0,-1 0 1 0 0,1 1-1 0 0,0-1 0 0 0,0 0 0 0 0,0 0 0 0 0,0 0 0 0 0,0 0 0 0 0,0 1 0 0 0,0-1 0 0 0,0 0 0 0 0,0 1 0 0 0,0-1 0 0 0,0 1 1 0 0,0-1-1 0 0,1 1 0 0 0,-1 0 0 0 0,0-1 0 0 0,0 1 0 0 0,1 0 0 0 0,-1 0 0 0 0,0 0 0 0 0,0 0 0 0 0,0 0 0 0 0,1 0 1 0 0,-1 0-1 0 0,0 0 0 0 0,0 1 0 0 0,1-1 0 0 0,-1 0 0 0 0,0 1 0 0 0,0-1 0 0 0,0 1 0 0 0,1 0 0 0 0,5 3-3 0 0,0 0-1 0 0,0 1 1 0 0,-1 0-1 0 0,1 0 0 0 0,-1 1 1 0 0,0-1-1 0 0,-1 1 1 0 0,1 1-1 0 0,1 2 4 0 0,11 16-32 0 0,13 24 32 0 0,9 22-35 0 0,30 76 35 0 0,19 82-62 0 0,88 328-213 0 0,-118-318 191 0 0,5 91 84 0 0,-48-242 8 0 0,4 22-13 0 0,-16-78 216 0 0,-1 1-1 0 0,-1 10-210 0 0,-2-40 144 0 0,-2-7 34 0 0,-18-44 152 0 0,2 0 1 0 0,-3-21-331 0 0,-24-106 153 0 0,41 158-129 0 0,-160-730-21 0 0,30-22-3 0 0,133 766 0 0 0,-31-249 2 0 0,27 191-6 0 0,3-1 0 0 0,3 1-1 0 0,3-7 5 0 0,-3 56 0 0 0,0-5 0 0 0,3-12 0 0 0,-3 24 0 0 0,0 0 0 0 0,1 0 0 0 0,0 0 0 0 0,-1 0 0 0 0,2 0 0 0 0,-1 1 0 0 0,2-4 0 0 0,-3 7-2 0 0,0 0 0 0 0,0 0 0 0 0,0-1 0 0 0,0 1 0 0 0,0 0 0 0 0,0 0 1 0 0,0 0-1 0 0,0 0 0 0 0,0 0 0 0 0,1 0 0 0 0,-1 1 0 0 0,0-1 0 0 0,1 0 0 0 0,-1 1 0 0 0,1-1 2 0 0,-1 1-2 0 0,1-1 0 0 0,-1 1 0 0 0,0 0 0 0 0,0 0 0 0 0,0 0 0 0 0,0 0-1 0 0,0 0 1 0 0,0 1 0 0 0,0-1 0 0 0,1 0 0 0 0,-1 0 0 0 0,0 1 0 0 0,0-1 0 0 0,0 1 0 0 0,0-1 0 0 0,0 1 0 0 0,0-1 0 0 0,0 1 0 0 0,0-1 0 0 0,-1 1 0 0 0,1 0 0 0 0,1 0 2 0 0,2 4-18 0 0,1-1 1 0 0,-1 1 0 0 0,0 0 0 0 0,0 1-1 0 0,0-1 1 0 0,2 5 17 0 0,4 10-77 0 0,2 8 77 0 0,-6-15-17 0 0,152 362-393 0 0,-17 9-21 0 0,-66-137 132 0 0,-10 3-1 0 0,25 222 300 0 0,-54-133 216 0 0,-35-325-134 0 0,0 0-1 0 0,0 0 0 0 0,-2 0 1 0 0,0 0-1 0 0,0 0 0 0 0,-2 0-81 0 0,2-10 172 0 0,-1-5-17 0 0,-1 0-131 0 0,1 0 0 0 0,-1-1 0 0 0,1 1 0 0 0,-1 0 0 0 0,1-1 0 0 0,0 0 0 0 0,0 1 0 0 0,0-1 1 0 0,0 0-1 0 0,0 0 0 0 0,-1-2-24 0 0,-4-5 65 0 0,0-1 0 0 0,-1-2-65 0 0,4 6 14 0 0,-13-24 23 0 0,1 0 0 0 0,2-2-1 0 0,-9-25-36 0 0,-27-103 49 0 0,39 126-52 0 0,-108-394-124 0 0,74 236 18 0 0,1-51 109 0 0,5-87 0 0 0,29 181 0 0 0,8-31 0 0 0,6 76 3 0 0,-1 83-8 0 0,0-1 1 0 0,1 1 0 0 0,5-15 4 0 0,-7 31-10 0 0,0 0 0 0 0,0 0 1 0 0,0 0-1 0 0,0 1 1 0 0,1-1-1 0 0,2-4 10 0 0,-4 8-3 0 0,0 0 0 0 0,0 0 0 0 0,0 0 0 0 0,0 0 0 0 0,-1 0 0 0 0,1 1 0 0 0,0-1 0 0 0,1 0 0 0 0,-1 0 0 0 0,0 1 0 0 0,0-1 0 0 0,0 1 0 0 0,0-1 0 0 0,0 1 0 0 0,1-1 0 0 0,-1 1 0 0 0,0-1 0 0 0,0 1 0 0 0,1 0 0 0 0,-1 0 0 0 0,0 0 0 0 0,1 0 0 0 0,-1 0 0 0 0,0 0 0 0 0,1 0 1 0 0,-1 0-1 0 0,0 1 0 0 0,0-1 0 0 0,1 1 3 0 0,1 0-21 0 0,0 0 0 0 0,-1 0 0 0 0,1 1 1 0 0,0-1-1 0 0,-1 1 0 0 0,0 0 0 0 0,1 0 1 0 0,-1 0-1 0 0,0 0 0 0 0,0 0 0 0 0,0 0 1 0 0,1 2 20 0 0,4 6-80 0 0,-1-1 0 0 0,4 9 80 0 0,-5-9-37 0 0,25 50-302 0 0,22 61 339 0 0,15 67-182 0 0,-26-56 86 0 0,-6 2 1 0 0,-6 2-1 0 0,-6 1 0 0 0,0 63 96 0 0,-14-33 221 0 0,-8 3-221 0 0,-1-148 11 0 0,-3 71 126 0 0,1-71-39 0 0,0 1 1 0 0,-2-1-1 0 0,-1 3-98 0 0,4-21 26 0 0,1-1-1 0 0,-1 0 1 0 0,0 0-1 0 0,0 1 0 0 0,0-1 1 0 0,0 0-1 0 0,0 0 1 0 0,-1 0-1 0 0,1 0 1 0 0,-1 0-1 0 0,1 0-25 0 0,1-2 3 0 0,0 0 1 0 0,0 0-1 0 0,0 0 0 0 0,-1 0 0 0 0,1 0 0 0 0,0 0 0 0 0,0 1 1 0 0,0-1-1 0 0,0 0 0 0 0,0 0 0 0 0,0 0 0 0 0,0 0 0 0 0,0 0 1 0 0,0 0-1 0 0,-1 0 0 0 0,1 0 0 0 0,0 0 0 0 0,0 0 0 0 0,0 0 0 0 0,0 0 1 0 0,0 0-1 0 0,0 0 0 0 0,0 0 0 0 0,0 0 0 0 0,-1 0 0 0 0,1 0 1 0 0,0 0-1 0 0,0 0 0 0 0,0 0 0 0 0,0 0 0 0 0,0 0 0 0 0,0 0 1 0 0,0 0-1 0 0,0 0 0 0 0,-1 0 0 0 0,1 0 0 0 0,0 0 0 0 0,0-1 1 0 0,0 1-1 0 0,0 0 0 0 0,0 0 0 0 0,0 0 0 0 0,0 0 0 0 0,0 0 1 0 0,0 0-1 0 0,0 0 0 0 0,0 0 0 0 0,0 0 0 0 0,0 0 0 0 0,0-1 1 0 0,-1 1-4 0 0,-5-6 23 0 0,-1 0 1 0 0,1-1 0 0 0,0 0 0 0 0,0 0 0 0 0,1 0 0 0 0,0-1 0 0 0,1 0-1 0 0,-1 0 1 0 0,1 0 0 0 0,0-3-24 0 0,-9-23 168 0 0,-8-35-168 0 0,19 65 0 0 0,-81-353-116 0 0,54 220 76 0 0,-46-229-44 0 0,1-128 84 0 0,61 367 0 0 0,4-114 0 0 0,10 198 0 0 0,4-18 0 0 0,-4 46 0 0 0,2 1 0 0 0,0 0 0 0 0,0 0 0 0 0,2 0 0 0 0,4-12 0 0 0,-8 23-3 0 0,0 1-1 0 0,1-1 1 0 0,-1 1 0 0 0,0 0-1 0 0,1 0 1 0 0,-1-1 0 0 0,1 1-1 0 0,0 0 1 0 0,0 1-1 0 0,0-1 1 0 0,0 0 0 0 0,0 0-1 0 0,0 1 1 0 0,0-1 0 0 0,1 1 3 0 0,-2 0-2 0 0,1 1 0 0 0,-1-1 1 0 0,1 1-1 0 0,-1 0 1 0 0,1 0-1 0 0,-1-1 0 0 0,1 1 1 0 0,-1 0-1 0 0,1 0 1 0 0,0 0-1 0 0,-1 1 0 0 0,1-1 1 0 0,-1 0-1 0 0,1 1 1 0 0,-1-1-1 0 0,1 1 1 0 0,-1-1-1 0 0,1 1 0 0 0,-1-1 1 0 0,0 1-1 0 0,1 0 1 0 0,-1 0-1 0 0,0 0 0 0 0,0 0 1 0 0,1 0-1 0 0,-1 0 2 0 0,5 4-11 0 0,0 1 0 0 0,-1 0-1 0 0,0 0 1 0 0,0 0 0 0 0,0 1-1 0 0,2 3 12 0 0,6 14-45 0 0,3 8 45 0 0,-11-23-13 0 0,196 446-238 0 0,-157-337 119 0 0,-5 1 1 0 0,-6 2-1 0 0,10 77 132 0 0,-5 47-124 0 0,-6 64 124 0 0,-3 246-68 0 0,-27-505 111 0 0,0 114 338 0 0,-3-146-246 0 0,0-15-6 0 0,0-5-1 0 0,-3-5-80 0 0,0 0 0 0 0,1 0 0 0 0,0 0 0 0 0,0 0 0 0 0,1 0 0 0 0,0-1-48 0 0,-11-49 31 0 0,9 39-18 0 0,-28-153 53 0 0,-14-67-85 0 0,32 174-1 0 0,-96-495-32 0 0,83 384 55 0 0,8-1-1 0 0,6-36-2 0 0,13 159 0 0 0,2-3 0 0 0,-1 36 0 0 0,1 0 0 0 0,2 0 0 0 0,0 0 0 0 0,2-4 0 0 0,-5 19 1 0 0,1 0-1 0 0,0 1 0 0 0,0-1 1 0 0,0 1-1 0 0,1 0 1 0 0,-1-1-1 0 0,1 1 1 0 0,0 0-1 0 0,-2 3-2 0 0,0 0 0 0 0,0 0 0 0 0,0 0 0 0 0,0 0 0 0 0,0 0 0 0 0,0 0 0 0 0,0 0 0 0 0,0 1 1 0 0,0-1-1 0 0,0 0 0 0 0,0 1 0 0 0,1-1 0 0 0,-1 1 0 0 0,0-1 0 0 0,1 1 0 0 0,-1 0 0 0 0,0-1 1 0 0,0 1-1 0 0,1 0 0 0 0,-1 0 0 0 0,0 0 0 0 0,1 0 0 0 0,-1 0 0 0 0,0 0 0 0 0,1 1 0 0 0,-1-1 1 0 0,0 0-1 0 0,1 1 0 0 0,-1-1 0 0 0,1 1 2 0 0,4 2-16 0 0,-1 0 0 0 0,-1 0 1 0 0,1 0-1 0 0,0 1 0 0 0,-1 0 0 0 0,1 0 1 0 0,-1 0-1 0 0,0 0 0 0 0,-1 1 0 0 0,4 4 16 0 0,6 10-72 0 0,-2 0-1 0 0,3 7 73 0 0,-6-11-20 0 0,19 41-97 0 0,9 27 117 0 0,18 63-59 0 0,-30-81 38 0 0,105 325-281 0 0,-80-210 85 0 0,0 39 217 0 0,-6 42-30 0 0,-7 53 30 0 0,-33-288 41 0 0,4 69 72 0 0,-6-70 163 0 0,-1 1 0 0 0,-3 14-276 0 0,3-37 182 0 0,-2-6-44 0 0,-5-7-91 0 0,1-1 0 0 0,1 0-1 0 0,-1 0 1 0 0,-2-11-47 0 0,-15-53 170 0 0,17 55-159 0 0,-87-338-83 0 0,-22-216 72 0 0,88 395 0 0 0,8 0 0 0 0,5-91 0 0 0,16 143 0 0 0,0 102 0 0 0,1-1 0 0 0,1 1 0 0 0,7-22 0 0 0,-9 38 1 0 0,1 0-1 0 0,0 0 1 0 0,1 1-1 0 0,0 0 1 0 0,1 0-1 0 0,1-3 0 0 0,-4 8 0 0 0,0 1 0 0 0,-1 0-1 0 0,1 0 1 0 0,0 0 0 0 0,0 0-1 0 0,0 0 1 0 0,1 1 0 0 0,-1-1-1 0 0,0 1 1 0 0,3-2 0 0 0,-4 2-1 0 0,1 1 1 0 0,0-1-1 0 0,0 1 0 0 0,-1-1 1 0 0,1 1-1 0 0,0 0 0 0 0,0 0 1 0 0,-1 0-1 0 0,1 0 0 0 0,0 0 0 0 0,0 0 1 0 0,-1 0-1 0 0,1 0 0 0 0,0 1 1 0 0,0-1-1 0 0,-1 1 0 0 0,3 0 1 0 0,0 1-8 0 0,1 1 0 0 0,0-1 0 0 0,-1 1 0 0 0,1 0 0 0 0,-1 0 0 0 0,0 0 0 0 0,0 1 0 0 0,0 0 0 0 0,0 1 8 0 0,9 9-34 0 0,-2 1 0 0 0,0 1 34 0 0,34 51-74 0 0,-3 3-1 0 0,3 12 75 0 0,63 151-259 0 0,-69-135 79 0 0,-5 1-1 0 0,8 50 181 0 0,33 207-191 0 0,-51-241 799 0 0,12 26-608 0 0,-35-139 119 0 0,-1-6-39 0 0,0-23-22 0 0,-1 0 1 0 0,-1 0-1 0 0,-4-14-58 0 0,2 6 18 0 0,-50-315-18 0 0,-13 1 0 0 0,-4-24 0 0 0,60 307 0 0 0,2-1 0 0 0,1-62 0 0 0,8 116 0 0 0,0 1 0 0 0,1-1 0 0 0,0 1 0 0 0,1 0 0 0 0,1-1 0 0 0,0 1 0 0 0,1-4 0 0 0,-3 14 0 0 0,0 0 0 0 0,0 0 0 0 0,0 0 0 0 0,0 0 0 0 0,0 1 0 0 0,0-1 0 0 0,0 0 0 0 0,0 1 0 0 0,1-1 0 0 0,-1 0 0 0 0,0 1 0 0 0,0 1 0 0 0,0-1 0 0 0,-1 1 0 0 0,1-1 0 0 0,0 1 0 0 0,0 0 0 0 0,0-1 0 0 0,0 1 0 0 0,-1 0 0 0 0,1 0 0 0 0,0-1 0 0 0,0 1 0 0 0,0 0 0 0 0,0 0 0 0 0,0 0 0 0 0,0 0 0 0 0,0 0 0 0 0,0 0 0 0 0,-1 0 0 0 0,1 1 0 0 0,0-1 0 0 0,0 0 0 0 0,0 0 0 0 0,0 1 0 0 0,2 0 1 0 0,1 1-1 0 0,-1-1 0 0 0,0 1 1 0 0,0 0-1 0 0,-1 0 0 0 0,1 0 1 0 0,0 0-1 0 0,0 1 0 0 0,-1-1 1 0 0,0 1-1 0 0,1 0 0 0 0,6 8-9 0 0,-1 0 0 0 0,1 4 9 0 0,27 46-60 0 0,-3 2 1 0 0,8 25 59 0 0,49 136-56 0 0,-30-50-68 0 0,-7 3 1 0 0,-8 1-1 0 0,-8 3 0 0 0,-4 34 124 0 0,-28-183 46 0 0,0-2 109 0 0,-2 0-1 0 0,-1 16-154 0 0,-3-50 97 0 0,-12-20-44 0 0,2-1 0 0 0,-7-24-53 0 0,-14-57-17 0 0,27 87 24 0 0,-69-254-126 0 0,-62-211-162 0 0,58 285 281 0 0,22 62 0 0 0,41 97 5 0 0,-60-153 54 0 0,68 179-59 0 0,7 14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0,3 9 0 0 0,12 33 0 0 0,16 28 0 0 0,-7-16 0 0 0,40 105-238 0 0,10 53 238 0 0,-43-105-141 0 0,-4 1 0 0 0,5 65 141 0 0,-22-90-44 0 0,-3 1 0 0 0,-5 81 44 0 0,-3-135-2 0 0,-2 7 2 0 0,1-26 23 0 0,0 1 0 0 0,0-1 1 0 0,-1 0-1 0 0,-4 7-23 0 0,6-15 10 0 0,0 0 0 0 0,0-1 0 0 0,0 0 0 0 0,-1 1 0 0 0,1-1 0 0 0,-1 0 0 0 0,1 1 0 0 0,-1-1 0 0 0,-1 0-10 0 0,3-1 5 0 0,-1 0-1 0 0,0-1 0 0 0,0 1 1 0 0,0 0-1 0 0,0-1 1 0 0,0 1-1 0 0,0-1 1 0 0,0 1-1 0 0,0-1 1 0 0,0 0-1 0 0,0 0 1 0 0,0 1-1 0 0,0-1 1 0 0,0 0-1 0 0,0 0 1 0 0,0 0-1 0 0,0 0 0 0 0,0 0 1 0 0,0 0-1 0 0,0 0 1 0 0,0 0-1 0 0,-1-1 1 0 0,1 1-1 0 0,0 0-4 0 0,-4-3 16 0 0,0 1-1 0 0,0-1 1 0 0,0 0 0 0 0,1 0-1 0 0,-1 0 1 0 0,1-1-1 0 0,0 0 1 0 0,-4-4-16 0 0,6 7 3 0 0,-16-18-8 0 0,0 0 0 0 0,1-1 0 0 0,-6-12 5 0 0,-43-69-174 0 0,45 67 131 0 0,-147-246-550 0 0,92 149 332 0 0,-187-345 166 0 0,209 374 92 0 0,-96-167 166 0 0,28 51 18 0 0,106 190-83 0 0,5 8 206 0 0,-4-8-304 0 0,14 25 142 0 0,1 3 2 0 0,1 3 0 0 0,55 99-31 0 0,-6-11-82 0 0,19 48-136 0 0,-6 3 0 0 0,14 61 105 0 0,116 403-278 0 0,-184-576 278 0 0,63 201-35 0 0,11-6 6 0 0,-78-214 29 0 0,5 13 0 0 0,7 11 0 0 0,-13-29 0 0 0,0 1 0 0 0,1-1 0 0 0,-1 1 0 0 0,1-1 0 0 0,1-1 0 0 0,-1 1 0 0 0,1-1 0 0 0,-5-3 0 0 0,1-1 0 0 0,0 0 0 0 0,0 1 0 0 0,0-1 0 0 0,0 0 0 0 0,0 0 0 0 0,0 0 0 0 0,0 0 0 0 0,0-1 0 0 0,0 1 0 0 0,0-1 0 0 0,1 1 0 0 0,-2-1 0 0 0,1 0 0 0 0,-1 0 0 0 0,0 0 0 0 0,0 0 0 0 0,0 0 0 0 0,1 0 0 0 0,-1 0 0 0 0,0-1 0 0 0,0 1 0 0 0,0 0 0 0 0,0-1 0 0 0,1 1 0 0 0,-1-1 0 0 0,0 1 0 0 0,0-1 0 0 0,0 0 0 0 0,0 1 0 0 0,0-1 0 0 0,0 0 0 0 0,-1 0 0 0 0,1 0 0 0 0,0 0 0 0 0,0 0 0 0 0,3-5 0 0 0,-1 0 0 0 0,-1 1 0 0 0,1-1 0 0 0,-1-1 0 0 0,0 1 0 0 0,0 0 0 0 0,0 0 0 0 0,-1-1 0 0 0,0-2 0 0 0,2-16 0 0 0,0 0 1 0 0,-2 0-1 0 0,-1-1 0 0 0,-1-4 0 0 0,-13-102-11 0 0,12 111 5 0 0,-63-386-138 0 0,6 44 159 0 0,47 260 180 0 0,10 74-52 0 0,2 0-1 0 0,1-15-142 0 0,0 36 43 0 0,0 0 0 0 0,0-1-1 0 0,1 1 1 0 0,0 0 0 0 0,1-2-43 0 0,-2 8 17 0 0,0 0-1 0 0,0-1 1 0 0,0 1-1 0 0,1 0 1 0 0,-1 0 0 0 0,1 0-1 0 0,-1 0 1 0 0,1 0-1 0 0,0 0-16 0 0,-1 1 8 0 0,0 0 0 0 0,0 0 0 0 0,0 1-1 0 0,0-1 1 0 0,0 0 0 0 0,0 1 0 0 0,0-1-1 0 0,0 1 1 0 0,0-1 0 0 0,1 1-1 0 0,-1-1 1 0 0,0 1 0 0 0,0 0 0 0 0,1 0-1 0 0,-1 0 1 0 0,0 0 0 0 0,0 0 0 0 0,1 0-8 0 0,2 0 8 0 0,0 1-1 0 0,0 0 1 0 0,-1 0 0 0 0,1 0 0 0 0,0 1 0 0 0,0-1 0 0 0,-1 1 0 0 0,1 0 0 0 0,-1 0 0 0 0,1 0 0 0 0,2 3-8 0 0,7 6 30 0 0,1 1 0 0 0,0 2-30 0 0,-11-11 5 0 0,23 24 10 0 0,-2 0 0 0 0,-1 2 0 0 0,7 12-15 0 0,12 22 29 0 0,2 12-29 0 0,8 25-109 0 0,35 93 109 0 0,27 110-165 0 0,-86-227 143 0 0,23 68-106 0 0,-44-123 139 0 0,-7-35 96 0 0,-22-111-43 0 0,10 62-107 0 0,-63-275-232 0 0,18 93 177 0 0,34 124 108 0 0,4-4-10 0 0,17 100 3 0 0,-1-10-3 0 0,3 29 24 0 0,0-1-1 0 0,1 1 1 0 0,0-1-1 0 0,0 1 1 0 0,0-1 0 0 0,0 1-1 0 0,2-4-23 0 0,-3 10 2 0 0,0 0 0 0 0,0 0 0 0 0,0 0 0 0 0,0 0 0 0 0,0 0 0 0 0,0-1-1 0 0,1 1 1 0 0,-1 0 0 0 0,0 0 0 0 0,0 0 0 0 0,0 0 0 0 0,0 0 0 0 0,0 0 0 0 0,0 0 0 0 0,0-1 0 0 0,0 1-1 0 0,0 0 1 0 0,0 0 0 0 0,1 0 0 0 0,-1 0 0 0 0,0 0 0 0 0,0 0 0 0 0,0 0 0 0 0,0 0 0 0 0,0 0-1 0 0,0 0 1 0 0,1 0 0 0 0,-1 0 0 0 0,0 0 0 0 0,0 0 0 0 0,0 0 0 0 0,0 0 0 0 0,0 0 0 0 0,1 0 0 0 0,-1 0-1 0 0,0 0 1 0 0,0 0 0 0 0,0 0-2 0 0,4 0 6 0 0,-1 0 0 0 0,1 0 0 0 0,0 0 0 0 0,-1 1-1 0 0,1 0 1 0 0,-1 0 0 0 0,1 0 0 0 0,-1 0 0 0 0,0 0-1 0 0,1 1 1 0 0,-1-1 0 0 0,0 1 0 0 0,0 0 0 0 0,0 0 0 0 0,0 0-1 0 0,0 0 1 0 0,1 2-6 0 0,8 8 16 0 0,0 0 0 0 0,-1 0 1 0 0,4 7-17 0 0,-9-11 7 0 0,92 125 173 0 0,21 46-180 0 0,-69-102 17 0 0,-36-55-16 0 0,118 186 37 0 0,-93-141-21 0 0,-3 2-1 0 0,1 12-16 0 0,30 103-2 0 0,-23-59 15 0 0,-25-80 51 0 0,-17-43-43 0 0,-1-4 1 0 0,2-5-21 0 0,0-1 1 0 0,-1 0 0 0 0,-1 1 0 0 0,1-1 0 0 0,-1 0 0 0 0,0 0 0 0 0,-1-4-2 0 0,0-20-2 0 0,-2-9 2 0 0,1 14-1 0 0,-25-308-271 0 0,13 226 207 0 0,-26-237 58 0 0,35 307 10 0 0,3 0 0 0 0,1 0 0 0 0,1 1 0 0 0,5-17-3 0 0,-5 49 14 0 0,0 0 0 0 0,0 0 0 0 0,1 0 0 0 0,0 0 0 0 0,0 1 0 0 0,0-1 0 0 0,1 1 0 0 0,2-4-14 0 0,-4 8 4 0 0,0-1 0 0 0,0 1-1 0 0,0-1 1 0 0,1 1 0 0 0,-1-1 0 0 0,1 1 0 0 0,-1 0-1 0 0,1-1 1 0 0,-1 1 0 0 0,1 0 0 0 0,0 0 0 0 0,-1 0 0 0 0,1 0-1 0 0,0 1 1 0 0,0-1 0 0 0,0 0 0 0 0,-1 1 0 0 0,1-1-1 0 0,0 1 1 0 0,0 0 0 0 0,0-1 0 0 0,0 1 0 0 0,0 0-1 0 0,0 0 1 0 0,0 1 0 0 0,0-1 0 0 0,2 0-4 0 0,2 2 3 0 0,0 0 1 0 0,0 0-1 0 0,-1 1 1 0 0,1-1-1 0 0,0 1 1 0 0,-1 1-1 0 0,0-1 1 0 0,0 1-1 0 0,0-1 1 0 0,3 4-4 0 0,5 5 6 0 0,-1 0 0 0 0,0 1 0 0 0,2 6-6 0 0,24 31 13 0 0,-3 3 0 0 0,10 22-13 0 0,55 116 35 0 0,-72-135-32 0 0,28 56-89 0 0,-5 2 0 0 0,13 50 86 0 0,-29-50 1 0 0,-6 2 0 0 0,-4 0 0 0 0,1 50-1 0 0,12 216 295 0 0,-36-366-226 0 0,-8-29 40 0 0,1-14-83 0 0,0-1 0 0 0,1-6-26 0 0,-2-12-56 0 0,-33-185-516 0 0,-12-4 572 0 0,-23-53-151 0 0,-30-132 6 0 0,37 85 168 0 0,52 235 9 0 0,5 0 0 0 0,2-40-32 0 0,8 104 130 0 0,3-16-130 0 0,-2 40 29 0 0,0 0 1 0 0,2 0 0 0 0,-1 1-1 0 0,1-1 1 0 0,1 1 0 0 0,1-3-30 0 0,-4 11 2 0 0,0 1-1 0 0,1 0 1 0 0,-1 0 0 0 0,0 0-1 0 0,1-1 1 0 0,-1 1 0 0 0,1 0-1 0 0,0 1 1 0 0,0-1 0 0 0,0 0-2 0 0,-2 1-1 0 0,1 1 1 0 0,0-1 0 0 0,0 0 0 0 0,0 1 0 0 0,0-1 0 0 0,0 1 0 0 0,0 0-1 0 0,0-1 1 0 0,1 1 0 0 0,-1 0 0 0 0,0 0 0 0 0,0-1 0 0 0,0 1 0 0 0,0 0-1 0 0,0 0 1 0 0,0 0 0 0 0,0 0 0 0 0,1 0 0 0 0,-1 1 0 0 0,0-1 0 0 0,0 0-1 0 0,0 0 1 0 0,1 1 0 0 0,2 1 0 0 0,0 0 0 0 0,0 1 0 0 0,0-1 0 0 0,0 1 0 0 0,-1-1 0 0 0,1 1 0 0 0,-1 0 0 0 0,1 0 0 0 0,-1 1 0 0 0,0 0 0 0 0,8 10 0 0 0,0 1 0 0 0,-1 0 0 0 0,-9-13 0 0 0,35 56-27 0 0,-3 2-1 0 0,2 11 28 0 0,49 128-75 0 0,-33-52-98 0 0,2 29 173 0 0,25 156-187 0 0,-38-111 166 0 0,4 143 21 0 0,-27-94 87 0 0,-12 47-87 0 0,-6-282 28 0 0,-1 76 70 0 0,0-84-3 0 0,-1 0-1 0 0,-6 25-94 0 0,3-33 168 0 0,5-15 31 0 0,-1-8 7 0 0,-4-5-169 0 0,1-1 1 0 0,1-1-1 0 0,-1 1 0 0 0,2-1 0 0 0,-2-3-37 0 0,-13-61-166 0 0,13 48 146 0 0,-120-628-718 0 0,100 492 685 0 0,-25-179-1 0 0,38 222 226 0 0,5-82-172 0 0,7 159 126 0 0,5-20-126 0 0,-3 41 49 0 0,2 0 0 0 0,1 0 0 0 0,4-13-49 0 0,-7 28 7 0 0,1 0 0 0 0,-1 1 0 0 0,1 0 0 0 0,1-1-1 0 0,-1 1 1 0 0,1 1 0 0 0,2-4-7 0 0,-5 8 1 0 0,0 0-1 0 0,0-1 1 0 0,0 1-1 0 0,0 0 1 0 0,0 0-1 0 0,0 0 1 0 0,1 0-1 0 0,-1 0 0 0 0,0 0 1 0 0,1 1-1 0 0,-1-1 1 0 0,0 0-1 0 0,1 1 1 0 0,-1-1-1 0 0,1 1 1 0 0,-1-1-1 0 0,1 1 1 0 0,0 0-1 0 0,-1-1 1 0 0,1 1-1 0 0,-1 0 1 0 0,1 0-1 0 0,0 0 1 0 0,-1 0-1 0 0,1 1 0 0 0,-1-1 1 0 0,1 0-1 0 0,-1 1 1 0 0,1-1-1 0 0,-1 1 1 0 0,1-1-1 0 0,-1 1 1 0 0,1 0-1 0 0,0 0 0 0 0,6 4-7 0 0,-1 1 1 0 0,1 0-1 0 0,-1 0 0 0 0,-1 0 0 0 0,1 1 1 0 0,-1 0-1 0 0,0 0 7 0 0,15 21-77 0 0,3 8 77 0 0,-8-12-17 0 0,77 123-274 0 0,60 133 291 0 0,-90-150-137 0 0,-5 4 0 0 0,19 75 137 0 0,51 255-118 0 0,-126-458 118 0 0,1 11 26 0 0,1 0 0 0 0,2-1-1 0 0,-1 1 1 0 0,9 14-26 0 0,-13-28 96 0 0,1-5-7 0 0,1-4-80 0 0,0-1 0 0 0,0 1-1 0 0,0-1 1 0 0,-1 0 0 0 0,0 0 0 0 0,0 0-1 0 0,0-5-8 0 0,1-18 26 0 0,0-8-26 0 0,-2 22 1 0 0,10-357-119 0 0,-18-2-105 0 0,0-22 92 0 0,16-14 275 0 0,0 279-60 0 0,7 0 0 0 0,7-12-84 0 0,-19 121 10 0 0,2 0 0 0 0,3-7-10 0 0,-7 23 0 0 0,1 0-1 0 0,0 0 1 0 0,0 1-1 0 0,1-1 1 0 0,0 1 0 0 0,0 0-1 0 0,0 0 1 0 0,1 0-1 0 0,1-1 1 0 0,-4 5 0 0 0,-1 1 0 0 0,1-1 0 0 0,-1 1 0 0 0,1 0 0 0 0,0-1 0 0 0,0 1 0 0 0,-1 0 0 0 0,1 0 0 0 0,0 0 0 0 0,0 0 0 0 0,0 1 0 0 0,0-1 0 0 0,0 1 0 0 0,0-1 0 0 0,0 1 0 0 0,0-1 0 0 0,1 1 0 0 0,-1 0 0 0 0,1 0 0 0 0,-1 1 0 0 0,0-1 0 0 0,0 1 0 0 0,0-1 0 0 0,0 1 0 0 0,0 0 0 0 0,0 0 0 0 0,-1 0 0 0 0,1 0 0 0 0,0 0 0 0 0,0 0 0 0 0,0 0 0 0 0,-1 1 0 0 0,1-1 0 0 0,-1 1 0 0 0,1-1 0 0 0,-1 1 0 0 0,1 1 0 0 0,8 10-10 0 0,-1 1 0 0 0,-1 0 0 0 0,0 0 1 0 0,4 11 9 0 0,22 64-66 0 0,3 21-58 0 0,-5 2 0 0 0,-2 10 124 0 0,46 318-97 0 0,-65-370 63 0 0,60 444 22 0 0,-48-302 191 0 0,-11-100-70 0 0,-10-92-55 0 0,2 8 311 0 0,-2 15-365 0 0,-4-87 183 0 0,-6-26-183 0 0,5 41 6 0 0,-35-282-125 0 0,-10-97-71 0 0,29 240 177 0 0,-13-122 15 0 0,5-69-2 0 0,22 202 0 0 0,8-43 0 0 0,-3 188 0 0 0,2-19 0 0 0,2-6 0 0 0,-3 29 0 0 0,0 0 0 0 0,1 0 0 0 0,0 0 0 0 0,1 0 0 0 0,0 0 0 0 0,3-6 0 0 0,-6 14 0 0 0,0-1 0 0 0,1 0 0 0 0,-1 1 0 0 0,0-1 0 0 0,1 1 0 0 0,-1-1 0 0 0,1 0 0 0 0,-1 1 0 0 0,1-1 0 0 0,-1 1 0 0 0,1 0 0 0 0,-1-1 0 0 0,1 1 0 0 0,-1-1 0 0 0,1 1 0 0 0,0 0 0 0 0,-1-1 0 0 0,1 1 0 0 0,0 0 0 0 0,0-1-1 0 0,0 1 0 0 0,0 0 0 0 0,1 0-1 0 0,-1 1 1 0 0,0-1 0 0 0,0 0 0 0 0,0 0-1 0 0,0 0 1 0 0,0 1 0 0 0,0-1 0 0 0,0 1-1 0 0,0-1 1 0 0,0 1 0 0 0,0-1 0 0 0,0 1-1 0 0,0-1 1 0 0,0 1 1 0 0,2 2-10 0 0,0-1 1 0 0,0 1-1 0 0,0 0 0 0 0,2 2 10 0 0,9 13-3 0 0,-1 1 0 0 0,0 0 0 0 0,-1 1 0 0 0,3 9 3 0 0,-5-9 0 0 0,31 63-30 0 0,-3 1 0 0 0,19 67 30 0 0,40 185-84 0 0,16 218-12 0 0,-35 9 24 0 0,26 590 496 0 0,-103-1150-415 0 0,2 77 224 0 0,-3-63-54 0 0,-1-1 0 0 0,0 0 0 0 0,-3 10-179 0 0,3-23 137 0 0,-1-5-29 0 0,-1 1-92 0 0,1 0-1 0 0,0-1 0 0 0,0 1 1 0 0,-1-1-1 0 0,1 0 0 0 0,1 0 1 0 0,-1 0-1 0 0,0 0 1 0 0,0 0-1 0 0,1 0 0 0 0,-1-1 1 0 0,0 0-16 0 0,-3-7 3 0 0,0-1 0 0 0,-2-7-3 0 0,-12-38-223 0 0,-10-53 223 0 0,-7-63-214 0 0,20 91 92 0 0,-44-240-288 0 0,11-40 410 0 0,2-243-58 0 0,31-1 62 0 0,21 301-4 0 0,14-8 0 0 0,11 66-10 0 0,-28 227-1 0 0,1 0 0 0 0,2 1 0 0 0,0 0 0 0 0,0 0 0 0 0,2 0 0 0 0,2-3 11 0 0,-7 18-9 0 0,-1-1-1 0 0,1 1 0 0 0,0 0 1 0 0,0 0-1 0 0,2-1 10 0 0,-3 3-1 0 0,0 0 1 0 0,0 0-1 0 0,-1 0 0 0 0,1 1 0 0 0,0-1 1 0 0,0 0-1 0 0,0 1 0 0 0,0-1 0 0 0,0 1 1 0 0,0-1-1 0 0,0 1 0 0 0,0 0 0 0 0,0-1 1 0 0,0 1-1 0 0,0 0 0 0 0,1-1 1 0 0,-1 2-1 0 0,1-1-1 0 0,0 0 1 0 0,-1 0-1 0 0,1 1 1 0 0,0-1-1 0 0,-1 1 0 0 0,1 0 1 0 0,-1-1-1 0 0,1 1 1 0 0,-1 0-1 0 0,1 0 1 0 0,-1 0-1 0 0,0 0 1 0 0,1 0-1 0 0,-1 0 1 0 0,0 0-1 0 0,0 0 1 0 0,0 1-1 0 0,0-1 0 0 0,1 2 2 0 0,4 4-13 0 0,-1 2 0 0 0,0-1 0 0 0,0 3 13 0 0,-1-4-2 0 0,15 34-6 0 0,-1 0 0 0 0,-2 1 0 0 0,-2 1 8 0 0,34 131-45 0 0,-39-139 37 0 0,100 467-112 0 0,-30 5 56 0 0,-38-119 49 0 0,-12 2 233 0 0,-24-310-104 0 0,-3-55-75 0 0,9 230 450 0 0,-14-264-391 0 0,1 3-100 0 0,-7-24-6 0 0,3 0 0 0 0,-4-32 8 0 0,2 8-53 0 0,-106-781-510 0 0,99 686 567 0 0,-35-409 52 0 0,41 377-27 0 0,9 0 0 0 0,8-14-29 0 0,-7 185 3 0 0,8-83 5 0 0,-6 79-8 0 0,0-1 0 0 0,0 0-1 0 0,1 1 1 0 0,7-14 0 0 0,-10 26 0 0 0,0-1 0 0 0,0 1 0 0 0,0 0 0 0 0,1 0 0 0 0,-1-1 0 0 0,1 1 0 0 0,0 0 0 0 0,-2 1 0 0 0,1 1 0 0 0,0-1 0 0 0,-1 1 0 0 0,1-1 0 0 0,-1 1 0 0 0,1-1 0 0 0,0 1 0 0 0,-1 0 0 0 0,1-1 0 0 0,0 1 0 0 0,0 0 0 0 0,-1-1 0 0 0,1 1 0 0 0,0 0 0 0 0,0 0 0 0 0,-1 0 0 0 0,1 0 0 0 0,0 0 0 0 0,0 0 0 0 0,0 0 0 0 0,0 0-1 0 0,0 0 0 0 0,1 1-1 0 0,-1-1 1 0 0,1 1 0 0 0,-1-1 0 0 0,0 1-1 0 0,1 0 1 0 0,-1 0 0 0 0,0-1 0 0 0,0 1-1 0 0,0 0 1 0 0,0 0 0 0 0,1 1 1 0 0,2 2-11 0 0,-1-1 0 0 0,0 1 0 0 0,0 0 0 0 0,0 1 11 0 0,6 11-11 0 0,0 1-1 0 0,-1 0 1 0 0,-1 0-1 0 0,2 7 12 0 0,19 75-42 0 0,-19-66 38 0 0,84 321 4 0 0,-18 5 0 0 0,-32-55-32 0 0,1 230 32 0 0,-43 307-32 0 0,-13-595 25 0 0,-13-4 42 0 0,17-186 202 0 0,-5 6-237 0 0,9-45 67 0 0,0 0 0 0 0,-2-1 0 0 0,0 0 0 0 0,-1-1 0 0 0,-7 14-67 0 0,10-24 24 0 0,1 0-1 0 0,0 0 0 0 0,-1 0 1 0 0,0-1-1 0 0,0 1 0 0 0,-5 3-23 0 0,7-6 13 0 0,-1 0-1 0 0,0 0 0 0 0,0 0 1 0 0,0-1-1 0 0,0 1 0 0 0,0-1 1 0 0,0 1-1 0 0,0-1 0 0 0,-1 0 1 0 0,1-1-1 0 0,0 1 0 0 0,-4 0-12 0 0,1-1 9 0 0,-1 1 0 0 0,0-2 0 0 0,1 1 0 0 0,-1-1 0 0 0,1 0 0 0 0,-1 0 0 0 0,1-1-1 0 0,-1 1 1 0 0,1-2 0 0 0,-4-1-9 0 0,0-1 9 0 0,1 0-1 0 0,-1 0 1 0 0,1-1-1 0 0,0 0 1 0 0,1-1-1 0 0,-3-3-8 0 0,-9-10 5 0 0,0-2 0 0 0,1 0 0 0 0,2-1 0 0 0,-7-11-5 0 0,-27-47-56 0 0,3-2-1 0 0,4-3 0 0 0,-4-18 57 0 0,-100-273-229 0 0,109 272 212 0 0,-32-81 10 0 0,-62-171-28 0 0,74 178 13 0 0,7-4 22 0 0,-17-130 0 0 0,64 287 0 0 0,3-1 0 0 0,0 0 0 0 0,1 1 0 0 0,3-26 0 0 0,3-59-53 0 0,-5 101 48 0 0,0 0 0 0 0,0 1 0 0 0,1-1 1 0 0,1 0-1 0 0,0-2 5 0 0,2 4-29 0 0,-4 8 27 0 0,0 0 0 0 0,0-1 1 0 0,0 1-1 0 0,0 0 0 0 0,1 0 1 0 0,-1 0-1 0 0,0 0 1 0 0,0 0-1 0 0,0-1 0 0 0,1 1 1 0 0,-1 0-1 0 0,0 0 0 0 0,0 0 1 0 0,0 0-1 0 0,1 0 1 0 0,-1 0-1 0 0,0 0 0 0 0,0 0 1 0 0,1 0-1 0 0,-1 0 1 0 0,0 0-1 0 0,0 0 0 0 0,0 0 1 0 0,1 0-1 0 0,-1 0 0 0 0,0 0 1 0 0,0 0-1 0 0,1 0 2 0 0,1 1-11 0 0,0 0 1 0 0,0 1-1 0 0,0-1 0 0 0,-1 0 1 0 0,1 1-1 0 0,0-1 0 0 0,0 1 0 0 0,-1-1 1 0 0,1 1-1 0 0,-1 0 0 0 0,1 1 11 0 0,20 29-92 0 0,-19-26 80 0 0,33 55-107 0 0,-3 1 0 0 0,-2 5 119 0 0,51 135-117 0 0,-9 18-47 0 0,32 169 164 0 0,25 234-45 0 0,-129-615 45 0 0,110 596-87 0 0,-33 3 208 0 0,-72-492 104 0 0,-6-88 82 0 0,-2-1 0 0 0,0 0 0 0 0,-3 5-307 0 0,5-27 170 0 0,-3-6-39 0 0,0-1-107 0 0,-1 1 1 0 0,1-1 0 0 0,0 0-1 0 0,0 0 1 0 0,1-1-1 0 0,-1 1 1 0 0,1-1 0 0 0,-1 1-1 0 0,-1-5-24 0 0,-10-21 3 0 0,0 0 0 0 0,2-2-1 0 0,1 0 1 0 0,-1-7-3 0 0,6 21-4 0 0,-95-346-142 0 0,16-6 65 0 0,46 187 81 0 0,-29-124-53 0 0,9 62 44 0 0,-56-234 7 0 0,15-3 2 0 0,13-44-43 0 0,64 334-714 0 0,2-145 757 0 0,21 322-40 0 0,0-12-117 0 0,1-6 157 0 0,-1 25-49 0 0,1 0-1 0 0,0-1 0 0 0,1 1 1 0 0,0 0-1 0 0,0 0 1 0 0,2-3 49 0 0,-3 9-41 0 0,0 4 2 0 0,32 84-285 0 0,8 41 324 0 0,6 20-83 0 0,-4-31 72 0 0,43 148-14 0 0,-12 4-1 0 0,37 265 26 0 0,-60-170-81 0 0,-15 2 0 0 0,-16 3 81 0 0,-10 98-40 0 0,-25-3 487 0 0,14-447-397 0 0,-7 66 199 0 0,5-66-101 0 0,0 1 0 0 0,-1-1 1 0 0,-5 10-149 0 0,8-22 71 0 0,-1-1 1 0 0,0 0 0 0 0,0 1 0 0 0,0-1 0 0 0,-1 0 0 0 0,1 0-1 0 0,-1 0 1 0 0,-3 3-72 0 0,6-7 7 0 0,0 0 0 0 0,0 0 0 0 0,0 0-1 0 0,0 0 1 0 0,0 0 0 0 0,-1 0 0 0 0,1 1 0 0 0,0-1-1 0 0,0 0 1 0 0,0 0 0 0 0,0 0 0 0 0,0 0 0 0 0,-1 0-1 0 0,1 0 1 0 0,0 0 0 0 0,0 0 0 0 0,0 0 0 0 0,0 0 0 0 0,-1 0-1 0 0,1 0 1 0 0,0 0 0 0 0,0 0 0 0 0,0 0 0 0 0,0 0-1 0 0,-1 0 1 0 0,1 0 0 0 0,0 0 0 0 0,0 0 0 0 0,0 0-1 0 0,0 0 1 0 0,-1 0 0 0 0,1 0 0 0 0,0 0 0 0 0,0 0-1 0 0,0 0 1 0 0,0 0 0 0 0,0 0 0 0 0,-1-1-7 0 0,-2 0 19 0 0,-1-1 1 0 0,1 1-1 0 0,0-1 1 0 0,0 0-1 0 0,-1 0 1 0 0,1-1-1 0 0,0 1 0 0 0,1-1 1 0 0,-1 1-1 0 0,0-1 1 0 0,-1-2-20 0 0,-5-8 39 0 0,-1 0 0 0 0,-1-5-39 0 0,11 17 1 0 0,-46-79 13 0 0,-5-20-14 0 0,34 66-35 0 0,-76-175-87 0 0</inkml:trace>
  <inkml:trace contextRef="#ctx0" brushRef="#br0" timeOffset="1419.6">6964 3958 20269 0 0,'-13'-31'-17'0'0,"-105"-281"-121"0"0,-79-320 63 0 0,46-31 75 0 0,99 395 2 0 0,-44-243-16 0 0,83 431-34 0 0,-25-174 47 0 0,27 152-232 0 0,3-51 233 0 0,6 43-195 0 0,2 107 115 0 0,2 4 20 0 0,1 3 34 0 0,0-1 1 0 0,0 1-1 0 0,-1 0 1 0 0,1 0 0 0 0,-1 0-1 0 0,0 0 1 0 0,2 4 25 0 0,10 34-155 0 0,-13-40 151 0 0,40 143-278 0 0,54 214-6 0 0,167 704 83 0 0,-105-443 190 0 0,-12 2 19 0 0,-31-112 130 0 0,-17-17 764 0 0,-92-465-627 0 0,-1-1 0 0 0,-1 20-271 0 0,-3-44 130 0 0,0-3-2 0 0,-1-4-1 0 0,-77-247 29 0 0,-13-2 21 0 0,26 77-125 0 0</inkml:trace>
  <inkml:trace contextRef="#ctx0" brushRef="#br0" timeOffset="1417.6">6922 3958 20616 0 0,'-149'-423'-49'0'0,"27"28"49"0"0,-32-228 0 0 0,56 129 0 0 0,21-3 0 0 0,66 406-32 0 0,-13-106-173 0 0,17 108 26 0 0,4-20 179 0 0,3 88-133 0 0,3-18 133 0 0,-2 30-47 0 0,1 0 0 0 0,-1 0 0 0 0,2 1 0 0 0,-1-1 0 0 0,3-2 47 0 0,-5 11-3 0 0,0 0 0 0 0,0 0 0 0 0,0-1 0 0 0,0 1 0 0 0,0 0 0 0 0,0 0 0 0 0,0 0 1 0 0,0 0-1 0 0,0 0 0 0 0,0-1 0 0 0,0 1 0 0 0,0 0 0 0 0,1 0 0 0 0,-1 0 0 0 0,0 0 0 0 0,0 0 0 0 0,0 0 0 0 0,0 0 0 0 0,0 0 0 0 0,0 0 0 0 0,1-1 0 0 0,-1 1 0 0 0,0 0 0 0 0,0 0 0 0 0,0 0 0 0 0,0 0 0 0 0,0 0 0 0 0,1 0 0 0 0,-1 0 0 0 0,0 0 0 0 0,0 0 1 0 0,0 0 2 0 0,2 0-14 0 0,0 0 1 0 0,-1 0-1 0 0,1 0 0 0 0,0 0 1 0 0,0 0-1 0 0,-1 0 1 0 0,1 0-1 0 0,0 1 1 0 0,-1-1-1 0 0,1 1 1 0 0,0-1-1 0 0,-1 1 1 0 0,1 0-1 0 0,-1 0 1 0 0,1-1-1 0 0,-1 1 1 0 0,1 0-1 0 0,-1 0 1 0 0,0 1-1 0 0,1-1 1 0 0,-1 0-1 0 0,0 0 1 0 0,1 2 13 0 0,4 4-65 0 0,0 2 1 0 0,0-1-1 0 0,4 9 65 0 0,-8-14-9 0 0,23 47-125 0 0,-1 1 0 0 0,15 50 134 0 0,-21-52-42 0 0,118 294-152 0 0,-2-6 51 0 0,-13 4 54 0 0,4 88 87 0 0,-104-338 11 0 0,-4 1 0 0 0,-5 1-1 0 0,1 69-8 0 0,-13-135 151 0 0,-2 21-151 0 0,1-37 45 0 0,0 0 0 0 0,-2 0 0 0 0,1 0 0 0 0,-1 0 0 0 0,-2 4-45 0 0,3-12 27 0 0,1 0 1 0 0,0 0-1 0 0,-1 0 0 0 0,1-1 0 0 0,-1 1 0 0 0,0 0 1 0 0,0-1-1 0 0,0 1 0 0 0,0-1 0 0 0,0 0 0 0 0,-1 1 1 0 0,1-1-1 0 0,-1 0 0 0 0,0 0-27 0 0,1-1 32 0 0,0 0 0 0 0,-1 0 1 0 0,1 0-1 0 0,0 0 0 0 0,-1-1 0 0 0,1 1 0 0 0,0-1 0 0 0,-1 1 1 0 0,1-1-1 0 0,-1 0 0 0 0,1 0 0 0 0,-1 0 0 0 0,1 0 0 0 0,-1 0 1 0 0,1-1-1 0 0,-1 1 0 0 0,1-1 0 0 0,-1 0-32 0 0,-2-1 51 0 0,-1 0-1 0 0,0 0 1 0 0,1-1-1 0 0,0 0 1 0 0,-1 0-1 0 0,1 0 1 0 0,0-1-1 0 0,-2-1-50 0 0,-9-9 171 0 0,-11-14-171 0 0,27 28 1 0 0,-29-33 80 0 0,2 0 0 0 0,1-2 0 0 0,-15-28-81 0 0,-59-117-123 0 0,-32-100 4 0 0,50 100 62 0 0,-73-136-26 0 0,8 20 65 0 0,12-4-25 0 0,21 9-193 0 0,12-4 0 0 0,-26-155 236 0 0,123 430-44 0 0,1 3-90 0 0,-3-14 134 0 0,7 27-14 0 0,-1 0 0 0 0,1 0-1 0 0,0-1 1 0 0,0 1 0 0 0,0 0 0 0 0,0 0 0 0 0,1-1 0 0 0,0 1 0 0 0,0-2 14 0 0,-1 6-1 0 0,0 0 0 0 0,0 0-1 0 0,0 0 1 0 0,0 0 0 0 0,0 0 0 0 0,1 0 0 0 0,-1 0 0 0 0,0 0 0 0 0,0 1-1 0 0,0-1 1 0 0,0 0 0 0 0,0 0 0 0 0,0 0 0 0 0,0 0 0 0 0,0 0 0 0 0,0 0-1 0 0,0 0 1 0 0,0 0 0 0 0,0 0 0 0 0,0 0 0 0 0,0 0 0 0 0,0 0 0 0 0,0 0-1 0 0,0 0 1 0 0,0 0 0 0 0,0 0 0 0 0,0 0 0 0 0,0 0 0 0 0,1 0 0 0 0,-1 0-1 0 0,0 0 1 0 0,0 0 0 0 0,0 0 0 0 0,0 0 0 0 0,0 0 0 0 0,0 0 0 0 0,0 0-1 0 0,0 0 1 0 0,0 0 0 0 0,0 0 0 0 0,0 0 0 0 0,0 0 0 0 0,0 0 0 0 0,0 0-1 0 0,0 0 1 0 0,1 0 0 0 0,-1 0 0 0 0,0 0 0 0 0,0 0 0 0 0,0 0 0 0 0,0 0-1 0 0,0 0 1 0 0,0 0 0 0 0,0 0 0 0 0,0 0 0 0 0,0 0 0 0 0,0-1 0 0 0,0 1-1 0 0,0 0 1 0 0,0 0 0 0 0,0 0 0 0 0,0 0 0 0 0,0 0 0 0 0,0 0 0 0 0,0 0-1 0 0,0 0 1 0 0,0 0 0 0 0,0 0 0 0 0,0 0 0 0 0,0 0 1 0 0,5 3-15 0 0,-1 1 0 0 0,1 0 0 0 0,-1 1-1 0 0,0-1 1 0 0,-1 1 0 0 0,1-1 0 0 0,2 5 15 0 0,5 12-46 0 0,5 9 46 0 0,-5-8-12 0 0,90 178-188 0 0,103 192 0 0 0,-138-275 156 0 0,134 249-64 0 0,1 86-178 0 0,-27 8 89 0 0,-96-220 99 0 0,38 208 98 0 0,-78-255 180 0 0,-30-137 241 0 0,-3 0 0 0 0,-1 26-421 0 0,-6-49 508 0 0,2-33-503 0 0,0 0 0 0 0,0 0 0 0 0,0 0 0 0 0,0 0 0 0 0,0 1 0 0 0,0-1 0 0 0,0 0 0 0 0,0 0 0 0 0,0 0 0 0 0,0 0 0 0 0,0 0 0 0 0,0 0 0 0 0,0 0 0 0 0,0 0 0 0 0,0 0 1 0 0,0 0-1 0 0,0 1 0 0 0,0-1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0 0 0 0,0 0 0 0 0,0 0 0 0 0,0 0 0 0 0,0 0 0 0 0,-1 0-5 0 0,-2 0 34 0 0,0-1 1 0 0,-1 1-1 0 0,1-1 0 0 0,-1 0 1 0 0,1 0-1 0 0,0 0 0 0 0,0-1 0 0 0,0 1 1 0 0,-1-1-1 0 0,1 0 0 0 0,1 1 1 0 0,-1-1-1 0 0,0-1 0 0 0,-1 0-34 0 0,-7-7 48 0 0,1 0 0 0 0,0-1 0 0 0,0-1-48 0 0,-19-25 58 0 0,2-1 0 0 0,-6-13-58 0 0,-45-85 60 0 0,-48-112-60 0 0,32 59 0 0 0,86 173 0 0 0,-207-403 3 0 0,20-10-16 0 0,121 237-41 0 0,7-3 1 0 0,-23-133 53 0 0,29 40-100 0 0,38 147-297 0 0,5-8 397 0 0,14 72-157 0 0,4 66 105 0 0,0 0 0 0 0,1-1 0 0 0,0 1 0 0 0,1 0 1 0 0,1-3 51 0 0,-2 10-96 0 0,2 5 6 0 0,0 0 75 0 0,0 1-1 0 0,1-1 1 0 0,-1 1-1 0 0,-1 0 1 0 0,1-1-1 0 0,0 1 0 0 0,0 0 1 0 0,-1 1-1 0 0,1-1 1 0 0,-1 0-1 0 0,1 1 16 0 0,6 8-63 0 0,-1 0 0 0 0,3 6 63 0 0,27 43-273 0 0,5 19 273 0 0,2 3-106 0 0,163 286-195 0 0,-9 6 70 0 0,-21 17 5 0 0,-24 10 46 0 0,-55-101 83 0 0,-13 5 0 0 0,-7 32 97 0 0,-13 6 68 0 0,-50-227 24 0 0,2 111-92 0 0</inkml:trace>
  <inkml:trace contextRef="#ctx0" brushRef="#br0" timeOffset="15450.21">6500 3836 20226 0 0,'-20'-33'-8'0'0,"10"17"1"0"0</inkml:trace>
  <inkml:trace contextRef="#ctx0" brushRef="#br0" timeOffset="15449.21">6426 3715 20184 0 0,'-256'-432'-115'0'0,"152"236"61"0"0,10-4 1 0 0,-8-45 53 0 0,-17-95-21 0 0,-20-131 21 0 0,89 267-85 0 0,9-2 0 0 0,-9-152 85 0 0,46 320-43 0 0,-2-25-86 0 0,2 0 0 0 0,3-3 129 0 0,2 48-89 0 0,1 0 1 0 0,1-6 88 0 0,-2 17-41 0 0,1 0 0 0 0,0 0 0 0 0,0 1 1 0 0,0-1-1 0 0,1 1 0 0 0,0-1 0 0 0,2-1 41 0 0,-5 6-15 0 0,1 1-1 0 0,0 0 0 0 0,0 0 1 0 0,0-1-1 0 0,0 1 0 0 0,0 0 0 0 0,0 0 1 0 0,0 0-1 0 0,0 0 0 0 0,0 0 1 0 0,1 0-1 0 0,-1 0 0 0 0,0 0 1 0 0,1 0-1 0 0,-1 1 0 0 0,1-1 1 0 0,-1 1-1 0 0,1-1 0 0 0,-1 1 1 0 0,2-1 15 0 0,-1 1-21 0 0,0 0-1 0 0,0 0 1 0 0,0 0 0 0 0,0 1 0 0 0,-1-1 0 0 0,1 1 0 0 0,0-1 0 0 0,0 1-1 0 0,0 0 1 0 0,0-1 0 0 0,-1 1 0 0 0,1 0 0 0 0,0 0 0 0 0,1 1 21 0 0,4 4-66 0 0,0 0 1 0 0,-1 0 0 0 0,1 0 0 0 0,-1 1-1 0 0,0 0 1 0 0,2 4 65 0 0,10 15-129 0 0,-2 0 1 0 0,-1 1 0 0 0,4 12 128 0 0,36 88-247 0 0,-44-100 204 0 0,304 729-396 0 0,-278-669 394 0 0,168 457-55 0 0,-138-328 40 0 0,19 129 60 0 0,-38-84 96 0 0,-12 2 0 0 0,-10 6-96 0 0,-23-202 111 0 0</inkml:trace>
  <inkml:trace contextRef="#ctx0" brushRef="#br0" timeOffset="15446.21">6074 3715 20483 0 0,'-65'-117'-111'0'0,"56"99"111"0"0</inkml:trace>
  <inkml:trace contextRef="#ctx0" brushRef="#br0" timeOffset="15445.21">5981 3541 20372 0 0,'-123'-249'0'0'0,"-111"-291"-36"0"0,192 440 27 0 0,-201-510-63 0 0,78 142-29 0 0,32-9-63 0 0,-13-187-459 0 0,142 644 597 0 0,-28-137-182 0 0,23 97-70 0 0,-1-39 278 0 0,10 73-73 0 0,2 18 59 0 0,-2 7 13 0 0,0 1 1 0 0,0 0 0 0 0,0 0-1 0 0,0 0 1 0 0,0 0 0 0 0,0 0 0 0 0,0 0-1 0 0,0-1 1 0 0,0 1 0 0 0,0 0-1 0 0,0 0 1 0 0,1 0 0 0 0,-1 0-1 0 0,0 0 1 0 0,0 0 0 0 0,0 0-1 0 0,0 0 1 0 0,0 0 0 0 0,0-1 0 0 0,0 1-1 0 0,0 0 1 0 0,1 0 0 0 0,-1 0-1 0 0,0 0 1 0 0,0 0 0 0 0,0 0-1 0 0,0 0 1 0 0,0 0 0 0 0,0 0-1 0 0,1 0 1 0 0,-1 0 0 0 0,0 0-1 0 0,0 0 1 0 0,0 0 0 0 0,0 0 0 0 0,0 0 0 0 0,2 1-5 0 0,-1 0 0 0 0,1 0 0 0 0,-1 0 0 0 0,0 0 0 0 0,1 1 0 0 0,-1-1 0 0 0,0 0 0 0 0,0 1 0 0 0,0-1 0 0 0,0 0 0 0 0,0 1 1 0 0,0 0-1 0 0,0 0 5 0 0,14 27-70 0 0,8 29-45 0 0,-2 0 1 0 0,5 32 114 0 0,2 2-27 0 0,173 504-172 0 0,-77-234 148 0 0,50 172-6 0 0,-31 9 60 0 0,-39 48-1 0 0,-42-82 60 0 0</inkml:trace>
  <inkml:trace contextRef="#ctx0" brushRef="#br0" timeOffset="15442.21">5423 3540 20152 0 0,'-106'-289'-89'0'0,"-24"-120"89"0"0,-70-389-80 0 0,33-60 27 0 0,116 502-35 0 0,36 203-139 0 0,6-52 227 0 0,9 194-11 0 0,0-91-95 0 0,1 80 54 0 0,2-1 1 0 0,0 1-1 0 0,2-8 52 0 0,-4 27-10 0 0,-1 1-1 0 0,1 0 1 0 0,0 0-1 0 0,0-1 0 0 0,0 1 1 0 0,0 0-1 0 0,0 0 1 0 0,0 0-1 0 0,0 0 1 0 0,1 0-1 0 0,-1 1 0 0 0,1-1 1 0 0,1-1 10 0 0,-3 3-2 0 0,0 0-1 0 0,0-1 1 0 0,0 1 0 0 0,0 0-1 0 0,0 0 1 0 0,0 0 0 0 0,0 0-1 0 0,1 0 1 0 0,-1 0 0 0 0,0 0-1 0 0,0 0 1 0 0,0 0 0 0 0,0 0-1 0 0,0 0 1 0 0,0 0 0 0 0,0 0-1 0 0,1 0 1 0 0,-1 0 0 0 0,0 0-1 0 0,0 0 1 0 0,0 0 0 0 0,0 0-1 0 0,0 0 1 0 0,0 0 0 0 0,1 0-1 0 0,-1 0 1 0 0,0 0 0 0 0,0 0-1 0 0,0 0 1 0 0,0 0 0 0 0,0 0-1 0 0,0 0 1 0 0,0 0 0 0 0,1 0-1 0 0,-1 0 1 0 0,0 0 0 0 0,0 1-1 0 0,0-1 1 0 0,0 0 0 0 0,0 0-1 0 0,0 0 1 0 0,0 0 0 0 0,0 0-1 0 0,0 0 1 0 0,0 0 0 0 0,0 0-1 0 0,1 1 1 0 0,-1-1 2 0 0,6 5-46 0 0,0 1 0 0 0,-1 0 0 0 0,1 0-1 0 0,-1 1 1 0 0,-1 0 0 0 0,1 0 0 0 0,2 5 46 0 0,6 13-172 0 0,7 23 172 0 0,23 72-356 0 0,12 69 356 0 0,-27-90-58 0 0,124 397-137 0 0,-26-87 160 0 0,99 397-30 0 0,-49 12 70 0 0,-173-806-7 0 0,32 217 37 0 0</inkml:trace>
  <inkml:trace contextRef="#ctx0" brushRef="#br0" timeOffset="15440.21">5366 3540 20069 0 0,'-30'-79'0'0'0,"-105"-335"-32"0"0,40 74-27 0 0,15-5 0 0 0,11-27 59 0 0,67 359 0 0 0,-66-427-41 0 0,47 256 2 0 0,6-73 39 0 0,14 215 6 0 0,-2-80-189 0 0,9-66 183 0 0,-3 160-103 0 0,2-8 103 0 0,-3 26-33 0 0,0 0-1 0 0,1 0 0 0 0,1 0 1 0 0,0 0-1 0 0,0 0 34 0 0,-3 7-19 0 0,1 1 1 0 0,-1-1-1 0 0,1 0 0 0 0,0 1 0 0 0,0-1 0 0 0,0 1 1 0 0,0-1-1 0 0,0 1 0 0 0,1 0 0 0 0,0 0 19 0 0,-3 2-4 0 0,0-1 1 0 0,0 1-1 0 0,0 0 0 0 0,0 0 0 0 0,0 0 0 0 0,0 0 1 0 0,1 0-1 0 0,-1 0 0 0 0,0 0 0 0 0,0 0 0 0 0,0 0 1 0 0,0 0-1 0 0,0 0 0 0 0,0 0 0 0 0,1 0 0 0 0,-1 0 1 0 0,0 0-1 0 0,0 0 0 0 0,0 0 0 0 0,0 0 0 0 0,0 0 1 0 0,1 0-1 0 0,-1 0 0 0 0,0 0 0 0 0,0 0 0 0 0,0 0 1 0 0,0 0-1 0 0,0 0 0 0 0,1 0 0 0 0,-1 0 0 0 0,0 0 1 0 0,0 0-1 0 0,0 0 0 0 0,0 0 0 0 0,0 0 0 0 0,0 1 1 0 0,0-1-1 0 0,1 0 0 0 0,-1 0 0 0 0,0 0 4 0 0,3 2-38 0 0,0 1 0 0 0,1-1 0 0 0,-1 1-1 0 0,0 0 1 0 0,0 0 0 0 0,-1 0 0 0 0,1 0 0 0 0,-1 1 0 0 0,2 2 38 0 0,4 8-98 0 0,-1 0 1 0 0,0 1 97 0 0,13 34-255 0 0,7 27 255 0 0,12 55-154 0 0,-22-73 97 0 0,131 486-144 0 0,-28 10 152 0 0,-14 197-5 0 0,-65-227 132 0 0,-36-339-11 0 0</inkml:trace>
  <inkml:trace contextRef="#ctx0" brushRef="#br0" timeOffset="15438.21">4994 3540 19666 0 0,'-42'-132'-67'0'0,"12"29"33"0"0,-147-544-58 0 0,41-10 37 0 0,61 101 44 0 0,58 397-7 0 0,-5-58-309 0 0,10-6 327 0 0,11 210-40 0 0,1 0 0 0 0,1 1 0 0 0,0-1 0 0 0,1 0 0 0 0,0 1 0 0 0,1-1 40 0 0,-3 10-119 0 0,0 3-10 0 0,3 5-6 0 0,6 15 22 0 0,0 0 0 0 0,-1 0 1 0 0,-1 1-1 0 0,0 7 113 0 0,19 91-259 0 0,-21-93 220 0 0,98 524-154 0 0,-18 6 183 0 0,22 474 10 0 0,-85-678 32 0 0,-21-313-29 0 0</inkml:trace>
  <inkml:trace contextRef="#ctx0" brushRef="#br0" timeOffset="15436.21">4349 3540 18591 0 0,'-57'-196'-24'0'0,"-20"-137"24"0"0,-10-215 62 0 0,76 471-60 0 0,-10-87-2 0 0,7-1 0 0 0,6-125 0 0 0,8 288 0 0 0,6-118-65 0 0,-4 100 44 0 0,1 0-1 0 0,1 1 0 0 0,1-1 0 0 0,6-17 22 0 0,-8 31-11 0 0,-1 0 0 0 0,1 0-1 0 0,0 0 1 0 0,1 0 0 0 0,-1 0-1 0 0,1 1 1 0 0,2-2 11 0 0,-5 6-4 0 0,0 0 0 0 0,0-1 0 0 0,1 1 0 0 0,-1 0 0 0 0,0-1 0 0 0,1 1 0 0 0,-1 0 0 0 0,1 0-1 0 0,0 1 1 0 0,-1-1 0 0 0,1 0 0 0 0,0 0 0 0 0,0 1 0 0 0,-1-1 0 0 0,1 1 0 0 0,0-1 0 0 0,0 1 0 0 0,0 0 0 0 0,0 0 0 0 0,-1 0-1 0 0,1 0 1 0 0,0 0 0 0 0,0 0 0 0 0,0 0 0 0 0,0 1 0 0 0,-1-1 0 0 0,1 1 0 0 0,0-1 4 0 0,3 2-19 0 0,-1 0 0 0 0,0 1 0 0 0,1-1 0 0 0,-1 1 1 0 0,0 0-1 0 0,0 0 0 0 0,0 0 0 0 0,-1 0 0 0 0,3 4 19 0 0,6 6-74 0 0,-1 1-1 0 0,1 3 75 0 0,-4-6-32 0 0,50 73-145 0 0,-5 3-1 0 0,0 6 178 0 0,87 186-108 0 0,-114-226 70 0 0,148 335-59 0 0,-108-213 15 0 0,9 53 82 0 0,79 372 0 0 0</inkml:trace>
  <inkml:trace contextRef="#ctx0" brushRef="#br0" timeOffset="15434.21">5060 3540 18569 0 0,'3'-117'12'0'0,"8"-30"4"0"0,8-18-16 0 0,-5 76 6 0 0,3 2 1 0 0,13-31-7 0 0,-17 78-4 0 0,1 1 1 0 0,1 0 0 0 0,3 1-1 0 0,1 1 1 0 0,2 1 0 0 0,5-6 3 0 0,-19 32-21 0 0,0 1 0 0 0,1-1 0 0 0,1 1 0 0 0,-1 1 1 0 0,1-1-1 0 0,1 2 0 0 0,-1-1 0 0 0,1 1 0 0 0,0 1 0 0 0,11-6 21 0 0,-14 9-30 0 0,1 0 1 0 0,0 0-1 0 0,-1 1 0 0 0,1 0 0 0 0,0 0 0 0 0,0 1 0 0 0,0-1 0 0 0,0 2 0 0 0,0-1 1 0 0,0 2-1 0 0,0-1 0 0 0,0 1 0 0 0,0 0 0 0 0,0 0 0 0 0,0 1 0 0 0,6 2 30 0 0,-2 1-46 0 0,1 0 0 0 0,-2 1 0 0 0,1 1 0 0 0,-1-1 0 0 0,0 2 0 0 0,-1 0 0 0 0,1 0 0 0 0,-2 1 0 0 0,1 0 0 0 0,-1 0 0 0 0,1 3 46 0 0,10 13-128 0 0,0 2 0 0 0,-2 0 1 0 0,13 26 127 0 0,8 24-77 0 0,-3 2-1 0 0,-4 1 1 0 0,-4 1-1 0 0,-1 7 78 0 0,74 337 241 0 0,-62-206-11 0 0</inkml:trace>
  <inkml:trace contextRef="#ctx0" brushRef="#br0" timeOffset="15432.21">6008 3715 19167 0 0,'-8'-71'0'0'0</inkml:trace>
  <inkml:trace contextRef="#ctx0" brushRef="#br0" timeOffset="15431.21">5993 3541 19167 0 0,'-13'-228'0'0'0,"13"184"-32"0"0,6-34 32 0 0,-4 54-8 0 0,2 0 0 0 0,1 1 0 0 0,1-1 0 0 0,2 0 8 0 0,-7 21-11 0 0,0 1 0 0 0,0-1-1 0 0,0 1 1 0 0,0-1 0 0 0,1 1 0 0 0,-1 0-1 0 0,1-1 1 0 0,-1 1 0 0 0,1 0-1 0 0,0 0 1 0 0,1-1 11 0 0,-3 3-5 0 0,1-1-1 0 0,0 1 1 0 0,0-1 0 0 0,0 1-1 0 0,0-1 1 0 0,-1 1 0 0 0,1 0-1 0 0,0-1 1 0 0,0 1-1 0 0,0 0 1 0 0,0 0 0 0 0,0 0-1 0 0,0-1 1 0 0,0 1 0 0 0,0 0-1 0 0,0 0 1 0 0,0 0-1 0 0,0 1 1 0 0,0-1 0 0 0,0 0-1 0 0,0 0 1 0 0,0 0 0 0 0,0 1-1 0 0,-1-1 1 0 0,1 1-1 0 0,0-1 1 0 0,0 0 0 0 0,0 1-1 0 0,0-1 1 0 0,-1 1 0 0 0,1 0-1 0 0,0 0 6 0 0,4 3-21 0 0,-1 0 0 0 0,0 0 0 0 0,0 1-1 0 0,0-1 1 0 0,0 1 0 0 0,-1 0 0 0 0,0 0 0 0 0,0 1-1 0 0,0-1 1 0 0,0 1 21 0 0,6 15-105 0 0,6 23 105 0 0,-15-42-3 0 0,42 138 22 0 0,-7 1-1 0 0,-5 2 0 0 0,-10-17-2 0 0</inkml:trace>
  <inkml:trace contextRef="#ctx0" brushRef="#br0" timeOffset="15428.21">5705 3540 18242 0 0,'-32'-126'85'0'0,"23"92"-77"0"0,8 26-10 0 0,0 4 4 0 0,0 0 1 0 0,0 1-1 0 0,0-1 0 0 0,-1 0 0 0 0,1 1 0 0 0,-2-3-2 0 0,3 6 1 0 0,-1 0-1 0 0,1 0 1 0 0,0 0 0 0 0,0 0 0 0 0,0 0 0 0 0,0 0-1 0 0,0 1 1 0 0,0-1 0 0 0,0 0 0 0 0,0 0-1 0 0,0 0 1 0 0,0 0 0 0 0,0 0 0 0 0,0 0 0 0 0,0 0-1 0 0,0 0 1 0 0,0 0 0 0 0,0 0 0 0 0,0 0-1 0 0,0 0 1 0 0,-1 0 0 0 0,1 0 0 0 0,0 0-1 0 0,0 0 1 0 0,0 0 0 0 0,0 0 0 0 0,0 0 0 0 0,0 0-1 0 0,0 0 1 0 0,0 0 0 0 0,0 0 0 0 0,0 0-1 0 0,0 0 1 0 0,0 0 0 0 0,0 0 0 0 0,0 0 0 0 0,-1 0-1 0 0,1 0 1 0 0,0 0 0 0 0,0 0 0 0 0,0 0-1 0 0,0 0 1 0 0,0 0 0 0 0,0-1 0 0 0,0 1 0 0 0,0 0-1 0 0,0 0 1 0 0,0 0 0 0 0,0 0 0 0 0,0 0-1 0 0,0 0 1 0 0,0 0 0 0 0,0 0 0 0 0,0 0 0 0 0,0 0-1 0 0,-4 6-1 0 0,1 0 1 0 0,1 1 0 0 0,-1-1-1 0 0,1 1 1 0 0,0 0 0 0 0,0 0 0 0 0,1 0-1 0 0,-1 7 1 0 0,0 13-86 0 0,1 21 86 0 0,1-22-37 0 0,0 2 15 0 0</inkml:trace>
  <inkml:trace contextRef="#ctx0" brushRef="#br0" timeOffset="15426.21">4303 3540 17841 0 0,'4'-41'0'0'0,"-3"32"-35"0"0,0 0 0 0 0,1 0 0 0 0,0 0 0 0 0,1 1 0 0 0,0-1 0 0 0,3-7 35 0 0,-4 13-80 0 0,0 7 0 0 0,3 3 36 0 0,0 0 1 0 0,-1 1-1 0 0,1-1 0 0 0,-2 1 1 0 0,1 1-1 0 0,1 6 44 0 0,5 19-194 0 0,-6-20 194 0 0</inkml:trace>
  <inkml:trace contextRef="#ctx0" brushRef="#br0" timeOffset="15424.21">4311 3540 18089 0 0,'-94'-1065'70'0'0,"42"688"-198"0"0,49 358 90 0 0,-1 0-1 0 0,-1 0 1 0 0,0 0 0 0 0,-2 1-1 0 0,-7-15 39 0 0,12 29-13 0 0,1 1 0 0 0,-1 0-1 0 0,0 0 1 0 0,0 0 0 0 0,-1 1-1 0 0,0-2 14 0 0,2 3-1 0 0,1 1-1 0 0,-1-1 1 0 0,1 0-1 0 0,-1 1 0 0 0,0 0 1 0 0,1-1-1 0 0,-1 1 1 0 0,0-1-1 0 0,0 1 1 0 0,1 0-1 0 0,-1-1 1 0 0,0 1-1 0 0,0 0 1 0 0,1 0-1 0 0,-1 0 0 0 0,0 0 1 0 0,0 0-1 0 0,0 0 1 0 0,1 0-1 0 0,-1 0 1 0 0,0 0-1 0 0,0 0 1 0 0,0 0-1 0 0,1 0 1 0 0,-1 0-1 0 0,0 1 0 0 0,0-1 1 0 0,1 0-1 0 0,-1 0 1 0 0,0 1-1 0 0,0 0 2 0 0,-2 0 0 0 0,1 1 0 0 0,0 0 0 0 0,-1 1 0 0 0,1-1 0 0 0,0 0 0 0 0,0 1 0 0 0,0-1 0 0 0,0 1 0 0 0,0 0 0 0 0,1-1 0 0 0,-1 1 0 0 0,0 3 0 0 0,-3 6 0 0 0,1 1 0 0 0,-1 6 0 0 0,-6 28-24 0 0,3 0 0 0 0,2 0-1 0 0,0 14 25 0 0,6-55-1 0 0,-9 155-173 0 0,7 16 174 0 0,11 163-125 0 0,41 378 55 0 0,-34-579 56 0 0</inkml:trace>
  <inkml:trace contextRef="#ctx0" brushRef="#br0" timeOffset="1392.6">3736 3801 18771 0 0,'19'-619'-1006'0'0,"-18"598"966"0"0,11-106-182 0 0,-7 92 89 0 0,1 0 0 0 0,7-18 133 0 0,-12 46-11 0 0,1 0 0 0 0,1 0 1 0 0,-1 1-1 0 0,1-1 0 0 0,0 1 1 0 0,0-1-1 0 0,2 1 11 0 0,-5 5-1 0 0,0 1 0 0 0,1-1-1 0 0,-1 1 1 0 0,0-1 0 0 0,1 1 0 0 0,-1-1 0 0 0,1 1 0 0 0,-1-1 0 0 0,1 1-1 0 0,-1 0 1 0 0,1-1 0 0 0,-1 1 0 0 0,1 0 0 0 0,-1-1 0 0 0,1 1 0 0 0,-1 0-1 0 0,1 0 1 0 0,0-1 0 0 0,-1 1 0 0 0,1 0 0 0 0,0 0 1 0 0,0 0-3 0 0,0 1-1 0 0,0-1 1 0 0,0 0-1 0 0,0 1 1 0 0,0-1 0 0 0,0 1-1 0 0,0 0 1 0 0,0-1-1 0 0,-1 1 1 0 0,1 0 0 0 0,0-1-1 0 0,0 1 1 0 0,-1 0 0 0 0,1 0-1 0 0,0 0 1 0 0,-1 0-1 0 0,1 0 4 0 0,11 19-19 0 0,-5-5 1 0 0,-1 1 1 0 0,0 0 0 0 0,1 11 17 0 0,-3-13-2 0 0,102 434-47 0 0,-61-244 34 0 0,-19-59 2 0 0</inkml:trace>
  <inkml:trace contextRef="#ctx0" brushRef="#br0" timeOffset="1390.6">3593 3801 18873 0 0,'-35'-228'-178'0'0,"2"-29"-158"0"0,-27-180-496 0 0,41 339 596 0 0,18 94 178 0 0,3 47 14 0 0,3 0 0 0 0,0-1 1 0 0,9 29 43 0 0,-8-44-9 0 0,49 217-111 0 0,13 4 120 0 0,28 58-27 0 0</inkml:trace>
  <inkml:trace contextRef="#ctx0" brushRef="#br0" timeOffset="-40.04">3304 4080 18711 0 0,'-14'-79'-62'0'0,"-2"-15"-155"0"0,-10-72-344 0 0,24 149 428 0 0,2 14 45 0 0,1 7 20 0 0,49 121-250 0 0,-4 6 318 0 0,-17-32-32 0 0</inkml:trace>
  <inkml:trace contextRef="#ctx0" brushRef="#br0" timeOffset="-42.04">3063 4080 18474 0 0,'-19'-72'-24'0'0,"12"43"-22"0"0,-1 0 0 0 0,-1 0 0 0 0,-2 1 0 0 0,-12-24 46 0 0,23 51-1 0 0,-1 1 1 0 0,1-1-1 0 0,0 1 1 0 0,0 0-1 0 0,0-1 1 0 0,-1 1-1 0 0,1 0 1 0 0,0-1-1 0 0,0 1 1 0 0,-1-1-1 0 0,1 1 0 0 0,0 0 1 0 0,0 0-1 0 0,-1-1 1 0 0,1 1-1 0 0,-1 0 1 0 0,1 0-1 0 0,0-1 1 0 0,-1 1-1 0 0,1 0 1 0 0,-1 0 0 0 0,1 0-1 0 0,0 1 0 0 0,-1-1 0 0 0,1 0 1 0 0,0 1-1 0 0,0-1 0 0 0,-1 0 1 0 0,1 1-1 0 0,0-1 0 0 0,-1 0 1 0 0,1 1-1 0 0,0-1 0 0 0,0 0 1 0 0,0 1-1 0 0,0-1 0 0 0,-1 1 1 0 0,1-1-1 0 0,0 1 0 0 0,0-1 0 0 0,0 0 1 0 0,0 1-1 0 0,0-1 0 0 0,0 1 1 0 0,0-1-1 0 0,0 1 1 0 0,0 15-55 0 0,4 10-16 0 0,2 1 0 0 0,0-2-1 0 0,3 4 72 0 0,28 76-132 0 0,-34-97 122 0 0</inkml:trace>
  <inkml:trace contextRef="#ctx0" brushRef="#br0" timeOffset="-43.04">2833 4080 18428 0 0,'-126'-405'-414'0'0,"-38"-122"-921"0"0,86 315 602 0 0,73 201 726 0 0,5 10 33 0 0,0 4 14 0 0,2 16 13 0 0,1 0 1 0 0,1 0 0 0 0,5 12-54 0 0,21 58 154 0 0,-23-70-147 0 0,50 128-70 0 0,13 38-50 0 0,167 440-79 0 0</inkml:trace>
  <inkml:trace contextRef="#ctx0" brushRef="#br0" timeOffset="-45.04">2374 4080 17329 0 0,'-25'-46'0'0'0,"-87"-189"-12"0"0,110 230 3 0 0,-6-15-40 0 0,-1 2 0 0 0,-11-18 49 0 0,13 27 0 0 0,6 8 21 0 0,1 4 1 0 0,1 9-20 0 0,0 1 0 0 0,1-1 0 0 0,0 1 1 0 0,1-1-1 0 0,4 11-2 0 0,25 63-69 0 0,-31-84 65 0 0,87 192-308 0 0</inkml:trace>
  <inkml:trace contextRef="#ctx0" brushRef="#br0" timeOffset="-47.04">2390 4080 17781 0 0,'-18'-41'-38'0'0,"0"-5"-25"0"0,-75-197-370 0 0,73 188 315 0 0,-4-13-46 0 0,23 65 110 0 0,2 6 1 0 0,79 166-60 0 0,3 8 34 0 0,-28-70 71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18.69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8 712 919 0 0,'0'0'156'0'0,"0"0"319"0"0,0 0 137 0 0,0 0 27 0 0,0 0-62 0 0,0 0-289 0 0,0 0-127 0 0,0 0-29 0 0,0 0-9 0 0,0 2-22 0 0,-5 24 183 0 0,5-25-259 0 0,0 0 0 0 0,-1 0 0 0 0,1 0 0 0 0,0 0 0 0 0,0 0-1 0 0,0 0 1 0 0,0 0 0 0 0,0 0 0 0 0,0 0 0 0 0,0-1 0 0 0,0 2-25 0 0,0 1 58 0 0,0-1 126 0 0,0 1 4 0 0,-1 7 18 0 0,1-8 8 0 0,0-2 2 0 0,0 0-1 0 0,0 0-6 0 0,0 0-1 0 0,0 0 0 0 0,0 0-12 0 0,0 0-49 0 0,0 0-19 0 0,0 0-7 0 0,0 0-5 0 0,0 0-17 0 0,0 0-10 0 0,1-2-1 0 0,6-6-13 0 0,-1-1 0 0 0,0 1 0 0 0,0-1 0 0 0,-1 0 0 0 0,2-6-75 0 0,1-3 121 0 0,1 0 0 0 0,0 1-121 0 0,5-9 58 0 0,-13 23-48 0 0,1-1 0 0 0,0 1 0 0 0,1 0 1 0 0,-1-1-1 0 0,1 1 0 0 0,-1 0 0 0 0,1 1 0 0 0,0-1 0 0 0,2-1-10 0 0,11-12 34 0 0,4-7 14 0 0,2 0 0 0 0,0 2-1 0 0,1 0 1 0 0,6-2-48 0 0,-21 17 1 0 0,33-24 159 0 0,-39 29-148 0 0,-1 0 0 0 0,1 0 0 0 0,-1 0 0 0 0,1 0 0 0 0,-1 0 0 0 0,1 0 0 0 0,1-1-12 0 0,24-12 60 0 0,-16 6-48 0 0,-1-1 47 0 0,0 0 8 0 0,-3-2 5 0 0,0 0 5 0 0,-1-1-5 0 0,1 0-17 0 0,0-1-34 0 0,-1 0 22 0 0,2-6-34 0 0,8-15 56 0 0,-14 30-62 0 0,5-11-7 0 0,-2 9 59 0 0,1-3-33 0 0,0 1 38 0 0,-4 7 16 0 0,-1-1 0 0 0,4-4-44 0 0,-4 4 43 0 0,-1 2-6 0 0,0 0 1 0 0,0 0 15 0 0,0 0-16 0 0,0 0 1 0 0,0 0 20 0 0,0 0 6 0 0,0 0 0 0 0,0 0-5 0 0,-2 2-32 0 0,-9 4-49 0 0,-1 1 1 0 0,9-5-5 0 0,1-1 1 0 0,-1 1-1 0 0,1 0 0 0 0,0 0 0 0 0,0 0 1 0 0,0 0-1 0 0,-1 1-6 0 0,0 1 9 0 0,-13 12-9 0 0,13-12 0 0 0,-6 7 11 0 0,-15 24 42 0 0,20-28-53 0 0,1-3 0 0 0,0 0 0 0 0,0-1 0 0 0,-1 1 0 0 0,1-1 0 0 0,-1 1 0 0 0,-2 0 0 0 0,-30 25 0 0 0,17-16 0 0 0,14-11 0 0 0,-3 3 0 0 0,3-2 0 0 0,0 0 0 0 0,0-1 0 0 0,0 0 0 0 0,0 0 0 0 0,0 0 0 0 0,0-1 0 0 0,-2 1 0 0 0,-89 22 0 0 0,48-9 0 0 0,37-10 0 0 0,-2 1 0 0 0,2 1 0 0 0,4 2-13 0 0,16-35-54 0 0,4-6 59 0 0,3-11-56 0 0,21-36 64 0 0,-23 53 0 0 0,-7 11 0 0 0,2 0 0 0 0,7-11 0 0 0,31-39 0 0 0,47-47 0 0 0,-92 110 0 0 0,0-1 0 0 0,0 1 0 0 0,0 0 0 0 0,0 0 0 0 0,1 0 0 0 0,-1 0 0 0 0,3-1 0 0 0,14-9 0 0 0,-9 4 11 0 0,-10 8-10 0 0,0 0-1 0 0,0 1 1 0 0,0-1 0 0 0,0 0-1 0 0,0 0 1 0 0,0 0 0 0 0,0 0-1 0 0,0 0 1 0 0,0 0-1 0 0,0 0 1 0 0,0 0 0 0 0,0 0-1 0 0,0 0 1 0 0,0 0 0 0 0,0 0-1 0 0,0 0 1 0 0,0 0 0 0 0,0 0-1 0 0,0 1 1 0 0,0-1 0 0 0,0 0-1 0 0,0 0 1 0 0,0 0 0 0 0,0 0-1 0 0,1 0 1 0 0,-1 0-1 0 0,0 0 1 0 0,0 0 0 0 0,0 0-1 0 0,0 0 1 0 0,0 0 0 0 0,0 0-1 0 0,0 0 1 0 0,0 0 0 0 0,0 0-1 0 0,0 0 1 0 0,0 0 0 0 0,0 0-1 0 0,0 0 1 0 0,0 0 0 0 0,0 0-1 0 0,1 0 1 0 0,-1 0-1 0 0,0 0 1 0 0,0 0 0 0 0,0 0-1 0 0,0 0 1 0 0,0 0 0 0 0,0 0-1 0 0,0 0 1 0 0,0 0 0 0 0,0 0-1 0 0,0 0 1 0 0,0 0 0 0 0,0 0-1 0 0,0 0 1 0 0,0 0 0 0 0,0 0-1 0 0,0 0 1 0 0,1 0-1 0 0,-1 0 1 0 0,0-1 0 0 0,0 1-1 0 0,0 0 1 0 0,0 0 0 0 0,0 0-1 0 0,1 6 25 0 0,-1 0 0 0 0,1 0 0 0 0,-1 0 0 0 0,0-1 0 0 0,-1 1 0 0 0,1 0 0 0 0,-1 0 0 0 0,0-1 0 0 0,-1 1 0 0 0,1 0 0 0 0,-2 1-25 0 0,-4 13 120 0 0,-1-2-1 0 0,-8 14-119 0 0,-6 13 137 0 0,-40 71 158 0 0,38-80-253 0 0,0-1-1 0 0,-9 6-41 0 0,4-5 45 0 0,-18 32-45 0 0,44-62 0 0 0,-13 17 0 0 0,7-10 0 0 0,3-2-12 0 0,5-9-52 0 0,1-2-49 0 0,0 0-87 0 0,0 0-11 0 0,0 0 3 0 0,0 0 19 0 0,1-2 77 0 0,12-17-76 0 0,-2-1 0 0 0,0 0 0 0 0,6-16 188 0 0,16-61-207 0 0,-31 91 203 0 0,0 2-8 0 0,-1 1 0 0 0,1-1 0 0 0,0 1 0 0 0,0 0 0 0 0,0 0 0 0 0,2-2 12 0 0,-3 3-61 0 0,-1 2-16 0 0,0 0 72 0 0,-1 0 0 0 0,0 1 0 0 0,0-1 0 0 0,1 0 0 0 0,-1 1 1 0 0,0-1-1 0 0,1 1 0 0 0,-1-1 0 0 0,1 1 0 0 0,-1-1 0 0 0,1 1 0 0 0,-1-1 1 0 0,1 1-1 0 0,-1 0 5 0 0,0 0-6 0 0,-3 3 7 0 0,1 1-1 0 0,0 0 0 0 0,0-1 0 0 0,0 1 1 0 0,-2 5-1 0 0,0 1 14 0 0,-6 9 127 0 0,1 1-1 0 0,1 1 1 0 0,-4 17-141 0 0,9-29 10 0 0,2-4-7 0 0,0-1 0 0 0,0 1-1 0 0,0 0 1 0 0,0 5-3 0 0,-2 5 53 0 0,2 0 1 0 0,1-3-56 0 0,1-13 1 0 0,0 0 0 0 0,0 0-1 0 0,0 0 1 0 0,0 0 0 0 0,0 0-1 0 0,0 0 1 0 0,0 1 0 0 0,-1-1 0 0 0,1 0-1 0 0,0 0 1 0 0,0 0 0 0 0,0 0-1 0 0,0 0 1 0 0,0 0 0 0 0,0 0-1 0 0,0 0 1 0 0,0 0 0 0 0,0 0-1 0 0,0 1 1 0 0,1-1 0 0 0,-1 0 0 0 0,0 0-1 0 0,0 0 1 0 0,0 0 0 0 0,0 0-1 0 0,0 0 1 0 0,0 0 0 0 0,0 0-1 0 0,0 0 1 0 0,0 0 0 0 0,0 0-1 0 0,0 0 1 0 0,0 0 0 0 0,0 0 0 0 0,0 1-1 0 0,0-1 1 0 0,0 0 0 0 0,0 0-1 0 0,0 0 1 0 0,1 0 0 0 0,-1 0-1 0 0,0 0 1 0 0,0 0 0 0 0,0 0-1 0 0,0 0 1 0 0,0 0 0 0 0,0 0-1 0 0,0 0 1 0 0,0 0 0 0 0,0 0 0 0 0,0 0-1 0 0,0 0 1 0 0,1 0 0 0 0,-1 0-1 0 0,0 0 1 0 0,0 0 0 0 0,0 0 1 0 0,10 1-146 0 0,-8-1-14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466 115 1375 0 0,'0'0'66'0'0,"1"3"-8"0"0,10 19 2498 0 0,-10-19-1138 0 0,-1-1-108 0 0,0 6-351 0 0,1 0 0 0 0,0 0-1 0 0,1 5-958 0 0,-1-10 371 0 0,0-1-10 0 0,3 23 551 0 0,-4-25-878 0 0,0 1 0 0 0,0 0 0 0 0,1 0 0 0 0,-1 0 0 0 0,0-1 0 0 0,0 1 0 0 0,0 0 0 0 0,1 0 0 0 0,-1-1 0 0 0,0 1 0 0 0,1 0 0 0 0,-1 0 0 0 0,1 0-34 0 0,0 1 85 0 0,0 0 172 0 0,-2 0-1 0 0,-1 8 0 0 0,1-7 4 0 0,1-3 16 0 0,0 2 4 0 0,-3 6 0 0 0,1-4 2 0 0,-17 10 300 0 0,18-13-286 0 0,-2 0 3 0 0,-3 1-112 0 0,-1 0-1 0 0,0-1 1 0 0,1 0 0 0 0,-1 0-1 0 0,-3 0-186 0 0,-1-2 245 0 0,-1 0-1 0 0,0-1 0 0 0,1-1 0 0 0,0 1 1 0 0,-5-3-245 0 0,-13-3 234 0 0,-29-6 202 0 0,1-3 0 0 0,-29-13-436 0 0,78 27 10 0 0,0 0 0 0 0,1-1 0 0 0,-1 0 1 0 0,1-1-1 0 0,0 1 0 0 0,0-1 0 0 0,0-1 0 0 0,1 1 0 0 0,-6-7-10 0 0,10 9 43 0 0,-2-7-33 0 0,0-2-10 0 0,4 10-1 0 0,0 1 0 0 0,0 0-1 0 0,0-1 1 0 0,0 1 0 0 0,0 0-1 0 0,0-1 1 0 0,0 1 0 0 0,1-1 1 0 0,-1 0-7 0 0,1 1 1 0 0,0-1 0 0 0,-1 1 0 0 0,1-1 0 0 0,0 1 0 0 0,0-1 0 0 0,1 0 6 0 0,1-1-6 0 0,0 0-1 0 0,1 0 1 0 0,-1 0 0 0 0,1 0 0 0 0,-1 1-1 0 0,1-1 1 0 0,0 1 0 0 0,0 0 0 0 0,0 0-1 0 0,0 1 1 0 0,1-1 0 0 0,2 0 6 0 0,3 0 0 0 0,0-1 0 0 0,0 2 0 0 0,0-1 0 0 0,0 2 0 0 0,3-1 0 0 0,-3 2-9 0 0,0 0 0 0 0,0 0-1 0 0,0 1 1 0 0,0 0 0 0 0,0 1 0 0 0,0 0-1 0 0,3 2 10 0 0,4 2 4 0 0,0 1 0 0 0,0 1 0 0 0,7 5-4 0 0,-15-8 39 0 0,-1 1 0 0 0,0-1 1 0 0,-1 1-1 0 0,0 0 0 0 0,0 1 0 0 0,0 0 1 0 0,-1 0-1 0 0,0 0 0 0 0,-1 1 0 0 0,3 5-39 0 0,0 2 158 0 0,0 1 0 0 0,-2 0 0 0 0,0 0-1 0 0,0 0 1 0 0,0 9-158 0 0,-5-19 70 0 0,0 1-1 0 0,0-1 0 0 0,0 0 1 0 0,-1 1-1 0 0,0-1 0 0 0,-1 0 1 0 0,-1 7-70 0 0,2-11 26 0 0,0-1 1 0 0,-1 1 0 0 0,0-1 0 0 0,1 1 0 0 0,-1-1 0 0 0,0 0 0 0 0,0 1 0 0 0,0-1 0 0 0,-1 0 0 0 0,1 0 0 0 0,0 1 0 0 0,-1-1 0 0 0,0 0 0 0 0,1-1 0 0 0,-1 1 0 0 0,0 0 0 0 0,0 0 0 0 0,0-1 0 0 0,0 1 0 0 0,0-1 0 0 0,0 0 0 0 0,-1 1-1 0 0,-1 0-25 0 0,-3-1 65 0 0,1 1 0 0 0,-1-1 0 0 0,0 0-1 0 0,0 0 1 0 0,0-1 0 0 0,0 0 0 0 0,1 0 0 0 0,-1-1 0 0 0,0 0 0 0 0,-1 0-66 0 0,-13-4 176 0 0,0 0 1 0 0,-11-5-177 0 0,15 4 17 0 0,0-1 1 0 0,0-1-1 0 0,1 0 1 0 0,0-1-1 0 0,1 0 1 0 0,0-2-1 0 0,0 0 1 0 0,1 0 0 0 0,0-2-1 0 0,1 1 1 0 0,1-2-1 0 0,-2-2-17 0 0,8 7 0 0 0,0 1 0 0 0,1-1 0 0 0,0 0 0 0 0,0-1 0 0 0,1 1 0 0 0,0-1 0 0 0,1 0 0 0 0,-2-9 0 0 0,3 12 0 0 0,1 0 0 0 0,0 0 0 0 0,0 0 0 0 0,1 0 0 0 0,0-1 0 0 0,0 1 0 0 0,1 0 0 0 0,0 0 0 0 0,0 0 0 0 0,0 0 0 0 0,1 0 0 0 0,0 0 0 0 0,1 0 0 0 0,-1 2-7 0 0,0 1 0 0 0,1-1-1 0 0,0 1 1 0 0,0 0 0 0 0,0 0 0 0 0,0 0 0 0 0,1 1-1 0 0,-1-1 1 0 0,1 1 0 0 0,0-1 0 0 0,0 1-1 0 0,0 0 1 0 0,0 1 0 0 0,1-1 0 0 0,-1 1-1 0 0,1 0 1 0 0,-1 0 0 0 0,1 0 0 0 0,0 1-1 0 0,0 0 1 0 0,0-1 7 0 0,8 0-17 0 0,-1 0-1 0 0,0 1 0 0 0,0 0 1 0 0,0 1-1 0 0,1 1 0 0 0,-1-1 1 0 0,0 2-1 0 0,3 0 18 0 0,-4 1-6 0 0,0 0 0 0 0,0 0 0 0 0,-1 1 0 0 0,1 0 1 0 0,-1 1-1 0 0,1 0 0 0 0,-2 1 0 0 0,1 0 0 0 0,-1 1 0 0 0,0 0 0 0 0,0 0 0 0 0,0 1 1 0 0,-1 0-1 0 0,7 9 6 0 0,0 2 3 0 0,-1 1 0 0 0,0 1 0 0 0,-2 0 0 0 0,0 1 0 0 0,-2 0 0 0 0,4 11-3 0 0,-10-24 14 0 0,-1 0 0 0 0,0 1 0 0 0,-1 0 0 0 0,0 0 0 0 0,1 6-14 0 0,-3-11 5 0 0,0 0 0 0 0,0 0 0 0 0,0 0 0 0 0,0 0 0 0 0,-1 0 0 0 0,0 0 0 0 0,0 0 0 0 0,0-1 0 0 0,-1 1 0 0 0,1 0 0 0 0,-1 0 0 0 0,-1 1-4 0 0,2-4 9 0 0,-1 0 0 0 0,1 0 1 0 0,-1-1-1 0 0,1 1 0 0 0,-1 0 1 0 0,0-1-1 0 0,0 1 1 0 0,0-1-1 0 0,0 1 0 0 0,0-1 1 0 0,0 0-1 0 0,0 0 0 0 0,0 0 1 0 0,0 0-1 0 0,0 0 1 0 0,-1-1-1 0 0,1 1 0 0 0,0-1 1 0 0,-1 1-1 0 0,1-1 0 0 0,0 0 1 0 0,-1 0-1 0 0,1 0 1 0 0,-2 0-11 0 0,-4 0 56 0 0,0-1 0 0 0,0 0 0 0 0,0-1 1 0 0,0 0-1 0 0,0 0 0 0 0,-4-2-56 0 0,-6-3 54 0 0,0 0-1 0 0,1-2 1 0 0,0 0 0 0 0,0-1-1 0 0,1-1 1 0 0,0 0 0 0 0,-12-12-54 0 0,17 13 1 0 0,-1-1 0 0 0,2-1-1 0 0,0 0 1 0 0,0-1 0 0 0,2 1 0 0 0,-1-2 0 0 0,1 1 0 0 0,1-1 0 0 0,-5-14-1 0 0,10 22 0 0 0,0-1-1 0 0,0 1 1 0 0,1-1-1 0 0,0 1 0 0 0,0 0 1 0 0,1-1-1 0 0,0 0 1 0 0,0 1-1 0 0,0-1 1 0 0,1 1-1 0 0,0-1 1 0 0,0 1-1 0 0,1-1 1 0 0,-1 2-7 0 0,0 1 0 0 0,1 0 0 0 0,0-1 1 0 0,-1 1-1 0 0,2 0 0 0 0,-1 0 0 0 0,0 0 0 0 0,1 0 0 0 0,0 1 0 0 0,0-1 1 0 0,0 1-1 0 0,0 0 0 0 0,1-1 0 0 0,-1 1 0 0 0,1 1 0 0 0,-1-1 0 0 0,1 0 0 0 0,4-1 7 0 0,0 1-10 0 0,0 0-1 0 0,-1 0 0 0 0,1 1 1 0 0,0 0-1 0 0,0 1 0 0 0,1 0 0 0 0,-1 0 1 0 0,0 1-1 0 0,2 0 11 0 0,0 0-13 0 0,1 1 0 0 0,0 0 0 0 0,0 1 1 0 0,-1 0-1 0 0,1 0 0 0 0,7 4 13 0 0,-5-1 0 0 0,-2 1 0 0 0,1 0 0 0 0,0 1 0 0 0,-1 0 0 0 0,-1 1 0 0 0,1 0 0 0 0,-1 0 0 0 0,1 3 0 0 0,4 4 0 0 0,0 1 0 0 0,0 1 0 0 0,-2 1 0 0 0,5 8 0 0 0,-7-9 9 0 0,-1 0 1 0 0,-1 0-1 0 0,-1 1 0 0 0,-1 0 1 0 0,0 1-1 0 0,-1-1 0 0 0,-1 1 1 0 0,-1 0-1 0 0,-1 3-9 0 0,-2-16 32 0 0,-1 0-1 0 0,1 0 0 0 0,-2 1 1 0 0,1-1-1 0 0,-1 0 1 0 0,0 0-1 0 0,0 2-31 0 0,-2-4 80 0 0,0-2-49 0 0,-1 0 0 0 0,1 0 1 0 0,-1 0-1 0 0,1-1 0 0 0,-1 1 0 0 0,0-1 0 0 0,0 0 0 0 0,1 0 1 0 0,-1 0-1 0 0,0 0 0 0 0,0-1 0 0 0,-2 0-31 0 0,-1 0 54 0 0,1 0 1 0 0,-1 0-1 0 0,1-1 0 0 0,0 0 1 0 0,0-1-1 0 0,-1 0 0 0 0,-2-1-54 0 0,-7-3 132 0 0,1-1 0 0 0,1-1 0 0 0,-1 0 0 0 0,1-1-1 0 0,-12-10-131 0 0,6 3 40 0 0,1 0-1 0 0,1-2 0 0 0,0 0 0 0 0,-3-6-39 0 0,12 13 0 0 0,0-1 1 0 0,1-1 0 0 0,0 1 0 0 0,1-1 0 0 0,0 0 0 0 0,1-1-1 0 0,1 0 1 0 0,0 0-1 0 0,4 10 0 0 0,0-1 0 0 0,0 0 0 0 0,0 0 0 0 0,0 1 0 0 0,1-4 0 0 0,0 7 0 0 0,0 0 0 0 0,0 0 0 0 0,0 0 0 0 0,0 0 0 0 0,0 0 0 0 0,0 1 0 0 0,0-1 0 0 0,1 0 0 0 0,-1 0 0 0 0,0 0 0 0 0,1 0 0 0 0,-1 1 0 0 0,1-2 0 0 0,0 1-1 0 0,0 0-1 0 0,0 0 1 0 0,1 0-1 0 0,-1 0 1 0 0,0 0-1 0 0,1 0 1 0 0,-1 1-1 0 0,0-1 1 0 0,1 0-1 0 0,-1 1 1 0 0,1-1-1 0 0,0 1 1 0 0,-1-1-1 0 0,1 1 1 0 0,-1 0-1 0 0,1 0 1 0 0,-1 0-1 0 0,1 0 1 0 0,0 0-1 0 0,-1 0 1 0 0,2 0 1 0 0,2 1-10 0 0,1-1 0 0 0,0 1 1 0 0,-1 0-1 0 0,1 1 0 0 0,3 1 10 0 0,-2 0 1 0 0,0 0 0 0 0,-1 1 0 0 0,1 0 0 0 0,-1 0-1 0 0,1 1 1 0 0,-1-1 0 0 0,0 1 0 0 0,-1 1 0 0 0,1-1 0 0 0,3 6-1 0 0,4 6 63 0 0,-1 0 0 0 0,0 1 1 0 0,3 7-64 0 0,-2 0 16 0 0,-1 1 0 0 0,-1 0 1 0 0,-1 0-1 0 0,-1 1 0 0 0,-1 3-16 0 0,-5-18-1 0 0,-1 0 0 0 0,0 5 1 0 0,-2-13-35 0 0,1 0-1 0 0,-1 0 0 0 0,-1 0 1 0 0,1-1-1 0 0,0 1 0 0 0,-1 0 1 0 0,0 0-1 0 0,0-1 0 0 0,-1 3 36 0 0,2-5-102 0 0,0 0 0 0 0,-1-1 0 0 0,1 1-1 0 0,0 0 1 0 0,-1 0 0 0 0,1-1 0 0 0,-1 1 0 0 0,1 0-1 0 0,-1-1 1 0 0,1 1 0 0 0,-1 0 0 0 0,0-1-1 0 0,1 1 1 0 0,-1-1 0 0 0,0 1 0 0 0,1-1-1 0 0,-1 1 1 0 0,0-1 0 0 0,1 0 0 0 0,-1 1-1 0 0,0-1 1 0 0,0 0 0 0 0,0 0 0 0 0,0 1-1 0 0,1-1 1 0 0,-1 0 0 0 0,0 0 0 0 0,0 0-1 0 0,0 0 1 0 0,0 0 0 0 0,1 0 0 0 0,-1 0-1 0 0,0 0 1 0 0,0-1 0 0 0,0 1 0 0 0,0 0-1 0 0,1 0 1 0 0,-1-1 0 0 0,0 1 0 0 0,0 0-1 0 0,0-1 104 0 0,-15-7-7359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6.7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8 3223 0 0,'0'0'379'0'0,"2"0"382"0"0,5-3 174 0 0,-5 3 32 0 0,-2 0-45 0 0,0 0-216 0 0,5-3-167 0 0,-4 2 4715 0 0,-7 12-4649 0 0,1 1 0 0 0,-4 10-605 0 0,-5 12 515 0 0,-53 92 772 0 0,29-58-852 0 0,23-38-11 0 0,-6 22-424 0 0,-4 7 405 0 0,13-27-396 0 0,11-31-74 0 0,3-1-27 0 0,11-3 88 0 0,0-1 1 0 0,-1 0-1 0 0,1-1 0 0 0,-1 0 0 0 0,7-4 4 0 0,25-10 12 0 0,31-7-14 0 0,-57 21 2 0 0,0 0-1 0 0,0 2 1 0 0,7-1 0 0 0,-16 3 0 0 0,0 1 1 0 0,1 0-1 0 0,-1 0 1 0 0,0 1-1 0 0,0 0 1 0 0,1 1-1 0 0,2 1 0 0 0,-6-1 2 0 0,1 0-1 0 0,0 1 1 0 0,-1-1-1 0 0,1 2 1 0 0,-1-1-1 0 0,0 1 0 0 0,0 0 1 0 0,-1 0-1 0 0,1 0 1 0 0,1 3-2 0 0,0 0 40 0 0,-1 0 0 0 0,0 0 0 0 0,0 0 0 0 0,-1 1 0 0 0,0 0-1 0 0,0 0 1 0 0,2 8-40 0 0,4 9 213 0 0,-2 1 0 0 0,-1 1-213 0 0,-4-13 101 0 0,-1-1-1 0 0,-1 0 1 0 0,0 1 0 0 0,0 0-1 0 0,-2 6-100 0 0,0 8 237 0 0,-2 0-1 0 0,-1 6-236 0 0,0-19 79 0 0,0 0 1 0 0,0 0-1 0 0,-1-1 0 0 0,-1 1 0 0 0,0-1 1 0 0,-1 0-1 0 0,-1 0 0 0 0,0-1 0 0 0,-1 0-79 0 0,2-3 57 0 0,-1-1-1 0 0,0 0 1 0 0,0 0-1 0 0,-1-1 1 0 0,0 0-1 0 0,0-1 1 0 0,-1 0-1 0 0,0 0 1 0 0,0 0-1 0 0,0-1 0 0 0,-1-1 1 0 0,-5 3-57 0 0,-6 1 71 0 0,-1-1 0 0 0,0 0 0 0 0,0-2-1 0 0,-1 0 1 0 0,0-1 0 0 0,-16 0-71 0 0,30-5-32 0 0,7 0-128 0 0,2 0-32 0 0,0 0 0 0 0,0 0-125 0 0,0 0-527 0 0,0 0-232 0 0,0 0-657 0 0,1-2-2570 0 0,3-7-1096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52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0 1839 0 0,'0'0'344'0'0,"0"0"772"0"0,0 0 336 0 0,0 0 70 0 0,0 0-126 0 0,0 0-582 0 0,0 0-255 0 0,-1 1-51 0 0,-4 1-17 0 0,4-1-30 0 0,-1 0-12 0 0,-21 14 1639 0 0,15-9-1784 0 0,1 1 0 0 0,0-1 0 0 0,0 1 0 0 0,1 0 0 0 0,0 1 0 0 0,0-1 0 0 0,-3 8-304 0 0,-4 7 325 0 0,0 1 0 0 0,2 0 0 0 0,1 1 0 0 0,-7 22-325 0 0,3 3 225 0 0,2-1 0 0 0,2 4-225 0 0,8-39 48 0 0,1 0 0 0 0,1 12-48 0 0,-1 1 62 0 0,1-20-56 0 0,0-1 0 0 0,0 0 0 0 0,0 0 0 0 0,2 5-6 0 0,2 1 48 0 0,-3-10-43 0 0,0 0 0 0 0,0 0 0 0 0,0-1-1 0 0,0 1 1 0 0,0 0 0 0 0,1-1 0 0 0,-1 1-1 0 0,0 0 1 0 0,0-1 0 0 0,0 0 0 0 0,1 1-1 0 0,-1-1 1 0 0,0 0 0 0 0,1 1 0 0 0,-1-1-1 0 0,0 0 1 0 0,0 0 0 0 0,1 0 0 0 0,-1 0-1 0 0,0 0 1 0 0,1 0 0 0 0,-1-1 0 0 0,0 1 0 0 0,1 0-1 0 0,0-1-4 0 0,4-1 22 0 0,1 0-1 0 0,0 0 0 0 0,-1-1 0 0 0,2 0-21 0 0,34-19 108 0 0,13-6 24 0 0,-35 20-91 0 0,0 1 1 0 0,0 0-1 0 0,1 1 0 0 0,-1 1 0 0 0,11 0-41 0 0,-22 4 46 0 0,0 0 0 0 0,0 0 0 0 0,1 1 0 0 0,-1 0 0 0 0,0 1-1 0 0,0 0 1 0 0,0 1 0 0 0,0 0 0 0 0,0 0 0 0 0,-1 1 0 0 0,1 0 0 0 0,0 0-1 0 0,-1 1 1 0 0,0 0-46 0 0,-5-2 44 0 0,-1 0 0 0 0,0 0-1 0 0,1 0 1 0 0,-1 0 0 0 0,0 1-1 0 0,0-1 1 0 0,-1 1 0 0 0,1-1-1 0 0,0 1 1 0 0,-1-1 0 0 0,1 1-1 0 0,-1 0 1 0 0,0 0 0 0 0,0 0-1 0 0,0 0 1 0 0,-1 0 0 0 0,1-1-1 0 0,0 3-43 0 0,0 3 107 0 0,0-1-1 0 0,-1 1 0 0 0,0-1 1 0 0,0 1-1 0 0,0-1 0 0 0,-2 8-106 0 0,-2 0 124 0 0,-1 0 0 0 0,0-1 0 0 0,0 1 0 0 0,-2 0-124 0 0,2-3 64 0 0,-3 5-8 0 0,0-1 0 0 0,-1 1 0 0 0,0-2 0 0 0,-1 1 0 0 0,-1-1 0 0 0,-1-1 0 0 0,0 0 0 0 0,-1-1 0 0 0,0 0 0 0 0,-1-1 0 0 0,0 0 0 0 0,-1-2 0 0 0,0 1 0 0 0,-2-1-56 0 0,10-7 24 0 0,0 1 1 0 0,-1-1-1 0 0,0 0 0 0 0,0-1 1 0 0,0 0-1 0 0,0 0 0 0 0,-7 1-24 0 0,11-3-7 0 0,1 0 0 0 0,-1 1 0 0 0,0-1-1 0 0,0-1 1 0 0,1 1 0 0 0,-1 0 0 0 0,0-1-1 0 0,1 0 1 0 0,-1 0 0 0 0,0 0 0 0 0,1 0 0 0 0,-1 0-1 0 0,1-1 1 0 0,0 0 0 0 0,-1 0 0 0 0,1 0-1 0 0,0 0 1 0 0,0 0 7 0 0,1 0-87 0 0,0 0 0 0 0,0-1 0 0 0,0 1 0 0 0,1 0 1 0 0,-1 0-1 0 0,1-1 0 0 0,-1 1 0 0 0,1-1 0 0 0,0 0 0 0 0,0 1 0 0 0,0-1 0 0 0,0 0 0 0 0,1 1 0 0 0,-1-2 87 0 0,0-3-825 0 0,1 1 0 0 0,-1-1 0 0 0,1 0 0 0 0,1 0 0 0 0,0-2 825 0 0,2-9-5938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7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1 370 5527 0 0,'0'0'250'0'0,"0"0"-2"0"0,0 0-6 0 0,0 0 552 0 0,0 2 262 0 0,3 31 2680 0 0,-3-27-3524 0 0,0-1 0 0 0,1 1 0 0 0,0 0-1 0 0,0 0 1 0 0,0 0 0 0 0,1-1 0 0 0,-1 1 0 0 0,1 0-1 0 0,1-1-211 0 0,10 18 458 0 0,1-1-1 0 0,2 0 1 0 0,0-1 0 0 0,1-1-1 0 0,2 1-457 0 0,-17-19 23 0 0,34 38 448 0 0,2-1 1 0 0,8 3-472 0 0,-35-33 52 0 0,0-1 0 0 0,0-1 0 0 0,1 0 0 0 0,3 2-52 0 0,-7-5 27 0 0,0-1 0 0 0,0 0 0 0 0,1 0 0 0 0,-1 0 0 0 0,1-1 0 0 0,-1-1 0 0 0,3 1-27 0 0,-7-2 34 0 0,1 0 1 0 0,-1 0 0 0 0,1 0-1 0 0,-1-1 1 0 0,1 0-1 0 0,-1 1 1 0 0,1-2 0 0 0,-1 1-1 0 0,0 0 1 0 0,1-1-1 0 0,-1 0 1 0 0,0 0 0 0 0,0 0-1 0 0,0 0 1 0 0,0-1-1 0 0,-1 0 1 0 0,1 0 0 0 0,-1 0-1 0 0,1 0 1 0 0,-1 0-1 0 0,0 0 1 0 0,0-1 0 0 0,-1 0-1 0 0,1 0 1 0 0,-1 1-1 0 0,0-1 1 0 0,0-1 0 0 0,0 1-1 0 0,0 0 1 0 0,-1 0-1 0 0,0-1 1 0 0,1 1-1 0 0,-2-1 1 0 0,1 1 0 0 0,0-1-1 0 0,-1 0-34 0 0,0-8 67 0 0,0-1 0 0 0,0 1 0 0 0,-1-1 0 0 0,-1 1 0 0 0,-1-1 0 0 0,0 1 0 0 0,0 0 0 0 0,-5-9-67 0 0,-14-44 174 0 0,19 55-121 0 0,3 10-52 0 0,0 1 0 0 0,0-1 0 0 0,0 0 0 0 0,0 1 0 0 0,0-1 0 0 0,0 1 0 0 0,0-1 0 0 0,0 0 0 0 0,0 1 0 0 0,0-1 0 0 0,0 1 0 0 0,0-1 0 0 0,1 0-1 0 0,-1 0 0 0 0,1 0 0 0 0,0 0 0 0 0,-1 1 0 0 0,1-1 0 0 0,0 0 0 0 0,0 0 0 0 0,0 1 0 0 0,0-1 0 0 0,0 1 0 0 0,-1-1 0 0 0,1 1 0 0 0,0-1 0 0 0,0 1 0 0 0,0-1 0 0 0,0 1 0 0 0,1 0 0 0 0,-1 0 0 0 0,0-1 0 0 0,0 1 0 0 0,0 0 0 0 0,0 0 0 0 0,0 0 0 0 0,0 0 0 0 0,0 0 0 0 0,0 1 0 0 0,0-1 0 0 0,1 0 0 0 0,4 1 0 0 0,0 0 0 0 0,0 1 0 0 0,-1-1 0 0 0,3 2 0 0 0,15 6 31 0 0,0 2-1 0 0,-1 1 1 0 0,16 10-31 0 0,18 11 36 0 0,-10-13-36 0 0,-35-16 11 0 0,-7-5 32 0 0,-1 0-29 0 0,0-1 1 0 0,0 0-1 0 0,0 0 1 0 0,0-1-1 0 0,0 1 1 0 0,-1-1-1 0 0,1 1 1 0 0,-1-1-1 0 0,0 0 1 0 0,1 0 0 0 0,-1 0-1 0 0,0 0 1 0 0,-1 0-1 0 0,1-1 1 0 0,-1 1-1 0 0,1 0 1 0 0,-1-1-1 0 0,0 1 1 0 0,0-1 0 0 0,0 0-1 0 0,-1 1 1 0 0,1-1-1 0 0,-1 0-14 0 0,1-15 135 0 0,-1 0 0 0 0,-1 0 0 0 0,0 0 0 0 0,-1 0 1 0 0,-2 0-1 0 0,-4-17-135 0 0,1 13 290 0 0,0-1-1 0 0,-2 2 1 0 0,-1-1 0 0 0,-1 2 0 0 0,-4-6-290 0 0,7 15 176 0 0,0 0 0 0 0,-1 0 1 0 0,-1 1-1 0 0,0 0 0 0 0,0 1 0 0 0,-4-2-176 0 0,-3-2 349 0 0,0 0 0 0 0,-2 2 0 0 0,-16-9-349 0 0,18 12 211 0 0,-2 1 0 0 0,-8-2-211 0 0,-10-4 126 0 0,20 8-125 0 0,0 1 0 0 0,-17-3-1 0 0,25 5-11 0 0,5 3-211 0 0,0-1-1 0 0,0 0 1 0 0,0 1 0 0 0,0 0 0 0 0,0 0 0 0 0,0 0 0 0 0,0 1-1 0 0,-3 0 223 0 0,5-1-1673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1 6271 0 0,'0'0'280'0'0,"0"0"56"0"0,-7 11-272 0 0,7-11-64 0 0,-7 11 0 0 0,7-11 0 0 0,-6 11-112 0 0,6-11-40 0 0,-7 9-8 0 0,7-9 0 0 0,-11 7-120 0 0,2 1-24 0 0,-8 2-8 0 0,17-10-1912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2.4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374 543 1375 0 0,'-6'2'22'0'0,"-18"9"80"0"0,20-9 137 0 0,3-1-203 0 0,1-1 1 0 0,-1 0 0 0 0,0 1 0 0 0,1-1-1 0 0,-1 0 1 0 0,1 1 0 0 0,-1-1 0 0 0,0 0 0 0 0,1 1-1 0 0,-1-1 1 0 0,0 0 0 0 0,1 0 0 0 0,-1 0-1 0 0,0 0 1 0 0,1 0 0 0 0,-1 0-37 0 0,-5 0 1576 0 0,1-1-621 0 0,0 1 0 0 0,-1-1 1 0 0,1 0-1 0 0,-2-1-955 0 0,-11-2 403 0 0,11 2-258 0 0,-2 1-36 0 0,0-1 0 0 0,0 0 0 0 0,1 0 1 0 0,-1-1-1 0 0,1 0 0 0 0,-4-3-109 0 0,1 1 117 0 0,0 1 1 0 0,-7-3-118 0 0,8 4 71 0 0,0-1 1 0 0,0 0-1 0 0,-4-3-71 0 0,0-3 53 0 0,0 0-1 0 0,1-1 1 0 0,0-1-1 0 0,0 0 1 0 0,2 0-1 0 0,-10-13-52 0 0,18 20 34 0 0,-1 0 1 0 0,1-1-1 0 0,1 1 0 0 0,-1-1 1 0 0,1 0-1 0 0,0 1 0 0 0,-1-2-34 0 0,3 6 4 0 0,0-1 69 0 0,0 0-1 0 0,8-22 14 0 0,-5 19-33 0 0,3 2-28 0 0,-1 0 0 0 0,0 0 0 0 0,1 0 1 0 0,0 1-1 0 0,-1 0 0 0 0,1 0 0 0 0,0 0 0 0 0,0 1 0 0 0,0 0 1 0 0,0 0-1 0 0,1 0 0 0 0,-1 1 0 0 0,4 0-25 0 0,15 1 115 0 0,0 1-1 0 0,21 5-114 0 0,-29-4 1 0 0,17 3 55 0 0,0 1-1 0 0,-1 1 0 0 0,13 7-55 0 0,-29-9 15 0 0,-1 1 1 0 0,0 1-1 0 0,0 0 0 0 0,0 1 0 0 0,-1 1 0 0 0,-1 1 0 0 0,6 4-15 0 0,-18-13 9 0 0,14 12 65 0 0,0 1-1 0 0,-2 0-73 0 0,-9-10 33 0 0,-1 0 0 0 0,0 0 0 0 0,0 1 0 0 0,-1-1 0 0 0,0 1 0 0 0,0 0 0 0 0,0 0 0 0 0,0 3-33 0 0,3 7 161 0 0,-2 0 0 0 0,0 0 1 0 0,-1 0-1 0 0,0 1 0 0 0,-1-1 0 0 0,-1 1 0 0 0,-1-1 0 0 0,0 1 0 0 0,-2 0 0 0 0,-1 8-161 0 0,3-23 33 0 0,-1 1 0 0 0,1 0-1 0 0,-1 0 1 0 0,0 0 0 0 0,-1-1 0 0 0,1 1 0 0 0,0 0 0 0 0,-1-1-1 0 0,1 1 1 0 0,-1-1 0 0 0,0 0 0 0 0,1 0 0 0 0,-1 1-1 0 0,-1-1 1 0 0,1 0 0 0 0,0-1 0 0 0,0 1 0 0 0,-1 0 0 0 0,1-1-1 0 0,-1 1 1 0 0,1-1 0 0 0,-1 1 0 0 0,-1-1-33 0 0,-1 1 64 0 0,0-1 0 0 0,-1 0-1 0 0,1 0 1 0 0,0 0 0 0 0,0-1 0 0 0,-1 1 0 0 0,1-1 0 0 0,0-1 0 0 0,-1 1 0 0 0,1-1-1 0 0,0 0 1 0 0,-3-1-64 0 0,-2-1 94 0 0,0 0 0 0 0,0-1-1 0 0,1 0 1 0 0,-7-4-94 0 0,-35-23 187 0 0,32 19-159 0 0,-20-16 25 0 0,1-1 0 0 0,1-2 0 0 0,0-3-53 0 0,21 21 11 0 0,4 1-12 0 0,-1-1 0 0 0,2 0 0 0 0,0 0 0 0 0,0-1-1 0 0,2-1 1 0 0,0 0 0 0 0,0 0 0 0 0,1 0 0 0 0,1-2 1 0 0,-3-5-23 0 0,1-1 1 0 0,2-1 0 0 0,0-1 22 0 0,4 14-7 0 0,1-1-1 0 0,0 0 1 0 0,1 1 0 0 0,0-1 0 0 0,1 0 0 0 0,0 0-1 0 0,1-4 8 0 0,0 12-2 0 0,0-1 0 0 0,0 1-1 0 0,0 0 1 0 0,1-1 0 0 0,-1 1 0 0 0,1 0-1 0 0,0 0 1 0 0,0 0 0 0 0,0 0-1 0 0,1 1 1 0 0,0-1 0 0 0,-1 0 0 0 0,1 1-1 0 0,3-3 3 0 0,-1 2-3 0 0,0 0 0 0 0,0 1 1 0 0,0-1-1 0 0,0 1 0 0 0,0 0 0 0 0,0 1 0 0 0,1-1 0 0 0,-1 1 0 0 0,1 0 0 0 0,0 1 0 0 0,0-1 3 0 0,4 0 0 0 0,1 1 0 0 0,-1 0 0 0 0,1 0 0 0 0,0 1 0 0 0,-1 0 0 0 0,1 1 0 0 0,4 1 0 0 0,1 1 0 0 0,-1 0 0 0 0,1 2 0 0 0,0-1 0 0 0,7 5 0 0 0,-11-4 7 0 0,0 1 0 0 0,-1 1 0 0 0,1 0-1 0 0,-1 0 1 0 0,-1 1 0 0 0,1 0 0 0 0,-1 1-1 0 0,-1 0 1 0 0,0 1 0 0 0,0 0 0 0 0,-1 0 0 0 0,0 1-1 0 0,6 11-6 0 0,-6-8 13 0 0,-1 1-1 0 0,0 0 0 0 0,-1 0 1 0 0,-1 1-1 0 0,0 0 0 0 0,-1-1 1 0 0,-1 2-1 0 0,-1-1 1 0 0,0 0-1 0 0,-1 0 0 0 0,-1 3-12 0 0,0-5 71 0 0,0 0-1 0 0,-1 0 1 0 0,-1 0-1 0 0,-1-1 1 0 0,0 1-1 0 0,-3 8-70 0 0,4-16 34 0 0,-1 0-1 0 0,1-1 1 0 0,-1 1-1 0 0,0-1 1 0 0,0 0-1 0 0,-1 0 1 0 0,-2 3-34 0 0,3-5 28 0 0,0 0 0 0 0,0 0 0 0 0,-1 0 1 0 0,1 0-1 0 0,-1-1 0 0 0,1 1 0 0 0,-1-1 1 0 0,0 0-1 0 0,0-1 0 0 0,0 1 0 0 0,-2 0-28 0 0,-1 0 31 0 0,1-1-1 0 0,-1 0 1 0 0,0 0-1 0 0,1-1 1 0 0,-1 0-1 0 0,0 0 1 0 0,1 0-1 0 0,-6-2-30 0 0,-12-2 117 0 0,-16-5-117 0 0,37 8 2 0 0,0 1-1 0 0,-73-21 66 0 0,63 16-54 0 0,0 0-1 0 0,0 0 0 0 0,0-2 0 0 0,-5-3-12 0 0,8 4-7 0 0,1-1 0 0 0,1 1 1 0 0,-1-2-1 0 0,1 0 0 0 0,0 0 0 0 0,-4-6 7 0 0,7 8-6 0 0,1-1-1 0 0,-1 1 1 0 0,1-1-1 0 0,1 0 1 0 0,-1 0 0 0 0,1 0-1 0 0,0 0 1 0 0,1-1 0 0 0,-2-6 6 0 0,3 9-7 0 0,1 0 0 0 0,-1-1 1 0 0,1 1-1 0 0,0 0 0 0 0,1-1 1 0 0,-1 1-1 0 0,1 0 0 0 0,0 0 1 0 0,0-1-1 0 0,1 1 0 0 0,0 0 1 0 0,-1 0-1 0 0,2 0 0 0 0,-1 1 1 0 0,1-1-1 0 0,-1 0 0 0 0,1 1 1 0 0,0 0-1 0 0,1 0 0 0 0,-1 0 1 0 0,1 0-1 0 0,1-1 7 0 0,5-4-16 0 0,1 0-1 0 0,0 1 1 0 0,0 0 0 0 0,0 1-1 0 0,1 0 1 0 0,1 1 0 0 0,-1 1-1 0 0,2-1 17 0 0,3 0-9 0 0,1 2 0 0 0,0 0 1 0 0,0 0-1 0 0,0 2 0 0 0,0 0 0 0 0,8 1 9 0 0,-17 1-1 0 0,1 0-1 0 0,-1 1 1 0 0,0 0-1 0 0,0 0 1 0 0,0 1 0 0 0,0 0-1 0 0,0 1 1 0 0,0 0-1 0 0,3 2 2 0 0,-7-3 8 0 0,0 0 0 0 0,-1 1 0 0 0,1 0 0 0 0,0 0 0 0 0,-1 0 0 0 0,0 0 0 0 0,0 1-1 0 0,0 0 1 0 0,0 0 0 0 0,-1 0 0 0 0,1 0 0 0 0,-1 0 0 0 0,0 1 0 0 0,0 0-1 0 0,-1-1 1 0 0,2 4-8 0 0,3 10 54 0 0,-1 0 0 0 0,-1 0 1 0 0,0 1-1 0 0,0 10-54 0 0,-3-16 41 0 0,-1 0 1 0 0,0 0 0 0 0,-1-1-1 0 0,-1 1 1 0 0,0 0 0 0 0,0-1-1 0 0,-2 5-41 0 0,2-13 27 0 0,-1 0 0 0 0,1 0 0 0 0,0 0-1 0 0,-1 0 1 0 0,0 0 0 0 0,0 0 0 0 0,0 0 0 0 0,0-1 0 0 0,-1 1-1 0 0,0-1 1 0 0,-2 3-27 0 0,4-5 20 0 0,-1 1-1 0 0,1-1 1 0 0,-1 0-1 0 0,0 0 1 0 0,1 0 0 0 0,-1 1-1 0 0,0-1 1 0 0,0-1-1 0 0,0 1 1 0 0,0 0-1 0 0,0 0 1 0 0,0-1-1 0 0,0 1 1 0 0,0-1 0 0 0,0 0-1 0 0,0 0 1 0 0,0 1-1 0 0,0-1 1 0 0,0-1-1 0 0,-1 1 1 0 0,1 0 0 0 0,0 0-1 0 0,0-1 1 0 0,0 1-1 0 0,0-1-19 0 0,-19-6 79 0 0,1-2 1 0 0,0 0-1 0 0,0-1 0 0 0,1 0 0 0 0,0-2 0 0 0,1 0 1 0 0,1-2-1 0 0,-10-8-79 0 0,4 1-2 0 0,1-1 0 0 0,1-2 0 0 0,1 0 0 0 0,1-1 0 0 0,-11-21 2 0 0,23 34-8 0 0,0-1-1 0 0,1 0 1 0 0,1-1-1 0 0,0 1 0 0 0,-2-11 9 0 0,-3-19-41 0 0,1-9 41 0 0,8 48 2 0 0,0-3-10 0 0,0 1 1 0 0,1-1 0 0 0,-1 0 0 0 0,1 0 0 0 0,1 0 0 0 0,-1 0 0 0 0,1 0-1 0 0,0 0 1 0 0,1 1 0 0 0,0-3 7 0 0,0 4-3 0 0,0 1-1 0 0,0 0 1 0 0,0 0-1 0 0,0 0 0 0 0,1 0 1 0 0,-1 0-1 0 0,1 1 1 0 0,0-1-1 0 0,0 1 1 0 0,0 0-1 0 0,1 0 1 0 0,-1 0-1 0 0,1 0 1 0 0,0 0-1 0 0,0 1 1 0 0,0-1 3 0 0,3 0-6 0 0,0-1 0 0 0,1 1 1 0 0,-1 0-1 0 0,1 1 1 0 0,-1 0-1 0 0,1 0 0 0 0,0 1 1 0 0,0 0-1 0 0,0 0 1 0 0,0 1-1 0 0,-1 0 0 0 0,1 0 1 0 0,0 0-1 0 0,0 1 1 0 0,0 1-1 0 0,0 0 1 0 0,-1 0-1 0 0,1 0 0 0 0,0 1 1 0 0,-1 0-1 0 0,2 1 6 0 0,2 1 0 0 0,0 0 0 0 0,-1 1 0 0 0,1 0 0 0 0,-1 1 0 0 0,-1 0 0 0 0,7 6 0 0 0,-10-7 0 0 0,-1 0 0 0 0,0 0 0 0 0,0 0 0 0 0,0 1 0 0 0,-1-1 0 0 0,0 1 0 0 0,0 0 0 0 0,0 0 0 0 0,-1 1 0 0 0,2 5 0 0 0,1 8 0 0 0,-1 1 0 0 0,0-1 0 0 0,-2 1 0 0 0,0-1 0 0 0,-2 1 0 0 0,0 0 0 0 0,-2 0 0 0 0,-1 7 0 0 0,2-20 13 0 0,-2-1-1 0 0,1 0 0 0 0,-1-1 1 0 0,0 1-1 0 0,-1 0 1 0 0,0-1-1 0 0,-2 5-12 0 0,4-9 5 0 0,-1-1-1 0 0,1 1 1 0 0,-1-1 0 0 0,0 0-1 0 0,0 1 1 0 0,0-1 0 0 0,0 0-1 0 0,0 0 1 0 0,0 0 0 0 0,-1 0-1 0 0,1 0 1 0 0,0-1 0 0 0,-1 1-1 0 0,0-1 1 0 0,1 0 0 0 0,-1 0-1 0 0,0 1 1 0 0,1-2 0 0 0,-1 1-1 0 0,0 0 1 0 0,0-1 0 0 0,0 1-5 0 0,-4-1 12 0 0,0 0 0 0 0,0 0 0 0 0,-1 0 0 0 0,1-1 0 0 0,0 0 0 0 0,0-1 0 0 0,1 1 0 0 0,-1-1 0 0 0,0-1 0 0 0,-5-2-12 0 0,3 1 3 0 0,1 0 1 0 0,0-1-1 0 0,0 0 0 0 0,0 0 0 0 0,1-1 1 0 0,0 0-1 0 0,0 0 0 0 0,0-2-3 0 0,-9-7 0 0 0,12 12 0 0 0,0-1 0 0 0,1 0 0 0 0,-1 0 0 0 0,1 0 0 0 0,-1 0 0 0 0,1-1 0 0 0,1 1 0 0 0,-1-1 0 0 0,-8-21-13 0 0,11 26 10 0 0,0-1-1 0 0,0 0 1 0 0,0 1 0 0 0,-1-1-1 0 0,1 1 1 0 0,0-1 0 0 0,0 0-1 0 0,0 1 1 0 0,0-1 0 0 0,0 0-1 0 0,0 1 1 0 0,0-1 0 0 0,0 1-1 0 0,0-1 1 0 0,1 0 0 0 0,-1 1-1 0 0,0-1 1 0 0,0 1 0 0 0,1-1 3 0 0,0-2-4 0 0,-1 0 0 0 0,1 0-1 0 0,0 1 1 0 0,0-1-1 0 0,1 0 1 0 0,-1 1-1 0 0,0-1 1 0 0,1 1-1 0 0,0 0 1 0 0,-1-1-1 0 0,1 1 1 0 0,0 0-1 0 0,0 0 1 0 0,1 0-1 0 0,-1 0 1 0 0,0 0 0 0 0,0 1-1 0 0,1-1 1 0 0,-1 1-1 0 0,1 0 1 0 0,0-1-1 0 0,-1 1 1 0 0,1 0-1 0 0,0 0 1 0 0,2 0 4 0 0,3-1-4 0 0,-1 1 1 0 0,0 0-1 0 0,1 0 1 0 0,-1 1-1 0 0,1 0 1 0 0,-1 0-1 0 0,1 1 1 0 0,-1 0 0 0 0,3 0 3 0 0,-3 1-4 0 0,1 0 1 0 0,-1 1 0 0 0,0 0 0 0 0,0 0 0 0 0,0 0 0 0 0,0 1 0 0 0,0 0-1 0 0,-1 0 1 0 0,0 1 0 0 0,1 0 0 0 0,-2 0 0 0 0,1 0 0 0 0,-1 1 0 0 0,1-1 0 0 0,-2 1-1 0 0,1 1 1 0 0,1 2 3 0 0,0 2 0 0 0,-1 0 0 0 0,0 0 0 0 0,-1 1 0 0 0,0 0 0 0 0,2 11 0 0 0,-2-2 0 0 0,-1 0 0 0 0,-1 0 0 0 0,-1 2 0 0 0,0-7 10 0 0,-2 0 0 0 0,0-1 0 0 0,-1 3-10 0 0,1-11 6 0 0,0 1 1 0 0,-1 0-1 0 0,0-1 0 0 0,-1 0 1 0 0,1 1-1 0 0,-1-1 1 0 0,-2 2-7 0 0,4-7 4 0 0,-1 1 1 0 0,1-1-1 0 0,-1 0 1 0 0,0 0-1 0 0,0 0 0 0 0,0 0 1 0 0,0 0-1 0 0,0 0 1 0 0,0 0-1 0 0,0-1 0 0 0,-1 1 1 0 0,1-1-1 0 0,-1 0 1 0 0,1 0-5 0 0,-2 1 12 0 0,0-1 0 0 0,0 1 1 0 0,0-1-1 0 0,-1-1 0 0 0,1 1 1 0 0,0 0-1 0 0,0-1 0 0 0,-4 0-12 0 0,-1-1 12 0 0,1 0-1 0 0,-1 0 1 0 0,1-1-1 0 0,0 0 1 0 0,0 0-1 0 0,0-1 1 0 0,0 0-1 0 0,0 0 1 0 0,0-1-12 0 0,-2-1 2 0 0,1-1 1 0 0,0 0-1 0 0,0 0 0 0 0,1-1 1 0 0,0 0-1 0 0,0-1 0 0 0,0 0 1 0 0,1 0-1 0 0,0 0 0 0 0,1-1 1 0 0,0 0-1 0 0,0 0 0 0 0,1-1 1 0 0,0 1-1 0 0,1-1 1 0 0,0 0-1 0 0,-1-7-2 0 0,3 11-11 0 0,1 0 0 0 0,0 1 1 0 0,1-1-1 0 0,-1 0 0 0 0,1 0 0 0 0,0 0 1 0 0,1 0-1 0 0,-1 0 0 0 0,3-6 11 0 0,-3 9-6 0 0,1-1-1 0 0,1 1 1 0 0,-1-1 0 0 0,0 1-1 0 0,1 0 1 0 0,0-1-1 0 0,0 1 1 0 0,0 0 0 0 0,0 0-1 0 0,0 0 1 0 0,0 1 0 0 0,1-1-1 0 0,0 0 1 0 0,-1 1 0 0 0,1 0-1 0 0,2-2 7 0 0,2 0-1 0 0,1 0 0 0 0,-1 1 0 0 0,1 0-1 0 0,0 0 1 0 0,0 1 0 0 0,0 0 0 0 0,0 0 0 0 0,0 1 0 0 0,1 0-1 0 0,-1 0 1 0 0,3 1 1 0 0,3 0 0 0 0,0 0 1 0 0,0 1-1 0 0,0 1 0 0 0,0 1 0 0 0,0 0 0 0 0,3 1 0 0 0,-11-2 0 0 0,0 0 0 0 0,0 0 0 0 0,-1 0 0 0 0,1 1 0 0 0,-1 0 0 0 0,0 0 0 0 0,0 0 0 0 0,0 0 0 0 0,0 1 0 0 0,0 0 0 0 0,-1 0 0 0 0,1 0 0 0 0,-1 1 0 0 0,0-1 0 0 0,-1 1 0 0 0,1 0 0 0 0,0 1 0 0 0,0 3 0 0 0,1 0 0 0 0,-1 0 0 0 0,0 0 0 0 0,0 4 0 0 0,-1 2 0 0 0,-4 0 11 0 0,-3-1 32 0 0,3-13-39 0 0,1 0 0 0 0,-1-1 1 0 0,0 1-1 0 0,1 0 0 0 0,-1 0 1 0 0,0 0-1 0 0,0 0 0 0 0,0-1 1 0 0,0 1-1 0 0,0-1 0 0 0,1 1 0 0 0,-1 0 1 0 0,0-1-1 0 0,0 1 0 0 0,-1-1 1 0 0,1 0-1 0 0,0 1 0 0 0,0-1 1 0 0,0 0-1 0 0,0 0 0 0 0,0 0 1 0 0,0 0-1 0 0,0 1 0 0 0,0-2 1 0 0,-1 1-1 0 0,1 0 0 0 0,0 0 1 0 0,0 0-1 0 0,-1-1-4 0 0,-2 0 11 0 0,1 0 1 0 0,-1 0-1 0 0,1 0 0 0 0,-1-1 1 0 0,1 1-1 0 0,-1-1 0 0 0,1 0 1 0 0,-1-1-12 0 0,-14-11 8 0 0,1-1 0 0 0,1 0 0 0 0,0-1 1 0 0,1-1-1 0 0,1 0 0 0 0,0-1 0 0 0,1-1 1 0 0,1 0-1 0 0,1 0 0 0 0,-1-6-8 0 0,10 20-7 0 0,0 0-1 0 0,0 0 1 0 0,0 0 0 0 0,1 0-1 0 0,-1-4 8 0 0,2 6-5 0 0,-1 0 0 0 0,1 0 0 0 0,0 0 0 0 0,0 1 0 0 0,0-1 0 0 0,0 0 0 0 0,1 0 0 0 0,-1 0 0 0 0,1 1 0 0 0,0-1 0 0 0,0-1 5 0 0,0 3-5 0 0,-1-1 1 0 0,1 1-1 0 0,0 0 0 0 0,-1 0 0 0 0,1 0 0 0 0,0 0 1 0 0,0 0-1 0 0,0 0 0 0 0,0 0 0 0 0,0 0 5 0 0,3-2-4 0 0,0 0-1 0 0,1 1 0 0 0,0-1 0 0 0,0 1 1 0 0,0 0-1 0 0,0 0 0 0 0,0 0 1 0 0,0 0-1 0 0,0 1 0 0 0,1 0 1 0 0,-1 0-1 0 0,0 1 0 0 0,1 0 1 0 0,-1 0-1 0 0,1 0 0 0 0,-1 0 1 0 0,1 1 4 0 0,2 0-6 0 0,1 0 0 0 0,-1 1-1 0 0,0 0 1 0 0,1 0 0 0 0,-1 1 0 0 0,0 0 0 0 0,0 1 0 0 0,-1 0 0 0 0,1 0 0 0 0,4 3 6 0 0,-5-2 0 0 0,0 1 0 0 0,-1 0 0 0 0,1 0 0 0 0,-1 0 0 0 0,0 1 0 0 0,-1-1 0 0 0,1 1 0 0 0,-1 1 0 0 0,-1-1 0 0 0,1 1 0 0 0,-1 0 0 0 0,1 5 0 0 0,-2-6 0 0 0,0 1 0 0 0,-1 0 1 0 0,0-1-1 0 0,0 1 0 0 0,-1 0 0 0 0,0 0 0 0 0,0 0 0 0 0,-1 8 0 0 0,0-12 13 0 0,-1-1-1 0 0,1 1 0 0 0,-1-1 0 0 0,1 1 1 0 0,-1 0-1 0 0,-1-1 0 0 0,1 1 0 0 0,0-1 1 0 0,-1 0-1 0 0,1 0 0 0 0,-1 1 1 0 0,0-1-1 0 0,0 0 0 0 0,-1 0 0 0 0,1-1 1 0 0,0 1-1 0 0,-1 0 0 0 0,0-1 1 0 0,0 0-1 0 0,-2 3-12 0 0,0-3 37 0 0,0 1-1 0 0,-1-1 1 0 0,1 0 0 0 0,0 0-1 0 0,-1 0 1 0 0,1-1 0 0 0,-1 0-1 0 0,0 0 1 0 0,1-1 0 0 0,-1 1-1 0 0,0-1 1 0 0,0 0 0 0 0,1-1-1 0 0,-6 0-36 0 0,2 0 0 0 0,2 1 0 0 0,0-2 0 0 0,0 1 0 0 0,0-1 0 0 0,-5-1 0 0 0,1 0-14 0 0,22 1-113 0 0,-7 3-23 0 0,1 0-1 0 0,-1 0 1 0 0,0 0 0 0 0,0 1 0 0 0,0 0-1 0 0,0 0 1 0 0,0 0 0 0 0,-1 0 0 0 0,2 1 150 0 0,-4-2-63 0 0,15 8-701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1.67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349 0 7367 0 0,'-3'6'35'0'0,"-26"52"436"0"0,25-48-412 0 0,0 0 0 0 0,1-1 0 0 0,0 2 0 0 0,0-1-1 0 0,1 3-58 0 0,-2 33 1986 0 0,3 0-1 0 0,2 22-1985 0 0,8 45 725 0 0,-4-67-528 0 0,-2 0 1 0 0,-2 9-198 0 0,-2-33 151 0 0,-1 1 1 0 0,0-1-1 0 0,-2-1 0 0 0,-3 11-151 0 0,7-30 80 0 0,-2-1-13 0 0,0 1-62 0 0,1-1 0 0 0,0 0 0 0 0,-1 0 1 0 0,1 0-1 0 0,-1 0 0 0 0,1 0 0 0 0,-1 0 0 0 0,1 0 0 0 0,-1-1 1 0 0,0 1-1 0 0,1 0 0 0 0,-1-1 0 0 0,0 1 0 0 0,0-1 0 0 0,1 0 0 0 0,-1 0 1 0 0,0 0-1 0 0,0 1 0 0 0,0-2 0 0 0,1 1 0 0 0,-1 0 0 0 0,0 0 1 0 0,0-1-1 0 0,1 1 0 0 0,-1 0 0 0 0,0-1 0 0 0,0 0 0 0 0,1 1 0 0 0,-1-1 1 0 0,0 0-6 0 0,-5-4-46 0 0,0 0 1 0 0,0 0-1 0 0,0-1 1 0 0,1 0 0 0 0,0 0-1 0 0,0-1 1 0 0,0 1-1 0 0,1-1 1 0 0,-1-2 45 0 0,-9-15-88 0 0,1 0-1 0 0,-1-7 89 0 0,1 3-61 0 0,-62-135-112 0 0,61 131 135 0 0,10 21 32 0 0,0-1 7 0 0,0-1 0 0 0,0 0 1 0 0,1 0-1 0 0,-1-7-1 0 0,5 17 57 0 0,0 3 43 0 0,0 0 71 0 0,1 3 28 0 0,20 48 266 0 0,-2-7-134 0 0,5 22-331 0 0,-7-12 192 0 0,-4 0 0 0 0,-1 1 0 0 0,-3 1 0 0 0,-1 8-192 0 0,-8-51 155 0 0,0 0 1 0 0,0 0-1 0 0,-1 4-155 0 0,0-14 160 0 0,1-3 2 0 0,0 0 4 0 0,0 0 2 0 0,-2-2-28 0 0,-2-3-135 0 0,1 1 0 0 0,0-1 1 0 0,-1 1-1 0 0,1-1 0 0 0,1 0 0 0 0,-1 0 0 0 0,1-1 0 0 0,0 1 0 0 0,0 0 1 0 0,0-4-6 0 0,-3-13-56 0 0,0 0 1 0 0,2-2 55 0 0,1 9-66 0 0,-16-155-502 0 0,10 76 261 0 0,4 49 116 0 0,3-4 191 0 0,1 29-42 0 0,0 1 1 0 0,2-1-1 0 0,4-15 42 0 0,-5 30-3 0 0,0 0-1 0 0,0 0 0 0 0,1 1 1 0 0,0-1-1 0 0,0 0 0 0 0,0 1 1 0 0,1-1-1 0 0,-1 1 1 0 0,1 0-1 0 0,0 0 0 0 0,3-3 4 0 0,-5 6-1 0 0,0 0 0 0 0,1-1-1 0 0,0 1 1 0 0,-1 0 0 0 0,1 0-1 0 0,0 0 1 0 0,-1 0 0 0 0,1 0-1 0 0,0 0 1 0 0,0 0 0 0 0,0 0-1 0 0,0 1 1 0 0,0-1 0 0 0,-1 1-1 0 0,1 0 1 0 0,0-1 0 0 0,0 1-1 0 0,0 0 1 0 0,0 0 0 0 0,1 0-1 0 0,-1 0 1 0 0,0 1 0 0 0,-1-1-1 0 0,1 1 1 0 0,0-1 0 0 0,0 1-1 0 0,0-1 1 0 0,0 1 0 0 0,0 0-1 0 0,0 0 2 0 0,8 5 13 0 0,0 1 0 0 0,0 0 0 0 0,0 1 0 0 0,-1-1 0 0 0,0 2 0 0 0,-1-1-1 0 0,0 1 1 0 0,0 1 0 0 0,5 8-13 0 0,1 3 110 0 0,-1 1 0 0 0,-1 0 0 0 0,-1 1 1 0 0,4 13-111 0 0,-9-20 163 0 0,-1-1 1 0 0,0 2 0 0 0,-2-1 0 0 0,0 1 0 0 0,0-1 0 0 0,-2 1 0 0 0,0 3-164 0 0,-1-18 210 0 0,0-2-61 0 0,0 0-21 0 0,0 0-7 0 0,-3-1-10 0 0,-1-1-112 0 0,-1-1 0 0 0,1 0 0 0 0,0 0-1 0 0,0-1 1 0 0,0 1 0 0 0,0-1 0 0 0,0 0 0 0 0,1 0 0 0 0,0 0 0 0 0,0 0 0 0 0,0-1-1 0 0,0 1 1 0 0,-1-4 1 0 0,-6-13-220 0 0,0 0 0 0 0,-2-13 220 0 0,9 26-49 0 0,-28-78-1290 0 0,14 37 119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0.71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344 264 6911 0 0,'-13'-1'149'0'0,"0"-1"0"0"0,0-1 0 0 0,0 0 0 0 0,1-1-1 0 0,-10-3-148 0 0,15 3 337 0 0,0 0-1 0 0,0-1 0 0 0,0 1 0 0 0,1-1 0 0 0,-1-1 0 0 0,1 1 1 0 0,-4-6-337 0 0,-8-7 376 0 0,2 4-91 0 0,-5-9-285 0 0,16 15 40 0 0,2 5-23 0 0,1 0-1 0 0,-1 0 1 0 0,0 0 0 0 0,1 0-1 0 0,-1 0 1 0 0,-2 0-17 0 0,-11-12 73 0 0,14 14-99 0 0,1 3-17 0 0,-1 8-18 0 0,0 0 0 0 0,0 0 0 0 0,1 1-1 0 0,0-1 1 0 0,1 0 0 0 0,1 5 61 0 0,2 24-103 0 0,2 3 103 0 0,-1-12 2 0 0,27 224 147 0 0,-15-73 418 0 0,-14-154-462 0 0,4 190 1566 0 0,-6-202-1471 0 0,0-12 49 0 0,0-3-7 0 0,0 0-29 0 0,-2-1-12 0 0,0-1-155 0 0,-1-1 0 0 0,1 1-1 0 0,0-1 1 0 0,0 1 0 0 0,0-1-1 0 0,0 0 1 0 0,1 0-1 0 0,-1 0 1 0 0,1 0-46 0 0,-13-31 71 0 0,10 22-57 0 0,-7-22-16 0 0,1-1-1 0 0,-1-13 3 0 0,-9-73-376 0 0,8 48 97 0 0,-39-325-999 0 0,50 390 1277 0 0,-2-32-59 0 0,0-20 60 0 0,3 50-2 0 0,1-1 0 0 0,0 0 1 0 0,0 1-1 0 0,1-1 0 0 0,1 1 0 0 0,-1-1 0 0 0,5-8 2 0 0,-6 17 59 0 0,1 3-46 0 0,0-1 0 0 0,1 1 0 0 0,-1 0 0 0 0,0 0-1 0 0,0 0 1 0 0,0 0 0 0 0,0 0 0 0 0,0 0 0 0 0,0 1 0 0 0,0-1 0 0 0,0 1 0 0 0,-1-1 0 0 0,1 1-1 0 0,0 0 1 0 0,-1-1-13 0 0,6 7 18 0 0,0 0 1 0 0,-1 0-1 0 0,0 1 0 0 0,0 0 0 0 0,-1-1 0 0 0,2 5-18 0 0,6 18 75 0 0,4 10-75 0 0,-6-12 43 0 0,6 13 33 0 0,30 76 389 0 0,18 76-465 0 0,-36-75 291 0 0,-5 1 0 0 0,-5 1-1 0 0,-5 13-290 0 0,-12-116 49 0 0,4 59 342 0 0,-3 5-391 0 0,-2-81 2 0 0,-1-1-1 0 0,0 1 0 0 0,0-1 0 0 0,0 1 1 0 0,0-1-1 0 0,0 1 0 0 0,0-1 0 0 0,0 0 1 0 0,0 1-1 0 0,0-1 0 0 0,0 1 1 0 0,0-1-1 0 0,0 1 0 0 0,-1-1 0 0 0,1 1 1 0 0,0-1-1 0 0,0 1 0 0 0,0-1 0 0 0,0 0 1 0 0,-1 1-1 0 0,1-1 0 0 0,0 1-1 0 0,-1-2-11 0 0,0 0 0 0 0,0 0-1 0 0,0 0 1 0 0,0 0 0 0 0,0-1-1 0 0,0 1 1 0 0,0 0 0 0 0,1 0 0 0 0,-1 0-1 0 0,0-2 12 0 0,-9-18-119 0 0,9 18 109 0 0,-14-37-989 0 0,-11-38 999 0 0,-5-43-747 0 0,-3-13 386 0 0,7 49 303 0 0,2 4 369 0 0,-14-78-311 0 0,32 121 446 0 0,6 35-200 0 0,1 3-12 0 0,0 0-64 0 0,2 0-146 0 0,-1 0-1 0 0,0 0 1 0 0,0 1 0 0 0,1-1-1 0 0,-1 1 1 0 0,0-1-1 0 0,0 1 1 0 0,0-1-1 0 0,0 1 1 0 0,1 0 0 0 0,-1-1-1 0 0,0 1 1 0 0,0 1-24 0 0,13 11 83 0 0,1 6-59 0 0,-1 0 0 0 0,-1 1 0 0 0,-1 0 0 0 0,1 6-24 0 0,-1-4 10 0 0,135 251 349 0 0,-66-121-148 0 0,-3 9-211 0 0,-38-79 178 0 0,-40-80-100 0 0,1-6-64 0 0,-1 0 0 0 0,0 0 1 0 0,0 0-1 0 0,0 0 0 0 0,0 1 1 0 0,-1-1-1 0 0,1 0 0 0 0,-2-3-14 0 0,0-2-1 0 0,-40-181-1124 0 0,12 59-337 0 0,-43-171-2117 0 0,71 294 3500 0 0,-62-261 461 0 0,60 252 35 0 0,2-1-1 0 0,-1 1 1 0 0,2-1-1 0 0,0 0 1 0 0,2-3-417 0 0,-1 18 517 0 0,0 3-5 0 0,4 1 0 0 0,3 2-404 0 0,0 0 0 0 0,0 1-1 0 0,-1 0 1 0 0,1 0 0 0 0,-1 0 0 0 0,0 1-1 0 0,0 0 1 0 0,4 4-108 0 0,12 14 192 0 0,10 14-192 0 0,-22-25 77 0 0,178 225 787 0 0,-168-207-762 0 0,0 0 1 0 0,-3 0-1 0 0,0 2 0 0 0,5 16-102 0 0,-8-13 229 0 0,-1-1 324 0 0,3 2-553 0 0,-11-27 139 0 0,0 0-1 0 0,0 1 1 0 0,1-1 0 0 0,1-1 0 0 0,5 7-139 0 0,-9-12 27 0 0,-1-1 0 0 0,1 0-1 0 0,-1 1 1 0 0,1-1 0 0 0,0 0-1 0 0,0-1 1 0 0,0 1 0 0 0,0 0-1 0 0,1-1 1 0 0,-1 0 0 0 0,0 0-1 0 0,0 0 1 0 0,1 0 0 0 0,-1 0-1 0 0,1-1 1 0 0,0 1-27 0 0,1-1-451 0 0,0 0 0 0 0,0 0 0 0 0,0-1 0 0 0,0 0 0 0 0,0 0 1 0 0,0 0-1 0 0,0 0 0 0 0,-1-1 0 0 0,1 0 0 0 0,-1 0 0 0 0,2 0 451 0 0,25-15-5299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42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127 506 8751 0 0,'-3'5'87'0'0,"1"1"-1"0"0,0-1 1 0 0,0 1 0 0 0,0 0-1 0 0,0 0 1 0 0,1 0-1 0 0,0 0 1 0 0,1 0-1 0 0,-1 0 1 0 0,1 0-1 0 0,0 0 1 0 0,0 0 0 0 0,1 2-87 0 0,2 12 89 0 0,1-1 0 0 0,1 0 1 0 0,3 8-90 0 0,0-1 200 0 0,67 267 624 0 0,-55-187 156 0 0,4 88-980 0 0,-23-170 250 0 0,0-1 1 0 0,-1 1 0 0 0,0-12-251 0 0</inkml:trace>
  <inkml:trace contextRef="#ctx0" brushRef="#br0" timeOffset="1">247 1377 13266 0 0,'-3'-6'-6'0'0,"-10"-19"-21"0"0,2-1 0 0 0,1-1 1 0 0,2 1-1 0 0,-1-4 27 0 0,-27-138-656 0 0,21 90 189 0 0,-117-680-6850 0 0,128 724 7809 0 0,0-1 0 0 0,3 1 0 0 0,1 0 0 0 0,2-18-492 0 0,-1 47 236 0 0,0 0 1 0 0,0 0 0 0 0,0 0 0 0 0,1 0 0 0 0,-1 1-1 0 0,1-1 1 0 0,2-2-237 0 0,-3 4 709 0 0,3 4-6 0 0,2 2-565 0 0,0-1 1 0 0,-1 1-1 0 0,1 0 0 0 0,-1 0 1 0 0,1 0-1 0 0,-1 1 1 0 0,0 0-1 0 0,3 3-138 0 0,-1 0 104 0 0,1 1 1 0 0,-2 0-1 0 0,1 0 1 0 0,-1 1-1 0 0,0 0-104 0 0,8 15 224 0 0,-1 2-1 0 0,-2-1 1 0 0,6 17-224 0 0,25 77 1471 0 0,21 101-1471 0 0,-41-122 219 0 0,-5 2 0 0 0,1 52-219 0 0,6 194-328 0 0,-24-327-416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4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475 0 10135 0 0,'-8'12'122'0'0,"-1"1"0"0"0,2-1 0 0 0,0 1-1 0 0,0 1 1 0 0,1-1 0 0 0,1 1 0 0 0,0 0 0 0 0,1 0-1 0 0,-1 9-121 0 0,1 10 78 0 0,1 1-1 0 0,2-1 0 0 0,2 3-77 0 0,7 101 328 0 0,23 76 62 0 0,-18-135-300 0 0,12 69 36 0 0,17 125 64 0 0,-18-51 86 0 0</inkml:trace>
  <inkml:trace contextRef="#ctx0" brushRef="#br0" timeOffset="-1">523 1346 11970 0 0,'-15'-77'-435'0'0,"-49"-251"-1720"0"0,-18 4 1209 0 0,25 73 2786 0 0,52 209-795 0 0,4 39-517 0 0,1 3-18 0 0,0 0-81 0 0,2 4-40 0 0,11 38 388 0 0,-1 1-1 0 0,4 31-776 0 0,2 13 457 0 0,-10-55-382 0 0,36 155 200 0 0,-28-106-207 0 0,-1 26-68 0 0,-7-27 99 0 0,-4 7-99 0 0,-3-55 40 0 0,-3 1-1 0 0,0 0 1 0 0,-2-1 0 0 0,-2 2-40 0 0,5-30 3 0 0,0-1 0 0 0,0 1 0 0 0,0 0 1 0 0,-1-1-1 0 0,1 0 0 0 0,-1 1 0 0 0,0 0-3 0 0,2-4 1 0 0,0 0-1 0 0,-1 0 1 0 0,1 0-1 0 0,0 0 1 0 0,0 1-1 0 0,0-1 1 0 0,0 0-1 0 0,0 0 1 0 0,0 0-1 0 0,0 0 1 0 0,0 0-1 0 0,0 0 1 0 0,0 0-1 0 0,0 0 1 0 0,-1 0-1 0 0,1 0 1 0 0,0 0-1 0 0,0 0 1 0 0,0 0-1 0 0,0 1 1 0 0,0-1-1 0 0,0 0 1 0 0,0 0-1 0 0,0 0 1 0 0,-1 0-1 0 0,1 0 1 0 0,0 0-1 0 0,0 0 1 0 0,0 0-1 0 0,0 0 1 0 0,0 0 0 0 0,0 0-1 0 0,0 0 1 0 0,-1 0-1 0 0,1 0 1 0 0,0-1-1 0 0,0 1 1 0 0,0 0-1 0 0,0 0 1 0 0,0 0-1 0 0,0 0 1 0 0,0 0-1 0 0,-4-1-45 0 0,-1 0 0 0 0,1-1 0 0 0,1 0 0 0 0,-1 0 1 0 0,0 0-1 0 0,0 0 0 0 0,1-1 0 0 0,-1 1 0 0 0,1-1 1 0 0,0 0-1 0 0,0 0 0 0 0,0 0 0 0 0,0 0 0 0 0,0 0 1 0 0,1-1-1 0 0,-1 1 0 0 0,1-1 45 0 0,-7-12-327 0 0,1 0-1 0 0,0 0 1 0 0,-2-10 327 0 0,7 17-132 0 0,-31-76-910 0 0,-40-98-906 0 0,-79-170 1124 0 0,133 302 1788 0 0,3 0-1 0 0,-5-29-963 0 0,19 69 524 0 0,1 0-1 0 0,1 0 1 0 0,-1 0 0 0 0,2-7-524 0 0,0 16 498 0 0,0 2-76 0 0,2 2-20 0 0,7 8-276 0 0,-1 0 0 0 0,0 1-1 0 0,-1 0 1 0 0,0 0 0 0 0,0 0-1 0 0,-1 1 1 0 0,-1 0-126 0 0,14 33 242 0 0,2 13-242 0 0,-18-48 37 0 0,83 255 311 0 0,-40-79-322 0 0,-10 4-5 0 0,-10-51-15 0 0,-22-119-109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8.923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500 16 5063 0 0,'0'0'390'0'0,"-1"1"-252"0"0,-13 11 180 0 0,12-8-97 0 0,1-1 6 0 0,-2 1 167 0 0,1 0 0 0 0,0 0 0 0 0,0 0 0 0 0,0 0 1 0 0,0 1-1 0 0,1-1 0 0 0,0 1 0 0 0,-1 4-394 0 0,-2 11 86 0 0,1 0 0 0 0,1 0-1 0 0,1 16-85 0 0,1 4 7 0 0,3 120 50 0 0,-2-153-55 0 0,2 29-73 0 0,-1-1 0 0 0,-2 1-1 0 0,-4 31 72 0 0,0-15-12 0 0,1-40 30 0 0,3-10 70 0 0,0-2 22 0 0,0 0 2 0 0,-11 0 227 0 0,7-1-100 0 0,-1-4-155 0 0,-1 1 1 0 0,2-1 0 0 0,-1 0-1 0 0,0 0 1 0 0,1 0 0 0 0,0 0 0 0 0,0-2-85 0 0,-10-15 70 0 0,-2-7-70 0 0,3 4 69 0 0,-110-183 17 0 0,66 126-8 0 0,9 14-24 0 0,13 19-35 0 0,23 34-5 0 0,1-1 0 0 0,0 0 1 0 0,2-1-1 0 0,-3-5-14 0 0,10 18 62 0 0,-2-2 14 0 0,15 22-11 0 0,8 9-65 0 0,6 9-79 0 0,33 62-36 0 0,5 6-12 0 0,3 2-4 0 0,3 15 131 0 0,-53-92-11 0 0,-10-15 22 0 0,-4-10 42 0 0,-2-2 14 0 0,0 0 18 0 0,0 0 33 0 0,-3-2-5 0 0,-6-9-72 0 0,1 0 0 0 0,0-1 0 0 0,0 0 0 0 0,1 0 0 0 0,-3-8-41 0 0,-7-12 4 0 0,-16-24-296 0 0,-3 1 0 0 0,-12-13 292 0 0,-44-53-72 0 0,81 104 72 0 0,7 12 0 0 0,1 0 0 0 0,-1-1 0 0 0,0 2 0 0 0,0-1 0 0 0,-1 0 0 0 0,-4-3 0 0 0,1 3 15 0 0,7 5 14 0 0,1 2 1 0 0,2 8-34 0 0,0 1 0 0 0,1-1 0 0 0,0 0 0 0 0,1 0 0 0 0,0 0 0 0 0,1 0 0 0 0,5 9 4 0 0,7 9-83 0 0,21 25 83 0 0,-5-9-6 0 0,54 75-165 0 0,-69-92 54 0 0,-2 1 0 0 0,-1 1 0 0 0,6 15 117 0 0,-16-29-11 0 0,-4-12 34 0 0,-1-1-1 0 0,0 1 0 0 0,1 0 0 0 0,-1-1 0 0 0,-1 1 1 0 0,1 0-1 0 0,0-1 0 0 0,-1 1 0 0 0,1 0-22 0 0,-1 0 72 0 0,1-3 12 0 0,-3-1 51 0 0,-4 0-84 0 0,0-1 1 0 0,0 1-1 0 0,0-2 1 0 0,0 1-1 0 0,1-1 0 0 0,-1 0 1 0 0,1 0-1 0 0,0-1 1 0 0,0 0-1 0 0,0 0 0 0 0,0 0 1 0 0,-1-2-52 0 0,-12-11 66 0 0,2 0 0 0 0,-16-20-66 0 0,6 6-24 0 0,1-2 0 0 0,2 0 0 0 0,2-2 0 0 0,-6-12 24 0 0,20 32-27 0 0,4 9 8 0 0,1-1 0 0 0,-1 0-1 0 0,1 1 1 0 0,1-1 0 0 0,-1-1-1 0 0,1 1 1 0 0,0 0 0 0 0,1 0 0 0 0,0-1-1 0 0,0 1 1 0 0,0-1 0 0 0,1-2 19 0 0,0 10-1 0 0,0 0 0 0 0,0-1 1 0 0,0 1-1 0 0,0 0 0 0 0,0 0 1 0 0,0 0-1 0 0,0 0 1 0 0,0 0-1 0 0,0 0 0 0 0,0 0 1 0 0,0 0-1 0 0,0 0 0 0 0,0 0 1 0 0,0 0-1 0 0,0 0 0 0 0,0 0 1 0 0,0-1-1 0 0,0 1 1 0 0,0 0-1 0 0,0 0 0 0 0,0 0 1 0 0,0 0-1 0 0,0 0 0 0 0,0 0 1 0 0,0 0-1 0 0,1 0 0 0 0,-1 0 1 0 0,0 0-1 0 0,0 0 1 0 0,0 0-1 0 0,0 0 0 0 0,0 0 1 0 0,0 0-1 0 0,0 0 0 0 0,0 0 1 0 0,0 0-1 0 0,0 0 0 0 0,0-1 1 0 0,0 1-1 0 0,0 0 1 0 0,0 0-1 0 0,1 0 0 0 0,-1 0 1 0 0,0 0-1 0 0,0 0 0 0 0,0 0 1 0 0,0 0-1 0 0,0 0 0 0 0,0 0 1 0 0,0 0-1 0 0,0 0 1 0 0,0 1-1 0 0,0-1 0 0 0,0 0 1 0 0,0 0-1 0 0,0 0 0 0 0,0 0 1 0 0,1 0-1 0 0,-1 0 0 0 0,0 0 1 0 0,0 0-1 0 0,0 0 1 0 0,0 0-1 0 0,0 0 0 0 0,0 0 1 0 0,0 0-1 0 0,0 0 1 0 0,7 3-5 0 0,0-1 1 0 0,0 1-1 0 0,-1 1 1 0 0,1-1-1 0 0,-1 1 0 0 0,0 1 1 0 0,0-1-1 0 0,1 1 5 0 0,9 8-40 0 0,33 24-2 0 0,-3 3 0 0 0,24 27 42 0 0,-58-56 6 0 0,25 27-6 0 0,31 39 0 0 0,-50-53 0 0 0,0 0 0 0 0,-2 2 0 0 0,0 0 0 0 0,-1 4 0 0 0,-11-23 1 0 0,6 19 9 0 0,-9-24 45 0 0,-1-2 17 0 0,2-2 6 0 0,1-6-60 0 0,0 1 0 0 0,0 0 0 0 0,0-1 0 0 0,-1 0 0 0 0,0 1 0 0 0,-1-1-1 0 0,1-8-17 0 0,0-15 5 0 0,-1-15-5 0 0,-1 13-94 0 0,1 16 51 0 0,4-92-253 0 0,-3 84 220 0 0,2 0 0 0 0,0 1 1 0 0,5-10 75 0 0,-7 26-15 0 0,0 1 1 0 0,1-1-1 0 0,1 1 1 0 0,-1-1-1 0 0,1 1 0 0 0,0 0 1 0 0,4-4 14 0 0,-6 9 2 0 0,0-1 0 0 0,-1 1 0 0 0,1 0 1 0 0,0 0-1 0 0,1 0 0 0 0,-1 0 0 0 0,0 1 1 0 0,0-1-1 0 0,1 1 0 0 0,-1-1 0 0 0,1 1 0 0 0,0 0 1 0 0,-1 0-1 0 0,1 0 0 0 0,0 0 0 0 0,-1 0 0 0 0,1 0 1 0 0,0 1-1 0 0,0 0 0 0 0,0-1 0 0 0,0 1 0 0 0,2 0-2 0 0,4 2 0 0 0,0 0 0 0 0,0 0 0 0 0,0 1 0 0 0,-1 0 0 0 0,1 0 0 0 0,-1 1 0 0 0,0 0 0 0 0,0 0 0 0 0,0 1 0 0 0,0 0 0 0 0,0 2 0 0 0,10 7 0 0 0,-1 1 0 0 0,0 0 0 0 0,13 18 0 0 0,5 11 84 0 0,17 28-84 0 0,-31-42 34 0 0,-2-7-13 0 0,-16-21 22 0 0,6 0-33 0 0,-7-3-10 0 0,-1 1 0 0 0,0 0 0 0 0,1 0 0 0 0,-1-1 0 0 0,0 1 0 0 0,0-1 0 0 0,1 1 0 0 0,-1-1 0 0 0,0 0 0 0 0,0 1 0 0 0,0-1 0 0 0,0 0 0 0 0,0 0 0 0 0,0 0 0 0 0,0 0 0 0 0,0 0 0 0 0,0 0 0 0 0,0 0 0 0 0,0 0 0 0 0,-1 0 0 0 0,1 0 0 0 0,0-1 0 0 0,0 0 0 0 0,1-3 0 0 0,0 0 0 0 0,0 0 0 0 0,0 0 0 0 0,-1-1 0 0 0,1-1 0 0 0,2-23-349 0 0,0 0 0 0 0,-3 0-1 0 0,0 0 1 0 0,-3-15 349 0 0,1-13-308 0 0,1 53 286 0 0,2-17-31 0 0,-2 20 121 0 0,0 2 28 0 0,3 1 0 0 0,0 0-73 0 0,0 1 0 0 0,-1-1-1 0 0,1 1 1 0 0,0 0 0 0 0,-1 0-1 0 0,1 0 1 0 0,-1 0 0 0 0,0 0-1 0 0,0 0 1 0 0,1 1 0 0 0,-2-1-1 0 0,2 2-22 0 0,11 17 116 0 0,-5-9-45 0 0,-1 1-1 0 0,0 0 0 0 0,-1 1 1 0 0,2 6-71 0 0,22 57 74 0 0,-23-55-137 0 0,-6-15 19 0 0,0-1 1 0 0,1 0-1 0 0,-1 0 0 0 0,3 3 44 0 0,0-1-187 0 0,17 30-769 0 0,-22-36 608 0 0,0-2-515 0 0,0 0-2017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9.51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28 0 9215 0 0,'0'0'422'0'0,"0"0"-13"0"0,-1 2-264 0 0,-4 8-118 0 0,5-6-20 0 0,-1-1-1 0 0,1 0 1 0 0,-1 1-1 0 0,1-1 1 0 0,0 1 0 0 0,1-1-1 0 0,-1 0 1 0 0,1 1-1 0 0,0 2-6 0 0,10 31 83 0 0,-4-18 11 0 0,55 173 123 0 0,-50-153-285 0 0,12 44-224 0 0,-23-80 154 0 0,-1-3-20 0 0,0 0-2 0 0,0 0 6 0 0,0 0 22 0 0,0 0 10 0 0,-1-3 2 0 0,-15-38-576 0 0,-6-24 696 0 0,-7-20-310 0 0,-35-89 143 0 0,57 146 335 0 0,7 26-43 0 0,0 2 38 0 0,0 0 146 0 0,2 2 67 0 0,4 3-189 0 0,0 1-1 0 0,0-1 0 0 0,0 1 0 0 0,-1 1 1 0 0,4 4-187 0 0,23 39 468 0 0,-17-26-268 0 0,32 56 736 0 0,-2 2 0 0 0,23 65-936 0 0,11 25 647 0 0,-71-158-581 0 0,0 0 0 0 0,1 0 0 0 0,3 3-66 0 0,-8-12-117 0 0,0-1-1 0 0,0 0 1 0 0,0 1-1 0 0,0-1 1 0 0,1-1 0 0 0,-1 1-1 0 0,1-1 1 0 0,0 0-1 0 0,0 0 1 0 0,6 2 117 0 0,5 0-4471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48.97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266 424 4031 0 0,'0'0'183'0'0,"0"0"44"0"0,0 0 81 0 0,0 0 38 0 0,0 0 6 0 0,0 0-6 0 0,0 0-29 0 0,0 0-12 0 0,0 0-1 0 0,0 0-18 0 0,0 0-81 0 0,0 0-40 0 0,0 0-5 0 0,0 0-10 0 0,0 0-48 0 0,-1 2-26 0 0,-14 18 82 0 0,9-9-92 0 0,-2 9-22 0 0,7-15-17 0 0,0 0-18 0 0,-18 49 149 0 0,14-38-78 0 0,0 0 0 0 0,-3 5-80 0 0,-11 30 152 0 0,-16 34-67 0 0,17-38 53 0 0,-22 63 264 0 0,23-68-233 0 0,6-12 277 0 0,-12 21-446 0 0,17-37 34 0 0,3-10-13 0 0,1-1 1 0 0,-3 15 82 0 0,4-13-92 0 0,-3 15 80 0 0,2 21-28 0 0,-7 76 43 0 0,8-97-96 0 0,2-16-8 0 0,1 1 4 0 0,0 17 45 0 0,0-18-42 0 0,3 14 56 0 0,0-6-13 0 0,2 6 65 0 0,0-6-108 0 0,7 7-6 0 0,-12-16 3 0 0,2 1 36 0 0,6 5-22 0 0,4 0 22 0 0,-8-4-34 0 0,26 14 67 0 0,-30-18-71 0 0,-1 0 0 0 0,1 0 0 0 0,-1-1 0 0 0,1 1 1 0 0,0 0-1 0 0,-1 0 0 0 0,1-1 0 0 0,1 1-5 0 0,25 7 92 0 0,-25-7-70 0 0,1 0-1 0 0,-1 0 1 0 0,1 0-1 0 0,-1 0 1 0 0,0 1-1 0 0,2 0-21 0 0,1 1 18 0 0,-6-2-17 0 0,14 4 75 0 0,-1 1 0 0 0,1-2-1 0 0,0 1 1 0 0,0-2 0 0 0,7 1-76 0 0,14 1 131 0 0,-11-2 49 0 0,8 0-180 0 0,4 0 89 0 0,25-1 59 0 0,-22 0-76 0 0,-18-1 43 0 0,13-1-115 0 0,-23-1 58 0 0,0 2 0 0 0,6 0-58 0 0,20 1 196 0 0,398-8 790 0 0,-267 3-714 0 0,-131 1-110 0 0,0-1-1 0 0,3-2-161 0 0,12-2 221 0 0,0-1-89 0 0,9 0-8 0 0,-38 6-118 0 0,32-3 132 0 0,51 2-138 0 0,22 4 53 0 0,-81-1-42 0 0,-23 1-11 0 0,17 4 0 0 0,-18-3 0 0 0,17 1 0 0 0,15-3 0 0 0,47 0 0 0 0,-37 0 128 0 0,64 8-128 0 0,-94-4 24 0 0,109 7 80 0 0,-16 1-66 0 0,30 1 143 0 0,-132-12-129 0 0,1 2 1 0 0,0 0-1 0 0,-1 2 0 0 0,4 2-52 0 0,38 8 321 0 0,48 2-321 0 0,18 5 163 0 0,73 12-15 0 0,-93-21-28 0 0,25-2-25 0 0,-58-5 101 0 0,48-4-196 0 0,-102-2 1 0 0,-16 0 0 0 0,207 3 62 0 0,-124 0-34 0 0,15 0 6 0 0,-9-1-35 0 0,-6-1 0 0 0,102 2 67 0 0,-11 0-6 0 0,-137-1-48 0 0,71 5 38 0 0,4 0-3 0 0,23 2 22 0 0,-53-2 119 0 0,67-4-189 0 0,-119-3 40 0 0,117 4 70 0 0,-48 0 33 0 0,36-7-143 0 0,-44 0 128 0 0,7 5-128 0 0,-50 0 18 0 0,54 1 28 0 0,171 1 90 0 0,-169 5-79 0 0,-16 0 4 0 0,107 4 13 0 0,77 3-10 0 0,-132-13-27 0 0,-29-2-10 0 0,16 0-10 0 0,18 1 20 0 0,-65 1 6 0 0,74-7-43 0 0,88-18 31 0 0,-229 20-31 0 0,125-9 27 0 0,39-4 10 0 0,-105 7-8 0 0,12 3-29 0 0,84 3 35 0 0,-155 2-35 0 0,51 3 0 0 0,20-2 0 0 0,152-3 64 0 0,-235 2-64 0 0,39 1 1 0 0,88-4 9 0 0,9 0 59 0 0,-9-1-21 0 0,97 1 3 0 0,-138 4-38 0 0,412-15 51 0 0,-232 5 0 0 0,-38-4-9 0 0,-166 7-46 0 0,10-2-9 0 0,29-2 0 0 0,43-4 30 0 0,17-1 4 0 0,74 8 134 0 0,13 1-168 0 0,-101 7 41 0 0,-48 1-18 0 0,-67 0-23 0 0,29 6 0 0 0,-38-4 0 0 0,239 23 0 0 0,-223-21 32 0 0,-1 3 0 0 0,23 7-32 0 0,5 5 0 0 0,-20-5 0 0 0,-1-2 0 0 0,6-3 0 0 0,268 24 200 0 0,-265-31-162 0 0,0-3 0 0 0,16-4-38 0 0,71-2 132 0 0,-55 3-76 0 0,10 0-33 0 0,51-2 18 0 0,8-7 87 0 0,-129 7-57 0 0,8-2-71 0 0,4-1 47 0 0,11 0-37 0 0,23-5-10 0 0,-54 8 11 0 0,-22 3 2 0 0,4-1 7 0 0,0 0 0 0 0,7-3-20 0 0,45-4 0 0 0,-33 2 0 0 0,7 1 0 0 0,-20 3 0 0 0,-1 0 0 0 0,1-1 0 0 0,36-11 11 0 0,-41 11 10 0 0,1 1 0 0 0,1 0-21 0 0,10-2 11 0 0,58-15-11 0 0,-73 18 0 0 0,0-1 0 0 0,-1 0 0 0 0,1 0 0 0 0,17-6 0 0 0,0-2 11 0 0,-23 10-1 0 0,12-6 1 0 0,1-1 0 0 0,-1 0-1 0 0,0-1 1 0 0,1-2-11 0 0,-4 4 0 0 0,0-1 0 0 0,29-14 0 0 0,-14 7 0 0 0,-13 6 0 0 0,-1-2 0 0 0,6-3 27 0 0,-18 12-14 0 0,9-14 22 0 0,-5 5 20 0 0,-4 7-58 0 0,14-14 4 0 0,-5 5-1 0 0,1 0 0 0 0,12-14 0 0 0,-13 13 0 0 0,-2 0 0 0 0,1 1 0 0 0,0-1 0 0 0,20-23 11 0 0,-3 0 53 0 0,-25 35-58 0 0,0 0 1 0 0,-1 1 0 0 0,1-1-1 0 0,-1-1 1 0 0,0 1 0 0 0,0 0-1 0 0,0 0 1 0 0,1-1-7 0 0,2-5 0 0 0,3-4 0 0 0,1-1 0 0 0,-5 8 0 0 0,4-15 0 0 0,0 3 0 0 0,-6 13 0 0 0,-1 2 0 0 0,0 0 0 0 0,1-1 0 0 0,-1 1 0 0 0,1 0 0 0 0,-1 0 0 0 0,1 0 0 0 0,0 0 0 0 0,1-2 0 0 0,6-21 11 0 0,-5 6 102 0 0,-2 16-78 0 0,1-18 22 0 0,-1 7-57 0 0,-2 1 0 0 0,-1 0 0 0 0,0 0 0 0 0,0-1 0 0 0,-2 3 11 0 0,3 8 17 0 0,-3-4-1 0 0,-1 2 31 0 0,-1-3-35 0 0,0 0 32 0 0,-5-3 25 0 0,-7-7 94 0 0,14 14-114 0 0,2 5-57 0 0,-1-1-1 0 0,-11-10 121 0 0,6 4-100 0 0,-1 0 20 0 0,-3-3-32 0 0,10 7-7 0 0,-2-3 45 0 0,0-1-25 0 0,-7-12 109 0 0,9 14-125 0 0,0 2 45 0 0,1 1 1 0 0,-4-7-56 0 0,4 6-63 0 0,0 0-16 0 0,1 0 72 0 0,-1 1 14 0 0,1 0-1 0 0,0 0 1 0 0,0 1-1 0 0,-1-1 1 0 0,1 0 0 0 0,0 0-1 0 0,-1 1 1 0 0,1-1-1 0 0,-1 0 1 0 0,1 1 0 0 0,-1-1-1 0 0,0 0-4 0 0,-5-6 54 0 0,-3-1-44 0 0,0-1-10 0 0,0-2-10 0 0,-1 2-33 0 0,0 1 32 0 0,0 1 11 0 0,-3-2 9 0 0,11 9 10 0 0,-8-9 14 0 0,-3-3-30 0 0,4 4-3 0 0,0-1 0 0 0,0 1 0 0 0,1-1 0 0 0,-5-9-29 0 0,9 10-2 0 0,-2-1 19 0 0,0-4 12 0 0,0 0 0 0 0,1-1 0 0 0,-2 1 0 0 0,3 0 0 0 0,-2 0 0 0 0,0 0 0 0 0,1-1 0 0 0,0 1 0 0 0,0 0 0 0 0,2 0 0 0 0,-2 1 0 0 0,0-1 0 0 0,-1 0 0 0 0,1-2 0 0 0,-1 1 0 0 0,1 1 0 0 0,-1 0 0 0 0,2 0 0 0 0,1 0 0 0 0,-1 0 0 0 0,-1 1 0 0 0,1-1 0 0 0,-1 0 0 0 0,1 0 0 0 0,2 0 0 0 0,0 0 0 0 0,-2 1 0 0 0,-1-1 0 0 0,0 0 0 0 0,1 0 0 0 0,0 0 0 0 0,0 0 0 0 0,1-1 0 0 0,-1 1 0 0 0,0 0 0 0 0,-1 1 0 0 0,0 0 0 0 0,-1 1 0 0 0,1 0 0 0 0,-1 0 0 0 0,2-1 0 0 0,1-1 0 0 0,-1 2 0 0 0,-1-1 0 0 0,1 0 0 0 0,1-1 0 0 0,0 0 0 0 0,2 3-10 0 0,1 7-46 0 0,0 3-31 0 0,0 0-36 0 0,0 0 9 0 0,1 2 8 0 0,5 4-159 0 0,-1 0 0 0 0,1 0 0 0 0,-2 1 0 0 0,1-1 1 0 0,-1 1-1 0 0,0 0 0 0 0,0 0 0 0 0,-1 1 0 0 0,0-1 0 0 0,1 4 265 0 0,3 14-1511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0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2759 0 0,'0'0'335'0'0,"0"0"365"0"0,0 0 164 0 0,0 0 31 0 0,0 0-57 0 0,0 0-266 0 0,0 0-116 0 0,0 0-28 0 0,0 0-21 0 0,0 0-72 0 0,0 0-30 0 0,0 0-8 0 0,0 0-2 0 0,0 0-6 0 0,0 0-1 0 0,0 0 0 0 0,0 0 0 0 0,0 0 0 0 0,0 0 0 0 0,0 0 0 0 0,0 0-1 0 0,0 0-7 0 0,0 0-7 0 0,0 0-1 0 0,0 0-2 0 0,0 0-13 0 0,0 0-8 0 0,0 0-1 0 0,0 0-9 0 0,0 0-40 0 0,0 0-21 0 0,0 0-2 0 0,0 0-5 0 0,0 0-23 0 0,0 0-11 0 0,0 0-1 0 0,0 0 8 0 0,0 0 34 0 0,0 0 12 0 0,0 0 2 0 0,0 0-17 0 0,0 0-74 0 0,0 0-33 0 0,0 0-4 0 0,1-1 0 0 0,4-11 286 0 0,-5 11-286 0 0,0 1 2 0 0,0 0-2 0 0,0 0 0 0 0,0 0 2 0 0,0 0 3 0 0,0 0-1 0 0,0 0 7 0 0,0 0-9 0 0,1 1-12 0 0,10 20 20 0 0,-7-10-74 0 0,30 84 0 0 0,-7-2 89 0 0,-5-18 350 0 0,-15-50-385 0 0,-3-10-194 0 0,0-1-1 0 0,2 1 0 0 0,2 4 141 0 0,3 4 0 0 0,6 11 0 0 0,-12-23 0 0 0,1 0 0 0 0,-1 0 0 0 0,1-3 11 0 0,-3-6 32 0 0,3 5-33 0 0,3-1-10 0 0,2-1 0 0 0,7-1 0 0 0,-10-5 0 0 0,-3-1 0 0 0,9 0 0 0 0,0-2 0 0 0,-1 0 0 0 0,0 0 0 0 0,2-2 0 0 0,50-24 0 0 0,-18 7 0 0 0,93-36 212 0 0,-129 55-251 0 0,-7 3 59 0 0,-1 1-2405 0 0,-3 0 945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50.07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 1 1375 0 0,'0'0'66'0'0,"-1"1"-8"0"0,-2 5 327 0 0,1 0 0 0 0,-1-1 0 0 0,1 1 0 0 0,0 0 0 0 0,1 0 0 0 0,-1 4-385 0 0,0-4 1137 0 0,1 2-273 0 0,0 0-1 0 0,0 0 1 0 0,0 0-1 0 0,1 0 1 0 0,0 0-1 0 0,2 8-863 0 0,-1-6 427 0 0,1 1 0 0 0,1-1 0 0 0,0 0-1 0 0,4 9-426 0 0,3 3 166 0 0,1-1-1 0 0,1-1 0 0 0,1 0 0 0 0,4 5-165 0 0,30 38 143 0 0,-4-5-150 0 0,4 12 7 0 0,-37-55 9 0 0,28 48-330 0 0,-2 1 0 0 0,12 34 321 0 0,-18-25-343 0 0,-3 2-1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58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596 2200 2303 0 0,'0'0'102'0'0,"-2"0"-1"0"0,-6-2 12 0 0,6 2 362 0 0,2 0 154 0 0,-2 0 31 0 0,-7 0-44 0 0,11 0 915 0 0,17 0 1645 0 0,-5 0-3419 0 0,191 2 2267 0 0,-177-1-1661 0 0,6 2-363 0 0,-7 0 304 0 0,8-2-304 0 0,3 1 281 0 0,9 2-281 0 0,4 0 116 0 0,152 4 404 0 0,-55-12-151 0 0,-27 0-115 0 0,102 0 211 0 0,206 6 375 0 0,-284 1-456 0 0,59-9-384 0 0,-130 4 118 0 0,24-1 20 0 0,-89 2-122 0 0,101-8 416 0 0,2 5-432 0 0,-98 4 23 0 0,179-2 224 0 0,-137 4-201 0 0,-8 0-26 0 0,44 1 32 0 0,-35 0 24 0 0,6-3-76 0 0,-10 0 31 0 0,-27 1 12 0 0,0-2 1 0 0,13-2-44 0 0,44-5 285 0 0,45 3-285 0 0,-73 3 56 0 0,17 3 0 0 0,-23 0 1 0 0,15 2-18 0 0,-19 0-2 0 0,31 3-34 0 0,-8 0 58 0 0,2 1-61 0 0,-37-3 12 0 0,24-1-12 0 0,-19-1 168 0 0,7 1-168 0 0,12 2 127 0 0,-30-5-79 0 0,7 0-43 0 0,-12 2 87 0 0,18-3-92 0 0,-18 1 106 0 0,18 1-106 0 0,-15 1 52 0 0,0-2 1 0 0,3-1-53 0 0,32 1 44 0 0,145 18 81 0 0,-185-16-125 0 0,-5-1 0 0 0,-1 1 0 0 0,3 1 0 0 0,-2 0 16 0 0,0 0 0 0 0,0 0 0 0 0,0-1 0 0 0,4-1-16 0 0,-8-1 8 0 0,0 2-1 0 0,-1-1 0 0 0,1 1 1 0 0,7 3-8 0 0,-9-2 5 0 0,1-1 1 0 0,-1 0 0 0 0,1-1 0 0 0,0 0-1 0 0,-1 0 1 0 0,3-1-6 0 0,1-1 19 0 0,0 1 0 0 0,0 0-1 0 0,0 1 1 0 0,4 1-19 0 0,-4-1 37 0 0,0 0-1 0 0,11 0-36 0 0,17 0 52 0 0,72 8 231 0 0,62-6-283 0 0,-64-1 117 0 0,0 0 86 0 0,-100-1-148 0 0,16 0-57 0 0,27-1 56 0 0,-38 1-33 0 0,-8 0 17 0 0,-1 1 0 0 0,1-2 0 0 0,7 1-38 0 0,-2-2 57 0 0,4 1 17 0 0,-2 1-10 0 0,31 0 76 0 0,-43-1-78 0 0,-3 0 14 0 0,2 0-20 0 0,9-1-30 0 0,-8 0 52 0 0,-3 1 3 0 0,0 0-8 0 0,0 0-1 0 0,0 0 4 0 0,0 0 16 0 0,0 0 4 0 0,0 0 0 0 0,0 0-2 0 0,2-1-12 0 0,4-6 1 0 0,-4 5 10 0 0,-2 0-13 0 0,2-10-64 0 0,-1 0-16 0 0,-2-2 0 0 0,-1 2 16 0 0,2 7 64 0 0,-2-10 0 0 0,2-2-64 0 0,-1-6-16 0 0,2-2 0 0 0,4-18 51 0 0,1-3-51 0 0,0 8 189 0 0,0-22-189 0 0,0-26 396 0 0,11-54-396 0 0,-10 81 13 0 0,-4 26-3 0 0,4-14-10 0 0,37-137 53 0 0,-27 118-53 0 0,-7 23 0 0 0,15-34 0 0 0,-11 37 0 0 0,30-70 0 0 0,1 3 0 0 0,17-34 0 0 0,-22 49 0 0 0,-1 0 0 0 0,4-1 0 0 0,-29 61 0 0 0,-2 0 0 0 0,1-6 0 0 0,13-33 0 0 0,-17 49 0 0 0,2-3 0 0 0,-1-1 0 0 0,1-8 0 0 0,-4 7-34 0 0,5-6 34 0 0,11-35-30 0 0,-13 41 30 0 0,-1-3-53 0 0,-6 18 42 0 0,-3-2 11 0 0,1 2 0 0 0,0-2 0 0 0,1 2 0 0 0,-2 0 0 0 0,-2 1 0 0 0,-5 2 0 0 0,6 8 0 0 0,0 0 0 0 0,0 0 0 0 0,0 0 0 0 0,-1 0 0 0 0,1 0 0 0 0,0 1 0 0 0,-1-1 0 0 0,1 0 0 0 0,-13-2 0 0 0,9 3 0 0 0,-19 0 0 0 0,9 3-8 0 0,1-1 1 0 0,0 2-1 0 0,0 0 0 0 0,0 0 1 0 0,1 1-1 0 0,-8 5 8 0 0,-5 0-18 0 0,-3 1 18 0 0,-76 28 0 0 0,64-22 0 0 0,0-2 0 0 0,-27 5 0 0 0,13-6 0 0 0,18-4 0 0 0,-7 0 0 0 0,20-5 0 0 0,1 0 0 0 0,-17 7 0 0 0,29-9 0 0 0,0 0 0 0 0,0-1 0 0 0,-6 0 0 0 0,-24 6 0 0 0,-85 27 0 0 0,124-34 0 0 0,-53 13 0 0 0,-1-3 0 0 0,-26 2 0 0 0,-4-6 0 0 0,-46 6 0 0 0,18-4-2 0 0,20-2 15 0 0,-116 18 40 0 0,63-13-53 0 0,45-4 0 0 0,48-5 0 0 0,-15-3 0 0 0,-14 1 0 0 0,-49 7 0 0 0,67-3 0 0 0,-50 5 0 0 0,-6 1 0 0 0,-2-4 0 0 0,-315 23 0 0 0,286-10 0 0 0,-26 2 0 0 0,35-14 0 0 0,-6-7 0 0 0,31 1 0 0 0,-8 6 0 0 0,68-4 0 0 0,-11 2 0 0 0,-37 2 0 0 0,-67 0 0 0 0,58-2 0 0 0,-143 9 0 0 0,64 5 0 0 0,-36 2 0 0 0,175-19 0 0 0,-173 10 0 0 0,186-10 0 0 0,-12 4 0 0 0,-13 1 0 0 0,15-6-22 0 0,33-1 8 0 0,0-1 0 0 0,1 2 0 0 0,-6 1 14 0 0,-73 14 0 0 0,60-10 0 0 0,-19 0 0 0 0,44-5 0 0 0,1 0 0 0 0,-8 3 0 0 0,-12 2 0 0 0,-71 8-51 0 0,60-10 38 0 0,7-2 13 0 0,-12-1 0 0 0,1 3 64 0 0,20 0-64 0 0,-12-1-64 0 0,25-2 64 0 0,0 1 0 0 0,0 0 0 0 0,1 3 0 0 0,9-4-4 0 0,-8 8-45 0 0,8-8 48 0 0,1 0 0 0 0,-1 1 0 0 0,1 0 1 0 0,-1 0-1 0 0,1-1 0 0 0,0 2 0 0 0,0-1 0 0 0,1 0 0 0 0,-1 0 1 0 0,0 0-1 0 0,1 1 0 0 0,-1 0 1 0 0,-2 8-1 0 0,-13 33-14 0 0,1 0-1 0 0,0 10 16 0 0,-20 94-45 0 0,20-79 57 0 0,-24 115-12 0 0,11-47 0 0 0,-37 245 0 0 0,56-303 118 0 0,3 27-118 0 0,-3 66 146 0 0,6-141-82 0 0,-2-3-35 0 0,4-23-4 0 0,1 0-18 0 0,0-2-4 0 0,0 0 0 0 0,0-1-1 0 0,0 1 1 0 0,0-1 0 0 0,-1 1 0 0 0,0 1-3 0 0,-9 25 120 0 0,5-18-110 0 0,-5 2 44 0 0,4-4-44 0 0,6-9-17 0 0,0 0 1 0 0,0 0-1 0 0,0 0 0 0 0,0 0 1 0 0,-1-1-1 0 0,1 1 0 0 0,0 0 1 0 0,-1 0 6 0 0,-13 4-907 0 0,12-6 371 0 0,-8-2-908 0 0,-2-1-392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3:28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200 625 919 0 0,'0'0'115'0'0,"0"0"146"0"0,0 0 69 0 0,0 0 12 0 0,0 0-3 0 0,0 0-23 0 0,0 0-11 0 0,0 0-1 0 0,0 0-8 0 0,0 0-32 0 0,0 0-9 0 0,0 0-6 0 0,0 0-10 0 0,0 0-38 0 0,0 0-10 0 0,0 0-6 0 0,0 0 5 0 0,0 0 22 0 0,-2-1 10 0 0,-4-1 200 0 0,0 0 0 0 0,-1 0 0 0 0,1-1 0 0 0,1 0-1 0 0,-2-1-421 0 0,4 2 140 0 0,0 1 0 0 0,0-1 0 0 0,0-1 0 0 0,1 1 0 0 0,0 0 0 0 0,-1-1 0 0 0,1 1 0 0 0,0-1 0 0 0,0 0-1 0 0,0 0 1 0 0,-1-2-140 0 0,-1-4 81 0 0,0 0 0 0 0,0 0-1 0 0,1-1 1 0 0,1 1 0 0 0,0-1 0 0 0,0 0-1 0 0,1 1 1 0 0,0-1 0 0 0,0 0-1 0 0,1 0 1 0 0,1 0 0 0 0,-1 0 0 0 0,2 1-1 0 0,-1-1 1 0 0,4-9-81 0 0,-3 10 46 0 0,1 1-34 0 0,-1 0-1 0 0,4-7-11 0 0,0 4 0 0 0,-3 7-5 0 0,1 1-1 0 0,-1 1 0 0 0,0-1 0 0 0,1 0 1 0 0,-1 1-1 0 0,1 0 0 0 0,0 0 0 0 0,0 0 1 0 0,0 0-1 0 0,0 0 0 0 0,0 1 0 0 0,0 0 1 0 0,0 0-1 0 0,4-1 6 0 0,4 0-4 0 0,1 1 0 0 0,-1 0 0 0 0,1 1 0 0 0,6 1 4 0 0,-6 0 0 0 0,0 1 0 0 0,-1 0 0 0 0,1 1 0 0 0,-1 0 0 0 0,0 1 0 0 0,60 25 1 0 0,-27-11 12 0 0,-34-12 51 0 0,-1 1 10 0 0,-8-5-52 0 0,0-1 0 0 0,0 1 0 0 0,-1 0-1 0 0,1 0 1 0 0,-1-1 0 0 0,1 1 0 0 0,-1 0 0 0 0,0 0-1 0 0,0 0 1 0 0,1 0 0 0 0,-1 1 0 0 0,-1-1-1 0 0,1 0 1 0 0,0 0 0 0 0,0 0 0 0 0,-1 1 0 0 0,0-1-1 0 0,1 1-21 0 0,-1 23 128 0 0,-1-20-64 0 0,-2-1-39 0 0,1 1 1 0 0,-1-1-1 0 0,0 0 0 0 0,0 0 0 0 0,-1 0 0 0 0,1 0 0 0 0,-1 0 0 0 0,0-1 1 0 0,0 0-1 0 0,-1 1 0 0 0,1-2 0 0 0,-1 1 0 0 0,0 0 0 0 0,-1-1-25 0 0,-17 12 232 0 0,-1-2-1 0 0,-1 0 0 0 0,-15 4-231 0 0,30-13 69 0 0,1-1-1 0 0,0-1 1 0 0,-1 0-1 0 0,1 0 1 0 0,-1-1-1 0 0,0 0 1 0 0,1 0 0 0 0,-1-1-1 0 0,0-1 1 0 0,0 0-1 0 0,-8-1-68 0 0,11 0 30 0 0,0 0 0 0 0,0 0-1 0 0,0-1 1 0 0,0 1 0 0 0,0-2-1 0 0,0 1 1 0 0,1-1 0 0 0,-1 0 0 0 0,1 0-1 0 0,0-1 1 0 0,1 1 0 0 0,-1-1-1 0 0,1-1 1 0 0,0 1 0 0 0,0-1-1 0 0,1 0 1 0 0,-1 0 0 0 0,1 0 0 0 0,1-1-1 0 0,-1 1 1 0 0,1-1 0 0 0,0-1-30 0 0,-2-3 17 0 0,2-1 0 0 0,-1 0 0 0 0,2 0 0 0 0,0 0 0 0 0,0 0 0 0 0,1 0 0 0 0,0 0 0 0 0,1 0 0 0 0,1-1 0 0 0,1-9-17 0 0,4-18 0 0 0,3 0 0 0 0,10-31 0 0 0,-12 52 0 0 0,0 0 0 0 0,1 0 0 0 0,1 1 0 0 0,1 1 0 0 0,0-1 0 0 0,9-9 0 0 0,-10 17 0 0 0,0-1 0 0 0,1 2 0 0 0,1-1 0 0 0,-1 1 0 0 0,5-2 0 0 0,-4 3 0 0 0,1 2 0 0 0,-12 6 0 0 0,1 0 0 0 0,-1 0 0 0 0,1-1 0 0 0,-1 1 0 0 0,1 0 0 0 0,-1 0 0 0 0,1 0 0 0 0,-1 0 0 0 0,1 0 0 0 0,0 0 0 0 0,-1 0 0 0 0,1 0 0 0 0,-1 0 0 0 0,1 1 0 0 0,-1-1 0 0 0,1 0 0 0 0,-1 0 0 0 0,1 0 0 0 0,-1 1 0 0 0,1-1 0 0 0,-1 0 0 0 0,1 1 3 0 0,0 1 0 0 0,0-1 0 0 0,0 0 0 0 0,0 1-1 0 0,0-1 1 0 0,-1 0 0 0 0,1 1 0 0 0,0-1 0 0 0,-1 1-1 0 0,1-1 1 0 0,-1 1 0 0 0,0-1 0 0 0,1 1 0 0 0,-1 0 0 0 0,0-1-1 0 0,0 1 1 0 0,0-1 0 0 0,0 1-3 0 0,0 4 17 0 0,0 0-1 0 0,-1 1 1 0 0,0-1 0 0 0,0 1-17 0 0,-5 19 14 0 0,0-1 0 0 0,-2 0 0 0 0,0 0 1 0 0,-2-1-1 0 0,-1 0 0 0 0,-2 3-14 0 0,11-25 5 0 0,-7 14 28 0 0,0 0 0 0 0,-1-1 0 0 0,-2 1-33 0 0,8-12 10 0 0,0 1 0 0 0,0-1 0 0 0,0 0 0 0 0,-1 0 0 0 0,1-1 0 0 0,-1 1-1 0 0,0-1 1 0 0,0 0 0 0 0,-1 0 0 0 0,1-1 0 0 0,-3 2-10 0 0,-18 3 96 0 0,13-5-16 0 0,10-2-61 0 0,1 0-1 0 0,-1 0 1 0 0,0 0-1 0 0,0-1 0 0 0,0 1 1 0 0,0-1-1 0 0,1 1 1 0 0,-1-1-1 0 0,0 0 1 0 0,1 0-1 0 0,-2-1-18 0 0,-5-5 43 0 0,6 5-39 0 0,1-1 0 0 0,0 0 0 0 0,0 1 0 0 0,1-1 0 0 0,-1 0 0 0 0,1 0 0 0 0,-1 0 1 0 0,1-1-1 0 0,0 1 0 0 0,0 0 0 0 0,0-3-4 0 0,-1-5 15 0 0,0-1-1 0 0,1-8-14 0 0,1 14 0 0 0,0 1-1 0 0,0-1 1 0 0,1 1-1 0 0,0-1 1 0 0,0 0-1 0 0,1 1 1 0 0,0 0-1 0 0,0-1 0 0 0,0 1 1 0 0,0 0-1 0 0,1 0 1 0 0,0 0-1 0 0,0 0 1 0 0,0 1-1 0 0,0-1 1 0 0,1 1-1 0 0,0 0 1 0 0,0 0-1 0 0,0 0 1 0 0,1 0 0 0 0,7-3-43 0 0,2 2 32 0 0,-9 4 8 0 0,0 1 0 0 0,-1-1 0 0 0,1 2 0 0 0,0-1 0 0 0,-1 0 0 0 0,1 1 0 0 0,0 0 0 0 0,-1 0 0 0 0,1 0 0 0 0,-1 0 0 0 0,0 1 0 0 0,2 1 3 0 0,4 2-9 0 0,0 0 0 0 0,-1 1 0 0 0,1 0 0 0 0,4 5 9 0 0,-11-8 0 0 0,0-1 0 0 0,0 1 0 0 0,0 0 0 0 0,-1 0 0 0 0,1 0 0 0 0,-1 0 0 0 0,0 0 0 0 0,0 1 0 0 0,0-1 0 0 0,0 1 0 0 0,-1-1 0 0 0,5 13 0 0 0,-5-10 7 0 0,0 1 0 0 0,0-1 0 0 0,-1 1 0 0 0,1 0 0 0 0,-1 0 0 0 0,-1-1 0 0 0,0 1 0 0 0,0 0 0 0 0,0-1 0 0 0,0 1 0 0 0,-1-1-1 0 0,0 1 1 0 0,-1-1 0 0 0,1 0 0 0 0,-2 1-7 0 0,3-4 28 0 0,-1 0-1 0 0,0-1 1 0 0,1 0-1 0 0,-1 1 1 0 0,0-1-1 0 0,-3 2-27 0 0,1 1 43 0 0,3-4-38 0 0,1-1 0 0 0,-1 1-1 0 0,1 0 1 0 0,-1-1 0 0 0,0 1-1 0 0,1-1 1 0 0,-1 1 0 0 0,0-1-1 0 0,1 1 1 0 0,-1-1 0 0 0,0 0 0 0 0,0 1-1 0 0,1-1 1 0 0,-2 1-5 0 0,-1 0 9 0 0,-9 4 44 0 0,9-4-45 0 0,0 0 0 0 0,0 0 0 0 0,0-1 0 0 0,1 1 0 0 0,-1-1 0 0 0,0 0 0 0 0,0 0 0 0 0,-1 0-8 0 0,-8-2 11 0 0,8 0-9 0 0,-1 0 0 0 0,1 0 0 0 0,-1 0 0 0 0,1-1-1 0 0,0 1 1 0 0,0-1 0 0 0,0 0 0 0 0,0 0 0 0 0,1 0 0 0 0,-1-1 0 0 0,1 1 0 0 0,0-1 0 0 0,0 0 0 0 0,0 0 0 0 0,0 0-1 0 0,1 0 1 0 0,0-1 0 0 0,0 1 0 0 0,0 0 0 0 0,0-1 0 0 0,1 0 0 0 0,-1 1 0 0 0,1-1 0 0 0,0 0 0 0 0,1 0-1 0 0,-1 0 1 0 0,1 0 0 0 0,0-2-2 0 0,3-6 0 0 0,-1 8-1 0 0,0 0-1 0 0,1 0 0 0 0,0 0 1 0 0,0 1-1 0 0,0-1 0 0 0,0 1 1 0 0,1 0-1 0 0,3-3 2 0 0,-6 6-4 0 0,0 0 0 0 0,-1 1 0 0 0,1-1-1 0 0,0 0 1 0 0,0 1 0 0 0,0-1 0 0 0,-1 1 0 0 0,1-1 0 0 0,0 1 0 0 0,0 0-1 0 0,0-1 1 0 0,0 1 0 0 0,0 0 0 0 0,0-1 4 0 0,4 0-9 0 0,10-4-3 0 0,0 3-36 0 0,-8 2 46 0 0,0 0-1 0 0,0 0 1 0 0,-1 1 0 0 0,1 0-1 0 0,6 2 3 0 0,0 1 0 0 0,-9-2 0 0 0,0 0 0 0 0,0 0 0 0 0,0 0 0 0 0,0 1 0 0 0,-1-1 0 0 0,1 1 0 0 0,7 9 0 0 0,-8-9 0 0 0,-1 1 0 0 0,0 0 0 0 0,0 0 0 0 0,0 0 0 0 0,0 1 0 0 0,-1-1 0 0 0,1 0 0 0 0,-1 0 0 0 0,0 5 0 0 0,1 6 0 0 0,-1-8 0 0 0,-2 0 0 0 0,1-1 0 0 0,-1 1 0 0 0,0 0 0 0 0,-2 8 11 0 0,-5-1 32 0 0,-1-1-33 0 0,-3-4-10 0 0,11-8 3 0 0,-1 0-1 0 0,0-1 0 0 0,1 1 1 0 0,-1 0-1 0 0,0-1 0 0 0,1 0 1 0 0,-1 1-1 0 0,0-1 0 0 0,1 0 1 0 0,-1 0-1 0 0,0 0 0 0 0,0 0 1 0 0,1 0-1 0 0,-1 0 0 0 0,0 0 1 0 0,0-1-1 0 0,1 1 0 0 0,-1-1 1 0 0,0 1-1 0 0,1-1 1 0 0,-1 0-1 0 0,1 0 0 0 0,-1 1 1 0 0,1-1-1 0 0,-1 0 0 0 0,1 0 1 0 0,-1 0-1 0 0,1-1 0 0 0,-1 0-2 0 0,-1-1 7 0 0,0 0 0 0 0,0 0 0 0 0,0-1-1 0 0,0 1 1 0 0,0-1 0 0 0,1 0 0 0 0,0 0 0 0 0,-1 0-1 0 0,2 0 1 0 0,-3-4-7 0 0,2-2-4 0 0,-1 1 1 0 0,2 0-1 0 0,-1 0 0 0 0,1-1 0 0 0,0 1 1 0 0,1-1-1 0 0,0 1 0 0 0,1-1 0 0 0,0 1 0 0 0,0-1 1 0 0,1 1-1 0 0,1 0 0 0 0,-1 0 0 0 0,1 0 0 0 0,1 0 1 0 0,0 0-1 0 0,0 0 0 0 0,0 1 0 0 0,3-2 4 0 0,-4 5-4 0 0,1 0-1 0 0,0 0 0 0 0,0 1 0 0 0,1 0 1 0 0,0 0-1 0 0,-1 0 0 0 0,1 0 1 0 0,0 1-1 0 0,1-1 0 0 0,-1 1 0 0 0,1 1 1 0 0,-1-1-1 0 0,2 0 5 0 0,-2 1-6 0 0,1 1 1 0 0,-1-1-1 0 0,0 1 1 0 0,1 0-1 0 0,-1 0 1 0 0,1 1-1 0 0,-1 0 1 0 0,1 0-1 0 0,-1 0 1 0 0,1 0-1 0 0,-1 1 1 0 0,1 0-1 0 0,-1 0 1 0 0,5 2 5 0 0,3 2-43 0 0,0 1 32 0 0,-11-5 10 0 0,-1 0 0 0 0,0 0-1 0 0,1 0 1 0 0,-1 0 0 0 0,0 0-1 0 0,0 0 1 0 0,0 0 0 0 0,0 1 1 0 0,7 12-43 0 0,-5 2 32 0 0,-3 0 11 0 0,-4-2 12 0 0,-4-2 36 0 0,5-10-37 0 0,1 0 0 0 0,-1-1 0 0 0,1 1 0 0 0,-1 0-1 0 0,0-1 1 0 0,1 0 0 0 0,-1 1 0 0 0,0-1 0 0 0,0 0 0 0 0,0-1-1 0 0,0 1 1 0 0,0 0 0 0 0,0-1 0 0 0,0 0 0 0 0,0 1 0 0 0,0-1-1 0 0,-2-1-10 0 0,0 1 11 0 0,0-1-1 0 0,1 0 0 0 0,-1 0 1 0 0,1 0-1 0 0,-1 0 0 0 0,1-1 0 0 0,-1 0 1 0 0,1 0-1 0 0,0 0 0 0 0,0 0 1 0 0,-2-2-11 0 0,-9-8 10 0 0,12 10-10 0 0,-4-6 0 0 0,7 8 0 0 0,-1 0 0 0 0,1 0 0 0 0,0 0 0 0 0,0 0 0 0 0,0 0 0 0 0,0-1 0 0 0,-1 1 0 0 0,1 0 0 0 0,0 0 0 0 0,0 0 0 0 0,0 0 0 0 0,0-1 0 0 0,0 1 0 0 0,0 0 0 0 0,0 0 0 0 0,0 0 0 0 0,-1 0 0 0 0,1-1 0 0 0,0 1 0 0 0,0 0 0 0 0,0 0 0 0 0,0 0 0 0 0,0-1 0 0 0,0 1 0 0 0,0 0 0 0 0,0 0 0 0 0,0 0 0 0 0,0-1 0 0 0,0 1 0 0 0,0 0 0 0 0,0 0 0 0 0,0 0 0 0 0,0-1 0 0 0,1 1 0 0 0,-1 0 0 0 0,12-1 0 0 0,3 4 0 0 0,-11-1 0 0 0,0 0 0 0 0,0 1 0 0 0,0 0 0 0 0,-1 0 0 0 0,1 0 0 0 0,-1 0 0 0 0,0 0 0 0 0,1 0 0 0 0,-1 1 0 0 0,-1 0 0 0 0,1 0 0 0 0,0 0 0 0 0,4 11 0 0 0,-4-9 0 0 0,-1-1 0 0 0,0 1 0 0 0,0 0 0 0 0,-1 0 0 0 0,0 0 0 0 0,0 0 0 0 0,0 0 0 0 0,-1 0 0 0 0,0 5 0 0 0,-2 4 11 0 0,-1-6 9 0 0,0 1 0 0 0,0-1 0 0 0,-1 0 0 0 0,0 0 1 0 0,-1 0-1 0 0,0-1 0 0 0,0 0 0 0 0,0 1 0 0 0,-1-2 0 0 0,-2 2-20 0 0,-8 7 50 0 0,12-14-40 0 0,-6 6 1 0 0,-2-3 32 0 0,0-3-22 0 0,-1-3 38 0 0,10 1-37 0 0,1 0 1 0 0,0-1 0 0 0,0 0 0 0 0,0 0-1 0 0,0 1 1 0 0,0-1 0 0 0,0 0-1 0 0,0-1 1 0 0,0 1 0 0 0,0 0 0 0 0,1-1-1 0 0,-2 0-22 0 0,-11-8 34 0 0,6 2-34 0 0,8 8 0 0 0,0-1 0 0 0,-1 1 0 0 0,1 0 0 0 0,0-1 0 0 0,0 1 0 0 0,0-1 0 0 0,0 1 0 0 0,0-1 0 0 0,-1 1 0 0 0,1-1 0 0 0,0 1 0 0 0,0-1 0 0 0,0 1 0 0 0,0-1 0 0 0,0 1 0 0 0,1-1 0 0 0,-1 1 0 0 0,0-1 0 0 0,0 1 0 0 0,0-1 0 0 0,0 1 0 0 0,1-1-1 0 0,0 0-1 0 0,0 1 1 0 0,-1-1-1 0 0,1 0 1 0 0,0 1-1 0 0,0-1 1 0 0,0 1-1 0 0,0 0 1 0 0,0-1-1 0 0,-1 1 0 0 0,1 0 1 0 0,0-1-1 0 0,0 1 1 0 0,0 0-1 0 0,0 0 1 0 0,0 0-1 0 0,0 0 1 0 0,0 0-1 0 0,0 0 1 0 0,0 0-1 0 0,1 0 2 0 0,22 4-32 0 0,4 3 34 0 0,-23-5-16 0 0,12 5-34 0 0,-3 3 36 0 0,-8-5 12 0 0,-1 1 0 0 0,0-1 0 0 0,-1 1 0 0 0,1 0 0 0 0,-1 1 0 0 0,-1-1 0 0 0,1 0 0 0 0,1 5 0 0 0,3 8 1 0 0,-6-14-3 0 0,2 14 14 0 0,-3-16 41 0 0,-3-4 1 0 0,-2 0-46 0 0,1 0-1 0 0,0-1 1 0 0,0 0 0 0 0,-1 1 0 0 0,1-1 0 0 0,0 0 0 0 0,1 0 0 0 0,-1-1 0 0 0,0 1 0 0 0,1 0 0 0 0,-1-1 0 0 0,1 0 0 0 0,-2-2-8 0 0,-4-6 16 0 0,1-1 0 0 0,0 0 0 0 0,1 0-16 0 0,-1-1 3 0 0,4 7-3 0 0,-1-1 0 0 0,-2-14 0 0 0,5 7 0 0 0,2 2-10 0 0,1 8-33 0 0,6-4 32 0 0,-7 7 9 0 0,0 0 0 0 0,0 1-1 0 0,1-1 1 0 0,-1 0 0 0 0,0 1 0 0 0,0 0-1 0 0,1-1 1 0 0,-1 1 0 0 0,0 0-1 0 0,1 0 1 0 0,-1-1 0 0 0,1 1 0 0 0,-1 0-1 0 0,2 0 3 0 0,1 1-8 0 0,0-1 0 0 0,0 1 0 0 0,0 0 0 0 0,2 1 8 0 0,-1 0 0 0 0,-1 0 0 0 0,1 0 0 0 0,-1 0 0 0 0,0 1 0 0 0,0 0 0 0 0,0-1 0 0 0,2 3 0 0 0,-3-2 0 0 0,10 7 0 0 0,-9-6 0 0 0,0 0 0 0 0,0 1 0 0 0,0-1 0 0 0,-1 1 0 0 0,1 0 0 0 0,-1 0 0 0 0,0 1 0 0 0,0-1 0 0 0,-1 1 0 0 0,0-1 0 0 0,0 1 0 0 0,0 0 0 0 0,-1 0 0 0 0,2 9 0 0 0,-2 1 0 0 0,-3 1 0 0 0,2-12 8 0 0,0-4-3 0 0,-1 0 1 0 0,1 1 0 0 0,0-1 0 0 0,0 1-1 0 0,-1-1 1 0 0,1 1 0 0 0,-1-1 0 0 0,0 1-6 0 0,-5 8 10 0 0,-5-2 1 0 0,8-7-2 0 0,0 0 0 0 0,1 0 0 0 0,-1 0 0 0 0,0 0 0 0 0,0 0 0 0 0,0-1 0 0 0,1 0 0 0 0,-1 1 0 0 0,0-1 0 0 0,0 0 0 0 0,0 0 0 0 0,0-1 0 0 0,0 1-9 0 0,-2-1 11 0 0,0 0 0 0 0,1 0 1 0 0,-1-1-1 0 0,1 0 0 0 0,0 1 1 0 0,-1-1-1 0 0,1-1 0 0 0,0 1-11 0 0,-3-3 8 0 0,1 1 0 0 0,0-1 1 0 0,0 0-1 0 0,0-1 0 0 0,0 1 0 0 0,1-1 0 0 0,0 0 0 0 0,0-1 0 0 0,-2-4-8 0 0,4 6 10 0 0,-3-8 19 0 0,0-14-15 0 0,6 14-14 0 0,4-2 0 0 0,1 2 0 0 0,4 0 0 0 0,0 2 0 0 0,3 3 0 0 0,3 1 0 0 0,1 2 0 0 0,-13 4-4 0 0,0 1-1 0 0,0-1 0 0 0,0 1 1 0 0,0 0-1 0 0,1 0 1 0 0,-1 0-1 0 0,0 0 0 0 0,0 0 1 0 0,0 1-1 0 0,0-1 0 0 0,1 1 1 0 0,-1 0-1 0 0,0 0 5 0 0,10 5-12 0 0,0 4 12 0 0,-2 1 0 0 0,-3 2 0 0 0,-7-8 2 0 0,1 0-1 0 0,-1 0 1 0 0,0 0-1 0 0,0 1 1 0 0,0-1-1 0 0,-1 0 1 0 0,0 2-2 0 0,-1-2 43 0 0,-3 9-21 0 0,-1 2 37 0 0,4-13-44 0 0,-1 0 0 0 0,0 0 0 0 0,0 1 0 0 0,0-2 0 0 0,0 1 0 0 0,-1 0 0 0 0,1 0 0 0 0,-1-1 1 0 0,1 1-1 0 0,-2-1-15 0 0,-7 4 65 0 0,7-6-56 0 0,1 1 0 0 0,-1 0 0 0 0,1-1 0 0 0,-1 0 0 0 0,0 0 0 0 0,1 0-1 0 0,-1 0 1 0 0,1 0 0 0 0,-1-1 0 0 0,0 0 0 0 0,1 0 0 0 0,0 0 0 0 0,-1 0 0 0 0,1 0 0 0 0,-1-1 0 0 0,1 1 0 0 0,0-1 0 0 0,0 0 0 0 0,0 0 0 0 0,0 0 0 0 0,-1-1-9 0 0,-2-3 16 0 0,0 1 1 0 0,1-1-1 0 0,-1 0 1 0 0,1 0 0 0 0,1 0-1 0 0,-1-1 1 0 0,1 1 0 0 0,1-1-1 0 0,-3-4-16 0 0,2 1 0 0 0,1-4 0 0 0,3 3-10 0 0,0 11 9 0 0,0 0 0 0 0,0 0 0 0 0,0 0 0 0 0,0 0 0 0 0,0 0 0 0 0,0 0 0 0 0,0 0 0 0 0,0 0 1 0 0,0-1-1 0 0,0 1 0 0 0,0 0 0 0 0,0 0 0 0 0,0 0 0 0 0,0 0 0 0 0,0 0 0 0 0,0 0 0 0 0,0 0 1 0 0,0 0-1 0 0,0 0 0 0 0,0-1 0 0 0,0 1 0 0 0,0 0 0 0 0,0 0 0 0 0,0 0 0 0 0,0 0 0 0 0,1 0 1 0 0,-1 0-1 0 0,0 0 0 0 0,0 0 0 0 0,0 0 0 0 0,0 0 0 0 0,0 0 0 0 0,0 0 0 0 0,0 0 0 0 0,0 0 1 0 0,0 0-1 0 0,1 0 0 0 0,-1 0 0 0 0,0 0 0 0 0,0 0 0 0 0,0 0 0 0 0,0 0 0 0 0,0 0 0 0 0,0 0 1 0 0,0 0-1 0 0,0 0 0 0 0,0 0 0 0 0,1 0 1 0 0,13-2-11 0 0,-12 2 11 0 0,1 1 0 0 0,-1-1 0 0 0,1 1 0 0 0,-1 0 0 0 0,0-1 0 0 0,1 1 0 0 0,12 7 0 0 0,-2 2 0 0 0,-4 5 0 0 0,-4 0 0 0 0,-4 1 0 0 0,-2-1 15 0 0,-3 1 54 0 0,-4-3-1 0 0,-3-4-4 0 0,9-8-55 0 0,1 0 0 0 0,-1 0 0 0 0,0 0 0 0 0,1-1 0 0 0,-1 1 0 0 0,0 0 0 0 0,0-1 0 0 0,0 1 0 0 0,1-1 0 0 0,-1 0 1 0 0,0 0-1 0 0,0 1 0 0 0,-1-1-9 0 0,-15-1 12 0 0,14 0-10 0 0,1-1 5 0 0,0 1 4 0 0,-1 0 5 0 0,-6-10 10 0 0,3 1-39 0 0,6 7-4 0 0,1 0-1 0 0,-1 0 1 0 0,0 0 0 0 0,1 0-1 0 0,-1 0 1 0 0,1 0 0 0 0,0-1-1 0 0,0-1 18 0 0,0 3-25 0 0,2-2-84 0 0,28-34-1007 0 0,-7 14-3224 0 0,-3 6-702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3:34.5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1 2671 0 0,'0'0'124'0'0,"0"0"23"0"0,0 0 32 0 0,0 0 11 0 0,0 0 2 0 0,0 0 19 0 0,0 0 78 0 0,0 0 37 0 0,0 0 8 0 0,0 0-27 0 0,0 0-124 0 0,0 0-58 0 0,0 0-12 0 0,0 0-2 0 0,0 0-6 0 0,0 0-1 0 0,0 0 0 0 0,0 0 15 0 0,0 0 60 0 0,0 0 21 0 0,0 0 6 0 0,0 0-2 0 0,0 0-17 0 0,0 0-10 0 0,0 0-1 0 0,0 0-8 0 0,0 0-32 0 0,0 0-9 0 0,0 0-6 0 0,0 0-5 0 0,0 0-17 0 0,0 0-10 0 0,2 2-1 0 0,24 31 504 0 0,-24-31-464 0 0,-1-1 0 0 0,16 16 192 0 0,-14-13-250 0 0,5 6 4 0 0,1 2-58 0 0,-7-8-5 0 0,3 11 51 0 0,-3-8-49 0 0,-2-4 91 0 0,0-3 9 0 0,2 6 37 0 0,-2-3-132 0 0,-1 16 157 0 0,-1-13-90 0 0,-2 6-12 0 0,1 1 13 0 0,1-4 6 0 0,2-8-89 0 0,-11 22 92 0 0,2 0-100 0 0,7-21 33 0 0,-2 4 48 0 0,-5 6 127 0 0,0 0 1 0 0,-1 0-1 0 0,0-1 0 0 0,-7 6-203 0 0,-14 10 352 0 0,22-19-298 0 0,-1 1-33 0 0,-1 0 22 0 0,1 0-33 0 0,0 1-10 0 0,1 0 0 0 0,0 1 0 0 0,3-2-14 0 0,5-7-60 0 0,1-2-14 0 0,0 0 0 0 0,0 0 0 0 0,0 0-12 0 0,0 0-49 0 0,0 0-19 0 0,0-1 140 0 0,0 1 1 0 0,0-1-1 0 0,1 0 0 0 0,-1 0 0 0 0,1 0 1 0 0,-1 1-1 0 0,1-1 0 0 0,-1 0 0 0 0,1 1 1 0 0,0-1-1 0 0,0 0 28 0 0,2-3-90 0 0,6-8-314 0 0,-2 1-76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36.4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244 1 1375 0 0,'0'0'302'0'0,"0"0"727"0"0,0 0 320 0 0,0 0 69 0 0,0 0-132 0 0,0 0-603 0 0,0 0-267 0 0,0 0-52 0 0,0 0-16 0 0,0 0-25 0 0,0 0-17 0 0,0 0-2 0 0,0 0-1 0 0,0 0-6 0 0,0 0-1 0 0,0 0 0 0 0,0 0 2 0 0,0 0 4 0 0,0 0 2 0 0,0 0 0 0 0,0 0-1 0 0,0 0-6 0 0,0 0-1 0 0,0 0 0 0 0,0 0-1 0 0,0 0-7 0 0,0 0-7 0 0,0 0-1 0 0,0 0-4 0 0,0 0-16 0 0,0 0-4 0 0,0 0 0 0 0,0 0-5 0 0,0 0-24 0 0,0 0-17 0 0,0 0-2 0 0,0 0-2 0 0,0 0-13 0 0,-1 1-8 0 0,-5 5-18 0 0,-6 6 221 0 0,0 0 0 0 0,-1-1-1 0 0,0 0 1 0 0,-10 5-388 0 0,9-6 214 0 0,0 0 0 0 0,0 0 1 0 0,2 1-1 0 0,-6 6-214 0 0,-5 7 335 0 0,-16 22-335 0 0,36-41 12 0 0,0 0 0 0 0,0 1 0 0 0,0-1 0 0 0,0 1 0 0 0,1-1 0 0 0,0 1 0 0 0,0 0 0 0 0,0 0 0 0 0,1 0 0 0 0,-1 4-12 0 0,0 11 16 0 0,1-1 0 0 0,1 12-16 0 0,0-26-6 0 0,0 5 6 0 0,2 0 0 0 0,-1 6 48 0 0,0-15-7 0 0,3 10-23 0 0,-2-8-50 0 0,3 5 21 0 0,2 0 11 0 0,2-2 11 0 0,4 2 71 0 0,-9-8-66 0 0,-1-1-1 0 0,7 2 8 0 0,-8-1-19 0 0,1-1 1 0 0,0 1 0 0 0,0-1-1 0 0,0 0 1 0 0,-1 1-1 0 0,1-1 1 0 0,0-1 0 0 0,0 1-1 0 0,0 0 1 0 0,0-1-1 0 0,2 0-4 0 0,4-1 3 0 0,55-9 72 0 0,-27 2-22 0 0,-15 5-31 0 0,-1 2-1 0 0,1 0 0 0 0,0 2 1 0 0,0 0-1 0 0,0 2 0 0 0,14 2-21 0 0,-23-2 10 0 0,-10-1 18 0 0,3 2-6 0 0,2 2 2 0 0,2 3 24 0 0,-5-4-34 0 0,-2-1 0 0 0,0 0-1 0 0,0 0 1 0 0,-1 0-1 0 0,1 1 1 0 0,2 3-14 0 0,0 0 63 0 0,0 0 0 0 0,-1 1 0 0 0,0-1 0 0 0,0 1 0 0 0,-1 0 0 0 0,1 2-63 0 0,-3-8 16 0 0,0 0-1 0 0,0 1 0 0 0,0-1 1 0 0,-1 1-1 0 0,1-1 1 0 0,-1 0-1 0 0,1 1 0 0 0,-1-1 1 0 0,0 1-1 0 0,0 0-15 0 0,0 5 22 0 0,1 20 152 0 0,-1 1-1 0 0,-2 12-173 0 0,0-27 32 0 0,-1 0 0 0 0,0 0 0 0 0,-1-1 0 0 0,-1 0 0 0 0,0 0 0 0 0,-5 11-32 0 0,3-9 72 0 0,-1 0 0 0 0,0 0 0 0 0,-1-1 0 0 0,-6 8-72 0 0,9-17 28 0 0,0 0 1 0 0,0 1-1 0 0,0-2 1 0 0,-1 1-1 0 0,0-1 0 0 0,0 0 1 0 0,-6 2-29 0 0,2 0 25 0 0,-15 5 52 0 0,6-4-37 0 0,18-6-35 0 0,0 0-1 0 0,0 0 1 0 0,-1-1-1 0 0,1 1 1 0 0,0-1-1 0 0,-1 1-4 0 0,-2 0 12 0 0,0 0-1 0 0,0 0 0 0 0,0 0 0 0 0,0 1 0 0 0,-1 0-11 0 0,-4 2 42 0 0,2 0-31 0 0,-4 2-8 0 0,3 0-17 0 0,7-5-39 0 0,2-1-22 0 0,0 0-38 0 0,0 0 5 0 0,2 1 4 0 0,0 0-124 0 0,1 0 1 0 0,0 1-1 0 0,-1-1 0 0 0,1 0 1 0 0,0 0-1 0 0,0-1 0 0 0,0 1 0 0 0,-1-1 1 0 0,1 1-1 0 0,1-1 228 0 0,9-1-1203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38.7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297 1 1839 0 0,'0'0'320'0'0,"0"0"672"0"0,0 0 295 0 0,0 0 60 0 0,0 0-103 0 0,0 0-479 0 0,0 0-205 0 0,0 0-44 0 0,0 0-37 0 0,0 0-114 0 0,0 0-49 0 0,0 0-11 0 0,0 0 2 0 0,0 0 12 0 0,0 0 7 0 0,0 0 2 0 0,0 0 4 0 0,0 0 18 0 0,0 0 8 0 0,0 0 2 0 0,0 0 2 0 0,0 0 4 0 0,0 0 2 0 0,0 0 0 0 0,0 0-8 0 0,0 0-32 0 0,0 0-9 0 0,0 0-6 0 0,-1 1-10 0 0,1 0-187 0 0,-1 0 0 0 0,1 0 0 0 0,-1 0-1 0 0,1 0 1 0 0,-1-1 0 0 0,0 1 0 0 0,0 0 0 0 0,1 0 0 0 0,-1-1 0 0 0,0 1 0 0 0,0-1 0 0 0,0 1 0 0 0,0 0-1 0 0,0-1 1 0 0,0 0 0 0 0,0 1 0 0 0,0-1 0 0 0,0 0 0 0 0,0 1 0 0 0,0-1 0 0 0,0 0 0 0 0,0 0-1 0 0,0 0 1 0 0,0 0 0 0 0,-1 0-116 0 0,-57 0 1312 0 0,58 0-1224 0 0,-1 0-14 0 0,-6 0-32 0 0,3 0 4 0 0,1 0 0 0 0,-1 0 1 0 0,0 0-1 0 0,1 1 0 0 0,-1-1 0 0 0,0 1 0 0 0,1 0 1 0 0,-4 2-47 0 0,0 0 66 0 0,5-1-41 0 0,0-1 1 0 0,-1 1-1 0 0,1 0 0 0 0,0 0 0 0 0,0 0 0 0 0,0 0 0 0 0,0 0 1 0 0,1 0-1 0 0,-1 1 0 0 0,-1 1-25 0 0,-7 8 48 0 0,2-3-10 0 0,8-5-24 0 0,0-1 0 0 0,-4 5-6 0 0,0 1-5 0 0,0 0 0 0 0,0 0 1 0 0,1 1-1 0 0,0 0-3 0 0,2-4 29 0 0,-7 15 6 0 0,-4 7 29 0 0,-14 27 43 0 0,23-46-97 0 0,0 3-2 0 0,4-9 10 0 0,0 4 9 0 0,-1-3-15 0 0,-3 20-13 0 0,3-15 1 0 0,1-8 0 0 0,0 0-1 0 0,0 0 1 0 0,0 0 0 0 0,0 0 0 0 0,0 0 0 0 0,0 0 0 0 0,0 0-1 0 0,0 0 1 0 0,0 0 0 0 0,0 0 0 0 0,0 0 0 0 0,5 18 13 0 0,-3-4 20 0 0,-2-15-29 0 0,7 29 12 0 0,-2-13-17 0 0,-3-14 13 0 0,-1 1 0 0 0,1-1-1 0 0,-1 1 1 0 0,1-1 0 0 0,0 0-1 0 0,0 0 1 0 0,0 1 0 0 0,1-1 0 0 0,-1-1-1 0 0,0 1 1 0 0,3 1-12 0 0,11 7 0 0 0,-12-9 0 0 0,7 4 4 0 0,-11-4-4 0 0,1-1-1 0 0,0 1 1 0 0,0-1-1 0 0,0 1 0 0 0,1-1 1 0 0,-1 0-1 0 0,0 1 0 0 0,0-1 1 0 0,0 0-1 0 0,0 0 1 0 0,16 3 56 0 0,23 2 29 0 0,-29-3-42 0 0,5-1-5 0 0,0 0 0 0 0,1-1-38 0 0,7 0 62 0 0,118-4 66 0 0,-121 4-45 0 0,21 2-83 0 0,13 4 113 0 0,-25-1-17 0 0,-28-5-72 0 0,0 0 0 0 0,1 0 0 0 0,-1 0 0 0 0,0 1-1 0 0,0-1 1 0 0,1 1 0 0 0,-1-1 0 0 0,0 1 0 0 0,2 1-24 0 0,-1 0 5 0 0,-1-2 70 0 0,0 1-6 0 0,4 4 0 0 0,-5-3 17 0 0,0-1-17 0 0,4 7 0 0 0,0 2 21 0 0,0 2 27 0 0,-5-9-99 0 0,-1 3 69 0 0,2 1-22 0 0,-1 0-1 0 0,0 0 1 0 0,0 0-1 0 0,0 0 1 0 0,-1 0-1 0 0,-1 4-64 0 0,-1 5 98 0 0,1-13-85 0 0,0 0 1 0 0,-15 38 210 0 0,9-22-56 0 0,4-9-93 0 0,-1-1-1 0 0,0 0 1 0 0,0 0-1 0 0,-1-1 1 0 0,0 0-1 0 0,-2 2-74 0 0,-8 8 234 0 0,-1-1 0 0 0,-2 1-234 0 0,11-12 78 0 0,1 0 0 0 0,-2 0 0 0 0,1-1 0 0 0,0 0 0 0 0,-8 2-78 0 0,-15 6 364 0 0,-1 0-364 0 0,13-6 86 0 0,-18 5 48 0 0,16-5 71 0 0,-10 5-205 0 0,17-8 52 0 0,4-1-40 0 0,7-2 30 0 0,-3 2-31 0 0,0 0-27 0 0,5-3-64 0 0,1 0-17 0 0,1 3-11 0 0,-1-1 0 0 0,1 0 0 0 0,1 0 0 0 0,-1 1 0 0 0,0-1 1 0 0,1 0-1 0 0,-1 0 0 0 0,1-1 0 0 0,-1 1 0 0 0,2 1 108 0 0,5 5-2570 0 0,1 0-1 0 0,7 5 2571 0 0,-7-7-3405 0 0,9 9-3865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5:33:15.25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16141 12272 11967 0,'-5'-18'1072'0,"0"5"-864"0,-1 4-208 0,0-1 0 15,0 5 576-15,-1 0 64 0,-1-2 0 0,-1 4 16 16,0-1-176-16,-1 0-32 0,-2 1-16 0,-2 2 0 16,1 0-256-16,-3 2-48 0,-2-1-128 0,-1 4 192 15,-4-1 96-15,2 0 16 0,0 1 0 0,0 4 0 16,-2-3 80-16,0 3 0 0,0 3 16 0,-1 3 0 15,-2-1-208-15,1 2-64 0,0 1 0 0,7 0 0 0,0-1-128 0,4-1 0 16,1-1 0-16,6 1 128 0,0-2-128 0,6 4 0 16,4-5 0-16,2 4 0 0,2 6 0 15,5 0 0-15,2 0 0 0,2-1 0 0,3-6 0 0,0 0 0 16,4 1 0-16,-2-1 0 0,-1-1 0 0,0-2 0 16,1 2 0-16,-2 1 0 0,-3-3 128 0,2 1-128 15,1 1 192-15,-1 1-64 0,-3-3 48 0,-1 2 0 16,-3 1 0-16,0-3 0 0,-2 1-48 0,-3 0 0 15,-1-2 0-15,-2 2 0 0,-3-12 112 0,-4 14 16 16,-1-4 0-16,-4 0 0 0,-3-5 256 0,-3 5 48 16,-4-3 16-16,-1 3 0 0,-1-1-224 0,0 0-32 15,-2-4-16-15,-1 1 0 0,-3 1-160 0,2-4-16 0,-2 0-128 16,1 2 192-16,0-4-192 0,3 2 0 0,-1-2 0 16,2 0 0-1,3-1-528-15,3 0-160 0,3-1-16 0,4-4-9872 0</inkml:trace>
  <inkml:trace contextRef="#ctx0" brushRef="#br0" timeOffset="350.36">16481 12334 10127 0,'0'0'448'0,"0"0"96"0,0 0-544 0,0 0 0 16,-6-4 0-16,6 4 0 16,-13 4 2192-16,2 2 336 0,1-1 64 0,-2 5 16 0,1 1-1712 0,-1 1-320 15,2 4-80-15,1 0-16 0,-2 3-288 0,1 0-64 16,1-1-128-16,0 1 192 0,3 0-192 0,0 0 0 16,0-6 0-16,2 0 0 0,1 3 128 0,0-1-128 15,2 1 0-15,1-2 0 0,1-4 0 0,2 1 0 16,-1 2 0-16,3-5 0 0,-5-8 0 0,10 9 0 15,2-4 0-15,-1 1 0 0,2-1 128 0,0-2-128 16,-1-2 0-16,5 0 0 0,1-1 0 0,1 0 0 16,1 0 0-16,-2 0 0 0,1-1 0 0,0 2 0 15,1 0 0-15,-1 1 0 16,-1-2-288-16,0 0-160 0,-3 0-16 0,-2-2-8816 0</inkml:trace>
  <inkml:trace contextRef="#ctx0" brushRef="#br0" timeOffset="542.71">16504 12555 7359 0,'-4'-13'320'0,"4"13"80"0,0 0-400 0,0 0 0 0,4-6 0 0,-4 6 0 16,0 0 2576-16,12-3 432 0,-1 1 96 0,4 1 16 15,-1 1-2224-15,2 5-448 0,0 0-96 0,3-1-16 16,3-1-336-16,3 2 128 0,2-2-128 0,0 0 0 15,-3-2 0-15,1 1 0 0,1 0 0 0,-5 0-8784 16</inkml:trace>
  <inkml:trace contextRef="#ctx0" brushRef="#br0" timeOffset="732.07">16499 12251 20207 0,'-1'-20'896'0,"1"8"192"0,0 12-880 0,4-11-208 16,2 2 0-16,2-1 0 0,2 2 640 0,3 1 64 16,1 2 32-16,3 2 0 0,4 1-464 0,4 2-80 15,7 0-32-15,2 0 0 0,4 1-160 0,6 1 0 16,3 1 0-16,1 3 128 16,-1-1-1264-16,1-1-256 0</inkml:trace>
  <inkml:trace contextRef="#ctx0" brushRef="#br0" timeOffset="1470.33">20506 12405 12895 0,'0'0'1152'0,"0"0"-928"0,0 0-224 0,-8-5 0 16,-1 1 768-16,9 4 96 0,-11-1 32 0,1 0 0 15,-4-1-416-15,-3 2-80 0,-4 2-16 0,-1 0 0 16,0 1-160-16,-2 0-32 0,1 3-16 0,0-1 0 15,-1-2-176-15,1 5 160 0,0 0-160 0,3-1 160 16,0 4-160-16,2-5 0 0,0 3 0 0,7-3 128 16,1 4-128-16,2-3 0 0,8-7 0 0,-6 10 0 15,3-1 0-15,2 2 0 0,1-11 0 0,4 8 0 0,1 4-160 16,0-1 160-16,1 0-208 0,2 1 80 0,-1-6 128 0,0 4 0 16,-1-1 0-16,-1 2 0 0,-5-11 0 0,4 12 0 15,0 1 0-15,-4-13 0 0,-1 14 272 0,-2 0-16 16,-1-4 0-16,-1 1 0 0,-4-5 224 0,2 3 32 15,-4-1 16-15,1 1 0 0,-1-5-128 0,-2 0-16 16,-1-1-16-16,0 0 0 0,0 1-176 0,3-3-16 16,-3-1-16-16,1 0 0 0,-1 1-160 0,3-1 0 15,0 0 144-15,11 0-144 16,-8-1-512-16,8 1-192 0,0 0-16 0</inkml:trace>
  <inkml:trace contextRef="#ctx0" brushRef="#br0" timeOffset="1953.86">20705 12477 13823 0,'0'0'1216'0,"0"0"-960"0,0 0-256 0,0 0 0 0,0 0 688 0,-9 8 80 0,-2 1 32 0,-2 5 0 16,-1 3-160-16,-1 2-16 0,-1 2-16 0,-2 3 0 15,-3-2-304-15,2-2-64 0,-4 1-16 0,3-4 0 16,0 1-224-16,2 0 144 0,3-1-144 0,2-2 128 16,2-1-128-16,3-4 0 0,4-1 0 0,4-9 0 15,0 0 144-15,0 0-144 0,0 0 160 0,13-1-160 16,1-6 352-16,5 1-32 0,3-4 0 0,2 0 0 0,-1-2-96 16,-1 1-32-16,0-6 0 0,1 2 0 0,0-2-48 0,0 2-16 15,0-3 0-15,-3 4 0 0,-1 4 96 0,-1 1 16 16,-3 5 0-16,-1 1 0 0,-1-4-64 0,-2 5-16 15,-11 2 0-15,10 7 0 0,-10-7-160 0,0 0 192 16,7 9-192-16,-2 5 192 0,-5 3-192 0,0-1 160 16,-4 2-160-16,3 1 160 0,-1-1-160 0,2 2 0 15,-1 2 0-15,2-4 0 0,2-4 0 0,1 0 0 16,1-5-144-16,1 1 144 0,-6-10-272 0,10 5 48 16,2-1 16-16,2-4 0 0,4-3 208 0,1-1 0 0,1 2 0 0,3-6 0 15,1-1 0-15,1-2 0 0,5-1 144 0,-4-2-144 16,0-1 272-16,-2 0-32 0,-1-3-16 0,0-1 0 15,-2-3 224-15,0 1 64 0,-1-5 0 0,-1 3 0 16,-1 4 0-16,0 0 0 0,-1-1 0 0,1 1 0 16,0 0-384-16,0 2-128 0,0 1 0 0,3-1-8336 15,2-1-1776-15</inkml:trace>
  <inkml:trace contextRef="#ctx0" brushRef="#br0" timeOffset="44681.9">10131 5268 19919 0,'0'0'880'0,"0"0"192"15,0 0-864-15,-5-4-208 0,5 4 0 0,0 0 0 0,-5-1 848 0,5 1 128 16,0 0 32-16,0 0 0 0,-8 0-32 0,8 0 0 16,0 0 0-16,-6 1 0 0,-1 3-128 0,2 1-16 15,0 3-16-15,1-3 0 0,1 4-176 0,-1-2-48 16,1 3 0-16,2 1 0 0,-3 0-80 0,2-1-32 15,-1 3 0-15,0 2 0 0,1 2-144 0,-1 2-16 16,2 0-16-16,-1 2 0 0,-1 4-128 0,2-3-32 16,-2 4 0-16,1 2 0 0,0-4 16 0,0 3 0 15,-1-3 0-15,3 4 0 0,-3-5 64 0,0-2 16 16,0 1 0-16,1 1 0 0,-2-2 16 0,2-2 0 16,-1-1 0-16,0 0 0 0,1-1-64 0,-1-2-16 15,2-2 0-15,-1-1 0 0,-1 0 0 0,2-3 0 16,1 1 0-16,0-4 0 0,0-6 16 0,0 0 0 15,0 9 0-15,0-9 0 0,0 0 32 0,0 0 16 16,0 0 0-16,0 0 0 0,0 0-48 0,0 0 0 16,0 0 0-16,2-8 0 0,2 2-48 0,0-2-16 15,0 2 0-15,0 1 0 0,1-4-128 0,-2 3 128 0,1 1-128 16,1-3 128-16,-1 3-128 0,1 0 0 16,0-2 0-16,2 2 0 0,-1 2 0 0,3-1 0 0,-3-3 0 0,2 2 0 15,0 2 0-15,-1-4 0 0,2 3 0 0,1 2 0 16,2-2 0-16,-2 0 0 0,-3-2 0 0,2 2 0 15,-1 1 0-15,1 1 0 0,0-3 0 0,0 2 0 16,0 1 0-16,1-1 0 0,0 2 0 0,-1 1 0 16,2 0 0-16,-1 1 0 0,1 2 0 0,-3-1 0 0,1 3-144 15,0-1 144-15,-1 0 0 0,0 2 0 0,-1 2 0 16,0-3-128-16,-7-5 128 0,6 10 0 0,-1-1 0 16,0 3 0-16,0-4 0 0,0 4 0 0,0-3 0 0,-1 2-128 15,-3 3 128-15,2-1 0 0,-3-3 0 0,0 4 0 16,-3 0 0-16,2-1 0 0,1 0 0 0,-1 1 0 15,-2-2 0-15,2 0 0 0,-2 0 0 0,2 1 0 16,-1-4 0-16,0 4 0 0,1-4 0 0,1 1 0 16,0-1 0-16,0-2 0 0,0-7 0 0,1 8 0 15,-1-8 0-15,0 0 0 0,0 0 0 0,0 0 0 16,0 0 128-16,0 0-128 0,0 0 0 0,0 0 128 16,7-5-128-16,-1 1 0 0,0-2 128 0,-2-1-128 15,0 1 0-15,0-3 0 0,1 3 0 0,0-3 128 16,0 0-128-16,2 0 0 0,-4 0 0 0,2 0 0 15,-1 0 0-15,0 0 0 0,1 1 0 0,-1-1 0 16,0 0 0-16,-2 0 0 0,0 0 0 0,-1-1 0 16,-1 0 0-16,0-1 0 0,0 0 0 0,2 0 0 15,1 0 0-15,-3 2 0 0,-3-2 0 0,1 2 128 16,2-5-128-16,-1 4 0 0,-1 2 0 0,0 3 0 0,-2-5 0 0,0 5 0 16,-1-1 0-16,3 1 0 0,-2-1 0 0,-1 4 0 15,0-3 0-15,-2 1 0 0,1 2 0 16,-2-1 0-16,1 2 0 0,-1-1 0 0,-1 0 0 0,1 1 0 15,1 2 0-15,-2 1 0 0,0 0 0 0,0-1 0 16,0 2 0-16,0 0-128 0,0 2 128 0,0 0 0 16,1-1 0-16,-1 1 0 0,-1 3 0 0,1-3 0 15,0 1-128-15,0 2 128 0,0 0 0 0,3 1 0 16,-2-3 0-16,0 3 0 0,2-2 0 0,-2 4 0 0,1-4 0 0,0 5-128 16,1-2 128-16,0 1 0 0,-1-2 0 0,2 1 0 15,0 2 0-15,1-3 0 0,1 1 0 0,0-2 0 16,0 2 0-16,1-3 0 0,-1 3 0 0,2-2 0 15,0 1 0-15,0-3 0 0,1-6 0 0,-4 8 0 16,1 1 0-16,1 0 0 0,2-9 0 0,0 0 0 16,-3 11 0-16,3-11 0 0,-1 12 0 0,1-12 0 15,0 0 0-15,0 0 0 0,0 0 0 0,0 0 0 16,0 0 0-16,0 0 144 0,-3 7-144 0,3-7 0 16,0 0 144-16,0 0-144 0,0 0 0 0,0 0 144 15,0 0-144-15,0 0 0 0,0 0 144 0,0 0-144 16,0 0 0-16,0 0 144 0,0 0-144 0,-5-4 0 15,5 4 0-15,0 0 0 0,-4-7 0 0,4 7 0 16,0 0 0-16,0 0 0 0,-5-10 0 0,5 10 0 16,0 0 0-16,-4-8 0 0,4 8 0 0,0 0 0 15,-2-9 128-15,2 9-128 0,-4-5 0 0,4 5 0 16,0 0 0-16,0 0 0 0,0 0 0 0,0 0 0 16,0 0 0-16,0 0 0 0,0 0 0 0,0 0 0 15,0 0 0-15,0 0 0 0,0 0 0 0,0 0-144 16,-9-2 144-16,9 2 0 0,0 0-432 0,0 0 32 0,-7-3 0 0,7 3 0 31,0 0-1200-31,0 0-224 0,0 0-48 0,0 0-16 16,-3-8-1136-16,3 1-240 0</inkml:trace>
  <inkml:trace contextRef="#ctx0" brushRef="#br0" timeOffset="47434.77">12485 5118 4607 0,'0'0'400'0,"0"0"-400"0,0 0 0 0,0 0 0 16,6-9 1904-16,-6 9 288 16,4-6 64-16,-4 6 16 0,0 0-1008 0,0 0-208 0,4-10-32 0,-4 10-16 15,0 0 48-15,0 0 16 0,0 0 0 0,0 0 0 16,0 0-128-16,0 0-32 0,0 0 0 0,0 0 0 15,-4-8-144-15,4 8-16 0,0 0-16 0,0 0 0 16,0 0-176-16,0 0-48 0,0 0 0 0,0 0 0 16,-9 2-64-16,9-2 0 0,-9 6-16 0,3 1 0 15,0 0-112-15,1-178 0 0,1 362-16 0,-1-180 0 16,3 5-48-16,-1-5 0 0,-1 2 0 0,0 1 0 16,1 4 32-16,0-1 0 0,0 1 0 0,-2 1 0 0,0 0-48 15,0 0-16-15,0-2 0 0,0-1 0 0,-2 2-32 0,1 0 0 16,0 0 0-16,0-2 0 0,0 0 32 0,1-4 0 15,-1 2 0-15,2 0 0 0,-1 0 0 0,1-2 0 16,0 0 0-16,0 2 0 0,1 2-16 0,-1-6 0 16,0 1 0-16,1-2 0 0,-3 0-48 0,2 0-16 15,0 0 0-15,4-9 0 0,-3 6-16 0,3-6 0 16,-7 9 0-16,7-9 0 0,-7 9-128 0,3 0 160 16,4-9-160-16,-8 6 160 0,8-6-160 0,0 0 128 15,0 0-128-15,0 0 128 0,0 0-128 0,0 0 0 16,0 0 0-16,-4 9 128 0,4-9 16 0,0 0 0 15,0 0 0-15,0 0 0 0,0 0-16 0,0 0 0 16,0 0 0-16,0 0 0 0,4-13-128 0,0 3 192 16,0 3-192-16,0-2 192 0,-1 0-192 0,1-1 0 15,0 2 144-15,1-3-144 0,-1 2 0 0,1-2 0 16,-1 5 0-16,1-3 128 0,0 0-128 0,1 2 0 16,1 0 0-16,0 1 0 0,0-4 0 0,4 3 0 0,-1 0 0 15,0 0 0-15,1 2 0 0,-2-2 0 0,-1 0 0 0,3 2 0 16,0-4 0-16,0 4 0 15,1 2 0-15,-2-3 0 0,0 3 0 0,0 0 0 0,1 1 0 0,0 2 0 16,-1-2 0-16,2 2 0 0,-1 0 0 0,-1 0 0 16,0 2 0-16,1-1-128 0,-11-1 128 0,11 6 0 15,-1 3 0-15,0-3 0 0,1 3 0 0,-3-2-128 16,0 3 128-16,0-1 0 0,-2 1 0 0,0 0-128 16,-1 1 128-16,3-2 0 0,-3 3 0 0,0 1 0 15,-1-2 0-15,0 2 0 0,0 1 0 0,-2-4 0 0,-2 1 0 0,2 2 0 16,-1-2 0-16,-1 2 0 0,-1 1 0 0,-1-1 0 15,2-2 0-15,-1 1 0 0,0 0 0 0,-1-3 0 16,0 4 0-16,1-4 0 0,1-9 0 0,-3 11 0 16,-1 2 0-16,3-4 128 0,-2 2-128 0,3-11 0 15,-3 8 0-15,3-8 128 0,-4 11-128 0,4-11 0 16,0 0 0-16,0 0 128 0,0 0-128 0,0 0 128 16,0 0-128-16,0 0 128 0,0 0-128 0,0 0 192 15,0 0-64-15,0 0 0 0,0 0-128 0,0 0 192 16,4-12-64-16,1 2 0 0,-3-2-128 0,3 2 128 15,-2 1-128-15,1-1 128 0,0 1-128 0,1-2 0 16,-2 0 128-16,3-1-128 0,-1-1 0 0,0-1 0 16,-2 3 0-16,1-2 0 0,0 1 0 0,-1 2 0 15,2-4 0-15,-3 2 128 0,0-2-128 0,-1 0 0 16,-1-2 0-16,0 2 0 0,0 0 0 0,-1 3 0 16,-1-2 0-16,0 4 0 0,-1-1 0 0,1 4 0 15,2 6 0-15,-5-10 0 0,-1 3 0 0,1 0 0 16,0 0 0-16,0 4 0 0,-1 0 0 0,6 3 0 0,-9-4 0 15,0 0 0-15,0 2 0 0,0 1 0 0,0 2 0 0,1 0 0 16,-3 2 0-16,0-1 0 0,2 2 0 0,-2 0 0 16,-2 0 0-16,1 1 0 0,1 1-144 0,1 0 144 15,1 5 0-15,-1-3 0 0,-2 5 0 0,1-3 0 16,-1 2-128-16,1 2 128 0,1-3 0 0,-3 3 0 16,2 1 0-16,-1 2 0 0,1-3 0 0,1-1 0 15,-1-1 0-15,3 1 0 0,-3-4 0 0,2 1 0 0,1 2 0 0,-1-5 0 16,1 1 0-16,2-1 0 0,6-7 0 0,-7 7 0 15,1 0 0-15,6-7 0 0,-6 6 0 0,6-6 0 16,0 0 0-16,-5 6 128 0,5-6-128 0,0 0 0 16,0 0 0-16,-7 7 0 0,7-7 0 0,0 0 0 15,0 0 128-15,0 0-128 0,0 0 0 0,0 0 0 16,0 0 0-16,0 0 0 0,0 0 0 0,0 0 128 16,0 0-128-16,0 0 0 0,0 0 128 0,0 0-128 15,0 0 0-15,-1-8 128 0,1 8-128 0,1-9 0 16,-1-3 0-16,1 5 0 0,2-4 0 0,0 4 128 15,-1-3-128-15,1 1 0 0,-1-3 0 0,1 1 128 16,-2 1-128-16,2-4 0 0,-1-4 0 0,2-4 0 16,0-3 128-16,0 1-128 0,-1 1 0 0,2-4 0 15,0 1 144-15,2-4-144 0,-1 1 0 0,-1 1 128 16,4-4-128-16,-1-1 0 0,-1 1 0 0,2 3 0 16,-1-3 0-16,0 6 0 0,-1-2 0 0,1 4 0 15,-3-3 0-15,0 5 0 0,0 2 0 0,0 2 0 16,-2 2 0-16,2 0 0 0,-5 5 0 0,2 2 0 15,0-1 0-15,-2 2 0 0,0-2 0 0,0 10 0 16,0 0 0-16,0 0 0 0,0 0 0 0,0 0-128 0,0 0 128 0,0 0 0 16,0 0 0-16,0 0-128 15,0 0 128-15,0 0 0 0,0 0 0 0,-7 9-128 0,1-1 128 0,1 3 0 16,-2-1 0-16,2 2-128 0,-1 3 128 0,0 3 0 16,-1 2 0-16,2 2-128 0,-1 1 128 0,-2 1 0 15,1 0 0-15,-1 3 0 0,0-2 0 0,1 4-128 16,-2-3 128-16,2 2 0 0,0-3 0 0,-3 3 0 0,2-4 0 15,-1 2 0-15,0-2 0 0,2-3 0 0,-1 0 0 16,0-2 0-16,2-1 0 0,0-1 128 0,-1 2-128 0,2-1 0 16,0-1 0-16,1-2 0 0,2-1 0 0,-1-1 0 15,-1-4 0-15,3 2 128 0,1-11-128 0,-2 8 0 16,2-8 128-16,0 0-128 0,0 0 0 0,0 0 144 16,0 0-144-16,0 0 0 0,0 0 144 0,0 0-144 15,0 0 0-15,0 0 144 0,0 0-144 0,0 0 0 16,0 0 0-16,0 0 128 0,0 0-128 0,0 0 0 15,0 0 0-15,0 0 0 0,2-9 128 0,2-3-128 16,-4 1 128-16,4-1-128 0,2-3 0 0,2 2 0 16,-3 2 0-16,2-2 0 0,1-1 0 0,1 2 0 15,1 1 0-15,0-1 0 0,1 2 0 0,-1-2 0 16,2-1 0-16,0 5 0 0,-1-3 0 0,3 5 0 16,-1-2 0-16,0 2 0 0,-1 1-128 0,1-1 128 15,-1 0 0-15,-1 4 0 0,-11 2 0 0,14-1 0 16,-1-1 0-16,-1 2 0 0,-12 0-128 0,11 3 128 15,-1-3 0-15,0 4 0 0,-10-4 0 0,10 4 0 16,0 1 0-16,-1 0 0 0,0-1-128 0,0 3 128 0,-9-7 0 0,11 10 0 16,0 3 0-16,-5-3 0 0,2 3 0 0,-2 1 0 15,-2 0-144-15,1 0 144 0,-3 2 0 0,1 3 0 16,-3 4 0-16,-1-2 0 0,-2-2 0 0,1 0 0 16,-2 1 0-16,1 0 0 0,-2 1 0 0,0-1 0 15,-1-5 0-15,-1 2 0 0,1-2 0 0,0 0 0 16,-1 1 0-16,2-1 128 0,3-4-128 0,-4 2 0 15,3 0 0-15,0-4-208 0,2 0 16 0,1-9 0 16,5 8-2832-16,-5-8-560 0,14 3-128 0,5-7 0 0</inkml:trace>
  <inkml:trace contextRef="#ctx0" brushRef="#br0" timeOffset="65144.58">17746 7098 6447 0,'-13'2'576'0,"5"0"-576"16,-3 1 0-16,0-2 0 16,-3 0-288-16,-4 0-160 0,0 1-48 0,1 0 0 0,-4 0 688 0,0 1 128 15,-2-1 16-15,0-1 16 0,-4 0-128 0,0 0-32 16,0-1 0-16,-1 0 0 0,-2 0-48 0,4-2-16 15,0-1 0-15,2-2 0 0,0 0 112 0,0-1 16 0,1-4 0 16,-1 2 0-16,2-2 256 0,2 1 48 16,-1-2 16-16,2 0 0 0,0 1-160 0,3-1-32 15,-1 1 0-15,3-2 0 0,2 2-32 0,1 1-16 0,2-1 0 16,4 2 0-16,3-2-32 0,2 10-16 0,2-7 0 0,-2 7 0 16,8-7-112-16,1 2-32 0,1 1 0 0,2 2 0 15,0 0-144-15,1 2 0 0,2 0 0 0,-1 3 0 16,1 0 0-16,-1-1 0 0,-2 1 0 0,-1 2 0 15,-1-1 0-15,1 1 0 0,-1 2 0 0,0 0 0 16,0 3 0-16,0-4 0 0,0 2 0 0,2 2 0 16,-1 3 0-16,3-3 0 0,2 2 0 0,3 1 0 15,2-1 0-15,1 0 0 0,1 1 0 0,1-3 0 16,0 2 0-16,2-1 0 0,0-5 0 0,2 6 0 16,-1-3 0-16,2 1 0 0,2-4 0 0,0 1 128 15,2-1-128-15,2-2 128 0,2-3-128 0,1 2 128 0,0-3-128 16,1-2 0-16,2 0 144 0,0 1-144 15,-3-3 160-15,1-1-32 0,-2 0-128 0,-1 1 192 0,-2-3-32 0,0 2-16 16,-4 2 0-16,-3 0 0 0,0-1-144 0,-5-1 128 16,-2 1-128-16,-5 0 128 0,-3 2-128 0,-2-2 0 15,-10 4 0-15,8-8 128 0,-8 8 16 0,0 0 0 16,0 0 0-16,0 0 0 0,0-7-16 0,0 7 0 16,-8-6 0-16,-1 2 0 0,-1 2-128 0,-3 1 0 15,2 0 0-15,-1 2 128 16,2 2-592-16,10-3-128 0</inkml:trace>
  <inkml:trace contextRef="#ctx0" brushRef="#br0" timeOffset="65598.67">17062 6999 8287 0,'19'10'368'0,"2"-3"80"0,5-1-448 0,11 5 0 16,9-2 0-16,10 2 0 0,10-4 1056 0,7 2 128 15,3-3 32-15,4 5 0 0,5-2-816 0,3 1-144 0,1 1-48 0,0-3-4080 16,-2-1-816 0</inkml:trace>
  <inkml:trace contextRef="#ctx0" brushRef="#br0" timeOffset="70524">4987 6852 4607 0,'0'0'400'0,"-11"-2"-400"0,-1-3 0 0,0 3 0 16,1 1 1088-16,-1-2 128 0,1 0 16 0,0 0 16 15,3-2-496-15,0 1-112 0,8 4 0 0,0 0-16 16,-6-7-48-16,6 7 0 0,-9-5 0 0,9 5 0 16,0 0-48-16,0 0-16 0,-6-6 0 0,6 6 0 15,0 0-128-15,0 0-16 0,0 0-16 0,0 0 0 16,0 0-96-16,0 0 0 0,7 8-16 0,2-2 0 0,-9-6 80 16,12 8 0-16,-3-1 16 0,3-2 0 0,0 0 32 0,2 2 0 15,1-3 0-15,1 2 0 16,2 2-32-16,4-2 0 0,-2 0 0 0,6 3 0 0,3 0 48 0,3-1 0 15,-4-1 0-15,3 2 0 0,5-4-208 0,-2-1-48 16,-2-3 0-16,-1 4 0 0,-2-1-128 0,1-2 192 16,2-2-192-16,0 1 192 0,-2 0-192 0,1-2 128 15,-2 0-128-15,2-1 128 0,0 2-128 0,0-1 192 16,-1-2-192-16,-2 0 192 0,-2 0-192 0,-2-2 160 16,0 0-160-16,-4-3 160 0,-2 3-160 0,-1-1 0 15,-3-4 144-15,0 2-144 0,-2-2 144 0,0 2-144 16,-2-3 192-16,-1 2-192 0,-3-1 192 0,1 3-64 15,-7 7 0-15,3-10-128 0,1 4 208 0,-4 6-64 16,0 0-16-16,0 0 0 0,0 0 224 0,0 0 32 16,0 0 16-16,-10 4 0 0,0 1-192 0,-1 4-32 0,0 0-16 0,-1 2 0 15,-2-2-160-15,-2 2 0 0,0 2 0 0,-2-2 0 16,0 1 0-16,0 1 0 0,1-4 0 0,-2 3 128 16,-2 1-128-16,0-3 0 0,-3 2 144 0,-1-5-144 15,1 2 144-15,0-1-144 0,-1 2 192 0,-1-2-192 16,0 0 272-16,-1 0-48 0,0 1-16 0,2-3 0 15,2 2-208-15,-4 0 0 0,2-5 128 0,-1 2-128 16,1-2 0-16,-1-3 144 0,1-1-144 0,1-2 128 16,0 1-128-16,1-1 160 0,-1-7-160 0,1 2 160 15,2 2-160-15,2-4 128 0,0 0-128 0,3-1 128 16,2-1-128-16,1 2 0 0,2-2 144 0,-1-1-144 16,2 3 0-16,1-2 144 0,2-2-144 0,-1 3 0 15,3 0 0-15,0 2 0 0,0 1 0 0,5 8 0 16,0 0 0-16,-5-5 0 0,5 5 0 0,0 0 0 0,0 0 0 0,0 0 0 15,0 0 0-15,0 0 0 0,0 0-128 0,0 0 128 16,0 0 0-16,0 0-144 0,6 8 144 0,3 2-160 16,1-2 160-16,1 3-160 0,3-2 160 0,3 3 0 15,1-5 0-15,3 3 0 0,2-2 0 0,4 2 144 16,2-4-16-16,2 2-128 0,-2-4 176 0,4 2-176 16,3 2 160-16,0-3-160 0,0 0 0 0,2 4-128 15,2 0-16-15,-1 2 0 16,2-3-1952-16,-1-2-384 0</inkml:trace>
  <inkml:trace contextRef="#ctx0" brushRef="#br0" timeOffset="71490.03">16999 6969 5519 0,'-10'-12'240'0,"10"12"64"0,-11-7-304 0,3 2 0 0,0-4 0 16,-1 4 0-16,9 5 2480 0,-10-4 432 0,10 4 96 0,0 0 0 15,-12-2-2048-15,12 2-400 0,0 0-96 0,0 0-16 16,0 0-288-16,0 0-160 0,0 11 160 0,3-1-160 15,3 0 320-15,4 0-48 0,4 4 0 0,3-1 0 0,3-6 256 16,4 2 48-16,3-2 16 0,2-1 0 0,6 4-320 0,2-3-64 16,5 0-16-16,2-2 0 0,2 0 48 0,2 3 0 15,2-3 0-15,2-1 0 0,1 0-240 0,-1 1 176 16,0-5-176-16,3 0 160 0,3 0 16 0,2-4 0 16,1-1 0-16,-2 1 0 0,-6-2-16 0,0-2 0 15,1 2 0-15,-5-3 0 0,-4 2 128 0,-1-1 32 16,-2 0 0-16,2 2 0 0,-5-5 64 0,-1 4 32 15,0-5 0-15,-5 6 0 0,-6 0-192 0,-5 1-32 16,-5-1-16-16,0 4 0 0,-6 2-176 0,-11 0 192 16,11 0-192-16,-11 0 192 0,0 0-192 0,0 0 192 15,0 0-192-15,-7 9 192 0,-3-3 16 0,-4 3 16 0,-4-1 0 16,-5 2 0-16,-6-2-224 0,-1 2 128 0,-3-3-128 0,0 1 0 16,-3-4 0-16,0 1 0 0,1 2 0 0,0-1 0 15,0-1 0-15,-1 0 0 0,-4-3 0 0,-1 1 0 16,-2-2 0-16,-2 0 0 0,-2-2 0 0,-1 0 0 15,0-3 144-15,-1-2-144 0,1 1 128 0,1-1-128 16,-1-4 144-16,1 3-144 0,1-3 160 0,-1 3-160 16,-3-2 144-16,2 2-144 0,1-7 128 0,4 1-128 15,1 1 128-15,5 0-128 0,3 4 128 0,4-1-128 16,4 2-240-16,3 0-128 0,2 5-16 0,4 0-12736 16</inkml:trace>
  <inkml:trace contextRef="#ctx0" brushRef="#br0" timeOffset="80232.27">11698 12635 11807 0,'0'0'512'0,"0"0"128"0,0 0-512 0,0 0-128 16,0 0 0-16,0 0 0 0,0 0 384 0,0 0 64 16,0 0 16-16,0 0 0 0,-6-5 144 0,6 5 32 15,0 0 0-15,0 0 0 0,0 0 48 0,0 0 16 0,0 0 0 0,0 0 0 16,0 0-16-16,0 0 0 0,0 0 0 0,0 0 0 15,0 0-192-15,0 0-48 0,0 0 0 0,0 0 0 16,0 0-128-16,0 0-16 0,0 0-16 0,11 6 0 16,-2 3-48-16,0-2-16 0,-9-7 0 0,11 11 0 15,0-2 16-15,-1 2 0 0,0 1 0 0,1-3 0 16,1 1-48-16,-1 0-16 0,-1 4 0 0,4 1 0 16,0-2-48-16,0-2 0 0,-2 3 0 0,4 3 0 15,1-1 0-15,1 1-128 0,2-2 192 0,2 3-64 16,-1 1 0-16,1-1-128 0,-1 1 192 0,2 0-64 15,2 0-128-15,-1 0 128 0,0 2-128 0,-1-2 128 16,-2 0-128-16,2-2 0 0,0 0 144 0,1 1-144 16,0 0 0-16,2 1 128 0,-1-3-128 0,1 3 0 15,-1 0 0-15,0 0 144 0,2-2-144 0,0 1 0 16,2-1 128-16,-1 3-128 0,-1-3 0 0,-2 2 0 16,1 0 0-16,-2 2 128 0,-1-2-128 0,-2 0 0 0,0 0 176 15,-2-1-176-15,-2 0 160 0,1-1-160 0,-1 4 0 16,-1-3 128-16,2 2-128 0,1-1 0 0,-1 3 0 0,0-3 0 15,0 2 128-15,1 0-128 0,0-4 0 0,-2 1 0 16,0 0 0-16,0 0 0 0,-1-3 128 0,1-1-128 16,-1 2 0-16,2 1 0 0,0 0 0 0,-1 0 0 15,1 1 0-15,-1 1 0 0,-3 0 0 0,1 0 128 16,-1 0-128-16,1-1 0 0,1 0 144 0,-1 0-16 16,-4 3 0-16,1-3 0 0,-1-3 96 0,2 3 16 15,-2 3 0-15,1-1 0 0,-1-2-32 0,2-1 0 16,1 0 0-16,0 1 0 0,1 0-208 0,2 1 144 15,-1 1-144-15,3-1 128 0,-2-5-128 0,1 0 0 16,-2 1 0-16,2 1 128 0,-3-4-128 0,2-2 0 16,-2 2 0-16,0 1 128 0,2-5-128 0,-2 3 0 0,-1-5 0 0,-1 3 0 15,-2-5 0-15,0 1 0 0,0-1 0 0,-11-4 0 32,11 3-416-32,-11-3-64 0,0 0-16 0,0 0-8416 0,0 0-1696 0</inkml:trace>
  <inkml:trace contextRef="#ctx0" brushRef="#br0" timeOffset="80745.74">11978 14362 16575 0,'-8'-5'1472'0,"1"0"-1168"16,-1 1-304-16,2 1 0 0,6 3 512 0,-7-3 32 0,1-1 16 0,6 4 0 16,0 0 48-16,0 0 16 0,-5-7 0 0,5 7 0 15,0 0-32-15,0 0 0 0,4-8 0 0,-3-2 0 16,3 2 64-16,-4 8 16 0,6-10 0 0,0 2 0 16,2-2-64-16,2 3-16 0,-2-5 0 0,2 3 0 15,3-1-80-15,1 0 0 0,2 1-16 0,3-5 0 16,0-1-112-16,0 2-32 0,2-3 0 0,-1-1 0 15,-2-1 96-15,3 3 32 0,-3-3 0 0,0 0 0 16,1 3 32-16,-1 0 0 0,-2 1 0 0,1 4 0 16,-2 1-208-16,-1 1-48 0,0 4 0 0,0-2 0 15,0 1-256-15,-4 3 0 0,1-2 128 0,-11 4-128 16,10-3-320-16,-10 3-128 0,0 0-32 0,10 1 0 16,-10-1-2272-1,0 0-448-15,16 6-80 0,-16-6-32 0</inkml:trace>
  <inkml:trace contextRef="#ctx0" brushRef="#br0" timeOffset="81268.49">13516 12864 14735 0,'-20'-13'1312'0,"8"8"-1056"0,2 3-256 0,0 2 0 16,0-2 944-16,-1 2 128 0,4 0 16 0,-2 3 16 15,3 3-640-15,-1 3-128 0,1-4-16 0,-1 4-16 16,2-1-160-16,0 2-16 0,0-3-128 0,1 4 192 16,1-4-192-16,-1 5 0 0,1-2 0 0,1 1 0 15,-1-2 0-15,1 0 176 0,2-9-48 0,-4 10-128 16,3 2 384-16,-2-3-16 0,3-9-16 0,0 0 0 16,-6 5 368-16,6-5 80 0,-7 5 16 0,7-5 0 15,0 0 16-15,0 0 0 0,0 0 0 0,0 0 0 16,0 0-48-16,0 0 0 0,0 0 0 0,0 0 0 0,-5-10-64 0,5-3-16 15,4-2 0-15,4-3 0 0,3 0-32 0,6-2-16 16,2-8 0-16,5-3 0 16,4-4-208-16,4-1-32 0,2-1-16 0,4-5 0 0,1-2-48 0,1-7-16 15,-2-2 0-15,0-1 0 0,-1-4-208 0,0-2-128 16,0 3 160-16,-3 5-160 0,-2 5 0 0,-3 2 128 16,-4 7-128-16,-2 6 0 0,-4 7 0 0,-2 4-128 15,-2 5 128-15,-2 2-208 16,-4 3-1584-16,-3 4-320 0,-6 7-64 0</inkml:trace>
  <inkml:trace contextRef="#ctx0" brushRef="#br0" timeOffset="82711.25">9164 12480 11967 0,'-12'-14'1072'0,"6"5"-864"16,1 2-208-16,5 7 0 0,0 0 1248 0,0 0 208 15,-9-3 32-15,9 3 16 0,0 0-720 0,0 0-144 0,-7 6-16 16,5 5-16-16,1-4-336 0,2 3-64 0,-1-10-16 0,2 17 0 16,3 1-16-16,1-1-16 0,0 1 0 0,3 1 0 15,0 4-160-15,1-1 128 0,1-1-128 0,1 5 128 16,0-3-128-16,1 5 0 0,0 0 0 0,2 3 0 15,2 4 0-15,0-2 0 0,4-3 0 0,-1 5 0 16,-1 4 0-16,-1-2 0 0,2 1 0 0,1 0 0 16,0-1 144-16,2 0-144 0,-1 0 160 0,-1 0-160 15,-2 1 288-15,2 0-32 0,-1 1-16 0,3-1 0 16,-1-2 32-16,3 0 16 0,-1-1 0 0,3 1 0 16,1-2 0-16,1-1 0 0,0-1 0 0,4 0 0 15,3 1-96-15,1-5 0 0,-2-2-16 0,5 4 0 16,-2-2-176-16,0 2 160 0,-2-3-160 0,-1 1 160 0,0-4-160 15,-1 1 0-15,0-2 144 0,-2-1-144 16,-3-3 0-16,0 0 144 0,-1 0-144 0,-1-3 0 0,-1 1 0 0,-2-2 0 16,-3-2 0-16,-2-3 0 0,-1 2-176 0,-1-4-144 15,-2 0-16-15,-2-2-7040 16,-3 1-1408-16</inkml:trace>
  <inkml:trace contextRef="#ctx0" brushRef="#br0" timeOffset="83078.5">9200 14558 4607 0,'-8'-19'192'0,"5"8"64"0,0 3-256 0,3-3 0 0,3-1 0 0,2 2 0 15,1-4 3520-15,6-1 640 0,2-2 144 0,2-3 32 16,3-5-2864-16,4-5-560 0,4 2-112 0,5-2-32 15,3-3-256-15,1-3-64 0,0-2-16 0,-6-5 0 16,1-2-224-16,-1 3-32 0,1-2-16 0,-2 5 0 16,-1-2-160-16,0 4 0 0,1 4 144 0,-1 0-7584 15,-3 1-1520-15</inkml:trace>
  <inkml:trace contextRef="#ctx0" brushRef="#br0" timeOffset="83450.03">10268 13240 29487 0,'-9'-19'1296'0,"5"10"288"0,4 9-1264 0,0-10-320 0,0 10 0 0,7-10 0 16,3 1 0-16,1-3 0 0,3 2 0 0,8-4 0 15,5 0 256-15,6-2 64 0,1-3 0 0,9-3 0 16,3-5 32-16,4 1 16 0,2-6 0 0,6 0 0 0,6 2-368 0,8-3-192 16,10-2 32-16,-1 0-9200 15,0 0-1840-15</inkml:trace>
  <inkml:trace contextRef="#ctx0" brushRef="#br0" timeOffset="111731.45">29395 16830 5519 0,'0'0'240'0,"0"0"64"0,4-7-304 0,-4 7 0 0,6-10 0 0,-1 2 0 16,0-3 2176-16,-1 2 368 0,-4 9 80 0,4-10 0 16,0-3-1248-16,-1 4-256 0,-3 9-48 0,3-11-16 15,-2-1-16-15,2 4 0 0,-3-4 0 0,0 12 0 16,0 0-80-16,-4-9-32 0,4 9 0 0,-3-11 0 15,3 11-160-15,0 0-16 0,0 0-16 0,-5-8 0 16,5 8-144-16,-6-6-16 0,6 6-16 0,0 0 0 0,-8-5-80 0,8 5-16 16,0 0 0-16,-9-2 0 0,9 2-16 0,-9 0 0 15,9 0 0-15,-10 6 0 0,0 0 0 0,0 0-16 16,4 1 0-16,-2 5 0 0,2 2-176 0,-1 2-48 16,1 1 0-16,1 4 0 0,0-1-80 0,0 4 0 15,0 2-128-15,1 0 192 0,1 5-32 0,1 1-16 16,-2-1 0-16,1 4 0 0,1-2 48 0,-1 2 0 15,-1 3 0-15,2-2 0 0,1-3-16 0,-2 0 0 16,1 1 0-16,0 1 0 0,-2-2 0 0,2 0 0 16,-2-1 0-16,2-2 0 0,-2-2-16 0,2 0 0 15,-1 1 0-15,-1-1 0 0,0 0 0 0,0 1 0 16,-1-2 0-16,1 2 0 0,1-4-32 0,-1-1 0 16,0-1 0-16,1-2 0 0,2 3-128 0,0-2 0 15,-2-2 144-15,3-2-144 0,0 1 0 0,0-1 128 0,0-2-128 0,0 2 0 16,2 0 0-16,-1-4 144 0,0 0-144 0,0 0 0 15,-1-14 160-15,3 13-160 0,1-4 128 0,0 2-128 16,-4-11 0-16,5 9-144 0,-5-9 0 0,0 0 0 31,0 0-240-31,8 8-64 0,-8-8 0 0,0 0 0 16,0 0-560-16,9-7-112 0,-4 0-32 0,-3 0 0 16,-4-4-2112-16,2 1-416 0</inkml:trace>
  <inkml:trace contextRef="#ctx0" brushRef="#br0" timeOffset="112122.3">28904 17785 13823 0,'0'0'1216'0,"0"0"-960"16,-9 2-256-16,0-2 0 0,0 0 1008 0,1 2 144 15,8-2 48-15,-11 3 0 0,0-1 176 0,1 2 32 16,0 3 16-16,2 1 0 0,-2 4-384 0,2-2-80 16,2 4 0-16,1 1-16 0,2 3-400 0,3 1-80 15,3 0-16-15,2 3 0 0,1 3 16 0,2-2 0 16,1-1 0-16,0 1 0 0,5-3 32 0,0 0 0 16,-2-2 0-16,3 0 0 0,1 1 96 0,2-3 32 0,-1-3 0 0,1 0 0 15,0 0-96-15,2-6-16 16,-1 1 0-16,5-4 0 0,2-4-64 0,2-2 0 0,2-3-16 15,2-1 0-15,1-5 80 0,4-3 0 0,2-6 16 0,1-1 0 16,-2-2-48-16,-2 0-16 0,-5-4 0 0,-1 2 0 16,-5-3-96-16,-3 4-32 0,-3 2 0 0,-3 3 0 15,-3 0-208-15,-2 3-128 0,0 2 128 0,-4 2-128 16,-3 3 0-16,-4 9 0 0,0 0 0 0,0 0-128 31,0 0-1488-31,0 0-304 0,0 0-48 0,0 0-9328 0,0 0-1872 0</inkml:trace>
  <inkml:trace contextRef="#ctx0" brushRef="#br0" timeOffset="113962.56">26523 19387 4607 0,'0'0'400'0,"0"0"-400"16,8-9 0-16,-8 9 0 0,6-10 2112 0,-1 2 320 15,-5 8 80-15,0 0 16 0,3-10-1120 0,-3 10-208 16,-1-9-48-16,1 9-16 0,0 0-112 0,-9-5-32 16,-1 3 0-16,-2 2 0 0,-2 2-256 0,-4 6-48 15,-3-1-16-15,-2 9 0 0,-3 1-272 0,-3 5-48 16,-4 4-16-16,-2 4 0 0,-4 8 112 0,-1 3 32 16,-6 1 0-16,0 2 0 0,0 5-160 0,5 0-48 15,2-3 0-15,6-2 0 0,3-3-272 0,4-2 0 16,6-2 0-16,5-1 0 0,5-4 176 0,6-2-176 15,1-4 160-15,7-2-160 0,5-4 128 0,5-2-128 0,5-3 0 0,4-2 144 16,4-2-144-16,3-1 128 0,6-3-128 16,3-2 128-16,4-4-400 0,-1 0-96 0,-2-2-16 0,-2-3-7808 15,-1-1-1584 1</inkml:trace>
  <inkml:trace contextRef="#ctx0" brushRef="#br0" timeOffset="114438.17">26662 19672 20959 0,'0'0'928'0,"-3"-12"192"0,1-3-896 0,2 5-224 15,2-2 0-15,5 5 0 0,-2-5 240 0,5 5 0 16,1-2 0-16,3 4 0 0,2 1 64 0,-1-1 16 16,-2 2 0-16,-1 1 0 0,1 2-160 0,0 1-32 15,-1 2 0-15,0 2 0 0,-2 0-128 0,-10-5 0 16,9 9-160-16,-4 3 160 0,-4 4 176 0,-2 0 128 16,-3-1 16-16,-3 3 16 0,-1 1 48 0,-4 0 16 15,-2-1 0-15,-1-3 0 0,0-2-208 0,0 0-64 16,1 1 0-16,2-3 0 0,1-2-128 0,3 1 160 15,1-3-160-15,7-7 160 0,2 15-160 0,5-2 0 16,1-2 0-16,4 2 0 0,2-2 256 0,0-1-48 16,1 3 0-16,3-3 0 0,1 2-32 0,-1 0-16 0,-3 0 0 0,-2 2 0 15,-3 1-160-15,-3 2 0 0,-1-3 144 0,-4 1-144 16,-3-1 496-16,-2 1 16 0,-2-1 16 16,-4 1 0-16,-2-1 368 0,-4-1 64 0,-2 1 0 0,-2 0 16 15,-3-1-400-15,-2-2-96 0,-1 2-16 0,-1-2 0 16,2-3-272-16,1 2-64 0,4-5-128 0,3 1 192 15,2 1-192-15,2-5 0 0,12-2 0 0,0 0 0 32,0 0-1696-32,0-11-384 0,5 0-80 0,7-2-11472 0</inkml:trace>
  <inkml:trace contextRef="#ctx0" brushRef="#br0" timeOffset="114617.74">27075 20120 25279 0,'-11'8'1120'0,"3"2"224"0,-1 5-1072 0,0 3-272 15,-1 1 0-15,-2 0 0 0,1 2 160 0,-3-1-32 16,1 0 0-16,2 2 0 0,1-2 192 0,0 1 16 16,1-2 16-16,0 1 0 0,-1-2-160 0,2 0-48 15,2-2 0-15,1 1 0 0,1-1-144 0,1-2 0 16,1-5-192-16,2-9 192 16,0 0-2176-16,0 0-320 0,0 0-64 0,0 0-16 0</inkml:trace>
  <inkml:trace contextRef="#ctx0" brushRef="#br0" timeOffset="114988.54">27548 19620 25391 0,'0'0'1120'0,"0"-8"240"0,1-3-1088 0,-1 11-272 0,8-6 0 0,1-1 0 16,2 0 0-16,-1 2 128 0,3 0-128 0,1 3 0 15,-1-1 448-15,-1 3 0 0,1 0-16 0,-2 3 0 16,0 2-288-16,-2 2-144 0,-3 1 160 0,-2 5-160 16,-4 2 272-16,-3 3-32 0,-2 2-16 0,-1 3 0 15,-3 1 176-15,-3-1 48 0,0-3 0 0,-5 1 0 16,3-2-208-16,0 0-48 0,0-3 0 0,4 1 0 0,-1-2 160 0,4 2 32 15,2-3 0-15,3-4 0 0,2-10-160 0,3 11-32 16,4-2 0-16,2-1 0 0,1-4 176 0,4-1 16 16,0-3 16-16,4 0 0 0,-1-1-48 0,4-1-16 15,2-3 0-15,1-2 0 0,0 2-336 0,1 1 0 16,-4-1 0-16,-1-1 0 16,-2 1-1344-16,-3 2-320 0,-2 1-80 0,-2-1-12160 0</inkml:trace>
  <inkml:trace contextRef="#ctx0" brushRef="#br0" timeOffset="115178.44">27990 19922 24879 0,'0'0'2208'0,"0"0"-1760"0,-5 9-448 0,1 2 0 16,0 3 592-16,-1 2 48 0,-1 0 0 0,-2 5 0 16,-1 0 16-16,-1 1 16 0,0 1 0 0,-1 3 0 15,-2 0-64-15,2 0-16 0,-1-1 0 0,1 0 0 16,1-1-320-16,-1-2-64 0,1-3-16 0,1-1 0 15,2-4-320-15,2 1-80 0,1-2-16 0,1-3 0 32,3-10-1888-32,0 0-384 0</inkml:trace>
  <inkml:trace contextRef="#ctx0" brushRef="#br0" timeOffset="115527.33">28669 19247 23951 0,'0'0'2128'0,"0"0"-1696"15,0 0-432-15,0 0 0 0,-10-1 320 0,1 5-32 16,-1 5 0-16,0 0 0 0,-1 3 160 0,0 5 48 16,-4 3 0-16,2 7 0 0,0 2-80 0,1 4-16 15,-2 1 0-15,0 3 0 0,0 5-144 0,0 3-48 16,1-2 0-16,1 1 0 0,2-2-48 0,3-4-16 0,0-3 0 0,3-2 0 16,2-4-144-16,2-6 160 0,0-4-160 0,2-2 160 15,1-3-160-15,0-6 0 0,-3-8-192 0,0 0 192 31,10 9-1744-31,0-6-240 0,0-6-32 0</inkml:trace>
  <inkml:trace contextRef="#ctx0" brushRef="#br0" timeOffset="115756.41">28926 19400 26719 0,'0'0'2368'15,"-8"6"-1888"-15,-3 4-480 0,-1 2 0 0,-3 4 288 0,0 2-32 16,-1 1-16-16,-1 3 0 0,-2 3 256 0,1-1 48 16,3 2 16-16,1-1 0 0,2 6-240 0,1-2-64 15,2-1 0-15,1-3 0 0,1 1-256 0,0-6 128 16,2 0-128-16,1-1 0 0,-3-3 0 0,2-1 0 16,-1-2 0-16,3-3-192 15,3-10-1248-15,0 0-240 0,0 0-48 0,0 0-10032 0</inkml:trace>
  <inkml:trace contextRef="#ctx0" brushRef="#br0" timeOffset="115905.62">28549 19580 21647 0,'0'0'960'0,"0"0"192"0,0 0-912 0,6-9-240 16,-6 9 0-16,12-5 0 0,2 3 688 0,4-1 80 0,2 2 32 0,6 0 0 16,3-2 32-16,3 3 16 0,2 0 0 0,2 0 0 15,1 0-496-15,-2 3-96 0,-1-3-32 0,-3 0 0 16,-3-3-352-16,-4 2-80 0,-2 0-16 0,-3-2-12176 15</inkml:trace>
  <inkml:trace contextRef="#ctx0" brushRef="#br0" timeOffset="116119.88">29315 19208 25791 0,'0'0'2304'0,"-8"-1"-1856"0,8 1-448 0,-11 5 0 15,-1-2 416-15,1 6-16 0,-2 1 0 0,0 6 0 0,-1 4 224 16,3 4 32-16,-3-1 16 0,2 8 0 16,2 2-160-16,-2 0-48 0,0 0 0 0,2 2 0 0,1 3-240 0,1 2-48 15,1-3-16-15,0-2 0 0,2-3-160 0,2 0 0 16,0-4 0-16,2-5 0 16,1 0-512-16,2-4-64 0,2-4-32 0,1-1-8464 15,2-1-1680-15</inkml:trace>
  <inkml:trace contextRef="#ctx0" brushRef="#br0" timeOffset="116326.91">29465 19812 24879 0,'0'0'2208'0,"0"15"-1760"0,-2 0-448 0,0 3 0 15,-2 0 576-15,-2 2 16 0,-4-1 16 0,-1 3 0 16,0 1 320-16,-1 5 64 0,0-3 16 0,-2 2 0 15,-4-3-560-15,0 2-96 0,0 1-32 0,3 0 0 16,1 0-320-16,3-5 144 0,2 1-144 0,2-2 0 16,2-4 0-16,3-4-224 0,-1-1 16 0,3-5-9152 15,0-7-1840-15</inkml:trace>
  <inkml:trace contextRef="#ctx0" brushRef="#br0" timeOffset="116807.35">30053 19292 17503 0,'0'0'768'0,"-9"-5"176"0,-1 0-752 0,3 1-192 0,-1-1 0 16,8 5 0-16,0 0 1664 0,0 0 288 16,0 0 64-16,0 0 16 0,2-12-784 0,5 3-160 0,-7 9-16 0,14-6-16 15,0 0-304-15,1-2-64 0,-1 4-16 0,0 3 0 16,0 1-224-16,-1 1-64 0,-3 0 0 0,-10-1 0 15,6 13-96-15,-2 0-32 0,-5 0 0 0,-4 6 0 16,-4-2 32-16,-4 6 0 0,-5 0 0 0,-5 4 0 16,-2 0-128-16,-3-1-32 0,-3 0 0 0,3-3 0 15,3 1 0-15,2 0 0 0,4-5 0 0,3-1 0 16,5-3-128-16,4-4 160 0,2 0-160 0,5-3 160 16,5 3 80-16,4-4 16 0,3 1 0 0,2-6 0 15,4-2 128-15,3-1 48 0,3 1 0 0,2-2 0 16,2-5-112-16,0 1-32 0,-1 0 0 0,1-2 0 15,-1 3-288-15,-1 2 0 0,1 1 0 0,-3 0 0 16,3 1-2432-16,-4 2-448 16</inkml:trace>
  <inkml:trace contextRef="#ctx0" brushRef="#br0" timeOffset="117056.7">30660 19758 24879 0,'0'0'1088'0,"-8"9"256"0,-4 4-1088 0,1 3-256 0,-2 2 0 0,1 1 0 16,-4-1 1152-16,1 0 192 0,0 0 16 0,-2-1 16 15,0 1-416-15,0 1-96 0,-1 0-16 0,4 0 0 16,-1 0-400-16,1-1-96 0,0-1-16 0,0-1 0 15,3-1-176-15,-2-4-32 0,3 0-128 0,0-2 192 32,3-3-1680-32,7-6-352 0,0 0-64 0</inkml:trace>
  <inkml:trace contextRef="#ctx0" brushRef="#br0" timeOffset="117605.5">31164 19208 17503 0,'-9'0'1552'15,"9"0"-1232"-15,-9-3-320 0,9 3 0 0,-9-6 1232 0,9 6 192 16,0 0 48-16,0 0 0 0,0-9-128 0,0 9 0 16,11-6-16-16,1-1 0 0,2 3-448 0,3 3-96 0,2-1-16 0,0 0 0 15,0 5-112-15,-1-2-16 0,-3 2-16 0,-2 3 0 16,-3 4-288-16,-2 3-48 0,-5-2-16 0,0 2 0 15,-4 1-112-15,-4-1-32 0,-2 0 0 0,-4 2 0 16,-1 0-128-16,-2 2 192 0,0-1-192 0,0-3 192 16,-1 0-192-16,2-1 192 0,3 1-192 0,1-3 192 15,4 2-192-15,0 0 192 0,3-2-192 0,2 3 192 16,2-4-192-16,3 2 192 0,-1 3-192 0,4-2 192 16,2-1-192-16,0 5 0 0,-1 1 144 0,1 1-144 15,-1 1 144-15,0 2-144 0,-1-2 192 0,-2 1-192 16,-2 0 160-16,-3 2-160 0,-2-2 128 0,-2-2-128 15,-2-1 256-15,-4-5-16 0,0 1-16 0,-3 1 0 16,-5-5 32-16,-1 1 0 0,-2 1 0 0,0-2 0 16,-2 2-112-16,2-4-16 0,-1 1 0 0,4-3 0 15,-5-1-128-15,4 0-256 0,4-2 64 0,4-3 16 16,10 1-1968-16,-5-8-400 0</inkml:trace>
  <inkml:trace contextRef="#ctx0" brushRef="#br0" timeOffset="117991.89">31709 18638 2751 0,'0'0'256'0,"13"3"-256"0,1 3 0 0,-1 1 0 16,0 5 3936-16,1 0 736 0,0 2 160 0,1 5 32 15,0 4-2848-15,0 3-560 0,1 6-112 0,-1 6-32 16,3 4-208-16,4 13-32 0,1 7-16 0,2 11 0 15,-3 4-448-15,-4 5-96 0,-6-6 0 0,-7 3-16 16,-5 3 64-16,-10-3 16 0,-8 2 0 0,-3-9 0 16,0-6 0-16,-3-7 16 0,-2-4 0 0,1-3 0 15,-2-2-144-15,-1-8-16 0,-2-2-16 0,-1-5 0 16,2-4-224-16,1 1-32 0,1-3-16 0,3-3 0 16,1-7-2000-16,4-3-416 0,-8-2-80 0,10-14-16 0</inkml:trace>
  <inkml:trace contextRef="#ctx0" brushRef="#br0" timeOffset="118952.51">31298 17519 18431 0,'1'-11'1632'0,"-1"-3"-1312"0,0-1-320 0,1 1 0 15,2 3 704-15,-2-3 64 0,0 1 0 0,1 2 16 16,-4-2 368-16,2 3 80 0,0 1 16 0,0-3 0 15,0 6-336-15,0 6-64 0,0 0-16 0,0 0 0 16,0 0-176-16,0 0-32 0,0 0-16 0,-5 9 0 16,-1 4-224-16,-3 4-64 0,-1 6 0 0,-4 5 0 15,-1 5-128-15,-2 5-16 0,-2 4-16 0,0 5 0 16,0 4-160-16,0-2 0 0,-5 0 144 0,2-1-144 16,-1-1 128-16,0-3-128 0,4-1 160 0,3-6-160 0,2-7 272 15,2-1-32-15,1-4-16 0,2-4 0 0,1-4 80 0,4-3 16 16,-1-2 0-16,5-12 0 0,0 0 144 0,0 0 48 15,0 0 0-15,0 0 0 0,0 0 128 0,14-8 16 16,3-4 16-16,1-4 0 0,1-3-192 0,0-4-32 16,0-3-16-16,1 2 0 0,3-3-240 0,0 3-64 15,-4-2 0-15,4 1 0 0,0 4-128 0,0 2 0 16,2 2 0-16,-2 4 0 0,-1 6 0 0,-1 2 0 16,-1 4 0-16,0 7 0 0,-1 3 0 0,-4 6 0 15,0 4 0-15,-2 5 0 0,-2 4 0 0,-2 4 0 16,-2 4 0-16,-4 2 0 0,0 0 0 0,-3-1 0 15,-1 0 0-15,-1-3 0 0,0 0 0 0,-2-3 0 0,0-5 144 0,-1-1-144 16,0-4 0-16,0-2 144 0,-3-2-144 0,3-3 0 31,0-2-1024-31,1 0-320 0,4-12-64 0,0 0-15712 0</inkml:trace>
  <inkml:trace contextRef="#ctx0" brushRef="#br0" timeOffset="121092.15">16976 12663 2751 0,'0'0'128'0,"0"-10"16"0,0 2-144 0,1-2 0 16,0 0 0-16,2 0 0 0,-3 10 2416 0,2-8 448 16,-2 8 80-16,6-13 32 0,-1 3-1936 0,-5 10-384 15,0 0-80-15,0 0 0 0,1-9-32 0,-1 9 0 16,0 0 0-16,0 0 0 0,0 0-128 0,0 0-32 16,0 0 0-16,0 0 0 0,-10 2 192 0,-2 4 48 15,1 4 0-15,-2 2 0 0,-1 0 160 0,-1 6 48 16,-3 1 0-16,0 3 0 0,-3-2-96 0,-2 3-16 15,-1 4 0-15,-2 3 0 0,0 5-272 0,-4-1-48 16,-3-1-16-16,-2 2 0 0,-2 2-112 0,-1 1-16 16,0-3-16-16,-1-1 0 0,1-3 0 0,1-2 0 0,-1 1 0 0,3 1 0 15,-1-7 48-15,3-1 16 0,3-3 0 0,-1-1 0 16,2 2 32-16,1-4 16 0,4-3 0 0,2-1 0 16,3 0-32-16,3-4 0 0,2 1 0 0,1-5 0 15,3 0-32-15,2 0-16 0,2-1 0 0,6-4 0 16,0 0-80-16,0 0-32 0,0 0 0 0,0 0 0 15,0 0-160-15,0 0 192 0,0 0-192 0,0 0 192 16,0 0-192-16,15-1 160 0,-2-1-160 0,2 1 160 16,0-1-160-16,3-1 0 0,1 3 144 0,0 0-144 15,0 3 0-15,1-1 0 0,1 2 0 0,-1 0 0 16,3 3 0-16,1 1 0 0,0 0 0 0,0 3 0 16,-1 4 0-16,0 3 0 0,0-3 0 0,1 2-128 15,0 1 128-15,-1 1 0 0,-2 0 0 0,-4-1 0 16,0-2 0-16,0 1 0 0,-2 0 0 0,-1 1 0 0,-2-4 0 15,-3 4 0-15,0 0 0 0,-2-3 0 0,-5-1 0 0,3 3 0 16,-4 0 0-16,-1 0 0 0,-1-2 0 16,0-3 0-16,-3-2 0 0,2 1 128 0,-3-4-128 0,5-7 176 15,-7 7-176-15,7-7 192 0,-7 7 0 0,7-7 16 16,-8 2 0-16,8-2 0 0,0 0 64 0,-6-5 16 16,2-5 0-16,1 1 0 0,2-4-16 0,2-3 0 15,2-2 0-15,-1-1 0 0,3-1-64 0,2 0-16 16,0-1 0-16,6 2 0 0,1 0-192 0,3 1 144 15,2-5-144-15,2 3 128 0,5 2-128 0,-1-5 0 16,6-5 0-16,3 1 0 0,2-2 0 0,3 0 0 16,2-2 0-16,3-2 0 0,3-2 0 0,1-2 0 0,2 0 0 15,0 4 0-15,-3 1 0 0,1 2 0 0,1-1 0 0,-3 4 0 16,-1 7 0-16,-2 0 0 0,-2 1 0 16,-3 4 0-16,-3-1 0 0,-2 5 0 0,-2 2 0 0,-4 0 0 15,1 1 0-15,-4 3 0 0,-3-1 0 0,0 2 0 16,-2 0 0-16,-3 3 0 0,-1-4 0 0,-3 2 0 15,-2 3 0-15,-10 0 0 0,10 0 0 0,-10 0 0 16,0 0 0-16,0 0 0 0,0 0 0 0,0 0 0 16,0 0 0-16,0 0 0 0,0 0 0 0,0 0 0 15,0 0 0-15,0 0 0 0,0 0 0 0,0 0 0 16,0 0 0-16,0 0 0 0,0 0 0 0,0 0 0 16,-9 3 128-16,-2-3-128 0,-3-3 128 0,-1-2-128 15,-7-2 256-15,-1-5-48 0,-2 1 0 0,-4-3 0 16,-3-4 48-16,-3-4 0 0,-3 2 0 0,-2 0 0 0,-6-1-96 0,0 2-16 15,-1-2 0-15,3-2 0 16,0 4-144-16,4 4 160 0,2-1-160 0,3 2 160 0,3-2-160 0,5 4 0 16,2 5 0-16,6-2 0 0,1 0 0 0,7 3 0 15,1 1-144-15,10 5 144 16,0 0-2672-16,0 0-416 0</inkml:trace>
  <inkml:trace contextRef="#ctx0" brushRef="#br0" timeOffset="122774.34">13834 10184 5519 0,'0'0'240'0,"2"-7"64"0,1-3-304 0,1 2 0 0,1-2 0 0,0 4 0 15,0-5 2368-15,0 5 400 0,0-4 96 0,1 2 16 16,1-2-1680-16,-1 2-336 0,-1 0-64 0,0 0-16 15,0 0-144-15,-5 8-16 0,0 0-16 0,0 0 0 16,7-7-96-16,-7 7 0 0,0 0-16 0,0 0 0 16,3 14-192-16,1 2-48 0,-1 3 0 0,-2 3 0 15,-1 5-64-15,0-1 0 0,0 6-16 0,-1 1 0 16,1-2-48-16,-4 4 0 0,0 6 0 0,-1-2 0 16,0 2 0-16,-4 2 0 0,0 0 0 0,0 1 0 15,3 0 48-15,1-6 0 0,-1-2 0 0,-1-3 0 16,1-1 16-16,1-7 16 0,1 2 0 0,1-7 0 15,2-3 128-15,0-5 32 0,1 1 0 0,0 0 0 16,0-4 16-16,0-9 16 0,0 0 0 0,0 0 0 16,0 0 96-16,0 0 16 0,0 0 0 0,11 5 0 0,1-5-80 0,0-4-16 15,4-3 0-15,1 0 0 0,4-5-176 0,3 1-48 16,3 0 0-16,3-3 0 0,6-3-192 0,1 1 176 16,2-2-176-16,4 1 160 0,0 1-160 0,3-1 0 15,1 1 0-15,2-2 0 0,0-1 0 0,3 0 128 16,2 3-128-16,3 2 0 0,3 0 0 0,-1-1 0 15,1 1 0-15,0 0 0 0,0 2 0 0,-2-1 0 16,0 6 0-16,2 1 0 0,-3 4 0 0,2-1 0 16,-2 0 0-16,-5 1 0 0,-6 1 0 0,-4 1 0 15,-4 3 0-15,-4 0 0 0,-4 0 0 0,-5 2 160 16,-3 2-160-16,-3-2 160 0,-1 0-160 0,-5 2 0 16,-1-3 0-16,-12-4 0 0,13 6 0 0,-6 3 0 0,-7-9 0 0,0 0 0 15,8 6 0-15,-8-6 0 0,0 0 0 0,4 10 0 16,-4-10 0-16,0 0 0 0,0 0 0 0,0 0 0 15,0 0 0-15,-8 7 128 0,0-1-128 0,8-6 192 16,-11 5-64-16,2-2-128 0,-2-3 192 0,1-2-64 16,1-1-128-16,-2 0 128 0,1 3-128 0,0-4 128 15,0-2-128-15,0-2 160 0,-2 3-160 0,0 0 160 16,-4-4-160-16,4 2 192 0,-1-4-192 0,2 3 192 16,-3-6-192-16,1-2 0 0,1 0 144 0,0 2-144 15,-1-1 128-15,0-2-128 0,2-2 128 0,-1-4-128 16,2-2 0-16,0-1 144 0,0-3-144 0,1-3 0 15,0-5 128-15,3 1-128 0,2-3 0 0,0 4 0 16,2 2 128-16,-2 1-128 0,4 1 0 0,0 2 0 0,0 3 0 16,2 1 0-16,1 4 0 0,1 0 0 15,-1 2 0-15,1 3 0 0,0 1 0 0,1 3 0 0,0 3 0 0,0 0 0 16,0 0 0-16,-5 9 0 0,5-7 0 0,-5 7 0 16,7-7 0-16,-7 7 0 0,0 0 0 0,0 0 0 15,0 0 0-15,0 0 0 0,0 0 0 0,0 0-144 16,0 0 144-16,0 0 0 0,0 0 0 0,0 0 0 15,-13 7 0-15,-1 3 0 0,-2 3 0 0,-3-2 0 16,-3 1 0-16,-3 2 0 0,-5-3 0 0,-5 2 0 16,-2-2 0-16,-8-2 0 0,-3 3 192 0,-5-2-16 15,-5 2-16-15,-5 1 0 0,-8-5 96 0,-7 2 0 16,-4-4 16-16,-7 7 0 0,-5 1 48 0,-3 0 16 16,-1 1 0-16,-1 0 0 0,6-1-112 0,7 3-32 0,7-3 0 0,9-1 0 15,9 1-192-15,13 2 0 16,6 2 0-16,12 2 0 15,10 2-1664-15,12 1-416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9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127 927 6391 0 0,'0'0'291'0'0,"0"0"-4"0"0,0 3-187 0 0,0-1-3 0 0,-1 2-63 0 0,1 0 4524 0 0,-1-5-4469 0 0,1 0 1 0 0,-1 0-1 0 0,0 0 0 0 0,1 0 1 0 0,-1-1-1 0 0,0 1 1 0 0,1 0-1 0 0,-2 0-89 0 0,-2-5 214 0 0,-6-16 160 0 0,1 0-1 0 0,0 0 1 0 0,2-1 0 0 0,1 0-1 0 0,1-1-373 0 0,-8-29 356 0 0,-6-19 658 0 0,-8-74-1014 0 0,22 104 102 0 0,2 0 0 0 0,1-1 0 0 0,3-24-102 0 0,1 54 0 0 0,2 2 0 0 0,3 3 0 0 0,-6 7 0 0 0,-1 1 0 0 0,1 0 0 0 0,0-1 0 0 0,-1 1 0 0 0,1-1 0 0 0,0 1 0 0 0,-1 0 0 0 0,1 0 0 0 0,0 0 0 0 0,0-1 0 0 0,-1 1 0 0 0,2 0 0 0 0,1 0 5 0 0,0 0 0 0 0,0 1 0 0 0,0-1 0 0 0,0 1 0 0 0,0 0 0 0 0,0 0 0 0 0,0 0 0 0 0,0 0 0 0 0,0 0 0 0 0,0 0 0 0 0,-1 1 0 0 0,4 1-5 0 0,4 4 2 0 0,0 1 0 0 0,5 4-2 0 0,30 30 38 0 0,27 32-38 0 0,18 18 26 0 0,3 1-26 0 0,-74-74 65 0 0,1-2-1 0 0,0 0 0 0 0,1-1 1 0 0,5 2-65 0 0,-24-17 31 0 0,1 0 0 0 0,-1 1 1 0 0,0-1-1 0 0,0 0 1 0 0,1 0-1 0 0,-1 0 0 0 0,0 0 1 0 0,1-1-1 0 0,-1 1 1 0 0,1-1-1 0 0,-1 1 1 0 0,2-1-32 0 0,-3 0 23 0 0,1 0 1 0 0,-1 0 0 0 0,0 0 0 0 0,0-1 0 0 0,1 1 0 0 0,-1 0 0 0 0,0-1 0 0 0,0 1 0 0 0,1-1 0 0 0,-1 1 0 0 0,0-1-1 0 0,0 0 1 0 0,0 1 0 0 0,0-1 0 0 0,0 0 0 0 0,0 0 0 0 0,0 0 0 0 0,0 0 0 0 0,0 0 0 0 0,0 0 0 0 0,-1 0-1 0 0,1 0 1 0 0,0 0 0 0 0,0-1-24 0 0,2-3 84 0 0,-1 0 0 0 0,0-1 0 0 0,0 1 0 0 0,-1-1 0 0 0,1 1 0 0 0,-1-1 0 0 0,0 1 0 0 0,-1-5-84 0 0,1-4 212 0 0,-1-1 0 0 0,-2-13-212 0 0,-6-31 414 0 0,-3 1 1 0 0,-9-24-415 0 0,18 76 18 0 0,-13-42 114 0 0,2 8-25 0 0,-42-126 219 0 0,42 127-276 0 0,5 18-39 0 0,-8-27 42 0 0,4 18-195 0 0,11 28-54 0 0,1 2-553 0 0,0 0-239 0 0,0 0-48 0 0,0 0-11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0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3 403 2759 0 0,'0'0'419'0'0,"0"0"716"0"0,0 0 311 0 0,0 0 68 0 0,0 0-106 0 0,0 0-498 0 0,0 0-218 0 0,0 0-41 0 0,0 0-26 0 0,0 0-70 0 0,0 0-38 0 0,0 0-5 0 0,0 0-10 0 0,0 0-45 0 0,0 0-17 0 0,0 0-7 0 0,0 0-17 0 0,-1 3-66 0 0,0 10-48 0 0,0 0 0 0 0,1 0 1 0 0,1 0-1 0 0,0 0 0 0 0,1 0 1 0 0,0 0-1 0 0,3 9-302 0 0,8 24 329 0 0,11 22-329 0 0,-9-26 253 0 0,-5-14-44 0 0,1 0-1 0 0,1 0 1 0 0,13 19-209 0 0,-21-41 26 0 0,11 20 202 0 0,7 6-228 0 0,-16-24 35 0 0,0-1 0 0 0,1 0-1 0 0,-1 0 1 0 0,1 0 0 0 0,8 5-35 0 0,-14-12 5 0 0,0 1 0 0 0,0 0 1 0 0,0-1-1 0 0,-1 1 1 0 0,1-1-1 0 0,0 1 1 0 0,0-1-1 0 0,0 0 1 0 0,0 1-1 0 0,0-1 0 0 0,0 0 1 0 0,0 0-1 0 0,0 1 1 0 0,0-1-1 0 0,0 0 1 0 0,0 0-1 0 0,0 0 0 0 0,0 0 1 0 0,0-1-1 0 0,0 1 1 0 0,0 0-1 0 0,0 0 1 0 0,0 0-1 0 0,0-1 1 0 0,0 1-1 0 0,0-1 0 0 0,1 1-5 0 0,-1-2 18 0 0,1 1 0 0 0,0-1-1 0 0,0 0 1 0 0,0 1-1 0 0,-1-1 1 0 0,1 0-1 0 0,-1 0 1 0 0,0 0-1 0 0,1 0 1 0 0,-1 0 0 0 0,0-1-18 0 0,3-5 57 0 0,-1-1 0 0 0,0 1 0 0 0,-1 0 0 0 0,1-1 0 0 0,-2 1 0 0 0,1-1 0 0 0,-1 0 0 0 0,-1-6-57 0 0,0-14 243 0 0,-4-29-243 0 0,1 5 31 0 0,1 12-7 0 0,0 6 12 0 0,2-21-36 0 0,0 54 0 0 0,0 0 0 0 0,1-1 0 0 0,-1 1 0 0 0,1 0 0 0 0,-1 0 0 0 0,1 0 0 0 0,0 0 0 0 0,0 0 0 0 0,-1 0 0 0 0,2 0 0 0 0,-1 0 0 0 0,0 0 0 0 0,0 0 0 0 0,1 0 0 0 0,-1 0 0 0 0,0 2 0 0 0,0-1 0 0 0,0 0 0 0 0,0 0 0 0 0,0 1 0 0 0,0-1 0 0 0,0 0 0 0 0,0 1 0 0 0,0-1 0 0 0,1 1 0 0 0,-1-1 0 0 0,0 1 0 0 0,0 0 0 0 0,0-1 0 0 0,1 1 0 0 0,-1 0 0 0 0,0 0 0 0 0,0 0 0 0 0,1 0 0 0 0,-1 0 0 0 0,0 0 0 0 0,0 0 0 0 0,0 1 0 0 0,1-1 0 0 0,-1 0 0 0 0,0 1 0 0 0,0-1 0 0 0,1 1 0 0 0,5 2 0 0 0,0 1 0 0 0,0 0 0 0 0,0 0 0 0 0,-1 0 0 0 0,5 5 0 0 0,30 27 0 0 0,-26-22 0 0 0,3 3-2 0 0,141 125-60 0 0,-154-137 62 0 0,3 1 0 0 0,-1 1 0 0 0,1-1 0 0 0,0-1 0 0 0,1 1 0 0 0,-1-2 0 0 0,8 4 0 0 0,-14-7 0 0 0,-1-1 0 0 0,1 0 0 0 0,-1 1 0 0 0,0-1-1 0 0,1 0 1 0 0,-1 0 0 0 0,1 0 0 0 0,-1 0 0 0 0,1 0 0 0 0,-1 0 0 0 0,1 0-1 0 0,-1 0 1 0 0,1-1 0 0 0,-1 1 0 0 0,0-1 0 0 0,1 1 0 0 0,-1-1 0 0 0,0 1 0 0 0,1-1-1 0 0,-1 0 1 0 0,0 1 0 0 0,0-1 0 0 0,1 0 0 0 0,-1 0 0 0 0,0 0 0 0 0,0 0-1 0 0,0 0 1 0 0,0 0 0 0 0,0-1 0 0 0,-1 1 0 0 0,1 0 0 0 0,0 0 0 0 0,0-1 0 0 0,2-4 3 0 0,-1 0 1 0 0,1 0 0 0 0,-1 0 0 0 0,0 0 0 0 0,0 0 0 0 0,0-7-4 0 0,1-5 99 0 0,-2-1 0 0 0,0 0 0 0 0,-1 1-1 0 0,0-1 1 0 0,-2 0 0 0 0,-3-14-99 0 0,-4-15 486 0 0,-3 1 0 0 0,-2-1-486 0 0,1 10 321 0 0,-2 0 1 0 0,-2 1-1 0 0,-1 0 0 0 0,-2 2 1 0 0,-1 0-1 0 0,-2 2 0 0 0,-1 0 1 0 0,-8-5-322 0 0,17 21 46 0 0,0 2 1 0 0,-2 0 0 0 0,-11-8-47 0 0,7 7 9 0 0,17 13-128 0 0,2 2-48 0 0,1-1 0 0 0,0 1 1 0 0,-1 0-1 0 0,1 0 0 0 0,0 0 0 0 0,0-1 1 0 0,0 1-1 0 0,0-1 0 0 0,0 1 0 0 0,-1-2 167 0 0,-1-3-965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8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2303 0 0,'0'0'102'0'0,"0"0"122"0"0,0 0 432 0 0,0 0 192 0 0,0 0 42 0 0,0 0-64 0 0,0 0-298 0 0,0 0-131 0 0,0 0-21 0 0,0 0-4 0 0,0 0 11 0 0,0 0 7 0 0,0 0 2 0 0,0 0 20 0 0,0 0 83 0 0,0 0 32 0 0,0 0 7 0 0,0 0-64 0 0,0 0-280 0 0,0 0-112 0 0,0 0 7 0 0,0 0 62 0 0,0 0 21 0 0,2 2 6 0 0,6 4-33 0 0,0 0-1 0 0,0 0 1 0 0,0 0-1 0 0,1-1 1 0 0,5 2-141 0 0,0-1 108 0 0,1-1 0 0 0,-1-1 0 0 0,1 0 0 0 0,0-2 1 0 0,0 1-1 0 0,3-1-108 0 0,29 0 387 0 0,16-2-387 0 0,-29 0 93 0 0,79-4 199 0 0,3 1-90 0 0,-62 6-91 0 0,1 2 1 0 0,-1 2 0 0 0,6 5-112 0 0,4-1 163 0 0,138 26 445 0 0,12 9-10 0 0,-172-38-489 0 0,73 14 206 0 0,-82-17-177 0 0,0-2 1 0 0,17-1-139 0 0,57-3 733 0 0,32-7-733 0 0,-103 6 219 0 0,23 2-219 0 0,-24 0 53 0 0,10 1-2 0 0,-17 0 42 0 0,10-1-93 0 0,79-2 283 0 0,-107 2-278 0 0,41 2 251 0 0,28 5-256 0 0,-25 2 88 0 0,-39-6-56 0 0,0 0 0 0 0,0-1 0 0 0,0-1 0 0 0,0 0 0 0 0,0-1 0 0 0,4-1-32 0 0,5-1 193 0 0,19 1-193 0 0,-18 1 183 0 0,15-2-183 0 0,-11-1 0 0 0,17 1 0 0 0,136 0 598 0 0,-162 2-508 0 0,1 2 1 0 0,2 1-91 0 0,-9-2 80 0 0,0 0 0 0 0,0 0 0 0 0,6-2-80 0 0,2 1 88 0 0,-11 0-45 0 0,24-5 31 0 0,-31 5-74 0 0,16-2 11 0 0,-5-1 38 0 0,-13 3-43 0 0,15-1-8 0 0,15-5 66 0 0,2 2-64 0 0,-4-1 0 0 0,-22 3 11 0 0,1 1 0 0 0,-1 0 0 0 0,1 0 0 0 0,-1 0 0 0 0,4 1-11 0 0,10 1 9 0 0,112 1 442 0 0,-114-4-367 0 0,-13 2-42 0 0,-5 0-27 0 0,1 0 0 0 0,-1 0 0 0 0,0 0 0 0 0,0 0 1 0 0,1 0-1 0 0,-1-1 0 0 0,1 0-15 0 0,-1 1 92 0 0,0-1-4 0 0,4-1-7 0 0,12-4 77 0 0,-13 4-92 0 0,-4 2-69 0 0,16-2 124 0 0,-14 1-110 0 0,14 0-12 0 0,-9 1 12 0 0,14 0 42 0 0,2-2 71 0 0,-17 2-101 0 0,-3 0 20 0 0,10 1-39 0 0,3-2 119 0 0,-17 1-122 0 0,24-3 73 0 0,-17 1-41 0 0,7 2 90 0 0,14 0-90 0 0,-15 0-22 0 0,-2 0-11 0 0,2 0 11 0 0,-2 0 31 0 0,-2 0-19 0 0,-5 0 25 0 0,3 0-25 0 0,-3 0 19 0 0,5 0-31 0 0,1 0 0 0 0,-5 0 31 0 0,5 0-31 0 0,3-2-11 0 0,-2 1 0 0 0,-1 0 0 0 0,5 0 0 0 0,-14 1 0 0 0,28-6 0 0 0,-13 4 24 0 0,-14 1-12 0 0,15-5 16 0 0,-13 4-28 0 0,13-3 53 0 0,-11 4-42 0 0,-3 0-9 0 0,1 0-1 0 0,-1 1 1 0 0,0-1 0 0 0,0 0 0 0 0,1-1 0 0 0,-1 1-2 0 0,22-6 51 0 0,8 0 26 0 0,-15 2-11 0 0,-12 3-31 0 0,-4 1-26 0 0,0 1 1 0 0,0-1-1 0 0,0 0 1 0 0,1 1-1 0 0,-1-1 1 0 0,0 1-1 0 0,0 0 1 0 0,1 0-1 0 0,-1 0-9 0 0,4-1 18 0 0,1 1 0 0 0,-1-1 0 0 0,4 2-18 0 0,2 0 46 0 0,1 2 1 0 0,4 1-47 0 0,15 3 0 0 0,-14-3 64 0 0,-11-1-64 0 0,-4-2 0 0 0,0 0 0 0 0,0 0 0 0 0,1 0 0 0 0,-1 0 0 0 0,3 0 0 0 0,13 3 64 0 0,-1-1-64 0 0,-6-1 11 0 0,-2 0 31 0 0,1-2-31 0 0,-4 0 0 0 0,-3 0 42 0 0,3 1 11 0 0,-6 0-63 0 0,-1-1 0 0 0,1 0 0 0 0,-1 0 0 0 0,1 0 0 0 0,-1 0 0 0 0,1 1-1 0 0,-1-1 1 0 0,1 0 0 0 0,-1 0 0 0 0,1 1 0 0 0,-1-1 0 0 0,1 0 0 0 0,-1 1 0 0 0,1-1 0 0 0,-1 1 0 0 0,0-1-1 0 0,1 1 0 0 0,1 1-15 0 0,0-1-136 0 0,-1 1-1 0 0,1-1 1 0 0,-1 1 0 0 0,0-1-1 0 0,0 1 1 0 0,0 0 0 0 0,1-1-1 0 0,-2 1 1 0 0,1 0 0 0 0,1 2 151 0 0,-1-2-1551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0.9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0 314 1375 0 0,'0'0'315'0'0,"0"0"785"0"0,0 0 349 0 0,0 0 73 0 0,0 0-120 0 0,0 0-551 0 0,0 0-239 0 0,0 0-48 0 0,0 0-23 0 0,0 0-53 0 0,0 0-28 0 0,0 0-4 0 0,0 0-8 0 0,2-1-34 0 0,0 0-353 0 0,2-1 125 0 0,1 0 0 0 0,0 0-1 0 0,-1 0 1 0 0,1-1 0 0 0,-1 0 0 0 0,2-2-186 0 0,9-7 1117 0 0,13-9-1117 0 0,10-8 683 0 0,122-98 1105 0 0,-79 68-1310 0 0,-73 53-430 0 0,0 1 0 0 0,1 0 0 0 0,7-2-48 0 0,7-2 226 0 0,10-1-226 0 0,-25 8-50 0 0,-7 2-278 0 0,-1 0-98 0 0,0 0-20 0 0,0 0-154 0 0,0 0-638 0 0,0 0-276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9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35 6159 0 0,'0'0'282'0'0,"0"0"-8"0"0,0 0-88 0 0,0 0 279 0 0,0 0 140 0 0,0 0 31 0 0,0 0-12 0 0,0 0-68 0 0,-1-1-32 0 0,1 0-415 0 0,0 1-1 0 0,0 0 0 0 0,-1 0 1 0 0,1-1-1 0 0,0 1 0 0 0,0 0 1 0 0,0 0-1 0 0,0-1 0 0 0,0 1 1 0 0,0 0-1 0 0,0 0 0 0 0,0-1 1 0 0,0 1-1 0 0,0 0 0 0 0,0-1 1 0 0,0 1-1 0 0,0 0 0 0 0,0 0 1 0 0,0-1-1 0 0,0 1 0 0 0,0 0 1 0 0,1 0-1 0 0,-1-1 0 0 0,0 1 1 0 0,0 0-1 0 0,0 0 0 0 0,0 0 1 0 0,0-1-1 0 0,1 1 0 0 0,-1 0 1 0 0,0 0-1 0 0,0 0 0 0 0,0-1 1 0 0,1 1-1 0 0,-1 0 0 0 0,0 0 1 0 0,0 0-1 0 0,1 0-108 0 0,0-1 127 0 0,1 0-1 0 0,-1 1 1 0 0,1-1 0 0 0,-1 1 0 0 0,1 0 0 0 0,-1-1-1 0 0,1 1 1 0 0,0 0-127 0 0,4 0 77 0 0,0-1 1 0 0,0 2-1 0 0,0-1 0 0 0,3 1-77 0 0,75 18 979 0 0,25 4 208 0 0,-81-18-623 0 0,-1-2 1 0 0,29 0-565 0 0,-22-4 849 0 0,-1-2-1 0 0,25-5-848 0 0,-58 7 34 0 0,1 1 0 0 0,0 0-1 0 0,-1 0 1 0 0,1 0 0 0 0,-1 0 0 0 0,1-1 0 0 0,-1 1-1 0 0,1 0 1 0 0,-1 0 0 0 0,1-1 0 0 0,-1 1-1 0 0,1 0 1 0 0,-1-1 0 0 0,1 1 0 0 0,-1-1 0 0 0,1 1-1 0 0,-1-1 1 0 0,0 1 0 0 0,1-1 0 0 0,-1 1-1 0 0,0-1 1 0 0,1 1 0 0 0,-1-1 0 0 0,0 1-1 0 0,0-1 1 0 0,1 1 0 0 0,-1-1-34 0 0,0 0-72 0 0,1-1 160 0 0,-1 2 0 0 0,-6-8 88 0 0,4 6-156 0 0,1 0-1 0 0,-1 0 1 0 0,0 0-1 0 0,0 0 1 0 0,0 0-1 0 0,0 1 1 0 0,0-1-1 0 0,-1 1 1 0 0,1 0-1 0 0,0 0 1 0 0,-1-1 0 0 0,1 2-1 0 0,-1-1 1 0 0,1 0-1 0 0,-1 0 1 0 0,-1 1-20 0 0,-8-2 48 0 0,1 0 1 0 0,-1 1 0 0 0,-2 1-49 0 0,1-1 29 0 0,-64-1 179 0 0,-6 3-208 0 0,50-1 0 0 0,-30-5 0 0 0,24 2 0 0 0,-1 2 0 0 0,33 0 0 0 0,5 1-2 0 0,0 0 1 0 0,0 0-1 0 0,-1 0 0 0 0,1 0 1 0 0,0 0-1 0 0,0 0 1 0 0,-1 1-1 0 0,1-1 0 0 0,-1 1 2 0 0,2 0-69 0 0,3 0-2 0 0,6 4 49 0 0,0-1-1 0 0,1 1 0 0 0,-1-2 0 0 0,1 1 0 0 0,0-1 0 0 0,0-1 0 0 0,0 1 0 0 0,1-1 0 0 0,-1-1 0 0 0,5 0 23 0 0,94 13-72 0 0,2-2 72 0 0,-80-8 1 0 0,17 5-1 0 0,-24-4 11 0 0,-22-5 48 0 0,-1 0 9 0 0,0 0 9 0 0,0 0 3 0 0,0 0 0 0 0,0 0 3 0 0,0 0 11 0 0,0 0 9 0 0,-11 0 12 0 0,1-1 1 0 0,-1-1-1 0 0,1 0 0 0 0,-3-1-115 0 0,-15-3 126 0 0,-89-18 95 0 0,75 15-232 0 0,40 9-43 0 0,2 0-17 0 0,2 2 11 0 0,2 4-159 0 0,1 0 0 0 0,-1 0 0 0 0,2 0 0 0 0,-1 0-1 0 0,3 1 220 0 0,10 5-6550 0 0,-7-6-248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3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220 306 919 0 0,'1'2'67'0'0,"7"8"4208"0"0,-1 1 0 0 0,4 6-4275 0 0,-4-2 894 0 0,-6-13-318 0 0,-1 0-7 0 0,1 4 71 0 0,0 0 0 0 0,-1 0 0 0 0,0 5-640 0 0,0-9 430 0 0,0-2-46 0 0,-1 1-319 0 0,1-1 1 0 0,0 1 0 0 0,0 0-1 0 0,-1-1 1 0 0,1 1 0 0 0,-1-1-1 0 0,1 1 1 0 0,0 0 0 0 0,-1-1 0 0 0,1 1-1 0 0,-1-1-65 0 0,0 1 59 0 0,0 1 1 0 0,1-2-1 0 0,-1 1 0 0 0,0 0 0 0 0,0 0 1 0 0,0 0-1 0 0,0 0 0 0 0,0 0 0 0 0,0-1 0 0 0,0 1 1 0 0,-1-1-1 0 0,1 1 0 0 0,0-1 0 0 0,0 1 1 0 0,0-1-1 0 0,-1 1 0 0 0,1-1 0 0 0,0 0 0 0 0,0 0 1 0 0,-1 0-1 0 0,1 0 0 0 0,-1 0-59 0 0,-2 0 149 0 0,0 0 0 0 0,0 0-1 0 0,0-1 1 0 0,0 0 0 0 0,-4-1-149 0 0,-1-1 131 0 0,1 0 1 0 0,0-1-1 0 0,0 0 1 0 0,0 0 0 0 0,0-1-1 0 0,1 0 1 0 0,0-1-1 0 0,0 0 1 0 0,0 0-1 0 0,1 0 1 0 0,0-1-1 0 0,0 1-131 0 0,-9-13 134 0 0,1 0 0 0 0,0-1 0 0 0,-9-20-134 0 0,15 24 39 0 0,0-1 0 0 0,1 0 0 0 0,-1-6-39 0 0,6 15-1 0 0,1-1 0 0 0,0 1 0 0 0,0-1 0 0 0,0 0 0 0 0,1 1 0 0 0,1-1 0 0 0,-1 1 0 0 0,2-1 0 0 0,-1 0 1 0 0,1 1-1 0 0,1-4 1 0 0,-2 10-4 0 0,0 0 0 0 0,-1 0 1 0 0,1-1-1 0 0,0 1 1 0 0,0 0-1 0 0,0 0 1 0 0,1 1-1 0 0,-1-1 0 0 0,0 0 1 0 0,1 0-1 0 0,-1 1 1 0 0,1-1-1 0 0,0 0 1 0 0,0 1-1 0 0,-1 0 0 0 0,1-1 1 0 0,0 1-1 0 0,0 0 1 0 0,0 0-1 0 0,0 0 1 0 0,1 0 3 0 0,0 0-6 0 0,1 0 0 0 0,0 0 1 0 0,0 1-1 0 0,0-1 0 0 0,0 1 1 0 0,0 0-1 0 0,0 0 0 0 0,0 0 1 0 0,0 1-1 0 0,0-1 0 0 0,3 2 6 0 0,8 1-13 0 0,0 1-1 0 0,-1 1 1 0 0,1 0-1 0 0,-1 1 1 0 0,0 0-1 0 0,0 1 1 0 0,-1 1-1 0 0,1 0 1 0 0,8 8 13 0 0,-12-8 40 0 0,0 1 0 0 0,0 0 0 0 0,0 1 0 0 0,-1 0 0 0 0,-1 1-1 0 0,0-1 1 0 0,6 11-40 0 0,-11-15 46 0 0,0 0 0 0 0,0 0 0 0 0,-1 0 0 0 0,1 0 0 0 0,-1 1 0 0 0,-1-1-1 0 0,1 1 1 0 0,-1-1 0 0 0,0 1 0 0 0,-1 0 0 0 0,1 0 0 0 0,-1-1 0 0 0,-1 1-1 0 0,1 0 1 0 0,-1-1 0 0 0,-1 4-46 0 0,1-8 26 0 0,1 1 1 0 0,-1-1-1 0 0,0 0 0 0 0,0 0 0 0 0,0 1 0 0 0,0-1 0 0 0,0 0 1 0 0,0 0-1 0 0,-1 0 0 0 0,1 0 0 0 0,-1-1 0 0 0,1 1 0 0 0,-1 0 1 0 0,0 0-1 0 0,0-1 0 0 0,0 1 0 0 0,1-1 0 0 0,-1 0 0 0 0,-2 1-26 0 0,1 0 43 0 0,0-1 0 0 0,-1 0 0 0 0,1 0 0 0 0,0 0 0 0 0,0-1 0 0 0,-1 1 0 0 0,1-1 0 0 0,-1 0 0 0 0,1 0 0 0 0,0 0 0 0 0,-1 0 0 0 0,1 0 0 0 0,-2-1-43 0 0,-4-1 38 0 0,0 0 1 0 0,0 0-1 0 0,1-1 0 0 0,-1 0 0 0 0,1-1 1 0 0,-1 0-1 0 0,1 0 0 0 0,0 0 0 0 0,1-1 0 0 0,-1-1 1 0 0,1 1-1 0 0,0-1 0 0 0,0 0 0 0 0,1-1 1 0 0,0 0-1 0 0,0 0 0 0 0,0 0 0 0 0,-3-8-38 0 0,3 7 0 0 0,2 0 0 0 0,-1-1 0 0 0,1 0 0 0 0,1 0 0 0 0,-1 0 0 0 0,2-1 0 0 0,-2-3 0 0 0,3 4-4 0 0,-1-1 1 0 0,1 0-1 0 0,1 1 0 0 0,-1-1 0 0 0,2-8 5 0 0,0 14-4 0 0,-1 0 1 0 0,1 1 0 0 0,0-1 0 0 0,0 0 0 0 0,0 1 0 0 0,1-1-1 0 0,-1 1 1 0 0,1-1 0 0 0,0 1 0 0 0,0 0 0 0 0,0 0 0 0 0,0 0-1 0 0,1 0 1 0 0,-1 0 0 0 0,1 0 0 0 0,1-1 2 0 0,0 1-8 0 0,1 0-1 0 0,-1 0 1 0 0,0 1 0 0 0,1 0-1 0 0,-1-1 1 0 0,1 2 0 0 0,0-1-1 0 0,0 0 1 0 0,0 1 0 0 0,-1 0-1 0 0,1 0 1 0 0,0 1-1 0 0,1-1 1 0 0,-1 1 0 0 0,0 0-1 0 0,4 1 10 0 0,6 0-25 0 0,-1 2 1 0 0,0 0-1 0 0,0 0 1 0 0,0 1-1 0 0,4 3 24 0 0,-6-3-4 0 0,-1 1 0 0 0,0 1-1 0 0,0 0 1 0 0,-1 1 0 0 0,0 0 0 0 0,0 0-1 0 0,0 1 1 0 0,-1 0 0 0 0,0 1-1 0 0,0 0 1 0 0,-1 0 0 0 0,-1 1 0 0 0,0 0-1 0 0,0 1 1 0 0,2 5 4 0 0,4 8 0 0 0,7 19 0 0 0,-17-33 0 0 0,1 0 0 0 0,-1 1 0 0 0,-1-1 0 0 0,0 1 0 0 0,1 10 0 0 0,-2-4 6 0 0,1 1 30 0 0,-1-1 1 0 0,-1 1-1 0 0,-2 10-36 0 0,2-23 6 0 0,-1 0 0 0 0,0 0 0 0 0,0 0 0 0 0,-1 0 0 0 0,1 0 1 0 0,-1 0-1 0 0,0 0 0 0 0,-1-1 0 0 0,1 1 0 0 0,-1-1 0 0 0,0 1 0 0 0,0-1 0 0 0,0 0 0 0 0,-2 2-6 0 0,2-4 12 0 0,1 0 0 0 0,-1 0 0 0 0,0 0 0 0 0,0 0 0 0 0,0 0 0 0 0,0 0 0 0 0,-1-1 0 0 0,1 0 0 0 0,0 1 0 0 0,0-1 0 0 0,-1-1 0 0 0,1 1 0 0 0,-1 0 0 0 0,1-1 0 0 0,-1 0 0 0 0,1 0 0 0 0,-1 0 0 0 0,1 0 0 0 0,-1 0 0 0 0,1-1 0 0 0,-1 1 0 0 0,-1-2-12 0 0,-5 0 33 0 0,0-1-1 0 0,0-1 1 0 0,0 0-1 0 0,0 0 0 0 0,1-1 1 0 0,-8-6-33 0 0,5 3 9 0 0,1 0 0 0 0,0-1-1 0 0,0-1 1 0 0,1 0 0 0 0,1 0 0 0 0,0-1 0 0 0,0 0 0 0 0,1-1 0 0 0,0 1 0 0 0,1-2-1 0 0,0 1 1 0 0,1-1 0 0 0,1 0 0 0 0,0 0 0 0 0,1-1 0 0 0,-1-5-9 0 0,2 8-2 0 0,1-1 1 0 0,1 0-1 0 0,0 1 0 0 0,0-1 1 0 0,1 0-1 0 0,0 0 0 0 0,1 0 1 0 0,1 1-1 0 0,1-4 2 0 0,-1 6-11 0 0,1 0 0 0 0,0 0-1 0 0,0 0 1 0 0,1 0 0 0 0,0 1-1 0 0,0 0 1 0 0,1-1 0 0 0,0 2 0 0 0,1-1-1 0 0,0 1 1 0 0,0 0 0 0 0,1-1 11 0 0,-2 3-6 0 0,1 1 0 0 0,-1-1 0 0 0,1 1-1 0 0,-1 0 1 0 0,1 1 0 0 0,0-1 0 0 0,1 1 0 0 0,-1 0 0 0 0,0 1 0 0 0,1-1 0 0 0,2 1 6 0 0,0 0-16 0 0,0 0 0 0 0,-1 1 1 0 0,1 1-1 0 0,0-1 0 0 0,0 1 0 0 0,-1 1 0 0 0,1-1 1 0 0,6 2 14 0 0,-4 1-12 0 0,1 0-1 0 0,-1 0 1 0 0,0 1-1 0 0,0 0 0 0 0,0 1 1 0 0,-1 0-1 0 0,1 1 0 0 0,-1 0 1 0 0,-1 1-1 0 0,1 0 0 0 0,-1 0 1 0 0,0 1-1 0 0,4 6 14 0 0,-4-4 4 0 0,-1 0 0 0 0,0 0 0 0 0,0 1 0 0 0,-1 1 0 0 0,-1-1 0 0 0,0 1 0 0 0,-1 0 0 0 0,0 1 0 0 0,-1-1-1 0 0,0 1 1 0 0,-1 0 0 0 0,0 0 0 0 0,-1 0 0 0 0,-1 0 0 0 0,0 0 0 0 0,-1 0 0 0 0,0 0 0 0 0,-1 0 0 0 0,-2 13-4 0 0,2-17 25 0 0,-1 1 1 0 0,0-1 0 0 0,-1 0-1 0 0,0 0 1 0 0,-4 9-26 0 0,6-15 17 0 0,0-1 0 0 0,-1 1 0 0 0,1-1 0 0 0,-1 1 0 0 0,0-1 0 0 0,0 0 0 0 0,0 0 0 0 0,0 0 0 0 0,0 0 0 0 0,0 0 0 0 0,0 0 0 0 0,-1 0 0 0 0,1-1 0 0 0,-1 1 0 0 0,1-1 0 0 0,-1 0 0 0 0,1 1 0 0 0,-1-1 0 0 0,0-1 0 0 0,0 1 0 0 0,0 0 1 0 0,0-1-18 0 0,-4 1 48 0 0,0-1 1 0 0,0 0 0 0 0,0 0 0 0 0,0-1 0 0 0,0 0 0 0 0,0 0 0 0 0,0-1 0 0 0,0 1 0 0 0,0-2 0 0 0,0 1 0 0 0,1-1 0 0 0,-1 0-49 0 0,-4-2 39 0 0,2-1 0 0 0,-1 1 1 0 0,1-2-1 0 0,0 1 0 0 0,0-1 1 0 0,0-1-1 0 0,-2-2-39 0 0,5 2 8 0 0,-1 0-1 0 0,2 0 0 0 0,-1 0 1 0 0,1 0-1 0 0,0-1 1 0 0,1 0-1 0 0,-2-4-7 0 0,-1-5 9 0 0,1-1 1 0 0,1-1-1 0 0,-1-2-9 0 0,5 14-4 0 0,-1 0-1 0 0,2 0 0 0 0,-1 0 1 0 0,1-1-1 0 0,0 1 1 0 0,0 0-1 0 0,1 0 1 0 0,0 0-1 0 0,1 0 1 0 0,0 0-1 0 0,0 1 0 0 0,1-2 5 0 0,-1 4-3 0 0,0 0-1 0 0,0 0 0 0 0,1 1 0 0 0,0-1 0 0 0,0 1 0 0 0,0-1 0 0 0,0 1 0 0 0,1 0 0 0 0,-1 0 0 0 0,1 1 0 0 0,0-1 0 0 0,1 1 0 0 0,-1 0 1 0 0,0 0-1 0 0,1 0 0 0 0,0 0 0 0 0,-1 1 0 0 0,5-2 4 0 0,-3 2-9 0 0,0 0 0 0 0,0 1-1 0 0,0-1 1 0 0,1 1 0 0 0,-1 1 0 0 0,0-1 0 0 0,1 1 0 0 0,-1 0 0 0 0,1 0 0 0 0,-1 1-1 0 0,0 0 1 0 0,1 0 0 0 0,-1 0 0 0 0,0 1 0 0 0,0 0 0 0 0,0 0 0 0 0,0 0-1 0 0,5 4 10 0 0,-4-2-6 0 0,0 0-1 0 0,0 1 1 0 0,-1 0-1 0 0,0 0 1 0 0,0 1-1 0 0,0 0 1 0 0,0 0-1 0 0,-1 0 1 0 0,0 0-1 0 0,-1 1 0 0 0,1 0 1 0 0,-1 0-1 0 0,0 0 1 0 0,1 6 6 0 0,0-1 3 0 0,-1 0 0 0 0,-1 1 1 0 0,0-1-1 0 0,-1 1 0 0 0,0 0 1 0 0,-1 0-1 0 0,-1-1 0 0 0,0 1 0 0 0,0 0 1 0 0,-1 0-1 0 0,-1 0 0 0 0,0 0 0 0 0,-2 3-3 0 0,2-9 14 0 0,-1 0 1 0 0,1 1-1 0 0,-2-1 0 0 0,1 0 0 0 0,-1-1 0 0 0,0 1 0 0 0,0 0 0 0 0,-1-1 0 0 0,-5 6-14 0 0,6-9 24 0 0,1 1 0 0 0,-1-1 0 0 0,0 0 1 0 0,0 0-1 0 0,0 0 0 0 0,0 0 1 0 0,-1-1-1 0 0,1 0 0 0 0,-1 0 1 0 0,1 0-1 0 0,-1 0 0 0 0,0-1 1 0 0,0 1-1 0 0,0-1 0 0 0,-4 0-24 0 0,0-1 28 0 0,0 0 1 0 0,0 0-1 0 0,0-1 0 0 0,0-1 1 0 0,0 1-1 0 0,0-1 0 0 0,0-1 1 0 0,1 0-1 0 0,-1 0 0 0 0,1-1 1 0 0,0 0-1 0 0,0 0 0 0 0,-3-2-28 0 0,1-1 35 0 0,0 0-1 0 0,0 0 1 0 0,1-1 0 0 0,0-1-1 0 0,0 1 1 0 0,1-1 0 0 0,0-1-1 0 0,1 1 1 0 0,-4-8-35 0 0,7 10-3 0 0,0 0-1 0 0,1 0 1 0 0,0 0 0 0 0,0 0-1 0 0,1 0 1 0 0,0-1 0 0 0,0 1-1 0 0,1-1 1 0 0,0 0 0 0 0,0-3 3 0 0,1 8-2 0 0,-1 0 0 0 0,1-1 0 0 0,1 1 0 0 0,-1-1 0 0 0,1 1-1 0 0,-1 0 1 0 0,1-1 0 0 0,0 1 0 0 0,0 0 0 0 0,0 0 0 0 0,1-1 0 0 0,-1 1 0 0 0,1 0 0 0 0,-1 0 0 0 0,1 1 0 0 0,0-1 0 0 0,1 0 0 0 0,-1 1 0 0 0,0-1 0 0 0,1 1 0 0 0,-1-1 0 0 0,1 1 0 0 0,0 0-1 0 0,0 0 3 0 0,1 0-8 0 0,-1 0 0 0 0,1 0 0 0 0,0 1 0 0 0,0-1 0 0 0,-1 1 0 0 0,1 0-1 0 0,0 0 1 0 0,0 1 0 0 0,0-1 0 0 0,0 1 0 0 0,0 0 0 0 0,0 0-1 0 0,0 0 1 0 0,0 0 0 0 0,0 1 0 0 0,0 0 0 0 0,0 0 0 0 0,0 0 0 0 0,0 0-1 0 0,0 0 1 0 0,-1 1 0 0 0,1 0 0 0 0,0 0 0 0 0,2 2 8 0 0,1 0-8 0 0,-1 1 1 0 0,1 0 0 0 0,-1 0-1 0 0,0 1 1 0 0,-1-1 0 0 0,0 1-1 0 0,0 0 1 0 0,0 1 0 0 0,-1 0-1 0 0,1-1 1 0 0,-1 1-1 0 0,0 3 8 0 0,-1-5-171 0 0,-1 0-1 0 0,0 0 0 0 0,0 0 0 0 0,0 0 0 0 0,-1 0 0 0 0,0 1 0 0 0,0-1 0 0 0,0 0 1 0 0,0 1-1 0 0,-1-1 0 0 0,0 1 0 0 0,-1 2 172 0 0,1-6-1059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138 785 455 0 0,'0'0'1458'0'0,"0"0"171"0"0,2 1 71 0 0,2 7-160 0 0,-2-6-741 0 0,2 5 82 0 0,0 2-185 0 0,-4-7-551 0 0,1 0 305 0 0,-1-1 4 0 0,5 12 1952 0 0,-4-9 202 0 0,-5-10-2055 0 0,-2-5-290 0 0,1 0-1 0 0,0 0 1 0 0,1-1 0 0 0,-1-6-263 0 0,-9-48 630 0 0,10 47-510 0 0,-8-21 111 0 0,1 1-54 0 0,2 3 103 0 0,-2-2-280 0 0,-6-21 128 0 0,1 2 10 0 0,7 28 47 0 0,-3-23-185 0 0,6 28 66 0 0,4 16-28 0 0,0-1-1 0 0,-1-7-37 0 0,0-2 54 0 0,3 18-54 0 0,0 0 0 0 0,0 0 1 0 0,0 0-1 0 0,0-1 0 0 0,0 1 1 0 0,0 0-1 0 0,0 0 0 0 0,0 0 1 0 0,0-1-1 0 0,0 1 0 0 0,0 0 1 0 0,0 0-1 0 0,0 0 0 0 0,0-1 1 0 0,0 1-1 0 0,0 0 0 0 0,0 0 1 0 0,0 0-1 0 0,0-1 0 0 0,0 1 1 0 0,0 0-1 0 0,1 0 0 0 0,-1 0 1 0 0,0 0-1 0 0,0-1 0 0 0,0 1 1 0 0,0 0-1 0 0,0 0 1 0 0,1 0-1 0 0,-1 0 0 0 0,0-1 0 0 0,1 1 0 0 0,1 0 0 0 0,-1 1 0 0 0,0-1 0 0 0,1 0 0 0 0,-1 0 0 0 0,0 0 0 0 0,1 1 0 0 0,-1-1 0 0 0,0 1 0 0 0,0-1 0 0 0,1 1 0 0 0,-1-1 0 0 0,1 1 0 0 0,17 11 0 0 0,-19-12 0 0 0,47 33 69 0 0,22 22-69 0 0,-19-15-5 0 0,4 0 5 0 0,-19-18-36 0 0,1-2 0 0 0,14 4 36 0 0,-41-20 0 0 0,0 0 0 0 0,1-1 0 0 0,0 0 0 0 0,0 0 0 0 0,3 0 0 0 0,-7-2 0 0 0,0-1 0 0 0,-1 1 0 0 0,1-1 0 0 0,0 0 0 0 0,0 0 0 0 0,0-1 0 0 0,0 0 0 0 0,-1 0 0 0 0,6-1 0 0 0,-9 1 3 0 0,0 0 1 0 0,-1 0-1 0 0,1 1 0 0 0,0-1 1 0 0,-1 0-1 0 0,1 0 0 0 0,-1-1 0 0 0,1 1 1 0 0,-1 0-1 0 0,0-1 0 0 0,0 1 1 0 0,1 0-1 0 0,-1-1 0 0 0,0 1 0 0 0,0-1 1 0 0,0 0-1 0 0,0 1 0 0 0,-1-1 0 0 0,1 0 1 0 0,0 1-1 0 0,-1-1 0 0 0,1 0 1 0 0,-1 0-1 0 0,0 0 0 0 0,0 0 0 0 0,1 1 1 0 0,-1-1-1 0 0,0 0 0 0 0,0 0-3 0 0,-1-6 20 0 0,1 0 0 0 0,-1-1-1 0 0,-1 1 1 0 0,0 0 0 0 0,0 0 0 0 0,0 0-20 0 0,-10-24 73 0 0,-1 0 1 0 0,-2 1 0 0 0,-1 0 0 0 0,-3-2-74 0 0,-27-53 182 0 0,11 16-65 0 0,-5-18-53 0 0,36 81-64 0 0,1 2-57 0 0,3 4-231 0 0,0 1-63 0 0,0 0-1 0 0,0 0-210 0 0,0 0-886 0 0,0 0-382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1 919 0 0,'0'0'278'0'0,"0"0"828"0"0,0 0 365 0 0,0 0 69 0 0,0 0-116 0 0,0 0-557 0 0,0 0-246 0 0,0 0-49 0 0,0 0 5 0 0,0 0 66 0 0,0 0 28 0 0,0 0 7 0 0,0 0-24 0 0,0 0-113 0 0,1 2-49 0 0,40 146 3529 0 0,-9-27-2817 0 0,-24-90-965 0 0,-4-15-137 0 0,1 0 0 0 0,0 0 0 0 0,1-1 0 0 0,3 4-102 0 0,-8-16 12 0 0,1 0 0 0 0,0 0 0 0 0,0-1 0 0 0,0 1 0 0 0,1-1 0 0 0,-1 1 0 0 0,0-1 0 0 0,1 0 0 0 0,0 0 0 0 0,-1 0 0 0 0,1 0 0 0 0,0 0 0 0 0,1 0-12 0 0,-2-2 88 0 0,25-3 151 0 0,-25 3-216 0 0,-1-1 0 0 0,1 1 0 0 0,-1-1 1 0 0,1 1-1 0 0,-1-1 0 0 0,1 0 1 0 0,-1 0-1 0 0,1 1 0 0 0,-1-1 1 0 0,0 0-1 0 0,1 0 0 0 0,-1-1 1 0 0,0 1-1 0 0,0 0-23 0 0,4-4 80 0 0,17-13 186 0 0,9-10-266 0 0,-11 8 68 0 0,123-113 6 0 0,-122 112-251 0 0,-20 20-40 0 0,-1 1-21 0 0,0 0-58 0 0,0 0-236 0 0,0 0-106 0 0,0 0-24 0 0,0 0-139 0 0,0 0-578 0 0,0 0-249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1 312 7831 0 0,'0'0'603'0'0,"0"0"-327"0"0,0 0 101 0 0,0 0 82 0 0,0 0 18 0 0,0 0-1 0 0,0 0-16 0 0,0 0-4 0 0,2 0 0 0 0,2-2-285 0 0,0 1-1 0 0,-1-1 0 0 0,1 0 1 0 0,0 0-1 0 0,-1 0 0 0 0,0-1 1 0 0,1 1-1 0 0,-1-1 1 0 0,0 0-1 0 0,0 0 0 0 0,0 0-170 0 0,8-11 1237 0 0,11-14-1237 0 0,-18 21 96 0 0,19-27 342 0 0,-1-1 1 0 0,-2-2-1 0 0,-1 0 0 0 0,2-10-438 0 0,-21 45-87 0 0,1 0-1 0 0,0 0 0 0 0,-1 0 1 0 0,1 0-1 0 0,-1 0 1 0 0,1 0-1 0 0,-1 0 0 0 0,0 0 1 0 0,0 0-1 0 0,0 0 1 0 0,0 0-1 0 0,-1 0 0 0 0,1 0 1 0 0,0 0-1 0 0,-1 0 1 0 0,1 0-1 0 0,-1-1 88 0 0,-1 1-3780 0 0,-3-3-1199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1 331 8751 0 0,'0'0'674'0'0,"0"-2"-346"0"0,4-8 504 0 0,1 1 1 0 0,-1 0 0 0 0,5-6-833 0 0,9-18 955 0 0,4-10 310 0 0,1 0-1 0 0,29-39-1264 0 0,-41 67-294 0 0,0-2 1 0 0,-2 1-1 0 0,2-4 294 0 0,-5 4-1015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11.8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91 478 17695 0 0,'-8'-11'11'0'0,"-2"-5"5"0"0,0 0-1 0 0,2-1 1 0 0,0 0-1 0 0,-2-8-15 0 0,6 14 7 0 0,0-1-1 0 0,1 0 0 0 0,0 0 0 0 0,2 0 1 0 0,-1 0-1 0 0,1 0 0 0 0,1 0 1 0 0,0-1-1 0 0,1 1 0 0 0,1-6-6 0 0,-1 13-8 0 0,0 0 0 0 0,0 0-1 0 0,1 0 1 0 0,0 0 0 0 0,0 0-1 0 0,0 0 1 0 0,0 0 0 0 0,1 1-1 0 0,0-1 1 0 0,0 1 0 0 0,0 0-1 0 0,4-4 9 0 0,-4 5-6 0 0,0 0 0 0 0,0 1-1 0 0,1-1 1 0 0,-1 1 0 0 0,1-1 0 0 0,-1 1-1 0 0,1 0 1 0 0,0 0 0 0 0,0 1 0 0 0,0-1-1 0 0,0 1 1 0 0,0 0 0 0 0,0 0 0 0 0,0 0-1 0 0,0 0 1 0 0,1 1 6 0 0,6 0-6 0 0,0 1 0 0 0,-1-1 0 0 0,1 2-1 0 0,-1 0 1 0 0,0 0 0 0 0,1 1 0 0 0,-1 0 0 0 0,0 1-1 0 0,-1 0 1 0 0,1 0 0 0 0,2 3 6 0 0,20 11 3 0 0,-8-2-2 0 0</inkml:trace>
  <inkml:trace contextRef="#ctx0" brushRef="#br0" timeOffset="-1">91 578 20148 0 0,'-1'-1'1'0'0,"-6"-10"1"0"0,1 0 1 0 0,0 0 0 0 0,0 0-1 0 0,1 0 1 0 0,1-1 0 0 0,0 0-1 0 0,1 0 1 0 0,0 0 0 0 0,0-1-1 0 0,2 1 1 0 0,-1 0 0 0 0,2-1-1 0 0,0-8-2 0 0,1 3-23 0 0,1 1 0 0 0,1 0 0 0 0,0 0-1 0 0,1 0 1 0 0,1 0 0 0 0,1 1 0 0 0,0-1 0 0 0,1 2-1 0 0,1-1 1 0 0,4-5 23 0 0,-8 14-3 0 0,0 0 0 0 0,1 0 0 0 0,0 1-1 0 0,1-1 1 0 0,-1 1 0 0 0,1 0 0 0 0,0 1 0 0 0,1 0-1 0 0,-1 0 1 0 0,5-2 3 0 0,-7 4-1 0 0,-1 1-1 0 0,1 0 0 0 0,0 1 1 0 0,0-1-1 0 0,1 1 1 0 0,-1-1-1 0 0,0 1 0 0 0,0 0 1 0 0,1 1-1 0 0,-1-1 1 0 0,0 1-1 0 0,1 0 0 0 0,-1 0 1 0 0,0 0-1 0 0,1 1 1 0 0,-1-1-1 0 0,0 1 0 0 0,1 0 1 0 0,-1 1-1 0 0,2 0 2 0 0,2 1 0 0 0,-1 1 0 0 0,0 0 0 0 0,0 1 0 0 0,0-1 0 0 0,0 1 0 0 0,-1 1 0 0 0,4 3 0 0 0,-1 0 0 0 0,1 2 0 0 0,-1-1 0 0 0,-9-9 0 0 0</inkml:trace>
  <inkml:trace contextRef="#ctx0" brushRef="#br0" timeOffset="-3">91 567 20984 0 0,'-7'-8'10'0'0,"-2"-4"2"0"0,0-1 1 0 0,1 0-1 0 0,-1-3-12 0 0,1 1-1 0 0,1-1 0 0 0,0 0-1 0 0,1 0 1 0 0,1-1 0 0 0,1 1 0 0 0,0-1-1 0 0,1 0 1 0 0,1 0 0 0 0,1-1-1 0 0,0-7 2 0 0,1 10-10 0 0,1 0 0 0 0,1 0 0 0 0,0 0 0 0 0,1 0-1 0 0,1 0 1 0 0,0 0 0 0 0,1 1 0 0 0,0-1-1 0 0,1 2 1 0 0,1-1 0 0 0,8-12 10 0 0,-8 14-8 0 0,1 1 0 0 0,1 0-1 0 0,0 0 1 0 0,1 1 0 0 0,0 0 0 0 0,0 0 0 0 0,1 1 0 0 0,4-2 8 0 0,-9 7-6 0 0,1 0 1 0 0,-1 0-1 0 0,1 1 0 0 0,0 0 1 0 0,0 0-1 0 0,0 0 1 0 0,0 1-1 0 0,1 0 0 0 0,-1 1 1 0 0,1-1-1 0 0,-1 1 1 0 0,1 1-1 0 0,-1 0 0 0 0,1 0 1 0 0,0 0-1 0 0,1 1 6 0 0,-1 1-4 0 0,0-1-1 0 0,0 2 0 0 0,-1-1 1 0 0,1 1-1 0 0,-1 0 1 0 0,0 0-1 0 0,0 1 0 0 0,0 0 1 0 0,0 1-1 0 0,-1-1 1 0 0,1 1-1 0 0,-1 0 1 0 0,0 1-1 0 0,-1 0 0 0 0,1 0 5 0 0,1 2 1 0 0,0 1-1 0 0,-1 0 1 0 0,0 0-1 0 0,-1 1 1 0 0,1 0-1 0 0,-2 0 1 0 0,0 0-1 0 0,0 0 1 0 0,-1 0-1 0 0,2 9 0 0 0,-2-5 23 0 0,-1 0 0 0 0,-2-11-19 0 0</inkml:trace>
  <inkml:trace contextRef="#ctx0" brushRef="#br0" timeOffset="-5">91 436 17798 0 0,'-2'-8'-1055'0'0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11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0 1839 0 0,'0'0'344'0'0,"0"0"772"0"0,0 0 336 0 0,0 0 70 0 0,0 0-126 0 0,0 0-582 0 0,0 0-255 0 0,-1 1-51 0 0,-4 1-17 0 0,4-1-30 0 0,-1 0-12 0 0,-21 14 1639 0 0,15-9-1784 0 0,1 1 0 0 0,0-1 0 0 0,0 1 0 0 0,1 0 0 0 0,0 1 0 0 0,0-1 0 0 0,-3 8-304 0 0,-4 7 325 0 0,0 1 0 0 0,2 0 0 0 0,1 1 0 0 0,-7 22-325 0 0,3 3 225 0 0,2-1 0 0 0,2 4-225 0 0,8-39 48 0 0,1 0 0 0 0,1 12-48 0 0,-1 1 62 0 0,1-20-56 0 0,0-1 0 0 0,0 0 0 0 0,0 0 0 0 0,2 5-6 0 0,2 1 48 0 0,-3-10-43 0 0,0 0 0 0 0,0 0 0 0 0,0-1-1 0 0,0 1 1 0 0,0 0 0 0 0,1-1 0 0 0,-1 1-1 0 0,0 0 1 0 0,0-1 0 0 0,0 0 0 0 0,1 1-1 0 0,-1-1 1 0 0,0 0 0 0 0,1 1 0 0 0,-1-1-1 0 0,0 0 1 0 0,0 0 0 0 0,1 0 0 0 0,-1 0-1 0 0,0 0 1 0 0,1 0 0 0 0,-1-1 0 0 0,0 1 0 0 0,1 0-1 0 0,0-1-4 0 0,4-1 22 0 0,1 0-1 0 0,0 0 0 0 0,-1-1 0 0 0,2 0-21 0 0,34-19 108 0 0,13-6 24 0 0,-35 20-91 0 0,0 1 1 0 0,0 0-1 0 0,1 1 0 0 0,-1 1 0 0 0,11 0-41 0 0,-22 4 46 0 0,0 0 0 0 0,0 0 0 0 0,1 1 0 0 0,-1 0 0 0 0,0 1-1 0 0,0 0 1 0 0,0 1 0 0 0,0 0 0 0 0,0 0 0 0 0,-1 1 0 0 0,1 0 0 0 0,0 0-1 0 0,-1 1 1 0 0,0 0-46 0 0,-5-2 44 0 0,-1 0 0 0 0,0 0-1 0 0,1 0 1 0 0,-1 0 0 0 0,0 1-1 0 0,0-1 1 0 0,-1 1 0 0 0,1-1-1 0 0,0 1 1 0 0,-1-1 0 0 0,1 1-1 0 0,-1 0 1 0 0,0 0 0 0 0,0 0-1 0 0,0 0 1 0 0,-1 0 0 0 0,1-1-1 0 0,0 3-43 0 0,0 3 107 0 0,0-1-1 0 0,-1 1 0 0 0,0-1 1 0 0,0 1-1 0 0,0-4-46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0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2759 0 0,'0'0'335'0'0,"0"0"365"0"0,0 0 164 0 0,0 0 31 0 0,0 0-57 0 0,0 0-266 0 0,0 0-116 0 0,0 0-28 0 0,0 0-21 0 0,0 0-72 0 0,0 0-30 0 0,0 0-8 0 0,0 0-2 0 0,0 0-6 0 0,0 0-1 0 0,0 0 0 0 0,0 0 0 0 0,0 0 0 0 0,0 0 0 0 0,0 0 0 0 0,0 0-1 0 0,0 0-7 0 0,0 0-7 0 0,0 0-1 0 0,0 0-2 0 0,0 0-13 0 0,0 0-8 0 0,0 0-1 0 0,0 0-9 0 0,0 0-40 0 0,0 0-21 0 0,0 0-2 0 0,0 0-5 0 0,0 0-23 0 0,0 0-11 0 0,0 0-1 0 0,0 0 8 0 0,0 0 34 0 0,0 0 12 0 0,0 0 2 0 0,0 0-17 0 0,0 0-74 0 0,0 0-33 0 0,0 0-4 0 0,1-1 0 0 0,4-11 286 0 0,-5 11-286 0 0,0 1 2 0 0,0 0-2 0 0,0 0 0 0 0,0 0 2 0 0,0 0 3 0 0,0 0-1 0 0,0 0 7 0 0,0 0-9 0 0,1 1-12 0 0,10 20 20 0 0,-7-10-74 0 0,30 84 0 0 0,-7-2 89 0 0,-5-18 350 0 0,-15-50-385 0 0,-3-10-194 0 0,0-1-1 0 0,2 1 0 0 0,2 4 141 0 0,3 4 0 0 0,6 11 0 0 0,-12-23 0 0 0,1 0 0 0 0,-1 0 0 0 0,1-3 11 0 0,-3-6 32 0 0,3 5-33 0 0,3-1-10 0 0,2-1 0 0 0,7-1 0 0 0,-10-5 0 0 0,-3-1 0 0 0,9 0 0 0 0,0-2 0 0 0,-1 0 0 0 0,0 0 0 0 0,2-2 0 0 0,50-24 0 0 0,-18 7 0 0 0,93-36 212 0 0,-129 55-251 0 0,-7 3 59 0 0,-1 1-2405 0 0,-3 0 945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0.9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0 314 1375 0 0,'0'0'315'0'0,"0"0"785"0"0,0 0 349 0 0,0 0 73 0 0,0 0-120 0 0,0 0-551 0 0,0 0-239 0 0,0 0-48 0 0,0 0-23 0 0,0 0-53 0 0,0 0-28 0 0,0 0-4 0 0,0 0-8 0 0,2-1-34 0 0,0 0-353 0 0,2-1 125 0 0,1 0 0 0 0,0 0-1 0 0,-1 0 1 0 0,1-1 0 0 0,-1 0 0 0 0,2-2-186 0 0,9-7 1117 0 0,13-9-1117 0 0,10-8 683 0 0,122-98 1105 0 0,-79 68-1310 0 0,-73 53-430 0 0,0 1 0 0 0,1 0 0 0 0,7-2-48 0 0,7-2 226 0 0,10-1-226 0 0,-25 8-50 0 0,-7 2-278 0 0,-1 0-98 0 0,0 0-20 0 0,0 0-154 0 0,0 0-638 0 0,0 0-276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1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1 477 5527 0 0,'0'0'423'0'0,"0"0"-128"0"0,0 0 493 0 0,0 0 240 0 0,1-2 48 0 0,54-75 3206 0 0,-3 3-2547 0 0,-13 30-650 0 0,1 1 0 0 0,13-8-1085 0 0,-46 43 66 0 0,-5 6-43 0 0,41-39 400 0 0,2 1 0 0 0,37-25-423 0 0,-76 61-195 0 0,1 0-1 0 0,-1 0 0 0 0,1 1 1 0 0,0 0-1 0 0,0 0 1 0 0,0 0-1 0 0,7-1 196 0 0,-1 2-819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1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1 477 5527 0 0,'0'0'423'0'0,"0"0"-128"0"0,0 0 493 0 0,0 0 240 0 0,1-2 48 0 0,54-75 3206 0 0,-3 3-2547 0 0,-13 30-650 0 0,1 1 0 0 0,13-8-1085 0 0,-46 43 66 0 0,-5 6-43 0 0,41-39 400 0 0,2 1 0 0 0,37-25-423 0 0,-76 61-195 0 0,1 0-1 0 0,-1 0 0 0 0,1 1 1 0 0,0 0-1 0 0,0 0 1 0 0,0 0-1 0 0,7-1 196 0 0,-1 2-819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42 375 17050 0 0,'-1'12'79'0'0,"-3"34"117"0"0,-4 96 271 0 0,8-107-349 0 0,2 0 0 0 0,1-1 0 0 0,2 4-118 0 0,-2-19 70 0 0,2-1 0 0 0,0 1-1 0 0,2 4-69 0 0,-4-15 26 0 0,0 0-1 0 0,1 1 0 0 0,0-1 1 0 0,1-1-1 0 0,0 1 0 0 0,0-1 1 0 0,6 7-26 0 0,-3-6 28 0 0,-1 0 1 0 0,1-1 0 0 0,1 0 0 0 0,0 0-1 0 0,0-1 1 0 0,0-1 0 0 0,5 3-29 0 0,-9-5 8 0 0,1-1 0 0 0,-1 0 0 0 0,0 0 0 0 0,1-1-1 0 0,0 1 1 0 0,-1-1 0 0 0,1 0 0 0 0,0-1 0 0 0,-1 1 0 0 0,1-1 0 0 0,0 0 0 0 0,0-1 0 0 0,-1 1 0 0 0,1-1 0 0 0,0-1-8 0 0,1 1-7 0 0,-1-1 1 0 0,0 0 0 0 0,1-1 0 0 0,-1 1 0 0 0,0-1 0 0 0,-1 0 0 0 0,1-1 0 0 0,0 1 0 0 0,-1-1 0 0 0,0 0-1 0 0,0-1 1 0 0,0 1 0 0 0,0-1 0 0 0,-1-1 6 0 0,2-1-298 0 0,-2 0 0 0 0,1 0 0 0 0,-1 0 0 0 0,0-1 0 0 0,-1 0 0 0 0,1 0 0 0 0,-2 0 0 0 0,1 0 0 0 0,-1 0 0 0 0,0-2 298 0 0,0-6-1628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8 234 2303 0 0,'-1'1'167'0'0,"-4"2"92"0"0,4-2 906 0 0,1-1 388 0 0,0 0 71 0 0,0 0-136 0 0,0 0-604 0 0,0 0-262 0 0,0 0-57 0 0,0 0-18 0 0,0 0-29 0 0,2-1-7 0 0,16-15 364 0 0,73-57 1570 0 0,-70 59-2182 0 0,0 0 0 0 0,1 1 0 0 0,16-6-263 0 0,9-2 375 0 0,46-14-375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10 262 14841 0 0,'0'5'224'0'0,"5"64"-224"0"0,-2-48 327 0 0,1 0 0 0 0,0 0 1 0 0,2 0-1 0 0,0-1-327 0 0,-4-16 51 0 0,-1-1-1 0 0,0 0 1 0 0,0 0 0 0 0,1 0 0 0 0,0 0 0 0 0,0 0-1 0 0,0 0 1 0 0,0-1 0 0 0,0 1 0 0 0,0-1-1 0 0,1 1 1 0 0,-1-1 0 0 0,1 0 0 0 0,0 0 0 0 0,-1 0-1 0 0,1 0 1 0 0,0 0 0 0 0,0-1 0 0 0,0 1-1 0 0,0-1 1 0 0,1 0 0 0 0,-1 0 0 0 0,0 0 0 0 0,1 0-51 0 0,-3-1 33 0 0,1 0 1 0 0,0 0 0 0 0,0 0 0 0 0,0 0 0 0 0,0-1 0 0 0,-1 1 0 0 0,1 0 0 0 0,0-1 0 0 0,0 1-1 0 0,-1-1 1 0 0,1 0 0 0 0,0 0 0 0 0,-1 1 0 0 0,1-1 0 0 0,-1 0 0 0 0,1-1 0 0 0,-1 1 0 0 0,1 0-1 0 0,0-1-33 0 0,2-2 152 0 0,1-1 0 0 0,-1 0 0 0 0,0 0-1 0 0,4-5-151 0 0,-1-3 77 0 0,0 1 1 0 0,-1-1-1 0 0,4-11-77 0 0,0-2 116 0 0,-8 21-101 0 0,0 1 0 0 0,1-1 0 0 0,0 0-1 0 0,-1 0 1 0 0,2 1 0 0 0,-1 0 0 0 0,0-1 0 0 0,1 1-1 0 0,0 1 1 0 0,3-4-15 0 0,5 0 61 0 0,-9 7-64 0 0,0 0 5 0 0,0 0-6 0 0,0 0 1 0 0,-1 0-1 0 0,1 1 0 0 0,0-1 1 0 0,0 1-1 0 0,0-1 0 0 0,-1 1 0 0 0,1 0 1 0 0,0 0-1 0 0,-1 0 0 0 0,1 0 0 0 0,-1 1 1 0 0,1 0 3 0 0,6 3-8 0 0,-1 1 0 0 0,8 7 8 0 0,5 6 0 0 0,-12-11 0 0 0,0 0 0 0 0,0 0 0 0 0,11 5 0 0 0,-11-8 0 0 0,-8-5 0 0 0,0 1 0 0 0,0-1 0 0 0,0 0 0 0 0,0 0 0 0 0,1 0 0 0 0,-1 0 0 0 0,0 0 0 0 0,0 0 0 0 0,0 0 0 0 0,0 0 0 0 0,0 0 0 0 0,0 0 0 0 0,0 0 0 0 0,0-1 0 0 0,0 1-1 0 0,0 0 1 0 0,0-1 0 0 0,0 1 0 0 0,0-1 0 0 0,0 1 0 0 0,0-1 0 0 0,0 0 1 0 0,1-1-1 0 0,-1 1 1 0 0,1-1 0 0 0,-1 1-1 0 0,0-1 1 0 0,0 0 0 0 0,0 1-1 0 0,0-1 1 0 0,0 0-1 0 0,0 0 1 0 0,0 1-1 0 0,1-7 43 0 0,1 1 0 0 0,-1-1 0 0 0,-1 1 0 0 0,1-1 1 0 0,-1-2-44 0 0,4-59 770 0 0,-4-52-770 0 0,-2 67 96 0 0,4-17-432 0 0,0 55-1241 0 0,-3 15-14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19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2303 0 0,'0'0'439'0'0,"0"0"1001"0"0,1 1 435 0 0,3 3-1028 0 0,0 1-1 0 0,-1-1 1 0 0,0 1 0 0 0,0-1 0 0 0,0 1-1 0 0,-1 0 1 0 0,1 0 0 0 0,1 5-847 0 0,2 9 2241 0 0,3 18-2241 0 0,-3-11 855 0 0,1 4 917 0 0,1 29-1772 0 0,3 11 1092 0 0,-4-26-718 0 0,-2 1 1 0 0,-1 2-375 0 0,-3-34 11 0 0,4 10-3459 0 0,-5-23-2480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19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1 3679 0 0,'0'0'284'0'0,"0"0"6"0"0,0 0 718 0 0,0 0 336 0 0,0 0 61 0 0,0 0-98 0 0,0 0-478 0 0,-1 0-205 0 0,-3 1-336 0 0,0 0 0 0 0,0 0 1 0 0,1 1-1 0 0,-1-1 0 0 0,0 1 0 0 0,1 0 1 0 0,-1 0-1 0 0,1 0 0 0 0,0 1 0 0 0,0-1 1 0 0,-1 1-289 0 0,-9 10 364 0 0,1 1 0 0 0,0 1 0 0 0,1 0 1 0 0,0 0-1 0 0,1 2-364 0 0,3-6 136 0 0,-4 6 17 0 0,2 1-1 0 0,0-1 1 0 0,1 1 0 0 0,1 1 0 0 0,1-1-1 0 0,0 1 1 0 0,-1 11-153 0 0,7-27 7 0 0,-1 1-1 0 0,1-1 1 0 0,-1 0-1 0 0,1 1 0 0 0,0-1 1 0 0,1 1-1 0 0,-1-1 1 0 0,0 0-1 0 0,1 1 1 0 0,0-1-1 0 0,0 0 0 0 0,0 0 1 0 0,0 0-1 0 0,0 1 1 0 0,1-1-1 0 0,-1-1 1 0 0,1 1-1 0 0,0 0 0 0 0,0 0 1 0 0,0 0-1 0 0,0-1 1 0 0,1 1-1 0 0,-1-1 1 0 0,1 0-1 0 0,-1 0 0 0 0,1 0 1 0 0,0 0-1 0 0,0 0 1 0 0,-1 0-1 0 0,1-1 1 0 0,1 0-1 0 0,-1 1 0 0 0,0-1 1 0 0,0 0-7 0 0,16 4 95 0 0,-7-1-16 0 0,1-1 0 0 0,-2 2 0 0 0,1 0 0 0 0,0 0-79 0 0,-1 1 87 0 0,-1-1 1 0 0,0 1 0 0 0,0 1-1 0 0,-1 0 1 0 0,1 1 0 0 0,-1-1-1 0 0,-1 2 1 0 0,1 1-88 0 0,-8-9 35 0 0,0 1 0 0 0,0 0 0 0 0,0-1 0 0 0,-1 1 0 0 0,1 0 0 0 0,-1-1-1 0 0,1 1 1 0 0,-1 0 0 0 0,0 0 0 0 0,1 0 0 0 0,-1-1 0 0 0,0 1 0 0 0,0 2-35 0 0,0-3 27 0 0,-1 5 48 0 0,1 0 1 0 0,-1 0-1 0 0,0 0 0 0 0,0 0 0 0 0,-1 0 0 0 0,0 0 0 0 0,0 0 0 0 0,0-1 1 0 0,0 1-1 0 0,-1 0 0 0 0,0-1 0 0 0,0 0 0 0 0,-1 0 0 0 0,0 0 0 0 0,0 0 1 0 0,0-1-1 0 0,-3 3-75 0 0,-2 2 43 0 0,-1-1 0 0 0,0-1 1 0 0,0 0-1 0 0,-1 0 0 0 0,1-1 1 0 0,-2-1-1 0 0,1 1 0 0 0,-2-1-43 0 0,1 0-135 0 0,0-1-1 0 0,0 0 1 0 0,-1 0-1 0 0,1-1 1 0 0,-1-1 0 0 0,0 0-1 0 0,-6 0 136 0 0,18-2-441 0 0,1 0-543 0 0,-1-1-236 0 0,-5-6-892 0 0,-2-4-3387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19.9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8663 0 0,'0'0'398'0'0,"0"0"-9"0"0,0 0-152 0 0,0 0 277 0 0,0 0 152 0 0,0 0 34 0 0,0 0-17 0 0,0 2-88 0 0,4 15 255 0 0,1 15 434 0 0,1 10-156 0 0,-1-12-494 0 0,9 72 784 0 0,3 26 238 0 0,-3 61-1656 0 0,-9-110 116 0 0,-1-37-110 0 0,-3 37-6 0 0,-1-64-98 0 0,0-3-231 0 0,-1-1 0 0 0,-1 8 329 0 0,1-17-472 0 0,1-2-22 0 0,0 0-150 0 0,-9-1-2165 0 0,0-2 1214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0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1 152 8751 0 0,'0'0'674'0'0,"1"2"-350"0"0,-1 1-189 0 0,3 5 806 0 0,-3-7-843 0 0,1-1 0 0 0,-1 1 0 0 0,1 0 0 0 0,0-1 0 0 0,-1 1-1 0 0,1-1 1 0 0,0 1 0 0 0,0-1 0 0 0,-1 1 0 0 0,1-1 0 0 0,0 1-98 0 0,0-1 156 0 0,2 2-3 0 0,-1-1 1 0 0,1 0-1 0 0,0 0 1 0 0,-1 0-1 0 0,1 0 1 0 0,0 0-1 0 0,0-1 0 0 0,0 1 1 0 0,0-1-1 0 0,0 0 1 0 0,0 0-1 0 0,0 0 1 0 0,0 0-1 0 0,-1 0 1 0 0,2-1-154 0 0,8-1 489 0 0,-1-1 0 0 0,0 0 0 0 0,4-2-489 0 0,9-2 598 0 0,5-3 228 0 0,0 0 1 0 0,22-13-827 0 0,-34 14-44 0 0,0 0-1 0 0,-1-2 1 0 0,-1 0 0 0 0,0-1 0 0 0,-1 0 0 0 0,3-4 44 0 0,14-12-2147 0 0,-22 19 496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0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8927 0 0,'0'0'407'0'0,"0"0"-6"0"0,2 3-257 0 0,10 23 797 0 0,0 1 0 0 0,-2 0-1 0 0,-1 0 1 0 0,0 5-941 0 0,0 18 1590 0 0,-2 1-1 0 0,-2-1 1 0 0,-2 11-1590 0 0,0-3 796 0 0,-1-32-584 0 0,-1 0 1 0 0,-2 0-1 0 0,0-1 0 0 0,-2 1 1 0 0,-2 10-213 0 0,5-36 223 0 0,-3 9-1507 0 0,3-10 1093 0 0,0 1-1 0 0,0 0 1 0 0,-1 0 0 0 0,1-1 0 0 0,0 1 0 0 0,0 0 0 0 0,0-1-1 0 0,-1 1 1 0 0,1 0 0 0 0,0-1 0 0 0,0 1 0 0 0,0 0 0 0 0,0-1 0 0 0,0 1-1 0 0,0 0 1 0 0,-1-1 0 0 0,1 1 0 0 0,0 0 0 0 0,0-1 0 0 0,0 1 0 0 0,0-1-1 0 0,0 1 1 0 0,0 0 191 0 0,-2-17-5556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1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1 4143 0 0,'1'2'319'0'0,"5"13"-187"0"0,-5-10-82 0 0,-1-1 88 0 0,4 20 2294 0 0,-1 1 0 0 0,0-1 0 0 0,-2 6-2432 0 0,-2 1 1369 0 0,0-1 0 0 0,-2 1 0 0 0,-1-1 0 0 0,-2 0 0 0 0,-1-1 1 0 0,-4 9-1370 0 0,11-36 294 0 0,0-2-35 0 0,0 0-10 0 0,0 0-7 0 0,0 0-29 0 0,-7-7 188 0 0,5 4-346 0 0,1 1 1 0 0,-1 0-1 0 0,1 0 0 0 0,-1-1 0 0 0,1 1 0 0 0,0-1 0 0 0,0 1 1 0 0,1-1-1 0 0,-1 0 0 0 0,0-1-55 0 0,-3-29 113 0 0,4 28-91 0 0,1-11 10 0 0,0-1 0 0 0,0 1 0 0 0,2-1-1 0 0,0 1 1 0 0,3-9-32 0 0,-3 13-6 0 0,0 1 6 0 0,0 0 0 0 0,1 1 0 0 0,1-1 0 0 0,-1 1 0 0 0,5-7 0 0 0,-2 9-12 0 0,3 3-36 0 0,-8 4 43 0 0,0 1 0 0 0,1 0 0 0 0,-1 0 1 0 0,0-1-1 0 0,1 1 0 0 0,-1 1 0 0 0,0-1 0 0 0,1 0 0 0 0,-1 0 0 0 0,0 1 0 0 0,0 0 0 0 0,1-1 0 0 0,-1 1 0 0 0,0 0 1 0 0,0 0-1 0 0,0 0 0 0 0,0 0 0 0 0,0 1 0 0 0,0-1 0 0 0,0 0 0 0 0,-1 1 0 0 0,2 0 5 0 0,4 4-24 0 0,-1 0-1 0 0,0 1 1 0 0,0 0-1 0 0,-1 0 0 0 0,2 2 25 0 0,1 5-14 0 0,0-1-1 0 0,-1 1 0 0 0,-1 0 0 0 0,0 1 0 0 0,-1-1 0 0 0,0 1 0 0 0,-1 0 0 0 0,-1 0 0 0 0,-1 1 0 0 0,1 9 15 0 0,0-3-1373 0 0,3 13 1373 0 0,-3-19-944 0 0,0 1 0 0 0,-1-1 0 0 0,-1 9 944 0 0,-1-25-1499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4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470 0 1839 0 0,'0'0'240'0'0,"0"0"335"0"0,0 0 141 0 0,0 0 27 0 0,0 0-38 0 0,0 0-188 0 0,0 0-79 0 0,0 0-20 0 0,0 0 0 0 0,0 0 4 0 0,0 0 2 0 0,0 0 0 0 0,0 0-14 0 0,0 0-62 0 0,-2 2-27 0 0,-8 10 140 0 0,0 0 0 0 0,-4 8-461 0 0,-7 8 391 0 0,-1 4 9 0 0,1 2 0 0 0,1 0 0 0 0,-5 16-400 0 0,5-7 249 0 0,-2 1 344 0 0,-9 14-593 0 0,-25 42 1286 0 0,-29 77-1286 0 0,80-165 40 0 0,-22 47 281 0 0,3 1-1 0 0,-6 28-320 0 0,23-65 71 0 0,1 0-1 0 0,2 1 0 0 0,0 0 0 0 0,2 0 0 0 0,0 0 1 0 0,2 0-1 0 0,1 0 0 0 0,1 6-70 0 0,2 1 34 0 0,1-1 1 0 0,2 1-1 0 0,1-1 0 0 0,2-1 0 0 0,0 1 1 0 0,2-2-1 0 0,9 16-34 0 0,-6-17 22 0 0,0 0 0 0 0,2-1 0 0 0,3 2-22 0 0,-14-21-9 0 0,0 1 0 0 0,0-1 0 0 0,1 0 0 0 0,0-1 0 0 0,0 0 0 0 0,1 0 0 0 0,0 0 0 0 0,0-1 1 0 0,0 0-1 0 0,0-1 0 0 0,1 0 0 0 0,3 1 9 0 0,-8-4-106 0 0,1 1 1 0 0,0-1 0 0 0,0 0 0 0 0,0-1 0 0 0,0 1-1 0 0,0-1 1 0 0,1 0 0 0 0,-1 0 0 0 0,0-1 0 0 0,0 1-1 0 0,0-1 106 0 0,13-4-1092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1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377 68 5983 0 0,'0'0'464'0'0,"-1"-1"-178"0"0,-5-8 1587 0 0,0 1-432 0 0,0 0 0 0 0,-1 1 0 0 0,-6-7-1441 0 0,10 11 145 0 0,1 1 0 0 0,-1 0 0 0 0,0 1 0 0 0,0-1 0 0 0,1 0 0 0 0,-1 1 0 0 0,0-1 0 0 0,0 1 0 0 0,-1 0 0 0 0,1 0 0 0 0,0 0 0 0 0,0 1 0 0 0,0-1 0 0 0,-1 1-145 0 0,2 0 74 0 0,0-1-1 0 0,0 1 0 0 0,0 0 1 0 0,0 0-1 0 0,0 0 0 0 0,0 1 1 0 0,0-1-1 0 0,0 0 0 0 0,0 1 1 0 0,0 0-1 0 0,0-1 0 0 0,0 1 1 0 0,0 0-1 0 0,0 0 0 0 0,0 0 1 0 0,1 0-1 0 0,-1 0 0 0 0,0 0 1 0 0,1 1-1 0 0,-1-1 0 0 0,1 0 1 0 0,-1 1-1 0 0,1-1 0 0 0,0 1 1 0 0,0 0-1 0 0,-1-1 0 0 0,1 1 1 0 0,0 0-1 0 0,1 0 0 0 0,-1 0-73 0 0,-4 11 198 0 0,0-1 0 0 0,1 1-1 0 0,1 0 1 0 0,0 0-1 0 0,1 0 1 0 0,-1 7-198 0 0,1 24 653 0 0,1 14-653 0 0,1-54 32 0 0,0 20 192 0 0,2-1 0 0 0,0 1 0 0 0,1-1 0 0 0,7 20-224 0 0,-9-38 199 0 0,0-1 0 0 0,1 0 0 0 0,0 1 0 0 0,1-1-199 0 0,-3-3 29 0 0,9-6 350 0 0,-6 3-329 0 0,-1-1 1 0 0,1 1 0 0 0,-1-1-1 0 0,1 0 1 0 0,-1 0 0 0 0,0 0-1 0 0,0 0 1 0 0,0 0 0 0 0,-1 0-1 0 0,1 0 1 0 0,0-3-51 0 0,3-8 151 0 0,0-1 0 0 0,0-1-151 0 0,-2 4 26 0 0,-1 6-9 0 0,6-23 96 0 0,5-10-113 0 0,-9 31 2 0 0,-1 0 0 0 0,1 0 1 0 0,1 0-1 0 0,-1 1 1 0 0,1-1-1 0 0,5-5-2 0 0,-2 6 0 0 0,3 4 0 0 0,-10 2 0 0 0,0 1 0 0 0,0 0 0 0 0,0 0 0 0 0,0 0 0 0 0,0 0 0 0 0,0 0 0 0 0,-1 0 0 0 0,1 1 0 0 0,0-1 0 0 0,0 0 0 0 0,0 0 0 0 0,4 3 0 0 0,0-1 0 0 0,0 1 0 0 0,-1 0 0 0 0,1 0 0 0 0,-1 0 0 0 0,0 1 0 0 0,0-1 0 0 0,0 1 0 0 0,0 0 0 0 0,-1 0 0 0 0,1 0 0 0 0,-1 1 0 0 0,2 4 0 0 0,6 10 0 0 0,-1 1 0 0 0,6 15 0 0 0,-15-33 0 0 0,10 27 48 0 0,-1 2 0 0 0,0 4-48 0 0,-3-8 34 0 0,0 0 81 0 0,-1 1 1 0 0,1 21-116 0 0,1 58 341 0 0,-7-85-259 0 0,1 43 257 0 0,-3 0-1 0 0,-2-1 1 0 0,-13 60-339 0 0,3-47 277 0 0,-4 0-1 0 0,-3-2 0 0 0,-18 40-276 0 0,31-98 34 0 0,0 0-1 0 0,0-1 0 0 0,-2 0 0 0 0,0 0 0 0 0,-2 1-33 0 0,7-12 11 0 0,0 1 0 0 0,0-1 1 0 0,-1 0-1 0 0,0 0 0 0 0,0 0 0 0 0,0-1 1 0 0,0 1-1 0 0,-1-1 0 0 0,0-1 0 0 0,1 1 0 0 0,-2-1 1 0 0,1 0-1 0 0,0 0 0 0 0,-6 1-11 0 0,6-3 0 0 0,0 0 0 0 0,0 0 0 0 0,0-1 0 0 0,1 0 0 0 0,-1 0 0 0 0,0 0 0 0 0,0-1 0 0 0,0 0 0 0 0,1 0 0 0 0,-1 0 0 0 0,0-1 0 0 0,-2-1 0 0 0,-7-3 0 0 0,0-1 0 0 0,0 0 0 0 0,1-1 0 0 0,1-1 0 0 0,1 2-36 0 0,1-1 1 0 0,0 0-1 0 0,0-1 0 0 0,1 0 1 0 0,0-1-1 0 0,1 0 0 0 0,0-1 1 0 0,0 0-1 0 0,1 0 0 0 0,1-1 1 0 0,0 0-1 0 0,0 0 0 0 0,2-1 1 0 0,-1 1-1 0 0,2-1 0 0 0,-1-1 0 0 0,-1-11 36 0 0,4 15-49 0 0,0 0-1 0 0,1-1 1 0 0,0 1-1 0 0,1 0 0 0 0,0-1 1 0 0,0 1-1 0 0,1 0 0 0 0,1-1 1 0 0,0 1 49 0 0,2-8-116 0 0,1 1 0 0 0,5-12 116 0 0,-6 21-24 0 0,0 1-1 0 0,0-1 1 0 0,0 1-1 0 0,1-1 1 0 0,0 1-1 0 0,4-4 25 0 0,2-1-31 0 0,1 1-1 0 0,0 0 1 0 0,0 1-1 0 0,1 1 1 0 0,0 0-1 0 0,0 0 1 0 0,1 2-1 0 0,1-1 1 0 0,-1 2-1 0 0,7-2 32 0 0,-9 4-15 0 0,0 0 0 0 0,1 1 0 0 0,-1 1 0 0 0,1 0 0 0 0,0 0-1 0 0,0 2 1 0 0,0-1 0 0 0,-1 2 0 0 0,1 0 0 0 0,0 0-1 0 0,0 1 1 0 0,-1 1 0 0 0,2 0 15 0 0,3 2-362 0 0,13 4 98 0 0,-9-6-4904 0 0,-21-3 3586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2.0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4 17503 0 0,'-4'1'284'0'0,"0"-1"0"0"0,0 0 0 0 0,-1 0 0 0 0,1 0 0 0 0,0-1 0 0 0,0 1 0 0 0,0-1-284 0 0,-1 0 102 0 0,0 0 1 0 0,0 1 0 0 0,0 0 0 0 0,0 0-103 0 0,-66 5 3600 0 0,53-5-3194 0 0,16 0-267 0 0,1 1-26 0 0,-5 3-106 0 0,4-4-87 0 0,2 1 77 0 0,0-1 0 0 0,0 0 0 0 0,0 0 0 0 0,0 0 0 0 0,0 1 0 0 0,0-1 0 0 0,0 0-1 0 0,0 0 1 0 0,0 0 0 0 0,0 0 0 0 0,0 1 0 0 0,0-1 0 0 0,0 0 0 0 0,-1 0 0 0 0,1 0 0 0 0,0 0 0 0 0,0 0 0 0 0,0 1 0 0 0,0-1 0 0 0,0 0-1 0 0,0 0 1 0 0,-1 0 0 0 0,1 0 0 0 0,0 0 0 0 0,0 0 0 0 0,0 0 0 0 0,0 0 0 0 0,0 0 0 0 0,-1 1 0 0 0,1-1 3 0 0,0 0-46 0 0,0 0 1 0 0,-1 0-1 0 0,1 0 1 0 0,0 0-1 0 0,0 0 1 0 0,-1 0-1 0 0,1 1 1 0 0,0-1-1 0 0,0 0 1 0 0,0 0-1 0 0,-1 0 1 0 0,1 1-1 0 0,0-1 1 0 0,0 0-1 0 0,0 0 1 0 0,0 0-1 0 0,-1 1 1 0 0,1-1-1 0 0,0 0 1 0 0,0 0-1 0 0,0 1 1 0 0,0-1-1 0 0,0 0 1 0 0,0 0-1 0 0,0 1 1 0 0,0-1-1 0 0,0 0 1 0 0,0 1-1 0 0,0-1 1 0 0,0 0-1 0 0,0 0 46 0 0,0 8-1471 0 0,0-6-67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5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473 49 6103 0 0,'0'0'275'0'0,"0"0"-2"0"0,0-1-105 0 0,0-1-190 0 0,1 0 308 0 0,-1 0 0 0 0,1 0 0 0 0,-1 1-1 0 0,0-1 1 0 0,0 0 0 0 0,0 0 0 0 0,0 0 0 0 0,0 0 0 0 0,0 0-1 0 0,-1-1-285 0 0,0 1 124 0 0,0 1 1 0 0,1-1-1 0 0,-1 1 0 0 0,0-1 0 0 0,0 1 0 0 0,0 0 0 0 0,-1-1 0 0 0,1 1 0 0 0,0 0 0 0 0,0 0 0 0 0,-1 0 0 0 0,1 0 0 0 0,-1 0 1 0 0,1 0-1 0 0,0 1 0 0 0,-1-1 0 0 0,0 0 0 0 0,1 1 0 0 0,-1-1 0 0 0,1 1 0 0 0,-1-1 0 0 0,0 1 0 0 0,1 0 0 0 0,-1 0 0 0 0,0 0 1 0 0,0 0-125 0 0,-5 0 179 0 0,0 0 1 0 0,0 1-1 0 0,1 0 1 0 0,-1 0 0 0 0,0 0-1 0 0,1 1-179 0 0,-14 4 184 0 0,0 1-1 0 0,0 1 0 0 0,1 1 0 0 0,0 0 0 0 0,1 2 1 0 0,0 0-1 0 0,1 1 0 0 0,0 1 0 0 0,1 0 0 0 0,0 1 1 0 0,1 1-1 0 0,-1 2-183 0 0,-5 5 38 0 0,-10 12 153 0 0,-16 23-191 0 0,39-46 15 0 0,0 1 1 0 0,0 0-1 0 0,1 0 1 0 0,1 1-1 0 0,0 0 1 0 0,1 0-1 0 0,-1 6-15 0 0,4-14 0 0 0,1 0 0 0 0,0 0 0 0 0,0 0 0 0 0,1 0 0 0 0,0 1 0 0 0,1 7 0 0 0,0-11-1 0 0,0 1-1 0 0,0 0 1 0 0,1-1-1 0 0,-1 1 1 0 0,0-1-1 0 0,1 0 0 0 0,0 1 1 0 0,-1-1-1 0 0,1 0 1 0 0,0 0-1 0 0,0 0 1 0 0,0 0-1 0 0,0-1 1 0 0,1 1-1 0 0,-1 0 1 0 0,0-1-1 0 0,1 1 1 0 0,-1-1-1 0 0,1 0 0 0 0,0 0 1 0 0,-1 0-1 0 0,1 0 1 0 0,0-1-1 0 0,0 1 2 0 0,10 1-9 0 0,0 0 0 0 0,-1-1 1 0 0,1 0-1 0 0,11-2 9 0 0,-11 1 3 0 0,23 0 28 0 0,0 2 1 0 0,0 1-1 0 0,0 2 0 0 0,31 8-31 0 0,-57-10 7 0 0,0 0-1 0 0,0 1 0 0 0,-1 1 1 0 0,1 0-1 0 0,-1 0 1 0 0,0 1-1 0 0,0 0 0 0 0,-1 0 1 0 0,0 1-1 0 0,3 3-6 0 0,-8-7 31 0 0,0 1 0 0 0,0 0 0 0 0,0-1 0 0 0,-1 1-1 0 0,0 0 1 0 0,1 0 0 0 0,-1 0 0 0 0,-1 1 0 0 0,1-1 0 0 0,-1 0-1 0 0,0 1 1 0 0,0-1 0 0 0,0 1 0 0 0,0-1 0 0 0,-1 1 0 0 0,0-1-1 0 0,0 1 1 0 0,0-1 0 0 0,0 1 0 0 0,-1 0-31 0 0,0 4 77 0 0,-1 1 0 0 0,0-1 0 0 0,-1 0 0 0 0,0 0 0 0 0,-1 0 0 0 0,0 0 0 0 0,0-1 0 0 0,0 1 0 0 0,-2 0-77 0 0,1-1 47 0 0,-1-1 1 0 0,0 0 0 0 0,0 0-1 0 0,-1-1 1 0 0,0 1 0 0 0,0-1-1 0 0,0-1 1 0 0,-1 1 0 0 0,1-2-1 0 0,-1 1 1 0 0,-1-1 0 0 0,1 0-1 0 0,-1 0 1 0 0,0-1-48 0 0,-10 3 42 0 0,1-1-1 0 0,-1 0 1 0 0,0-2 0 0 0,-1 0-1 0 0,1-1 1 0 0,-4-1-42 0 0,11-1-155 0 0,0 0 0 0 0,1-1 0 0 0,-1 0 0 0 0,0-1 1 0 0,1 0-1 0 0,-1-1 0 0 0,-5-2 155 0 0,16 4-104 0 0,0 1-1 0 0,0 0 1 0 0,0-1-1 0 0,0 1 1 0 0,0-1 0 0 0,0 1-1 0 0,0-1 1 0 0,0 1 0 0 0,0-1-1 0 0,0 0 1 0 0,0 1 0 0 0,0-1-1 0 0,1 0 1 0 0,-1 0-1 0 0,0 0 1 0 0,1 0 0 0 0,-1 0-1 0 0,1 1 1 0 0,-1-1 0 0 0,1 0-1 0 0,-1 0 1 0 0,1-1 104 0 0,-1-5-1599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5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5063 0 0,'0'0'232'0'0,"0"2"-13"0"0,-4 29 1268 0 0,2 1 1 0 0,1 5-1488 0 0,1-10 1042 0 0,-1 8-27 0 0,2 0-1 0 0,2 0 1 0 0,5 29-1015 0 0,-6-53 153 0 0,1 0-1 0 0,0-1 0 0 0,1 1 0 0 0,0-1 1 0 0,0 0-1 0 0,1 0 0 0 0,4 5-152 0 0,-6-11 64 0 0,-1 0 0 0 0,2 0 0 0 0,-1 0 0 0 0,0 0 0 0 0,1-1 0 0 0,0 1 1 0 0,0-1-1 0 0,0 0 0 0 0,0 0 0 0 0,0 0 0 0 0,0-1 0 0 0,1 1 0 0 0,0-1 0 0 0,-1 0 0 0 0,1-1 0 0 0,0 1 0 0 0,2 0-64 0 0,-1-1 75 0 0,0 0 1 0 0,0 0-1 0 0,0-1 0 0 0,0 1 1 0 0,0-1-1 0 0,0-1 0 0 0,0 1 1 0 0,0-1-1 0 0,0 0 1 0 0,0 0-1 0 0,0-1 0 0 0,-1 0 1 0 0,1 0-1 0 0,0 0 0 0 0,-1-1 1 0 0,0 1-1 0 0,1-1 1 0 0,-1-1-1 0 0,0 1 0 0 0,0-1 1 0 0,3-4-76 0 0,-3 4 105 0 0,-1-1 1 0 0,0-1 0 0 0,0 1 0 0 0,-1 0 0 0 0,0-1 0 0 0,0 0 0 0 0,0 0 0 0 0,0 0-1 0 0,-1 0 1 0 0,0 0 0 0 0,-1 0 0 0 0,1-1 0 0 0,-1 1 0 0 0,0-1 0 0 0,-1 1 0 0 0,1-1 0 0 0,-2-5-106 0 0,1 5 64 0 0,-1 1 1 0 0,1-1 0 0 0,-2 1 0 0 0,1-1 0 0 0,-1 1 0 0 0,0 0 0 0 0,0-1-1 0 0,-1 1 1 0 0,1 0 0 0 0,-2 1 0 0 0,1-1 0 0 0,0 0 0 0 0,-1 1 0 0 0,0 0-1 0 0,-1 0 1 0 0,1 0 0 0 0,-4-3-65 0 0,2 3 49 0 0,-1 0 0 0 0,0 0 0 0 0,0 1 0 0 0,0 0 0 0 0,0 0 0 0 0,-7-2-49 0 0,9 4-204 0 0,0 1-1 0 0,0-1 1 0 0,0 1-1 0 0,0 0 0 0 0,0 0 1 0 0,0 1-1 0 0,0 0 1 0 0,0 0-1 0 0,0 0 1 0 0,0 0-1 0 0,-4 1 205 0 0,0 2-1708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6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48 6911 0 0,'0'0'528'0'0,"1"2"-341"0"0,15 33 1927 0 0,-1 1 0 0 0,-1 7-2114 0 0,-6-19 494 0 0,14 39 373 0 0,-18-54-623 0 0,0 0-1 0 0,1 0 1 0 0,0 0-1 0 0,0-1 1 0 0,3 4-244 0 0,-7-11 329 0 0,-1-1 20 0 0,2 1 3 0 0,0-1-288 0 0,-1 1 0 0 0,0-1 0 0 0,1 0 0 0 0,-1 1-1 0 0,0-1 1 0 0,1 0 0 0 0,-1 0 0 0 0,1 0 0 0 0,-1 0-1 0 0,0 0 1 0 0,1 0 0 0 0,-1-1 0 0 0,0 1 0 0 0,1 0 0 0 0,-1-1-1 0 0,0 1 1 0 0,1-1 0 0 0,-1 1 0 0 0,0-1 0 0 0,1 0-64 0 0,0-1 98 0 0,0 0 1 0 0,0 1-1 0 0,0-1 1 0 0,0 0-1 0 0,0 0 1 0 0,-1 0-1 0 0,1 0 1 0 0,-1-1-1 0 0,0 1 1 0 0,1 0-1 0 0,-1-1-98 0 0,2-4 194 0 0,0-1 0 0 0,-1 1 1 0 0,0-1-1 0 0,0 0 0 0 0,-1 0 0 0 0,0 0 0 0 0,0-2-194 0 0,0-23 664 0 0,-2 1 1 0 0,-2 0-1 0 0,-3-18-664 0 0,5 40-24 0 0,0 0-1 0 0,1 0 1 0 0,0 0-1 0 0,0 0 1 0 0,2-8 24 0 0,-2 16-246 0 0,0 2-887 0 0,0 0-3684 0 0,0 0-1577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6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3679 0 0,'0'0'284'0'0,"0"0"80"0"0,0 0 1032 0 0,0 0 474 0 0,0 0 91 0 0,0 3-140 0 0,2 90 2796 0 0,9 50-2874 0 0,38 224 292 0 0,-29-237-2248 0 0,-18-118-961 0 0,-1 0 1 0 0,0 5 1173 0 0,-2-13-4295 0 0,-2 5-1269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7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0 884 8751 0 0,'0'0'399'0'0,"0"0"-4"0"0,2-1-253 0 0,4-9 110 0 0,0 1-1 0 0,5-10-251 0 0,7-12 1691 0 0,-10 17-857 0 0,0-1 1 0 0,-1 0-1 0 0,3-8-834 0 0,8-18 1031 0 0,-6 14 271 0 0,8-28-1302 0 0,-7 18 394 0 0,15-48 165 0 0,-21 61-440 0 0,0-2 13 0 0,-2 0 1 0 0,-1 0-1 0 0,0-18-132 0 0,2-9 125 0 0,18-157 121 0 0,-22 194-238 0 0,9-52-6 0 0,-11 68-2 0 0,0-1 0 0 0,0 1 0 0 0,0-1 0 0 0,0 1 0 0 0,0 0 0 0 0,0-1 0 0 0,1 1 0 0 0,-1 0 0 0 0,0-1 0 0 0,0 1 0 0 0,0-1 0 0 0,0 1 0 0 0,1 0 0 0 0,-1-1 0 0 0,0 1 0 0 0,0 0 0 0 0,0 0 0 0 0,1-1 0 0 0,-1 1 0 0 0,0 0 0 0 0,1 0 0 0 0,-1-1 0 0 0,0 1 0 0 0,1 0 0 0 0,-1 0 0 0 0,1 0 2 0 0,0 0-1 0 0,0 0 1 0 0,0 1 0 0 0,0-1-1 0 0,0 0 1 0 0,0 1 0 0 0,-1-1-1 0 0,1 1 1 0 0,0-1 0 0 0,0 1-1 0 0,0 0 1 0 0,0-1 0 0 0,-1 1-1 0 0,1 0 1 0 0,0-1-1 0 0,-1 1 1 0 0,1 0 0 0 0,0 0-2 0 0,13 20 39 0 0,-10-17-36 0 0,6 13 24 0 0,0 1 0 0 0,-1-1-1 0 0,0 2 1 0 0,3 12-27 0 0,22 79 174 0 0,-27-86-148 0 0,7 29 252 0 0,-2 1 0 0 0,-2 0-1 0 0,-3 1 1 0 0,-2 0 0 0 0,-2 22-278 0 0,-1 15 728 0 0,-2-90-608 0 0,0-2 0 0 0,0 0 0 0 0,0 0 0 0 0,0 0 6 0 0,0 0 22 0 0,0-2 10 0 0,3-14-44 0 0,1 0 0 0 0,1 1 0 0 0,0-1 0 0 0,2-2-114 0 0,-5 15-3 0 0,-1 0 0 0 0,1-1 0 0 0,0 1 0 0 0,0 0 0 0 0,0 0 0 0 0,1 0 0 0 0,-1 1 0 0 0,1-1 0 0 0,-1 1 0 0 0,1-1 0 0 0,0 1 0 0 0,0 0 0 0 0,0 0 0 0 0,0 0 0 0 0,0 0 0 0 0,1 0 0 0 0,-1 1 0 0 0,1 0 0 0 0,-1 0 0 0 0,1 0 0 0 0,2-1 3 0 0,-1 1-7 0 0,1 1 1 0 0,-1-1 0 0 0,1 1-1 0 0,0 0 1 0 0,-1 1-1 0 0,1-1 1 0 0,-1 1 0 0 0,1 0-1 0 0,-1 0 1 0 0,1 1-1 0 0,-1 0 1 0 0,1 0 0 0 0,4 2 6 0 0,1 3-17 0 0,1 0 0 0 0,-1 0 0 0 0,0 1 1 0 0,-1 0-1 0 0,0 1 0 0 0,0 0 1 0 0,8 11 16 0 0,7 11 5 0 0,-2 1 1 0 0,0 2-6 0 0,34 46-4 0 0,-53-75 4 0 0,1 0 0 0 0,-1 0 0 0 0,1-1 0 0 0,0 1 0 0 0,0-1 0 0 0,0 0 0 0 0,5 1 0 0 0,-8-4-412 0 0,1 0-1 0 0,-1 0 1 0 0,1-1-1 0 0,-1 1 0 0 0,1-1 1 0 0,-1 1-1 0 0,1-1 1 0 0,-1 0-1 0 0,1 0 1 0 0,0 0-1 0 0,-1-1 1 0 0,1 1-1 0 0,-1 0 1 0 0,1-1-1 0 0,-1 0 0 0 0,1 1 1 0 0,1-2 412 0 0,7-5-6531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8.3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25 245 2759 0 0,'0'0'126'0'0,"-1"1"-5"0"0,-1-1-93 0 0,0 1-26 0 0,-8 6-7 0 0,9-6 65 0 0,0 0-1 0 0,0 0 0 0 0,1 0 0 0 0,-1 0 0 0 0,0 0 0 0 0,1 0 1 0 0,-1 0-1 0 0,0 0 0 0 0,1 0 0 0 0,-1 0 0 0 0,1 0 0 0 0,-1 0 1 0 0,1 0-1 0 0,0 1 0 0 0,0-1 0 0 0,-1 0 0 0 0,1 0 0 0 0,0 1-59 0 0,0 1 263 0 0,0-1 0 0 0,1 0 0 0 0,-1 1 0 0 0,1-1-1 0 0,-1 0 1 0 0,1 0 0 0 0,0 1 0 0 0,0-1-1 0 0,0 1-262 0 0,4 5 913 0 0,-1 0-1 0 0,2-1 1 0 0,-1 0-1 0 0,4 5-912 0 0,2 0 620 0 0,0 1-1 0 0,0-2 1 0 0,1 1-1 0 0,10 6-619 0 0,-18-15 132 0 0,0 0 0 0 0,1-1 0 0 0,-1 1 0 0 0,1-1 0 0 0,0 0 0 0 0,-1 0 0 0 0,1 0-1 0 0,0-1 1 0 0,0 0 0 0 0,0 0 0 0 0,1 0 0 0 0,-1 0 0 0 0,0-1 0 0 0,0 0 0 0 0,0 0-1 0 0,0 0 1 0 0,1-1-132 0 0,-1 0 104 0 0,1 0 1 0 0,-1-1-1 0 0,0 0 0 0 0,1 0 0 0 0,-1 0 0 0 0,0-1 0 0 0,0 1 1 0 0,0-1-1 0 0,-1-1 0 0 0,4-1-104 0 0,1-3 115 0 0,0 0 0 0 0,-1 0 1 0 0,0 0-1 0 0,5-8-115 0 0,-8 8 46 0 0,1 0 0 0 0,-2-1 0 0 0,1 0 0 0 0,-1 1 0 0 0,-1-1 1 0 0,1 0-1 0 0,-2-1 0 0 0,1 1 0 0 0,-1 0 0 0 0,0-1 0 0 0,-1 0 0 0 0,0-7-46 0 0,-1-5 88 0 0,-1-1 0 0 0,0 1 0 0 0,-2 0 0 0 0,-5-22-88 0 0,6 32 9 0 0,-1 1 0 0 0,-1 0 0 0 0,-1-4-9 0 0,3 11 7 0 0,0-1 0 0 0,0 1 0 0 0,-1 0 0 0 0,1 0 0 0 0,-1 0 1 0 0,0 0-1 0 0,0 0 0 0 0,0 1 0 0 0,-2-2-7 0 0,-3 0 43 0 0,0 3-33 0 0,6 3-7 0 0,1-1 1 0 0,-1 1-1 0 0,1-1 0 0 0,-1 1 0 0 0,1 0 0 0 0,0-1 0 0 0,-1 1 0 0 0,1 0 1 0 0,0 0-1 0 0,0 0 0 0 0,0 0 0 0 0,0 0 0 0 0,-1 0 0 0 0,1 0 1 0 0,1 0-1 0 0,-1 0 0 0 0,0 1 0 0 0,0-1 0 0 0,0 2-3 0 0,-2 2 1 0 0,0 0 0 0 0,1 0 0 0 0,0 1 0 0 0,-1 3-1 0 0,-3 14 0 0 0,1 1 0 0 0,1-1 0 0 0,0 2 0 0 0,-3 72 0 0 0,6 186 11 0 0,2-241 18 0 0,1 0 1 0 0,3 0-1 0 0,1-1 0 0 0,5 15-29 0 0,-8-46 8 0 0,-1-1 0 0 0,2 0 0 0 0,-1 0 0 0 0,1 0 0 0 0,1 0 0 0 0,0-1-1 0 0,0 1 1 0 0,1-1 0 0 0,5 6-8 0 0,-8-10-1 0 0,1-1-1 0 0,-1 1 1 0 0,1-1 0 0 0,0 0-1 0 0,0 0 1 0 0,0-1 0 0 0,1 1-1 0 0,-1-1 1 0 0,1 0 0 0 0,-1 0-1 0 0,1 0 1 0 0,0-1 0 0 0,-1 1-1 0 0,1-1 1 0 0,0-1 0 0 0,0 1-1 0 0,0 0 1 0 0,0-1 0 0 0,0 0-1 0 0,0 0 2 0 0,4-2-358 0 0,1 1 0 0 0,-1-1 1 0 0,0-1-1 0 0,-1 1 0 0 0,1-1 0 0 0,0-1 0 0 0,-1 0 0 0 0,0 0 0 0 0,0-1 1 0 0,6-3 357 0 0,15-13-5202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8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 7543 0 0,'0'2'342'0'0,"6"29"146"0"0,-2-14-416 0 0,0 14-72 0 0,-1 18 2110 0 0,-4 1 0 0 0,-4 40-2110 0 0,4-85 104 0 0,-7 75 1989 0 0,8-78-1684 0 0,0-2-1 0 0,0 0-6 0 0,0 0-29 0 0,-6-8 348 0 0,4 3-631 0 0,1 0 0 0 0,-1 0 0 0 0,1-1 0 0 0,0 1 0 0 0,0 0 0 0 0,1-1 0 0 0,-1 1 0 0 0,2-5-90 0 0,-2 0 80 0 0,1-7-34 0 0,0 0-1 0 0,0 0 0 0 0,2 0 1 0 0,0 0-1 0 0,1 0 0 0 0,1 0-45 0 0,-2 13-1 0 0,-1-1 0 0 0,1 1 0 0 0,0-1 0 0 0,0 1-1 0 0,0 0 1 0 0,0 0 0 0 0,1 0 0 0 0,0 0 0 0 0,0 0 0 0 0,0 0-1 0 0,0 1 2 0 0,-1 1-2 0 0,0 1-1 0 0,-1-1 0 0 0,1 1 0 0 0,0-1 1 0 0,0 1-1 0 0,0 0 0 0 0,0 0 0 0 0,0 0 1 0 0,0 0-1 0 0,0 0 0 0 0,1 1 0 0 0,-1-1 1 0 0,0 1-1 0 0,0-1 0 0 0,1 1 0 0 0,-1 0 1 0 0,0 0-1 0 0,0 0 0 0 0,1 0 0 0 0,-1 0 1 0 0,0 1-1 0 0,1-1 0 0 0,1 1 3 0 0,1 1-5 0 0,1 0 1 0 0,0 1-1 0 0,-1 0 0 0 0,1 0 1 0 0,-1 0-1 0 0,0 1 0 0 0,0 0 0 0 0,0 0 1 0 0,-1 0-1 0 0,1 0 0 0 0,-1 1 0 0 0,0 0 1 0 0,0 0-1 0 0,0 0 5 0 0,6 10 4 0 0,-1 1 1 0 0,0-1 0 0 0,-1 1-1 0 0,1 6-4 0 0,4 11 62 0 0,-1 0 0 0 0,1 11-62 0 0,-9-28-90 0 0,1 0 0 0 0,1 0-1 0 0,1 0 1 0 0,6 10 90 0 0,-12-24-976 0 0,-1-2-3165 0 0,0 0-1357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9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245 756 8695 0 0,'0'0'398'0'0,"0"0"-9"0"0,-1-1-138 0 0,-1-3 252 0 0,1 0 1 0 0,-1-1-1 0 0,1 1 1 0 0,-1-4-504 0 0,2 4 318 0 0,-1 0 0 0 0,0 0 0 0 0,0 0 0 0 0,0 1 0 0 0,-1-1 0 0 0,1 0 0 0 0,-1 1 0 0 0,0-1 0 0 0,0 0-318 0 0,-1 1 122 0 0,0-1 1 0 0,0 1 0 0 0,-1 0 0 0 0,1 0 0 0 0,-1 0 0 0 0,0 1-1 0 0,1-1 1 0 0,-1 1 0 0 0,0 0 0 0 0,0 0 0 0 0,-1 0 0 0 0,1 1-1 0 0,0-1 1 0 0,-1 1 0 0 0,1 0 0 0 0,-1 0-123 0 0,0 0 88 0 0,-1 1 1 0 0,0-1-1 0 0,1 1 1 0 0,-1 0-1 0 0,0 0 1 0 0,1 1-1 0 0,-1 0 0 0 0,1 0 1 0 0,-1 0-1 0 0,1 1 1 0 0,-1-1-1 0 0,-3 3-88 0 0,5-2 17 0 0,0 0 0 0 0,0 0 1 0 0,0 0-1 0 0,1 1 0 0 0,-1-1 0 0 0,1 1 0 0 0,-1 0 0 0 0,1 0 0 0 0,0 0 0 0 0,0 1 0 0 0,0-1 1 0 0,1 1-1 0 0,-1 0 0 0 0,1-1 0 0 0,0 1 0 0 0,0 0 0 0 0,0 0 0 0 0,-1 4-17 0 0,-2 10 22 0 0,0 1 1 0 0,1 0-1 0 0,0 0 0 0 0,2 0 0 0 0,0 0 1 0 0,2 10-23 0 0,1 8 5 0 0,1 0 0 0 0,7 33-5 0 0,-6-56 0 0 0,0 0 0 0 0,0 0 0 0 0,1-1 0 0 0,1 1 0 0 0,-3-9 0 0 0,0-1 0 0 0,0 0 0 0 0,0 0 0 0 0,0 0 0 0 0,1 0 0 0 0,0 0 0 0 0,0-1 0 0 0,0 1 0 0 0,0-1 0 0 0,0 0 0 0 0,0 0 0 0 0,1 0 0 0 0,0 0 0 0 0,0 0 0 0 0,-1-2 0 0 0,-1 1 0 0 0,1-1 0 0 0,0 0 0 0 0,-1 0 0 0 0,1-1 0 0 0,0 1 0 0 0,-1 0 0 0 0,1-1 0 0 0,0 0 0 0 0,0 0 0 0 0,0 0 0 0 0,-1 0 0 0 0,1 0 0 0 0,0 0-1 0 0,0-1 1 0 0,0 1 0 0 0,-1-1 0 0 0,4-1 0 0 0,-3 1 1 0 0,1-1 0 0 0,0 0 0 0 0,-1 0 0 0 0,1 0 0 0 0,-1 0 0 0 0,1 0 0 0 0,-1-1 0 0 0,0 0 0 0 0,0 0 0 0 0,0 0 0 0 0,0 0 0 0 0,1-2-1 0 0,5-8 48 0 0,-1-1 1 0 0,-1 0-1 0 0,0 0 1 0 0,0 0-1 0 0,-2-1 1 0 0,1-1-49 0 0,7-31 143 0 0,1-14-143 0 0,-13 61 1 0 0,17-99 209 0 0,4-85-210 0 0,-18 134 32 0 0,-3-1 0 0 0,-2 0 0 0 0,-5-25-32 0 0,-3 3 48 0 0,-4 1 0 0 0,-4-9-48 0 0,-11-47 0 0 0,27 122-1 0 0,0 4 1 0 0,1 0-1 0 0,0 1 0 0 0,-1-1 0 0 0,1 0 0 0 0,0 0 0 0 0,0 0 0 0 0,0 0 1 0 0,0 0-1 0 0,1 0 0 0 0,-1 1 0 0 0,0-1 0 0 0,1 0 0 0 0,0 0 1 0 0,-1 1-24 0 0,2 3 0 0 0,6 9 0 0 0,-1 1-1 0 0,1 0 1 0 0,-2 0-1 0 0,3 8 25 0 0,1-1-10 0 0,23 54 31 0 0,-2 1 0 0 0,-4 1-21 0 0,45 156 61 0 0,-10-33-66 0 0,-21-75-1842 0 0,-24-78-4284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5183 0 0,'0'0'234'0'0,"0"0"60"0"0,0 0 112 0 0,0 0 46 0 0,0 0 10 0 0,3-1-28 0 0,50-25 1300 0 0,16-3-1734 0 0,-53 24 216 0 0,-1 1 0 0 0,1 0 0 0 0,0 1 0 0 0,0 1 0 0 0,15 0-216 0 0,-22 2 108 0 0,0 0-1 0 0,1 1 1 0 0,-1 0-1 0 0,0 1 0 0 0,0 0 1 0 0,0 1-1 0 0,0-1 1 0 0,0 2-1 0 0,4 1-107 0 0,-9-3 32 0 0,-1 0 1 0 0,1 0-1 0 0,-1 1 1 0 0,0-1-1 0 0,1 1 1 0 0,-1-1-1 0 0,0 1 0 0 0,-1 0 1 0 0,1 0-1 0 0,0 0 1 0 0,-1 1-1 0 0,0-1 0 0 0,0 1 1 0 0,0-1-1 0 0,0 1 1 0 0,0 0-1 0 0,-1 0 1 0 0,0-1-1 0 0,0 1 0 0 0,0 0 1 0 0,0 0-1 0 0,0 3-32 0 0,0 2 96 0 0,-1-1 0 0 0,0 0 0 0 0,0 0 0 0 0,-1 1 0 0 0,0-1 0 0 0,-1 0 0 0 0,1 0 0 0 0,-1 0 0 0 0,-1 0 0 0 0,-2 6-96 0 0,-6 8 327 0 0,-1 0-1 0 0,-10 15-326 0 0,6-12 291 0 0,-1 6-291 0 0,15-27 54 0 0,-3 3-33 0 0,4-2 22 0 0,3 8-33 0 0,0-7-10 0 0,0-1 0 0 0,1 0 0 0 0,-1 0 0 0 0,1 0 0 0 0,0 0 0 0 0,1 0 0 0 0,-1 0 0 0 0,1-1 0 0 0,0 0 0 0 0,0 0 0 0 0,0 0 0 0 0,0 0 0 0 0,1 0 0 0 0,1 0 0 0 0,0 1 0 0 0,0 0 1 0 0,-1 1-1 0 0,1-1 0 0 0,-1 1 0 0 0,0 0 0 0 0,-1 1 0 0 0,1-1 0 0 0,-1 1 1 0 0,-1 0-1 0 0,1 0 0 0 0,-1 0 0 0 0,0 1 0 0 0,-1-1 0 0 0,0 1 0 0 0,0-1 0 0 0,0 1 1 0 0,-1 5-1 0 0,0-4 7 0 0,0 0 1 0 0,-1 1 0 0 0,0-1 0 0 0,-1 0-1 0 0,0 0 1 0 0,-1 0 0 0 0,1 0 0 0 0,-2 0-1 0 0,1 0 1 0 0,-1 0 0 0 0,-1-1-1 0 0,0 0 1 0 0,0 1 0 0 0,-5 6-8 0 0,-1 1 179 0 0,-2-1 0 0 0,0 0 0 0 0,-1-1-1 0 0,0 0 1 0 0,-1-1 0 0 0,-5 4-179 0 0,1-3 192 0 0,10-6-100 0 0,-1-1-1 0 0,-1 1 1 0 0,0-2-1 0 0,1 0 0 0 0,-2 0 1 0 0,1-1-1 0 0,-7 3-91 0 0,11-6 34 0 0,-1 0 0 0 0,1-1-1 0 0,-1 0 1 0 0,1 0 0 0 0,-1 0-1 0 0,-2-1-33 0 0,6 0 12 0 0,0 0 0 0 0,-1 0 0 0 0,1-1 0 0 0,-1 0-1 0 0,1 1 1 0 0,0-1 0 0 0,-1-1 0 0 0,1 1 0 0 0,0 0 0 0 0,0-1-1 0 0,0 1 1 0 0,-2-2-12 0 0,-5-6 0 0 0,7 6-142 0 0,0 0 0 0 0,0-1 0 0 0,1 0 0 0 0,-1 1 0 0 0,1-1 0 0 0,0 0 0 0 0,0 0 0 0 0,1-1 0 0 0,-1 1 0 0 0,1 0 0 0 0,-1 0 0 0 0,1-2 142 0 0,1 4-3626 0 0,0 2-1116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0.0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17 5983 0 0,'0'0'464'0'0,"-1"-1"-305"0"0,-2-2-885 0 0,2 3 894 0 0,1 0 1 0 0,0 0-1 0 0,0-1 1 0 0,-1 1-1 0 0,1 0 1 0 0,0 0-1 0 0,-1 0 1 0 0,1-1-1 0 0,0 1 1 0 0,-1 0 0 0 0,1 0-1 0 0,0 0 1 0 0,-1 0-1 0 0,1 0 1 0 0,-1-1-1 0 0,1 1 1 0 0,0 0-1 0 0,-1 0-168 0 0,1 1 178 0 0,0 0 0 0 0,0-1-1 0 0,0 1 1 0 0,-1 0 0 0 0,1-1-1 0 0,0 1 1 0 0,0 0 0 0 0,0-1-1 0 0,1 1 1 0 0,-1 0-1 0 0,0-1 1 0 0,0 1 0 0 0,0 0-1 0 0,0-1 1 0 0,1 1-178 0 0,3 15 389 0 0,0-1-1 0 0,2 0 1 0 0,6 14-389 0 0,3 9 357 0 0,17 51 1636 0 0,17 85-1993 0 0,-38-119 441 0 0,-1 1 0 0 0,-3 0 0 0 0,-3 0 0 0 0,-2 3-441 0 0,-2-44 267 0 0,-1-1 1 0 0,-1 0 0 0 0,-1 5-268 0 0,2-18 304 0 0,1-1 42 0 0,0 0 6 0 0,-1-1-9 0 0,-3-4-227 0 0,0 1 1 0 0,1-1-1 0 0,0 0 0 0 0,0 0 1 0 0,0 0-1 0 0,0 0 1 0 0,1-1-1 0 0,0 1 0 0 0,-1-4-116 0 0,-3-13 333 0 0,-3-18-333 0 0,8 36 4 0 0,-5-41 77 0 0,1 0-1 0 0,1-42-80 0 0,5 37 0 0 0,1 1 0 0 0,3 0 0 0 0,2 0 0 0 0,2 0 0 0 0,2-2 0 0 0,-5 29-16 0 0,1 1 0 0 0,2-6 16 0 0,-6 19-8 0 0,1 1 0 0 0,-1 0 1 0 0,1 0-1 0 0,0 0 1 0 0,1 0-1 0 0,0 1 1 0 0,5-7 7 0 0,-8 12-7 0 0,-1 0 1 0 0,1-1-1 0 0,-1 1 1 0 0,1 0-1 0 0,-1 0 1 0 0,1 0-1 0 0,0 0 1 0 0,-1 0-1 0 0,1 0 1 0 0,0 1-1 0 0,0-1 0 0 0,-1 0 1 0 0,1 1-1 0 0,0-1 1 0 0,0 1-1 0 0,0 0 1 0 0,0 0-1 0 0,0 0 1 0 0,0 0-1 0 0,0 0 7 0 0,11 4-10 0 0,-10-2 5 0 0,1-1 0 0 0,-1 1 0 0 0,0 1 0 0 0,0-1 1 0 0,0 0-1 0 0,-1 1 0 0 0,1 0 0 0 0,0-1 1 0 0,-1 1-1 0 0,0 0 0 0 0,0 0 0 0 0,2 2 5 0 0,-2 0-15 0 0,1 1 0 0 0,-1-1 0 0 0,0 0 0 0 0,0 1 0 0 0,-1-1 0 0 0,0 1 0 0 0,1 5 15 0 0,-1 1-21 0 0,0 0 0 0 0,-1 0 0 0 0,-1 0 0 0 0,0 0 0 0 0,-1-1 0 0 0,0 1 0 0 0,-2 8 21 0 0,-5 9-24 0 0,-1 1 0 0 0,-1-1 0 0 0,-1-1 0 0 0,-12 20 24 0 0,19-39-69 0 0,-1-1-1 0 0,1 0 1 0 0,-1-1 0 0 0,-1 1-1 0 0,0 0 70 0 0,3-5-189 0 0,1 1 0 0 0,-1-1 0 0 0,0 0 0 0 0,0 0-1 0 0,0 0 1 0 0,0-1 0 0 0,-1 0 0 0 0,1 1 0 0 0,-1-1-1 0 0,1-1 1 0 0,-1 1 189 0 0,-10-1-4329 0 0,1-3-1346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0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 6447 0 0,'0'-2'298'0'0,"0"-2"-89"0"0,0-1-134 0 0,0 1 0 0 0,1-1-1 0 0,-1 1 1 0 0,1-1-1 0 0,1-1-74 0 0,-2 4 955 0 0,0 2 328 0 0,0 0 58 0 0,2 0-93 0 0,7 0-456 0 0,-7 0-199 0 0,0 2-38 0 0,3 3-306 0 0,0 0-1 0 0,0 0 1 0 0,0 1 0 0 0,-1 0 0 0 0,0 0-1 0 0,0 0 1 0 0,1 2-249 0 0,7 17 932 0 0,3 9-932 0 0,-4-9 247 0 0,20 45 508 0 0,-4 1-1 0 0,10 44-754 0 0,22 91 292 0 0,-38-142-1144 0 0,-9-26-1814 0 0,6 25 2666 0 0,-16-51-1842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0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0 238 1839 0 0,'0'0'495'0'0,"0"0"1404"0"0,0 0 610 0 0,3 0 126 0 0,1 0-2154 0 0,-1-1 0 0 0,1 0 0 0 0,-1 0 1 0 0,1-1-1 0 0,-1 1 0 0 0,1-1 0 0 0,-1 1 0 0 0,0-1 1 0 0,1-1-482 0 0,28-21 1156 0 0,-9 6-411 0 0,32-21 452 0 0,2 3 1 0 0,5 0-1198 0 0,-8 8-3078 0 0,19-4 3078 0 0,-49 21-5471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1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316 1 6447 0 0,'0'0'499'0'0,"0"0"-167"0"0,0 0 523 0 0,-2 0 265 0 0,-9 5 8 0 0,1 0-1 0 0,0 1 1 0 0,0 0 0 0 0,1 1 0 0 0,-7 5-1128 0 0,0 0 643 0 0,5-4-357 0 0,1 1-1 0 0,0 0 0 0 0,0 1 1 0 0,1 0-1 0 0,1 0 0 0 0,0 1 1 0 0,0 0-1 0 0,0 2-285 0 0,-1 2 144 0 0,1 1-1 0 0,1 0 1 0 0,0 0-1 0 0,1 1 1 0 0,1-1-1 0 0,1 2-143 0 0,2-11 30 0 0,1-1-1 0 0,0 1 0 0 0,0 0 1 0 0,0 0-1 0 0,1 0 1 0 0,1 0-1 0 0,-1 0 0 0 0,1 0 1 0 0,0 0-1 0 0,1 4-29 0 0,-1-7 27 0 0,1-1-1 0 0,-1 1 1 0 0,1 0 0 0 0,-1-1-1 0 0,1 1 1 0 0,0-1 0 0 0,0 0-1 0 0,1 1 1 0 0,-1-1-1 0 0,1 0 1 0 0,-1-1 0 0 0,1 1-1 0 0,0 0 1 0 0,0-1 0 0 0,0 1-1 0 0,1-1 1 0 0,-1 0 0 0 0,0 0-1 0 0,2 0-26 0 0,12 5 122 0 0,0-1 0 0 0,0-1 0 0 0,7 1-122 0 0,-6-2 181 0 0,1 2 0 0 0,13 5-181 0 0,-26-8 59 0 0,0 0 0 0 0,0 0 0 0 0,-1 0 1 0 0,1 1-1 0 0,-1 0 0 0 0,0 0 0 0 0,0 0 1 0 0,-1 0-1 0 0,1 1 0 0 0,0 2-59 0 0,-2-4 57 0 0,-1 1 1 0 0,1 0-1 0 0,-1 0 0 0 0,0 0 1 0 0,-1 0-1 0 0,1 1 0 0 0,-1-1 1 0 0,0 0-1 0 0,0 1 0 0 0,0-1 0 0 0,0 1 1 0 0,-1-1-1 0 0,0 1 0 0 0,0-1 1 0 0,0 1-1 0 0,-1-1 0 0 0,1 1 1 0 0,-2 2-58 0 0,-1 10 196 0 0,-2-1 0 0 0,0 0 0 0 0,0 0 0 0 0,-4 5-196 0 0,-3 4 83 0 0,-2 0-1 0 0,0-1 1 0 0,-1-1 0 0 0,-1-1-1 0 0,-1 0 1 0 0,-1-1 0 0 0,-1 0-1 0 0,-1-2 1 0 0,-16 13-83 0 0,23-22-334 0 0,0 0 0 0 0,0-1-1 0 0,-1-1 1 0 0,0 0 0 0 0,0-1 0 0 0,-1-1 0 0 0,0 0-1 0 0,0 0 1 0 0,-4-1 334 0 0,1-1-1752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1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7367 0 0,'0'0'568'0'0,"0"0"-302"0"0,0 0 118 0 0,1-1 89 0 0,0-4 20 0 0,-1 4 46 0 0,0 1 178 0 0,0 0 78 0 0,0 0 18 0 0,0 0-49 0 0,0 0-218 0 0,2 2-98 0 0,14 20 1278 0 0,14 24-1726 0 0,-4-6 563 0 0,-12-17-297 0 0,0 1 1 0 0,-1 1-1 0 0,-2 0 0 0 0,6 18-266 0 0,5 23 795 0 0,1 19-795 0 0,-4 3 363 0 0,-4-1-1 0 0,1 55-362 0 0,-7-20 50 0 0,-9-113-289 0 0,1-1 0 0 0,-1 1 1 0 0,-1-1-1 0 0,0 5 239 0 0,1-12-1195 0 0,0-1-3007 0 0,0 0-1288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3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0 852 6479 0 0,'0'0'298'0'0,"0"0"-10"0"0,0 0-98 0 0,0 0 290 0 0,0 0 148 0 0,0 0 32 0 0,0 0-30 0 0,2-1-146 0 0,44-13 875 0 0,0 1 0 0 0,14-1-1359 0 0,-3 4 441 0 0,70-13 526 0 0,-97 15-578 0 0,1-1 0 0 0,-1-2 0 0 0,8-5-389 0 0,1 0 285 0 0,-2 1-65 0 0,-1-1-1 0 0,13-11-219 0 0,-42 23 32 0 0,-1-1 0 0 0,1 0 0 0 0,-1 0 0 0 0,-1-1 0 0 0,1 1 0 0 0,-1-1 0 0 0,0 0 0 0 0,0-1 0 0 0,3-5-32 0 0,5-12 197 0 0,0 0 0 0 0,1-8-197 0 0,6-11 99 0 0,-16 35-80 0 0,0 1 0 0 0,0 0-1 0 0,1 0 1 0 0,4-5-19 0 0,-6 11 43 0 0,9 4-4 0 0,-9 1-17 0 0,-1-2-1 0 0,2 3 43 0 0,0 0-1 0 0,0 0 1 0 0,0 1-1 0 0,-1-1 0 0 0,1 1 1 0 0,-1 0-1 0 0,-1 0 1 0 0,2 4-64 0 0,4 12 474 0 0,2 20-474 0 0,-1-10 178 0 0,7 29 44 0 0,1 2 170 0 0,11 25-392 0 0,-21-69 59 0 0,1-1 1 0 0,1 0 0 0 0,1 1-60 0 0,-6-13 35 0 0,0 0-1 0 0,0 0 1 0 0,1 0-1 0 0,0 0 1 0 0,0-1-1 0 0,0 1 1 0 0,1-1 0 0 0,0-1-1 0 0,4 4-34 0 0,-8-7 15 0 0,-1 0 1 0 0,1 0-1 0 0,-1-1 0 0 0,1 1 0 0 0,0 0 0 0 0,-1-1 0 0 0,1 1 1 0 0,0-1-1 0 0,-1 0 0 0 0,1 1 0 0 0,0-1 0 0 0,0 0 1 0 0,-1 0-1 0 0,1 0 0 0 0,0 0 0 0 0,0-1 0 0 0,-1 1 1 0 0,1 0-1 0 0,0-1 0 0 0,-1 1 0 0 0,1-1 0 0 0,0 0 0 0 0,-1 1 1 0 0,1-1-1 0 0,-1 0 0 0 0,1 0 0 0 0,-1 0 0 0 0,1 0 1 0 0,-1 0-1 0 0,0 0 0 0 0,1-1 0 0 0,-1 1 0 0 0,0 0 0 0 0,0-1 1 0 0,0 1-1 0 0,0-1-15 0 0,6-11 58 0 0,-1 1 1 0 0,0-1-1 0 0,-1-1 1 0 0,-1 1-1 0 0,2-6-58 0 0,12-71 336 0 0,-13 65-311 0 0,2-21-12 0 0,2-12 20 0 0,-7 49-29 0 0,0-1 1 0 0,1 1 0 0 0,0 0-1 0 0,4-7-4 0 0,-1 7 0 0 0,-6 8 0 0 0,0 1 0 0 0,1-1 0 0 0,-1 1 0 0 0,0-1 0 0 0,1 1 0 0 0,-1 0 0 0 0,1-1 0 0 0,-1 1 0 0 0,0 0 0 0 0,1-1 0 0 0,-1 1 0 0 0,1 0 0 0 0,-1 0 0 0 0,1-1 0 0 0,11 1-12 0 0,-1 4-36 0 0,-7-1 42 0 0,-1-1-1 0 0,1 1 0 0 0,-1 0 1 0 0,1 1-1 0 0,-1-1 1 0 0,0 0-1 0 0,-1 1 1 0 0,1 0-1 0 0,1 2 7 0 0,5 10-86 0 0,6 13 86 0 0,-12-22-5 0 0,15 34-79 0 0,-1 6 84 0 0,11 24-34 0 0,-21-58 34 0 0,2-2 0 0 0,-7-10 0 0 0,-1 0 0 0 0,1 0 0 0 0,-1 1 0 0 0,1-1 0 0 0,-1 0 0 0 0,1-1 0 0 0,0 1 0 0 0,-1 0 0 0 0,1 0 0 0 0,0-1 0 0 0,-1 1 0 0 0,1-1 0 0 0,0 1 0 0 0,0-1 0 0 0,0 0 0 0 0,0 0 0 0 0,-1 0 0 0 0,1 0 0 0 0,0 0 0 0 0,0 0 0 0 0,0 0 0 0 0,0-1 0 0 0,-1 1 0 0 0,1-1 0 0 0,0 1 0 0 0,0-1 0 0 0,-1 0 0 0 0,1 0 0 0 0,0 1 0 0 0,-1-1 0 0 0,1 0 0 0 0,-1-1 0 0 0,1 1 0 0 0,0-1 0 0 0,2-1 0 0 0,0-1 0 0 0,-1 0 0 0 0,1 0 0 0 0,-1 0 0 0 0,0 0 0 0 0,0 0 0 0 0,0-1 0 0 0,0 0 0 0 0,-1 1 0 0 0,0-1 0 0 0,1-4 0 0 0,7-24 47 0 0,-1 0 0 0 0,-1-4-47 0 0,-6 23 18 0 0,0 0 0 0 0,-1 0 0 0 0,-1 0 0 0 0,0 0 1 0 0,-1-1-1 0 0,-1-5-18 0 0,1 11 27 0 0,-1 1 0 0 0,0-1 0 0 0,-1 1 0 0 0,0 0 0 0 0,0-1 0 0 0,0 1 0 0 0,-1 1 0 0 0,-4-6-27 0 0,5 9 11 0 0,0 1 1 0 0,0 0-1 0 0,0-1 0 0 0,-1 1 1 0 0,1 1-1 0 0,-1-1 0 0 0,0 0 1 0 0,1 1-1 0 0,-1 0 0 0 0,-1 0 1 0 0,1 0-12 0 0,-17-9 46 0 0,15 6-36 0 0,-1 0-22 0 0,6 4-10 0 0,1 1 21 0 0,-1 0-1 0 0,1 0 0 0 0,0-1 1 0 0,0 1-1 0 0,-1 0 1 0 0,1 0-1 0 0,0-1 0 0 0,0 1 1 0 0,-1 0-1 0 0,1 0 0 0 0,0-1 1 0 0,0 1-1 0 0,0 0 0 0 0,0-1 1 0 0,-1 1-1 0 0,1 0 0 0 0,0 0 1 0 0,0-1-1 0 0,0 1 0 0 0,0 0 1 0 0,0-1-1 0 0,0 1 0 0 0,0-1 1 0 0,0 1 1 0 0,-2-10-52 0 0,1 6 47 0 0,1-1 0 0 0,0 1-1 0 0,0 0 1 0 0,0-1 0 0 0,0 1 0 0 0,1-1 0 0 0,0 1 0 0 0,0 0 0 0 0,0 0-1 0 0,0-1 1 0 0,0 1 0 0 0,1 0 0 0 0,1-1 5 0 0,5-11-34 0 0,0 0 0 0 0,8-9 34 0 0,-9 13-4 0 0,5-9-5 0 0,-1-1 0 0 0,-1-1 0 0 0,0-2 9 0 0,13-30-26 0 0,-15 38 19 0 0,2-5 6 0 0,1 1 0 0 0,1 0 0 0 0,1 0 0 0 0,1 0 1 0 0,-8 14 11 0 0,0 2 42 0 0,-6 5-52 0 0,0 0 1 0 0,0 0-1 0 0,0 0 0 0 0,0 0 1 0 0,0 0-1 0 0,0 0 0 0 0,0 0 1 0 0,0-1-1 0 0,0 1 0 0 0,0 0 0 0 0,1 0 1 0 0,-1 0-1 0 0,0 0 0 0 0,0 0 1 0 0,0 0-1 0 0,0 0 0 0 0,0 0 1 0 0,0 0-1 0 0,0 0 0 0 0,0 0 0 0 0,0 0 1 0 0,0 0-1 0 0,0 0 0 0 0,0 0 1 0 0,1 0-1 0 0,-1 0 0 0 0,0 0 1 0 0,0 0-1 0 0,0 0 0 0 0,0 0 1 0 0,0 0-1 0 0,0 0 0 0 0,0 1 0 0 0,0-1 1 0 0,0 0-1 0 0,0 0 0 0 0,0 0 1 0 0,0 0-1 0 0,0 0 0 0 0,1 0 1 0 0,-1 0-2 0 0,5 4 9 0 0,1 0 1 0 0,-1 0 0 0 0,0 0 0 0 0,0 1 0 0 0,0 0 0 0 0,-1 0 0 0 0,0 0 0 0 0,2 4-10 0 0,8 12 52 0 0,7 18-52 0 0,3 3 61 0 0,4 7-87 0 0,15 38 26 0 0,-29-57-116 0 0,1 4-136 0 0,-6-12-553 0 0,11 17 805 0 0,2 3-805 0 0,-15-26 14 0 0,1-2 1 0 0,0 1 0 0 0,1-1-1 0 0,10 11 791 0 0,-14-18-1650 0 0,-5-7 444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3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253 42 1375 0 0,'0'0'66'0'0,"1"-2"-8"0"0,0-3 603 0 0,-1 4-109 0 0,0 0-1 0 0,1 0 0 0 0,-1 0 1 0 0,0 0-1 0 0,0-1 0 0 0,0 1 1 0 0,0 0-1 0 0,0 0 0 0 0,0 0 1 0 0,0 0-1 0 0,-1-1 0 0 0,1 1 1 0 0,0 0-1 0 0,-1 0 1 0 0,1 0-1 0 0,-1 0 0 0 0,1 0 1 0 0,-1 0-1 0 0,1 0 0 0 0,-2-1-551 0 0,1 1 97 0 0,0 0 0 0 0,-1 0-1 0 0,1 0 1 0 0,-1 0 0 0 0,0 0-1 0 0,1 0 1 0 0,-1 0 0 0 0,0 1-1 0 0,1-1 1 0 0,-1 1 0 0 0,0-1-1 0 0,0 1 1 0 0,1 0 0 0 0,-1-1-1 0 0,0 1 1 0 0,0 0 0 0 0,0 0-1 0 0,1 0 1 0 0,-1 1 0 0 0,0-1-1 0 0,0 0 1 0 0,0 1 0 0 0,1-1-1 0 0,-1 1 1 0 0,0 0 0 0 0,1-1-1 0 0,-1 1 1 0 0,0 0 0 0 0,1 0-1 0 0,-2 1-96 0 0,-8 6 477 0 0,1 0-1 0 0,1 0 0 0 0,-9 10-476 0 0,12-12 125 0 0,-7 8 77 0 0,0 0 0 0 0,1 1 0 0 0,1 0 0 0 0,0 1 0 0 0,1 1 0 0 0,1 0 0 0 0,-7 15-202 0 0,7-8 54 0 0,0-1 0 0 0,1 1 0 0 0,2 1 0 0 0,0-1 0 0 0,-1 19-54 0 0,6-26 25 0 0,0 0 1 0 0,0 0-1 0 0,2 0 0 0 0,0-1 0 0 0,1 1 1 0 0,1 0-1 0 0,1-1 0 0 0,5 17-25 0 0,-7-27-4 0 0,0 0 0 0 0,1 0 0 0 0,0 0 0 0 0,0 0 0 0 0,1 0 0 0 0,0-1 0 0 0,0 1 0 0 0,0-1 0 0 0,5 5 4 0 0,-6-8-2 0 0,0 1 0 0 0,0-1 0 0 0,0 1 0 0 0,0-1 0 0 0,0 0 0 0 0,0 0 0 0 0,1-1 0 0 0,-1 1 0 0 0,1-1 0 0 0,-1 1 0 0 0,1-1 0 0 0,0 0 0 0 0,-1-1 0 0 0,1 1 0 0 0,0 0 0 0 0,0-1 0 0 0,0 0 0 0 0,0 0 2 0 0,8-1-5 0 0,1-1 0 0 0,-1-1 1 0 0,1 1-1 0 0,10-6 5 0 0,8-3-389 0 0,9-6 389 0 0,-30 13-566 0 0,-1-1-1 0 0,0 0 0 0 0,-1-1 1 0 0,1 0-1 0 0,-1 0 0 0 0,0-1 1 0 0,5-5 566 0 0,7-12-5594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4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68 391 6447 0 0,'0'0'499'0'0,"0"0"-135"0"0,0 0 657 0 0,0 0 325 0 0,0 2 59 0 0,1-1-1156 0 0,-1 0 0 0 0,1 0-1 0 0,-1 0 1 0 0,1 0 0 0 0,0 0 0 0 0,0 0 0 0 0,-1 0 0 0 0,1 0-1 0 0,0 0 1 0 0,0-1 0 0 0,0 1 0 0 0,0 0 0 0 0,0 0 0 0 0,0-1-1 0 0,0 1 1 0 0,0-1 0 0 0,0 1 0 0 0,0-1 0 0 0,0 1-1 0 0,1-1-248 0 0,1 1 187 0 0,-1 0-1 0 0,1-1 1 0 0,0 0-1 0 0,0 0 1 0 0,-1 0-1 0 0,1 0 0 0 0,0 0 1 0 0,0 0-1 0 0,1-1-186 0 0,2 0 194 0 0,1-1 0 0 0,0 0-1 0 0,0-1 1 0 0,-1 1 0 0 0,1-1 0 0 0,-1 0 0 0 0,2-2-194 0 0,4-2 256 0 0,-1-1 0 0 0,-1 0 0 0 0,1-1 1 0 0,-1 0-1 0 0,-1-1 0 0 0,0 0 1 0 0,0 0-1 0 0,-1-1 0 0 0,0 0-256 0 0,3-6 199 0 0,0 0-1 0 0,-1-1 1 0 0,-1 0 0 0 0,-1 0-1 0 0,-1-1 1 0 0,5-17-199 0 0,-10 28 41 0 0,0-1-1 0 0,-1 1 1 0 0,0 0 0 0 0,-1-1-1 0 0,1 1 1 0 0,-2-1 0 0 0,0-5-41 0 0,1 10 11 0 0,-1 0 0 0 0,0 1 1 0 0,0-1-1 0 0,0 0 0 0 0,-1 0 1 0 0,1 1-1 0 0,-1-1 0 0 0,0 1 1 0 0,0 0-1 0 0,0-1 0 0 0,0 1 1 0 0,0 0-1 0 0,-1 0 0 0 0,0 1 1 0 0,1-1-1 0 0,-1 0 0 0 0,-3-1-11 0 0,3 2 8 0 0,-1-1 0 0 0,1 1 0 0 0,-1 0-1 0 0,0 1 1 0 0,0-1 0 0 0,0 0-1 0 0,0 1 1 0 0,0 0 0 0 0,0 0 0 0 0,0 0-1 0 0,0 1 1 0 0,-1 0 0 0 0,1-1-1 0 0,0 1 1 0 0,0 1 0 0 0,-1-1-1 0 0,1 1 1 0 0,-3 0-8 0 0,0 0-10 0 0,-1 1 1 0 0,1 0-1 0 0,0 1 0 0 0,0 0 0 0 0,0 0 0 0 0,0 0 1 0 0,0 1-1 0 0,1 0 0 0 0,0 0 0 0 0,0 1 0 0 0,0-1 1 0 0,0 1-1 0 0,0 1 0 0 0,0 0 10 0 0,-7 10-48 0 0,0 0-1 0 0,1 0 1 0 0,1 1-1 0 0,-7 13 49 0 0,9-12-16 0 0,0-1-1 0 0,1 1 0 0 0,1 1 0 0 0,1-1 0 0 0,1 1 0 0 0,0 0 0 0 0,1 1 0 0 0,2-1 0 0 0,-1 0 0 0 0,2 1 0 0 0,1 0 0 0 0,1-1 0 0 0,0 1 0 0 0,1-1 0 0 0,1 1 0 0 0,1-1 0 0 0,1 0 0 0 0,1 0 0 0 0,3 8 17 0 0,-4-17-5 0 0,-1 0-1 0 0,1-1 1 0 0,1 1 0 0 0,0-1-1 0 0,0 0 1 0 0,0-1 0 0 0,2 2 5 0 0,-3-5-4 0 0,0-1 1 0 0,0 1 0 0 0,0-1-1 0 0,1 0 1 0 0,-1 0-1 0 0,1 0 1 0 0,0-1-1 0 0,0 0 1 0 0,0 0 0 0 0,0 0-1 0 0,6 1 4 0 0,1-1 4 0 0,0-1-1 0 0,0 0 0 0 0,0 0 1 0 0,0-2-1 0 0,0 1 0 0 0,0-2 1 0 0,0 0-1 0 0,0 0 1 0 0,0-1-1 0 0,-1-1 0 0 0,1 0 1 0 0,0-1-1 0 0,-1 0 0 0 0,0-1 1 0 0,7-3-4 0 0,-15 6-34 0 0,1-1 0 0 0,-1 1 0 0 0,0-1 0 0 0,0 0 0 0 0,0 0 0 0 0,0-1 0 0 0,2-2 34 0 0,-4 5-181 0 0,-1-1 0 0 0,0 1 0 0 0,0-1 0 0 0,1 1-1 0 0,-1-1 1 0 0,0 0 0 0 0,-1 1 0 0 0,1-1 0 0 0,0 0-1 0 0,0 0 1 0 0,-1 0 0 0 0,1 0 0 0 0,-1 0 0 0 0,0 1-1 0 0,1-1 1 0 0,-1 0 0 0 0,0 0 0 0 0,0 0 0 0 0,0 0-1 0 0,0 0 1 0 0,-1-2 181 0 0,-5-13-6792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4.5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32 146 17967 0 0,'0'0'827'0'0,"-2"-1"-22"0"0,-5-1-517 0 0,1-3-172 0 0,4 3 46 0 0,0 0-1 0 0,1 0 1 0 0,-1-1 0 0 0,1 1-1 0 0,-1 0 1 0 0,1-1 0 0 0,0 1-1 0 0,0-1 1 0 0,0 0 0 0 0,1 1-1 0 0,-1-1 1 0 0,0 0 0 0 0,1 1-1 0 0,0-1 1 0 0,0 0 0 0 0,0 1-1 0 0,0-2-161 0 0,0-7 506 0 0,1-1 0 0 0,1 1 0 0 0,1-6-506 0 0,0 5 42 0 0,2-7-38 0 0,-3 11-519 0 0,-2 7-161 0 0,0 1-921 0 0,0 0-3764 0 0,0 0-1606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9.1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85 2759 0 0,'0'0'315'0'0,"0"0"281"0"0,0 0 127 0 0,0 0 21 0 0,0 0-47 0 0,0 0-222 0 0,0 0-99 0 0,0 0-22 0 0,0 0 1 0 0,0 0 10 0 0,0 0 3 0 0,0 0 0 0 0,0 0-8 0 0,0 0-34 0 0,0 0-20 0 0,0 0-2 0 0,0 0 2 0 0,0 0 4 0 0,0 0 2 0 0,0 0 0 0 0,0 0-9 0 0,0 0-40 0 0,0 0-21 0 0,0 0-2 0 0,0 0 0 0 0,0 0 0 0 0,0 0 0 0 0,0 0 0 0 0,0 0-5 0 0,0 0-23 0 0,0 0-11 0 0,0 0-1 0 0,0 0 0 0 0,0 0 0 0 0,0 0 0 0 0,0 0 0 0 0,0 0-10 0 0,0 0-45 0 0,0 0-17 0 0,0 0-7 0 0,0 0-2 0 0,0 0-6 0 0,0 0-1 0 0,0 0 0 0 0,0 0-5 0 0,0 0-23 0 0,0 0-11 0 0,0 0-1 0 0,0 0 0 0 0,0 0 0 0 0,0 0 0 0 0,0 0 0 0 0,0 0 0 0 0,0 0 0 0 0,0 0 0 0 0,0 0 0 0 0,0 0-1 0 0,0 0 0 0 0,0 0 14 0 0,0 2-26 0 0,1 2-50 0 0,0 10 98 0 0,2 1 0 0 0,0-1 0 0 0,5 14-107 0 0,16 39 311 0 0,9 24 114 0 0,-23-62-289 0 0,-5-16-48 0 0,-1 0 0 0 0,4 5-88 0 0,37 81 763 0 0,-44-97-687 0 0,-1-2-8 0 0,0 0 9 0 0,0 0 3 0 0,0 0 0 0 0,0 0 3 0 0,9-4 114 0 0,-6 3-189 0 0,0-1 0 0 0,1 0 0 0 0,-2 0 0 0 0,1 0 0 0 0,0 0 0 0 0,0-1 0 0 0,-1 1 0 0 0,1-1 0 0 0,-1 0 0 0 0,0 1 0 0 0,0-1 0 0 0,0 0 0 0 0,0 0 0 0 0,0-1 0 0 0,0 1-8 0 0,3-10 42 0 0,0 1-1 0 0,-1-1 0 0 0,1-6-41 0 0,5-14 28 0 0,-3 15-41 0 0,1 0 0 0 0,1 0-1 0 0,1 1 1 0 0,0 1 0 0 0,2-1-1 0 0,8-9 14 0 0,35-53 0 0 0,-31 48 0 0 0,-2 0 0 0 0,-2-2 0 0 0,4-9 0 0 0,-20 34 0 0 0,0 2 22 0 0,-6 9 121 0 0,-8 11-10 0 0,-4 12-248 0 0,0-1 0 0 0,-7 23 115 0 0,17-40-4 0 0,-13 35 4 0 0,-19 38 0 0 0,28-63 0 0 0,1-5 0 0 0,0 1 0 0 0,-1-1 0 0 0,0 1 0 0 0,-42 61 0 0 0,44-66 0 0 0,4-6 0 0 0,-1 1 0 0 0,1-1 0 0 0,-1 1 0 0 0,0-1 0 0 0,0 0 0 0 0,0 0 0 0 0,-3 2 0 0 0,-7 6 0 0 0,6-4 0 0 0,-1-1 0 0 0,1 1 0 0 0,0 0 0 0 0,-1-1 0 0 0,1 1 0 0 0,0-1 0 0 0,-1 0 0 0 0,0-3 0 0 0,6-3 0 0 0,0 0 0 0 0,1 1 0 0 0,-1-1 0 0 0,0 0 0 0 0,1 0 0 0 0,-1 0 0 0 0,-1 0 0 0 0,-4-3 0 0 0,5 1 0 0 0,-3-1 11 0 0,2 1-6 0 0,1-1 0 0 0,0 1 0 0 0,0-1 0 0 0,0 0 1 0 0,0 1-1 0 0,0-1 0 0 0,0 0 0 0 0,0 0 0 0 0,1 0 0 0 0,-1-2-5 0 0,-4-8 2 0 0,-14-29-2 0 0,11 22 25 0 0,1 0-1 0 0,-1-9-24 0 0,-4-8 15 0 0,-3-8-15 0 0,3 7 0 0 0,-8-11 0 0 0,14 30 0 0 0,4 12 0 0 0,0-1 0 0 0,-1 1 0 0 0,0 0 0 0 0,0 0 0 0 0,0 0 0 0 0,-4-3 0 0 0,3 3 0 0 0,-3 0-26 0 0,8 7 25 0 0,0 0 0 0 0,0 0-1 0 0,0-1 1 0 0,0 1 0 0 0,0 0 0 0 0,0 0-1 0 0,0 0 1 0 0,0 0 0 0 0,0 0 0 0 0,0 0-1 0 0,0 0 1 0 0,0 0 0 0 0,0 0 0 0 0,0 0-1 0 0,0 0 1 0 0,0 0 0 0 0,0 0 0 0 0,-1 0-1 0 0,1 0 1 0 0,0 0 0 0 0,0 0 0 0 0,0 0-1 0 0,0 0 1 0 0,0 0 0 0 0,0 0 0 0 0,0 0-1 0 0,0 0 1 0 0,0 0 0 0 0,0 0 0 0 0,0 0-1 0 0,0 0 1 0 0,0 0 0 0 0,-1 0 0 0 0,1 0-1 0 0,0 0 1 0 0,0 0 0 0 0,0 0 0 0 0,0 0-1 0 0,0 0 1 0 0,0 0 0 0 0,0 0 0 0 0,0 0-1 0 0,0 0 1 0 0,0 1 0 0 0,0-1 0 0 0,0 0 0 0 0,0 0-1 0 0,0 0 2 0 0,1 8-109 0 0,-1-7 104 0 0,8 22 5 0 0,39 99 0 0 0,-34-83 0 0 0,-2 1 0 0 0,-1 1 0 0 0,-2 3 0 0 0,5 21 0 0 0,2 1 0 0 0,-12-57 11 0 0,-3-7 42 0 0,0-2 14 0 0,0 0 13 0 0,2-1-3 0 0,2-2-68 0 0,-1 1 1 0 0,0-1-1 0 0,1 0 0 0 0,-1 0 0 0 0,0 0 1 0 0,0 0-1 0 0,0-1 0 0 0,-1 1 0 0 0,1-2-9 0 0,5-9 21 0 0,0 0-1 0 0,-1-1-20 0 0,11-20 20 0 0,83-137-20 0 0,-88 147 0 0 0,5-13 0 0 0,-7 14 0 0 0,0 1 0 0 0,3-2 0 0 0,-9 17 3 0 0,3-4 15 0 0,-1 0 0 0 0,-1-1 0 0 0,0 0 0 0 0,0-1-18 0 0,-4 11 43 0 0,-2 3-44 0 0,0 0 1 0 0,0-1 0 0 0,0 1 0 0 0,0 0 0 0 0,0 0-1 0 0,0-1 1 0 0,1 1 0 0 0,-1 0 0 0 0,0 0 0 0 0,0 0 0 0 0,0 0-1 0 0,1-1 1 0 0,-1 1 0 0 0,0 0 0 0 0,0 0 0 0 0,0 0 0 0 0,1 0-1 0 0,-1 0 1 0 0,0-1 0 0 0,0 1 0 0 0,1 0 0 0 0,-1 0 0 0 0,0 0 0 0 0,1 1-7 0 0,0-1 0 0 0,-1 1 0 0 0,1 0 0 0 0,0 0 0 0 0,-1 0 1 0 0,1-1-1 0 0,-1 1 0 0 0,1 0 0 0 0,-1 0 0 0 0,1 0 1 0 0,-1 0-1 0 0,0 0 0 0 0,1 1 7 0 0,5 17-3227 0 0,-5-14 788 0 0,3 8-3880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260 0 1839 0 0,'17'12'83'0'0,"-6"-1"-6"0"0,-7-6-121 0 0,0 0-1 0 0,0 1 1 0 0,-1 0-1 0 0,0 0 1 0 0,2 2 44 0 0,-2 0 639 0 0,0 0 1 0 0,-1 0-1 0 0,0 0 1 0 0,0 0-1 0 0,0 0 1 0 0,-1 7-640 0 0,0-5 588 0 0,-1 0 1 0 0,0 0 0 0 0,-1 0-1 0 0,0 0 1 0 0,-1 0 0 0 0,0 0-1 0 0,0-1 1 0 0,-1 1-1 0 0,-4 8-588 0 0,-3 4 537 0 0,-2 0 0 0 0,0-1 0 0 0,-1 0-1 0 0,-9 9-536 0 0,-20 23 1093 0 0,-4-2-1093 0 0,7-5 243 0 0,-14 14 60 0 0,41-47-776 0 0,-1-1 1 0 0,-1 0-1 0 0,-5 3 473 0 0,17-14-4776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3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16 3223 0 0,'-1'-1'338'0'0,"1"1"-216"0"0,0 0 1 0 0,0 0-1 0 0,-1 0 0 0 0,1 0 1 0 0,0 0-1 0 0,0-1 1 0 0,0 1-1 0 0,0 0 1 0 0,0 0-1 0 0,-1 0 0 0 0,1 0 1 0 0,0 0-1 0 0,0-1 1 0 0,0 1-1 0 0,0 0 1 0 0,0 0-1 0 0,0 0 0 0 0,0 0 1 0 0,-1 0-1 0 0,1-1 1 0 0,0 1-1 0 0,0 0 1 0 0,0 0-1 0 0,0 0 0 0 0,0-1 1 0 0,0 1-1 0 0,0 0 1 0 0,0 0-1 0 0,0 0 1 0 0,0-1-1 0 0,0 1 0 0 0,0 0 1 0 0,0 0-1 0 0,0 0 1 0 0,0 0-1 0 0,0-1 1 0 0,1 1-1 0 0,-1 0 0 0 0,0 0 1 0 0,0 0-1 0 0,0 0 1 0 0,0-1-123 0 0,1 1 106 0 0,0-1 1 0 0,-1 1 0 0 0,1-1 0 0 0,0 1 0 0 0,0-1-1 0 0,0 1 1 0 0,-1-1 0 0 0,1 1 0 0 0,0 0 0 0 0,1 0-107 0 0,2-1 20 0 0,0 0 0 0 0,0 0 0 0 0,0 1 0 0 0,0-1 0 0 0,3 1-20 0 0,-1 1 93 0 0,0 0-1 0 0,0 0 1 0 0,0 1-1 0 0,0 0 1 0 0,0 0-1 0 0,-1 0 1 0 0,3 2-93 0 0,11 6 444 0 0,8 6-444 0 0,0 0 260 0 0,-5-3-8 0 0,-1 0 0 0 0,-1 2 0 0 0,0 1-1 0 0,9 9-251 0 0,15 18 796 0 0,9 15-796 0 0,-29-29 243 0 0,-1 1-1 0 0,-2 1 1 0 0,15 27-243 0 0,4 18 581 0 0,1 12-581 0 0,11 34 464 0 0,-5 3 0 0 0,17 82-464 0 0,-49-152 69 0 0,51 197 294 0 0,27 204-105 0 0,-23-109 129 0 0,-57-291-320 0 0,5 19 157 0 0,24 59-224 0 0,-25-82 44 0 0,1 1 200 0 0,22 47-244 0 0,-34-88 40 0 0,0 0 0 0 0,5 5-40 0 0,-8-13 27 0 0,-1-1 0 0 0,1 1 0 0 0,1 0 0 0 0,-1-1 0 0 0,0 0 0 0 0,1 1 0 0 0,0-1 0 0 0,2 1-27 0 0,-4-3 20 0 0,-1 0-1 0 0,1 0 0 0 0,0-1 0 0 0,-1 1 1 0 0,1-1-1 0 0,0 1 0 0 0,0-1 1 0 0,0 0-1 0 0,-1 0 0 0 0,1 0 1 0 0,0 1-1 0 0,0-2 0 0 0,0 1 1 0 0,-1 0-1 0 0,1 0 0 0 0,0-1 0 0 0,0 1 1 0 0,-1-1-1 0 0,1 1 0 0 0,0-1 1 0 0,0 0-20 0 0,5-2 140 0 0,-1-1 0 0 0,0 0 0 0 0,0 0 0 0 0,4-3-140 0 0,-10 7 1 0 0,16-12 112 0 0,-1 0-1 0 0,0-1 1 0 0,0-1 0 0 0,-1-1-1 0 0,-1 0 1 0 0,1-3-113 0 0,-8 9-2 0 0,-2 3 526 0 0,-7 16-297 0 0,-51 146 251 0 0,38-96-371 0 0,3 1 0 0 0,-1 28-107 0 0,5-35 44 0 0,-22 176 221 0 0,22-154-204 0 0,-20 194 77 0 0,7 163-138 0 0,25-260 0 0 0,17 93 0 0 0,8 44 11 0 0,-24-236 100 0 0,-2 1 0 0 0,-4-1 0 0 0,-3 5-111 0 0,2-53 91 0 0,-2-1 0 0 0,-1 1-1 0 0,0-1 1 0 0,-6 12-91 0 0,-2 0 187 0 0,-2 0-1 0 0,-13 19-186 0 0,20-40 31 0 0,0-1-1 0 0,-1-1 1 0 0,-1 0 0 0 0,0 0-1 0 0,-4 1-30 0 0,-4 4 77 0 0,-2-1 0 0 0,0 0 0 0 0,-2-1-77 0 0,9-7-229 0 0,-1-1-1 0 0,0-1 0 0 0,0 0 1 0 0,-1-1-1 0 0,0 0 1 0 0,-1-2-1 0 0,1 0 1 0 0,-1 0-1 0 0,0-2 0 0 0,0 0 1 0 0,-14 0 229 0 0,8-3-2171 0 0,4-3-4325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5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59 512 1839 0 0,'-9'8'576'0'0,"7"-7"-53"0"0,1 0-1 0 0,-1 0 1 0 0,1-1 0 0 0,0 1-1 0 0,-1 0 1 0 0,1 0 0 0 0,-1-1-1 0 0,0 1 1 0 0,1-1 0 0 0,-1 0 0 0 0,1 1-1 0 0,-1-1 1 0 0,0 0 0 0 0,1 0-1 0 0,-1 0-522 0 0,-7-6 1280 0 0,8 4-1054 0 0,-1 1-113 0 0,1-1 0 0 0,0 0 0 0 0,-1 1 1 0 0,1-1-1 0 0,0 0 0 0 0,0 0 0 0 0,0 0 0 0 0,0 0 1 0 0,0 0-1 0 0,1 0 0 0 0,-1 0 0 0 0,1-1 1 0 0,-1 1-1 0 0,1 0 0 0 0,0 0 0 0 0,0-2-113 0 0,-1-6 386 0 0,2 0-1 0 0,0-10-385 0 0,3-6 471 0 0,1 0 0 0 0,7-20-471 0 0,-9 35 98 0 0,3-11 86 0 0,2 2 0 0 0,0-1 0 0 0,7-10-184 0 0,3-1 156 0 0,14-21-156 0 0,-20 34 23 0 0,1-2 11 0 0,0 1-1 0 0,2 1 1 0 0,7-8-34 0 0,-18 23 7 0 0,1-1 1 0 0,-1 1 0 0 0,1-1-1 0 0,0 1 1 0 0,0 1-1 0 0,1-1 1 0 0,-1 1-1 0 0,1 0 1 0 0,0 0 0 0 0,0 0-1 0 0,0 1 1 0 0,0 0-1 0 0,0 0 1 0 0,0 1 0 0 0,3-1-8 0 0,-5 2 18 0 0,0 0 0 0 0,0 0 0 0 0,0 0 1 0 0,0 1-1 0 0,0 0 0 0 0,0-1 0 0 0,0 1 1 0 0,0 1-1 0 0,-1-1 0 0 0,1 1 1 0 0,0-1-1 0 0,-1 1 0 0 0,1 0 0 0 0,-1 0 1 0 0,0 0-1 0 0,1 1 0 0 0,-1-1 0 0 0,0 1 1 0 0,-1 0-1 0 0,1 0 0 0 0,0 0-18 0 0,5 7 85 0 0,0 1 0 0 0,-1 0 1 0 0,0 0-1 0 0,0 0 0 0 0,3 11-85 0 0,3 8 118 0 0,-2 0 0 0 0,0 1 0 0 0,-3 1 0 0 0,0 0 0 0 0,1 22-118 0 0,-4-8 60 0 0,-1 1-1 0 0,-3-1 0 0 0,-3 34-59 0 0,-6 0 299 0 0,-16 65-299 0 0,8-74 10 0 0,-17 46-10 0 0,21-83 40 0 0,-1-1 0 0 0,-2 0 0 0 0,-1-1 0 0 0,-2-1 0 0 0,-1-1 0 0 0,-18 22-40 0 0,18-27 39 0 0,-2 0 0 0 0,0-1 0 0 0,-2-1 0 0 0,-8 6-39 0 0,19-19 26 0 0,-7 6 20 0 0,-8 4-46 0 0,23-16 9 0 0,-2-1 1 0 0,1 0 0 0 0,0 0 0 0 0,0 0-1 0 0,-1-1 1 0 0,0 0 0 0 0,1 0 0 0 0,-2 0-10 0 0,6-2 81 0 0,1-2-66 0 0,0 1 0 0 0,0 0 0 0 0,1-1 0 0 0,-1 1 0 0 0,0-1-1 0 0,1 1 1 0 0,-1 0 0 0 0,1-1 0 0 0,-1 1 0 0 0,1 0 0 0 0,0 0 0 0 0,0 0 0 0 0,0-1 0 0 0,0 1-15 0 0,16-16-13 0 0,-12 13 22 0 0,14-12-9 0 0,1 1 0 0 0,0 1 0 0 0,1 1 0 0 0,4-1 0 0 0,91-43 0 0 0,-98 49 0 0 0,25-11 0 0 0,2 2 0 0 0,2 1 0 0 0,-20 8 0 0 0,0 1 0 0 0,1 2 0 0 0,0 0 0 0 0,4 2 0 0 0,-24 3-3 0 0,0-1 0 0 0,0 2 0 0 0,0-1 0 0 0,0 1 0 0 0,0 0-1 0 0,0 1 1 0 0,0 0 0 0 0,0 0 0 0 0,-1 1 0 0 0,1 0 0 0 0,0 0 0 0 0,-1 0-1 0 0,0 1 1 0 0,1 1 3 0 0,-6-3-920 0 0,-1-1-3473 0 0,7 7-1490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5.9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24 237 7367 0 0,'-15'-40'875'0'0,"7"19"14"0"0,7 19-357 0 0,1 2-10 0 0,0 0-64 0 0,0 0-30 0 0,0 0-4 0 0,2 3-6 0 0,5 8-85 0 0,1 1-1 0 0,-2 0 1 0 0,0 0 0 0 0,0 0 0 0 0,-1 3-333 0 0,23 68 655 0 0,-26-77-620 0 0,15 60 798 0 0,6 53-833 0 0,-11-50 683 0 0,-8-49-634 0 0,-2-7-41 0 0,0 0 1 0 0,5 12-9 0 0,-7-23 85 0 0,0-2 12 0 0,0 0 43 0 0,2-2 186 0 0,2-2-176 0 0,0 0 1 0 0,-1-1-1 0 0,0 0 1 0 0,0 0-1 0 0,0 0 1 0 0,-1 0-1 0 0,0 0 1 0 0,1-4-151 0 0,5-14 459 0 0,1-10-459 0 0,-9 31 7 0 0,41-206 374 0 0,-26 125-314 0 0,-10 57-111 0 0,1 1 0 0 0,1 0-1 0 0,2 0 1 0 0,2-4 44 0 0,-3 11-63 0 0,1 0 1 0 0,1 1-1 0 0,0 1 0 0 0,1 0 1 0 0,12-13 62 0 0,-22 26-654 0 0,1 1 1 0 0,0 0 0 0 0,1 0-1 0 0,-1 0 1 0 0,0 0 0 0 0,1 1-1 0 0,-1-1 1 0 0,3-1 653 0 0,8-3-5547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6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0 421 7367 0 0,'0'0'568'0'0,"0"0"-280"0"0,2-2 214 0 0,38-47 2413 0 0,-3-2 0 0 0,27-50-2915 0 0,-59 93 88 0 0,-1 2-13 0 0,0 0 0 0 0,-1 0 1 0 0,0-1-1 0 0,0 1 1 0 0,-1-1-1 0 0,2-4-75 0 0,3-19 170 0 0,-1 4 87 0 0,1-11-257 0 0,-6 32 43 0 0,-1 0 1 0 0,1-1 0 0 0,-1 1-1 0 0,-1-5-43 0 0,1 8 9 0 0,0 0 0 0 0,-1 0 1 0 0,0 1-1 0 0,1-1 0 0 0,-1 0 0 0 0,0 0 0 0 0,0 0-9 0 0,-2-5 39 0 0,3 6-22 0 0,-1 0 0 0 0,1 1 0 0 0,-1-1-1 0 0,1 0 1 0 0,-1 0 0 0 0,0 0 0 0 0,0 0-1 0 0,1 0 1 0 0,-1 1 0 0 0,0-1 0 0 0,0 0-1 0 0,0 1 1 0 0,0-1 0 0 0,0 0 0 0 0,0 1-17 0 0,0-1 12 0 0,0 1-3 0 0,0-1-1 0 0,1 1 0 0 0,-1 0 1 0 0,0 0-1 0 0,1 0 0 0 0,-1-1 1 0 0,0 1-1 0 0,1 0 0 0 0,-1 0 1 0 0,0 0-1 0 0,0 0 0 0 0,1 0 1 0 0,-1 0-1 0 0,0 0 0 0 0,1 0 1 0 0,-1 1-1 0 0,0-1 0 0 0,0 0-8 0 0,-2 1 26 0 0,-2 0-21 0 0,-1 0 1 0 0,1 0-1 0 0,-1 1 0 0 0,1 0 0 0 0,-1 0 0 0 0,1 1 0 0 0,0-1 1 0 0,0 1-1 0 0,0 0 0 0 0,0 0 0 0 0,1 1 0 0 0,-1-1 0 0 0,1 1 0 0 0,0 0 1 0 0,0 1-1 0 0,0-1 0 0 0,1 1 0 0 0,-1-1 0 0 0,1 1-5 0 0,-6 11 11 0 0,0-1 0 0 0,1 1 0 0 0,1 1-1 0 0,1-1 1 0 0,-3 11-11 0 0,7-18 0 0 0,0 1 0 0 0,0-1 0 0 0,1 1 0 0 0,0 0 0 0 0,0-1 0 0 0,1 1 0 0 0,0 0 0 0 0,2 5 0 0 0,0-1 0 0 0,0 0 0 0 0,2 0 0 0 0,-1 0 0 0 0,2-1 0 0 0,3 9 0 0 0,-5-16 7 0 0,0 0 0 0 0,1 0 0 0 0,0-1 0 0 0,0 1 0 0 0,0-1 0 0 0,0 1 0 0 0,1-1 0 0 0,0-1 0 0 0,0 1 0 0 0,1-1 0 0 0,-1 1-1 0 0,1-2 1 0 0,0 1 0 0 0,0-1 0 0 0,0 0 0 0 0,0 0 0 0 0,0 0 0 0 0,1-1 0 0 0,0 0 0 0 0,1 0-7 0 0,-2-1 5 0 0,0 0 1 0 0,0 0-1 0 0,1 0 0 0 0,-1-1 0 0 0,0 0 1 0 0,0 0-1 0 0,2-1-5 0 0,-5 0-123 0 0,0 1 0 0 0,1-1 0 0 0,-1 0 0 0 0,0 0-1 0 0,0 0 1 0 0,0 0 0 0 0,0 0 0 0 0,0-1 0 0 0,0 1 0 0 0,-1-1 0 0 0,1 0 0 0 0,0 0-1 0 0,-1 0 1 0 0,3-2 123 0 0,4-8-1428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6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19 230 1839 0 0,'2'10'208'0'0,"0"1"-1"0"0,0 0 0 0 0,-1 0 0 0 0,0 8-207 0 0,-4 44 4156 0 0,1-30-1945 0 0,1-12-974 0 0,-1 0-1 0 0,-1 0 1 0 0,-5 18-1237 0 0,8-37 528 0 0,0-2 14 0 0,0 0 2 0 0,0 0-5 0 0,0 0-22 0 0,-1-3-5 0 0,-2-13-149 0 0,1-1 0 0 0,1 1 0 0 0,0-1 0 0 0,1 1 0 0 0,1-4-363 0 0,4-28 409 0 0,3-10-409 0 0,-5 40 3 0 0,1-1 0 0 0,1 1 0 0 0,0 0 0 0 0,1 1 0 0 0,1-1-1 0 0,1 1 1 0 0,4-4-3 0 0,-6 9 0 0 0,2 1-1 0 0,-1 0 1 0 0,2 0 0 0 0,-1 1-1 0 0,1 0 1 0 0,1 1-1 0 0,0 0 1 0 0,0 0 0 0 0,1 1-1 0 0,6-3 1 0 0,-10 7-117 0 0,-1 1-1 0 0,1 0 1 0 0,0 0-1 0 0,0 0 0 0 0,0 1 1 0 0,1 0-1 0 0,-1 1 1 0 0,0 0-1 0 0,1 0 1 0 0,-1 0-1 0 0,1 1 1 0 0,3 0 117 0 0,2 1-1318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7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47 10591 0 0,'-3'-12'335'0'0,"0"4"-48"0"0,1 0 1 0 0,0 0 0 0 0,1 0-288 0 0,1 6 232 0 0,0 2 68 0 0,5 37 842 0 0,1 86 868 0 0,-1 4-1093 0 0,6 245 560 0 0,-8-300-1302 0 0,3 2-175 0 0,0 3-151 0 0,-6-63-102 0 0,0-1 0 0 0,-1 1 0 0 0,-1 8 253 0 0,-6 16-3478 0 0,8-35-1625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7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0 461 4607 0 0,'3'-2'354'0'0,"14"-12"487"0"0,-1-1 1 0 0,7-8-842 0 0,-4 3 3897 0 0,18-13-3897 0 0,46-41 2244 0 0,-28 28-1337 0 0,-27 21 63 0 0,26-18-970 0 0,-48 39-227 0 0,23-16 562 0 0,-11 5-4492 0 0,-10 6-417 0 0</inkml:trace>
  <inkml:trace contextRef="#ctx0" brushRef="#br0" timeOffset="1">550 1 6447 0 0,'-4'58'2617'0'0,"1"1"0"0"0,7 51-2617 0 0,-3 8 1901 0 0,-1-88-1288 0 0,-2 2-613 0 0,1-10-204 0 0,1-1-1 0 0,1 15 205 0 0,0-33-963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7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397 9 1839 0 0,'-2'0'134'0'0,"-14"-3"-305"0"0,10 1 718 0 0,-1 1-1 0 0,1 0 0 0 0,-1 0 0 0 0,0 1 0 0 0,0-1 0 0 0,1 2 0 0 0,-1-1 0 0 0,0 1 0 0 0,0 0 0 0 0,0 0-546 0 0,-5 3 615 0 0,1 1-1 0 0,-1 0 1 0 0,1 1 0 0 0,0 0-1 0 0,0 1 1 0 0,1 0-1 0 0,0 0 1 0 0,0 1-1 0 0,1 1 1 0 0,-6 5-615 0 0,-8 12 418 0 0,1 0 0 0 0,2 2 0 0 0,-5 9-418 0 0,12-19 201 0 0,2 2 1 0 0,0 0-1 0 0,2 0 0 0 0,0 1 0 0 0,1 0 0 0 0,1 1 0 0 0,-1 5-201 0 0,3-5 175 0 0,2-14-115 0 0,1 1 0 0 0,0-1 1 0 0,0 1-1 0 0,1 0 0 0 0,0-1 0 0 0,1 1 0 0 0,0 0 0 0 0,0 1-60 0 0,8 41 272 0 0,-7-49-208 0 0,2 0-10 0 0,-1 1-50 0 0,0-1 1 0 0,1 0-1 0 0,0 0 1 0 0,-1 0 0 0 0,1 0-1 0 0,0-1 1 0 0,0 1-1 0 0,0-1 1 0 0,0 0-1 0 0,1 0 1 0 0,-1 0 0 0 0,0 0-1 0 0,0 0 1 0 0,1-1-1 0 0,-1 1 1 0 0,0-1 0 0 0,1 0-1 0 0,1 0-4 0 0,11-3-216 0 0,-1-2-1 0 0,0 1 1 0 0,0-2-1 0 0,0 0 1 0 0,-1-1 0 0 0,6-3 216 0 0,4-3-1002 0 0,-2-2-42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8.4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1569 7367 0 0,'0'0'568'0'0,"0"0"-272"0"0,-1 2 248 0 0,-10 19 1575 0 0,8-14-1706 0 0,0 0 0 0 0,0 0 0 0 0,1 0 0 0 0,0 0 0 0 0,0 0 1 0 0,0 5-414 0 0,-2 6 417 0 0,-21 106 1872 0 0,23-111-1939 0 0,2-10-293 0 0,-1 0 103 0 0,2-1-7 0 0,0 8-5 0 0,-1-7-16 0 0,0-3-4 0 0,0 0 0 0 0,0 0 10 0 0,0 0 38 0 0,0 0 14 0 0,0 0 2 0 0,0 0-17 0 0,0 0-74 0 0,0 0-33 0 0,2 0-4 0 0,8 0 2 0 0,-9 0-62 0 0,0 0 1 0 0,-1 0 0 0 0,1 0 0 0 0,0 0 0 0 0,-1 0 0 0 0,1 0 0 0 0,0 0-1 0 0,0-1 1 0 0,-1 1 0 0 0,1 0 0 0 0,0 0 0 0 0,-1-1 0 0 0,1 1 0 0 0,-1 0-1 0 0,1-1 1 0 0,0 1 0 0 0,-1 0 0 0 0,1-1-5 0 0,3-2 109 0 0,6-4-99 0 0,7-8-11 0 0,-16 12 13 0 0,5-2 12 0 0,-1-1 1 0 0,2-7-21 0 0,1 2-4 0 0,5 4 0 0 0,1 3 0 0 0,2 3 0 0 0,1 4 0 0 0,-2-2 0 0 0,-10-1 0 0 0,0-1 0 0 0,0 0-1 0 0,0-1 1 0 0,0 1 0 0 0,0-1 0 0 0,0 0 0 0 0,-1 0-1 0 0,1-1 1 0 0,-1 1 0 0 0,1-1 0 0 0,-1 0-1 0 0,0 0 1 0 0,0-1 0 0 0,-1 1 0 0 0,3-4 0 0 0,4-4 4 0 0,0 0 1 0 0,-1-1-1 0 0,-1 0 1 0 0,7-12-5 0 0,14-30 129 0 0,-2 0-1 0 0,12-38-128 0 0,-20 38 65 0 0,-2-1 0 0 0,-3 0 0 0 0,-2-1 0 0 0,-3-5-65 0 0,3-39 61 0 0,-4-1-1 0 0,-5 0 0 0 0,-4 0 1 0 0,-15-96-61 0 0,12 160 6 0 0,-30-338 70 0 0,32 332-76 0 0,0 1 0 0 0,2-16 0 0 0,0 57 0 0 0,0 4 0 0 0,-2 9 0 0 0,-3 18 0 0 0,-3 56 22 0 0,4 0-1 0 0,3 0 0 0 0,5 14-21 0 0,5 45 0 0 0,7 144 0 0 0,-13-176-104 0 0,18 366-1133 0 0,-15-410-158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8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4 11055 0 0,'-10'1'572'0'0,"1"0"0"0"0,-7-1-572 0 0,2-2 266 0 0,6-1 939 0 0,6 2 398 0 0,2 1 77 0 0,0 0-215 0 0,0 0-985 0 0,0 0-640 0 0,2 3-624 0 0,4 7-223 0 0,-5-8-37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2.94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 63 1839 0 0,'0'-2'166'0'0,"11"-34"711"0"0,-10 34-808 0 0,-1 1-59 0 0,0 1-1 0 0,1-1 0 0 0,-1 0 0 0 0,0 0 0 0 0,0 1 0 0 0,0-1 0 0 0,1 0 0 0 0,-1 1 0 0 0,0-1 0 0 0,1 1 1 0 0,-1-1-1 0 0,0 0 0 0 0,1 1-9 0 0,0-2 33 0 0,0 0 155 0 0,-1 2 42 0 0,0 0 8 0 0,0 0 33 0 0,0 0 129 0 0,0 0 59 0 0,2-1 11 0 0,5-6-6 0 0,-5 6-33 0 0,-2 1-14 0 0,0 0-1 0 0,0 0 0 0 0,2 1 0 0 0,1-1-281 0 0,-2 1-82 0 0,0-1 1 0 0,0 0 0 0 0,0 0-1 0 0,-1 0 1 0 0,1 1 0 0 0,0-1-1 0 0,0 1 1 0 0,0-1 0 0 0,-1 0-1 0 0,1 1 1 0 0,0 0 0 0 0,0-1-1 0 0,0 1-53 0 0,16 12 910 0 0,-1 1-1 0 0,13 14-909 0 0,11 12 1157 0 0,30 21-1157 0 0,-49-41 114 0 0,-1 1-1 0 0,0 1 0 0 0,-2 0 1 0 0,1 3-114 0 0,63 99 410 0 0,-77-116-370 0 0,28 49 623 0 0,19 45-663 0 0,20 62 93 0 0,-49-110-175 0 0,-16-40-156 0 0,-6-11-87 0 0,-1-3-82 0 0,0 0-742 0 0,0 0-2934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21 314 3223 0 0,'0'0'143'0'0,"-2"-2"-3"0"0,-6-6-111 0 0,1-2 107 0 0,6 8-5 0 0,1 1-1 0 0,-1 0 0 0 0,1-1 0 0 0,-1 1 0 0 0,1 0 1 0 0,0-1-1 0 0,0 1 0 0 0,0-1 0 0 0,0 1 0 0 0,0 0 0 0 0,0-1 1 0 0,0 1-1 0 0,0 0 0 0 0,0-1 0 0 0,1 1 0 0 0,-1-1 1 0 0,1 1-1 0 0,-1 0 0 0 0,1-1 0 0 0,-1 1 0 0 0,1 0 0 0 0,0-1-130 0 0,5-11 607 0 0,-4 4-492 0 0,1 1-1 0 0,1 0 1 0 0,-1 0 0 0 0,2 0-1 0 0,-1 0 1 0 0,1 0 0 0 0,0 1-1 0 0,0 0 1 0 0,1 0 0 0 0,0 1-1 0 0,0-1-114 0 0,16-15 254 0 0,2 2 0 0 0,0 0 0 0 0,1 2 0 0 0,1 0 0 0 0,1 2 0 0 0,20-10-254 0 0,-39 23 66 0 0,0 0 0 0 0,0 0-1 0 0,0 1 1 0 0,1 0 0 0 0,-1 1-1 0 0,0-1 1 0 0,1 1 0 0 0,-1 1-1 0 0,1 0 1 0 0,-1 0 0 0 0,1 1-1 0 0,-1 0 1 0 0,1 0 0 0 0,-1 1-1 0 0,0 0 1 0 0,0 1 0 0 0,0-1-1 0 0,0 2 1 0 0,0-1 0 0 0,3 3-66 0 0,-7-4 10 0 0,1 1 0 0 0,-1 1 1 0 0,0-1-1 0 0,0 1 1 0 0,0-1-1 0 0,0 1 0 0 0,-1 0 1 0 0,0 0-1 0 0,1 1 1 0 0,-1 1-11 0 0,1 1 26 0 0,0-1 0 0 0,-1 2 0 0 0,0-1 1 0 0,0 0-1 0 0,-1 1 0 0 0,1 5-26 0 0,0 3 58 0 0,-1 0 1 0 0,-1 0-1 0 0,0 0 1 0 0,-1 1-1 0 0,-1-1 1 0 0,-2 9-59 0 0,-1 4 170 0 0,-2-1-1 0 0,-1 0 1 0 0,-4 9-170 0 0,-34 81 420 0 0,23-69-232 0 0,-3 0 1 0 0,-2-1-1 0 0,-2-2 0 0 0,-16 18-188 0 0,21-33 438 0 0,-19 16-438 0 0,14-15 616 0 0,-3 6-616 0 0,28-33 91 0 0,0 0 1 0 0,0-1-1 0 0,-4 3-91 0 0,6-5 128 0 0,2-2-34 0 0,0 0-20 0 0,0 0-2 0 0,0 0 4 0 0,0 0 16 0 0,3-1 4 0 0,28-8 30 0 0,0 2 0 0 0,16-2-126 0 0,6 3 13 0 0,11-2 50 0 0,62-16-63 0 0,-25 2 152 0 0,-91 19-578 0 0,0-1 0 0 0,0 0 0 0 0,0 0 0 0 0,0-1 0 0 0,3-2 426 0 0,-6 3-454 0 0,6-2-506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9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1375 0 0,'0'0'336'0'0,"0"0"875"0"0,0 0 388 0 0,0 0 81 0 0,0 0-119 0 0,0 0-558 0 0,0 0-246 0 0,0 0-49 0 0,0 0-37 0 0,0 0-114 0 0,0 0-49 0 0,1 3-11 0 0,22 86 1533 0 0,29 125 32 0 0,-30-94-810 0 0,5 85-1252 0 0,-19-69 390 0 0,-7 76-390 0 0,-1-151-802 0 0,3 28 802 0 0,3-28-6165 0 0,-6-58 1310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1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2128 9903 0 0,'0'0'455'0'0,"0"0"-12"0"0,2-2-286 0 0,25-27-85 0 0,-5 6 177 0 0,10-8-249 0 0,103-82 960 0 0,-21 18 1063 0 0,87-54-2023 0 0,-81 63 1433 0 0,-4-5-1433 0 0,-110 87 88 0 0,-1 0 0 0 0,1 0 0 0 0,4-2-88 0 0,-7 5 128 0 0,-3 1 0 0 0,0 0 0 0 0,0 0 0 0 0,1 2 0 0 0,2 1-90 0 0,0 0 1 0 0,-1 0-1 0 0,0 0 0 0 0,0 1 0 0 0,0-1 0 0 0,0 1 0 0 0,0 0 0 0 0,-1-1 1 0 0,0 1-1 0 0,1 0 0 0 0,-1 0 0 0 0,-1 0 0 0 0,1 0-38 0 0,1 12 215 0 0,-1 0 0 0 0,0 13-215 0 0,0 3 144 0 0,1 6-2 0 0,-1-3-43 0 0,2 0 0 0 0,1 0 1 0 0,7 26-100 0 0,-9-54 5 0 0,0-1 1 0 0,0 0 0 0 0,1 1-1 0 0,0-1 1 0 0,0 0 0 0 0,0-1-1 0 0,1 1 1 0 0,2 2-6 0 0,-3-4 2 0 0,0-1 1 0 0,0 0-1 0 0,1 1 1 0 0,-1-1-1 0 0,1 0 1 0 0,0-1-1 0 0,0 1 0 0 0,0-1 1 0 0,0 0-1 0 0,0 0 1 0 0,1 0-1 0 0,0 0-2 0 0,-2-1 7 0 0,-1-1-1 0 0,1 1 0 0 0,-1-1 0 0 0,0 0 1 0 0,1 0-1 0 0,-1 0 0 0 0,1 0 1 0 0,-1 0-1 0 0,1 0 0 0 0,-1-1 1 0 0,0 1-1 0 0,1-1 0 0 0,-1 0 1 0 0,0 0-1 0 0,0 0 0 0 0,1 0 1 0 0,-1 0-1 0 0,0 0 0 0 0,0 0 1 0 0,0-1-7 0 0,3-1 23 0 0,-1-1 0 0 0,0 1 0 0 0,0-1 0 0 0,0 0 0 0 0,0 0 0 0 0,0-1 0 0 0,-1 1 0 0 0,1-2-23 0 0,3-5 84 0 0,-1-1 0 0 0,0 0 0 0 0,-1 0 0 0 0,0-1-1 0 0,0-2-83 0 0,6-24 234 0 0,-2-3-234 0 0,6-22 167 0 0,-9 38-103 0 0,-4 23-21 0 0,6 0-33 0 0,-6 3-10 0 0,-1 0 0 0 0,1 0 0 0 0,0 0 0 0 0,-1 1 0 0 0,1-1 0 0 0,0 0 0 0 0,-1 1 1 0 0,1 0-1 0 0,0-1 0 0 0,-1 1 0 0 0,1 0 0 0 0,-1 0 0 0 0,0 0 0 0 0,1 0 0 0 0,-1 0 0 0 0,1 0 0 0 0,4 5-2 0 0,0 0 0 0 0,5 6 2 0 0,-5-5-7 0 0,24 29-51 0 0,-19-20 62 0 0,8 6-4 0 0,-5-7 0 0 0,2-2 0 0 0,1-4 0 0 0,1-2 0 0 0,0-4 0 0 0,-14-3 0 0 0,1 0 0 0 0,-1-1 0 0 0,1 1 0 0 0,-1-1 0 0 0,0 0 0 0 0,1-1 0 0 0,-1 1 0 0 0,0-1 0 0 0,0 0 0 0 0,0 0 0 0 0,0 0 0 0 0,0 0 0 0 0,0 0 0 0 0,-1-1 0 0 0,1 0 0 0 0,-1 0 0 0 0,0 0 0 0 0,3-3 0 0 0,-2 2 0 0 0,0-1 0 0 0,0 0 0 0 0,0-1 0 0 0,-1 1 0 0 0,0-1 0 0 0,0 1 0 0 0,0-1 0 0 0,-1 0 0 0 0,1 0 0 0 0,-1 0 0 0 0,-1 0 0 0 0,2-6 0 0 0,-3 6 3 0 0,0 0 0 0 0,0 0-1 0 0,0 0 1 0 0,0 0 0 0 0,-1 0 0 0 0,0 0-1 0 0,-1 0 1 0 0,1 1 0 0 0,-1-1 0 0 0,0 0-1 0 0,-1 0-2 0 0,-5-11 29 0 0,-1 0-1 0 0,-10-13-28 0 0,2 2 31 0 0,10 17-21 0 0,1-1-10 0 0,2 0 0 0 0,2-1 0 0 0,3 2 0 0 0,1 2 0 0 0,0 0 0 0 0,1 0 0 0 0,0 0 0 0 0,1 0 0 0 0,5-14 0 0 0,-5 13 0 0 0,0 0 0 0 0,0 1 0 0 0,1-1 0 0 0,1 1 0 0 0,1-1 0 0 0,33-44 0 0 0,-22 32 0 0 0,-7 8 0 0 0,0 1 0 0 0,-1-1 0 0 0,4-7 0 0 0,-7 9 0 0 0,1 0 0 0 0,0 1 0 0 0,5-3 0 0 0,-6 4 0 0 0,0 0 0 0 0,4-7 0 0 0,12-16 0 0 0,-12 19 0 0 0,-9 9 0 0 0,-1 1 0 0 0,5-8 0 0 0,-6 12 0 0 0,-1 5 0 0 0,-5 22 0 0 0,6-15 0 0 0,1 0 0 0 0,1 0 0 0 0,0 0 0 0 0,0 0 0 0 0,3 8 0 0 0,-1-5 0 0 0,9 29 0 0 0,2-1 0 0 0,19 40 0 0 0,10 24 0 0 0,-42-101 0 0 0,1 0 0 0 0,-1-1 0 0 0,1 0 0 0 0,0 1 0 0 0,0-1 0 0 0,1 0 0 0 0,-1-1 0 0 0,1 1 0 0 0,0-1 0 0 0,1 1 0 0 0,3 2 0 0 0,2 0 0 0 0,-9-6 0 0 0,0 0 0 0 0,0-1 0 0 0,0 0 0 0 0,-1 1 0 0 0,1-1 0 0 0,0 1 0 0 0,0-1 0 0 0,0 0 0 0 0,1 0 0 0 0,-1 1 0 0 0,1-1 3 0 0,0 0 0 0 0,0-1 0 0 0,0 1 0 0 0,-1 0-1 0 0,1 0 1 0 0,0-1 0 0 0,0 1 0 0 0,-1-1 0 0 0,1 0 0 0 0,0 1-1 0 0,0-1 1 0 0,-1 0 0 0 0,1 0 0 0 0,-1 0 0 0 0,1 0 0 0 0,-1 0-1 0 0,1-1 1 0 0,-1 1 0 0 0,0 0 0 0 0,0-1 0 0 0,1 1 0 0 0,-1-1 0 0 0,0 1-1 0 0,0-1 1 0 0,0 0-3 0 0,3-6 29 0 0,0-1 0 0 0,0 0-1 0 0,0 0 1 0 0,0-5-29 0 0,2-4 25 0 0,30-62 68 0 0,-27 60-55 0 0,9-15-29 0 0,14-17-9 0 0,-25 40 1 0 0,5-4-1 0 0,8-9 0 0 0,-4 3 0 0 0,-16 22 0 0 0,1-1 0 0 0,-1 0 0 0 0,1 0 0 0 0,-1 0 0 0 0,1 1 0 0 0,0-1 0 0 0,-1 0 0 0 0,1 1 0 0 0,0-1 0 0 0,0 1 0 0 0,-1-1 0 0 0,2 0 0 0 0,-1 1 0 0 0,0 0 0 0 0,1-1 0 0 0,-1 1 0 0 0,0 0 0 0 0,1 0 0 0 0,-1 0 0 0 0,0 0 0 0 0,1 0 0 0 0,-1 0 0 0 0,0 0 0 0 0,1 0 0 0 0,0 1 0 0 0,-1-1 0 0 0,1 1 0 0 0,0-1 0 0 0,-1 1 0 0 0,1 0 0 0 0,0-1 0 0 0,-1 1 0 0 0,1 0 0 0 0,5 4-18 0 0,-1 0 1 0 0,0 0-1 0 0,4 5 18 0 0,1 4-11 0 0,-7-7 11 0 0,-1 0 0 0 0,1 0 0 0 0,-2 1 0 0 0,1-1 0 0 0,1 7 0 0 0,6 41 0 0 0,-9-50 0 0 0,1 13 0 0 0,-7 60 0 0 0,4-70 0 0 0,-1 0 0 0 0,1-1 0 0 0,-1 1 0 0 0,-1 0 0 0 0,1-1 0 0 0,-1 1 0 0 0,-1-1 0 0 0,1 0 0 0 0,-1 0 0 0 0,0 0 0 0 0,-1-1 0 0 0,0 1 0 0 0,0-1 0 0 0,0 0 0 0 0,-3 2 0 0 0,-3 1 0 0 0,-2 0 0 0 0,10-7 3 0 0,3-2 0 0 0,-1 0-1 0 0,0 1 1 0 0,1-1 0 0 0,-1 1-1 0 0,0-1 1 0 0,1 0 0 0 0,-1 1-1 0 0,0-1 1 0 0,0 0 0 0 0,1 0-1 0 0,-1 0 1 0 0,0 1 0 0 0,0-1-1 0 0,1 0 1 0 0,-1 0 0 0 0,0 0-1 0 0,0 0 1 0 0,0 0 0 0 0,1 0-3 0 0,-15-4 10 0 0,13 3-11 0 0,0 0 0 0 0,0-1 0 0 0,0 1 0 0 0,0-1 1 0 0,0 0-1 0 0,1 0 0 0 0,-1 0 0 0 0,-1-1 1 0 0,2 1-9 0 0,-1-2-65 0 0,2 1 61 0 0,-1 0 0 0 0,1 1 0 0 0,1-1 0 0 0,-1 0 0 0 0,0 1 0 0 0,1-1 0 0 0,-1 0 0 0 0,1 1 0 0 0,0-1 0 0 0,0 1 0 0 0,0-1 0 0 0,0 1 0 0 0,0-1 0 0 0,1 0 13 0 0,4-6-34 0 0,1 0-1 0 0,-1 1 1 0 0,1 0-1 0 0,1 0 0 0 0,2-2 35 0 0,13-9-61 0 0,7-4 61 0 0,-28 21 2 0 0,121-100-62 0 0,-89 71 56 0 0,2-3-36 0 0,30-37 40 0 0,-32 33-24 0 0,7-8 24 0 0,-1-2 0 0 0,-4-1 0 0 0,-1-2 0 0 0,-2-1 0 0 0,16-39 0 0 0,-40 71 0 0 0,-1 0 0 0 0,-1 0-1 0 0,3-20 1 0 0,-1-3 12 0 0,0-18-12 0 0,-5 18 29 0 0,-3 0 1 0 0,-3-38-30 0 0,1 69 5 0 0,-1-24 14 0 0,-2-1 1 0 0,-1 1 0 0 0,-2 1-1 0 0,-2-1 1 0 0,-1 1-1 0 0,-6-12-19 0 0,14 42-2 0 0,-40-99 68 0 0,35 91-66 0 0,7 13 0 0 0,-1 0 0 0 0,1-1 0 0 0,0 1 0 0 0,0 0 0 0 0,0 0 0 0 0,0-1 0 0 0,0 1 0 0 0,0 0 0 0 0,0 0 0 0 0,-1 0 0 0 0,1-1 0 0 0,0 1 0 0 0,0 0 0 0 0,0 0 0 0 0,-1 0 0 0 0,1 0 0 0 0,0 0 0 0 0,0-1 0 0 0,0 1 0 0 0,-1 0 0 0 0,1 0 0 0 0,0 0 0 0 0,0 0 0 0 0,0 0 0 0 0,-1 0 0 0 0,1 0 0 0 0,0 0 0 0 0,0 0 0 0 0,-1 0 0 0 0,1 0 0 0 0,0 0 0 0 0,0 0 0 0 0,-1 0 0 0 0,1 0 0 0 0,0 0 0 0 0,0 0 0 0 0,-1 1 0 0 0,0 1 0 0 0,0-1 0 0 0,0 0 0 0 0,1 1 0 0 0,-1-1 0 0 0,0 1 0 0 0,1-1 0 0 0,0 1 0 0 0,-1-1 0 0 0,1 1 0 0 0,0-1 0 0 0,0 1 0 0 0,-1 0 0 0 0,0 28 0 0 0,0-19 0 0 0,-1 14 0 0 0,2 0 0 0 0,0 0 0 0 0,2 0 0 0 0,2 9 0 0 0,41 189 0 0 0,-19-95 0 0 0,-22-115 14 0 0,0 0-1 0 0,1 0 0 0 0,0 0 1 0 0,6 10-14 0 0,-11-23 0 0 0,1 1 1 0 0,-1 0 0 0 0,1 0 0 0 0,-1 0 0 0 0,1 0 0 0 0,0 0 0 0 0,-1 0 0 0 0,1 0 0 0 0,0-1 0 0 0,0 1 0 0 0,0 0-1 0 0,0 0 1 0 0,0 0 0 0 0,0-1 0 0 0,1 1 0 0 0,-1-1 0 0 0,0 1 0 0 0,1-1 0 0 0,-1 0 0 0 0,1 0 0 0 0,-1 1 0 0 0,0-1 0 0 0,1 0 0 0 0,-1 0 0 0 0,1 0 0 0 0,-1 0 0 0 0,1-1 0 0 0,-1 1 0 0 0,0 0 0 0 0,1 0 0 0 0,-1-1 0 0 0,0 1 0 0 0,1-1 0 0 0,-1 0 0 0 0,0 1 0 0 0,1-1 0 0 0,0 0-1 0 0,5-4 11 0 0,0 1-1 0 0,-1-1 1 0 0,1-1 0 0 0,-1 0-11 0 0,0 1 7 0 0,49-47 46 0 0,-46 44-53 0 0,1 1 0 0 0,-1-1 0 0 0,2 2 0 0 0,-1-1 0 0 0,0 1 0 0 0,1 1 0 0 0,0 0 0 0 0,1 1 0 0 0,-1 0 0 0 0,1 0 0 0 0,-1 1 0 0 0,1 1 0 0 0,0 0 0 0 0,0 1 0 0 0,0 0 0 0 0,2 1 0 0 0,0 0 0 0 0,0 2 0 0 0,0 0 0 0 0,-1 0 0 0 0,1 1 0 0 0,-1 1 0 0 0,1 1 0 0 0,-1 0 0 0 0,0 0 0 0 0,-1 1 0 0 0,1 1 0 0 0,-1 0 0 0 0,0 1 0 0 0,3 3 0 0 0,-6-4 1 0 0,0 0 0 0 0,-1 1-1 0 0,0 0 1 0 0,0 0 0 0 0,-1 1 0 0 0,0 0 0 0 0,0 1-1 0 0,-3-5 11 0 0,-1 1 1 0 0,-1-1 0 0 0,1 1-1 0 0,-1 0 1 0 0,0-1 0 0 0,0 1-1 0 0,0 0 1 0 0,-1 1 0 0 0,0-1-1 0 0,0 0 1 0 0,-1 0 0 0 0,1 0 0 0 0,-2 4-12 0 0,1-3 20 0 0,-1 0 1 0 0,0 1 0 0 0,-1-1 0 0 0,0 0 0 0 0,0-1 0 0 0,0 1 0 0 0,-1 0 0 0 0,0-1 0 0 0,0 1 0 0 0,-1-1 0 0 0,-1 2-21 0 0,3-5-31 0 0,0 0 0 0 0,-1 0-1 0 0,0 1 1 0 0,1-2 0 0 0,-1 1 0 0 0,0 0 0 0 0,-1 0 0 0 0,1-1 0 0 0,0 0 0 0 0,-1 0 0 0 0,1 0 0 0 0,-1 0 0 0 0,0 0 0 0 0,0-1 0 0 0,0 1 0 0 0,1-1 0 0 0,-1 0 0 0 0,0 0 0 0 0,0-1 0 0 0,-2 1 31 0 0,-4-1-847 0 0,-1 0-1 0 0,-9-2 848 0 0,-3-1-1616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1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0 142 13015 0 0,'0'0'576'0'0,"20"0"120"0"0,-1-6-560 0 0,1 1-136 0 0,2-1 0 0 0,0 1 0 0 0,0-3 0 0 0,2 1 0 0 0,-3-4 0 0 0,1 0 0 0 0,-1-2 160 0 0,1 0-16 0 0,0-1-8 0 0,0 1 0 0 0,-2 2-136 0 0,-6 2 0 0 0,-4 0 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1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 35 18887 0 0,'-13'2'540'0'0,"-16"3"221"0"0,-1-1 0 0 0,-21 0-761 0 0,41-3-114 0 0,2-1 214 0 0,8-1-97 0 0,0 1 1 0 0,0 0 0 0 0,0-1-1 0 0,0 1 1 0 0,0 0 0 0 0,0-1 0 0 0,0 1-1 0 0,0 0 1 0 0,0-1 0 0 0,1 1-1 0 0,-1 0 1 0 0,0-1 0 0 0,0 1 0 0 0,0 0-1 0 0,0-1 1 0 0,1 1 0 0 0,-1 0-1 0 0,0-1 1 0 0,0 1 0 0 0,0 0 0 0 0,1 0-1 0 0,-1-1 1 0 0,0 1 0 0 0,0 0-1 0 0,1 0 1 0 0,-1 0-4 0 0,6-6-237 0 0,0 1-1 0 0,1 0 0 0 0,0 0 1 0 0,0 1-1 0 0,0-1 0 0 0,0 2 1 0 0,5-3 237 0 0,-6 3-1191 0 0,-4 2-5427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4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471 1 1839 0 0,'0'0'240'0'0,"0"0"335"0"0,0 0 141 0 0,0 0 27 0 0,0 0-38 0 0,0 0-188 0 0,0 0-79 0 0,0 0-20 0 0,0 0 0 0 0,0 0 4 0 0,0 0 2 0 0,0 0 0 0 0,0 0-14 0 0,0 0-62 0 0,-2 2-27 0 0,-9 9 140 0 0,2 1 0 0 0,-6 9-461 0 0,-5 6 391 0 0,-3 6 9 0 0,2 1 0 0 0,2 0 0 0 0,-6 16-400 0 0,4-7 249 0 0,0 0 344 0 0,-11 15-593 0 0,-23 42 1286 0 0,-30 78-1286 0 0,79-166 40 0 0,-20 47 281 0 0,1 1-1 0 0,-5 27-320 0 0,24-64 71 0 0,0 1-1 0 0,1 0 0 0 0,2-1 0 0 0,0 1 0 0 0,2 0 1 0 0,1 1-1 0 0,0-1 0 0 0,3 6-70 0 0,1 0 34 0 0,1 1 1 0 0,2-1-1 0 0,1 0 0 0 0,1 0 0 0 0,2-1 1 0 0,1 0-1 0 0,9 14-34 0 0,-7-15 22 0 0,2-2 0 0 0,1 1 0 0 0,3 0-22 0 0,-15-19-9 0 0,2-1 0 0 0,-1 0 0 0 0,1 0 0 0 0,0 0 0 0 0,0-1 0 0 0,0 0 0 0 0,1-1 0 0 0,0 0 1 0 0,1 0-1 0 0,-1 0 0 0 0,1-1 0 0 0,2 1 9 0 0,-6-4-106 0 0,0 0 1 0 0,0 0 0 0 0,0 0 0 0 0,0 0 0 0 0,0-1-1 0 0,0 1 1 0 0,0-1 0 0 0,0-1 0 0 0,0 1 0 0 0,0-1-1 0 0,0 0 106 0 0,14-4-1092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5183 0 0,'0'0'234'0'0,"0"0"60"0"0,0 0 112 0 0,0 0 46 0 0,0 0 10 0 0,3-1-28 0 0,50-25 1300 0 0,16-3-1734 0 0,-53 24 216 0 0,-1 1 0 0 0,1 0 0 0 0,0 1 0 0 0,0 1 0 0 0,15 0-216 0 0,-22 2 108 0 0,0 0-1 0 0,1 1 1 0 0,-1 0-1 0 0,0 1 0 0 0,0 0 1 0 0,0 1-1 0 0,0-1 1 0 0,0 2-1 0 0,4 1-107 0 0,-9-3 32 0 0,-1 0 1 0 0,1 0-1 0 0,-1 1 1 0 0,0-1-1 0 0,1 1 1 0 0,-1-1-1 0 0,0 1 0 0 0,-1 0 1 0 0,1 0-1 0 0,0 0 1 0 0,-1 1-1 0 0,0-1 0 0 0,0 1 1 0 0,0-1-1 0 0,0 1 1 0 0,0 0-1 0 0,-1 0 1 0 0,0-1-1 0 0,0 1 0 0 0,0 0 1 0 0,0 0-1 0 0,0 3-32 0 0,0 2 96 0 0,-1-1 0 0 0,0 0 0 0 0,0 0 0 0 0,-1 1 0 0 0,0-1 0 0 0,-1 0 0 0 0,1 0 0 0 0,-1 0 0 0 0,-1 0 0 0 0,-2 6-96 0 0,-6 8 327 0 0,-1 0-1 0 0,-10 15-326 0 0,6-12 291 0 0,-1 6-291 0 0,15-27 54 0 0,-3 3-33 0 0,4-2 22 0 0,3 8-33 0 0,0-7-10 0 0,0-1 0 0 0,1 0 0 0 0,-1 0 0 0 0,1 0 0 0 0,0 0 0 0 0,1 0 0 0 0,-1 0 0 0 0,1-1 0 0 0,0 0 0 0 0,0 0 0 0 0,0 0 0 0 0,0 0 0 0 0,1 0 0 0 0,1 0 0 0 0,0 1 0 0 0,0 0 1 0 0,-1 1-1 0 0,1-1 0 0 0,-1 1 0 0 0,0 0 0 0 0,-1 1 0 0 0,1-1 0 0 0,-1 1 1 0 0,-1 0-1 0 0,1 0 0 0 0,-1 0 0 0 0,0 1 0 0 0,-1-1 0 0 0,0 1 0 0 0,0-1 0 0 0,0 1 1 0 0,-1 5-1 0 0,0-4 7 0 0,0 0 1 0 0,-1 1 0 0 0,0-1 0 0 0,-1 0-1 0 0,0 0 1 0 0,-1 0 0 0 0,1 0 0 0 0,-2 0-1 0 0,1 0 1 0 0,-1 0 0 0 0,-1-1-1 0 0,0 0 1 0 0,0 1 0 0 0,-5 6-8 0 0,-1 1 179 0 0,-2-1 0 0 0,0 0 0 0 0,-1-1-1 0 0,0 0 1 0 0,-1-1 0 0 0,-5 4-179 0 0,1-3 192 0 0,10-6-100 0 0,-1-1-1 0 0,-1 1 1 0 0,0-2-1 0 0,1 0 0 0 0,-2 0 1 0 0,1-1-1 0 0,-7 3-91 0 0,11-6 34 0 0,-1 0 0 0 0,1-1-1 0 0,-1 0 1 0 0,1 0 0 0 0,-1 0-1 0 0,-2-1-33 0 0,6 0 12 0 0,0 0 0 0 0,-1 0 0 0 0,1-1 0 0 0,-1 0-1 0 0,1 1 1 0 0,0-1 0 0 0,-1-1 0 0 0,1 1 0 0 0,0 0 0 0 0,0-1-1 0 0,0 1 1 0 0,-2-2-12 0 0,-5-6 0 0 0,7 6-142 0 0,0 0 0 0 0,0-1 0 0 0,1 0 0 0 0,-1 1 0 0 0,1-1 0 0 0,0 0 0 0 0,0 0 0 0 0,1-1 0 0 0,-1 1 0 0 0,1 0 0 0 0,-1 0 0 0 0,1-2 142 0 0,1 4-3626 0 0,0 2-1116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 1839 0 0,'16'12'83'0'0,"-5"-2"-6"0"0,-6-4-121 0 0,-1-1-1 0 0,-1 1 1 0 0,1-1-1 0 0,-1 1 1 0 0,1 3 44 0 0,-1-2 639 0 0,0 1 1 0 0,0 0-1 0 0,-1 0 1 0 0,0 0-1 0 0,-1 1 1 0 0,1 6-640 0 0,-2-5 588 0 0,0 0 1 0 0,0 0 0 0 0,-1 0-1 0 0,0 0 1 0 0,0-1 0 0 0,-1 1-1 0 0,-1 0 1 0 0,0-1-1 0 0,-3 10-588 0 0,-5 3 537 0 0,0 0 0 0 0,-1-1 0 0 0,-2-1-1 0 0,-8 11-536 0 0,-20 21 1093 0 0,-3-1-1093 0 0,5-5 243 0 0,-12 15 60 0 0,39-49-776 0 0,0 1 1 0 0,0-2-1 0 0,-6 4 473 0 0,17-13-4776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21 314 3223 0 0,'0'0'143'0'0,"-2"-2"-3"0"0,-6-6-111 0 0,1-2 107 0 0,6 8-5 0 0,1 1-1 0 0,-1 0 0 0 0,1-1 0 0 0,-1 1 0 0 0,1 0 1 0 0,0-1-1 0 0,0 1 0 0 0,0-1 0 0 0,0 1 0 0 0,0 0 0 0 0,0-1 1 0 0,0 1-1 0 0,0 0 0 0 0,0-1 0 0 0,1 1 0 0 0,-1-1 1 0 0,1 1-1 0 0,-1 0 0 0 0,1-1 0 0 0,-1 1 0 0 0,1 0 0 0 0,0-1-130 0 0,5-11 607 0 0,-4 4-492 0 0,1 1-1 0 0,1 0 1 0 0,-1 0 0 0 0,2 0-1 0 0,-1 0 1 0 0,1 0 0 0 0,0 1-1 0 0,0 0 1 0 0,1 0 0 0 0,0 1-1 0 0,0-1-114 0 0,16-15 254 0 0,2 2 0 0 0,0 0 0 0 0,1 2 0 0 0,1 0 0 0 0,1 2 0 0 0,20-10-254 0 0,-39 23 66 0 0,0 0 0 0 0,0 0-1 0 0,0 1 1 0 0,1 0 0 0 0,-1 1-1 0 0,0-1 1 0 0,1 1 0 0 0,-1 1-1 0 0,1 0 1 0 0,-1 0 0 0 0,1 1-1 0 0,-1 0 1 0 0,1 0 0 0 0,-1 1-1 0 0,0 0 1 0 0,0 1 0 0 0,0-1-1 0 0,0 2 1 0 0,0-1 0 0 0,3 3-66 0 0,-7-4 10 0 0,1 1 0 0 0,-1 1 1 0 0,0-1-1 0 0,0 1 1 0 0,0-1-1 0 0,0 1 0 0 0,-1 0 1 0 0,0 0-1 0 0,1 1 1 0 0,-1 1-11 0 0,1 1 26 0 0,0-1 0 0 0,-1 2 0 0 0,0-1 1 0 0,0 0-1 0 0,-1 1 0 0 0,1 5-26 0 0,0 3 58 0 0,-1 0 1 0 0,-1 0-1 0 0,0 0 1 0 0,-1 1-1 0 0,-1-1 1 0 0,-2 9-59 0 0,-1 4 170 0 0,-2-1-1 0 0,-1 0 1 0 0,-4 9-170 0 0,-34 81 420 0 0,23-69-232 0 0,-3 0 1 0 0,-2-1-1 0 0,-2-2 0 0 0,-16 18-188 0 0,21-33 438 0 0,-19 16-438 0 0,14-15 616 0 0,-3 6-616 0 0,28-33 91 0 0,0 0 1 0 0,0-1-1 0 0,-4 3-91 0 0,6-5 128 0 0,2-2-34 0 0,0 0-20 0 0,0 0-2 0 0,0 0 4 0 0,0 0 16 0 0,3-1 4 0 0,28-8 30 0 0,0 2 0 0 0,16-2-126 0 0,6 3 13 0 0,11-2 50 0 0,62-16-63 0 0,-25 2 152 0 0,-91 19-578 0 0,0-1 0 0 0,0 0 0 0 0,0 0 0 0 0,0-1 0 0 0,3-2 426 0 0,-6 3-454 0 0,6-2-506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0 7831 0 0,'2'2'603'0'0,"6"7"-430"0"0,-1-1 1 0 0,0 1-1 0 0,0 0 0 0 0,-1 1 1 0 0,0 0-1 0 0,-1 0 1 0 0,0 0-1 0 0,1 4-173 0 0,-2-5 236 0 0,-1 0 0 0 0,-1 0 1 0 0,1 1-1 0 0,-2-1 0 0 0,1 1 0 0 0,-1-1 1 0 0,-1 1-1 0 0,0 0 0 0 0,0-1 0 0 0,-1 4-236 0 0,-1 3 276 0 0,-2-1-1 0 0,1 0 0 0 0,-2 0 0 0 0,0 0 1 0 0,-1-1-1 0 0,0 1 0 0 0,-1-1-275 0 0,-16 27 1189 0 0,-20 25-1189 0 0,25-39 172 0 0,-80 107 521 0 0,57-80-634 0 0,27-37-947 0 0,6-9-2714 0 0,6-7-1444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3223 0 0,'0'0'358'0'0,"0"0"292"0"0,0 0 136 0 0,0 0 22 0 0,0 0-51 0 0,0 0-240 0 0,0 0-107 0 0,1 2-24 0 0,1 0-262 0 0,-1-1-79 0 0,0 0 1 0 0,-1 0-1 0 0,1 0 0 0 0,-1-1 1 0 0,1 1-1 0 0,-1 0 0 0 0,1 0 1 0 0,-1 0-1 0 0,1 0 1 0 0,-1 0-1 0 0,0 0 0 0 0,0 0 1 0 0,1 0-1 0 0,-1 0-45 0 0,6 27 799 0 0,0 0 0 0 0,-1 10-799 0 0,4 62 1220 0 0,-7-74-925 0 0,0 18 372 0 0,-2 0-1 0 0,-1 0 1 0 0,-7 32-667 0 0,-5 11 1448 0 0,-12 30-1448 0 0,-36 116 1216 0 0,57-218-1157 0 0,-7 25 34 0 0,7-29-29 0 0,3-9-42 0 0,1-2-180 0 0,0 0-76 0 0,0 0-694 0 0,0 0-2838 0 0,0 0-1218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0 7831 0 0,'2'2'603'0'0,"6"7"-430"0"0,-1-1 1 0 0,0 1-1 0 0,0 0 0 0 0,-1 1 1 0 0,0 0-1 0 0,-1 0 1 0 0,0 0-1 0 0,1 4-173 0 0,-2-5 236 0 0,-1 0 0 0 0,-1 0 1 0 0,1 1-1 0 0,-2-1 0 0 0,1 1 0 0 0,-1-1 1 0 0,-1 1-1 0 0,0 0 0 0 0,0-1 0 0 0,-1 4-236 0 0,-1 3 276 0 0,-2-1-1 0 0,1 0 0 0 0,-2 0 0 0 0,0 0 1 0 0,-1-1-1 0 0,0 1 0 0 0,-1-1-275 0 0,-16 27 1189 0 0,-20 25-1189 0 0,25-39 172 0 0,-80 107 521 0 0,57-80-634 0 0,27-37-947 0 0,6-9-2714 0 0,6-7-1444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1 919 0 0,'0'3'67'0'0,"-37"140"7521"0"0,6-24-4739 0 0,-4 19-655 0 0,10-44-1197 0 0,21-78-888 0 0,1 0 1 0 0,0 0-1 0 0,1 0 0 0 0,1 0 1 0 0,1 0-1 0 0,0 1 0 0 0,2 6-109 0 0,-2-21 59 0 0,0-2-50 0 0,10 2-456 0 0,-8-1 340 0 0,-2-1 66 0 0,0 1-1 0 0,1-1 1 0 0,-1 0 0 0 0,0 0 0 0 0,0 0 0 0 0,0 0 0 0 0,1 0 0 0 0,-1 0 0 0 0,0 0 0 0 0,0 0-1 0 0,1 0 1 0 0,-1 0 0 0 0,0 0 0 0 0,0 0 0 0 0,0 0 0 0 0,1 0 0 0 0,-1-1 0 0 0,0 1 0 0 0,0 0 0 0 0,0 0-1 0 0,0 0 1 0 0,1 0 0 0 0,-1 0 41 0 0,11-7-3450 0 0,-1-2-1072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0 185 4143 0 0,'0'0'319'0'0,"3"-2"-100"0"0,8-2 799 0 0,0-1 1 0 0,10-1-1019 0 0,18-7 1623 0 0,17-11 2323 0 0,34-21-3946 0 0,-62 30 526 0 0,-1 2 0 0 0,1 2 0 0 0,1 0 0 0 0,0 2 0 0 0,13-2-526 0 0,14-2 344 0 0,-49 12-395 0 0,0 0 0 0 0,0 1 0 0 0,0-1 0 0 0,0 2 0 0 0,3-1 51 0 0,-8 0-223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7367 0 0,'0'0'334'0'0,"0"0"-1"0"0,1 2-213 0 0,1 5 60 0 0,0-1 0 0 0,-1 1 0 0 0,0 0 1 0 0,0 0-1 0 0,-1 0 0 0 0,0 0 0 0 0,0 0 0 0 0,-1 0 0 0 0,0 5-180 0 0,-32 153 3238 0 0,-6 35-860 0 0,29-146-1944 0 0,3-18 18 0 0,-3 31-452 0 0,3-12 110 0 0,7-50-62 0 0,1 5-24 0 0,-1-7 3 0 0,0-3-130 0 0,0 0-66 0 0,0 0-699 0 0,0 0-2880 0 0,0 0-1235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2303 0 0,'0'0'102'0'0,"0"0"158"0"0,0 0 582 0 0,0 0 256 0 0,0 0 48 0 0,0 0-96 0 0,0 0-433 0 0,0 0-192 0 0,3-2-38 0 0,2 0-234 0 0,0 0 0 0 0,0 0 0 0 0,0 1 1 0 0,1-1-1 0 0,-1 1 0 0 0,1 0 0 0 0,-1 1 0 0 0,1-1 0 0 0,-1 1 0 0 0,1 0 0 0 0,-1 1 1 0 0,1-1-1 0 0,4 2-153 0 0,17 4 451 0 0,0 1 1 0 0,-1 1 0 0 0,0 2 0 0 0,0 1-1 0 0,23 13-451 0 0,-37-17 104 0 0,0 1-1 0 0,0 0 0 0 0,-1 1 0 0 0,0 0 1 0 0,-1 1-1 0 0,0 0 0 0 0,0 1 0 0 0,-1 0 1 0 0,-1 0-1 0 0,0 1 0 0 0,0 0 1 0 0,-1 1-1 0 0,0 1-103 0 0,5 12 164 0 0,-1 2-1 0 0,-1-1 1 0 0,-1 1 0 0 0,-2 1 0 0 0,4 25-164 0 0,-6-19 204 0 0,-2 0 0 0 0,-1 0-1 0 0,-2 1 1 0 0,-3 27-204 0 0,-4-6 388 0 0,-2 1-1 0 0,-9 27-387 0 0,7-45 194 0 0,-2 0 0 0 0,-2-1 0 0 0,-1-1 0 0 0,-16 25-194 0 0,-90 141 469 0 0,121-203-466 0 0,-85 123-78 0 0,69-101-519 0 0,3-4-385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40 1375 0 0,'1'-2'251'0'0,"1"-8"514"0"0,-1 8 225 0 0,-1 2 46 0 0,0-2-47 0 0,2-20 3244 0 0,-2 20-3723 0 0,0 2-78 0 0,0 0-31 0 0,0 0-8 0 0,-1 3-14 0 0,-5 22 108 0 0,2-1-1 0 0,1 1 1 0 0,0 17-487 0 0,0-3 337 0 0,-2 10 28 0 0,-23 322 1478 0 0,9-48-1317 0 0,5-131-305 0 0,13-181-210 0 0,0-1 20 0 0,1 0 0 0 0,0 0 0 0 0,0 0 0 0 0,1-1 1 0 0,1 5-32 0 0,-2-14 3 0 0,0 0 0 0 0,0 1 0 0 0,0-1 0 0 0,0 1 1 0 0,0-1-1 0 0,0 1 0 0 0,1-1 0 0 0,-1 0 0 0 0,0 1 1 0 0,0-1-1 0 0,0 1 0 0 0,0-1 0 0 0,1 0 0 0 0,-1 1 0 0 0,0-1 1 0 0,0 1-1 0 0,1-1 0 0 0,-1 0 0 0 0,0 1 0 0 0,1-1-3 0 0,-1 0-111 0 0,0 0 0 0 0,0 0 0 0 0,1 1-1 0 0,-1-1 1 0 0,0 0 0 0 0,0 0-1 0 0,0 0 1 0 0,0 0 0 0 0,0 1-1 0 0,0-1 1 0 0,1 0 0 0 0,-1 0 0 0 0,0 1-1 0 0,0-1 1 0 0,0 0 0 0 0,0 0-1 0 0,0 0 1 0 0,0 1 0 0 0,0-1 0 0 0,0 0-1 0 0,0 0 1 0 0,0 1 0 0 0,0-1 111 0 0,0 0-1218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0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9439 0 0,'-1'3'432'0'0,"-6"15"-259"0"0,0 1-1 0 0,2 0 0 0 0,0 1 0 0 0,1 0 1 0 0,0 4-173 0 0,0 56 1197 0 0,2 0 0 0 0,8 54-1197 0 0,-5-112 396 0 0,2 1 0 0 0,4 21-396 0 0,-5-37 87 0 0,0 0 1 0 0,0 1 0 0 0,1-1 0 0 0,-1-1 0 0 0,2 1-1 0 0,-1 0 1 0 0,1-1 0 0 0,0 1 0 0 0,0-1 0 0 0,5 5-88 0 0,-6-8 34 0 0,0 0 1 0 0,0-1-1 0 0,0 1 1 0 0,1-1 0 0 0,-1 0-1 0 0,0 0 1 0 0,1 0-1 0 0,0 0 1 0 0,-1 0 0 0 0,1-1-1 0 0,0 0 1 0 0,0 0 0 0 0,0 0-1 0 0,0 0 1 0 0,-1 0-1 0 0,1-1 1 0 0,0 0 0 0 0,0 0-1 0 0,0 0 1 0 0,0 0-1 0 0,0-1 1 0 0,0 1 0 0 0,0-1-1 0 0,1-1-34 0 0,11-2 121 0 0,0-2-1 0 0,-1 0 0 0 0,0-1 1 0 0,0 0-1 0 0,3-4-120 0 0,-17 11 2 0 0,24-15 121 0 0,0-1 0 0 0,0-2 0 0 0,0-2-123 0 0,68-61 161 0 0,-17 14-43 0 0,24-14-376 0 0,-70 55 52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322 0 2303 0 0,'0'0'280'0'0,"0"0"336"0"0,0 0 148 0 0,0 0 32 0 0,0 0-44 0 0,0 0-200 0 0,0 0-82 0 0,0 0-20 0 0,-2 1-6 0 0,0 0-330 0 0,0 0-1 0 0,-1 0 0 0 0,1 0 1 0 0,0 0-1 0 0,0 1 0 0 0,0-1 1 0 0,0 1-1 0 0,0 0 0 0 0,0-1 1 0 0,0 1-1 0 0,1 0 0 0 0,-1 1-113 0 0,-4 4 288 0 0,1 1-1 0 0,-4 8-287 0 0,-6 16 395 0 0,0 0 1 0 0,0 8-396 0 0,-21 68 566 0 0,-46 182 824 0 0,46-128-4 0 0,-12 131-1386 0 0,25-76 356 0 0,20-159-233 0 0,3 1 1 0 0,5 42-124 0 0,-1-74 23 0 0,0 0 1 0 0,2 0-1 0 0,2 0 1 0 0,0-1-1 0 0,2 1-23 0 0,-4-11-11 0 0,2 0-1 0 0,8 14 12 0 0,-11-22-10 0 0,0 0 0 0 0,0-1 0 0 0,1 0 0 0 0,0 0-1 0 0,0 0 1 0 0,4 2 10 0 0,-5-5-144 0 0,0 0 0 0 0,1-1 0 0 0,-1 1 0 0 0,1-1 0 0 0,0 0 0 0 0,0 0 0 0 0,1-1 0 0 0,-1 0 0 0 0,0 0 0 0 0,1-1 0 0 0,-1 1 0 0 0,1-1 0 0 0,0-1 0 0 0,-1 1 144 0 0,13-2-4404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29 3223 0 0,'0'0'328'0'0,"0"0"168"0"0,0 0 75 0 0,0 0 18 0 0,0 0-21 0 0,0 0-100 0 0,0 0-41 0 0,0 0-10 0 0,3-1-17 0 0,7-4-118 0 0,1 1 0 0 0,0 0 0 0 0,0 0 0 0 0,0 1 0 0 0,1 0 0 0 0,-1 1 0 0 0,1 1 0 0 0,8-1-282 0 0,-15 2 87 0 0,0 1-1 0 0,-1 0 1 0 0,1 0-1 0 0,0 0 1 0 0,-1 1-1 0 0,1 0 1 0 0,0-1-1 0 0,-1 1 1 0 0,2 2-87 0 0,-5-4 36 0 0,3 3 20 0 0,0-1 1 0 0,-1 1-1 0 0,1 0 1 0 0,-1 0-1 0 0,0 0 0 0 0,0 1 1 0 0,0-1-1 0 0,0 1 0 0 0,2 2-56 0 0,-4-4 38 0 0,0-1-17 0 0,-1 0 0 0 0,1 0 0 0 0,-1 0 0 0 0,1 0 0 0 0,-1 0 0 0 0,1 0 0 0 0,-1 0 1 0 0,1 0-1 0 0,-1 0 0 0 0,0 0 0 0 0,0 0 0 0 0,1 0 0 0 0,-1 0 0 0 0,0 1-21 0 0,0 2 57 0 0,2 3 57 0 0,-1 0 0 0 0,0-1 0 0 0,0 1 1 0 0,-1 0-1 0 0,0 0 0 0 0,0 0 0 0 0,-1-1 0 0 0,1 1 0 0 0,-2 0 0 0 0,1-1 0 0 0,-1 1 0 0 0,0 0 0 0 0,0-1-114 0 0,-9 21 452 0 0,-2-1 0 0 0,-7 11-452 0 0,-5 10 181 0 0,19-36-138 0 0,-1 0 0 0 0,1-1-1 0 0,-2 0 1 0 0,0-1 0 0 0,0 1-1 0 0,-4 2-42 0 0,3-2 0 0 0,9-9-1 0 0,-1-1 1 0 0,1 0-1 0 0,0 1 0 0 0,-1-1 0 0 0,1 1 0 0 0,0-1 0 0 0,0 1 0 0 0,0 0 0 0 0,-1-1 0 0 0,1 1 1 0 0,0-1-1 0 0,0 1 0 0 0,0-1 0 0 0,0 1 0 0 0,0-1 0 0 0,0 1 0 0 0,0 0 0 0 0,0 0 1 0 0,1 0-6 0 0,-1 1-1 0 0,1-1 0 0 0,0 0 1 0 0,0 1-1 0 0,0-1 0 0 0,0 0 0 0 0,0 0 1 0 0,0 0-1 0 0,0 0 0 0 0,0 0 1 0 0,1 0-1 0 0,-1 0 0 0 0,0 0 1 0 0,2 1 6 0 0,22 11-68 0 0,-19-11 51 0 0,27 14-15 0 0,-19-10 11 0 0,-1 0 1 0 0,0 1 0 0 0,0 1 0 0 0,-1 0-1 0 0,6 5 21 0 0,-5-2 15 0 0,-1 1-1 0 0,0 0 0 0 0,0 1 0 0 0,3 6-14 0 0,-9-11 14 0 0,-1 0 0 0 0,-1 0-1 0 0,1 0 1 0 0,-1 0 0 0 0,-1 1-1 0 0,1-1 1 0 0,-2 1 0 0 0,1 0-1 0 0,-1 2-13 0 0,0 0 107 0 0,-1 0 0 0 0,0 0 0 0 0,0 1 0 0 0,-1-1 0 0 0,-1 1 0 0 0,0-1 0 0 0,-1 0 0 0 0,0 1 0 0 0,0-1 0 0 0,-1 0-107 0 0,-3 6 256 0 0,0-1-1 0 0,-2 1 1 0 0,1-1 0 0 0,-2-1 0 0 0,0 0-1 0 0,-2 2-255 0 0,-2 2 366 0 0,0-1-1 0 0,-1-1 1 0 0,-1 0 0 0 0,-1 0-1 0 0,-15 12-365 0 0,26-26 32 0 0,0 1-1 0 0,0-1 1 0 0,0 0-1 0 0,0 0 0 0 0,-1 0 1 0 0,1-1-1 0 0,-1 0 1 0 0,1 0-1 0 0,-1-1 1 0 0,0 1-1 0 0,0-1 0 0 0,0 0 1 0 0,1-1-1 0 0,-1 0 1 0 0,0 1-1 0 0,0-2 1 0 0,0 1-1 0 0,0-1 0 0 0,0 0 1 0 0,0 0-1 0 0,-4-2-31 0 0,3 1-31 0 0,1 0 1 0 0,0 0-1 0 0,1-1 0 0 0,-3-1 31 0 0,-3-1-135 0 0,0 2-251 0 0,9 2-107 0 0,2 1-726 0 0,0 0-2973 0 0,0 0-1268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1375 0 0,'2'2'107'0'0,"12"14"754"0"0,7 14-861 0 0,-13-18 1378 0 0,0 0 1 0 0,-1 0 0 0 0,-1 1 0 0 0,0 0 0 0 0,0 5-1379 0 0,2 10 2641 0 0,3 19-2641 0 0,-10-36 269 0 0,0 0 0 0 0,0 0-1 0 0,-1 0 1 0 0,0 0 0 0 0,-1 0 0 0 0,0 0 0 0 0,-1 0-1 0 0,0 0 1 0 0,-3 7-269 0 0,-7 18 690 0 0,-1-1 0 0 0,-4 5-690 0 0,16-39 10 0 0,-67 147 702 0 0,66-145-1502 0 0,2-3-3002 0 0,0 0-1282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71 214 6447 0 0,'0'0'499'0'0,"0"-2"-328"0"0,0-6-140 0 0,-1 2 150 0 0,1 0 1 0 0,1 0-1 0 0,-1 0 0 0 0,1 0 0 0 0,0 0 0 0 0,0 0 0 0 0,0 0 0 0 0,1 0 0 0 0,1-2-181 0 0,1-1 196 0 0,0 0 1 0 0,0 1-1 0 0,1-1 1 0 0,0 1-1 0 0,0 0 0 0 0,1 0 1 0 0,0 1-1 0 0,0 0 1 0 0,0 0-1 0 0,4-2-196 0 0,-8 7 43 0 0,8-6 245 0 0,0 0-1 0 0,0 1 1 0 0,1 0-1 0 0,0 1 1 0 0,5-2-288 0 0,-13 7 48 0 0,0 0 0 0 0,0 0 0 0 0,0 0 0 0 0,0 0 0 0 0,0 0 0 0 0,0 1 0 0 0,1-1 0 0 0,-1 1 0 0 0,0 0 0 0 0,0 0 0 0 0,0 0-1 0 0,1 1 1 0 0,-1-1 0 0 0,0 1 0 0 0,0-1 0 0 0,0 1 0 0 0,0 0 0 0 0,0 0 0 0 0,0 1 0 0 0,0-1 0 0 0,0 0 0 0 0,0 1 0 0 0,-1 0 0 0 0,1 0-48 0 0,1 1 30 0 0,1 1 0 0 0,-1 0-1 0 0,0 0 1 0 0,-1 0 0 0 0,1 1 0 0 0,-1-1 0 0 0,0 1-1 0 0,0-1 1 0 0,0 1 0 0 0,0 2-30 0 0,1 1 41 0 0,-1 0-1 0 0,0 1 1 0 0,-1 0-1 0 0,0-1 1 0 0,0 1-1 0 0,-1 1-40 0 0,1 16 183 0 0,-1 0 0 0 0,-1 0-1 0 0,-5 26-182 0 0,1-16 195 0 0,-2 0 0 0 0,-2-1-1 0 0,-1 0 1 0 0,-1 0-1 0 0,-8 13-194 0 0,-5 6 321 0 0,-2-1 0 0 0,-32 49-321 0 0,-73 104 561 0 0,117-188-510 0 0,0 0 0 0 0,-2 1-51 0 0,6-7 41 0 0,22-16 24 0 0,72-30-107 0 0,-46 18-9 0 0,0 2 0 0 0,38-10 51 0 0,6 3 26 0 0,39-8 2 0 0,-102 27-36 0 0,-10 0-2347 0 0,0 0 0 0 0,5-1 2355 0 0,0-2-5168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3223 0 0,'0'0'358'0'0,"0"0"292"0"0,0 0 136 0 0,0 0 22 0 0,0 0-51 0 0,0 0-240 0 0,0 0-107 0 0,1 2-24 0 0,1 0-262 0 0,-1-1-79 0 0,0 0 1 0 0,-1 0-1 0 0,1 0 0 0 0,-1-1 1 0 0,1 1-1 0 0,-1 0 0 0 0,1 0 1 0 0,-1 0-1 0 0,1 0 1 0 0,-1 0-1 0 0,0 0 0 0 0,0 0 1 0 0,1 0-1 0 0,-1 0-45 0 0,6 27 799 0 0,0 0 0 0 0,-1 10-799 0 0,4 62 1220 0 0,-7-74-925 0 0,0 18 372 0 0,-2 0-1 0 0,-1 0 1 0 0,-7 32-667 0 0,-5 11 1448 0 0,-12 30-1448 0 0,-36 116 1216 0 0,57-218-1157 0 0,-7 25 34 0 0,7-29-29 0 0,3-9-42 0 0,1-2-180 0 0,0 0-76 0 0,0 0-694 0 0,0 0-2838 0 0,0 0-1218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1 8951 0 0,'0'0'407'0'0,"0"0"-6"0"0,1 3-257 0 0,7 13 170 0 0,0 1 0 0 0,-2 0-1 0 0,0 1 1 0 0,-1-1-1 0 0,0 1 1 0 0,-2 0 0 0 0,0 1-1 0 0,-1-1 1 0 0,-1 0-1 0 0,0 12-313 0 0,-4 0 909 0 0,-1 0 0 0 0,-7 24-909 0 0,-21 59 1382 0 0,16-69-1110 0 0,-2-1 0 0 0,-1-1 0 0 0,-4 2-272 0 0,2-3-821 0 0,20-39 218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0 3223 0 0,'0'0'388'0'0,"0"0"420"0"0,0 0 184 0 0,0 0 38 0 0,0 0-68 0 0,-1 3-316 0 0,-9 30 206 0 0,1 0 1 0 0,2 1-1 0 0,2-1 1 0 0,1 1-1 0 0,0 26-852 0 0,-12 215 2587 0 0,13-228-2266 0 0,-15 91 389 0 0,2-18-256 0 0,2-6-62 0 0,4-34 70 0 0,3 4-462 0 0,6-32 158 0 0,4-53-307 0 0,2-3-155 0 0,1 0 0 0 0,-1 0 0 0 0,0 0 0 0 0,-1-1 1 0 0,1 0-1 0 0,-1 0 0 0 0,0 0 0 0 0,0 0 0 0 0,0-1 0 0 0,0-2 304 0 0,9-13-1488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6647 0 0,'0'0'300'0'0,"0"0"0"0"0,0 3-192 0 0,2 23 796 0 0,-1 1 0 0 0,-1 0 0 0 0,-3 11-904 0 0,-12 84 2889 0 0,6-57-1766 0 0,6-43-778 0 0,-2 13 182 0 0,2 1 1 0 0,1-1 0 0 0,2 32-528 0 0,3-47 158 0 0,3 8-158 0 0,-5-26-68 0 0,-1-2-552 0 0,0 0-247 0 0,0 0-48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1 219 1839 0 0,'2'-1'418'0'0,"15"-6"2796"0"0,0-1 0 0 0,2-2-3214 0 0,34-21 2333 0 0,-5 3-1864 0 0,-17 9 636 0 0,9-8-1105 0 0,-11 8 457 0 0,-10 7 93 0 0,12-4-550 0 0,7-5 252 0 0,-36 20-417 0 0,1-1 0 0 0,0 1 0 0 0,0 0 0 0 0,0 0 0 0 0,1-1 165 0 0,7-2-2932 0 0,0-3-1403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 8463 0 0,'0'0'388'0'0,"0"0"-10"0"0,0 3-240 0 0,-2 21 648 0 0,-3 21-786 0 0,0-5 792 0 0,-5 38 2375 0 0,-17 58-3167 0 0,-1 5 1521 0 0,27-133-1457 0 0,-25 162 1382 0 0,19-108-419 0 0,2 49-1027 0 0,5-85 37 0 0,0-6-12 0 0,0 1 0 0 0,1-1 0 0 0,4 18-25 0 0,-4-34-229 0 0,0 0-1 0 0,0 0 1 0 0,1 0 0 0 0,0 0-1 0 0,-1 0 1 0 0,2 1 229 0 0,-1-2-1411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 6791 0 0,'0'0'308'0'0,"0"0"-1"0"0,2-1-110 0 0,0 0-39 0 0,-1 1-61 0 0,0-1 0 0 0,-1 1 0 0 0,1 0-1 0 0,0-1 1 0 0,0 1 0 0 0,-1 0 0 0 0,1 0 0 0 0,0 0 0 0 0,0 0 0 0 0,-1 0 0 0 0,1 0 0 0 0,0 0 0 0 0,0 0 0 0 0,-1 0-1 0 0,1 0 1 0 0,0 0-97 0 0,27 6 1719 0 0,-25-4-1551 0 0,0-1 0 0 0,0 1 0 0 0,1 0 0 0 0,-1 0 1 0 0,-1 0-1 0 0,1 0 0 0 0,0 0 0 0 0,0 1 0 0 0,-1-1 0 0 0,2 3-168 0 0,0-1 263 0 0,-3-3-191 0 0,0 0-1 0 0,1 0 1 0 0,-1 0-1 0 0,-1 0 1 0 0,1 1-1 0 0,0-1 1 0 0,0 0 0 0 0,0 1-1 0 0,-1-1 1 0 0,1 1-72 0 0,2 4 135 0 0,4 8 65 0 0,0 0-1 0 0,-1 1 1 0 0,0-1 0 0 0,-1 1 0 0 0,-1 0 0 0 0,-1 0 0 0 0,0 1 0 0 0,0-1 0 0 0,-2 1 0 0 0,0-1 0 0 0,-1 1 0 0 0,0 0 0 0 0,-2-1-1 0 0,1 1 1 0 0,-2-1 0 0 0,0 1-200 0 0,-19 72 977 0 0,18-74-810 0 0,-4 10 132 0 0,-1 0 0 0 0,-1-1-1 0 0,-1 0 1 0 0,-10 15-299 0 0,15-27 52 0 0,-1 0 0 0 0,-1 0 0 0 0,0-1 0 0 0,-3 3-52 0 0,11-13 5 0 0,-1 1 0 0 0,1-1 0 0 0,-1 1 1 0 0,1-1-1 0 0,-1 1 0 0 0,1-1 0 0 0,-1 0 0 0 0,1 1 1 0 0,-1-1-1 0 0,0 0 0 0 0,1 1 0 0 0,-1-1 0 0 0,0 0 0 0 0,1 0 1 0 0,-1 0-1 0 0,0 1 0 0 0,1-1-5 0 0,-2 0 5 0 0,-1 1-66 0 0,3-1-47 0 0,-2-1-11 0 0,0-1 3 0 0,0 1 0 0 0,1 0 0 0 0,-1 0 0 0 0,0-1 1 0 0,1 1-1 0 0,-1-1 0 0 0,1 1 0 0 0,0-1 0 0 0,-1 0 0 0 0,1 1 0 0 0,0-1 0 0 0,0 0 0 0 0,0 0 0 0 0,0 0 0 0 0,0 0 0 0 0,1 0 0 0 0,-1 0 0 0 0,1 0 0 0 0,-1 0 1 0 0,1-2 115 0 0,-1-3-952 0 0,1 1 1 0 0,1 0 0 0 0,-1-1-1 0 0,1 1 1 0 0,0 0 0 0 0,2-3 951 0 0,4-19-4918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14 130 4143 0 0,'0'0'319'0'0,"0"0"-103"0"0,0 0 349 0 0,0 0 178 0 0,0 0 32 0 0,-2 1-11 0 0,-7 1-79 0 0,7-1-40 0 0,2-1-5 0 0,0 0-29 0 0,0 0-124 0 0,0 0-58 0 0,1-3-12 0 0,5-5-159 0 0,0-1 0 0 0,0 1-1 0 0,1 0 1 0 0,0 0-1 0 0,1 1 1 0 0,-1-1 0 0 0,1 2-1 0 0,1-1 1 0 0,1 0-258 0 0,1 0 204 0 0,1 0-1 0 0,0 1 1 0 0,0 1-1 0 0,0 0 1 0 0,0 0 0 0 0,1 1-1 0 0,9-1-203 0 0,-17 4 49 0 0,8-2 122 0 0,-1 0 0 0 0,1 2-1 0 0,0-1 1 0 0,0 2 0 0 0,3-1-171 0 0,-12 2 24 0 0,0-1 1 0 0,0 1-1 0 0,0-1 1 0 0,-1 1-1 0 0,1 0 1 0 0,0 1-1 0 0,-1-1 1 0 0,1 1-1 0 0,-1-1 1 0 0,1 1-1 0 0,-1 0 1 0 0,0 0-1 0 0,0 0 1 0 0,0 1-1 0 0,0-1 1 0 0,0 1-1 0 0,0 0 1 0 0,-1 0-1 0 0,3 3-24 0 0,-2-1 22 0 0,0 0-1 0 0,0 0 0 0 0,-1 0 1 0 0,0 1-1 0 0,0-1 0 0 0,0 1 1 0 0,0 0-1 0 0,-1-1 0 0 0,0 1 1 0 0,0 0-1 0 0,-1 0 0 0 0,1 0-21 0 0,-1 11 83 0 0,-1 1 0 0 0,0-1 1 0 0,-2 8-84 0 0,-4 11 172 0 0,-1-1 1 0 0,-2 0 0 0 0,-8 15-173 0 0,7-15 88 0 0,-4 4 4 0 0,-1 0 0 0 0,-2 0 0 0 0,-2-2 0 0 0,-5 6-92 0 0,-84 142 264 0 0,100-169-184 0 0,1 1 0 0 0,-5 14-80 0 0,8-15 16 0 0,3 1-16 0 0,2-16 0 0 0,0 0 0 0 0,-1 0 0 0 0,1 0 0 0 0,1 0 0 0 0,-1 0 0 0 0,0 0 0 0 0,0 0 0 0 0,0 0 0 0 0,0 0 0 0 0,1 0 0 0 0,-1-1 0 0 0,0 1 0 0 0,1 0 0 0 0,-1 0 0 0 0,2 1 4 0 0,-1-1-1 0 0,1 1 0 0 0,0-1 1 0 0,-1 1-1 0 0,1-1 0 0 0,0 0 0 0 0,0 0 1 0 0,0 0-1 0 0,0 0 0 0 0,0 0 1 0 0,2 0-4 0 0,24 7 49 0 0,-28-8-49 0 0,43 9 84 0 0,1-3 0 0 0,0-1 0 0 0,0-2 1 0 0,0-2-1 0 0,20-2-84 0 0,-50 1 48 0 0,-6 2-20 0 0,0-1 1 0 0,0 0-1 0 0,1-1-28 0 0,15 1 67 0 0,-21-1-58 0 0,0 0-153 0 0,-1 0 0 0 0,1-1-1 0 0,0 1 1 0 0,-1-1 0 0 0,1 1-1 0 0,-1-1 1 0 0,1 0 0 0 0,-1 0-1 0 0,2-1 145 0 0,-2 1-70 0 0,10-4-749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0 9503 0 0,'0'0'432'0'0,"0"0"-5"0"0,1 3-278 0 0,4 4 103 0 0,0 1 0 0 0,-1 0-1 0 0,0 0 1 0 0,-1 0 0 0 0,0 0 0 0 0,0 1-1 0 0,-1-1 1 0 0,0 1 0 0 0,0 0-252 0 0,-1 2 350 0 0,-1 1 0 0 0,0 0 1 0 0,0-1-1 0 0,-1 1 0 0 0,-1-1 0 0 0,0 0 1 0 0,-1 1-1 0 0,0 0-350 0 0,-7 19 934 0 0,-2 0 0 0 0,-3 6-934 0 0,-15 23 930 0 0,18-37-549 0 0,1 1 0 0 0,1 1 1 0 0,-2 8-382 0 0,5-11 102 0 0,-2-1 1 0 0,0 0 0 0 0,0 0 0 0 0,-2 0-103 0 0,6-12 3 0 0,-1 2-29 0 0,5-9-102 0 0,1-2-6 0 0,0 0-164 0 0,0 0-718 0 0,1-3-316 0 0,3-10-62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78 144 5983 0 0,'0'0'274'0'0,"0"0"-6"0"0,-2 2-48 0 0,0 0-12 0 0,0 0 1 0 0,-1 0-1 0 0,1 1 1 0 0,0-1-1 0 0,1 1 1 0 0,-1 0-1 0 0,0-1 1 0 0,1 1 0 0 0,-1 0-1 0 0,1 0 1 0 0,-1 2-209 0 0,-3 10 1869 0 0,-3 14-1869 0 0,5-18 183 0 0,-26 114 2125 0 0,26-104-1793 0 0,0 0 0 0 0,1 0-1 0 0,1 16-514 0 0,2-29 120 0 0,-1 0-1 0 0,1 0 0 0 0,1 0 1 0 0,0-1-1 0 0,0 1 0 0 0,0-1 1 0 0,1 1-1 0 0,0-1 0 0 0,0 0 1 0 0,1 0-1 0 0,0 0 0 0 0,2 2-119 0 0,-2-6 128 0 0,-1-1-83 0 0,-2-1-24 0 0,-1-1 0 0 0,1 1 0 0 0,0-1 0 0 0,0 1 0 0 0,0-1 0 0 0,0 0 0 0 0,0 1 0 0 0,-1-1 0 0 0,1 0 0 0 0,0 0 0 0 0,0 1 0 0 0,0-1 0 0 0,0 0 0 0 0,1 0-21 0 0,4 0 103 0 0,0 0-1 0 0,0 0 1 0 0,0-1-1 0 0,0 0 1 0 0,0 0 0 0 0,0 0-1 0 0,0-1 1 0 0,0 0-1 0 0,-1 0 1 0 0,1-1 0 0 0,-1 1-1 0 0,1-1 1 0 0,-1 0-1 0 0,0-1 1 0 0,3-2-103 0 0,6-4 212 0 0,-2-1-1 0 0,1-1 1 0 0,-2 0 0 0 0,1-1-1 0 0,1-3-211 0 0,1-3 320 0 0,-1-1-1 0 0,8-14-319 0 0,-15 20 138 0 0,-1 1 1 0 0,0-1-1 0 0,-1-1 1 0 0,0 1 0 0 0,1-13-139 0 0,-3 17 68 0 0,0-3 44 0 0,0 1 0 0 0,-1-1 0 0 0,-1 0-1 0 0,0 0 1 0 0,0 0 0 0 0,-1 0 0 0 0,-2-6-112 0 0,1 10 60 0 0,0 1 1 0 0,0-1-1 0 0,0 1 1 0 0,-2 0-1 0 0,1-1 1 0 0,-1 1-1 0 0,0 1 1 0 0,0-1-1 0 0,-1 1 1 0 0,0 0-1 0 0,-3-4-60 0 0,-16-15 269 0 0,-7-5-269 0 0,20 22 11 0 0,0 4-11 0 0,-2 1 0 0 0,-1 4 0 0 0,12 1-138 0 0,-1 0 0 0 0,1-1 0 0 0,0 1-1 0 0,0 0 1 0 0,0 0 0 0 0,0 0 0 0 0,0 0 0 0 0,0 1-1 0 0,0-1 1 0 0,0 1 0 0 0,1-1 0 0 0,-1 1 0 0 0,0-1-1 0 0,0 2 139 0 0,0 0-1533 0 0,-1 1 1 0 0,1-1-1 0 0,0 1 0 0 0,-1 1 1533 0 0,-3 8-6262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29 1375 0 0,'0'0'66'0'0,"-2"-1"-8"0"0,-7-4-46 0 0,0 0 210 0 0,7 5 926 0 0,2 0 396 0 0,0 0 78 0 0,0 0-144 0 0,3-2-652 0 0,2 0-613 0 0,1-1 0 0 0,-1 1-1 0 0,1 0 1 0 0,0 1 0 0 0,-1-1-1 0 0,1 1 1 0 0,0 0 0 0 0,0 0-1 0 0,0 1 1 0 0,0 0 0 0 0,0 0-1 0 0,2 1-212 0 0,15 4 461 0 0,1 1 0 0 0,-1 1 0 0 0,-1 1 0 0 0,1 1 0 0 0,-1 1 0 0 0,0 1-461 0 0,17 11 715 0 0,-1 2-1 0 0,30 24-714 0 0,-46-30 143 0 0,0 1 0 0 0,-1 2-1 0 0,-1 0 1 0 0,-1 0 0 0 0,-1 2 0 0 0,-1 1 0 0 0,-1 0 0 0 0,-1 1-1 0 0,6 13-142 0 0,-6-6 159 0 0,-2 1 0 0 0,-1 0 0 0 0,-1 0 0 0 0,-2 2 0 0 0,-1-1-1 0 0,-2 1 1 0 0,0 23-159 0 0,-2 1 364 0 0,-3 0 0 0 0,-2 0 0 0 0,-3 1 0 0 0,-8 33-364 0 0,-7 14 603 0 0,-5-1 0 0 0,-4-1-1 0 0,-39 90-602 0 0,39-129 711 0 0,-34 55-711 0 0,-3 5 504 0 0,8-15 270 0 0,-39 53-774 0 0,83-142 31 0 0,10-18-31 0 0,-17 29 83 0 0,-7 6-83 0 0,21-30 9 0 0,-1-1 1 0 0,0 1-1 0 0,-1-2 1 0 0,0 1 0 0 0,0-1-1 0 0,-8 5-9 0 0,-11 2-12 0 0,17-9-73 0 0,8-4-53 0 0,2-1-19 0 0,0 0-190 0 0,0 0-784 0 0,0 0-351 0 0,0 0-70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1 919 0 0,'0'3'67'0'0,"-37"140"7521"0"0,6-24-4739 0 0,-4 19-655 0 0,10-44-1197 0 0,21-78-888 0 0,1 0 1 0 0,0 0-1 0 0,1 0 0 0 0,1 0 1 0 0,1 0-1 0 0,0 1 0 0 0,2 6-109 0 0,-2-21 59 0 0,0-2-50 0 0,10 2-456 0 0,-8-1 340 0 0,-2-1 66 0 0,0 1-1 0 0,1-1 1 0 0,-1 0 0 0 0,0 0 0 0 0,0 0 0 0 0,0 0 0 0 0,1 0 0 0 0,-1 0 0 0 0,0 0 0 0 0,0 0-1 0 0,1 0 1 0 0,-1 0 0 0 0,0 0 0 0 0,0 0 0 0 0,0 0 0 0 0,1 0 0 0 0,-1-1 0 0 0,0 1 0 0 0,0 0 0 0 0,0 0-1 0 0,0 0 1 0 0,1 0 0 0 0,-1 0 41 0 0,11-7-3450 0 0,-1-2-1072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19.820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422 844 4143 0 0,'0'0'191'0'0,"-2"-1"-11"0"0,-18-11-143 0 0,-20-6 537 0 0,33 15-468 0 0,5 2-2 0 0,-9-1 47 0 0,8 1-127 0 0,0 1 41 0 0,3 0-1 0 0,0 0 0 0 0,0 0 6 0 0,0 0 15 0 0,0 0-82 0 0,0 0 0 0 0,0 0 0 0 0,0 1 1 0 0,0-1-1 0 0,0 0 0 0 0,0 0 0 0 0,0 1 0 0 0,0-1 0 0 0,0 0 0 0 0,0 0 0 0 0,0 1 0 0 0,0-1 0 0 0,0 0 1 0 0,-1 0-1 0 0,1 1 0 0 0,0-1 0 0 0,0 0 0 0 0,0 0 0 0 0,0 0 0 0 0,-1 1 0 0 0,1-1 0 0 0,0 0 1 0 0,0 0-4 0 0,-1 1 2 0 0,1-1 0 0 0,0 0 0 0 0,0 1 0 0 0,-1-1 1 0 0,1 0-1 0 0,0 1 0 0 0,0-1 0 0 0,-1 1 1 0 0,1-1-1 0 0,0 0 0 0 0,0 1 0 0 0,0-1 0 0 0,0 1 1 0 0,0-1-1 0 0,-1 0 0 0 0,1 1 0 0 0,0-1 1 0 0,0 1-1 0 0,0-1 0 0 0,0 1 0 0 0,0-1 1 0 0,0 1-1 0 0,1-1-2 0 0,-1 9-7 0 0,1 0 0 0 0,0-1-1 0 0,1 1 1 0 0,0 0 0 0 0,0 0 7 0 0,17 46-52 0 0,-13-37 84 0 0,133 343 1865 0 0,-42-133-950 0 0,-84-199-542 0 0,-11-26-276 0 0,-2-3-1 0 0,0 0 0 0 0,0 0-9 0 0,0 0-39 0 0,0 0-9 0 0,0 0 15 0 0,0 0-11 0 0,-1 0-70 0 0,0-1 0 0 0,0 1-1 0 0,0 0 1 0 0,1 0 0 0 0,-1-1 0 0 0,0 1-1 0 0,0-1 1 0 0,1 1 0 0 0,-1-1 0 0 0,0 1-1 0 0,1-1 1 0 0,-1 1 0 0 0,0-1-5 0 0,-1-1 3 0 0,-5-4-24 0 0,0 0 0 0 0,1-1 0 0 0,-1 1 0 0 0,2-1 0 0 0,-1-1 0 0 0,-2-3 21 0 0,-6-9-26 0 0,-27-37 26 0 0,25 33-59 0 0,-9-16 59 0 0,11 16-34 0 0,-1 2-1 0 0,-4-4 35 0 0,9 12 0 0 0,0-1 0 0 0,-4-10 0 0 0,6 11 0 0 0,-1-1 0 0 0,-1 1 0 0 0,-2-2 0 0 0,-5-4 0 0 0,13 17 0 0 0,-8-7 0 0 0,0 1 0 0 0,3 1-10 0 0,7 7-49 0 0,2 1-26 0 0,0 0 15 0 0,0 0 6 0 0,2 1-9 0 0,5 6-4 0 0,1 1 0 0 0,-1-1 0 0 0,0 1 0 0 0,-1 1 0 0 0,0-1 0 0 0,1 4 77 0 0,11 20-154 0 0,2 6 154 0 0,-7-12-55 0 0,101 228 38 0 0,-84-181 18 0 0,-23-59 13 0 0,-3-3 18 0 0,0-1 0 0 0,0 1 0 0 0,-1 0 0 0 0,0 3-32 0 0,-2-11 97 0 0,-1-3 34 0 0,0 0 11 0 0,-1 0-114 0 0,1 1 0 0 0,-1-1 0 0 0,0 1 0 0 0,0-1 0 0 0,0 1 0 0 0,0-1 0 0 0,1 1 1 0 0,-1-1-1 0 0,0 0 0 0 0,0 1-28 0 0,0-1 15 0 0,-1 0 15 0 0,0 0 0 0 0,1 1-1 0 0,-1-1 1 0 0,0 0 0 0 0,0 0-1 0 0,0 0 1 0 0,0 0 0 0 0,0-1-1 0 0,0 1 1 0 0,0-1 0 0 0,0 1-1 0 0,0-1 1 0 0,0 1-1 0 0,1-1 1 0 0,-1 0 0 0 0,0 0-1 0 0,0 0 1 0 0,1 0 0 0 0,-1 0-1 0 0,1 0 1 0 0,-1 0 0 0 0,1-1-1 0 0,-2 0-29 0 0,-4-6 56 0 0,0 0 0 0 0,0 0 0 0 0,1 0-1 0 0,0-1-55 0 0,3 5-11 0 0,-23-36 88 0 0,-7-17-77 0 0,16 25-30 0 0,-2 2 0 0 0,-1 0-1 0 0,-8-8 31 0 0,-18-13-67 0 0,18 21 38 0 0,-12-17 29 0 0,-30-37 0 0 0,20 25 0 0 0,40 45-1 0 0,-4-10 16 0 0,8 16 54 0 0,5 7 20 0 0,1 1-14 0 0,0 0-10 0 0,0 0-1 0 0,1 0-59 0 0,0 0 0 0 0,0 0 0 0 0,0 0 0 0 0,0 1 0 0 0,0-1 0 0 0,1 0 0 0 0,-1 1 0 0 0,0-1 0 0 0,0 1 0 0 0,0-1 0 0 0,0 1 0 0 0,0 0-5 0 0,3 1 4 0 0,9 6-4 0 0,-1 1 0 0 0,0 0 0 0 0,-1 0 0 0 0,0 1 0 0 0,0 0 0 0 0,-1 1 0 0 0,-7-8 0 0 0,16 18 0 0 0,7 10 0 0 0,6 8 0 0 0,-3-6 0 0 0,-1 1 0 0 0,-3 1 0 0 0,0 2 0 0 0,-3 0 0 0 0,5 13 0 0 0,15 41 60 0 0,-33-67-1 0 0,0 0 0 0 0,3 20-59 0 0,-11-34 150 0 0,-2-5 550 0 0,0-5-516 0 0,-4-2-113 0 0,1 0-1 0 0,0 0 1 0 0,-1-1-1 0 0,1 1 0 0 0,0-1 1 0 0,0 0-1 0 0,1 0 0 0 0,-1 0 1 0 0,1-1-1 0 0,-1 0-70 0 0,-9-11 219 0 0,-10-15-219 0 0,6 7 91 0 0,-73-77-32 0 0,38 45-40 0 0,19 19-19 0 0,8 9 0 0 0,1-1 0 0 0,1 0 0 0 0,-5-11 0 0 0,13 14 0 0 0,0-1 0 0 0,-9-25 0 0 0,18 36 0 0 0,0-1 0 0 0,1 1 0 0 0,1-2 0 0 0,1 1 0 0 0,-2-15 0 0 0,4 17-11 0 0,0 4 1 0 0,0 0 0 0 0,0 1 0 0 0,1-1 0 0 0,1 0-1 0 0,-1 1 1 0 0,2-2 10 0 0,2-1 0 0 0,6 1 0 0 0,3 3 0 0 0,-8 6-6 0 0,1 0-1 0 0,0 1 0 0 0,0-1 1 0 0,0 1-1 0 0,0 0 0 0 0,0 1 0 0 0,0-1 1 0 0,0 1-1 0 0,1 0 7 0 0,3 1-2 0 0,-1 0 0 0 0,0 1 0 0 0,1 0 1 0 0,-1 0-1 0 0,6 4 2 0 0,4 1 1 0 0,-1 2 0 0 0,0 0 0 0 0,-1 1 0 0 0,0 1 0 0 0,6 6-1 0 0,3 3 0 0 0,-2 1 0 0 0,0 1 0 0 0,-2 1 0 0 0,1 3 0 0 0,79 104 0 0 0,-75-94 0 0 0,41 57 43 0 0,-5 4 0 0 0,-3 2-1 0 0,3 19-42 0 0,-7 7 639 0 0,-55-123-451 0 0,-1-2 17 0 0,0 0 3 0 0,0 0 7 0 0,-2-1 28 0 0,-1-2-168 0 0,-1 0 0 0 0,1 0 0 0 0,-1 0 0 0 0,1-1 0 0 0,0 1 1 0 0,0-1-1 0 0,0 0 0 0 0,0-2-75 0 0,-7-11 277 0 0,-3-9-277 0 0,6 12 70 0 0,-224-456 346 0 0,231 469-416 0 0,-69-154-339 0 0,7-4 339 0 0,20 50-163 0 0,9 29 46 0 0,-2-5-154 0 0,-1-17 271 0 0,11 25-22 0 0,24 76 17 0 0,1 0 0 0 0,0-1 0 0 0,-1 1 1 0 0,1 0-1 0 0,0-1 0 0 0,0 1 0 0 0,0 0 1 0 0,0 0-1 0 0,0-1 5 0 0,0 1-1 0 0,0 1 1 0 0,1-1-1 0 0,-1 1 0 0 0,0-1 1 0 0,0 1-1 0 0,0-1 1 0 0,1 1-1 0 0,-1-1 0 0 0,0 0 1 0 0,1 1-1 0 0,-1 0 0 0 0,0-1 1 0 0,1 1-1 0 0,-1-1 1 0 0,1 1-1 0 0,-1-1 0 0 0,1 1 1 0 0,1-1 0 0 0,-1 0 0 0 0,1 0 0 0 0,0 0 0 0 0,0 1 0 0 0,-1-1 0 0 0,1 1 0 0 0,0-1 0 0 0,0 1 0 0 0,0-1 0 0 0,0 1 0 0 0,0 0 0 0 0,0 0 0 0 0,0 0 0 0 0,0 0 0 0 0,-1 1 0 0 0,1-1 0 0 0,0 0 0 0 0,0 1 0 0 0,0-1 0 0 0,0 1 0 0 0,0 0 0 0 0,1 0 0 0 0,3 2 0 0 0,0 0 0 0 0,0 1 0 0 0,0-1 0 0 0,-1 1 0 0 0,1 0 0 0 0,0 2 0 0 0,10 8 0 0 0,-1 1 0 0 0,-1 1 0 0 0,3 6 0 0 0,39 54 27 0 0,-24-31 13 0 0,210 276 49 0 0,-221-294-89 0 0,82 101 32 0 0,44 60-4 0 0,-57-56-30 0 0,-6 4-1 0 0,-2 11 3 0 0,134 290 25 0 0,-178-358 417 0 0,11 11-442 0 0,-42-78 25 0 0,-5-10 52 0 0,-2-4 26 0 0,-4-15-37 0 0,0 0 1 0 0,-1 1-1 0 0,0 0 1 0 0,-4-5-67 0 0,-1-7 59 0 0,-72-181 143 0 0,24 63-116 0 0,-134-373-268 0 0,12 54-123 0 0,179 464 304 0 0,-62-151-68 0 0,-15-37 34 0 0,43 94-13 0 0,3-2 48 0 0,13 34 10 0 0,-52-200-92 0 0,71 262 82 0 0,-3-14 0 0 0,0-1 0 0 0,0-7 0 0 0,3 22 0 0 0,0 1 0 0 0,0-1 0 0 0,0 1 0 0 0,0-1 0 0 0,0 1 0 0 0,0 0 0 0 0,0-1 0 0 0,0 1 0 0 0,0-1 0 0 0,0 1 0 0 0,0-1 0 0 0,0 1 0 0 0,0-1 0 0 0,1 1 0 0 0,-1-1 0 0 0,0 1 0 0 0,0-1 0 0 0,0 1 0 0 0,1 0 0 0 0,-1-1 0 0 0,0 1 0 0 0,1-1 0 0 0,-1 1 0 0 0,1 0 0 0 0,0 0 0 0 0,0 0 0 0 0,-1 0 0 0 0,1 0 0 0 0,0 1 0 0 0,0-1 0 0 0,0 0 0 0 0,0 0 0 0 0,-1 1 0 0 0,1-1 0 0 0,0 1 0 0 0,0-1 0 0 0,-1 1 0 0 0,1-1 0 0 0,0 1 0 0 0,-1-1 0 0 0,1 1 0 0 0,0 0 0 0 0,15 15 0 0 0,-15-15 0 0 0,20 23 0 0 0,-2 0 0 0 0,10 18 0 0 0,33 58 0 0 0,-46-73 0 0 0,132 234-10 0 0,8 48 10 0 0,-124-241-13 0 0,183 387-86 0 0,-22 10-35 0 0,-36-2 108 0 0,-123-339 191 0 0,-5 1 0 0 0,9 102-165 0 0,-36-216 34 0 0,0 8 70 0 0,0 0-1 0 0,-1 0 1 0 0,-1 0-1 0 0,0 3-103 0 0,-1-20 104 0 0,1-2-2 0 0,-3-1-13 0 0,-3-1-68 0 0,0-1 0 0 0,0 1 0 0 0,1-2 0 0 0,-1 1 0 0 0,1-1 0 0 0,0 1 0 0 0,0-1 0 0 0,0-1-1 0 0,0 1 1 0 0,0-1 0 0 0,-1-3-21 0 0,-10-11 12 0 0,2-1-1 0 0,-7-12-11 0 0,-56-100 50 0 0,-47-116-50 0 0,-132-383-118 0 0,160 335 99 0 0,13-4-18 0 0,-13-42 13 0 0,87 313 19 0 0,2 10-11 0 0,2-1 0 0 0,0 1 0 0 0,0-10 16 0 0,5 28-1 0 0,0 0 1 0 0,-1 0-1 0 0,1 1 1 0 0,0-1-1 0 0,0 0 0 0 0,0 0 1 0 0,0 0-1 0 0,0 0 1 0 0,0 0-1 0 0,1 1 0 0 0,-1-1 1 0 0,0 0-1 0 0,0 0 1 0 0,0 0-1 0 0,1 1 0 0 0,-1-1 1 0 0,0 0-1 0 0,1 0 1 0 0,0 1-1 0 0,-1 0 1 0 0,1 0-1 0 0,0-1 0 0 0,0 1 0 0 0,0 0 0 0 0,-1 0 0 0 0,1 0 0 0 0,0 0 1 0 0,0 1-1 0 0,-1-1 0 0 0,1 0 0 0 0,0 0 0 0 0,0 0 0 0 0,0 1 1 0 0,-1-1-1 0 0,1 0 0 0 0,0 1 0 0 0,-1-1 0 0 0,1 0 0 0 0,0 1 0 0 0,-1-1 1 0 0,1 1 0 0 0,19 14-35 0 0,-12-6 31 0 0,1 0 1 0 0,-1 0-1 0 0,-1 1 1 0 0,0 0-1 0 0,2 5 4 0 0,11 20-38 0 0,-2 1 38 0 0,-13-26-8 0 0,163 347-78 0 0,-70-146 28 0 0,-8-24 28 0 0,106 237-106 0 0,-140-289 94 0 0,-6 3-1 0 0,1 28 43 0 0,7 77 60 0 0,18 194-60 0 0,-74-428 18 0 0,7 51 227 0 0,-3 0 0 0 0,-2 24-245 0 0,-6-85 100 0 0,0 0-87 0 0,0 0 0 0 0,-1-1-1 0 0,1 1 1 0 0,0 0 0 0 0,1-1-1 0 0,-1 0 1 0 0,0 1-1 0 0,0-1 1 0 0,1 0 0 0 0,-1 0-1 0 0,1 0 1 0 0,-1-2-13 0 0,-4-5 35 0 0,1 0 1 0 0,-1-6-36 0 0,5 12 5 0 0,-24-57 64 0 0,-4-26-69 0 0,13 37-13 0 0,5 16-8 0 0,-121-341-150 0 0,4 11 99 0 0,16-5 0 0 0,5-51 72 0 0,81 302-36 0 0,5 0 0 0 0,-2-72 36 0 0,22 165 0 0 0,0 0 0 0 0,2-5 0 0 0,1 12-17 0 0,-1 14-19 0 0,1 5-9 0 0,2 3 23 0 0,0-1 1 0 0,0 1 0 0 0,-1 0-1 0 0,0 0 1 0 0,0 0 0 0 0,2 5 21 0 0,13 37-58 0 0,-14-37 49 0 0,89 301-101 0 0,-80-263 92 0 0,125 533-46 0 0,-101-376 113 0 0,8 182-49 0 0,-31-144 175 0 0,-11 26-175 0 0,-4-213 7 0 0,-8 204 79 0 0,3-183-56 0 0,-4 1-1 0 0,-8 22-29 0 0,13-78 39 0 0,0 1-1 0 0,-8 16-38 0 0,11-34 11 0 0,-1 1 0 0 0,1 0 0 0 0,-1-1 0 0 0,0 1 0 0 0,0-1 0 0 0,-1 0-1 0 0,0 0 1 0 0,0 0 0 0 0,0-1 0 0 0,0 1 0 0 0,-1-1 0 0 0,-2 2-11 0 0,5-5 9 0 0,0 0 1 0 0,0 0-1 0 0,0 0 1 0 0,0 0-1 0 0,0 0 1 0 0,0 0 0 0 0,0 0-1 0 0,0-1 1 0 0,0 1-1 0 0,-1-1 1 0 0,1 1-1 0 0,0-1 1 0 0,-1 0-1 0 0,1 0 1 0 0,0 0-1 0 0,0 0 1 0 0,-1 0-1 0 0,1-1 1 0 0,0 1-1 0 0,0-1 1 0 0,-1 0-1 0 0,1 1 1 0 0,0-1-1 0 0,0 0 1 0 0,0 0-1 0 0,0 0 1 0 0,0 0-1 0 0,0-1 1 0 0,0 1-1 0 0,1-1-9 0 0,-7-4 29 0 0,0-1 1 0 0,1-1-1 0 0,0 0 0 0 0,1 0 0 0 0,0 0 0 0 0,-1-2-29 0 0,-14-23-20 0 0,0-2 0 0 0,3 0 0 0 0,-11-27 20 0 0,-38-116-158 0 0,60 160 139 0 0,-51-162-108 0 0,7-2 0 0 0,0-43 127 0 0,-1-74 12 0 0,12-4-12 0 0,39 295 0 0 0,-15-148 3 0 0,13 100 58 0 0,3-44-61 0 0,1 89 0 0 0,0 0 0 0 0,0 0 0 0 0,1 0 0 0 0,2-2 0 0 0,-4 12 0 0 0,0 0 0 0 0,0 1 0 0 0,0-1 0 0 0,0 0 0 0 0,1 0 0 0 0,-1 1 0 0 0,0-1 0 0 0,0 0 0 0 0,1 1 0 0 0,-1-1 0 0 0,1 1 0 0 0,-1-1 0 0 0,0 0 0 0 0,1 1 0 0 0,-1-1 0 0 0,1 1 0 0 0,-1-1 0 0 0,1 1 0 0 0,0 0 0 0 0,0 0 0 0 0,-1 1 0 0 0,1-1 0 0 0,0 0 0 0 0,-1 1 0 0 0,1-1 0 0 0,0 0 0 0 0,-1 1 0 0 0,1-1 0 0 0,0 1 0 0 0,-1-1 0 0 0,1 1 0 0 0,-1-1 0 0 0,1 1 0 0 0,-1 0 0 0 0,1-1 0 0 0,-1 1 0 0 0,1 0 0 0 0,-1-1 0 0 0,0 1 0 0 0,1 0 0 0 0,-1 0 0 0 0,10 19 0 0 0,5 21 0 0 0,-2 0 0 0 0,-1 1 0 0 0,-1 10 0 0 0,-3-19 0 0 0,59 245 0 0 0,16 66 0 0 0,-10 2 0 0 0,9 130 202 0 0,-80-459-172 0 0,-2-14 50 0 0,-1-7 16 0 0,-85-337 5 0 0,23 83-106 0 0,-99-440 5 0 0,90 373 0 0 0,69 314 3 0 0,-51-241-22 0 0,14 0-37 0 0,39 241 55 0 0,-1-7-3 0 0,0 0-1 0 0,2-7 5 0 0,0 24-4 0 0,0 0 0 0 0,0-1 1 0 0,0 1-1 0 0,0 0 0 0 0,0 0 1 0 0,0 0-1 0 0,1 0 0 0 0,-1 0 1 0 0,0 0-1 0 0,1 0 0 0 0,-1 0 1 0 0,1 0-1 0 0,-1 0 1 0 0,1 0-1 0 0,0 0 4 0 0,-1 1-2 0 0,0-1 0 0 0,1 1 0 0 0,-1 0 0 0 0,1 0 0 0 0,0 0 0 0 0,-1-1 0 0 0,1 1 0 0 0,-1 0 0 0 0,1 0 0 0 0,-1 0 0 0 0,1 0 0 0 0,-1 0 0 0 0,1 0 0 0 0,-1 0 0 0 0,1 0 0 0 0,-1 0 0 0 0,1 1 0 0 0,0-1 0 0 0,-1 0 0 0 0,1 0 0 0 0,-1 0 0 0 0,1 0 0 0 0,-1 1 1 0 0,0-1-1 0 0,1 0 0 0 0,-1 1 0 0 0,1-1 0 0 0,-1 0 0 0 0,1 1 0 0 0,-1-1 0 0 0,0 0 0 0 0,1 1 0 0 0,-1 0 2 0 0,15 16-23 0 0,-6-3-8 0 0,0 0 0 0 0,-1 0 0 0 0,-1 1-1 0 0,0 1 32 0 0,22 64-36 0 0,-24-66 30 0 0,74 230-125 0 0,23 66 74 0 0,50 149-18 0 0,-23 8 18 0 0,-42-54 25 0 0,-28 2 0 0 0,-36-132 84 0 0,-21-228-26 0 0</inkml:trace>
  <inkml:trace contextRef="#ctx0" brushRef="#br0" timeOffset="1">1562 4167 17887 0 0,'-43'-144'4'0'0,"26"80"-18"0"0,-195-867-216 0 0,164 653 230 0 0,12-2 0 0 0,2-268 0 0 0,33 418-360 0 0,1 127 234 0 0,1 7-64 0 0,6 53-201 0 0,-3-1 1 0 0,-3 14 390 0 0,1-13-61 0 0,0-3 49 0 0,15 779-314 0 0,-25-341 474 0 0,-18-2 48 0 0,17-407-40 0 0,6-65-37 0 0,-1 0 0 0 0,-1 0-1 0 0,-2 5-118 0 0,6-20 147 0 0,1-3 12 0 0,-2-1 7 0 0,0 0-152 0 0,1-1 0 0 0,-1 1 1 0 0,1 0-1 0 0,-1-1 0 0 0,1 1 0 0 0,-1-1 0 0 0,1 1 0 0 0,0-1 0 0 0,0 0 1 0 0,0 0-1 0 0,0 1 0 0 0,0-1 0 0 0,0-1-14 0 0,-9-28 143 0 0,7 22-134 0 0,-16-62-179 0 0,-4-43 170 0 0,-4-76-206 0 0,12 46 156 0 0,6-1-1 0 0,7 0 0 0 0,15-135 51 0 0,-4 205 0 0 0,3 0 0 0 0,3 1 0 0 0,12-30 0 0 0,-23 90-10 0 0,1-1-1 0 0,0 1 0 0 0,1 0 1 0 0,1 0-1 0 0,0 0 0 0 0,2-1 11 0 0,-8 13-2 0 0,0 0-1 0 0,0 1 0 0 0,0-1 1 0 0,1 1-1 0 0,-1-1 0 0 0,1 1 1 0 0,-1 0-1 0 0,1-1 1 0 0,-1 1-1 0 0,1 0 0 0 0,0 0 1 0 0,0 0-1 0 0,-1 0 0 0 0,1 0 1 0 0,0 1-1 0 0,0-1 1 0 0,1 0 2 0 0,-2 1-4 0 0,1 0 1 0 0,0 0-1 0 0,0 0 1 0 0,0 0 0 0 0,-1 0-1 0 0,1 1 1 0 0,0-1-1 0 0,0 0 1 0 0,-1 1 0 0 0,1-1-1 0 0,0 1 1 0 0,0 0-1 0 0,-1 0 1 0 0,1-1 0 0 0,-1 1-1 0 0,1 0 1 0 0,-1 0-1 0 0,1 1 1 0 0,-1-1 3 0 0,4 3-11 0 0,-1 0 0 0 0,0 0 0 0 0,0 1 0 0 0,0 0 0 0 0,0 0 0 0 0,2 5 11 0 0,4 8-5 0 0,3 8 5 0 0,-8-16-8 0 0,23 57-22 0 0,-3 0 0 0 0,15 64 30 0 0,-6 2 19 0 0,15 135-19 0 0,-7 137 35 0 0,-37-332-16 0 0,25 243 234 0 0,-27-298-131 0 0,-3-15 8 0 0,0-6 4 0 0,-33-266 162 0 0,-92-724-368 0 0,120 961 72 0 0,-32-226 0 0 0,-6-48 0 0 0,14-2 0 0 0,28 289 0 0 0,-5-109 0 0 0,6 85 0 0 0,5-40 0 0 0,-5 82 0 0 0,0-4-1 0 0,1 0-1 0 0,-1-1 1 0 0,1 1-1 0 0,0 0 1 0 0,1 0-1 0 0,-1-1 1 0 0,1 1-1 0 0,0 0 1 0 0,3-4 1 0 0,-5 9-2 0 0,0-1 0 0 0,1 1 1 0 0,-1-1-1 0 0,0 1 0 0 0,0-1 0 0 0,1 1 0 0 0,-1 0 1 0 0,1-1-1 0 0,-1 1 0 0 0,0 0 0 0 0,1-1 1 0 0,-1 1-1 0 0,1 0 0 0 0,-1 0 0 0 0,1-1 0 0 0,-1 1 1 0 0,1 0-1 0 0,-1 0 0 0 0,1 0 0 0 0,-1 0 1 0 0,1-1-1 0 0,-1 1 0 0 0,1 0 0 0 0,-1 0 0 0 0,1 0 1 0 0,-1 0-1 0 0,1 0 0 0 0,-1 0 0 0 0,1 0 1 0 0,0 1 1 0 0,1 0-3 0 0,0 0 0 0 0,0 0 1 0 0,0 0-1 0 0,0 1 0 0 0,-1-1 1 0 0,1 1-1 0 0,0-1 0 0 0,-1 1 0 0 0,1 0 1 0 0,-1-1-1 0 0,1 1 0 0 0,0 1 3 0 0,17 29-41 0 0,1 11 16 0 0,-2 0 1 0 0,10 38 24 0 0,-17-48-23 0 0,44 131 10 0 0,47 134 4 0 0,65 192-101 0 0,-30 9-170 0 0,-7 192-40 0 0,-115-605 317 0 0,-6-26 10 0 0</inkml:trace>
  <inkml:trace contextRef="#ctx0" brushRef="#br0" timeOffset="-1">1928 4097 17726 0 0,'-37'-96'176'0'0,"-14"-37"-167"0"0,-78-171-8 0 0,46 114-55 0 0,3-15 43 0 0,-4-45 11 0 0,43 112-24 0 0,7-1 0 0 0,6-2 0 0 0,3-25 24 0 0,20 122-32 0 0,1-19 32 0 0,4 43-8 0 0,1 1 0 0 0,0 0 0 0 0,2-1 0 0 0,2-7 8 0 0,-4 22-7 0 0,0 1 0 0 0,0 0 0 0 0,0 0 1 0 0,1 0-1 0 0,0 0 0 0 0,0 0 0 0 0,0 0 0 0 0,0 0 0 0 0,1 0 7 0 0,-2 2-4 0 0,1 1-1 0 0,-1 0 1 0 0,0 0 0 0 0,0 0-1 0 0,0 0 1 0 0,0 0 0 0 0,1 0-1 0 0,-1 1 1 0 0,1-1 0 0 0,-1 0-1 0 0,0 1 1 0 0,1-1 0 0 0,-1 0-1 0 0,1 1 1 0 0,-1 0 0 0 0,1-1-1 0 0,0 1 1 0 0,-1 0 0 0 0,1 0-1 0 0,-1 0 1 0 0,1 0 0 0 0,-1 0 0 0 0,1 0-1 0 0,-1 1 1 0 0,1-1 0 0 0,1 1 4 0 0,1 0-16 0 0,0 0 0 0 0,0 1 1 0 0,0 0-1 0 0,-1 0 0 0 0,1 0 1 0 0,0 0-1 0 0,-1 0 0 0 0,0 1 1 0 0,1 0-1 0 0,0 0 16 0 0,7 8-49 0 0,-1 0 0 0 0,2 4 49 0 0,-5-7-19 0 0,64 83-165 0 0,-3 3-1 0 0,45 87 185 0 0,-46-59-163 0 0,13 44 163 0 0,49 133-167 0 0,-112-259 132 0 0,90 228-207 0 0,3 47 242 0 0,-72-185-23 0 0,-4 3 0 0 0,-13-30 5 0 0</inkml:trace>
  <inkml:trace contextRef="#ctx0" brushRef="#br0" timeOffset="1418.6">2052 4080 18393 0 0,'-6'-15'-12'0'0,"-53"-189"-148"0"0,-3-53 160 0 0,-42-240-94 0 0,-19-188 30 0 0,76 228 32 0 0,40 272 0 0 0,12-87 32 0 0,2 166-18 0 0,8-23 18 0 0,-6 71-18 0 0,3 1 1 0 0,19-55 17 0 0,-24 93-5 0 0,0 0-1 0 0,3-4 6 0 0,-8 18-6 0 0,1 0-1 0 0,0 0 0 0 0,1 0 1 0 0,-1 0-1 0 0,1 0 0 0 0,0 1 1 0 0,0-1-1 0 0,0 1 0 0 0,3-2 7 0 0,-5 5-7 0 0,-1 0 0 0 0,1 0 0 0 0,0 0 0 0 0,0 0 0 0 0,-1 0 0 0 0,1 0 0 0 0,0 0 0 0 0,0 0 0 0 0,0 1 0 0 0,0-1 0 0 0,0 1 0 0 0,0 0 0 0 0,0-1 0 0 0,0 1 0 0 0,0 0 0 0 0,0 0 0 0 0,0 0 0 0 0,0 1 0 0 0,0-1 0 0 0,0 0 0 0 0,0 1 0 0 0,0-1 0 0 0,0 1 0 0 0,0 0 0 0 0,-1-1 0 0 0,1 1 0 0 0,0 0 0 0 0,0 1 7 0 0,3 1-29 0 0,0 1 0 0 0,0 0 0 0 0,0 1 0 0 0,-1-1 0 0 0,1 1 0 0 0,-1 0 0 0 0,-1 0 0 0 0,4 4 29 0 0,4 9-63 0 0,0 1 0 0 0,-1 0-1 0 0,1 6 64 0 0,23 63-97 0 0,-25-61 72 0 0,118 355-411 0 0,-8 44 436 0 0,106 597 48 0 0,-195-844 276 0 0,-6 22-324 0 0,-20-147 138 0 0,-2 1-138 0 0,-2-36 41 0 0,-1-1 1 0 0,-1 0 0 0 0,0 0-1 0 0,-5 16-41 0 0,6-30 29 0 0,0 1 1 0 0,-1-1-1 0 0,1 1 0 0 0,-1-1 0 0 0,0 0 1 0 0,-1 1-1 0 0,1-1 0 0 0,-1 0 0 0 0,-2 2-29 0 0,3-4 31 0 0,1 0 0 0 0,-1 0-1 0 0,0-1 1 0 0,0 1 0 0 0,0-1 0 0 0,-1 1-1 0 0,1-1 1 0 0,0 0 0 0 0,-1 0-1 0 0,1 0 1 0 0,0 0 0 0 0,-1 0 0 0 0,1-1-1 0 0,-1 1 1 0 0,1-1 0 0 0,-1 0-1 0 0,1 1 1 0 0,-1-1-31 0 0,-4 0 47 0 0,1-1 0 0 0,-1 0-1 0 0,1 0 1 0 0,-1 0 0 0 0,1-1-1 0 0,0 0 1 0 0,0 0 0 0 0,0 0-1 0 0,0-1 1 0 0,0 0 0 0 0,0 0 0 0 0,1 0-1 0 0,-1-1 1 0 0,-1-2-47 0 0,-12-9 90 0 0,0-2 1 0 0,2 0-1 0 0,-3-4-90 0 0,18 19 7 0 0,-39-44 0 0 0,3-3 0 0 0,1-1 0 0 0,3-2 0 0 0,1-1 0 0 0,-3-15-7 0 0,-126-289-7 0 0,148 324 7 0 0,-108-273-58 0 0,19-7-17 0 0,74 204 57 0 0,0-26 18 0 0,16 60-32 0 0,4 0-1 0 0,2-23 33 0 0,6 56-38 0 0,3-24 38 0 0,-1 52-15 0 0,0 0 1 0 0,2 0-1 0 0,0 0 1 0 0,0 0-1 0 0,1 1 1 0 0,3-7 14 0 0,-5 16-5 0 0,0 0 1 0 0,0 1-1 0 0,0-1 1 0 0,0 1-1 0 0,0-1 1 0 0,1 1-1 0 0,0 0 1 0 0,-1 0-1 0 0,3-2 5 0 0,-3 3-3 0 0,1 1-1 0 0,-1-1 0 0 0,0 1 1 0 0,1-1-1 0 0,-1 1 0 0 0,1 0 1 0 0,-1 0-1 0 0,1 0 0 0 0,-1 0 1 0 0,1 1-1 0 0,0-1 0 0 0,-1 1 1 0 0,1 0-1 0 0,2-1 4 0 0,1 2-12 0 0,1-1 1 0 0,-1 1-1 0 0,0 0 0 0 0,1 1 1 0 0,-1-1-1 0 0,0 1 0 0 0,0 1 1 0 0,0-1-1 0 0,0 1 1 0 0,-1 0-1 0 0,1 0 0 0 0,-1 0 1 0 0,3 3 11 0 0,7 6-27 0 0,0 0 1 0 0,-1 1 0 0 0,0 1 0 0 0,-1 0 26 0 0,14 18-68 0 0,-1 0-1 0 0,12 23 69 0 0,42 76-73 0 0,-47-74 59 0 0,336 544-431 0 0,-295-478 284 0 0,-5 3 1 0 0,-4 5 160 0 0,-30-49-32 0 0,-3 0-1 0 0,-3 2 1 0 0,14 80 32 0 0,-37-136 35 0 0,1 12-35 0 0,-6-31 70 0 0,-1 0 0 0 0,0 1 0 0 0,0-1 0 0 0,0 0 1 0 0,-3 9-71 0 0,3-18 4 0 0,0 0 0 0 0,0 1 0 0 0,0-1 1 0 0,0 0-1 0 0,0 0 0 0 0,0 0 0 0 0,0 0 1 0 0,0 0-1 0 0,0 0 0 0 0,0 1 1 0 0,0-1-1 0 0,0 0 0 0 0,0 0 0 0 0,0 0 1 0 0,0 0-1 0 0,0 0 0 0 0,0 0 0 0 0,0 1 1 0 0,-1-1-1 0 0,1 0 0 0 0,0 0 1 0 0,0 0-1 0 0,0 0 0 0 0,0 0 0 0 0,0 0 1 0 0,0 0-1 0 0,0 0 0 0 0,0 0 0 0 0,-1 0 1 0 0,1 1-1 0 0,0-1 0 0 0,0 0 1 0 0,0 0-1 0 0,0 0 0 0 0,0 0 0 0 0,0 0 1 0 0,-1 0-1 0 0,1 0 0 0 0,0 0-4 0 0,-1 0 22 0 0,-1 0-1 0 0,1 0 0 0 0,0 0 1 0 0,-1 0-1 0 0,1 0 1 0 0,0 0-1 0 0,-1 0 0 0 0,1 0 1 0 0,0 0-1 0 0,-1-1 0 0 0,1 1 1 0 0,0-1-1 0 0,0 1 1 0 0,-1-1-1 0 0,1 1 0 0 0,0-1 1 0 0,0 0-1 0 0,0 0 1 0 0,-1 0-22 0 0,-3-3 105 0 0,0-1 0 0 0,0 0 0 0 0,-3-3-105 0 0,7 7 8 0 0,-33-41 347 0 0,2-2 1 0 0,-20-35-356 0 0,19 26 47 0 0,-71-115-75 0 0,-49-113 28 0 0,122 219-43 0 0,-96-202-70 0 0,59 104 11 0 0,8-4-1 0 0,-8-53 103 0 0,54 168-26 0 0,-31-124-36 0 0,34 120 30 0 0,2 0 1 0 0,1-16 31 0 0,8 65-7 0 0,-1-30-38 0 0,1 32 43 0 0,0-1 0 0 0,0 0 0 0 0,1 1 0 0 0,-1-1 0 0 0,1 0 0 0 0,0 1 0 0 0,0-1 0 0 0,0 0 0 0 0,1-1 2 0 0,-2 4-1 0 0,0 0 0 0 0,0 0 0 0 0,0 0 0 0 0,0-1 0 0 0,0 1 0 0 0,0 0 0 0 0,0 0 0 0 0,1 0 0 0 0,-1 0 0 0 0,0 0 1 0 0,0 0-1 0 0,0 0 0 0 0,0 0 0 0 0,0 0 0 0 0,0 0 0 0 0,0-1 0 0 0,0 1 0 0 0,0 0 0 0 0,0 0 0 0 0,1 0 0 0 0,-1 0 1 0 0,0 0-1 0 0,0 0 0 0 0,0 0 0 0 0,0 0 0 0 0,0 0 0 0 0,0 0 0 0 0,0 0 0 0 0,1 0 0 0 0,-1 0 0 0 0,0 0 0 0 0,0 0 1 0 0,0 0-1 0 0,0 0 0 0 0,0 0 0 0 0,0 0 0 0 0,0 0 0 0 0,0 0 0 0 0,1 0 0 0 0,-1 0 0 0 0,0 0 0 0 0,0 0 1 0 0,0 0-1 0 0,0 0 0 0 0,0 1 0 0 0,0-1 0 0 0,0 0 1 0 0,4 1-1 0 0,-1 0-1 0 0,0 1 1 0 0,0 0 0 0 0,0-1 0 0 0,0 1-1 0 0,0 0 1 0 0,0 1 0 0 0,-1-1 0 0 0,1 0 0 0 0,-1 1-1 0 0,0-1 1 0 0,1 1 0 0 0,-1 0 0 0 0,0 1 1 0 0,7 10-39 0 0,-1 0 0 0 0,4 11 39 0 0,-11-22-6 0 0,102 234-201 0 0,-37-80 88 0 0,207 479-425 0 0,-258-600 504 0 0,110 286-179 0 0,-81-186 126 0 0,9 58 93 0 0,-16-17-18 0 0,-31-136 93 0 0,-1 0 0 0 0,-3 0 0 0 0,-1 14-75 0 0,-1-42 201 0 0,-1 0-1 0 0,-2 8-200 0 0,3-21 5 0 0,0 0 0 0 0,0 1-1 0 0,0-1 1 0 0,0 0 0 0 0,0 0-1 0 0,0 0 1 0 0,0 0 0 0 0,0 0-1 0 0,0 0 1 0 0,0 1 0 0 0,0-1-1 0 0,0 0 1 0 0,0 0 0 0 0,0 0-1 0 0,-1 0 1 0 0,1 0 0 0 0,0 0-1 0 0,0 1 1 0 0,0-1 0 0 0,0 0 0 0 0,0 0-1 0 0,0 0 1 0 0,0 0 0 0 0,0 0-1 0 0,0 0 1 0 0,-1 0 0 0 0,1 0-1 0 0,0 0 1 0 0,0 0 0 0 0,0 0-1 0 0,0 1 1 0 0,0-1 0 0 0,0 0-1 0 0,-1 0 1 0 0,1 0 0 0 0,0 0-1 0 0,0 0 1 0 0,0 0 0 0 0,0 0-1 0 0,0 0 1 0 0,-1 0 0 0 0,1 0 0 0 0,0 0-1 0 0,0 0 1 0 0,0 0-5 0 0,-4-1 40 0 0,1 1 1 0 0,0 0 0 0 0,-1 0-1 0 0,1-1 1 0 0,0 0-1 0 0,0 0 1 0 0,-1 0-1 0 0,1 0 1 0 0,0 0 0 0 0,0-1-1 0 0,0 1 1 0 0,0-1-1 0 0,0 0 1 0 0,0 0-1 0 0,1 0 1 0 0,-1 0 0 0 0,0-1-41 0 0,-7-7 94 0 0,1 1-1 0 0,0-2 1 0 0,0 1 0 0 0,0-2-94 0 0,-31-48 146 0 0,2-1 0 0 0,0-7-146 0 0,-14-38-76 0 0,-24-73 76 0 0,43 98-90 0 0,-57-148-45 0 0,11-3 0 0 0,10-3 1 0 0,10-6 134 0 0,4-46-74 0 0,40 171 22 0 0,1-56 52 0 0,13 156-2 0 0,1-1-1 0 0,0 1 1 0 0,1-1-1 0 0,1 1 1 0 0,0-1 0 0 0,4-12 2 0 0,-5 26-9 0 0,0 0 1 0 0,0 0-1 0 0,0 0 1 0 0,1 0 0 0 0,-1 0-1 0 0,1 0 1 0 0,-1 0-1 0 0,1 1 1 0 0,0-1 0 0 0,1 0 8 0 0,-3 3-1 0 0,0 0-1 0 0,0 0 1 0 0,0-1 0 0 0,0 1 0 0 0,0 0 0 0 0,0 0 0 0 0,1 0 0 0 0,-1 0 0 0 0,0 0 0 0 0,0 0 0 0 0,0 0 0 0 0,0 0 0 0 0,0 0 0 0 0,1 0 0 0 0,-1 0 0 0 0,0 0 0 0 0,0-1 0 0 0,0 1 0 0 0,0 0 0 0 0,0 0 0 0 0,1 0 0 0 0,-1 0 0 0 0,0 0 0 0 0,0 0 0 0 0,0 1-1 0 0,0-1 1 0 0,1 0 0 0 0,-1 0 0 0 0,0 0 0 0 0,0 0 0 0 0,0 0 0 0 0,0 0 0 0 0,0 0 0 0 0,1 0 0 0 0,-1 0 0 0 0,0 0 0 0 0,0 0 0 0 0,0 0 0 0 0,0 1 0 0 0,0-1 0 0 0,0 0 1 0 0,5 2-13 0 0,0 1-1 0 0,0 0 1 0 0,0 0 0 0 0,-1 1-1 0 0,1-1 1 0 0,-1 1 0 0 0,0 0-1 0 0,-1 0 1 0 0,3 3 13 0 0,23 32-83 0 0,-2 2 1 0 0,-1 0-1 0 0,-2 4 83 0 0,-10-20-27 0 0,172 336-248 0 0,-124-237 192 0 0,81 179-168 0 0,-83-161 3 0 0,3 30 248 0 0,-14-10-151 0 0,20 133 151 0 0,8 169 104 0 0,-71-425-68 0 0,8 68 110 0 0,-12-82 4 0 0,-1 0 0 0 0,-1 0 0 0 0,-2 4-150 0 0,2-25 184 0 0,-1-5-159 0 0,0 1-1 0 0,0 0 0 0 0,0-1 1 0 0,0 1-1 0 0,0 0 0 0 0,0-1 0 0 0,0 0 1 0 0,0 1-1 0 0,0-1 0 0 0,0 1 1 0 0,0-1-1 0 0,0 0 0 0 0,0 0 1 0 0,0 0-1 0 0,1 0-24 0 0,-1 1 27 0 0,-4-6 8 0 0,1 0 1 0 0,-1 0-1 0 0,1 0 0 0 0,1-1 0 0 0,-1 1 0 0 0,1-1 0 0 0,1 0 1 0 0,-1-1-36 0 0,1 3 9 0 0,-16-41 137 0 0,-8-37-146 0 0,-7-52 39 0 0,2 13-149 0 0,-76-250-25 0 0,17 65 10 0 0,11-3 67 0 0,49 171 64 0 0,7-1-1 0 0,-3-97-5 0 0,24 190 60 0 0,3-21-60 0 0,0 43 22 0 0,2 0 1 0 0,1 0 0 0 0,3-12-23 0 0,-6 33 6 0 0,1-1 1 0 0,-1 0-1 0 0,1 1 0 0 0,0-1 0 0 0,0 1 1 0 0,0 0-1 0 0,1-1 0 0 0,0 0-6 0 0,-2 4 0 0 0,-1 0 1 0 0,1 1-1 0 0,0-1 0 0 0,0 0 0 0 0,0 0 0 0 0,0 0 0 0 0,0 0 0 0 0,0 1 0 0 0,0-1 0 0 0,0 0 0 0 0,0 1 0 0 0,0-1 0 0 0,0 1 1 0 0,0-1-1 0 0,1 1 0 0 0,-1 0 0 0 0,0-1 0 0 0,0 1 0 0 0,1 0 0 0 0,-1 0 0 0 0,0 0 0 0 0,0 0 0 0 0,0 0 0 0 0,1 0 1 0 0,-1 0-1 0 0,0 0 0 0 0,0 1 0 0 0,1-1 0 0 0,-1 0 0 0 0,0 1 0 0 0,0-1 0 0 0,0 1 0 0 0,1 0 0 0 0,5 3-3 0 0,0 0-1 0 0,0 1 1 0 0,-1 0-1 0 0,1 0 0 0 0,-1 1 1 0 0,0-1-1 0 0,-1 1 1 0 0,1 1-1 0 0,1 2 4 0 0,11 16-32 0 0,13 24 32 0 0,9 22-35 0 0,30 76 35 0 0,19 82-62 0 0,88 328-213 0 0,-118-318 191 0 0,5 91 84 0 0,-48-242 8 0 0,4 22-13 0 0,-16-78 216 0 0,-1 1-1 0 0,-1 10-210 0 0,-2-40 144 0 0,-2-7 34 0 0,-18-44 152 0 0,2 0 1 0 0,-3-21-331 0 0,-24-106 153 0 0,41 158-129 0 0,-160-730-21 0 0,30-22-3 0 0,133 766 0 0 0,-31-249 2 0 0,27 191-6 0 0,3-1 0 0 0,3 1-1 0 0,3-7 5 0 0,-3 56 0 0 0,0-5 0 0 0,3-12 0 0 0,-3 24 0 0 0,0 0 0 0 0,1 0 0 0 0,0 0 0 0 0,-1 0 0 0 0,2 0 0 0 0,-1 1 0 0 0,2-4 0 0 0,-3 7-2 0 0,0 0 0 0 0,0 0 0 0 0,0-1 0 0 0,0 1 0 0 0,0 0 0 0 0,0 0 1 0 0,0 0-1 0 0,0 0 0 0 0,0 0 0 0 0,1 0 0 0 0,-1 1 0 0 0,0-1 0 0 0,1 0 0 0 0,-1 1 0 0 0,1-1 2 0 0,-1 1-2 0 0,1-1 0 0 0,-1 1 0 0 0,0 0 0 0 0,0 0 0 0 0,0 0 0 0 0,0 0-1 0 0,0 0 1 0 0,0 1 0 0 0,0-1 0 0 0,1 0 0 0 0,-1 0 0 0 0,0 1 0 0 0,0-1 0 0 0,0 1 0 0 0,0-1 0 0 0,0 1 0 0 0,0-1 0 0 0,0 1 0 0 0,0-1 0 0 0,-1 1 0 0 0,1 0 0 0 0,1 0 2 0 0,2 4-18 0 0,1-1 1 0 0,-1 1 0 0 0,0 0 0 0 0,0 1-1 0 0,0-1 1 0 0,2 5 17 0 0,4 10-77 0 0,2 8 77 0 0,-6-15-17 0 0,152 362-393 0 0,-17 9-21 0 0,-66-137 132 0 0,-10 3-1 0 0,25 222 300 0 0,-54-133 216 0 0,-35-325-134 0 0,0 0-1 0 0,0 0 0 0 0,-2 0 1 0 0,0 0-1 0 0,0 0 0 0 0,-2 0-81 0 0,2-10 172 0 0,-1-5-17 0 0,-1 0-131 0 0,1 0 0 0 0,-1-1 0 0 0,1 1 0 0 0,-1 0 0 0 0,1-1 0 0 0,0 0 0 0 0,0 1 0 0 0,0-1 1 0 0,0 0-1 0 0,0 0 0 0 0,-1-2-24 0 0,-4-5 65 0 0,0-1 0 0 0,-1-2-65 0 0,4 6 14 0 0,-13-24 23 0 0,1 0 0 0 0,2-2-1 0 0,-9-25-36 0 0,-27-103 49 0 0,39 126-52 0 0,-108-394-124 0 0,74 236 18 0 0,1-51 109 0 0,5-87 0 0 0,29 181 0 0 0,8-31 0 0 0,6 76 3 0 0,-1 83-8 0 0,0-1 1 0 0,1 1 0 0 0,5-15 4 0 0,-7 31-10 0 0,0 0 0 0 0,0 0 1 0 0,0 0-1 0 0,0 1 1 0 0,1-1-1 0 0,2-4 10 0 0,-4 8-3 0 0,0 0 0 0 0,0 0 0 0 0,0 0 0 0 0,0 0 0 0 0,-1 0 0 0 0,1 1 0 0 0,0-1 0 0 0,1 0 0 0 0,-1 0 0 0 0,0 1 0 0 0,0-1 0 0 0,0 1 0 0 0,0-1 0 0 0,0 1 0 0 0,1-1 0 0 0,-1 1 0 0 0,0-1 0 0 0,0 1 0 0 0,1 0 0 0 0,-1 0 0 0 0,0 0 0 0 0,1 0 0 0 0,-1 0 0 0 0,0 0 0 0 0,1 0 1 0 0,-1 0-1 0 0,0 1 0 0 0,0-1 0 0 0,1 1 3 0 0,1 0-21 0 0,0 0 0 0 0,-1 0 0 0 0,1 1 1 0 0,0-1-1 0 0,-1 1 0 0 0,0 0 0 0 0,1 0 1 0 0,-1 0-1 0 0,0 0 0 0 0,0 0 0 0 0,0 0 1 0 0,1 2 20 0 0,4 6-80 0 0,-1-1 0 0 0,4 9 80 0 0,-5-9-37 0 0,25 50-302 0 0,22 61 339 0 0,15 67-182 0 0,-26-56 86 0 0,-6 2 1 0 0,-6 2-1 0 0,-6 1 0 0 0,0 63 96 0 0,-14-33 221 0 0,-8 3-221 0 0,-1-148 11 0 0,-3 71 126 0 0,1-71-39 0 0,0 1 1 0 0,-2-1-1 0 0,-1 3-98 0 0,4-21 26 0 0,1-1-1 0 0,-1 0 1 0 0,0 0-1 0 0,0 1 0 0 0,0-1 1 0 0,0 0-1 0 0,0 0 1 0 0,-1 0-1 0 0,1 0 1 0 0,-1 0-1 0 0,1 0-25 0 0,1-2 3 0 0,0 0 1 0 0,0 0-1 0 0,0 0 0 0 0,-1 0 0 0 0,1 0 0 0 0,0 0 0 0 0,0 1 1 0 0,0-1-1 0 0,0 0 0 0 0,0 0 0 0 0,0 0 0 0 0,0 0 0 0 0,0 0 1 0 0,0 0-1 0 0,-1 0 0 0 0,1 0 0 0 0,0 0 0 0 0,0 0 0 0 0,0 0 0 0 0,0 0 1 0 0,0 0-1 0 0,0 0 0 0 0,0 0 0 0 0,0 0 0 0 0,-1 0 0 0 0,1 0 1 0 0,0 0-1 0 0,0 0 0 0 0,0 0 0 0 0,0 0 0 0 0,0 0 0 0 0,0 0 1 0 0,0 0-1 0 0,0 0 0 0 0,-1 0 0 0 0,1 0 0 0 0,0 0 0 0 0,0-1 1 0 0,0 1-1 0 0,0 0 0 0 0,0 0 0 0 0,0 0 0 0 0,0 0 0 0 0,0 0 1 0 0,0 0-1 0 0,0 0 0 0 0,0 0 0 0 0,0 0 0 0 0,0 0 0 0 0,0-1 1 0 0,-1 1-4 0 0,-5-6 23 0 0,-1 0 1 0 0,1-1 0 0 0,0 0 0 0 0,0 0 0 0 0,1 0 0 0 0,0-1 0 0 0,1 0-1 0 0,-1 0 1 0 0,1 0 0 0 0,0-3-24 0 0,-9-23 168 0 0,-8-35-168 0 0,19 65 0 0 0,-81-353-116 0 0,54 220 76 0 0,-46-229-44 0 0,1-128 84 0 0,61 367 0 0 0,4-114 0 0 0,10 198 0 0 0,4-18 0 0 0,-4 46 0 0 0,2 1 0 0 0,0 0 0 0 0,0 0 0 0 0,2 0 0 0 0,4-12 0 0 0,-8 23-3 0 0,0 1-1 0 0,1-1 1 0 0,-1 1 0 0 0,0 0-1 0 0,1 0 1 0 0,-1-1 0 0 0,1 1-1 0 0,0 0 1 0 0,0 1-1 0 0,0-1 1 0 0,0 0 0 0 0,0 0-1 0 0,0 1 1 0 0,0-1 0 0 0,1 1 3 0 0,-2 0-2 0 0,1 1 0 0 0,-1-1 1 0 0,1 1-1 0 0,-1 0 1 0 0,1 0-1 0 0,-1-1 0 0 0,1 1 1 0 0,-1 0-1 0 0,1 0 1 0 0,0 0-1 0 0,-1 1 0 0 0,1-1 1 0 0,-1 0-1 0 0,1 1 1 0 0,-1-1-1 0 0,1 1 1 0 0,-1-1-1 0 0,1 1 0 0 0,-1-1 1 0 0,0 1-1 0 0,1 0 1 0 0,-1 0-1 0 0,0 0 0 0 0,0 0 1 0 0,1 0-1 0 0,-1 0 2 0 0,5 4-11 0 0,0 1 0 0 0,-1 0-1 0 0,0 0 1 0 0,0 0 0 0 0,0 1-1 0 0,2 3 12 0 0,6 14-45 0 0,3 8 45 0 0,-11-23-13 0 0,196 446-238 0 0,-157-337 119 0 0,-5 1 1 0 0,-6 2-1 0 0,10 77 132 0 0,-5 47-124 0 0,-6 64 124 0 0,-3 246-68 0 0,-27-505 111 0 0,0 114 338 0 0,-3-146-246 0 0,0-15-6 0 0,0-5-1 0 0,-3-5-80 0 0,0 0 0 0 0,1 0 0 0 0,0 0 0 0 0,0 0 0 0 0,1 0 0 0 0,0-1-48 0 0,-11-49 31 0 0,9 39-18 0 0,-28-153 53 0 0,-14-67-85 0 0,32 174-1 0 0,-96-495-32 0 0,83 384 55 0 0,8-1-1 0 0,6-36-2 0 0,13 159 0 0 0,2-3 0 0 0,-1 36 0 0 0,1 0 0 0 0,2 0 0 0 0,0 0 0 0 0,2-4 0 0 0,-5 19 1 0 0,1 0-1 0 0,0 1 0 0 0,0-1 1 0 0,0 1-1 0 0,1 0 1 0 0,-1-1-1 0 0,1 1 1 0 0,0 0-1 0 0,-2 3-2 0 0,0 0 0 0 0,0 0 0 0 0,0 0 0 0 0,0 0 0 0 0,0 0 0 0 0,0 0 0 0 0,0 0 0 0 0,0 1 1 0 0,0-1-1 0 0,0 0 0 0 0,0 1 0 0 0,1-1 0 0 0,-1 1 0 0 0,0-1 0 0 0,1 1 0 0 0,-1 0 0 0 0,0-1 1 0 0,0 1-1 0 0,1 0 0 0 0,-1 0 0 0 0,0 0 0 0 0,1 0 0 0 0,-1 0 0 0 0,0 0 0 0 0,1 1 0 0 0,-1-1 1 0 0,0 0-1 0 0,1 1 0 0 0,-1-1 0 0 0,1 1 2 0 0,4 2-16 0 0,-1 0 0 0 0,-1 0 1 0 0,1 0-1 0 0,0 1 0 0 0,-1 0 0 0 0,1 0 1 0 0,-1 0-1 0 0,0 0 0 0 0,-1 1 0 0 0,4 4 16 0 0,6 10-72 0 0,-2 0-1 0 0,3 7 73 0 0,-6-11-20 0 0,19 41-97 0 0,9 27 117 0 0,18 63-59 0 0,-30-81 38 0 0,105 325-281 0 0,-80-210 85 0 0,0 39 217 0 0,-6 42-30 0 0,-7 53 30 0 0,-33-288 41 0 0,4 69 72 0 0,-6-70 163 0 0,-1 1 0 0 0,-3 14-276 0 0,3-37 182 0 0,-2-6-44 0 0,-5-7-91 0 0,1-1 0 0 0,1 0-1 0 0,-1 0 1 0 0,-2-11-47 0 0,-15-53 170 0 0,17 55-159 0 0,-87-338-83 0 0,-22-216 72 0 0,88 395 0 0 0,8 0 0 0 0,5-91 0 0 0,16 143 0 0 0,0 102 0 0 0,1-1 0 0 0,1 1 0 0 0,7-22 0 0 0,-9 38 1 0 0,1 0-1 0 0,0 0 1 0 0,1 1-1 0 0,0 0 1 0 0,1 0-1 0 0,1-3 0 0 0,-4 8 0 0 0,0 1 0 0 0,-1 0-1 0 0,1 0 1 0 0,0 0 0 0 0,0 0-1 0 0,0 0 1 0 0,1 1 0 0 0,-1-1-1 0 0,0 1 1 0 0,3-2 0 0 0,-4 2-1 0 0,1 1 1 0 0,0-1-1 0 0,0 1 0 0 0,-1-1 1 0 0,1 1-1 0 0,0 0 0 0 0,0 0 1 0 0,-1 0-1 0 0,1 0 0 0 0,0 0 0 0 0,0 0 1 0 0,-1 0-1 0 0,1 0 0 0 0,0 1 1 0 0,0-1-1 0 0,-1 1 0 0 0,3 0 1 0 0,0 1-8 0 0,1 1 0 0 0,0-1 0 0 0,-1 1 0 0 0,1 0 0 0 0,-1 0 0 0 0,0 0 0 0 0,0 1 0 0 0,0 0 0 0 0,0 1 8 0 0,9 9-34 0 0,-2 1 0 0 0,0 1 34 0 0,34 51-74 0 0,-3 3-1 0 0,3 12 75 0 0,63 151-259 0 0,-69-135 79 0 0,-5 1-1 0 0,8 50 181 0 0,33 207-191 0 0,-51-241 799 0 0,12 26-608 0 0,-35-139 119 0 0,-1-6-39 0 0,0-23-22 0 0,-1 0 1 0 0,-1 0-1 0 0,-4-14-58 0 0,2 6 18 0 0,-50-315-18 0 0,-13 1 0 0 0,-4-24 0 0 0,60 307 0 0 0,2-1 0 0 0,1-62 0 0 0,8 116 0 0 0,0 1 0 0 0,1-1 0 0 0,0 1 0 0 0,1 0 0 0 0,1-1 0 0 0,0 1 0 0 0,1-4 0 0 0,-3 14 0 0 0,0 0 0 0 0,0 0 0 0 0,0 0 0 0 0,0 0 0 0 0,0 1 0 0 0,0-1 0 0 0,0 0 0 0 0,0 1 0 0 0,1-1 0 0 0,-1 0 0 0 0,0 1 0 0 0,0 1 0 0 0,0-1 0 0 0,-1 1 0 0 0,1-1 0 0 0,0 1 0 0 0,0 0 0 0 0,0-1 0 0 0,0 1 0 0 0,-1 0 0 0 0,1 0 0 0 0,0-1 0 0 0,0 1 0 0 0,0 0 0 0 0,0 0 0 0 0,0 0 0 0 0,0 0 0 0 0,0 0 0 0 0,0 0 0 0 0,-1 0 0 0 0,1 1 0 0 0,0-1 0 0 0,0 0 0 0 0,0 0 0 0 0,0 1 0 0 0,2 0 1 0 0,1 1-1 0 0,-1-1 0 0 0,0 1 1 0 0,0 0-1 0 0,-1 0 0 0 0,1 0 1 0 0,0 0-1 0 0,0 1 0 0 0,-1-1 1 0 0,0 1-1 0 0,1 0 0 0 0,6 8-9 0 0,-1 0 0 0 0,1 4 9 0 0,27 46-60 0 0,-3 2 1 0 0,8 25 59 0 0,49 136-56 0 0,-30-50-68 0 0,-7 3 1 0 0,-8 1-1 0 0,-8 3 0 0 0,-4 34 124 0 0,-28-183 46 0 0,0-2 109 0 0,-2 0-1 0 0,-1 16-154 0 0,-3-50 97 0 0,-12-20-44 0 0,2-1 0 0 0,-7-24-53 0 0,-14-57-17 0 0,27 87 24 0 0,-69-254-126 0 0,-62-211-162 0 0,58 285 281 0 0,22 62 0 0 0,41 97 5 0 0,-60-153 54 0 0,68 179-59 0 0,7 14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0,3 9 0 0 0,12 33 0 0 0,16 28 0 0 0,-7-16 0 0 0,40 105-238 0 0,10 53 238 0 0,-43-105-141 0 0,-4 1 0 0 0,5 65 141 0 0,-22-90-44 0 0,-3 1 0 0 0,-5 81 44 0 0,-3-135-2 0 0,-2 7 2 0 0,1-26 23 0 0,0 1 0 0 0,0-1 1 0 0,-1 0-1 0 0,-4 7-23 0 0,6-15 10 0 0,0 0 0 0 0,0-1 0 0 0,0 0 0 0 0,-1 1 0 0 0,1-1 0 0 0,-1 0 0 0 0,1 1 0 0 0,-1-1 0 0 0,-1 0-10 0 0,3-1 5 0 0,-1 0-1 0 0,0-1 0 0 0,0 1 1 0 0,0 0-1 0 0,0-1 1 0 0,0 1-1 0 0,0-1 1 0 0,0 1-1 0 0,0-1 1 0 0,0 0-1 0 0,0 0 1 0 0,0 1-1 0 0,0-1 1 0 0,0 0-1 0 0,0 0 1 0 0,0 0-1 0 0,0 0 0 0 0,0 0 1 0 0,0 0-1 0 0,0 0 1 0 0,0 0-1 0 0,-1-1 1 0 0,1 1-1 0 0,0 0-4 0 0,-4-3 16 0 0,0 1-1 0 0,0-1 1 0 0,0 0 0 0 0,1 0-1 0 0,-1 0 1 0 0,1-1-1 0 0,0 0 1 0 0,-4-4-16 0 0,6 7 3 0 0,-16-18-8 0 0,0 0 0 0 0,1-1 0 0 0,-6-12 5 0 0,-43-69-174 0 0,45 67 131 0 0,-147-246-550 0 0,92 149 332 0 0,-187-345 166 0 0,209 374 92 0 0,-96-167 166 0 0,28 51 18 0 0,106 190-83 0 0,5 8 206 0 0,-4-8-304 0 0,14 25 142 0 0,1 3 2 0 0,1 3 0 0 0,55 99-31 0 0,-6-11-82 0 0,19 48-136 0 0,-6 3 0 0 0,14 61 105 0 0,116 403-278 0 0,-184-576 278 0 0,63 201-35 0 0,11-6 6 0 0,-78-214 29 0 0,5 13 0 0 0,7 11 0 0 0,-13-29 0 0 0,0 1 0 0 0,1-1 0 0 0,-1 1 0 0 0,1-1 0 0 0,1-1 0 0 0,-1 1 0 0 0,1-1 0 0 0,-5-3 0 0 0,1-1 0 0 0,0 0 0 0 0,0 1 0 0 0,0-1 0 0 0,0 0 0 0 0,0 0 0 0 0,0 0 0 0 0,0 0 0 0 0,0-1 0 0 0,0 1 0 0 0,0-1 0 0 0,1 1 0 0 0,-2-1 0 0 0,1 0 0 0 0,-1 0 0 0 0,0 0 0 0 0,0 0 0 0 0,0 0 0 0 0,1 0 0 0 0,-1 0 0 0 0,0-1 0 0 0,0 1 0 0 0,0 0 0 0 0,0-1 0 0 0,1 1 0 0 0,-1-1 0 0 0,0 1 0 0 0,0-1 0 0 0,0 0 0 0 0,0 1 0 0 0,0-1 0 0 0,0 0 0 0 0,-1 0 0 0 0,1 0 0 0 0,0 0 0 0 0,0 0 0 0 0,3-5 0 0 0,-1 0 0 0 0,-1 1 0 0 0,1-1 0 0 0,-1-1 0 0 0,0 1 0 0 0,0 0 0 0 0,0 0 0 0 0,-1-1 0 0 0,0-2 0 0 0,2-16 0 0 0,0 0 1 0 0,-2 0-1 0 0,-1-1 0 0 0,-1-4 0 0 0,-13-102-11 0 0,12 111 5 0 0,-63-386-138 0 0,6 44 159 0 0,47 260 180 0 0,10 74-52 0 0,2 0-1 0 0,1-15-142 0 0,0 36 43 0 0,0 0 0 0 0,0-1-1 0 0,1 1 1 0 0,0 0 0 0 0,1-2-43 0 0,-2 8 17 0 0,0 0-1 0 0,0-1 1 0 0,0 1-1 0 0,1 0 1 0 0,-1 0 0 0 0,1 0-1 0 0,-1 0 1 0 0,1 0-1 0 0,0 0-16 0 0,-1 1 8 0 0,0 0 0 0 0,0 0 0 0 0,0 1-1 0 0,0-1 1 0 0,0 0 0 0 0,0 1 0 0 0,0-1-1 0 0,0 1 1 0 0,0-1 0 0 0,1 1-1 0 0,-1-1 1 0 0,0 1 0 0 0,0 0 0 0 0,1 0-1 0 0,-1 0 1 0 0,0 0 0 0 0,0 0 0 0 0,1 0-8 0 0,2 0 8 0 0,0 1-1 0 0,0 0 1 0 0,-1 0 0 0 0,1 0 0 0 0,0 1 0 0 0,0-1 0 0 0,-1 1 0 0 0,1 0 0 0 0,-1 0 0 0 0,1 0 0 0 0,2 3-8 0 0,7 6 30 0 0,1 1 0 0 0,0 2-30 0 0,-11-11 5 0 0,23 24 10 0 0,-2 0 0 0 0,-1 2 0 0 0,7 12-15 0 0,12 22 29 0 0,2 12-29 0 0,8 25-109 0 0,35 93 109 0 0,27 110-165 0 0,-86-227 143 0 0,23 68-106 0 0,-44-123 139 0 0,-7-35 96 0 0,-22-111-43 0 0,10 62-107 0 0,-63-275-232 0 0,18 93 177 0 0,34 124 108 0 0,4-4-10 0 0,17 100 3 0 0,-1-10-3 0 0,3 29 24 0 0,0-1-1 0 0,1 1 1 0 0,0-1-1 0 0,0 1 1 0 0,0-1 0 0 0,0 1-1 0 0,2-4-23 0 0,-3 10 2 0 0,0 0 0 0 0,0 0 0 0 0,0 0 0 0 0,0 0 0 0 0,0 0 0 0 0,0-1-1 0 0,1 1 1 0 0,-1 0 0 0 0,0 0 0 0 0,0 0 0 0 0,0 0 0 0 0,0 0 0 0 0,0 0 0 0 0,0 0 0 0 0,0-1 0 0 0,0 1-1 0 0,0 0 1 0 0,0 0 0 0 0,1 0 0 0 0,-1 0 0 0 0,0 0 0 0 0,0 0 0 0 0,0 0 0 0 0,0 0 0 0 0,0 0-1 0 0,0 0 1 0 0,1 0 0 0 0,-1 0 0 0 0,0 0 0 0 0,0 0 0 0 0,0 0 0 0 0,0 0 0 0 0,0 0 0 0 0,1 0 0 0 0,-1 0-1 0 0,0 0 1 0 0,0 0 0 0 0,0 0-2 0 0,4 0 6 0 0,-1 0 0 0 0,1 0 0 0 0,0 0 0 0 0,-1 1-1 0 0,1 0 1 0 0,-1 0 0 0 0,1 0 0 0 0,-1 0 0 0 0,0 0-1 0 0,1 1 1 0 0,-1-1 0 0 0,0 1 0 0 0,0 0 0 0 0,0 0 0 0 0,0 0-1 0 0,0 0 1 0 0,1 2-6 0 0,8 8 16 0 0,0 0 0 0 0,-1 0 1 0 0,4 7-17 0 0,-9-11 7 0 0,92 125 173 0 0,21 46-180 0 0,-69-102 17 0 0,-36-55-16 0 0,118 186 37 0 0,-93-141-21 0 0,-3 2-1 0 0,1 12-16 0 0,30 103-2 0 0,-23-59 15 0 0,-25-80 51 0 0,-17-43-43 0 0,-1-4 1 0 0,2-5-21 0 0,0-1 1 0 0,-1 0 0 0 0,-1 1 0 0 0,1-1 0 0 0,-1 0 0 0 0,0 0 0 0 0,-1-4-2 0 0,0-20-2 0 0,-2-9 2 0 0,1 14-1 0 0,-25-308-271 0 0,13 226 207 0 0,-26-237 58 0 0,35 307 10 0 0,3 0 0 0 0,1 0 0 0 0,1 1 0 0 0,5-17-3 0 0,-5 49 14 0 0,0 0 0 0 0,0 0 0 0 0,1 0 0 0 0,0 0 0 0 0,0 1 0 0 0,0-1 0 0 0,1 1 0 0 0,2-4-14 0 0,-4 8 4 0 0,0-1 0 0 0,0 1-1 0 0,0-1 1 0 0,1 1 0 0 0,-1-1 0 0 0,1 1 0 0 0,-1 0-1 0 0,1-1 1 0 0,-1 1 0 0 0,1 0 0 0 0,0 0 0 0 0,-1 0 0 0 0,1 0-1 0 0,0 1 1 0 0,0-1 0 0 0,0 0 0 0 0,-1 1 0 0 0,1-1-1 0 0,0 1 1 0 0,0 0 0 0 0,0-1 0 0 0,0 1 0 0 0,0 0-1 0 0,0 0 1 0 0,0 1 0 0 0,0-1 0 0 0,2 0-4 0 0,2 2 3 0 0,0 0 1 0 0,0 0-1 0 0,-1 1 1 0 0,1-1-1 0 0,0 1 1 0 0,-1 1-1 0 0,0-1 1 0 0,0 1-1 0 0,0-1 1 0 0,3 4-4 0 0,5 5 6 0 0,-1 0 0 0 0,0 1 0 0 0,2 6-6 0 0,24 31 13 0 0,-3 3 0 0 0,10 22-13 0 0,55 116 35 0 0,-72-135-32 0 0,28 56-89 0 0,-5 2 0 0 0,13 50 86 0 0,-29-50 1 0 0,-6 2 0 0 0,-4 0 0 0 0,1 50-1 0 0,12 216 295 0 0,-36-366-226 0 0,-8-29 40 0 0,1-14-83 0 0,0-1 0 0 0,1-6-26 0 0,-2-12-56 0 0,-33-185-516 0 0,-12-4 572 0 0,-23-53-151 0 0,-30-132 6 0 0,37 85 168 0 0,52 235 9 0 0,5 0 0 0 0,2-40-32 0 0,8 104 130 0 0,3-16-130 0 0,-2 40 29 0 0,0 0 1 0 0,2 0 0 0 0,-1 1-1 0 0,1-1 1 0 0,1 1 0 0 0,1-3-30 0 0,-4 11 2 0 0,0 1-1 0 0,1 0 1 0 0,-1 0 0 0 0,0 0-1 0 0,1-1 1 0 0,-1 1 0 0 0,1 0-1 0 0,0 1 1 0 0,0-1 0 0 0,0 0-2 0 0,-2 1-1 0 0,1 1 1 0 0,0-1 0 0 0,0 0 0 0 0,0 1 0 0 0,0-1 0 0 0,0 1 0 0 0,0 0-1 0 0,0-1 1 0 0,1 1 0 0 0,-1 0 0 0 0,0 0 0 0 0,0-1 0 0 0,0 1 0 0 0,0 0-1 0 0,0 0 1 0 0,0 0 0 0 0,0 0 0 0 0,1 0 0 0 0,-1 1 0 0 0,0-1 0 0 0,0 0-1 0 0,0 0 1 0 0,1 1 0 0 0,2 1 0 0 0,0 0 0 0 0,0 1 0 0 0,0-1 0 0 0,0 1 0 0 0,-1-1 0 0 0,1 1 0 0 0,-1 0 0 0 0,1 0 0 0 0,-1 1 0 0 0,0 0 0 0 0,8 10 0 0 0,0 1 0 0 0,-1 0 0 0 0,-9-13 0 0 0,35 56-27 0 0,-3 2-1 0 0,2 11 28 0 0,49 128-75 0 0,-33-52-98 0 0,2 29 173 0 0,25 156-187 0 0,-38-111 166 0 0,4 143 21 0 0,-27-94 87 0 0,-12 47-87 0 0,-6-282 28 0 0,-1 76 70 0 0,0-84-3 0 0,-1 0-1 0 0,-6 25-94 0 0,3-33 168 0 0,5-15 31 0 0,-1-8 7 0 0,-4-5-169 0 0,1-1 1 0 0,1-1-1 0 0,-1 1 0 0 0,2-1 0 0 0,-2-3-37 0 0,-13-61-166 0 0,13 48 146 0 0,-120-628-718 0 0,100 492 685 0 0,-25-179-1 0 0,38 222 226 0 0,5-82-172 0 0,7 159 126 0 0,5-20-126 0 0,-3 41 49 0 0,2 0 0 0 0,1 0 0 0 0,4-13-49 0 0,-7 28 7 0 0,1 0 0 0 0,-1 1 0 0 0,1 0 0 0 0,1-1-1 0 0,-1 1 1 0 0,1 1 0 0 0,2-4-7 0 0,-5 8 1 0 0,0 0-1 0 0,0-1 1 0 0,0 1-1 0 0,0 0 1 0 0,0 0-1 0 0,0 0 1 0 0,1 0-1 0 0,-1 0 0 0 0,0 0 1 0 0,1 1-1 0 0,-1-1 1 0 0,0 0-1 0 0,1 1 1 0 0,-1-1-1 0 0,1 1 1 0 0,-1-1-1 0 0,1 1 1 0 0,0 0-1 0 0,-1-1 1 0 0,1 1-1 0 0,-1 0 1 0 0,1 0-1 0 0,0 0 1 0 0,-1 0-1 0 0,1 1 0 0 0,-1-1 1 0 0,1 0-1 0 0,-1 1 1 0 0,1-1-1 0 0,-1 1 1 0 0,1-1-1 0 0,-1 1 1 0 0,1 0-1 0 0,0 0 0 0 0,6 4-7 0 0,-1 1 1 0 0,1 0-1 0 0,-1 0 0 0 0,-1 0 0 0 0,1 1 1 0 0,-1 0-1 0 0,0 0 7 0 0,15 21-77 0 0,3 8 77 0 0,-8-12-17 0 0,77 123-274 0 0,60 133 291 0 0,-90-150-137 0 0,-5 4 0 0 0,19 75 137 0 0,51 255-118 0 0,-126-458 118 0 0,1 11 26 0 0,1 0 0 0 0,2-1-1 0 0,-1 1 1 0 0,9 14-26 0 0,-13-28 96 0 0,1-5-7 0 0,1-4-80 0 0,0-1 0 0 0,0 1-1 0 0,0-1 1 0 0,-1 0 0 0 0,0 0 0 0 0,0 0-1 0 0,0-5-8 0 0,1-18 26 0 0,0-8-26 0 0,-2 22 1 0 0,10-357-119 0 0,-18-2-105 0 0,0-22 92 0 0,16-14 275 0 0,0 279-60 0 0,7 0 0 0 0,7-12-84 0 0,-19 121 10 0 0,2 0 0 0 0,3-7-10 0 0,-7 23 0 0 0,1 0-1 0 0,0 0 1 0 0,0 1-1 0 0,1-1 1 0 0,0 1 0 0 0,0 0-1 0 0,0 0 1 0 0,1 0-1 0 0,1-1 1 0 0,-4 5 0 0 0,-1 1 0 0 0,1-1 0 0 0,-1 1 0 0 0,1 0 0 0 0,0-1 0 0 0,0 1 0 0 0,-1 0 0 0 0,1 0 0 0 0,0 0 0 0 0,0 0 0 0 0,0 1 0 0 0,0-1 0 0 0,0 1 0 0 0,0-1 0 0 0,0 1 0 0 0,0-1 0 0 0,1 1 0 0 0,-1 0 0 0 0,1 0 0 0 0,-1 1 0 0 0,0-1 0 0 0,0 1 0 0 0,0-1 0 0 0,0 1 0 0 0,0 0 0 0 0,0 0 0 0 0,-1 0 0 0 0,1 0 0 0 0,0 0 0 0 0,0 0 0 0 0,0 0 0 0 0,-1 1 0 0 0,1-1 0 0 0,-1 1 0 0 0,1-1 0 0 0,-1 1 0 0 0,1 1 0 0 0,8 10-10 0 0,-1 1 0 0 0,-1 0 0 0 0,0 0 1 0 0,4 11 9 0 0,22 64-66 0 0,3 21-58 0 0,-5 2 0 0 0,-2 10 124 0 0,46 318-97 0 0,-65-370 63 0 0,60 444 22 0 0,-48-302 191 0 0,-11-100-70 0 0,-10-92-55 0 0,2 8 311 0 0,-2 15-365 0 0,-4-87 183 0 0,-6-26-183 0 0,5 41 6 0 0,-35-282-125 0 0,-10-97-71 0 0,29 240 177 0 0,-13-122 15 0 0,5-69-2 0 0,22 202 0 0 0,8-43 0 0 0,-3 188 0 0 0,2-19 0 0 0,2-6 0 0 0,-3 29 0 0 0,0 0 0 0 0,1 0 0 0 0,0 0 0 0 0,1 0 0 0 0,0 0 0 0 0,3-6 0 0 0,-6 14 0 0 0,0-1 0 0 0,1 0 0 0 0,-1 1 0 0 0,0-1 0 0 0,1 1 0 0 0,-1-1 0 0 0,1 0 0 0 0,-1 1 0 0 0,1-1 0 0 0,-1 1 0 0 0,1 0 0 0 0,-1-1 0 0 0,1 1 0 0 0,-1-1 0 0 0,1 1 0 0 0,0 0 0 0 0,-1-1 0 0 0,1 1 0 0 0,0 0 0 0 0,0-1-1 0 0,0 1 0 0 0,0 0 0 0 0,1 0-1 0 0,-1 1 1 0 0,0-1 0 0 0,0 0 0 0 0,0 0-1 0 0,0 0 1 0 0,0 1 0 0 0,0-1 0 0 0,0 1-1 0 0,0-1 1 0 0,0 1 0 0 0,0-1 0 0 0,0 1-1 0 0,0-1 1 0 0,0 1 1 0 0,2 2-10 0 0,0-1 1 0 0,0 1-1 0 0,0 0 0 0 0,2 2 10 0 0,9 13-3 0 0,-1 1 0 0 0,0 0 0 0 0,-1 1 0 0 0,3 9 3 0 0,-5-9 0 0 0,31 63-30 0 0,-3 1 0 0 0,19 67 30 0 0,40 185-84 0 0,16 218-12 0 0,-35 9 24 0 0,26 590 496 0 0,-103-1150-415 0 0,2 77 224 0 0,-3-63-54 0 0,-1-1 0 0 0,0 0 0 0 0,-3 10-179 0 0,3-23 137 0 0,-1-5-29 0 0,-1 1-92 0 0,1 0-1 0 0,0-1 0 0 0,0 1 1 0 0,-1-1-1 0 0,1 0 0 0 0,1 0 1 0 0,-1 0-1 0 0,0 0 1 0 0,0 0-1 0 0,1 0 0 0 0,-1-1 1 0 0,0 0-16 0 0,-3-7 3 0 0,0-1 0 0 0,-2-7-3 0 0,-12-38-223 0 0,-10-53 223 0 0,-7-63-214 0 0,20 91 92 0 0,-44-240-288 0 0,11-40 410 0 0,2-243-58 0 0,31-1 62 0 0,21 301-4 0 0,14-8 0 0 0,11 66-10 0 0,-28 227-1 0 0,1 0 0 0 0,2 1 0 0 0,0 0 0 0 0,0 0 0 0 0,2 0 0 0 0,2-3 11 0 0,-7 18-9 0 0,-1-1-1 0 0,1 1 0 0 0,0 0 1 0 0,0 0-1 0 0,2-1 10 0 0,-3 3-1 0 0,0 0 1 0 0,0 0-1 0 0,-1 0 0 0 0,1 1 0 0 0,0-1 1 0 0,0 0-1 0 0,0 1 0 0 0,0-1 0 0 0,0 1 1 0 0,0-1-1 0 0,0 1 0 0 0,0 0 0 0 0,0-1 1 0 0,0 1-1 0 0,0 0 0 0 0,1-1 1 0 0,-1 2-1 0 0,1-1-1 0 0,0 0 1 0 0,-1 0-1 0 0,1 1 1 0 0,0-1-1 0 0,-1 1 0 0 0,1 0 1 0 0,-1-1-1 0 0,1 1 1 0 0,-1 0-1 0 0,1 0 1 0 0,-1 0-1 0 0,0 0 1 0 0,1 0-1 0 0,-1 0 1 0 0,0 0-1 0 0,0 0 1 0 0,0 1-1 0 0,0-1 0 0 0,1 2 2 0 0,4 4-13 0 0,-1 2 0 0 0,0-1 0 0 0,0 3 13 0 0,-1-4-2 0 0,15 34-6 0 0,-1 0 0 0 0,-2 1 0 0 0,-2 1 8 0 0,34 131-45 0 0,-39-139 37 0 0,100 467-112 0 0,-30 5 56 0 0,-38-119 49 0 0,-12 2 233 0 0,-24-310-104 0 0,-3-55-75 0 0,9 230 450 0 0,-14-264-391 0 0,1 3-100 0 0,-7-24-6 0 0,3 0 0 0 0,-4-32 8 0 0,2 8-53 0 0,-106-781-510 0 0,99 686 567 0 0,-35-409 52 0 0,41 377-27 0 0,9 0 0 0 0,8-14-29 0 0,-7 185 3 0 0,8-83 5 0 0,-6 79-8 0 0,0-1 0 0 0,0 0-1 0 0,1 1 1 0 0,7-14 0 0 0,-10 26 0 0 0,0-1 0 0 0,0 1 0 0 0,0 0 0 0 0,1 0 0 0 0,-1-1 0 0 0,1 1 0 0 0,0 0 0 0 0,-2 1 0 0 0,1 1 0 0 0,0-1 0 0 0,-1 1 0 0 0,1-1 0 0 0,-1 1 0 0 0,1-1 0 0 0,0 1 0 0 0,-1 0 0 0 0,1-1 0 0 0,0 1 0 0 0,0 0 0 0 0,-1-1 0 0 0,1 1 0 0 0,0 0 0 0 0,0 0 0 0 0,-1 0 0 0 0,1 0 0 0 0,0 0 0 0 0,0 0 0 0 0,0 0 0 0 0,0 0-1 0 0,0 0 0 0 0,1 1-1 0 0,-1-1 1 0 0,1 1 0 0 0,-1-1 0 0 0,0 1-1 0 0,1 0 1 0 0,-1 0 0 0 0,0-1 0 0 0,0 1-1 0 0,0 0 1 0 0,0 0 0 0 0,1 1 1 0 0,2 2-11 0 0,-1-1 0 0 0,0 1 0 0 0,0 0 0 0 0,0 1 11 0 0,6 11-11 0 0,0 1-1 0 0,-1 0 1 0 0,-1 0-1 0 0,2 7 12 0 0,19 75-42 0 0,-19-66 38 0 0,84 321 4 0 0,-18 5 0 0 0,-32-55-32 0 0,1 230 32 0 0,-43 307-32 0 0,-13-595 25 0 0,-13-4 42 0 0,17-186 202 0 0,-5 6-237 0 0,9-45 67 0 0,0 0 0 0 0,-2-1 0 0 0,0 0 0 0 0,-1-1 0 0 0,-7 14-67 0 0,10-24 24 0 0,1 0-1 0 0,0 0 0 0 0,-1 0 1 0 0,0-1-1 0 0,0 1 0 0 0,-5 3-23 0 0,7-6 13 0 0,-1 0-1 0 0,0 0 0 0 0,0 0 1 0 0,0-1-1 0 0,0 1 0 0 0,0-1 1 0 0,0 1-1 0 0,0-1 0 0 0,-1 0 1 0 0,1-1-1 0 0,0 1 0 0 0,-4 0-12 0 0,1-1 9 0 0,-1 1 0 0 0,0-2 0 0 0,1 1 0 0 0,-1-1 0 0 0,1 0 0 0 0,-1 0 0 0 0,1-1-1 0 0,-1 1 1 0 0,1-2 0 0 0,-4-1-9 0 0,0-1 9 0 0,1 0-1 0 0,-1 0 1 0 0,1-1-1 0 0,0 0 1 0 0,1-1-1 0 0,-3-3-8 0 0,-9-10 5 0 0,0-2 0 0 0,1 0 0 0 0,2-1 0 0 0,-7-11-5 0 0,-27-47-56 0 0,3-2-1 0 0,4-3 0 0 0,-4-18 57 0 0,-100-273-229 0 0,109 272 212 0 0,-32-81 10 0 0,-62-171-28 0 0,74 178 13 0 0,7-4 22 0 0,-17-130 0 0 0,64 287 0 0 0,3-1 0 0 0,0 0 0 0 0,1 1 0 0 0,3-26 0 0 0,3-59-53 0 0,-5 101 48 0 0,0 0 0 0 0,0 1 0 0 0,1-1 1 0 0,1 0-1 0 0,0-2 5 0 0,2 4-29 0 0,-4 8 27 0 0,0 0 0 0 0,0-1 1 0 0,0 1-1 0 0,0 0 0 0 0,1 0 1 0 0,-1 0-1 0 0,0 0 1 0 0,0 0-1 0 0,0-1 0 0 0,1 1 1 0 0,-1 0-1 0 0,0 0 0 0 0,0 0 1 0 0,0 0-1 0 0,1 0 1 0 0,-1 0-1 0 0,0 0 0 0 0,0 0 1 0 0,1 0-1 0 0,-1 0 1 0 0,0 0-1 0 0,0 0 0 0 0,0 0 1 0 0,1 0-1 0 0,-1 0 0 0 0,0 0 1 0 0,0 0-1 0 0,1 0 2 0 0,1 1-11 0 0,0 0 1 0 0,0 1-1 0 0,0-1 0 0 0,-1 0 1 0 0,1 1-1 0 0,0-1 0 0 0,0 1 0 0 0,-1-1 1 0 0,1 1-1 0 0,-1 0 0 0 0,1 1 11 0 0,20 29-92 0 0,-19-26 80 0 0,33 55-107 0 0,-3 1 0 0 0,-2 5 119 0 0,51 135-117 0 0,-9 18-47 0 0,32 169 164 0 0,25 234-45 0 0,-129-615 45 0 0,110 596-87 0 0,-33 3 208 0 0,-72-492 104 0 0,-6-88 82 0 0,-2-1 0 0 0,0 0 0 0 0,-3 5-307 0 0,5-27 170 0 0,-3-6-39 0 0,0-1-107 0 0,-1 1 1 0 0,1-1 0 0 0,0 0-1 0 0,0 0 1 0 0,1-1-1 0 0,-1 1 1 0 0,1-1 0 0 0,-1 1-1 0 0,-1-5-24 0 0,-10-21 3 0 0,0 0 0 0 0,2-2-1 0 0,1 0 1 0 0,-1-7-3 0 0,6 21-4 0 0,-95-346-142 0 0,16-6 65 0 0,46 187 81 0 0,-29-124-53 0 0,9 62 44 0 0,-56-234 7 0 0,15-3 2 0 0,13-44-43 0 0,64 334-714 0 0,2-145 757 0 0,21 322-40 0 0,0-12-117 0 0,1-6 157 0 0,-1 25-49 0 0,1 0-1 0 0,0-1 0 0 0,1 1 1 0 0,0 0-1 0 0,0 0 1 0 0,2-3 49 0 0,-3 9-41 0 0,0 4 2 0 0,32 84-285 0 0,8 41 324 0 0,6 20-83 0 0,-4-31 72 0 0,43 148-14 0 0,-12 4-1 0 0,37 265 26 0 0,-60-170-81 0 0,-15 2 0 0 0,-16 3 81 0 0,-10 98-40 0 0,-25-3 487 0 0,14-447-397 0 0,-7 66 199 0 0,5-66-101 0 0,0 1 0 0 0,-1-1 1 0 0,-5 10-149 0 0,8-22 71 0 0,-1-1 1 0 0,0 0 0 0 0,0 1 0 0 0,0-1 0 0 0,-1 0 0 0 0,1 0-1 0 0,-1 0 1 0 0,-3 3-72 0 0,6-7 7 0 0,0 0 0 0 0,0 0 0 0 0,0 0-1 0 0,0 0 1 0 0,0 0 0 0 0,-1 0 0 0 0,1 1 0 0 0,0-1-1 0 0,0 0 1 0 0,0 0 0 0 0,0 0 0 0 0,0 0 0 0 0,-1 0-1 0 0,1 0 1 0 0,0 0 0 0 0,0 0 0 0 0,0 0 0 0 0,0 0 0 0 0,-1 0-1 0 0,1 0 1 0 0,0 0 0 0 0,0 0 0 0 0,0 0 0 0 0,0 0-1 0 0,-1 0 1 0 0,1 0 0 0 0,0 0 0 0 0,0 0 0 0 0,0 0-1 0 0,0 0 1 0 0,-1 0 0 0 0,1 0 0 0 0,0 0 0 0 0,0 0-1 0 0,0 0 1 0 0,0 0 0 0 0,0 0 0 0 0,-1-1-7 0 0,-2 0 19 0 0,-1-1 1 0 0,1 1-1 0 0,0-1 1 0 0,0 0-1 0 0,-1 0 1 0 0,1-1-1 0 0,0 1 0 0 0,1-1 1 0 0,-1 1-1 0 0,0-1 1 0 0,-1-2-20 0 0,-5-8 39 0 0,-1 0 0 0 0,-1-5-39 0 0,11 17 1 0 0,-46-79 13 0 0,-5-20-14 0 0,34 66-35 0 0,-76-175-87 0 0</inkml:trace>
  <inkml:trace contextRef="#ctx0" brushRef="#br0" timeOffset="1419.6">6964 3958 20269 0 0,'-13'-31'-17'0'0,"-105"-281"-121"0"0,-79-320 63 0 0,46-31 75 0 0,99 395 2 0 0,-44-243-16 0 0,83 431-34 0 0,-25-174 47 0 0,27 152-232 0 0,3-51 233 0 0,6 43-195 0 0,2 107 115 0 0,2 4 20 0 0,1 3 34 0 0,0-1 1 0 0,0 1-1 0 0,-1 0 1 0 0,1 0 0 0 0,-1 0-1 0 0,0 0 1 0 0,2 4 25 0 0,10 34-155 0 0,-13-40 151 0 0,40 143-278 0 0,54 214-6 0 0,167 704 83 0 0,-105-443 190 0 0,-12 2 19 0 0,-31-112 130 0 0,-17-17 764 0 0,-92-465-627 0 0,-1-1 0 0 0,-1 20-271 0 0,-3-44 130 0 0,0-3-2 0 0,-1-4-1 0 0,-77-247 29 0 0,-13-2 21 0 0,26 77-125 0 0</inkml:trace>
  <inkml:trace contextRef="#ctx0" brushRef="#br0" timeOffset="1417.6">6922 3958 20616 0 0,'-149'-423'-49'0'0,"27"28"49"0"0,-32-228 0 0 0,56 129 0 0 0,21-3 0 0 0,66 406-32 0 0,-13-106-173 0 0,17 108 26 0 0,4-20 179 0 0,3 88-133 0 0,3-18 133 0 0,-2 30-47 0 0,1 0 0 0 0,-1 0 0 0 0,2 1 0 0 0,-1-1 0 0 0,3-2 47 0 0,-5 11-3 0 0,0 0 0 0 0,0 0 0 0 0,0-1 0 0 0,0 1 0 0 0,0 0 0 0 0,0 0 0 0 0,0 0 1 0 0,0 0-1 0 0,0 0 0 0 0,0-1 0 0 0,0 1 0 0 0,0 0 0 0 0,1 0 0 0 0,-1 0 0 0 0,0 0 0 0 0,0 0 0 0 0,0 0 0 0 0,0 0 0 0 0,0 0 0 0 0,0 0 0 0 0,1-1 0 0 0,-1 1 0 0 0,0 0 0 0 0,0 0 0 0 0,0 0 0 0 0,0 0 0 0 0,0 0 0 0 0,1 0 0 0 0,-1 0 0 0 0,0 0 0 0 0,0 0 1 0 0,0 0 2 0 0,2 0-14 0 0,0 0 1 0 0,-1 0-1 0 0,1 0 0 0 0,0 0 1 0 0,0 0-1 0 0,-1 0 1 0 0,1 0-1 0 0,0 1 1 0 0,-1-1-1 0 0,1 1 1 0 0,0-1-1 0 0,-1 1 1 0 0,1 0-1 0 0,-1 0 1 0 0,1-1-1 0 0,-1 1 1 0 0,1 0-1 0 0,-1 0 1 0 0,0 1-1 0 0,1-1 1 0 0,-1 0-1 0 0,0 0 1 0 0,1 2 13 0 0,4 4-65 0 0,0 2 1 0 0,0-1-1 0 0,4 9 65 0 0,-8-14-9 0 0,23 47-125 0 0,-1 1 0 0 0,15 50 134 0 0,-21-52-42 0 0,118 294-152 0 0,-2-6 51 0 0,-13 4 54 0 0,4 88 87 0 0,-104-338 11 0 0,-4 1 0 0 0,-5 1-1 0 0,1 69-8 0 0,-13-135 151 0 0,-2 21-151 0 0,1-37 45 0 0,0 0 0 0 0,-2 0 0 0 0,1 0 0 0 0,-1 0 0 0 0,-2 4-45 0 0,3-12 27 0 0,1 0 1 0 0,0 0-1 0 0,-1 0 0 0 0,1-1 0 0 0,-1 1 0 0 0,0 0 1 0 0,0-1-1 0 0,0 1 0 0 0,0-1 0 0 0,0 0 0 0 0,-1 1 1 0 0,1-1-1 0 0,-1 0 0 0 0,0 0-27 0 0,1-1 32 0 0,0 0 0 0 0,-1 0 1 0 0,1 0-1 0 0,0 0 0 0 0,-1-1 0 0 0,1 1 0 0 0,0-1 0 0 0,-1 1 1 0 0,1-1-1 0 0,-1 0 0 0 0,1 0 0 0 0,-1 0 0 0 0,1 0 0 0 0,-1 0 1 0 0,1-1-1 0 0,-1 1 0 0 0,1-1 0 0 0,-1 0-32 0 0,-2-1 51 0 0,-1 0-1 0 0,0 0 1 0 0,1-1-1 0 0,0 0 1 0 0,-1 0-1 0 0,1 0 1 0 0,0-1-1 0 0,-2-1-50 0 0,-9-9 171 0 0,-11-14-171 0 0,27 28 1 0 0,-29-33 80 0 0,2 0 0 0 0,1-2 0 0 0,-15-28-81 0 0,-59-117-123 0 0,-32-100 4 0 0,50 100 62 0 0,-73-136-26 0 0,8 20 65 0 0,12-4-25 0 0,21 9-193 0 0,12-4 0 0 0,-26-155 236 0 0,123 430-44 0 0,1 3-90 0 0,-3-14 134 0 0,7 27-14 0 0,-1 0 0 0 0,1 0-1 0 0,0-1 1 0 0,0 1 0 0 0,0 0 0 0 0,0 0 0 0 0,1-1 0 0 0,0 1 0 0 0,0-2 14 0 0,-1 6-1 0 0,0 0 0 0 0,0 0-1 0 0,0 0 1 0 0,0 0 0 0 0,0 0 0 0 0,1 0 0 0 0,-1 0 0 0 0,0 0 0 0 0,0 1-1 0 0,0-1 1 0 0,0 0 0 0 0,0 0 0 0 0,0 0 0 0 0,0 0 0 0 0,0 0 0 0 0,0 0-1 0 0,0 0 1 0 0,0 0 0 0 0,0 0 0 0 0,0 0 0 0 0,0 0 0 0 0,0 0 0 0 0,0 0-1 0 0,0 0 1 0 0,0 0 0 0 0,0 0 0 0 0,0 0 0 0 0,0 0 0 0 0,1 0 0 0 0,-1 0-1 0 0,0 0 1 0 0,0 0 0 0 0,0 0 0 0 0,0 0 0 0 0,0 0 0 0 0,0 0 0 0 0,0 0-1 0 0,0 0 1 0 0,0 0 0 0 0,0 0 0 0 0,0 0 0 0 0,0 0 0 0 0,0 0 0 0 0,0 0-1 0 0,0 0 1 0 0,1 0 0 0 0,-1 0 0 0 0,0 0 0 0 0,0 0 0 0 0,0 0 0 0 0,0 0-1 0 0,0 0 1 0 0,0 0 0 0 0,0 0 0 0 0,0 0 0 0 0,0 0 0 0 0,0-1 0 0 0,0 1-1 0 0,0 0 1 0 0,0 0 0 0 0,0 0 0 0 0,0 0 0 0 0,0 0 0 0 0,0 0 0 0 0,0 0-1 0 0,0 0 1 0 0,0 0 0 0 0,0 0 0 0 0,0 0 0 0 0,0 0 1 0 0,5 3-15 0 0,-1 1 0 0 0,1 0 0 0 0,-1 1-1 0 0,0-1 1 0 0,-1 1 0 0 0,1-1 0 0 0,2 5 15 0 0,5 12-46 0 0,5 9 46 0 0,-5-8-12 0 0,90 178-188 0 0,103 192 0 0 0,-138-275 156 0 0,134 249-64 0 0,1 86-178 0 0,-27 8 89 0 0,-96-220 99 0 0,38 208 98 0 0,-78-255 180 0 0,-30-137 241 0 0,-3 0 0 0 0,-1 26-421 0 0,-6-49 508 0 0,2-33-503 0 0,0 0 0 0 0,0 0 0 0 0,0 0 0 0 0,0 0 0 0 0,0 1 0 0 0,0-1 0 0 0,0 0 0 0 0,0 0 0 0 0,0 0 0 0 0,0 0 0 0 0,0 0 0 0 0,0 0 0 0 0,0 0 0 0 0,0 0 0 0 0,0 0 1 0 0,0 0-1 0 0,0 1 0 0 0,0-1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0 0 0 0,0 0 0 0 0,0 0 0 0 0,0 0 0 0 0,0 0 0 0 0,-1 0-5 0 0,-2 0 34 0 0,0-1 1 0 0,-1 1-1 0 0,1-1 0 0 0,-1 0 1 0 0,1 0-1 0 0,0 0 0 0 0,0-1 0 0 0,0 1 1 0 0,-1-1-1 0 0,1 0 0 0 0,1 1 1 0 0,-1-1-1 0 0,0-1 0 0 0,-1 0-34 0 0,-7-7 48 0 0,1 0 0 0 0,0-1 0 0 0,0-1-48 0 0,-19-25 58 0 0,2-1 0 0 0,-6-13-58 0 0,-45-85 60 0 0,-48-112-60 0 0,32 59 0 0 0,86 173 0 0 0,-207-403 3 0 0,20-10-16 0 0,121 237-41 0 0,7-3 1 0 0,-23-133 53 0 0,29 40-100 0 0,38 147-297 0 0,5-8 397 0 0,14 72-157 0 0,4 66 105 0 0,0 0 0 0 0,1-1 0 0 0,0 1 0 0 0,1 0 1 0 0,1-3 51 0 0,-2 10-96 0 0,2 5 6 0 0,0 0 75 0 0,0 1-1 0 0,1-1 1 0 0,-1 1-1 0 0,-1 0 1 0 0,1-1-1 0 0,0 1 0 0 0,0 0 1 0 0,-1 1-1 0 0,1-1 1 0 0,-1 0-1 0 0,1 1 16 0 0,6 8-63 0 0,-1 0 0 0 0,3 6 63 0 0,27 43-273 0 0,5 19 273 0 0,2 3-106 0 0,163 286-195 0 0,-9 6 70 0 0,-21 17 5 0 0,-24 10 46 0 0,-55-101 83 0 0,-13 5 0 0 0,-7 32 97 0 0,-13 6 68 0 0,-50-227 24 0 0,2 111-92 0 0</inkml:trace>
  <inkml:trace contextRef="#ctx0" brushRef="#br0" timeOffset="15450.21">6500 3836 20226 0 0,'-20'-33'-8'0'0,"10"17"1"0"0</inkml:trace>
  <inkml:trace contextRef="#ctx0" brushRef="#br0" timeOffset="15449.21">6426 3715 20184 0 0,'-256'-432'-115'0'0,"152"236"61"0"0,10-4 1 0 0,-8-45 53 0 0,-17-95-21 0 0,-20-131 21 0 0,89 267-85 0 0,9-2 0 0 0,-9-152 85 0 0,46 320-43 0 0,-2-25-86 0 0,2 0 0 0 0,3-3 129 0 0,2 48-89 0 0,1 0 1 0 0,1-6 88 0 0,-2 17-41 0 0,1 0 0 0 0,0 0 0 0 0,0 1 1 0 0,0-1-1 0 0,1 1 0 0 0,0-1 0 0 0,2-1 41 0 0,-5 6-15 0 0,1 1-1 0 0,0 0 0 0 0,0 0 1 0 0,0-1-1 0 0,0 1 0 0 0,0 0 0 0 0,0 0 1 0 0,0 0-1 0 0,0 0 0 0 0,0 0 1 0 0,1 0-1 0 0,-1 0 0 0 0,0 0 1 0 0,1 0-1 0 0,-1 1 0 0 0,1-1 1 0 0,-1 1-1 0 0,1-1 0 0 0,-1 1 1 0 0,2-1 15 0 0,-1 1-21 0 0,0 0-1 0 0,0 0 1 0 0,0 0 0 0 0,0 1 0 0 0,-1-1 0 0 0,1 1 0 0 0,0-1 0 0 0,0 1-1 0 0,0 0 1 0 0,0-1 0 0 0,-1 1 0 0 0,1 0 0 0 0,0 0 0 0 0,1 1 21 0 0,4 4-66 0 0,0 0 1 0 0,-1 0 0 0 0,1 0 0 0 0,-1 1-1 0 0,0 0 1 0 0,2 4 65 0 0,10 15-129 0 0,-2 0 1 0 0,-1 1 0 0 0,4 12 128 0 0,36 88-247 0 0,-44-100 204 0 0,304 729-396 0 0,-278-669 394 0 0,168 457-55 0 0,-138-328 40 0 0,19 129 60 0 0,-38-84 96 0 0,-12 2 0 0 0,-10 6-96 0 0,-23-202 111 0 0</inkml:trace>
  <inkml:trace contextRef="#ctx0" brushRef="#br0" timeOffset="15446.21">6074 3715 20483 0 0,'-65'-117'-111'0'0,"56"99"111"0"0</inkml:trace>
  <inkml:trace contextRef="#ctx0" brushRef="#br0" timeOffset="15445.21">5981 3541 20372 0 0,'-123'-249'0'0'0,"-111"-291"-36"0"0,192 440 27 0 0,-201-510-63 0 0,78 142-29 0 0,32-9-63 0 0,-13-187-459 0 0,142 644 597 0 0,-28-137-182 0 0,23 97-70 0 0,-1-39 278 0 0,10 73-73 0 0,2 18 59 0 0,-2 7 13 0 0,0 1 1 0 0,0 0 0 0 0,0 0-1 0 0,0 0 1 0 0,0 0 0 0 0,0 0 0 0 0,0 0-1 0 0,0-1 1 0 0,0 1 0 0 0,0 0-1 0 0,0 0 1 0 0,1 0 0 0 0,-1 0-1 0 0,0 0 1 0 0,0 0 0 0 0,0 0-1 0 0,0 0 1 0 0,0 0 0 0 0,0-1 0 0 0,0 1-1 0 0,0 0 1 0 0,1 0 0 0 0,-1 0-1 0 0,0 0 1 0 0,0 0 0 0 0,0 0-1 0 0,0 0 1 0 0,0 0 0 0 0,0 0-1 0 0,1 0 1 0 0,-1 0 0 0 0,0 0-1 0 0,0 0 1 0 0,0 0 0 0 0,0 0 0 0 0,0 0 0 0 0,2 1-5 0 0,-1 0 0 0 0,1 0 0 0 0,-1 0 0 0 0,0 0 0 0 0,1 1 0 0 0,-1-1 0 0 0,0 0 0 0 0,0 1 0 0 0,0-1 0 0 0,0 0 0 0 0,0 1 1 0 0,0 0-1 0 0,0 0 5 0 0,14 27-70 0 0,8 29-45 0 0,-2 0 1 0 0,5 32 114 0 0,2 2-27 0 0,173 504-172 0 0,-77-234 148 0 0,50 172-6 0 0,-31 9 60 0 0,-39 48-1 0 0,-42-82 60 0 0</inkml:trace>
  <inkml:trace contextRef="#ctx0" brushRef="#br0" timeOffset="15442.21">5423 3540 20152 0 0,'-106'-289'-89'0'0,"-24"-120"89"0"0,-70-389-80 0 0,33-60 27 0 0,116 502-35 0 0,36 203-139 0 0,6-52 227 0 0,9 194-11 0 0,0-91-95 0 0,1 80 54 0 0,2-1 1 0 0,0 1-1 0 0,2-8 52 0 0,-4 27-10 0 0,-1 1-1 0 0,1 0 1 0 0,0 0-1 0 0,0-1 0 0 0,0 1 1 0 0,0 0-1 0 0,0 0 1 0 0,0 0-1 0 0,0 0 1 0 0,1 0-1 0 0,-1 1 0 0 0,1-1 1 0 0,1-1 10 0 0,-3 3-2 0 0,0 0-1 0 0,0-1 1 0 0,0 1 0 0 0,0 0-1 0 0,0 0 1 0 0,0 0 0 0 0,0 0-1 0 0,1 0 1 0 0,-1 0 0 0 0,0 0-1 0 0,0 0 1 0 0,0 0 0 0 0,0 0-1 0 0,0 0 1 0 0,0 0 0 0 0,0 0-1 0 0,1 0 1 0 0,-1 0 0 0 0,0 0-1 0 0,0 0 1 0 0,0 0 0 0 0,0 0-1 0 0,0 0 1 0 0,0 0 0 0 0,1 0-1 0 0,-1 0 1 0 0,0 0 0 0 0,0 0-1 0 0,0 0 1 0 0,0 0 0 0 0,0 0-1 0 0,0 0 1 0 0,0 0 0 0 0,1 0-1 0 0,-1 0 1 0 0,0 0 0 0 0,0 1-1 0 0,0-1 1 0 0,0 0 0 0 0,0 0-1 0 0,0 0 1 0 0,0 0 0 0 0,0 0-1 0 0,0 0 1 0 0,0 0 0 0 0,0 0-1 0 0,1 1 1 0 0,-1-1 2 0 0,6 5-46 0 0,0 1 0 0 0,-1 0 0 0 0,1 0-1 0 0,-1 1 1 0 0,-1 0 0 0 0,1 0 0 0 0,2 5 46 0 0,6 13-172 0 0,7 23 172 0 0,23 72-356 0 0,12 69 356 0 0,-27-90-58 0 0,124 397-137 0 0,-26-87 160 0 0,99 397-30 0 0,-49 12 70 0 0,-173-806-7 0 0,32 217 37 0 0</inkml:trace>
  <inkml:trace contextRef="#ctx0" brushRef="#br0" timeOffset="15440.21">5366 3540 20069 0 0,'-30'-79'0'0'0,"-105"-335"-32"0"0,40 74-27 0 0,15-5 0 0 0,11-27 59 0 0,67 359 0 0 0,-66-427-41 0 0,47 256 2 0 0,6-73 39 0 0,14 215 6 0 0,-2-80-189 0 0,9-66 183 0 0,-3 160-103 0 0,2-8 103 0 0,-3 26-33 0 0,0 0-1 0 0,1 0 0 0 0,1 0 1 0 0,0 0-1 0 0,0 0 34 0 0,-3 7-19 0 0,1 1 1 0 0,-1-1-1 0 0,1 0 0 0 0,0 1 0 0 0,0-1 0 0 0,0 1 1 0 0,0-1-1 0 0,0 1 0 0 0,1 0 0 0 0,0 0 19 0 0,-3 2-4 0 0,0-1 1 0 0,0 1-1 0 0,0 0 0 0 0,0 0 0 0 0,0 0 0 0 0,0 0 1 0 0,1 0-1 0 0,-1 0 0 0 0,0 0 0 0 0,0 0 0 0 0,0 0 1 0 0,0 0-1 0 0,0 0 0 0 0,0 0 0 0 0,1 0 0 0 0,-1 0 1 0 0,0 0-1 0 0,0 0 0 0 0,0 0 0 0 0,0 0 0 0 0,0 0 1 0 0,1 0-1 0 0,-1 0 0 0 0,0 0 0 0 0,0 0 0 0 0,0 0 1 0 0,0 0-1 0 0,0 0 0 0 0,1 0 0 0 0,-1 0 0 0 0,0 0 1 0 0,0 0-1 0 0,0 0 0 0 0,0 0 0 0 0,0 0 0 0 0,0 1 1 0 0,0-1-1 0 0,1 0 0 0 0,-1 0 0 0 0,0 0 4 0 0,3 2-38 0 0,0 1 0 0 0,1-1 0 0 0,-1 1-1 0 0,0 0 1 0 0,0 0 0 0 0,-1 0 0 0 0,1 0 0 0 0,-1 1 0 0 0,2 2 38 0 0,4 8-98 0 0,-1 0 1 0 0,0 1 97 0 0,13 34-255 0 0,7 27 255 0 0,12 55-154 0 0,-22-73 97 0 0,131 486-144 0 0,-28 10 152 0 0,-14 197-5 0 0,-65-227 132 0 0,-36-339-11 0 0</inkml:trace>
  <inkml:trace contextRef="#ctx0" brushRef="#br0" timeOffset="15438.21">4994 3540 19666 0 0,'-42'-132'-67'0'0,"12"29"33"0"0,-147-544-58 0 0,41-10 37 0 0,61 101 44 0 0,58 397-7 0 0,-5-58-309 0 0,10-6 327 0 0,11 210-40 0 0,1 0 0 0 0,1 1 0 0 0,0-1 0 0 0,1 0 0 0 0,0 1 0 0 0,1-1 40 0 0,-3 10-119 0 0,0 3-10 0 0,3 5-6 0 0,6 15 22 0 0,0 0 0 0 0,-1 0 1 0 0,-1 1-1 0 0,0 7 113 0 0,19 91-259 0 0,-21-93 220 0 0,98 524-154 0 0,-18 6 183 0 0,22 474 10 0 0,-85-678 32 0 0,-21-313-29 0 0</inkml:trace>
  <inkml:trace contextRef="#ctx0" brushRef="#br0" timeOffset="15436.21">4349 3540 18591 0 0,'-57'-196'-24'0'0,"-20"-137"24"0"0,-10-215 62 0 0,76 471-60 0 0,-10-87-2 0 0,7-1 0 0 0,6-125 0 0 0,8 288 0 0 0,6-118-65 0 0,-4 100 44 0 0,1 0-1 0 0,1 1 0 0 0,1-1 0 0 0,6-17 22 0 0,-8 31-11 0 0,-1 0 0 0 0,1 0-1 0 0,0 0 1 0 0,1 0 0 0 0,-1 0-1 0 0,1 1 1 0 0,2-2 11 0 0,-5 6-4 0 0,0 0 0 0 0,0-1 0 0 0,1 1 0 0 0,-1 0 0 0 0,0-1 0 0 0,1 1 0 0 0,-1 0 0 0 0,1 0-1 0 0,0 1 1 0 0,-1-1 0 0 0,1 0 0 0 0,0 0 0 0 0,0 1 0 0 0,-1-1 0 0 0,1 1 0 0 0,0-1 0 0 0,0 1 0 0 0,0 0 0 0 0,0 0 0 0 0,-1 0-1 0 0,1 0 1 0 0,0 0 0 0 0,0 0 0 0 0,0 0 0 0 0,0 1 0 0 0,-1-1 0 0 0,1 1 0 0 0,0-1 4 0 0,3 2-19 0 0,-1 0 0 0 0,0 1 0 0 0,1-1 0 0 0,-1 1 1 0 0,0 0-1 0 0,0 0 0 0 0,0 0 0 0 0,-1 0 0 0 0,3 4 19 0 0,6 6-74 0 0,-1 1-1 0 0,1 3 75 0 0,-4-6-32 0 0,50 73-145 0 0,-5 3-1 0 0,0 6 178 0 0,87 186-108 0 0,-114-226 70 0 0,148 335-59 0 0,-108-213 15 0 0,9 53 82 0 0,79 372 0 0 0</inkml:trace>
  <inkml:trace contextRef="#ctx0" brushRef="#br0" timeOffset="15434.21">5060 3540 18569 0 0,'3'-117'12'0'0,"8"-30"4"0"0,8-18-16 0 0,-5 76 6 0 0,3 2 1 0 0,13-31-7 0 0,-17 78-4 0 0,1 1 1 0 0,1 0 0 0 0,3 1-1 0 0,1 1 1 0 0,2 1 0 0 0,5-6 3 0 0,-19 32-21 0 0,0 1 0 0 0,1-1 0 0 0,1 1 0 0 0,-1 1 1 0 0,1-1-1 0 0,1 2 0 0 0,-1-1 0 0 0,1 1 0 0 0,0 1 0 0 0,11-6 21 0 0,-14 9-30 0 0,1 0 1 0 0,0 0-1 0 0,-1 1 0 0 0,1 0 0 0 0,0 0 0 0 0,0 1 0 0 0,0-1 0 0 0,0 2 0 0 0,0-1 1 0 0,0 2-1 0 0,0-1 0 0 0,0 1 0 0 0,0 0 0 0 0,0 0 0 0 0,0 1 0 0 0,6 2 30 0 0,-2 1-46 0 0,1 0 0 0 0,-2 1 0 0 0,1 1 0 0 0,-1-1 0 0 0,0 2 0 0 0,-1 0 0 0 0,1 0 0 0 0,-2 1 0 0 0,1 0 0 0 0,-1 0 0 0 0,1 3 46 0 0,10 13-128 0 0,0 2 0 0 0,-2 0 1 0 0,13 26 127 0 0,8 24-77 0 0,-3 2-1 0 0,-4 1 1 0 0,-4 1-1 0 0,-1 7 78 0 0,74 337 241 0 0,-62-206-11 0 0</inkml:trace>
  <inkml:trace contextRef="#ctx0" brushRef="#br0" timeOffset="15432.21">6008 3715 19167 0 0,'-8'-71'0'0'0</inkml:trace>
  <inkml:trace contextRef="#ctx0" brushRef="#br0" timeOffset="15431.21">5993 3541 19167 0 0,'-13'-228'0'0'0,"13"184"-32"0"0,6-34 32 0 0,-4 54-8 0 0,2 0 0 0 0,1 1 0 0 0,1-1 0 0 0,2 0 8 0 0,-7 21-11 0 0,0 1 0 0 0,0-1-1 0 0,0 1 1 0 0,0-1 0 0 0,1 1 0 0 0,-1 0-1 0 0,1-1 1 0 0,-1 1 0 0 0,1 0-1 0 0,0 0 1 0 0,1-1 11 0 0,-3 3-5 0 0,1-1-1 0 0,0 1 1 0 0,0-1 0 0 0,0 1-1 0 0,0-1 1 0 0,-1 1 0 0 0,1 0-1 0 0,0-1 1 0 0,0 1-1 0 0,0 0 1 0 0,0 0 0 0 0,0 0-1 0 0,0-1 1 0 0,0 1 0 0 0,0 0-1 0 0,0 0 1 0 0,0 0-1 0 0,0 1 1 0 0,0-1 0 0 0,0 0-1 0 0,0 0 1 0 0,0 0 0 0 0,0 1-1 0 0,-1-1 1 0 0,1 1-1 0 0,0-1 1 0 0,0 0 0 0 0,0 1-1 0 0,0-1 1 0 0,-1 1 0 0 0,1 0-1 0 0,0 0 6 0 0,4 3-21 0 0,-1 0 0 0 0,0 0 0 0 0,0 1-1 0 0,0-1 1 0 0,0 1 0 0 0,-1 0 0 0 0,0 0 0 0 0,0 1-1 0 0,0-1 1 0 0,0 1 21 0 0,6 15-105 0 0,6 23 105 0 0,-15-42-3 0 0,42 138 22 0 0,-7 1-1 0 0,-5 2 0 0 0,-10-17-2 0 0</inkml:trace>
  <inkml:trace contextRef="#ctx0" brushRef="#br0" timeOffset="15428.21">5705 3540 18242 0 0,'-32'-126'85'0'0,"23"92"-77"0"0,8 26-10 0 0,0 4 4 0 0,0 0 1 0 0,0 1-1 0 0,0-1 0 0 0,-1 0 0 0 0,1 1 0 0 0,-2-3-2 0 0,3 6 1 0 0,-1 0-1 0 0,1 0 1 0 0,0 0 0 0 0,0 0 0 0 0,0 0 0 0 0,0 0-1 0 0,0 1 1 0 0,0-1 0 0 0,0 0 0 0 0,0 0-1 0 0,0 0 1 0 0,0 0 0 0 0,0 0 0 0 0,0 0 0 0 0,0 0-1 0 0,0 0 1 0 0,0 0 0 0 0,0 0 0 0 0,0 0-1 0 0,0 0 1 0 0,-1 0 0 0 0,1 0 0 0 0,0 0-1 0 0,0 0 1 0 0,0 0 0 0 0,0 0 0 0 0,0 0 0 0 0,0 0-1 0 0,0 0 1 0 0,0 0 0 0 0,0 0 0 0 0,0 0-1 0 0,0 0 1 0 0,0 0 0 0 0,0 0 0 0 0,0 0 0 0 0,-1 0-1 0 0,1 0 1 0 0,0 0 0 0 0,0 0 0 0 0,0 0-1 0 0,0 0 1 0 0,0 0 0 0 0,0-1 0 0 0,0 1 0 0 0,0 0-1 0 0,0 0 1 0 0,0 0 0 0 0,0 0 0 0 0,0 0-1 0 0,0 0 1 0 0,0 0 0 0 0,0 0 0 0 0,0 0 0 0 0,0 0-1 0 0,-4 6-1 0 0,1 0 1 0 0,1 1 0 0 0,-1-1-1 0 0,1 1 1 0 0,0 0 0 0 0,0 0 0 0 0,1 0-1 0 0,-1 7 1 0 0,0 13-86 0 0,1 21 86 0 0,1-22-37 0 0,0 2 15 0 0</inkml:trace>
  <inkml:trace contextRef="#ctx0" brushRef="#br0" timeOffset="15426.21">4303 3540 17841 0 0,'4'-41'0'0'0,"-3"32"-35"0"0,0 0 0 0 0,1 0 0 0 0,0 0 0 0 0,1 1 0 0 0,0-1 0 0 0,3-7 35 0 0,-4 13-80 0 0,0 7 0 0 0,3 3 36 0 0,0 0 1 0 0,-1 1-1 0 0,1-1 0 0 0,-2 1 1 0 0,1 1-1 0 0,1 6 44 0 0,5 19-194 0 0,-6-20 194 0 0</inkml:trace>
  <inkml:trace contextRef="#ctx0" brushRef="#br0" timeOffset="15424.21">4311 3540 18089 0 0,'-94'-1065'70'0'0,"42"688"-198"0"0,49 358 90 0 0,-1 0-1 0 0,-1 0 1 0 0,0 0 0 0 0,-2 1-1 0 0,-7-15 39 0 0,12 29-13 0 0,1 1 0 0 0,-1 0-1 0 0,0 0 1 0 0,0 0 0 0 0,-1 1-1 0 0,0-2 14 0 0,2 3-1 0 0,1 1-1 0 0,-1-1 1 0 0,1 0-1 0 0,-1 1 0 0 0,0 0 1 0 0,1-1-1 0 0,-1 1 1 0 0,0-1-1 0 0,0 1 1 0 0,1 0-1 0 0,-1-1 1 0 0,0 1-1 0 0,0 0 1 0 0,1 0-1 0 0,-1 0 0 0 0,0 0 1 0 0,0 0-1 0 0,0 0 1 0 0,1 0-1 0 0,-1 0 1 0 0,0 0-1 0 0,0 0 1 0 0,0 0-1 0 0,1 0 1 0 0,-1 0-1 0 0,0 1 0 0 0,0-1 1 0 0,1 0-1 0 0,-1 0 1 0 0,0 1-1 0 0,0 0 2 0 0,-2 0 0 0 0,1 1 0 0 0,0 0 0 0 0,-1 1 0 0 0,1-1 0 0 0,0 0 0 0 0,0 1 0 0 0,0-1 0 0 0,0 1 0 0 0,0 0 0 0 0,1-1 0 0 0,-1 1 0 0 0,0 3 0 0 0,-3 6 0 0 0,1 1 0 0 0,-1 6 0 0 0,-6 28-24 0 0,3 0 0 0 0,2 0-1 0 0,0 14 25 0 0,6-55-1 0 0,-9 155-173 0 0,7 16 174 0 0,11 163-125 0 0,41 378 55 0 0,-34-579 56 0 0</inkml:trace>
  <inkml:trace contextRef="#ctx0" brushRef="#br0" timeOffset="1392.6">3736 3801 18771 0 0,'19'-619'-1006'0'0,"-18"598"966"0"0,11-106-182 0 0,-7 92 89 0 0,1 0 0 0 0,7-18 133 0 0,-12 46-11 0 0,1 0 0 0 0,1 0 1 0 0,-1 1-1 0 0,1-1 0 0 0,0 1 1 0 0,0-1-1 0 0,2 1 11 0 0,-5 5-1 0 0,0 1 0 0 0,1-1-1 0 0,-1 1 1 0 0,0-1 0 0 0,1 1 0 0 0,-1-1 0 0 0,1 1 0 0 0,-1-1 0 0 0,1 1-1 0 0,-1 0 1 0 0,1-1 0 0 0,-1 1 0 0 0,1 0 0 0 0,-1-1 0 0 0,1 1 0 0 0,-1 0-1 0 0,1 0 1 0 0,0-1 0 0 0,-1 1 0 0 0,1 0 0 0 0,0 0 1 0 0,0 0-3 0 0,0 1-1 0 0,0-1 1 0 0,0 0-1 0 0,0 1 1 0 0,0-1 0 0 0,0 1-1 0 0,0 0 1 0 0,0-1-1 0 0,-1 1 1 0 0,1 0 0 0 0,0-1-1 0 0,0 1 1 0 0,-1 0 0 0 0,1 0-1 0 0,0 0 1 0 0,-1 0-1 0 0,1 0 4 0 0,11 19-19 0 0,-5-5 1 0 0,-1 1 1 0 0,0 0 0 0 0,1 11 17 0 0,-3-13-2 0 0,102 434-47 0 0,-61-244 34 0 0,-19-59 2 0 0</inkml:trace>
  <inkml:trace contextRef="#ctx0" brushRef="#br0" timeOffset="1390.6">3593 3801 18873 0 0,'-35'-228'-178'0'0,"2"-29"-158"0"0,-27-180-496 0 0,41 339 596 0 0,18 94 178 0 0,3 47 14 0 0,3 0 0 0 0,0-1 1 0 0,9 29 43 0 0,-8-44-9 0 0,49 217-111 0 0,13 4 120 0 0,28 58-27 0 0</inkml:trace>
  <inkml:trace contextRef="#ctx0" brushRef="#br0" timeOffset="-40.04">3304 4080 18711 0 0,'-14'-79'-62'0'0,"-2"-15"-155"0"0,-10-72-344 0 0,24 149 428 0 0,2 14 45 0 0,1 7 20 0 0,49 121-250 0 0,-4 6 318 0 0,-17-32-32 0 0</inkml:trace>
  <inkml:trace contextRef="#ctx0" brushRef="#br0" timeOffset="-42.04">3063 4080 18474 0 0,'-19'-72'-24'0'0,"12"43"-22"0"0,-1 0 0 0 0,-1 0 0 0 0,-2 1 0 0 0,-12-24 46 0 0,23 51-1 0 0,-1 1 1 0 0,1-1-1 0 0,0 1 1 0 0,0 0-1 0 0,0-1 1 0 0,-1 1-1 0 0,1 0 1 0 0,0-1-1 0 0,0 1 1 0 0,-1-1-1 0 0,1 1 0 0 0,0 0 1 0 0,0 0-1 0 0,-1-1 1 0 0,1 1-1 0 0,-1 0 1 0 0,1 0-1 0 0,0-1 1 0 0,-1 1-1 0 0,1 0 1 0 0,-1 0 0 0 0,1 0-1 0 0,0 1 0 0 0,-1-1 0 0 0,1 0 1 0 0,0 1-1 0 0,0-1 0 0 0,-1 0 1 0 0,1 1-1 0 0,0-1 0 0 0,-1 0 1 0 0,1 1-1 0 0,0-1 0 0 0,0 0 1 0 0,0 1-1 0 0,0-1 0 0 0,-1 1 1 0 0,1-1-1 0 0,0 1 0 0 0,0-1 0 0 0,0 0 1 0 0,0 1-1 0 0,0-1 0 0 0,0 1 1 0 0,0-1-1 0 0,0 1 1 0 0,0 15-55 0 0,4 10-16 0 0,2 1 0 0 0,0-2-1 0 0,3 4 72 0 0,28 76-132 0 0,-34-97 122 0 0</inkml:trace>
  <inkml:trace contextRef="#ctx0" brushRef="#br0" timeOffset="-43.04">2833 4080 18428 0 0,'-126'-405'-414'0'0,"-38"-122"-921"0"0,86 315 602 0 0,73 201 726 0 0,5 10 33 0 0,0 4 14 0 0,2 16 13 0 0,1 0 1 0 0,1 0 0 0 0,5 12-54 0 0,21 58 154 0 0,-23-70-147 0 0,50 128-70 0 0,13 38-50 0 0,167 440-79 0 0</inkml:trace>
  <inkml:trace contextRef="#ctx0" brushRef="#br0" timeOffset="-45.04">2374 4080 17329 0 0,'-25'-46'0'0'0,"-87"-189"-12"0"0,110 230 3 0 0,-6-15-40 0 0,-1 2 0 0 0,-11-18 49 0 0,13 27 0 0 0,6 8 21 0 0,1 4 1 0 0,1 9-20 0 0,0 1 0 0 0,1-1 0 0 0,0 1 1 0 0,1-1-1 0 0,4 11-2 0 0,25 63-69 0 0,-31-84 65 0 0,87 192-308 0 0</inkml:trace>
  <inkml:trace contextRef="#ctx0" brushRef="#br0" timeOffset="-47.04">2390 4080 17781 0 0,'-18'-41'-38'0'0,"0"-5"-25"0"0,-75-197-370 0 0,73 188 315 0 0,-4-13-46 0 0,23 65 110 0 0,2 6 1 0 0,79 166-60 0 0,3 8 34 0 0,-28-70 71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18.69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8 712 919 0 0,'0'0'156'0'0,"0"0"319"0"0,0 0 137 0 0,0 0 27 0 0,0 0-62 0 0,0 0-289 0 0,0 0-127 0 0,0 0-29 0 0,0 0-9 0 0,0 2-22 0 0,-5 24 183 0 0,5-25-259 0 0,0 0 0 0 0,-1 0 0 0 0,1 0 0 0 0,0 0 0 0 0,0 0-1 0 0,0 0 1 0 0,0 0 0 0 0,0 0 0 0 0,0 0 0 0 0,0-1 0 0 0,0 2-25 0 0,0 1 58 0 0,0-1 126 0 0,0 1 4 0 0,-1 7 18 0 0,1-8 8 0 0,0-2 2 0 0,0 0-1 0 0,0 0-6 0 0,0 0-1 0 0,0 0 0 0 0,0 0-12 0 0,0 0-49 0 0,0 0-19 0 0,0 0-7 0 0,0 0-5 0 0,0 0-17 0 0,0 0-10 0 0,1-2-1 0 0,6-6-13 0 0,-1-1 0 0 0,0 1 0 0 0,0-1 0 0 0,-1 0 0 0 0,2-6-75 0 0,1-3 121 0 0,1 0 0 0 0,0 1-121 0 0,5-9 58 0 0,-13 23-48 0 0,1-1 0 0 0,0 1 0 0 0,1 0 1 0 0,-1-1-1 0 0,1 1 0 0 0,-1 0 0 0 0,1 1 0 0 0,0-1 0 0 0,2-1-10 0 0,11-12 34 0 0,4-7 14 0 0,2 0 0 0 0,0 2-1 0 0,1 0 1 0 0,6-2-48 0 0,-21 17 1 0 0,33-24 159 0 0,-39 29-148 0 0,-1 0 0 0 0,1 0 0 0 0,-1 0 0 0 0,1 0 0 0 0,-1 0 0 0 0,1 0 0 0 0,1-1-12 0 0,24-12 60 0 0,-16 6-48 0 0,-1-1 47 0 0,0 0 8 0 0,-3-2 5 0 0,0 0 5 0 0,-1-1-5 0 0,1 0-17 0 0,0-1-34 0 0,-1 0 22 0 0,2-6-34 0 0,8-15 56 0 0,-14 30-62 0 0,5-11-7 0 0,-2 9 59 0 0,1-3-33 0 0,0 1 38 0 0,-4 7 16 0 0,-1-1 0 0 0,4-4-44 0 0,-4 4 43 0 0,-1 2-6 0 0,0 0 1 0 0,0 0 15 0 0,0 0-16 0 0,0 0 1 0 0,0 0 20 0 0,0 0 6 0 0,0 0 0 0 0,0 0-5 0 0,-2 2-32 0 0,-9 4-49 0 0,-1 1 1 0 0,9-5-5 0 0,1-1 1 0 0,-1 1-1 0 0,1 0 0 0 0,0 0 0 0 0,0 0 1 0 0,0 0-1 0 0,-1 1-6 0 0,0 1 9 0 0,-13 12-9 0 0,13-12 0 0 0,-6 7 11 0 0,-15 24 42 0 0,20-28-53 0 0,1-3 0 0 0,0 0 0 0 0,0-1 0 0 0,-1 1 0 0 0,1-1 0 0 0,-1 1 0 0 0,-2 0 0 0 0,-30 25 0 0 0,17-16 0 0 0,14-11 0 0 0,-3 3 0 0 0,3-2 0 0 0,0 0 0 0 0,0-1 0 0 0,0 0 0 0 0,0 0 0 0 0,0 0 0 0 0,0-1 0 0 0,-2 1 0 0 0,-89 22 0 0 0,48-9 0 0 0,37-10 0 0 0,-2 1 0 0 0,2 1 0 0 0,4 2-13 0 0,16-35-54 0 0,4-6 59 0 0,3-11-56 0 0,21-36 64 0 0,-23 53 0 0 0,-7 11 0 0 0,2 0 0 0 0,7-11 0 0 0,31-39 0 0 0,47-47 0 0 0,-92 110 0 0 0,0-1 0 0 0,0 1 0 0 0,0 0 0 0 0,0 0 0 0 0,1 0 0 0 0,-1 0 0 0 0,3-1 0 0 0,14-9 0 0 0,-9 4 11 0 0,-10 8-10 0 0,0 0-1 0 0,0 1 1 0 0,0-1 0 0 0,0 0-1 0 0,0 0 1 0 0,0 0 0 0 0,0 0-1 0 0,0 0 1 0 0,0 0-1 0 0,0 0 1 0 0,0 0 0 0 0,0 0-1 0 0,0 0 1 0 0,0 0 0 0 0,0 0-1 0 0,0 0 1 0 0,0 0 0 0 0,0 0-1 0 0,0 1 1 0 0,0-1 0 0 0,0 0-1 0 0,0 0 1 0 0,0 0 0 0 0,0 0-1 0 0,1 0 1 0 0,-1 0-1 0 0,0 0 1 0 0,0 0 0 0 0,0 0-1 0 0,0 0 1 0 0,0 0 0 0 0,0 0-1 0 0,0 0 1 0 0,0 0 0 0 0,0 0-1 0 0,0 0 1 0 0,0 0 0 0 0,0 0-1 0 0,0 0 1 0 0,0 0 0 0 0,0 0-1 0 0,1 0 1 0 0,-1 0-1 0 0,0 0 1 0 0,0 0 0 0 0,0 0-1 0 0,0 0 1 0 0,0 0 0 0 0,0 0-1 0 0,0 0 1 0 0,0 0 0 0 0,0 0-1 0 0,0 0 1 0 0,0 0 0 0 0,0 0-1 0 0,0 0 1 0 0,0 0 0 0 0,0 0-1 0 0,0 0 1 0 0,1 0-1 0 0,-1 0 1 0 0,0-1 0 0 0,0 1-1 0 0,0 0 1 0 0,0 0 0 0 0,0 0-1 0 0,1 6 25 0 0,-1 0 0 0 0,1 0 0 0 0,-1 0 0 0 0,0-1 0 0 0,-1 1 0 0 0,1 0 0 0 0,-1 0 0 0 0,0-1 0 0 0,-1 1 0 0 0,1 0 0 0 0,-2 1-25 0 0,-4 13 120 0 0,-1-2-1 0 0,-8 14-119 0 0,-6 13 137 0 0,-40 71 158 0 0,38-80-253 0 0,0-1-1 0 0,-9 6-41 0 0,4-5 45 0 0,-18 32-45 0 0,44-62 0 0 0,-13 17 0 0 0,7-10 0 0 0,3-2-12 0 0,5-9-52 0 0,1-2-49 0 0,0 0-87 0 0,0 0-11 0 0,0 0 3 0 0,0 0 19 0 0,1-2 77 0 0,12-17-76 0 0,-2-1 0 0 0,0 0 0 0 0,6-16 188 0 0,16-61-207 0 0,-31 91 203 0 0,0 2-8 0 0,-1 1 0 0 0,1-1 0 0 0,0 1 0 0 0,0 0 0 0 0,0 0 0 0 0,2-2 12 0 0,-3 3-61 0 0,-1 2-16 0 0,0 0 72 0 0,-1 0 0 0 0,0 1 0 0 0,0-1 0 0 0,1 0 0 0 0,-1 1 1 0 0,0-1-1 0 0,1 1 0 0 0,-1-1 0 0 0,1 1 0 0 0,-1-1 0 0 0,1 1 0 0 0,-1-1 1 0 0,1 1-1 0 0,-1 0 5 0 0,0 0-6 0 0,-3 3 7 0 0,1 1-1 0 0,0 0 0 0 0,0-1 0 0 0,0 1 1 0 0,-2 5-1 0 0,0 1 14 0 0,-6 9 127 0 0,1 1-1 0 0,1 1 1 0 0,-4 17-141 0 0,9-29 10 0 0,2-4-7 0 0,0-1 0 0 0,0 1-1 0 0,0 0 1 0 0,0 5-3 0 0,-2 5 53 0 0,2 0 1 0 0,1-3-56 0 0,1-13 1 0 0,0 0 0 0 0,0 0-1 0 0,0 0 1 0 0,0 0 0 0 0,0 0-1 0 0,0 0 1 0 0,0 1 0 0 0,-1-1 0 0 0,1 0-1 0 0,0 0 1 0 0,0 0 0 0 0,0 0-1 0 0,0 0 1 0 0,0 0 0 0 0,0 0-1 0 0,0 0 1 0 0,0 0 0 0 0,0 0-1 0 0,0 1 1 0 0,1-1 0 0 0,-1 0 0 0 0,0 0-1 0 0,0 0 1 0 0,0 0 0 0 0,0 0-1 0 0,0 0 1 0 0,0 0 0 0 0,0 0-1 0 0,0 0 1 0 0,0 0 0 0 0,0 0-1 0 0,0 0 1 0 0,0 0 0 0 0,0 0 0 0 0,0 1-1 0 0,0-1 1 0 0,0 0 0 0 0,0 0-1 0 0,0 0 1 0 0,1 0 0 0 0,-1 0-1 0 0,0 0 1 0 0,0 0 0 0 0,0 0-1 0 0,0 0 1 0 0,0 0 0 0 0,0 0-1 0 0,0 0 1 0 0,0 0 0 0 0,0 0 0 0 0,0 0-1 0 0,0 0 1 0 0,1 0 0 0 0,-1 0-1 0 0,0 0 1 0 0,0 0 0 0 0,0 0 1 0 0,10 1-146 0 0,-8-1-14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466 115 1375 0 0,'0'0'66'0'0,"1"3"-8"0"0,10 19 2498 0 0,-10-19-1138 0 0,-1-1-108 0 0,0 6-351 0 0,1 0 0 0 0,0 0-1 0 0,1 5-958 0 0,-1-10 371 0 0,0-1-10 0 0,3 23 551 0 0,-4-25-878 0 0,0 1 0 0 0,0 0 0 0 0,1 0 0 0 0,-1 0 0 0 0,0-1 0 0 0,0 1 0 0 0,0 0 0 0 0,1 0 0 0 0,-1-1 0 0 0,0 1 0 0 0,1 0 0 0 0,-1 0 0 0 0,1 0-34 0 0,0 1 85 0 0,0 0 172 0 0,-2 0-1 0 0,-1 8 0 0 0,1-7 4 0 0,1-3 16 0 0,0 2 4 0 0,-3 6 0 0 0,1-4 2 0 0,-17 10 300 0 0,18-13-286 0 0,-2 0 3 0 0,-3 1-112 0 0,-1 0-1 0 0,0-1 1 0 0,1 0 0 0 0,-1 0-1 0 0,-3 0-186 0 0,-1-2 245 0 0,-1 0-1 0 0,0-1 0 0 0,1-1 0 0 0,0 1 1 0 0,-5-3-245 0 0,-13-3 234 0 0,-29-6 202 0 0,1-3 0 0 0,-29-13-436 0 0,78 27 10 0 0,0 0 0 0 0,1-1 0 0 0,-1 0 1 0 0,1-1-1 0 0,0 1 0 0 0,0-1 0 0 0,0-1 0 0 0,1 1 0 0 0,-6-7-10 0 0,10 9 43 0 0,-2-7-33 0 0,0-2-10 0 0,4 10-1 0 0,0 1 0 0 0,0 0-1 0 0,0-1 1 0 0,0 1 0 0 0,0 0-1 0 0,0-1 1 0 0,0 1 0 0 0,1-1 1 0 0,-1 0-7 0 0,1 1 1 0 0,0-1 0 0 0,-1 1 0 0 0,1-1 0 0 0,0 1 0 0 0,0-1 0 0 0,1 0 6 0 0,1-1-6 0 0,0 0-1 0 0,1 0 1 0 0,-1 0 0 0 0,1 0 0 0 0,-1 1-1 0 0,1-1 1 0 0,0 1 0 0 0,0 0 0 0 0,0 0-1 0 0,0 1 1 0 0,1-1 0 0 0,2 0 6 0 0,3 0 0 0 0,0-1 0 0 0,0 2 0 0 0,0-1 0 0 0,0 2 0 0 0,3-1 0 0 0,-3 2-9 0 0,0 0 0 0 0,0 0-1 0 0,0 1 1 0 0,0 0 0 0 0,0 1 0 0 0,0 0-1 0 0,3 2 10 0 0,4 2 4 0 0,0 1 0 0 0,0 1 0 0 0,7 5-4 0 0,-15-8 39 0 0,-1 1 0 0 0,0-1 1 0 0,-1 1-1 0 0,0 0 0 0 0,0 1 0 0 0,0 0 1 0 0,-1 0-1 0 0,0 0 0 0 0,-1 1 0 0 0,3 5-39 0 0,0 2 158 0 0,0 1 0 0 0,-2 0 0 0 0,0 0-1 0 0,0 0 1 0 0,0 9-158 0 0,-5-19 70 0 0,0 1-1 0 0,0-1 0 0 0,0 0 1 0 0,-1 1-1 0 0,0-1 0 0 0,-1 0 1 0 0,-1 7-70 0 0,2-11 26 0 0,0-1 1 0 0,-1 1 0 0 0,0-1 0 0 0,1 1 0 0 0,-1-1 0 0 0,0 0 0 0 0,0 1 0 0 0,0-1 0 0 0,-1 0 0 0 0,1 0 0 0 0,0 1 0 0 0,-1-1 0 0 0,0 0 0 0 0,1-1 0 0 0,-1 1 0 0 0,0 0 0 0 0,0 0 0 0 0,0-1 0 0 0,0 1 0 0 0,0-1 0 0 0,0 0 0 0 0,-1 1-1 0 0,-1 0-25 0 0,-3-1 65 0 0,1 1 0 0 0,-1-1 0 0 0,0 0-1 0 0,0 0 1 0 0,0-1 0 0 0,0 0 0 0 0,1 0 0 0 0,-1-1 0 0 0,0 0 0 0 0,-1 0-66 0 0,-13-4 176 0 0,0 0 1 0 0,-11-5-177 0 0,15 4 17 0 0,0-1 1 0 0,0-1-1 0 0,1 0 1 0 0,0-1-1 0 0,1 0 1 0 0,0-2-1 0 0,0 0 1 0 0,1 0 0 0 0,0-2-1 0 0,1 1 1 0 0,1-2-1 0 0,-2-2-17 0 0,8 7 0 0 0,0 1 0 0 0,1-1 0 0 0,0 0 0 0 0,0-1 0 0 0,1 1 0 0 0,0-1 0 0 0,1 0 0 0 0,-2-9 0 0 0,3 12 0 0 0,1 0 0 0 0,0 0 0 0 0,0 0 0 0 0,1 0 0 0 0,0-1 0 0 0,0 1 0 0 0,1 0 0 0 0,0 0 0 0 0,0 0 0 0 0,0 0 0 0 0,1 0 0 0 0,0 0 0 0 0,1 0 0 0 0,-1 2-7 0 0,0 1 0 0 0,1-1-1 0 0,0 1 1 0 0,0 0 0 0 0,0 0 0 0 0,0 0 0 0 0,1 1-1 0 0,-1-1 1 0 0,1 1 0 0 0,0-1 0 0 0,0 1-1 0 0,0 0 1 0 0,0 1 0 0 0,1-1 0 0 0,-1 1-1 0 0,1 0 1 0 0,-1 0 0 0 0,1 0 0 0 0,0 1-1 0 0,0 0 1 0 0,0-1 7 0 0,8 0-17 0 0,-1 0-1 0 0,0 1 0 0 0,0 0 1 0 0,0 1-1 0 0,1 1 0 0 0,-1-1 1 0 0,0 2-1 0 0,3 0 18 0 0,-4 1-6 0 0,0 0 0 0 0,0 0 0 0 0,-1 1 0 0 0,1 0 1 0 0,-1 1-1 0 0,1 0 0 0 0,-2 1 0 0 0,1 0 0 0 0,-1 1 0 0 0,0 0 0 0 0,0 0 0 0 0,0 1 1 0 0,-1 0-1 0 0,7 9 6 0 0,0 2 3 0 0,-1 1 0 0 0,0 1 0 0 0,-2 0 0 0 0,0 1 0 0 0,-2 0 0 0 0,4 11-3 0 0,-10-24 14 0 0,-1 0 0 0 0,0 1 0 0 0,-1 0 0 0 0,0 0 0 0 0,1 6-14 0 0,-3-11 5 0 0,0 0 0 0 0,0 0 0 0 0,0 0 0 0 0,0 0 0 0 0,-1 0 0 0 0,0 0 0 0 0,0 0 0 0 0,0-1 0 0 0,-1 1 0 0 0,1 0 0 0 0,-1 0 0 0 0,-1 1-4 0 0,2-4 9 0 0,-1 0 0 0 0,1 0 1 0 0,-1-1-1 0 0,1 1 0 0 0,-1 0 1 0 0,0-1-1 0 0,0 1 1 0 0,0-1-1 0 0,0 1 0 0 0,0-1 1 0 0,0 0-1 0 0,0 0 0 0 0,0 0 1 0 0,0 0-1 0 0,0 0 1 0 0,-1-1-1 0 0,1 1 0 0 0,0-1 1 0 0,-1 1-1 0 0,1-1 0 0 0,0 0 1 0 0,-1 0-1 0 0,1 0 1 0 0,-2 0-11 0 0,-4 0 56 0 0,0-1 0 0 0,0 0 0 0 0,0-1 1 0 0,0 0-1 0 0,0 0 0 0 0,-4-2-56 0 0,-6-3 54 0 0,0 0-1 0 0,1-2 1 0 0,0 0 0 0 0,0-1-1 0 0,1-1 1 0 0,0 0 0 0 0,-12-12-54 0 0,17 13 1 0 0,-1-1 0 0 0,2-1-1 0 0,0 0 1 0 0,0-1 0 0 0,2 1 0 0 0,-1-2 0 0 0,1 1 0 0 0,1-1 0 0 0,-5-14-1 0 0,10 22 0 0 0,0-1-1 0 0,0 1 1 0 0,1-1-1 0 0,0 1 0 0 0,0 0 1 0 0,1-1-1 0 0,0 0 1 0 0,0 1-1 0 0,0-1 1 0 0,1 1-1 0 0,0-1 1 0 0,0 1-1 0 0,1-1 1 0 0,-1 2-7 0 0,0 1 0 0 0,1 0 0 0 0,0-1 1 0 0,-1 1-1 0 0,2 0 0 0 0,-1 0 0 0 0,0 0 0 0 0,1 0 0 0 0,0 1 0 0 0,0-1 1 0 0,0 1-1 0 0,0 0 0 0 0,1-1 0 0 0,-1 1 0 0 0,1 1 0 0 0,-1-1 0 0 0,1 0 0 0 0,4-1 7 0 0,0 1-10 0 0,0 0-1 0 0,-1 0 0 0 0,1 1 1 0 0,0 0-1 0 0,0 1 0 0 0,1 0 0 0 0,-1 0 1 0 0,0 1-1 0 0,2 0 11 0 0,0 0-13 0 0,1 1 0 0 0,0 0 0 0 0,0 1 1 0 0,-1 0-1 0 0,1 0 0 0 0,7 4 13 0 0,-5-1 0 0 0,-2 1 0 0 0,1 0 0 0 0,0 1 0 0 0,-1 0 0 0 0,-1 1 0 0 0,1 0 0 0 0,-1 0 0 0 0,1 3 0 0 0,4 4 0 0 0,0 1 0 0 0,0 1 0 0 0,-2 1 0 0 0,5 8 0 0 0,-7-9 9 0 0,-1 0 1 0 0,-1 0-1 0 0,-1 1 0 0 0,-1 0 1 0 0,0 1-1 0 0,-1-1 0 0 0,-1 1 1 0 0,-1 0-1 0 0,-1 3-9 0 0,-2-16 32 0 0,-1 0-1 0 0,1 0 0 0 0,-2 1 1 0 0,1-1-1 0 0,-1 0 1 0 0,0 0-1 0 0,0 2-31 0 0,-2-4 80 0 0,0-2-49 0 0,-1 0 0 0 0,1 0 1 0 0,-1 0-1 0 0,1-1 0 0 0,-1 1 0 0 0,0-1 0 0 0,0 0 0 0 0,1 0 1 0 0,-1 0-1 0 0,0 0 0 0 0,0-1 0 0 0,-2 0-31 0 0,-1 0 54 0 0,1 0 1 0 0,-1 0-1 0 0,1-1 0 0 0,0 0 1 0 0,0-1-1 0 0,-1 0 0 0 0,-2-1-54 0 0,-7-3 132 0 0,1-1 0 0 0,1-1 0 0 0,-1 0 0 0 0,1-1-1 0 0,-12-10-131 0 0,6 3 40 0 0,1 0-1 0 0,1-2 0 0 0,0 0 0 0 0,-3-6-39 0 0,12 13 0 0 0,0-1 1 0 0,1-1 0 0 0,0 1 0 0 0,1-1 0 0 0,0 0 0 0 0,1-1-1 0 0,1 0 1 0 0,0 0-1 0 0,4 10 0 0 0,0-1 0 0 0,0 0 0 0 0,0 0 0 0 0,0 1 0 0 0,1-4 0 0 0,0 7 0 0 0,0 0 0 0 0,0 0 0 0 0,0 0 0 0 0,0 0 0 0 0,0 0 0 0 0,0 1 0 0 0,0-1 0 0 0,1 0 0 0 0,-1 0 0 0 0,0 0 0 0 0,1 0 0 0 0,-1 1 0 0 0,1-2 0 0 0,0 1-1 0 0,0 0-1 0 0,0 0 1 0 0,1 0-1 0 0,-1 0 1 0 0,0 0-1 0 0,1 0 1 0 0,-1 1-1 0 0,0-1 1 0 0,1 0-1 0 0,-1 1 1 0 0,1-1-1 0 0,0 1 1 0 0,-1-1-1 0 0,1 1 1 0 0,-1 0-1 0 0,1 0 1 0 0,-1 0-1 0 0,1 0 1 0 0,0 0-1 0 0,-1 0 1 0 0,2 0 1 0 0,2 1-10 0 0,1-1 0 0 0,0 1 1 0 0,-1 0-1 0 0,1 1 0 0 0,3 1 10 0 0,-2 0 1 0 0,0 0 0 0 0,-1 1 0 0 0,1 0 0 0 0,-1 0-1 0 0,1 1 1 0 0,-1-1 0 0 0,0 1 0 0 0,-1 1 0 0 0,1-1 0 0 0,3 6-1 0 0,4 6 63 0 0,-1 0 0 0 0,0 1 1 0 0,3 7-64 0 0,-2 0 16 0 0,-1 1 0 0 0,-1 0 1 0 0,-1 0-1 0 0,-1 1 0 0 0,-1 3-16 0 0,-5-18-1 0 0,-1 0 0 0 0,0 5 1 0 0,-2-13-35 0 0,1 0-1 0 0,-1 0 0 0 0,-1 0 1 0 0,1-1-1 0 0,0 1 0 0 0,-1 0 1 0 0,0 0-1 0 0,0-1 0 0 0,-1 3 36 0 0,2-5-102 0 0,0 0 0 0 0,-1-1 0 0 0,1 1-1 0 0,0 0 1 0 0,-1 0 0 0 0,1-1 0 0 0,-1 1 0 0 0,1 0-1 0 0,-1-1 1 0 0,1 1 0 0 0,-1 0 0 0 0,0-1-1 0 0,1 1 1 0 0,-1-1 0 0 0,0 1 0 0 0,1-1-1 0 0,-1 1 1 0 0,0-1 0 0 0,1 0 0 0 0,-1 1-1 0 0,0-1 1 0 0,0 0 0 0 0,0 0 0 0 0,0 1-1 0 0,1-1 1 0 0,-1 0 0 0 0,0 0 0 0 0,0 0-1 0 0,0 0 1 0 0,0 0 0 0 0,1 0 0 0 0,-1 0-1 0 0,0 0 1 0 0,0-1 0 0 0,0 1 0 0 0,0 0-1 0 0,1 0 1 0 0,-1-1 0 0 0,0 1 0 0 0,0 0-1 0 0,0-1 104 0 0,-15-7-7359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6.7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8 3223 0 0,'0'0'379'0'0,"2"0"382"0"0,5-3 174 0 0,-5 3 32 0 0,-2 0-45 0 0,0 0-216 0 0,5-3-167 0 0,-4 2 4715 0 0,-7 12-4649 0 0,1 1 0 0 0,-4 10-605 0 0,-5 12 515 0 0,-53 92 772 0 0,29-58-852 0 0,23-38-11 0 0,-6 22-424 0 0,-4 7 405 0 0,13-27-396 0 0,11-31-74 0 0,3-1-27 0 0,11-3 88 0 0,0-1 1 0 0,-1 0-1 0 0,1-1 0 0 0,-1 0 0 0 0,7-4 4 0 0,25-10 12 0 0,31-7-14 0 0,-57 21 2 0 0,0 0-1 0 0,0 2 1 0 0,7-1 0 0 0,-16 3 0 0 0,0 1 1 0 0,1 0-1 0 0,-1 0 1 0 0,0 1-1 0 0,0 0 1 0 0,1 1-1 0 0,2 1 0 0 0,-6-1 2 0 0,1 0-1 0 0,0 1 1 0 0,-1-1-1 0 0,1 2 1 0 0,-1-1-1 0 0,0 1 0 0 0,0 0 1 0 0,-1 0-1 0 0,1 0 1 0 0,1 3-2 0 0,0 0 40 0 0,-1 0 0 0 0,0 0 0 0 0,0 0 0 0 0,-1 1 0 0 0,0 0-1 0 0,0 0 1 0 0,2 8-40 0 0,4 9 213 0 0,-2 1 0 0 0,-1 1-213 0 0,-4-13 101 0 0,-1-1-1 0 0,-1 0 1 0 0,0 1 0 0 0,0 0-1 0 0,-2 6-100 0 0,0 8 237 0 0,-2 0-1 0 0,-1 6-236 0 0,0-19 79 0 0,0 0 1 0 0,0 0-1 0 0,-1-1 0 0 0,-1 1 0 0 0,0-1 1 0 0,-1 0-1 0 0,-1 0 0 0 0,0-1 0 0 0,-1 0-79 0 0,2-3 57 0 0,-1-1-1 0 0,0 0 1 0 0,0 0-1 0 0,-1-1 1 0 0,0 0-1 0 0,0-1 1 0 0,-1 0-1 0 0,0 0 1 0 0,0 0-1 0 0,0-1 0 0 0,-1-1 1 0 0,-5 3-57 0 0,-6 1 71 0 0,-1-1 0 0 0,0 0 0 0 0,0-2-1 0 0,-1 0 1 0 0,0-1 0 0 0,-16 0-71 0 0,30-5-32 0 0,7 0-128 0 0,2 0-32 0 0,0 0 0 0 0,0 0-125 0 0,0 0-527 0 0,0 0-232 0 0,0 0-657 0 0,1-2-2570 0 0,3-7-1096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7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1 370 5527 0 0,'0'0'250'0'0,"0"0"-2"0"0,0 0-6 0 0,0 0 552 0 0,0 2 262 0 0,3 31 2680 0 0,-3-27-3524 0 0,0-1 0 0 0,1 1 0 0 0,0 0-1 0 0,0 0 1 0 0,0 0 0 0 0,1-1 0 0 0,-1 1 0 0 0,1 0-1 0 0,1-1-211 0 0,10 18 458 0 0,1-1-1 0 0,2 0 1 0 0,0-1 0 0 0,1-1-1 0 0,2 1-457 0 0,-17-19 23 0 0,34 38 448 0 0,2-1 1 0 0,8 3-472 0 0,-35-33 52 0 0,0-1 0 0 0,0-1 0 0 0,1 0 0 0 0,3 2-52 0 0,-7-5 27 0 0,0-1 0 0 0,0 0 0 0 0,1 0 0 0 0,-1 0 0 0 0,1-1 0 0 0,-1-1 0 0 0,3 1-27 0 0,-7-2 34 0 0,1 0 1 0 0,-1 0 0 0 0,1 0-1 0 0,-1-1 1 0 0,1 0-1 0 0,-1 1 1 0 0,1-2 0 0 0,-1 1-1 0 0,0 0 1 0 0,1-1-1 0 0,-1 0 1 0 0,0 0 0 0 0,0 0-1 0 0,0 0 1 0 0,0-1-1 0 0,-1 0 1 0 0,1 0 0 0 0,-1 0-1 0 0,1 0 1 0 0,-1 0-1 0 0,0 0 1 0 0,0-1 0 0 0,-1 0-1 0 0,1 0 1 0 0,-1 1-1 0 0,0-1 1 0 0,0-1 0 0 0,0 1-1 0 0,0 0 1 0 0,-1 0-1 0 0,0-1 1 0 0,1 1-1 0 0,-2-1 1 0 0,1 1 0 0 0,0-1-1 0 0,-1 0-34 0 0,0-8 67 0 0,0-1 0 0 0,0 1 0 0 0,-1-1 0 0 0,-1 1 0 0 0,-1-1 0 0 0,0 1 0 0 0,0 0 0 0 0,-5-9-67 0 0,-14-44 174 0 0,19 55-121 0 0,3 10-52 0 0,0 1 0 0 0,0-1 0 0 0,0 0 0 0 0,0 1 0 0 0,0-1 0 0 0,0 1 0 0 0,0-1 0 0 0,0 0 0 0 0,0 1 0 0 0,0-1 0 0 0,0 1 0 0 0,0-1 0 0 0,1 0-1 0 0,-1 0 0 0 0,1 0 0 0 0,0 0 0 0 0,-1 1 0 0 0,1-1 0 0 0,0 0 0 0 0,0 0 0 0 0,0 1 0 0 0,0-1 0 0 0,0 1 0 0 0,-1-1 0 0 0,1 1 0 0 0,0-1 0 0 0,0 1 0 0 0,0-1 0 0 0,0 1 0 0 0,1 0 0 0 0,-1 0 0 0 0,0-1 0 0 0,0 1 0 0 0,0 0 0 0 0,0 0 0 0 0,0 0 0 0 0,0 0 0 0 0,0 0 0 0 0,0 1 0 0 0,0-1 0 0 0,1 0 0 0 0,4 1 0 0 0,0 0 0 0 0,0 1 0 0 0,-1-1 0 0 0,3 2 0 0 0,15 6 31 0 0,0 2-1 0 0,-1 1 1 0 0,16 10-31 0 0,18 11 36 0 0,-10-13-36 0 0,-35-16 11 0 0,-7-5 32 0 0,-1 0-29 0 0,0-1 1 0 0,0 0-1 0 0,0 0 1 0 0,0-1-1 0 0,0 1 1 0 0,-1-1-1 0 0,1 1 1 0 0,-1-1-1 0 0,0 0 1 0 0,1 0 0 0 0,-1 0-1 0 0,0 0 1 0 0,-1 0-1 0 0,1-1 1 0 0,-1 1-1 0 0,1 0 1 0 0,-1-1-1 0 0,0 1 1 0 0,0-1 0 0 0,0 0-1 0 0,-1 1 1 0 0,1-1-1 0 0,-1 0-14 0 0,1-15 135 0 0,-1 0 0 0 0,-1 0 0 0 0,0 0 0 0 0,-1 0 1 0 0,-2 0-1 0 0,-4-17-135 0 0,1 13 290 0 0,0-1-1 0 0,-2 2 1 0 0,-1-1 0 0 0,-1 2 0 0 0,-4-6-290 0 0,7 15 176 0 0,0 0 0 0 0,-1 0 1 0 0,-1 1-1 0 0,0 0 0 0 0,0 1 0 0 0,-4-2-176 0 0,-3-2 349 0 0,0 0 0 0 0,-2 2 0 0 0,-16-9-349 0 0,18 12 211 0 0,-2 1 0 0 0,-8-2-211 0 0,-10-4 126 0 0,20 8-125 0 0,0 1 0 0 0,-17-3-1 0 0,25 5-11 0 0,5 3-211 0 0,0-1-1 0 0,0 0 1 0 0,0 1 0 0 0,0 0 0 0 0,0 0 0 0 0,0 0 0 0 0,0 1-1 0 0,-3 0 223 0 0,5-1-1673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1 6271 0 0,'0'0'280'0'0,"0"0"56"0"0,-7 11-272 0 0,7-11-64 0 0,-7 11 0 0 0,7-11 0 0 0,-6 11-112 0 0,6-11-40 0 0,-7 9-8 0 0,7-9 0 0 0,-11 7-120 0 0,2 1-24 0 0,-8 2-8 0 0,17-10-1912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2.4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374 543 1375 0 0,'-6'2'22'0'0,"-18"9"80"0"0,20-9 137 0 0,3-1-203 0 0,1-1 1 0 0,-1 0 0 0 0,0 1 0 0 0,1-1-1 0 0,-1 0 1 0 0,1 1 0 0 0,-1-1 0 0 0,0 0 0 0 0,1 1-1 0 0,-1-1 1 0 0,0 0 0 0 0,1 0 0 0 0,-1 0-1 0 0,0 0 1 0 0,1 0 0 0 0,-1 0-37 0 0,-5 0 1576 0 0,1-1-621 0 0,0 1 0 0 0,-1-1 1 0 0,1 0-1 0 0,-2-1-955 0 0,-11-2 403 0 0,11 2-258 0 0,-2 1-36 0 0,0-1 0 0 0,0 0 0 0 0,1 0 1 0 0,-1-1-1 0 0,1 0 0 0 0,-4-3-109 0 0,1 1 117 0 0,0 1 1 0 0,-7-3-118 0 0,8 4 71 0 0,0-1 1 0 0,0 0-1 0 0,-4-3-71 0 0,0-3 53 0 0,0 0-1 0 0,1-1 1 0 0,0-1-1 0 0,0 0 1 0 0,2 0-1 0 0,-10-13-52 0 0,18 20 34 0 0,-1 0 1 0 0,1-1-1 0 0,1 1 0 0 0,-1-1 1 0 0,1 0-1 0 0,0 1 0 0 0,-1-2-34 0 0,3 6 4 0 0,0-1 69 0 0,0 0-1 0 0,8-22 14 0 0,-5 19-33 0 0,3 2-28 0 0,-1 0 0 0 0,0 0 0 0 0,1 0 1 0 0,0 1-1 0 0,-1 0 0 0 0,1 0 0 0 0,0 0 0 0 0,0 1 0 0 0,0 0 1 0 0,0 0-1 0 0,1 0 0 0 0,-1 1 0 0 0,4 0-25 0 0,15 1 115 0 0,0 1-1 0 0,21 5-114 0 0,-29-4 1 0 0,17 3 55 0 0,0 1-1 0 0,-1 1 0 0 0,13 7-55 0 0,-29-9 15 0 0,-1 1 1 0 0,0 1-1 0 0,0 0 0 0 0,0 1 0 0 0,-1 1 0 0 0,-1 1 0 0 0,6 4-15 0 0,-18-13 9 0 0,14 12 65 0 0,0 1-1 0 0,-2 0-73 0 0,-9-10 33 0 0,-1 0 0 0 0,0 0 0 0 0,0 1 0 0 0,-1-1 0 0 0,0 1 0 0 0,0 0 0 0 0,0 0 0 0 0,0 3-33 0 0,3 7 161 0 0,-2 0 0 0 0,0 0 1 0 0,-1 0-1 0 0,0 1 0 0 0,-1-1 0 0 0,-1 1 0 0 0,-1-1 0 0 0,0 1 0 0 0,-2 0 0 0 0,-1 8-161 0 0,3-23 33 0 0,-1 1 0 0 0,1 0-1 0 0,-1 0 1 0 0,0 0 0 0 0,-1-1 0 0 0,1 1 0 0 0,0 0 0 0 0,-1-1-1 0 0,1 1 1 0 0,-1-1 0 0 0,0 0 0 0 0,1 0 0 0 0,-1 1-1 0 0,-1-1 1 0 0,1 0 0 0 0,0-1 0 0 0,0 1 0 0 0,-1 0 0 0 0,1-1-1 0 0,-1 1 1 0 0,1-1 0 0 0,-1 1 0 0 0,-1-1-33 0 0,-1 1 64 0 0,0-1 0 0 0,-1 0-1 0 0,1 0 1 0 0,0 0 0 0 0,0-1 0 0 0,-1 1 0 0 0,1-1 0 0 0,0-1 0 0 0,-1 1 0 0 0,1-1-1 0 0,0 0 1 0 0,-3-1-64 0 0,-2-1 94 0 0,0 0 0 0 0,0-1-1 0 0,1 0 1 0 0,-7-4-94 0 0,-35-23 187 0 0,32 19-159 0 0,-20-16 25 0 0,1-1 0 0 0,1-2 0 0 0,0-3-53 0 0,21 21 11 0 0,4 1-12 0 0,-1-1 0 0 0,2 0 0 0 0,0 0 0 0 0,0-1-1 0 0,2-1 1 0 0,0 0 0 0 0,0 0 0 0 0,1 0 0 0 0,1-2 1 0 0,-3-5-23 0 0,1-1 1 0 0,2-1 0 0 0,0-1 22 0 0,4 14-7 0 0,1-1-1 0 0,0 0 1 0 0,1 1 0 0 0,0-1 0 0 0,1 0 0 0 0,0 0-1 0 0,1-4 8 0 0,0 12-2 0 0,0-1 0 0 0,0 1-1 0 0,0 0 1 0 0,1-1 0 0 0,-1 1 0 0 0,1 0-1 0 0,0 0 1 0 0,0 0 0 0 0,0 0-1 0 0,1 1 1 0 0,0-1 0 0 0,-1 0 0 0 0,1 1-1 0 0,3-3 3 0 0,-1 2-3 0 0,0 0 0 0 0,0 1 1 0 0,0-1-1 0 0,0 1 0 0 0,0 0 0 0 0,0 1 0 0 0,1-1 0 0 0,-1 1 0 0 0,1 0 0 0 0,0 1 0 0 0,0-1 3 0 0,4 0 0 0 0,1 1 0 0 0,-1 0 0 0 0,1 0 0 0 0,0 1 0 0 0,-1 0 0 0 0,1 1 0 0 0,4 1 0 0 0,1 1 0 0 0,-1 0 0 0 0,1 2 0 0 0,0-1 0 0 0,7 5 0 0 0,-11-4 7 0 0,0 1 0 0 0,-1 1 0 0 0,1 0-1 0 0,-1 0 1 0 0,-1 1 0 0 0,1 0 0 0 0,-1 1-1 0 0,-1 0 1 0 0,0 1 0 0 0,0 0 0 0 0,-1 0 0 0 0,0 1-1 0 0,6 11-6 0 0,-6-8 13 0 0,-1 1-1 0 0,0 0 0 0 0,-1 0 1 0 0,-1 1-1 0 0,0 0 0 0 0,-1-1 1 0 0,-1 2-1 0 0,-1-1 1 0 0,0 0-1 0 0,-1 0 0 0 0,-1 3-12 0 0,0-5 71 0 0,0 0-1 0 0,-1 0 1 0 0,-1 0-1 0 0,-1-1 1 0 0,0 1-1 0 0,-3 8-70 0 0,4-16 34 0 0,-1 0-1 0 0,1-1 1 0 0,-1 1-1 0 0,0-1 1 0 0,0 0-1 0 0,-1 0 1 0 0,-2 3-34 0 0,3-5 28 0 0,0 0 0 0 0,0 0 0 0 0,-1 0 1 0 0,1 0-1 0 0,-1-1 0 0 0,1 1 0 0 0,-1-1 1 0 0,0 0-1 0 0,0-1 0 0 0,0 1 0 0 0,-2 0-28 0 0,-1 0 31 0 0,1-1-1 0 0,-1 0 1 0 0,0 0-1 0 0,1-1 1 0 0,-1 0-1 0 0,0 0 1 0 0,1 0-1 0 0,-6-2-30 0 0,-12-2 117 0 0,-16-5-117 0 0,37 8 2 0 0,0 1-1 0 0,-73-21 66 0 0,63 16-54 0 0,0 0-1 0 0,0 0 0 0 0,0-2 0 0 0,-5-3-12 0 0,8 4-7 0 0,1-1 0 0 0,1 1 1 0 0,-1-2-1 0 0,1 0 0 0 0,0 0 0 0 0,-4-6 7 0 0,7 8-6 0 0,1-1-1 0 0,-1 1 1 0 0,1-1-1 0 0,1 0 1 0 0,-1 0 0 0 0,1 0-1 0 0,0 0 1 0 0,1-1 0 0 0,-2-6 6 0 0,3 9-7 0 0,1 0 0 0 0,-1-1 1 0 0,1 1-1 0 0,0 0 0 0 0,1-1 1 0 0,-1 1-1 0 0,1 0 0 0 0,0 0 1 0 0,0-1-1 0 0,1 1 0 0 0,0 0 1 0 0,-1 0-1 0 0,2 0 0 0 0,-1 1 1 0 0,1-1-1 0 0,-1 0 0 0 0,1 1 1 0 0,0 0-1 0 0,1 0 0 0 0,-1 0 1 0 0,1 0-1 0 0,1-1 7 0 0,5-4-16 0 0,1 0-1 0 0,0 1 1 0 0,0 0 0 0 0,0 1-1 0 0,1 0 1 0 0,1 1 0 0 0,-1 1-1 0 0,2-1 17 0 0,3 0-9 0 0,1 2 0 0 0,0 0 1 0 0,0 0-1 0 0,0 2 0 0 0,0 0 0 0 0,8 1 9 0 0,-17 1-1 0 0,1 0-1 0 0,-1 1 1 0 0,0 0-1 0 0,0 0 1 0 0,0 1 0 0 0,0 0-1 0 0,0 1 1 0 0,0 0-1 0 0,3 2 2 0 0,-7-3 8 0 0,0 0 0 0 0,-1 1 0 0 0,1 0 0 0 0,0 0 0 0 0,-1 0 0 0 0,0 0 0 0 0,0 1-1 0 0,0 0 1 0 0,0 0 0 0 0,-1 0 0 0 0,1 0 0 0 0,-1 0 0 0 0,0 1 0 0 0,0 0-1 0 0,-1-1 1 0 0,2 4-8 0 0,3 10 54 0 0,-1 0 0 0 0,-1 0 1 0 0,0 1-1 0 0,0 10-54 0 0,-3-16 41 0 0,-1 0 1 0 0,0 0 0 0 0,-1-1-1 0 0,-1 1 1 0 0,0 0 0 0 0,0-1-1 0 0,-2 5-41 0 0,2-13 27 0 0,-1 0 0 0 0,1 0 0 0 0,0 0-1 0 0,-1 0 1 0 0,0 0 0 0 0,0 0 0 0 0,0 0 0 0 0,0-1 0 0 0,-1 1-1 0 0,0-1 1 0 0,-2 3-27 0 0,4-5 20 0 0,-1 1-1 0 0,1-1 1 0 0,-1 0-1 0 0,0 0 1 0 0,1 0 0 0 0,-1 1-1 0 0,0-1 1 0 0,0-1-1 0 0,0 1 1 0 0,0 0-1 0 0,0 0 1 0 0,0-1-1 0 0,0 1 1 0 0,0-1 0 0 0,0 0-1 0 0,0 0 1 0 0,0 1-1 0 0,0-1 1 0 0,0-1-1 0 0,-1 1 1 0 0,1 0 0 0 0,0 0-1 0 0,0-1 1 0 0,0 1-1 0 0,0-1-19 0 0,-19-6 79 0 0,1-2 1 0 0,0 0-1 0 0,0-1 0 0 0,1 0 0 0 0,0-2 0 0 0,1 0 1 0 0,1-2-1 0 0,-10-8-79 0 0,4 1-2 0 0,1-1 0 0 0,1-2 0 0 0,1 0 0 0 0,1-1 0 0 0,-11-21 2 0 0,23 34-8 0 0,0-1-1 0 0,1 0 1 0 0,1-1-1 0 0,0 1 0 0 0,-2-11 9 0 0,-3-19-41 0 0,1-9 41 0 0,8 48 2 0 0,0-3-10 0 0,0 1 1 0 0,1-1 0 0 0,-1 0 0 0 0,1 0 0 0 0,1 0 0 0 0,-1 0 0 0 0,1 0-1 0 0,0 0 1 0 0,1 1 0 0 0,0-3 7 0 0,0 4-3 0 0,0 1-1 0 0,0 0 1 0 0,0 0-1 0 0,0 0 0 0 0,1 0 1 0 0,-1 0-1 0 0,1 1 1 0 0,0-1-1 0 0,0 1 1 0 0,0 0-1 0 0,1 0 1 0 0,-1 0-1 0 0,1 0 1 0 0,0 0-1 0 0,0 1 1 0 0,0-1 3 0 0,3 0-6 0 0,0-1 0 0 0,1 1 1 0 0,-1 0-1 0 0,1 1 1 0 0,-1 0-1 0 0,1 0 0 0 0,0 1 1 0 0,0 0-1 0 0,0 0 1 0 0,0 1-1 0 0,-1 0 0 0 0,1 0 1 0 0,0 0-1 0 0,0 1 1 0 0,0 1-1 0 0,0 0 1 0 0,-1 0-1 0 0,1 0 0 0 0,0 1 1 0 0,-1 0-1 0 0,2 1 6 0 0,2 1 0 0 0,0 0 0 0 0,-1 1 0 0 0,1 0 0 0 0,-1 1 0 0 0,-1 0 0 0 0,7 6 0 0 0,-10-7 0 0 0,-1 0 0 0 0,0 0 0 0 0,0 0 0 0 0,0 1 0 0 0,-1-1 0 0 0,0 1 0 0 0,0 0 0 0 0,0 0 0 0 0,-1 1 0 0 0,2 5 0 0 0,1 8 0 0 0,-1 1 0 0 0,0-1 0 0 0,-2 1 0 0 0,0-1 0 0 0,-2 1 0 0 0,0 0 0 0 0,-2 0 0 0 0,-1 7 0 0 0,2-20 13 0 0,-2-1-1 0 0,1 0 0 0 0,-1-1 1 0 0,0 1-1 0 0,-1 0 1 0 0,0-1-1 0 0,-2 5-12 0 0,4-9 5 0 0,-1-1-1 0 0,1 1 1 0 0,-1-1 0 0 0,0 0-1 0 0,0 1 1 0 0,0-1 0 0 0,0 0-1 0 0,0 0 1 0 0,0 0 0 0 0,-1 0-1 0 0,1 0 1 0 0,0-1 0 0 0,-1 1-1 0 0,0-1 1 0 0,1 0 0 0 0,-1 0-1 0 0,0 1 1 0 0,1-2 0 0 0,-1 1-1 0 0,0 0 1 0 0,0-1 0 0 0,0 1-5 0 0,-4-1 12 0 0,0 0 0 0 0,0 0 0 0 0,-1 0 0 0 0,1-1 0 0 0,0 0 0 0 0,0-1 0 0 0,1 1 0 0 0,-1-1 0 0 0,0-1 0 0 0,-5-2-12 0 0,3 1 3 0 0,1 0 1 0 0,0-1-1 0 0,0 0 0 0 0,0 0 0 0 0,1-1 1 0 0,0 0-1 0 0,0 0 0 0 0,0-2-3 0 0,-9-7 0 0 0,12 12 0 0 0,0-1 0 0 0,1 0 0 0 0,-1 0 0 0 0,1 0 0 0 0,-1 0 0 0 0,1-1 0 0 0,1 1 0 0 0,-1-1 0 0 0,-8-21-13 0 0,11 26 10 0 0,0-1-1 0 0,0 0 1 0 0,0 1 0 0 0,-1-1-1 0 0,1 1 1 0 0,0-1 0 0 0,0 0-1 0 0,0 1 1 0 0,0-1 0 0 0,0 0-1 0 0,0 1 1 0 0,0-1 0 0 0,0 1-1 0 0,0-1 1 0 0,1 0 0 0 0,-1 1-1 0 0,0-1 1 0 0,0 1 0 0 0,1-1 3 0 0,0-2-4 0 0,-1 0 0 0 0,1 0-1 0 0,0 1 1 0 0,0-1-1 0 0,1 0 1 0 0,-1 1-1 0 0,0-1 1 0 0,1 1-1 0 0,0 0 1 0 0,-1-1-1 0 0,1 1 1 0 0,0 0-1 0 0,0 0 1 0 0,1 0-1 0 0,-1 0 1 0 0,0 0 0 0 0,0 1-1 0 0,1-1 1 0 0,-1 1-1 0 0,1 0 1 0 0,0-1-1 0 0,-1 1 1 0 0,1 0-1 0 0,0 0 1 0 0,2 0 4 0 0,3-1-4 0 0,-1 1 1 0 0,0 0-1 0 0,1 0 1 0 0,-1 1-1 0 0,1 0 1 0 0,-1 0-1 0 0,1 1 1 0 0,-1 0 0 0 0,3 0 3 0 0,-3 1-4 0 0,1 0 1 0 0,-1 1 0 0 0,0 0 0 0 0,0 0 0 0 0,0 0 0 0 0,0 1 0 0 0,0 0-1 0 0,-1 0 1 0 0,0 1 0 0 0,1 0 0 0 0,-2 0 0 0 0,1 0 0 0 0,-1 1 0 0 0,1-1 0 0 0,-2 1-1 0 0,1 1 1 0 0,1 2 3 0 0,0 2 0 0 0,-1 0 0 0 0,0 0 0 0 0,-1 1 0 0 0,0 0 0 0 0,2 11 0 0 0,-2-2 0 0 0,-1 0 0 0 0,-1 0 0 0 0,-1 2 0 0 0,0-7 10 0 0,-2 0 0 0 0,0-1 0 0 0,-1 3-10 0 0,1-11 6 0 0,0 1 1 0 0,-1 0-1 0 0,0-1 0 0 0,-1 0 1 0 0,1 1-1 0 0,-1-1 1 0 0,-2 2-7 0 0,4-7 4 0 0,-1 1 1 0 0,1-1-1 0 0,-1 0 1 0 0,0 0-1 0 0,0 0 0 0 0,0 0 1 0 0,0 0-1 0 0,0 0 1 0 0,0 0-1 0 0,0-1 0 0 0,-1 1 1 0 0,1-1-1 0 0,-1 0 1 0 0,1 0-5 0 0,-2 1 12 0 0,0-1 0 0 0,0 1 1 0 0,0-1-1 0 0,-1-1 0 0 0,1 1 1 0 0,0 0-1 0 0,0-1 0 0 0,-4 0-12 0 0,-1-1 12 0 0,1 0-1 0 0,-1 0 1 0 0,1-1-1 0 0,0 0 1 0 0,0 0-1 0 0,0-1 1 0 0,0 0-1 0 0,0 0 1 0 0,0-1-12 0 0,-2-1 2 0 0,1-1 1 0 0,0 0-1 0 0,0 0 0 0 0,1-1 1 0 0,0 0-1 0 0,0-1 0 0 0,0 0 1 0 0,1 0-1 0 0,0 0 0 0 0,1-1 1 0 0,0 0-1 0 0,0 0 0 0 0,1-1 1 0 0,0 1-1 0 0,1-1 1 0 0,0 0-1 0 0,-1-7-2 0 0,3 11-11 0 0,1 0 0 0 0,0 1 1 0 0,1-1-1 0 0,-1 0 0 0 0,1 0 0 0 0,0 0 1 0 0,1 0-1 0 0,-1 0 0 0 0,3-6 11 0 0,-3 9-6 0 0,1-1-1 0 0,1 1 1 0 0,-1-1 0 0 0,0 1-1 0 0,1 0 1 0 0,0-1-1 0 0,0 1 1 0 0,0 0 0 0 0,0 0-1 0 0,0 0 1 0 0,0 1 0 0 0,1-1-1 0 0,0 0 1 0 0,-1 1 0 0 0,1 0-1 0 0,2-2 7 0 0,2 0-1 0 0,1 0 0 0 0,-1 1 0 0 0,1 0-1 0 0,0 0 1 0 0,0 1 0 0 0,0 0 0 0 0,0 0 0 0 0,0 1 0 0 0,1 0-1 0 0,-1 0 1 0 0,3 1 1 0 0,3 0 0 0 0,0 0 1 0 0,0 1-1 0 0,0 1 0 0 0,0 1 0 0 0,0 0 0 0 0,3 1 0 0 0,-11-2 0 0 0,0 0 0 0 0,0 0 0 0 0,-1 0 0 0 0,1 1 0 0 0,-1 0 0 0 0,0 0 0 0 0,0 0 0 0 0,0 0 0 0 0,0 1 0 0 0,0 0 0 0 0,-1 0 0 0 0,1 0 0 0 0,-1 1 0 0 0,0-1 0 0 0,-1 1 0 0 0,1 0 0 0 0,0 1 0 0 0,0 3 0 0 0,1 0 0 0 0,-1 0 0 0 0,0 0 0 0 0,0 4 0 0 0,-1 2 0 0 0,-4 0 11 0 0,-3-1 32 0 0,3-13-39 0 0,1 0 0 0 0,-1-1 1 0 0,0 1-1 0 0,1 0 0 0 0,-1 0 1 0 0,0 0-1 0 0,0 0 0 0 0,0-1 1 0 0,0 1-1 0 0,0-1 0 0 0,1 1 0 0 0,-1 0 1 0 0,0-1-1 0 0,0 1 0 0 0,-1-1 1 0 0,1 0-1 0 0,0 1 0 0 0,0-1 1 0 0,0 0-1 0 0,0 0 0 0 0,0 0 1 0 0,0 0-1 0 0,0 1 0 0 0,0-2 1 0 0,-1 1-1 0 0,1 0 0 0 0,0 0 1 0 0,0 0-1 0 0,-1-1-4 0 0,-2 0 11 0 0,1 0 1 0 0,-1 0-1 0 0,1 0 0 0 0,-1-1 1 0 0,1 1-1 0 0,-1-1 0 0 0,1 0 1 0 0,-1-1-12 0 0,-14-11 8 0 0,1-1 0 0 0,1 0 0 0 0,0-1 1 0 0,1-1-1 0 0,1 0 0 0 0,0-1 0 0 0,1-1 1 0 0,1 0-1 0 0,1 0 0 0 0,-1-6-8 0 0,10 20-7 0 0,0 0-1 0 0,0 0 1 0 0,0 0 0 0 0,1 0-1 0 0,-1-4 8 0 0,2 6-5 0 0,-1 0 0 0 0,1 0 0 0 0,0 0 0 0 0,0 1 0 0 0,0-1 0 0 0,0 0 0 0 0,1 0 0 0 0,-1 0 0 0 0,1 1 0 0 0,0-1 0 0 0,0-1 5 0 0,0 3-5 0 0,-1-1 1 0 0,1 1-1 0 0,0 0 0 0 0,-1 0 0 0 0,1 0 0 0 0,0 0 1 0 0,0 0-1 0 0,0 0 0 0 0,0 0 0 0 0,0 0 5 0 0,3-2-4 0 0,0 0-1 0 0,1 1 0 0 0,0-1 0 0 0,0 1 1 0 0,0 0-1 0 0,0 0 0 0 0,0 0 1 0 0,0 0-1 0 0,0 1 0 0 0,1 0 1 0 0,-1 0-1 0 0,0 1 0 0 0,1 0 1 0 0,-1 0-1 0 0,1 0 0 0 0,-1 0 1 0 0,1 1 4 0 0,2 0-6 0 0,1 0 0 0 0,-1 1-1 0 0,0 0 1 0 0,1 0 0 0 0,-1 1 0 0 0,0 0 0 0 0,0 1 0 0 0,-1 0 0 0 0,1 0 0 0 0,4 3 6 0 0,-5-2 0 0 0,0 1 0 0 0,-1 0 0 0 0,1 0 0 0 0,-1 0 0 0 0,0 1 0 0 0,-1-1 0 0 0,1 1 0 0 0,-1 1 0 0 0,-1-1 0 0 0,1 1 0 0 0,-1 0 0 0 0,1 5 0 0 0,-2-6 0 0 0,0 1 0 0 0,-1 0 1 0 0,0-1-1 0 0,0 1 0 0 0,-1 0 0 0 0,0 0 0 0 0,0 0 0 0 0,-1 8 0 0 0,0-12 13 0 0,-1-1-1 0 0,1 1 0 0 0,-1-1 0 0 0,1 1 1 0 0,-1 0-1 0 0,-1-1 0 0 0,1 1 0 0 0,0-1 1 0 0,-1 0-1 0 0,1 0 0 0 0,-1 1 1 0 0,0-1-1 0 0,0 0 0 0 0,-1 0 0 0 0,1-1 1 0 0,0 1-1 0 0,-1 0 0 0 0,0-1 1 0 0,0 0-1 0 0,-2 3-12 0 0,0-3 37 0 0,0 1-1 0 0,-1-1 1 0 0,1 0 0 0 0,0 0-1 0 0,-1 0 1 0 0,1-1 0 0 0,-1 0-1 0 0,0 0 1 0 0,1-1 0 0 0,-1 1-1 0 0,0-1 1 0 0,0 0 0 0 0,1-1-1 0 0,-6 0-36 0 0,2 0 0 0 0,2 1 0 0 0,0-2 0 0 0,0 1 0 0 0,0-1 0 0 0,-5-1 0 0 0,1 0-14 0 0,22 1-113 0 0,-7 3-23 0 0,1 0-1 0 0,-1 0 1 0 0,0 0 0 0 0,0 1 0 0 0,0 0-1 0 0,0 0 1 0 0,0 0 0 0 0,-1 0 0 0 0,2 1 150 0 0,-4-2-63 0 0,15 8-701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1.67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349 0 7367 0 0,'-3'6'35'0'0,"-26"52"436"0"0,25-48-412 0 0,0 0 0 0 0,1-1 0 0 0,0 2 0 0 0,0-1-1 0 0,1 3-58 0 0,-2 33 1986 0 0,3 0-1 0 0,2 22-1985 0 0,8 45 725 0 0,-4-67-528 0 0,-2 0 1 0 0,-2 9-198 0 0,-2-33 151 0 0,-1 1 1 0 0,0-1-1 0 0,-2-1 0 0 0,-3 11-151 0 0,7-30 80 0 0,-2-1-13 0 0,0 1-62 0 0,1-1 0 0 0,0 0 0 0 0,-1 0 1 0 0,1 0-1 0 0,-1 0 0 0 0,1 0 0 0 0,-1 0 0 0 0,1 0 0 0 0,-1-1 1 0 0,0 1-1 0 0,1 0 0 0 0,-1-1 0 0 0,0 1 0 0 0,0-1 0 0 0,1 0 0 0 0,-1 0 1 0 0,0 0-1 0 0,0 1 0 0 0,0-2 0 0 0,1 1 0 0 0,-1 0 0 0 0,0 0 1 0 0,0-1-1 0 0,1 1 0 0 0,-1 0 0 0 0,0-1 0 0 0,0 0 0 0 0,1 1 0 0 0,-1-1 1 0 0,0 0-6 0 0,-5-4-46 0 0,0 0 1 0 0,0 0-1 0 0,0-1 1 0 0,1 0 0 0 0,0 0-1 0 0,0-1 1 0 0,0 1-1 0 0,1-1 1 0 0,-1-2 45 0 0,-9-15-88 0 0,1 0-1 0 0,-1-7 89 0 0,1 3-61 0 0,-62-135-112 0 0,61 131 135 0 0,10 21 32 0 0,0-1 7 0 0,0-1 0 0 0,0 0 1 0 0,1 0-1 0 0,-1-7-1 0 0,5 17 57 0 0,0 3 43 0 0,0 0 71 0 0,1 3 28 0 0,20 48 266 0 0,-2-7-134 0 0,5 22-331 0 0,-7-12 192 0 0,-4 0 0 0 0,-1 1 0 0 0,-3 1 0 0 0,-1 8-192 0 0,-8-51 155 0 0,0 0 1 0 0,0 0-1 0 0,-1 4-155 0 0,0-14 160 0 0,1-3 2 0 0,0 0 4 0 0,0 0 2 0 0,-2-2-28 0 0,-2-3-135 0 0,1 1 0 0 0,0-1 1 0 0,-1 1-1 0 0,1-1 0 0 0,1 0 0 0 0,-1 0 0 0 0,1-1 0 0 0,0 1 0 0 0,0 0 1 0 0,0-4-6 0 0,-3-13-56 0 0,0 0 1 0 0,2-2 55 0 0,1 9-66 0 0,-16-155-502 0 0,10 76 261 0 0,4 49 116 0 0,3-4 191 0 0,1 29-42 0 0,0 1 1 0 0,2-1-1 0 0,4-15 42 0 0,-5 30-3 0 0,0 0-1 0 0,0 0 0 0 0,1 1 1 0 0,0-1-1 0 0,0 0 0 0 0,0 1 1 0 0,1-1-1 0 0,-1 1 1 0 0,1 0-1 0 0,0 0 0 0 0,3-3 4 0 0,-5 6-1 0 0,0 0 0 0 0,1-1-1 0 0,0 1 1 0 0,-1 0 0 0 0,1 0-1 0 0,0 0 1 0 0,-1 0 0 0 0,1 0-1 0 0,0 0 1 0 0,0 0 0 0 0,0 0-1 0 0,0 1 1 0 0,0-1 0 0 0,-1 1-1 0 0,1 0 1 0 0,0-1 0 0 0,0 1-1 0 0,0 0 1 0 0,0 0 0 0 0,1 0-1 0 0,-1 0 1 0 0,0 1 0 0 0,-1-1-1 0 0,1 1 1 0 0,0-1 0 0 0,0 1-1 0 0,0-1 1 0 0,0 1 0 0 0,0 0-1 0 0,0 0 2 0 0,8 5 13 0 0,0 1 0 0 0,0 0 0 0 0,0 1 0 0 0,-1-1 0 0 0,0 2 0 0 0,-1-1-1 0 0,0 1 1 0 0,0 1 0 0 0,5 8-13 0 0,1 3 110 0 0,-1 1 0 0 0,-1 0 0 0 0,-1 1 1 0 0,4 13-111 0 0,-9-20 163 0 0,-1-1 1 0 0,0 2 0 0 0,-2-1 0 0 0,0 1 0 0 0,0-1 0 0 0,-2 1 0 0 0,0 3-164 0 0,-1-18 210 0 0,0-2-61 0 0,0 0-21 0 0,0 0-7 0 0,-3-1-10 0 0,-1-1-112 0 0,-1-1 0 0 0,1 0 0 0 0,0 0-1 0 0,0-1 1 0 0,0 1 0 0 0,0-1 0 0 0,0 0 0 0 0,1 0 0 0 0,0 0 0 0 0,0 0 0 0 0,0-1-1 0 0,0 1 1 0 0,-1-4 1 0 0,-6-13-220 0 0,0 0 0 0 0,-2-13 220 0 0,9 26-49 0 0,-28-78-1290 0 0,14 37 119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0.71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344 264 6911 0 0,'-13'-1'149'0'0,"0"-1"0"0"0,0-1 0 0 0,0 0 0 0 0,1-1-1 0 0,-10-3-148 0 0,15 3 337 0 0,0 0-1 0 0,0-1 0 0 0,0 1 0 0 0,1-1 0 0 0,-1-1 0 0 0,1 1 1 0 0,-4-6-337 0 0,-8-7 376 0 0,2 4-91 0 0,-5-9-285 0 0,16 15 40 0 0,2 5-23 0 0,1 0-1 0 0,-1 0 1 0 0,0 0 0 0 0,1 0-1 0 0,-1 0 1 0 0,-2 0-17 0 0,-11-12 73 0 0,14 14-99 0 0,1 3-17 0 0,-1 8-18 0 0,0 0 0 0 0,0 0 0 0 0,1 1-1 0 0,0-1 1 0 0,1 0 0 0 0,1 5 61 0 0,2 24-103 0 0,2 3 103 0 0,-1-12 2 0 0,27 224 147 0 0,-15-73 418 0 0,-14-154-462 0 0,4 190 1566 0 0,-6-202-1471 0 0,0-12 49 0 0,0-3-7 0 0,0 0-29 0 0,-2-1-12 0 0,0-1-155 0 0,-1-1 0 0 0,1 1-1 0 0,0-1 1 0 0,0 1 0 0 0,0-1-1 0 0,0 0 1 0 0,1 0-1 0 0,-1 0 1 0 0,1 0-46 0 0,-13-31 71 0 0,10 22-57 0 0,-7-22-16 0 0,1-1-1 0 0,-1-13 3 0 0,-9-73-376 0 0,8 48 97 0 0,-39-325-999 0 0,50 390 1277 0 0,-2-32-59 0 0,0-20 60 0 0,3 50-2 0 0,1-1 0 0 0,0 0 1 0 0,0 1-1 0 0,1-1 0 0 0,1 1 0 0 0,-1-1 0 0 0,5-8 2 0 0,-6 17 59 0 0,1 3-46 0 0,0-1 0 0 0,1 1 0 0 0,-1 0 0 0 0,0 0-1 0 0,0 0 1 0 0,0 0 0 0 0,0 0 0 0 0,0 0 0 0 0,0 1 0 0 0,0-1 0 0 0,0 1 0 0 0,-1-1 0 0 0,1 1-1 0 0,0 0 1 0 0,-1-1-13 0 0,6 7 18 0 0,0 0 1 0 0,-1 0-1 0 0,0 1 0 0 0,0 0 0 0 0,-1-1 0 0 0,2 5-18 0 0,6 18 75 0 0,4 10-75 0 0,-6-12 43 0 0,6 13 33 0 0,30 76 389 0 0,18 76-465 0 0,-36-75 291 0 0,-5 1 0 0 0,-5 1-1 0 0,-5 13-290 0 0,-12-116 49 0 0,4 59 342 0 0,-3 5-391 0 0,-2-81 2 0 0,-1-1-1 0 0,0 1 0 0 0,0-1 0 0 0,0 1 1 0 0,0-1-1 0 0,0 1 0 0 0,0-1 0 0 0,0 0 1 0 0,0 1-1 0 0,0-1 0 0 0,0 1 1 0 0,0-1-1 0 0,0 1 0 0 0,-1-1 0 0 0,1 1 1 0 0,0-1-1 0 0,0 1 0 0 0,0-1 0 0 0,0 0 1 0 0,-1 1-1 0 0,1-1 0 0 0,0 1-1 0 0,-1-2-11 0 0,0 0 0 0 0,0 0-1 0 0,0 0 1 0 0,0 0 0 0 0,0-1-1 0 0,0 1 1 0 0,0 0 0 0 0,1 0 0 0 0,-1 0-1 0 0,0-2 12 0 0,-9-18-119 0 0,9 18 109 0 0,-14-37-989 0 0,-11-38 999 0 0,-5-43-747 0 0,-3-13 386 0 0,7 49 303 0 0,2 4 369 0 0,-14-78-311 0 0,32 121 446 0 0,6 35-200 0 0,1 3-12 0 0,0 0-64 0 0,2 0-146 0 0,-1 0-1 0 0,0 0 1 0 0,0 1 0 0 0,1-1-1 0 0,-1 1 1 0 0,0-1-1 0 0,0 1 1 0 0,0-1-1 0 0,0 1 1 0 0,1 0 0 0 0,-1-1-1 0 0,0 1 1 0 0,0 1-24 0 0,13 11 83 0 0,1 6-59 0 0,-1 0 0 0 0,-1 1 0 0 0,-1 0 0 0 0,1 6-24 0 0,-1-4 10 0 0,135 251 349 0 0,-66-121-148 0 0,-3 9-211 0 0,-38-79 178 0 0,-40-80-100 0 0,1-6-64 0 0,-1 0 0 0 0,0 0 1 0 0,0 0-1 0 0,0 0 0 0 0,0 1 1 0 0,-1-1-1 0 0,1 0 0 0 0,-2-3-14 0 0,0-2-1 0 0,-40-181-1124 0 0,12 59-337 0 0,-43-171-2117 0 0,71 294 3500 0 0,-62-261 461 0 0,60 252 35 0 0,2-1-1 0 0,-1 1 1 0 0,2-1-1 0 0,0 0 1 0 0,2-3-417 0 0,-1 18 517 0 0,0 3-5 0 0,4 1 0 0 0,3 2-404 0 0,0 0 0 0 0,0 1-1 0 0,-1 0 1 0 0,1 0 0 0 0,-1 0 0 0 0,0 1-1 0 0,0 0 1 0 0,4 4-108 0 0,12 14 192 0 0,10 14-192 0 0,-22-25 77 0 0,178 225 787 0 0,-168-207-762 0 0,0 0 1 0 0,-3 0-1 0 0,0 2 0 0 0,5 16-102 0 0,-8-13 229 0 0,-1-1 324 0 0,3 2-553 0 0,-11-27 139 0 0,0 0-1 0 0,0 1 1 0 0,1-1 0 0 0,1-1 0 0 0,5 7-139 0 0,-9-12 27 0 0,-1-1 0 0 0,1 0-1 0 0,-1 1 1 0 0,1-1 0 0 0,0 0-1 0 0,0-1 1 0 0,0 1 0 0 0,0 0-1 0 0,1-1 1 0 0,-1 0 0 0 0,0 0-1 0 0,0 0 1 0 0,1 0 0 0 0,-1 0-1 0 0,1-1 1 0 0,0 1-27 0 0,1-1-451 0 0,0 0 0 0 0,0 0 0 0 0,0-1 0 0 0,0 0 0 0 0,0 0 1 0 0,0 0-1 0 0,0 0 0 0 0,-1-1 0 0 0,1 0 0 0 0,-1 0 0 0 0,2 0 451 0 0,25-15-5299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42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127 506 8751 0 0,'-3'5'87'0'0,"1"1"-1"0"0,0-1 1 0 0,0 1 0 0 0,0 0-1 0 0,0 0 1 0 0,1 0-1 0 0,0 0 1 0 0,1 0-1 0 0,-1 0 1 0 0,1 0-1 0 0,0 0 1 0 0,0 0 0 0 0,1 2-87 0 0,2 12 89 0 0,1-1 0 0 0,1 0 1 0 0,3 8-90 0 0,0-1 200 0 0,67 267 624 0 0,-55-187 156 0 0,4 88-980 0 0,-23-170 250 0 0,0-1 1 0 0,-1 1 0 0 0,0-12-251 0 0</inkml:trace>
  <inkml:trace contextRef="#ctx0" brushRef="#br0" timeOffset="1">247 1377 13266 0 0,'-3'-6'-6'0'0,"-10"-19"-21"0"0,2-1 0 0 0,1-1 1 0 0,2 1-1 0 0,-1-4 27 0 0,-27-138-656 0 0,21 90 189 0 0,-117-680-6850 0 0,128 724 7809 0 0,0-1 0 0 0,3 1 0 0 0,1 0 0 0 0,2-18-492 0 0,-1 47 236 0 0,0 0 1 0 0,0 0 0 0 0,0 0 0 0 0,1 0 0 0 0,-1 1-1 0 0,1-1 1 0 0,2-2-237 0 0,-3 4 709 0 0,3 4-6 0 0,2 2-565 0 0,0-1 1 0 0,-1 1-1 0 0,1 0 0 0 0,-1 0 1 0 0,1 0-1 0 0,-1 1 1 0 0,0 0-1 0 0,3 3-138 0 0,-1 0 104 0 0,1 1 1 0 0,-2 0-1 0 0,1 0 1 0 0,-1 1-1 0 0,0 0-104 0 0,8 15 224 0 0,-1 2-1 0 0,-2-1 1 0 0,6 17-224 0 0,25 77 1471 0 0,21 101-1471 0 0,-41-122 219 0 0,-5 2 0 0 0,1 52-219 0 0,6 194-328 0 0,-24-327-416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0 185 4143 0 0,'0'0'319'0'0,"3"-2"-100"0"0,8-2 799 0 0,0-1 1 0 0,10-1-1019 0 0,18-7 1623 0 0,17-11 2323 0 0,34-21-3946 0 0,-62 30 526 0 0,-1 2 0 0 0,1 2 0 0 0,1 0 0 0 0,0 2 0 0 0,13-2-526 0 0,14-2 344 0 0,-49 12-395 0 0,0 0 0 0 0,0 1 0 0 0,0-1 0 0 0,0 2 0 0 0,3-1 51 0 0,-8 0-223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4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475 0 10135 0 0,'-8'12'122'0'0,"-1"1"0"0"0,2-1 0 0 0,0 1-1 0 0,0 1 1 0 0,1-1 0 0 0,1 1 0 0 0,0 0 0 0 0,1 0-1 0 0,-1 9-121 0 0,1 10 78 0 0,1 1-1 0 0,2-1 0 0 0,2 3-77 0 0,7 101 328 0 0,23 76 62 0 0,-18-135-300 0 0,12 69 36 0 0,17 125 64 0 0,-18-51 86 0 0</inkml:trace>
  <inkml:trace contextRef="#ctx0" brushRef="#br0" timeOffset="-1">523 1346 11970 0 0,'-15'-77'-435'0'0,"-49"-251"-1720"0"0,-18 4 1209 0 0,25 73 2786 0 0,52 209-795 0 0,4 39-517 0 0,1 3-18 0 0,0 0-81 0 0,2 4-40 0 0,11 38 388 0 0,-1 1-1 0 0,4 31-776 0 0,2 13 457 0 0,-10-55-382 0 0,36 155 200 0 0,-28-106-207 0 0,-1 26-68 0 0,-7-27 99 0 0,-4 7-99 0 0,-3-55 40 0 0,-3 1-1 0 0,0 0 1 0 0,-2-1 0 0 0,-2 2-40 0 0,5-30 3 0 0,0-1 0 0 0,0 1 0 0 0,0 0 1 0 0,-1-1-1 0 0,1 0 0 0 0,-1 1 0 0 0,0 0-3 0 0,2-4 1 0 0,0 0-1 0 0,-1 0 1 0 0,1 0-1 0 0,0 0 1 0 0,0 1-1 0 0,0-1 1 0 0,0 0-1 0 0,0 0 1 0 0,0 0-1 0 0,0 0 1 0 0,0 0-1 0 0,0 0 1 0 0,0 0-1 0 0,0 0 1 0 0,-1 0-1 0 0,1 0 1 0 0,0 0-1 0 0,0 0 1 0 0,0 0-1 0 0,0 1 1 0 0,0-1-1 0 0,0 0 1 0 0,0 0-1 0 0,0 0 1 0 0,-1 0-1 0 0,1 0 1 0 0,0 0-1 0 0,0 0 1 0 0,0 0-1 0 0,0 0 1 0 0,0 0 0 0 0,0 0-1 0 0,0 0 1 0 0,-1 0-1 0 0,1 0 1 0 0,0-1-1 0 0,0 1 1 0 0,0 0-1 0 0,0 0 1 0 0,0 0-1 0 0,0 0 1 0 0,0 0-1 0 0,-4-1-45 0 0,-1 0 0 0 0,1-1 0 0 0,1 0 0 0 0,-1 0 1 0 0,0 0-1 0 0,0 0 0 0 0,1-1 0 0 0,-1 1 0 0 0,1-1 1 0 0,0 0-1 0 0,0 0 0 0 0,0 0 0 0 0,0 0 0 0 0,0 0 1 0 0,1-1-1 0 0,-1 1 0 0 0,1-1 45 0 0,-7-12-327 0 0,1 0-1 0 0,0 0 1 0 0,-2-10 327 0 0,7 17-132 0 0,-31-76-910 0 0,-40-98-906 0 0,-79-170 1124 0 0,133 302 1788 0 0,3 0-1 0 0,-5-29-963 0 0,19 69 524 0 0,1 0-1 0 0,1 0 1 0 0,-1 0 0 0 0,2-7-524 0 0,0 16 498 0 0,0 2-76 0 0,2 2-20 0 0,7 8-276 0 0,-1 0 0 0 0,0 1-1 0 0,-1 0 1 0 0,0 0 0 0 0,0 0-1 0 0,-1 1 1 0 0,-1 0-126 0 0,14 33 242 0 0,2 13-242 0 0,-18-48 37 0 0,83 255 311 0 0,-40-79-322 0 0,-10 4-5 0 0,-10-51-15 0 0,-22-119-109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8.923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500 16 5063 0 0,'0'0'390'0'0,"-1"1"-252"0"0,-13 11 180 0 0,12-8-97 0 0,1-1 6 0 0,-2 1 167 0 0,1 0 0 0 0,0 0 0 0 0,0 0 0 0 0,0 0 1 0 0,0 1-1 0 0,1-1 0 0 0,0 1 0 0 0,-1 4-394 0 0,-2 11 86 0 0,1 0 0 0 0,1 0-1 0 0,1 16-85 0 0,1 4 7 0 0,3 120 50 0 0,-2-153-55 0 0,2 29-73 0 0,-1-1 0 0 0,-2 1-1 0 0,-4 31 72 0 0,0-15-12 0 0,1-40 30 0 0,3-10 70 0 0,0-2 22 0 0,0 0 2 0 0,-11 0 227 0 0,7-1-100 0 0,-1-4-155 0 0,-1 1 1 0 0,2-1 0 0 0,-1 0-1 0 0,0 0 1 0 0,1 0 0 0 0,0 0 0 0 0,0-2-85 0 0,-10-15 70 0 0,-2-7-70 0 0,3 4 69 0 0,-110-183 17 0 0,66 126-8 0 0,9 14-24 0 0,13 19-35 0 0,23 34-5 0 0,1-1 0 0 0,0 0 1 0 0,2-1-1 0 0,-3-5-14 0 0,10 18 62 0 0,-2-2 14 0 0,15 22-11 0 0,8 9-65 0 0,6 9-79 0 0,33 62-36 0 0,5 6-12 0 0,3 2-4 0 0,3 15 131 0 0,-53-92-11 0 0,-10-15 22 0 0,-4-10 42 0 0,-2-2 14 0 0,0 0 18 0 0,0 0 33 0 0,-3-2-5 0 0,-6-9-72 0 0,1 0 0 0 0,0-1 0 0 0,0 0 0 0 0,1 0 0 0 0,-3-8-41 0 0,-7-12 4 0 0,-16-24-296 0 0,-3 1 0 0 0,-12-13 292 0 0,-44-53-72 0 0,81 104 72 0 0,7 12 0 0 0,1 0 0 0 0,-1-1 0 0 0,0 2 0 0 0,0-1 0 0 0,-1 0 0 0 0,-4-3 0 0 0,1 3 15 0 0,7 5 14 0 0,1 2 1 0 0,2 8-34 0 0,0 1 0 0 0,1-1 0 0 0,0 0 0 0 0,1 0 0 0 0,0 0 0 0 0,1 0 0 0 0,5 9 4 0 0,7 9-83 0 0,21 25 83 0 0,-5-9-6 0 0,54 75-165 0 0,-69-92 54 0 0,-2 1 0 0 0,-1 1 0 0 0,6 15 117 0 0,-16-29-11 0 0,-4-12 34 0 0,-1-1-1 0 0,0 1 0 0 0,1 0 0 0 0,-1-1 0 0 0,-1 1 1 0 0,1 0-1 0 0,0-1 0 0 0,-1 1 0 0 0,1 0-22 0 0,-1 0 72 0 0,1-3 12 0 0,-3-1 51 0 0,-4 0-84 0 0,0-1 1 0 0,0 1-1 0 0,0-2 1 0 0,0 1-1 0 0,1-1 0 0 0,-1 0 1 0 0,1 0-1 0 0,0-1 1 0 0,0 0-1 0 0,0 0 0 0 0,0 0 1 0 0,-1-2-52 0 0,-12-11 66 0 0,2 0 0 0 0,-16-20-66 0 0,6 6-24 0 0,1-2 0 0 0,2 0 0 0 0,2-2 0 0 0,-6-12 24 0 0,20 32-27 0 0,4 9 8 0 0,1-1 0 0 0,-1 0-1 0 0,1 1 1 0 0,1-1 0 0 0,-1-1-1 0 0,1 1 1 0 0,0 0 0 0 0,1 0 0 0 0,0-1-1 0 0,0 1 1 0 0,0-1 0 0 0,1-2 19 0 0,0 10-1 0 0,0 0 0 0 0,0-1 1 0 0,0 1-1 0 0,0 0 0 0 0,0 0 1 0 0,0 0-1 0 0,0 0 1 0 0,0 0-1 0 0,0 0 0 0 0,0 0 1 0 0,0 0-1 0 0,0 0 0 0 0,0 0 1 0 0,0 0-1 0 0,0 0 0 0 0,0 0 1 0 0,0-1-1 0 0,0 1 1 0 0,0 0-1 0 0,0 0 0 0 0,0 0 1 0 0,0 0-1 0 0,0 0 0 0 0,0 0 1 0 0,0 0-1 0 0,1 0 0 0 0,-1 0 1 0 0,0 0-1 0 0,0 0 1 0 0,0 0-1 0 0,0 0 0 0 0,0 0 1 0 0,0 0-1 0 0,0 0 0 0 0,0 0 1 0 0,0 0-1 0 0,0 0 0 0 0,0-1 1 0 0,0 1-1 0 0,0 0 1 0 0,0 0-1 0 0,1 0 0 0 0,-1 0 1 0 0,0 0-1 0 0,0 0 0 0 0,0 0 1 0 0,0 0-1 0 0,0 0 0 0 0,0 0 1 0 0,0 0-1 0 0,0 0 1 0 0,0 1-1 0 0,0-1 0 0 0,0 0 1 0 0,0 0-1 0 0,0 0 0 0 0,0 0 1 0 0,1 0-1 0 0,-1 0 0 0 0,0 0 1 0 0,0 0-1 0 0,0 0 1 0 0,0 0-1 0 0,0 0 0 0 0,0 0 1 0 0,0 0-1 0 0,0 0 1 0 0,7 3-5 0 0,0-1 1 0 0,0 1-1 0 0,-1 1 1 0 0,1-1-1 0 0,-1 1 0 0 0,0 1 1 0 0,0-1-1 0 0,1 1 5 0 0,9 8-40 0 0,33 24-2 0 0,-3 3 0 0 0,24 27 42 0 0,-58-56 6 0 0,25 27-6 0 0,31 39 0 0 0,-50-53 0 0 0,0 0 0 0 0,-2 2 0 0 0,0 0 0 0 0,-1 4 0 0 0,-11-23 1 0 0,6 19 9 0 0,-9-24 45 0 0,-1-2 17 0 0,2-2 6 0 0,1-6-60 0 0,0 1 0 0 0,0 0 0 0 0,0-1 0 0 0,-1 0 0 0 0,0 1 0 0 0,-1-1-1 0 0,1-8-17 0 0,0-15 5 0 0,-1-15-5 0 0,-1 13-94 0 0,1 16 51 0 0,4-92-253 0 0,-3 84 220 0 0,2 0 0 0 0,0 1 1 0 0,5-10 75 0 0,-7 26-15 0 0,0 1 1 0 0,1-1-1 0 0,1 1 1 0 0,-1-1-1 0 0,1 1 0 0 0,0 0 1 0 0,4-4 14 0 0,-6 9 2 0 0,0-1 0 0 0,-1 1 0 0 0,1 0 1 0 0,0 0-1 0 0,1 0 0 0 0,-1 0 0 0 0,0 1 1 0 0,0-1-1 0 0,1 1 0 0 0,-1-1 0 0 0,1 1 0 0 0,0 0 1 0 0,-1 0-1 0 0,1 0 0 0 0,0 0 0 0 0,-1 0 0 0 0,1 0 1 0 0,0 1-1 0 0,0 0 0 0 0,0-1 0 0 0,0 1 0 0 0,2 0-2 0 0,4 2 0 0 0,0 0 0 0 0,0 0 0 0 0,0 1 0 0 0,-1 0 0 0 0,1 0 0 0 0,-1 1 0 0 0,0 0 0 0 0,0 0 0 0 0,0 1 0 0 0,0 0 0 0 0,0 2 0 0 0,10 7 0 0 0,-1 1 0 0 0,0 0 0 0 0,13 18 0 0 0,5 11 84 0 0,17 28-84 0 0,-31-42 34 0 0,-2-7-13 0 0,-16-21 22 0 0,6 0-33 0 0,-7-3-10 0 0,-1 1 0 0 0,0 0 0 0 0,1 0 0 0 0,-1-1 0 0 0,0 1 0 0 0,0-1 0 0 0,1 1 0 0 0,-1-1 0 0 0,0 0 0 0 0,0 1 0 0 0,0-1 0 0 0,0 0 0 0 0,0 0 0 0 0,0 0 0 0 0,0 0 0 0 0,0 0 0 0 0,0 0 0 0 0,0 0 0 0 0,0 0 0 0 0,-1 0 0 0 0,1 0 0 0 0,0-1 0 0 0,0 0 0 0 0,1-3 0 0 0,0 0 0 0 0,0 0 0 0 0,0 0 0 0 0,-1-1 0 0 0,1-1 0 0 0,2-23-349 0 0,0 0 0 0 0,-3 0-1 0 0,0 0 1 0 0,-3-15 349 0 0,1-13-308 0 0,1 53 286 0 0,2-17-31 0 0,-2 20 121 0 0,0 2 28 0 0,3 1 0 0 0,0 0-73 0 0,0 1 0 0 0,-1-1-1 0 0,1 1 1 0 0,0 0 0 0 0,-1 0-1 0 0,1 0 1 0 0,-1 0 0 0 0,0 0-1 0 0,0 0 1 0 0,1 1 0 0 0,-2-1-1 0 0,2 2-22 0 0,11 17 116 0 0,-5-9-45 0 0,-1 1-1 0 0,0 0 0 0 0,-1 1 1 0 0,2 6-71 0 0,22 57 74 0 0,-23-55-137 0 0,-6-15 19 0 0,0-1 1 0 0,1 0-1 0 0,-1 0 0 0 0,3 3 44 0 0,0-1-187 0 0,17 30-769 0 0,-22-36 608 0 0,0-2-515 0 0,0 0-2017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9.51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28 0 9215 0 0,'0'0'422'0'0,"0"0"-13"0"0,-1 2-264 0 0,-4 8-118 0 0,5-6-20 0 0,-1-1-1 0 0,1 0 1 0 0,-1 1-1 0 0,1-1 1 0 0,0 1 0 0 0,1-1-1 0 0,-1 0 1 0 0,1 1-1 0 0,0 2-6 0 0,10 31 83 0 0,-4-18 11 0 0,55 173 123 0 0,-50-153-285 0 0,12 44-224 0 0,-23-80 154 0 0,-1-3-20 0 0,0 0-2 0 0,0 0 6 0 0,0 0 22 0 0,0 0 10 0 0,-1-3 2 0 0,-15-38-576 0 0,-6-24 696 0 0,-7-20-310 0 0,-35-89 143 0 0,57 146 335 0 0,7 26-43 0 0,0 2 38 0 0,0 0 146 0 0,2 2 67 0 0,4 3-189 0 0,0 1-1 0 0,0-1 0 0 0,0 1 0 0 0,-1 1 1 0 0,4 4-187 0 0,23 39 468 0 0,-17-26-268 0 0,32 56 736 0 0,-2 2 0 0 0,23 65-936 0 0,11 25 647 0 0,-71-158-581 0 0,0 0 0 0 0,1 0 0 0 0,3 3-66 0 0,-8-12-117 0 0,0-1-1 0 0,0 0 1 0 0,0 1-1 0 0,0-1 1 0 0,1-1 0 0 0,-1 1-1 0 0,1-1 1 0 0,0 0-1 0 0,0 0 1 0 0,6 2 117 0 0,5 0-4471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48.97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266 424 4031 0 0,'0'0'183'0'0,"0"0"44"0"0,0 0 81 0 0,0 0 38 0 0,0 0 6 0 0,0 0-6 0 0,0 0-29 0 0,0 0-12 0 0,0 0-1 0 0,0 0-18 0 0,0 0-81 0 0,0 0-40 0 0,0 0-5 0 0,0 0-10 0 0,0 0-48 0 0,-1 2-26 0 0,-14 18 82 0 0,9-9-92 0 0,-2 9-22 0 0,7-15-17 0 0,0 0-18 0 0,-18 49 149 0 0,14-38-78 0 0,0 0 0 0 0,-3 5-80 0 0,-11 30 152 0 0,-16 34-67 0 0,17-38 53 0 0,-22 63 264 0 0,23-68-233 0 0,6-12 277 0 0,-12 21-446 0 0,17-37 34 0 0,3-10-13 0 0,1-1 1 0 0,-3 15 82 0 0,4-13-92 0 0,-3 15 80 0 0,2 21-28 0 0,-7 76 43 0 0,8-97-96 0 0,2-16-8 0 0,1 1 4 0 0,0 17 45 0 0,0-18-42 0 0,3 14 56 0 0,0-6-13 0 0,2 6 65 0 0,0-6-108 0 0,7 7-6 0 0,-12-16 3 0 0,2 1 36 0 0,6 5-22 0 0,4 0 22 0 0,-8-4-34 0 0,26 14 67 0 0,-30-18-71 0 0,-1 0 0 0 0,1 0 0 0 0,-1-1 0 0 0,1 1 1 0 0,0 0-1 0 0,-1 0 0 0 0,1-1 0 0 0,1 1-5 0 0,25 7 92 0 0,-25-7-70 0 0,1 0-1 0 0,-1 0 1 0 0,1 0-1 0 0,-1 0 1 0 0,0 1-1 0 0,2 0-21 0 0,1 1 18 0 0,-6-2-17 0 0,14 4 75 0 0,-1 1 0 0 0,1-2-1 0 0,0 1 1 0 0,0-2 0 0 0,7 1-76 0 0,14 1 131 0 0,-11-2 49 0 0,8 0-180 0 0,4 0 89 0 0,25-1 59 0 0,-22 0-76 0 0,-18-1 43 0 0,13-1-115 0 0,-23-1 58 0 0,0 2 0 0 0,6 0-58 0 0,20 1 196 0 0,398-8 790 0 0,-267 3-714 0 0,-131 1-110 0 0,0-1-1 0 0,3-2-161 0 0,12-2 221 0 0,0-1-89 0 0,9 0-8 0 0,-38 6-118 0 0,32-3 132 0 0,51 2-138 0 0,22 4 53 0 0,-81-1-42 0 0,-23 1-11 0 0,17 4 0 0 0,-18-3 0 0 0,17 1 0 0 0,15-3 0 0 0,47 0 0 0 0,-37 0 128 0 0,64 8-128 0 0,-94-4 24 0 0,109 7 80 0 0,-16 1-66 0 0,30 1 143 0 0,-132-12-129 0 0,1 2 1 0 0,0 0-1 0 0,-1 2 0 0 0,4 2-52 0 0,38 8 321 0 0,48 2-321 0 0,18 5 163 0 0,73 12-15 0 0,-93-21-28 0 0,25-2-25 0 0,-58-5 101 0 0,48-4-196 0 0,-102-2 1 0 0,-16 0 0 0 0,207 3 62 0 0,-124 0-34 0 0,15 0 6 0 0,-9-1-35 0 0,-6-1 0 0 0,102 2 67 0 0,-11 0-6 0 0,-137-1-48 0 0,71 5 38 0 0,4 0-3 0 0,23 2 22 0 0,-53-2 119 0 0,67-4-189 0 0,-119-3 40 0 0,117 4 70 0 0,-48 0 33 0 0,36-7-143 0 0,-44 0 128 0 0,7 5-128 0 0,-50 0 18 0 0,54 1 28 0 0,171 1 90 0 0,-169 5-79 0 0,-16 0 4 0 0,107 4 13 0 0,77 3-10 0 0,-132-13-27 0 0,-29-2-10 0 0,16 0-10 0 0,18 1 20 0 0,-65 1 6 0 0,74-7-43 0 0,88-18 31 0 0,-229 20-31 0 0,125-9 27 0 0,39-4 10 0 0,-105 7-8 0 0,12 3-29 0 0,84 3 35 0 0,-155 2-35 0 0,51 3 0 0 0,20-2 0 0 0,152-3 64 0 0,-235 2-64 0 0,39 1 1 0 0,88-4 9 0 0,9 0 59 0 0,-9-1-21 0 0,97 1 3 0 0,-138 4-38 0 0,412-15 51 0 0,-232 5 0 0 0,-38-4-9 0 0,-166 7-46 0 0,10-2-9 0 0,29-2 0 0 0,43-4 30 0 0,17-1 4 0 0,74 8 134 0 0,13 1-168 0 0,-101 7 41 0 0,-48 1-18 0 0,-67 0-23 0 0,29 6 0 0 0,-38-4 0 0 0,239 23 0 0 0,-223-21 32 0 0,-1 3 0 0 0,23 7-32 0 0,5 5 0 0 0,-20-5 0 0 0,-1-2 0 0 0,6-3 0 0 0,268 24 200 0 0,-265-31-162 0 0,0-3 0 0 0,16-4-38 0 0,71-2 132 0 0,-55 3-76 0 0,10 0-33 0 0,51-2 18 0 0,8-7 87 0 0,-129 7-57 0 0,8-2-71 0 0,4-1 47 0 0,11 0-37 0 0,23-5-10 0 0,-54 8 11 0 0,-22 3 2 0 0,4-1 7 0 0,0 0 0 0 0,7-3-20 0 0,45-4 0 0 0,-33 2 0 0 0,7 1 0 0 0,-20 3 0 0 0,-1 0 0 0 0,1-1 0 0 0,36-11 11 0 0,-41 11 10 0 0,1 1 0 0 0,1 0-21 0 0,10-2 11 0 0,58-15-11 0 0,-73 18 0 0 0,0-1 0 0 0,-1 0 0 0 0,1 0 0 0 0,17-6 0 0 0,0-2 11 0 0,-23 10-1 0 0,12-6 1 0 0,1-1 0 0 0,-1 0-1 0 0,0-1 1 0 0,1-2-11 0 0,-4 4 0 0 0,0-1 0 0 0,29-14 0 0 0,-14 7 0 0 0,-13 6 0 0 0,-1-2 0 0 0,6-3 27 0 0,-18 12-14 0 0,9-14 22 0 0,-5 5 20 0 0,-4 7-58 0 0,14-14 4 0 0,-5 5-1 0 0,1 0 0 0 0,12-14 0 0 0,-13 13 0 0 0,-2 0 0 0 0,1 1 0 0 0,0-1 0 0 0,20-23 11 0 0,-3 0 53 0 0,-25 35-58 0 0,0 0 1 0 0,-1 1 0 0 0,1-1-1 0 0,-1-1 1 0 0,0 1 0 0 0,0 0-1 0 0,0 0 1 0 0,1-1-7 0 0,2-5 0 0 0,3-4 0 0 0,1-1 0 0 0,-5 8 0 0 0,4-15 0 0 0,0 3 0 0 0,-6 13 0 0 0,-1 2 0 0 0,0 0 0 0 0,1-1 0 0 0,-1 1 0 0 0,1 0 0 0 0,-1 0 0 0 0,1 0 0 0 0,0 0 0 0 0,1-2 0 0 0,6-21 11 0 0,-5 6 102 0 0,-2 16-78 0 0,1-18 22 0 0,-1 7-57 0 0,-2 1 0 0 0,-1 0 0 0 0,0 0 0 0 0,0-1 0 0 0,-2 3 11 0 0,3 8 17 0 0,-3-4-1 0 0,-1 2 31 0 0,-1-3-35 0 0,0 0 32 0 0,-5-3 25 0 0,-7-7 94 0 0,14 14-114 0 0,2 5-57 0 0,-1-1-1 0 0,-11-10 121 0 0,6 4-100 0 0,-1 0 20 0 0,-3-3-32 0 0,10 7-7 0 0,-2-3 45 0 0,0-1-25 0 0,-7-12 109 0 0,9 14-125 0 0,0 2 45 0 0,1 1 1 0 0,-4-7-56 0 0,4 6-63 0 0,0 0-16 0 0,1 0 72 0 0,-1 1 14 0 0,1 0-1 0 0,0 0 1 0 0,0 1-1 0 0,-1-1 1 0 0,1 0 0 0 0,0 0-1 0 0,-1 1 1 0 0,1-1-1 0 0,-1 0 1 0 0,1 1 0 0 0,-1-1-1 0 0,0 0-4 0 0,-5-6 54 0 0,-3-1-44 0 0,0-1-10 0 0,0-2-10 0 0,-1 2-33 0 0,0 1 32 0 0,0 1 11 0 0,-3-2 9 0 0,11 9 10 0 0,-8-9 14 0 0,-3-3-30 0 0,4 4-3 0 0,0-1 0 0 0,0 1 0 0 0,1-1 0 0 0,-5-9-29 0 0,9 10-2 0 0,-2-1 19 0 0,0-4 12 0 0,0 0 0 0 0,1-1 0 0 0,-2 1 0 0 0,3 0 0 0 0,-2 0 0 0 0,0 0 0 0 0,1-1 0 0 0,0 1 0 0 0,0 0 0 0 0,2 0 0 0 0,-2 1 0 0 0,0-1 0 0 0,-1 0 0 0 0,1-2 0 0 0,-1 1 0 0 0,1 1 0 0 0,-1 0 0 0 0,2 0 0 0 0,1 0 0 0 0,-1 0 0 0 0,-1 1 0 0 0,1-1 0 0 0,-1 0 0 0 0,1 0 0 0 0,2 0 0 0 0,0 0 0 0 0,-2 1 0 0 0,-1-1 0 0 0,0 0 0 0 0,1 0 0 0 0,0 0 0 0 0,0 0 0 0 0,1-1 0 0 0,-1 1 0 0 0,0 0 0 0 0,-1 1 0 0 0,0 0 0 0 0,-1 1 0 0 0,1 0 0 0 0,-1 0 0 0 0,2-1 0 0 0,1-1 0 0 0,-1 2 0 0 0,-1-1 0 0 0,1 0 0 0 0,1-1 0 0 0,0 0 0 0 0,2 3-10 0 0,1 7-46 0 0,0 3-31 0 0,0 0-36 0 0,0 0 9 0 0,1 2 8 0 0,5 4-159 0 0,-1 0 0 0 0,1 0 0 0 0,-2 1 0 0 0,1-1 1 0 0,-1 1-1 0 0,0 0 0 0 0,0 0 0 0 0,-1 1 0 0 0,0-1 0 0 0,1 4 265 0 0,3 14-1511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50.07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 1 1375 0 0,'0'0'66'0'0,"-1"1"-8"0"0,-2 5 327 0 0,1 0 0 0 0,-1-1 0 0 0,1 1 0 0 0,0 0 0 0 0,1 0 0 0 0,-1 4-385 0 0,0-4 1137 0 0,1 2-273 0 0,0 0-1 0 0,0 0 1 0 0,0 0-1 0 0,1 0 1 0 0,0 0-1 0 0,2 8-863 0 0,-1-6 427 0 0,1 1 0 0 0,1-1 0 0 0,0 0-1 0 0,4 9-426 0 0,3 3 166 0 0,1-1-1 0 0,1-1 0 0 0,1 0 0 0 0,4 5-165 0 0,30 38 143 0 0,-4-5-150 0 0,4 12 7 0 0,-37-55 9 0 0,28 48-330 0 0,-2 1 0 0 0,12 34 321 0 0,-18-25-343 0 0,-3 2-1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48.6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507 24 3679 0 0,'0'0'284'0'0,"0"0"-69"0"0,0 0 404 0 0,0 0 197 0 0,0 0 42 0 0,0 0-35 0 0,1-1-172 0 0,5-13 491 0 0,-6 13-623 0 0,0 1-175 0 0,0 0-79 0 0,0 0-10 0 0,0 0 2 0 0,0 0 34 0 0,0 0 18 0 0,0 0 3 0 0,0 0-5 0 0,0 0-23 0 0,0-1-11 0 0,0 0-205 0 0,0 1-1 0 0,0 0 0 0 0,-1-1 1 0 0,1 1-1 0 0,0 0 0 0 0,0 0 1 0 0,0-1-1 0 0,0 1 0 0 0,0 0 1 0 0,-1 0-1 0 0,1-1 1 0 0,0 1-1 0 0,0 0 0 0 0,0 0 1 0 0,-1-1-1 0 0,1 1 0 0 0,0 0 1 0 0,-1 0-1 0 0,1 0 0 0 0,0 0 1 0 0,0-1-1 0 0,-1 1 0 0 0,1 0 1 0 0,0 0-1 0 0,-1 0 0 0 0,1 0 1 0 0,0 0-68 0 0,-11 1 791 0 0,-16 11-561 0 0,16-7 106 0 0,-4 2 30 0 0,1 0 1 0 0,-4 3-367 0 0,-12 7 290 0 0,-25 15 119 0 0,44-25-332 0 0,1 0 0 0 0,0 1-1 0 0,0 0 1 0 0,1 1 0 0 0,-8 8-77 0 0,5-5 44 0 0,2-1-31 0 0,9-8-14 0 0,-1 1 1 0 0,-7 9 19 0 0,6-9-10 0 0,0 0 0 0 0,0 1 0 0 0,0-1 0 0 0,1 1 0 0 0,-2 3-9 0 0,-12 30 0 0 0,7-18 0 0 0,1 1 0 0 0,-1 4 0 0 0,-6 24-2 0 0,-6 23 68 0 0,13-30-54 0 0,8-39 36 0 0,2 3-20 0 0,-2-2 52 0 0,3 3 16 0 0,-3-6-88 0 0,0-1 0 0 0,0 1-1 0 0,1-1 1 0 0,-1 1 0 0 0,0-1 0 0 0,0 1-1 0 0,1-1 1 0 0,-1 1 0 0 0,0-1-1 0 0,1 1 1 0 0,-1-1 0 0 0,1 1 0 0 0,-1-1-1 0 0,1 0 1 0 0,-1 1 0 0 0,0-1-1 0 0,1 0 1 0 0,0 1-8 0 0,0 0 21 0 0,1 0-11 0 0,-1 0 1 0 0,1 0-1 0 0,-1 0 0 0 0,1 0 0 0 0,-1-1 0 0 0,1 1 0 0 0,0 0 0 0 0,-1-1 1 0 0,1 1-1 0 0,0-1 0 0 0,0 1 0 0 0,-1-1 0 0 0,2 0-10 0 0,1 1 39 0 0,2 0-5 0 0,1 0 1 0 0,0 0-1 0 0,-1-1 0 0 0,1 0 1 0 0,0 0-1 0 0,0-1 0 0 0,-1 1 1 0 0,1-2-1 0 0,2 0-34 0 0,17-3 37 0 0,1 1 0 0 0,0 2 0 0 0,10 0-37 0 0,-28 1 1 0 0,0 1 8 0 0,0 1-1 0 0,0 0 0 0 0,0 0 1 0 0,0 1-1 0 0,0 0 0 0 0,5 3-8 0 0,-10-4 4 0 0,0-1-3 0 0,-1 1 1 0 0,1 0 0 0 0,0 0-1 0 0,-1 1 1 0 0,1-1 0 0 0,-1 1-1 0 0,2 1-1 0 0,2 1-1 0 0,4 3 12 0 0,-7-3 2 0 0,0 0 0 0 0,0 0 0 0 0,0 0 0 0 0,0 1 0 0 0,-1-1 0 0 0,1 1 0 0 0,-1 0 0 0 0,-1 0 0 0 0,3 5-13 0 0,-2-3 38 0 0,-1 0 1 0 0,1 0 0 0 0,-2 1 0 0 0,1-1-1 0 0,-1 1 1 0 0,0 0 0 0 0,0 2-39 0 0,-1 4 110 0 0,0 1 1 0 0,-1 0-1 0 0,0 0 0 0 0,-1-1 1 0 0,-1 1-1 0 0,-1-1 0 0 0,0 0 1 0 0,0 0-1 0 0,-1 0 0 0 0,-1 0 1 0 0,0-1-1 0 0,-1 0 1 0 0,-3 4-111 0 0,0-4 152 0 0,0 1 1 0 0,0-1 0 0 0,-1-1-1 0 0,-1 0 1 0 0,0 0 0 0 0,-1-1-1 0 0,0-1 1 0 0,0 0 0 0 0,-1-1-1 0 0,-6 3-152 0 0,10-6 85 0 0,-1 0-1 0 0,0-1 1 0 0,0 0-1 0 0,0-1 1 0 0,-1 0 0 0 0,1 0-1 0 0,-3-1-84 0 0,-1-1 94 0 0,0 0 0 0 0,0-1 0 0 0,0 0 0 0 0,-6-1-94 0 0,8 0 39 0 0,-1 0-1 0 0,1 1 1 0 0,-14 3-39 0 0,-40 11 36 0 0,40-6-57 0 0,22-6-3206 0 0,14-5 853 0 0,3-1 708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2.0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1 116 919 0 0,'0'0'184'0'0,"0"0"438"0"0,0 0 194 0 0,0-2 42 0 0,12-33 2374 0 0,-11 33-2999 0 0,-1-1 0 0 0,1 0-1 0 0,0 0 1 0 0,-1 0-1 0 0,0 0 1 0 0,0 1-1 0 0,1-1 1 0 0,-2 0-1 0 0,1 0 1 0 0,0 0-233 0 0,-1-8 378 0 0,1 9-59 0 0,0 2 26 0 0,1-4 213 0 0,-1 0 0 0 0,0-1 0 0 0,0 1-1 0 0,-1-1-557 0 0,1 0 544 0 0,0 3-231 0 0,0 2-1 0 0,0 0-6 0 0,0-4-12 0 0,0 3-33 0 0,1 1 1326 0 0,9 22-1380 0 0,2 6 78 0 0,-1 0-1 0 0,3 13-284 0 0,-6-9 170 0 0,-2 1-1 0 0,-1-1 0 0 0,-1 1 1 0 0,-2 0-1 0 0,-1 0 0 0 0,-3 29-169 0 0,-8 16 240 0 0,-2 20 32 0 0,12-89-208 0 0,0-7 3 0 0,0-2 10 0 0,0 0 5 0 0,25 4 180 0 0,-16-5-210 0 0,1 0-1 0 0,-1 0 1 0 0,0 0-1 0 0,-1-1 1 0 0,1 0-1 0 0,2-2-51 0 0,16-6 92 0 0,8-5-92 0 0,5-2 47 0 0,54-25 17 0 0,-53 25-37 0 0,18-8 10 0 0,-43 19-37 0 0,-9 3 4 0 0,0 0-1 0 0,0 1 1 0 0,1 0-4 0 0,-7 2 27 0 0,1-1-102 0 0,0 1-138 0 0,1-1 247 0 0,1 1-6752 0 0,-4 0 2044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2.4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1 239 2759 0 0,'0'0'399'0'0,"2"1"634"0"0,-1 0-888 0 0,2 0 246 0 0,0 0 0 0 0,-1 0 0 0 0,1 0 0 0 0,0 0 0 0 0,0 0 0 0 0,0-1 0 0 0,0 1 0 0 0,0-1 0 0 0,0 1-1 0 0,0-1 1 0 0,0 0 0 0 0,1-1-391 0 0,7-1 548 0 0,-1-1-1 0 0,0-1 0 0 0,0 0 0 0 0,-1 0 1 0 0,1-1-1 0 0,5-4-547 0 0,16-7 883 0 0,-5 2-617 0 0,-1 0-1 0 0,0-1 1 0 0,-2-2-1 0 0,1 0 1 0 0,-2-2-1 0 0,11-11-265 0 0,29-36-1289 0 0,-54 58 158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2.7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0 295 5063 0 0,'0'0'390'0'0,"0"0"-137"0"0,0 0 356 0 0,0 0 183 0 0,2 0 38 0 0,13 0 674 0 0,-13 0-867 0 0,0-1-12 0 0,23-7 1219 0 0,0-2-1 0 0,8-4-1843 0 0,65-32 1649 0 0,-3-1-977 0 0,-16 9-808 0 0,-2-4 0 0 0,22-18 136 0 0,-75 46-701 0 0,0-1-46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4.9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147 258 1839 0 0,'-1'2'323'0'0,"0"2"283"0"0,0 0 0 0 0,-1-1-1 0 0,0 1 1 0 0,0-1 0 0 0,0 1-1 0 0,0-1 1 0 0,-1 0 0 0 0,1 1 0 0 0,-1-1-1 0 0,0-1 1 0 0,0 1 0 0 0,-1 1-606 0 0,2-2 147 0 0,0-1-1 0 0,-1 0 1 0 0,1 1 0 0 0,0-1 0 0 0,-1 0 0 0 0,1 0 0 0 0,-1 0-1 0 0,1 0 1 0 0,-1-1 0 0 0,1 1 0 0 0,-1-1 0 0 0,0 1 0 0 0,1-1-1 0 0,-1 0 1 0 0,0 0 0 0 0,1 0 0 0 0,-1 0 0 0 0,1-1-1 0 0,-1 1 1 0 0,0-1-147 0 0,1 1 76 0 0,0-1 0 0 0,0 1 0 0 0,1-1 0 0 0,-1 0 0 0 0,0 0 0 0 0,0 1 0 0 0,1-1 0 0 0,-1 0 0 0 0,1-1 0 0 0,-1 1 0 0 0,1 0 0 0 0,0 0 0 0 0,-1 0 0 0 0,1-1 0 0 0,0 1 0 0 0,0-1 0 0 0,0 1 0 0 0,0-1 0 0 0,-1-1-76 0 0,1 1 71 0 0,0 0-1 0 0,0-1 1 0 0,1 1 0 0 0,-1-1 0 0 0,1 1-1 0 0,0-1 1 0 0,-1 1 0 0 0,1-1-1 0 0,0 1 1 0 0,0-1 0 0 0,1 0-1 0 0,-1 1 1 0 0,0-1 0 0 0,1 1-71 0 0,2-10 94 0 0,0 0 0 0 0,1 0 0 0 0,1 0 0 0 0,0 1 0 0 0,0 0 0 0 0,1 0 0 0 0,0 1-1 0 0,1-1 1 0 0,5-5-94 0 0,-6 9 25 0 0,0 0 0 0 0,1 0 0 0 0,0 1-1 0 0,0-1 1 0 0,0 2 0 0 0,1-1 0 0 0,0 1-1 0 0,0 0 1 0 0,0 1 0 0 0,0 0 0 0 0,1 0-1 0 0,8-2-24 0 0,-12 5 0 0 0,6-3 0 0 0,1 1 0 0 0,0 1 0 0 0,5-1 0 0 0,-13 3 0 0 0,0 0 0 0 0,1 0 0 0 0,-1 0 0 0 0,0 0 0 0 0,0 1 0 0 0,1 0 0 0 0,-1 0 0 0 0,0 0 0 0 0,0 0 0 0 0,0 1 0 0 0,2 0 0 0 0,-1 1 11 0 0,0 0 0 0 0,1 0 0 0 0,-1 0 0 0 0,-1 1 0 0 0,1-1 0 0 0,0 1 0 0 0,-1 0 0 0 0,0 1 0 0 0,0-1 0 0 0,3 5-11 0 0,-4-5 30 0 0,-1 0 0 0 0,1 0-1 0 0,-1 0 1 0 0,0 1 0 0 0,0 0 0 0 0,-1-1 0 0 0,1 1 0 0 0,-1 0-1 0 0,0-1 1 0 0,0 1 0 0 0,-1 0 0 0 0,1 0 0 0 0,-1 2-30 0 0,0 4 125 0 0,-1 0 0 0 0,-1 0 0 0 0,0 0 0 0 0,0 0 1 0 0,-1 0-1 0 0,-1 0 0 0 0,1-1 0 0 0,-2 1 1 0 0,1-1-1 0 0,-2 0 0 0 0,0 0-125 0 0,1-1 80 0 0,-1 0 0 0 0,0 0-1 0 0,-1-1 1 0 0,0 0 0 0 0,0 0 0 0 0,0-1-1 0 0,-1 0 1 0 0,-1 0 0 0 0,1-1-1 0 0,-1 0 1 0 0,-8 4-80 0 0,11-7 44 0 0,0 0-1 0 0,0-1 0 0 0,0 0 0 0 0,0 0 1 0 0,0-1-1 0 0,-1 0 0 0 0,1 0 1 0 0,0 0-1 0 0,-1-1 0 0 0,1 0 1 0 0,-1 0-1 0 0,1 0 0 0 0,0-1 1 0 0,-1 0-1 0 0,1 0 0 0 0,0-1 0 0 0,0 0 1 0 0,0 0-1 0 0,0 0 0 0 0,0-1 1 0 0,0 1-1 0 0,0-2 0 0 0,1 1 1 0 0,0-1-1 0 0,0 1 0 0 0,0-1 1 0 0,-1-1-44 0 0,4 2 10 0 0,-1 0 1 0 0,1 1 0 0 0,0-1-1 0 0,0 0 1 0 0,0 0 0 0 0,0 0-1 0 0,1 0 1 0 0,-1 0 0 0 0,1-1-1 0 0,0 1 1 0 0,0 0 0 0 0,0-1 0 0 0,0-2-11 0 0,0 0 4 0 0,1 1 0 0 0,0 0 0 0 0,0 0 0 0 0,0 0 0 0 0,1 0 0 0 0,0 0 0 0 0,0 0 0 0 0,0 0 0 0 0,1-1-4 0 0,1-4-9 0 0,1 0-1 0 0,1 0 1 0 0,0 1 0 0 0,0 0 0 0 0,1 0-1 0 0,0 0 1 0 0,0 1 0 0 0,1-1 0 0 0,1 1 9 0 0,8-8-20 0 0,1 0 0 0 0,0 0 1 0 0,1 2-1 0 0,3-1 20 0 0,-12 9-9 0 0,1 0 0 0 0,-1 1 0 0 0,1 0 0 0 0,0 1 0 0 0,0 0 0 0 0,0 0 0 0 0,1 1 0 0 0,0 0 0 0 0,8 0 9 0 0,-15 3-5 0 0,0 0 1 0 0,0 0 0 0 0,0 0 0 0 0,0 0 0 0 0,0 1 0 0 0,0 0 0 0 0,0 0-1 0 0,0 0 1 0 0,-1 0 0 0 0,1 1 0 0 0,0-1 0 0 0,-1 1 0 0 0,1 0 0 0 0,0 0 4 0 0,-2 0 0 0 0,1 0 0 0 0,-1-1 0 0 0,0 1 1 0 0,1 0-1 0 0,-1 0 0 0 0,0 0 0 0 0,0 1 0 0 0,-1-1 1 0 0,1 0-1 0 0,0 1 0 0 0,-1-1 0 0 0,1 1 1 0 0,-1-1-1 0 0,0 1 0 0 0,0 0 0 0 0,0 0 1 0 0,0-1-1 0 0,-1 1 0 0 0,1 1 0 0 0,0 9 5 0 0,-1-1 0 0 0,0 1 0 0 0,-1 0-1 0 0,0-1 1 0 0,-1 1 0 0 0,0-1 0 0 0,-1 1 0 0 0,-3 5-5 0 0,-1 2 64 0 0,-1 0 0 0 0,0-1 1 0 0,-2 0-1 0 0,-8 13-64 0 0,10-21 86 0 0,1 0 0 0 0,-2 0 0 0 0,1 0 0 0 0,-1-1 0 0 0,-1-1 0 0 0,0 0 0 0 0,-8 6-86 0 0,12-10 48 0 0,0-1 0 0 0,-1 0 0 0 0,1-1 0 0 0,-1 1-1 0 0,0-1 1 0 0,0-1 0 0 0,0 1 0 0 0,0-1 0 0 0,-1-1 0 0 0,1 1 0 0 0,0-1-1 0 0,-1 0 1 0 0,1-1 0 0 0,-6 0-48 0 0,5 0 51 0 0,0-1 0 0 0,0 0 0 0 0,0-1 0 0 0,0 1 0 0 0,0-2 0 0 0,0 1 0 0 0,1-1 0 0 0,-1 0 0 0 0,1-1 0 0 0,-5-2-51 0 0,8 3 13 0 0,0 1 0 0 0,0-1 0 0 0,1 0 0 0 0,-1 0 0 0 0,1-1 0 0 0,-1 1 0 0 0,1-1 0 0 0,0 0 0 0 0,0 0 0 0 0,1 0 0 0 0,-1 0 0 0 0,1 0 0 0 0,0 0 0 0 0,0-1 0 0 0,0 1 0 0 0,1-1 0 0 0,-1 0 0 0 0,1-2-13 0 0,0-2 1 0 0,0 1-1 0 0,1-1 0 0 0,0 0 1 0 0,0 1-1 0 0,1-1 0 0 0,0 1 1 0 0,0-1-1 0 0,1 1 0 0 0,1-1 1 0 0,-1 1-1 0 0,4-8 0 0 0,4-4-6 0 0,0-1 0 0 0,1 1-1 0 0,13-17 7 0 0,-14 22-14 0 0,1 1-1 0 0,1 0 0 0 0,0 1 0 0 0,0 0 0 0 0,1 1 1 0 0,1 0-1 0 0,0 1 0 0 0,1 1 0 0 0,0 0 1 0 0,14-6 14 0 0,-25 14-3 0 0,0 0 0 0 0,1 1 1 0 0,-1-1-1 0 0,1 1 1 0 0,-1 0-1 0 0,1 1 1 0 0,-1-1-1 0 0,1 1 1 0 0,-1 0-1 0 0,1 0 1 0 0,-1 0-1 0 0,1 0 1 0 0,-1 1-1 0 0,1 0 1 0 0,-1 0-1 0 0,0 0 1 0 0,1 1-1 0 0,-1-1 1 0 0,0 1-1 0 0,0 0 1 0 0,0 0-1 0 0,0 1 1 0 0,0-1 1 0 0,2 2 2 0 0,-1 0-1 0 0,0 0 0 0 0,0 1 1 0 0,-1-1-1 0 0,1 1 0 0 0,-1 0 1 0 0,0 0-1 0 0,0 0 0 0 0,-1 1 1 0 0,0-1-1 0 0,0 1 0 0 0,0 0 1 0 0,0 0-1 0 0,-1 0 0 0 0,2 6 0 0 0,-3-2 2 0 0,1 0 0 0 0,-1 1-1 0 0,0-1 1 0 0,-1 0 0 0 0,-1 0 0 0 0,1 1 0 0 0,-1-1-1 0 0,-2 4-1 0 0,-3 15 52 0 0,-2-1 0 0 0,-4 10-52 0 0,1-7 144 0 0,-13 25-144 0 0,17-40 60 0 0,-1-1 1 0 0,-1 0 0 0 0,-1-1-1 0 0,-5 6-60 0 0,10-13 37 0 0,-1-1 0 0 0,0 0 0 0 0,0 0 0 0 0,0-1 1 0 0,-1 0-1 0 0,0 0 0 0 0,0 0 0 0 0,0-1 0 0 0,-1 0-37 0 0,4-2 20 0 0,0 0 1 0 0,-1-1-1 0 0,1 1 0 0 0,0-1 1 0 0,-1 0-1 0 0,1 0 0 0 0,-1 0 1 0 0,0-1-1 0 0,1 0 1 0 0,-1 0-1 0 0,1 0 0 0 0,-1 0 1 0 0,1-1-1 0 0,-1 1 0 0 0,1-1 1 0 0,-1 0-1 0 0,0-1-20 0 0,2 0 11 0 0,-1 1 0 0 0,1-1 0 0 0,0 0 0 0 0,0 0 0 0 0,0 0-1 0 0,0 0 1 0 0,0 0 0 0 0,1-1 0 0 0,-1 1 0 0 0,1-1 0 0 0,0 0 0 0 0,-1 0 0 0 0,1 0-1 0 0,0 0 1 0 0,1 0 0 0 0,-1 0 0 0 0,0-1 0 0 0,1 1 0 0 0,0 0 0 0 0,0-1 0 0 0,0 1-1 0 0,0-1-10 0 0,-1-6 7 0 0,0 0 0 0 0,1 0 0 0 0,0 0 0 0 0,1 0 0 0 0,0 0 0 0 0,1 0 0 0 0,0-4-7 0 0,2-1-8 0 0,0 0-1 0 0,1 0 0 0 0,0 1 1 0 0,1-1-1 0 0,7-11 9 0 0,6-11-81 0 0,13-18 81 0 0,-13 26-33 0 0,1 1 1 0 0,1 1-1 0 0,2 0 0 0 0,0 2 0 0 0,6-3 33 0 0,-24 24 0 0 0,0 0 0 0 0,0 1 0 0 0,1 0 0 0 0,-1 0 0 0 0,1 0 0 0 0,0 0 0 0 0,0 1 0 0 0,0 0 0 0 0,1 0 0 0 0,-1 0 0 0 0,0 1 0 0 0,1 0 0 0 0,2-1 0 0 0,-5 2 0 0 0,0 0 0 0 0,-1-1 0 0 0,1 1 0 0 0,0 1 0 0 0,0-1 0 0 0,0 0 0 0 0,0 1 0 0 0,0-1 0 0 0,0 1 0 0 0,0 0 0 0 0,0 0 0 0 0,-1 0 0 0 0,1 0 0 0 0,0 1 0 0 0,-1-1 0 0 0,1 1 0 0 0,-1 0 0 0 0,1-1 0 0 0,-1 1 0 0 0,0 0 0 0 0,0 0 0 0 0,0 1 0 0 0,0-1 0 0 0,0 0 0 0 0,0 1 0 0 0,2 4 0 0 0,-1-1 0 0 0,0 0 0 0 0,0 1 0 0 0,0 0 0 0 0,-1 0 0 0 0,0 0 0 0 0,-1 0 0 0 0,1 0 0 0 0,-1 0 0 0 0,-1 0 0 0 0,1 3 0 0 0,-1 11 0 0 0,-1 0 0 0 0,-1 0 0 0 0,-1 5 0 0 0,-1-6 21 0 0,0 0-1 0 0,-1-1 1 0 0,-1 0 0 0 0,-8 18-21 0 0,-4 0 98 0 0,-19 32-98 0 0,34-62 7 0 0,-9 13 45 0 0,0-1 0 0 0,-1 0 0 0 0,-7 8-52 0 0,17-24 10 0 0,0 0-1 0 0,0-1 0 0 0,0 1 1 0 0,0-1-1 0 0,0 1 1 0 0,-1-1-1 0 0,1 0 1 0 0,-1 0-1 0 0,0 0 1 0 0,1-1-1 0 0,-1 1 1 0 0,0-1-1 0 0,0 0 0 0 0,-1 0-9 0 0,3-1 7 0 0,0 1-1 0 0,0-1 0 0 0,0 0 0 0 0,-1 0 0 0 0,1 0 0 0 0,0-1 1 0 0,0 1-1 0 0,0 0 0 0 0,0-1 0 0 0,0 1 0 0 0,0-1 0 0 0,0 0 1 0 0,0 0-1 0 0,0 1 0 0 0,0-1 0 0 0,0 0 0 0 0,1-1 0 0 0,-1 1 1 0 0,0 0-1 0 0,1-1 0 0 0,-1 1 0 0 0,1-1 0 0 0,-1 1 0 0 0,1-1 0 0 0,0 1 1 0 0,0-1-1 0 0,-1-1-6 0 0,-1-3 5 0 0,0 1 1 0 0,1-1-1 0 0,0 1 1 0 0,0-1-1 0 0,1 0 1 0 0,0 0-1 0 0,0 0 1 0 0,0 0-1 0 0,0 0 0 0 0,1 0 1 0 0,0 0-1 0 0,1 0 1 0 0,0-4-6 0 0,1-8 2 0 0,2 1 0 0 0,0-1 0 0 0,6-15-2 0 0,2-1-24 0 0,1 2 0 0 0,2-1 0 0 0,9-13 24 0 0,-13 27-13 0 0,1 1-1 0 0,0 0 0 0 0,1 1 0 0 0,2 0 0 0 0,-1 1 0 0 0,6-3 14 0 0,-15 15-5 0 0,0 0-1 0 0,0 1 0 0 0,0-1 0 0 0,1 1 0 0 0,-1 0 0 0 0,1 1 0 0 0,0-1 0 0 0,0 1 0 0 0,1 0 6 0 0,8-2 0 0 0,-14 4 0 0 0,1 0 0 0 0,-1 0 0 0 0,0 0 0 0 0,1 1 0 0 0,-1-1 0 0 0,0 0 0 0 0,0 1 0 0 0,1-1 0 0 0,-1 0 0 0 0,1 1 1 0 0,-1 0 1 0 0,1 0-1 0 0,-1 0 0 0 0,1 0 1 0 0,-1 1-1 0 0,1-1 0 0 0,-1 0 1 0 0,0 1-1 0 0,0-1 0 0 0,1 0 0 0 0,-1 1 1 0 0,0 0-1 0 0,0-1 0 0 0,0 1 1 0 0,-1-1-1 0 0,1 1 0 0 0,0 0 1 0 0,-1 0-1 0 0,1-1 0 0 0,-1 1 0 0 0,0 0 1 0 0,1 0-1 0 0,-1 0 0 0 0,0 1-1 0 0,1 5 20 0 0,-1 0-1 0 0,0 0 0 0 0,-1 0 1 0 0,0 0-1 0 0,0 1-19 0 0,-2 4 38 0 0,0-1-1 0 0,0 1 1 0 0,-1-1 0 0 0,-1 0-1 0 0,0-1 1 0 0,-1 1-1 0 0,-2 2-37 0 0,-9 14 131 0 0,-2-1-1 0 0,-5 5-130 0 0,18-24 23 0 0,-1 0 0 0 0,0-1 0 0 0,0 0 0 0 0,-3 1-23 0 0,6-5-18 0 0,1 0-1 0 0,-1 0 0 0 0,0-1 1 0 0,0 0-1 0 0,0 0 1 0 0,0 0-1 0 0,0 0 1 0 0,-1-1-1 0 0,1 1 1 0 0,-1-1 18 0 0,5-1-33 0 0,0 0 0 0 0,-1 0 0 0 0,1 0 0 0 0,0 0 0 0 0,0 0 0 0 0,0 0 0 0 0,0 0 0 0 0,0 0 0 0 0,0 0 0 0 0,0 0 0 0 0,0 0 0 0 0,-1 0 0 0 0,1 0 0 0 0,0 0 0 0 0,0 0 0 0 0,0 0 0 0 0,0 0 0 0 0,0 0 1 0 0,0 0-1 0 0,0 0 0 0 0,0 0 0 0 0,0 0 0 0 0,-1 0 0 0 0,1 0 0 0 0,0 0 0 0 0,0 0 0 0 0,0 0 0 0 0,0 0 0 0 0,0 0 0 0 0,0 0 0 0 0,0-1 0 0 0,0 1 0 0 0,0 0 0 0 0,0 0 0 0 0,0 0 0 0 0,0 0 33 0 0,-6-9-5573 0 0,4-6-1882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7367 0 0,'0'0'334'0'0,"0"0"-1"0"0,1 2-213 0 0,1 5 60 0 0,0-1 0 0 0,-1 1 0 0 0,0 0 1 0 0,0 0-1 0 0,-1 0 0 0 0,0 0 0 0 0,0 0 0 0 0,-1 0 0 0 0,0 5-180 0 0,-32 153 3238 0 0,-6 35-860 0 0,29-146-1944 0 0,3-18 18 0 0,-3 31-452 0 0,3-12 110 0 0,7-50-62 0 0,1 5-24 0 0,-1-7 3 0 0,0-3-130 0 0,0 0-66 0 0,0 0-699 0 0,0 0-2880 0 0,0 0-1235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6.5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104 378 2759 0 0,'0'0'362'0'0,"0"0"474"0"0,0 0 204 0 0,-1 2 44 0 0,-10 13 652 0 0,10-14-1158 0 0,0 1-30 0 0,-10 26 1132 0 0,10-27-1112 0 0,1 1 2 0 0,0 0-395 0 0,-3 12 1202 0 0,3-13-1240 0 0,0 0 1 0 0,0-1 0 0 0,0 1 0 0 0,0 0 0 0 0,-1-1 0 0 0,1 1 0 0 0,0 0 0 0 0,-1-1 0 0 0,1 1 0 0 0,0 0-1 0 0,-1-1 1 0 0,1 1 0 0 0,-1-1 0 0 0,1 1 0 0 0,-1-1 0 0 0,1 1 0 0 0,-1-1 0 0 0,0 1 0 0 0,0-1-138 0 0,-6 3 401 0 0,5-3-17 0 0,0 0-7 0 0,0-2-293 0 0,-1 1 0 0 0,1-1 0 0 0,0 1 0 0 0,-1-1 0 0 0,1 0 0 0 0,0 0 0 0 0,0 0 0 0 0,0 0 0 0 0,0 0 0 0 0,0 0 0 0 0,1-1-1 0 0,-1 1-83 0 0,-1-4 150 0 0,0 1 0 0 0,1-1 1 0 0,-1 0-1 0 0,1 0 0 0 0,0-2-150 0 0,-2-10 119 0 0,1 0 0 0 0,0 1 0 0 0,1-1 0 0 0,1-1 0 0 0,0 1 0 0 0,2-3-119 0 0,3-34 163 0 0,5-20-163 0 0,-7 61 38 0 0,1-1 0 0 0,0 1 0 0 0,5-14-38 0 0,-6 23 8 0 0,0 0 1 0 0,1 0-1 0 0,-1 0 1 0 0,1 0-1 0 0,0 0 1 0 0,0 1-1 0 0,0-1 1 0 0,1 1-1 0 0,0 0 1 0 0,-1 0-1 0 0,2 0 1 0 0,0 0-9 0 0,-3 3 2 0 0,0-1 0 0 0,0 1 1 0 0,1 0-1 0 0,-1 0 0 0 0,0 1 1 0 0,1-1-1 0 0,-1 0 0 0 0,1 1 1 0 0,-1 0-1 0 0,1-1 0 0 0,-1 1 1 0 0,1 0-1 0 0,-1 0 0 0 0,1 0 1 0 0,0 1-3 0 0,3 0 3 0 0,-1 0 0 0 0,0 0 0 0 0,0 0 0 0 0,1 1 0 0 0,-1 0 0 0 0,4 1-3 0 0,-1 2 0 0 0,1 1 0 0 0,-1-1 0 0 0,1 1 0 0 0,-2 1 0 0 0,1 0 0 0 0,-1 0 0 0 0,0 0 0 0 0,2 4 0 0 0,8 11 0 0 0,-1 1 0 0 0,5 10 0 0 0,-10-15 57 0 0,-2 1-1 0 0,0 0 1 0 0,-1 1-1 0 0,-1 0 1 0 0,-1 0-1 0 0,0 1 1 0 0,-2-1-1 0 0,-1 1 1 0 0,0 0 0 0 0,-1 0-1 0 0,-1 0 1 0 0,-2 1-1 0 0,0-1 1 0 0,-1 0-1 0 0,-1 1-56 0 0,1-13 111 0 0,1 0 1 0 0,-2 0-1 0 0,1-1 0 0 0,-2 0 0 0 0,1 1 0 0 0,-1-1 0 0 0,-4 7-111 0 0,6-12 44 0 0,0-1 0 0 0,0 1 0 0 0,1-1 0 0 0,-2 1 0 0 0,1-1 0 0 0,0 0 0 0 0,0 0 0 0 0,-1 0 0 0 0,1 0-1 0 0,-1 0 1 0 0,0-1 0 0 0,1 1 0 0 0,-1-1 0 0 0,0 0 0 0 0,0 0 0 0 0,0 0 0 0 0,0 0 0 0 0,0 0 0 0 0,0 0 0 0 0,0-1-1 0 0,0 0 1 0 0,0 0 0 0 0,0 1 0 0 0,-1-2-44 0 0,-1 1 20 0 0,0-1 0 0 0,0 1 0 0 0,0-2 0 0 0,0 1 0 0 0,0 0 0 0 0,0-1 0 0 0,1 0 0 0 0,-1 0 0 0 0,1 0-1 0 0,-1-1 1 0 0,0 0-20 0 0,-1-1 52 0 0,1 0 0 0 0,-1-1 0 0 0,1 0 0 0 0,0 0 0 0 0,1 0-1 0 0,-1-1 1 0 0,-2-3-52 0 0,0-3 70 0 0,0 0 0 0 0,0-1 0 0 0,1 0 0 0 0,1 0 0 0 0,0-1 0 0 0,1 0 0 0 0,-2-9-70 0 0,1 2-10 0 0,2-1-1 0 0,1 0 1 0 0,0 0 0 0 0,2-20 10 0 0,1 24-10 0 0,0 1 1 0 0,2 0-1 0 0,0 0 1 0 0,1 0-1 0 0,1 0 0 0 0,3-8 10 0 0,-5 17-9 0 0,1 0 0 0 0,0 0-1 0 0,0 1 1 0 0,0 0-1 0 0,1 0 1 0 0,0 0 0 0 0,1 0-1 0 0,-1 1 1 0 0,2-1 9 0 0,-3 4-7 0 0,-1 0 0 0 0,1 0 0 0 0,0 0 1 0 0,0 0-1 0 0,0 1 0 0 0,0-1 0 0 0,1 1 0 0 0,-1 0 1 0 0,1 0-1 0 0,0 1 0 0 0,-1-1 0 0 0,1 1 1 0 0,0 0-1 0 0,0 1 0 0 0,-1-1 0 0 0,4 1 7 0 0,-2 0-5 0 0,0 0-1 0 0,1 1 1 0 0,-1 0-1 0 0,0 0 1 0 0,1 1-1 0 0,-1 0 1 0 0,0 0-1 0 0,0 0 1 0 0,0 1-1 0 0,-1 0 1 0 0,1 0-1 0 0,-1 0 1 0 0,3 3 5 0 0,3 3-3 0 0,0 0 1 0 0,-1 1-1 0 0,0 0 1 0 0,-1 0-1 0 0,5 8 3 0 0,-7-9 0 0 0,-1 1 0 0 0,0 0 0 0 0,-1 0 0 0 0,0 0 0 0 0,0 1 0 0 0,-1 0 0 0 0,-1 0 0 0 0,1 0 0 0 0,-2 1 0 0 0,0-1 0 0 0,0 0 0 0 0,-1 1 0 0 0,-1 0 0 0 0,1-1 0 0 0,-2 2 0 0 0,0 5 7 0 0,0 0 0 0 0,-2 0 0 0 0,-2 13-7 0 0,3-22 7 0 0,-1-1 0 0 0,0 0-1 0 0,0 1 1 0 0,0-1 0 0 0,-1 0-1 0 0,0-1 1 0 0,-1 1 0 0 0,-4 5-7 0 0,8-11 7 0 0,-1 0-1 0 0,0 0 1 0 0,0 0 0 0 0,0 0 0 0 0,0-1-1 0 0,0 1 1 0 0,0-1 0 0 0,0 1 0 0 0,-1-1-1 0 0,1 1 1 0 0,-1-1 0 0 0,1 0 0 0 0,-1 0-1 0 0,1-1 1 0 0,-1 1 0 0 0,1 0 0 0 0,-1-1-1 0 0,0 1 1 0 0,1-1 0 0 0,-1 0 0 0 0,0 0-1 0 0,1 0 1 0 0,-1 0 0 0 0,0-1 0 0 0,1 1-1 0 0,-1-1 1 0 0,1 1 0 0 0,-2-2-7 0 0,-2 0 19 0 0,0 0-1 0 0,1-1 1 0 0,-1 0 0 0 0,1 0-1 0 0,-1 0 1 0 0,1-1 0 0 0,0 0-1 0 0,1 0 1 0 0,-1 0 0 0 0,1 0-1 0 0,-4-5-18 0 0,1 1 13 0 0,0-2 0 0 0,1 1-1 0 0,0-1 1 0 0,0 0 0 0 0,1 0-1 0 0,0 0 1 0 0,1-1-1 0 0,0 0 1 0 0,1 0 0 0 0,0 0-1 0 0,-1-9-12 0 0,0-1-13 0 0,2 1 1 0 0,0 0-1 0 0,2 0 0 0 0,0-1 0 0 0,2-4 13 0 0,-2 16-5 0 0,2 1 0 0 0,-1 0 0 0 0,1-1 0 0 0,0 1 1 0 0,1 0-1 0 0,0 0 0 0 0,0 0 0 0 0,1 0 0 0 0,0 1 0 0 0,1-1 0 0 0,-1 1 0 0 0,1 0 0 0 0,5-5 5 0 0,-8 10-3 0 0,-1 1 0 0 0,1-1 0 0 0,0 0 0 0 0,0 1 0 0 0,0-1 0 0 0,0 1 0 0 0,0 0 0 0 0,1 0 0 0 0,-1 0 0 0 0,0 0 0 0 0,1 0 0 0 0,-1 0 0 0 0,0 0-1 0 0,1 1 1 0 0,-1 0 0 0 0,1-1 0 0 0,-1 1 0 0 0,1 0 0 0 0,-1 0 0 0 0,1 0 0 0 0,0 0 3 0 0,1 1-4 0 0,-1 0 0 0 0,0 0 0 0 0,0 0 0 0 0,0 0 0 0 0,0 0 0 0 0,0 0 0 0 0,0 1 0 0 0,0-1 0 0 0,0 1 0 0 0,-1 0 0 0 0,1 0 0 0 0,0 0 0 0 0,-1 0 0 0 0,0 1 0 0 0,1-1 0 0 0,-1 1 4 0 0,5 8-11 0 0,0 0 1 0 0,-1 0-1 0 0,-1 0 0 0 0,0 0 1 0 0,0 1-1 0 0,2 11 11 0 0,-2-9 1 0 0,-2 2 0 0 0,0-1-1 0 0,0 0 1 0 0,-1 1 0 0 0,-1-1-1 0 0,-1 1 1 0 0,0-1 0 0 0,-1 1 0 0 0,-1-1-1 0 0,0 0 1 0 0,-1 1 0 0 0,0-1-1 0 0,-2 0 1 0 0,1-1 0 0 0,-7 12-1 0 0,10-22 10 0 0,-4 6 1 0 0,0 1-1 0 0,0-1 1 0 0,-1 0 0 0 0,0 0-1 0 0,-1-1-10 0 0,5-6 7 0 0,0-1-1 0 0,0 1 0 0 0,0-1 0 0 0,-1 0 0 0 0,1 0 0 0 0,-1 0 0 0 0,1-1 1 0 0,-1 1-1 0 0,-1 0-6 0 0,2-1 10 0 0,0 0 1 0 0,0-1-1 0 0,0 1 1 0 0,0-1 0 0 0,0 1-1 0 0,0-1 1 0 0,0 0-1 0 0,0 0 1 0 0,0 0-1 0 0,0 0 1 0 0,-1 0-1 0 0,1 0 1 0 0,0 0 0 0 0,0-1-1 0 0,0 1-10 0 0,-2-2 17 0 0,0 1 0 0 0,0-1 0 0 0,0 0 0 0 0,0 0 0 0 0,1 0 0 0 0,-1-1 0 0 0,1 1 0 0 0,-1-1 0 0 0,1 0 0 0 0,0 0 0 0 0,0 0 0 0 0,0 0 0 0 0,0 0 0 0 0,1-1 0 0 0,-1 0-17 0 0,-2-4 13 0 0,0 0-1 0 0,1-1 1 0 0,0 0 0 0 0,0 0-1 0 0,1 0 1 0 0,-1-2-13 0 0,0-4 9 0 0,1 0 1 0 0,0-1 0 0 0,1 0-1 0 0,1 1 1 0 0,0-1 0 0 0,2-12-10 0 0,1 9-1 0 0,0-1 0 0 0,1 0 0 0 0,1 0 0 0 0,1 1 0 0 0,2-2 1 0 0,-4 12-7 0 0,0 1 0 0 0,0 0 0 0 0,1 1 0 0 0,0-1-1 0 0,0 1 1 0 0,1 0 0 0 0,0 0 0 0 0,4-5 7 0 0,-6 9-5 0 0,1 0 0 0 0,-1 0 1 0 0,0 0-1 0 0,1 0 0 0 0,0 1 0 0 0,0-1 0 0 0,0 1 1 0 0,0 0-1 0 0,0 0 0 0 0,0 0 0 0 0,0 1 0 0 0,0 0 1 0 0,1 0-1 0 0,-1 0 0 0 0,1 0 0 0 0,-1 0 0 0 0,2 1 5 0 0,0 0-2 0 0,-1 0 0 0 0,1 0 0 0 0,-1 0 0 0 0,1 1 0 0 0,-1 0 0 0 0,1 0 0 0 0,-1 1 0 0 0,1-1 0 0 0,-1 1 0 0 0,0 0 0 0 0,0 1 0 0 0,0-1 0 0 0,0 1 0 0 0,0 0 0 0 0,-1 0 0 0 0,1 1 0 0 0,-1-1 0 0 0,0 1 0 0 0,0 0-1 0 0,0 0 1 0 0,0 1 0 0 0,-1-1 0 0 0,0 1 0 0 0,0-1 0 0 0,0 1 0 0 0,0 1 2 0 0,1 2 4 0 0,-1 0 1 0 0,1 0-1 0 0,-2 1 0 0 0,1 0 1 0 0,-1-1-1 0 0,-1 1 0 0 0,0 0 0 0 0,0 0 1 0 0,0 0-1 0 0,-1 0 0 0 0,-1-1 1 0 0,0 1-1 0 0,0 0 0 0 0,-2 6-4 0 0,0-1 47 0 0,0 0-1 0 0,-1-1 1 0 0,-1 1-1 0 0,-1-1 1 0 0,0-1-1 0 0,0 1 1 0 0,-1-1-1 0 0,-9 11-46 0 0,11-16 17 0 0,-1 0-1 0 0,1-1 1 0 0,-1 0-1 0 0,-1-1 1 0 0,1 1-1 0 0,-1-1 0 0 0,0-1 1 0 0,-4 3-17 0 0,-1 0-16 0 0,0-2 1 0 0,-1 1-1 0 0,1-2 0 0 0,-1 0 0 0 0,0 0 16 0 0,8-3-342 0 0,-1 0 0 0 0,1 0 0 0 0,0-1 0 0 0,-1 1-1 0 0,1-1 1 0 0,0 0 0 0 0,-1-1 0 0 0,1 0 0 0 0,0 1-1 0 0,0-2 1 0 0,0 1 0 0 0,-1-1 342 0 0,-15-6-7523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7.7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518 45 3223 0 0,'0'0'143'0'0,"2"0"166"0"0,12-2 2805 0 0,0-1-1 0 0,3-2-3113 0 0,-15 4 513 0 0,0 1-35 0 0,4-3-20 0 0,-5 3-2 0 0,-1 0-1 0 0,2-1-7 0 0,5-1-7 0 0,-5 1-1 0 0,-2 1-8 0 0,0 0-33 0 0,0 0-14 0 0,0 0-1 0 0,0 0-10 0 0,0 0-48 0 0,0 0-26 0 0,0 0-4 0 0,0-1-6 0 0,0 0-240 0 0,0 0 0 0 0,0 0 0 0 0,0 0 0 0 0,-1 0 0 0 0,1 0 0 0 0,-1 0 0 0 0,1 0 0 0 0,0 0 0 0 0,-1 0 0 0 0,1 0 0 0 0,-1 0 0 0 0,0 0 0 0 0,1 0 0 0 0,-1 0 0 0 0,0 1 1 0 0,0-1-1 0 0,1 0 0 0 0,-1 0 0 0 0,0 1 0 0 0,0-1 0 0 0,0 1 0 0 0,0-1 0 0 0,0 1 0 0 0,0-1 0 0 0,0 1 0 0 0,0 0 0 0 0,0-1 0 0 0,0 1-50 0 0,-2-1 81 0 0,0 0-1 0 0,0 1 1 0 0,1-1-1 0 0,-1 1 1 0 0,0 0-1 0 0,0-1 1 0 0,0 1-1 0 0,0 1 1 0 0,0-1-1 0 0,-2 1-80 0 0,-1 0 112 0 0,-10 2 148 0 0,1 2 0 0 0,-1-1 0 0 0,1 2 0 0 0,-1 0-260 0 0,-132 70 708 0 0,120-60-661 0 0,1 1 0 0 0,1 2 0 0 0,1 1 0 0 0,-3 4-47 0 0,2 1 0 0 0,-10 13 0 0 0,26-26 0 0 0,0 0 0 0 0,1 1 0 0 0,1 0 0 0 0,-5 9 0 0 0,4-4 0 0 0,4-10 0 0 0,1 0 0 0 0,0 0 0 0 0,1 1 0 0 0,0-1 0 0 0,0 1 0 0 0,-1 6 0 0 0,3-3 0 0 0,1-10-3 0 0,0-1-1 0 0,0 0 0 0 0,0 0-1 0 0,0 0 1 0 0,1 0 0 0 0,-1-1 0 0 0,0 1 0 0 0,0 0 0 0 0,1 0 0 0 0,-1 0 0 0 0,0-1 0 0 0,1 1 0 0 0,-1 0 0 0 0,1 0 0 0 0,-1-1 4 0 0,9 15-13 0 0,-6-12 11 0 0,1-1-5 0 0,11 10-13 0 0,0-1 1 0 0,1-1 0 0 0,15 7 18 0 0,4 1 6 0 0,14 2-5 0 0,-23-9 0 0 0,-1 1 0 0 0,14 9 0 0 0,-27-14 0 0 0,0 1 0 0 0,-1 0 0 0 0,0 1 0 0 0,0 0 0 0 0,-1 0 0 0 0,1 3 0 0 0,0 0-7 0 0,-6-7 36 0 0,0 0 0 0 0,-1 1 0 0 0,1-1 0 0 0,-1 1 0 0 0,-1 0 0 0 0,2 3-29 0 0,-1-2 116 0 0,0 0-1 0 0,-1 1 1 0 0,0-1 0 0 0,-1 1 0 0 0,0 0-1 0 0,0 0 1 0 0,0 0 0 0 0,-1 0 0 0 0,-1 0-1 0 0,1 0 1 0 0,-1 2-116 0 0,-1-3 74 0 0,0 0 0 0 0,0 1 0 0 0,0-1 0 0 0,-1 0 0 0 0,0 0 0 0 0,0 0 0 0 0,-1 0 0 0 0,0-1 0 0 0,0 1 0 0 0,-1-1 0 0 0,0 0-1 0 0,0 1 1 0 0,0-2 0 0 0,-1 1 0 0 0,0 0 0 0 0,0-1 0 0 0,0 0 0 0 0,-1 0 0 0 0,0-1 0 0 0,0 0 0 0 0,0 0 0 0 0,0 0 0 0 0,0 0 0 0 0,-6 1-74 0 0,-16 6 75 0 0,1-1 1 0 0,-2-2-1 0 0,1-1 1 0 0,-1-1-1 0 0,-29 2-75 0 0,28-4-13 0 0,13-1-38 0 0,0-1 0 0 0,0-1 0 0 0,0-1 0 0 0,-8-1 51 0 0,17 1-246 0 0,7 0-60 0 0,1 0-13 0 0,0 0-126 0 0,0 0-527 0 0,0-2-232 0 0,0-1-149 0 0,0-1 0 0 0,1 1 0 0 0,0 0 0 0 0,-1-1 0 0 0,2-1 1353 0 0,3-9-6070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9.6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59 2303 0 0,'0'0'338'0'0,"0"0"576"0"0,1-1 256 0 0,13-29 4232 0 0,-14 28-4858 0 0,0 2 0 0 0,0-1-6 0 0,1-9-205 0 0,0 1 1008 0 0,-1 3 2951 0 0,-2 11-4002 0 0,-3 2-28 0 0,-5 19 132 0 0,1 0-1 0 0,-2 12-393 0 0,-11 58 411 0 0,4-13-155 0 0,7-36-128 0 0,3 1 1 0 0,2-1 0 0 0,1 2 0 0 0,3-1 0 0 0,2 0 0 0 0,5 31-129 0 0,-3-52 98 0 0,6 20-98 0 0,-6-37 25 0 0,1 0 0 0 0,0 0 0 0 0,1-1 0 0 0,0 1 0 0 0,0-1 0 0 0,2 2-25 0 0,-1-3 27 0 0,-5-7 41 0 0,0-1 18 0 0,2 0 2 0 0,1 0-64 0 0,-1 0-1 0 0,1-1 0 0 0,0 1 1 0 0,-1-1-1 0 0,1 0 0 0 0,-1 0 1 0 0,0 0-1 0 0,1 0 0 0 0,-1 0 1 0 0,0 0-1 0 0,1-1 0 0 0,-1 1 1 0 0,0-1-1 0 0,0 0 0 0 0,0 1 1 0 0,-1-1-1 0 0,1 0 0 0 0,0 0 1 0 0,-1 0-1 0 0,1 0 0 0 0,-1-1-23 0 0,6-8 114 0 0,0 1 0 0 0,-2-2-1 0 0,5-10-113 0 0,-9 20 9 0 0,16-43 109 0 0,-1-1 0 0 0,-2-6-118 0 0,1-1 156 0 0,11-22-156 0 0,-24 71 1 0 0,3-10 20 0 0,1 0 0 0 0,1 1 0 0 0,2-4-21 0 0,-2 8 0 0 0,-7 9 0 0 0,1 0 0 0 0,-1-1 0 0 0,1 1 0 0 0,-1 0 0 0 0,1 0 0 0 0,-1-1 0 0 0,1 1 0 0 0,-1 0 0 0 0,1 0 0 0 0,-1 0 0 0 0,1-1 0 0 0,-1 1 0 0 0,1 0 0 0 0,0 0 0 0 0,0 0 0 0 0,1 0 0 0 0,1 1 0 0 0,0-1 0 0 0,-1 1 0 0 0,1 0 0 0 0,-1-1 0 0 0,0 1 0 0 0,1 0 0 0 0,-1 1 0 0 0,0-1 0 0 0,1 0 0 0 0,-1 1 0 0 0,0-1 0 0 0,0 1 0 0 0,0-1 0 0 0,0 1 0 0 0,0 0 0 0 0,-1 0 0 0 0,1 0 0 0 0,0 0 0 0 0,-1 0 0 0 0,1 1 0 0 0,1 3 0 0 0,1 0 0 0 0,-1 0 0 0 0,0 1 0 0 0,0-1 0 0 0,0 1 0 0 0,-1 0 0 0 0,0 2 0 0 0,8 30 0 0 0,1 0 0 0 0,7 14 0 0 0,-18-53 0 0 0,15 36 19 0 0,10 17-19 0 0,-20-44 5 0 0,0 1 0 0 0,1-1 0 0 0,0 0 0 0 0,1 0 0 0 0,0-1 0 0 0,1 0-1 0 0,5 5-3 0 0,-10-10 3 0 0,1 0 1 0 0,-1-1-1 0 0,1 0 1 0 0,0 0 0 0 0,-1 0-1 0 0,1 0 1 0 0,0-1 0 0 0,0 1-1 0 0,0-1 1 0 0,0 0 0 0 0,0 0-1 0 0,1 0 1 0 0,-1-1 0 0 0,0 0-1 0 0,0 1 1 0 0,0-1 0 0 0,5-1-5 0 0,-3 0 17 0 0,0 0 1 0 0,0-1-1 0 0,0 0 1 0 0,0 0-1 0 0,0 0 1 0 0,0-1-1 0 0,0 0 1 0 0,-1 0-1 0 0,1 0 1 0 0,-1 0-1 0 0,3-3-17 0 0,4-4 103 0 0,-1 0-1 0 0,0-1 0 0 0,-1 0 0 0 0,0-1 0 0 0,-1 0 1 0 0,0-1-1 0 0,4-8-102 0 0,-3 4 148 0 0,-2-1 1 0 0,0 0 0 0 0,0-1-1 0 0,-2 0 1 0 0,3-12-149 0 0,-1-9 289 0 0,0 1-1 0 0,-3-1 1 0 0,-1-1 0 0 0,-2-4-289 0 0,-3 15 150 0 0,0-1 1 0 0,-2 1-1 0 0,-1 0 0 0 0,-1 1 1 0 0,-8-26-151 0 0,8 40 12 0 0,-1 0 1 0 0,-1 1-1 0 0,0-2-12 0 0,6 15-75 0 0,1 1-22 0 0,0 0-106 0 0,0 0-21 0 0,0 0 7 0 0,0 0-91 0 0,0 0-385 0 0,0 0-166 0 0,1 1-902 0 0,7 6-3656 0 0,1 0-1569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4:07.3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2345 1375 0 0,'-2'0'203'0'0,"-18"0"1644"0"0,18 0-1211 0 0,2 0-211 0 0,-2 1-89 0 0,-22 6 461 0 0,22-7-650 0 0,2 0-10 0 0,-3 1 9 0 0,-6 3 39 0 0,6-3 20 0 0,1 0 3 0 0,-18 2 1026 0 0,11-1 2276 0 0,26 3-2110 0 0,-2-1-1265 0 0,1-1-1 0 0,0 0 1 0 0,0-1-1 0 0,0-1 0 0 0,7-1-134 0 0,101 0 665 0 0,-18 0-298 0 0,65 0 129 0 0,-111 0-335 0 0,-33-1-38 0 0,1 1 0 0 0,7 2-123 0 0,-4 1 217 0 0,21-2-217 0 0,-25 0 130 0 0,4 2-130 0 0,-7-1 134 0 0,20-1-134 0 0,265-17 339 0 0,-244 10-267 0 0,41-3 133 0 0,-59 5 70 0 0,44-8-275 0 0,22-3 187 0 0,17 9-38 0 0,-50 2-53 0 0,-45 2-20 0 0,0 1 0 0 0,9 2-76 0 0,116 7 215 0 0,-2 0-6 0 0,-77-5-8 0 0,43-6-201 0 0,-109 4 21 0 0,-1-1-1 0 0,1 2 0 0 0,0 0-20 0 0,30 3-1 0 0,32-5 19 0 0,-29 0 28 0 0,11 2-46 0 0,140 8 176 0 0,-78-9-26 0 0,63-1-76 0 0,-122 2-51 0 0,108 6 82 0 0,-142-5-77 0 0,3 2-28 0 0,-7-1 18 0 0,0-1 0 0 0,1-1-18 0 0,95 7 42 0 0,-60-3 56 0 0,61-2-98 0 0,-73-4 113 0 0,18 3-113 0 0,-11 0 22 0 0,-24 0 25 0 0,10 0-41 0 0,-15-2 48 0 0,9 2-54 0 0,-10 0 22 0 0,9-2-22 0 0,-7 0 94 0 0,24 5-94 0 0,9 0 50 0 0,18 1 90 0 0,-43-2 0 0 0,30-1-140 0 0,-5-5 86 0 0,68 2 159 0 0,-102 1-166 0 0,-12 0-1 0 0,0-1 1 0 0,1 0-79 0 0,20 0 67 0 0,-18 0-46 0 0,53-5 76 0 0,-37 2-23 0 0,5 0-53 0 0,27-7 96 0 0,-28 6-42 0 0,-19 2-22 0 0,55 0 22 0 0,-25-2-10 0 0,-5 0-13 0 0,22 0-52 0 0,-47 1 0 0 0,1 1 0 0 0,21 0 55 0 0,7 2-55 0 0,38 0 73 0 0,-69 0-73 0 0,4 0 0 0 0,-8-1 12 0 0,1-1 0 0 0,-1 0 1 0 0,9-2-13 0 0,16-2 27 0 0,-31 5-21 0 0,0 0-1 0 0,0-1 1 0 0,-1 0 0 0 0,5-1-6 0 0,0 0 31 0 0,-5 1-24 0 0,19-2-4 0 0,62-1 51 0 0,-57 2-43 0 0,-14 2-13 0 0,9 0 3 0 0,10-2-1 0 0,0 2 0 0 0,-18-2 0 0 0,1 2 0 0 0,-1-1 0 0 0,0 2 0 0 0,2-1 11 0 0,-1 2 32 0 0,0-2-33 0 0,16 0-10 0 0,-17 0 11 0 0,1 2 32 0 0,0-1-33 0 0,-3-2 1 0 0,-11 1 42 0 0,-3 0 11 0 0,0 0 2 0 0,0 0 6 0 0,2-1-7 0 0,6-3-40 0 0,-6 3 34 0 0,-2 1 6 0 0,2-2-11 0 0,6-3-33 0 0,-4 2 22 0 0,2-8-33 0 0,-2-3-10 0 0,-1 6 2 0 0,-1 4 7 0 0,-1 0 0 0 0,0 0-1 0 0,-1 0 1 0 0,1 0 0 0 0,-1 0 0 0 0,0 0 0 0 0,0-3-9 0 0,10-85 93 0 0,-3 36-58 0 0,-3 0-35 0 0,4-46 44 0 0,-3 46 40 0 0,-2-46-84 0 0,-7-127 0 0 0,6 123 0 0 0,-2 82 0 0 0,6-50 0 0 0,-2 39 0 0 0,-2-15 0 0 0,3-43 0 0 0,-1 24 0 0 0,-2 33 0 0 0,3-4 0 0 0,0-2 0 0 0,3-14 0 0 0,2 0 0 0 0,10-24 0 0 0,-14 57 0 0 0,22-77 0 0 0,-11 42 0 0 0,-10 27 0 0 0,3-2 0 0 0,-2 7 0 0 0,0 1 0 0 0,-2-1 0 0 0,-1-1 0 0 0,-2 1 0 0 0,1-14 0 0 0,3-15-11 0 0,-5 31-14 0 0,2 1 0 0 0,2-6 25 0 0,-1 3-3 0 0,13-85 3 0 0,-15 96-11 0 0,-1 5-10 0 0,-1 0 0 0 0,1-7 21 0 0,0-33-11 0 0,-2 38-1 0 0,1-15-51 0 0,-1 24 56 0 0,0 1 0 0 0,0-1 0 0 0,0 1-1 0 0,0-1 1 0 0,0 1 0 0 0,-1-1 0 0 0,1 0 7 0 0,-1 1-1 0 0,1 1 0 0 0,0-1 0 0 0,0 1 0 0 0,-1 0 0 0 0,1-1 1 0 0,-1 1-1 0 0,1-1 0 0 0,-1 1 0 0 0,0-1 1 0 0,0-4-67 0 0,-1 6 14 0 0,-11-1 42 0 0,-2 1 11 0 0,1 2 0 0 0,-14 4 0 0 0,8 1-53 0 0,5-2 42 0 0,0 3 11 0 0,-21 9 0 0 0,-8 3 0 0 0,-9 2 0 0 0,-12 1 0 0 0,10-6 0 0 0,25-8 0 0 0,-5 2 0 0 0,-48 18 0 0 0,-28 3 0 0 0,37-9 0 0 0,-13 3 0 0 0,51-17 0 0 0,-153 34 0 0 0,172-39 0 0 0,-67 9 0 0 0,-43 9 0 0 0,45-8 0 0 0,32-5 0 0 0,-9-1 0 0 0,12-2 0 0 0,-36 10 0 0 0,16-2 0 0 0,-78 14 0 0 0,14-11 0 0 0,-53-3 0 0 0,125-11 0 0 0,-36 3 0 0 0,67-4 0 0 0,0 1 0 0 0,0 2 0 0 0,-4 1 0 0 0,-20 5 0 0 0,-31 3 0 0 0,-54 10 0 0 0,-34-3 0 0 0,-163 10 0 0 0,258-20 0 0 0,-7 6 0 0 0,-58 9 0 0 0,-122 3 0 0 0,192-21 0 0 0,33-2 0 0 0,-1-2 0 0 0,-2 0 0 0 0,1 2 0 0 0,-12 4 0 0 0,-12 2 0 0 0,13-3 0 0 0,5 0 0 0 0,-42 1 0 0 0,-171-4 0 0 0,149-8 0 0 0,-54 1 0 0 0,142 2 0 0 0,-19 5 0 0 0,19-2 0 0 0,-19 0 0 0 0,1-3 0 0 0,-33 3 0 0 0,12-1 0 0 0,-44-5 0 0 0,22 1 0 0 0,68 1 0 0 0,-13 0 0 0 0,-2-2 0 0 0,13 2 27 0 0,0 0-1 0 0,-12 2-26 0 0,-13 0 51 0 0,-28-3-40 0 0,-132 4-38 0 0,52 7-45 0 0,113-7 72 0 0,-21 6 0 0 0,28-4 0 0 0,-1-1 0 0 0,-22-1 0 0 0,-32-3 84 0 0,1-1 51 0 0,30 0-138 0 0,48 1-27 0 0,-1 1 0 0 0,1-1 0 0 0,-7 2 30 0 0,3 0-31 0 0,-1 0-1 0 0,1-1 1 0 0,-1-1-1 0 0,0 0 32 0 0,-5 0 0 0 0,2-1 0 0 0,0 2 0 0 0,-1 0 0 0 0,2 2 0 0 0,0 0 0 0 0,1 3 0 0 0,-2 4 0 0 0,4 0 0 0 0,2 2 0 0 0,-7 16 0 0 0,10-13 0 0 0,0 2 0 0 0,1 12-51 0 0,1 1 1 0 0,1 0-1 0 0,2 22 51 0 0,-1 6-40 0 0,-3 121 40 0 0,2-104 0 0 0,-6 67 0 0 0,-4 91 0 0 0,15-37 0 0 0,-2-63 0 0 0,-1-73 0 0 0,-6 67 27 0 0,1-48 85 0 0,0-12-99 0 0,-1-17 71 0 0,2-32-1 0 0,3-15-11 0 0,1-3-26 0 0,0 0-135 0 0,0 0-19 0 0,0 0-118 0 0,0 0-517 0 0,0 0-228 0 0,0 0-41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9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127 927 6391 0 0,'0'0'291'0'0,"0"0"-4"0"0,0 3-187 0 0,0-1-3 0 0,-1 2-63 0 0,1 0 4524 0 0,-1-5-4469 0 0,1 0 1 0 0,-1 0-1 0 0,0 0 0 0 0,1 0 1 0 0,-1-1-1 0 0,0 1 1 0 0,1 0-1 0 0,-2 0-89 0 0,-2-5 214 0 0,-6-16 160 0 0,1 0-1 0 0,0 0 1 0 0,2-1 0 0 0,1 0-1 0 0,1-1-373 0 0,-8-29 356 0 0,-6-19 658 0 0,-8-74-1014 0 0,22 104 102 0 0,2 0 0 0 0,1-1 0 0 0,3-24-102 0 0,1 54 0 0 0,2 2 0 0 0,3 3 0 0 0,-6 7 0 0 0,-1 1 0 0 0,1 0 0 0 0,0-1 0 0 0,-1 1 0 0 0,1-1 0 0 0,0 1 0 0 0,-1 0 0 0 0,1 0 0 0 0,0 0 0 0 0,0-1 0 0 0,-1 1 0 0 0,2 0 0 0 0,1 0 5 0 0,0 0 0 0 0,0 1 0 0 0,0-1 0 0 0,0 1 0 0 0,0 0 0 0 0,0 0 0 0 0,0 0 0 0 0,0 0 0 0 0,0 0 0 0 0,0 0 0 0 0,-1 1 0 0 0,4 1-5 0 0,4 4 2 0 0,0 1 0 0 0,5 4-2 0 0,30 30 38 0 0,27 32-38 0 0,18 18 26 0 0,3 1-26 0 0,-74-74 65 0 0,1-2-1 0 0,0 0 0 0 0,1-1 1 0 0,5 2-65 0 0,-24-17 31 0 0,1 0 0 0 0,-1 1 1 0 0,0-1-1 0 0,0 0 1 0 0,1 0-1 0 0,-1 0 0 0 0,0 0 1 0 0,1-1-1 0 0,-1 1 1 0 0,1-1-1 0 0,-1 1 1 0 0,2-1-32 0 0,-3 0 23 0 0,1 0 1 0 0,-1 0 0 0 0,0 0 0 0 0,0-1 0 0 0,1 1 0 0 0,-1 0 0 0 0,0-1 0 0 0,0 1 0 0 0,1-1 0 0 0,-1 1 0 0 0,0-1-1 0 0,0 0 1 0 0,0 1 0 0 0,0-1 0 0 0,0 0 0 0 0,0 0 0 0 0,0 0 0 0 0,0 0 0 0 0,0 0 0 0 0,0 0 0 0 0,-1 0-1 0 0,1 0 1 0 0,0 0 0 0 0,0-1-24 0 0,2-3 84 0 0,-1 0 0 0 0,0-1 0 0 0,0 1 0 0 0,-1-1 0 0 0,1 1 0 0 0,-1-1 0 0 0,0 1 0 0 0,-1-5-84 0 0,1-4 212 0 0,-1-1 0 0 0,-2-13-212 0 0,-6-31 414 0 0,-3 1 1 0 0,-9-24-415 0 0,18 76 18 0 0,-13-42 114 0 0,2 8-25 0 0,-42-126 219 0 0,42 127-276 0 0,5 18-39 0 0,-8-27 42 0 0,4 18-195 0 0,11 28-54 0 0,1 2-553 0 0,0 0-239 0 0,0 0-48 0 0,0 0-11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0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3 403 2759 0 0,'0'0'419'0'0,"0"0"716"0"0,0 0 311 0 0,0 0 68 0 0,0 0-106 0 0,0 0-498 0 0,0 0-218 0 0,0 0-41 0 0,0 0-26 0 0,0 0-70 0 0,0 0-38 0 0,0 0-5 0 0,0 0-10 0 0,0 0-45 0 0,0 0-17 0 0,0 0-7 0 0,0 0-17 0 0,-1 3-66 0 0,0 10-48 0 0,0 0 0 0 0,1 0 1 0 0,1 0-1 0 0,0 0 0 0 0,1 0 1 0 0,0 0-1 0 0,3 9-302 0 0,8 24 329 0 0,11 22-329 0 0,-9-26 253 0 0,-5-14-44 0 0,1 0-1 0 0,1 0 1 0 0,13 19-209 0 0,-21-41 26 0 0,11 20 202 0 0,7 6-228 0 0,-16-24 35 0 0,0-1 0 0 0,1 0-1 0 0,-1 0 1 0 0,1 0 0 0 0,8 5-35 0 0,-14-12 5 0 0,0 1 0 0 0,0 0 1 0 0,0-1-1 0 0,-1 1 1 0 0,1-1-1 0 0,0 1 1 0 0,0-1-1 0 0,0 0 1 0 0,0 1-1 0 0,0-1 0 0 0,0 0 1 0 0,0 0-1 0 0,0 1 1 0 0,0-1-1 0 0,0 0 1 0 0,0 0-1 0 0,0 0 0 0 0,0 0 1 0 0,0-1-1 0 0,0 1 1 0 0,0 0-1 0 0,0 0 1 0 0,0 0-1 0 0,0-1 1 0 0,0 1-1 0 0,0-1 0 0 0,1 1-5 0 0,-1-2 18 0 0,1 1 0 0 0,0-1-1 0 0,0 0 1 0 0,0 1-1 0 0,-1-1 1 0 0,1 0-1 0 0,-1 0 1 0 0,0 0-1 0 0,1 0 1 0 0,-1 0 0 0 0,0-1-18 0 0,3-5 57 0 0,-1-1 0 0 0,0 1 0 0 0,-1 0 0 0 0,1-1 0 0 0,-2 1 0 0 0,1-1 0 0 0,-1 0 0 0 0,-1-6-57 0 0,0-14 243 0 0,-4-29-243 0 0,1 5 31 0 0,1 12-7 0 0,0 6 12 0 0,2-21-36 0 0,0 54 0 0 0,0 0 0 0 0,1-1 0 0 0,-1 1 0 0 0,1 0 0 0 0,-1 0 0 0 0,1 0 0 0 0,0 0 0 0 0,0 0 0 0 0,-1 0 0 0 0,2 0 0 0 0,-1 0 0 0 0,0 0 0 0 0,0 0 0 0 0,1 0 0 0 0,-1 0 0 0 0,0 2 0 0 0,0-1 0 0 0,0 0 0 0 0,0 0 0 0 0,0 1 0 0 0,0-1 0 0 0,0 0 0 0 0,0 1 0 0 0,0-1 0 0 0,1 1 0 0 0,-1-1 0 0 0,0 1 0 0 0,0 0 0 0 0,0-1 0 0 0,1 1 0 0 0,-1 0 0 0 0,0 0 0 0 0,0 0 0 0 0,1 0 0 0 0,-1 0 0 0 0,0 0 0 0 0,0 0 0 0 0,0 1 0 0 0,1-1 0 0 0,-1 0 0 0 0,0 1 0 0 0,0-1 0 0 0,1 1 0 0 0,5 2 0 0 0,0 1 0 0 0,0 0 0 0 0,0 0 0 0 0,-1 0 0 0 0,5 5 0 0 0,30 27 0 0 0,-26-22 0 0 0,3 3-2 0 0,141 125-60 0 0,-154-137 62 0 0,3 1 0 0 0,-1 1 0 0 0,1-1 0 0 0,0-1 0 0 0,1 1 0 0 0,-1-2 0 0 0,8 4 0 0 0,-14-7 0 0 0,-1-1 0 0 0,1 0 0 0 0,-1 1 0 0 0,0-1-1 0 0,1 0 1 0 0,-1 0 0 0 0,1 0 0 0 0,-1 0 0 0 0,1 0 0 0 0,-1 0 0 0 0,1 0-1 0 0,-1 0 1 0 0,1-1 0 0 0,-1 1 0 0 0,0-1 0 0 0,1 1 0 0 0,-1-1 0 0 0,0 1 0 0 0,1-1-1 0 0,-1 0 1 0 0,0 1 0 0 0,0-1 0 0 0,1 0 0 0 0,-1 0 0 0 0,0 0 0 0 0,0 0-1 0 0,0 0 1 0 0,0 0 0 0 0,0-1 0 0 0,-1 1 0 0 0,1 0 0 0 0,0 0 0 0 0,0-1 0 0 0,2-4 3 0 0,-1 0 1 0 0,1 0 0 0 0,-1 0 0 0 0,0 0 0 0 0,0 0 0 0 0,0-7-4 0 0,1-5 99 0 0,-2-1 0 0 0,0 0 0 0 0,-1 1-1 0 0,0-1 1 0 0,-2 0 0 0 0,-3-14-99 0 0,-4-15 486 0 0,-3 1 0 0 0,-2-1-486 0 0,1 10 321 0 0,-2 0 1 0 0,-2 1-1 0 0,-1 0 0 0 0,-2 2 1 0 0,-1 0-1 0 0,-2 2 0 0 0,-1 0 1 0 0,-8-5-322 0 0,17 21 46 0 0,0 2 1 0 0,-2 0 0 0 0,-11-8-47 0 0,7 7 9 0 0,17 13-128 0 0,2 2-48 0 0,1-1 0 0 0,0 1 1 0 0,-1 0-1 0 0,1 0 0 0 0,0 0 0 0 0,0-1 1 0 0,0 1-1 0 0,0-1 0 0 0,0 1 0 0 0,-1-2 167 0 0,-1-3-965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8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2303 0 0,'0'0'102'0'0,"0"0"122"0"0,0 0 432 0 0,0 0 192 0 0,0 0 42 0 0,0 0-64 0 0,0 0-298 0 0,0 0-131 0 0,0 0-21 0 0,0 0-4 0 0,0 0 11 0 0,0 0 7 0 0,0 0 2 0 0,0 0 20 0 0,0 0 83 0 0,0 0 32 0 0,0 0 7 0 0,0 0-64 0 0,0 0-280 0 0,0 0-112 0 0,0 0 7 0 0,0 0 62 0 0,0 0 21 0 0,2 2 6 0 0,6 4-33 0 0,0 0-1 0 0,0 0 1 0 0,0 0-1 0 0,1-1 1 0 0,5 2-141 0 0,0-1 108 0 0,1-1 0 0 0,-1-1 0 0 0,1 0 0 0 0,0-2 1 0 0,0 1-1 0 0,3-1-108 0 0,29 0 387 0 0,16-2-387 0 0,-29 0 93 0 0,79-4 199 0 0,3 1-90 0 0,-62 6-91 0 0,1 2 1 0 0,-1 2 0 0 0,6 5-112 0 0,4-1 163 0 0,138 26 445 0 0,12 9-10 0 0,-172-38-489 0 0,73 14 206 0 0,-82-17-177 0 0,0-2 1 0 0,17-1-139 0 0,57-3 733 0 0,32-7-733 0 0,-103 6 219 0 0,23 2-219 0 0,-24 0 53 0 0,10 1-2 0 0,-17 0 42 0 0,10-1-93 0 0,79-2 283 0 0,-107 2-278 0 0,41 2 251 0 0,28 5-256 0 0,-25 2 88 0 0,-39-6-56 0 0,0 0 0 0 0,0-1 0 0 0,0-1 0 0 0,0 0 0 0 0,0-1 0 0 0,4-1-32 0 0,5-1 193 0 0,19 1-193 0 0,-18 1 183 0 0,15-2-183 0 0,-11-1 0 0 0,17 1 0 0 0,136 0 598 0 0,-162 2-508 0 0,1 2 1 0 0,2 1-91 0 0,-9-2 80 0 0,0 0 0 0 0,0 0 0 0 0,6-2-80 0 0,2 1 88 0 0,-11 0-45 0 0,24-5 31 0 0,-31 5-74 0 0,16-2 11 0 0,-5-1 38 0 0,-13 3-43 0 0,15-1-8 0 0,15-5 66 0 0,2 2-64 0 0,-4-1 0 0 0,-22 3 11 0 0,1 1 0 0 0,-1 0 0 0 0,1 0 0 0 0,-1 0 0 0 0,4 1-11 0 0,10 1 9 0 0,112 1 442 0 0,-114-4-367 0 0,-13 2-42 0 0,-5 0-27 0 0,1 0 0 0 0,-1 0 0 0 0,0 0 0 0 0,0 0 1 0 0,1 0-1 0 0,-1-1 0 0 0,1 0-15 0 0,-1 1 92 0 0,0-1-4 0 0,4-1-7 0 0,12-4 77 0 0,-13 4-92 0 0,-4 2-69 0 0,16-2 124 0 0,-14 1-110 0 0,14 0-12 0 0,-9 1 12 0 0,14 0 42 0 0,2-2 71 0 0,-17 2-101 0 0,-3 0 20 0 0,10 1-39 0 0,3-2 119 0 0,-17 1-122 0 0,24-3 73 0 0,-17 1-41 0 0,7 2 90 0 0,14 0-90 0 0,-15 0-22 0 0,-2 0-11 0 0,2 0 11 0 0,-2 0 31 0 0,-2 0-19 0 0,-5 0 25 0 0,3 0-25 0 0,-3 0 19 0 0,5 0-31 0 0,1 0 0 0 0,-5 0 31 0 0,5 0-31 0 0,3-2-11 0 0,-2 1 0 0 0,-1 0 0 0 0,5 0 0 0 0,-14 1 0 0 0,28-6 0 0 0,-13 4 24 0 0,-14 1-12 0 0,15-5 16 0 0,-13 4-28 0 0,13-3 53 0 0,-11 4-42 0 0,-3 0-9 0 0,1 0-1 0 0,-1 1 1 0 0,0-1 0 0 0,0 0 0 0 0,1-1 0 0 0,-1 1-2 0 0,22-6 51 0 0,8 0 26 0 0,-15 2-11 0 0,-12 3-31 0 0,-4 1-26 0 0,0 1 1 0 0,0-1-1 0 0,0 0 1 0 0,1 1-1 0 0,-1-1 1 0 0,0 1-1 0 0,0 0 1 0 0,1 0-1 0 0,-1 0-9 0 0,4-1 18 0 0,1 1 0 0 0,-1-1 0 0 0,4 2-18 0 0,2 0 46 0 0,1 2 1 0 0,4 1-47 0 0,15 3 0 0 0,-14-3 64 0 0,-11-1-64 0 0,-4-2 0 0 0,0 0 0 0 0,0 0 0 0 0,1 0 0 0 0,-1 0 0 0 0,3 0 0 0 0,13 3 64 0 0,-1-1-64 0 0,-6-1 11 0 0,-2 0 31 0 0,1-2-31 0 0,-4 0 0 0 0,-3 0 42 0 0,3 1 11 0 0,-6 0-63 0 0,-1-1 0 0 0,1 0 0 0 0,-1 0 0 0 0,1 0 0 0 0,-1 0 0 0 0,1 1-1 0 0,-1-1 1 0 0,1 0 0 0 0,-1 0 0 0 0,1 1 0 0 0,-1-1 0 0 0,1 0 0 0 0,-1 1 0 0 0,1-1 0 0 0,-1 1 0 0 0,0-1-1 0 0,1 1 0 0 0,1 1-15 0 0,0-1-136 0 0,-1 1-1 0 0,1-1 1 0 0,-1 1 0 0 0,0-1-1 0 0,0 1 1 0 0,0 0 0 0 0,1-1-1 0 0,-2 1 1 0 0,1 0 0 0 0,1 2 151 0 0,-1-2-1551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9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35 6159 0 0,'0'0'282'0'0,"0"0"-8"0"0,0 0-88 0 0,0 0 279 0 0,0 0 140 0 0,0 0 31 0 0,0 0-12 0 0,0 0-68 0 0,-1-1-32 0 0,1 0-415 0 0,0 1-1 0 0,0 0 0 0 0,-1 0 1 0 0,1-1-1 0 0,0 1 0 0 0,0 0 1 0 0,0 0-1 0 0,0-1 0 0 0,0 1 1 0 0,0 0-1 0 0,0 0 0 0 0,0-1 1 0 0,0 1-1 0 0,0 0 0 0 0,0-1 1 0 0,0 1-1 0 0,0 0 0 0 0,0 0 1 0 0,0-1-1 0 0,0 1 0 0 0,0 0 1 0 0,1 0-1 0 0,-1-1 0 0 0,0 1 1 0 0,0 0-1 0 0,0 0 0 0 0,0 0 1 0 0,0-1-1 0 0,1 1 0 0 0,-1 0 1 0 0,0 0-1 0 0,0 0 0 0 0,0-1 1 0 0,1 1-1 0 0,-1 0 0 0 0,0 0 1 0 0,0 0-1 0 0,1 0-108 0 0,0-1 127 0 0,1 0-1 0 0,-1 1 1 0 0,1-1 0 0 0,-1 1 0 0 0,1 0 0 0 0,-1-1-1 0 0,1 1 1 0 0,0 0-127 0 0,4 0 77 0 0,0-1 1 0 0,0 2-1 0 0,0-1 0 0 0,3 1-77 0 0,75 18 979 0 0,25 4 208 0 0,-81-18-623 0 0,-1-2 1 0 0,29 0-565 0 0,-22-4 849 0 0,-1-2-1 0 0,25-5-848 0 0,-58 7 34 0 0,1 1 0 0 0,0 0-1 0 0,-1 0 1 0 0,1 0 0 0 0,-1 0 0 0 0,1-1 0 0 0,-1 1-1 0 0,1 0 1 0 0,-1 0 0 0 0,1-1 0 0 0,-1 1-1 0 0,1 0 1 0 0,-1-1 0 0 0,1 1 0 0 0,-1-1 0 0 0,1 1-1 0 0,-1-1 1 0 0,0 1 0 0 0,1-1 0 0 0,-1 1-1 0 0,0-1 1 0 0,1 1 0 0 0,-1-1 0 0 0,0 1-1 0 0,0-1 1 0 0,1 1 0 0 0,-1-1-34 0 0,0 0-72 0 0,1-1 160 0 0,-1 2 0 0 0,-6-8 88 0 0,4 6-156 0 0,1 0-1 0 0,-1 0 1 0 0,0 0-1 0 0,0 0 1 0 0,0 0-1 0 0,0 1 1 0 0,0-1-1 0 0,-1 1 1 0 0,1 0-1 0 0,0 0 1 0 0,-1-1 0 0 0,1 2-1 0 0,-1-1 1 0 0,1 0-1 0 0,-1 0 1 0 0,-1 1-20 0 0,-8-2 48 0 0,1 0 1 0 0,-1 1 0 0 0,-2 1-49 0 0,1-1 29 0 0,-64-1 179 0 0,-6 3-208 0 0,50-1 0 0 0,-30-5 0 0 0,24 2 0 0 0,-1 2 0 0 0,33 0 0 0 0,5 1-2 0 0,0 0 1 0 0,0 0-1 0 0,-1 0 0 0 0,1 0 1 0 0,0 0-1 0 0,0 0 1 0 0,-1 1-1 0 0,1-1 0 0 0,-1 1 2 0 0,2 0-69 0 0,3 0-2 0 0,6 4 49 0 0,0-1-1 0 0,1 1 0 0 0,-1-2 0 0 0,1 1 0 0 0,0-1 0 0 0,0-1 0 0 0,0 1 0 0 0,1-1 0 0 0,-1-1 0 0 0,5 0 23 0 0,94 13-72 0 0,2-2 72 0 0,-80-8 1 0 0,17 5-1 0 0,-24-4 11 0 0,-22-5 48 0 0,-1 0 9 0 0,0 0 9 0 0,0 0 3 0 0,0 0 0 0 0,0 0 3 0 0,0 0 11 0 0,0 0 9 0 0,-11 0 12 0 0,1-1 1 0 0,-1-1-1 0 0,1 0 0 0 0,-3-1-115 0 0,-15-3 126 0 0,-89-18 95 0 0,75 15-232 0 0,40 9-43 0 0,2 0-17 0 0,2 2 11 0 0,2 4-159 0 0,1 0 0 0 0,-1 0 0 0 0,2 0 0 0 0,-1 0-1 0 0,3 1 220 0 0,10 5-6550 0 0,-7-6-248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3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220 306 919 0 0,'1'2'67'0'0,"7"8"4208"0"0,-1 1 0 0 0,4 6-4275 0 0,-4-2 894 0 0,-6-13-318 0 0,-1 0-7 0 0,1 4 71 0 0,0 0 0 0 0,-1 0 0 0 0,0 5-640 0 0,0-9 430 0 0,0-2-46 0 0,-1 1-319 0 0,1-1 1 0 0,0 1 0 0 0,0 0-1 0 0,-1-1 1 0 0,1 1 0 0 0,-1-1-1 0 0,1 1 1 0 0,0 0 0 0 0,-1-1 0 0 0,1 1-1 0 0,-1-1-65 0 0,0 1 59 0 0,0 1 1 0 0,1-2-1 0 0,-1 1 0 0 0,0 0 0 0 0,0 0 1 0 0,0 0-1 0 0,0 0 0 0 0,0 0 0 0 0,0-1 0 0 0,0 1 1 0 0,-1-1-1 0 0,1 1 0 0 0,0-1 0 0 0,0 1 1 0 0,0-1-1 0 0,-1 1 0 0 0,1-1 0 0 0,0 0 0 0 0,0 0 1 0 0,-1 0-1 0 0,1 0 0 0 0,-1 0-59 0 0,-2 0 149 0 0,0 0 0 0 0,0 0-1 0 0,0-1 1 0 0,0 0 0 0 0,-4-1-149 0 0,-1-1 131 0 0,1 0 1 0 0,0-1-1 0 0,0 0 1 0 0,0 0 0 0 0,0-1-1 0 0,1 0 1 0 0,0-1-1 0 0,0 0 1 0 0,0 0-1 0 0,1 0 1 0 0,0-1-1 0 0,0 1-131 0 0,-9-13 134 0 0,1 0 0 0 0,0-1 0 0 0,-9-20-134 0 0,15 24 39 0 0,0-1 0 0 0,1 0 0 0 0,-1-6-39 0 0,6 15-1 0 0,1-1 0 0 0,0 1 0 0 0,0-1 0 0 0,0 0 0 0 0,1 1 0 0 0,1-1 0 0 0,-1 1 0 0 0,2-1 0 0 0,-1 0 1 0 0,1 1-1 0 0,1-4 1 0 0,-2 10-4 0 0,0 0 0 0 0,-1 0 1 0 0,1-1-1 0 0,0 1 1 0 0,0 0-1 0 0,0 0 1 0 0,1 1-1 0 0,-1-1 0 0 0,0 0 1 0 0,1 0-1 0 0,-1 1 1 0 0,1-1-1 0 0,0 0 1 0 0,0 1-1 0 0,-1 0 0 0 0,1-1 1 0 0,0 1-1 0 0,0 0 1 0 0,0 0-1 0 0,0 0 1 0 0,1 0 3 0 0,0 0-6 0 0,1 0 0 0 0,0 0 1 0 0,0 1-1 0 0,0-1 0 0 0,0 1 1 0 0,0 0-1 0 0,0 0 0 0 0,0 0 1 0 0,0 1-1 0 0,0-1 0 0 0,3 2 6 0 0,8 1-13 0 0,0 1-1 0 0,-1 1 1 0 0,1 0-1 0 0,-1 1 1 0 0,0 0-1 0 0,0 1 1 0 0,-1 1-1 0 0,1 0 1 0 0,8 8 13 0 0,-12-8 40 0 0,0 1 0 0 0,0 0 0 0 0,0 1 0 0 0,-1 0 0 0 0,-1 1-1 0 0,0-1 1 0 0,6 11-40 0 0,-11-15 46 0 0,0 0 0 0 0,0 0 0 0 0,-1 0 0 0 0,1 0 0 0 0,-1 1 0 0 0,-1-1-1 0 0,1 1 1 0 0,-1-1 0 0 0,0 1 0 0 0,-1 0 0 0 0,1 0 0 0 0,-1-1 0 0 0,-1 1-1 0 0,1 0 1 0 0,-1-1 0 0 0,-1 4-46 0 0,1-8 26 0 0,1 1 1 0 0,-1-1-1 0 0,0 0 0 0 0,0 0 0 0 0,0 1 0 0 0,0-1 0 0 0,0 0 1 0 0,0 0-1 0 0,-1 0 0 0 0,1 0 0 0 0,-1-1 0 0 0,1 1 0 0 0,-1 0 1 0 0,0 0-1 0 0,0-1 0 0 0,0 1 0 0 0,1-1 0 0 0,-1 0 0 0 0,-2 1-26 0 0,1 0 43 0 0,0-1 0 0 0,-1 0 0 0 0,1 0 0 0 0,0 0 0 0 0,0-1 0 0 0,-1 1 0 0 0,1-1 0 0 0,-1 0 0 0 0,1 0 0 0 0,0 0 0 0 0,-1 0 0 0 0,1 0 0 0 0,-2-1-43 0 0,-4-1 38 0 0,0 0 1 0 0,0 0-1 0 0,1-1 0 0 0,-1 0 0 0 0,1-1 1 0 0,-1 0-1 0 0,1 0 0 0 0,0 0 0 0 0,1-1 0 0 0,-1-1 1 0 0,1 1-1 0 0,0-1 0 0 0,0 0 0 0 0,1-1 1 0 0,0 0-1 0 0,0 0 0 0 0,0 0 0 0 0,-3-8-38 0 0,3 7 0 0 0,2 0 0 0 0,-1-1 0 0 0,1 0 0 0 0,1 0 0 0 0,-1 0 0 0 0,2-1 0 0 0,-2-3 0 0 0,3 4-4 0 0,-1-1 1 0 0,1 0-1 0 0,1 1 0 0 0,-1-1 0 0 0,2-8 5 0 0,0 14-4 0 0,-1 0 1 0 0,1 1 0 0 0,0-1 0 0 0,0 0 0 0 0,0 1 0 0 0,1-1-1 0 0,-1 1 1 0 0,1-1 0 0 0,0 1 0 0 0,0 0 0 0 0,0 0 0 0 0,0 0-1 0 0,1 0 1 0 0,-1 0 0 0 0,1 0 0 0 0,1-1 2 0 0,0 1-8 0 0,1 0-1 0 0,-1 0 1 0 0,0 1 0 0 0,1 0-1 0 0,-1-1 1 0 0,1 2 0 0 0,0-1-1 0 0,0 0 1 0 0,0 1 0 0 0,-1 0-1 0 0,1 0 1 0 0,0 1-1 0 0,1-1 1 0 0,-1 1 0 0 0,0 0-1 0 0,4 1 10 0 0,6 0-25 0 0,-1 2 1 0 0,0 0-1 0 0,0 0 1 0 0,0 1-1 0 0,4 3 24 0 0,-6-3-4 0 0,-1 1 0 0 0,0 1-1 0 0,0 0 1 0 0,-1 1 0 0 0,0 0 0 0 0,0 0-1 0 0,0 1 1 0 0,-1 0 0 0 0,0 1-1 0 0,0 0 1 0 0,-1 0 0 0 0,-1 1 0 0 0,0 0-1 0 0,0 1 1 0 0,2 5 4 0 0,4 8 0 0 0,7 19 0 0 0,-17-33 0 0 0,1 0 0 0 0,-1 1 0 0 0,-1-1 0 0 0,0 1 0 0 0,1 10 0 0 0,-2-4 6 0 0,1 1 30 0 0,-1-1 1 0 0,-1 1-1 0 0,-2 10-36 0 0,2-23 6 0 0,-1 0 0 0 0,0 0 0 0 0,0 0 0 0 0,-1 0 0 0 0,1 0 1 0 0,-1 0-1 0 0,0 0 0 0 0,-1-1 0 0 0,1 1 0 0 0,-1-1 0 0 0,0 1 0 0 0,0-1 0 0 0,0 0 0 0 0,-2 2-6 0 0,2-4 12 0 0,1 0 0 0 0,-1 0 0 0 0,0 0 0 0 0,0 0 0 0 0,0 0 0 0 0,0 0 0 0 0,-1-1 0 0 0,1 0 0 0 0,0 1 0 0 0,0-1 0 0 0,-1-1 0 0 0,1 1 0 0 0,-1 0 0 0 0,1-1 0 0 0,-1 0 0 0 0,1 0 0 0 0,-1 0 0 0 0,1 0 0 0 0,-1 0 0 0 0,1-1 0 0 0,-1 1 0 0 0,-1-2-12 0 0,-5 0 33 0 0,0-1-1 0 0,0-1 1 0 0,0 0-1 0 0,0 0 0 0 0,1-1 1 0 0,-8-6-33 0 0,5 3 9 0 0,1 0 0 0 0,0-1-1 0 0,0-1 1 0 0,1 0 0 0 0,1 0 0 0 0,0-1 0 0 0,0 0 0 0 0,1-1 0 0 0,0 1 0 0 0,1-2-1 0 0,0 1 1 0 0,1-1 0 0 0,1 0 0 0 0,0 0 0 0 0,1-1 0 0 0,-1-5-9 0 0,2 8-2 0 0,1-1 1 0 0,1 0-1 0 0,0 1 0 0 0,0-1 1 0 0,1 0-1 0 0,0 0 0 0 0,1 0 1 0 0,1 1-1 0 0,1-4 2 0 0,-1 6-11 0 0,1 0 0 0 0,0 0-1 0 0,0 0 1 0 0,1 0 0 0 0,0 1-1 0 0,0 0 1 0 0,1-1 0 0 0,0 2 0 0 0,1-1-1 0 0,0 1 1 0 0,0 0 0 0 0,1-1 11 0 0,-2 3-6 0 0,1 1 0 0 0,-1-1 0 0 0,1 1-1 0 0,-1 0 1 0 0,1 1 0 0 0,0-1 0 0 0,1 1 0 0 0,-1 0 0 0 0,0 1 0 0 0,1-1 0 0 0,2 1 6 0 0,0 0-16 0 0,0 0 0 0 0,-1 1 1 0 0,1 1-1 0 0,0-1 0 0 0,0 1 0 0 0,-1 1 0 0 0,1-1 1 0 0,6 2 14 0 0,-4 1-12 0 0,1 0-1 0 0,-1 0 1 0 0,0 1-1 0 0,0 0 0 0 0,0 1 1 0 0,-1 0-1 0 0,1 1 0 0 0,-1 0 1 0 0,-1 1-1 0 0,1 0 0 0 0,-1 0 1 0 0,0 1-1 0 0,4 6 14 0 0,-4-4 4 0 0,-1 0 0 0 0,0 0 0 0 0,0 1 0 0 0,-1 1 0 0 0,-1-1 0 0 0,0 1 0 0 0,-1 0 0 0 0,0 1 0 0 0,-1-1-1 0 0,0 1 1 0 0,-1 0 0 0 0,0 0 0 0 0,-1 0 0 0 0,-1 0 0 0 0,0 0 0 0 0,-1 0 0 0 0,0 0 0 0 0,-1 0 0 0 0,-2 13-4 0 0,2-17 25 0 0,-1 1 1 0 0,0-1 0 0 0,-1 0-1 0 0,0 0 1 0 0,-4 9-26 0 0,6-15 17 0 0,0-1 0 0 0,-1 1 0 0 0,1-1 0 0 0,-1 1 0 0 0,0-1 0 0 0,0 0 0 0 0,0 0 0 0 0,0 0 0 0 0,0 0 0 0 0,0 0 0 0 0,0 0 0 0 0,-1 0 0 0 0,1-1 0 0 0,-1 1 0 0 0,1-1 0 0 0,-1 0 0 0 0,1 1 0 0 0,-1-1 0 0 0,0-1 0 0 0,0 1 0 0 0,0 0 1 0 0,0-1-18 0 0,-4 1 48 0 0,0-1 1 0 0,0 0 0 0 0,0 0 0 0 0,0-1 0 0 0,0 0 0 0 0,0 0 0 0 0,0-1 0 0 0,0 1 0 0 0,0-2 0 0 0,0 1 0 0 0,1-1 0 0 0,-1 0-49 0 0,-4-2 39 0 0,2-1 0 0 0,-1 1 1 0 0,1-2-1 0 0,0 1 0 0 0,0-1 1 0 0,0-1-1 0 0,-2-2-39 0 0,5 2 8 0 0,-1 0-1 0 0,2 0 0 0 0,-1 0 1 0 0,1 0-1 0 0,0-1 1 0 0,1 0-1 0 0,-2-4-7 0 0,-1-5 9 0 0,1-1 1 0 0,1-1-1 0 0,-1-2-9 0 0,5 14-4 0 0,-1 0-1 0 0,2 0 0 0 0,-1 0 1 0 0,1-1-1 0 0,0 1 1 0 0,0 0-1 0 0,1 0 1 0 0,0 0-1 0 0,1 0 1 0 0,0 0-1 0 0,0 1 0 0 0,1-2 5 0 0,-1 4-3 0 0,0 0-1 0 0,0 0 0 0 0,1 1 0 0 0,0-1 0 0 0,0 1 0 0 0,0-1 0 0 0,0 1 0 0 0,1 0 0 0 0,-1 0 0 0 0,1 1 0 0 0,0-1 0 0 0,1 1 0 0 0,-1 0 1 0 0,0 0-1 0 0,1 0 0 0 0,0 0 0 0 0,-1 1 0 0 0,5-2 4 0 0,-3 2-9 0 0,0 0 0 0 0,0 1-1 0 0,0-1 1 0 0,1 1 0 0 0,-1 1 0 0 0,0-1 0 0 0,1 1 0 0 0,-1 0 0 0 0,1 0 0 0 0,-1 1-1 0 0,0 0 1 0 0,1 0 0 0 0,-1 0 0 0 0,0 1 0 0 0,0 0 0 0 0,0 0 0 0 0,0 0-1 0 0,5 4 10 0 0,-4-2-6 0 0,0 0-1 0 0,0 1 1 0 0,-1 0-1 0 0,0 0 1 0 0,0 1-1 0 0,0 0 1 0 0,0 0-1 0 0,-1 0 1 0 0,0 0-1 0 0,-1 1 0 0 0,1 0 1 0 0,-1 0-1 0 0,0 0 1 0 0,1 6 6 0 0,0-1 3 0 0,-1 0 0 0 0,-1 1 1 0 0,0-1-1 0 0,-1 1 0 0 0,0 0 1 0 0,-1 0-1 0 0,-1-1 0 0 0,0 1 0 0 0,0 0 1 0 0,-1 0-1 0 0,-1 0 0 0 0,0 0 0 0 0,-2 3-3 0 0,2-9 14 0 0,-1 0 1 0 0,1 1-1 0 0,-2-1 0 0 0,1 0 0 0 0,-1-1 0 0 0,0 1 0 0 0,0 0 0 0 0,-1-1 0 0 0,-5 6-14 0 0,6-9 24 0 0,1 1 0 0 0,-1-1 0 0 0,0 0 1 0 0,0 0-1 0 0,0 0 0 0 0,0 0 1 0 0,-1-1-1 0 0,1 0 0 0 0,-1 0 1 0 0,1 0-1 0 0,-1 0 0 0 0,0-1 1 0 0,0 1-1 0 0,0-1 0 0 0,-4 0-24 0 0,0-1 28 0 0,0 0 1 0 0,0 0-1 0 0,0-1 0 0 0,0-1 1 0 0,0 1-1 0 0,0-1 0 0 0,0-1 1 0 0,1 0-1 0 0,-1 0 0 0 0,1-1 1 0 0,0 0-1 0 0,0 0 0 0 0,-3-2-28 0 0,1-1 35 0 0,0 0-1 0 0,0 0 1 0 0,1-1 0 0 0,0-1-1 0 0,0 1 1 0 0,1-1 0 0 0,0-1-1 0 0,1 1 1 0 0,-4-8-35 0 0,7 10-3 0 0,0 0-1 0 0,1 0 1 0 0,0 0 0 0 0,0 0-1 0 0,1 0 1 0 0,0-1 0 0 0,0 1-1 0 0,1-1 1 0 0,0 0 0 0 0,0-3 3 0 0,1 8-2 0 0,-1 0 0 0 0,1-1 0 0 0,1 1 0 0 0,-1-1 0 0 0,1 1-1 0 0,-1 0 1 0 0,1-1 0 0 0,0 1 0 0 0,0 0 0 0 0,0 0 0 0 0,1-1 0 0 0,-1 1 0 0 0,1 0 0 0 0,-1 0 0 0 0,1 1 0 0 0,0-1 0 0 0,1 0 0 0 0,-1 1 0 0 0,0-1 0 0 0,1 1 0 0 0,-1-1 0 0 0,1 1 0 0 0,0 0-1 0 0,0 0 3 0 0,1 0-8 0 0,-1 0 0 0 0,1 0 0 0 0,0 1 0 0 0,0-1 0 0 0,-1 1 0 0 0,1 0-1 0 0,0 0 1 0 0,0 1 0 0 0,0-1 0 0 0,0 1 0 0 0,0 0 0 0 0,0 0-1 0 0,0 0 1 0 0,0 0 0 0 0,0 1 0 0 0,0 0 0 0 0,0 0 0 0 0,0 0 0 0 0,0 0-1 0 0,0 0 1 0 0,-1 1 0 0 0,1 0 0 0 0,0 0 0 0 0,2 2 8 0 0,1 0-8 0 0,-1 1 1 0 0,1 0 0 0 0,-1 0-1 0 0,0 1 1 0 0,-1-1 0 0 0,0 1-1 0 0,0 0 1 0 0,0 1 0 0 0,-1 0-1 0 0,1-1 1 0 0,-1 1-1 0 0,0 3 8 0 0,-1-5-171 0 0,-1 0-1 0 0,0 0 0 0 0,0 0 0 0 0,0 0 0 0 0,-1 0 0 0 0,0 1 0 0 0,0-1 0 0 0,0 0 1 0 0,0 1-1 0 0,-1-1 0 0 0,0 1 0 0 0,-1 2 172 0 0,1-6-1059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138 785 455 0 0,'0'0'1458'0'0,"0"0"171"0"0,2 1 71 0 0,2 7-160 0 0,-2-6-741 0 0,2 5 82 0 0,0 2-185 0 0,-4-7-551 0 0,1 0 305 0 0,-1-1 4 0 0,5 12 1952 0 0,-4-9 202 0 0,-5-10-2055 0 0,-2-5-290 0 0,1 0-1 0 0,0 0 1 0 0,1-1 0 0 0,-1-6-263 0 0,-9-48 630 0 0,10 47-510 0 0,-8-21 111 0 0,1 1-54 0 0,2 3 103 0 0,-2-2-280 0 0,-6-21 128 0 0,1 2 10 0 0,7 28 47 0 0,-3-23-185 0 0,6 28 66 0 0,4 16-28 0 0,0-1-1 0 0,-1-7-37 0 0,0-2 54 0 0,3 18-54 0 0,0 0 0 0 0,0 0 1 0 0,0 0-1 0 0,0-1 0 0 0,0 1 1 0 0,0 0-1 0 0,0 0 0 0 0,0 0 1 0 0,0-1-1 0 0,0 1 0 0 0,0 0 1 0 0,0 0-1 0 0,0 0 0 0 0,0-1 1 0 0,0 1-1 0 0,0 0 0 0 0,0 0 1 0 0,0 0-1 0 0,0-1 0 0 0,0 1 1 0 0,0 0-1 0 0,1 0 0 0 0,-1 0 1 0 0,0 0-1 0 0,0-1 0 0 0,0 1 1 0 0,0 0-1 0 0,0 0 1 0 0,1 0-1 0 0,-1 0 0 0 0,0-1 0 0 0,1 1 0 0 0,1 0 0 0 0,-1 1 0 0 0,0-1 0 0 0,1 0 0 0 0,-1 0 0 0 0,0 0 0 0 0,1 1 0 0 0,-1-1 0 0 0,0 1 0 0 0,0-1 0 0 0,1 1 0 0 0,-1-1 0 0 0,1 1 0 0 0,17 11 0 0 0,-19-12 0 0 0,47 33 69 0 0,22 22-69 0 0,-19-15-5 0 0,4 0 5 0 0,-19-18-36 0 0,1-2 0 0 0,14 4 36 0 0,-41-20 0 0 0,0 0 0 0 0,1-1 0 0 0,0 0 0 0 0,0 0 0 0 0,3 0 0 0 0,-7-2 0 0 0,0-1 0 0 0,-1 1 0 0 0,1-1 0 0 0,0 0 0 0 0,0 0 0 0 0,0-1 0 0 0,0 0 0 0 0,-1 0 0 0 0,6-1 0 0 0,-9 1 3 0 0,0 0 1 0 0,-1 0-1 0 0,1 1 0 0 0,0-1 1 0 0,-1 0-1 0 0,1 0 0 0 0,-1-1 0 0 0,1 1 1 0 0,-1 0-1 0 0,0-1 0 0 0,0 1 1 0 0,1 0-1 0 0,-1-1 0 0 0,0 1 0 0 0,0-1 1 0 0,0 0-1 0 0,0 1 0 0 0,-1-1 0 0 0,1 0 1 0 0,0 1-1 0 0,-1-1 0 0 0,1 0 1 0 0,-1 0-1 0 0,0 0 0 0 0,0 0 0 0 0,1 1 1 0 0,-1-1-1 0 0,0 0 0 0 0,0 0-3 0 0,-1-6 20 0 0,1 0 0 0 0,-1-1-1 0 0,-1 1 1 0 0,0 0 0 0 0,0 0 0 0 0,0 0-20 0 0,-10-24 73 0 0,-1 0 1 0 0,-2 1 0 0 0,-1 0 0 0 0,-3-2-74 0 0,-27-53 182 0 0,11 16-65 0 0,-5-18-53 0 0,36 81-64 0 0,1 2-57 0 0,3 4-231 0 0,0 1-63 0 0,0 0-1 0 0,0 0-210 0 0,0 0-886 0 0,0 0-382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2303 0 0,'0'0'102'0'0,"0"0"158"0"0,0 0 582 0 0,0 0 256 0 0,0 0 48 0 0,0 0-96 0 0,0 0-433 0 0,0 0-192 0 0,3-2-38 0 0,2 0-234 0 0,0 0 0 0 0,0 0 0 0 0,0 1 1 0 0,1-1-1 0 0,-1 1 0 0 0,1 0 0 0 0,-1 1 0 0 0,1-1 0 0 0,-1 1 0 0 0,1 0 0 0 0,-1 1 1 0 0,1-1-1 0 0,4 2-153 0 0,17 4 451 0 0,0 1 1 0 0,-1 1 0 0 0,0 2 0 0 0,0 1-1 0 0,23 13-451 0 0,-37-17 104 0 0,0 1-1 0 0,0 0 0 0 0,-1 1 0 0 0,0 0 1 0 0,-1 1-1 0 0,0 0 0 0 0,0 1 0 0 0,-1 0 1 0 0,-1 0-1 0 0,0 1 0 0 0,0 0 1 0 0,-1 1-1 0 0,0 1-103 0 0,5 12 164 0 0,-1 2-1 0 0,-1-1 1 0 0,-1 1 0 0 0,-2 1 0 0 0,4 25-164 0 0,-6-19 204 0 0,-2 0 0 0 0,-1 0-1 0 0,-2 1 1 0 0,-3 27-204 0 0,-4-6 388 0 0,-2 1-1 0 0,-9 27-387 0 0,7-45 194 0 0,-2 0 0 0 0,-2-1 0 0 0,-1-1 0 0 0,-16 25-194 0 0,-90 141 469 0 0,121-203-466 0 0,-85 123-78 0 0,69-101-519 0 0,3-4-385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1 919 0 0,'0'0'278'0'0,"0"0"828"0"0,0 0 365 0 0,0 0 69 0 0,0 0-116 0 0,0 0-557 0 0,0 0-246 0 0,0 0-49 0 0,0 0 5 0 0,0 0 66 0 0,0 0 28 0 0,0 0 7 0 0,0 0-24 0 0,0 0-113 0 0,1 2-49 0 0,40 146 3529 0 0,-9-27-2817 0 0,-24-90-965 0 0,-4-15-137 0 0,1 0 0 0 0,0 0 0 0 0,1-1 0 0 0,3 4-102 0 0,-8-16 12 0 0,1 0 0 0 0,0 0 0 0 0,0-1 0 0 0,0 1 0 0 0,1-1 0 0 0,-1 1 0 0 0,0-1 0 0 0,1 0 0 0 0,0 0 0 0 0,-1 0 0 0 0,1 0 0 0 0,0 0 0 0 0,1 0-12 0 0,-2-2 88 0 0,25-3 151 0 0,-25 3-216 0 0,-1-1 0 0 0,1 1 0 0 0,-1-1 1 0 0,1 1-1 0 0,-1-1 0 0 0,1 0 1 0 0,-1 0-1 0 0,1 1 0 0 0,-1-1 1 0 0,0 0-1 0 0,1 0 0 0 0,-1-1 1 0 0,0 1-1 0 0,0 0-23 0 0,4-4 80 0 0,17-13 186 0 0,9-10-266 0 0,-11 8 68 0 0,123-113 6 0 0,-122 112-251 0 0,-20 20-40 0 0,-1 1-21 0 0,0 0-58 0 0,0 0-236 0 0,0 0-106 0 0,0 0-24 0 0,0 0-139 0 0,0 0-578 0 0,0 0-249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1 312 7831 0 0,'0'0'603'0'0,"0"0"-327"0"0,0 0 101 0 0,0 0 82 0 0,0 0 18 0 0,0 0-1 0 0,0 0-16 0 0,0 0-4 0 0,2 0 0 0 0,2-2-285 0 0,0 1-1 0 0,-1-1 0 0 0,1 0 1 0 0,0 0-1 0 0,-1 0 0 0 0,0-1 1 0 0,1 1-1 0 0,-1-1 1 0 0,0 0-1 0 0,0 0 0 0 0,0 0-170 0 0,8-11 1237 0 0,11-14-1237 0 0,-18 21 96 0 0,19-27 342 0 0,-1-1 1 0 0,-2-2-1 0 0,-1 0 0 0 0,2-10-438 0 0,-21 45-87 0 0,1 0-1 0 0,0 0 0 0 0,-1 0 1 0 0,1 0-1 0 0,-1 0 1 0 0,1 0-1 0 0,-1 0 0 0 0,0 0 1 0 0,0 0-1 0 0,0 0 1 0 0,0 0-1 0 0,-1 0 0 0 0,1 0 1 0 0,0 0-1 0 0,-1 0 1 0 0,1 0-1 0 0,-1-1 88 0 0,-1 1-3780 0 0,-3-3-1199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1 331 8751 0 0,'0'0'674'0'0,"0"-2"-346"0"0,4-8 504 0 0,1 1 1 0 0,-1 0 0 0 0,5-6-833 0 0,9-18 955 0 0,4-10 310 0 0,1 0-1 0 0,29-39-1264 0 0,-41 67-294 0 0,0-2 1 0 0,-2 1-1 0 0,2-4 294 0 0,-5 4-1015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9.1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85 2759 0 0,'0'0'315'0'0,"0"0"281"0"0,0 0 127 0 0,0 0 21 0 0,0 0-47 0 0,0 0-222 0 0,0 0-99 0 0,0 0-22 0 0,0 0 1 0 0,0 0 10 0 0,0 0 3 0 0,0 0 0 0 0,0 0-8 0 0,0 0-34 0 0,0 0-20 0 0,0 0-2 0 0,0 0 2 0 0,0 0 4 0 0,0 0 2 0 0,0 0 0 0 0,0 0-9 0 0,0 0-40 0 0,0 0-21 0 0,0 0-2 0 0,0 0 0 0 0,0 0 0 0 0,0 0 0 0 0,0 0 0 0 0,0 0-5 0 0,0 0-23 0 0,0 0-11 0 0,0 0-1 0 0,0 0 0 0 0,0 0 0 0 0,0 0 0 0 0,0 0 0 0 0,0 0-10 0 0,0 0-45 0 0,0 0-17 0 0,0 0-7 0 0,0 0-2 0 0,0 0-6 0 0,0 0-1 0 0,0 0 0 0 0,0 0-5 0 0,0 0-23 0 0,0 0-11 0 0,0 0-1 0 0,0 0 0 0 0,0 0 0 0 0,0 0 0 0 0,0 0 0 0 0,0 0 0 0 0,0 0 0 0 0,0 0 0 0 0,0 0 0 0 0,0 0-1 0 0,0 0 0 0 0,0 0 14 0 0,0 2-26 0 0,1 2-50 0 0,0 10 98 0 0,2 1 0 0 0,0-1 0 0 0,5 14-107 0 0,16 39 311 0 0,9 24 114 0 0,-23-62-289 0 0,-5-16-48 0 0,-1 0 0 0 0,4 5-88 0 0,37 81 763 0 0,-44-97-687 0 0,-1-2-8 0 0,0 0 9 0 0,0 0 3 0 0,0 0 0 0 0,0 0 3 0 0,9-4 114 0 0,-6 3-189 0 0,0-1 0 0 0,1 0 0 0 0,-2 0 0 0 0,1 0 0 0 0,0 0 0 0 0,0-1 0 0 0,-1 1 0 0 0,1-1 0 0 0,-1 0 0 0 0,0 1 0 0 0,0-1 0 0 0,0 0 0 0 0,0 0 0 0 0,0-1 0 0 0,0 1-8 0 0,3-10 42 0 0,0 1-1 0 0,-1-1 0 0 0,1-6-41 0 0,5-14 28 0 0,-3 15-41 0 0,1 0 0 0 0,1 0-1 0 0,1 1 1 0 0,0 1 0 0 0,2-1-1 0 0,8-9 14 0 0,35-53 0 0 0,-31 48 0 0 0,-2 0 0 0 0,-2-2 0 0 0,4-9 0 0 0,-20 34 0 0 0,0 2 22 0 0,-6 9 121 0 0,-8 11-10 0 0,-4 12-248 0 0,0-1 0 0 0,-7 23 115 0 0,17-40-4 0 0,-13 35 4 0 0,-19 38 0 0 0,28-63 0 0 0,1-5 0 0 0,0 1 0 0 0,-1-1 0 0 0,0 1 0 0 0,-42 61 0 0 0,44-66 0 0 0,4-6 0 0 0,-1 1 0 0 0,1-1 0 0 0,-1 1 0 0 0,0-1 0 0 0,0 0 0 0 0,0 0 0 0 0,-3 2 0 0 0,-7 6 0 0 0,6-4 0 0 0,-1-1 0 0 0,1 1 0 0 0,0 0 0 0 0,-1-1 0 0 0,1 1 0 0 0,0-1 0 0 0,-1 0 0 0 0,0-3 0 0 0,6-3 0 0 0,0 0 0 0 0,1 1 0 0 0,-1-1 0 0 0,0 0 0 0 0,1 0 0 0 0,-1 0 0 0 0,-1 0 0 0 0,-4-3 0 0 0,5 1 0 0 0,-3-1 11 0 0,2 1-6 0 0,1-1 0 0 0,0 1 0 0 0,0-1 0 0 0,0 0 1 0 0,0 1-1 0 0,0-1 0 0 0,0 0 0 0 0,0 0 0 0 0,1 0 0 0 0,-1-2-5 0 0,-4-8 2 0 0,-14-29-2 0 0,11 22 25 0 0,1 0-1 0 0,-1-9-24 0 0,-4-8 15 0 0,-3-8-15 0 0,3 7 0 0 0,-8-11 0 0 0,14 30 0 0 0,4 12 0 0 0,0-1 0 0 0,-1 1 0 0 0,0 0 0 0 0,0 0 0 0 0,0 0 0 0 0,-4-3 0 0 0,3 3 0 0 0,-3 0-26 0 0,8 7 25 0 0,0 0 0 0 0,0 0-1 0 0,0-1 1 0 0,0 1 0 0 0,0 0 0 0 0,0 0-1 0 0,0 0 1 0 0,0 0 0 0 0,0 0 0 0 0,0 0-1 0 0,0 0 1 0 0,0 0 0 0 0,0 0 0 0 0,0 0-1 0 0,0 0 1 0 0,0 0 0 0 0,0 0 0 0 0,-1 0-1 0 0,1 0 1 0 0,0 0 0 0 0,0 0 0 0 0,0 0-1 0 0,0 0 1 0 0,0 0 0 0 0,0 0 0 0 0,0 0-1 0 0,0 0 1 0 0,0 0 0 0 0,0 0 0 0 0,0 0-1 0 0,0 0 1 0 0,0 0 0 0 0,-1 0 0 0 0,1 0-1 0 0,0 0 1 0 0,0 0 0 0 0,0 0 0 0 0,0 0-1 0 0,0 0 1 0 0,0 0 0 0 0,0 0 0 0 0,0 0-1 0 0,0 0 1 0 0,0 1 0 0 0,0-1 0 0 0,0 0 0 0 0,0 0-1 0 0,0 0 2 0 0,1 8-109 0 0,-1-7 104 0 0,8 22 5 0 0,39 99 0 0 0,-34-83 0 0 0,-2 1 0 0 0,-1 1 0 0 0,-2 3 0 0 0,5 21 0 0 0,2 1 0 0 0,-12-57 11 0 0,-3-7 42 0 0,0-2 14 0 0,0 0 13 0 0,2-1-3 0 0,2-2-68 0 0,-1 1 1 0 0,0-1-1 0 0,1 0 0 0 0,-1 0 0 0 0,0 0 1 0 0,0 0-1 0 0,0-1 0 0 0,-1 1 0 0 0,1-2-9 0 0,5-9 21 0 0,0 0-1 0 0,-1-1-20 0 0,11-20 20 0 0,83-137-20 0 0,-88 147 0 0 0,5-13 0 0 0,-7 14 0 0 0,0 1 0 0 0,3-2 0 0 0,-9 17 3 0 0,3-4 15 0 0,-1 0 0 0 0,-1-1 0 0 0,0 0 0 0 0,0-1-18 0 0,-4 11 43 0 0,-2 3-44 0 0,0 0 1 0 0,0-1 0 0 0,0 1 0 0 0,0 0 0 0 0,0 0-1 0 0,0-1 1 0 0,1 1 0 0 0,-1 0 0 0 0,0 0 0 0 0,0 0 0 0 0,0 0-1 0 0,1-1 1 0 0,-1 1 0 0 0,0 0 0 0 0,0 0 0 0 0,0 0 0 0 0,1 0-1 0 0,-1 0 1 0 0,0-1 0 0 0,0 1 0 0 0,1 0 0 0 0,-1 0 0 0 0,0 0 0 0 0,1 1-7 0 0,0-1 0 0 0,-1 1 0 0 0,1 0 0 0 0,0 0 0 0 0,-1 0 1 0 0,1-1-1 0 0,-1 1 0 0 0,1 0 0 0 0,-1 0 0 0 0,1 0 1 0 0,-1 0-1 0 0,0 0 0 0 0,1 1 7 0 0,5 17-3227 0 0,-5-14 788 0 0,3 8-3880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4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471 1 1839 0 0,'0'0'240'0'0,"0"0"335"0"0,0 0 141 0 0,0 0 27 0 0,0 0-38 0 0,0 0-188 0 0,0 0-79 0 0,0 0-20 0 0,0 0 0 0 0,0 0 4 0 0,0 0 2 0 0,0 0 0 0 0,0 0-14 0 0,0 0-62 0 0,-2 2-27 0 0,-9 9 140 0 0,2 1 0 0 0,-6 9-461 0 0,-5 6 391 0 0,-3 6 9 0 0,2 1 0 0 0,2 0 0 0 0,-6 16-400 0 0,4-7 249 0 0,0 0 344 0 0,-11 15-593 0 0,-23 42 1286 0 0,-30 78-1286 0 0,79-166 40 0 0,-20 47 281 0 0,1 1-1 0 0,-5 27-320 0 0,24-64 71 0 0,0 1-1 0 0,1 0 0 0 0,2-1 0 0 0,0 1 0 0 0,2 0 1 0 0,1 1-1 0 0,0-1 0 0 0,3 6-70 0 0,1 0 34 0 0,1 1 1 0 0,2-1-1 0 0,1 0 0 0 0,1 0 0 0 0,2-1 1 0 0,1 0-1 0 0,9 14-34 0 0,-7-15 22 0 0,2-2 0 0 0,1 1 0 0 0,3 0-22 0 0,-15-19-9 0 0,2-1 0 0 0,-1 0 0 0 0,1 0 0 0 0,0 0 0 0 0,0-1 0 0 0,0 0 0 0 0,1-1 0 0 0,0 0 1 0 0,1 0-1 0 0,-1 0 0 0 0,1-1 0 0 0,2 1 9 0 0,-6-4-106 0 0,0 0 1 0 0,0 0 0 0 0,0 0 0 0 0,0 0 0 0 0,0-1-1 0 0,0 1 1 0 0,0-1 0 0 0,0-1 0 0 0,0 1 0 0 0,0-1-1 0 0,0 0 106 0 0,14-4-1092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5183 0 0,'0'0'234'0'0,"0"0"60"0"0,0 0 112 0 0,0 0 46 0 0,0 0 10 0 0,3-1-28 0 0,50-25 1300 0 0,16-3-1734 0 0,-53 24 216 0 0,-1 1 0 0 0,1 0 0 0 0,0 1 0 0 0,0 1 0 0 0,15 0-216 0 0,-22 2 108 0 0,0 0-1 0 0,1 1 1 0 0,-1 0-1 0 0,0 1 0 0 0,0 0 1 0 0,0 1-1 0 0,0-1 1 0 0,0 2-1 0 0,4 1-107 0 0,-9-3 32 0 0,-1 0 1 0 0,1 0-1 0 0,-1 1 1 0 0,0-1-1 0 0,1 1 1 0 0,-1-1-1 0 0,0 1 0 0 0,-1 0 1 0 0,1 0-1 0 0,0 0 1 0 0,-1 1-1 0 0,0-1 0 0 0,0 1 1 0 0,0-1-1 0 0,0 1 1 0 0,0 0-1 0 0,-1 0 1 0 0,0-1-1 0 0,0 1 0 0 0,0 0 1 0 0,0 0-1 0 0,0 3-32 0 0,0 2 96 0 0,-1-1 0 0 0,0 0 0 0 0,0 0 0 0 0,-1 1 0 0 0,0-1 0 0 0,-1 0 0 0 0,1 0 0 0 0,-1 0 0 0 0,-1 0 0 0 0,-2 6-96 0 0,-6 8 327 0 0,-1 0-1 0 0,-10 15-326 0 0,6-12 291 0 0,-1 6-291 0 0,15-27 54 0 0,-3 3-33 0 0,4-2 22 0 0,3 8-33 0 0,0-7-10 0 0,0-1 0 0 0,1 0 0 0 0,-1 0 0 0 0,1 0 0 0 0,0 0 0 0 0,1 0 0 0 0,-1 0 0 0 0,1-1 0 0 0,0 0 0 0 0,0 0 0 0 0,0 0 0 0 0,0 0 0 0 0,1 0 0 0 0,1 0 0 0 0,0 1 0 0 0,0 0 1 0 0,-1 1-1 0 0,1-1 0 0 0,-1 1 0 0 0,0 0 0 0 0,-1 1 0 0 0,1-1 0 0 0,-1 1 1 0 0,-1 0-1 0 0,1 0 0 0 0,-1 0 0 0 0,0 1 0 0 0,-1-1 0 0 0,0 1 0 0 0,0-1 0 0 0,0 1 1 0 0,-1 5-1 0 0,0-4 7 0 0,0 0 1 0 0,-1 1 0 0 0,0-1 0 0 0,-1 0-1 0 0,0 0 1 0 0,-1 0 0 0 0,1 0 0 0 0,-2 0-1 0 0,1 0 1 0 0,-1 0 0 0 0,-1-1-1 0 0,0 0 1 0 0,0 1 0 0 0,-5 6-8 0 0,-1 1 179 0 0,-2-1 0 0 0,0 0 0 0 0,-1-1-1 0 0,0 0 1 0 0,-1-1 0 0 0,-5 4-179 0 0,1-3 192 0 0,10-6-100 0 0,-1-1-1 0 0,-1 1 1 0 0,0-2-1 0 0,1 0 0 0 0,-2 0 1 0 0,1-1-1 0 0,-7 3-91 0 0,11-6 34 0 0,-1 0 0 0 0,1-1-1 0 0,-1 0 1 0 0,1 0 0 0 0,-1 0-1 0 0,-2-1-33 0 0,6 0 12 0 0,0 0 0 0 0,-1 0 0 0 0,1-1 0 0 0,-1 0-1 0 0,1 1 1 0 0,0-1 0 0 0,-1-1 0 0 0,1 1 0 0 0,0 0 0 0 0,0-1-1 0 0,0 1 1 0 0,-2-2-12 0 0,-5-6 0 0 0,7 6-142 0 0,0 0 0 0 0,0-1 0 0 0,1 0 0 0 0,-1 1 0 0 0,1-1 0 0 0,0 0 0 0 0,0 0 0 0 0,1-1 0 0 0,-1 1 0 0 0,1 0 0 0 0,-1 0 0 0 0,1-2 142 0 0,1 4-3626 0 0,0 2-1116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 1839 0 0,'16'12'83'0'0,"-5"-2"-6"0"0,-6-4-121 0 0,-1-1-1 0 0,-1 1 1 0 0,1-1-1 0 0,-1 1 1 0 0,1 3 44 0 0,-1-2 639 0 0,0 1 1 0 0,0 0-1 0 0,-1 0 1 0 0,0 0-1 0 0,-1 1 1 0 0,1 6-640 0 0,-2-5 588 0 0,0 0 1 0 0,0 0 0 0 0,-1 0-1 0 0,0 0 1 0 0,0-1 0 0 0,-1 1-1 0 0,-1 0 1 0 0,0-1-1 0 0,-3 10-588 0 0,-5 3 537 0 0,0 0 0 0 0,-1-1 0 0 0,-2-1-1 0 0,-8 11-536 0 0,-20 21 1093 0 0,-3-1-1093 0 0,5-5 243 0 0,-12 15 60 0 0,39-49-776 0 0,0 1 1 0 0,0-2-1 0 0,-6 4 473 0 0,17-13-4776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21 314 3223 0 0,'0'0'143'0'0,"-2"-2"-3"0"0,-6-6-111 0 0,1-2 107 0 0,6 8-5 0 0,1 1-1 0 0,-1 0 0 0 0,1-1 0 0 0,-1 1 0 0 0,1 0 1 0 0,0-1-1 0 0,0 1 0 0 0,0-1 0 0 0,0 1 0 0 0,0 0 0 0 0,0-1 1 0 0,0 1-1 0 0,0 0 0 0 0,0-1 0 0 0,1 1 0 0 0,-1-1 1 0 0,1 1-1 0 0,-1 0 0 0 0,1-1 0 0 0,-1 1 0 0 0,1 0 0 0 0,0-1-130 0 0,5-11 607 0 0,-4 4-492 0 0,1 1-1 0 0,1 0 1 0 0,-1 0 0 0 0,2 0-1 0 0,-1 0 1 0 0,1 0 0 0 0,0 1-1 0 0,0 0 1 0 0,1 0 0 0 0,0 1-1 0 0,0-1-114 0 0,16-15 254 0 0,2 2 0 0 0,0 0 0 0 0,1 2 0 0 0,1 0 0 0 0,1 2 0 0 0,20-10-254 0 0,-39 23 66 0 0,0 0 0 0 0,0 0-1 0 0,0 1 1 0 0,1 0 0 0 0,-1 1-1 0 0,0-1 1 0 0,1 1 0 0 0,-1 1-1 0 0,1 0 1 0 0,-1 0 0 0 0,1 1-1 0 0,-1 0 1 0 0,1 0 0 0 0,-1 1-1 0 0,0 0 1 0 0,0 1 0 0 0,0-1-1 0 0,0 2 1 0 0,0-1 0 0 0,3 3-66 0 0,-7-4 10 0 0,1 1 0 0 0,-1 1 1 0 0,0-1-1 0 0,0 1 1 0 0,0-1-1 0 0,0 1 0 0 0,-1 0 1 0 0,0 0-1 0 0,1 1 1 0 0,-1 1-11 0 0,1 1 26 0 0,0-1 0 0 0,-1 2 0 0 0,0-1 1 0 0,0 0-1 0 0,-1 1 0 0 0,1 5-26 0 0,0 3 58 0 0,-1 0 1 0 0,-1 0-1 0 0,0 0 1 0 0,-1 1-1 0 0,-1-1 1 0 0,-2 9-59 0 0,-1 4 170 0 0,-2-1-1 0 0,-1 0 1 0 0,-4 9-170 0 0,-34 81 420 0 0,23-69-232 0 0,-3 0 1 0 0,-2-1-1 0 0,-2-2 0 0 0,-16 18-188 0 0,21-33 438 0 0,-19 16-438 0 0,14-15 616 0 0,-3 6-616 0 0,28-33 91 0 0,0 0 1 0 0,0-1-1 0 0,-4 3-91 0 0,6-5 128 0 0,2-2-34 0 0,0 0-20 0 0,0 0-2 0 0,0 0 4 0 0,0 0 16 0 0,3-1 4 0 0,28-8 30 0 0,0 2 0 0 0,16-2-126 0 0,6 3 13 0 0,11-2 50 0 0,62-16-63 0 0,-25 2 152 0 0,-91 19-578 0 0,0-1 0 0 0,0 0 0 0 0,0 0 0 0 0,0-1 0 0 0,3-2 426 0 0,-6 3-454 0 0,6-2-506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0 7831 0 0,'2'2'603'0'0,"6"7"-430"0"0,-1-1 1 0 0,0 1-1 0 0,0 0 0 0 0,-1 1 1 0 0,0 0-1 0 0,-1 0 1 0 0,0 0-1 0 0,1 4-173 0 0,-2-5 236 0 0,-1 0 0 0 0,-1 0 1 0 0,1 1-1 0 0,-2-1 0 0 0,1 1 0 0 0,-1-1 1 0 0,-1 1-1 0 0,0 0 0 0 0,0-1 0 0 0,-1 4-236 0 0,-1 3 276 0 0,-2-1-1 0 0,1 0 0 0 0,-2 0 0 0 0,0 0 1 0 0,-1-1-1 0 0,0 1 0 0 0,-1-1-275 0 0,-16 27 1189 0 0,-20 25-1189 0 0,25-39 172 0 0,-80 107 521 0 0,57-80-634 0 0,27-37-947 0 0,6-9-2714 0 0,6-7-1444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3223 0 0,'0'0'358'0'0,"0"0"292"0"0,0 0 136 0 0,0 0 22 0 0,0 0-51 0 0,0 0-240 0 0,0 0-107 0 0,1 2-24 0 0,1 0-262 0 0,-1-1-79 0 0,0 0 1 0 0,-1 0-1 0 0,1 0 0 0 0,-1-1 1 0 0,1 1-1 0 0,-1 0 0 0 0,1 0 1 0 0,-1 0-1 0 0,1 0 1 0 0,-1 0-1 0 0,0 0 0 0 0,0 0 1 0 0,1 0-1 0 0,-1 0-45 0 0,6 27 799 0 0,0 0 0 0 0,-1 10-799 0 0,4 62 1220 0 0,-7-74-925 0 0,0 18 372 0 0,-2 0-1 0 0,-1 0 1 0 0,-7 32-667 0 0,-5 11 1448 0 0,-12 30-1448 0 0,-36 116 1216 0 0,57-218-1157 0 0,-7 25 34 0 0,7-29-29 0 0,3-9-42 0 0,1-2-180 0 0,0 0-76 0 0,0 0-694 0 0,0 0-2838 0 0,0 0-1218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03.30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422 843 4143 0 0,'0'0'191'0'0,"-2"-1"-11"0"0,-18-11-143 0 0,-20-6 537 0 0,33 15-468 0 0,4 2-2 0 0,-7-1 47 0 0,7 1-127 0 0,0 1 41 0 0,3 0-1 0 0,0 0 0 0 0,0 0 6 0 0,0 0 15 0 0,0 0-82 0 0,0 0 0 0 0,0 0 0 0 0,0 1 1 0 0,0-1-1 0 0,0 0 0 0 0,0 1 0 0 0,0-1 0 0 0,0 0 0 0 0,0 0 0 0 0,0 1 0 0 0,0-1 0 0 0,-1 0 0 0 0,1 0 1 0 0,0 1-1 0 0,0-1 0 0 0,0 0 0 0 0,0 0 0 0 0,0 0 0 0 0,-1 1 0 0 0,1-1 0 0 0,0 0 0 0 0,0 0 1 0 0,0 0-4 0 0,-1 1 2 0 0,1-1 0 0 0,0 0 0 0 0,-1 1 0 0 0,1-1 1 0 0,0 0-1 0 0,0 1 0 0 0,-1-1 0 0 0,1 1 1 0 0,0-1-1 0 0,0 0 0 0 0,0 1 0 0 0,0-1 0 0 0,-1 1 1 0 0,1-1-1 0 0,0 1 0 0 0,0-1 0 0 0,0 0 1 0 0,0 1-1 0 0,0-1 0 0 0,0 1 0 0 0,0-1 1 0 0,0 1-1 0 0,0-1-2 0 0,1 9-7 0 0,0 0 0 0 0,0-1-1 0 0,0 1 1 0 0,1 0 0 0 0,1 0 7 0 0,15 46-52 0 0,-11-37 84 0 0,132 343 1865 0 0,-42-133-950 0 0,-84-199-542 0 0,-12-26-276 0 0,-1-3-1 0 0,0 0 0 0 0,0 0-9 0 0,0 0-39 0 0,0 0-9 0 0,0 0 15 0 0,0 0-11 0 0,0 0-70 0 0,-1-1 0 0 0,0 1-1 0 0,0 0 1 0 0,0 0 0 0 0,1-1 0 0 0,-1 1-1 0 0,0 0 1 0 0,1-1 0 0 0,-1 1 0 0 0,0-1-1 0 0,1 1 1 0 0,-1-1 0 0 0,0 0-5 0 0,-1-1 3 0 0,-5-4-24 0 0,0 0 0 0 0,1 0 0 0 0,-1-1 0 0 0,1 0 0 0 0,1-1 0 0 0,-3-3 21 0 0,-7-9-26 0 0,-25-37 26 0 0,23 33-59 0 0,-8-16 59 0 0,12 17-34 0 0,-2 0-1 0 0,-4-3 35 0 0,9 12 0 0 0,0-1 0 0 0,-4-10 0 0 0,6 11 0 0 0,-1-1 0 0 0,-1 2 0 0 0,-2-4 0 0 0,-5-3 0 0 0,13 17 0 0 0,-8-7 0 0 0,0 1 0 0 0,3 1-10 0 0,7 7-49 0 0,2 1-26 0 0,0 0 15 0 0,0 0 6 0 0,2 1-9 0 0,5 6-4 0 0,1 1 0 0 0,-1-1 0 0 0,-1 1 0 0 0,1 1 0 0 0,-1-1 0 0 0,1 4 77 0 0,11 20-154 0 0,2 6 154 0 0,-7-12-55 0 0,100 228 38 0 0,-82-181 18 0 0,-24-58 13 0 0,-3-5 18 0 0,0 0 0 0 0,0 1 0 0 0,-1 0 0 0 0,0 3-32 0 0,-2-11 97 0 0,-1-3 34 0 0,0 0 11 0 0,-1 0-114 0 0,0 1 0 0 0,1 0 0 0 0,-1-1 0 0 0,0 1 0 0 0,0-1 0 0 0,0 0 0 0 0,0 1 1 0 0,0-1-1 0 0,1 0 0 0 0,-2 1-28 0 0,2-1 15 0 0,-2 0 15 0 0,0 0 0 0 0,0 1-1 0 0,0-1 1 0 0,0 0 0 0 0,1 0-1 0 0,-1 0 1 0 0,0 0 0 0 0,0-1-1 0 0,0 1 1 0 0,0 0 0 0 0,0-1-1 0 0,0 0 1 0 0,0 1-1 0 0,1-1 1 0 0,-1 0 0 0 0,0 0-1 0 0,0 0 1 0 0,1 0 0 0 0,-1 0-1 0 0,1 0 1 0 0,-1 0 0 0 0,1-1-1 0 0,-2 0-29 0 0,-4-6 56 0 0,0 1 0 0 0,0-2 0 0 0,1 1-1 0 0,0-1-55 0 0,3 5-11 0 0,-23-36 88 0 0,-7-17-77 0 0,15 25-30 0 0,0 2 0 0 0,-2 0-1 0 0,-8-8 31 0 0,-19-13-67 0 0,20 21 38 0 0,-13-17 29 0 0,-30-37 0 0 0,20 25 0 0 0,40 45-1 0 0,-4-10 16 0 0,8 16 54 0 0,5 7 20 0 0,1 1-14 0 0,0 0-10 0 0,0 0-1 0 0,1 0-59 0 0,0 0 0 0 0,0 0 0 0 0,0 0 0 0 0,0 1 0 0 0,0-1 0 0 0,0 1 0 0 0,0-1 0 0 0,0 0 0 0 0,0 1 0 0 0,0 0 0 0 0,0-1 0 0 0,0 1-5 0 0,4 2 4 0 0,8 4-4 0 0,-1 2 0 0 0,0 0 0 0 0,-1 0 0 0 0,0 1 0 0 0,0 0 0 0 0,-1 1 0 0 0,-7-8 0 0 0,16 18 0 0 0,7 10 0 0 0,6 8 0 0 0,-3-6 0 0 0,-2 1 0 0 0,-1 1 0 0 0,-1 2 0 0 0,-3 0 0 0 0,5 13 0 0 0,15 41 60 0 0,-33-67-1 0 0,-1 0 0 0 0,5 20-59 0 0,-12-34 150 0 0,-2-5 550 0 0,-1-5-516 0 0,-2-2-113 0 0,0 0-1 0 0,-1 0 1 0 0,1-1-1 0 0,0 1 0 0 0,0-1 1 0 0,0 0-1 0 0,1 0 0 0 0,-1 0 1 0 0,1-1-1 0 0,-1 1-70 0 0,-9-13 219 0 0,-10-14-219 0 0,5 7 91 0 0,-71-77-32 0 0,37 45-40 0 0,19 19-19 0 0,8 9 0 0 0,0-1 0 0 0,2 0 0 0 0,-4-11 0 0 0,11 14 0 0 0,2-1 0 0 0,-10-25 0 0 0,18 36 0 0 0,0-1 0 0 0,1 1 0 0 0,1-1 0 0 0,1-1 0 0 0,-2-14 0 0 0,4 17-11 0 0,-1 4 1 0 0,2 1 0 0 0,-1-1 0 0 0,1 0 0 0 0,0 0-1 0 0,1 1 1 0 0,1-2 10 0 0,2-1 0 0 0,6 1 0 0 0,2 3 0 0 0,-6 6-6 0 0,0 0-1 0 0,0 1 0 0 0,0-1 1 0 0,0 1-1 0 0,0 0 0 0 0,0 1 0 0 0,0-1 1 0 0,0 1-1 0 0,1 0 7 0 0,3 1-2 0 0,-1 1 0 0 0,0-1 0 0 0,0 1 1 0 0,1 1-1 0 0,5 2 2 0 0,4 2 1 0 0,-1 2 0 0 0,0 0 0 0 0,-1 1 0 0 0,0 1 0 0 0,6 6-1 0 0,3 3 0 0 0,-2 1 0 0 0,-1 1 0 0 0,0 1 0 0 0,0 3 0 0 0,79 104 0 0 0,-75-94 0 0 0,41 58 43 0 0,-5 2 0 0 0,-4 4-1 0 0,4 18-42 0 0,-6 6 639 0 0,-56-121-451 0 0,-1-3 17 0 0,0 0 3 0 0,0 0 7 0 0,-2-2 28 0 0,-1-1-168 0 0,-1 0 0 0 0,0 0 0 0 0,1 0 0 0 0,0-1 0 0 0,0 1 1 0 0,0-1-1 0 0,0 0 0 0 0,0-2-75 0 0,-7-11 277 0 0,-3-9-277 0 0,6 13 70 0 0,-224-458 346 0 0,231 470-416 0 0,-69-154-339 0 0,7-4 339 0 0,20 50-163 0 0,9 29 46 0 0,-2-5-154 0 0,-1-17 271 0 0,11 25-22 0 0,24 76 17 0 0,1 0 0 0 0,-1-1 0 0 0,1 1 1 0 0,0 0-1 0 0,0 0 0 0 0,0-1 0 0 0,0 1 1 0 0,0 0-1 0 0,0-1 5 0 0,0 2-1 0 0,0-1 1 0 0,0 0-1 0 0,1 1 0 0 0,-1-1 1 0 0,0 1-1 0 0,0-1 1 0 0,1 1-1 0 0,-1-1 0 0 0,0 1 1 0 0,1-1-1 0 0,-1 1 0 0 0,0-1 1 0 0,1 1-1 0 0,-1-1 1 0 0,1 1-1 0 0,-1 0 0 0 0,1-1 1 0 0,0 0 0 0 0,1 0 0 0 0,0 0 0 0 0,0 0 0 0 0,-1 1 0 0 0,1-1 0 0 0,0 1 0 0 0,0-1 0 0 0,0 1 0 0 0,0 0 0 0 0,0-1 0 0 0,0 1 0 0 0,0 0 0 0 0,-1 0 0 0 0,1 0 0 0 0,0 1 0 0 0,0-1 0 0 0,0 0 0 0 0,0 1 0 0 0,0-1 0 0 0,0 1 0 0 0,-1 0 0 0 0,3 0 0 0 0,2 2 0 0 0,0 0 0 0 0,0 1 0 0 0,0-1 0 0 0,-1 1 0 0 0,1 1 0 0 0,0 0 0 0 0,10 9 0 0 0,-2 1 0 0 0,1 1 0 0 0,2 6 0 0 0,39 54 27 0 0,-24-31 13 0 0,210 276 49 0 0,-221-294-89 0 0,82 101 32 0 0,44 60-4 0 0,-57-56-30 0 0,-6 4-1 0 0,-2 11 3 0 0,134 291 25 0 0,-179-360 417 0 0,13 12-442 0 0,-43-78 25 0 0,-5-10 52 0 0,-3-4 26 0 0,-2-15-37 0 0,-1 1 1 0 0,-1-1-1 0 0,0 1 1 0 0,-4-5-67 0 0,-2-7 59 0 0,-70-181 143 0 0,23 63-116 0 0,-134-373-268 0 0,11 54-123 0 0,181 464 304 0 0,-63-151-68 0 0,-15-37 34 0 0,42 94-13 0 0,5-2 48 0 0,12 34 10 0 0,-52-200-92 0 0,71 262 82 0 0,-3-14 0 0 0,0-1 0 0 0,0-7 0 0 0,3 23 0 0 0,0-1 0 0 0,0 1 0 0 0,0-1 0 0 0,0 1 0 0 0,0-1 0 0 0,0 1 0 0 0,0-1 0 0 0,0 1 0 0 0,0-1 0 0 0,0 1 0 0 0,0-1 0 0 0,0 1 0 0 0,0-1 0 0 0,0 1 0 0 0,1-1 0 0 0,-1 1 0 0 0,0 0 0 0 0,0-1 0 0 0,0 1 0 0 0,1-1 0 0 0,-1 1 0 0 0,0 0 0 0 0,1-1 0 0 0,0 1 0 0 0,0 0 0 0 0,-1 0 0 0 0,1 0 0 0 0,0 1 0 0 0,0-1 0 0 0,0 0 0 0 0,0 0 0 0 0,-1 1 0 0 0,1-1 0 0 0,0 0 0 0 0,0 1 0 0 0,-1-1 0 0 0,1 1 0 0 0,0-1 0 0 0,-1 1 0 0 0,1-1 0 0 0,0 1 0 0 0,0 0 0 0 0,15 15 0 0 0,-15-15 0 0 0,19 23 0 0 0,0 1 0 0 0,9 16 0 0 0,33 59 0 0 0,-46-73 0 0 0,132 235-10 0 0,7 46 10 0 0,-122-239-13 0 0,181 385-86 0 0,-21 11-35 0 0,-35-2 108 0 0,-124-339 191 0 0,-5 2 0 0 0,9 100-165 0 0,-37-215 34 0 0,2 8 70 0 0,-1 0-1 0 0,-1 0 1 0 0,-1 0-1 0 0,-1 3-103 0 0,1-20 104 0 0,0-2-2 0 0,-3 0-13 0 0,-3-3-68 0 0,0 1 0 0 0,0-1 0 0 0,1 0 0 0 0,-1-1 0 0 0,1 1 0 0 0,-1-1 0 0 0,1 0 0 0 0,0-1-1 0 0,1 1 1 0 0,-1-1 0 0 0,-2-3-21 0 0,-8-11 12 0 0,1-1-1 0 0,-7-12-11 0 0,-56-100 50 0 0,-47-116-50 0 0,-132-382-118 0 0,160 333 99 0 0,13-3-18 0 0,-13-42 13 0 0,87 313 19 0 0,2 10-11 0 0,2 0 0 0 0,0-1 0 0 0,0-9 16 0 0,5 28-1 0 0,-1 0 1 0 0,1 1-1 0 0,0-1 1 0 0,0 0-1 0 0,0 0 0 0 0,0 0 1 0 0,0 0-1 0 0,0 0 1 0 0,0 1-1 0 0,0-1 0 0 0,1 0 1 0 0,-1 0-1 0 0,0 0 1 0 0,0 0-1 0 0,1 1 0 0 0,-1-1 1 0 0,0 0-1 0 0,1 0 1 0 0,0 1-1 0 0,-1 0 1 0 0,1 0-1 0 0,0 0 0 0 0,0 0 0 0 0,-1-1 0 0 0,1 1 0 0 0,0 1 0 0 0,0-1 1 0 0,0 0-1 0 0,-1 0 0 0 0,1 0 0 0 0,0 0 0 0 0,0 0 0 0 0,-1 1 1 0 0,1-1-1 0 0,0 0 0 0 0,-1 1 0 0 0,1-1 0 0 0,0 1 0 0 0,-1-1 0 0 0,1 0 1 0 0,0 1 0 0 0,18 14-35 0 0,-10-6 31 0 0,-1 0 1 0 0,0 0-1 0 0,0 1 1 0 0,-1 0-1 0 0,2 5 4 0 0,11 20-38 0 0,-2 1 38 0 0,-13-26-8 0 0,163 347-78 0 0,-70-146 28 0 0,-8-23 28 0 0,106 235-106 0 0,-140-288 94 0 0,-7 3-1 0 0,2 28 43 0 0,7 77 60 0 0,19 194-60 0 0,-75-427 18 0 0,6 49 227 0 0,-1 1 0 0 0,-3 24-245 0 0,-6-85 100 0 0,0 0-87 0 0,-1 0 0 0 0,1 0-1 0 0,0-1 1 0 0,0 1 0 0 0,0-1-1 0 0,1 0 1 0 0,-1 1-1 0 0,0-1 1 0 0,0 0 0 0 0,1 0-1 0 0,-1 0 1 0 0,0-1-13 0 0,-3-7 35 0 0,0 1 1 0 0,-2-6-36 0 0,6 13 5 0 0,-23-59 64 0 0,-5-25-69 0 0,13 37-13 0 0,5 16-8 0 0,-121-341-150 0 0,4 11 99 0 0,16-5 0 0 0,5-51 72 0 0,81 303-36 0 0,5-2 0 0 0,-2-71 36 0 0,22 165 0 0 0,0 0 0 0 0,1-5 0 0 0,3 12-17 0 0,-2 14-19 0 0,1 5-9 0 0,2 3 23 0 0,0-1 1 0 0,-1 1 0 0 0,1 0-1 0 0,-1 0 1 0 0,0 0 0 0 0,2 5 21 0 0,13 37-58 0 0,-14-37 49 0 0,88 301-101 0 0,-78-263 92 0 0,124 533-46 0 0,-101-376 113 0 0,8 182-49 0 0,-31-144 175 0 0,-11 26-175 0 0,-4-213 7 0 0,-8 204 79 0 0,2-182-56 0 0,-2-1-1 0 0,-9 23-29 0 0,13-78 39 0 0,-1 1-1 0 0,-6 16-38 0 0,10-33 11 0 0,-1-1 0 0 0,1 1 0 0 0,-1-1 0 0 0,0 1 0 0 0,-1-1 0 0 0,1 0-1 0 0,-1 0 1 0 0,0 0 0 0 0,0-1 0 0 0,0 1 0 0 0,-1-1 0 0 0,-2 2-11 0 0,5-5 9 0 0,0 0 1 0 0,0 1-1 0 0,0-1 1 0 0,0 0-1 0 0,0-1 1 0 0,0 1 0 0 0,0 0-1 0 0,0 0 1 0 0,-1-1-1 0 0,1 1 1 0 0,0-1-1 0 0,0 0 1 0 0,-1 0-1 0 0,1 0 1 0 0,0 0-1 0 0,-1 0 1 0 0,1 0-1 0 0,0-1 1 0 0,0 1-1 0 0,-1-1 1 0 0,1 1-1 0 0,0-1 1 0 0,0 0-1 0 0,0 0 1 0 0,0 0-1 0 0,0 0 1 0 0,0 0-1 0 0,0-1 1 0 0,0 1-1 0 0,0-1-9 0 0,-5-4 29 0 0,-1-1 1 0 0,1-1-1 0 0,0 1 0 0 0,1-1 0 0 0,0-1 0 0 0,-1-1-29 0 0,-15-23-20 0 0,2-2 0 0 0,2 0 0 0 0,-11-27 20 0 0,-38-116-158 0 0,60 160 139 0 0,-51-162-108 0 0,7-2 0 0 0,0-43 127 0 0,-1-74 12 0 0,12-4-12 0 0,39 295 0 0 0,-15-148 3 0 0,13 100 58 0 0,3-44-61 0 0,1 89 0 0 0,0 0 0 0 0,0 0 0 0 0,1 0 0 0 0,1-2 0 0 0,-2 12 0 0 0,-1 0 0 0 0,0 1 0 0 0,0-1 0 0 0,0 0 0 0 0,0 1 0 0 0,1-1 0 0 0,-1 0 0 0 0,0 1 0 0 0,1-1 0 0 0,-1 0 0 0 0,0 1 0 0 0,1-1 0 0 0,-1 1 0 0 0,1-1 0 0 0,-1 0 0 0 0,1 1 0 0 0,-1-1 0 0 0,1 1 0 0 0,0 0 0 0 0,-1 0 0 0 0,1 1 0 0 0,0-1 0 0 0,0 0 0 0 0,-1 1 0 0 0,1-1 0 0 0,0 0 0 0 0,-1 1 0 0 0,1-1 0 0 0,-1 1 0 0 0,1-1 0 0 0,0 1 0 0 0,-1 0 0 0 0,1-1 0 0 0,-1 1 0 0 0,1-1 0 0 0,-1 1 0 0 0,0 0 0 0 0,1-1 0 0 0,-1 1 0 0 0,0 0 0 0 0,1 0 0 0 0,9 19 0 0 0,5 21 0 0 0,-2 0 0 0 0,-1 1 0 0 0,-1 10 0 0 0,-3-18 0 0 0,59 243 0 0 0,16 68 0 0 0,-10 1 0 0 0,9 129 202 0 0,-80-458-172 0 0,-2-14 50 0 0,-1-7 16 0 0,-85-337 5 0 0,22 83-106 0 0,-98-440 5 0 0,91 373 0 0 0,68 314 3 0 0,-51-241-22 0 0,14 0-37 0 0,39 242 55 0 0,-1-9-3 0 0,0 1-1 0 0,2-7 5 0 0,0 24-4 0 0,0 0 0 0 0,0 0 1 0 0,0-1-1 0 0,0 1 0 0 0,0 0 1 0 0,0 0-1 0 0,1 0 0 0 0,-1 0 1 0 0,0 0-1 0 0,1 0 0 0 0,-1 0 1 0 0,1 0-1 0 0,-1 0 1 0 0,1 0-1 0 0,-1 0 4 0 0,1 1-2 0 0,-1 0 0 0 0,1-1 0 0 0,-1 1 0 0 0,1 0 0 0 0,-1 0 0 0 0,1 0 0 0 0,-1-1 0 0 0,1 1 0 0 0,-1 0 0 0 0,1 0 0 0 0,0 0 0 0 0,-1 0 0 0 0,1 0 0 0 0,-1 0 0 0 0,1 0 0 0 0,-1 1 0 0 0,1-1 0 0 0,-1 0 0 0 0,1 0 0 0 0,-1 0 0 0 0,1 0 0 0 0,-1 1 0 0 0,1-1 1 0 0,-1 0-1 0 0,1 0 0 0 0,-1 1 0 0 0,1-1 0 0 0,-1 0 0 0 0,0 1 0 0 0,1-1 0 0 0,-1 1 0 0 0,1-1 0 0 0,-1 1 2 0 0,15 16-23 0 0,-6-3-8 0 0,0 0 0 0 0,-2 0 0 0 0,1 1-1 0 0,-1 1 32 0 0,22 64-36 0 0,-25-66 30 0 0,76 230-125 0 0,21 66 74 0 0,51 149-18 0 0,-22 8 18 0 0,-43-54 25 0 0,-28 2 0 0 0,-36-132 84 0 0,-20-197-10 0 0,-4 1 0 0 0,-5 20-42 0 0,6-99 54 0 0,-1 0-1 0 0,-1 0 1 0 0,1 0 0 0 0,-2 0-1 0 0,0 1-53 0 0,4-8 5 0 0,-1-1-1 0 0,0 0 0 0 0,0 0 1 0 0,0 0-1 0 0,0 0 0 0 0,0 0 1 0 0,-1 0-1 0 0,1 0 0 0 0,0 0 1 0 0,0 1-1 0 0,0-1 0 0 0,0 0 1 0 0,0 0-1 0 0,0 0 0 0 0,0 0 1 0 0,0 0-1 0 0,0 0 0 0 0,0 0 1 0 0,0 0-1 0 0,0 0 0 0 0,0 1 1 0 0,0-1-1 0 0,0 0 0 0 0,0 0 1 0 0,-1 0-1 0 0,1 0 0 0 0,0 0 1 0 0,0 0-1 0 0,0 0 0 0 0,0 0 1 0 0,0 0-1 0 0,0 0 0 0 0,0 0 1 0 0,0 0-1 0 0,0 0 0 0 0,-1 0 1 0 0,1 0-1 0 0,0 0 0 0 0,0 0 1 0 0,0 0-1 0 0,0 0 1 0 0,0 0-1 0 0,0 0 0 0 0,0 0 1 0 0,-1 0-1 0 0,1 0 0 0 0,0 0 1 0 0,0 0-1 0 0,0 0 0 0 0,0 0 1 0 0,0 0-5 0 0,-3-1 29 0 0,1 0 0 0 0,0 0 0 0 0,0 0 0 0 0,-1-1 0 0 0,1 1 0 0 0,0 0 0 0 0,0-1 0 0 0,0 0 0 0 0,1 1 0 0 0,-1-1 0 0 0,0 0 0 0 0,1 0 0 0 0,-1 0 0 0 0,1 0 1 0 0,-1-1-30 0 0,-8-11 36 0 0,1-1 0 0 0,1 0 1 0 0,-5-13-37 0 0,-17-51 29 0 0,25 66-15 0 0,-63-218-8 0 0,51 167-20 0 0,-196-867-216 0 0,166 653 230 0 0,11-2 0 0 0,2-268 0 0 0,33 418-360 0 0,1 128 234 0 0,1 5-64 0 0,5 54-201 0 0,-2-1 1 0 0,-2 14 390 0 0,0-13-61 0 0,-1-3 49 0 0,17 779-314 0 0,-26-341 474 0 0,-18-2 48 0 0,17-407-40 0 0,6-64-37 0 0,-1-2 0 0 0,-1 1-1 0 0,-2 5-118 0 0,6-20 147 0 0,1-3 12 0 0,-2-1 7 0 0,0 0-152 0 0,0 0 0 0 0,1-1 1 0 0,-1 1-1 0 0,1-1 0 0 0,0 1 0 0 0,-1-1 0 0 0,1 1 0 0 0,0-1 0 0 0,0 0 1 0 0,0 1-1 0 0,0-1 0 0 0,0 0 0 0 0,0-1-14 0 0,-10-28 143 0 0,9 22-134 0 0,-17-61-179 0 0,-4-45 170 0 0,-4-75-206 0 0,12 46 156 0 0,6-1-1 0 0,7 0 0 0 0,15-135 51 0 0,-4 205 0 0 0,3 0 0 0 0,3 1 0 0 0,12-30 0 0 0,-23 90-10 0 0,1-1-1 0 0,0 1 0 0 0,1 0 1 0 0,0 0-1 0 0,1 0 0 0 0,2-1 11 0 0,-7 13-2 0 0,-1 1-1 0 0,0-1 0 0 0,0 0 1 0 0,1 1-1 0 0,-1-1 0 0 0,0 1 1 0 0,1 0-1 0 0,0-1 1 0 0,-1 1-1 0 0,1 0 0 0 0,0 0 1 0 0,-1 0-1 0 0,1 0 0 0 0,0 1 1 0 0,0-1-1 0 0,0 0 1 0 0,0 0 2 0 0,0 1-4 0 0,0 0 1 0 0,0 0-1 0 0,0 0 1 0 0,-1 0 0 0 0,1 0-1 0 0,0 1 1 0 0,0-1-1 0 0,0 0 1 0 0,-1 1 0 0 0,1 0-1 0 0,0-1 1 0 0,-1 1-1 0 0,1 0 1 0 0,0 0 0 0 0,-1-1-1 0 0,1 1 1 0 0,-1 1-1 0 0,1-1 1 0 0,-1 0 3 0 0,4 3-11 0 0,-1 0 0 0 0,0 1 0 0 0,0-1 0 0 0,0 1 0 0 0,0 0 0 0 0,2 5 11 0 0,4 8-5 0 0,3 8 5 0 0,-8-15-8 0 0,23 55-22 0 0,-3 1 0 0 0,15 64 30 0 0,-7 3 19 0 0,17 133-19 0 0,-8 138 35 0 0,-37-332-16 0 0,25 244 234 0 0,-27-300-131 0 0,-3-14 8 0 0,0-6 4 0 0,-33-266 162 0 0,-93-724-368 0 0,122 961 72 0 0,-33-226 0 0 0,-6-48 0 0 0,14-2 0 0 0,28 290 0 0 0,-5-111 0 0 0,6 86 0 0 0,5-40 0 0 0,-5 82 0 0 0,0-4-1 0 0,0 0-1 0 0,1-1 1 0 0,0 1-1 0 0,0 0 1 0 0,1 0-1 0 0,-1 0 1 0 0,1 0-1 0 0,0 0 1 0 0,3-5 1 0 0,-5 10-2 0 0,0-1 0 0 0,0 1 1 0 0,1-1-1 0 0,-1 1 0 0 0,0 0 0 0 0,1-1 0 0 0,-1 1 1 0 0,0-1-1 0 0,1 1 0 0 0,-1 0 0 0 0,1 0 1 0 0,-1-1-1 0 0,0 1 0 0 0,1 0 0 0 0,-1-1 0 0 0,1 1 1 0 0,-1 0-1 0 0,1 0 0 0 0,-1 0 0 0 0,1 0 1 0 0,-1 0-1 0 0,1-1 0 0 0,-1 1 0 0 0,1 0 0 0 0,-1 0 1 0 0,1 0-1 0 0,-1 0 0 0 0,1 1 0 0 0,0-1 1 0 0,-1 0 1 0 0,2 1-3 0 0,1 0 0 0 0,-1 0 1 0 0,-1 0-1 0 0,1 1 0 0 0,0-1 1 0 0,0 1-1 0 0,0-1 0 0 0,-1 1 0 0 0,1 0 1 0 0,-1 0-1 0 0,1-1 0 0 0,0 2 3 0 0,17 30-41 0 0,1 9 16 0 0,-2 1 1 0 0,10 38 24 0 0,-17-48-23 0 0,44 131 10 0 0,46 134 4 0 0,67 193-101 0 0,-31 7-170 0 0,-7 193-40 0 0,-115-605 317 0 0,6 50 20 0 0,-19-126 26 0 0,-1 1 1 0 0,0-1 0 0 0,0 1 0 0 0,-1 0-1 0 0,-1-1 1 0 0,-1 9-44 0 0,2-19 2 0 0,0 0 1 0 0,0 1-1 0 0,0-1 0 0 0,0 0 0 0 0,0 0 1 0 0,0 0-1 0 0,0 0 0 0 0,0 0 0 0 0,0 0 1 0 0,0 0-1 0 0,0 0 0 0 0,0 0 0 0 0,0 0 1 0 0,0 0-1 0 0,0 0 0 0 0,0 1 0 0 0,0-1 1 0 0,0 0-1 0 0,0 0 0 0 0,0 0 0 0 0,0 0 1 0 0,0 0-1 0 0,0 0 0 0 0,0 0 0 0 0,0 0 1 0 0,0 0-1 0 0,0 0 0 0 0,0 0 0 0 0,0 0 1 0 0,-1 0-1 0 0,1 0 0 0 0,0 0 0 0 0,0 1 0 0 0,0-1 1 0 0,0 0-1 0 0,0 0 0 0 0,0 0 0 0 0,0 0 1 0 0,0 0-1 0 0,0 0 0 0 0,0 0 0 0 0,0 0 1 0 0,0 0-1 0 0,0 0 0 0 0,-1 0 0 0 0,1 0 1 0 0,0 0-1 0 0,0 0 0 0 0,0 0 0 0 0,0 0 1 0 0,0 0-1 0 0,0 0 0 0 0,0 0 0 0 0,0 0 1 0 0,0 0-1 0 0,0 0 0 0 0,0 0 0 0 0,0 0 1 0 0,0 0-1 0 0,-1-1 0 0 0,1 1 0 0 0,0 0 0 0 0,0 0 1 0 0,0 0-1 0 0,0 0 0 0 0,0 0-2 0 0,-3-2 33 0 0,0 1 0 0 0,0-1 1 0 0,0-1-1 0 0,0 1 0 0 0,0 0 0 0 0,0-1 0 0 0,1 1 0 0 0,-1-1 0 0 0,1 0 0 0 0,0 0 0 0 0,0 0 1 0 0,-2-3-34 0 0,-4-8 97 0 0,1-1 0 0 0,-2-7-97 0 0,-50-130 279 0 0,8 19-270 0 0,-79-171-8 0 0,48 113-55 0 0,2-14 43 0 0,-5-45 11 0 0,45 112-24 0 0,6-1 0 0 0,6-2 0 0 0,3-24 24 0 0,20 120-32 0 0,1-18 32 0 0,4 43-8 0 0,1 1 0 0 0,0 0 0 0 0,2 0 0 0 0,2-9 8 0 0,-4 23-7 0 0,0 1 0 0 0,0 0 0 0 0,0 0 1 0 0,1 0-1 0 0,0 0 0 0 0,0 0 0 0 0,0 0 0 0 0,0 1 0 0 0,1-2 7 0 0,-2 4-4 0 0,0-1-1 0 0,0 1 1 0 0,1 0 0 0 0,-1 0-1 0 0,0 0 1 0 0,0 0 0 0 0,1 0-1 0 0,-1 1 1 0 0,0-1 0 0 0,1 0-1 0 0,-1 1 1 0 0,1-1 0 0 0,-1 1-1 0 0,1-1 1 0 0,-1 1 0 0 0,1 0-1 0 0,-1-1 1 0 0,1 1 0 0 0,-1 0-1 0 0,1 0 1 0 0,0 0 0 0 0,-1 0 0 0 0,1 1-1 0 0,-1-1 1 0 0,1 0 0 0 0,1 1 4 0 0,1 0-16 0 0,0 1 0 0 0,0-1 1 0 0,-1 1-1 0 0,1 0 0 0 0,0 0 1 0 0,-1 0-1 0 0,1 1 0 0 0,-1-1 1 0 0,1 1-1 0 0,-1 0 16 0 0,8 8-49 0 0,0 1 0 0 0,1 2 49 0 0,-5-6-19 0 0,64 83-165 0 0,-3 3-1 0 0,45 87 185 0 0,-46-59-163 0 0,13 44 163 0 0,49 133-167 0 0,-112-259 132 0 0,90 228-207 0 0,2 47 242 0 0,-70-185-23 0 0,-6 3 0 0 0,-5 1 0 0 0,2 74 23 0 0,-24-155 122 0 0,-3 13-122 0 0,-3-49 63 0 0,-1-1 0 0 0,0 1 0 0 0,-1-1 0 0 0,-1 0 0 0 0,-5 16-63 0 0,7-28 41 0 0,-1 1 0 0 0,1-1 0 0 0,-1 0-1 0 0,0-1 1 0 0,0 1 0 0 0,0 0 0 0 0,-1 0 0 0 0,1-1 0 0 0,-2 2-41 0 0,3-4 26 0 0,0 0 0 0 0,0 0 0 0 0,0 0 0 0 0,-1 0 0 0 0,1-1 0 0 0,0 1 0 0 0,0 0 0 0 0,-1 0 0 0 0,1-1 1 0 0,0 1-1 0 0,-1-1 0 0 0,1 1 0 0 0,-1-1 0 0 0,1 0 0 0 0,-1 1 0 0 0,1-1 0 0 0,-1 0 0 0 0,1 0 0 0 0,-1 0 1 0 0,1 0-1 0 0,0 0 0 0 0,-1-1 0 0 0,1 1 0 0 0,-1 0 0 0 0,1-1 0 0 0,-1 1 0 0 0,0-1-26 0 0,-3-1 44 0 0,1-1 0 0 0,0 0-1 0 0,-1 1 1 0 0,2-1 0 0 0,-1-1 0 0 0,0 1 0 0 0,0-1-1 0 0,1 1 1 0 0,0-1 0 0 0,0 0 0 0 0,-2-3-44 0 0,-13-19 93 0 0,1-1 1 0 0,1-1 0 0 0,-11-30-94 0 0,-33-95 52 0 0,-9-48-213 0 0,10-3 1 0 0,-3-53 160 0 0,-43-240-94 0 0,-17-187 30 0 0,75 226 32 0 0,40 273 0 0 0,12-87 32 0 0,2 166-18 0 0,8-22 18 0 0,-6 69-18 0 0,3 2 1 0 0,19-55 17 0 0,-25 93-5 0 0,2 0-1 0 0,2-4 6 0 0,-8 18-6 0 0,1 0-1 0 0,0 0 0 0 0,1 0 1 0 0,-1 0-1 0 0,1 0 0 0 0,0 1 1 0 0,0 0-1 0 0,0-1 0 0 0,3-1 7 0 0,-5 5-7 0 0,-1 0 0 0 0,1 0 0 0 0,0 0 0 0 0,-1 0 0 0 0,1 0 0 0 0,0 0 0 0 0,0 0 0 0 0,0 1 0 0 0,0-1 0 0 0,0 1 0 0 0,0-1 0 0 0,0 1 0 0 0,0 0 0 0 0,0-1 0 0 0,0 1 0 0 0,0 0 0 0 0,0 0 0 0 0,0 1 0 0 0,0-1 0 0 0,0 0 0 0 0,0 1 0 0 0,0-1 0 0 0,-1 1 0 0 0,1 0 0 0 0,0 0 0 0 0,0-1 0 0 0,0 1 0 0 0,0 1 7 0 0,3 1-29 0 0,0 1 0 0 0,0 0 0 0 0,0 1 0 0 0,-1-1 0 0 0,0 1 0 0 0,0 0 0 0 0,0 0 0 0 0,2 4 29 0 0,6 9-63 0 0,-1 1 0 0 0,-2 0-1 0 0,3 7 64 0 0,22 62-97 0 0,-25-62 72 0 0,117 356-411 0 0,-6 44 436 0 0,105 597 48 0 0,-195-844 276 0 0,-6 22-324 0 0,-20-147 138 0 0,-2 1-138 0 0,-2-36 41 0 0,-1-1 1 0 0,-1 0 0 0 0,0 1-1 0 0,-5 14-41 0 0,6-29 29 0 0,0 1 1 0 0,-1 0-1 0 0,0-1 0 0 0,1 0 0 0 0,-2 1 1 0 0,1-1-1 0 0,0 0 0 0 0,-1 0 0 0 0,-2 3-29 0 0,3-6 31 0 0,0 1 0 0 0,1 0-1 0 0,-1-1 1 0 0,-1 1 0 0 0,1-1 0 0 0,0 1-1 0 0,0-1 1 0 0,0 0 0 0 0,-1 0-1 0 0,1 0 1 0 0,-1 0 0 0 0,1 0 0 0 0,0-1-1 0 0,-1 1 1 0 0,0-1 0 0 0,1 1-1 0 0,-1-1 1 0 0,0 0-31 0 0,-3 0 47 0 0,-1-1 0 0 0,1 0-1 0 0,0 0 1 0 0,-1 0 0 0 0,1-1-1 0 0,0 1 1 0 0,-1-2 0 0 0,1 1-1 0 0,0-1 1 0 0,1 0 0 0 0,-1 0 0 0 0,0 0-1 0 0,1-1 1 0 0,-2-2-47 0 0,-12-9 90 0 0,0-2 1 0 0,2 0-1 0 0,-3-4-90 0 0,18 20 7 0 0,-39-46 0 0 0,2-2 0 0 0,3-1 0 0 0,1-2 0 0 0,3-1 0 0 0,-4-15-7 0 0,-126-289-7 0 0,148 324 7 0 0,-108-273-58 0 0,19-7-17 0 0,74 204 57 0 0,0-26 18 0 0,16 60-32 0 0,4 0-1 0 0,2-23 33 0 0,6 56-38 0 0,2-24 38 0 0,1 52-15 0 0,-1 0 1 0 0,2 0-1 0 0,-1 0 1 0 0,2 0-1 0 0,0 1 1 0 0,3-7 14 0 0,-5 16-5 0 0,0 1 1 0 0,-1-1-1 0 0,2 0 1 0 0,-1 1-1 0 0,0-1 1 0 0,1 1-1 0 0,-1 0 1 0 0,1 0-1 0 0,2-2 5 0 0,-3 4-3 0 0,0-1-1 0 0,1 0 0 0 0,-1 1 1 0 0,0 0-1 0 0,1-1 0 0 0,-1 1 1 0 0,1 0-1 0 0,0 0 0 0 0,-1 1 1 0 0,1-1-1 0 0,0 0 0 0 0,-1 1 1 0 0,1 0-1 0 0,2-1 4 0 0,1 2-12 0 0,1-1 1 0 0,-1 1-1 0 0,0 0 0 0 0,1 1 1 0 0,-1-1-1 0 0,0 1 0 0 0,0 1 1 0 0,0-1-1 0 0,0 1 1 0 0,-1 0-1 0 0,1 0 0 0 0,-1 1 1 0 0,3 1 11 0 0,7 7-27 0 0,0 0 1 0 0,-1 1 0 0 0,0 1 0 0 0,-1 0 26 0 0,14 18-68 0 0,-1 1-1 0 0,12 21 69 0 0,41 77-73 0 0,-45-74 59 0 0,335 544-431 0 0,-295-478 284 0 0,-5 3 1 0 0,-4 6 160 0 0,-30-51-32 0 0,-3 1-1 0 0,-4 2 1 0 0,16 80 32 0 0,-38-136 35 0 0,0 12-35 0 0,-5-31 70 0 0,0 0 0 0 0,-1 1 0 0 0,0-1 0 0 0,-1 0 1 0 0,-1 9-71 0 0,2-18 4 0 0,0 0 0 0 0,0 1 0 0 0,0-1 1 0 0,0 0-1 0 0,0 0 0 0 0,0 0 0 0 0,0 0 1 0 0,0 0-1 0 0,0 1 0 0 0,0-1 1 0 0,0 0-1 0 0,0 0 0 0 0,0 0 0 0 0,0 0 1 0 0,0 0-1 0 0,0 0 0 0 0,-1 1 0 0 0,1-1 1 0 0,0 0-1 0 0,0 0 0 0 0,0 0 1 0 0,0 0-1 0 0,0 0 0 0 0,0 0 0 0 0,0 0 1 0 0,0 0-1 0 0,-1 0 0 0 0,1 1 0 0 0,0-1 1 0 0,0 0-1 0 0,0 0 0 0 0,0 0 1 0 0,0 0-1 0 0,0 0 0 0 0,-1 0 0 0 0,1 0 1 0 0,0 0-1 0 0,0 0 0 0 0,0 0-4 0 0,-1 0 22 0 0,-1 0-1 0 0,1 0 0 0 0,0 0 1 0 0,-1 0-1 0 0,1 0 1 0 0,0 0-1 0 0,-1 0 0 0 0,1 0 1 0 0,0 0-1 0 0,-1-1 0 0 0,1 1 1 0 0,0-1-1 0 0,-1 1 1 0 0,1-1-1 0 0,0 1 0 0 0,0-1 1 0 0,0 0-1 0 0,0 1 1 0 0,-1-2-22 0 0,-3-2 105 0 0,0-1 0 0 0,0 0 0 0 0,-3-3-105 0 0,7 7 8 0 0,-33-41 347 0 0,2-2 1 0 0,-20-35-356 0 0,18 27 47 0 0,-70-117-75 0 0,-48-112 28 0 0,121 219-43 0 0,-97-202-70 0 0,61 104 11 0 0,6-4-1 0 0,-6-53 103 0 0,53 168-26 0 0,-31-124-36 0 0,34 120 30 0 0,2 0 1 0 0,1-16 31 0 0,8 65-7 0 0,-1-29-38 0 0,1 30 43 0 0,0 0 0 0 0,0 0 0 0 0,1 1 0 0 0,-1-1 0 0 0,1 0 0 0 0,0 1 0 0 0,0-1 0 0 0,0 1 0 0 0,1-3 2 0 0,-2 5-1 0 0,0 0 0 0 0,0 0 0 0 0,0 0 0 0 0,0 0 0 0 0,0 0 0 0 0,0-1 0 0 0,0 1 0 0 0,0 0 0 0 0,0 0 0 0 0,1 0 1 0 0,-1 0-1 0 0,0 0 0 0 0,0 0 0 0 0,0 0 0 0 0,0 0 0 0 0,0 0 0 0 0,0 0 0 0 0,0-1 0 0 0,0 1 0 0 0,0 0 0 0 0,0 0 1 0 0,1 0-1 0 0,-1 0 0 0 0,0 0 0 0 0,0 0 0 0 0,0 0 0 0 0,0 0 0 0 0,0 0 0 0 0,0 0 0 0 0,0 0 0 0 0,1 0 0 0 0,-1 0 1 0 0,0 0-1 0 0,0 0 0 0 0,0 0 0 0 0,0 0 0 0 0,0 0 0 0 0,0 0 0 0 0,0 0 0 0 0,1 0 0 0 0,-1 0 0 0 0,0 0 1 0 0,0 1-1 0 0,0-1 0 0 0,0 0 0 0 0,0 0 0 0 0,0 0 1 0 0,4 1-1 0 0,-1 1-1 0 0,0-1 1 0 0,0 1 0 0 0,0 0 0 0 0,0 0-1 0 0,0 0 1 0 0,-1 0 0 0 0,1 0 0 0 0,0 0 0 0 0,-1 1-1 0 0,0 0 1 0 0,0-1 0 0 0,1 1 0 0 0,-1 1 1 0 0,7 10-39 0 0,-1 0 0 0 0,4 12 39 0 0,-11-24-6 0 0,102 235-201 0 0,-37-80 88 0 0,207 479-425 0 0,-258-600 504 0 0,110 286-179 0 0,-81-185 126 0 0,8 56 93 0 0,-15-16-18 0 0,-30-136 93 0 0,-3 0 0 0 0,-1 0 0 0 0,-2 15-75 0 0,-1-44 201 0 0,-1 1-1 0 0,-2 8-200 0 0,3-21 5 0 0,0 1 0 0 0,0-1-1 0 0,0 0 1 0 0,0 0 0 0 0,0 0-1 0 0,0 0 1 0 0,0 0 0 0 0,0 0-1 0 0,0 1 1 0 0,0-1 0 0 0,0 0-1 0 0,-1 0 1 0 0,1 0 0 0 0,0 0-1 0 0,0 0 1 0 0,0 0 0 0 0,0 1-1 0 0,0-1 1 0 0,0 0 0 0 0,0 0 0 0 0,0 0-1 0 0,0 0 1 0 0,0 0 0 0 0,-1 0-1 0 0,1 0 1 0 0,0 0 0 0 0,0 0-1 0 0,0 0 1 0 0,0 1 0 0 0,0-1-1 0 0,0 0 1 0 0,0 0 0 0 0,-1 0-1 0 0,1 0 1 0 0,0 0 0 0 0,0 0-1 0 0,0 0 1 0 0,0 0 0 0 0,0 0-1 0 0,-1 0 1 0 0,1 0 0 0 0,0 0 0 0 0,0 0-1 0 0,0 0 1 0 0,0 0-5 0 0,-4 0 40 0 0,1-1 1 0 0,0 1 0 0 0,-1 0-1 0 0,1-1 1 0 0,0 0-1 0 0,-1 0 1 0 0,1 0-1 0 0,0 0 1 0 0,0 0 0 0 0,0-1-1 0 0,0 1 1 0 0,0-1-1 0 0,0 0 1 0 0,0 0-1 0 0,1 0 1 0 0,-1 0 0 0 0,0-1-41 0 0,-7-6 94 0 0,0-1-1 0 0,1-1 1 0 0,1 1 0 0 0,-1-2-94 0 0,-31-47 146 0 0,2-3 0 0 0,0-6-146 0 0,-14-38-76 0 0,-24-73 76 0 0,42 98-90 0 0,-55-147-45 0 0,10-5 0 0 0,10-2 1 0 0,10-6 134 0 0,4-46-74 0 0,40 172 22 0 0,1-58 52 0 0,13 157-2 0 0,0-1-1 0 0,2 1 1 0 0,0-1-1 0 0,0 1 1 0 0,2 0 0 0 0,3-14 2 0 0,-5 27-9 0 0,0 0 1 0 0,0 0-1 0 0,0 0 1 0 0,0 0 0 0 0,1 0-1 0 0,-1 0 1 0 0,1 0-1 0 0,0 1 1 0 0,0-1 0 0 0,0 0 8 0 0,-1 3-1 0 0,-1 0-1 0 0,0 0 1 0 0,0 0 0 0 0,0-1 0 0 0,0 1 0 0 0,0 0 0 0 0,0 0 0 0 0,1 0 0 0 0,-1 0 0 0 0,0 0 0 0 0,0 0 0 0 0,0 0 0 0 0,0 0 0 0 0,0 0 0 0 0,1 0 0 0 0,-1 0 0 0 0,0 0 0 0 0,0 0 0 0 0,0 0 0 0 0,0 0 0 0 0,0 0 0 0 0,1 0 0 0 0,-1 0 0 0 0,0 0 0 0 0,0 0-1 0 0,0 0 1 0 0,0 0 0 0 0,1 0 0 0 0,-1 0 0 0 0,0 0 0 0 0,0 0 0 0 0,0 0 0 0 0,0 0 0 0 0,0 0 0 0 0,1 0 0 0 0,-1 0 0 0 0,0 0 0 0 0,0 1 0 0 0,0-1 0 0 0,0 0 0 0 0,0 0 1 0 0,5 3-13 0 0,0-1-1 0 0,0 1 1 0 0,0 1 0 0 0,-1-1-1 0 0,0 1 1 0 0,0-1 0 0 0,0 1-1 0 0,0 0 1 0 0,1 3 13 0 0,25 32-83 0 0,-3 2 1 0 0,-2 1-1 0 0,0 2 83 0 0,-11-19-27 0 0,172 336-248 0 0,-125-237 192 0 0,83 179-168 0 0,-84-161 3 0 0,3 30 248 0 0,-14-10-151 0 0,20 133 151 0 0,8 169 104 0 0,-71-425-68 0 0,8 68 110 0 0,-12-82 4 0 0,-1 0 0 0 0,-1 0 0 0 0,-2 4-150 0 0,2-25 184 0 0,-1-5-159 0 0,0 1-1 0 0,0 0 0 0 0,0 0 1 0 0,0-1-1 0 0,-1 1 0 0 0,1-1 0 0 0,0 1 1 0 0,0-1-1 0 0,1 0 0 0 0,-1 1 1 0 0,0-1-1 0 0,0 0 0 0 0,0 0 1 0 0,0 1-1 0 0,0-1-24 0 0,0 0 27 0 0,-3-5 8 0 0,-1 0 1 0 0,1 0-1 0 0,0 0 0 0 0,1 0 0 0 0,-1-1 0 0 0,1 0 0 0 0,0 1 1 0 0,0-3-36 0 0,1 4 9 0 0,-15-41 137 0 0,-9-37-146 0 0,-7-51 39 0 0,2 11-149 0 0,-76-249-25 0 0,17 65 10 0 0,10-3 67 0 0,51 171 64 0 0,6-1-1 0 0,-3-96-5 0 0,24 188 60 0 0,3-20-60 0 0,0 43 22 0 0,2 0 1 0 0,1 0 0 0 0,3-12-23 0 0,-6 33 6 0 0,0-1 1 0 0,1 0-1 0 0,0 1 0 0 0,0-1 0 0 0,0 1 1 0 0,0 0-1 0 0,0-1 0 0 0,2 1-6 0 0,-4 3 0 0 0,1 0 1 0 0,0 0-1 0 0,0 0 0 0 0,0 0 0 0 0,0 0 0 0 0,0 0 0 0 0,0 0 0 0 0,0 1 0 0 0,0-1 0 0 0,0 0 0 0 0,0 1 0 0 0,0-1 0 0 0,0 1 1 0 0,0 0-1 0 0,0-1 0 0 0,1 1 0 0 0,-1 0 0 0 0,0-1 0 0 0,0 1 0 0 0,1 0 0 0 0,-1 0 0 0 0,0 0 0 0 0,0 0 0 0 0,1 0 1 0 0,-1 0-1 0 0,0 1 0 0 0,0-1 0 0 0,0 0 0 0 0,1 1 0 0 0,-1-1 0 0 0,0 0 0 0 0,0 1 0 0 0,1 0 0 0 0,5 3-3 0 0,0 0-1 0 0,0 1 1 0 0,-1 0-1 0 0,1 0 0 0 0,-1 1 1 0 0,0 0-1 0 0,-1 0 1 0 0,1 0-1 0 0,1 3 4 0 0,11 17-32 0 0,13 22 32 0 0,8 23-35 0 0,31 76 35 0 0,20 82-62 0 0,87 328-213 0 0,-118-317 191 0 0,5 89 84 0 0,-48-241 8 0 0,4 22-13 0 0,-16-78 216 0 0,-1 1-1 0 0,-1 10-210 0 0,-2-40 144 0 0,-2-7 34 0 0,-18-43 152 0 0,2-1 1 0 0,-3-22-331 0 0,-24-105 153 0 0,41 158-129 0 0,-160-730-21 0 0,30-22-3 0 0,133 766 0 0 0,-31-249 2 0 0,27 191-6 0 0,3 0 0 0 0,3-1-1 0 0,2-6 5 0 0,-2 56 0 0 0,1-5 0 0 0,2-12 0 0 0,-3 24 0 0 0,0 0 0 0 0,1 0 0 0 0,-1 0 0 0 0,1 0 0 0 0,0 1 0 0 0,1-1 0 0 0,1-3 0 0 0,-3 7-2 0 0,0 0 0 0 0,0 0 0 0 0,-1-1 0 0 0,1 1 0 0 0,1 0 0 0 0,-1 0 1 0 0,0 0-1 0 0,0 0 0 0 0,0 0 0 0 0,0 1 0 0 0,1-1 0 0 0,-1 0 0 0 0,0 0 0 0 0,1 1 0 0 0,0-1 2 0 0,-1 1-2 0 0,0-1 0 0 0,0 1 0 0 0,1 0 0 0 0,-1 0 0 0 0,0 0 0 0 0,0 0-1 0 0,0 0 1 0 0,0 1 0 0 0,0-1 0 0 0,0 0 0 0 0,0 0 0 0 0,1 1 0 0 0,-1-1 0 0 0,0 1 0 0 0,0-1 0 0 0,0 1 0 0 0,0-1 0 0 0,0 1 0 0 0,-1 0 0 0 0,1-1 0 0 0,0 1 0 0 0,0 0 2 0 0,4 4-18 0 0,0-1 1 0 0,-1 1 0 0 0,0 1 0 0 0,0-1-1 0 0,0 0 1 0 0,2 6 17 0 0,4 8-77 0 0,2 10 77 0 0,-6-17-17 0 0,151 363-393 0 0,-15 9-21 0 0,-67-137 132 0 0,-11 3-1 0 0,27 222 300 0 0,-55-132 216 0 0,-35-327-134 0 0,0 1-1 0 0,-1 0 0 0 0,0 0 1 0 0,-1 0-1 0 0,-1 0 0 0 0,0 0-81 0 0,1-10 172 0 0,-2-5-17 0 0,1 0-131 0 0,-1 0 0 0 0,1 0 0 0 0,-1-1 0 0 0,1 1 0 0 0,0-1 0 0 0,0 0 0 0 0,-1 1 0 0 0,1-1 1 0 0,0 0-1 0 0,1 0 0 0 0,-2-2-24 0 0,-4-5 65 0 0,0-1 0 0 0,-1-2-65 0 0,4 6 14 0 0,-13-24 23 0 0,1 0 0 0 0,2-2-1 0 0,-9-25-36 0 0,-28-103 49 0 0,41 126-52 0 0,-109-394-124 0 0,74 236 18 0 0,1-51 109 0 0,5-87 0 0 0,29 181 0 0 0,7-31 0 0 0,8 76 3 0 0,-2 83-8 0 0,0-1 1 0 0,1 1 0 0 0,5-15 4 0 0,-7 31-10 0 0,0 0 0 0 0,-1 0 1 0 0,2 1-1 0 0,-1-1 1 0 0,1 0-1 0 0,2-4 10 0 0,-4 8-3 0 0,0 0 0 0 0,0 0 0 0 0,-1 0 0 0 0,1 0 0 0 0,0 1 0 0 0,0-1 0 0 0,0 0 0 0 0,0 0 0 0 0,0 0 0 0 0,1 1 0 0 0,-1-1 0 0 0,0 1 0 0 0,0-1 0 0 0,0 1 0 0 0,1-1 0 0 0,-1 1 0 0 0,0 0 0 0 0,0-1 0 0 0,1 1 0 0 0,-1 0 0 0 0,0 0 0 0 0,0 0 0 0 0,1 0 0 0 0,-1 0 0 0 0,0 0 1 0 0,1 0-1 0 0,-1 1 0 0 0,0-1 0 0 0,1 1 3 0 0,1 0-21 0 0,0 0 0 0 0,-1 0 0 0 0,1 1 1 0 0,-1-1-1 0 0,1 1 0 0 0,-1 0 0 0 0,1 0 1 0 0,-1 0-1 0 0,0 0 0 0 0,0 0 0 0 0,0 0 1 0 0,1 2 20 0 0,4 6-80 0 0,-1 0 0 0 0,3 7 80 0 0,-4-8-37 0 0,26 51-302 0 0,21 59 339 0 0,15 68-182 0 0,-26-56 86 0 0,-6 3 1 0 0,-6 0-1 0 0,-6 2 0 0 0,0 63 96 0 0,-15-33 221 0 0,-6 3-221 0 0,-2-147 11 0 0,-3 69 126 0 0,1-69-39 0 0,0-1 1 0 0,-2 0-1 0 0,-1 3-98 0 0,4-21 26 0 0,1-1-1 0 0,-1 0 1 0 0,0 1-1 0 0,0-1 0 0 0,0 0 1 0 0,0 0-1 0 0,0 0 1 0 0,-1 0-1 0 0,1 0 1 0 0,-1 0-1 0 0,1 0-25 0 0,1-2 3 0 0,-1 0 1 0 0,1 0-1 0 0,0 0 0 0 0,0 0 0 0 0,0 1 0 0 0,0-1 0 0 0,0 0 1 0 0,0 0-1 0 0,0 0 0 0 0,0 0 0 0 0,0 0 0 0 0,0 0 0 0 0,-1 0 1 0 0,1 0-1 0 0,0 0 0 0 0,0 0 0 0 0,0 0 0 0 0,0 0 0 0 0,0 0 0 0 0,0 0 1 0 0,0 0-1 0 0,0 0 0 0 0,-1 0 0 0 0,1 0 0 0 0,0 0 0 0 0,0 0 1 0 0,0 0-1 0 0,0 0 0 0 0,0 0 0 0 0,0 0 0 0 0,0 0 0 0 0,0 0 1 0 0,-1 0-1 0 0,1 0 0 0 0,0 0 0 0 0,0 0 0 0 0,0 0 0 0 0,0 0 1 0 0,0 0-1 0 0,0-1 0 0 0,0 1 0 0 0,0 0 0 0 0,0 0 0 0 0,0 0 1 0 0,0 0-1 0 0,0 0 0 0 0,-1 0 0 0 0,1 0 0 0 0,0 0 0 0 0,0 0 1 0 0,0-1-4 0 0,-6-5 23 0 0,-1 0 1 0 0,1-1 0 0 0,0 0 0 0 0,0 0 0 0 0,1 0 0 0 0,0-1 0 0 0,0 0-1 0 0,1 0 1 0 0,0 0 0 0 0,0-3-24 0 0,-9-23 168 0 0,-9-35-168 0 0,21 65 0 0 0,-82-353-116 0 0,54 220 76 0 0,-46-229-44 0 0,1-128 84 0 0,61 367 0 0 0,4-114 0 0 0,10 198 0 0 0,3-18 0 0 0,-2 46 0 0 0,0 1 0 0 0,1 0 0 0 0,1 0 0 0 0,0 0 0 0 0,6-12 0 0 0,-9 23-3 0 0,0 1-1 0 0,0-1 1 0 0,1 1 0 0 0,-1 0-1 0 0,1 0 1 0 0,-1 0 0 0 0,1-1-1 0 0,0 2 1 0 0,0-1-1 0 0,0 0 1 0 0,0 0 0 0 0,0 0-1 0 0,0 1 1 0 0,0 0 0 0 0,1-1 3 0 0,-2 2-2 0 0,0-1 0 0 0,1 1 1 0 0,-1-1-1 0 0,1 1 1 0 0,0 0-1 0 0,-1 0 0 0 0,1-1 1 0 0,-1 1-1 0 0,1 0 1 0 0,-1 1-1 0 0,1-1 0 0 0,-1 0 1 0 0,1 0-1 0 0,0 1 1 0 0,-1-1-1 0 0,1 1 1 0 0,-1-1-1 0 0,0 1 0 0 0,1 0 1 0 0,-1-1-1 0 0,1 1 1 0 0,-1 0-1 0 0,0 0 0 0 0,0 0 1 0 0,0 0-1 0 0,1 0 2 0 0,4 4-11 0 0,-1 1 0 0 0,1 0-1 0 0,-1 0 1 0 0,0 0 0 0 0,0 1-1 0 0,1 3 12 0 0,8 14-45 0 0,2 8 45 0 0,-11-22-13 0 0,196 444-238 0 0,-157-336 119 0 0,-5 1 1 0 0,-6 2-1 0 0,10 77 132 0 0,-5 47-124 0 0,-6 64 124 0 0,-3 246-68 0 0,-27-505 111 0 0,0 115 338 0 0,-4-148-246 0 0,2-14-6 0 0,-1-5-1 0 0,-3-5-80 0 0,0 0 0 0 0,1 1 0 0 0,0-2 0 0 0,0 1 0 0 0,1 0 0 0 0,-1-1-48 0 0,-9-49 31 0 0,8 39-18 0 0,-28-152 53 0 0,-14-69-85 0 0,32 175-1 0 0,-97-495-32 0 0,85 385 55 0 0,7-2-1 0 0,6-37-2 0 0,13 160 0 0 0,1-3 0 0 0,1 36 0 0 0,0 0 0 0 0,1 0 0 0 0,1 0 0 0 0,3-4 0 0 0,-6 19 1 0 0,1 0-1 0 0,0 1 0 0 0,0-1 1 0 0,0 1-1 0 0,0 0 1 0 0,1 0-1 0 0,0-1 1 0 0,0 1-1 0 0,-2 3-2 0 0,0 0 0 0 0,0 0 0 0 0,0 0 0 0 0,0 0 0 0 0,0 0 0 0 0,0 0 0 0 0,0 1 0 0 0,0-1 1 0 0,0 0-1 0 0,0 1 0 0 0,0-1 0 0 0,1 0 0 0 0,-1 1 0 0 0,0 0 0 0 0,0-1 0 0 0,1 1 0 0 0,-1 0 1 0 0,0-1-1 0 0,1 1 0 0 0,-1 0 0 0 0,0 0 0 0 0,1 0 0 0 0,-1 0 0 0 0,0 0 0 0 0,1 1 0 0 0,-1-1 1 0 0,0 0-1 0 0,0 1 0 0 0,1-1 0 0 0,0 1 2 0 0,3 2-16 0 0,0 0 0 0 0,0 0 1 0 0,0 0-1 0 0,0 1 0 0 0,-1 0 0 0 0,1 0 1 0 0,-1 0-1 0 0,0 0 0 0 0,-1 1 0 0 0,4 4 16 0 0,5 10-72 0 0,0 0-1 0 0,2 7 73 0 0,-6-10-20 0 0,19 39-97 0 0,9 29 117 0 0,18 61-59 0 0,-31-80 38 0 0,107 325-281 0 0,-81-210 85 0 0,0 39 217 0 0,-6 42-30 0 0,-7 53 30 0 0,-34-288 41 0 0,6 69 72 0 0,-7-70 163 0 0,-1 1 0 0 0,-3 15-276 0 0,3-39 182 0 0,-2-5-44 0 0,-5-7-91 0 0,1-1 0 0 0,0 0-1 0 0,1 0 1 0 0,-3-11-47 0 0,-15-53 170 0 0,17 55-159 0 0,-87-338-83 0 0,-22-216 72 0 0,88 395 0 0 0,8 0 0 0 0,5-91 0 0 0,16 143 0 0 0,0 102 0 0 0,1-1 0 0 0,1 1 0 0 0,7-22 0 0 0,-9 38 1 0 0,1 0-1 0 0,0 1 1 0 0,1-1-1 0 0,0 1 1 0 0,0 0-1 0 0,3-3 0 0 0,-5 9 0 0 0,-1-1 0 0 0,1 1-1 0 0,0 0 1 0 0,0 0 0 0 0,0 0-1 0 0,0 0 1 0 0,0 1 0 0 0,1-1-1 0 0,-1 1 1 0 0,3-2 0 0 0,-4 2-1 0 0,1 1 1 0 0,0-1-1 0 0,-1 1 0 0 0,1-1 1 0 0,0 1-1 0 0,0 0 0 0 0,-1 0 1 0 0,1 0-1 0 0,0 0 0 0 0,0 0 0 0 0,0 0 1 0 0,-1 0-1 0 0,1 0 0 0 0,0 1 1 0 0,0-1-1 0 0,-1 1 0 0 0,2 0 1 0 0,2 1-8 0 0,0 1 0 0 0,0-1 0 0 0,-1 1 0 0 0,0 0 0 0 0,1 0 0 0 0,-1 1 0 0 0,0-1 0 0 0,-1 1 0 0 0,2 1 8 0 0,7 9-34 0 0,0 1 0 0 0,-1 1 34 0 0,34 51-74 0 0,-3 3-1 0 0,3 12 75 0 0,63 151-259 0 0,-69-135 79 0 0,-6 1-1 0 0,10 50 181 0 0,32 207-191 0 0,-51-241 799 0 0,12 26-608 0 0,-36-139 119 0 0,1-6-39 0 0,-1-23-22 0 0,-1 0 1 0 0,-1 0-1 0 0,-4-14-58 0 0,2 6 18 0 0,-50-315-18 0 0,-13 1 0 0 0,-4-24 0 0 0,60 307 0 0 0,2-1 0 0 0,1-62 0 0 0,8 116 0 0 0,0 1 0 0 0,1 0 0 0 0,0-1 0 0 0,1 1 0 0 0,1 0 0 0 0,-1-1 0 0 0,3-3 0 0 0,-4 14 0 0 0,0 0 0 0 0,0 0 0 0 0,-1 0 0 0 0,1 1 0 0 0,0-1 0 0 0,1 0 0 0 0,-1 0 0 0 0,0 1 0 0 0,0-1 0 0 0,1 0 0 0 0,-1 2 0 0 0,0-1 0 0 0,0 1 0 0 0,-1-1 0 0 0,1 1 0 0 0,0-1 0 0 0,0 1 0 0 0,0-1 0 0 0,-1 1 0 0 0,1 0 0 0 0,0 0 0 0 0,0 0 0 0 0,0-1 0 0 0,0 1 0 0 0,0 0 0 0 0,0 0 0 0 0,0 0 0 0 0,-1 0 0 0 0,1 0 0 0 0,0 0 0 0 0,0 1 0 0 0,0-1 0 0 0,0 0 0 0 0,0 0 0 0 0,0 1 0 0 0,2 0 1 0 0,0 1-1 0 0,0-1 0 0 0,0 1 1 0 0,0 0-1 0 0,0 0 0 0 0,0 0 1 0 0,0 0-1 0 0,-1 1 0 0 0,1-1 1 0 0,-1 1-1 0 0,1 0 0 0 0,6 8-9 0 0,-2 0 0 0 0,3 4 9 0 0,26 47-60 0 0,-3 0 1 0 0,8 26 59 0 0,48 136-56 0 0,-28-50-68 0 0,-8 3 1 0 0,-9 1-1 0 0,-6 3 0 0 0,-5 34 124 0 0,-28-183 46 0 0,-1-2 109 0 0,0 0-1 0 0,-2 16-154 0 0,-4-49 97 0 0,-10-22-44 0 0,1 0 0 0 0,-7-24-53 0 0,-14-57-17 0 0,27 87 24 0 0,-69-254-126 0 0,-63-211-162 0 0,60 285 281 0 0,21 62 0 0 0,41 98 5 0 0,-60-155 54 0 0,68 180-59 0 0,7 14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0,3 9 0 0 0,12 34 0 0 0,15 26 0 0 0,-6-15 0 0 0,41 105-238 0 0,9 54 238 0 0,-43-107-141 0 0,-4 2 0 0 0,5 65 141 0 0,-22-90-44 0 0,-3 1 0 0 0,-5 81 44 0 0,-3-134-2 0 0,-2 5 2 0 0,1-24 23 0 0,0-1 0 0 0,0 0 1 0 0,-1 0-1 0 0,-4 7-23 0 0,6-15 10 0 0,0 0 0 0 0,0-1 0 0 0,0 1 0 0 0,-1-1 0 0 0,1 0 0 0 0,-1 1 0 0 0,0-1 0 0 0,1 0 0 0 0,-2 1-10 0 0,2-3 5 0 0,1 1-1 0 0,-1 0 0 0 0,0-1 1 0 0,0 1-1 0 0,0-1 1 0 0,0 1-1 0 0,0-1 1 0 0,0 1-1 0 0,0-1 1 0 0,0 0-1 0 0,0 1 1 0 0,0-1-1 0 0,0 0 1 0 0,0 0-1 0 0,0 0 1 0 0,0 0-1 0 0,0 0 0 0 0,0 0 1 0 0,-1 0-1 0 0,1 0 1 0 0,0 0-1 0 0,0 0 1 0 0,0-1-1 0 0,0 1-4 0 0,-4-2 16 0 0,0-1-1 0 0,0 0 1 0 0,0 0 0 0 0,0 0-1 0 0,1 0 1 0 0,0-1-1 0 0,-1 1 1 0 0,-2-5-16 0 0,5 6 3 0 0,-16-17-8 0 0,0 0 0 0 0,1-1 0 0 0,-6-12 5 0 0,-43-69-174 0 0,44 67 131 0 0,-145-246-550 0 0,91 149 332 0 0,-187-345 166 0 0,209 374 92 0 0,-96-166 166 0 0,27 49 18 0 0,108 191-83 0 0,3 8 206 0 0,-2-8-304 0 0,13 25 142 0 0,1 3 2 0 0,1 3 0 0 0,55 99-31 0 0,-6-11-82 0 0,19 48-136 0 0,-6 3 0 0 0,14 61 105 0 0,116 403-278 0 0,-184-576 278 0 0,63 201-35 0 0,11-6 6 0 0,-78-214 29 0 0,5 13 0 0 0,7 11 0 0 0,-13-29 0 0 0,0 1 0 0 0,1-1 0 0 0,-1 1 0 0 0,1-1 0 0 0,0 0 0 0 0,1-1 0 0 0,0 0 0 0 0,-5-3 0 0 0,1-1 0 0 0,0 1 0 0 0,0-1 0 0 0,0 0 0 0 0,-1 0 0 0 0,1 0 0 0 0,1 0 0 0 0,-1 0 0 0 0,0-1 0 0 0,0 1 0 0 0,0 0 0 0 0,1-1 0 0 0,-2 0 0 0 0,1 0 0 0 0,-1 0 0 0 0,0 0 0 0 0,0 0 0 0 0,0 0 0 0 0,0 0 0 0 0,1 0 0 0 0,-1-1 0 0 0,0 1 0 0 0,0 0 0 0 0,0-1 0 0 0,0 1 0 0 0,0-1 0 0 0,0 1 0 0 0,1-1 0 0 0,-1 0 0 0 0,-1 1 0 0 0,1-1 0 0 0,0 0 0 0 0,0 0 0 0 0,0 0 0 0 0,0 1 0 0 0,0-2 0 0 0,2-4 0 0 0,0 1 0 0 0,0-1 0 0 0,0 0 0 0 0,-1 0 0 0 0,0-1 0 0 0,0 1 0 0 0,-1 0 0 0 0,1-1 0 0 0,-1-2 0 0 0,2-16 0 0 0,-1 0 1 0 0,0 0-1 0 0,-2-1 0 0 0,-1-4 0 0 0,-13-102-11 0 0,12 111 5 0 0,-63-386-138 0 0,6 44 159 0 0,47 260 180 0 0,10 74-52 0 0,2 0-1 0 0,1-15-142 0 0,0 36 43 0 0,0 0 0 0 0,0 0-1 0 0,1-1 1 0 0,0 1 0 0 0,1-2-43 0 0,-2 8 17 0 0,0 0-1 0 0,0-1 1 0 0,0 1-1 0 0,1 0 1 0 0,-1 0 0 0 0,0 0-1 0 0,1 0 1 0 0,0 0-1 0 0,0 0-16 0 0,-1 1 8 0 0,0 0 0 0 0,0 0 0 0 0,0 1-1 0 0,0-1 1 0 0,0 0 0 0 0,0 1 0 0 0,0-1-1 0 0,0 1 1 0 0,0-1 0 0 0,0 1-1 0 0,1 0 1 0 0,-1-1 0 0 0,0 1 0 0 0,0 0-1 0 0,1 0 1 0 0,-1 0 0 0 0,0 0 0 0 0,1 0-8 0 0,2 0 8 0 0,0 1-1 0 0,-1 0 1 0 0,1 0 0 0 0,0 1 0 0 0,0-1 0 0 0,0 1 0 0 0,-1-1 0 0 0,1 1 0 0 0,-1 0 0 0 0,0 1 0 0 0,3 1-8 0 0,8 7 30 0 0,0 1 0 0 0,0 2-30 0 0,-11-11 5 0 0,23 24 10 0 0,-2 0 0 0 0,-1 2 0 0 0,7 12-15 0 0,11 22 29 0 0,3 12-29 0 0,9 25-109 0 0,34 93 109 0 0,27 110-165 0 0,-86-227 143 0 0,23 68-106 0 0,-44-122 139 0 0,-7-37 96 0 0,-22-110-43 0 0,10 62-107 0 0,-63-275-232 0 0,18 93 177 0 0,34 124 108 0 0,4-4-10 0 0,16 100 3 0 0,1-10-3 0 0,2 29 24 0 0,0-1-1 0 0,1 1 1 0 0,-1-1-1 0 0,1 1 1 0 0,1-1 0 0 0,-1 1-1 0 0,2-3-23 0 0,-3 8 2 0 0,0 1 0 0 0,0 0 0 0 0,0 0 0 0 0,0 0 0 0 0,0 0 0 0 0,0 0-1 0 0,0-1 1 0 0,0 1 0 0 0,0 0 0 0 0,1 0 0 0 0,-1 0 0 0 0,0 0 0 0 0,0 0 0 0 0,0 0 0 0 0,0 0 0 0 0,0-1-1 0 0,0 1 1 0 0,0 0 0 0 0,0 0 0 0 0,1 0 0 0 0,-1 0 0 0 0,0 0 0 0 0,0 0 0 0 0,0 0 0 0 0,0 0-1 0 0,0 0 1 0 0,0 0 0 0 0,1 0 0 0 0,-1 0 0 0 0,0 0 0 0 0,0 0 0 0 0,0 0 0 0 0,0 0 0 0 0,0 0 0 0 0,0 0-1 0 0,1 0 1 0 0,-1 0 0 0 0,0 0-2 0 0,4 0 6 0 0,-1 0 0 0 0,1 0 0 0 0,-1 0 0 0 0,1 1-1 0 0,0 0 1 0 0,-1 0 0 0 0,1 0 0 0 0,-1 0 0 0 0,0 0-1 0 0,1 1 1 0 0,-1-1 0 0 0,0 1 0 0 0,0 0 0 0 0,0 0 0 0 0,0 0-1 0 0,0 0 1 0 0,1 3-6 0 0,8 6 16 0 0,0 1 0 0 0,-1 0 1 0 0,3 7-17 0 0,-7-11 7 0 0,91 125 173 0 0,20 46-180 0 0,-67-102 17 0 0,-37-55-16 0 0,118 186 37 0 0,-93-141-21 0 0,-3 2-1 0 0,1 12-16 0 0,30 103-2 0 0,-23-59 15 0 0,-25-80 51 0 0,-17-43-43 0 0,-1-4 1 0 0,2-5-21 0 0,-1-1 1 0 0,1 1 0 0 0,-2-1 0 0 0,1 0 0 0 0,-1 0 0 0 0,0 0 0 0 0,-1-4-2 0 0,0-20-2 0 0,-2-9 2 0 0,1 14-1 0 0,-25-308-271 0 0,12 226 207 0 0,-24-237 58 0 0,34 307 10 0 0,3 0 0 0 0,1 1 0 0 0,1-1 0 0 0,5-16-3 0 0,-6 49 14 0 0,2 0 0 0 0,-1 0 0 0 0,1 0 0 0 0,0 0 0 0 0,0 1 0 0 0,0-1 0 0 0,1 1 0 0 0,2-3-14 0 0,-4 6 4 0 0,0 0 0 0 0,0 1-1 0 0,0-1 1 0 0,1 1 0 0 0,-1-1 0 0 0,0 1 0 0 0,1 0-1 0 0,-1-1 1 0 0,1 1 0 0 0,0 0 0 0 0,-1 0 0 0 0,1 0 0 0 0,0 0-1 0 0,0 1 1 0 0,0-1 0 0 0,-1 0 0 0 0,1 1 0 0 0,0-1-1 0 0,0 1 1 0 0,0 0 0 0 0,0 0 0 0 0,0-1 0 0 0,0 1-1 0 0,0 1 1 0 0,0-1 0 0 0,0 0 0 0 0,2 1-4 0 0,2 0 3 0 0,0 1 1 0 0,0 0-1 0 0,-1 1 1 0 0,1 0-1 0 0,-1-1 1 0 0,1 2-1 0 0,-1-1 1 0 0,0 1-1 0 0,0 0 1 0 0,3 2-4 0 0,5 6 6 0 0,-1 1 0 0 0,-1-1 0 0 0,4 7-6 0 0,22 31 13 0 0,-1 3 0 0 0,9 22-13 0 0,55 116 35 0 0,-72-135-32 0 0,28 56-89 0 0,-5 2 0 0 0,13 50 86 0 0,-29-50 1 0 0,-6 2 0 0 0,-4 1 0 0 0,0 48-1 0 0,14 217 295 0 0,-38-366-226 0 0,-6-29 40 0 0,-1-14-83 0 0,2 0 0 0 0,0-8-26 0 0,-2-11-56 0 0,-33-185-516 0 0,-12-4 572 0 0,-23-53-151 0 0,-31-132 6 0 0,39 85 168 0 0,51 235 9 0 0,5 1 0 0 0,2-41-32 0 0,8 104 130 0 0,2-17-130 0 0,0 41 29 0 0,-1 0 1 0 0,1 0 0 0 0,1 1-1 0 0,0-1 1 0 0,1 1 0 0 0,1-3-30 0 0,-4 12 2 0 0,0-1-1 0 0,0 1 1 0 0,1 0 0 0 0,-1 0-1 0 0,1 0 1 0 0,-1 0 0 0 0,1 0-1 0 0,0 0 1 0 0,-1 0 0 0 0,1 0-2 0 0,-1 1-1 0 0,0 1 1 0 0,0-1 0 0 0,0 1 0 0 0,0-1 0 0 0,0 1 0 0 0,0-1 0 0 0,0 1-1 0 0,0-1 1 0 0,0 1 0 0 0,0 0 0 0 0,1 0 0 0 0,-1-1 0 0 0,0 1 0 0 0,0 0-1 0 0,0 0 1 0 0,0 0 0 0 0,0 0 0 0 0,0 1 0 0 0,1-1 0 0 0,-1 0 0 0 0,0 0-1 0 0,0 1 1 0 0,1-1 0 0 0,2 2 0 0 0,0 0 0 0 0,0 1 0 0 0,0-1 0 0 0,0 1 0 0 0,-1-1 0 0 0,1 1 0 0 0,-1 0 0 0 0,0 1 0 0 0,0-1 0 0 0,1 1 0 0 0,7 10 0 0 0,0 1 0 0 0,-1 0 0 0 0,-9-13 0 0 0,35 56-27 0 0,-3 2-1 0 0,2 11 28 0 0,48 128-75 0 0,-31-52-98 0 0,1 29 173 0 0,25 157-187 0 0,-38-113 166 0 0,3 144 21 0 0,-26-93 87 0 0,-12 45-87 0 0,-5-281 28 0 0,-2 76 70 0 0,0-84-3 0 0,-1 0-1 0 0,-6 25-94 0 0,3-33 168 0 0,5-15 31 0 0,-1-8 7 0 0,-4-5-169 0 0,1-1 1 0 0,0-1-1 0 0,1 1 0 0 0,0-1 0 0 0,0-3-37 0 0,-14-61-166 0 0,12 48 146 0 0,-118-628-718 0 0,98 492 685 0 0,-24-179-1 0 0,39 222 226 0 0,3-82-172 0 0,9 159 126 0 0,4-20-126 0 0,-3 41 49 0 0,2 0 0 0 0,0 1 0 0 0,6-15-49 0 0,-8 29 7 0 0,1 1 0 0 0,-1-1 0 0 0,1 1 0 0 0,0 0-1 0 0,1 0 1 0 0,0 0 0 0 0,2-3-7 0 0,-5 8 1 0 0,0 0-1 0 0,0 0 1 0 0,0-1-1 0 0,0 1 1 0 0,0 0-1 0 0,0 0 1 0 0,0 0-1 0 0,1 0 0 0 0,-1 0 1 0 0,0 1-1 0 0,1-1 1 0 0,-1 0-1 0 0,1 1 1 0 0,-1-1-1 0 0,1 1 1 0 0,-1-1-1 0 0,1 1 1 0 0,-1 0-1 0 0,1-1 1 0 0,0 1-1 0 0,-1 0 1 0 0,1 0-1 0 0,-1 0 1 0 0,1 1-1 0 0,0-1 0 0 0,-1 0 1 0 0,1 0-1 0 0,-1 1 1 0 0,1-1-1 0 0,-1 1 1 0 0,1-1-1 0 0,-1 1 1 0 0,0 0-1 0 0,2 0 0 0 0,5 5-7 0 0,-1-1 1 0 0,1 1-1 0 0,-1 0 0 0 0,-1 0 0 0 0,1 1 1 0 0,-1 0-1 0 0,0 0 7 0 0,15 21-77 0 0,3 8 77 0 0,-8-12-17 0 0,77 123-274 0 0,60 133 291 0 0,-90-150-137 0 0,-5 4 0 0 0,19 75 137 0 0,51 255-118 0 0,-127-458 118 0 0,3 11 26 0 0,0 0 0 0 0,1 0-1 0 0,1-1 1 0 0,7 15-26 0 0,-11-28 96 0 0,0-5-7 0 0,1-4-80 0 0,0-1 0 0 0,0 1-1 0 0,0-1 1 0 0,-1 0 0 0 0,0 0 0 0 0,-1 0-1 0 0,2-5-8 0 0,0-18 26 0 0,0-8-26 0 0,-2 22 1 0 0,10-357-119 0 0,-18-2-105 0 0,0-21 92 0 0,16-16 275 0 0,0 280-60 0 0,6 0 0 0 0,9-11-84 0 0,-20 119 10 0 0,2 1 0 0 0,3-7-10 0 0,-7 23 0 0 0,1 0-1 0 0,0 1 1 0 0,0-1-1 0 0,1 0 1 0 0,0 1 0 0 0,0 0-1 0 0,0 0 1 0 0,1 0-1 0 0,1-1 1 0 0,-5 5 0 0 0,1 1 0 0 0,0-1 0 0 0,-1 1 0 0 0,1 0 0 0 0,0-1 0 0 0,-1 1 0 0 0,1 0 0 0 0,0 0 0 0 0,0 0 0 0 0,0 1 0 0 0,0-1 0 0 0,0 0 0 0 0,0 1 0 0 0,0-1 0 0 0,0 1 0 0 0,0 0 0 0 0,0-1 0 0 0,1 1 0 0 0,-1 1 0 0 0,0-1 0 0 0,1 0 0 0 0,-1 1 0 0 0,0 0 0 0 0,0-1 0 0 0,0 1 0 0 0,-1 0 0 0 0,1 0 0 0 0,0 0 0 0 0,0 0 0 0 0,0 0 0 0 0,-1 1 0 0 0,1-1 0 0 0,0 0 0 0 0,-1 1 0 0 0,0-1 0 0 0,1 1 0 0 0,0 1 0 0 0,8 10-10 0 0,-1 1 0 0 0,-1 0 0 0 0,0 0 1 0 0,3 11 9 0 0,24 64-66 0 0,2 21-58 0 0,-5 2 0 0 0,-3 10 124 0 0,48 318-97 0 0,-66-370 63 0 0,60 444 22 0 0,-48-301 191 0 0,-11-102-70 0 0,-10-91-55 0 0,2 8 311 0 0,-2 15-365 0 0,-4-87 183 0 0,-6-26-183 0 0,5 41 6 0 0,-35-282-125 0 0,-10-97-71 0 0,29 240 177 0 0,-13-122 15 0 0,5-69-2 0 0,22 202 0 0 0,8-43 0 0 0,-3 188 0 0 0,2-19 0 0 0,2-6 0 0 0,-3 29 0 0 0,0 0 0 0 0,1 0 0 0 0,0 0 0 0 0,1 0 0 0 0,0 0 0 0 0,3-6 0 0 0,-6 14 0 0 0,0-1 0 0 0,0 1 0 0 0,1-1 0 0 0,-1 0 0 0 0,1 1 0 0 0,-1-1 0 0 0,0 1 0 0 0,1-1 0 0 0,-1 1 0 0 0,1-1 0 0 0,-1 1 0 0 0,1-1 0 0 0,0 1 0 0 0,-1-1 0 0 0,1 1 0 0 0,-1 0 0 0 0,1-1 0 0 0,0 1 0 0 0,0 0 0 0 0,0 0-1 0 0,0 0 0 0 0,0 0 0 0 0,0 0-1 0 0,0 0 1 0 0,1 0 0 0 0,-1 0 0 0 0,0 0-1 0 0,0 1 1 0 0,0-1 0 0 0,0 0 0 0 0,0 1-1 0 0,0-1 1 0 0,0 1 0 0 0,0-1 0 0 0,0 1-1 0 0,0-1 1 0 0,-1 1 1 0 0,4 2-10 0 0,-1-1 1 0 0,0 1-1 0 0,0 0 0 0 0,2 2 10 0 0,9 13-3 0 0,-1 1 0 0 0,0 1 0 0 0,-2 0 0 0 0,4 9 3 0 0,-4-10 0 0 0,30 64-30 0 0,-3 1 0 0 0,19 68 30 0 0,40 183-84 0 0,16 220-12 0 0,-35 7 24 0 0,26 591 496 0 0,-104-1149-415 0 0,4 75 224 0 0,-4-62-54 0 0,-1-1 0 0 0,-1 0 0 0 0,-1 10-179 0 0,2-23 137 0 0,-2-4-29 0 0,1-1-92 0 0,0 1-1 0 0,0-1 0 0 0,-1 1 1 0 0,1-1-1 0 0,0 0 0 0 0,0 0 1 0 0,1 0-1 0 0,-1 0 1 0 0,0 0-1 0 0,1 0 0 0 0,-1-1 1 0 0,0 0-16 0 0,-3-7 3 0 0,0-1 0 0 0,-2-7-3 0 0,-12-38-223 0 0,-11-53 223 0 0,-5-63-214 0 0,19 91 92 0 0,-44-240-288 0 0,11-40 410 0 0,2-243-58 0 0,31-1 62 0 0,21 302-4 0 0,14-10 0 0 0,10 67-10 0 0,-26 227-1 0 0,0 1 0 0 0,1-1 0 0 0,1 1 0 0 0,1 0 0 0 0,1 0 0 0 0,2-3 11 0 0,-8 18-9 0 0,1 0-1 0 0,0-1 0 0 0,0 1 1 0 0,0 0-1 0 0,2-1 10 0 0,-3 3-1 0 0,0 0 1 0 0,-1 0-1 0 0,1 1 0 0 0,0-1 0 0 0,0 0 1 0 0,0 1-1 0 0,0-1 0 0 0,0 0 0 0 0,0 1 1 0 0,0-1-1 0 0,0 1 0 0 0,0 0 0 0 0,0-1 1 0 0,0 1-1 0 0,0 0 0 0 0,1 0 1 0 0,-1 0-1 0 0,1 0-1 0 0,0 0 1 0 0,-1 1-1 0 0,1-1 1 0 0,-1 0-1 0 0,1 1 0 0 0,0 0 1 0 0,-1-1-1 0 0,1 1 1 0 0,-1 0-1 0 0,0 0 1 0 0,1 0-1 0 0,-1 0 1 0 0,0 0-1 0 0,1 0 1 0 0,-1 0-1 0 0,0 0 1 0 0,0 1-1 0 0,0-1 0 0 0,1 2 2 0 0,3 5-13 0 0,1 0 0 0 0,-2 0 0 0 0,2 3 13 0 0,-2-4-2 0 0,15 34-6 0 0,-1 0 0 0 0,-2 1 0 0 0,-2 1 8 0 0,34 131-45 0 0,-39-139 37 0 0,100 467-112 0 0,-31 5 56 0 0,-36-118 49 0 0,-14 0 233 0 0,-22-309-104 0 0,-4-55-75 0 0,9 230 450 0 0,-14-263-391 0 0,0 1-100 0 0,-5-23-6 0 0,1 0 0 0 0,-2-32 8 0 0,0 8-53 0 0,-104-781-510 0 0,98 686 567 0 0,-35-408 52 0 0,41 375-27 0 0,9 1 0 0 0,8-14-29 0 0,-7 185 3 0 0,8-82 5 0 0,-7 77-8 0 0,1 0 0 0 0,1 0-1 0 0,0 1 1 0 0,6-14 0 0 0,-9 26 0 0 0,1-1 0 0 0,-1 1 0 0 0,0 0 0 0 0,1 0 0 0 0,-1 0 0 0 0,1 0 0 0 0,0-1 0 0 0,-2 2 0 0 0,1 1 0 0 0,-1-1 0 0 0,1 1 0 0 0,0-1 0 0 0,-1 1 0 0 0,1-1 0 0 0,0 1 0 0 0,-1 0 0 0 0,1-1 0 0 0,0 1 0 0 0,-1 0 0 0 0,1 0 0 0 0,0-1 0 0 0,0 1 0 0 0,-1 0 0 0 0,1 0 0 0 0,0 0 0 0 0,0 0 0 0 0,0 0 0 0 0,-1 0 0 0 0,2 0-1 0 0,-1 1 0 0 0,1-1-1 0 0,-1 0 1 0 0,0 1 0 0 0,1 0 0 0 0,-1-1-1 0 0,0 1 1 0 0,1 0 0 0 0,-1 0 0 0 0,0-1-1 0 0,0 1 1 0 0,0 0 0 0 0,1 1 1 0 0,2 2-11 0 0,-1-1 0 0 0,0 1 0 0 0,0 0 0 0 0,0 1 11 0 0,6 11-11 0 0,0 1-1 0 0,-1 0 1 0 0,-1 0-1 0 0,1 7 12 0 0,21 75-42 0 0,-20-66 38 0 0,83 321 4 0 0,-17 5 0 0 0,-31-55-32 0 0,0 230 32 0 0,-43 307-32 0 0,-14-595 25 0 0,-11-4 42 0 0,16-186 202 0 0,-5 7-237 0 0,9-47 67 0 0,-1 1 0 0 0,0-1 0 0 0,-1 0 0 0 0,-1 0 0 0 0,-8 12-67 0 0,12-23 24 0 0,0 0-1 0 0,-1 0 0 0 0,1 0 1 0 0,-1 0-1 0 0,0-1 0 0 0,-5 4-23 0 0,6-6 13 0 0,1 0-1 0 0,-1 0 0 0 0,0 0 1 0 0,0 0-1 0 0,0-1 0 0 0,0 0 1 0 0,0 1-1 0 0,-1-1 0 0 0,1 0 1 0 0,0 0-1 0 0,-1-1 0 0 0,-2 1-12 0 0,0 0 9 0 0,-1-1 0 0 0,0 0 0 0 0,1-1 0 0 0,-1 0 0 0 0,1 0 0 0 0,-1 0 0 0 0,1-1-1 0 0,-1 1 1 0 0,1-1 0 0 0,-4-3-9 0 0,0 1 9 0 0,0-2-1 0 0,1 1 1 0 0,0-1-1 0 0,0 0 1 0 0,1-1-1 0 0,-3-2-8 0 0,-9-12 5 0 0,0 0 0 0 0,1-2 0 0 0,2 0 0 0 0,-7-11-5 0 0,-27-47-56 0 0,3-2-1 0 0,4-3 0 0 0,-4-18 57 0 0,-100-273-229 0 0,109 272 212 0 0,-32-81 10 0 0,-62-171-28 0 0,73 178 13 0 0,8-4 22 0 0,-17-130 0 0 0,65 287 0 0 0,1-1 0 0 0,2 0 0 0 0,0 1 0 0 0,3-25 0 0 0,3-61-53 0 0,-6 102 48 0 0,2 1 0 0 0,-1-1 0 0 0,1 0 1 0 0,1 0-1 0 0,0-2 5 0 0,2 4-29 0 0,-4 8 27 0 0,0 0 0 0 0,0 0 1 0 0,0-1-1 0 0,0 1 0 0 0,0 0 1 0 0,1 0-1 0 0,-1 0 1 0 0,0 0-1 0 0,0 0 0 0 0,0 0 1 0 0,1-1-1 0 0,-1 1 0 0 0,0 0 1 0 0,0 0-1 0 0,0 0 1 0 0,1 0-1 0 0,-1 0 0 0 0,0 0 1 0 0,0 0-1 0 0,1 0 1 0 0,-1 0-1 0 0,0 0 0 0 0,0 0 1 0 0,1 0-1 0 0,-1 0 0 0 0,0 0 1 0 0,0 0-1 0 0,1 0 2 0 0,1 1-11 0 0,0 0 1 0 0,0 1-1 0 0,-1-1 0 0 0,1 0 1 0 0,0 1-1 0 0,0-1 0 0 0,-1 1 0 0 0,1 0 1 0 0,-1-1-1 0 0,1 1 0 0 0,0 2 11 0 0,19 28-92 0 0,-17-27 80 0 0,31 56-107 0 0,-1 1 0 0 0,-3 5 119 0 0,51 135-117 0 0,-9 18-47 0 0,32 169 164 0 0,25 234-45 0 0,-129-615 45 0 0,109 596-87 0 0,-32 3 208 0 0,-71-491 104 0 0,-8-90 82 0 0,0 0 0 0 0,-1 0 0 0 0,-3 5-307 0 0,4-27 170 0 0,-1-6-39 0 0,-1 0-107 0 0,-1-1 1 0 0,1 0 0 0 0,0 0-1 0 0,0 0 1 0 0,1-1-1 0 0,-1 1 1 0 0,0-1 0 0 0,1 1-1 0 0,-2-4-24 0 0,-11-23 3 0 0,2 1 0 0 0,0-2-1 0 0,2 1 1 0 0,0-9-3 0 0,5 22-4 0 0,-95-346-142 0 0,15-6 65 0 0,47 187 81 0 0,-28-124-53 0 0,8 62 44 0 0,-56-234 7 0 0,15-3 2 0 0,13-44-43 0 0,64 334-714 0 0,2-145 757 0 0,21 322-40 0 0,0-12-117 0 0,1-6 157 0 0,-1 25-49 0 0,1 0-1 0 0,0 0 0 0 0,1-1 1 0 0,0 1-1 0 0,0 0 1 0 0,1-3 49 0 0,-2 9-41 0 0,1 4 2 0 0,31 84-285 0 0,8 42 324 0 0,6 18-83 0 0,-4-30 72 0 0,42 148-14 0 0,-10 4-1 0 0,36 266 26 0 0,-60-172-81 0 0,-15 3 0 0 0,-16 3 81 0 0,-10 98-40 0 0,-25-3 487 0 0,14-447-397 0 0,-7 66 199 0 0,5-66-101 0 0,0 1 0 0 0,-1-1 1 0 0,-5 10-149 0 0,8-22 71 0 0,-1-1 1 0 0,0 1 0 0 0,0-1 0 0 0,0 0 0 0 0,-1 0 0 0 0,1 0-1 0 0,-1 0 1 0 0,-3 3-72 0 0,6-7 7 0 0,0 0 0 0 0,0 0 0 0 0,0 0-1 0 0,0 0 1 0 0,-1 0 0 0 0,1 1 0 0 0,0-1 0 0 0,0 0-1 0 0,0 0 1 0 0,0 0 0 0 0,0 0 0 0 0,-1 0 0 0 0,1 0-1 0 0,0 0 1 0 0,0 0 0 0 0,0 0 0 0 0,0 0 0 0 0,-1 0 0 0 0,1 0-1 0 0,0 0 1 0 0,0 0 0 0 0,0 0 0 0 0,0 0 0 0 0,-1 0-1 0 0,1 0 1 0 0,0 0 0 0 0,0 0 0 0 0,0 0 0 0 0,0 0-1 0 0,-1 0 1 0 0,1 0 0 0 0,0 0 0 0 0,0 0 0 0 0,0 0-1 0 0,0 0 1 0 0,0 0 0 0 0,-1 0 0 0 0,1 0-7 0 0,-3-2 19 0 0,-1 1 1 0 0,1-1-1 0 0,0 0 1 0 0,-1 0-1 0 0,1 0 1 0 0,0-1-1 0 0,0 1 0 0 0,0-1 1 0 0,1 1-1 0 0,-1-1 1 0 0,-1-2-20 0 0,-6-8 39 0 0,1 0 0 0 0,-2-5-39 0 0,11 18 1 0 0,-46-81 13 0 0,-5-19-14 0 0,34 67-35 0 0,-118-270-139 0 0,18-9 36 0 0,-80-319 63 0 0,46-33 75 0 0,98 396 2 0 0,-42-243-16 0 0,82 431-34 0 0,-25-174 47 0 0,27 152-232 0 0,2-51 233 0 0,8 44-195 0 0,1 105 115 0 0,1 5 20 0 0,3 3 34 0 0,-1-1 1 0 0,0 1-1 0 0,-1 0 1 0 0,1 0 0 0 0,-1 0-1 0 0,0 0 1 0 0,1 4 25 0 0,12 34-155 0 0,-15-40 151 0 0,42 144-278 0 0,53 212-6 0 0,167 705 83 0 0,-105-443 190 0 0,-12 2 19 0 0,-31-112 130 0 0,-17-16 764 0 0,-92-467-627 0 0,-1 0 0 0 0,-1 20-271 0 0,-3-43 130 0 0,0-4-2 0 0,-1-5-1 0 0,-77-246 29 0 0,-13-2 21 0 0,26 77-125 0 0,-3-12-66 0 0,-83-241-36 0 0,29 34 50 0 0,-33-228 0 0 0,58 129 0 0 0,20-3 0 0 0,66 406-32 0 0,-13-106-173 0 0,17 108 26 0 0,4-20 179 0 0,3 88-133 0 0,3-18 133 0 0,-2 30-47 0 0,0 0 0 0 0,1 0 0 0 0,1 1 0 0 0,-1-1 0 0 0,2-2 47 0 0,-4 11-3 0 0,0 0 0 0 0,0 0 0 0 0,1-1 0 0 0,-1 1 0 0 0,0 0 0 0 0,0 0 0 0 0,0 0 1 0 0,0 0-1 0 0,0 0 0 0 0,0 0 0 0 0,0-1 0 0 0,0 1 0 0 0,0 0 0 0 0,0 0 0 0 0,1 0 0 0 0,-1 0 0 0 0,0 0 0 0 0,0 0 0 0 0,0 0 0 0 0,0 0 0 0 0,0 0 0 0 0,0 0 0 0 0,1-1 0 0 0,-1 1 0 0 0,0 0 0 0 0,0 0 0 0 0,0 0 0 0 0,0 0 0 0 0,1 0 0 0 0,-1 0 0 0 0,0 0 1 0 0,0 0 2 0 0,2 0-14 0 0,-1 0 1 0 0,1 0-1 0 0,0 0 0 0 0,0 0 1 0 0,-1 0-1 0 0,1 0 1 0 0,0 1-1 0 0,-1-1 1 0 0,1 0-1 0 0,0 1 1 0 0,-1 0-1 0 0,1-1 1 0 0,0 1-1 0 0,-1 0 1 0 0,1 0-1 0 0,-1 0 1 0 0,0 0-1 0 0,1 0 1 0 0,-1 0-1 0 0,0 0 1 0 0,1 0-1 0 0,-1 0 1 0 0,1 2 13 0 0,4 5-65 0 0,0 0 1 0 0,0 0-1 0 0,4 9 65 0 0,-8-14-9 0 0,23 47-125 0 0,-1 1 0 0 0,15 50 134 0 0,-21-52-42 0 0,118 294-152 0 0,-3-6 51 0 0,-11 4 54 0 0,3 88 87 0 0,-104-338 11 0 0,-5 1 0 0 0,-3 1-1 0 0,0 70-8 0 0,-13-137 151 0 0,-2 22-151 0 0,1-37 45 0 0,-1 0 0 0 0,0 0 0 0 0,0 0 0 0 0,-1 0 0 0 0,-3 4-45 0 0,5-12 27 0 0,0 0 1 0 0,0 0-1 0 0,-1 0 0 0 0,1 0 0 0 0,-1-1 0 0 0,0 1 1 0 0,0-1-1 0 0,0 1 0 0 0,0-1 0 0 0,-1 1 0 0 0,1-1 1 0 0,0 0-1 0 0,-1 0 0 0 0,0 0-27 0 0,1-1 32 0 0,0 0 0 0 0,-1 0 1 0 0,1 0-1 0 0,0 0 0 0 0,-1-1 0 0 0,1 1 0 0 0,-1-1 0 0 0,1 1 1 0 0,-1-1-1 0 0,1 0 0 0 0,-1 0 0 0 0,1 0 0 0 0,-1 0 0 0 0,1 0 1 0 0,0-1-1 0 0,-1 1 0 0 0,1-1 0 0 0,-1 1-32 0 0,-3-2 51 0 0,1-1-1 0 0,-1 1 1 0 0,1-1-1 0 0,-1 1 1 0 0,1-2-1 0 0,0 1 1 0 0,0 0-1 0 0,-2-3-50 0 0,-9-8 171 0 0,-11-14-171 0 0,27 28 1 0 0,-29-32 80 0 0,2-2 0 0 0,1-1 0 0 0,-15-28-81 0 0,-59-117-123 0 0,-32-100 4 0 0,50 100 62 0 0,-74-136-26 0 0,10 20 65 0 0,11-4-25 0 0,20 9-193 0 0,14-3 0 0 0,-27-157 236 0 0,123 432-44 0 0,0 1-90 0 0,-1-12 134 0 0,5 25-14 0 0,1 1 0 0 0,0 0-1 0 0,0 0 1 0 0,0-1 0 0 0,0 1 0 0 0,0 0 0 0 0,1 0 0 0 0,0-1 0 0 0,0-1 14 0 0,-1 6-1 0 0,0 0 0 0 0,0 0-1 0 0,0 0 1 0 0,0 0 0 0 0,0 0 0 0 0,0 0 0 0 0,0 1 0 0 0,0-1 0 0 0,0 0-1 0 0,0 0 1 0 0,0 0 0 0 0,1 0 0 0 0,-1 0 0 0 0,0 0 0 0 0,0 0 0 0 0,0 0-1 0 0,0 0 1 0 0,0 0 0 0 0,0 0 0 0 0,0 0 0 0 0,0 0 0 0 0,0 0 0 0 0,0 0-1 0 0,0 0 1 0 0,0 0 0 0 0,0 0 0 0 0,0 0 0 0 0,0 0 0 0 0,0 0 0 0 0,0 0-1 0 0,1 0 1 0 0,-1 0 0 0 0,0 0 0 0 0,0 0 0 0 0,0 0 0 0 0,0 0 0 0 0,0 0-1 0 0,0 0 1 0 0,0 0 0 0 0,0 0 0 0 0,0 0 0 0 0,0 0 0 0 0,0 0 0 0 0,0 0-1 0 0,0 0 1 0 0,0 0 0 0 0,0 0 0 0 0,0 0 0 0 0,1 0 0 0 0,-1 0 0 0 0,0 0-1 0 0,0 0 1 0 0,0 0 0 0 0,0 0 0 0 0,0 0 0 0 0,0 0 0 0 0,0 0 0 0 0,0 0-1 0 0,0-1 1 0 0,0 1 0 0 0,0 0 0 0 0,0 0 0 0 0,0 0 0 0 0,0 0 0 0 0,0 0-1 0 0,0 0 1 0 0,0 0 0 0 0,0 0 0 0 0,0 0 0 0 0,0 0 1 0 0,5 3-15 0 0,-1 1 0 0 0,0 0 0 0 0,0 1-1 0 0,0-1 1 0 0,0 1 0 0 0,0 0 0 0 0,1 3 15 0 0,7 13-46 0 0,3 9 46 0 0,-3-8-12 0 0,89 178-188 0 0,103 192 0 0 0,-138-275 156 0 0,134 249-64 0 0,0 86-178 0 0,-25 8 89 0 0,-97-220 99 0 0,38 208 98 0 0,-78-255 180 0 0,-30-137 241 0 0,-3 0 0 0 0,-1 26-421 0 0,-6-49 508 0 0,2-33-503 0 0,0 0 0 0 0,0 0 0 0 0,0 1 0 0 0,0-1 0 0 0,0 0 0 0 0,0 0 0 0 0,0 0 0 0 0,0 0 0 0 0,0 0 0 0 0,0 0 0 0 0,0 0 0 0 0,0 0 0 0 0,0 0 0 0 0,0 0 0 0 0,0 0 1 0 0,0 1-1 0 0,0-1 0 0 0,0 0 0 0 0,0 0 0 0 0,0 0 0 0 0,0 0 0 0 0,0 0 0 0 0,0 0 0 0 0,-1 0 0 0 0,1 0 0 0 0,0 0 0 0 0,0 0 0 0 0,0 0 0 0 0,0 0 0 0 0,0 0 0 0 0,0 0 0 0 0,0 0 0 0 0,0 0 0 0 0,0 0 0 0 0,0 1 0 0 0,0-1 0 0 0,0 0 0 0 0,-1 0 0 0 0,1 0 0 0 0,0 0 0 0 0,0 0 0 0 0,0 0 0 0 0,0 0 0 0 0,0 0 0 0 0,0 0 0 0 0,0 0 0 0 0,0-1 0 0 0,0 1 0 0 0,0 0 0 0 0,-1 0 0 0 0,1 0-5 0 0,-3 0 34 0 0,-1 0 1 0 0,1-1-1 0 0,0 0 0 0 0,-1 0 1 0 0,1 0-1 0 0,0 0 0 0 0,0-1 0 0 0,-1 1 1 0 0,1-1-1 0 0,0 1 0 0 0,0-1 1 0 0,1 0-1 0 0,-1-1 0 0 0,-1 0-34 0 0,-7-7 48 0 0,1 0 0 0 0,0-1 0 0 0,0-1-48 0 0,-19-25 58 0 0,2 0 0 0 0,-6-15-58 0 0,-45-84 60 0 0,-48-112-60 0 0,32 59 0 0 0,86 173 0 0 0,-207-403 3 0 0,20-9-16 0 0,120 235-41 0 0,9-2 1 0 0,-24-133 53 0 0,29 40-100 0 0,38 147-297 0 0,5-8 397 0 0,13 72-157 0 0,5 66 105 0 0,1 0 0 0 0,0-1 0 0 0,0 1 0 0 0,1 0 1 0 0,1-3 51 0 0,-2 11-96 0 0,2 3 6 0 0,0 2 75 0 0,0-1-1 0 0,0 0 1 0 0,0 1-1 0 0,0 0 1 0 0,0-1-1 0 0,0 1 0 0 0,0 0 1 0 0,-1 1-1 0 0,1-1 1 0 0,-1 0-1 0 0,1 2 16 0 0,6 6-63 0 0,-1 1 0 0 0,3 6 63 0 0,27 43-273 0 0,5 19 273 0 0,2 3-106 0 0,163 286-195 0 0,-9 7 70 0 0,-21 15 5 0 0,-24 11 46 0 0,-55-101 83 0 0,-13 5 0 0 0,-7 32 97 0 0,-14 6 68 0 0,-48-227 24 0 0,1 113-92 0 0,-17-186 159 0 0,-3 22-159 0 0,0-44 147 0 0,-1 1 1 0 0,-1 0 0 0 0,-5 15-148 0 0,7-31 54 0 0,0-1 0 0 0,0 0 1 0 0,0 0-1 0 0,0 0 1 0 0,-1 0-1 0 0,0 0 0 0 0,0-1 1 0 0,0 1-1 0 0,0-1 1 0 0,-1 1-1 0 0,0-1 0 0 0,-4 3-54 0 0,6-5 38 0 0,-1 0-1 0 0,0 0 1 0 0,0-1-1 0 0,0 1 0 0 0,0-1 1 0 0,0 0-1 0 0,0 1 1 0 0,0-1-1 0 0,0-1 1 0 0,0 1-1 0 0,-1 0 0 0 0,1-1 1 0 0,0 0-1 0 0,0 1 1 0 0,-1-1-1 0 0,1-1 0 0 0,0 1 1 0 0,-1 0-1 0 0,1-1 1 0 0,0 0-1 0 0,-3 0-37 0 0,-3-3 40 0 0,0 0 1 0 0,0 0-1 0 0,1-1 0 0 0,0 0 1 0 0,0 0-1 0 0,0-1 0 0 0,1 0 1 0 0,0-1-1 0 0,-1-1-40 0 0,-20-20 16 0 0,1-1-1 0 0,1-1 1 0 0,-20-33-16 0 0,-62-108 44 0 0,65 101-63 0 0,8 13-6 0 0,-240-406-99 0 0,172 267 70 0 0,9-4 1 0 0,-8-45 53 0 0,-17-95-21 0 0,-20-131 21 0 0,89 267-85 0 0,8-1 0 0 0,-8-154 85 0 0,47 321-43 0 0,-4-25-86 0 0,4 0 0 0 0,2-3 129 0 0,2 48-89 0 0,1 0 1 0 0,1-6 88 0 0,-2 17-41 0 0,1 0 0 0 0,0 0 0 0 0,0 1 1 0 0,0-1-1 0 0,1 1 0 0 0,0-1 0 0 0,1-1 41 0 0,-3 7-15 0 0,0-1-1 0 0,0 1 0 0 0,0 0 1 0 0,0-1-1 0 0,0 1 0 0 0,0 0 0 0 0,0 0 1 0 0,0 0-1 0 0,0 0 0 0 0,0 0 1 0 0,1 0-1 0 0,-1 0 0 0 0,0 0 1 0 0,1 1-1 0 0,-1-1 0 0 0,1 0 1 0 0,-1 1-1 0 0,0-1 0 0 0,1 1 1 0 0,1-1 15 0 0,-1 1-21 0 0,0 0-1 0 0,0 0 1 0 0,-1 1 0 0 0,1-1 0 0 0,0 0 0 0 0,0 1 0 0 0,0-1 0 0 0,0 1-1 0 0,0 0 1 0 0,0-1 0 0 0,-1 1 0 0 0,1 0 0 0 0,0 0 0 0 0,0 1 21 0 0,6 4-66 0 0,-1 0 1 0 0,-1 0 0 0 0,1 1 0 0 0,-1-1-1 0 0,0 1 1 0 0,2 4 65 0 0,9 15-129 0 0,0 0 1 0 0,-2 2 0 0 0,4 10 128 0 0,36 90-247 0 0,-44-102 204 0 0,304 730-396 0 0,-278-669 394 0 0,168 457-55 0 0,-138-328 40 0 0,19 129 60 0 0,-38-84 96 0 0,-12 2 0 0 0,-11 6-96 0 0,-15-84 308 0 0,-9-123 375 0 0,-8 58-683 0 0,7-119 11 0 0,-3 23 502 0 0,-3 11-513 0 0,5-28 137 0 0,-1 0 1 0 0,0 0-1 0 0,-1 0 0 0 0,0-1 1 0 0,0 1-1 0 0,-3 5-137 0 0,5-11 36 0 0,0 1 0 0 0,0-1 0 0 0,0 1 0 0 0,0-1 1 0 0,0 1-1 0 0,0-1 0 0 0,-1 0 0 0 0,1 1 0 0 0,-1-1 0 0 0,1 0 0 0 0,-1 0 1 0 0,1 0-1 0 0,-1 0 0 0 0,1-1 0 0 0,-1 1 0 0 0,-1 0-36 0 0,2 0 29 0 0,-1-1 0 0 0,1 0 1 0 0,-1 0-1 0 0,0 0 0 0 0,1 0 0 0 0,-1 0 0 0 0,1 0 0 0 0,-1-1 0 0 0,1 1 1 0 0,-1 0-1 0 0,1-1 0 0 0,-1 1 0 0 0,1-1 0 0 0,-1 1 0 0 0,0-2-29 0 0,-5-2 59 0 0,0-1-1 0 0,0 0 0 0 0,1 0 0 0 0,0-1 0 0 0,0 0 0 0 0,-3-4-58 0 0,6 6-7 0 0,-43-48 56 0 0,3-2 0 0 0,-20-35-49 0 0,-69-122-96 0 0,12-4-109 0 0,-30-92 205 0 0,-84-233-36 0 0,192 440 27 0 0,-201-510-63 0 0,78 142-29 0 0,32-9-63 0 0,-13-187-459 0 0,141 644 597 0 0,-26-137-182 0 0,22 97-70 0 0,-1-39 278 0 0,10 73-73 0 0,2 18 59 0 0,-2 8 13 0 0,0-1 1 0 0,0 1 0 0 0,0 0-1 0 0,0 0 1 0 0,0 0 0 0 0,0 0 0 0 0,0 0-1 0 0,0 0 1 0 0,0 0 0 0 0,0-1-1 0 0,0 1 1 0 0,0 0 0 0 0,0 0-1 0 0,1 0 1 0 0,-1 0 0 0 0,0 0-1 0 0,0 0 1 0 0,0 0 0 0 0,0 0 0 0 0,0 0-1 0 0,0-1 1 0 0,0 1 0 0 0,1 0-1 0 0,-1 0 1 0 0,0 0 0 0 0,0 0-1 0 0,0 0 1 0 0,0 0 0 0 0,0 0-1 0 0,0 0 1 0 0,1 0 0 0 0,-1 0-1 0 0,0 0 1 0 0,0 0 0 0 0,0 0 0 0 0,0 0 0 0 0,2 1-5 0 0,-1 0 0 0 0,1 0 0 0 0,-1 0 0 0 0,0 0 0 0 0,1 1 0 0 0,-1-1 0 0 0,0 0 0 0 0,0 1 0 0 0,0-1 0 0 0,0 1 0 0 0,0-1 1 0 0,0 1-1 0 0,0 0 5 0 0,14 27-70 0 0,8 29-45 0 0,-2 1 1 0 0,5 30 114 0 0,1 3-27 0 0,175 505-172 0 0,-78-236 148 0 0,49 173-6 0 0,-29 9 60 0 0,-40 48-1 0 0,-32 1 71 0 0,-47-326 38 0 0,-16 0 599 0 0,-9-264-700 0 0,0 17 130 0 0,-1 0 0 0 0,0 0 0 0 0,-1 0 1 0 0,-1 0-1 0 0,-3 8-140 0 0,5-24 37 0 0,0 0 1 0 0,0 0-1 0 0,0-1 1 0 0,-1 1-1 0 0,1 0 1 0 0,-1-1-1 0 0,0 1-37 0 0,2-2 8 0 0,0-1-1 0 0,-1 1 0 0 0,1-1 0 0 0,-1 1 1 0 0,1-1-1 0 0,-1 1 0 0 0,1-1 1 0 0,-1 1-1 0 0,1-1 0 0 0,-1 0 0 0 0,1 1 1 0 0,-1-1-1 0 0,1 0 0 0 0,-1 0 1 0 0,0 1-1 0 0,1-1 0 0 0,-1 0 0 0 0,0 0 1 0 0,1 0-1 0 0,-1 0 0 0 0,0 0 0 0 0,1 0 1 0 0,-1 0-1 0 0,1 0 0 0 0,-1 0 1 0 0,0 0-1 0 0,1 0 0 0 0,-1 0 0 0 0,0 0 1 0 0,1 0-1 0 0,-1-1 0 0 0,1 1 1 0 0,-1 0-1 0 0,0-1 0 0 0,1 1-7 0 0,-4-3 9 0 0,1 1-1 0 0,-1-1 0 0 0,1 0 1 0 0,0 0-1 0 0,0-1 1 0 0,0 1-1 0 0,0-1 0 0 0,1 1 1 0 0,-1-1-1 0 0,0-1-8 0 0,-10-20 41 0 0,0 1 0 0 0,-1-7-41 0 0,6 11-2 0 0,-73-152 6 0 0,-88-208-182 0 0,34 13 64 0 0,6-42 114 0 0,-72-388-80 0 0,35-62 27 0 0,114 503-35 0 0,38 203-139 0 0,4-52 227 0 0,10 194-11 0 0,1-91-95 0 0,0 80 54 0 0,1-1 1 0 0,2 1-1 0 0,1-8 52 0 0,-4 28-10 0 0,-1-1-1 0 0,1 1 1 0 0,0 0-1 0 0,0 0 0 0 0,-1-1 1 0 0,1 1-1 0 0,1 0 1 0 0,-1 0-1 0 0,0 0 1 0 0,0 1-1 0 0,1-1 0 0 0,-1 0 1 0 0,2-1 10 0 0,-2 3-2 0 0,-1 0-1 0 0,0 0 1 0 0,0 0 0 0 0,0-1-1 0 0,0 1 1 0 0,0 0 0 0 0,0 0-1 0 0,0 0 1 0 0,0 0 0 0 0,1 0-1 0 0,-1 0 1 0 0,0 0 0 0 0,0 0-1 0 0,0 0 1 0 0,0 0 0 0 0,0 0-1 0 0,0 0 1 0 0,1 0 0 0 0,-1 0-1 0 0,0 0 1 0 0,0 0 0 0 0,0 0-1 0 0,0 0 1 0 0,0 0 0 0 0,0 0-1 0 0,1 0 1 0 0,-1 0 0 0 0,0 0-1 0 0,0 0 1 0 0,0 0 0 0 0,0 0-1 0 0,0 0 1 0 0,0 0 0 0 0,0 0-1 0 0,0 0 1 0 0,1 1 0 0 0,-1-1-1 0 0,0 0 1 0 0,0 0 0 0 0,0 0-1 0 0,0 0 1 0 0,0 0 0 0 0,0 0-1 0 0,0 0 1 0 0,0 0 0 0 0,0 1-1 0 0,0-1 1 0 0,0 0 2 0 0,7 5-46 0 0,-2 1 0 0 0,1 0 0 0 0,-1 0-1 0 0,1 1 1 0 0,-2 0 0 0 0,1 0 0 0 0,2 5 46 0 0,6 14-172 0 0,7 21 172 0 0,23 73-356 0 0,12 69 356 0 0,-27-90-58 0 0,124 397-137 0 0,-26-87 160 0 0,99 397-30 0 0,-49 12 70 0 0,-174-806-7 0 0,53 340 56 0 0,-40-220 293 0 0,-2 88-347 0 0,-14-146 213 0 0,0-59-92 0 0,-1-1 1 0 0,0 1-1 0 0,-5 12-121 0 0,6-22 59 0 0,0-1-1 0 0,-1 0 0 0 0,1 0 1 0 0,-1-1-1 0 0,0 1 0 0 0,0 0 1 0 0,-1-1-1 0 0,-1 3-58 0 0,4-6 6 0 0,0 0 0 0 0,0 0 0 0 0,0 0 0 0 0,0 0 0 0 0,0 0 0 0 0,0 1 0 0 0,0-1 0 0 0,0 0 0 0 0,0 0 0 0 0,0 0 0 0 0,-1 0 0 0 0,1 0 0 0 0,0 0 0 0 0,0 0 0 0 0,0 0 0 0 0,0 0 0 0 0,0 0 0 0 0,0 0 0 0 0,0 0 0 0 0,0 1 0 0 0,-1-1 0 0 0,1 0 0 0 0,0 0-1 0 0,0 0 1 0 0,0 0 0 0 0,0 0 0 0 0,0 0 0 0 0,0 0 0 0 0,-1 0 0 0 0,1 0 0 0 0,0 0 0 0 0,0 0 0 0 0,0 0 0 0 0,0-1 0 0 0,0 1 0 0 0,0 0 0 0 0,0 0 0 0 0,-1 0 0 0 0,1 0 0 0 0,0 0 0 0 0,0 0 0 0 0,0 0 0 0 0,0 0 0 0 0,0 0 0 0 0,0 0-6 0 0,-6-3 65 0 0,1 0-1 0 0,0 0 1 0 0,0-1-1 0 0,0 0 1 0 0,1 0 0 0 0,-1 0-1 0 0,1 0 1 0 0,0 0-1 0 0,-3-5-64 0 0,-7-10 14 0 0,1-1-1 0 0,0-2-13 0 0,-92-179 0 0 0,90 169 0 0 0,-56-124-146 0 0,-24-89 146 0 0,-39-169-32 0 0,39 74-27 0 0,15-5 0 0 0,11-26 59 0 0,66 357 0 0 0,-64-426-41 0 0,46 257 2 0 0,6-75 39 0 0,14 216 6 0 0,-2-80-189 0 0,9-66 183 0 0,-3 160-103 0 0,2-8 103 0 0,-3 26-33 0 0,0 0-1 0 0,1 0 0 0 0,1 0 1 0 0,-1 0-1 0 0,2 0 34 0 0,-4 7-19 0 0,1 1 1 0 0,-1-1-1 0 0,1 0 0 0 0,0 1 0 0 0,0-1 0 0 0,0 1 1 0 0,0 0-1 0 0,0-1 0 0 0,1 1 0 0 0,-1 0 19 0 0,-1 2-4 0 0,-1 0 1 0 0,0 0-1 0 0,0-1 0 0 0,0 1 0 0 0,0 0 0 0 0,0 0 1 0 0,0 0-1 0 0,0 0 0 0 0,1 0 0 0 0,-1 0 0 0 0,0 0 1 0 0,0 0-1 0 0,0 0 0 0 0,0 0 0 0 0,0 0 0 0 0,1 0 1 0 0,-1 0-1 0 0,0 0 0 0 0,0 0 0 0 0,0 0 0 0 0,0 0 1 0 0,0 0-1 0 0,1 0 0 0 0,-1 0 0 0 0,0 0 0 0 0,0 0 1 0 0,0 0-1 0 0,0 0 0 0 0,0 0 0 0 0,1 0 0 0 0,-1 0 1 0 0,0 0-1 0 0,0 0 0 0 0,0 0 0 0 0,0 1 0 0 0,0-1 1 0 0,0 0-1 0 0,0 0 0 0 0,1 0 0 0 0,-1 0 4 0 0,3 2-38 0 0,0 1 0 0 0,1 0 0 0 0,-1-1-1 0 0,0 1 1 0 0,-1 0 0 0 0,1 0 0 0 0,0 1 0 0 0,-1-1 0 0 0,2 3 38 0 0,4 8-98 0 0,-1 0 1 0 0,0 2 97 0 0,13 32-255 0 0,7 28 255 0 0,12 55-154 0 0,-22-73 97 0 0,131 487-144 0 0,-28 8 152 0 0,-14 198-5 0 0,-66-227 132 0 0,-31-199 40 0 0,-12-178 198 0 0,-10 30-316 0 0,8-135 232 0 0,-9 38-232 0 0,10-63 105 0 0,-1 1 1 0 0,-1-1 0 0 0,-1 0 0 0 0,0-1-1 0 0,-6 11-105 0 0,10-22 61 0 0,0 1-1 0 0,-1-1 0 0 0,1 0 1 0 0,-1 0-1 0 0,0 0 0 0 0,-5 3-60 0 0,8-7 16 0 0,0 0-1 0 0,-1 0 0 0 0,1 0 0 0 0,-1 0 1 0 0,1 0-1 0 0,-1 0 0 0 0,1-1 1 0 0,-1 1-1 0 0,0-1 0 0 0,1 1 1 0 0,-1-1-1 0 0,0 1 0 0 0,1-1 1 0 0,-1 0-1 0 0,0 0 0 0 0,0 0 0 0 0,1 0 1 0 0,-1 0-1 0 0,0 0 0 0 0,0 0 1 0 0,1-1-1 0 0,-1 1 0 0 0,0-1 1 0 0,1 1-1 0 0,-1-1 0 0 0,0 0-15 0 0,-3-2 15 0 0,0 1-1 0 0,0-1 1 0 0,0-1 0 0 0,0 1-1 0 0,1-1 1 0 0,0 0 0 0 0,-1 0-1 0 0,2 0 1 0 0,-3-2-15 0 0,-6-10 22 0 0,0-1 0 0 0,0-2-22 0 0,12 19 0 0 0,-28-47-16 0 0,1-2-1 0 0,-4-18 17 0 0,-40-108-89 0 0,-71-273-141 0 0,112 345 196 0 0,-147-544-58 0 0,41-10 37 0 0,61 101 44 0 0,58 398-7 0 0,-5-60-309 0 0,9-5 327 0 0,13 210-40 0 0,0 1 0 0 0,1-1 0 0 0,0 0 0 0 0,0 1 0 0 0,2-1 0 0 0,-1 0 40 0 0,-1 10-119 0 0,-1 3-10 0 0,3 5-6 0 0,6 15 22 0 0,0 0 0 0 0,-1 0 1 0 0,-1 1-1 0 0,0 7 113 0 0,19 91-259 0 0,-21-93 220 0 0,98 524-154 0 0,-18 6 183 0 0,22 474 10 0 0,-85-678 32 0 0,-14-2 0 0 0,-8-296-27 0 0,-2 118 61 0 0,-2-110 34 0 0,-8 43-100 0 0,8-78 144 0 0,-5 12-144 0 0,7-30 43 0 0,-1 0 0 0 0,-1 0 0 0 0,0 0 0 0 0,0-1 0 0 0,-4 8-43 0 0,6-14 17 0 0,0 1 1 0 0,1-1-1 0 0,-1 0 1 0 0,0 1-1 0 0,0-1 1 0 0,0 0-1 0 0,0 0 0 0 0,-1 0 1 0 0,1-1-1 0 0,-2 2-17 0 0,2-2 11 0 0,1 0-1 0 0,-1-1 1 0 0,1 1-1 0 0,-1-1 0 0 0,1 1 1 0 0,-1-1-1 0 0,0 0 1 0 0,1 0-1 0 0,-1 0 0 0 0,1 1 1 0 0,-1-2-1 0 0,0 1 1 0 0,1 0-1 0 0,-1 0 0 0 0,1 0 1 0 0,-1-1-1 0 0,0 1 0 0 0,1-1 1 0 0,-1 1-1 0 0,1-1-10 0 0,-5-2 20 0 0,0 1 0 0 0,1-2 0 0 0,0 1 0 0 0,0-1 0 0 0,0 1 0 0 0,0-1-1 0 0,-4-5-19 0 0,-5-6 43 0 0,-9-13-43 0 0,4 2 6 0 0,2 0 0 0 0,-14-27-6 0 0,-25-60-8 0 0,38 75 0 0 0,-53-122-16 0 0,6-3 0 0 0,-1-29 24 0 0,7-13-26 0 0,-18-128 26 0 0,-10-215 62 0 0,76 471-60 0 0,-11-87-2 0 0,8-1 0 0 0,7-125 0 0 0,7 288 0 0 0,6-118-65 0 0,-4 100 44 0 0,1 0-1 0 0,1 1 0 0 0,1-1 0 0 0,6-17 22 0 0,-8 31-11 0 0,-1 0 0 0 0,1 0-1 0 0,0 0 1 0 0,1 0 0 0 0,-1 1-1 0 0,1-1 1 0 0,1-1 11 0 0,-3 6-4 0 0,-1 0 0 0 0,0-1 0 0 0,0 1 0 0 0,1 0 0 0 0,-1 0 0 0 0,1 0 0 0 0,-1-1 0 0 0,1 2-1 0 0,0-1 1 0 0,-1 0 0 0 0,1 0 0 0 0,0 0 0 0 0,-1 1 0 0 0,1-1 0 0 0,0 1 0 0 0,0-1 0 0 0,0 1 0 0 0,-1 0 0 0 0,1 0 0 0 0,0 0-1 0 0,0 0 1 0 0,0 0 0 0 0,0 0 0 0 0,0 0 0 0 0,-1 1 0 0 0,1-1 0 0 0,0 1 0 0 0,0-1 4 0 0,2 2-19 0 0,1 0 0 0 0,-1 1 0 0 0,1-1 0 0 0,-1 1 1 0 0,0 0-1 0 0,0 0 0 0 0,0 0 0 0 0,-1 0 0 0 0,3 4 19 0 0,6 6-74 0 0,-1 2-1 0 0,1 1 75 0 0,-4-4-32 0 0,49 71-145 0 0,-3 4-1 0 0,-2 6 178 0 0,89 186-108 0 0,-116-226 70 0 0,150 335-59 0 0,-109-213 15 0 0,9 53 82 0 0,84 393 0 0 0,-32 6 0 0 0,-97-447 167 0 0,-5 22-167 0 0,-20-127 114 0 0,-5-60-7 0 0,0 0 1 0 0,-1 0-1 0 0,-2 9-107 0 0,3-21 199 0 0,-14-10 197 0 0,11 4-377 0 0,0-1 0 0 0,-1 0 0 0 0,1 0 0 0 0,0 0 1 0 0,1-1-1 0 0,-1 1 0 0 0,1-1 0 0 0,0 1 0 0 0,0-1 1 0 0,0 0-20 0 0,2 5 1 0 0,-17-44 64 0 0,2-1 1 0 0,-7-33-66 0 0,-12-96-75 0 0,4-38-77 0 0,-1-180 152 0 0,29 245 16 0 0,5-1-1 0 0,7 2 1 0 0,10-20-16 0 0,-6 78 6 0 0,3 0 1 0 0,13-30-7 0 0,-17 78-4 0 0,1 1 1 0 0,1 0 0 0 0,3 1-1 0 0,1 1 1 0 0,1 1 0 0 0,7-6 3 0 0,-20 32-21 0 0,0 1 0 0 0,1-1 0 0 0,0 1 0 0 0,1 1 1 0 0,0-1-1 0 0,0 2 0 0 0,1-1 0 0 0,0 1 0 0 0,0 1 0 0 0,11-6 21 0 0,-14 9-30 0 0,1 0 1 0 0,-1 0-1 0 0,1 1 0 0 0,0 0 0 0 0,0 0 0 0 0,0 1 0 0 0,0 0 0 0 0,0 0 0 0 0,0 1 1 0 0,0 0-1 0 0,0 0 0 0 0,0 1 0 0 0,0 0 0 0 0,0 0 0 0 0,0 1 0 0 0,6 2 30 0 0,-2 1-46 0 0,0 0 0 0 0,0 1 0 0 0,0 1 0 0 0,-1 0 0 0 0,0 0 0 0 0,-1 1 0 0 0,0 0 0 0 0,0 1 0 0 0,0 0 0 0 0,-1 1 0 0 0,0 1 46 0 0,12 14-128 0 0,-1 2 0 0 0,-2 0 1 0 0,13 27 127 0 0,8 23-77 0 0,-3 1-1 0 0,-4 2 1 0 0,-4 1-1 0 0,-1 7 78 0 0,74 337 241 0 0,39 353 581 0 0,-122-640-551 0 0,-12-87-76 0 0,-5-37 160 0 0,0-1 0 0 0,-1 2-355 0 0,0-16 15 0 0,0 1 0 0 0,0-1 0 0 0,-1 0 0 0 0,1 1 0 0 0,0-1 0 0 0,-1 0 0 0 0,1 1 0 0 0,0-1 0 0 0,-1 1 0 0 0,1-1 0 0 0,-1 1 0 0 0,0-1-15 0 0,-1-3 26 0 0,-6-10-22 0 0,2-1 0 0 0,0 0 0 0 0,1 0 0 0 0,0-1 0 0 0,0-4-4 0 0,-1-2-2 0 0,-28-117 2 0 0,5-1 0 0 0,-15-143 0 0 0,23 104 0 0 0,2-143 0 0 0,19 278-32 0 0,5-34 32 0 0,-2 54-8 0 0,1 0 0 0 0,1 1 0 0 0,1-1 0 0 0,2 0 8 0 0,-8 22-11 0 0,1-1 0 0 0,0 0-1 0 0,1 1 1 0 0,-1-1 0 0 0,0 1 0 0 0,1 0-1 0 0,-1-1 1 0 0,1 1 0 0 0,0 0-1 0 0,0 0 1 0 0,0 0 11 0 0,-1 1-5 0 0,0 0-1 0 0,0 1 1 0 0,0-1 0 0 0,-1 1-1 0 0,1-1 1 0 0,0 1 0 0 0,0 0-1 0 0,0-1 1 0 0,0 1-1 0 0,0 0 1 0 0,0 0 0 0 0,0 0-1 0 0,0 0 1 0 0,0-1 0 0 0,0 1-1 0 0,0 0 1 0 0,0 1-1 0 0,0-1 1 0 0,0 0 0 0 0,0 0-1 0 0,-1 0 1 0 0,1 1 0 0 0,0-1-1 0 0,0 0 1 0 0,0 1-1 0 0,0-1 1 0 0,0 1 0 0 0,0-1-1 0 0,-1 1 1 0 0,1-1 0 0 0,0 1-1 0 0,0 0 6 0 0,4 3-21 0 0,-1 0 0 0 0,0 0 0 0 0,0 1-1 0 0,0-1 1 0 0,0 1 0 0 0,-1 0 0 0 0,0 0 0 0 0,0 1-1 0 0,0-1 1 0 0,0 1 21 0 0,6 16-105 0 0,6 22 105 0 0,-15-43-3 0 0,42 139 22 0 0,-7 2-1 0 0,-5 0 0 0 0,-7 2 1 0 0,-1 67-19 0 0,-9 308 337 0 0,-13-507-329 0 0,0 26 46 0 0,-3 13-54 0 0,2-40 11 0 0,-1 0 0 0 0,0 0 0 0 0,0 0 0 0 0,-1-1 0 0 0,0 1 0 0 0,-5 8-11 0 0,7-16 4 0 0,-1-1 0 0 0,1 1-1 0 0,0-1 1 0 0,-1 0 0 0 0,0 1 0 0 0,0-1 0 0 0,1 0 0 0 0,-1 0 0 0 0,-2 1-4 0 0,3-2 0 0 0,0 0 1 0 0,-1 0 0 0 0,1-1 0 0 0,0 1 0 0 0,0-1 0 0 0,-1 1 0 0 0,1-1 0 0 0,0 1 0 0 0,-1-1 0 0 0,1 0 0 0 0,0 0 0 0 0,-1 1 0 0 0,1-1 0 0 0,0 0 0 0 0,-1 0-1 0 0,1-1 1 0 0,-1 1 0 0 0,1 0 0 0 0,0 0 0 0 0,-2-1-1 0 0,-1 0-2 0 0,-1-1-1 0 0,1 0 1 0 0,-1 0-1 0 0,1-1 1 0 0,0 1-1 0 0,0-1 1 0 0,0 0-1 0 0,0 0 1 0 0,0 0 0 0 0,1-1-1 0 0,-1 1 1 0 0,0-2 2 0 0,-9-11-43 0 0,1-1 1 0 0,-4-7 42 0 0,10 15-19 0 0,-35-57-379 0 0,-24-56 398 0 0,-26-75-350 0 0,30 47 365 0 0,6-3-1 0 0,7-2 1 0 0,-2-36-15 0 0,18 64 85 0 0,23 93-77 0 0,8 26-10 0 0,0 4 4 0 0,0 0 1 0 0,0 1-1 0 0,0-1 0 0 0,-1 1 0 0 0,1-1 0 0 0,-3-2-2 0 0,4 6 1 0 0,0 0-1 0 0,0 0 1 0 0,0 0 0 0 0,0 1 0 0 0,0-1 0 0 0,0 0-1 0 0,0 0 1 0 0,0 0 0 0 0,0 0 0 0 0,0 0-1 0 0,0 0 1 0 0,0 0 0 0 0,0 0 0 0 0,0 0 0 0 0,0 0-1 0 0,0 0 1 0 0,0 0 0 0 0,-1 0 0 0 0,1 0-1 0 0,0 0 1 0 0,0 0 0 0 0,0 0 0 0 0,0 0-1 0 0,0 0 1 0 0,0 0 0 0 0,0 0 0 0 0,0 0 0 0 0,0 0-1 0 0,0 0 1 0 0,0 0 0 0 0,0 0 0 0 0,0 0-1 0 0,0 0 1 0 0,-1 0 0 0 0,1 0 0 0 0,0 0 0 0 0,0 0-1 0 0,0 0 1 0 0,0 0 0 0 0,0 0 0 0 0,0 0-1 0 0,0 0 1 0 0,0 0 0 0 0,0 0 0 0 0,0 0 0 0 0,0-1-1 0 0,0 1 1 0 0,0 0 0 0 0,0 0 0 0 0,0 0-1 0 0,0 0 1 0 0,0 0 0 0 0,0 0 0 0 0,0 0 0 0 0,0 0-1 0 0,-4 6-1 0 0,1 0 1 0 0,0 1 0 0 0,1 0-1 0 0,0-1 1 0 0,0 1 0 0 0,0 0 0 0 0,1 0-1 0 0,-1 7 1 0 0,0 14-86 0 0,1 19 86 0 0,1-21-37 0 0,-1 53-25 0 0,-4 138-41 0 0,-65 639 327 0 0,35-594-164 0 0,14-147 17 0 0,-13 27-77 0 0,20-93 46 0 0,-7 15-46 0 0,15-48 19 0 0,-1 0 1 0 0,-1-1 0 0 0,0 0-1 0 0,-1 0 1 0 0,-7 9-20 0 0,13-20 16 0 0,0-1 0 0 0,0 1 0 0 0,-1-1 0 0 0,1 0 0 0 0,-1 0 0 0 0,1 0 0 0 0,-1 0 0 0 0,0-1 0 0 0,0 1-1 0 0,-2 0-15 0 0,3-2 10 0 0,1 0 0 0 0,-1-1-1 0 0,1 1 1 0 0,-1 0 0 0 0,1-1 0 0 0,-1 1-1 0 0,0-1 1 0 0,1 0 0 0 0,-1 0-1 0 0,1 0 1 0 0,-1 0 0 0 0,0-1-1 0 0,1 1 1 0 0,-1-1 0 0 0,0 1-1 0 0,1-1 1 0 0,-1 0 0 0 0,-1-1-10 0 0,-4-2-11 0 0,0-1 0 0 0,0 0 1 0 0,1 0-1 0 0,0-1 1 0 0,0 0-1 0 0,0 0 0 0 0,1 0 1 0 0,-5-7 10 0 0,-4-6-63 0 0,1-1 1 0 0,-9-16 62 0 0,-21-45-107 0 0,3-2 0 0 0,4-1-1 0 0,-7-30 108 0 0,-75-266-278 0 0,64 159 390 0 0,45 164-56 0 0,2-1 0 0 0,0-52-56 0 0,7 99 0 0 0,1-1 0 0 0,1 1 0 0 0,0-1 0 0 0,0 1 0 0 0,1-1 0 0 0,1-4 0 0 0,-2 15 0 0 0,-1 0 0 0 0,0 1 0 0 0,0-1 0 0 0,0 0 0 0 0,1 1 0 0 0,-1-1 0 0 0,0 0 0 0 0,1 1 0 0 0,-1-1 0 0 0,1 0 0 0 0,-1 1 0 0 0,0-1 0 0 0,1 1 0 0 0,-1-1 0 0 0,1 1 0 0 0,0-1 0 0 0,-1 1 0 0 0,1-1 0 0 0,1 1-1 0 0,-1 0 0 0 0,0 0 1 0 0,0 0-1 0 0,0-1 1 0 0,0 1-1 0 0,0 0 0 0 0,0 1 1 0 0,0-1-1 0 0,0 0 0 0 0,0 0 1 0 0,0 0-1 0 0,0 1 1 0 0,0-1-1 0 0,0 0 0 0 0,0 1 1 0 0,0-1-1 0 0,0 1 0 0 0,0-1 1 0 0,0 1-1 0 0,0 0 1 0 0,-1-1-1 0 0,1 1 0 0 0,0 0 1 0 0,0-1-1 0 0,-1 1 1 0 0,1 0 0 0 0,4 4-36 0 0,-1 1 1 0 0,1-1 0 0 0,-1 0 0 0 0,0 2 35 0 0,10 16-98 0 0,-2 2 0 0 0,0-1 1 0 0,-1 1-1 0 0,-1 4 98 0 0,33 107-124 0 0,28 151 1 0 0,-12 5 4 0 0,19 200 256 0 0,-28 24 264 0 0,-49-493-370 0 0,2 22 86 0 0,-2 1-117 0 0,-2-33 53 0 0,1 0 1 0 0,-2-1 0 0 0,0 1 0 0 0,0-1-1 0 0,-4 11-53 0 0,6-23 2 0 0,0 0 0 0 0,0 0 0 0 0,0 0 0 0 0,0 0 0 0 0,0 1 1 0 0,0-1-1 0 0,0 0 0 0 0,0 0 0 0 0,0 0 0 0 0,0 0 0 0 0,0 0 0 0 0,0 0 0 0 0,0 0 0 0 0,0 0 0 0 0,-1 1 0 0 0,1-1 0 0 0,0 0 0 0 0,0 0 0 0 0,0 0 0 0 0,0 0 0 0 0,0 0 0 0 0,0 0 0 0 0,0 0 0 0 0,0 0 0 0 0,0 0 0 0 0,0 0 0 0 0,0 0 1 0 0,-1 1-1 0 0,1-1 0 0 0,0 0 0 0 0,0 0 0 0 0,0 0 0 0 0,0 0 0 0 0,0 0 0 0 0,0 0 0 0 0,0 0 0 0 0,0 0 0 0 0,-1 0 0 0 0,1 0 0 0 0,0 0 0 0 0,0 0 0 0 0,0 0 0 0 0,0 0-2 0 0,-2 0 5 0 0,1-1 0 0 0,0 1 0 0 0,-1 0 0 0 0,1-1 0 0 0,-1 1 0 0 0,1 0 0 0 0,0-1 0 0 0,-1 0-1 0 0,1 1 1 0 0,0-1 0 0 0,0 0 0 0 0,-1 0 0 0 0,1 1 0 0 0,0-1 0 0 0,0 0 0 0 0,0 0 0 0 0,0 0 0 0 0,0 0 0 0 0,0-1-5 0 0,-3-3-6 0 0,1 0 1 0 0,0-1 0 0 0,0 1-1 0 0,-1-3 6 0 0,-49-118-180 0 0,38 88 60 0 0,-87-260-525 0 0,13 36 414 0 0,-3 28 185 0 0,-71-201 12 0 0,68 112 38 0 0,71 220-13 0 0,5 0 1 0 0,1-40 8 0 0,18 141-27 0 0,2 4 1 0 0,4 5 17 0 0,-1 0 1 0 0,0 1-1 0 0,0-1 1 0 0,-1 1-1 0 0,3 7 9 0 0,18 47-103 0 0,-13-29 61 0 0,24 56-38 0 0,102 276-44 0 0,-109-284 110 0 0,77 246-26 0 0,-11 69 40 0 0,-15 4 0 0 0,-72-359 0 0 0,95 549 10 0 0,-102-579-9 0 0,24 157 348 0 0,-7 11-349 0 0,-17-169 64 0 0,-1-1 0 0 0,1 1 0 0 0,-2 0 0 0 0,1-1 0 0 0,-1 1 0 0 0,-1 0 0 0 0,0-1 0 0 0,0 2-64 0 0,2-11 5 0 0,0 0 0 0 0,0 0 0 0 0,0 0 0 0 0,0 0 0 0 0,0 0 0 0 0,0 1 0 0 0,0-1 0 0 0,0 0-1 0 0,0 0 1 0 0,0 0 0 0 0,0 0 0 0 0,0 0 0 0 0,0 0 0 0 0,-1 0 0 0 0,1 1 0 0 0,0-1 0 0 0,0 0 0 0 0,0 0 0 0 0,0 0-1 0 0,0 0 1 0 0,0 0 0 0 0,0 0 0 0 0,0 0 0 0 0,0 0 0 0 0,0 0 0 0 0,-1 0 0 0 0,1 0 0 0 0,0 0 0 0 0,0 0 0 0 0,0 1-1 0 0,0-1 1 0 0,0 0 0 0 0,0 0 0 0 0,0 0 0 0 0,0 0 0 0 0,-1 0 0 0 0,1 0 0 0 0,0 0 0 0 0,0 0 0 0 0,0 0 0 0 0,0 0-1 0 0,0 0 1 0 0,0 0 0 0 0,-1 0-5 0 0,0-1 16 0 0,-1 1 0 0 0,0 0 0 0 0,0 0 0 0 0,0-1 0 0 0,1 1 0 0 0,-1-1 0 0 0,0 0 0 0 0,1 1 0 0 0,-1-1 0 0 0,0 0 1 0 0,1 0-1 0 0,-1 0 0 0 0,1 0 0 0 0,-1 0 0 0 0,1-1 0 0 0,0 1 0 0 0,-1 0 0 0 0,1-1-16 0 0,-4-4 6 0 0,0-1-1 0 0,1 1 1 0 0,-1-1 0 0 0,1 0-6 0 0,-27-54 16 0 0,-15-43-16 0 0,34 74-45 0 0,-48-123-240 0 0,2 6 45 0 0,-73-144 121 0 0,102 230 86 0 0,-69-169 19 0 0,-3-42 14 0 0,13 7 40 0 0,-3-59-40 0 0,43 113 40 0 0,-17-180-40 0 0,59 345 0 0 0,3 1 0 0 0,2-1 0 0 0,1-10 0 0 0,3 34 0 0 0,-3 21 0 0 0,0 1-1 0 0,-1 0 1 0 0,1-1-1 0 0,1 1 1 0 0,-1-1-1 0 0,0 1 1 0 0,0-1 0 0 0,0 1-1 0 0,0 0 1 0 0,0-1-1 0 0,0 1 1 0 0,0-1-1 0 0,1 1 1 0 0,-1 0-1 0 0,0-1 1 0 0,0 1-1 0 0,1-1 1 0 0,-1 1-1 0 0,0 0 1 0 0,0-1 0 0 0,1 1-1 0 0,-1 0 1 0 0,0 0-1 0 0,1-1 1 0 0,-1 1-1 0 0,0 0 1 0 0,1 0-3 0 0,0 1 0 0 0,0-1 0 0 0,0 1-1 0 0,0-1 1 0 0,0 1 0 0 0,0-1 0 0 0,0 1 0 0 0,0 0-1 0 0,-1 0 1 0 0,1-1 0 0 0,0 1 0 0 0,0 0-1 0 0,-1 0 1 0 0,1 0 0 0 0,-1 0 0 0 0,1 1 3 0 0,11 19-30 0 0,7 20-130 0 0,-2 2 0 0 0,10 38 160 0 0,-12-33-44 0 0,249 714-32 0 0,-216-624 73 0 0,69 221-29 0 0,-24 6 0 0 0,39 457 32 0 0,-117-686 203 0 0,-4 93-203 0 0,-10-214 132 0 0,-2 0 0 0 0,0 1 1 0 0,-1-1-1 0 0,0 0 0 0 0,-2 2-132 0 0,4-17 4 0 0,0 0 0 0 0,0 0 0 0 0,0 0 0 0 0,0 0 0 0 0,0 1 0 0 0,0-1-1 0 0,0 0 1 0 0,0 0 0 0 0,0 0 0 0 0,0 0 0 0 0,0 0 0 0 0,0 0 0 0 0,0 0 0 0 0,0 0-1 0 0,0 1 1 0 0,0-1 0 0 0,0 0 0 0 0,0 0 0 0 0,0 0 0 0 0,0 0 0 0 0,0 0 0 0 0,0 0-1 0 0,0 0 1 0 0,-1 0 0 0 0,1 0 0 0 0,0 0 0 0 0,0 1 0 0 0,0-1 0 0 0,0 0 0 0 0,0 0 0 0 0,0 0-1 0 0,0 0 1 0 0,0 0 0 0 0,0 0 0 0 0,0 0 0 0 0,0 0 0 0 0,-1 0 0 0 0,1 0 0 0 0,0 0-1 0 0,0 0 1 0 0,0 0 0 0 0,0 0 0 0 0,0 0 0 0 0,0 0 0 0 0,0 0 0 0 0,0 0 0 0 0,-1 0 0 0 0,1 0-1 0 0,0 0 1 0 0,0 0 0 0 0,0 0 0 0 0,0 0 0 0 0,0 0 0 0 0,0 0 0 0 0,0 0 0 0 0,0 0-4 0 0,-2-1 13 0 0,0 0 0 0 0,0 0 1 0 0,0 0-1 0 0,0 0 1 0 0,0 0-1 0 0,0 0 1 0 0,0 0-1 0 0,1-1 1 0 0,-1 1-1 0 0,1-1 0 0 0,-1 1 1 0 0,1-1-1 0 0,-1 1 1 0 0,1-1-1 0 0,-1-1-13 0 0,-3-6 35 0 0,0-1-1 0 0,-4-7-34 0 0,8 14 8 0 0,-87-218-83 0 0,57 137-16 0 0,-127-356-99 0 0,25-9 50 0 0,52 98 231 0 0,-15-195-91 0 0,19-112 108 0 0,37-2-40 0 0,39 581-185 0 0,3-1 1 0 0,6-12 116 0 0,-7 83-35 0 0,0 0 0 0 0,1 0 0 0 0,0 0 0 0 0,1 1 0 0 0,0-1 0 0 0,3-7 35 0 0,-5 14-80 0 0,2 5 0 0 0,2 4 36 0 0,0 0 1 0 0,-1 1-1 0 0,0 0 0 0 0,0 0 1 0 0,0 0-1 0 0,1 7 44 0 0,5 19-194 0 0,0 6 194 0 0,62 347-117 0 0,-60-317 106 0 0,123 829 171 0 0,-95-601-85 0 0,69 617 245 0 0,-85-614-138 0 0,-15-1 457 0 0,-10-284-565 0 0,0 34 117 0 0,0-44-151 0 0,0 1 0 0 0,0-1 0 0 0,0 0 0 0 0,-1 1-1 0 0,0-1 1 0 0,0 0-40 0 0,2-6 2 0 0,0 0-1 0 0,0 0 0 0 0,0 0 1 0 0,0 0-1 0 0,0 0 0 0 0,0 0 1 0 0,0 0-1 0 0,0 0 0 0 0,0 0 1 0 0,0 0-1 0 0,0 0 0 0 0,0 0 1 0 0,0 0-1 0 0,-1 0 0 0 0,1 0 1 0 0,0-1-1 0 0,0 1 0 0 0,0 0 1 0 0,0 0-1 0 0,0 0 0 0 0,0 0 1 0 0,0 0-1 0 0,0 0 0 0 0,0 0 1 0 0,0 0-1 0 0,0 0 0 0 0,0 0 1 0 0,0 0-1 0 0,0 0 0 0 0,0 0 1 0 0,0 0-1 0 0,0 0 0 0 0,-1 0 1 0 0,1 0-1 0 0,0 0 0 0 0,0 0 1 0 0,0 0-1 0 0,0 0 0 0 0,0 0 1 0 0,0 0-1 0 0,0 0 0 0 0,0 0 1 0 0,0 0-1 0 0,0 0 0 0 0,0 1 1 0 0,0-1-1 0 0,0 0 0 0 0,0 0 1 0 0,0 0-1 0 0,0 0 0 0 0,0 0 1 0 0,0 0-1 0 0,0 0 0 0 0,0 0 1 0 0,-1 0-2 0 0,-6-14-41 0 0,-1 0 1 0 0,2 0-1 0 0,-4-11 41 0 0,-14-51-113 0 0,22 72 109 0 0,-55-224-275 0 0,10-7 117 0 0,34 169 156 0 0,-84-561-118 0 0,12-197 124 0 0,78 750 0 0 0,-61-747 41 0 0,-51-528 46 0 0,68 972-215 0 0,48 358 90 0 0,-1 0-1 0 0,-1 0 1 0 0,-1 1 0 0 0,0-1-1 0 0,-8-14 39 0 0,12 29-13 0 0,0 1 0 0 0,1 0-1 0 0,-1 0 1 0 0,0 1 0 0 0,-1-1-1 0 0,0-1 14 0 0,2 3-1 0 0,1 1-1 0 0,-1-1 1 0 0,0 1-1 0 0,1-1 0 0 0,-1 1 1 0 0,0-1-1 0 0,1 1 1 0 0,-1-1-1 0 0,0 1 1 0 0,1 0-1 0 0,-1 0 1 0 0,0-1-1 0 0,0 1 1 0 0,0 0-1 0 0,1 0 0 0 0,-1 0 1 0 0,0 0-1 0 0,0 0 1 0 0,0 0-1 0 0,1 0 1 0 0,-1 0-1 0 0,0 0 1 0 0,0 0-1 0 0,0 0 1 0 0,1 0-1 0 0,-1 1 0 0 0,0-1 1 0 0,0 0-1 0 0,1 1 1 0 0,-1-1-1 0 0,0 1 2 0 0,-2 0 0 0 0,1 1 0 0 0,-1 1 0 0 0,1-1 0 0 0,0 0 0 0 0,0 0 0 0 0,0 1 0 0 0,0-1 0 0 0,0 1 0 0 0,0 0 0 0 0,1 0 0 0 0,-1-1 0 0 0,0 4 0 0 0,-3 6 0 0 0,1 1 0 0 0,-2 6 0 0 0,-4 28-24 0 0,2 0 0 0 0,1 0-1 0 0,2 14 25 0 0,5-55-1 0 0,-9 156-173 0 0,7 14 174 0 0,10 164-125 0 0,43 378 55 0 0,30 1 3 0 0,-68-603 65 0 0,179 1296 2 0 0,-168-1256 5 0 0,104 712 145 0 0,-42 4 93 0 0,-79-686 223 0 0,-8-122 74 0 0,-7 54-540 0 0,5-91 197 0 0,-4 10-197 0 0,5-27 71 0 0,-1 0 0 0 0,-1 0 0 0 0,1 0 1 0 0,-6 8-72 0 0,8-15 22 0 0,0-1 1 0 0,-1 1 0 0 0,1-1 0 0 0,-1 0 0 0 0,0 0 0 0 0,1 0 0 0 0,-1 0 0 0 0,-2 1-23 0 0,3-2 9 0 0,1 0 1 0 0,-1-1-1 0 0,0 1 0 0 0,0-1 1 0 0,0 0-1 0 0,0 1 1 0 0,0-1-1 0 0,0 0 1 0 0,0 1-1 0 0,0-1 0 0 0,1 0 1 0 0,-1 0-1 0 0,0 0 1 0 0,0 0-1 0 0,0 0 0 0 0,0 0 1 0 0,0 0-1 0 0,0 0 1 0 0,0 0-1 0 0,0 0 1 0 0,0-1-1 0 0,0 1 0 0 0,0 0 1 0 0,0-1-1 0 0,-1 1-9 0 0,-2-3 12 0 0,0 1-1 0 0,0-1 0 0 0,0 0 1 0 0,0 0-1 0 0,1 0 0 0 0,-1 0 1 0 0,1 0-1 0 0,0-1 0 0 0,-2-3-11 0 0,-4-6 17 0 0,0 0 0 0 0,-2-7-17 0 0,-11-23-16 0 0,2-2-1 0 0,-7-24 17 0 0,-27-98-49 0 0,-41-188-9 0 0,18-7 62 0 0,39 176-4 0 0,-34-181 0 0 0,50 239-1 0 0,-59-336 3 0 0,13-2-13 0 0,-40-638-123 0 0,81 470-431 0 0,46 1-464 0 0,-18 612 989 0 0,11-106-182 0 0,-8 92 89 0 0,3 0 0 0 0,5-18 133 0 0,-10 46-11 0 0,0 0 0 0 0,0 0 1 0 0,1 1-1 0 0,0-1 0 0 0,0 1 1 0 0,0-1-1 0 0,1 1 11 0 0,-3 5-1 0 0,-1 1 0 0 0,0-1-1 0 0,1 1 1 0 0,-1-1 0 0 0,1 1 0 0 0,-1-1 0 0 0,0 1 0 0 0,1-1 0 0 0,-1 1-1 0 0,1 0 1 0 0,-1-1 0 0 0,1 1 0 0 0,0 0 0 0 0,-1-1 0 0 0,1 1 0 0 0,-1 0-1 0 0,1 0 1 0 0,-1 0 0 0 0,1-1 0 0 0,0 1 0 0 0,0 0 1 0 0,0 0-3 0 0,0 1-1 0 0,0-1 1 0 0,0 1-1 0 0,0-1 1 0 0,0 1 0 0 0,0-1-1 0 0,0 1 1 0 0,-1-1-1 0 0,1 1 1 0 0,0 0 0 0 0,0-1-1 0 0,0 1 1 0 0,-1 0 0 0 0,1 0-1 0 0,0 0 1 0 0,-1 0-1 0 0,1 0 4 0 0,11 19-19 0 0,-5-5 1 0 0,-1 1 1 0 0,0 0 0 0 0,1 11 17 0 0,-3-13-2 0 0,102 434-47 0 0,-62-244 34 0 0,91 540-49 0 0,23 501 58 0 0,-21 3 128 0 0,-124-1133-90 0 0,69 615 368 0 0,-55-518-30 0 0,13 146 440 0 0,-39-351-784 0 0,1 10 27 0 0,-2 0 0 0 0,0-1 0 0 0,0 1 0 0 0,-2 6-53 0 0,-1-10 69 0 0,2-12-24 0 0,-1-4-2 0 0,-6-10-15 0 0,1-1 1 0 0,1 0-1 0 0,-3-8-28 0 0,-16-51 72 0 0,16 45-64 0 0,-165-583-83 0 0,37-11 20 0 0,-34-167 121 0 0,164 761-66 0 0,-124-504-3 0 0,15-3 18 0 0,98 442-6 0 0,-119-657 42 0 0,120 649-73 0 0,-73-483-436 0 0,58 327 122 0 0,-28-180-496 0 0,41 339 596 0 0,18 94 178 0 0,3 47 14 0 0,2 0 0 0 0,2-1 1 0 0,8 29 43 0 0,-8-44-9 0 0,49 218-111 0 0,13 3 120 0 0,84 239-42 0 0,-117-379 22 0 0,65 193 16 0 0,68 218-56 0 0,-13 120 60 0 0,-43 9 0 0 0,11 295 224 0 0,-122-932-200 0 0,27 301 863 0 0,-28-308-871 0 0,1 50 240 0 0,-2-46-184 0 0,0 1-1 0 0,0-1 1 0 0,-1 0 0 0 0,0 0 0 0 0,-1 3-72 0 0,3-9 9 0 0,-1-1 1 0 0,1 0 0 0 0,-1 1-1 0 0,0-1 1 0 0,1 0 0 0 0,-1 1-1 0 0,0-1 1 0 0,0 0-1 0 0,0 0 1 0 0,1 0 0 0 0,-1 0-1 0 0,0 0 1 0 0,-1 0 0 0 0,1 0-1 0 0,0 0 1 0 0,0 0 0 0 0,0 0-1 0 0,-1-1 1 0 0,1 1 0 0 0,0 0-1 0 0,-1-1 1 0 0,0 1-10 0 0,1-1 8 0 0,-1 0 0 0 0,0 0 1 0 0,1 0-1 0 0,-1 0 0 0 0,0 0 0 0 0,0 0 0 0 0,1 0 1 0 0,-1-1-1 0 0,0 1 0 0 0,1 0 0 0 0,-1-1 0 0 0,1 0 0 0 0,-1 1 1 0 0,1-1-1 0 0,-1 0 0 0 0,1 0 0 0 0,-1 0 0 0 0,1 0 1 0 0,-1 0-9 0 0,-4-4 12 0 0,0 0 1 0 0,1 0-1 0 0,0-1 0 0 0,0 0 1 0 0,0 0-1 0 0,-1-3-12 0 0,-7-11 48 0 0,-3-9-48 0 0,6 9 35 0 0,-125-242 17 0 0,11-6-35 0 0,105 228-17 0 0,-218-534 0 0 0,146 313 0 0 0,-5-71 0 0 0,-9-119 0 0 0,19-14 0 0 0,16 87-205 0 0,-11-68-148 0 0,65 352 136 0 0,-9-72-344 0 0,23 149 428 0 0,1 14 45 0 0,3 7 20 0 0,48 121-250 0 0,-4 6 318 0 0,33 137-86 0 0,84 288-26 0 0,-43-152 53 0 0,21 82 59 0 0,37 131 0 0 0,-71-207 294 0 0,-24 4 92 0 0,-75-360-6 0 0,-2 1 0 0 0,-1 35-380 0 0,-5-87 104 0 0,-2-4-9 0 0,-1 1-85 0 0,1-1 0 0 0,0 0 1 0 0,0 0-1 0 0,-1 0 0 0 0,1 0 1 0 0,0 0-1 0 0,0 0 0 0 0,0-1 0 0 0,0 1 1 0 0,1 0-1 0 0,-1-1 0 0 0,0 0 1 0 0,1 1-1 0 0,-1-1 0 0 0,1 0 0 0 0,-1 0 1 0 0,1 0-11 0 0,-7-10-4 0 0,1 0 0 0 0,-4-8 4 0 0,4 7-3 0 0,-147-302-317 0 0,120 241 253 0 0,-124-283 53 0 0,15-7-1 0 0,-44-205 15 0 0,78 195 41 0 0,-145-516 59 0 0,232 808-110 0 0,-37-141-65 0 0,52 194 29 0 0,-1 0 0 0 0,-1 0 0 0 0,-2 1 0 0 0,-13-24 46 0 0,24 51-1 0 0,0 1 1 0 0,0 0-1 0 0,0-1 1 0 0,0 1-1 0 0,0-1 1 0 0,-1 1-1 0 0,1 0 1 0 0,0-1-1 0 0,0 1 1 0 0,-1 0-1 0 0,1-1 0 0 0,0 1 1 0 0,-1 0-1 0 0,1-1 1 0 0,0 1-1 0 0,-1 0 1 0 0,1 0-1 0 0,0-1 1 0 0,-1 1-1 0 0,1 0 1 0 0,-1 0 0 0 0,1 1-1 0 0,0-1 0 0 0,-1 0 0 0 0,1 0 1 0 0,0 1-1 0 0,-1-1 0 0 0,1 0 1 0 0,0 1-1 0 0,0-1 0 0 0,-1 0 1 0 0,1 1-1 0 0,0-1 0 0 0,0 1 1 0 0,0-1-1 0 0,-1 0 0 0 0,1 1 1 0 0,0-1-1 0 0,0 1 0 0 0,0-1 0 0 0,0 1 1 0 0,0-1-1 0 0,0 0 0 0 0,0 1 1 0 0,0-1-1 0 0,0 1 1 0 0,0 15-55 0 0,4 10-16 0 0,2 1 0 0 0,0-1-1 0 0,3 2 72 0 0,28 77-132 0 0,-28-81 102 0 0,168 381-193 0 0,-71-173 140 0 0,14 48 48 0 0,10 25-16 0 0,-127-297 51 0 0,179 410-36 0 0,-17 6 0 0 0,-101-226 96 0 0,-43-118 24 0 0,5 40-84 0 0,-23-98 149 0 0,1 13-149 0 0,-3-29 56 0 0,-1 0-1 0 0,0-1 0 0 0,-1 1 1 0 0,1 0-1 0 0,-1-1 0 0 0,0 1 1 0 0,0-1-1 0 0,-2 3-55 0 0,3-8 7 0 0,0 0 0 0 0,0 0 0 0 0,0 0-1 0 0,0 1 1 0 0,0-1 0 0 0,0 0 0 0 0,0 0-1 0 0,0 0 1 0 0,0 0 0 0 0,0 1 0 0 0,0-1 0 0 0,-1 0-1 0 0,1 0 1 0 0,0 0 0 0 0,0 0 0 0 0,0 0-1 0 0,0 1 1 0 0,-1-1 0 0 0,1 0 0 0 0,0 0-1 0 0,0 0 1 0 0,0 0 0 0 0,0 0 0 0 0,-1 0 0 0 0,1 0-7 0 0,-1 1 16 0 0,-1 0 1 0 0,1-1 0 0 0,-1 1 0 0 0,1-1 0 0 0,0 0 0 0 0,-1 1 0 0 0,0-1 0 0 0,1 0 0 0 0,-1 0-1 0 0,1 0 1 0 0,-1 0 0 0 0,1 0 0 0 0,-2 0-17 0 0,1 0 16 0 0,0-1 1 0 0,0 0-1 0 0,0 0 0 0 0,0 1 1 0 0,-1-1-1 0 0,1 0 0 0 0,0-1 0 0 0,1 1 1 0 0,-1 0-1 0 0,0 0 0 0 0,0-1-16 0 0,-18-16 18 0 0,1 0-1 0 0,1-2 1 0 0,0 0 0 0 0,2 0-1 0 0,-10-18-17 0 0,-20-35 38 0 0,0-11-38 0 0,23 42 2 0 0,-114-220-2 0 0,-82-244-42 0 0,78 171 20 0 0,-43-108-51 0 0,1-64 73 0 0,-6-103-624 0 0,25 83-711 0 0,86 315 602 0 0,73 202 726 0 0,4 8 33 0 0,2 5 14 0 0,1 16 13 0 0,1 0 1 0 0,1 0 0 0 0,5 12-54 0 0,21 58 154 0 0,-23-70-147 0 0,50 128-70 0 0,12 38-50 0 0,305 796-187 0 0,-163-441 229 0 0,-29 12 18 0 0,-60-108 53 0 0,-90-312 225 0 0,-26-103-122 0 0,-2 1 0 0 0,-1 0 0 0 0,-2 14-103 0 0,-1-41 59 0 0,0 1 1 0 0,0 0 0 0 0,-1 0 0 0 0,1-1 0 0 0,-1 1-1 0 0,0-1 1 0 0,-1 4-60 0 0,2-7 6 0 0,0 0-1 0 0,0 0 1 0 0,0 1-1 0 0,0-1 1 0 0,0 0-1 0 0,-1 0 0 0 0,1 0 1 0 0,0 0-1 0 0,0 0 1 0 0,0 0-1 0 0,0 0 1 0 0,0 0-1 0 0,0 0 1 0 0,0 1-1 0 0,0-1 1 0 0,0 0-1 0 0,0 0 1 0 0,0 0-1 0 0,0 0 1 0 0,0 0-1 0 0,0 0 0 0 0,-1 0 1 0 0,1 0-1 0 0,0 0 1 0 0,0 0-1 0 0,0 0 1 0 0,0 0-1 0 0,0 0 1 0 0,0 0-1 0 0,0 0 1 0 0,0 0-1 0 0,-1 0 1 0 0,1 0-1 0 0,0 0 0 0 0,0 0 1 0 0,0 0-1 0 0,0 0 1 0 0,0 0-1 0 0,0 0 1 0 0,0 0-1 0 0,0 0-5 0 0,-3 0 25 0 0,1 0 0 0 0,0-1 1 0 0,-1 0-1 0 0,1 1 0 0 0,0-1 0 0 0,-1 0 0 0 0,1 0 0 0 0,0 0 0 0 0,0 0 0 0 0,0 0 0 0 0,0-1 0 0 0,0 1 0 0 0,0-1 0 0 0,1 1 1 0 0,-1-1-1 0 0,0 0 0 0 0,1 0-25 0 0,-7-6 44 0 0,1-1 1 0 0,1 0-1 0 0,-2-4-44 0 0,-35-60 90 0 0,2-3-90 0 0,-2-6-66 0 0,-104-173-14 0 0,-34-62 0 0 0,-130-298 80 0 0,135 250 0 0 0,87 199 2 0 0,-33-63-2 0 0,10-6-12 0 0,109 230 3 0 0,-5-14-40 0 0,-1 0 0 0 0,-10-17 49 0 0,12 27 0 0 0,6 8 21 0 0,1 4 1 0 0,1 9-20 0 0,0 1 0 0 0,1-1 0 0 0,0 1 1 0 0,1-1-1 0 0,3 11-2 0 0,27 63-69 0 0,-32-84 65 0 0,95 210-336 0 0,11-4 340 0 0,50 106-152 0 0,-83-151 118 0 0,73 157-56 0 0,164 347-102 0 0,-198-417 112 0 0,1 35 80 0 0,7 60 255 0 0,-116-331-74 0 0,-1 0 1 0 0,0 5-182 0 0,-3-16 198 0 0,-1-3-2 0 0,-1-2-17 0 0,-7-24 66 0 0,-1 2 0 0 0,-7-15-245 0 0,0 0 26 0 0,-211-449 27 0 0,-20-58 1 0 0,-30-181-44 0 0,140 374-26 0 0,85 237-67 0 0,-79-184-202 0 0,112 253 222 0 0,-73-196-370 0 0,72 188 315 0 0,-4-13-46 0 0,23 65 110 0 0,2 6 1 0 0,79 167-60 0 0,3 7 34 0 0,-5-25 68 0 0,60 124-42 0 0,-11 15 40 0 0,-11-24 15 0 0,121 239-2 0 0,-102-221 0 0 0,53 168 44 0 0,-24 10 31 0 0,-92-256-55 0 0,7 29 76 0 0,11 29 331 0 0,-77-233-309 0 0,-2-6 313 0 0,1 10-431 0 0,-11-34 79 0 0,-3-5-21 0 0,-31-70 26 0 0,-26-56-73 0 0,-15-37 46 0 0,-40-97-73 0 0,69 150-7 0 0,-66-149-14 0 0,77 194 37 0 0,-45-101 0 0 0,54 113-23 0 0,-11-24-162 0 0,-5-26 185 0 0,40 103-64 0 0,3 4 0 0 0,3 1 43 0 0,-1 0-1 0 0,1 1 0 0 0,-1-1 1 0 0,0 1-1 0 0,0 0 0 0 0,0 1 1 0 0,0-1-1 0 0,2 3 22 0 0,9 11-100 0 0,5 7 100 0 0,-9-10-31 0 0,30 39-53 0 0,12 24 84 0 0,33 61-91 0 0,-16-26 58 0 0,162 229 33 0 0,-90-158-23 0 0,-58-76-18 0 0,31 54 41 0 0,120 261 57 0 0,-171-300-39 0 0,-58-110-6 0 0,15 25 52 0 0,-3 2 1 0 0,1 7-65 0 0,-17-42 29 0 0,-1-3-14 0 0,0 1 0 0 0,-1-1 0 0 0,1 1 0 0 0,-1 0 0 0 0,1-1-1 0 0,-1 1 1 0 0,1 0 0 0 0,-1 0 0 0 0,0 0 0 0 0,0-1 0 0 0,0 1 0 0 0,0 0 0 0 0,0 0 0 0 0,0 0-15 0 0,-3-1 145 0 0,-1-1-121 0 0,1 0 1 0 0,-1 0-1 0 0,0 0 0 0 0,1 0 1 0 0,-1 0-1 0 0,1-1 1 0 0,-1 1-1 0 0,1-1 0 0 0,-1 0 1 0 0,1 0-1 0 0,-1-1 1 0 0,1 1-1 0 0,0-1 0 0 0,0 1 1 0 0,-1-2-25 0 0,-11-6 76 0 0,0-1-1 0 0,-8-7-75 0 0,11 7 36 0 0,-80-63 27 0 0,-16-12-38 0 0,-37-17-25 0 0,-5-3 0 0 0,-43-42 0 0 0,109 76 0 0 0,-12-17 0 0 0,93 85 0 0 0,-16-16 2 0 0,0 1 0 0 0,-2 1 1 0 0,0 1-1 0 0,-1 1 0 0 0,-4-2-2 0 0,31 21 17 0 0,-1 0 0 0 0,0 0 0 0 0,4 5-17 0 0,0-1 2 0 0,14 15-13 0 0,121 120-194 0 0,40 14 117 0 0,9-8-51 0 0,-146-114 118 0 0,154 132-102 0 0,-8 10 1 0 0,-141-129 106 0 0,57 51-95 0 0,78 74-53 0 0,-98-84 96 0 0,-4 4 0 0 0,-4 4 0 0 0,-4 2 0 0 0,55 98 68 0 0,-51-61 60 0 0,-63-104-34 0 0,-2 0 0 0 0,-1 1 1 0 0,2 14-27 0 0,-14-44 8 0 0,-1 1 1 0 0,0 0 0 0 0,-1 0-1 0 0,1 0 1 0 0,-1 0-1 0 0,0 0 1 0 0,0 0-1 0 0,0 0 1 0 0,0 0 0 0 0,-1 2-9 0 0,1-5 10 0 0,0 0 0 0 0,-1 1 1 0 0,1-1-1 0 0,-1 0 1 0 0,1 1-1 0 0,-1-1 0 0 0,0 0 1 0 0,1 1-1 0 0,-1-1 1 0 0,0 0-1 0 0,0 0 1 0 0,0 0-1 0 0,0 0 0 0 0,0 0 1 0 0,0 0-1 0 0,0 0 1 0 0,0 0-1 0 0,0 0 0 0 0,0-1 1 0 0,-1 1-1 0 0,1 0 1 0 0,0-1-1 0 0,-1 1 1 0 0,1-1-1 0 0,0 1 0 0 0,-1-1 1 0 0,1 0-1 0 0,-2 1-10 0 0,-3-1 52 0 0,0 1 0 0 0,0-1 1 0 0,0-1-1 0 0,0 1 0 0 0,0-1 0 0 0,0 0 0 0 0,0 0 0 0 0,0-1 0 0 0,-1 0-52 0 0,-8-3 82 0 0,1-1 0 0 0,-1 0 0 0 0,0-2-82 0 0,-18-11 193 0 0,-31-22-193 0 0,-30-29 192 0 0,57 41-168 0 0,6 6-24 0 0,-184-143 0 0 0,136 100 0 0 0,-44-50 0 0 0,-64-93-63 0 0,14-10-27 0 0,109 141-8 0 0,-16-22 4 0 0,61 73 33 0 0,0-1 1 0 0,-10-23 60 0 0,23 40-49 0 0,1-1 0 0 0,1 1 0 0 0,-1-1 0 0 0,1-4 49 0 0,3 13-74 0 0,4 2 4 0 0,0 0 58 0 0,0 0 0 0 0,0 0 0 0 0,1 0 1 0 0,-1 0-1 0 0,0 1 0 0 0,1-1 1 0 0,-1 1-1 0 0,1 0 0 0 0,-1 0 1 0 0,1 0-1 0 0,-1 1 0 0 0,0-1 1 0 0,1 1-1 0 0,2 1 12 0 0,5 1-25 0 0,-1 0 0 0 0,1 1 1 0 0,-1 1-1 0 0,3 1 25 0 0,15 10-78 0 0,0 1 0 0 0,-1 2 0 0 0,-1 0 0 0 0,21 21 78 0 0,90 97-139 0 0,-110-109 127 0 0,420 468-210 0 0,-369-400 215 0 0,-4 5 0 0 0,20 42 7 0 0,-89-136 0 0 0,185 313 54 0 0,-173-288 54 0 0,-1 1 1 0 0,5 20-109 0 0,-20-50 137 0 0,-1-3-1 0 0,-3-3 7 0 0,-7-5-43 0 0,0 0 1 0 0,0-2 0 0 0,1 1-1 0 0,-1-2-100 0 0,-35-47 241 0 0,31 41-193 0 0,-46-66-7 0 0,-17-35-41 0 0,-138-193 45 0 0,32 51-101 0 0,59 58-16 0 0,-61-141 72 0 0,18-29-109 0 0,165 365 102 0 0,-40-103-64 0 0,36 89 14 0 0,0 1 0 0 0,2-2 0 0 0,0 1 1 0 0,0-6 56 0 0,4 21-25 0 0,0 1 0 0 0,0 0 1 0 0,0 0-1 0 0,0-1 0 0 0,1 1 1 0 0,0 0-1 0 0,1-4 25 0 0,-1 8-8 0 0,-1-1 0 0 0,1 1 0 0 0,-1 0-1 0 0,1-1 1 0 0,-1 1 0 0 0,1 0 0 0 0,0-1 0 0 0,0 1 0 0 0,-1 0-1 0 0,1 0 1 0 0,0 0 0 0 0,0 0 0 0 0,0 0 0 0 0,1 0-1 0 0,-1 0 1 0 0,0 0 0 0 0,0 0 0 0 0,0 0 0 0 0,1 1 0 0 0,-1-1-1 0 0,0 0 1 0 0,1 1 0 0 0,-1-1 0 0 0,1 1 0 0 0,-1 0 0 0 0,0-1-1 0 0,1 1 1 0 0,0 0 8 0 0,3 0-13 0 0,-1 1-1 0 0,0-1 1 0 0,0 1-1 0 0,1 0 0 0 0,-1 0 1 0 0,0 0-1 0 0,0 1 1 0 0,0 0-1 0 0,0-1 1 0 0,-1 1-1 0 0,1 1 1 0 0,0-1-1 0 0,-1 0 1 0 0,2 2 13 0 0,9 8-38 0 0,0 0 0 0 0,9 11 38 0 0,-23-23 0 0 0,67 74-103 0 0,33 53 103 0 0,-23-30-52 0 0,33 35 46 0 0,28 35-32 0 0,-9 7-2 0 0,35 93 40 0 0,-18 9 0 0 0,-94-169 104 0 0,-5 1 0 0 0,8 39-104 0 0,-54-143 13 0 0,2 5 50 0 0,1 1-1 0 0,-2 0 0 0 0,1 1 0 0 0,-1-1 1 0 0,-1 0-1 0 0,0 2-62 0 0,-1-12 3 0 0,0 0 0 0 0,0 0 0 0 0,0 0 0 0 0,0 0-1 0 0,0 0 1 0 0,0 0 0 0 0,0 0 0 0 0,0 0 0 0 0,-1 0 0 0 0,1 0 0 0 0,0 0 0 0 0,0 0 0 0 0,0 0 0 0 0,0 0 0 0 0,0 0-1 0 0,0 0 1 0 0,0 0 0 0 0,0 0 0 0 0,0 0 0 0 0,0 0 0 0 0,0 0 0 0 0,0 0 0 0 0,0 0 0 0 0,0 0 0 0 0,0 0 0 0 0,-1 0 0 0 0,1 0-1 0 0,0 0 1 0 0,0 0 0 0 0,0 0 0 0 0,0 0 0 0 0,0 0 0 0 0,0 0 0 0 0,0 0 0 0 0,0 1 0 0 0,0-1 0 0 0,0 0 0 0 0,0 0-1 0 0,0 0 1 0 0,0 0 0 0 0,0 0 0 0 0,0 0 0 0 0,0 0 0 0 0,0 0 0 0 0,0 0 0 0 0,0 0 0 0 0,0 0 0 0 0,0 0 0 0 0,0 0-1 0 0,0 0 1 0 0,0 0 0 0 0,0 0 0 0 0,0 1 0 0 0,0-1 0 0 0,0 0 0 0 0,0 0 0 0 0,0 0 0 0 0,0 0 0 0 0,0 0 0 0 0,0 0 0 0 0,0 0-1 0 0,0 0 1 0 0,0 0 0 0 0,0 0 0 0 0,0 0-3 0 0,-4-2 52 0 0,0 0-1 0 0,0 0 1 0 0,0-1 0 0 0,1 1-1 0 0,-1-1 1 0 0,1 0-1 0 0,-2-2-51 0 0,-22-26 111 0 0,26 30-107 0 0,-31-42 175 0 0,-23-40-179 0 0,32 47 29 0 0,-117-189-110 0 0,-28-44-62 0 0,-39-58 96 0 0,151 228 33 0 0,4-2-1 0 0,-13-45 15 0 0,48 101-59 0 0,0-7 59 0 0,12 33-26 0 0,0 0 1 0 0,1 0-1 0 0,1 0 1 0 0,1-4 25 0 0,2 19-14 0 0,0 0 1 0 0,0 0 0 0 0,0-1-1 0 0,0 1 1 0 0,1 0-1 0 0,0 0 1 0 0,0 0-1 0 0,0 0 1 0 0,0 0-1 0 0,0 0 14 0 0,0 2-10 0 0,0 1 0 0 0,-1 0 0 0 0,1 0 0 0 0,0 0 0 0 0,-1 0 0 0 0,1 0-1 0 0,0 0 1 0 0,0 0 0 0 0,0 0 0 0 0,0 1 0 0 0,0-1 0 0 0,0 0 0 0 0,0 0 0 0 0,0 1 0 0 0,0-1-1 0 0,1 1 1 0 0,-1-1 0 0 0,0 1 0 0 0,0-1 0 0 0,0 1 0 0 0,1 0 0 0 0,-1 0 0 0 0,0-1-1 0 0,0 1 1 0 0,1 0 0 0 0,-1 0 0 0 0,0 0 0 0 0,0 0 0 0 0,1 1 0 0 0,-1-1 0 0 0,0 0-1 0 0,0 1 1 0 0,1-1 0 0 0,0 1 10 0 0,8 2-38 0 0,-1 1 0 0 0,1 0 0 0 0,-1 0 0 0 0,0 1 0 0 0,0 0 0 0 0,0 1 0 0 0,-1 0 0 0 0,4 3 38 0 0,15 15-137 0 0,19 21 137 0 0,-32-30-24 0 0,64 67-34 0 0,-3 4-1 0 0,-3 3 1 0 0,50 86 58 0 0,-10 8-25 0 0,-9 5 0 0 0,-8 5 1 0 0,28 94 24 0 0,-109-252 3 0 0,32 89 102 0 0,-32-82 287 0 0,7 41-392 0 0,-19-76 54 0 0,-1 0 1 0 0,0 0 0 0 0,0 0-1 0 0,0 1 1 0 0,-1-1 0 0 0,0 0-1 0 0,-1 1 1 0 0,0 0-55 0 0,1-7 19 0 0,0 0 0 0 0,-1 1-1 0 0,1-1 1 0 0,0 0 0 0 0,-1 0 0 0 0,1 0 0 0 0,-1 1 0 0 0,0-1 0 0 0,1 0-1 0 0,-1 0 1 0 0,0 0 0 0 0,0 0 0 0 0,1 0 0 0 0,-2 0-19 0 0,1 0 18 0 0,1-1 0 0 0,-1 1 0 0 0,0-1 0 0 0,1 1 0 0 0,-1-1 0 0 0,0 0 1 0 0,0 1-1 0 0,0-1 0 0 0,1 0 0 0 0,-1 0 0 0 0,0 0 0 0 0,0 0 0 0 0,0 0 0 0 0,0 0 0 0 0,1 0 1 0 0,-1 0-1 0 0,0 0-18 0 0,-2 0 36 0 0,0-1-1 0 0,0 0 1 0 0,1 0 0 0 0,-1 0 0 0 0,1 0 0 0 0,-1-1 0 0 0,1 1 0 0 0,-1-1 0 0 0,1 1 0 0 0,0-1 0 0 0,-1 0 0 0 0,0-1-36 0 0,-14-14 49 0 0,1 0 0 0 0,1-1 0 0 0,-10-16-49 0 0,-39-64 27 0 0,-25-55-339 0 0,7-3 0 0 0,-17-58 312 0 0,-38-94-208 0 0,31 60 78 0 0,79 176 74 0 0,4-1 0 0 0,-6-38 56 0 0,21 74-27 0 0,0-14 27 0 0,7 40-14 0 0,0-1 0 0 0,1 1-1 0 0,0 0 1 0 0,1 0 0 0 0,0 0 0 0 0,2-10 14 0 0,-2 19-10 0 0,0-1 0 0 0,0 0 0 0 0,-1 0 0 0 0,2 1 0 0 0,-1-1 0 0 0,0 1 0 0 0,1-1 0 0 0,-1 1 0 0 0,1-1 0 0 0,-1 1 0 0 0,1 0 0 0 0,2-2 10 0 0,-3 3-7 0 0,0 0 0 0 0,0 1 0 0 0,1-1-1 0 0,-1 0 1 0 0,0 0 0 0 0,1 1 0 0 0,-1-1-1 0 0,0 0 1 0 0,1 1 0 0 0,-1 0 0 0 0,1-1-1 0 0,-1 1 1 0 0,1 0 0 0 0,-1 0 0 0 0,1 0-1 0 0,-1 0 1 0 0,1 0 0 0 0,-1 0 0 0 0,1 0-1 0 0,-1 0 1 0 0,1 1 0 0 0,-1-1-1 0 0,1 0 1 0 0,0 1 7 0 0,2 1-7 0 0,1 0-1 0 0,-1 0 1 0 0,0 1-1 0 0,0-1 1 0 0,0 1-1 0 0,0 0 1 0 0,0 0-1 0 0,3 3 8 0 0,5 6-20 0 0,9 12 20 0 0,0 4 0 0 0,-1 0 0 0 0,-2 2 0 0 0,8 15 0 0 0,8 25 0 0 0,-1 4 0 0 0,9 36 52 0 0,-4 1 0 0 0,-6 2 0 0 0,-3 6-52 0 0,58 349 188 0 0,-67-339 71 0 0,2 116-259 0 0,-21-206 69 0 0,-2 12-69 0 0,0-36 8 0 0,-1 1 1 0 0,-1-1 0 0 0,0 0 0 0 0,-4 12-9 0 0,6-24-22 0 0,0 0 1 0 0,0 0-1 0 0,-1 0 1 0 0,1 0-1 0 0,-1 0 0 0 0,0-1 1 0 0,0 1-1 0 0,0 0 1 0 0,0-1-1 0 0,0 1 1 0 0,-2 0 21 0 0,4-2-190 0 0,-1-1 1 0 0,1 0 0 0 0,-1 0 0 0 0,1 1 0 0 0,-1-1 0 0 0,0 0 0 0 0,1 0 0 0 0,-1 0 0 0 0,1 0 0 0 0,-1 0 0 0 0,1 0 0 0 0,-1 0 0 0 0,0 0 0 0 0,1 0 0 0 0,-1 0-1 0 0,1 0 1 0 0,-1 0 0 0 0,1 0 0 0 0,-1 0 0 0 0,1-1 0 0 0,-1 1 0 0 0,0 0 189 0 0,-1-1-903 0 0,-12-5-4600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1 919 0 0,'0'3'67'0'0,"-37"140"7521"0"0,6-24-4739 0 0,-4 19-655 0 0,10-44-1197 0 0,21-78-888 0 0,1 0 1 0 0,0 0-1 0 0,1 0 0 0 0,1 0 1 0 0,1 0-1 0 0,0 1 0 0 0,2 6-109 0 0,-2-21 59 0 0,0-2-50 0 0,10 2-456 0 0,-8-1 340 0 0,-2-1 66 0 0,0 1-1 0 0,1-1 1 0 0,-1 0 0 0 0,0 0 0 0 0,0 0 0 0 0,0 0 0 0 0,1 0 0 0 0,-1 0 0 0 0,0 0 0 0 0,0 0-1 0 0,1 0 1 0 0,-1 0 0 0 0,0 0 0 0 0,0 0 0 0 0,0 0 0 0 0,1 0 0 0 0,-1-1 0 0 0,0 1 0 0 0,0 0 0 0 0,0 0-1 0 0,0 0 1 0 0,1 0 0 0 0,-1 0 41 0 0,11-7-3450 0 0,-1-2-1072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0 185 4143 0 0,'0'0'319'0'0,"3"-2"-100"0"0,8-2 799 0 0,0-1 1 0 0,10-1-1019 0 0,18-7 1623 0 0,17-11 2323 0 0,34-21-3946 0 0,-62 30 526 0 0,-1 2 0 0 0,1 2 0 0 0,1 0 0 0 0,0 2 0 0 0,13-2-526 0 0,14-2 344 0 0,-49 12-395 0 0,0 0 0 0 0,0 1 0 0 0,0-1 0 0 0,0 2 0 0 0,3-1 51 0 0,-8 0-223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7367 0 0,'0'0'334'0'0,"0"0"-1"0"0,1 2-213 0 0,1 5 60 0 0,0-1 0 0 0,-1 1 0 0 0,0 0 1 0 0,0 0-1 0 0,-1 0 0 0 0,0 0 0 0 0,0 0 0 0 0,-1 0 0 0 0,0 5-180 0 0,-32 153 3238 0 0,-6 35-860 0 0,29-146-1944 0 0,3-18 18 0 0,-3 31-452 0 0,3-12 110 0 0,7-50-62 0 0,1 5-24 0 0,-1-7 3 0 0,0-3-130 0 0,0 0-66 0 0,0 0-699 0 0,0 0-2880 0 0,0 0-1235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2303 0 0,'0'0'102'0'0,"0"0"158"0"0,0 0 582 0 0,0 0 256 0 0,0 0 48 0 0,0 0-96 0 0,0 0-433 0 0,0 0-192 0 0,3-2-38 0 0,2 0-234 0 0,0 0 0 0 0,0 0 0 0 0,0 1 1 0 0,1-1-1 0 0,-1 1 0 0 0,1 0 0 0 0,-1 1 0 0 0,1-1 0 0 0,-1 1 0 0 0,1 0 0 0 0,-1 1 1 0 0,1-1-1 0 0,4 2-153 0 0,17 4 451 0 0,0 1 1 0 0,-1 1 0 0 0,0 2 0 0 0,0 1-1 0 0,23 13-451 0 0,-37-17 104 0 0,0 1-1 0 0,0 0 0 0 0,-1 1 0 0 0,0 0 1 0 0,-1 1-1 0 0,0 0 0 0 0,0 1 0 0 0,-1 0 1 0 0,-1 0-1 0 0,0 1 0 0 0,0 0 1 0 0,-1 1-1 0 0,0 1-103 0 0,5 12 164 0 0,-1 2-1 0 0,-1-1 1 0 0,-1 1 0 0 0,-2 1 0 0 0,4 25-164 0 0,-6-19 204 0 0,-2 0 0 0 0,-1 0-1 0 0,-2 1 1 0 0,-3 27-204 0 0,-4-6 388 0 0,-2 1-1 0 0,-9 27-387 0 0,7-45 194 0 0,-2 0 0 0 0,-2-1 0 0 0,-1-1 0 0 0,-16 25-194 0 0,-90 141 469 0 0,121-203-466 0 0,-85 123-78 0 0,69-101-519 0 0,3-4-385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40 1375 0 0,'1'-2'251'0'0,"1"-8"514"0"0,-1 8 225 0 0,-1 2 46 0 0,0-2-47 0 0,2-20 3244 0 0,-2 20-3723 0 0,0 2-78 0 0,0 0-31 0 0,0 0-8 0 0,-1 3-14 0 0,-5 22 108 0 0,2-1-1 0 0,1 1 1 0 0,0 17-487 0 0,0-3 337 0 0,-2 10 28 0 0,-23 322 1478 0 0,9-48-1317 0 0,5-131-305 0 0,13-181-210 0 0,0-1 20 0 0,1 0 0 0 0,0 0 0 0 0,0 0 0 0 0,1-1 1 0 0,1 5-32 0 0,-2-14 3 0 0,0 0 0 0 0,0 1 0 0 0,0-1 0 0 0,0 1 1 0 0,0-1-1 0 0,0 1 0 0 0,1-1 0 0 0,-1 0 0 0 0,0 1 1 0 0,0-1-1 0 0,0 1 0 0 0,0-1 0 0 0,1 0 0 0 0,-1 1 0 0 0,0-1 1 0 0,0 1-1 0 0,1-1 0 0 0,-1 0 0 0 0,0 1 0 0 0,1-1-3 0 0,-1 0-111 0 0,0 0 0 0 0,0 0 0 0 0,1 1-1 0 0,-1-1 1 0 0,0 0 0 0 0,0 0-1 0 0,0 0 1 0 0,0 0 0 0 0,0 1-1 0 0,0-1 1 0 0,1 0 0 0 0,-1 0 0 0 0,0 1-1 0 0,0-1 1 0 0,0 0 0 0 0,0 0-1 0 0,0 0 1 0 0,0 1 0 0 0,0-1 0 0 0,0 0-1 0 0,0 0 1 0 0,0 1 0 0 0,0-1 111 0 0,0 0-1218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0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9439 0 0,'-1'3'432'0'0,"-6"15"-259"0"0,0 1-1 0 0,2 0 0 0 0,0 1 0 0 0,1 0 1 0 0,0 4-173 0 0,0 56 1197 0 0,2 0 0 0 0,8 54-1197 0 0,-5-112 396 0 0,2 1 0 0 0,4 21-396 0 0,-5-37 87 0 0,0 0 1 0 0,0 1 0 0 0,1-1 0 0 0,-1-1 0 0 0,2 1-1 0 0,-1 0 1 0 0,1-1 0 0 0,0 1 0 0 0,0-1 0 0 0,5 5-88 0 0,-6-8 34 0 0,0 0 1 0 0,0-1-1 0 0,0 1 1 0 0,1-1 0 0 0,-1 0-1 0 0,0 0 1 0 0,1 0-1 0 0,0 0 1 0 0,-1 0 0 0 0,1-1-1 0 0,0 0 1 0 0,0 0 0 0 0,0 0-1 0 0,0 0 1 0 0,-1 0-1 0 0,1-1 1 0 0,0 0 0 0 0,0 0-1 0 0,0 0 1 0 0,0 0-1 0 0,0-1 1 0 0,0 1 0 0 0,0-1-1 0 0,1-1-34 0 0,11-2 121 0 0,0-2-1 0 0,-1 0 0 0 0,0-1 1 0 0,0 0-1 0 0,3-4-120 0 0,-17 11 2 0 0,24-15 121 0 0,0-1 0 0 0,0-2 0 0 0,0-2-123 0 0,68-61 161 0 0,-17 14-43 0 0,24-14-376 0 0,-70 55 52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0 2303 0 0,'0'0'280'0'0,"0"0"336"0"0,0 0 148 0 0,0 0 32 0 0,0 0-44 0 0,0 0-200 0 0,0 0-82 0 0,0 0-20 0 0,-2 1-6 0 0,0 0-330 0 0,0 0-1 0 0,0 0 0 0 0,-1 0 1 0 0,1 0-1 0 0,0 1 0 0 0,0-1 1 0 0,0 1-1 0 0,0 0 0 0 0,0-1 1 0 0,1 1-1 0 0,-1 0 0 0 0,0 1-113 0 0,-3 4 288 0 0,0 1-1 0 0,-4 8-287 0 0,-7 16 395 0 0,1 0 1 0 0,0 8-396 0 0,-21 68 566 0 0,-45 182 824 0 0,44-128-4 0 0,-10 131-1386 0 0,24-76 356 0 0,19-159-233 0 0,4 0 1 0 0,5 44-124 0 0,-1-75 23 0 0,1 0 1 0 0,1 0-1 0 0,1 0 1 0 0,1-1-1 0 0,2 0-23 0 0,-4-9-11 0 0,2-1-1 0 0,8 14 12 0 0,-11-22-10 0 0,0-1 0 0 0,0 1 0 0 0,1-1 0 0 0,0 0-1 0 0,0 0 1 0 0,4 2 10 0 0,-5-5-144 0 0,0 0 0 0 0,1-1 0 0 0,0 1 0 0 0,0-1 0 0 0,0 0 0 0 0,0-1 0 0 0,0 1 0 0 0,0-1 0 0 0,1 0 0 0 0,-1-1 0 0 0,1 1 0 0 0,-1-1 0 0 0,1-1 0 0 0,-1 1 144 0 0,13-3-4404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29 3223 0 0,'0'0'328'0'0,"0"0"168"0"0,0 0 75 0 0,0 0 18 0 0,0 0-21 0 0,0 0-100 0 0,0 0-41 0 0,0 0-10 0 0,3-1-17 0 0,7-4-118 0 0,1 1 0 0 0,0 0 0 0 0,0 0 0 0 0,0 1 0 0 0,0 0 0 0 0,1 1 0 0 0,-1 1 0 0 0,10-1-282 0 0,-17 2 87 0 0,1 1-1 0 0,0 0 1 0 0,0 0-1 0 0,0 0 1 0 0,-1 1-1 0 0,1 0 1 0 0,-1-1-1 0 0,1 1 1 0 0,0 2-87 0 0,-3-4 36 0 0,2 3 20 0 0,-1-1 1 0 0,1 1-1 0 0,-1 0 1 0 0,1 0-1 0 0,-1 0 0 0 0,0 1 1 0 0,0-1-1 0 0,0 1 0 0 0,1 2-56 0 0,-2-4 38 0 0,-2-1-17 0 0,1 0 0 0 0,-1 0 0 0 0,1 0 0 0 0,0 0 0 0 0,-1 0 0 0 0,1 0 0 0 0,-1 0 1 0 0,0 0-1 0 0,1 0 0 0 0,-1 0 0 0 0,0 0 0 0 0,0 0 0 0 0,0 0 0 0 0,0 1-21 0 0,1 2 57 0 0,0 3 57 0 0,1 0 0 0 0,-1-1 0 0 0,-1 1 1 0 0,1 0-1 0 0,-1 0 0 0 0,0-1 0 0 0,-1 1 0 0 0,0 0 0 0 0,0 0 0 0 0,0-1 0 0 0,-1 1 0 0 0,0 0 0 0 0,0-1-114 0 0,-10 21 452 0 0,0-1 0 0 0,-8 11-452 0 0,-6 10 181 0 0,20-36-138 0 0,0 0 0 0 0,-1-1-1 0 0,0 0 1 0 0,-1-1 0 0 0,0 1-1 0 0,-4 2-42 0 0,3-2 0 0 0,9-9-1 0 0,-1-1 1 0 0,1 0-1 0 0,-1 1 0 0 0,1-1 0 0 0,0 1 0 0 0,0-1 0 0 0,-1 1 0 0 0,1 0 0 0 0,0-1 0 0 0,0 1 1 0 0,0-1-1 0 0,0 1 0 0 0,0-1 0 0 0,-1 1 0 0 0,1-1 0 0 0,0 1 0 0 0,0 0 0 0 0,1 0 1 0 0,-1 0-6 0 0,1 1-1 0 0,0-1 0 0 0,0 0 1 0 0,-1 1-1 0 0,1-1 0 0 0,0 0 0 0 0,0 0 1 0 0,1 0-1 0 0,-1 0 0 0 0,0 0 1 0 0,0 0-1 0 0,1 0 0 0 0,-1 0 1 0 0,2 1 6 0 0,21 10-68 0 0,-18-9 51 0 0,28 13-15 0 0,-21-10 11 0 0,1 0 1 0 0,-1 1 0 0 0,-1 1 0 0 0,1 0-1 0 0,5 5 21 0 0,-6-2 15 0 0,1 1-1 0 0,-1 0 0 0 0,-1 1 0 0 0,5 6-14 0 0,-10-11 14 0 0,-1 0 0 0 0,-1 0-1 0 0,0 0 1 0 0,0 0 0 0 0,0 1-1 0 0,-1-1 1 0 0,0 1 0 0 0,-1 0-1 0 0,1 2-13 0 0,-1 0 107 0 0,-1 0 0 0 0,0 0 0 0 0,-1 1 0 0 0,0-1 0 0 0,0 1 0 0 0,-1-1 0 0 0,-1 0 0 0 0,0 1 0 0 0,-1-1 0 0 0,0 0-107 0 0,-2 6 256 0 0,-2-1-1 0 0,0 1 1 0 0,-1-1 0 0 0,0-1 0 0 0,-1 0-1 0 0,-2 2-255 0 0,-2 2 366 0 0,0-1-1 0 0,-1-1 1 0 0,-1 0 0 0 0,-1 0-1 0 0,-16 12-365 0 0,28-26 32 0 0,-1 1-1 0 0,0-1 1 0 0,0 0-1 0 0,-1 0 0 0 0,1-1 1 0 0,0 1-1 0 0,-1-1 1 0 0,0 0-1 0 0,1-1 1 0 0,-1 1-1 0 0,0-1 0 0 0,0 0 1 0 0,0-1-1 0 0,0 0 1 0 0,0 1-1 0 0,0-2 1 0 0,1 1-1 0 0,-1-1 0 0 0,0 0 1 0 0,0 0-1 0 0,-5-2-31 0 0,5 1-31 0 0,0 0 1 0 0,0 0-1 0 0,0-1 0 0 0,-1-1 31 0 0,-4-1-135 0 0,0 2-251 0 0,9 2-107 0 0,2 1-726 0 0,0 0-2973 0 0,0 0-1268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1375 0 0,'2'2'107'0'0,"11"14"754"0"0,9 14-861 0 0,-14-18 1378 0 0,-1 0 1 0 0,0 0 0 0 0,0 1 0 0 0,-2 0 0 0 0,2 5-1379 0 0,1 10 2641 0 0,2 19-2641 0 0,-8-36 269 0 0,-1 0 0 0 0,0 0-1 0 0,-1 0 1 0 0,-1 0 0 0 0,1 0 0 0 0,-2 0 0 0 0,1 0-1 0 0,-2 0 1 0 0,-2 7-269 0 0,-6 18 690 0 0,-2-1 0 0 0,-5 5-690 0 0,18-39 10 0 0,-69 147 702 0 0,68-145-1502 0 0,1-3-3002 0 0,0 0-1282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71 214 6447 0 0,'0'0'499'0'0,"0"-2"-328"0"0,0-6-140 0 0,-1 2 150 0 0,1 0 1 0 0,1 0-1 0 0,-1 0 0 0 0,1 0 0 0 0,0 0 0 0 0,0 0 0 0 0,0 0 0 0 0,1 0 0 0 0,1-2-181 0 0,1-1 196 0 0,0 0 1 0 0,0 1-1 0 0,1-1 1 0 0,0 1-1 0 0,0 0 0 0 0,1 0 1 0 0,0 1-1 0 0,0 0 1 0 0,0 0-1 0 0,4-2-196 0 0,-8 7 43 0 0,8-6 245 0 0,0 0-1 0 0,0 1 1 0 0,1 0-1 0 0,0 1 1 0 0,5-2-288 0 0,-13 7 48 0 0,0 0 0 0 0,0 0 0 0 0,0 0 0 0 0,0 0 0 0 0,0 0 0 0 0,0 1 0 0 0,1-1 0 0 0,-1 1 0 0 0,0 0 0 0 0,0 0 0 0 0,0 0-1 0 0,1 1 1 0 0,-1-1 0 0 0,0 1 0 0 0,0-1 0 0 0,0 1 0 0 0,0 0 0 0 0,0 0 0 0 0,0 1 0 0 0,0-1 0 0 0,0 0 0 0 0,0 1 0 0 0,-1 0 0 0 0,1 0-48 0 0,1 1 30 0 0,1 1 0 0 0,-1 0-1 0 0,0 0 1 0 0,-1 0 0 0 0,1 1 0 0 0,-1-1 0 0 0,0 1-1 0 0,0-1 1 0 0,0 1 0 0 0,0 2-30 0 0,1 1 41 0 0,-1 0-1 0 0,0 1 1 0 0,-1 0-1 0 0,0-1 1 0 0,0 1-1 0 0,-1 1-40 0 0,1 16 183 0 0,-1 0 0 0 0,-1 0-1 0 0,-5 26-182 0 0,1-16 195 0 0,-2 0 0 0 0,-2-1-1 0 0,-1 0 1 0 0,-1 0-1 0 0,-8 13-194 0 0,-5 6 321 0 0,-2-1 0 0 0,-32 49-321 0 0,-73 104 561 0 0,117-188-510 0 0,0 0 0 0 0,-2 1-51 0 0,6-7 41 0 0,22-16 24 0 0,72-30-107 0 0,-46 18-9 0 0,0 2 0 0 0,38-10 51 0 0,6 3 26 0 0,39-8 2 0 0,-102 27-36 0 0,-10 0-2347 0 0,0 0 0 0 0,5-1 2355 0 0,0-2-5168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08.280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145 633 3223 0 0,'-1'0'240'0'0,"0"0"-203"0"0,-10-5 145 0 0,10 5 695 0 0,1 0 273 0 0,0 0 46 0 0,-2-7 533 0 0,3 4-1640 0 0,-1 0 0 0 0,1-1 1 0 0,-1 1-1 0 0,0 0 0 0 0,0-1 0 0 0,-1-1-89 0 0,2-18 206 0 0,0 12-106 0 0,0-1-1 0 0,0-6-99 0 0,2-19 105 0 0,22-111 39 0 0,-23 133-144 0 0,2 0 0 0 0,-1 0 0 0 0,2 0 0 0 0,0 0 0 0 0,1 1 0 0 0,0-1 0 0 0,-4 11 3 0 0,0 1-6 0 0,9-10 90 0 0,-4 5 14 0 0,-5 7 83 0 0,-2 1 38 0 0,2-1 8 0 0,8-2 4 0 0,-7 3 4 0 0,-3 0 2 0 0,2 2 0 0 0,-2-2-230 0 0,3 3 42 0 0,0-1-1 0 0,0 1 1 0 0,0 0-1 0 0,0 0 1 0 0,-1 0-1 0 0,1 0 1 0 0,-1 0-1 0 0,0 1 0 0 0,0-1 1 0 0,0 1-1 0 0,0 1-51 0 0,0 5 80 0 0,0 0-1 0 0,0 0 0 0 0,-1 0 1 0 0,0 0-1 0 0,-1 0 1 0 0,0 2-80 0 0,-2 22 362 0 0,-2 5-362 0 0,2-25 63 0 0,-10 85 611 0 0,-7 6-674 0 0,11-71 118 0 0,-1 0 0 0 0,-7 15-118 0 0,12-37 24 0 0,1-9 24 0 0,-6 4-24 0 0,9-7-23 0 0,0 0 1 0 0,0 0-1 0 0,0 0 0 0 0,0 0 0 0 0,0 0 0 0 0,0 0 1 0 0,-1 0-1 0 0,1 0 0 0 0,0 0 0 0 0,0 0 0 0 0,0 0 1 0 0,0 0-1 0 0,0 1 0 0 0,0-1 0 0 0,0 0 0 0 0,0 0 1 0 0,-1 0-1 0 0,1 0 0 0 0,0 0 0 0 0,0 0 0 0 0,0 0 1 0 0,0 0-1 0 0,0 0 0 0 0,0 0 0 0 0,-1 0 0 0 0,1 0 1 0 0,0 0-1 0 0,0 0 0 0 0,0 0 0 0 0,0 0 0 0 0,0-1 1 0 0,0 1-1 0 0,0 0 0 0 0,-1 0 0 0 0,1 0 0 0 0,0 0 1 0 0,0 0-1 0 0,0 0 0 0 0,0 0 0 0 0,0 0-1 0 0,-4-2 6 0 0,1-1-1 0 0,0 1 0 0 0,0-1 0 0 0,0 0 1 0 0,0 0-1 0 0,0 0 0 0 0,0 0 1 0 0,1-1-1 0 0,0 1 0 0 0,-1-1 0 0 0,1 1 1 0 0,0-1-1 0 0,1 0 0 0 0,-1-1-5 0 0,-4-11-1 0 0,1 0 0 0 0,1 0 0 0 0,0-2 1 0 0,-2-9-53 0 0,1 3 38 0 0,1-1 1 0 0,1 0 0 0 0,1 0 0 0 0,1 1 0 0 0,1-1-1 0 0,3-23 15 0 0,-2 40 0 0 0,1 1 0 0 0,0-1 0 0 0,0 1 0 0 0,1-1 0 0 0,0 0 0 0 0,6-15 12 0 0,-4 10 36 0 0,-3 10-35 0 0,-1 2 15 0 0,-1 1 0 0 0,1-1 0 0 0,-1 1 0 0 0,1-1 0 0 0,-1 1 0 0 0,0-1 0 0 0,1 0 0 0 0,-1 1 0 0 0,0-1-1 0 0,1 1 1 0 0,-1-1 0 0 0,0 0-28 0 0,2 3 54 0 0,0 2-47 0 0,0 0 0 0 0,-1 0 0 0 0,1 0 0 0 0,-1 0 0 0 0,0 1 0 0 0,0-1 0 0 0,0 0 0 0 0,0 1 0 0 0,-1-1 0 0 0,1 1-7 0 0,-2 16 22 0 0,-1 0 1 0 0,-1 0-1 0 0,-3 10-22 0 0,-1 5 20 0 0,6-29-2 0 0,-1-1-1 0 0,0 0 1 0 0,-2 6-18 0 0,-2 1 0 0 0,-1 0 0 0 0,-1-4 0 0 0,8-8 0 0 0,0-1 0 0 0,-1 0 0 0 0,1 0 0 0 0,0 1 0 0 0,-1-1 0 0 0,1 0 0 0 0,0 0 0 0 0,-1 0 0 0 0,1 0 0 0 0,-1 0 0 0 0,1 0 0 0 0,0 0 0 0 0,-1 0 0 0 0,1 0 0 0 0,-1 0 0 0 0,1 0 0 0 0,0 0 0 0 0,-1 0 0 0 0,1 0 0 0 0,-1 0 0 0 0,1 0 0 0 0,0 0 0 0 0,-1 0 0 0 0,1 0 0 0 0,-1-1 0 0 0,0 0 2 0 0,-1 0 0 0 0,1 0 0 0 0,0-1 0 0 0,-1 1 0 0 0,1-1 0 0 0,0 1 0 0 0,0-1 0 0 0,0 0 0 0 0,0 1 1 0 0,0-1-1 0 0,0 0 0 0 0,1 0 0 0 0,-1 0 0 0 0,1 0-2 0 0,-9-29 50 0 0,6 12-16 0 0,0 0-1 0 0,2 0 1 0 0,0-1 0 0 0,1 1 0 0 0,0-1-1 0 0,2 1 1 0 0,1-1 0 0 0,0 1 0 0 0,1 0-1 0 0,3-7-33 0 0,10-34 0 0 0,-9 31 0 0 0,0 1 0 0 0,8-16 0 0 0,-10 29 0 0 0,-1 3 11 0 0,-4 10 10 0 0,-1 4 1 0 0,2 6-6 0 0,-2-1 0 0 0,1 0-1 0 0,-1 0 1 0 0,0 1 0 0 0,0 4-16 0 0,-8 40 52 0 0,5-31-45 0 0,-1-1 19 0 0,-1 1 0 0 0,-2-2 0 0 0,-5 15-26 0 0,9-27-3 0 0,-3 7 46 0 0,-1-1-33 0 0,-4-2-10 0 0,10-11 0 0 0,0 1 0 0 0,0 0 0 0 0,0-1 0 0 0,-1 1 0 0 0,1-1 0 0 0,0 1 0 0 0,0-1 0 0 0,0 0 0 0 0,-1 1 0 0 0,0-1 0 0 0,1 0 0 0 0,0 0 0 0 0,0 0 0 0 0,0 0 0 0 0,0 0 0 0 0,0 0 0 0 0,-1-1 0 0 0,1 1 0 0 0,0 0 0 0 0,0-1 0 0 0,-2 0 0 0 0,1 0 0 0 0,0-1 0 0 0,-1 1 0 0 0,1-1 0 0 0,0 1 0 0 0,0-1 0 0 0,0 0 0 0 0,0 0 0 0 0,0 0 0 0 0,1 0 0 0 0,-1 0 0 0 0,0 0 0 0 0,1 0 0 0 0,0-1 0 0 0,-1 1 0 0 0,1 0 0 0 0,0-1 0 0 0,-3-8 0 0 0,0 0 0 0 0,0 0 0 0 0,1-4 0 0 0,2 12 0 0 0,-1-8-10 0 0,1 0-1 0 0,0 0 0 0 0,0 0 1 0 0,1 0-1 0 0,1 0 0 0 0,1-11 11 0 0,1 7 0 0 0,7-16-53 0 0,-5 19 42 0 0,-5 11 11 0 0,0 1 0 0 0,1-1 0 0 0,-1 1 0 0 0,0-1 0 0 0,0 1 0 0 0,0-1 0 0 0,1 1 0 0 0,-1-1 0 0 0,0 1 0 0 0,1 0 0 0 0,-1-1 0 0 0,0 1 0 0 0,1-1 0 0 0,-1 1 0 0 0,1 0 0 0 0,-1-1 0 0 0,0 1 0 0 0,1 0 0 0 0,-1 0 0 0 0,1-1 0 0 0,-1 1 0 0 0,1 0 0 0 0,0 0-1 0 0,0 0 1 0 0,0 0-1 0 0,-1 0 0 0 0,1 0 0 0 0,0 1 0 0 0,-1-1 0 0 0,1 0 0 0 0,0 0 0 0 0,-1 1 1 0 0,1-1-1 0 0,0 1 0 0 0,-1-1 0 0 0,1 0 0 0 0,-1 1 0 0 0,1-1 0 0 0,-1 1 1 0 0,1-1-1 0 0,0 1 1 0 0,0 1-6 0 0,0 0 0 0 0,1 0 0 0 0,-1 0 0 0 0,0 0 0 0 0,0 0 1 0 0,1 1 5 0 0,0 3-5 0 0,-1-1 1 0 0,1 1 0 0 0,-1 0 0 0 0,0-1-1 0 0,0 2 5 0 0,1 13 0 0 0,-1 0 0 0 0,-1 0 0 0 0,-1 0 0 0 0,-2 10 0 0 0,0-8 0 0 0,2-10 0 0 0,-1 1 0 0 0,0-1 0 0 0,-1 2 0 0 0,-14 43 0 0 0,15-52 0 0 0,2-11 0 0 0,2-10 0 0 0,3-10 1 0 0,-3 14-21 0 0,1 0 0 0 0,0 0-1 0 0,4-11 21 0 0,5-5 1 0 0,-4 6-20 0 0,1 0 0 0 0,1 1-1 0 0,2 1 1 0 0,0-1 19 0 0,-2 8 0 0 0,1 2 0 0 0,1 3 0 0 0,0 4-10 0 0,-7 4-33 0 0,-1 2 42 0 0,-1 0 0 0 0,1 0 1 0 0,-1 0-1 0 0,1 0 0 0 0,-1 1 1 0 0,0-1-1 0 0,1 1 0 0 0,-1 0 0 0 0,-1 0 1 0 0,1 0-1 0 0,0 1 0 0 0,-1-1 1 0 0,0 1-1 0 0,0-1 0 0 0,0 1 0 0 0,0 0 1 0 0,6 13 1 0 0,-1 0-1 0 0,0 0 0 0 0,-1 4 0 0 0,15 54 124 0 0,8 69-124 0 0,6 17 138 0 0,-32-147-117 0 0,-2-12 0 0 0,0-4 1 0 0,4-7-20 0 0,-1-1 1 0 0,0 1-1 0 0,-1-1 1 0 0,0 0 0 0 0,1-9-3 0 0,2-17 47 0 0,-1-2-47 0 0,0-6 36 0 0,4-18 14 0 0,14-87-31 0 0,-16 119-20 0 0,0 0 0 0 0,2 0 0 0 0,11-23 1 0 0,-15 42 0 0 0,1-1 0 0 0,0 1 0 0 0,1 0 0 0 0,0 0 0 0 0,0 1 0 0 0,1 0 0 0 0,8-8 0 0 0,-12 15 0 0 0,0-1 0 0 0,-1 1 0 0 0,1 0 0 0 0,0 0 0 0 0,1 0 0 0 0,-1 1 0 0 0,0 0 0 0 0,1-1 0 0 0,-1 1 0 0 0,1 1 0 0 0,0-1 0 0 0,0 1 0 0 0,-1 0 0 0 0,1 0 0 0 0,0 0 0 0 0,0 1 0 0 0,0 0 0 0 0,0-1 0 0 0,0 2 0 0 0,0-1 0 0 0,2 1 0 0 0,2 0 0 0 0,0 1 0 0 0,0 1 0 0 0,-1-1 0 0 0,1 2 0 0 0,-1-1 0 0 0,1 1 0 0 0,-1 0 0 0 0,0 1 0 0 0,-1-1 0 0 0,1 2 0 0 0,-1-1 0 0 0,6 7 0 0 0,1 1 2 0 0,-2 1-1 0 0,0 0 1 0 0,-1 1-1 0 0,0 0 1 0 0,-1 1-1 0 0,-1 0 1 0 0,0 1-1 0 0,4 14-1 0 0,6 17 88 0 0,-2 1 0 0 0,-2 1-1 0 0,-3 0 1 0 0,6 47-88 0 0,-18-94 53 0 0,0-6 1 0 0,-3-8-58 0 0,1 0 1 0 0,1-1-1 0 0,0 0 1 0 0,1 0 3 0 0,2-50-48 0 0,-1 49 48 0 0,1 0 0 0 0,1 1 0 0 0,0-1 0 0 0,0 0 0 0 0,1 0 0 0 0,2 1 0 0 0,1 4 15 0 0,-7 8-14 0 0,0 0 0 0 0,0-1 0 0 0,0 1 0 0 0,1 0 0 0 0,-1 0 0 0 0,0 0 1 0 0,0 0-1 0 0,0 0 0 0 0,0 0 0 0 0,0 0 0 0 0,0 0 0 0 0,0 0 0 0 0,0 0 0 0 0,0 0 0 0 0,0 0 0 0 0,0 0 0 0 0,1 0 0 0 0,-1 0 1 0 0,0 0-1 0 0,0 0 0 0 0,0 0 0 0 0,0 0 0 0 0,0 0 0 0 0,0 0 0 0 0,0 0 0 0 0,0 0 0 0 0,0 0 0 0 0,1 0 0 0 0,-1 0 1 0 0,0 0-1 0 0,0 0 0 0 0,0 0 0 0 0,0 0 0 0 0,0 0 0 0 0,0 0 0 0 0,0 0 0 0 0,0 0 0 0 0,0 0 0 0 0,0 0 0 0 0,1 0 0 0 0,-1 0 1 0 0,0 0-1 0 0,0 0 0 0 0,0 0 0 0 0,0 1 0 0 0,0-1 0 0 0,0 0 0 0 0,0 0 0 0 0,0 0 0 0 0,0 0 0 0 0,0 0 0 0 0,0 0 1 0 0,0 0-1 0 0,0 0-1 0 0,5 5 12 0 0,-1 0-1 0 0,1 0 1 0 0,-1 1 0 0 0,0-1 0 0 0,-1 1 0 0 0,1 0 0 0 0,-1 0 0 0 0,-1 0 0 0 0,1 0 0 0 0,1 4-12 0 0,4 17 26 0 0,-2 0 1 0 0,0 1-27 0 0,-3-16 6 0 0,13 87 208 0 0,3 94-214 0 0,-12-116 57 0 0,2 122 135 0 0,-7-138-120 0 0,-2-36-48 0 0,0-25-24 0 0,0 1 5 0 0,0 1-1 0 0,0-1 1 0 0,0 1 0 0 0,0-1 0 0 0,0 0-1 0 0,0 1 1 0 0,-1-1 0 0 0,1 0 0 0 0,-1 2-5 0 0,1-3 0 0 0,-1-1 1 0 0,1 1-1 0 0,-1 0 1 0 0,0-1-1 0 0,1 1 1 0 0,-1 0-1 0 0,1-1 1 0 0,-1 1 0 0 0,1 0-1 0 0,0-1 1 0 0,-1 1-1 0 0,1-1 1 0 0,-1 1-1 0 0,1-1 1 0 0,0 1 0 0 0,-1-1-1 0 0,1 0 1 0 0,0 1-1 0 0,-1-1 1 0 0,1 1-1 0 0,0-1 0 0 0,-9-17-27 0 0,-17-46-528 0 0,-12-53 555 0 0,-15-40-133 0 0,6 48 79 0 0,-16-18 54 0 0,46 96 0 0 0,-2 0 0 0 0,0 2 0 0 0,-14-14 0 0 0,31 40 16 0 0,0 1 0 0 0,0-1 1 0 0,0 1-1 0 0,0 0 0 0 0,-1 0 0 0 0,1 0 0 0 0,-1 1 0 0 0,1-1 0 0 0,-1 0 0 0 0,0 1 0 0 0,0 0 1 0 0,0-1-17 0 0,3 2 3 0 0,0 0 0 0 0,0 0 1 0 0,0 0-1 0 0,0 0 0 0 0,0 0 1 0 0,0 0-1 0 0,0 0 0 0 0,0 0 1 0 0,-1 0-1 0 0,1 0 0 0 0,0 0 1 0 0,0 0-1 0 0,0 0 0 0 0,0 0 1 0 0,0 0-1 0 0,0 0 0 0 0,0 0 1 0 0,0 0-1 0 0,0 0 0 0 0,-1 0 1 0 0,1 0-1 0 0,0 0 0 0 0,0 0 1 0 0,0 0-1 0 0,0 0 0 0 0,0 0 1 0 0,0 0-1 0 0,0 0 0 0 0,0 1 1 0 0,0-1-1 0 0,-1 0 0 0 0,1 0 1 0 0,0 0-1 0 0,0 0 0 0 0,0 0 1 0 0,0 0-1 0 0,0 0 0 0 0,0 0-3 0 0,-2 3 29 0 0,0 0-1 0 0,0 0 1 0 0,0 0-1 0 0,0 0 1 0 0,0 1-1 0 0,1-1 1 0 0,0 0-1 0 0,0 1 1 0 0,0-1-1 0 0,0 1 1 0 0,0-1-1 0 0,0 1 1 0 0,1 0-1 0 0,0-1 1 0 0,0 1-29 0 0,-1 14 64 0 0,2-1 1 0 0,1 11-65 0 0,-1-23 14 0 0,38 296 0 0 0,-5-63-15 0 0,-27-178-4 0 0,2-1 0 0 0,11 28 5 0 0,-23-126-212 0 0,-8-41 55 0 0,-29-167-448 0 0,22 164 569 0 0,4 0 0 0 0,-2-71 36 0 0,16 126 15 0 0,0 26 54 0 0,2 4 5 0 0,3 4-52 0 0,0 0 1 0 0,0 0 0 0 0,-1 1 0 0 0,0-1 0 0 0,0 1 0 0 0,-1 0-1 0 0,0 0 1 0 0,0 0 0 0 0,-1 0 0 0 0,1 3-23 0 0,4 19 40 0 0,-1 0 1 0 0,0 4-41 0 0,-2-8-3 0 0,-2-12 4 0 0,14 93 62 0 0,-15-85-63 0 0,-2-6 11 0 0,1-15-11 0 0,0 0 0 0 0,0 0 1 0 0,0 0-1 0 0,0 0 0 0 0,0 0 1 0 0,0 0-1 0 0,0 0 0 0 0,0 0 0 0 0,0 0 1 0 0,0 0-1 0 0,0 0 0 0 0,0 0 1 0 0,-1 0-1 0 0,1 0 0 0 0,0-1 0 0 0,0 1 1 0 0,0 0-1 0 0,0 0 0 0 0,0 0 1 0 0,0 0-1 0 0,0 0 0 0 0,0 1 0 0 0,0-1 1 0 0,0 0-1 0 0,0 0 0 0 0,0 0 0 0 0,0 0 1 0 0,0 0-1 0 0,0 0 0 0 0,0 0 1 0 0,0 0-1 0 0,-1 0 0 0 0,1 0 0 0 0,0 0 1 0 0,0 0-1 0 0,0 0 0 0 0,0 0 1 0 0,0 0-1 0 0,0 0 0 0 0,0 0 0 0 0,0 0 1 0 0,0 0-1 0 0,0 0 0 0 0,-4-6-83 0 0,0-1 0 0 0,0 0 0 0 0,1 1 0 0 0,-1-2 0 0 0,0-2 83 0 0,-12-43-339 0 0,9 30 224 0 0,-4-13-30 0 0,-25-89-93 0 0,31 102 205 0 0,1 1-1 0 0,-2-23 34 0 0,6 45 0 0 0,0-1 0 0 0,0 1 0 0 0,0-1 0 0 0,0 0 0 0 0,0 1 0 0 0,0-1 0 0 0,0 0 0 0 0,0 1 0 0 0,0-1 0 0 0,0 0 0 0 0,1 1 0 0 0,-1-1 0 0 0,0 1 0 0 0,0-1 0 0 0,1 0 0 0 0,-1 1 0 0 0,0-1 0 0 0,1 1 0 0 0,-1-1 1 0 0,1 0 0 0 0,0 1 0 0 0,-1-1 0 0 0,1 1 1 0 0,0 0-1 0 0,-1-1 0 0 0,1 1 0 0 0,0 0 0 0 0,0-1 0 0 0,0 1 0 0 0,-1 0 0 0 0,1 0 0 0 0,0 0 0 0 0,0-1 0 0 0,0 1 0 0 0,-1 0 0 0 0,1 0 0 0 0,0 0 0 0 0,1 0-1 0 0,0 1 10 0 0,0-1 0 0 0,1 1 0 0 0,-1-1 0 0 0,0 1 0 0 0,0 0 0 0 0,1 0 0 0 0,0 1-10 0 0,4 2 37 0 0,-1 0 1 0 0,1 0 0 0 0,-1 1-1 0 0,2 1-37 0 0,19 20 197 0 0,17 21-197 0 0,-17-17 59 0 0,22 27-3 0 0,-2 2 0 0 0,6 15-56 0 0,-47-64 0 0 0,5 6 0 0 0,9 11 0 0 0,0 0 0 0 0,4 2 0 0 0,-16-21 0 0 0,-1-1 0 0 0,1 0 0 0 0,0 0 0 0 0,0-1 0 0 0,0 0 0 0 0,1 0 0 0 0,0-1 0 0 0,0 0 0 0 0,1-1 0 0 0,-8-3 0 0 0,0 0 0 0 0,0-1 0 0 0,0 1 0 0 0,0-1 0 0 0,1 1 0 0 0,0-1 0 0 0,0 0-8 0 0,0 0-1 0 0,-1 0 1 0 0,1-1-1 0 0,0 1 1 0 0,-1-1-1 0 0,1 1 1 0 0,-1-1-1 0 0,1 0 1 0 0,-1 0-1 0 0,1 0 1 0 0,-1-1-1 0 0,1 1 0 0 0,-1-1 1 0 0,0 1-1 0 0,0-1 1 0 0,0 0-1 0 0,0 1 1 0 0,0-1-1 0 0,0 0 1 0 0,0 0-1 0 0,-1-1 1 0 0,1 1-1 0 0,0-2 9 0 0,2-3-36 0 0,0 0 0 0 0,0 0 0 0 0,-1-1 0 0 0,0 0 0 0 0,0 1 0 0 0,-1-1 0 0 0,0-2 36 0 0,4-17-109 0 0,-2 0 0 0 0,-1 0 0 0 0,-2-2 109 0 0,0-82-149 0 0,0 4 31 0 0,-1 100 109 0 0,0 4 10 0 0,0 0 0 0 0,0 0 0 0 0,1 0-1 0 0,-1 0 1 0 0,1 0 0 0 0,0 0 0 0 0,0-1-1 0 0,-1 4 1 0 0,0 0 0 0 0,0 0 1 0 0,0 0-1 0 0,0 0 0 0 0,0 0 0 0 0,0-1 0 0 0,0 1 0 0 0,0 0 1 0 0,0 0-1 0 0,0 0 0 0 0,0 0 0 0 0,0 0 0 0 0,1 0 1 0 0,-1 0-1 0 0,0 0 0 0 0,0 0 0 0 0,0-1 0 0 0,0 1 1 0 0,0 0-1 0 0,0 0 0 0 0,0 0 0 0 0,0 0 0 0 0,0 0 1 0 0,0 0-1 0 0,0 0 0 0 0,0 0 0 0 0,0 0 0 0 0,1 0 0 0 0,-1 0 1 0 0,0 0-1 0 0,0 0 0 0 0,0 0 0 0 0,0 0 0 0 0,0 0 1 0 0,0 0-1 0 0,0 0 0 0 0,0 0 0 0 0,0 0 0 0 0,1 0 1 0 0,-1 0-1 0 0,0 0 0 0 0,0 0 0 0 0,0 0 0 0 0,0 0 1 0 0,0 0-1 0 0,0 0 0 0 0,0 0-1 0 0,10 0 79 0 0,-10 0-75 0 0,1 0-1 0 0,-1 0 1 0 0,0 0 0 0 0,0 0 0 0 0,1 0 0 0 0,-1 0 0 0 0,0 0 0 0 0,1 0 0 0 0,-1 0 0 0 0,0 0 0 0 0,0 0 0 0 0,1 0 0 0 0,-1 1 0 0 0,0-1 0 0 0,0 0 0 0 0,0 0 0 0 0,1 0 0 0 0,-1 0-1 0 0,0 1 1 0 0,0-1 0 0 0,0 0 0 0 0,1 0-4 0 0,8 9 46 0 0,-1-1-1 0 0,1 1 0 0 0,-2 1 0 0 0,1 0 1 0 0,-1 0-1 0 0,-1 0 0 0 0,1 1 0 0 0,-2 0 1 0 0,0 0-1 0 0,2 7-45 0 0,9 27 97 0 0,-1 1 1 0 0,-3 4-98 0 0,-12-50 0 0 0,13 51 84 0 0,-3 0-1 0 0,-2 1 1 0 0,1 37-84 0 0,-9-84 13 0 0,-1 1 1 0 0,1 0-1 0 0,-1-1 0 0 0,0 0 1 0 0,0 1-14 0 0,0-4 66 0 0,0-2-60 0 0,0 0 0 0 0,0 0 0 0 0,0-1 0 0 0,0 1 0 0 0,0 0 0 0 0,0-1 0 0 0,0 1 0 0 0,0-1 0 0 0,0 1-1 0 0,0-1 1 0 0,0 1 0 0 0,1-1 0 0 0,-2 0-6 0 0,0-1 3 0 0,-2-1-13 0 0,0-1 0 0 0,0 1-1 0 0,0-1 1 0 0,1 0 0 0 0,-1 0-1 0 0,1 0 1 0 0,0-1 0 0 0,0 1 10 0 0,-6-13-151 0 0,-4-10 151 0 0,8 16-31 0 0,-46-104-333 0 0,0-3 119 0 0,17 44 211 0 0,16 34 7 0 0,-1 1 1 0 0,-23-35 26 0 0,40 70 0 0 0,0 1 0 0 0,0 0 0 0 0,0 0 0 0 0,0 0 0 0 0,0 1 0 0 0,0-1 0 0 0,-1 0 0 0 0,1 1 0 0 0,-1 0 0 0 0,0 0 0 0 0,1-1 0 0 0,-4 0 0 0 0,5 2 2 0 0,0 1-1 0 0,1 0 0 0 0,-1 0 0 0 0,0 0 0 0 0,0-1 1 0 0,0 1-1 0 0,0 0 0 0 0,1 0 0 0 0,-1 0 1 0 0,0 0-1 0 0,0 0 0 0 0,0 0 0 0 0,0 1-1 0 0,0-1 9 0 0,0 1-1 0 0,0-1 0 0 0,-1 1 0 0 0,1 0 1 0 0,0 0-1 0 0,0 0 0 0 0,0 0 1 0 0,0 0-1 0 0,0 0 0 0 0,0 0 1 0 0,0 0-1 0 0,0 0 0 0 0,0 0 1 0 0,1 0-1 0 0,-1 0 0 0 0,0 1 0 0 0,1-1 1 0 0,-1 0-1 0 0,1 1 0 0 0,-1 0-8 0 0,-1 4 32 0 0,1 1 0 0 0,-1-1 0 0 0,0 7-32 0 0,-2 44 68 0 0,2 1 1 0 0,3 5-69 0 0,-1 62 1 0 0,-1-115 1 0 0,-1 34 103 0 0,-4 9-105 0 0,4-40 60 0 0,0 0 0 0 0,-1 0 0 0 0,-1 0 0 0 0,0 0 0 0 0,-1-1 0 0 0,-2 3-60 0 0,7-13 10 0 0,-1 0 1 0 0,-1 0-1 0 0,1-1 1 0 0,0 1-1 0 0,0 0 1 0 0,0-1-1 0 0,-1 1-10 0 0,1-1 5 0 0,1-1-1 0 0,-1 1 1 0 0,0-1 0 0 0,0 1-1 0 0,1-1 1 0 0,-1 1 0 0 0,0-1-1 0 0,0 0 1 0 0,0 1-1 0 0,1-1 1 0 0,-1 0 0 0 0,0 0-1 0 0,0 0 1 0 0,0 0 0 0 0,0 1-5 0 0,-1-2 1 0 0,-1 1 0 0 0,1 0 0 0 0,0 0 0 0 0,-1-1 0 0 0,1 0 0 0 0,0 1 0 0 0,0-1 0 0 0,-1 0 0 0 0,1 0 0 0 0,0 0 0 0 0,0 0 0 0 0,0 0 0 0 0,0-1 0 0 0,0 1 0 0 0,0-1-1 0 0,-6-5-34 0 0,0 0-1 0 0,-6-7 35 0 0,8 7-38 0 0,-132-143-674 0 0,30 32 555 0 0,-12-13 132 0 0,-9-5 561 0 0,128 135-417 0 0,1 1-6 0 0,0 0-1 0 0,0 0 0 0 0,0 3-8 0 0,3 5-93 0 0,-1 0-1 0 0,1 0 1 0 0,0-1-1 0 0,1 1 1 0 0,0-1-1 0 0,0 0 0 0 0,0 0 1 0 0,2 2-11 0 0,15 18-102 0 0,10 9 102 0 0,-29-34-8 0 0,39 43-155 0 0,1-3 1 0 0,11 6 162 0 0,96 73-278 0 0,-4-3 83 0 0,3 1 44 0 0,-103-87 103 0 0,2-1-1 0 0,21 8 49 0 0,-53-32 0 0 0,0 0 0 0 0,0 0 0 0 0,3-1 0 0 0,-14-4 0 0 0,0-1 0 0 0,1 0 0 0 0,-1 0 0 0 0,1 0 0 0 0,-1-1 0 0 0,1 1 0 0 0,0-1 0 0 0,-1 0 0 0 0,1-1 0 0 0,-1 1 0 0 0,1-1 0 0 0,-1 0 0 0 0,3-1 0 0 0,-5 2 0 0 0,0-1 0 0 0,-1 0 0 0 0,0 0 0 0 0,1 0 0 0 0,-1 0 0 0 0,1 0 0 0 0,-1 0 0 0 0,0 0 0 0 0,0 0 0 0 0,0 0 0 0 0,1-1 0 0 0,-1 1 0 0 0,-1 0 0 0 0,1-1 0 0 0,0 1 0 0 0,0-1 0 0 0,0 1 0 0 0,-1-1 0 0 0,1 1 0 0 0,-1-1 0 0 0,1 0 0 0 0,-1 1 0 0 0,0-1 0 0 0,1 0 0 0 0,-1 1 0 0 0,0-2 0 0 0,0-5 0 0 0,0-1 0 0 0,-1 1 0 0 0,1 0 0 0 0,-3-8 0 0 0,-2-6 6 0 0,-1-1-1 0 0,-1 1 0 0 0,-1 0 1 0 0,-1 0-1 0 0,-1 1 0 0 0,-7-11-5 0 0,-12-15 16 0 0,-2 0 0 0 0,-8-6-16 0 0,-36-43 19 0 0,9 12-4 0 0,-14-29-15 0 0,73 103-110 0 0,6 8-4 0 0,1 2 8 0 0,0 0-2 0 0,2 2-17 0 0,50 46-702 0 0,44 55 827 0 0,-38-39-169 0 0,39 43 19 0 0,2 3-12 0 0,6-4 162 0 0,-71-74-19 0 0,69 62-90 0 0,-84-79 98 0 0,-19-15 13 0 0,1 1 0 0 0,0-1 0 0 0,0 1-1 0 0,-1-1 1 0 0,1 1 0 0 0,0-1 0 0 0,0 0-1 0 0,0 1 1 0 0,0-1 0 0 0,-1 0 0 0 0,1 0-1 0 0,0 1 1 0 0,0-1 0 0 0,0 0 0 0 0,0 0-1 0 0,0 0-1 0 0,-1-1 9 0 0,1 1-1 0 0,0 0 0 0 0,-1-1 0 0 0,1 1 1 0 0,-1-1-1 0 0,1 1 0 0 0,-1-1 1 0 0,1 1-1 0 0,-1-1 0 0 0,1 1 0 0 0,-1-1 1 0 0,1 1-1 0 0,-1-1 0 0 0,0 0 1 0 0,1 1-1 0 0,-1-1 0 0 0,0 0 1 0 0,1 0-9 0 0,4-15 158 0 0,-4 9-102 0 0,0 1-1 0 0,0-1 1 0 0,-1 0-1 0 0,0 0 0 0 0,0 0 1 0 0,-1-3-56 0 0,-6-43 195 0 0,2 27-107 0 0,-18-96-34 0 0,-8-13-54 0 0,-22-110-14 0 0,51 237 12 0 0,1 1-1 0 0,1-1 0 0 0,-1 0 1 0 0,1-7 2 0 0,1 14-4 0 0,-1 0 1 0 0,0 0-1 0 0,0 1 1 0 0,0-1 0 0 0,0 0-1 0 0,0 0 1 0 0,1 0-1 0 0,-1 1 1 0 0,0-1-1 0 0,1 0 1 0 0,-1 0 0 0 0,0 1-1 0 0,1-1 1 0 0,-1 0-1 0 0,1 0 1 0 0,0 1 3 0 0,-1-1-3 0 0,1 1 0 0 0,0-1-1 0 0,-1 1 1 0 0,1-1 0 0 0,0 1 0 0 0,0 0-1 0 0,-1-1 1 0 0,1 1 0 0 0,0 0 0 0 0,0 0 0 0 0,-1 0-1 0 0,1 0 1 0 0,0 0 0 0 0,0-1 0 0 0,0 1-1 0 0,-1 1 1 0 0,1-1 0 0 0,0 0 0 0 0,1 0 3 0 0,0 1-2 0 0,0-1 1 0 0,0 1-1 0 0,0 0 0 0 0,0 0 1 0 0,-1 0-1 0 0,1 0 0 0 0,0 0 1 0 0,0 0 1 0 0,3 3 0 0 0,1 0 1 0 0,-2 1 0 0 0,1-1 0 0 0,0 1-1 0 0,-1 0 0 0 0,6 8 1 0 0,-1 1-1 0 0,0 0 1 0 0,-1 0 0 0 0,5 12-1 0 0,24 64 58 0 0,-23-53-23 0 0,112 314 569 0 0,-102-259-365 0 0,-23-90-119 0 0,-1-2 21 0 0,0 0 3 0 0,0 0-13 0 0,-1-3-64 0 0,-38-177-83 0 0,4 23-134 0 0,-2-65 150 0 0,37 219 0 0 0,-2-10 0 0 0,0-1 0 0 0,1 1 0 0 0,0 0 0 0 0,2-1 0 0 0,-1 1 0 0 0,2-1 0 0 0,-2 14 0 0 0,0 0 0 0 0,0-1 0 0 0,0 1 0 0 0,0-1 0 0 0,0 1 0 0 0,0-1 0 0 0,0 1 0 0 0,0 0 0 0 0,0-1 0 0 0,0 1 0 0 0,1-1 0 0 0,-1 1 0 0 0,0 0 0 0 0,0-1 0 0 0,1 1 0 0 0,-1-1 0 0 0,0 1 0 0 0,0 0 0 0 0,1 0 0 0 0,-1-1 0 0 0,0 1 0 0 0,1 0 0 0 0,-1-1 0 0 0,1 1 0 0 0,-1 0 0 0 0,0 0 0 0 0,2 0 0 0 0,0 0 0 0 0,-1 0 0 0 0,1 1 0 0 0,-1-1 0 0 0,1 1 0 0 0,-1-1 0 0 0,1 1 0 0 0,-1 0 0 0 0,0 0 0 0 0,1-1 0 0 0,-1 1 0 0 0,0 0-1 0 0,0 0 1 0 0,1 0 0 0 0,-1 0 0 0 0,0 1 0 0 0,0-1 0 0 0,0 0 0 0 0,0 0 0 0 0,6 7 9 0 0,-1 1-1 0 0,3 4-8 0 0,5 8 49 0 0,-2 2-1 0 0,0-1 1 0 0,1 9-49 0 0,26 73 153 0 0,-32-85-148 0 0,25 75 90 0 0,-4 0 0 0 0,-2 16-95 0 0,-24-100 2 0 0,3 12 40 0 0,0 0-1 0 0,2 2-41 0 0,-5-20 56 0 0,-2-4 19 0 0,0-4-19 0 0,-10-155-176 0 0,1 18-78 0 0,8 108 164 0 0,2 0-1 0 0,2 0 0 0 0,2-8 35 0 0,-3 29 0 0 0,1 0 0 0 0,0 0 0 0 0,2-4 0 0 0,-3 11 0 0 0,0 0 0 0 0,0 0 0 0 0,1 0 0 0 0,0 0 0 0 0,0 0 0 0 0,0 1 0 0 0,0-1 0 0 0,3-2 0 0 0,-5 6 0 0 0,0 1 0 0 0,0-1 0 0 0,-1 0 0 0 0,1 1 0 0 0,0-1 0 0 0,0 1 0 0 0,0-1 0 0 0,0 1 0 0 0,0-1 0 0 0,0 1 0 0 0,1-1 0 0 0,1 1 8 0 0,1-1-1 0 0,-1 1 1 0 0,0 0-1 0 0,0 0 1 0 0,1 1-1 0 0,-1-1 1 0 0,0 1-1 0 0,0-1 1 0 0,1 1-1 0 0,-1 0 1 0 0,0 0-1 0 0,0 0 1 0 0,0 1-1 0 0,0-1 1 0 0,2 2-8 0 0,3 2 37 0 0,0 1 1 0 0,0-1-1 0 0,0 2 1 0 0,5 4-38 0 0,4 7 37 0 0,-1-1 1 0 0,-1 2-1 0 0,-1 0 1 0 0,-1 1-1 0 0,3 4-37 0 0,19 41 76 0 0,-2 3-76 0 0,-24-49 26 0 0,14 31 19 0 0,-13-26 5 0 0,1 0-1 0 0,8 11-49 0 0,-19-35 0 0 0,0 1 0 0 0,0-1 0 0 0,0 0 0 0 0,1 1 0 0 0,-1-1 0 0 0,0 1 0 0 0,0-1 0 0 0,1 0 0 0 0,-1 0 0 0 0,0 1 0 0 0,0-1 0 0 0,1 0 0 0 0,-1 1 0 0 0,0-1 0 0 0,1 0 0 0 0,-1 0 0 0 0,0 0 0 0 0,1 1 0 0 0,-1-1 0 0 0,0 0 0 0 0,1 0 0 0 0,-1 0 0 0 0,1 0 0 0 0,-1 0 0 0 0,1 0 0 0 0,0 0-1 0 0,0-1-1 0 0,0 0 0 0 0,0 1 1 0 0,0-1-1 0 0,0 0 0 0 0,0 0 0 0 0,0 0 1 0 0,0 0-1 0 0,-1 0 0 0 0,1 0 1 0 0,0 0-1 0 0,0 0 0 0 0,-1 0 1 0 0,1 0-1 0 0,-1 0 0 0 0,1 0 1 0 0,-1 0-1 0 0,1-1 0 0 0,-1 0 2 0 0,8-28-96 0 0,-4-4-70 0 0,-2 0 0 0 0,-1-1 0 0 0,-2-20 166 0 0,0 27-62 0 0,-3-64-100 0 0,1-54 73 0 0,4 116 82 0 0,1 1 0 0 0,1-1 0 0 0,8-26 7 0 0,-9 48 0 0 0,0 0 0 0 0,1 0 0 0 0,2-6 0 0 0,-4 12 2 0 0,0 0 0 0 0,0 0 0 0 0,0 1-1 0 0,0-1 1 0 0,1 0 0 0 0,0-1-2 0 0,-1 2 4 0 0,-1 1 0 0 0,1-1 1 0 0,0 1-1 0 0,0-1 0 0 0,0 0 0 0 0,0 1 0 0 0,0 0 0 0 0,0-1 1 0 0,0 1-1 0 0,-1-1 0 0 0,1 1 0 0 0,0 0 0 0 0,0 0 1 0 0,1-1-5 0 0,1 2 12 0 0,0-1 0 0 0,0 0 0 0 0,0 1 0 0 0,0-1 0 0 0,0 1 1 0 0,0 0-1 0 0,0 0 0 0 0,0 0 0 0 0,0 0 0 0 0,-1 0 1 0 0,1 1-1 0 0,0-1 0 0 0,-1 1 0 0 0,1 0 0 0 0,-1 0 0 0 0,0 0 1 0 0,2 1-13 0 0,6 8 46 0 0,0-1 0 0 0,0 1 0 0 0,-1 2-46 0 0,-8-13 1 0 0,12 19 20 0 0,-1 0 0 0 0,0 0 0 0 0,-1 1 0 0 0,7 19-21 0 0,-1 6 52 0 0,9 35-52 0 0,-10-17 53 0 0,1 21-53 0 0,-7-31 11 0 0,-6-35-2 0 0,1 7 57 0 0,0 14-66 0 0,-2-71 53 0 0,-6-67-89 0 0,1 37-56 0 0,5-61 92 0 0,-2 114-1 0 0,1-13-33 0 0,4-20 34 0 0,-5 36-3 0 0,1 1 0 0 0,0-1-1 0 0,-1 0 1 0 0,2 1 0 0 0,-1 0 0 0 0,1 0 0 0 0,-1-1-1 0 0,2 2 1 0 0,2-5 3 0 0,-6 8 0 0 0,1 0 0 0 0,0 0 0 0 0,0 0 0 0 0,0 0 0 0 0,0 0 0 0 0,1 0 0 0 0,-1 0 0 0 0,1 0 0 0 0,0 0 3 0 0,0 1 0 0 0,0-1 0 0 0,0 1-1 0 0,0-1 1 0 0,0 1 0 0 0,0 0 0 0 0,0-1-1 0 0,0 1 1 0 0,0 0 0 0 0,0 0 0 0 0,0 1-1 0 0,0-1 1 0 0,0 0 0 0 0,0 1 0 0 0,0-1 0 0 0,0 1-1 0 0,0 0 1 0 0,0-1 0 0 0,-1 1 0 0 0,1 0-1 0 0,0 0 1 0 0,0 0 0 0 0,-1 1 0 0 0,1-1-1 0 0,0 0 1 0 0,-1 1-3 0 0,7 5 24 0 0,-1 0 0 0 0,0 0 0 0 0,-1 1 0 0 0,5 6-24 0 0,19 30 97 0 0,-2 1 0 0 0,12 29-97 0 0,5 9 22 0 0,-30-55-11 0 0,-14-28-10 0 0,-1 0 0 0 0,0 0 0 0 0,0 0 0 0 0,0 0 0 0 0,0 0 0 0 0,0 1 0 0 0,0-1 0 0 0,0 0 0 0 0,0 0 0 0 0,0 0 0 0 0,0 0 0 0 0,0 0 0 0 0,0 0 0 0 0,0 0 0 0 0,0 0 0 0 0,0 0 0 0 0,0 0 0 0 0,0 0 0 0 0,0 0 0 0 0,0 1 0 0 0,1-1 0 0 0,-1 0 0 0 0,0 0 0 0 0,0 0 0 0 0,0 0 0 0 0,0 0 0 0 0,0 0 0 0 0,0 0 0 0 0,0 0 0 0 0,0 0 0 0 0,0 0 0 0 0,1 0 0 0 0,-1 0 0 0 0,0 0 0 0 0,0 0 0 0 0,0 0 0 0 0,0 0 1 0 0,0 0-1 0 0,0 0 0 0 0,0 0 0 0 0,0 0 0 0 0,1 0-1 0 0,7-4 10 0 0,-6 3-13 0 0,-1-1 0 0 0,0 1 0 0 0,1-1 0 0 0,-1 1 0 0 0,0-1 0 0 0,0 0 0 0 0,0 0 0 0 0,0 0 0 0 0,-1 0 0 0 0,1 1 0 0 0,0-1 0 0 0,-1 0 1 0 0,1-1 1 0 0,3-28-39 0 0,-3 28 39 0 0,1-32-257 0 0,-3-35 258 0 0,0 42-62 0 0,-7-64-74 0 0,4 62 91 0 0,2-1-1 0 0,1 1 1 0 0,2-21 45 0 0,2 34 0 0 0,2 3 0 0 0,-5 13 0 0 0,1 1 0 0 0,0-1 0 0 0,-1 0 0 0 0,1 0 0 0 0,0 1 0 0 0,-1-1 0 0 0,1 0 0 0 0,0 1 0 0 0,0-1 0 0 0,0 1 0 0 0,-1-1 0 0 0,1 1 0 0 0,0-1 0 0 0,1 1 1 0 0,0-1 1 0 0,-1 1-1 0 0,1 0 0 0 0,0-1 0 0 0,0 1 0 0 0,-1 0 1 0 0,1 0-1 0 0,0 0 0 0 0,0 0 0 0 0,-1 1 0 0 0,1-1 1 0 0,0 0-1 0 0,0 1 0 0 0,-1-1 0 0 0,1 1 0 0 0,0 0 0 0 0,-1-1 1 0 0,1 1-1 0 0,-1 0 0 0 0,2 1-1 0 0,3 2 14 0 0,-1 0-1 0 0,1 0 1 0 0,-1 1 0 0 0,3 3-14 0 0,1 1 37 0 0,0 2 0 0 0,-1-1 0 0 0,0 2-1 0 0,-1-1 1 0 0,0 1 0 0 0,2 4-37 0 0,8 22 71 0 0,4 16-71 0 0,0-3 45 0 0,6 20-34 0 0,-26-70-9 0 0,-1 0 0 0 0,0 0 0 0 0,0-1-1 0 0,1 1 1 0 0,-1 0 0 0 0,1 0 0 0 0,-1-1 0 0 0,1 1 0 0 0,-1 0 0 0 0,1-1-1 0 0,-1 1 1 0 0,1 0 0 0 0,-1-1 0 0 0,1 1 0 0 0,0-1-2 0 0,0 0-3 0 0,-1 0 0 0 0,0 0 0 0 0,1 0 1 0 0,-1 0-1 0 0,1 0 0 0 0,-1-1 0 0 0,1 1 0 0 0,-1 0 0 0 0,0 0 1 0 0,1-1-1 0 0,-1 1 0 0 0,1 0 0 0 0,-1-1 0 0 0,0 1 0 0 0,1 0 1 0 0,-1-1-1 0 0,0 1 0 0 0,0 0 0 0 0,1-1 0 0 0,-1 1 0 0 0,0-1 1 0 0,0 1-1 0 0,0-1 0 0 0,1 1 0 0 0,-1 0 0 0 0,0-1 0 0 0,0 0 3 0 0,5-16-99 0 0,-3 2 6 0 0,-1-1-1 0 0,0 0 1 0 0,-1 1-1 0 0,-1-3 94 0 0,-8-64-468 0 0,6 60 335 0 0,-26-283-1485 0 0,28 286 1653 0 0,0 1 0 0 0,1-1 0 0 0,1 1 0 0 0,1-1 0 0 0,0 1 0 0 0,3-11-35 0 0,-4 27 163 0 0,-1 2 28 0 0,3 1 7 0 0,1-1-147 0 0,0 1 1 0 0,-1 1-1 0 0,1-1 0 0 0,0 0 0 0 0,0 1 0 0 0,-1 0 0 0 0,1 0 1 0 0,-1 0-1 0 0,0 0 0 0 0,1 1 0 0 0,-1-1 0 0 0,0 1 0 0 0,0 0 1 0 0,-1 0-1 0 0,3 2-51 0 0,6 10 220 0 0,0 0 1 0 0,8 15-221 0 0,-15-24 27 0 0,27 48 85 0 0,-3 1-1 0 0,-3 2 0 0 0,-1 0 1 0 0,-4 1-1 0 0,-2 1 0 0 0,1 16-111 0 0,12 48 702 0 0,-30-120-628 0 0,-1-3-2 0 0,0 0-22 0 0,-1-3-97 0 0,-38-122-768 0 0,25 86 507 0 0,8 20 165 0 0,-41-129-717 0 0,31 92 717 0 0,-4-37 143 0 0,17 75 419 0 0,1 0 1 0 0,1-1-1 0 0,1 0-419 0 0,3 20 203 0 0,3 1-166 0 0,-1 0 0 0 0,1 1 0 0 0,-1 0 0 0 0,0 0 0 0 0,0 1 0 0 0,0-1-1 0 0,-1 1 1 0 0,1 0 0 0 0,-1 0 0 0 0,0 1 0 0 0,0-1 0 0 0,0 1 0 0 0,1 3-37 0 0,6 8 30 0 0,-1 1 0 0 0,0 0 1 0 0,5 14-31 0 0,12 38-299 0 0,0 8 299 0 0,-23-65-36 0 0,9 31-649 0 0,-3 1 1 0 0,2 24 684 0 0,-1-8-670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0 8951 0 0,'0'0'407'0'0,"0"0"-6"0"0,1 3-257 0 0,8 14 170 0 0,-2-1 0 0 0,0 2-1 0 0,-1-1 1 0 0,-1 1-1 0 0,-1 0 1 0 0,0 0 0 0 0,-2 0-1 0 0,0 0 1 0 0,0 1-1 0 0,-2 10-313 0 0,-3 1 909 0 0,-1 0 0 0 0,-7 25-909 0 0,-20 57 1382 0 0,15-68-1110 0 0,-2-1 0 0 0,-2 0 0 0 0,-3 0-272 0 0,2-2-821 0 0,20-39 218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0 3223 0 0,'0'0'388'0'0,"0"0"420"0"0,0 0 184 0 0,0 0 38 0 0,0 0-68 0 0,-1 3-316 0 0,-9 30 206 0 0,1 0 1 0 0,2 1-1 0 0,2-1 1 0 0,1 1-1 0 0,0 26-852 0 0,-12 215 2587 0 0,13-228-2266 0 0,-15 91 389 0 0,2-18-256 0 0,2-6-62 0 0,4-34 70 0 0,3 4-462 0 0,6-32 158 0 0,4-53-307 0 0,2-3-155 0 0,1 0 0 0 0,-1 0 0 0 0,0 0 0 0 0,-1-1 1 0 0,1 0-1 0 0,-1 0 0 0 0,0 0 0 0 0,0 0 0 0 0,0-1 0 0 0,0-2 304 0 0,9-13-1488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6647 0 0,'0'0'300'0'0,"0"0"0"0"0,0 3-192 0 0,2 23 796 0 0,-1 1 0 0 0,-1 0 0 0 0,-3 11-904 0 0,-12 84 2889 0 0,6-57-1766 0 0,6-43-778 0 0,-2 13 182 0 0,2 1 1 0 0,1-1 0 0 0,2 32-528 0 0,3-47 158 0 0,3 8-158 0 0,-5-26-68 0 0,-1-2-552 0 0,0 0-247 0 0,0 0-48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1 219 1839 0 0,'2'-1'418'0'0,"15"-6"2796"0"0,0-1 0 0 0,2-2-3214 0 0,34-21 2333 0 0,-5 3-1864 0 0,-17 9 636 0 0,9-8-1105 0 0,-11 8 457 0 0,-10 7 93 0 0,12-4-550 0 0,7-5 252 0 0,-36 20-417 0 0,1-1 0 0 0,0 1 0 0 0,0 0 0 0 0,0 0 0 0 0,1-1 165 0 0,7-2-2932 0 0,0-3-1403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 8463 0 0,'0'0'388'0'0,"0"0"-10"0"0,0 3-240 0 0,-2 21 648 0 0,-3 21-786 0 0,0-5 792 0 0,-5 38 2375 0 0,-17 58-3167 0 0,-1 5 1521 0 0,27-133-1457 0 0,-25 162 1382 0 0,19-108-419 0 0,2 49-1027 0 0,5-85 37 0 0,0-6-12 0 0,0 1 0 0 0,1-1 0 0 0,4 18-25 0 0,-4-34-229 0 0,0 0-1 0 0,0 0 1 0 0,1 0 0 0 0,0 0-1 0 0,-1 0 1 0 0,2 1 229 0 0,-1-2-1411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 6791 0 0,'0'0'308'0'0,"0"0"-1"0"0,2-1-110 0 0,0 0-39 0 0,-1 1-61 0 0,0-1 0 0 0,-1 1 0 0 0,1 0-1 0 0,0-1 1 0 0,0 1 0 0 0,-1 0 0 0 0,1 0 0 0 0,0 0 0 0 0,0 0 0 0 0,-1 0 0 0 0,1 0 0 0 0,0 0 0 0 0,0 0 0 0 0,-1 0-1 0 0,1 0 1 0 0,0 0-97 0 0,27 6 1719 0 0,-25-4-1551 0 0,0-1 0 0 0,0 1 0 0 0,1 0 0 0 0,-1 0 1 0 0,-1 0-1 0 0,1 0 0 0 0,0 0 0 0 0,0 1 0 0 0,-1-1 0 0 0,2 3-168 0 0,0-1 263 0 0,-3-3-191 0 0,0 0-1 0 0,1 0 1 0 0,-1 0-1 0 0,-1 0 1 0 0,1 1-1 0 0,0-1 1 0 0,0 0 0 0 0,0 1-1 0 0,-1-1 1 0 0,1 1-72 0 0,2 4 135 0 0,4 8 65 0 0,0 0-1 0 0,-1 1 1 0 0,0-1 0 0 0,-1 1 0 0 0,-1 0 0 0 0,-1 0 0 0 0,0 1 0 0 0,0-1 0 0 0,-2 1 0 0 0,0-1 0 0 0,-1 1 0 0 0,0 0 0 0 0,-2-1-1 0 0,1 1 1 0 0,-2-1 0 0 0,0 1-200 0 0,-19 72 977 0 0,18-74-810 0 0,-4 10 132 0 0,-1 0 0 0 0,-1-1-1 0 0,-1 0 1 0 0,-10 15-299 0 0,15-27 52 0 0,-1 0 0 0 0,-1 0 0 0 0,0-1 0 0 0,-3 3-52 0 0,11-13 5 0 0,-1 1 0 0 0,1-1 0 0 0,-1 1 1 0 0,1-1-1 0 0,-1 1 0 0 0,1-1 0 0 0,-1 0 0 0 0,1 1 1 0 0,-1-1-1 0 0,0 0 0 0 0,1 1 0 0 0,-1-1 0 0 0,0 0 0 0 0,1 0 1 0 0,-1 0-1 0 0,0 1 0 0 0,1-1-5 0 0,-2 0 5 0 0,-1 1-66 0 0,3-1-47 0 0,-2-1-11 0 0,0-1 3 0 0,0 1 0 0 0,1 0 0 0 0,-1 0 0 0 0,0-1 1 0 0,1 1-1 0 0,-1-1 0 0 0,1 1 0 0 0,0-1 0 0 0,-1 0 0 0 0,1 1 0 0 0,0-1 0 0 0,0 0 0 0 0,0 0 0 0 0,0 0 0 0 0,0 0 0 0 0,1 0 0 0 0,-1 0 0 0 0,1 0 0 0 0,-1 0 1 0 0,1-2 115 0 0,-1-3-952 0 0,1 1 1 0 0,1 0 0 0 0,-1-1-1 0 0,1 1 1 0 0,0 0 0 0 0,2-3 951 0 0,4-19-4918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14 130 4143 0 0,'0'0'319'0'0,"0"0"-103"0"0,0 0 349 0 0,0 0 178 0 0,0 0 32 0 0,-2 1-11 0 0,-7 1-79 0 0,7-1-40 0 0,2-1-5 0 0,0 0-29 0 0,0 0-124 0 0,0 0-58 0 0,1-3-12 0 0,5-5-159 0 0,0-1 0 0 0,0 1-1 0 0,1 0 1 0 0,0 0-1 0 0,1 1 1 0 0,-1-1 0 0 0,1 2-1 0 0,1-1 1 0 0,1 0-258 0 0,1 0 204 0 0,1 0-1 0 0,0 1 1 0 0,0 1-1 0 0,0 0 1 0 0,0 0 0 0 0,1 1-1 0 0,9-1-203 0 0,-17 4 49 0 0,8-2 122 0 0,-1 0 0 0 0,1 2-1 0 0,0-1 1 0 0,0 2 0 0 0,3-1-171 0 0,-12 2 24 0 0,0-1 1 0 0,0 1-1 0 0,0-1 1 0 0,-1 1-1 0 0,1 0 1 0 0,0 1-1 0 0,-1-1 1 0 0,1 1-1 0 0,-1-1 1 0 0,1 1-1 0 0,-1 0 1 0 0,0 0-1 0 0,0 0 1 0 0,0 1-1 0 0,0-1 1 0 0,0 1-1 0 0,0 0 1 0 0,-1 0-1 0 0,3 3-24 0 0,-2-1 22 0 0,0 0-1 0 0,0 0 0 0 0,-1 0 1 0 0,0 1-1 0 0,0-1 0 0 0,0 1 1 0 0,0 0-1 0 0,-1-1 0 0 0,0 1 1 0 0,0 0-1 0 0,-1 0 0 0 0,1 0-21 0 0,-1 11 83 0 0,-1 1 0 0 0,0-1 1 0 0,-2 8-84 0 0,-4 11 172 0 0,-1-1 1 0 0,-2 0 0 0 0,-8 15-173 0 0,7-15 88 0 0,-4 4 4 0 0,-1 0 0 0 0,-2 0 0 0 0,-2-2 0 0 0,-5 6-92 0 0,-84 142 264 0 0,100-169-184 0 0,1 1 0 0 0,-5 14-80 0 0,8-15 16 0 0,3 1-16 0 0,2-16 0 0 0,0 0 0 0 0,-1 0 0 0 0,1 0 0 0 0,1 0 0 0 0,-1 0 0 0 0,0 0 0 0 0,0 0 0 0 0,0 0 0 0 0,0 0 0 0 0,1 0 0 0 0,-1-1 0 0 0,0 1 0 0 0,1 0 0 0 0,-1 0 0 0 0,2 1 4 0 0,-1-1-1 0 0,1 1 0 0 0,0-1 1 0 0,-1 1-1 0 0,1-1 0 0 0,0 0 0 0 0,0 0 1 0 0,0 0-1 0 0,0 0 0 0 0,0 0 1 0 0,2 0-4 0 0,24 7 49 0 0,-28-8-49 0 0,43 9 84 0 0,1-3 0 0 0,0-1 0 0 0,0-2 1 0 0,0-2-1 0 0,20-2-84 0 0,-50 1 48 0 0,-6 2-20 0 0,0-1 1 0 0,0 0-1 0 0,1-1-28 0 0,15 1 67 0 0,-21-1-58 0 0,0 0-153 0 0,-1 0 0 0 0,1-1-1 0 0,0 1 1 0 0,-1-1 0 0 0,1 1-1 0 0,-1-1 1 0 0,1 0 0 0 0,-1 0-1 0 0,2-1 145 0 0,-2 1-70 0 0,10-4-749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0 9503 0 0,'0'0'432'0'0,"0"0"-5"0"0,1 3-278 0 0,4 4 103 0 0,0 1 0 0 0,-1 0-1 0 0,0 0 1 0 0,-1 0 0 0 0,0 0 0 0 0,0 1-1 0 0,-1-1 1 0 0,0 1 0 0 0,0 0-252 0 0,-1 2 350 0 0,-1 1 0 0 0,0 0 1 0 0,0-1-1 0 0,-1 1 0 0 0,-1-1 0 0 0,0 0 1 0 0,-1 1-1 0 0,0 0-350 0 0,-7 19 934 0 0,-2 0 0 0 0,-3 6-934 0 0,-15 23 930 0 0,18-37-549 0 0,1 1 0 0 0,1 1 1 0 0,-2 8-382 0 0,5-11 102 0 0,-2-1 1 0 0,0 0 0 0 0,0 0 0 0 0,-2 0-103 0 0,6-12 3 0 0,-1 2-29 0 0,5-9-102 0 0,1-2-6 0 0,0 0-164 0 0,0 0-718 0 0,1-3-316 0 0,3-10-62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78 144 5983 0 0,'0'0'274'0'0,"0"0"-6"0"0,-2 2-48 0 0,0 0-12 0 0,0 0 1 0 0,-1 0-1 0 0,1 1 1 0 0,0-1-1 0 0,1 1 1 0 0,-1 0-1 0 0,0-1 1 0 0,1 1 0 0 0,-1 0-1 0 0,1 0 1 0 0,-1 2-209 0 0,-3 10 1869 0 0,-3 14-1869 0 0,5-18 183 0 0,-26 114 2125 0 0,26-104-1793 0 0,0 0 0 0 0,1 0-1 0 0,1 16-514 0 0,2-29 120 0 0,-1 0-1 0 0,1 0 0 0 0,1 0 1 0 0,0-1-1 0 0,0 1 0 0 0,0-1 1 0 0,1 1-1 0 0,0-1 0 0 0,0 0 1 0 0,1 0-1 0 0,0 0 0 0 0,2 2-119 0 0,-2-6 128 0 0,-1-1-83 0 0,-2-1-24 0 0,-1-1 0 0 0,1 1 0 0 0,0-1 0 0 0,0 1 0 0 0,0-1 0 0 0,0 0 0 0 0,0 1 0 0 0,-1-1 0 0 0,1 0 0 0 0,0 0 0 0 0,0 1 0 0 0,0-1 0 0 0,0 0 0 0 0,1 0-21 0 0,4 0 103 0 0,0 0-1 0 0,0 0 1 0 0,0-1-1 0 0,0 0 1 0 0,0 0 0 0 0,0 0-1 0 0,0-1 1 0 0,0 0-1 0 0,-1 0 1 0 0,1-1 0 0 0,-1 1-1 0 0,1-1 1 0 0,-1 0-1 0 0,0-1 1 0 0,3-2-103 0 0,6-4 212 0 0,-2-1-1 0 0,1-1 1 0 0,-2 0 0 0 0,1-1-1 0 0,1-3-211 0 0,1-3 320 0 0,-1-1-1 0 0,8-14-319 0 0,-15 20 138 0 0,-1 1 1 0 0,0-1-1 0 0,-1-1 1 0 0,0 1 0 0 0,1-13-139 0 0,-3 17 68 0 0,0-3 44 0 0,0 1 0 0 0,-1-1 0 0 0,-1 0-1 0 0,0 0 1 0 0,0 0 0 0 0,-1 0 0 0 0,-2-6-112 0 0,1 10 60 0 0,0 1 1 0 0,0-1-1 0 0,0 1 1 0 0,-2 0-1 0 0,1-1 1 0 0,-1 1-1 0 0,0 1 1 0 0,0-1-1 0 0,-1 1 1 0 0,0 0-1 0 0,-3-4-60 0 0,-16-15 269 0 0,-7-5-269 0 0,20 22 11 0 0,0 4-11 0 0,-2 1 0 0 0,-1 4 0 0 0,12 1-138 0 0,-1 0 0 0 0,1-1 0 0 0,0 1-1 0 0,0 0 1 0 0,0 0 0 0 0,0 0 0 0 0,0 0 0 0 0,0 1-1 0 0,0-1 1 0 0,0 1 0 0 0,1-1 0 0 0,-1 1 0 0 0,0-1-1 0 0,0 2 139 0 0,0 0-1533 0 0,-1 1 1 0 0,1-1-1 0 0,0 1 0 0 0,-1 1 1533 0 0,-3 8-6262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29 1375 0 0,'0'0'66'0'0,"-2"-1"-8"0"0,-7-4-46 0 0,0 0 210 0 0,7 5 926 0 0,2 0 396 0 0,0 0 78 0 0,0 0-144 0 0,3-2-652 0 0,2 0-613 0 0,1-1 0 0 0,-1 1-1 0 0,1 0 1 0 0,0 1 0 0 0,-1-1-1 0 0,1 1 1 0 0,0 0 0 0 0,0 0-1 0 0,0 1 1 0 0,0 0 0 0 0,0 0-1 0 0,2 1-212 0 0,15 4 461 0 0,1 1 0 0 0,-1 1 0 0 0,-1 1 0 0 0,1 1 0 0 0,-1 1 0 0 0,0 1-461 0 0,17 11 715 0 0,-1 2-1 0 0,30 24-714 0 0,-46-30 143 0 0,0 1 0 0 0,-1 2-1 0 0,-1 0 1 0 0,-1 0 0 0 0,-1 2 0 0 0,-1 1 0 0 0,-1 0 0 0 0,-1 1-1 0 0,6 13-142 0 0,-6-6 159 0 0,-2 1 0 0 0,-1 0 0 0 0,-1 0 0 0 0,-2 2 0 0 0,-1-1-1 0 0,-2 1 1 0 0,0 23-159 0 0,-2 1 364 0 0,-3 0 0 0 0,-2 0 0 0 0,-3 1 0 0 0,-8 33-364 0 0,-7 14 603 0 0,-5-1 0 0 0,-4-1-1 0 0,-39 90-602 0 0,39-129 711 0 0,-34 55-711 0 0,-3 5 504 0 0,8-15 270 0 0,-39 53-774 0 0,83-142 31 0 0,10-18-31 0 0,-17 29 83 0 0,-7 6-83 0 0,21-30 9 0 0,-1-1 1 0 0,0 1-1 0 0,-1-2 1 0 0,0 1 0 0 0,0-1-1 0 0,-8 5-9 0 0,-11 2-12 0 0,17-9-73 0 0,8-4-53 0 0,2-1-19 0 0,0 0-190 0 0,0 0-784 0 0,0 0-351 0 0,0 0-70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18.69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8 712 919 0 0,'0'0'156'0'0,"0"0"319"0"0,0 0 137 0 0,0 0 27 0 0,0 0-62 0 0,0 0-289 0 0,0 0-127 0 0,0 0-29 0 0,0 0-9 0 0,0 2-22 0 0,-5 24 183 0 0,5-25-259 0 0,0 0 0 0 0,-1 0 0 0 0,1 0 0 0 0,0 0 0 0 0,0 0-1 0 0,0 0 1 0 0,0 0 0 0 0,0 0 0 0 0,0 0 0 0 0,0-1 0 0 0,0 2-25 0 0,0 1 58 0 0,0-1 126 0 0,0 1 4 0 0,-1 7 18 0 0,1-8 8 0 0,0-2 2 0 0,0 0-1 0 0,0 0-6 0 0,0 0-1 0 0,0 0 0 0 0,0 0-12 0 0,0 0-49 0 0,0 0-19 0 0,0 0-7 0 0,0 0-5 0 0,0 0-17 0 0,0 0-10 0 0,1-2-1 0 0,6-6-13 0 0,-1-1 0 0 0,0 1 0 0 0,0-1 0 0 0,-1 0 0 0 0,2-6-75 0 0,1-3 121 0 0,1 0 0 0 0,0 1-121 0 0,5-9 58 0 0,-13 23-48 0 0,1-1 0 0 0,0 1 0 0 0,1 0 1 0 0,-1-1-1 0 0,1 1 0 0 0,-1 0 0 0 0,1 1 0 0 0,0-1 0 0 0,2-1-10 0 0,11-12 34 0 0,4-7 14 0 0,2 0 0 0 0,0 2-1 0 0,1 0 1 0 0,6-2-48 0 0,-21 17 1 0 0,33-24 159 0 0,-39 29-148 0 0,-1 0 0 0 0,1 0 0 0 0,-1 0 0 0 0,1 0 0 0 0,-1 0 0 0 0,1 0 0 0 0,1-1-12 0 0,24-12 60 0 0,-16 6-48 0 0,-1-1 47 0 0,0 0 8 0 0,-3-2 5 0 0,0 0 5 0 0,-1-1-5 0 0,1 0-17 0 0,0-1-34 0 0,-1 0 22 0 0,2-6-34 0 0,8-15 56 0 0,-14 30-62 0 0,5-11-7 0 0,-2 9 59 0 0,1-3-33 0 0,0 1 38 0 0,-4 7 16 0 0,-1-1 0 0 0,4-4-44 0 0,-4 4 43 0 0,-1 2-6 0 0,0 0 1 0 0,0 0 15 0 0,0 0-16 0 0,0 0 1 0 0,0 0 20 0 0,0 0 6 0 0,0 0 0 0 0,0 0-5 0 0,-2 2-32 0 0,-9 4-49 0 0,-1 1 1 0 0,9-5-5 0 0,1-1 1 0 0,-1 1-1 0 0,1 0 0 0 0,0 0 0 0 0,0 0 1 0 0,0 0-1 0 0,-1 1-6 0 0,0 1 9 0 0,-13 12-9 0 0,13-12 0 0 0,-6 7 11 0 0,-15 24 42 0 0,20-28-53 0 0,1-3 0 0 0,0 0 0 0 0,0-1 0 0 0,-1 1 0 0 0,1-1 0 0 0,-1 1 0 0 0,-2 0 0 0 0,-30 25 0 0 0,17-16 0 0 0,14-11 0 0 0,-3 3 0 0 0,3-2 0 0 0,0 0 0 0 0,0-1 0 0 0,0 0 0 0 0,0 0 0 0 0,0 0 0 0 0,0-1 0 0 0,-2 1 0 0 0,-89 22 0 0 0,48-9 0 0 0,37-10 0 0 0,-2 1 0 0 0,2 1 0 0 0,4 2-13 0 0,16-35-54 0 0,4-6 59 0 0,3-11-56 0 0,21-36 64 0 0,-23 53 0 0 0,-7 11 0 0 0,2 0 0 0 0,7-11 0 0 0,31-39 0 0 0,47-47 0 0 0,-92 110 0 0 0,0-1 0 0 0,0 1 0 0 0,0 0 0 0 0,0 0 0 0 0,1 0 0 0 0,-1 0 0 0 0,3-1 0 0 0,14-9 0 0 0,-9 4 11 0 0,-10 8-10 0 0,0 0-1 0 0,0 1 1 0 0,0-1 0 0 0,0 0-1 0 0,0 0 1 0 0,0 0 0 0 0,0 0-1 0 0,0 0 1 0 0,0 0-1 0 0,0 0 1 0 0,0 0 0 0 0,0 0-1 0 0,0 0 1 0 0,0 0 0 0 0,0 0-1 0 0,0 0 1 0 0,0 0 0 0 0,0 0-1 0 0,0 1 1 0 0,0-1 0 0 0,0 0-1 0 0,0 0 1 0 0,0 0 0 0 0,0 0-1 0 0,1 0 1 0 0,-1 0-1 0 0,0 0 1 0 0,0 0 0 0 0,0 0-1 0 0,0 0 1 0 0,0 0 0 0 0,0 0-1 0 0,0 0 1 0 0,0 0 0 0 0,0 0-1 0 0,0 0 1 0 0,0 0 0 0 0,0 0-1 0 0,0 0 1 0 0,0 0 0 0 0,0 0-1 0 0,1 0 1 0 0,-1 0-1 0 0,0 0 1 0 0,0 0 0 0 0,0 0-1 0 0,0 0 1 0 0,0 0 0 0 0,0 0-1 0 0,0 0 1 0 0,0 0 0 0 0,0 0-1 0 0,0 0 1 0 0,0 0 0 0 0,0 0-1 0 0,0 0 1 0 0,0 0 0 0 0,0 0-1 0 0,0 0 1 0 0,1 0-1 0 0,-1 0 1 0 0,0-1 0 0 0,0 1-1 0 0,0 0 1 0 0,0 0 0 0 0,0 0-1 0 0,1 6 25 0 0,-1 0 0 0 0,1 0 0 0 0,-1 0 0 0 0,0-1 0 0 0,-1 1 0 0 0,1 0 0 0 0,-1 0 0 0 0,0-1 0 0 0,-1 1 0 0 0,1 0 0 0 0,-2 1-25 0 0,-4 13 120 0 0,-1-2-1 0 0,-8 14-119 0 0,-6 13 137 0 0,-40 71 158 0 0,38-80-253 0 0,0-1-1 0 0,-9 6-41 0 0,4-5 45 0 0,-18 32-45 0 0,44-62 0 0 0,-13 17 0 0 0,7-10 0 0 0,3-2-12 0 0,5-9-52 0 0,1-2-49 0 0,0 0-87 0 0,0 0-11 0 0,0 0 3 0 0,0 0 19 0 0,1-2 77 0 0,12-17-76 0 0,-2-1 0 0 0,0 0 0 0 0,6-16 188 0 0,16-61-207 0 0,-31 91 203 0 0,0 2-8 0 0,-1 1 0 0 0,1-1 0 0 0,0 1 0 0 0,0 0 0 0 0,0 0 0 0 0,2-2 12 0 0,-3 3-61 0 0,-1 2-16 0 0,0 0 72 0 0,-1 0 0 0 0,0 1 0 0 0,0-1 0 0 0,1 0 0 0 0,-1 1 1 0 0,0-1-1 0 0,1 1 0 0 0,-1-1 0 0 0,1 1 0 0 0,-1-1 0 0 0,1 1 0 0 0,-1-1 1 0 0,1 1-1 0 0,-1 0 5 0 0,0 0-6 0 0,-3 3 7 0 0,1 1-1 0 0,0 0 0 0 0,0-1 0 0 0,0 1 1 0 0,-2 5-1 0 0,0 1 14 0 0,-6 9 127 0 0,1 1-1 0 0,1 1 1 0 0,-4 17-141 0 0,9-29 10 0 0,2-4-7 0 0,0-1 0 0 0,0 1-1 0 0,0 0 1 0 0,0 5-3 0 0,-2 5 53 0 0,2 0 1 0 0,1-3-56 0 0,1-13 1 0 0,0 0 0 0 0,0 0-1 0 0,0 0 1 0 0,0 0 0 0 0,0 0-1 0 0,0 0 1 0 0,0 1 0 0 0,-1-1 0 0 0,1 0-1 0 0,0 0 1 0 0,0 0 0 0 0,0 0-1 0 0,0 0 1 0 0,0 0 0 0 0,0 0-1 0 0,0 0 1 0 0,0 0 0 0 0,0 0-1 0 0,0 1 1 0 0,1-1 0 0 0,-1 0 0 0 0,0 0-1 0 0,0 0 1 0 0,0 0 0 0 0,0 0-1 0 0,0 0 1 0 0,0 0 0 0 0,0 0-1 0 0,0 0 1 0 0,0 0 0 0 0,0 0-1 0 0,0 0 1 0 0,0 0 0 0 0,0 0 0 0 0,0 1-1 0 0,0-1 1 0 0,0 0 0 0 0,0 0-1 0 0,0 0 1 0 0,1 0 0 0 0,-1 0-1 0 0,0 0 1 0 0,0 0 0 0 0,0 0-1 0 0,0 0 1 0 0,0 0 0 0 0,0 0-1 0 0,0 0 1 0 0,0 0 0 0 0,0 0 0 0 0,0 0-1 0 0,0 0 1 0 0,1 0 0 0 0,-1 0-1 0 0,0 0 1 0 0,0 0 0 0 0,0 0 1 0 0,10 1-146 0 0,-8-1-14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19.820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422 843 4143 0 0,'0'0'191'0'0,"-2"-1"-11"0"0,-18-11-143 0 0,-20-6 537 0 0,33 15-468 0 0,4 2-2 0 0,-7-1 47 0 0,7 1-127 0 0,0 1 41 0 0,3 0-1 0 0,0 0 0 0 0,0 0 6 0 0,0 0 15 0 0,0 0-82 0 0,0 0 0 0 0,0 0 0 0 0,0 1 1 0 0,0-1-1 0 0,0 0 0 0 0,0 1 0 0 0,0-1 0 0 0,0 0 0 0 0,0 0 0 0 0,0 1 0 0 0,0-1 0 0 0,-1 0 0 0 0,1 0 1 0 0,0 1-1 0 0,0-1 0 0 0,0 0 0 0 0,0 0 0 0 0,0 0 0 0 0,-1 1 0 0 0,1-1 0 0 0,0 0 0 0 0,0 0 1 0 0,0 0-4 0 0,-1 1 2 0 0,1-1 0 0 0,0 0 0 0 0,-1 1 0 0 0,1-1 1 0 0,0 0-1 0 0,0 1 0 0 0,-1-1 0 0 0,1 1 1 0 0,0-1-1 0 0,0 0 0 0 0,0 1 0 0 0,0-1 0 0 0,-1 1 1 0 0,1-1-1 0 0,0 1 0 0 0,0-1 0 0 0,0 0 1 0 0,0 1-1 0 0,0-1 0 0 0,0 1 0 0 0,0-1 1 0 0,0 1-1 0 0,0-1-2 0 0,1 9-7 0 0,0 0 0 0 0,0-1-1 0 0,0 1 1 0 0,1 0 0 0 0,1 0 7 0 0,15 46-52 0 0,-11-37 84 0 0,132 343 1865 0 0,-42-133-950 0 0,-84-199-542 0 0,-12-26-276 0 0,-1-3-1 0 0,0 0 0 0 0,0 0-9 0 0,0 0-39 0 0,0 0-9 0 0,0 0 15 0 0,0 0-11 0 0,0 0-70 0 0,-1-1 0 0 0,0 1-1 0 0,0 0 1 0 0,0 0 0 0 0,1-1 0 0 0,-1 1-1 0 0,0 0 1 0 0,1-1 0 0 0,-1 1 0 0 0,0-1-1 0 0,1 1 1 0 0,-1-1 0 0 0,0 0-5 0 0,-1-1 3 0 0,-5-4-24 0 0,0 0 0 0 0,1 0 0 0 0,-1-1 0 0 0,1 0 0 0 0,1-1 0 0 0,-3-3 21 0 0,-7-9-26 0 0,-25-37 26 0 0,23 33-59 0 0,-8-16 59 0 0,12 17-34 0 0,-2 0-1 0 0,-4-3 35 0 0,9 12 0 0 0,0-1 0 0 0,-4-10 0 0 0,6 11 0 0 0,-1-1 0 0 0,-1 2 0 0 0,-2-4 0 0 0,-5-3 0 0 0,13 17 0 0 0,-8-7 0 0 0,0 1 0 0 0,3 1-10 0 0,7 7-49 0 0,2 1-26 0 0,0 0 15 0 0,0 0 6 0 0,2 1-9 0 0,5 6-4 0 0,1 1 0 0 0,-1-1 0 0 0,-1 1 0 0 0,1 1 0 0 0,-1-1 0 0 0,1 4 77 0 0,11 20-154 0 0,2 6 154 0 0,-7-12-55 0 0,100 228 38 0 0,-82-181 18 0 0,-24-58 13 0 0,-3-5 18 0 0,0 0 0 0 0,0 1 0 0 0,-1 0 0 0 0,0 3-32 0 0,-2-11 97 0 0,-1-3 34 0 0,0 0 11 0 0,-1 0-114 0 0,0 1 0 0 0,1 0 0 0 0,-1-1 0 0 0,0 1 0 0 0,0-1 0 0 0,0 0 0 0 0,0 1 1 0 0,0-1-1 0 0,1 0 0 0 0,-2 1-28 0 0,2-1 15 0 0,-2 0 15 0 0,0 0 0 0 0,0 1-1 0 0,0-1 1 0 0,0 0 0 0 0,1 0-1 0 0,-1 0 1 0 0,0 0 0 0 0,0-1-1 0 0,0 1 1 0 0,0 0 0 0 0,0-1-1 0 0,0 0 1 0 0,0 1-1 0 0,1-1 1 0 0,-1 0 0 0 0,0 0-1 0 0,0 0 1 0 0,1 0 0 0 0,-1 0-1 0 0,1 0 1 0 0,-1 0 0 0 0,1-1-1 0 0,-2 0-29 0 0,-4-6 56 0 0,0 1 0 0 0,0-2 0 0 0,1 1-1 0 0,0-1-55 0 0,3 5-11 0 0,-23-36 88 0 0,-7-17-77 0 0,15 25-30 0 0,0 2 0 0 0,-2 0-1 0 0,-8-8 31 0 0,-19-13-67 0 0,20 21 38 0 0,-13-17 29 0 0,-30-37 0 0 0,20 25 0 0 0,40 45-1 0 0,-4-10 16 0 0,8 16 54 0 0,5 7 20 0 0,1 1-14 0 0,0 0-10 0 0,0 0-1 0 0,1 0-59 0 0,0 0 0 0 0,0 0 0 0 0,0 0 0 0 0,0 1 0 0 0,0-1 0 0 0,0 1 0 0 0,0-1 0 0 0,0 0 0 0 0,0 1 0 0 0,0 0 0 0 0,0-1 0 0 0,0 1-5 0 0,4 2 4 0 0,8 4-4 0 0,-1 2 0 0 0,0 0 0 0 0,-1 0 0 0 0,0 1 0 0 0,0 0 0 0 0,-1 1 0 0 0,-7-8 0 0 0,16 18 0 0 0,7 10 0 0 0,6 8 0 0 0,-3-6 0 0 0,-2 1 0 0 0,-1 1 0 0 0,-1 2 0 0 0,-3 0 0 0 0,5 13 0 0 0,15 41 60 0 0,-33-67-1 0 0,-1 0 0 0 0,5 20-59 0 0,-12-34 150 0 0,-2-5 550 0 0,-1-5-516 0 0,-2-2-113 0 0,0 0-1 0 0,-1 0 1 0 0,1-1-1 0 0,0 1 0 0 0,0-1 1 0 0,0 0-1 0 0,1 0 0 0 0,-1 0 1 0 0,1-1-1 0 0,-1 1-70 0 0,-9-13 219 0 0,-10-14-219 0 0,5 7 91 0 0,-71-77-32 0 0,37 45-40 0 0,19 19-19 0 0,8 9 0 0 0,0-1 0 0 0,2 0 0 0 0,-4-11 0 0 0,11 14 0 0 0,2-1 0 0 0,-10-25 0 0 0,18 36 0 0 0,0-1 0 0 0,1 1 0 0 0,1-1 0 0 0,1-1 0 0 0,-2-14 0 0 0,4 17-11 0 0,-1 4 1 0 0,2 1 0 0 0,-1-1 0 0 0,1 0 0 0 0,0 0-1 0 0,1 1 1 0 0,1-2 10 0 0,2-1 0 0 0,6 1 0 0 0,2 3 0 0 0,-6 6-6 0 0,0 0-1 0 0,0 1 0 0 0,0-1 1 0 0,0 1-1 0 0,0 0 0 0 0,0 1 0 0 0,0-1 1 0 0,0 1-1 0 0,1 0 7 0 0,3 1-2 0 0,-1 1 0 0 0,0-1 0 0 0,0 1 1 0 0,1 1-1 0 0,5 2 2 0 0,4 2 1 0 0,-1 2 0 0 0,0 0 0 0 0,-1 1 0 0 0,0 1 0 0 0,6 6-1 0 0,3 3 0 0 0,-2 1 0 0 0,-1 1 0 0 0,0 1 0 0 0,0 3 0 0 0,79 104 0 0 0,-75-94 0 0 0,41 58 43 0 0,-5 2 0 0 0,-4 4-1 0 0,4 18-42 0 0,-6 6 639 0 0,-56-121-451 0 0,-1-3 17 0 0,0 0 3 0 0,0 0 7 0 0,-2-2 28 0 0,-1-1-168 0 0,-1 0 0 0 0,0 0 0 0 0,1 0 0 0 0,0-1 0 0 0,0 1 1 0 0,0-1-1 0 0,0 0 0 0 0,0-2-75 0 0,-7-11 277 0 0,-3-9-277 0 0,6 13 70 0 0,-224-458 346 0 0,231 470-416 0 0,-69-154-339 0 0,7-4 339 0 0,20 50-163 0 0,9 29 46 0 0,-2-5-154 0 0,-1-17 271 0 0,11 25-22 0 0,24 76 17 0 0,1 0 0 0 0,-1-1 0 0 0,1 1 1 0 0,0 0-1 0 0,0 0 0 0 0,0-1 0 0 0,0 1 1 0 0,0 0-1 0 0,0-1 5 0 0,0 2-1 0 0,0-1 1 0 0,0 0-1 0 0,1 1 0 0 0,-1-1 1 0 0,0 1-1 0 0,0-1 1 0 0,1 1-1 0 0,-1-1 0 0 0,0 1 1 0 0,1-1-1 0 0,-1 1 0 0 0,0-1 1 0 0,1 1-1 0 0,-1-1 1 0 0,1 1-1 0 0,-1 0 0 0 0,1-1 1 0 0,0 0 0 0 0,1 0 0 0 0,0 0 0 0 0,0 0 0 0 0,-1 1 0 0 0,1-1 0 0 0,0 1 0 0 0,0-1 0 0 0,0 1 0 0 0,0 0 0 0 0,0-1 0 0 0,0 1 0 0 0,0 0 0 0 0,-1 0 0 0 0,1 0 0 0 0,0 1 0 0 0,0-1 0 0 0,0 0 0 0 0,0 1 0 0 0,0-1 0 0 0,0 1 0 0 0,-1 0 0 0 0,3 0 0 0 0,2 2 0 0 0,0 0 0 0 0,0 1 0 0 0,0-1 0 0 0,-1 1 0 0 0,1 1 0 0 0,0 0 0 0 0,10 9 0 0 0,-2 1 0 0 0,1 1 0 0 0,2 6 0 0 0,39 54 27 0 0,-24-31 13 0 0,210 276 49 0 0,-221-294-89 0 0,82 101 32 0 0,44 60-4 0 0,-57-56-30 0 0,-6 4-1 0 0,-2 11 3 0 0,134 291 25 0 0,-179-360 417 0 0,13 12-442 0 0,-43-78 25 0 0,-5-10 52 0 0,-3-4 26 0 0,-2-15-37 0 0,-1 1 1 0 0,-1-1-1 0 0,0 1 1 0 0,-4-5-67 0 0,-2-7 59 0 0,-70-181 143 0 0,23 63-116 0 0,-134-373-268 0 0,11 54-123 0 0,181 464 304 0 0,-63-151-68 0 0,-15-37 34 0 0,42 94-13 0 0,5-2 48 0 0,12 34 10 0 0,-52-200-92 0 0,71 262 82 0 0,-3-14 0 0 0,0-1 0 0 0,0-7 0 0 0,3 23 0 0 0,0-1 0 0 0,0 1 0 0 0,0-1 0 0 0,0 1 0 0 0,0-1 0 0 0,0 1 0 0 0,0-1 0 0 0,0 1 0 0 0,0-1 0 0 0,0 1 0 0 0,0-1 0 0 0,0 1 0 0 0,0-1 0 0 0,0 1 0 0 0,1-1 0 0 0,-1 1 0 0 0,0 0 0 0 0,0-1 0 0 0,0 1 0 0 0,1-1 0 0 0,-1 1 0 0 0,0 0 0 0 0,1-1 0 0 0,0 1 0 0 0,0 0 0 0 0,-1 0 0 0 0,1 0 0 0 0,0 1 0 0 0,0-1 0 0 0,0 0 0 0 0,0 0 0 0 0,-1 1 0 0 0,1-1 0 0 0,0 0 0 0 0,0 1 0 0 0,-1-1 0 0 0,1 1 0 0 0,0-1 0 0 0,-1 1 0 0 0,1-1 0 0 0,0 1 0 0 0,0 0 0 0 0,15 15 0 0 0,-15-15 0 0 0,19 23 0 0 0,0 1 0 0 0,9 16 0 0 0,33 59 0 0 0,-46-73 0 0 0,132 235-10 0 0,7 46 10 0 0,-122-239-13 0 0,181 385-86 0 0,-21 11-35 0 0,-35-2 108 0 0,-124-339 191 0 0,-5 2 0 0 0,9 100-165 0 0,-37-215 34 0 0,2 8 70 0 0,-1 0-1 0 0,-1 0 1 0 0,-1 0-1 0 0,-1 3-103 0 0,1-20 104 0 0,0-2-2 0 0,-3 0-13 0 0,-3-3-68 0 0,0 1 0 0 0,0-1 0 0 0,1 0 0 0 0,-1-1 0 0 0,1 1 0 0 0,-1-1 0 0 0,1 0 0 0 0,0-1-1 0 0,1 1 1 0 0,-1-1 0 0 0,-2-3-21 0 0,-8-11 12 0 0,1-1-1 0 0,-7-12-11 0 0,-56-100 50 0 0,-47-116-50 0 0,-132-382-118 0 0,160 333 99 0 0,13-3-18 0 0,-13-42 13 0 0,87 313 19 0 0,2 10-11 0 0,2 0 0 0 0,0-1 0 0 0,0-9 16 0 0,5 28-1 0 0,-1 0 1 0 0,1 1-1 0 0,0-1 1 0 0,0 0-1 0 0,0 0 0 0 0,0 0 1 0 0,0 0-1 0 0,0 0 1 0 0,0 1-1 0 0,0-1 0 0 0,1 0 1 0 0,-1 0-1 0 0,0 0 1 0 0,0 0-1 0 0,1 1 0 0 0,-1-1 1 0 0,0 0-1 0 0,1 0 1 0 0,0 1-1 0 0,-1 0 1 0 0,1 0-1 0 0,0 0 0 0 0,0 0 0 0 0,-1-1 0 0 0,1 1 0 0 0,0 1 0 0 0,0-1 1 0 0,0 0-1 0 0,-1 0 0 0 0,1 0 0 0 0,0 0 0 0 0,0 0 0 0 0,-1 1 1 0 0,1-1-1 0 0,0 0 0 0 0,-1 1 0 0 0,1-1 0 0 0,0 1 0 0 0,-1-1 0 0 0,1 0 1 0 0,0 1 0 0 0,18 14-35 0 0,-10-6 31 0 0,-1 0 1 0 0,0 0-1 0 0,0 1 1 0 0,-1 0-1 0 0,2 5 4 0 0,11 20-38 0 0,-2 1 38 0 0,-13-26-8 0 0,163 347-78 0 0,-70-146 28 0 0,-8-23 28 0 0,106 235-106 0 0,-140-288 94 0 0,-7 3-1 0 0,2 28 43 0 0,7 77 60 0 0,19 194-60 0 0,-75-427 18 0 0,6 49 227 0 0,-1 1 0 0 0,-3 24-245 0 0,-6-85 100 0 0,0 0-87 0 0,-1 0 0 0 0,1 0-1 0 0,0-1 1 0 0,0 1 0 0 0,0-1-1 0 0,1 0 1 0 0,-1 1-1 0 0,0-1 1 0 0,0 0 0 0 0,1 0-1 0 0,-1 0 1 0 0,0-1-13 0 0,-3-7 35 0 0,0 1 1 0 0,-2-6-36 0 0,6 13 5 0 0,-23-59 64 0 0,-5-25-69 0 0,13 37-13 0 0,5 16-8 0 0,-121-341-150 0 0,4 11 99 0 0,16-5 0 0 0,5-51 72 0 0,81 303-36 0 0,5-2 0 0 0,-2-71 36 0 0,22 165 0 0 0,0 0 0 0 0,1-5 0 0 0,3 12-17 0 0,-2 14-19 0 0,1 5-9 0 0,2 3 23 0 0,0-1 1 0 0,-1 1 0 0 0,1 0-1 0 0,-1 0 1 0 0,0 0 0 0 0,2 5 21 0 0,13 37-58 0 0,-14-37 49 0 0,88 301-101 0 0,-78-263 92 0 0,124 533-46 0 0,-101-376 113 0 0,8 182-49 0 0,-31-144 175 0 0,-11 26-175 0 0,-4-213 7 0 0,-8 204 79 0 0,2-182-56 0 0,-2-1-1 0 0,-9 23-29 0 0,13-78 39 0 0,-1 1-1 0 0,-6 16-38 0 0,10-33 11 0 0,-1-1 0 0 0,1 1 0 0 0,-1-1 0 0 0,0 1 0 0 0,-1-1 0 0 0,1 0-1 0 0,-1 0 1 0 0,0 0 0 0 0,0-1 0 0 0,0 1 0 0 0,-1-1 0 0 0,-2 2-11 0 0,5-5 9 0 0,0 0 1 0 0,0 1-1 0 0,0-1 1 0 0,0 0-1 0 0,0-1 1 0 0,0 1 0 0 0,0 0-1 0 0,0 0 1 0 0,-1-1-1 0 0,1 1 1 0 0,0-1-1 0 0,0 0 1 0 0,-1 0-1 0 0,1 0 1 0 0,0 0-1 0 0,-1 0 1 0 0,1 0-1 0 0,0-1 1 0 0,0 1-1 0 0,-1-1 1 0 0,1 1-1 0 0,0-1 1 0 0,0 0-1 0 0,0 0 1 0 0,0 0-1 0 0,0 0 1 0 0,0 0-1 0 0,0-1 1 0 0,0 1-1 0 0,0-1-9 0 0,-5-4 29 0 0,-1-1 1 0 0,1-1-1 0 0,0 1 0 0 0,1-1 0 0 0,0-1 0 0 0,-1-1-29 0 0,-15-23-20 0 0,2-2 0 0 0,2 0 0 0 0,-11-27 20 0 0,-38-116-158 0 0,60 160 139 0 0,-51-162-108 0 0,7-2 0 0 0,0-43 127 0 0,-1-74 12 0 0,12-4-12 0 0,39 295 0 0 0,-15-148 3 0 0,13 100 58 0 0,3-44-61 0 0,1 89 0 0 0,0 0 0 0 0,0 0 0 0 0,1 0 0 0 0,1-2 0 0 0,-2 12 0 0 0,-1 0 0 0 0,0 1 0 0 0,0-1 0 0 0,0 0 0 0 0,0 1 0 0 0,1-1 0 0 0,-1 0 0 0 0,0 1 0 0 0,1-1 0 0 0,-1 0 0 0 0,0 1 0 0 0,1-1 0 0 0,-1 1 0 0 0,1-1 0 0 0,-1 0 0 0 0,1 1 0 0 0,-1-1 0 0 0,1 1 0 0 0,0 0 0 0 0,-1 0 0 0 0,1 1 0 0 0,0-1 0 0 0,0 0 0 0 0,-1 1 0 0 0,1-1 0 0 0,0 0 0 0 0,-1 1 0 0 0,1-1 0 0 0,-1 1 0 0 0,1-1 0 0 0,0 1 0 0 0,-1 0 0 0 0,1-1 0 0 0,-1 1 0 0 0,1-1 0 0 0,-1 1 0 0 0,0 0 0 0 0,1-1 0 0 0,-1 1 0 0 0,0 0 0 0 0,1 0 0 0 0,9 19 0 0 0,5 21 0 0 0,-2 0 0 0 0,-1 1 0 0 0,-1 10 0 0 0,-3-18 0 0 0,59 243 0 0 0,16 68 0 0 0,-10 1 0 0 0,9 129 202 0 0,-80-458-172 0 0,-2-14 50 0 0,-1-7 16 0 0,-85-337 5 0 0,22 83-106 0 0,-98-440 5 0 0,91 373 0 0 0,68 314 3 0 0,-51-241-22 0 0,14 0-37 0 0,39 242 55 0 0,-1-9-3 0 0,0 1-1 0 0,2-7 5 0 0,0 24-4 0 0,0 0 0 0 0,0 0 1 0 0,0-1-1 0 0,0 1 0 0 0,0 0 1 0 0,0 0-1 0 0,1 0 0 0 0,-1 0 1 0 0,0 0-1 0 0,1 0 0 0 0,-1 0 1 0 0,1 0-1 0 0,-1 0 1 0 0,1 0-1 0 0,-1 0 4 0 0,1 1-2 0 0,-1 0 0 0 0,1-1 0 0 0,-1 1 0 0 0,1 0 0 0 0,-1 0 0 0 0,1 0 0 0 0,-1-1 0 0 0,1 1 0 0 0,-1 0 0 0 0,1 0 0 0 0,0 0 0 0 0,-1 0 0 0 0,1 0 0 0 0,-1 0 0 0 0,1 0 0 0 0,-1 1 0 0 0,1-1 0 0 0,-1 0 0 0 0,1 0 0 0 0,-1 0 0 0 0,1 0 0 0 0,-1 1 0 0 0,1-1 1 0 0,-1 0-1 0 0,1 0 0 0 0,-1 1 0 0 0,1-1 0 0 0,-1 0 0 0 0,0 1 0 0 0,1-1 0 0 0,-1 1 0 0 0,1-1 0 0 0,-1 1 2 0 0,15 16-23 0 0,-6-3-8 0 0,0 0 0 0 0,-2 0 0 0 0,1 1-1 0 0,-1 1 32 0 0,22 64-36 0 0,-25-66 30 0 0,76 230-125 0 0,21 66 74 0 0,51 149-18 0 0,-22 8 18 0 0,-43-54 25 0 0,-28 2 0 0 0,-36-132 84 0 0,-21-228-26 0 0</inkml:trace>
  <inkml:trace contextRef="#ctx0" brushRef="#br0" timeOffset="1">1562 4166 17887 0 0,'-43'-144'4'0'0,"26"80"-18"0"0,-196-867-216 0 0,166 653 230 0 0,11-2 0 0 0,2-268 0 0 0,33 418-360 0 0,1 128 234 0 0,1 5-64 0 0,5 54-201 0 0,-2-1 1 0 0,-2 14 390 0 0,0-13-61 0 0,-1-3 49 0 0,17 779-314 0 0,-26-341 474 0 0,-18-2 48 0 0,17-407-40 0 0,6-64-37 0 0,-1-2 0 0 0,-1 1-1 0 0,-2 5-118 0 0,6-20 147 0 0,1-3 12 0 0,-2-1 7 0 0,0 0-152 0 0,0 0 0 0 0,1-1 1 0 0,-1 1-1 0 0,1-1 0 0 0,0 1 0 0 0,-1-1 0 0 0,1 1 0 0 0,0-1 0 0 0,0 0 1 0 0,0 1-1 0 0,0-1 0 0 0,0 0 0 0 0,0-1-14 0 0,-10-28 143 0 0,9 22-134 0 0,-17-61-179 0 0,-4-45 170 0 0,-4-75-206 0 0,12 46 156 0 0,6-1-1 0 0,7 0 0 0 0,15-135 51 0 0,-4 205 0 0 0,3 0 0 0 0,3 1 0 0 0,12-30 0 0 0,-23 90-10 0 0,1-1-1 0 0,0 1 0 0 0,1 0 1 0 0,0 0-1 0 0,1 0 0 0 0,2-1 11 0 0,-7 13-2 0 0,-1 1-1 0 0,0-1 0 0 0,0 0 1 0 0,1 1-1 0 0,-1-1 0 0 0,0 1 1 0 0,1 0-1 0 0,0-1 1 0 0,-1 1-1 0 0,1 0 0 0 0,0 0 1 0 0,-1 0-1 0 0,1 0 0 0 0,0 1 1 0 0,0-1-1 0 0,0 0 1 0 0,0 0 2 0 0,0 1-4 0 0,0 0 1 0 0,0 0-1 0 0,0 0 1 0 0,-1 0 0 0 0,1 0-1 0 0,0 1 1 0 0,0-1-1 0 0,0 0 1 0 0,-1 1 0 0 0,1 0-1 0 0,0-1 1 0 0,-1 1-1 0 0,1 0 1 0 0,0 0 0 0 0,-1-1-1 0 0,1 1 1 0 0,-1 1-1 0 0,1-1 1 0 0,-1 0 3 0 0,4 3-11 0 0,-1 0 0 0 0,0 1 0 0 0,0-1 0 0 0,0 1 0 0 0,0 0 0 0 0,2 5 11 0 0,4 8-5 0 0,3 8 5 0 0,-8-15-8 0 0,23 55-22 0 0,-3 1 0 0 0,15 64 30 0 0,-7 3 19 0 0,17 133-19 0 0,-8 138 35 0 0,-37-332-16 0 0,25 244 234 0 0,-27-300-131 0 0,-3-14 8 0 0,0-6 4 0 0,-33-266 162 0 0,-93-724-368 0 0,122 961 72 0 0,-33-226 0 0 0,-6-48 0 0 0,14-2 0 0 0,28 290 0 0 0,-5-111 0 0 0,6 86 0 0 0,5-40 0 0 0,-5 82 0 0 0,0-4-1 0 0,0 0-1 0 0,1-1 1 0 0,0 1-1 0 0,0 0 1 0 0,1 0-1 0 0,-1 0 1 0 0,1 0-1 0 0,0 0 1 0 0,3-5 1 0 0,-5 10-2 0 0,0-1 0 0 0,0 1 1 0 0,1-1-1 0 0,-1 1 0 0 0,0 0 0 0 0,1-1 0 0 0,-1 1 1 0 0,0-1-1 0 0,1 1 0 0 0,-1 0 0 0 0,1 0 1 0 0,-1-1-1 0 0,0 1 0 0 0,1 0 0 0 0,-1-1 0 0 0,1 1 1 0 0,-1 0-1 0 0,1 0 0 0 0,-1 0 0 0 0,1 0 1 0 0,-1 0-1 0 0,1-1 0 0 0,-1 1 0 0 0,1 0 0 0 0,-1 0 1 0 0,1 0-1 0 0,-1 0 0 0 0,1 1 0 0 0,0-1 1 0 0,-1 0 1 0 0,2 1-3 0 0,1 0 0 0 0,-1 0 1 0 0,-1 0-1 0 0,1 1 0 0 0,0-1 1 0 0,0 1-1 0 0,0-1 0 0 0,-1 1 0 0 0,1 0 1 0 0,-1 0-1 0 0,1-1 0 0 0,0 2 3 0 0,17 30-41 0 0,1 9 16 0 0,-2 1 1 0 0,10 38 24 0 0,-17-48-23 0 0,44 131 10 0 0,46 134 4 0 0,67 193-101 0 0,-31 7-170 0 0,-7 193-40 0 0,-115-605 317 0 0,-6-26 10 0 0</inkml:trace>
  <inkml:trace contextRef="#ctx0" brushRef="#br0" timeOffset="-1">1928 4096 17726 0 0,'-37'-95'176'0'0,"-14"-38"-167"0"0,-79-171-8 0 0,48 113-55 0 0,2-14 43 0 0,-5-45 11 0 0,45 112-24 0 0,6-1 0 0 0,6-2 0 0 0,3-24 24 0 0,20 120-32 0 0,1-18 32 0 0,4 43-8 0 0,1 1 0 0 0,0 0 0 0 0,2 0 0 0 0,2-9 8 0 0,-4 23-7 0 0,0 1 0 0 0,0 0 0 0 0,0 0 1 0 0,1 0-1 0 0,0 0 0 0 0,0 0 0 0 0,0 0 0 0 0,0 1 0 0 0,1-2 7 0 0,-2 4-4 0 0,0-1-1 0 0,0 1 1 0 0,1 0 0 0 0,-1 0-1 0 0,0 0 1 0 0,0 0 0 0 0,1 0-1 0 0,-1 1 1 0 0,0-1 0 0 0,1 0-1 0 0,-1 1 1 0 0,1-1 0 0 0,-1 1-1 0 0,1-1 1 0 0,-1 1 0 0 0,1 0-1 0 0,-1-1 1 0 0,1 1 0 0 0,-1 0-1 0 0,1 0 1 0 0,0 0 0 0 0,-1 0 0 0 0,1 1-1 0 0,-1-1 1 0 0,1 0 0 0 0,1 1 4 0 0,1 0-16 0 0,0 1 0 0 0,0-1 1 0 0,-1 1-1 0 0,1 0 0 0 0,0 0 1 0 0,-1 0-1 0 0,1 1 0 0 0,-1-1 1 0 0,1 1-1 0 0,-1 0 16 0 0,8 8-49 0 0,0 1 0 0 0,1 2 49 0 0,-5-6-19 0 0,64 83-165 0 0,-3 3-1 0 0,45 87 185 0 0,-46-59-163 0 0,13 44 163 0 0,49 133-167 0 0,-112-259 132 0 0,90 228-207 0 0,2 47 242 0 0,-70-185-23 0 0,-6 3 0 0 0,-11-30 5 0 0</inkml:trace>
  <inkml:trace contextRef="#ctx0" brushRef="#br0" timeOffset="1418.6">2051 4079 18393 0 0,'-5'-15'-12'0'0,"-54"-189"-148"0"0,-3-53 160 0 0,-43-240-94 0 0,-17-187 30 0 0,75 226 32 0 0,40 273 0 0 0,12-87 32 0 0,2 166-18 0 0,8-22 18 0 0,-6 69-18 0 0,3 2 1 0 0,19-55 17 0 0,-25 93-5 0 0,2 0-1 0 0,2-4 6 0 0,-8 18-6 0 0,1 0-1 0 0,0 0 0 0 0,1 0 1 0 0,-1 0-1 0 0,1 0 0 0 0,0 1 1 0 0,0 0-1 0 0,0-1 0 0 0,3-1 7 0 0,-5 5-7 0 0,-1 0 0 0 0,1 0 0 0 0,0 0 0 0 0,-1 0 0 0 0,1 0 0 0 0,0 0 0 0 0,0 0 0 0 0,0 1 0 0 0,0-1 0 0 0,0 1 0 0 0,0-1 0 0 0,0 1 0 0 0,0 0 0 0 0,0-1 0 0 0,0 1 0 0 0,0 0 0 0 0,0 0 0 0 0,0 1 0 0 0,0-1 0 0 0,0 0 0 0 0,0 1 0 0 0,0-1 0 0 0,-1 1 0 0 0,1 0 0 0 0,0 0 0 0 0,0-1 0 0 0,0 1 0 0 0,0 1 7 0 0,3 1-29 0 0,0 1 0 0 0,0 0 0 0 0,0 1 0 0 0,-1-1 0 0 0,0 1 0 0 0,0 0 0 0 0,0 0 0 0 0,2 4 29 0 0,6 9-63 0 0,-1 1 0 0 0,-2 0-1 0 0,3 7 64 0 0,22 62-97 0 0,-25-62 72 0 0,117 356-411 0 0,-6 44 436 0 0,105 597 48 0 0,-195-844 276 0 0,-6 22-324 0 0,-20-147 138 0 0,-2 1-138 0 0,-2-36 41 0 0,-1-1 1 0 0,-1 0 0 0 0,0 1-1 0 0,-5 14-41 0 0,6-29 29 0 0,0 1 1 0 0,-1 0-1 0 0,0-1 0 0 0,1 0 0 0 0,-2 1 1 0 0,1-1-1 0 0,0 0 0 0 0,-1 0 0 0 0,-2 3-29 0 0,3-6 31 0 0,0 1 0 0 0,1 0-1 0 0,-1-1 1 0 0,-1 1 0 0 0,1-1 0 0 0,0 1-1 0 0,0-1 1 0 0,0 0 0 0 0,-1 0-1 0 0,1 0 1 0 0,-1 0 0 0 0,1 0 0 0 0,0-1-1 0 0,-1 1 1 0 0,0-1 0 0 0,1 1-1 0 0,-1-1 1 0 0,0 0-31 0 0,-3 0 47 0 0,-1-1 0 0 0,1 0-1 0 0,0 0 1 0 0,-1 0 0 0 0,1-1-1 0 0,0 1 1 0 0,-1-2 0 0 0,1 1-1 0 0,0-1 1 0 0,1 0 0 0 0,-1 0 0 0 0,0 0-1 0 0,1-1 1 0 0,-2-2-47 0 0,-12-9 90 0 0,0-2 1 0 0,2 0-1 0 0,-3-4-90 0 0,18 20 7 0 0,-39-46 0 0 0,2-2 0 0 0,3-1 0 0 0,1-2 0 0 0,3-1 0 0 0,-4-15-7 0 0,-126-289-7 0 0,148 324 7 0 0,-108-273-58 0 0,19-7-17 0 0,74 204 57 0 0,0-26 18 0 0,16 60-32 0 0,4 0-1 0 0,2-23 33 0 0,6 56-38 0 0,2-24 38 0 0,1 52-15 0 0,-1 0 1 0 0,2 0-1 0 0,-1 0 1 0 0,2 0-1 0 0,0 1 1 0 0,3-7 14 0 0,-5 16-5 0 0,0 1 1 0 0,-1-1-1 0 0,2 0 1 0 0,-1 1-1 0 0,0-1 1 0 0,1 1-1 0 0,-1 0 1 0 0,1 0-1 0 0,2-2 5 0 0,-3 4-3 0 0,0-1-1 0 0,1 0 0 0 0,-1 1 1 0 0,0 0-1 0 0,1-1 0 0 0,-1 1 1 0 0,1 0-1 0 0,0 0 0 0 0,-1 1 1 0 0,1-1-1 0 0,0 0 0 0 0,-1 1 1 0 0,1 0-1 0 0,2-1 4 0 0,1 2-12 0 0,1-1 1 0 0,-1 1-1 0 0,0 0 0 0 0,1 1 1 0 0,-1-1-1 0 0,0 1 0 0 0,0 1 1 0 0,0-1-1 0 0,0 1 1 0 0,-1 0-1 0 0,1 0 0 0 0,-1 1 1 0 0,3 1 11 0 0,7 7-27 0 0,0 0 1 0 0,-1 1 0 0 0,0 1 0 0 0,-1 0 26 0 0,14 18-68 0 0,-1 1-1 0 0,12 21 69 0 0,41 77-73 0 0,-45-74 59 0 0,335 544-431 0 0,-295-478 284 0 0,-5 3 1 0 0,-4 6 160 0 0,-30-51-32 0 0,-3 1-1 0 0,-4 2 1 0 0,16 80 32 0 0,-38-136 35 0 0,0 12-35 0 0,-5-31 70 0 0,0 0 0 0 0,-1 1 0 0 0,0-1 0 0 0,-1 0 1 0 0,-1 9-71 0 0,2-18 4 0 0,0 0 0 0 0,0 1 0 0 0,0-1 1 0 0,0 0-1 0 0,0 0 0 0 0,0 0 0 0 0,0 0 1 0 0,0 0-1 0 0,0 1 0 0 0,0-1 1 0 0,0 0-1 0 0,0 0 0 0 0,0 0 0 0 0,0 0 1 0 0,0 0-1 0 0,0 0 0 0 0,-1 1 0 0 0,1-1 1 0 0,0 0-1 0 0,0 0 0 0 0,0 0 1 0 0,0 0-1 0 0,0 0 0 0 0,0 0 0 0 0,0 0 1 0 0,0 0-1 0 0,-1 0 0 0 0,1 1 0 0 0,0-1 1 0 0,0 0-1 0 0,0 0 0 0 0,0 0 1 0 0,0 0-1 0 0,0 0 0 0 0,-1 0 0 0 0,1 0 1 0 0,0 0-1 0 0,0 0 0 0 0,0 0-4 0 0,-1 0 22 0 0,-1 0-1 0 0,1 0 0 0 0,0 0 1 0 0,-1 0-1 0 0,1 0 1 0 0,0 0-1 0 0,-1 0 0 0 0,1 0 1 0 0,0 0-1 0 0,-1-1 0 0 0,1 1 1 0 0,0-1-1 0 0,-1 1 1 0 0,1-1-1 0 0,0 1 0 0 0,0-1 1 0 0,0 0-1 0 0,0 1 1 0 0,-1-2-22 0 0,-3-2 105 0 0,0-1 0 0 0,0 0 0 0 0,-3-3-105 0 0,7 7 8 0 0,-33-41 347 0 0,2-2 1 0 0,-20-35-356 0 0,18 27 47 0 0,-70-117-75 0 0,-48-112 28 0 0,121 219-43 0 0,-97-202-70 0 0,61 104 11 0 0,6-4-1 0 0,-6-53 103 0 0,53 168-26 0 0,-31-124-36 0 0,34 120 30 0 0,2 0 1 0 0,1-16 31 0 0,8 65-7 0 0,-1-29-38 0 0,1 30 43 0 0,0 0 0 0 0,0 0 0 0 0,1 1 0 0 0,-1-1 0 0 0,1 0 0 0 0,0 1 0 0 0,0-1 0 0 0,0 1 0 0 0,1-3 2 0 0,-2 5-1 0 0,0 0 0 0 0,0 0 0 0 0,0 0 0 0 0,0 0 0 0 0,0 0 0 0 0,0-1 0 0 0,0 1 0 0 0,0 0 0 0 0,0 0 0 0 0,1 0 1 0 0,-1 0-1 0 0,0 0 0 0 0,0 0 0 0 0,0 0 0 0 0,0 0 0 0 0,0 0 0 0 0,0 0 0 0 0,0-1 0 0 0,0 1 0 0 0,0 0 0 0 0,0 0 1 0 0,1 0-1 0 0,-1 0 0 0 0,0 0 0 0 0,0 0 0 0 0,0 0 0 0 0,0 0 0 0 0,0 0 0 0 0,0 0 0 0 0,0 0 0 0 0,1 0 0 0 0,-1 0 1 0 0,0 0-1 0 0,0 0 0 0 0,0 0 0 0 0,0 0 0 0 0,0 0 0 0 0,0 0 0 0 0,0 0 0 0 0,1 0 0 0 0,-1 0 0 0 0,0 0 1 0 0,0 1-1 0 0,0-1 0 0 0,0 0 0 0 0,0 0 0 0 0,0 0 1 0 0,4 1-1 0 0,-1 1-1 0 0,0-1 1 0 0,0 1 0 0 0,0 0 0 0 0,0 0-1 0 0,0 0 1 0 0,-1 0 0 0 0,1 0 0 0 0,0 0 0 0 0,-1 1-1 0 0,0 0 1 0 0,0-1 0 0 0,1 1 0 0 0,-1 1 1 0 0,7 10-39 0 0,-1 0 0 0 0,4 12 39 0 0,-11-24-6 0 0,102 235-201 0 0,-37-80 88 0 0,207 479-425 0 0,-258-600 504 0 0,110 286-179 0 0,-81-185 126 0 0,8 56 93 0 0,-15-16-18 0 0,-30-136 93 0 0,-3 0 0 0 0,-1 0 0 0 0,-2 15-75 0 0,-1-44 201 0 0,-1 1-1 0 0,-2 8-200 0 0,3-21 5 0 0,0 1 0 0 0,0-1-1 0 0,0 0 1 0 0,0 0 0 0 0,0 0-1 0 0,0 0 1 0 0,0 0 0 0 0,0 0-1 0 0,0 1 1 0 0,0-1 0 0 0,0 0-1 0 0,-1 0 1 0 0,1 0 0 0 0,0 0-1 0 0,0 0 1 0 0,0 0 0 0 0,0 1-1 0 0,0-1 1 0 0,0 0 0 0 0,0 0 0 0 0,0 0-1 0 0,0 0 1 0 0,0 0 0 0 0,-1 0-1 0 0,1 0 1 0 0,0 0 0 0 0,0 0-1 0 0,0 0 1 0 0,0 1 0 0 0,0-1-1 0 0,0 0 1 0 0,0 0 0 0 0,-1 0-1 0 0,1 0 1 0 0,0 0 0 0 0,0 0-1 0 0,0 0 1 0 0,0 0 0 0 0,0 0-1 0 0,-1 0 1 0 0,1 0 0 0 0,0 0 0 0 0,0 0-1 0 0,0 0 1 0 0,0 0-5 0 0,-4 0 40 0 0,1-1 1 0 0,0 1 0 0 0,-1 0-1 0 0,1-1 1 0 0,0 0-1 0 0,-1 0 1 0 0,1 0-1 0 0,0 0 1 0 0,0 0 0 0 0,0-1-1 0 0,0 1 1 0 0,0-1-1 0 0,0 0 1 0 0,0 0-1 0 0,1 0 1 0 0,-1 0 0 0 0,0-1-41 0 0,-7-6 94 0 0,0-1-1 0 0,1-1 1 0 0,1 1 0 0 0,-1-2-94 0 0,-31-47 146 0 0,2-3 0 0 0,0-6-146 0 0,-14-38-76 0 0,-24-73 76 0 0,42 98-90 0 0,-55-147-45 0 0,10-5 0 0 0,10-2 1 0 0,10-6 134 0 0,4-46-74 0 0,40 172 22 0 0,1-58 52 0 0,13 157-2 0 0,0-1-1 0 0,2 1 1 0 0,0-1-1 0 0,0 1 1 0 0,2 0 0 0 0,3-14 2 0 0,-5 27-9 0 0,0 0 1 0 0,0 0-1 0 0,0 0 1 0 0,0 0 0 0 0,1 0-1 0 0,-1 0 1 0 0,1 0-1 0 0,0 1 1 0 0,0-1 0 0 0,0 0 8 0 0,-1 3-1 0 0,-1 0-1 0 0,0 0 1 0 0,0 0 0 0 0,0-1 0 0 0,0 1 0 0 0,0 0 0 0 0,0 0 0 0 0,1 0 0 0 0,-1 0 0 0 0,0 0 0 0 0,0 0 0 0 0,0 0 0 0 0,0 0 0 0 0,0 0 0 0 0,1 0 0 0 0,-1 0 0 0 0,0 0 0 0 0,0 0 0 0 0,0 0 0 0 0,0 0 0 0 0,0 0 0 0 0,1 0 0 0 0,-1 0 0 0 0,0 0 0 0 0,0 0-1 0 0,0 0 1 0 0,0 0 0 0 0,1 0 0 0 0,-1 0 0 0 0,0 0 0 0 0,0 0 0 0 0,0 0 0 0 0,0 0 0 0 0,0 0 0 0 0,1 0 0 0 0,-1 0 0 0 0,0 0 0 0 0,0 1 0 0 0,0-1 0 0 0,0 0 0 0 0,0 0 1 0 0,5 3-13 0 0,0-1-1 0 0,0 1 1 0 0,0 1 0 0 0,-1-1-1 0 0,0 1 1 0 0,0-1 0 0 0,0 1-1 0 0,0 0 1 0 0,1 3 13 0 0,25 32-83 0 0,-3 2 1 0 0,-2 1-1 0 0,0 2 83 0 0,-11-19-27 0 0,172 336-248 0 0,-125-237 192 0 0,83 179-168 0 0,-84-161 3 0 0,3 30 248 0 0,-14-10-151 0 0,20 133 151 0 0,8 169 104 0 0,-71-425-68 0 0,8 68 110 0 0,-12-82 4 0 0,-1 0 0 0 0,-1 0 0 0 0,-2 4-150 0 0,2-25 184 0 0,-1-5-159 0 0,0 1-1 0 0,0 0 0 0 0,0 0 1 0 0,0-1-1 0 0,-1 1 0 0 0,1-1 0 0 0,0 1 1 0 0,0-1-1 0 0,1 0 0 0 0,-1 1 1 0 0,0-1-1 0 0,0 0 0 0 0,0 0 1 0 0,0 1-1 0 0,0-1-24 0 0,0 0 27 0 0,-3-5 8 0 0,-1 0 1 0 0,1 0-1 0 0,0 0 0 0 0,1 0 0 0 0,-1-1 0 0 0,1 0 0 0 0,0 1 1 0 0,0-3-36 0 0,1 4 9 0 0,-15-41 137 0 0,-9-37-146 0 0,-7-51 39 0 0,2 11-149 0 0,-76-249-25 0 0,17 65 10 0 0,10-3 67 0 0,51 171 64 0 0,6-1-1 0 0,-3-96-5 0 0,24 188 60 0 0,3-20-60 0 0,0 43 22 0 0,2 0 1 0 0,1 0 0 0 0,3-12-23 0 0,-6 33 6 0 0,0-1 1 0 0,1 0-1 0 0,0 1 0 0 0,0-1 0 0 0,0 1 1 0 0,0 0-1 0 0,0-1 0 0 0,2 1-6 0 0,-4 3 0 0 0,1 0 1 0 0,0 0-1 0 0,0 0 0 0 0,0 0 0 0 0,0 0 0 0 0,0 0 0 0 0,0 0 0 0 0,0 1 0 0 0,0-1 0 0 0,0 0 0 0 0,0 1 0 0 0,0-1 0 0 0,0 1 1 0 0,0 0-1 0 0,0-1 0 0 0,1 1 0 0 0,-1 0 0 0 0,0-1 0 0 0,0 1 0 0 0,1 0 0 0 0,-1 0 0 0 0,0 0 0 0 0,0 0 0 0 0,1 0 1 0 0,-1 0-1 0 0,0 1 0 0 0,0-1 0 0 0,0 0 0 0 0,1 1 0 0 0,-1-1 0 0 0,0 0 0 0 0,0 1 0 0 0,1 0 0 0 0,5 3-3 0 0,0 0-1 0 0,0 1 1 0 0,-1 0-1 0 0,1 0 0 0 0,-1 1 1 0 0,0 0-1 0 0,-1 0 1 0 0,1 0-1 0 0,1 3 4 0 0,11 17-32 0 0,13 22 32 0 0,8 23-35 0 0,31 76 35 0 0,20 82-62 0 0,87 328-213 0 0,-118-317 191 0 0,5 89 84 0 0,-48-241 8 0 0,4 22-13 0 0,-16-78 216 0 0,-1 1-1 0 0,-1 10-210 0 0,-2-40 144 0 0,-2-7 34 0 0,-18-43 152 0 0,2-1 1 0 0,-3-22-331 0 0,-24-105 153 0 0,41 158-129 0 0,-160-730-21 0 0,30-22-3 0 0,133 766 0 0 0,-31-249 2 0 0,27 191-6 0 0,3 0 0 0 0,3-1-1 0 0,2-6 5 0 0,-2 56 0 0 0,1-5 0 0 0,2-12 0 0 0,-3 24 0 0 0,0 0 0 0 0,1 0 0 0 0,-1 0 0 0 0,1 0 0 0 0,0 1 0 0 0,1-1 0 0 0,1-3 0 0 0,-3 7-2 0 0,0 0 0 0 0,0 0 0 0 0,-1-1 0 0 0,1 1 0 0 0,1 0 0 0 0,-1 0 1 0 0,0 0-1 0 0,0 0 0 0 0,0 0 0 0 0,0 1 0 0 0,1-1 0 0 0,-1 0 0 0 0,0 0 0 0 0,1 1 0 0 0,0-1 2 0 0,-1 1-2 0 0,0-1 0 0 0,0 1 0 0 0,1 0 0 0 0,-1 0 0 0 0,0 0 0 0 0,0 0-1 0 0,0 0 1 0 0,0 1 0 0 0,0-1 0 0 0,0 0 0 0 0,0 0 0 0 0,1 1 0 0 0,-1-1 0 0 0,0 1 0 0 0,0-1 0 0 0,0 1 0 0 0,0-1 0 0 0,0 1 0 0 0,-1 0 0 0 0,1-1 0 0 0,0 1 0 0 0,0 0 2 0 0,4 4-18 0 0,0-1 1 0 0,-1 1 0 0 0,0 1 0 0 0,0-1-1 0 0,0 0 1 0 0,2 6 17 0 0,4 8-77 0 0,2 10 77 0 0,-6-17-17 0 0,151 363-393 0 0,-15 9-21 0 0,-67-137 132 0 0,-11 3-1 0 0,27 222 300 0 0,-55-132 216 0 0,-35-327-134 0 0,0 1-1 0 0,-1 0 0 0 0,0 0 1 0 0,-1 0-1 0 0,-1 0 0 0 0,0 0-81 0 0,1-10 172 0 0,-2-5-17 0 0,1 0-131 0 0,-1 0 0 0 0,1 0 0 0 0,-1-1 0 0 0,1 1 0 0 0,0-1 0 0 0,0 0 0 0 0,-1 1 0 0 0,1-1 1 0 0,0 0-1 0 0,1 0 0 0 0,-2-2-24 0 0,-4-5 65 0 0,0-1 0 0 0,-1-2-65 0 0,4 6 14 0 0,-13-24 23 0 0,1 0 0 0 0,2-2-1 0 0,-9-25-36 0 0,-28-103 49 0 0,41 126-52 0 0,-109-394-124 0 0,74 236 18 0 0,1-51 109 0 0,5-87 0 0 0,29 181 0 0 0,7-31 0 0 0,8 76 3 0 0,-2 83-8 0 0,0-1 1 0 0,1 1 0 0 0,5-15 4 0 0,-7 31-10 0 0,0 0 0 0 0,-1 0 1 0 0,2 1-1 0 0,-1-1 1 0 0,1 0-1 0 0,2-4 10 0 0,-4 8-3 0 0,0 0 0 0 0,0 0 0 0 0,-1 0 0 0 0,1 0 0 0 0,0 1 0 0 0,0-1 0 0 0,0 0 0 0 0,0 0 0 0 0,0 0 0 0 0,1 1 0 0 0,-1-1 0 0 0,0 1 0 0 0,0-1 0 0 0,0 1 0 0 0,1-1 0 0 0,-1 1 0 0 0,0 0 0 0 0,0-1 0 0 0,1 1 0 0 0,-1 0 0 0 0,0 0 0 0 0,0 0 0 0 0,1 0 0 0 0,-1 0 0 0 0,0 0 1 0 0,1 0-1 0 0,-1 1 0 0 0,0-1 0 0 0,1 1 3 0 0,1 0-21 0 0,0 0 0 0 0,-1 0 0 0 0,1 1 1 0 0,-1-1-1 0 0,1 1 0 0 0,-1 0 0 0 0,1 0 1 0 0,-1 0-1 0 0,0 0 0 0 0,0 0 0 0 0,0 0 1 0 0,1 2 20 0 0,4 6-80 0 0,-1 0 0 0 0,3 7 80 0 0,-4-8-37 0 0,26 51-302 0 0,21 59 339 0 0,15 68-182 0 0,-26-56 86 0 0,-6 3 1 0 0,-6 0-1 0 0,-6 2 0 0 0,0 63 96 0 0,-15-33 221 0 0,-6 3-221 0 0,-2-147 11 0 0,-3 69 126 0 0,1-69-39 0 0,0-1 1 0 0,-2 0-1 0 0,-1 3-98 0 0,4-21 26 0 0,1-1-1 0 0,-1 0 1 0 0,0 1-1 0 0,0-1 0 0 0,0 0 1 0 0,0 0-1 0 0,0 0 1 0 0,-1 0-1 0 0,1 0 1 0 0,-1 0-1 0 0,1 0-25 0 0,1-2 3 0 0,-1 0 1 0 0,1 0-1 0 0,0 0 0 0 0,0 0 0 0 0,0 1 0 0 0,0-1 0 0 0,0 0 1 0 0,0 0-1 0 0,0 0 0 0 0,0 0 0 0 0,0 0 0 0 0,0 0 0 0 0,-1 0 1 0 0,1 0-1 0 0,0 0 0 0 0,0 0 0 0 0,0 0 0 0 0,0 0 0 0 0,0 0 0 0 0,0 0 1 0 0,0 0-1 0 0,0 0 0 0 0,-1 0 0 0 0,1 0 0 0 0,0 0 0 0 0,0 0 1 0 0,0 0-1 0 0,0 0 0 0 0,0 0 0 0 0,0 0 0 0 0,0 0 0 0 0,0 0 1 0 0,-1 0-1 0 0,1 0 0 0 0,0 0 0 0 0,0 0 0 0 0,0 0 0 0 0,0 0 1 0 0,0 0-1 0 0,0-1 0 0 0,0 1 0 0 0,0 0 0 0 0,0 0 0 0 0,0 0 1 0 0,0 0-1 0 0,0 0 0 0 0,-1 0 0 0 0,1 0 0 0 0,0 0 0 0 0,0 0 1 0 0,0-1-4 0 0,-6-5 23 0 0,-1 0 1 0 0,1-1 0 0 0,0 0 0 0 0,0 0 0 0 0,1 0 0 0 0,0-1 0 0 0,0 0-1 0 0,1 0 1 0 0,0 0 0 0 0,0-3-24 0 0,-9-23 168 0 0,-9-35-168 0 0,21 65 0 0 0,-82-353-116 0 0,54 220 76 0 0,-46-229-44 0 0,1-128 84 0 0,61 367 0 0 0,4-114 0 0 0,10 198 0 0 0,3-18 0 0 0,-2 46 0 0 0,0 1 0 0 0,1 0 0 0 0,1 0 0 0 0,0 0 0 0 0,6-12 0 0 0,-9 23-3 0 0,0 1-1 0 0,0-1 1 0 0,1 1 0 0 0,-1 0-1 0 0,1 0 1 0 0,-1 0 0 0 0,1-1-1 0 0,0 2 1 0 0,0-1-1 0 0,0 0 1 0 0,0 0 0 0 0,0 0-1 0 0,0 1 1 0 0,0 0 0 0 0,1-1 3 0 0,-2 2-2 0 0,0-1 0 0 0,1 1 1 0 0,-1-1-1 0 0,1 1 1 0 0,0 0-1 0 0,-1 0 0 0 0,1-1 1 0 0,-1 1-1 0 0,1 0 1 0 0,-1 1-1 0 0,1-1 0 0 0,-1 0 1 0 0,1 0-1 0 0,0 1 1 0 0,-1-1-1 0 0,1 1 1 0 0,-1-1-1 0 0,0 1 0 0 0,1 0 1 0 0,-1-1-1 0 0,1 1 1 0 0,-1 0-1 0 0,0 0 0 0 0,0 0 1 0 0,0 0-1 0 0,1 0 2 0 0,4 4-11 0 0,-1 1 0 0 0,1 0-1 0 0,-1 0 1 0 0,0 0 0 0 0,0 1-1 0 0,1 3 12 0 0,8 14-45 0 0,2 8 45 0 0,-11-22-13 0 0,196 444-238 0 0,-157-336 119 0 0,-5 1 1 0 0,-6 2-1 0 0,10 77 132 0 0,-5 47-124 0 0,-6 64 124 0 0,-3 246-68 0 0,-27-505 111 0 0,0 115 338 0 0,-4-148-246 0 0,2-14-6 0 0,-1-5-1 0 0,-3-5-80 0 0,0 0 0 0 0,1 1 0 0 0,0-2 0 0 0,0 1 0 0 0,1 0 0 0 0,-1-1-48 0 0,-9-49 31 0 0,8 39-18 0 0,-28-152 53 0 0,-14-69-85 0 0,32 175-1 0 0,-97-495-32 0 0,85 385 55 0 0,7-2-1 0 0,6-37-2 0 0,13 160 0 0 0,1-3 0 0 0,1 36 0 0 0,0 0 0 0 0,1 0 0 0 0,1 0 0 0 0,3-4 0 0 0,-6 19 1 0 0,1 0-1 0 0,0 1 0 0 0,0-1 1 0 0,0 1-1 0 0,0 0 1 0 0,1 0-1 0 0,0-1 1 0 0,0 1-1 0 0,-2 3-2 0 0,0 0 0 0 0,0 0 0 0 0,0 0 0 0 0,0 0 0 0 0,0 0 0 0 0,0 0 0 0 0,0 1 0 0 0,0-1 1 0 0,0 0-1 0 0,0 1 0 0 0,0-1 0 0 0,1 0 0 0 0,-1 1 0 0 0,0 0 0 0 0,0-1 0 0 0,1 1 0 0 0,-1 0 1 0 0,0-1-1 0 0,1 1 0 0 0,-1 0 0 0 0,0 0 0 0 0,1 0 0 0 0,-1 0 0 0 0,0 0 0 0 0,1 1 0 0 0,-1-1 1 0 0,0 0-1 0 0,0 1 0 0 0,1-1 0 0 0,0 1 2 0 0,3 2-16 0 0,0 0 0 0 0,0 0 1 0 0,0 0-1 0 0,0 1 0 0 0,-1 0 0 0 0,1 0 1 0 0,-1 0-1 0 0,0 0 0 0 0,-1 1 0 0 0,4 4 16 0 0,5 10-72 0 0,0 0-1 0 0,2 7 73 0 0,-6-10-20 0 0,19 39-97 0 0,9 29 117 0 0,18 61-59 0 0,-31-80 38 0 0,107 325-281 0 0,-81-210 85 0 0,0 39 217 0 0,-6 42-30 0 0,-7 53 30 0 0,-34-288 41 0 0,6 69 72 0 0,-7-70 163 0 0,-1 1 0 0 0,-3 15-276 0 0,3-39 182 0 0,-2-5-44 0 0,-5-7-91 0 0,1-1 0 0 0,0 0-1 0 0,1 0 1 0 0,-3-11-47 0 0,-15-53 170 0 0,17 55-159 0 0,-87-338-83 0 0,-22-216 72 0 0,88 395 0 0 0,8 0 0 0 0,5-91 0 0 0,16 143 0 0 0,0 102 0 0 0,1-1 0 0 0,1 1 0 0 0,7-22 0 0 0,-9 38 1 0 0,1 0-1 0 0,0 1 1 0 0,1-1-1 0 0,0 1 1 0 0,0 0-1 0 0,3-3 0 0 0,-5 9 0 0 0,-1-1 0 0 0,1 1-1 0 0,0 0 1 0 0,0 0 0 0 0,0 0-1 0 0,0 0 1 0 0,0 1 0 0 0,1-1-1 0 0,-1 1 1 0 0,3-2 0 0 0,-4 2-1 0 0,1 1 1 0 0,0-1-1 0 0,-1 1 0 0 0,1-1 1 0 0,0 1-1 0 0,0 0 0 0 0,-1 0 1 0 0,1 0-1 0 0,0 0 0 0 0,0 0 0 0 0,0 0 1 0 0,-1 0-1 0 0,1 0 0 0 0,0 1 1 0 0,0-1-1 0 0,-1 1 0 0 0,2 0 1 0 0,2 1-8 0 0,0 1 0 0 0,0-1 0 0 0,-1 1 0 0 0,0 0 0 0 0,1 0 0 0 0,-1 1 0 0 0,0-1 0 0 0,-1 1 0 0 0,2 1 8 0 0,7 9-34 0 0,0 1 0 0 0,-1 1 34 0 0,34 51-74 0 0,-3 3-1 0 0,3 12 75 0 0,63 151-259 0 0,-69-135 79 0 0,-6 1-1 0 0,10 50 181 0 0,32 207-191 0 0,-51-241 799 0 0,12 26-608 0 0,-36-139 119 0 0,1-6-39 0 0,-1-23-22 0 0,-1 0 1 0 0,-1 0-1 0 0,-4-14-58 0 0,2 6 18 0 0,-50-315-18 0 0,-13 1 0 0 0,-4-24 0 0 0,60 307 0 0 0,2-1 0 0 0,1-62 0 0 0,8 116 0 0 0,0 1 0 0 0,1 0 0 0 0,0-1 0 0 0,1 1 0 0 0,1 0 0 0 0,-1-1 0 0 0,3-3 0 0 0,-4 14 0 0 0,0 0 0 0 0,0 0 0 0 0,-1 0 0 0 0,1 1 0 0 0,0-1 0 0 0,1 0 0 0 0,-1 0 0 0 0,0 1 0 0 0,0-1 0 0 0,1 0 0 0 0,-1 2 0 0 0,0-1 0 0 0,0 1 0 0 0,-1-1 0 0 0,1 1 0 0 0,0-1 0 0 0,0 1 0 0 0,0-1 0 0 0,-1 1 0 0 0,1 0 0 0 0,0 0 0 0 0,0 0 0 0 0,0-1 0 0 0,0 1 0 0 0,0 0 0 0 0,0 0 0 0 0,0 0 0 0 0,-1 0 0 0 0,1 0 0 0 0,0 0 0 0 0,0 1 0 0 0,0-1 0 0 0,0 0 0 0 0,0 0 0 0 0,0 1 0 0 0,2 0 1 0 0,0 1-1 0 0,0-1 0 0 0,0 1 1 0 0,0 0-1 0 0,0 0 0 0 0,0 0 1 0 0,0 0-1 0 0,-1 1 0 0 0,1-1 1 0 0,-1 1-1 0 0,1 0 0 0 0,6 8-9 0 0,-2 0 0 0 0,3 4 9 0 0,26 47-60 0 0,-3 0 1 0 0,8 26 59 0 0,48 136-56 0 0,-28-50-68 0 0,-8 3 1 0 0,-9 1-1 0 0,-6 3 0 0 0,-5 34 124 0 0,-28-183 46 0 0,-1-2 109 0 0,0 0-1 0 0,-2 16-154 0 0,-4-49 97 0 0,-10-22-44 0 0,1 0 0 0 0,-7-24-53 0 0,-14-57-17 0 0,27 87 24 0 0,-69-254-126 0 0,-63-211-162 0 0,60 285 281 0 0,21 62 0 0 0,41 98 5 0 0,-60-155 54 0 0,68 180-59 0 0,7 14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0,3 9 0 0 0,12 34 0 0 0,15 26 0 0 0,-6-15 0 0 0,41 105-238 0 0,9 54 238 0 0,-43-107-141 0 0,-4 2 0 0 0,5 65 141 0 0,-22-90-44 0 0,-3 1 0 0 0,-5 81 44 0 0,-3-134-2 0 0,-2 5 2 0 0,1-24 23 0 0,0-1 0 0 0,0 0 1 0 0,-1 0-1 0 0,-4 7-23 0 0,6-15 10 0 0,0 0 0 0 0,0-1 0 0 0,0 1 0 0 0,-1-1 0 0 0,1 0 0 0 0,-1 1 0 0 0,0-1 0 0 0,1 0 0 0 0,-2 1-10 0 0,2-3 5 0 0,1 1-1 0 0,-1 0 0 0 0,0-1 1 0 0,0 1-1 0 0,0-1 1 0 0,0 1-1 0 0,0-1 1 0 0,0 1-1 0 0,0-1 1 0 0,0 0-1 0 0,0 1 1 0 0,0-1-1 0 0,0 0 1 0 0,0 0-1 0 0,0 0 1 0 0,0 0-1 0 0,0 0 0 0 0,0 0 1 0 0,-1 0-1 0 0,1 0 1 0 0,0 0-1 0 0,0 0 1 0 0,0-1-1 0 0,0 1-4 0 0,-4-2 16 0 0,0-1-1 0 0,0 0 1 0 0,0 0 0 0 0,0 0-1 0 0,1 0 1 0 0,0-1-1 0 0,-1 1 1 0 0,-2-5-16 0 0,5 6 3 0 0,-16-17-8 0 0,0 0 0 0 0,1-1 0 0 0,-6-12 5 0 0,-43-69-174 0 0,44 67 131 0 0,-145-246-550 0 0,91 149 332 0 0,-187-345 166 0 0,209 374 92 0 0,-96-166 166 0 0,27 49 18 0 0,108 191-83 0 0,3 8 206 0 0,-2-8-304 0 0,13 25 142 0 0,1 3 2 0 0,1 3 0 0 0,55 99-31 0 0,-6-11-82 0 0,19 48-136 0 0,-6 3 0 0 0,14 61 105 0 0,116 403-278 0 0,-184-576 278 0 0,63 201-35 0 0,11-6 6 0 0,-78-214 29 0 0,5 13 0 0 0,7 11 0 0 0,-13-29 0 0 0,0 1 0 0 0,1-1 0 0 0,-1 1 0 0 0,1-1 0 0 0,0 0 0 0 0,1-1 0 0 0,0 0 0 0 0,-5-3 0 0 0,1-1 0 0 0,0 1 0 0 0,0-1 0 0 0,0 0 0 0 0,-1 0 0 0 0,1 0 0 0 0,1 0 0 0 0,-1 0 0 0 0,0-1 0 0 0,0 1 0 0 0,0 0 0 0 0,1-1 0 0 0,-2 0 0 0 0,1 0 0 0 0,-1 0 0 0 0,0 0 0 0 0,0 0 0 0 0,0 0 0 0 0,0 0 0 0 0,1 0 0 0 0,-1-1 0 0 0,0 1 0 0 0,0 0 0 0 0,0-1 0 0 0,0 1 0 0 0,0-1 0 0 0,0 1 0 0 0,1-1 0 0 0,-1 0 0 0 0,-1 1 0 0 0,1-1 0 0 0,0 0 0 0 0,0 0 0 0 0,0 0 0 0 0,0 1 0 0 0,0-2 0 0 0,2-4 0 0 0,0 1 0 0 0,0-1 0 0 0,0 0 0 0 0,-1 0 0 0 0,0-1 0 0 0,0 1 0 0 0,-1 0 0 0 0,1-1 0 0 0,-1-2 0 0 0,2-16 0 0 0,-1 0 1 0 0,0 0-1 0 0,-2-1 0 0 0,-1-4 0 0 0,-13-102-11 0 0,12 111 5 0 0,-63-386-138 0 0,6 44 159 0 0,47 260 180 0 0,10 74-52 0 0,2 0-1 0 0,1-15-142 0 0,0 36 43 0 0,0 0 0 0 0,0 0-1 0 0,1-1 1 0 0,0 1 0 0 0,1-2-43 0 0,-2 8 17 0 0,0 0-1 0 0,0-1 1 0 0,0 1-1 0 0,1 0 1 0 0,-1 0 0 0 0,0 0-1 0 0,1 0 1 0 0,0 0-1 0 0,0 0-16 0 0,-1 1 8 0 0,0 0 0 0 0,0 0 0 0 0,0 1-1 0 0,0-1 1 0 0,0 0 0 0 0,0 1 0 0 0,0-1-1 0 0,0 1 1 0 0,0-1 0 0 0,0 1-1 0 0,1 0 1 0 0,-1-1 0 0 0,0 1 0 0 0,0 0-1 0 0,1 0 1 0 0,-1 0 0 0 0,0 0 0 0 0,1 0-8 0 0,2 0 8 0 0,0 1-1 0 0,-1 0 1 0 0,1 0 0 0 0,0 1 0 0 0,0-1 0 0 0,0 1 0 0 0,-1-1 0 0 0,1 1 0 0 0,-1 0 0 0 0,0 1 0 0 0,3 1-8 0 0,8 7 30 0 0,0 1 0 0 0,0 2-30 0 0,-11-11 5 0 0,23 24 10 0 0,-2 0 0 0 0,-1 2 0 0 0,7 12-15 0 0,11 22 29 0 0,3 12-29 0 0,9 25-109 0 0,34 93 109 0 0,27 110-165 0 0,-86-227 143 0 0,23 68-106 0 0,-44-122 139 0 0,-7-37 96 0 0,-22-110-43 0 0,10 62-107 0 0,-63-275-232 0 0,18 93 177 0 0,34 124 108 0 0,4-4-10 0 0,16 100 3 0 0,1-10-3 0 0,2 29 24 0 0,0-1-1 0 0,1 1 1 0 0,-1-1-1 0 0,1 1 1 0 0,1-1 0 0 0,-1 1-1 0 0,2-3-23 0 0,-3 8 2 0 0,0 1 0 0 0,0 0 0 0 0,0 0 0 0 0,0 0 0 0 0,0 0 0 0 0,0 0-1 0 0,0-1 1 0 0,0 1 0 0 0,0 0 0 0 0,1 0 0 0 0,-1 0 0 0 0,0 0 0 0 0,0 0 0 0 0,0 0 0 0 0,0 0 0 0 0,0-1-1 0 0,0 1 1 0 0,0 0 0 0 0,0 0 0 0 0,1 0 0 0 0,-1 0 0 0 0,0 0 0 0 0,0 0 0 0 0,0 0 0 0 0,0 0-1 0 0,0 0 1 0 0,0 0 0 0 0,1 0 0 0 0,-1 0 0 0 0,0 0 0 0 0,0 0 0 0 0,0 0 0 0 0,0 0 0 0 0,0 0 0 0 0,0 0-1 0 0,1 0 1 0 0,-1 0 0 0 0,0 0-2 0 0,4 0 6 0 0,-1 0 0 0 0,1 0 0 0 0,-1 0 0 0 0,1 1-1 0 0,0 0 1 0 0,-1 0 0 0 0,1 0 0 0 0,-1 0 0 0 0,0 0-1 0 0,1 1 1 0 0,-1-1 0 0 0,0 1 0 0 0,0 0 0 0 0,0 0 0 0 0,0 0-1 0 0,0 0 1 0 0,1 3-6 0 0,8 6 16 0 0,0 1 0 0 0,-1 0 1 0 0,3 7-17 0 0,-7-11 7 0 0,91 125 173 0 0,20 46-180 0 0,-67-102 17 0 0,-37-55-16 0 0,118 186 37 0 0,-93-141-21 0 0,-3 2-1 0 0,1 12-16 0 0,30 103-2 0 0,-23-59 15 0 0,-25-80 51 0 0,-17-43-43 0 0,-1-4 1 0 0,2-5-21 0 0,-1-1 1 0 0,1 1 0 0 0,-2-1 0 0 0,1 0 0 0 0,-1 0 0 0 0,0 0 0 0 0,-1-4-2 0 0,0-20-2 0 0,-2-9 2 0 0,1 14-1 0 0,-25-308-271 0 0,12 226 207 0 0,-24-237 58 0 0,34 307 10 0 0,3 0 0 0 0,1 1 0 0 0,1-1 0 0 0,5-16-3 0 0,-6 49 14 0 0,2 0 0 0 0,-1 0 0 0 0,1 0 0 0 0,0 0 0 0 0,0 1 0 0 0,0-1 0 0 0,1 1 0 0 0,2-3-14 0 0,-4 6 4 0 0,0 0 0 0 0,0 1-1 0 0,0-1 1 0 0,1 1 0 0 0,-1-1 0 0 0,0 1 0 0 0,1 0-1 0 0,-1-1 1 0 0,1 1 0 0 0,0 0 0 0 0,-1 0 0 0 0,1 0 0 0 0,0 0-1 0 0,0 1 1 0 0,0-1 0 0 0,-1 0 0 0 0,1 1 0 0 0,0-1-1 0 0,0 1 1 0 0,0 0 0 0 0,0 0 0 0 0,0-1 0 0 0,0 1-1 0 0,0 1 1 0 0,0-1 0 0 0,0 0 0 0 0,2 1-4 0 0,2 0 3 0 0,0 1 1 0 0,0 0-1 0 0,-1 1 1 0 0,1 0-1 0 0,-1-1 1 0 0,1 2-1 0 0,-1-1 1 0 0,0 1-1 0 0,0 0 1 0 0,3 2-4 0 0,5 6 6 0 0,-1 1 0 0 0,-1-1 0 0 0,4 7-6 0 0,22 31 13 0 0,-1 3 0 0 0,9 22-13 0 0,55 116 35 0 0,-72-135-32 0 0,28 56-89 0 0,-5 2 0 0 0,13 50 86 0 0,-29-50 1 0 0,-6 2 0 0 0,-4 1 0 0 0,0 48-1 0 0,14 217 295 0 0,-38-366-226 0 0,-6-29 40 0 0,-1-14-83 0 0,2 0 0 0 0,0-8-26 0 0,-2-11-56 0 0,-33-185-516 0 0,-12-4 572 0 0,-23-53-151 0 0,-31-132 6 0 0,39 85 168 0 0,51 235 9 0 0,5 1 0 0 0,2-41-32 0 0,8 104 130 0 0,2-17-130 0 0,0 41 29 0 0,-1 0 1 0 0,1 0 0 0 0,1 1-1 0 0,0-1 1 0 0,1 1 0 0 0,1-3-30 0 0,-4 12 2 0 0,0-1-1 0 0,0 1 1 0 0,1 0 0 0 0,-1 0-1 0 0,1 0 1 0 0,-1 0 0 0 0,1 0-1 0 0,0 0 1 0 0,-1 0 0 0 0,1 0-2 0 0,-1 1-1 0 0,0 1 1 0 0,0-1 0 0 0,0 1 0 0 0,0-1 0 0 0,0 1 0 0 0,0-1 0 0 0,0 1-1 0 0,0-1 1 0 0,0 1 0 0 0,0 0 0 0 0,1 0 0 0 0,-1-1 0 0 0,0 1 0 0 0,0 0-1 0 0,0 0 1 0 0,0 0 0 0 0,0 0 0 0 0,0 1 0 0 0,1-1 0 0 0,-1 0 0 0 0,0 0-1 0 0,0 1 1 0 0,1-1 0 0 0,2 2 0 0 0,0 0 0 0 0,0 1 0 0 0,0-1 0 0 0,0 1 0 0 0,-1-1 0 0 0,1 1 0 0 0,-1 0 0 0 0,0 1 0 0 0,0-1 0 0 0,1 1 0 0 0,7 10 0 0 0,0 1 0 0 0,-1 0 0 0 0,-9-13 0 0 0,35 56-27 0 0,-3 2-1 0 0,2 11 28 0 0,48 128-75 0 0,-31-52-98 0 0,1 29 173 0 0,25 157-187 0 0,-38-113 166 0 0,3 144 21 0 0,-26-93 87 0 0,-12 45-87 0 0,-5-281 28 0 0,-2 76 70 0 0,0-84-3 0 0,-1 0-1 0 0,-6 25-94 0 0,3-33 168 0 0,5-15 31 0 0,-1-8 7 0 0,-4-5-169 0 0,1-1 1 0 0,0-1-1 0 0,1 1 0 0 0,0-1 0 0 0,0-3-37 0 0,-14-61-166 0 0,12 48 146 0 0,-118-628-718 0 0,98 492 685 0 0,-24-179-1 0 0,39 222 226 0 0,3-82-172 0 0,9 159 126 0 0,4-20-126 0 0,-3 41 49 0 0,2 0 0 0 0,0 1 0 0 0,6-15-49 0 0,-8 29 7 0 0,1 1 0 0 0,-1-1 0 0 0,1 1 0 0 0,0 0-1 0 0,1 0 1 0 0,0 0 0 0 0,2-3-7 0 0,-5 8 1 0 0,0 0-1 0 0,0 0 1 0 0,0-1-1 0 0,0 1 1 0 0,0 0-1 0 0,0 0 1 0 0,0 0-1 0 0,1 0 0 0 0,-1 0 1 0 0,0 1-1 0 0,1-1 1 0 0,-1 0-1 0 0,1 1 1 0 0,-1-1-1 0 0,1 1 1 0 0,-1-1-1 0 0,1 1 1 0 0,-1 0-1 0 0,1-1 1 0 0,0 1-1 0 0,-1 0 1 0 0,1 0-1 0 0,-1 0 1 0 0,1 1-1 0 0,0-1 0 0 0,-1 0 1 0 0,1 0-1 0 0,-1 1 1 0 0,1-1-1 0 0,-1 1 1 0 0,1-1-1 0 0,-1 1 1 0 0,0 0-1 0 0,2 0 0 0 0,5 5-7 0 0,-1-1 1 0 0,1 1-1 0 0,-1 0 0 0 0,-1 0 0 0 0,1 1 1 0 0,-1 0-1 0 0,0 0 7 0 0,15 21-77 0 0,3 8 77 0 0,-8-12-17 0 0,77 123-274 0 0,60 133 291 0 0,-90-150-137 0 0,-5 4 0 0 0,19 75 137 0 0,51 255-118 0 0,-127-458 118 0 0,3 11 26 0 0,0 0 0 0 0,1 0-1 0 0,1-1 1 0 0,7 15-26 0 0,-11-28 96 0 0,0-5-7 0 0,1-4-80 0 0,0-1 0 0 0,0 1-1 0 0,0-1 1 0 0,-1 0 0 0 0,0 0 0 0 0,-1 0-1 0 0,2-5-8 0 0,0-18 26 0 0,0-8-26 0 0,-2 22 1 0 0,10-357-119 0 0,-18-2-105 0 0,0-21 92 0 0,16-16 275 0 0,0 280-60 0 0,6 0 0 0 0,9-11-84 0 0,-20 119 10 0 0,2 1 0 0 0,3-7-10 0 0,-7 23 0 0 0,1 0-1 0 0,0 1 1 0 0,0-1-1 0 0,1 0 1 0 0,0 1 0 0 0,0 0-1 0 0,0 0 1 0 0,1 0-1 0 0,1-1 1 0 0,-5 5 0 0 0,1 1 0 0 0,0-1 0 0 0,-1 1 0 0 0,1 0 0 0 0,0-1 0 0 0,-1 1 0 0 0,1 0 0 0 0,0 0 0 0 0,0 0 0 0 0,0 1 0 0 0,0-1 0 0 0,0 0 0 0 0,0 1 0 0 0,0-1 0 0 0,0 1 0 0 0,0 0 0 0 0,0-1 0 0 0,1 1 0 0 0,-1 1 0 0 0,0-1 0 0 0,1 0 0 0 0,-1 1 0 0 0,0 0 0 0 0,0-1 0 0 0,0 1 0 0 0,-1 0 0 0 0,1 0 0 0 0,0 0 0 0 0,0 0 0 0 0,0 0 0 0 0,-1 1 0 0 0,1-1 0 0 0,0 0 0 0 0,-1 1 0 0 0,0-1 0 0 0,1 1 0 0 0,0 1 0 0 0,8 10-10 0 0,-1 1 0 0 0,-1 0 0 0 0,0 0 1 0 0,3 11 9 0 0,24 64-66 0 0,2 21-58 0 0,-5 2 0 0 0,-3 10 124 0 0,48 318-97 0 0,-66-370 63 0 0,60 444 22 0 0,-48-301 191 0 0,-11-102-70 0 0,-10-91-55 0 0,2 8 311 0 0,-2 15-365 0 0,-4-87 183 0 0,-6-26-183 0 0,5 41 6 0 0,-35-282-125 0 0,-10-97-71 0 0,29 240 177 0 0,-13-122 15 0 0,5-69-2 0 0,22 202 0 0 0,8-43 0 0 0,-3 188 0 0 0,2-19 0 0 0,2-6 0 0 0,-3 29 0 0 0,0 0 0 0 0,1 0 0 0 0,0 0 0 0 0,1 0 0 0 0,0 0 0 0 0,3-6 0 0 0,-6 14 0 0 0,0-1 0 0 0,0 1 0 0 0,1-1 0 0 0,-1 0 0 0 0,1 1 0 0 0,-1-1 0 0 0,0 1 0 0 0,1-1 0 0 0,-1 1 0 0 0,1-1 0 0 0,-1 1 0 0 0,1-1 0 0 0,0 1 0 0 0,-1-1 0 0 0,1 1 0 0 0,-1 0 0 0 0,1-1 0 0 0,0 1 0 0 0,0 0 0 0 0,0 0-1 0 0,0 0 0 0 0,0 0 0 0 0,0 0-1 0 0,0 0 1 0 0,1 0 0 0 0,-1 0 0 0 0,0 0-1 0 0,0 1 1 0 0,0-1 0 0 0,0 0 0 0 0,0 1-1 0 0,0-1 1 0 0,0 1 0 0 0,0-1 0 0 0,0 1-1 0 0,0-1 1 0 0,-1 1 1 0 0,4 2-10 0 0,-1-1 1 0 0,0 1-1 0 0,0 0 0 0 0,2 2 10 0 0,9 13-3 0 0,-1 1 0 0 0,0 1 0 0 0,-2 0 0 0 0,4 9 3 0 0,-4-10 0 0 0,30 64-30 0 0,-3 1 0 0 0,19 68 30 0 0,40 183-84 0 0,16 220-12 0 0,-35 7 24 0 0,26 591 496 0 0,-104-1149-415 0 0,4 75 224 0 0,-4-62-54 0 0,-1-1 0 0 0,-1 0 0 0 0,-1 10-179 0 0,2-23 137 0 0,-2-4-29 0 0,1-1-92 0 0,0 1-1 0 0,0-1 0 0 0,-1 1 1 0 0,1-1-1 0 0,0 0 0 0 0,0 0 1 0 0,1 0-1 0 0,-1 0 1 0 0,0 0-1 0 0,1 0 0 0 0,-1-1 1 0 0,0 0-16 0 0,-3-7 3 0 0,0-1 0 0 0,-2-7-3 0 0,-12-38-223 0 0,-11-53 223 0 0,-5-63-214 0 0,19 91 92 0 0,-44-240-288 0 0,11-40 410 0 0,2-243-58 0 0,31-1 62 0 0,21 302-4 0 0,14-10 0 0 0,10 67-10 0 0,-26 227-1 0 0,0 1 0 0 0,1-1 0 0 0,1 1 0 0 0,1 0 0 0 0,1 0 0 0 0,2-3 11 0 0,-8 18-9 0 0,1 0-1 0 0,0-1 0 0 0,0 1 1 0 0,0 0-1 0 0,2-1 10 0 0,-3 3-1 0 0,0 0 1 0 0,-1 0-1 0 0,1 1 0 0 0,0-1 0 0 0,0 0 1 0 0,0 1-1 0 0,0-1 0 0 0,0 0 0 0 0,0 1 1 0 0,0-1-1 0 0,0 1 0 0 0,0 0 0 0 0,0-1 1 0 0,0 1-1 0 0,0 0 0 0 0,1 0 1 0 0,-1 0-1 0 0,1 0-1 0 0,0 0 1 0 0,-1 1-1 0 0,1-1 1 0 0,-1 0-1 0 0,1 1 0 0 0,0 0 1 0 0,-1-1-1 0 0,1 1 1 0 0,-1 0-1 0 0,0 0 1 0 0,1 0-1 0 0,-1 0 1 0 0,0 0-1 0 0,1 0 1 0 0,-1 0-1 0 0,0 0 1 0 0,0 1-1 0 0,0-1 0 0 0,1 2 2 0 0,3 5-13 0 0,1 0 0 0 0,-2 0 0 0 0,2 3 13 0 0,-2-4-2 0 0,15 34-6 0 0,-1 0 0 0 0,-2 1 0 0 0,-2 1 8 0 0,34 131-45 0 0,-39-139 37 0 0,100 467-112 0 0,-31 5 56 0 0,-36-118 49 0 0,-14 0 233 0 0,-22-309-104 0 0,-4-55-75 0 0,9 230 450 0 0,-14-263-391 0 0,0 1-100 0 0,-5-23-6 0 0,1 0 0 0 0,-2-32 8 0 0,0 8-53 0 0,-104-781-510 0 0,98 686 567 0 0,-35-408 52 0 0,41 375-27 0 0,9 1 0 0 0,8-14-29 0 0,-7 185 3 0 0,8-82 5 0 0,-7 77-8 0 0,1 0 0 0 0,1 0-1 0 0,0 1 1 0 0,6-14 0 0 0,-9 26 0 0 0,1-1 0 0 0,-1 1 0 0 0,0 0 0 0 0,1 0 0 0 0,-1 0 0 0 0,1 0 0 0 0,0-1 0 0 0,-2 2 0 0 0,1 1 0 0 0,-1-1 0 0 0,1 1 0 0 0,0-1 0 0 0,-1 1 0 0 0,1-1 0 0 0,0 1 0 0 0,-1 0 0 0 0,1-1 0 0 0,0 1 0 0 0,-1 0 0 0 0,1 0 0 0 0,0-1 0 0 0,0 1 0 0 0,-1 0 0 0 0,1 0 0 0 0,0 0 0 0 0,0 0 0 0 0,0 0 0 0 0,-1 0 0 0 0,2 0-1 0 0,-1 1 0 0 0,1-1-1 0 0,-1 0 1 0 0,0 1 0 0 0,1 0 0 0 0,-1-1-1 0 0,0 1 1 0 0,1 0 0 0 0,-1 0 0 0 0,0-1-1 0 0,0 1 1 0 0,0 0 0 0 0,1 1 1 0 0,2 2-11 0 0,-1-1 0 0 0,0 1 0 0 0,0 0 0 0 0,0 1 11 0 0,6 11-11 0 0,0 1-1 0 0,-1 0 1 0 0,-1 0-1 0 0,1 7 12 0 0,21 75-42 0 0,-20-66 38 0 0,83 321 4 0 0,-17 5 0 0 0,-31-55-32 0 0,0 230 32 0 0,-43 307-32 0 0,-14-595 25 0 0,-11-4 42 0 0,16-186 202 0 0,-5 7-237 0 0,9-47 67 0 0,-1 1 0 0 0,0-1 0 0 0,-1 0 0 0 0,-1 0 0 0 0,-8 12-67 0 0,12-23 24 0 0,0 0-1 0 0,-1 0 0 0 0,1 0 1 0 0,-1 0-1 0 0,0-1 0 0 0,-5 4-23 0 0,6-6 13 0 0,1 0-1 0 0,-1 0 0 0 0,0 0 1 0 0,0 0-1 0 0,0-1 0 0 0,0 0 1 0 0,0 1-1 0 0,-1-1 0 0 0,1 0 1 0 0,0 0-1 0 0,-1-1 0 0 0,-2 1-12 0 0,0 0 9 0 0,-1-1 0 0 0,0 0 0 0 0,1-1 0 0 0,-1 0 0 0 0,1 0 0 0 0,-1 0 0 0 0,1-1-1 0 0,-1 1 1 0 0,1-1 0 0 0,-4-3-9 0 0,0 1 9 0 0,0-2-1 0 0,1 1 1 0 0,0-1-1 0 0,0 0 1 0 0,1-1-1 0 0,-3-2-8 0 0,-9-12 5 0 0,0 0 0 0 0,1-2 0 0 0,2 0 0 0 0,-7-11-5 0 0,-27-47-56 0 0,3-2-1 0 0,4-3 0 0 0,-4-18 57 0 0,-100-273-229 0 0,109 272 212 0 0,-32-81 10 0 0,-62-171-28 0 0,73 178 13 0 0,8-4 22 0 0,-17-130 0 0 0,65 287 0 0 0,1-1 0 0 0,2 0 0 0 0,0 1 0 0 0,3-25 0 0 0,3-61-53 0 0,-6 102 48 0 0,2 1 0 0 0,-1-1 0 0 0,1 0 1 0 0,1 0-1 0 0,0-2 5 0 0,2 4-29 0 0,-4 8 27 0 0,0 0 0 0 0,0 0 1 0 0,0-1-1 0 0,0 1 0 0 0,0 0 1 0 0,1 0-1 0 0,-1 0 1 0 0,0 0-1 0 0,0 0 0 0 0,0 0 1 0 0,1-1-1 0 0,-1 1 0 0 0,0 0 1 0 0,0 0-1 0 0,0 0 1 0 0,1 0-1 0 0,-1 0 0 0 0,0 0 1 0 0,0 0-1 0 0,1 0 1 0 0,-1 0-1 0 0,0 0 0 0 0,0 0 1 0 0,1 0-1 0 0,-1 0 0 0 0,0 0 1 0 0,0 0-1 0 0,1 0 2 0 0,1 1-11 0 0,0 0 1 0 0,0 1-1 0 0,-1-1 0 0 0,1 0 1 0 0,0 1-1 0 0,0-1 0 0 0,-1 1 0 0 0,1 0 1 0 0,-1-1-1 0 0,1 1 0 0 0,0 2 11 0 0,19 28-92 0 0,-17-27 80 0 0,31 56-107 0 0,-1 1 0 0 0,-3 5 119 0 0,51 135-117 0 0,-9 18-47 0 0,32 169 164 0 0,25 234-45 0 0,-129-615 45 0 0,109 596-87 0 0,-32 3 208 0 0,-71-491 104 0 0,-8-90 82 0 0,0 0 0 0 0,-1 0 0 0 0,-3 5-307 0 0,4-27 170 0 0,-1-6-39 0 0,-1 0-107 0 0,-1-1 1 0 0,1 0 0 0 0,0 0-1 0 0,0 0 1 0 0,1-1-1 0 0,-1 1 1 0 0,0-1 0 0 0,1 1-1 0 0,-2-4-24 0 0,-11-23 3 0 0,2 1 0 0 0,0-2-1 0 0,2 1 1 0 0,0-9-3 0 0,5 22-4 0 0,-95-346-142 0 0,15-6 65 0 0,47 187 81 0 0,-28-124-53 0 0,8 62 44 0 0,-56-234 7 0 0,15-3 2 0 0,13-44-43 0 0,64 334-714 0 0,2-145 757 0 0,21 322-40 0 0,0-12-117 0 0,1-6 157 0 0,-1 25-49 0 0,1 0-1 0 0,0 0 0 0 0,1-1 1 0 0,0 1-1 0 0,0 0 1 0 0,1-3 49 0 0,-2 9-41 0 0,1 4 2 0 0,31 84-285 0 0,8 42 324 0 0,6 18-83 0 0,-4-30 72 0 0,42 148-14 0 0,-10 4-1 0 0,36 266 26 0 0,-60-172-81 0 0,-15 3 0 0 0,-16 3 81 0 0,-10 98-40 0 0,-25-3 487 0 0,14-447-397 0 0,-7 66 199 0 0,5-66-101 0 0,0 1 0 0 0,-1-1 1 0 0,-5 10-149 0 0,8-22 71 0 0,-1-1 1 0 0,0 1 0 0 0,0-1 0 0 0,0 0 0 0 0,-1 0 0 0 0,1 0-1 0 0,-1 0 1 0 0,-3 3-72 0 0,6-7 7 0 0,0 0 0 0 0,0 0 0 0 0,0 0-1 0 0,0 0 1 0 0,-1 0 0 0 0,1 1 0 0 0,0-1 0 0 0,0 0-1 0 0,0 0 1 0 0,0 0 0 0 0,0 0 0 0 0,-1 0 0 0 0,1 0-1 0 0,0 0 1 0 0,0 0 0 0 0,0 0 0 0 0,0 0 0 0 0,-1 0 0 0 0,1 0-1 0 0,0 0 1 0 0,0 0 0 0 0,0 0 0 0 0,0 0 0 0 0,-1 0-1 0 0,1 0 1 0 0,0 0 0 0 0,0 0 0 0 0,0 0 0 0 0,0 0-1 0 0,-1 0 1 0 0,1 0 0 0 0,0 0 0 0 0,0 0 0 0 0,0 0-1 0 0,0 0 1 0 0,0 0 0 0 0,-1 0 0 0 0,1 0-7 0 0,-3-2 19 0 0,-1 1 1 0 0,1-1-1 0 0,0 0 1 0 0,-1 0-1 0 0,1 0 1 0 0,0-1-1 0 0,0 1 0 0 0,0-1 1 0 0,1 1-1 0 0,-1-1 1 0 0,-1-2-20 0 0,-6-8 39 0 0,1 0 0 0 0,-2-5-39 0 0,11 18 1 0 0,-46-81 13 0 0,-5-19-14 0 0,34 67-35 0 0,-76-177-87 0 0</inkml:trace>
  <inkml:trace contextRef="#ctx0" brushRef="#br0" timeOffset="1419.6">6964 3957 20269 0 0,'-14'-31'-17'0'0,"-103"-281"-121"0"0,-80-319 63 0 0,46-33 75 0 0,98 396 2 0 0,-42-243-16 0 0,82 431-34 0 0,-25-174 47 0 0,27 152-232 0 0,2-51 233 0 0,8 44-195 0 0,1 105 115 0 0,1 5 20 0 0,3 3 34 0 0,-1-1 1 0 0,0 1-1 0 0,-1 0 1 0 0,1 0 0 0 0,-1 0-1 0 0,0 0 1 0 0,1 4 25 0 0,12 34-155 0 0,-15-40 151 0 0,42 144-278 0 0,53 212-6 0 0,167 705 83 0 0,-105-443 190 0 0,-12 2 19 0 0,-31-112 130 0 0,-17-16 764 0 0,-92-467-627 0 0,-1 0 0 0 0,-1 20-271 0 0,-3-43 130 0 0,0-4-2 0 0,-1-5-1 0 0,-77-246 29 0 0,-13-2 21 0 0,26 77-125 0 0</inkml:trace>
  <inkml:trace contextRef="#ctx0" brushRef="#br0" timeOffset="1417.6">6922 3957 20616 0 0,'-149'-423'-49'0'0,"27"28"49"0"0,-33-228 0 0 0,58 129 0 0 0,20-3 0 0 0,66 406-32 0 0,-13-106-173 0 0,17 108 26 0 0,4-20 179 0 0,3 88-133 0 0,3-18 133 0 0,-2 30-47 0 0,0 0 0 0 0,1 0 0 0 0,1 1 0 0 0,-1-1 0 0 0,2-2 47 0 0,-4 11-3 0 0,0 0 0 0 0,0 0 0 0 0,1-1 0 0 0,-1 1 0 0 0,0 0 0 0 0,0 0 0 0 0,0 0 1 0 0,0 0-1 0 0,0 0 0 0 0,0 0 0 0 0,0-1 0 0 0,0 1 0 0 0,0 0 0 0 0,0 0 0 0 0,1 0 0 0 0,-1 0 0 0 0,0 0 0 0 0,0 0 0 0 0,0 0 0 0 0,0 0 0 0 0,0 0 0 0 0,0 0 0 0 0,1-1 0 0 0,-1 1 0 0 0,0 0 0 0 0,0 0 0 0 0,0 0 0 0 0,0 0 0 0 0,1 0 0 0 0,-1 0 0 0 0,0 0 1 0 0,0 0 2 0 0,2 0-14 0 0,-1 0 1 0 0,1 0-1 0 0,0 0 0 0 0,0 0 1 0 0,-1 0-1 0 0,1 0 1 0 0,0 1-1 0 0,-1-1 1 0 0,1 0-1 0 0,0 1 1 0 0,-1 0-1 0 0,1-1 1 0 0,0 1-1 0 0,-1 0 1 0 0,1 0-1 0 0,-1 0 1 0 0,0 0-1 0 0,1 0 1 0 0,-1 0-1 0 0,0 0 1 0 0,1 0-1 0 0,-1 0 1 0 0,1 2 13 0 0,4 5-65 0 0,0 0 1 0 0,0 0-1 0 0,4 9 65 0 0,-8-14-9 0 0,23 47-125 0 0,-1 1 0 0 0,15 50 134 0 0,-21-52-42 0 0,118 294-152 0 0,-3-6 51 0 0,-11 4 54 0 0,3 88 87 0 0,-104-338 11 0 0,-5 1 0 0 0,-3 1-1 0 0,0 70-8 0 0,-13-137 151 0 0,-2 22-151 0 0,1-37 45 0 0,-1 0 0 0 0,0 0 0 0 0,0 0 0 0 0,-1 0 0 0 0,-3 4-45 0 0,5-12 27 0 0,0 0 1 0 0,0 0-1 0 0,-1 0 0 0 0,1 0 0 0 0,-1-1 0 0 0,0 1 1 0 0,0-1-1 0 0,0 1 0 0 0,0-1 0 0 0,-1 1 0 0 0,1-1 1 0 0,0 0-1 0 0,-1 0 0 0 0,0 0-27 0 0,1-1 32 0 0,0 0 0 0 0,-1 0 1 0 0,1 0-1 0 0,0 0 0 0 0,-1-1 0 0 0,1 1 0 0 0,-1-1 0 0 0,1 1 1 0 0,-1-1-1 0 0,1 0 0 0 0,-1 0 0 0 0,1 0 0 0 0,-1 0 0 0 0,1 0 1 0 0,0-1-1 0 0,-1 1 0 0 0,1-1 0 0 0,-1 1-32 0 0,-3-2 51 0 0,1-1-1 0 0,-1 1 1 0 0,1-1-1 0 0,-1 1 1 0 0,1-2-1 0 0,0 1 1 0 0,0 0-1 0 0,-2-3-50 0 0,-9-8 171 0 0,-11-14-171 0 0,27 28 1 0 0,-29-32 80 0 0,2-2 0 0 0,1-1 0 0 0,-15-28-81 0 0,-59-117-123 0 0,-32-100 4 0 0,50 100 62 0 0,-74-136-26 0 0,10 20 65 0 0,11-4-25 0 0,20 9-193 0 0,14-3 0 0 0,-27-157 236 0 0,123 432-44 0 0,0 1-90 0 0,-1-12 134 0 0,5 25-14 0 0,1 1 0 0 0,0 0-1 0 0,0 0 1 0 0,0-1 0 0 0,0 1 0 0 0,0 0 0 0 0,1 0 0 0 0,0-1 0 0 0,0-1 14 0 0,-1 6-1 0 0,0 0 0 0 0,0 0-1 0 0,0 0 1 0 0,0 0 0 0 0,0 0 0 0 0,0 0 0 0 0,0 1 0 0 0,0-1 0 0 0,0 0-1 0 0,0 0 1 0 0,0 0 0 0 0,1 0 0 0 0,-1 0 0 0 0,0 0 0 0 0,0 0 0 0 0,0 0-1 0 0,0 0 1 0 0,0 0 0 0 0,0 0 0 0 0,0 0 0 0 0,0 0 0 0 0,0 0 0 0 0,0 0-1 0 0,0 0 1 0 0,0 0 0 0 0,0 0 0 0 0,0 0 0 0 0,0 0 0 0 0,0 0 0 0 0,0 0-1 0 0,1 0 1 0 0,-1 0 0 0 0,0 0 0 0 0,0 0 0 0 0,0 0 0 0 0,0 0 0 0 0,0 0-1 0 0,0 0 1 0 0,0 0 0 0 0,0 0 0 0 0,0 0 0 0 0,0 0 0 0 0,0 0 0 0 0,0 0-1 0 0,0 0 1 0 0,0 0 0 0 0,0 0 0 0 0,0 0 0 0 0,1 0 0 0 0,-1 0 0 0 0,0 0-1 0 0,0 0 1 0 0,0 0 0 0 0,0 0 0 0 0,0 0 0 0 0,0 0 0 0 0,0 0 0 0 0,0 0-1 0 0,0-1 1 0 0,0 1 0 0 0,0 0 0 0 0,0 0 0 0 0,0 0 0 0 0,0 0 0 0 0,0 0-1 0 0,0 0 1 0 0,0 0 0 0 0,0 0 0 0 0,0 0 0 0 0,0 0 1 0 0,5 3-15 0 0,-1 1 0 0 0,0 0 0 0 0,0 1-1 0 0,0-1 1 0 0,0 1 0 0 0,0 0 0 0 0,1 3 15 0 0,7 13-46 0 0,3 9 46 0 0,-3-8-12 0 0,89 178-188 0 0,103 192 0 0 0,-138-275 156 0 0,134 249-64 0 0,0 86-178 0 0,-25 8 89 0 0,-97-220 99 0 0,38 208 98 0 0,-78-255 180 0 0,-30-137 241 0 0,-3 0 0 0 0,-1 26-421 0 0,-6-49 508 0 0,2-33-503 0 0,0 0 0 0 0,0 0 0 0 0,0 1 0 0 0,0-1 0 0 0,0 0 0 0 0,0 0 0 0 0,0 0 0 0 0,0 0 0 0 0,0 0 0 0 0,0 0 0 0 0,0 0 0 0 0,0 0 0 0 0,0 0 0 0 0,0 0 0 0 0,0 0 1 0 0,0 1-1 0 0,0-1 0 0 0,0 0 0 0 0,0 0 0 0 0,0 0 0 0 0,0 0 0 0 0,0 0 0 0 0,0 0 0 0 0,-1 0 0 0 0,1 0 0 0 0,0 0 0 0 0,0 0 0 0 0,0 0 0 0 0,0 0 0 0 0,0 0 0 0 0,0 0 0 0 0,0 0 0 0 0,0 0 0 0 0,0 0 0 0 0,0 1 0 0 0,0-1 0 0 0,0 0 0 0 0,-1 0 0 0 0,1 0 0 0 0,0 0 0 0 0,0 0 0 0 0,0 0 0 0 0,0 0 0 0 0,0 0 0 0 0,0 0 0 0 0,0 0 0 0 0,0-1 0 0 0,0 1 0 0 0,0 0 0 0 0,-1 0 0 0 0,1 0-5 0 0,-3 0 34 0 0,-1 0 1 0 0,1-1-1 0 0,0 0 0 0 0,-1 0 1 0 0,1 0-1 0 0,0 0 0 0 0,0-1 0 0 0,-1 1 1 0 0,1-1-1 0 0,0 1 0 0 0,0-1 1 0 0,1 0-1 0 0,-1-1 0 0 0,-1 0-34 0 0,-7-7 48 0 0,1 0 0 0 0,0-1 0 0 0,0-1-48 0 0,-19-25 58 0 0,2 0 0 0 0,-6-15-58 0 0,-45-84 60 0 0,-48-112-60 0 0,32 59 0 0 0,86 173 0 0 0,-207-403 3 0 0,20-9-16 0 0,120 235-41 0 0,9-2 1 0 0,-24-133 53 0 0,29 40-100 0 0,38 147-297 0 0,5-8 397 0 0,13 72-157 0 0,5 66 105 0 0,1 0 0 0 0,0-1 0 0 0,0 1 0 0 0,1 0 1 0 0,1-3 51 0 0,-2 11-96 0 0,2 3 6 0 0,0 2 75 0 0,0-1-1 0 0,0 0 1 0 0,0 1-1 0 0,0 0 1 0 0,0-1-1 0 0,0 1 0 0 0,0 0 1 0 0,-1 1-1 0 0,1-1 1 0 0,-1 0-1 0 0,1 2 16 0 0,6 6-63 0 0,-1 1 0 0 0,3 6 63 0 0,27 43-273 0 0,5 19 273 0 0,2 3-106 0 0,163 286-195 0 0,-9 7 70 0 0,-21 15 5 0 0,-24 11 46 0 0,-55-101 83 0 0,-13 5 0 0 0,-7 32 97 0 0,-14 6 68 0 0,-48-227 24 0 0,1 111-92 0 0</inkml:trace>
  <inkml:trace contextRef="#ctx0" brushRef="#br0" timeOffset="15450.21">6499 3835 20226 0 0,'-20'-33'-8'0'0,"10"17"1"0"0</inkml:trace>
  <inkml:trace contextRef="#ctx0" brushRef="#br0" timeOffset="15449.21">6425 3714 20184 0 0,'-256'-432'-115'0'0,"153"236"61"0"0,9-4 1 0 0,-8-45 53 0 0,-17-95-21 0 0,-20-131 21 0 0,89 267-85 0 0,8-1 0 0 0,-8-154 85 0 0,47 321-43 0 0,-4-25-86 0 0,4 0 0 0 0,2-3 129 0 0,2 48-89 0 0,1 0 1 0 0,1-6 88 0 0,-2 17-41 0 0,1 0 0 0 0,0 0 0 0 0,0 1 1 0 0,0-1-1 0 0,1 1 0 0 0,0-1 0 0 0,1-1 41 0 0,-3 7-15 0 0,0-1-1 0 0,0 1 0 0 0,0 0 1 0 0,0-1-1 0 0,0 1 0 0 0,0 0 0 0 0,0 0 1 0 0,0 0-1 0 0,0 0 0 0 0,0 0 1 0 0,1 0-1 0 0,-1 0 0 0 0,0 0 1 0 0,1 1-1 0 0,-1-1 0 0 0,1 0 1 0 0,-1 1-1 0 0,0-1 0 0 0,1 1 1 0 0,1-1 15 0 0,-1 1-21 0 0,0 0-1 0 0,0 0 1 0 0,-1 1 0 0 0,1-1 0 0 0,0 0 0 0 0,0 1 0 0 0,0-1 0 0 0,0 1-1 0 0,0 0 1 0 0,0-1 0 0 0,-1 1 0 0 0,1 0 0 0 0,0 0 0 0 0,0 1 21 0 0,6 4-66 0 0,-1 0 1 0 0,-1 0 0 0 0,1 1 0 0 0,-1-1-1 0 0,0 1 1 0 0,2 4 65 0 0,9 15-129 0 0,0 0 1 0 0,-2 2 0 0 0,4 10 128 0 0,36 90-247 0 0,-44-102 204 0 0,304 730-396 0 0,-278-669 394 0 0,168 457-55 0 0,-138-328 40 0 0,19 129 60 0 0,-38-84 96 0 0,-12 2 0 0 0,-11 6-96 0 0,-21-202 111 0 0</inkml:trace>
  <inkml:trace contextRef="#ctx0" brushRef="#br0" timeOffset="15446.21">6073 3714 20483 0 0,'-65'-116'-111'0'0,"57"97"111"0"0</inkml:trace>
  <inkml:trace contextRef="#ctx0" brushRef="#br0" timeOffset="15445.21">5980 3541 20372 0 0,'-122'-250'0'0'0,"-112"-290"-36"0"0,192 440 27 0 0,-201-510-63 0 0,78 142-29 0 0,32-9-63 0 0,-13-187-459 0 0,141 644 597 0 0,-26-137-182 0 0,22 97-70 0 0,-1-39 278 0 0,10 73-73 0 0,2 18 59 0 0,-2 8 13 0 0,0-1 1 0 0,0 1 0 0 0,0 0-1 0 0,0 0 1 0 0,0 0 0 0 0,0 0 0 0 0,0 0-1 0 0,0 0 1 0 0,0 0 0 0 0,0-1-1 0 0,0 1 1 0 0,0 0 0 0 0,0 0-1 0 0,1 0 1 0 0,-1 0 0 0 0,0 0-1 0 0,0 0 1 0 0,0 0 0 0 0,0 0 0 0 0,0 0-1 0 0,0-1 1 0 0,0 1 0 0 0,1 0-1 0 0,-1 0 1 0 0,0 0 0 0 0,0 0-1 0 0,0 0 1 0 0,0 0 0 0 0,0 0-1 0 0,0 0 1 0 0,1 0 0 0 0,-1 0-1 0 0,0 0 1 0 0,0 0 0 0 0,0 0 0 0 0,0 0 0 0 0,2 1-5 0 0,-1 0 0 0 0,1 0 0 0 0,-1 0 0 0 0,0 0 0 0 0,1 1 0 0 0,-1-1 0 0 0,0 0 0 0 0,0 1 0 0 0,0-1 0 0 0,0 1 0 0 0,0-1 1 0 0,0 1-1 0 0,0 0 5 0 0,14 27-70 0 0,8 29-45 0 0,-2 1 1 0 0,5 30 114 0 0,1 3-27 0 0,175 505-172 0 0,-78-236 148 0 0,49 173-6 0 0,-29 9 60 0 0,-40 48-1 0 0,-42-82 60 0 0</inkml:trace>
  <inkml:trace contextRef="#ctx0" brushRef="#br0" timeOffset="15442.21">5423 3539 20152 0 0,'-107'-289'-89'0'0,"-22"-120"89"0"0,-72-388-80 0 0,35-62 27 0 0,114 503-35 0 0,38 203-139 0 0,4-52 227 0 0,10 194-11 0 0,1-91-95 0 0,0 80 54 0 0,1-1 1 0 0,2 1-1 0 0,1-8 52 0 0,-4 28-10 0 0,-1-1-1 0 0,1 1 1 0 0,0 0-1 0 0,0 0 0 0 0,-1-1 1 0 0,1 1-1 0 0,1 0 1 0 0,-1 0-1 0 0,0 0 1 0 0,0 1-1 0 0,1-1 0 0 0,-1 0 1 0 0,2-1 10 0 0,-2 3-2 0 0,-1 0-1 0 0,0 0 1 0 0,0 0 0 0 0,0-1-1 0 0,0 1 1 0 0,0 0 0 0 0,0 0-1 0 0,0 0 1 0 0,0 0 0 0 0,1 0-1 0 0,-1 0 1 0 0,0 0 0 0 0,0 0-1 0 0,0 0 1 0 0,0 0 0 0 0,0 0-1 0 0,0 0 1 0 0,1 0 0 0 0,-1 0-1 0 0,0 0 1 0 0,0 0 0 0 0,0 0-1 0 0,0 0 1 0 0,0 0 0 0 0,0 0-1 0 0,1 0 1 0 0,-1 0 0 0 0,0 0-1 0 0,0 0 1 0 0,0 0 0 0 0,0 0-1 0 0,0 0 1 0 0,0 0 0 0 0,0 0-1 0 0,0 0 1 0 0,1 1 0 0 0,-1-1-1 0 0,0 0 1 0 0,0 0 0 0 0,0 0-1 0 0,0 0 1 0 0,0 0 0 0 0,0 0-1 0 0,0 0 1 0 0,0 0 0 0 0,0 1-1 0 0,0-1 1 0 0,0 0 2 0 0,7 5-46 0 0,-2 1 0 0 0,1 0 0 0 0,-1 0-1 0 0,1 1 1 0 0,-2 0 0 0 0,1 0 0 0 0,2 5 46 0 0,6 14-172 0 0,7 21 172 0 0,23 73-356 0 0,12 69 356 0 0,-27-90-58 0 0,124 397-137 0 0,-26-87 160 0 0,99 397-30 0 0,-49 12 70 0 0,-174-806-7 0 0,34 217 37 0 0</inkml:trace>
  <inkml:trace contextRef="#ctx0" brushRef="#br0" timeOffset="15440.21">5366 3539 20069 0 0,'-31'-79'0'0'0,"-103"-335"-32"0"0,39 74-27 0 0,15-5 0 0 0,11-26 59 0 0,66 357 0 0 0,-64-426-41 0 0,46 257 2 0 0,6-75 39 0 0,14 216 6 0 0,-2-80-189 0 0,9-66 183 0 0,-3 160-103 0 0,2-8 103 0 0,-3 26-33 0 0,0 0-1 0 0,1 0 0 0 0,1 0 1 0 0,-1 0-1 0 0,2 0 34 0 0,-4 7-19 0 0,1 1 1 0 0,-1-1-1 0 0,1 0 0 0 0,0 1 0 0 0,0-1 0 0 0,0 1 1 0 0,0 0-1 0 0,0-1 0 0 0,1 1 0 0 0,-1 0 19 0 0,-1 2-4 0 0,-1 0 1 0 0,0 0-1 0 0,0-1 0 0 0,0 1 0 0 0,0 0 0 0 0,0 0 1 0 0,0 0-1 0 0,0 0 0 0 0,1 0 0 0 0,-1 0 0 0 0,0 0 1 0 0,0 0-1 0 0,0 0 0 0 0,0 0 0 0 0,0 0 0 0 0,1 0 1 0 0,-1 0-1 0 0,0 0 0 0 0,0 0 0 0 0,0 0 0 0 0,0 0 1 0 0,0 0-1 0 0,1 0 0 0 0,-1 0 0 0 0,0 0 0 0 0,0 0 1 0 0,0 0-1 0 0,0 0 0 0 0,0 0 0 0 0,1 0 0 0 0,-1 0 1 0 0,0 0-1 0 0,0 0 0 0 0,0 0 0 0 0,0 1 0 0 0,0-1 1 0 0,0 0-1 0 0,0 0 0 0 0,1 0 0 0 0,-1 0 4 0 0,3 2-38 0 0,0 1 0 0 0,1 0 0 0 0,-1-1-1 0 0,0 1 1 0 0,-1 0 0 0 0,1 0 0 0 0,0 1 0 0 0,-1-1 0 0 0,2 3 38 0 0,4 8-98 0 0,-1 0 1 0 0,0 2 97 0 0,13 32-255 0 0,7 28 255 0 0,12 55-154 0 0,-22-73 97 0 0,131 487-144 0 0,-28 8 152 0 0,-14 198-5 0 0,-66-227 132 0 0,-34-339-11 0 0</inkml:trace>
  <inkml:trace contextRef="#ctx0" brushRef="#br0" timeOffset="15438.21">4994 3539 19666 0 0,'-42'-132'-67'0'0,"12"29"33"0"0,-147-544-58 0 0,41-10 37 0 0,61 101 44 0 0,58 398-7 0 0,-5-60-309 0 0,9-5 327 0 0,13 210-40 0 0,0 1 0 0 0,1-1 0 0 0,0 0 0 0 0,0 1 0 0 0,2-1 0 0 0,-1 0 40 0 0,-1 10-119 0 0,-1 3-10 0 0,3 5-6 0 0,6 15 22 0 0,0 0 0 0 0,-1 0 1 0 0,-1 1-1 0 0,0 7 113 0 0,19 91-259 0 0,-21-93 220 0 0,98 524-154 0 0,-18 6 183 0 0,22 474 10 0 0,-85-678 32 0 0,-21-313-29 0 0</inkml:trace>
  <inkml:trace contextRef="#ctx0" brushRef="#br0" timeOffset="15436.21">4349 3539 18591 0 0,'-57'-196'-24'0'0,"-20"-137"24"0"0,-10-215 62 0 0,76 471-60 0 0,-11-87-2 0 0,8-1 0 0 0,7-125 0 0 0,7 288 0 0 0,6-118-65 0 0,-4 100 44 0 0,1 0-1 0 0,1 1 0 0 0,1-1 0 0 0,6-17 22 0 0,-8 31-11 0 0,-1 0 0 0 0,1 0-1 0 0,0 0 1 0 0,1 0 0 0 0,-1 1-1 0 0,1-1 1 0 0,1-1 11 0 0,-3 6-4 0 0,-1 0 0 0 0,0-1 0 0 0,0 1 0 0 0,1 0 0 0 0,-1 0 0 0 0,1 0 0 0 0,-1-1 0 0 0,1 2-1 0 0,0-1 1 0 0,-1 0 0 0 0,1 0 0 0 0,0 0 0 0 0,-1 1 0 0 0,1-1 0 0 0,0 1 0 0 0,0-1 0 0 0,0 1 0 0 0,-1 0 0 0 0,1 0 0 0 0,0 0-1 0 0,0 0 1 0 0,0 0 0 0 0,0 0 0 0 0,0 0 0 0 0,-1 1 0 0 0,1-1 0 0 0,0 1 0 0 0,0-1 4 0 0,2 2-19 0 0,1 0 0 0 0,-1 1 0 0 0,1-1 0 0 0,-1 1 1 0 0,0 0-1 0 0,0 0 0 0 0,0 0 0 0 0,-1 0 0 0 0,3 4 19 0 0,6 6-74 0 0,-1 2-1 0 0,1 1 75 0 0,-4-4-32 0 0,49 71-145 0 0,-3 4-1 0 0,-2 6 178 0 0,89 186-108 0 0,-116-226 70 0 0,150 335-59 0 0,-109-213 15 0 0,9 53 82 0 0,79 372 0 0 0</inkml:trace>
  <inkml:trace contextRef="#ctx0" brushRef="#br0" timeOffset="15434.21">5060 3540 18569 0 0,'3'-118'12'0'0,"7"-28"4"0"0,10-20-16 0 0,-6 78 6 0 0,3 0 1 0 0,13-30-7 0 0,-17 78-4 0 0,1 1 1 0 0,1 0 0 0 0,3 1-1 0 0,1 1 1 0 0,1 1 0 0 0,7-6 3 0 0,-20 32-21 0 0,0 1 0 0 0,1-1 0 0 0,0 1 0 0 0,1 1 1 0 0,0-1-1 0 0,0 2 0 0 0,1-1 0 0 0,0 1 0 0 0,0 1 0 0 0,11-6 21 0 0,-14 9-30 0 0,1 0 1 0 0,-1 0-1 0 0,1 1 0 0 0,0 0 0 0 0,0 0 0 0 0,0 1 0 0 0,0 0 0 0 0,0 0 0 0 0,0 1 1 0 0,0 0-1 0 0,0 0 0 0 0,0 1 0 0 0,0 0 0 0 0,0 0 0 0 0,0 1 0 0 0,6 2 30 0 0,-2 1-46 0 0,0 0 0 0 0,0 1 0 0 0,0 1 0 0 0,-1 0 0 0 0,0 0 0 0 0,-1 1 0 0 0,0 0 0 0 0,0 1 0 0 0,0 0 0 0 0,-1 1 0 0 0,0 1 46 0 0,12 14-128 0 0,-1 2 0 0 0,-2 0 1 0 0,13 27 127 0 0,8 23-77 0 0,-3 1-1 0 0,-4 2 1 0 0,-4 1-1 0 0,-1 7 78 0 0,74 337 241 0 0,-62-206-11 0 0</inkml:trace>
  <inkml:trace contextRef="#ctx0" brushRef="#br0" timeOffset="15432.21">6008 3714 19167 0 0,'-8'-71'0'0'0</inkml:trace>
  <inkml:trace contextRef="#ctx0" brushRef="#br0" timeOffset="15431.21">5993 3540 19167 0 0,'-13'-228'0'0'0,"13"184"-32"0"0,5-34 32 0 0,-2 54-8 0 0,1 0 0 0 0,1 1 0 0 0,1-1 0 0 0,2 0 8 0 0,-8 22-11 0 0,1-1 0 0 0,0 0-1 0 0,1 1 1 0 0,-1-1 0 0 0,0 1 0 0 0,1 0-1 0 0,-1-1 1 0 0,1 1 0 0 0,0 0-1 0 0,0 0 1 0 0,0 0 11 0 0,-1 1-5 0 0,0 0-1 0 0,0 1 1 0 0,0-1 0 0 0,-1 1-1 0 0,1-1 1 0 0,0 1 0 0 0,0 0-1 0 0,0-1 1 0 0,0 1-1 0 0,0 0 1 0 0,0 0 0 0 0,0 0-1 0 0,0 0 1 0 0,0-1 0 0 0,0 1-1 0 0,0 0 1 0 0,0 1-1 0 0,0-1 1 0 0,0 0 0 0 0,0 0-1 0 0,-1 0 1 0 0,1 1 0 0 0,0-1-1 0 0,0 0 1 0 0,0 1-1 0 0,0-1 1 0 0,0 1 0 0 0,0-1-1 0 0,-1 1 1 0 0,1-1 0 0 0,0 1-1 0 0,0 0 6 0 0,4 3-21 0 0,-1 0 0 0 0,0 0 0 0 0,0 1-1 0 0,0-1 1 0 0,0 1 0 0 0,-1 0 0 0 0,0 0 0 0 0,0 1-1 0 0,0-1 1 0 0,0 1 21 0 0,6 16-105 0 0,6 22 105 0 0,-15-43-3 0 0,42 139 22 0 0,-7 2-1 0 0,-5 0 0 0 0,-10-16-2 0 0</inkml:trace>
  <inkml:trace contextRef="#ctx0" brushRef="#br0" timeOffset="15428.21">5705 3540 18242 0 0,'-32'-127'85'0'0,"23"93"-77"0"0,8 26-10 0 0,0 4 4 0 0,0 0 1 0 0,0 1-1 0 0,0-1 0 0 0,-1 1 0 0 0,1-1 0 0 0,-3-2-2 0 0,4 6 1 0 0,0 0-1 0 0,0 0 1 0 0,0 0 0 0 0,0 1 0 0 0,0-1 0 0 0,0 0-1 0 0,0 0 1 0 0,0 0 0 0 0,0 0 0 0 0,0 0-1 0 0,0 0 1 0 0,0 0 0 0 0,0 0 0 0 0,0 0 0 0 0,0 0-1 0 0,0 0 1 0 0,0 0 0 0 0,-1 0 0 0 0,1 0-1 0 0,0 0 1 0 0,0 0 0 0 0,0 0 0 0 0,0 0-1 0 0,0 0 1 0 0,0 0 0 0 0,0 0 0 0 0,0 0 0 0 0,0 0-1 0 0,0 0 1 0 0,0 0 0 0 0,0 0 0 0 0,0 0-1 0 0,0 0 1 0 0,-1 0 0 0 0,1 0 0 0 0,0 0 0 0 0,0 0-1 0 0,0 0 1 0 0,0 0 0 0 0,0 0 0 0 0,0 0-1 0 0,0 0 1 0 0,0 0 0 0 0,0 0 0 0 0,0 0 0 0 0,0-1-1 0 0,0 1 1 0 0,0 0 0 0 0,0 0 0 0 0,0 0-1 0 0,0 0 1 0 0,0 0 0 0 0,0 0 0 0 0,0 0 0 0 0,0 0-1 0 0,-4 6-1 0 0,1 0 1 0 0,0 1 0 0 0,1 0-1 0 0,0-1 1 0 0,0 1 0 0 0,0 0 0 0 0,1 0-1 0 0,-1 7 1 0 0,0 14-86 0 0,1 19 86 0 0,1-21-37 0 0,-1 2 15 0 0</inkml:trace>
  <inkml:trace contextRef="#ctx0" brushRef="#br0" timeOffset="15426.21">4303 3539 17841 0 0,'4'-41'0'0'0,"-3"32"-35"0"0,0 0 0 0 0,1 0 0 0 0,0 0 0 0 0,1 1 0 0 0,0-1 0 0 0,3-7 35 0 0,-5 14-80 0 0,2 5 0 0 0,2 4 36 0 0,0 0 1 0 0,-1 1-1 0 0,0 0 0 0 0,0 0 1 0 0,0 0-1 0 0,1 7 44 0 0,5 19-194 0 0,-7-20 194 0 0</inkml:trace>
  <inkml:trace contextRef="#ctx0" brushRef="#br0" timeOffset="15424.21">4310 3539 18089 0 0,'-94'-1065'70'0'0,"43"688"-198"0"0,48 358 90 0 0,-1 0-1 0 0,-1 0 1 0 0,-1 1 0 0 0,0-1-1 0 0,-8-14 39 0 0,12 29-13 0 0,0 1 0 0 0,1 0-1 0 0,-1 0 1 0 0,0 1 0 0 0,-1-1-1 0 0,0-1 14 0 0,2 3-1 0 0,1 1-1 0 0,-1-1 1 0 0,0 1-1 0 0,1-1 0 0 0,-1 1 1 0 0,0-1-1 0 0,1 1 1 0 0,-1-1-1 0 0,0 1 1 0 0,1 0-1 0 0,-1 0 1 0 0,0-1-1 0 0,0 1 1 0 0,0 0-1 0 0,1 0 0 0 0,-1 0 1 0 0,0 0-1 0 0,0 0 1 0 0,0 0-1 0 0,1 0 1 0 0,-1 0-1 0 0,0 0 1 0 0,0 0-1 0 0,0 0 1 0 0,1 0-1 0 0,-1 1 0 0 0,0-1 1 0 0,0 0-1 0 0,1 1 1 0 0,-1-1-1 0 0,0 1 2 0 0,-2 0 0 0 0,1 1 0 0 0,-1 1 0 0 0,1-1 0 0 0,0 0 0 0 0,0 0 0 0 0,0 1 0 0 0,0-1 0 0 0,0 1 0 0 0,0 0 0 0 0,1 0 0 0 0,-1-1 0 0 0,0 4 0 0 0,-3 6 0 0 0,1 1 0 0 0,-2 6 0 0 0,-4 28-24 0 0,2 0 0 0 0,1 0-1 0 0,2 14 25 0 0,5-55-1 0 0,-9 156-173 0 0,7 14 174 0 0,10 164-125 0 0,43 378 55 0 0,-35-579 56 0 0</inkml:trace>
  <inkml:trace contextRef="#ctx0" brushRef="#br0" timeOffset="1392.6">3736 3800 18771 0 0,'19'-619'-1006'0'0,"-18"598"966"0"0,11-106-182 0 0,-8 92 89 0 0,3 0 0 0 0,5-18 133 0 0,-10 46-11 0 0,0 0 0 0 0,0 0 1 0 0,1 1-1 0 0,0-1 0 0 0,0 1 1 0 0,0-1-1 0 0,1 1 11 0 0,-3 5-1 0 0,-1 1 0 0 0,0-1-1 0 0,1 1 1 0 0,-1-1 0 0 0,1 1 0 0 0,-1-1 0 0 0,0 1 0 0 0,1-1 0 0 0,-1 1-1 0 0,1 0 1 0 0,-1-1 0 0 0,1 1 0 0 0,0 0 0 0 0,-1-1 0 0 0,1 1 0 0 0,-1 0-1 0 0,1 0 1 0 0,-1 0 0 0 0,1-1 0 0 0,0 1 0 0 0,0 0 1 0 0,0 0-3 0 0,0 1-1 0 0,0-1 1 0 0,0 1-1 0 0,0-1 1 0 0,0 1 0 0 0,0-1-1 0 0,0 1 1 0 0,-1-1-1 0 0,1 1 1 0 0,0 0 0 0 0,0-1-1 0 0,0 1 1 0 0,-1 0 0 0 0,1 0-1 0 0,0 0 1 0 0,-1 0-1 0 0,1 0 4 0 0,11 19-19 0 0,-5-5 1 0 0,-1 1 1 0 0,0 0 0 0 0,1 11 17 0 0,-3-13-2 0 0,102 434-47 0 0,-62-244 34 0 0,-17-59 2 0 0</inkml:trace>
  <inkml:trace contextRef="#ctx0" brushRef="#br0" timeOffset="1390.6">3593 3800 18873 0 0,'-36'-228'-178'0'0,"4"-29"-158"0"0,-28-180-496 0 0,41 339 596 0 0,18 94 178 0 0,3 47 14 0 0,2 0 0 0 0,2-1 1 0 0,8 29 43 0 0,-8-44-9 0 0,49 218-111 0 0,13 3 120 0 0,27 58-27 0 0</inkml:trace>
  <inkml:trace contextRef="#ctx0" brushRef="#br0" timeOffset="-40.04">3304 4079 18711 0 0,'-15'-79'-62'0'0,"-1"-15"-155"0"0,-9-72-344 0 0,23 149 428 0 0,1 14 45 0 0,3 7 20 0 0,48 121-250 0 0,-4 6 318 0 0,-17-32-32 0 0</inkml:trace>
  <inkml:trace contextRef="#ctx0" brushRef="#br0" timeOffset="-42.04">3063 4079 18474 0 0,'-19'-72'-24'0'0,"12"43"-22"0"0,-1 0 0 0 0,-1 0 0 0 0,-2 1 0 0 0,-13-24 46 0 0,24 51-1 0 0,0 1 1 0 0,0 0-1 0 0,0-1 1 0 0,0 1-1 0 0,0-1 1 0 0,-1 1-1 0 0,1 0 1 0 0,0-1-1 0 0,0 1 1 0 0,-1 0-1 0 0,1-1 0 0 0,0 1 1 0 0,-1 0-1 0 0,1-1 1 0 0,0 1-1 0 0,-1 0 1 0 0,1 0-1 0 0,0-1 1 0 0,-1 1-1 0 0,1 0 1 0 0,-1 0 0 0 0,1 1-1 0 0,0-1 0 0 0,-1 0 0 0 0,1 0 1 0 0,0 1-1 0 0,-1-1 0 0 0,1 0 1 0 0,0 1-1 0 0,0-1 0 0 0,-1 0 1 0 0,1 1-1 0 0,0-1 0 0 0,0 1 1 0 0,0-1-1 0 0,-1 0 0 0 0,1 1 1 0 0,0-1-1 0 0,0 1 0 0 0,0-1 0 0 0,0 1 1 0 0,0-1-1 0 0,0 0 0 0 0,0 1 1 0 0,0-1-1 0 0,0 1 1 0 0,0 15-55 0 0,4 10-16 0 0,2 1 0 0 0,0-1-1 0 0,3 2 72 0 0,28 77-132 0 0,-34-97 122 0 0</inkml:trace>
  <inkml:trace contextRef="#ctx0" brushRef="#br0" timeOffset="-43.04">2832 4079 18428 0 0,'-125'-405'-414'0'0,"-39"-122"-921"0"0,86 315 602 0 0,73 202 726 0 0,4 8 33 0 0,2 5 14 0 0,1 16 13 0 0,1 0 1 0 0,1 0 0 0 0,5 12-54 0 0,21 58 154 0 0,-23-70-147 0 0,50 128-70 0 0,12 38-50 0 0,169 440-79 0 0</inkml:trace>
  <inkml:trace contextRef="#ctx0" brushRef="#br0" timeOffset="-45.04">2373 4079 17329 0 0,'-24'-46'0'0'0,"-88"-189"-12"0"0,109 230 3 0 0,-5-14-40 0 0,-1 0 0 0 0,-10-17 49 0 0,12 27 0 0 0,6 8 21 0 0,1 4 1 0 0,1 9-20 0 0,0 1 0 0 0,1-1 0 0 0,0 1 1 0 0,1-1-1 0 0,3 11-2 0 0,27 63-69 0 0,-32-84 65 0 0,87 192-308 0 0</inkml:trace>
  <inkml:trace contextRef="#ctx0" brushRef="#br0" timeOffset="-47.04">2390 4079 17781 0 0,'-18'-40'-38'0'0,"-1"-7"-25"0"0,-73-196-370 0 0,72 188 315 0 0,-4-13-46 0 0,23 65 110 0 0,2 6 1 0 0,79 167-60 0 0,3 7 34 0 0,-28-71 71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18.69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222 462 8655 0 0,'33'-24'128'0'0,"-32"23"-116"0"0,1-1 0 0 0,-1 1 0 0 0,1 0 0 0 0,-1 0 0 0 0,1 0 0 0 0,-1 0 0 0 0,2 0-12 0 0,24-14 60 0 0,-16 8-48 0 0,0-2 47 0 0,-2-1 8 0 0,-1 0 5 0 0,-1-2 5 0 0,-1 0-5 0 0,1 1-17 0 0,0-2-34 0 0,-1 0 22 0 0,2-6-34 0 0,8-15 56 0 0,-15 30-62 0 0,7-12-7 0 0,-3 10 59 0 0,1-2-33 0 0,0 0 38 0 0,-5 6 16 0 0,0 1 0 0 0,4-5-44 0 0,-4 4 43 0 0,-1 2-6 0 0,0 0 1 0 0,0 0 15 0 0,0 0-16 0 0,0 0 1 0 0,0 0 20 0 0,0 0 6 0 0,0 0 0 0 0,0 0-5 0 0,-2 1-32 0 0,-8 5-49 0 0,-3 2 1 0 0,11-6-5 0 0,-1-1 1 0 0,1 1-1 0 0,0 0 0 0 0,-1 0 0 0 0,1 0 1 0 0,0 0-1 0 0,0 1-6 0 0,-2 1 9 0 0,-12 12-9 0 0,13-12 0 0 0,-5 7 11 0 0,-17 24 42 0 0,21-29-53 0 0,1-2 0 0 0,0 0 0 0 0,0 0 0 0 0,0 0 0 0 0,-1-1 0 0 0,1 0 0 0 0,-3 2 0 0 0,-31 24 0 0 0,18-16 0 0 0,15-11 0 0 0,-5 3 0 0 0,4-2 0 0 0,1-1 0 0 0,-1 1 0 0 0,0-1 0 0 0,0 0 0 0 0,0 0 0 0 0,-1-1 0 0 0,0 1 0 0 0,-90 22 0 0 0,48-9 0 0 0,36-10 0 0 0,0 1 0 0 0,1 1 0 0 0,3 2-13 0 0,17-35-54 0 0,4-6 59 0 0,4-11-56 0 0,19-36 64 0 0,-22 53 0 0 0,-6 10 0 0 0,0 1 0 0 0,8-10 0 0 0,32-40 0 0 0,45-48 0 0 0,-91 111 0 0 0,0 0 0 0 0,0 0 0 0 0,1 0 0 0 0,-1 0 0 0 0,0 0 0 0 0,1 0 0 0 0,2-1 0 0 0,13-10 0 0 0,-8 6 11 0 0,-10 7-10 0 0,0 0-1 0 0,0 0 1 0 0,0 0 0 0 0,0 0-1 0 0,0 0 1 0 0,0 0 0 0 0,0 1-1 0 0,0-1 1 0 0,0 0-1 0 0,0 0 1 0 0,1 0 0 0 0,-1 0-1 0 0,0 0 1 0 0,0 0 0 0 0,0 0-1 0 0,0 0 1 0 0,0 0 0 0 0,0 0-1 0 0,0 0 1 0 0,0 0 0 0 0,0 0-1 0 0,0 0 1 0 0,0 0 0 0 0,0 0-1 0 0,0 0 1 0 0,0 1-1 0 0,0-1 1 0 0,0 0 0 0 0,0 0-1 0 0,0 0 1 0 0,0 0 0 0 0,0 0-1 0 0,0 0 1 0 0,1 0 0 0 0,-1 0-1 0 0,0 0 1 0 0,0 0 0 0 0,0 0-1 0 0,0 0 1 0 0,0 0 0 0 0,0 0-1 0 0,0 0 1 0 0,0 0-1 0 0,0 0 1 0 0,0 0 0 0 0,0 0-1 0 0,0 0 1 0 0,0 0 0 0 0,0 0-1 0 0,1 0 1 0 0,-1 0 0 0 0,0 0-1 0 0,0 0 1 0 0,0 0 0 0 0,0-1-1 0 0,0 1 1 0 0,0 0 0 0 0,0 0-1 0 0,0 0 1 0 0,0 0-1 0 0,0 0 1 0 0,0 0 0 0 0,0 0-1 0 0,0 0 1 0 0,0 0 0 0 0,0 0-1 0 0,1 6 25 0 0,0 0 0 0 0,-1-1 0 0 0,0 1 0 0 0,0 0 0 0 0,0 0 0 0 0,-1 0 0 0 0,0-1 0 0 0,0 1 0 0 0,0 0 0 0 0,-1-1 0 0 0,-1 3-25 0 0,-4 11 120 0 0,-1 0-1 0 0,-7 13-119 0 0,-8 12 137 0 0,-39 72 158 0 0,39-80-253 0 0,-2-1-1 0 0,-8 7-41 0 0,5-6 45 0 0,-20 32-45 0 0,45-62 0 0 0,-12 17 0 0 0,6-10 0 0 0,3-2-12 0 0,4-9-52 0 0,2-2-49 0 0,0 0-87 0 0,0 0-11 0 0,0 0 3 0 0,0 0 19 0 0,2-2 77 0 0,10-17-76 0 0,0-1 0 0 0,-2 0 0 0 0,7-17 188 0 0,17-59-207 0 0,-32 90 203 0 0,-1 2-8 0 0,1 1 0 0 0,0-1 0 0 0,0 1 0 0 0,0-1 0 0 0,0 1 0 0 0,2-2 12 0 0,-3 4-61 0 0,-1 1-16 0 0,-1 0 72 0 0,0 0 0 0 0,1 0 0 0 0,-1 1 0 0 0,0-1 0 0 0,1 1 1 0 0,-1-1-1 0 0,0 0 0 0 0,1 1 0 0 0,-1-1 0 0 0,1 1 0 0 0,-1-1 0 0 0,0 1 1 0 0,1 0-1 0 0,-1-1 5 0 0,0 2-6 0 0,-2 2 7 0 0,-1 1-1 0 0,1-1 0 0 0,0 1 0 0 0,0 0 1 0 0,-1 5-1 0 0,-2 0 14 0 0,-4 11 127 0 0,0 0-1 0 0,1 1 1 0 0,-4 16-141 0 0,9-27 10 0 0,1-6-7 0 0,1 1 0 0 0,0 0-1 0 0,1-1 1 0 0,-2 7-3 0 0,0 4 53 0 0,1 0 1 0 0,0-3-56 0 0,2-13 1 0 0,0 0 0 0 0,0 0-1 0 0,0 0 1 0 0,0 0 0 0 0,0 0-1 0 0,0 0 1 0 0,0 0 0 0 0,0 0 0 0 0,0 0-1 0 0,0 0 1 0 0,0 1 0 0 0,0-1-1 0 0,0 0 1 0 0,0 0 0 0 0,0 0-1 0 0,0 0 1 0 0,0 0 0 0 0,0 0-1 0 0,0 0 1 0 0,0 0 0 0 0,0 0 0 0 0,0 0-1 0 0,0 0 1 0 0,0 1 0 0 0,0-1-1 0 0,0 0 1 0 0,0 0 0 0 0,0 0-1 0 0,0 0 1 0 0,0 0 0 0 0,0 0-1 0 0,0 0 1 0 0,1 0 0 0 0,-1 0 0 0 0,0 0-1 0 0,0 0 1 0 0,0 0 0 0 0,0 0-1 0 0,0 0 1 0 0,0 0 0 0 0,0 0-1 0 0,0 0 1 0 0,0 0 0 0 0,0 1-1 0 0,0-1 1 0 0,0 0 0 0 0,1 0-1 0 0,-1 0 1 0 0,0 0 0 0 0,0 0 0 0 0,0 0-1 0 0,0 0 1 0 0,0 0 0 0 0,0 0-1 0 0,0 0 1 0 0,0-1 0 0 0,0 1 1 0 0,10 2-146 0 0,-7-2-14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465 114 1375 0 0,'0'0'66'0'0,"1"3"-8"0"0,10 20 2498 0 0,-10-21-1138 0 0,-1 0-108 0 0,0 4-634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0 6271 0 0,'0'0'280'0'0,"0"0"56"0"0,-7 11-272 0 0,7-11-64 0 0,-8 11 0 0 0,8-11 0 0 0,-5 11-112 0 0,5-11-40 0 0,-7 9-8 0 0,7-9 0 0 0,-11 7-120 0 0,1 1-24 0 0,-6 3-8 0 0,16-11-1912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1.67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348 0 7367 0 0,'-3'6'35'0'0,"-26"52"436"0"0,25-48-412 0 0,0-1 0 0 0,1 1 0 0 0,0 1 0 0 0,1-1-1 0 0,-1 3-58 0 0,0 33 1986 0 0,1 0-1 0 0,3 22-1985 0 0,8 45 725 0 0,-4-67-528 0 0,-2-1 1 0 0,-2 11-198 0 0,-2-34 151 0 0,0 1 1 0 0,-2-1-1 0 0,-1-1 0 0 0,-2 11-151 0 0,5-30 80 0 0,-1-1-13 0 0,1 1-62 0 0,0-1 0 0 0,-1 0 0 0 0,1 0 1 0 0,-1 0-1 0 0,1 0 0 0 0,-1 0 0 0 0,1 0 0 0 0,-1 0 0 0 0,0-1 1 0 0,1 1-1 0 0,-1 0 0 0 0,0-1 0 0 0,1 1 0 0 0,-1-1 0 0 0,0 0 0 0 0,0 0 1 0 0,0 0-1 0 0,1 0 0 0 0,-1 0 0 0 0,0 0 0 0 0,0 0 0 0 0,0 0 1 0 0,1-1-1 0 0,-1 1 0 0 0,0-1 0 0 0,1 1 0 0 0,-1-1 0 0 0,0 0 0 0 0,1 1 1 0 0,-1-1-6 0 0,-5-4-46 0 0,-1 0 1 0 0,1 0-1 0 0,1-1 1 0 0,-1 0 0 0 0,1 0-1 0 0,0-1 1 0 0,1 1-1 0 0,-1-1 1 0 0,0-2 45 0 0,-8-15-88 0 0,0 0-1 0 0,-2-7 89 0 0,3 3-61 0 0,-64-135-112 0 0,62 131 135 0 0,11 21 32 0 0,-2-1 7 0 0,1-1 0 0 0,0 0 1 0 0,2 0-1 0 0,-2-8-1 0 0,4 19 57 0 0,1 2 43 0 0,0 0 71 0 0,1 3 28 0 0,20 47 266 0 0,-1-5-134 0 0,4 21-331 0 0,-8-12 192 0 0,-2 0 0 0 0,-3 1 0 0 0,-1 1 0 0 0,-3 7-192 0 0,-6-49 155 0 0,-1-1 1 0 0,-1 0-1 0 0,0 4-155 0 0,1-14 160 0 0,0-3 2 0 0,0 0 4 0 0,0 0 2 0 0,-2-2-28 0 0,-2-3-135 0 0,0 1 0 0 0,1-1 1 0 0,0 1-1 0 0,0-1 0 0 0,0 0 0 0 0,1 0 0 0 0,-1-1 0 0 0,1 1 0 0 0,1 0 1 0 0,-2-4-6 0 0,-2-13-56 0 0,1 0 1 0 0,0-3 55 0 0,2 11-66 0 0,-15-156-502 0 0,9 76 261 0 0,4 49 116 0 0,2-4 191 0 0,2 29-42 0 0,1 1 1 0 0,1-1-1 0 0,3-15 42 0 0,-4 30-3 0 0,0 0-1 0 0,1 0 0 0 0,-1 1 1 0 0,1-1-1 0 0,0 0 0 0 0,1 1 1 0 0,-1-1-1 0 0,1 1 1 0 0,0 0-1 0 0,0 0 0 0 0,2-3 4 0 0,-4 6-1 0 0,1 0 0 0 0,-1-1-1 0 0,1 1 1 0 0,0 0 0 0 0,-1 0-1 0 0,1-1 1 0 0,0 2 0 0 0,-1-1-1 0 0,1 0 1 0 0,0 0 0 0 0,0 0-1 0 0,0 1 1 0 0,0-1 0 0 0,0 1-1 0 0,0 0 1 0 0,0-1 0 0 0,0 1-1 0 0,0 0 1 0 0,0 0 0 0 0,0 0-1 0 0,0 0 1 0 0,0 1 0 0 0,0-1-1 0 0,0 0 1 0 0,0 1 0 0 0,0 0-1 0 0,0-1 1 0 0,-1 1 0 0 0,1 0-1 0 0,0 0 2 0 0,9 5 13 0 0,-1 1 0 0 0,0 0 0 0 0,-1 0 0 0 0,0 1 0 0 0,0 1 0 0 0,0-1-1 0 0,-1 1 1 0 0,-1 1 0 0 0,7 8-13 0 0,0 3 110 0 0,-1 1 0 0 0,-1 0 0 0 0,-1 1 1 0 0,4 13-111 0 0,-9-21 163 0 0,-1 1 1 0 0,-1 1 0 0 0,0-1 0 0 0,-1 0 0 0 0,-1 1 0 0 0,-1 0 0 0 0,0 3-164 0 0,-1-18 210 0 0,0-2-61 0 0,0 0-21 0 0,0 0-7 0 0,-2-1-10 0 0,-3-2-112 0 0,1 1 0 0 0,-1-1 0 0 0,1 0-1 0 0,0-1 1 0 0,0 1 0 0 0,0-1 0 0 0,1 0 0 0 0,-1 0 0 0 0,1 0 0 0 0,0 0 0 0 0,0-1-1 0 0,0 1 1 0 0,-1-4 1 0 0,-6-13-220 0 0,1 0 0 0 0,-4-13 220 0 0,11 26-49 0 0,-30-78-1290 0 0,16 37 119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0.71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344 264 6911 0 0,'-13'-1'149'0'0,"0"-1"0"0"0,0-1 0 0 0,0 0 0 0 0,1-1-1 0 0,-10-3-148 0 0,15 3 337 0 0,0 0-1 0 0,0-1 0 0 0,0 1 0 0 0,1-1 0 0 0,-1-1 0 0 0,1 1 1 0 0,-4-6-337 0 0,-8-7 376 0 0,2 4-91 0 0,-5-9-285 0 0,16 15 40 0 0,2 5-23 0 0,1 0-1 0 0,-1 0 1 0 0,0 0 0 0 0,1 0-1 0 0,-1 0 1 0 0,-2 0-17 0 0,-11-12 73 0 0,14 14-99 0 0,1 3-17 0 0,-1 8-18 0 0,0 0 0 0 0,0 0 0 0 0,1 1-1 0 0,0-1 1 0 0,1 0 0 0 0,1 5 61 0 0,2 24-103 0 0,2 3 103 0 0,-1-12 2 0 0,27 224 147 0 0,-15-73 418 0 0,-14-154-462 0 0,4 190 1566 0 0,-6-202-1471 0 0,0-12 49 0 0,0-3-7 0 0,0 0-29 0 0,-2-1-12 0 0,0-1-155 0 0,-1-1 0 0 0,1 1-1 0 0,0-1 1 0 0,0 1 0 0 0,0-1-1 0 0,0 0 1 0 0,1 0-1 0 0,-1 0 1 0 0,1 0-46 0 0,-13-31 71 0 0,10 22-57 0 0,-7-22-16 0 0,1-1-1 0 0,-1-13 3 0 0,-9-73-376 0 0,8 48 97 0 0,-39-325-999 0 0,50 390 1277 0 0,-2-32-59 0 0,0-20 60 0 0,3 50-2 0 0,1-1 0 0 0,0 0 1 0 0,0 1-1 0 0,1-1 0 0 0,1 1 0 0 0,-1-1 0 0 0,5-8 2 0 0,-6 17 59 0 0,1 3-46 0 0,0-1 0 0 0,1 1 0 0 0,-1 0 0 0 0,0 0-1 0 0,0 0 1 0 0,0 0 0 0 0,0 0 0 0 0,0 0 0 0 0,0 1 0 0 0,0-1 0 0 0,0 1 0 0 0,-1-1 0 0 0,1 1-1 0 0,0 0 1 0 0,-1-1-13 0 0,6 7 18 0 0,0 0 1 0 0,-1 0-1 0 0,0 1 0 0 0,0 0 0 0 0,-1-1 0 0 0,2 5-18 0 0,6 18 75 0 0,4 10-75 0 0,-6-12 43 0 0,6 13 33 0 0,30 76 389 0 0,18 76-465 0 0,-36-75 291 0 0,-5 1 0 0 0,-5 1-1 0 0,-5 13-290 0 0,-12-116 49 0 0,4 59 342 0 0,-3 5-391 0 0,-2-81 2 0 0,-1-1-1 0 0,0 1 0 0 0,0-1 0 0 0,0 1 1 0 0,0-1-1 0 0,0 1 0 0 0,0-1 0 0 0,0 0 1 0 0,0 1-1 0 0,0-1 0 0 0,0 1 1 0 0,0-1-1 0 0,0 1 0 0 0,-1-1 0 0 0,1 1 1 0 0,0-1-1 0 0,0 1 0 0 0,0-1 0 0 0,0 0 1 0 0,-1 1-1 0 0,1-1 0 0 0,0 1-1 0 0,-1-2-11 0 0,0 0 0 0 0,0 0-1 0 0,0 0 1 0 0,0 0 0 0 0,0-1-1 0 0,0 1 1 0 0,0 0 0 0 0,1 0 0 0 0,-1 0-1 0 0,0-2 12 0 0,-9-18-119 0 0,9 18 109 0 0,-14-37-989 0 0,-11-38 999 0 0,-5-43-747 0 0,-3-13 386 0 0,7 49 303 0 0,2 4 369 0 0,-14-78-311 0 0,32 121 446 0 0,6 35-200 0 0,1 3-12 0 0,0 0-64 0 0,2 0-146 0 0,-1 0-1 0 0,0 0 1 0 0,0 1 0 0 0,1-1-1 0 0,-1 1 1 0 0,0-1-1 0 0,0 1 1 0 0,0-1-1 0 0,0 1 1 0 0,1 0 0 0 0,-1-1-1 0 0,0 1 1 0 0,0 1-24 0 0,13 11 83 0 0,1 6-59 0 0,-1 0 0 0 0,-1 1 0 0 0,-1 0 0 0 0,1 6-24 0 0,-1-4 10 0 0,135 251 349 0 0,-66-121-148 0 0,-3 9-211 0 0,-38-79 178 0 0,-40-80-100 0 0,1-6-64 0 0,-1 0 0 0 0,0 0 1 0 0,0 0-1 0 0,0 0 0 0 0,0 1 1 0 0,-1-1-1 0 0,1 0 0 0 0,-2-3-14 0 0,0-2-1 0 0,-40-181-1124 0 0,12 59-337 0 0,-43-171-2117 0 0,71 294 3500 0 0,-62-261 461 0 0,60 252 35 0 0,2-1-1 0 0,-1 1 1 0 0,2-1-1 0 0,0 0 1 0 0,2-3-417 0 0,-1 18 517 0 0,0 3-5 0 0,4 1 0 0 0,3 2-404 0 0,0 0 0 0 0,0 1-1 0 0,-1 0 1 0 0,1 0 0 0 0,-1 0 0 0 0,0 1-1 0 0,0 0 1 0 0,4 4-108 0 0,12 14 192 0 0,10 14-192 0 0,-22-25 77 0 0,178 225 787 0 0,-168-207-762 0 0,0 0 1 0 0,-3 0-1 0 0,0 2 0 0 0,5 16-102 0 0,-8-13 229 0 0,-1-1 324 0 0,3 2-553 0 0,-11-27 139 0 0,0 0-1 0 0,0 1 1 0 0,1-1 0 0 0,1-1 0 0 0,5 7-139 0 0,-9-12 27 0 0,-1-1 0 0 0,1 0-1 0 0,-1 1 1 0 0,1-1 0 0 0,0 0-1 0 0,0-1 1 0 0,0 1 0 0 0,0 0-1 0 0,1-1 1 0 0,-1 0 0 0 0,0 0-1 0 0,0 0 1 0 0,1 0 0 0 0,-1 0-1 0 0,1-1 1 0 0,0 1-27 0 0,1-1-451 0 0,0 0 0 0 0,0 0 0 0 0,0-1 0 0 0,0 0 0 0 0,0 0 1 0 0,0 0-1 0 0,0 0 0 0 0,-1-1 0 0 0,1 0 0 0 0,-1 0 0 0 0,2 0 451 0 0,25-15-5299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42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127 506 8751 0 0,'-3'5'87'0'0,"1"1"-1"0"0,0-1 1 0 0,0 1 0 0 0,0 0-1 0 0,0 0 1 0 0,1 0-1 0 0,0 0 1 0 0,1 0-1 0 0,-1 0 1 0 0,1 0-1 0 0,0 0 1 0 0,0 0 0 0 0,1 2-87 0 0,2 12 89 0 0,1-1 0 0 0,1 0 1 0 0,3 8-90 0 0,0-1 200 0 0,67 267 624 0 0,-55-187 156 0 0,4 88-980 0 0,-23-170 250 0 0,0-1 1 0 0,-1 1 0 0 0,0-12-251 0 0</inkml:trace>
  <inkml:trace contextRef="#ctx0" brushRef="#br0" timeOffset="1">247 1377 13266 0 0,'-3'-6'-6'0'0,"-10"-19"-21"0"0,2-1 0 0 0,1-1 1 0 0,2 1-1 0 0,-1-4 27 0 0,-27-138-656 0 0,21 90 189 0 0,-117-680-6850 0 0,128 724 7809 0 0,0-1 0 0 0,3 1 0 0 0,1 0 0 0 0,2-18-492 0 0,-1 47 236 0 0,0 0 1 0 0,0 0 0 0 0,0 0 0 0 0,1 0 0 0 0,-1 1-1 0 0,1-1 1 0 0,2-2-237 0 0,-3 4 709 0 0,3 4-6 0 0,2 2-565 0 0,0-1 1 0 0,-1 1-1 0 0,1 0 0 0 0,-1 0 1 0 0,1 0-1 0 0,-1 1 1 0 0,0 0-1 0 0,3 3-138 0 0,-1 0 104 0 0,1 1 1 0 0,-2 0-1 0 0,1 0 1 0 0,-1 1-1 0 0,0 0-104 0 0,8 15 224 0 0,-1 2-1 0 0,-2-1 1 0 0,6 17-224 0 0,25 77 1471 0 0,21 101-1471 0 0,-41-122 219 0 0,-5 2 0 0 0,1 52-219 0 0,6 194-328 0 0,-24-327-416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4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475 0 10135 0 0,'-8'12'122'0'0,"-1"1"0"0"0,2-1 0 0 0,0 1-1 0 0,0 1 1 0 0,1-1 0 0 0,1 1 0 0 0,0 0 0 0 0,1 0-1 0 0,-1 9-121 0 0,1 10 78 0 0,1 1-1 0 0,2-1 0 0 0,2 3-77 0 0,7 101 328 0 0,23 76 62 0 0,-18-135-300 0 0,12 69 36 0 0,17 125 64 0 0,-18-51 86 0 0</inkml:trace>
  <inkml:trace contextRef="#ctx0" brushRef="#br0" timeOffset="-1">523 1346 11970 0 0,'-15'-77'-435'0'0,"-49"-251"-1720"0"0,-18 4 1209 0 0,25 73 2786 0 0,52 209-795 0 0,4 39-517 0 0,1 3-18 0 0,0 0-81 0 0,2 4-40 0 0,11 38 388 0 0,-1 1-1 0 0,4 31-776 0 0,2 13 457 0 0,-10-55-382 0 0,36 155 200 0 0,-28-106-207 0 0,-1 26-68 0 0,-7-27 99 0 0,-4 7-99 0 0,-3-55 40 0 0,-3 1-1 0 0,0 0 1 0 0,-2-1 0 0 0,-2 2-40 0 0,5-30 3 0 0,0-1 0 0 0,0 1 0 0 0,0 0 1 0 0,-1-1-1 0 0,1 0 0 0 0,-1 1 0 0 0,0 0-3 0 0,2-4 1 0 0,0 0-1 0 0,-1 0 1 0 0,1 0-1 0 0,0 0 1 0 0,0 1-1 0 0,0-1 1 0 0,0 0-1 0 0,0 0 1 0 0,0 0-1 0 0,0 0 1 0 0,0 0-1 0 0,0 0 1 0 0,0 0-1 0 0,0 0 1 0 0,-1 0-1 0 0,1 0 1 0 0,0 0-1 0 0,0 0 1 0 0,0 0-1 0 0,0 1 1 0 0,0-1-1 0 0,0 0 1 0 0,0 0-1 0 0,0 0 1 0 0,-1 0-1 0 0,1 0 1 0 0,0 0-1 0 0,0 0 1 0 0,0 0-1 0 0,0 0 1 0 0,0 0 0 0 0,0 0-1 0 0,0 0 1 0 0,-1 0-1 0 0,1 0 1 0 0,0-1-1 0 0,0 1 1 0 0,0 0-1 0 0,0 0 1 0 0,0 0-1 0 0,0 0 1 0 0,0 0-1 0 0,-4-1-45 0 0,-1 0 0 0 0,1-1 0 0 0,1 0 0 0 0,-1 0 1 0 0,0 0-1 0 0,0 0 0 0 0,1-1 0 0 0,-1 1 0 0 0,1-1 1 0 0,0 0-1 0 0,0 0 0 0 0,0 0 0 0 0,0 0 0 0 0,0 0 1 0 0,1-1-1 0 0,-1 1 0 0 0,1-1 45 0 0,-7-12-327 0 0,1 0-1 0 0,0 0 1 0 0,-2-10 327 0 0,7 17-132 0 0,-31-76-910 0 0,-40-98-906 0 0,-79-170 1124 0 0,133 302 1788 0 0,3 0-1 0 0,-5-29-963 0 0,19 69 524 0 0,1 0-1 0 0,1 0 1 0 0,-1 0 0 0 0,2-7-524 0 0,0 16 498 0 0,0 2-76 0 0,2 2-20 0 0,7 8-276 0 0,-1 0 0 0 0,0 1-1 0 0,-1 0 1 0 0,0 0 0 0 0,0 0-1 0 0,-1 1 1 0 0,-1 0-126 0 0,14 33 242 0 0,2 13-242 0 0,-18-48 37 0 0,83 255 311 0 0,-40-79-322 0 0,-10 4-5 0 0,-10-51-15 0 0,-22-119-109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8.923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500 15 5063 0 0,'0'0'390'0'0,"-1"1"-252"0"0,-13 11 180 0 0,12-8-97 0 0,1-1 6 0 0,-2 1 167 0 0,1 0 0 0 0,0 0 0 0 0,0 0 0 0 0,0 1 1 0 0,0-1-1 0 0,1 0 0 0 0,0 1 0 0 0,-1 4-394 0 0,-2 11 86 0 0,1 0 0 0 0,1 0-1 0 0,1 17-85 0 0,0 2 7 0 0,5 121 50 0 0,-3-152-55 0 0,2 27-73 0 0,-1 0 0 0 0,-2 1-1 0 0,-4 31 72 0 0,0-15-12 0 0,1-40 30 0 0,3-10 70 0 0,0-2 22 0 0,0 0 2 0 0,-11 0 227 0 0,7-1-100 0 0,-2-3-155 0 0,1-1 1 0 0,0 1 0 0 0,1-1-1 0 0,-1 0 1 0 0,1-1 0 0 0,0 1 0 0 0,0-1-85 0 0,-10-17 70 0 0,-2-5-70 0 0,2 3 69 0 0,-108-184 17 0 0,65 128-8 0 0,9 12-24 0 0,13 21-35 0 0,23 32-5 0 0,1 0 0 0 0,0 0 1 0 0,1-1-1 0 0,-1-5-14 0 0,9 18 62 0 0,-2-2 14 0 0,15 23-11 0 0,8 7-65 0 0,5 10-79 0 0,35 62-36 0 0,4 6-12 0 0,3 2-4 0 0,3 15 131 0 0,-53-92-11 0 0,-10-15 22 0 0,-5-10 42 0 0,-1-2 14 0 0,0 0 18 0 0,0 0 33 0 0,-2-2-5 0 0,-7-9-72 0 0,1 0 0 0 0,-1-1 0 0 0,2 0 0 0 0,0 0 0 0 0,-3-8-41 0 0,-7-12 4 0 0,-16-24-296 0 0,-3 1 0 0 0,-12-13 292 0 0,-44-53-72 0 0,80 104 72 0 0,9 12 0 0 0,0 0 0 0 0,-1 0 0 0 0,0 0 0 0 0,0 0 0 0 0,-1 1 0 0 0,-4-5 0 0 0,1 4 15 0 0,7 5 14 0 0,1 2 1 0 0,2 9-34 0 0,0-1 0 0 0,1 0 0 0 0,0 1 0 0 0,1-1 0 0 0,0-1 0 0 0,0 1 0 0 0,7 9 4 0 0,6 9-83 0 0,21 25 83 0 0,-5-9-6 0 0,54 75-165 0 0,-70-92 54 0 0,0 1 0 0 0,-2 1 0 0 0,6 16 117 0 0,-16-31-11 0 0,-4-11 34 0 0,-1 0-1 0 0,0-1 0 0 0,0 1 0 0 0,0-1 0 0 0,0 1 1 0 0,0 0-1 0 0,0-1 0 0 0,-1 1 0 0 0,1 0-22 0 0,-1 0 72 0 0,1-3 12 0 0,-3-1 51 0 0,-4 0-84 0 0,0 0 1 0 0,0-1-1 0 0,0 0 1 0 0,0-1-1 0 0,1 0 0 0 0,-1 0 1 0 0,1 0-1 0 0,0-1 1 0 0,0 1-1 0 0,0-2 0 0 0,0 1 1 0 0,-1-2-52 0 0,-12-11 66 0 0,1 0 0 0 0,-15-20-66 0 0,7 6-24 0 0,0-2 0 0 0,2 0 0 0 0,2-2 0 0 0,-6-12 24 0 0,20 32-27 0 0,4 9 8 0 0,1-1 0 0 0,-1 1-1 0 0,1-1 1 0 0,1 0 0 0 0,-1 0-1 0 0,1-1 1 0 0,0 1 0 0 0,1 0 0 0 0,0-1-1 0 0,0 1 1 0 0,0-1 0 0 0,1-2 19 0 0,0 10-1 0 0,0 0 0 0 0,0 0 1 0 0,0 0-1 0 0,0 0 0 0 0,0-1 1 0 0,0 1-1 0 0,0 0 1 0 0,0 0-1 0 0,0 0 0 0 0,0 0 1 0 0,0 0-1 0 0,0 0 0 0 0,0 0 1 0 0,0 0-1 0 0,0 0 0 0 0,0 0 1 0 0,0 0-1 0 0,0 0 1 0 0,0 0-1 0 0,0-1 0 0 0,0 1 1 0 0,0 0-1 0 0,0 0 0 0 0,0 0 1 0 0,0 0-1 0 0,0 0 0 0 0,0 0 1 0 0,1 0-1 0 0,-1 0 1 0 0,0 0-1 0 0,0 0 0 0 0,0 0 1 0 0,0 0-1 0 0,0 0 0 0 0,0 0 1 0 0,0 0-1 0 0,0 0 0 0 0,0 0 1 0 0,0 0-1 0 0,0 0 1 0 0,0 0-1 0 0,0 0 0 0 0,0 0 1 0 0,1 0-1 0 0,-1 0 0 0 0,0 0 1 0 0,0 0-1 0 0,0 0 0 0 0,0 0 1 0 0,0 0-1 0 0,0 0 1 0 0,0 0-1 0 0,0 0 0 0 0,0 0 1 0 0,0 0-1 0 0,0 0 0 0 0,0 0 1 0 0,0 0-1 0 0,0 0 0 0 0,1 0 1 0 0,-1 0-1 0 0,0 0 1 0 0,0 0-1 0 0,0 0 0 0 0,0 0 1 0 0,0 0-1 0 0,0 0 1 0 0,7 3-5 0 0,0 0 1 0 0,0 0-1 0 0,-1 0 1 0 0,1 1-1 0 0,-1 0 0 0 0,0 0 1 0 0,0 0-1 0 0,0 2 5 0 0,11 6-40 0 0,31 25-2 0 0,-1 3 0 0 0,23 27 42 0 0,-58-56 6 0 0,25 27-6 0 0,31 39 0 0 0,-50-53 0 0 0,0 1 0 0 0,-2 0 0 0 0,-1 1 0 0 0,1 4 0 0 0,-12-23 1 0 0,6 19 9 0 0,-9-23 45 0 0,-1-3 17 0 0,2-3 6 0 0,1-4-60 0 0,0-1 0 0 0,0 1 0 0 0,0-1 0 0 0,-1 1 0 0 0,0-1 0 0 0,-1 0-1 0 0,1-8-17 0 0,0-15 5 0 0,-1-15-5 0 0,-1 13-94 0 0,1 16 51 0 0,4-92-253 0 0,-3 84 220 0 0,2 0 0 0 0,0 1 1 0 0,4-10 75 0 0,-5 26-15 0 0,-1 1 1 0 0,1-1-1 0 0,1 1 1 0 0,-1 0-1 0 0,1-1 0 0 0,0 2 1 0 0,4-6 14 0 0,-6 10 2 0 0,-1 0 0 0 0,1-1 0 0 0,0 1 1 0 0,0 0-1 0 0,0 0 0 0 0,1 1 0 0 0,-1-1 1 0 0,0 0-1 0 0,1 1 0 0 0,-1-1 0 0 0,1 1 0 0 0,-1 0 1 0 0,1 0-1 0 0,0 0 0 0 0,0 0 0 0 0,-1 0 0 0 0,1 1 1 0 0,0-1-1 0 0,0 1 0 0 0,0 0 0 0 0,0 0 0 0 0,2 0-2 0 0,4 1 0 0 0,0 1 0 0 0,0 0 0 0 0,-1 1 0 0 0,1 0 0 0 0,0 0 0 0 0,-1 1 0 0 0,0 0 0 0 0,0 1 0 0 0,0-1 0 0 0,0 2 0 0 0,0 0 0 0 0,10 8 0 0 0,-1 1 0 0 0,0 1 0 0 0,13 16 0 0 0,5 12 84 0 0,17 28-84 0 0,-31-42 34 0 0,-2-7-13 0 0,-16-21 22 0 0,6 0-33 0 0,-8-2-10 0 0,1-1 0 0 0,-1 1 0 0 0,0 0 0 0 0,1-1 0 0 0,-1 1 0 0 0,0-1 0 0 0,0 1 0 0 0,1-1 0 0 0,-1 0 0 0 0,0 1 0 0 0,0-1 0 0 0,0 0 0 0 0,0 0 0 0 0,0 0 0 0 0,0 0 0 0 0,0 0 0 0 0,0 0 0 0 0,0 0 0 0 0,-1 0 0 0 0,1 0 0 0 0,0 0 0 0 0,-1 0 0 0 0,1-2 0 0 0,2-2 0 0 0,-1 0 0 0 0,0 0 0 0 0,0 0 0 0 0,-1 0 0 0 0,1-2 0 0 0,2-23-349 0 0,-1-1 0 0 0,-1 1-1 0 0,-1 0 1 0 0,-3-15 349 0 0,1-12-308 0 0,1 51 286 0 0,2-16-31 0 0,-2 20 121 0 0,0 2 28 0 0,3 1 0 0 0,0 1-73 0 0,-1-1 0 0 0,1 1-1 0 0,0-1 1 0 0,0 1 0 0 0,-1 0-1 0 0,1 0 1 0 0,-1 0 0 0 0,0 0-1 0 0,0 1 1 0 0,0-1 0 0 0,0 0-1 0 0,1 2-22 0 0,11 17 116 0 0,-5-8-45 0 0,-1-1-1 0 0,0 2 0 0 0,-1-1 1 0 0,2 7-71 0 0,22 57 74 0 0,-23-54-137 0 0,-6-17 19 0 0,0 0 1 0 0,0 0-1 0 0,1 1 0 0 0,2 1 44 0 0,0 0-187 0 0,16 31-769 0 0,-20-38 608 0 0,-1-1-515 0 0,0 0-2017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9.51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27 0 9215 0 0,'0'0'422'0'0,"0"0"-13"0"0,-1 2-264 0 0,-4 8-118 0 0,5-7-20 0 0,-1 1-1 0 0,1-1 1 0 0,0 0-1 0 0,0 1 1 0 0,0-1 0 0 0,0 1-1 0 0,0-1 1 0 0,1 0-1 0 0,0 3-6 0 0,11 32 83 0 0,-6-19 11 0 0,57 173 123 0 0,-51-153-285 0 0,12 44-224 0 0,-24-81 154 0 0,0-2-20 0 0,0 0-2 0 0,0 0 6 0 0,0 0 22 0 0,0 0 10 0 0,-1-2 2 0 0,-15-40-576 0 0,-6-22 696 0 0,-7-22-310 0 0,-34-87 143 0 0,55 145 335 0 0,8 26-43 0 0,0 2 38 0 0,0 0 146 0 0,2 2 67 0 0,5 3-189 0 0,-1 0-1 0 0,-1 1 0 0 0,1 0 0 0 0,-1 0 1 0 0,4 6-187 0 0,23 38 468 0 0,-17-26-268 0 0,33 56 736 0 0,-4 2 0 0 0,24 65-936 0 0,11 25 647 0 0,-71-158-581 0 0,0 0 0 0 0,1-1 0 0 0,4 5-66 0 0,-10-14-117 0 0,1 1-1 0 0,0-1 1 0 0,0 0-1 0 0,0 0 1 0 0,1 0 0 0 0,0-1-1 0 0,0 1 1 0 0,-1-1-1 0 0,2 0 1 0 0,4 2 117 0 0,6-1-4471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3.343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4 0 9271 0 0,'0'0'423'0'0,"0"3"-8"0"0,-1 2-398 0 0,0 0 0 0 0,0 0 0 0 0,1 0 0 0 0,-1-1 0 0 0,1 1 0 0 0,0 0 0 0 0,1 0 0 0 0,0 0 0 0 0,-1 0 0 0 0,1 0 0 0 0,1 0 0 0 0,0 1-17 0 0,3 7 194 0 0,0-1 1 0 0,1 0-1 0 0,1 0 1 0 0,0 0-1 0 0,1-1 1 0 0,0 0-1 0 0,4 3-194 0 0,17 18 690 0 0,2-2 0 0 0,25 20-690 0 0,-4-7 350 0 0,-2 3 0 0 0,-2 2-1 0 0,21 29-349 0 0,-30-33 59 0 0,-15-18-12 0 0,-2 2-1 0 0,12 17-46 0 0,-27-34-23 0 0,4 6-247 0 0,0 1-1 0 0,0 4 271 0 0,-3-7-340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466 115 1375 0 0,'0'0'66'0'0,"1"3"-8"0"0,10 19 2498 0 0,-10-19-1138 0 0,-1-1-108 0 0,0 6-351 0 0,1 0 0 0 0,0 0-1 0 0,1 5-958 0 0,-1-10 371 0 0,0-1-10 0 0,3 23 551 0 0,-4-25-878 0 0,0 1 0 0 0,0 0 0 0 0,1 0 0 0 0,-1 0 0 0 0,0-1 0 0 0,0 1 0 0 0,0 0 0 0 0,1 0 0 0 0,-1-1 0 0 0,0 1 0 0 0,1 0 0 0 0,-1 0 0 0 0,1 0-34 0 0,0 1 85 0 0,0 0 172 0 0,-2 0-1 0 0,-1 8 0 0 0,1-7 4 0 0,1-3 16 0 0,0 2 4 0 0,-3 6 0 0 0,1-4 2 0 0,-17 10 300 0 0,18-13-286 0 0,-2 0 3 0 0,-3 1-112 0 0,-1 0-1 0 0,0-1 1 0 0,1 0 0 0 0,-1 0-1 0 0,-3 0-186 0 0,-1-2 245 0 0,-1 0-1 0 0,0-1 0 0 0,1-1 0 0 0,0 1 1 0 0,-5-3-245 0 0,-13-3 234 0 0,-29-6 202 0 0,1-3 0 0 0,-29-13-436 0 0,78 27 10 0 0,0 0 0 0 0,1-1 0 0 0,-1 0 1 0 0,1-1-1 0 0,0 1 0 0 0,0-1 0 0 0,0-1 0 0 0,1 1 0 0 0,-6-7-10 0 0,10 9 43 0 0,-2-7-33 0 0,0-2-10 0 0,4 10-1 0 0,0 1 0 0 0,0 0-1 0 0,0-1 1 0 0,0 1 0 0 0,0 0-1 0 0,0-1 1 0 0,0 1 0 0 0,1-1 1 0 0,-1 0-7 0 0,1 1 1 0 0,0-1 0 0 0,-1 1 0 0 0,1-1 0 0 0,0 1 0 0 0,0-1 0 0 0,1 0 6 0 0,1-1-6 0 0,0 0-1 0 0,1 0 1 0 0,-1 0 0 0 0,1 0 0 0 0,-1 1-1 0 0,1-1 1 0 0,0 1 0 0 0,0 0 0 0 0,0 0-1 0 0,0 1 1 0 0,1-1 0 0 0,2 0 6 0 0,3 0 0 0 0,0-1 0 0 0,0 2 0 0 0,0-1 0 0 0,0 2 0 0 0,3-1 0 0 0,-3 2-9 0 0,0 0 0 0 0,0 0-1 0 0,0 1 1 0 0,0 0 0 0 0,0 1 0 0 0,0 0-1 0 0,3 2 10 0 0,4 2 4 0 0,0 1 0 0 0,0 1 0 0 0,7 5-4 0 0,-15-8 39 0 0,-1 1 0 0 0,0-1 1 0 0,-1 1-1 0 0,0 0 0 0 0,0 1 0 0 0,0 0 1 0 0,-1 0-1 0 0,0 0 0 0 0,-1 1 0 0 0,3 5-39 0 0,0 2 158 0 0,0 1 0 0 0,-2 0 0 0 0,0 0-1 0 0,0 0 1 0 0,0 9-158 0 0,-5-19 70 0 0,0 1-1 0 0,0-1 0 0 0,0 0 1 0 0,-1 1-1 0 0,0-1 0 0 0,-1 0 1 0 0,-1 7-70 0 0,2-11 26 0 0,0-1 1 0 0,-1 1 0 0 0,0-1 0 0 0,1 1 0 0 0,-1-1 0 0 0,0 0 0 0 0,0 1 0 0 0,0-1 0 0 0,-1 0 0 0 0,1 0 0 0 0,0 1 0 0 0,-1-1 0 0 0,0 0 0 0 0,1-1 0 0 0,-1 1 0 0 0,0 0 0 0 0,0 0 0 0 0,0-1 0 0 0,0 1 0 0 0,0-1 0 0 0,0 0 0 0 0,-1 1-1 0 0,-1 0-25 0 0,-3-1 65 0 0,1 1 0 0 0,-1-1 0 0 0,0 0-1 0 0,0 0 1 0 0,0-1 0 0 0,0 0 0 0 0,1 0 0 0 0,-1-1 0 0 0,0 0 0 0 0,-1 0-66 0 0,-13-4 176 0 0,0 0 1 0 0,-11-5-177 0 0,15 4 17 0 0,0-1 1 0 0,0-1-1 0 0,1 0 1 0 0,0-1-1 0 0,1 0 1 0 0,0-2-1 0 0,0 0 1 0 0,1 0 0 0 0,0-2-1 0 0,1 1 1 0 0,1-2-1 0 0,-2-2-17 0 0,8 7 0 0 0,0 1 0 0 0,1-1 0 0 0,0 0 0 0 0,0-1 0 0 0,1 1 0 0 0,0-1 0 0 0,1 0 0 0 0,-2-9 0 0 0,3 12 0 0 0,1 0 0 0 0,0 0 0 0 0,0 0 0 0 0,1 0 0 0 0,0-1 0 0 0,0 1 0 0 0,1 0 0 0 0,0 0 0 0 0,0 0 0 0 0,0 0 0 0 0,1 0 0 0 0,0 0 0 0 0,1 0 0 0 0,-1 2-7 0 0,0 1 0 0 0,1-1-1 0 0,0 1 1 0 0,0 0 0 0 0,0 0 0 0 0,0 0 0 0 0,1 1-1 0 0,-1-1 1 0 0,1 1 0 0 0,0-1 0 0 0,0 1-1 0 0,0 0 1 0 0,0 1 0 0 0,1-1 0 0 0,-1 1-1 0 0,1 0 1 0 0,-1 0 0 0 0,1 0 0 0 0,0 1-1 0 0,0 0 1 0 0,0-1 7 0 0,8 0-17 0 0,-1 0-1 0 0,0 1 0 0 0,0 0 1 0 0,0 1-1 0 0,1 1 0 0 0,-1-1 1 0 0,0 2-1 0 0,3 0 18 0 0,-4 1-6 0 0,0 0 0 0 0,0 0 0 0 0,-1 1 0 0 0,1 0 1 0 0,-1 1-1 0 0,1 0 0 0 0,-2 1 0 0 0,1 0 0 0 0,-1 1 0 0 0,0 0 0 0 0,0 0 0 0 0,0 1 1 0 0,-1 0-1 0 0,7 9 6 0 0,0 2 3 0 0,-1 1 0 0 0,0 1 0 0 0,-2 0 0 0 0,0 1 0 0 0,-2 0 0 0 0,4 11-3 0 0,-10-24 14 0 0,-1 0 0 0 0,0 1 0 0 0,-1 0 0 0 0,0 0 0 0 0,1 6-14 0 0,-3-11 5 0 0,0 0 0 0 0,0 0 0 0 0,0 0 0 0 0,0 0 0 0 0,-1 0 0 0 0,0 0 0 0 0,0 0 0 0 0,0-1 0 0 0,-1 1 0 0 0,1 0 0 0 0,-1 0 0 0 0,-1 1-4 0 0,2-4 9 0 0,-1 0 0 0 0,1 0 1 0 0,-1-1-1 0 0,1 1 0 0 0,-1 0 1 0 0,0-1-1 0 0,0 1 1 0 0,0-1-1 0 0,0 1 0 0 0,0-1 1 0 0,0 0-1 0 0,0 0 0 0 0,0 0 1 0 0,0 0-1 0 0,0 0 1 0 0,-1-1-1 0 0,1 1 0 0 0,0-1 1 0 0,-1 1-1 0 0,1-1 0 0 0,0 0 1 0 0,-1 0-1 0 0,1 0 1 0 0,-2 0-11 0 0,-4 0 56 0 0,0-1 0 0 0,0 0 0 0 0,0-1 1 0 0,0 0-1 0 0,0 0 0 0 0,-4-2-56 0 0,-6-3 54 0 0,0 0-1 0 0,1-2 1 0 0,0 0 0 0 0,0-1-1 0 0,1-1 1 0 0,0 0 0 0 0,-12-12-54 0 0,17 13 1 0 0,-1-1 0 0 0,2-1-1 0 0,0 0 1 0 0,0-1 0 0 0,2 1 0 0 0,-1-2 0 0 0,1 1 0 0 0,1-1 0 0 0,-5-14-1 0 0,10 22 0 0 0,0-1-1 0 0,0 1 1 0 0,1-1-1 0 0,0 1 0 0 0,0 0 1 0 0,1-1-1 0 0,0 0 1 0 0,0 1-1 0 0,0-1 1 0 0,1 1-1 0 0,0-1 1 0 0,0 1-1 0 0,1-1 1 0 0,-1 2-7 0 0,0 1 0 0 0,1 0 0 0 0,0-1 1 0 0,-1 1-1 0 0,2 0 0 0 0,-1 0 0 0 0,0 0 0 0 0,1 0 0 0 0,0 1 0 0 0,0-1 1 0 0,0 1-1 0 0,0 0 0 0 0,1-1 0 0 0,-1 1 0 0 0,1 1 0 0 0,-1-1 0 0 0,1 0 0 0 0,4-1 7 0 0,0 1-10 0 0,0 0-1 0 0,-1 0 0 0 0,1 1 1 0 0,0 0-1 0 0,0 1 0 0 0,1 0 0 0 0,-1 0 1 0 0,0 1-1 0 0,2 0 11 0 0,0 0-13 0 0,1 1 0 0 0,0 0 0 0 0,0 1 1 0 0,-1 0-1 0 0,1 0 0 0 0,7 4 13 0 0,-5-1 0 0 0,-2 1 0 0 0,1 0 0 0 0,0 1 0 0 0,-1 0 0 0 0,-1 1 0 0 0,1 0 0 0 0,-1 0 0 0 0,1 3 0 0 0,4 4 0 0 0,0 1 0 0 0,0 1 0 0 0,-2 1 0 0 0,5 8 0 0 0,-7-9 9 0 0,-1 0 1 0 0,-1 0-1 0 0,-1 1 0 0 0,-1 0 1 0 0,0 1-1 0 0,-1-1 0 0 0,-1 1 1 0 0,-1 0-1 0 0,-1 3-9 0 0,-2-16 32 0 0,-1 0-1 0 0,1 0 0 0 0,-2 1 1 0 0,1-1-1 0 0,-1 0 1 0 0,0 0-1 0 0,0 2-31 0 0,-2-4 80 0 0,0-2-49 0 0,-1 0 0 0 0,1 0 1 0 0,-1 0-1 0 0,1-1 0 0 0,-1 1 0 0 0,0-1 0 0 0,0 0 0 0 0,1 0 1 0 0,-1 0-1 0 0,0 0 0 0 0,0-1 0 0 0,-2 0-31 0 0,-1 0 54 0 0,1 0 1 0 0,-1 0-1 0 0,1-1 0 0 0,0 0 1 0 0,0-1-1 0 0,-1 0 0 0 0,-2-1-54 0 0,-7-3 132 0 0,1-1 0 0 0,1-1 0 0 0,-1 0 0 0 0,1-1-1 0 0,-12-10-131 0 0,6 3 40 0 0,1 0-1 0 0,1-2 0 0 0,0 0 0 0 0,-3-6-39 0 0,12 13 0 0 0,0-1 1 0 0,1-1 0 0 0,0 1 0 0 0,1-1 0 0 0,0 0 0 0 0,1-1-1 0 0,1 0 1 0 0,0 0-1 0 0,4 10 0 0 0,0-1 0 0 0,0 0 0 0 0,0 0 0 0 0,0 1 0 0 0,1-4 0 0 0,0 7 0 0 0,0 0 0 0 0,0 0 0 0 0,0 0 0 0 0,0 0 0 0 0,0 0 0 0 0,0 1 0 0 0,0-1 0 0 0,1 0 0 0 0,-1 0 0 0 0,0 0 0 0 0,1 0 0 0 0,-1 1 0 0 0,1-2 0 0 0,0 1-1 0 0,0 0-1 0 0,0 0 1 0 0,1 0-1 0 0,-1 0 1 0 0,0 0-1 0 0,1 0 1 0 0,-1 1-1 0 0,0-1 1 0 0,1 0-1 0 0,-1 1 1 0 0,1-1-1 0 0,0 1 1 0 0,-1-1-1 0 0,1 1 1 0 0,-1 0-1 0 0,1 0 1 0 0,-1 0-1 0 0,1 0 1 0 0,0 0-1 0 0,-1 0 1 0 0,2 0 1 0 0,2 1-10 0 0,1-1 0 0 0,0 1 1 0 0,-1 0-1 0 0,1 1 0 0 0,3 1 10 0 0,-2 0 1 0 0,0 0 0 0 0,-1 1 0 0 0,1 0 0 0 0,-1 0-1 0 0,1 1 1 0 0,-1-1 0 0 0,0 1 0 0 0,-1 1 0 0 0,1-1 0 0 0,3 6-1 0 0,4 6 63 0 0,-1 0 0 0 0,0 1 1 0 0,3 7-64 0 0,-2 0 16 0 0,-1 1 0 0 0,-1 0 1 0 0,-1 0-1 0 0,-1 1 0 0 0,-1 3-16 0 0,-5-18-1 0 0,-1 0 0 0 0,0 5 1 0 0,-2-13-35 0 0,1 0-1 0 0,-1 0 0 0 0,-1 0 1 0 0,1-1-1 0 0,0 1 0 0 0,-1 0 1 0 0,0 0-1 0 0,0-1 0 0 0,-1 3 36 0 0,2-5-102 0 0,0 0 0 0 0,-1-1 0 0 0,1 1-1 0 0,0 0 1 0 0,-1 0 0 0 0,1-1 0 0 0,-1 1 0 0 0,1 0-1 0 0,-1-1 1 0 0,1 1 0 0 0,-1 0 0 0 0,0-1-1 0 0,1 1 1 0 0,-1-1 0 0 0,0 1 0 0 0,1-1-1 0 0,-1 1 1 0 0,0-1 0 0 0,1 0 0 0 0,-1 1-1 0 0,0-1 1 0 0,0 0 0 0 0,0 0 0 0 0,0 1-1 0 0,1-1 1 0 0,-1 0 0 0 0,0 0 0 0 0,0 0-1 0 0,0 0 1 0 0,0 0 0 0 0,1 0 0 0 0,-1 0-1 0 0,0 0 1 0 0,0-1 0 0 0,0 1 0 0 0,0 0-1 0 0,1 0 1 0 0,-1-1 0 0 0,0 1 0 0 0,0 0-1 0 0,0-1 104 0 0,-15-7-7359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48.97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265 423 4031 0 0,'0'0'183'0'0,"0"0"44"0"0,0 0 81 0 0,0 0 38 0 0,0 0 6 0 0,0 0-6 0 0,0 0-29 0 0,0 0-12 0 0,0 0-1 0 0,0 0-18 0 0,0 0-81 0 0,0 0-40 0 0,0 0-5 0 0,0 0-10 0 0,0 0-48 0 0,-1 2-26 0 0,-14 18 82 0 0,9-8-92 0 0,-2 8-22 0 0,7-16-17 0 0,1 2-18 0 0,-20 48 149 0 0,15-38-78 0 0,0 0 0 0 0,-3 5-80 0 0,-11 30 152 0 0,-16 33-67 0 0,17-36 53 0 0,-22 62 264 0 0,23-68-233 0 0,6-13 277 0 0,-11 23-446 0 0,15-38 34 0 0,4-11-13 0 0,2 1 1 0 0,-4 14 82 0 0,3-13-92 0 0,-1 14 80 0 0,0 23-28 0 0,-6 74 43 0 0,8-95-96 0 0,2-17-8 0 0,1 1 4 0 0,1 16 45 0 0,-2-16-42 0 0,4 13 56 0 0,0-6-13 0 0,2 5 65 0 0,0-5-108 0 0,7 8-6 0 0,-12-18 3 0 0,2 2 36 0 0,7 5-22 0 0,2 1 22 0 0,-6-6-34 0 0,25 15 67 0 0,-31-18-71 0 0,0 0 0 0 0,1 0 0 0 0,-1 0 0 0 0,1 0 1 0 0,0-1-1 0 0,-1 1 0 0 0,1 0 0 0 0,1-1-5 0 0,25 8 92 0 0,-25-7-70 0 0,1 0-1 0 0,-1 0 1 0 0,1 0-1 0 0,-1 1 1 0 0,0-1-1 0 0,3 2-21 0 0,-1 0 18 0 0,-4-3-17 0 0,12 6 75 0 0,1-1 0 0 0,-1 0-1 0 0,1-1 1 0 0,0 0 0 0 0,7-1-76 0 0,14 2 131 0 0,-11-1 49 0 0,8-1-180 0 0,4-1 89 0 0,25 1 59 0 0,-22-2-76 0 0,-18 0 43 0 0,13-1-115 0 0,-23 0 58 0 0,0 0 0 0 0,6 1-58 0 0,21 1 196 0 0,397-7 790 0 0,-268 1-714 0 0,-130 3-110 0 0,0-2-1 0 0,3-3-161 0 0,12 0 221 0 0,1-2-89 0 0,8-1-8 0 0,-39 7-118 0 0,33-3 132 0 0,51 3-138 0 0,22 3 53 0 0,-81-1-42 0 0,-23 1-11 0 0,17 3 0 0 0,-18-1 0 0 0,17-1 0 0 0,15-1 0 0 0,47-2 0 0 0,-36 2 128 0 0,62 7-128 0 0,-92-5 24 0 0,108 9 80 0 0,-16-1-66 0 0,29 2 143 0 0,-130-12-129 0 0,-1 2 1 0 0,1 1-1 0 0,0 1 0 0 0,2 2-52 0 0,39 7 321 0 0,48 4-321 0 0,18 3 163 0 0,73 14-15 0 0,-93-23-28 0 0,25-1-25 0 0,-58-5 101 0 0,49-4-196 0 0,-104-2 1 0 0,-15 0 0 0 0,207 4 62 0 0,-124-2-34 0 0,15 1 6 0 0,-8-1-35 0 0,-8 0 0 0 0,103 1 67 0 0,-11-1-6 0 0,-137 0-48 0 0,71 5 38 0 0,4 0-3 0 0,24 3 22 0 0,-55-3 119 0 0,68-5-189 0 0,-119-2 40 0 0,117 4 70 0 0,-48 0 33 0 0,36-6-143 0 0,-44-1 128 0 0,7 4-128 0 0,-49 1 18 0 0,52 1 28 0 0,172 1 90 0 0,-169 6-79 0 0,-16-2 4 0 0,108 5 13 0 0,76 3-10 0 0,-133-13-27 0 0,-28-2-10 0 0,16 0-10 0 0,18 2 20 0 0,-65 0 6 0 0,74-7-43 0 0,88-18 31 0 0,-229 19-31 0 0,125-7 27 0 0,39-5 10 0 0,-105 7-8 0 0,12 3-29 0 0,85 3 35 0 0,-157 2-35 0 0,52 2 0 0 0,20 0 0 0 0,153-4 64 0 0,-237 2-64 0 0,40 0 1 0 0,88-2 9 0 0,9-2 59 0 0,-8 1-21 0 0,95 0 3 0 0,-137 4-38 0 0,412-16 51 0 0,-232 6 0 0 0,-38-4-9 0 0,-166 7-46 0 0,10-2-9 0 0,29-2 0 0 0,44-4 30 0 0,15-1 4 0 0,75 8 134 0 0,13 2-168 0 0,-101 6 41 0 0,-48 1-18 0 0,-67 0-23 0 0,29 5 0 0 0,-38-3 0 0 0,240 24 0 0 0,-225-22 32 0 0,1 2 0 0 0,21 9-32 0 0,7 4 0 0 0,-22-5 0 0 0,1-3 0 0 0,5-1 0 0 0,267 22 200 0 0,-264-30-162 0 0,0-3 0 0 0,16-4-38 0 0,71-2 132 0 0,-55 3-76 0 0,10 1-33 0 0,52-4 18 0 0,7-6 87 0 0,-130 8-57 0 0,9-3-71 0 0,4-1 47 0 0,11 0-37 0 0,23-6-10 0 0,-54 9 11 0 0,-22 3 2 0 0,4 0 7 0 0,0-1 0 0 0,7-3-20 0 0,45-4 0 0 0,-33 2 0 0 0,8 0 0 0 0,-22 5 0 0 0,1-2 0 0 0,-1 0 0 0 0,37-10 11 0 0,-40 10 10 0 0,-1 1 0 0 0,2 0-21 0 0,11-2 11 0 0,56-16-11 0 0,-72 19 0 0 0,0 0 0 0 0,-1-1 0 0 0,1-1 0 0 0,17-5 0 0 0,0-2 11 0 0,-23 10-1 0 0,12-6 1 0 0,1 0 0 0 0,-1-1-1 0 0,0-1 1 0 0,2-3-11 0 0,-6 5 0 0 0,1 0 0 0 0,29-15 0 0 0,-14 7 0 0 0,-13 5 0 0 0,-1-1 0 0 0,6-2 27 0 0,-17 10-14 0 0,7-13 22 0 0,-4 6 20 0 0,-3 5-58 0 0,12-13 4 0 0,-4 5-1 0 0,1 0 0 0 0,12-14 0 0 0,-13 14 0 0 0,-2-1 0 0 0,1 0 0 0 0,0 1 0 0 0,20-24 11 0 0,-3 0 53 0 0,-25 35-58 0 0,0 0 1 0 0,-1 0 0 0 0,1 0-1 0 0,-1 0 1 0 0,0 0 0 0 0,1 0-1 0 0,-1-1 1 0 0,0 1-7 0 0,3-7 0 0 0,3-2 0 0 0,2-3 0 0 0,-7 9 0 0 0,6-14 0 0 0,-1 2 0 0 0,-7 13 0 0 0,0 1 0 0 0,1 1 0 0 0,-1 0 0 0 0,0 0 0 0 0,1 0 0 0 0,-1-1 0 0 0,1 1 0 0 0,0 0 0 0 0,1-2 0 0 0,6-21 11 0 0,-5 6 102 0 0,-2 17-78 0 0,1-20 22 0 0,-1 8-57 0 0,-2 1 0 0 0,-1 0 0 0 0,0 0 0 0 0,0-1 0 0 0,-2 3 11 0 0,3 8 17 0 0,-3-4-1 0 0,-1 2 31 0 0,-1-2-35 0 0,0-1 32 0 0,-5-4 25 0 0,-7-5 94 0 0,14 13-114 0 0,2 4-57 0 0,-1 0-1 0 0,-11-10 121 0 0,6 4-100 0 0,0 0 20 0 0,-5-3-32 0 0,11 7-7 0 0,-1-3 45 0 0,-2-1-25 0 0,-6-11 109 0 0,9 13-125 0 0,1 2 45 0 0,-1 0 1 0 0,-2-5-56 0 0,2 5-63 0 0,1 0-16 0 0,1-1 72 0 0,0 3 14 0 0,-1-1-1 0 0,1 0 1 0 0,0 0-1 0 0,0 0 1 0 0,-1 1 0 0 0,1-1-1 0 0,-1 0 1 0 0,1 0-1 0 0,0 1 1 0 0,-1-1 0 0 0,1 0-1 0 0,-1 1-4 0 0,-6-8 54 0 0,-2 0-44 0 0,0-1-10 0 0,0-1-10 0 0,0 1-33 0 0,-2 1 32 0 0,1 1 11 0 0,-3-2 9 0 0,11 8 10 0 0,-8-7 14 0 0,-3-4-30 0 0,4 3-3 0 0,0 0 0 0 0,0 1 0 0 0,1-1 0 0 0,-5-9-29 0 0,9 11-2 0 0,-2-3 19 0 0,0-2 12 0 0,1-1 0 0 0,-1-1 0 0 0,-1 0 0 0 0,3 2 0 0 0,-2-1 0 0 0,0 0 0 0 0,1-1 0 0 0,0 1 0 0 0,0 0 0 0 0,2 0 0 0 0,-2 0 0 0 0,0 0 0 0 0,-1 0 0 0 0,1-1 0 0 0,-1-1 0 0 0,1 2 0 0 0,0 0 0 0 0,1 1 0 0 0,0-1 0 0 0,0 0 0 0 0,-1 0 0 0 0,1 0 0 0 0,-1 0 0 0 0,1 1 0 0 0,2-1 0 0 0,0 0 0 0 0,-2 0 0 0 0,-1 0 0 0 0,0 1 0 0 0,1-1 0 0 0,0 0 0 0 0,1 0 0 0 0,-1-1 0 0 0,0 1 0 0 0,0 0 0 0 0,-1 0 0 0 0,0 2 0 0 0,-1 0 0 0 0,1 0 0 0 0,0 0 0 0 0,1-2 0 0 0,0 1 0 0 0,0 0 0 0 0,-1 1 0 0 0,1-2 0 0 0,1 1 0 0 0,1-1 0 0 0,0 2-10 0 0,2 9-46 0 0,0 2-31 0 0,0 0-36 0 0,0 0 9 0 0,2 2 8 0 0,3 3-159 0 0,1 1 0 0 0,-1 1 0 0 0,0-1 0 0 0,-1 1 1 0 0,0 0-1 0 0,0 0 0 0 0,0 0 0 0 0,-1 0 0 0 0,0 1 0 0 0,1 2 265 0 0,4 15-1511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50.07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 0 1375 0 0,'0'0'66'0'0,"-1"2"-8"0"0,-2 3 327 0 0,1 1 0 0 0,-1 0 0 0 0,1-1 0 0 0,0 1 0 0 0,1 0 0 0 0,-1 4-385 0 0,0-4 1137 0 0,1 2-273 0 0,0 0-1 0 0,0 0 1 0 0,0 0-1 0 0,1 1 1 0 0,0-1-1 0 0,2 7-863 0 0,-1-4 427 0 0,1-1 0 0 0,1 0 0 0 0,0 0-1 0 0,4 10-426 0 0,3 1 166 0 0,1 0-1 0 0,1 0 0 0 0,0-2 0 0 0,6 7-165 0 0,29 37 143 0 0,-4-6-150 0 0,4 13 7 0 0,-38-54 9 0 0,30 46-330 0 0,-3 3 0 0 0,12 32 321 0 0,-18-23-343 0 0,-3 0-1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48.6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507 24 3679 0 0,'0'0'284'0'0,"0"0"-69"0"0,0 0 404 0 0,0 0 197 0 0,0 0 42 0 0,0 0-35 0 0,1-1-172 0 0,5-13 491 0 0,-6 13-623 0 0,0 1-175 0 0,0 0-79 0 0,0 0-10 0 0,0 0 2 0 0,0 0 34 0 0,0 0 18 0 0,0 0 3 0 0,0 0-5 0 0,0 0-23 0 0,0-1-11 0 0,0 0-205 0 0,0 1-1 0 0,0 0 0 0 0,-1-1 1 0 0,1 1-1 0 0,0 0 0 0 0,0 0 1 0 0,0-1-1 0 0,0 1 0 0 0,0 0 1 0 0,-1 0-1 0 0,1-1 1 0 0,0 1-1 0 0,0 0 0 0 0,0 0 1 0 0,-1-1-1 0 0,1 1 0 0 0,0 0 1 0 0,-1 0-1 0 0,1 0 0 0 0,0 0 1 0 0,0-1-1 0 0,-1 1 0 0 0,1 0 1 0 0,0 0-1 0 0,-1 0 0 0 0,1 0 1 0 0,0 0-68 0 0,-11 1 791 0 0,-16 11-561 0 0,16-7 106 0 0,-4 2 30 0 0,1 0 1 0 0,-4 3-367 0 0,-12 7 290 0 0,-25 15 119 0 0,44-25-332 0 0,1 0 0 0 0,0 1-1 0 0,0 0 1 0 0,1 1 0 0 0,-8 8-77 0 0,5-5 44 0 0,2-1-31 0 0,9-8-14 0 0,-1 1 1 0 0,-7 9 19 0 0,6-9-10 0 0,0 0 0 0 0,0 1 0 0 0,0-1 0 0 0,1 1 0 0 0,-2 3-9 0 0,-12 30 0 0 0,7-18 0 0 0,1 1 0 0 0,-1 4 0 0 0,-6 24-2 0 0,-6 23 68 0 0,13-30-54 0 0,8-39 36 0 0,2 3-20 0 0,-2-2 52 0 0,3 3 16 0 0,-3-6-88 0 0,0-1 0 0 0,0 1-1 0 0,1-1 1 0 0,-1 1 0 0 0,0-1 0 0 0,0 1-1 0 0,1-1 1 0 0,-1 1 0 0 0,0-1-1 0 0,1 1 1 0 0,-1-1 0 0 0,1 1 0 0 0,-1-1-1 0 0,1 0 1 0 0,-1 1 0 0 0,0-1-1 0 0,1 0 1 0 0,0 1-8 0 0,0 0 21 0 0,1 0-11 0 0,-1 0 1 0 0,1 0-1 0 0,-1 0 0 0 0,1 0 0 0 0,-1-1 0 0 0,1 1 0 0 0,0 0 0 0 0,-1-1 1 0 0,1 1-1 0 0,0-1 0 0 0,0 1 0 0 0,-1-1 0 0 0,2 0-10 0 0,1 1 39 0 0,2 0-5 0 0,1 0 1 0 0,0 0-1 0 0,-1-1 0 0 0,1 0 1 0 0,0 0-1 0 0,0-1 0 0 0,-1 1 1 0 0,1-2-1 0 0,2 0-34 0 0,17-3 37 0 0,1 1 0 0 0,0 2 0 0 0,10 0-37 0 0,-28 1 1 0 0,0 1 8 0 0,0 1-1 0 0,0 0 0 0 0,0 0 1 0 0,0 1-1 0 0,0 0 0 0 0,5 3-8 0 0,-10-4 4 0 0,0-1-3 0 0,-1 1 1 0 0,1 0 0 0 0,0 0-1 0 0,-1 1 1 0 0,1-1 0 0 0,-1 1-1 0 0,2 1-1 0 0,2 1-1 0 0,4 3 12 0 0,-7-3 2 0 0,0 0 0 0 0,0 0 0 0 0,0 0 0 0 0,0 1 0 0 0,-1-1 0 0 0,1 1 0 0 0,-1 0 0 0 0,-1 0 0 0 0,3 5-13 0 0,-2-3 38 0 0,-1 0 1 0 0,1 0 0 0 0,-2 1 0 0 0,1-1-1 0 0,-1 1 1 0 0,0 0 0 0 0,0 2-39 0 0,-1 4 110 0 0,0 1 1 0 0,-1 0-1 0 0,0 0 0 0 0,-1-1 1 0 0,-1 1-1 0 0,-1-1 0 0 0,0 0 1 0 0,0 0-1 0 0,-1 0 0 0 0,-1 0 1 0 0,0-1-1 0 0,-1 0 1 0 0,-3 4-111 0 0,0-4 152 0 0,0 1 1 0 0,0-1 0 0 0,-1-1-1 0 0,-1 0 1 0 0,0 0 0 0 0,-1-1-1 0 0,0-1 1 0 0,0 0 0 0 0,-1-1-1 0 0,-6 3-152 0 0,10-6 85 0 0,-1 0-1 0 0,0-1 1 0 0,0 0-1 0 0,0-1 1 0 0,-1 0 0 0 0,1 0-1 0 0,-3-1-84 0 0,-1-1 94 0 0,0 0 0 0 0,0-1 0 0 0,0 0 0 0 0,-6-1-94 0 0,8 0 39 0 0,-1 0-1 0 0,1 1 1 0 0,-14 3-39 0 0,-40 11 36 0 0,40-6-57 0 0,22-6-3206 0 0,14-5 853 0 0,3-1 708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2.0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1 116 919 0 0,'0'0'184'0'0,"0"0"438"0"0,0 0 194 0 0,0-2 42 0 0,12-33 2374 0 0,-11 33-2999 0 0,-1-1 0 0 0,1 0-1 0 0,0 0 1 0 0,-1 0-1 0 0,0 0 1 0 0,0 1-1 0 0,1-1 1 0 0,-2 0-1 0 0,1 0 1 0 0,0 0-233 0 0,-1-8 378 0 0,1 9-59 0 0,0 2 26 0 0,1-4 213 0 0,-1 0 0 0 0,0-1 0 0 0,0 1-1 0 0,-1-1-557 0 0,1 0 544 0 0,0 3-231 0 0,0 2-1 0 0,0 0-6 0 0,0-4-12 0 0,0 3-33 0 0,1 1 1326 0 0,9 22-1380 0 0,2 6 78 0 0,-1 0-1 0 0,3 13-284 0 0,-6-9 170 0 0,-2 1-1 0 0,-1-1 0 0 0,-1 1 1 0 0,-2 0-1 0 0,-1 0 0 0 0,-3 29-169 0 0,-8 16 240 0 0,-2 20 32 0 0,12-89-208 0 0,0-7 3 0 0,0-2 10 0 0,0 0 5 0 0,25 4 180 0 0,-16-5-210 0 0,1 0-1 0 0,-1 0 1 0 0,0 0-1 0 0,-1-1 1 0 0,1 0-1 0 0,2-2-51 0 0,16-6 92 0 0,8-5-92 0 0,5-2 47 0 0,54-25 17 0 0,-53 25-37 0 0,18-8 10 0 0,-43 19-37 0 0,-9 3 4 0 0,0 0-1 0 0,0 1 1 0 0,1 0-4 0 0,-7 2 27 0 0,1-1-102 0 0,0 1-138 0 0,1-1 247 0 0,1 1-6752 0 0,-4 0 2044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2.4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1 239 2759 0 0,'0'0'399'0'0,"2"1"634"0"0,-1 0-888 0 0,2 0 246 0 0,0 0 0 0 0,-1 0 0 0 0,1 0 0 0 0,0 0 0 0 0,0 0 0 0 0,0-1 0 0 0,0 1 0 0 0,0-1 0 0 0,0 1-1 0 0,0-1 1 0 0,0 0 0 0 0,1-1-391 0 0,7-1 548 0 0,-1-1-1 0 0,0-1 0 0 0,0 0 0 0 0,-1 0 1 0 0,1-1-1 0 0,5-4-547 0 0,16-7 883 0 0,-5 2-617 0 0,-1 0-1 0 0,0-1 1 0 0,-2-2-1 0 0,1 0 1 0 0,-2-2-1 0 0,11-11-265 0 0,29-36-1289 0 0,-54 58 158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2.7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0 295 5063 0 0,'0'0'390'0'0,"0"0"-137"0"0,0 0 356 0 0,0 0 183 0 0,2 0 38 0 0,13 0 674 0 0,-13 0-867 0 0,0-1-12 0 0,23-7 1219 0 0,0-2-1 0 0,8-4-1843 0 0,65-32 1649 0 0,-3-1-977 0 0,-16 9-808 0 0,-2-4 0 0 0,22-18 136 0 0,-75 46-701 0 0,0-1-46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4.9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147 258 1839 0 0,'-1'2'323'0'0,"0"2"283"0"0,0 0 0 0 0,-1-1-1 0 0,0 1 1 0 0,0-1 0 0 0,0 1-1 0 0,0-1 1 0 0,-1 0 0 0 0,1 1 0 0 0,-1-1-1 0 0,0-1 1 0 0,0 1 0 0 0,-1 1-606 0 0,2-2 147 0 0,0-1-1 0 0,-1 0 1 0 0,1 1 0 0 0,0-1 0 0 0,-1 0 0 0 0,1 0 0 0 0,-1 0-1 0 0,1 0 1 0 0,-1-1 0 0 0,1 1 0 0 0,-1-1 0 0 0,0 1 0 0 0,1-1-1 0 0,-1 0 1 0 0,0 0 0 0 0,1 0 0 0 0,-1 0 0 0 0,1-1-1 0 0,-1 1 1 0 0,0-1-147 0 0,1 1 76 0 0,0-1 0 0 0,0 1 0 0 0,1-1 0 0 0,-1 0 0 0 0,0 0 0 0 0,0 1 0 0 0,1-1 0 0 0,-1 0 0 0 0,1-1 0 0 0,-1 1 0 0 0,1 0 0 0 0,0 0 0 0 0,-1 0 0 0 0,1-1 0 0 0,0 1 0 0 0,0-1 0 0 0,0 1 0 0 0,0-1 0 0 0,-1-1-76 0 0,1 1 71 0 0,0 0-1 0 0,0-1 1 0 0,1 1 0 0 0,-1-1 0 0 0,1 1-1 0 0,0-1 1 0 0,-1 1 0 0 0,1-1-1 0 0,0 1 1 0 0,0-1 0 0 0,1 0-1 0 0,-1 1 1 0 0,0-1 0 0 0,1 1-71 0 0,2-10 94 0 0,0 0 0 0 0,1 0 0 0 0,1 0 0 0 0,0 1 0 0 0,0 0 0 0 0,1 0 0 0 0,0 1-1 0 0,1-1 1 0 0,5-5-94 0 0,-6 9 25 0 0,0 0 0 0 0,1 0 0 0 0,0 1-1 0 0,0-1 1 0 0,0 2 0 0 0,1-1 0 0 0,0 1-1 0 0,0 0 1 0 0,0 1 0 0 0,0 0 0 0 0,1 0-1 0 0,8-2-24 0 0,-12 5 0 0 0,6-3 0 0 0,1 1 0 0 0,0 1 0 0 0,5-1 0 0 0,-13 3 0 0 0,0 0 0 0 0,1 0 0 0 0,-1 0 0 0 0,0 0 0 0 0,0 1 0 0 0,1 0 0 0 0,-1 0 0 0 0,0 0 0 0 0,0 0 0 0 0,0 1 0 0 0,2 0 0 0 0,-1 1 11 0 0,0 0 0 0 0,1 0 0 0 0,-1 0 0 0 0,-1 1 0 0 0,1-1 0 0 0,0 1 0 0 0,-1 0 0 0 0,0 1 0 0 0,0-1 0 0 0,3 5-11 0 0,-4-5 30 0 0,-1 0 0 0 0,1 0-1 0 0,-1 0 1 0 0,0 1 0 0 0,0 0 0 0 0,-1-1 0 0 0,1 1 0 0 0,-1 0-1 0 0,0-1 1 0 0,0 1 0 0 0,-1 0 0 0 0,1 0 0 0 0,-1 2-30 0 0,0 4 125 0 0,-1 0 0 0 0,-1 0 0 0 0,0 0 0 0 0,0 0 1 0 0,-1 0-1 0 0,-1 0 0 0 0,1-1 0 0 0,-2 1 1 0 0,1-1-1 0 0,-2 0 0 0 0,0 0-125 0 0,1-1 80 0 0,-1 0 0 0 0,0 0-1 0 0,-1-1 1 0 0,0 0 0 0 0,0 0 0 0 0,0-1-1 0 0,-1 0 1 0 0,-1 0 0 0 0,1-1-1 0 0,-1 0 1 0 0,-8 4-80 0 0,11-7 44 0 0,0 0-1 0 0,0-1 0 0 0,0 0 0 0 0,0 0 1 0 0,0-1-1 0 0,-1 0 0 0 0,1 0 1 0 0,0 0-1 0 0,-1-1 0 0 0,1 0 1 0 0,-1 0-1 0 0,1 0 0 0 0,0-1 1 0 0,-1 0-1 0 0,1 0 0 0 0,0-1 0 0 0,0 0 1 0 0,0 0-1 0 0,0 0 0 0 0,0-1 1 0 0,0 1-1 0 0,0-2 0 0 0,1 1 1 0 0,0-1-1 0 0,0 1 0 0 0,0-1 1 0 0,-1-1-44 0 0,4 2 10 0 0,-1 0 1 0 0,1 1 0 0 0,0-1-1 0 0,0 0 1 0 0,0 0 0 0 0,0 0-1 0 0,1 0 1 0 0,-1 0 0 0 0,1-1-1 0 0,0 1 1 0 0,0 0 0 0 0,0-1 0 0 0,0-2-11 0 0,0 0 4 0 0,1 1 0 0 0,0 0 0 0 0,0 0 0 0 0,0 0 0 0 0,1 0 0 0 0,0 0 0 0 0,0 0 0 0 0,0 0 0 0 0,1-1-4 0 0,1-4-9 0 0,1 0-1 0 0,1 0 1 0 0,0 1 0 0 0,0 0 0 0 0,1 0-1 0 0,0 0 1 0 0,0 1 0 0 0,1-1 0 0 0,1 1 9 0 0,8-8-20 0 0,1 0 0 0 0,0 0 1 0 0,1 2-1 0 0,3-1 20 0 0,-12 9-9 0 0,1 0 0 0 0,-1 1 0 0 0,1 0 0 0 0,0 1 0 0 0,0 0 0 0 0,0 0 0 0 0,1 1 0 0 0,0 0 0 0 0,8 0 9 0 0,-15 3-5 0 0,0 0 1 0 0,0 0 0 0 0,0 0 0 0 0,0 0 0 0 0,0 1 0 0 0,0 0 0 0 0,0 0-1 0 0,0 0 1 0 0,-1 0 0 0 0,1 1 0 0 0,0-1 0 0 0,-1 1 0 0 0,1 0 0 0 0,0 0 4 0 0,-2 0 0 0 0,1 0 0 0 0,-1-1 0 0 0,0 1 1 0 0,1 0-1 0 0,-1 0 0 0 0,0 0 0 0 0,0 1 0 0 0,-1-1 1 0 0,1 0-1 0 0,0 1 0 0 0,-1-1 0 0 0,1 1 1 0 0,-1-1-1 0 0,0 1 0 0 0,0 0 0 0 0,0 0 1 0 0,0-1-1 0 0,-1 1 0 0 0,1 1 0 0 0,0 9 5 0 0,-1-1 0 0 0,0 1 0 0 0,-1 0-1 0 0,0-1 1 0 0,-1 1 0 0 0,0-1 0 0 0,-1 1 0 0 0,-3 5-5 0 0,-1 2 64 0 0,-1 0 0 0 0,0-1 1 0 0,-2 0-1 0 0,-8 13-64 0 0,10-21 86 0 0,1 0 0 0 0,-2 0 0 0 0,1 0 0 0 0,-1-1 0 0 0,-1-1 0 0 0,0 0 0 0 0,-8 6-86 0 0,12-10 48 0 0,0-1 0 0 0,-1 0 0 0 0,1-1 0 0 0,-1 1-1 0 0,0-1 1 0 0,0-1 0 0 0,0 1 0 0 0,0-1 0 0 0,-1-1 0 0 0,1 1 0 0 0,0-1-1 0 0,-1 0 1 0 0,1-1 0 0 0,-6 0-48 0 0,5 0 51 0 0,0-1 0 0 0,0 0 0 0 0,0-1 0 0 0,0 1 0 0 0,0-2 0 0 0,0 1 0 0 0,1-1 0 0 0,-1 0 0 0 0,1-1 0 0 0,-5-2-51 0 0,8 3 13 0 0,0 1 0 0 0,0-1 0 0 0,1 0 0 0 0,-1 0 0 0 0,1-1 0 0 0,-1 1 0 0 0,1-1 0 0 0,0 0 0 0 0,0 0 0 0 0,1 0 0 0 0,-1 0 0 0 0,1 0 0 0 0,0 0 0 0 0,0-1 0 0 0,0 1 0 0 0,1-1 0 0 0,-1 0 0 0 0,1-2-13 0 0,0-2 1 0 0,0 1-1 0 0,1-1 0 0 0,0 0 1 0 0,0 1-1 0 0,1-1 0 0 0,0 1 1 0 0,0-1-1 0 0,1 1 0 0 0,1-1 1 0 0,-1 1-1 0 0,4-8 0 0 0,4-4-6 0 0,0-1 0 0 0,1 1-1 0 0,13-17 7 0 0,-14 22-14 0 0,1 1-1 0 0,1 0 0 0 0,0 1 0 0 0,0 0 0 0 0,1 1 1 0 0,1 0-1 0 0,0 1 0 0 0,1 1 0 0 0,0 0 1 0 0,14-6 14 0 0,-25 14-3 0 0,0 0 0 0 0,1 1 1 0 0,-1-1-1 0 0,1 1 1 0 0,-1 0-1 0 0,1 1 1 0 0,-1-1-1 0 0,1 1 1 0 0,-1 0-1 0 0,1 0 1 0 0,-1 0-1 0 0,1 0 1 0 0,-1 1-1 0 0,1 0 1 0 0,-1 0-1 0 0,0 0 1 0 0,1 1-1 0 0,-1-1 1 0 0,0 1-1 0 0,0 0 1 0 0,0 0-1 0 0,0 1 1 0 0,0-1 1 0 0,2 2 2 0 0,-1 0-1 0 0,0 0 0 0 0,0 1 1 0 0,-1-1-1 0 0,1 1 0 0 0,-1 0 1 0 0,0 0-1 0 0,0 0 0 0 0,-1 1 1 0 0,0-1-1 0 0,0 1 0 0 0,0 0 1 0 0,0 0-1 0 0,-1 0 0 0 0,2 6 0 0 0,-3-2 2 0 0,1 0 0 0 0,-1 1-1 0 0,0-1 1 0 0,-1 0 0 0 0,-1 0 0 0 0,1 1 0 0 0,-1-1-1 0 0,-2 4-1 0 0,-3 15 52 0 0,-2-1 0 0 0,-4 10-52 0 0,1-7 144 0 0,-13 25-144 0 0,17-40 60 0 0,-1-1 1 0 0,-1 0 0 0 0,-1-1-1 0 0,-5 6-60 0 0,10-13 37 0 0,-1-1 0 0 0,0 0 0 0 0,0 0 0 0 0,0-1 1 0 0,-1 0-1 0 0,0 0 0 0 0,0 0 0 0 0,0-1 0 0 0,-1 0-37 0 0,4-2 20 0 0,0 0 1 0 0,-1-1-1 0 0,1 1 0 0 0,0-1 1 0 0,-1 0-1 0 0,1 0 0 0 0,-1 0 1 0 0,0-1-1 0 0,1 0 1 0 0,-1 0-1 0 0,1 0 0 0 0,-1 0 1 0 0,1-1-1 0 0,-1 1 0 0 0,1-1 1 0 0,-1 0-1 0 0,0-1-20 0 0,2 0 11 0 0,-1 1 0 0 0,1-1 0 0 0,0 0 0 0 0,0 0 0 0 0,0 0-1 0 0,0 0 1 0 0,0 0 0 0 0,1-1 0 0 0,-1 1 0 0 0,1-1 0 0 0,0 0 0 0 0,-1 0 0 0 0,1 0-1 0 0,0 0 1 0 0,1 0 0 0 0,-1 0 0 0 0,0-1 0 0 0,1 1 0 0 0,0 0 0 0 0,0-1 0 0 0,0 1-1 0 0,0-1-10 0 0,-1-6 7 0 0,0 0 0 0 0,1 0 0 0 0,0 0 0 0 0,1 0 0 0 0,0 0 0 0 0,1 0 0 0 0,0-4-7 0 0,2-1-8 0 0,0 0-1 0 0,1 0 0 0 0,0 1 1 0 0,1-1-1 0 0,7-11 9 0 0,6-11-81 0 0,13-18 81 0 0,-13 26-33 0 0,1 1 1 0 0,1 1-1 0 0,2 0 0 0 0,0 2 0 0 0,6-3 33 0 0,-24 24 0 0 0,0 0 0 0 0,0 1 0 0 0,1 0 0 0 0,-1 0 0 0 0,1 0 0 0 0,0 0 0 0 0,0 1 0 0 0,0 0 0 0 0,1 0 0 0 0,-1 0 0 0 0,0 1 0 0 0,1 0 0 0 0,2-1 0 0 0,-5 2 0 0 0,0 0 0 0 0,-1-1 0 0 0,1 1 0 0 0,0 1 0 0 0,0-1 0 0 0,0 0 0 0 0,0 1 0 0 0,0-1 0 0 0,0 1 0 0 0,0 0 0 0 0,0 0 0 0 0,-1 0 0 0 0,1 0 0 0 0,0 1 0 0 0,-1-1 0 0 0,1 1 0 0 0,-1 0 0 0 0,1-1 0 0 0,-1 1 0 0 0,0 0 0 0 0,0 0 0 0 0,0 1 0 0 0,0-1 0 0 0,0 0 0 0 0,0 1 0 0 0,2 4 0 0 0,-1-1 0 0 0,0 0 0 0 0,0 1 0 0 0,0 0 0 0 0,-1 0 0 0 0,0 0 0 0 0,-1 0 0 0 0,1 0 0 0 0,-1 0 0 0 0,-1 0 0 0 0,1 3 0 0 0,-1 11 0 0 0,-1 0 0 0 0,-1 0 0 0 0,-1 5 0 0 0,-1-6 21 0 0,0 0-1 0 0,-1-1 1 0 0,-1 0 0 0 0,-8 18-21 0 0,-4 0 98 0 0,-19 32-98 0 0,34-62 7 0 0,-9 13 45 0 0,0-1 0 0 0,-1 0 0 0 0,-7 8-52 0 0,17-24 10 0 0,0 0-1 0 0,0-1 0 0 0,0 1 1 0 0,0-1-1 0 0,0 1 1 0 0,-1-1-1 0 0,1 0 1 0 0,-1 0-1 0 0,0 0 1 0 0,1-1-1 0 0,-1 1 1 0 0,0-1-1 0 0,0 0 0 0 0,-1 0-9 0 0,3-1 7 0 0,0 1-1 0 0,0-1 0 0 0,0 0 0 0 0,-1 0 0 0 0,1 0 0 0 0,0-1 1 0 0,0 1-1 0 0,0 0 0 0 0,0-1 0 0 0,0 1 0 0 0,0-1 0 0 0,0 0 1 0 0,0 0-1 0 0,0 1 0 0 0,0-1 0 0 0,0 0 0 0 0,1-1 0 0 0,-1 1 1 0 0,0 0-1 0 0,1-1 0 0 0,-1 1 0 0 0,1-1 0 0 0,-1 1 0 0 0,1-1 0 0 0,0 1 1 0 0,0-1-1 0 0,-1-1-6 0 0,-1-3 5 0 0,0 1 1 0 0,1-1-1 0 0,0 1 1 0 0,0-1-1 0 0,1 0 1 0 0,0 0-1 0 0,0 0 1 0 0,0 0-1 0 0,0 0 0 0 0,1 0 1 0 0,0 0-1 0 0,1 0 1 0 0,0-4-6 0 0,1-8 2 0 0,2 1 0 0 0,0-1 0 0 0,6-15-2 0 0,2-1-24 0 0,1 2 0 0 0,2-1 0 0 0,9-13 24 0 0,-13 27-13 0 0,1 1-1 0 0,0 0 0 0 0,1 1 0 0 0,2 0 0 0 0,-1 1 0 0 0,6-3 14 0 0,-15 15-5 0 0,0 0-1 0 0,0 1 0 0 0,0-1 0 0 0,1 1 0 0 0,-1 0 0 0 0,1 1 0 0 0,0-1 0 0 0,0 1 0 0 0,1 0 6 0 0,8-2 0 0 0,-14 4 0 0 0,1 0 0 0 0,-1 0 0 0 0,0 0 0 0 0,1 1 0 0 0,-1-1 0 0 0,0 0 0 0 0,0 1 0 0 0,1-1 0 0 0,-1 0 0 0 0,1 1 1 0 0,-1 0 1 0 0,1 0-1 0 0,-1 0 0 0 0,1 0 1 0 0,-1 1-1 0 0,1-1 0 0 0,-1 0 1 0 0,0 1-1 0 0,0-1 0 0 0,1 0 0 0 0,-1 1 1 0 0,0 0-1 0 0,0-1 0 0 0,0 1 1 0 0,-1-1-1 0 0,1 1 0 0 0,0 0 1 0 0,-1 0-1 0 0,1-1 0 0 0,-1 1 0 0 0,0 0 1 0 0,1 0-1 0 0,-1 0 0 0 0,0 1-1 0 0,1 5 20 0 0,-1 0-1 0 0,0 0 0 0 0,-1 0 1 0 0,0 0-1 0 0,0 1-19 0 0,-2 4 38 0 0,0-1-1 0 0,0 1 1 0 0,-1-1 0 0 0,-1 0-1 0 0,0-1 1 0 0,-1 1-1 0 0,-2 2-37 0 0,-9 14 131 0 0,-2-1-1 0 0,-5 5-130 0 0,18-24 23 0 0,-1 0 0 0 0,0-1 0 0 0,0 0 0 0 0,-3 1-23 0 0,6-5-18 0 0,1 0-1 0 0,-1 0 0 0 0,0-1 1 0 0,0 0-1 0 0,0 0 1 0 0,0 0-1 0 0,0 0 1 0 0,-1-1-1 0 0,1 1 1 0 0,-1-1 18 0 0,5-1-33 0 0,0 0 0 0 0,-1 0 0 0 0,1 0 0 0 0,0 0 0 0 0,0 0 0 0 0,0 0 0 0 0,0 0 0 0 0,0 0 0 0 0,0 0 0 0 0,0 0 0 0 0,0 0 0 0 0,-1 0 0 0 0,1 0 0 0 0,0 0 0 0 0,0 0 0 0 0,0 0 0 0 0,0 0 0 0 0,0 0 1 0 0,0 0-1 0 0,0 0 0 0 0,0 0 0 0 0,0 0 0 0 0,-1 0 0 0 0,1 0 0 0 0,0 0 0 0 0,0 0 0 0 0,0 0 0 0 0,0 0 0 0 0,0 0 0 0 0,0 0 0 0 0,0-1 0 0 0,0 1 0 0 0,0 0 0 0 0,0 0 0 0 0,0 0 0 0 0,0 0 33 0 0,-6-9-5573 0 0,4-6-1882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6.5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104 378 2759 0 0,'0'0'362'0'0,"0"0"474"0"0,0 0 204 0 0,-2 1 44 0 0,-8 15 652 0 0,9-15-1158 0 0,0 1-30 0 0,-10 26 1132 0 0,10-27-1112 0 0,1 1 2 0 0,-1-1-395 0 0,-1 14 1202 0 0,2-14-1240 0 0,0-1 1 0 0,0 1 0 0 0,-1 0 0 0 0,1-1 0 0 0,0 1 0 0 0,0 0 0 0 0,-1-1 0 0 0,1 1 0 0 0,0 0 0 0 0,-1-1-1 0 0,1 1 1 0 0,-1 0 0 0 0,1-1 0 0 0,-1 1 0 0 0,1-1 0 0 0,-1 1 0 0 0,1-1 0 0 0,-1 0 0 0 0,0 1-138 0 0,-6 2 401 0 0,5-3-17 0 0,0-1-7 0 0,-1 0-293 0 0,1 0 0 0 0,0-1 0 0 0,-1 0 0 0 0,1 1 0 0 0,0-1 0 0 0,0 0 0 0 0,0 0 0 0 0,0 0 0 0 0,0 0 0 0 0,0 0 0 0 0,0-1-1 0 0,1 1-83 0 0,-2-4 150 0 0,0 0 0 0 0,0 1 1 0 0,1-1-1 0 0,0 0 0 0 0,0-2-150 0 0,-2-10 119 0 0,0 0 0 0 0,1 0 0 0 0,1 0 0 0 0,1 0 0 0 0,1 0 0 0 0,1-3-119 0 0,3-34 163 0 0,5-20-163 0 0,-7 61 38 0 0,1-1 0 0 0,0 0 0 0 0,5-12-38 0 0,-6 22 8 0 0,0 0 1 0 0,0 0-1 0 0,1 0 1 0 0,-1 0-1 0 0,1 0 1 0 0,1 1-1 0 0,-1-1 1 0 0,0 1-1 0 0,1 0 1 0 0,0 0-1 0 0,0 0 1 0 0,1 0-9 0 0,-3 2 2 0 0,1 1 0 0 0,-1 0 1 0 0,0 0-1 0 0,0 0 0 0 0,1 0 1 0 0,-1 1-1 0 0,1-1 0 0 0,-1 1 1 0 0,1-1-1 0 0,-1 1 0 0 0,1 0 1 0 0,-1 0-1 0 0,1 0 0 0 0,-1 0 1 0 0,2 1-3 0 0,1-1 3 0 0,1 1 0 0 0,-1 1 0 0 0,0-1 0 0 0,0 1 0 0 0,0-1 0 0 0,4 3-3 0 0,0 1 0 0 0,0 1 0 0 0,-1-1 0 0 0,0 1 0 0 0,0 1 0 0 0,-1-1 0 0 0,1 1 0 0 0,-1 1 0 0 0,2 2 0 0 0,8 13 0 0 0,-1-1 0 0 0,5 12 0 0 0,-11-16 57 0 0,0 1-1 0 0,-1 0 1 0 0,-2 1-1 0 0,1 0 1 0 0,-2 0-1 0 0,-1 0 1 0 0,0 1-1 0 0,-2 0 1 0 0,0 0 0 0 0,-2 0-1 0 0,0 0 1 0 0,-1 0-1 0 0,-1 1 1 0 0,-1-1-1 0 0,-1 1-56 0 0,1-13 111 0 0,0 0 1 0 0,0-1-1 0 0,-1 1 0 0 0,0-1 0 0 0,0 0 0 0 0,-1 1 0 0 0,-5 6-111 0 0,8-12 44 0 0,-1-1 0 0 0,0 1 0 0 0,0-1 0 0 0,0 0 0 0 0,0 1 0 0 0,0-1 0 0 0,-1 0 0 0 0,1 0 0 0 0,-1 0-1 0 0,1-1 1 0 0,-1 1 0 0 0,0-1 0 0 0,0 1 0 0 0,1-1 0 0 0,-1 0 0 0 0,0 0 0 0 0,0 0 0 0 0,0 0 0 0 0,0-1 0 0 0,-1 1-1 0 0,1-1 1 0 0,0 0 0 0 0,0 0 0 0 0,-1 0-44 0 0,-1 0 20 0 0,0-1 0 0 0,0 0 0 0 0,0 0 0 0 0,0 0 0 0 0,1 0 0 0 0,-1-1 0 0 0,0 0 0 0 0,1 0 0 0 0,-1 0-1 0 0,1-1 1 0 0,-1 0-20 0 0,-1-1 52 0 0,0-1 0 0 0,1 1 0 0 0,0-1 0 0 0,0 0 0 0 0,0 0-1 0 0,1-1 1 0 0,-3-3-52 0 0,-1-3 70 0 0,1-1 0 0 0,1 1 0 0 0,0-1 0 0 0,0-1 0 0 0,1 1 0 0 0,1-1 0 0 0,-2-9-70 0 0,2 2-10 0 0,1-1-1 0 0,0 0 1 0 0,2 0 0 0 0,0-21 10 0 0,2 26-10 0 0,1 0 1 0 0,0-1-1 0 0,2 1 1 0 0,-1 0-1 0 0,2 1 0 0 0,4-9 10 0 0,-6 17-9 0 0,0 0 0 0 0,1 0-1 0 0,0 1 1 0 0,1 0-1 0 0,0 0 1 0 0,0 0 0 0 0,0 0-1 0 0,1 1 1 0 0,1-1 9 0 0,-4 4-7 0 0,1-1 0 0 0,0 1 0 0 0,0 1 1 0 0,0-1-1 0 0,0 0 0 0 0,0 1 0 0 0,0 0 0 0 0,1 0 1 0 0,-1 0-1 0 0,1 1 0 0 0,0-1 0 0 0,0 1 1 0 0,-1 0-1 0 0,1 0 0 0 0,0 1 0 0 0,2-1 7 0 0,0 2-5 0 0,-1-1-1 0 0,0 1 1 0 0,1 0-1 0 0,-1 0 1 0 0,0 1-1 0 0,0 0 1 0 0,0 0-1 0 0,0 0 1 0 0,0 1-1 0 0,0 0 1 0 0,-1 0-1 0 0,1 0 1 0 0,2 3 5 0 0,3 2-3 0 0,-1 2 1 0 0,1-1-1 0 0,-2 1 1 0 0,1 1-1 0 0,4 6 3 0 0,-8-7 0 0 0,1 0 0 0 0,-1 0 0 0 0,-1 0 0 0 0,0 0 0 0 0,-1 1 0 0 0,0 0 0 0 0,0 0 0 0 0,-1 0 0 0 0,0 0 0 0 0,-1 1 0 0 0,-1-1 0 0 0,0 1 0 0 0,0-1 0 0 0,-1 1 0 0 0,0 1 0 0 0,-1 5 7 0 0,-1 0 0 0 0,0 0 0 0 0,-4 13-7 0 0,4-23 7 0 0,0 1 0 0 0,-1-1-1 0 0,0 0 1 0 0,-1 0 0 0 0,0 0-1 0 0,0 0 1 0 0,0 0 0 0 0,-5 4-7 0 0,7-9 7 0 0,0-1-1 0 0,1 0 1 0 0,-1 0 0 0 0,0-1 0 0 0,0 1-1 0 0,0 0 1 0 0,-1-1 0 0 0,1 1 0 0 0,0-1-1 0 0,-1 0 1 0 0,1 0 0 0 0,0 1 0 0 0,-1-2-1 0 0,1 1 1 0 0,-1 0 0 0 0,0 0 0 0 0,1-1-1 0 0,-1 0 1 0 0,0 1 0 0 0,1-1 0 0 0,-1 0-1 0 0,0 0 1 0 0,1-1 0 0 0,-1 1 0 0 0,0 0-1 0 0,1-1 1 0 0,-1 0 0 0 0,-1 0-7 0 0,-1-1 19 0 0,-1 0-1 0 0,0-1 1 0 0,1 0 0 0 0,-1 0-1 0 0,1 0 1 0 0,0-1 0 0 0,0 0-1 0 0,0 0 1 0 0,1 0 0 0 0,-1 0-1 0 0,-2-5-18 0 0,0 0 13 0 0,0 0 0 0 0,0 0-1 0 0,1-1 1 0 0,0 0 0 0 0,1 0-1 0 0,1-1 1 0 0,-1 1-1 0 0,1-1 1 0 0,1 0 0 0 0,0 0-1 0 0,-1-10-12 0 0,1 1-13 0 0,1 0 1 0 0,0 0-1 0 0,1-1 0 0 0,2 1 0 0 0,0-5 13 0 0,0 16-5 0 0,0 1 0 0 0,1-1 0 0 0,0 1 0 0 0,0 0 1 0 0,1 0-1 0 0,0 0 0 0 0,0 0 0 0 0,1 0 0 0 0,0 0 0 0 0,0 1 0 0 0,1 0 0 0 0,0 0 0 0 0,4-5 5 0 0,-7 10-3 0 0,0 0 0 0 0,0 1 0 0 0,0-1 0 0 0,0 1 0 0 0,0-1 0 0 0,0 1 0 0 0,0 0 0 0 0,0 0 0 0 0,1-1 0 0 0,-1 2 0 0 0,0-1 0 0 0,1 0 0 0 0,-1 0-1 0 0,0 1 1 0 0,1-1 0 0 0,-1 1 0 0 0,1 0 0 0 0,-1 0 0 0 0,1 0 0 0 0,-1 0 0 0 0,2 0 3 0 0,-1 1-4 0 0,0-1 0 0 0,1 1 0 0 0,-1 0 0 0 0,0 0 0 0 0,0 1 0 0 0,0-1 0 0 0,0 1 0 0 0,0-1 0 0 0,-1 1 0 0 0,1 0 0 0 0,0 0 0 0 0,-1 0 0 0 0,1 0 0 0 0,-1 1 0 0 0,0-1 0 0 0,1 1 4 0 0,4 8-11 0 0,-1-1 1 0 0,0 1-1 0 0,0 1 0 0 0,-1-1 1 0 0,0 1-1 0 0,2 10 11 0 0,-3-7 1 0 0,0 0 0 0 0,-1 1-1 0 0,-1-1 1 0 0,0 0 0 0 0,-1 1-1 0 0,0-1 1 0 0,-1 1 0 0 0,-1-1 0 0 0,-1 1-1 0 0,0-1 1 0 0,-1 0 0 0 0,-1 1-1 0 0,0-1 1 0 0,-1-1 0 0 0,-5 12-1 0 0,8-23 10 0 0,-2 8 1 0 0,-1 0-1 0 0,0-1 1 0 0,-1 0 0 0 0,0 0-1 0 0,-1-1-10 0 0,5-6 7 0 0,0-1-1 0 0,0 0 0 0 0,-1 0 0 0 0,1 1 0 0 0,-1-1 0 0 0,1-1 0 0 0,-1 1 1 0 0,0 0-1 0 0,-1 0-6 0 0,2-1 10 0 0,0 0 1 0 0,1-1-1 0 0,-1 1 1 0 0,-1-1 0 0 0,1 1-1 0 0,0-1 1 0 0,0 0-1 0 0,0 0 1 0 0,0 0-1 0 0,0 0 1 0 0,0 0-1 0 0,0 0 1 0 0,0-1 0 0 0,0 1-1 0 0,-1-1-10 0 0,-1 0 17 0 0,0-1 0 0 0,0 1 0 0 0,1-1 0 0 0,-1 0 0 0 0,0-1 0 0 0,1 1 0 0 0,-1 0 0 0 0,1-1 0 0 0,0 0 0 0 0,-1 0 0 0 0,2 0 0 0 0,-1 0 0 0 0,0-1 0 0 0,0 1 0 0 0,1-1-17 0 0,-3-4 13 0 0,0-1-1 0 0,0 1 1 0 0,1-1 0 0 0,0 0-1 0 0,1 0 1 0 0,0-2-13 0 0,-1-4 9 0 0,0 0 1 0 0,2-1 0 0 0,0 0-1 0 0,1 1 1 0 0,0-1 0 0 0,2-12-10 0 0,0 8-1 0 0,2 0 0 0 0,0 1 0 0 0,1-1 0 0 0,1 1 0 0 0,1-3 1 0 0,-3 14-7 0 0,0 0 0 0 0,1 0 0 0 0,-1 1 0 0 0,1-1-1 0 0,1 1 1 0 0,-1-1 0 0 0,1 1 0 0 0,5-4 7 0 0,-7 8-5 0 0,0-1 0 0 0,1 1 1 0 0,-1 1-1 0 0,1-1 0 0 0,-1 0 0 0 0,1 1 0 0 0,0 0 1 0 0,0 0-1 0 0,0 0 0 0 0,0 0 0 0 0,1 1 0 0 0,-1-1 1 0 0,0 1-1 0 0,1 0 0 0 0,-1 1 0 0 0,1-1 0 0 0,0 1 5 0 0,1-1-2 0 0,0 1 0 0 0,-1 1 0 0 0,1-1 0 0 0,-1 1 0 0 0,1 0 0 0 0,-1 0 0 0 0,1 1 0 0 0,-1-1 0 0 0,1 1 0 0 0,-1 0 0 0 0,0 1 0 0 0,0-1 0 0 0,0 1 0 0 0,-1 0 0 0 0,1 0 0 0 0,0 1 0 0 0,-1-1 0 0 0,0 1 0 0 0,0 0-1 0 0,0 0 1 0 0,-1 0 0 0 0,1 1 0 0 0,-1-1 0 0 0,0 1 0 0 0,0 0 0 0 0,0 1 2 0 0,1 2 4 0 0,-1 0 1 0 0,0 0-1 0 0,0 1 0 0 0,-1-1 1 0 0,0 1-1 0 0,0 0 0 0 0,-1 0 0 0 0,0-1 1 0 0,-1 1-1 0 0,0 0 0 0 0,0 0 1 0 0,-1 0-1 0 0,0 0 0 0 0,-2 6-4 0 0,0-1 47 0 0,-1-1-1 0 0,0 1 1 0 0,-1-1-1 0 0,0 0 1 0 0,-1 0-1 0 0,-1 0 1 0 0,0-1-1 0 0,-8 11-46 0 0,10-16 17 0 0,-1-1-1 0 0,0 1 1 0 0,0-2-1 0 0,0 1 1 0 0,-1-1-1 0 0,1 0 0 0 0,-1 0 1 0 0,-5 2-17 0 0,0-1-16 0 0,0 0 1 0 0,0-1-1 0 0,-1 0 0 0 0,1-1 0 0 0,-2 0 16 0 0,9-3-342 0 0,0 0 0 0 0,0 0 0 0 0,-1-1 0 0 0,1 0-1 0 0,0 0 1 0 0,-1 0 0 0 0,1 0 0 0 0,0-1 0 0 0,0 0-1 0 0,-1 0 1 0 0,1 0 0 0 0,0-1 342 0 0,-17-6-7523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7.7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518 45 3223 0 0,'0'0'143'0'0,"2"0"166"0"0,12-2 2805 0 0,0-1-1 0 0,3-2-3113 0 0,-15 4 513 0 0,0 1-35 0 0,4-3-20 0 0,-5 3-2 0 0,-1 0-1 0 0,2-1-7 0 0,5-1-7 0 0,-5 1-1 0 0,-2 1-8 0 0,0 0-33 0 0,0 0-14 0 0,0 0-1 0 0,0 0-10 0 0,0 0-48 0 0,0 0-26 0 0,0 0-4 0 0,0-1-6 0 0,0 0-240 0 0,0 0 0 0 0,0 0 0 0 0,0 0 0 0 0,-1 0 0 0 0,1 0 0 0 0,-1 0 0 0 0,1 0 0 0 0,0 0 0 0 0,-1 0 0 0 0,1 0 0 0 0,-1 0 0 0 0,0 0 0 0 0,1 0 0 0 0,-1 0 0 0 0,0 1 1 0 0,0-1-1 0 0,1 0 0 0 0,-1 0 0 0 0,0 1 0 0 0,0-1 0 0 0,0 1 0 0 0,0-1 0 0 0,0 1 0 0 0,0-1 0 0 0,0 1 0 0 0,0 0 0 0 0,0-1 0 0 0,0 1-50 0 0,-2-1 81 0 0,0 0-1 0 0,0 1 1 0 0,1-1-1 0 0,-1 1 1 0 0,0 0-1 0 0,0-1 1 0 0,0 1-1 0 0,0 1 1 0 0,0-1-1 0 0,-2 1-80 0 0,-1 0 112 0 0,-10 2 148 0 0,1 2 0 0 0,-1-1 0 0 0,1 2 0 0 0,-1 0-260 0 0,-132 70 708 0 0,120-60-661 0 0,1 1 0 0 0,1 2 0 0 0,1 1 0 0 0,-3 4-47 0 0,2 1 0 0 0,-10 13 0 0 0,26-26 0 0 0,0 0 0 0 0,1 1 0 0 0,1 0 0 0 0,-5 9 0 0 0,4-4 0 0 0,4-10 0 0 0,1 0 0 0 0,0 0 0 0 0,1 1 0 0 0,0-1 0 0 0,0 1 0 0 0,-1 6 0 0 0,3-3 0 0 0,1-10-3 0 0,0-1-1 0 0,0 0 0 0 0,0 0-1 0 0,0 0 1 0 0,1 0 0 0 0,-1-1 0 0 0,0 1 0 0 0,0 0 0 0 0,1 0 0 0 0,-1 0 0 0 0,0-1 0 0 0,1 1 0 0 0,-1 0 0 0 0,1 0 0 0 0,-1-1 4 0 0,9 15-13 0 0,-6-12 11 0 0,1-1-5 0 0,11 10-13 0 0,0-1 1 0 0,1-1 0 0 0,15 7 18 0 0,4 1 6 0 0,14 2-5 0 0,-23-9 0 0 0,-1 1 0 0 0,14 9 0 0 0,-27-14 0 0 0,0 1 0 0 0,-1 0 0 0 0,0 1 0 0 0,0 0 0 0 0,-1 0 0 0 0,1 3 0 0 0,0 0-7 0 0,-6-7 36 0 0,0 0 0 0 0,-1 1 0 0 0,1-1 0 0 0,-1 1 0 0 0,-1 0 0 0 0,2 3-29 0 0,-1-2 116 0 0,0 0-1 0 0,-1 1 1 0 0,0-1 0 0 0,-1 1 0 0 0,0 0-1 0 0,0 0 1 0 0,0 0 0 0 0,-1 0 0 0 0,-1 0-1 0 0,1 0 1 0 0,-1 2-116 0 0,-1-3 74 0 0,0 0 0 0 0,0 1 0 0 0,0-1 0 0 0,-1 0 0 0 0,0 0 0 0 0,0 0 0 0 0,-1 0 0 0 0,0-1 0 0 0,0 1 0 0 0,-1-1 0 0 0,0 0-1 0 0,0 1 1 0 0,0-2 0 0 0,-1 1 0 0 0,0 0 0 0 0,0-1 0 0 0,0 0 0 0 0,-1 0 0 0 0,0-1 0 0 0,0 0 0 0 0,0 0 0 0 0,0 0 0 0 0,0 0 0 0 0,-6 1-74 0 0,-16 6 75 0 0,1-1 1 0 0,-2-2-1 0 0,1-1 1 0 0,-1-1-1 0 0,-29 2-75 0 0,28-4-13 0 0,13-1-38 0 0,0-1 0 0 0,0-1 0 0 0,0-1 0 0 0,-8-1 51 0 0,17 1-246 0 0,7 0-60 0 0,1 0-13 0 0,0 0-126 0 0,0 0-527 0 0,0-2-232 0 0,0-1-149 0 0,0-1 0 0 0,1 1 0 0 0,0 0 0 0 0,-1-1 0 0 0,2-1 1353 0 0,3-9-6070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9.6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59 2303 0 0,'0'0'338'0'0,"0"0"576"0"0,1-1 256 0 0,13-29 4232 0 0,-14 28-4858 0 0,0 2 0 0 0,0-1-6 0 0,1-9-205 0 0,0 1 1008 0 0,-1 3 2951 0 0,-2 11-4002 0 0,-3 2-28 0 0,-5 19 132 0 0,1 0-1 0 0,-2 12-393 0 0,-11 58 411 0 0,4-13-155 0 0,7-36-128 0 0,3 1 1 0 0,2-1 0 0 0,1 2 0 0 0,3-1 0 0 0,2 0 0 0 0,5 31-129 0 0,-3-52 98 0 0,6 20-98 0 0,-6-37 25 0 0,1 0 0 0 0,0 0 0 0 0,1-1 0 0 0,0 1 0 0 0,0-1 0 0 0,2 2-25 0 0,-1-3 27 0 0,-5-7 41 0 0,0-1 18 0 0,2 0 2 0 0,1 0-64 0 0,-1 0-1 0 0,1-1 0 0 0,0 1 1 0 0,-1-1-1 0 0,1 0 0 0 0,-1 0 1 0 0,0 0-1 0 0,1 0 0 0 0,-1 0 1 0 0,0 0-1 0 0,1-1 0 0 0,-1 1 1 0 0,0-1-1 0 0,0 0 0 0 0,0 1 1 0 0,-1-1-1 0 0,1 0 0 0 0,0 0 1 0 0,-1 0-1 0 0,1 0 0 0 0,-1-1-23 0 0,6-8 114 0 0,0 1 0 0 0,-2-2-1 0 0,5-10-113 0 0,-9 20 9 0 0,16-43 109 0 0,-1-1 0 0 0,-2-6-118 0 0,1-1 156 0 0,11-22-156 0 0,-24 71 1 0 0,3-10 20 0 0,1 0 0 0 0,1 1 0 0 0,2-4-21 0 0,-2 8 0 0 0,-7 9 0 0 0,1 0 0 0 0,-1-1 0 0 0,1 1 0 0 0,-1 0 0 0 0,1 0 0 0 0,-1-1 0 0 0,1 1 0 0 0,-1 0 0 0 0,1 0 0 0 0,-1 0 0 0 0,1-1 0 0 0,-1 1 0 0 0,1 0 0 0 0,0 0 0 0 0,0 0 0 0 0,1 0 0 0 0,1 1 0 0 0,0-1 0 0 0,-1 1 0 0 0,1 0 0 0 0,-1-1 0 0 0,0 1 0 0 0,1 0 0 0 0,-1 1 0 0 0,0-1 0 0 0,1 0 0 0 0,-1 1 0 0 0,0-1 0 0 0,0 1 0 0 0,0-1 0 0 0,0 1 0 0 0,0 0 0 0 0,-1 0 0 0 0,1 0 0 0 0,0 0 0 0 0,-1 0 0 0 0,1 1 0 0 0,1 3 0 0 0,1 0 0 0 0,-1 0 0 0 0,0 1 0 0 0,0-1 0 0 0,0 1 0 0 0,-1 0 0 0 0,0 2 0 0 0,8 30 0 0 0,1 0 0 0 0,7 14 0 0 0,-18-53 0 0 0,15 36 19 0 0,10 17-19 0 0,-20-44 5 0 0,0 1 0 0 0,1-1 0 0 0,0 0 0 0 0,1 0 0 0 0,0-1 0 0 0,1 0-1 0 0,5 5-3 0 0,-10-10 3 0 0,1 0 1 0 0,-1-1-1 0 0,1 0 1 0 0,0 0 0 0 0,-1 0-1 0 0,1 0 1 0 0,0-1 0 0 0,0 1-1 0 0,0-1 1 0 0,0 0 0 0 0,0 0-1 0 0,1 0 1 0 0,-1-1 0 0 0,0 0-1 0 0,0 1 1 0 0,0-1 0 0 0,5-1-5 0 0,-3 0 17 0 0,0 0 1 0 0,0-1-1 0 0,0 0 1 0 0,0 0-1 0 0,0 0 1 0 0,0-1-1 0 0,0 0 1 0 0,-1 0-1 0 0,1 0 1 0 0,-1 0-1 0 0,3-3-17 0 0,4-4 103 0 0,-1 0-1 0 0,0-1 0 0 0,-1 0 0 0 0,0-1 0 0 0,-1 0 1 0 0,0-1-1 0 0,4-8-102 0 0,-3 4 148 0 0,-2-1 1 0 0,0 0 0 0 0,0-1-1 0 0,-2 0 1 0 0,3-12-149 0 0,-1-9 289 0 0,0 1-1 0 0,-3-1 1 0 0,-1-1 0 0 0,-2-4-289 0 0,-3 15 150 0 0,0-1 1 0 0,-2 1-1 0 0,-1 0 0 0 0,-1 1 1 0 0,-8-26-151 0 0,8 40 12 0 0,-1 0 1 0 0,-1 1-1 0 0,0-2-12 0 0,6 15-75 0 0,1 1-22 0 0,0 0-106 0 0,0 0-21 0 0,0 0 7 0 0,0 0-91 0 0,0 0-385 0 0,0 0-166 0 0,1 1-902 0 0,7 6-3656 0 0,1 0-1569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6.7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8 3223 0 0,'0'0'379'0'0,"2"0"382"0"0,5-3 174 0 0,-5 3 32 0 0,-2 0-45 0 0,0 0-216 0 0,5-3-167 0 0,-4 2 4715 0 0,-7 12-4649 0 0,1 1 0 0 0,-4 10-605 0 0,-5 12 515 0 0,-53 92 772 0 0,29-58-852 0 0,23-38-11 0 0,-6 22-424 0 0,-4 7 405 0 0,13-27-396 0 0,11-31-74 0 0,3-1-27 0 0,11-3 88 0 0,0-1 1 0 0,-1 0-1 0 0,1-1 0 0 0,-1 0 0 0 0,7-4 4 0 0,25-10 12 0 0,31-7-14 0 0,-57 21 2 0 0,0 0-1 0 0,0 2 1 0 0,7-1 0 0 0,-16 3 0 0 0,0 1 1 0 0,1 0-1 0 0,-1 0 1 0 0,0 1-1 0 0,0 0 1 0 0,1 1-1 0 0,2 1 0 0 0,-6-1 2 0 0,1 0-1 0 0,0 1 1 0 0,-1-1-1 0 0,1 2 1 0 0,-1-1-1 0 0,0 1 0 0 0,0 0 1 0 0,-1 0-1 0 0,1 0 1 0 0,1 3-2 0 0,0 0 40 0 0,-1 0 0 0 0,0 0 0 0 0,0 0 0 0 0,-1 1 0 0 0,0 0-1 0 0,0 0 1 0 0,2 8-40 0 0,4 9 213 0 0,-2 1 0 0 0,-1 1-213 0 0,-4-13 101 0 0,-1-1-1 0 0,-1 0 1 0 0,0 1 0 0 0,0 0-1 0 0,-2 6-100 0 0,0 8 237 0 0,-2 0-1 0 0,-1 6-236 0 0,0-19 79 0 0,0 0 1 0 0,0 0-1 0 0,-1-1 0 0 0,-1 1 0 0 0,0-1 1 0 0,-1 0-1 0 0,-1 0 0 0 0,0-1 0 0 0,-1 0-79 0 0,2-3 57 0 0,-1-1-1 0 0,0 0 1 0 0,0 0-1 0 0,-1-1 1 0 0,0 0-1 0 0,0-1 1 0 0,-1 0-1 0 0,0 0 1 0 0,0 0-1 0 0,0-1 0 0 0,-1-1 1 0 0,-5 3-57 0 0,-6 1 71 0 0,-1-1 0 0 0,0 0 0 0 0,0-2-1 0 0,-1 0 1 0 0,0-1 0 0 0,-16 0-71 0 0,30-5-32 0 0,7 0-128 0 0,2 0-32 0 0,0 0 0 0 0,0 0-125 0 0,0 0-527 0 0,0 0-232 0 0,0 0-657 0 0,1-2-2570 0 0,3-7-1096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25.68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105 815 2303 0 0,'0'0'284'0'0,"0"0"354"0"0,0 0 156 0 0,0 0 34 0 0,0 0-77 0 0,0 0-342 0 0,0 0-149 0 0,-2 2-32 0 0,-2 6-29 0 0,2-7-103 0 0,2-1-31 0 0,0 3-11 0 0,0 7-33 0 0,0-8 36 0 0,0 0 23 0 0,-1 8-6 0 0,1-7 11 0 0,-1-1-16 0 0,1 10 1 0 0,7 4 332 0 0,0 8 494 0 0,-6-21-736 0 0,-1-3 0 0 0,0 0-4 0 0,0 0-16 0 0,2 1-4 0 0,5 7 0 0 0,-5-6 3 0 0,-2-2 10 0 0,0 0 3 0 0,0 0 0 0 0,3-1 0 0 0,1 0-89 0 0,1-1-1 0 0,-1 0 0 0 0,0 0 0 0 0,0 0 0 0 0,0 0 1 0 0,0-1-1 0 0,0 1 0 0 0,0-1 0 0 0,0 0 0 0 0,2-3-62 0 0,6-6 186 0 0,-1-1-1 0 0,4-7-185 0 0,9-9 175 0 0,36-46 117 0 0,-25 29-200 0 0,-19 26-55 0 0,38-50 39 0 0,-42 53-48 0 0,0-1 0 0 0,-2 0 1 0 0,2-6-29 0 0,52-131 94 0 0,-50 120-60 0 0,2-6-23 0 0,-7 16-11 0 0,1 1-1 0 0,3-5 1 0 0,0 6 54 0 0,12-17-54 0 0,-18 30 20 0 0,-1 0-1 0 0,2-6-19 0 0,0-1 18 0 0,1 2-1 0 0,9-12-17 0 0,-15 23 9 0 0,8-18 60 0 0,-3 8-3 0 0,2-7 0 0 0,-10 18-57 0 0,1 1 47 0 0,-1 2 21 0 0,0 0 6 0 0,0 0 10 0 0,0 0 1 0 0,0 0-12 0 0,0 0-2 0 0,0 0 0 0 0,0 0 0 0 0,0 0 0 0 0,0 0-2 0 0,0 0-12 0 0,0 0-2 0 0,0 0 2 0 0,-2 2 3 0 0,-6 5-4 0 0,-19 21 59 0 0,8-8-58 0 0,7-6-45 0 0,0-1 0 0 0,0 2 1 0 0,2-1-1 0 0,-8 14-21 0 0,-38 71 215 0 0,-3 5 151 0 0,42-75-272 0 0,-1-1 0 0 0,-15 17-94 0 0,-16 24 23 0 0,-89 134 30 0 0,123-182-47 0 0,-50 68 52 0 0,51-69-58 0 0,10-14 0 0 0,0-1 0 0 0,0 0 0 0 0,0 0 0 0 0,-4 4 0 0 0,-3 0 0 0 0,10-6 0 0 0,0 1 0 0 0,-9 7 0 0 0,0-2 0 0 0,0 0 0 0 0,1-1 0 0 0,0-1 0 0 0,0 0 0 0 0,-1 1 0 0 0,3-4-10 0 0,5-3-44 0 0,2-1-10 0 0,2-1 11 0 0,3-2 33 0 0,23-13-35 0 0,-14 7 42 0 0,0-1 1 0 0,0 0-1 0 0,-1-1 0 0 0,0 0 0 0 0,11-13 13 0 0,-11 12 0 0 0,1 0 0 0 0,3-1 0 0 0,17-14 0 0 0,4-7 13 0 0,2-3-51 0 0,1 3-1 0 0,22-13 39 0 0,-55 41 0 0 0,0 0 0 0 0,0-1 0 0 0,-1 0 0 0 0,7-7 0 0 0,4-8 0 0 0,1-3 0 0 0,-11 15 0 0 0,10-15 0 0 0,-2 6 0 0 0,-2-1 0 0 0,0-1 0 0 0,8-19 0 0 0,-22 39 0 0 0,10-16 0 0 0,4-4 0 0 0,-8 11 0 0 0,-3 3 0 0 0,1 1 0 0 0,0-1 0 0 0,3-3 0 0 0,-3 4 0 0 0,14-25 0 0 0,-4 8 0 0 0,-6 10 0 0 0,0 1 0 0 0,0 2 0 0 0,-1-1 0 0 0,1 0 0 0 0,-1 3 11 0 0,-3 6 32 0 0,5-4-33 0 0,0 1 1 0 0,-9 5-10 0 0,0 0-1 0 0,0 0 1 0 0,0 0-1 0 0,0 0 1 0 0,0 0 0 0 0,0 0-1 0 0,0 0 1 0 0,0 0 0 0 0,0 0-1 0 0,1 0 1 0 0,-1 0 0 0 0,0 0-1 0 0,0-1 1 0 0,0 1-1 0 0,0 0 1 0 0,0 0 0 0 0,0 0-1 0 0,0 0 1 0 0,0 0 0 0 0,0 0-1 0 0,0 0 1 0 0,0 0 0 0 0,0 0-1 0 0,0 0 1 0 0,0 0-1 0 0,1 0 1 0 0,-1 0 0 0 0,0 0-1 0 0,0 1 1 0 0,0-1 0 0 0,0 0-1 0 0,0 0 1 0 0,0 0 0 0 0,0 0-1 0 0,0 0 1 0 0,0 0 0 0 0,0 0-1 0 0,0 0 1 0 0,0 0-1 0 0,0 0 1 0 0,0 0 0 0 0,0 0-1 0 0,0 0 1 0 0,0 0 0 0 0,0 0-1 0 0,0 0 1 0 0,0 0 0 0 0,1 0-1 0 0,-1 0 1 0 0,0 0-1 0 0,0 1 1 0 0,0-1 0 0 0,0 0-1 0 0,0 0 1 0 0,0 0 0 0 0,0 0-1 0 0,0 0 1 0 0,0 0 0 0 0,0 0-1 0 0,0 0 1 0 0,0 0-1 0 0,0 0 1 0 0,0 0 0 0 0,0 0-1 0 0,0 0 1 0 0,-1 0 0 0 0,1 1-1 0 0,3 11 10 0 0,-4 0 1 0 0,0-7 32 0 0,-4 5-33 0 0,-2 3-10 0 0,-11 8 0 0 0,12-14 0 0 0,-1 1 0 0 0,-5 5 0 0 0,1-3 0 0 0,-1 3 0 0 0,8-10 0 0 0,-1-1 0 0 0,-16 19 0 0 0,8-8 0 0 0,1 2 0 0 0,0-1 0 0 0,-4 9 0 0 0,-19 24 0 0 0,22-31 0 0 0,1 0 0 0 0,-10 19 0 0 0,5-9-62 0 0,0 0-1 0 0,-2-1 0 0 0,-9 9 63 0 0,24-30-4 0 0,-47 64-471 0 0,-3 9 475 0 0,-18 26-585 0 0,59-86-229 0 0,2 1 0 0 0,-4 7 814 0 0,4-7-4296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4:14.9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657 2140 1839 0 0,'0'0'83'0'0,"-2"-2"-6"0"0,-6-3 26 0 0,8 4-47 0 0,-1 1-1 0 0,0-1 1 0 0,1 1 0 0 0,-1 0-1 0 0,0-1 1 0 0,1 1-1 0 0,-1 0 1 0 0,0 0-1 0 0,1 0 1 0 0,-1-1 0 0 0,0 1-1 0 0,0 0 1 0 0,1 0-1 0 0,-1 0 1 0 0,0 0-56 0 0,-4 0 209 0 0,-29-8 355 0 0,13 3-55 0 0,1 0 0 0 0,-16-7-509 0 0,32 10 88 0 0,-1 0 0 0 0,0 1 0 0 0,0-1 0 0 0,0 1-1 0 0,-1 0 1 0 0,1 0 0 0 0,0 0 0 0 0,0 1 0 0 0,0 0 0 0 0,-1 0-1 0 0,1 0 1 0 0,0 1 0 0 0,0 0 0 0 0,-2 0-88 0 0,-28 4 691 0 0,23-3-370 0 0,1 0 0 0 0,-5 1-321 0 0,-18 6 709 0 0,-1-2-709 0 0,24-6 355 0 0,1 0-1 0 0,-1 0 0 0 0,0-1 1 0 0,-6-2-355 0 0,-14 1 2357 0 0,20 3-1748 0 0,9-2-325 0 0,2 0-84 0 0,0 0-37 0 0,0 0-10 0 0,0 0-7 0 0,0 0-29 0 0,0 0-12 0 0,0 0-1 0 0,0 0-2 0 0,0 0-13 0 0,3 2-8 0 0,2 1-31 0 0,1 1 0 0 0,0-1 0 0 0,0-1-1 0 0,0 1 1 0 0,0-1 0 0 0,0 0 0 0 0,5 1-50 0 0,14 2 425 0 0,10 0-425 0 0,-3-1 170 0 0,32 3 156 0 0,3 1-69 0 0,64 16 53 0 0,37 7-92 0 0,-128-25-167 0 0,0-2 0 0 0,0-1 0 0 0,9-2-51 0 0,117 3 160 0 0,-30 0-8 0 0,292-10 576 0 0,-417 5-701 0 0,189-10 104 0 0,-26-1-81 0 0,-5 0 28 0 0,69-7 71 0 0,-81 10 190 0 0,2 7-339 0 0,-103 4 119 0 0,30 6-119 0 0,3 1 51 0 0,76 5-38 0 0,90 4 28 0 0,-159-20 7 0 0,-50 0-22 0 0,19 3-26 0 0,-29-1 38 0 0,0-1 0 0 0,16-4-38 0 0,30-1 52 0 0,66 5 106 0 0,-97 1-65 0 0,-5-2 14 0 0,18-4-107 0 0,-18 1 90 0 0,19 2-90 0 0,36-2 64 0 0,0 0 0 0 0,2 2-64 0 0,-58 0 0 0 0,-17 3 18 0 0,8 2-18 0 0,14 0 54 0 0,23-1 16 0 0,67-2 60 0 0,10-1 1 0 0,-116 2-70 0 0,30 4 3 0 0,98-3 40 0 0,-84-2-26 0 0,30-5-68 0 0,9 2 54 0 0,-90 3-64 0 0,-22 0 0 0 0,15-1 54 0 0,-5 1-44 0 0,-9 1-10 0 0,16-1 4 0 0,-19 0 4 0 0,3 0 40 0 0,8 3-24 0 0,2-2 24 0 0,2 0-25 0 0,4 0 29 0 0,-21 0-51 0 0,41 4 74 0 0,-19-4-31 0 0,-18-1-28 0 0,32 4 177 0 0,-25-3-129 0 0,-8 0-10 0 0,6 0-33 0 0,-8 0 34 0 0,0-1 18 0 0,6-3 11 0 0,-6 3 1 0 0,-2 1 11 0 0,0 0-13 0 0,0 0-10 0 0,2-3-2 0 0,3-8 0 0 0,-3 6 14 0 0,7-17 41 0 0,-7 12-104 0 0,-1-1 57 0 0,1-4-14 0 0,-1-1 1 0 0,-1-12-66 0 0,1 1 10 0 0,1 10 33 0 0,1 0-22 0 0,8-43 51 0 0,5-37-19 0 0,21-47 11 0 0,-31 120-64 0 0,2-12 0 0 0,1-10 0 0 0,14-57 29 0 0,-1-26-29 0 0,-18 100 35 0 0,3-17-35 0 0,-2 10 0 0 0,2 0 0 0 0,7-22 0 0 0,-2 17 39 0 0,2-7 6 0 0,2 1-1 0 0,7-11-44 0 0,30-68 0 0 0,-1-17 0 0 0,7-4 0 0 0,-46 114 0 0 0,0 0 0 0 0,1-16 0 0 0,-7 28 0 0 0,-5 17 0 0 0,1-1 0 0 0,0-3 0 0 0,8-29 0 0 0,-8 23 0 0 0,1 0 0 0 0,2-1-11 0 0,-1 4-42 0 0,16-42-11 0 0,-19 48 64 0 0,2-3 0 0 0,-1-1 0 0 0,-1 0 0 0 0,1 0 0 0 0,0-6 0 0 0,1 1 0 0 0,4-16 0 0 0,-5 17 0 0 0,0-12 0 0 0,-4 20 0 0 0,2-17 1 0 0,-1 3-13 0 0,-1 15-30 0 0,0-8 31 0 0,-3-10 0 0 0,4 20-42 0 0,-3 0 0 0 0,-9-4 42 0 0,-2 2 11 0 0,0 2 0 0 0,-2 1 0 0 0,2 1 0 0 0,-1 0 0 0 0,-1 1 0 0 0,12-1 0 0 0,0 1 0 0 0,0-1 0 0 0,0 0 0 0 0,0-1 0 0 0,1 1 0 0 0,-5-1 0 0 0,0 0 0 0 0,-16 7 0 0 0,-2-1 0 0 0,-1-1 0 0 0,1-1 0 0 0,-12-1 0 0 0,9 1 0 0 0,0 1 0 0 0,-6 3 0 0 0,6-2 0 0 0,13-2 0 0 0,-1-2 0 0 0,-6 0 0 0 0,-18 1 0 0 0,7 3 0 0 0,-43 3 0 0 0,51-5 0 0 0,0 1 0 0 0,1 2 0 0 0,-6 2 0 0 0,-12 2 0 0 0,-24 6 0 0 0,-89 17 0 0 0,-50-6 0 0 0,68-10 0 0 0,27-2 0 0 0,4 3 0 0 0,33-5 0 0 0,8-3 0 0 0,-234 32 0 0 0,-214 31 0 0 0,468-64 0 0 0,-1-2 0 0 0,0-3 0 0 0,-33-1 0 0 0,60-3 0 0 0,-9-1 0 0 0,-1 2 0 0 0,-4 1 0 0 0,-175 26 0 0 0,91-10 0 0 0,-10 7 0 0 0,-42 8 0 0 0,49-15 0 0 0,-23-5 0 0 0,87-10 0 0 0,-1 0 0 0 0,-5 3 0 0 0,-102 12 0 0 0,79-10 0 0 0,-17-3 0 0 0,-44 3 0 0 0,53-1 0 0 0,-15-4 0 0 0,75-1 0 0 0,0 1 0 0 0,-9 3 0 0 0,-32 3 0 0 0,-68-2 0 0 0,63-4 0 0 0,-89 10 0 0 0,10-1 0 0 0,9 3 0 0 0,88-7 0 0 0,0-3 0 0 0,-41-3 0 0 0,54-2 100 0 0,-7 3-100 0 0,-24 0 68 0 0,2 1-184 0 0,32-1 64 0 0,-2 1 52 0 0,27-1 0 0 0,-19-1 0 0 0,11-1 0 0 0,-37-2 0 0 0,58 1 0 0 0,0 0 0 0 0,0 1 0 0 0,-6 1 0 0 0,-8 1 0 0 0,3-2 0 0 0,14-2 0 0 0,0 0 0 0 0,-2 0 0 0 0,4 1 0 0 0,0 0 0 0 0,1 0 0 0 0,-1 1 0 0 0,0-1 0 0 0,0 0 0 0 0,0 1 0 0 0,-2 0 0 0 0,-8 2 0 0 0,-10 3 0 0 0,18-4 0 0 0,-27 6 0 0 0,13-3 0 0 0,-18-4 0 0 0,24 1 0 0 0,0 1 0 0 0,3 0-10 0 0,7 0-33 0 0,-3 8 32 0 0,4-3 2 0 0,1 0 0 0 0,-1 0-1 0 0,2 1 1 0 0,-1-1 0 0 0,1 0-1 0 0,1 1 1 0 0,-1-1-1 0 0,2 1 11 0 0,-2-4-12 0 0,1-1 0 0 0,0 1 0 0 0,0-1 0 0 0,1 0 0 0 0,0 1 11 0 0,3 10 1 0 0,10 54-75 0 0,4 46 74 0 0,-12-50-23 0 0,-3 31 23 0 0,-4 66-21 0 0,-1 9 11 0 0,-1-39 10 0 0,0-81 0 0 0,3 194 11 0 0,1-226 32 0 0,5 24-21 0 0,-5-24 26 0 0,-1 16 18 0 0,-1-29-59 0 0,-1 21 7 0 0,-2 7 39 0 0,-1-3-978 0 0,4-28-434 0 0,0-3-3449 0 0,0 0-1476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02.5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537 22 3911 0 0,'0'0'176'0'0,"0"0"34"0"0,0 0 14 0 0,-2 2 6 0 0,-5 4 2 0 0,5-5-26 0 0,1 1-120 0 0,-16 16-10 0 0,8-8-76 0 0,1-2 68 0 0,6-5 1 0 0,0 0 0 0 0,0 0-1 0 0,-1-1 1 0 0,1 1 0 0 0,-1-1 0 0 0,0 0-1 0 0,0 0 1 0 0,0 0 0 0 0,0 0 0 0 0,0 0-1 0 0,-1-1-68 0 0,-32 16 2650 0 0,-4-1-2650 0 0,25-10 261 0 0,13-5-148 0 0,-1-1-5 0 0,-23 3 144 0 0,24-2-174 0 0,-1-1-22 0 0,-21-2 114 0 0,19 1-100 0 0,-2 0-14 0 0,-1-2 42 0 0,-5-2-44 0 0,2-2-33 0 0,11 7-20 0 0,-1 0 1 0 0,1 0-1 0 0,0 0 0 0 0,0 0 1 0 0,0 0-1 0 0,0-1 0 0 0,0 1 1 0 0,0 0-1 0 0,-1 0 0 0 0,1 0 1 0 0,0 0-1 0 0,0 0 0 0 0,0 0 1 0 0,0 0-1 0 0,0 0 0 0 0,0-1 1 0 0,0 1-1 0 0,0 0 0 0 0,0 0 1 0 0,0 0-1 0 0,0 0 0 0 0,0 0 1 0 0,0 0-1 0 0,-1-1 0 0 0,1 1 1 0 0,0 0-1 0 0,0 0 0 0 0,0 0 1 0 0,0 0-1 0 0,0 0 0 0 0,0-1 1 0 0,0 1-2 0 0,2-10 10 0 0,-2 9-10 0 0,1-1 0 0 0,-1 1 0 0 0,1 0 0 0 0,-1 0 0 0 0,1 0 0 0 0,0 0 0 0 0,0 0 0 0 0,0-1 0 0 0,9-5 0 0 0,2 1 0 0 0,1 4 0 0 0,3 1 0 0 0,-15 2 0 0 0,1-1 0 0 0,0 0 0 0 0,-1 1 0 0 0,1 0 0 0 0,-1-1 0 0 0,1 1 0 0 0,0 0 0 0 0,12 8 11 0 0,-1 4 48 0 0,-11-8-34 0 0,1 0 1 0 0,-1 1-1 0 0,1-1 0 0 0,-1 0-25 0 0,-2-3 5 0 0,1 1 77 0 0,0 0 22 0 0,0 7-30 0 0,1 0 1 0 0,-2-1-1 0 0,1 1 0 0 0,-1 0 1 0 0,-1 0-1 0 0,-1 6-74 0 0,-2 7 136 0 0,-2 0 0 0 0,-1 0 0 0 0,0-1 0 0 0,-1 0 0 0 0,-2 0 0 0 0,-7 12-136 0 0,9-24 166 0 0,5-7-132 0 0,3-3-23 0 0,-1 1 0 0 0,1 0 0 0 0,-1-1 0 0 0,1 1 0 0 0,-1-1 0 0 0,0 1 0 0 0,1-1 0 0 0,-1 1-1 0 0,0-1 1 0 0,0 1 0 0 0,0-1 0 0 0,1 0 0 0 0,-1 1 0 0 0,0-1 0 0 0,0 0 0 0 0,0 1-11 0 0,-3 0 33 0 0,-3 2 49 0 0,0 0 0 0 0,0-1 0 0 0,-1 0 0 0 0,-3 1-82 0 0,7-4 60 0 0,-1 0-49 0 0,0 0 0 0 0,0-1 0 0 0,1 0 1 0 0,-1 0-1 0 0,1 0 0 0 0,-1-1 0 0 0,1 1 0 0 0,-3-3-11 0 0,4 2-1 0 0,0 0 0 0 0,0-1 1 0 0,0 1-1 0 0,0-1 1 0 0,1 0-1 0 0,-2-2 1 0 0,0-1 10 0 0,1 1-5 0 0,0 1 0 0 0,0-1 1 0 0,1 0-1 0 0,0 0 0 0 0,0 0 0 0 0,0 0 1 0 0,1 0-1 0 0,0 0 0 0 0,0 0 0 0 0,1-1 1 0 0,-1 1-1 0 0,1-1-5 0 0,1-6-15 0 0,0 0 0 0 0,1 0 1 0 0,0 0-1 0 0,1 0 0 0 0,1-4 15 0 0,-1 10-8 0 0,-1 0 0 0 0,1 1 0 0 0,1-1 0 0 0,-1 1 0 0 0,1 0 0 0 0,0 0 0 0 0,0 0 0 0 0,1 0 0 0 0,1 0 8 0 0,2-3-12 0 0,0 2 0 0 0,0-1 0 0 0,1 1 0 0 0,0 1 0 0 0,6-4 12 0 0,-8 5-10 0 0,-3 3 10 0 0,-1 0-1 0 0,1 0 1 0 0,0 0 0 0 0,0 0 0 0 0,0 1-1 0 0,4-1 1 0 0,6-2-10 0 0,3 3-33 0 0,-1 3 32 0 0,-12-1 9 0 0,-3-1-3 0 0,0 0 1 0 0,1 0 0 0 0,-1 1 0 0 0,0-1 0 0 0,0 1-1 0 0,0-1 1 0 0,0 1 0 0 0,0 0 0 0 0,1-1-1 0 0,-1 1 1 0 0,0 0 0 0 0,0 0 4 0 0,10 9-11 0 0,-10-10 10 0 0,2 2-4 0 0,-1 1-1 0 0,1 0 0 0 0,-1-1 0 0 0,0 1 0 0 0,1 0 0 0 0,-1 0 1 0 0,-1 0-1 0 0,1 0 0 0 0,1 3 6 0 0,2 8-11 0 0,-1 1 11 0 0,-3 3 0 0 0,-2-2 0 0 0,0-9 30 0 0,-1 0-1 0 0,0 0 0 0 0,0 1-29 0 0,1-6 75 0 0,-1 1-6 0 0,-4 5-5 0 0,6-7-57 0 0,-1-1-1 0 0,1 1 0 0 0,-1-1 1 0 0,1 1-1 0 0,-1-1 0 0 0,1 0 0 0 0,-1 1 1 0 0,1-1-1 0 0,-1 1 0 0 0,1-1 1 0 0,-1 0-1 0 0,1 1 0 0 0,-1-1 1 0 0,0 0-1 0 0,1 0 0 0 0,-1 0 1 0 0,1 1-1 0 0,-1-1 0 0 0,0 0 1 0 0,0 0-7 0 0,-1 0 17 0 0,0 1-9 0 0,0-1 0 0 0,0 0 0 0 0,0 0-1 0 0,0 1 1 0 0,1-1 0 0 0,-1-1 0 0 0,0 1 0 0 0,0 0-1 0 0,0 0 1 0 0,0-1 0 0 0,0 1 0 0 0,0-1-1 0 0,1 1 1 0 0,-1-1 0 0 0,0 0 0 0 0,0 0 0 0 0,1 0-1 0 0,-1 0 1 0 0,1 0 0 0 0,-1 0 0 0 0,1 0-1 0 0,-1 0 1 0 0,1-1 0 0 0,-1 0-8 0 0,-2-1 7 0 0,1 1 1 0 0,0-1-1 0 0,0 0 1 0 0,0 0-1 0 0,1-1 1 0 0,-1 1-1 0 0,0-2-7 0 0,-3-3 1 0 0,1 1-1 0 0,0 0 0 0 0,1 0 0 0 0,-1 0 0 0 0,1-1 0 0 0,1 1 0 0 0,-1-1 0 0 0,-1-6 0 0 0,-2-13 0 0 0,6 14 0 0 0,5-1 0 0 0,3 1-12 0 0,2 4-36 0 0,-7 6 39 0 0,-1 3 5 0 0,-1-1 0 0 0,1 1 1 0 0,-1-1-1 0 0,1 1 0 0 0,-1-1 0 0 0,1 1 1 0 0,0-1-1 0 0,-1 1 0 0 0,1 0 1 0 0,0-1-1 0 0,0 1 0 0 0,-1 0 0 0 0,1 0 1 0 0,0 0-1 0 0,0-1 4 0 0,11-1-11 0 0,-9 3 11 0 0,-1-1 0 0 0,0 0 0 0 0,0 0 0 0 0,0 1 0 0 0,0-1 0 0 0,1 2 0 0 0,12 5 0 0 0,-14-6 0 0 0,1 0 0 0 0,-1 0 0 0 0,0 1 0 0 0,1-1 0 0 0,-1 0 0 0 0,0 1 0 0 0,1 0 0 0 0,5 14 0 0 0,-5-8 2 0 0,0 0-1 0 0,-1 0 1 0 0,0 0-1 0 0,0 0 1 0 0,-1 0-1 0 0,0 0 1 0 0,-1 0-1 0 0,0 6-1 0 0,0-9 40 0 0,0 0 0 0 0,0-1 0 0 0,0 1 0 0 0,-1 0 0 0 0,1-1 0 0 0,-1 1 0 0 0,0-1 0 0 0,0 1 0 0 0,-1 0-40 0 0,-3 5 140 0 0,3-5-51 0 0,0 0 0 0 0,0 0-1 0 0,0 0 1 0 0,-1-1-1 0 0,0 0 1 0 0,0 1 0 0 0,0-2-1 0 0,0 1 1 0 0,-1 0-1 0 0,0-1 1 0 0,0 0-89 0 0,3-1 29 0 0,0-1 1 0 0,-1 0 0 0 0,1 0-1 0 0,-1 0 1 0 0,1 0-1 0 0,-1 0 1 0 0,0 0-1 0 0,1-1 1 0 0,-1 1-1 0 0,0-1 1 0 0,0 0 0 0 0,1 0-1 0 0,-1 0 1 0 0,-2-1-30 0 0,-4 0 59 0 0,1 0 1 0 0,0-1-1 0 0,1-1 1 0 0,-2 0-60 0 0,2 1 29 0 0,1 0 1 0 0,0 0-1 0 0,0-1 0 0 0,-4-2-29 0 0,2-1 37 0 0,1 0 0 0 0,0 0 0 0 0,-1 0 0 0 0,-1-3-37 0 0,1 0 12 0 0,3-1-12 0 0,3-2-10 0 0,2-1-33 0 0,0 12 42 0 0,0 0 0 0 0,0 0 0 0 0,1 0 0 0 0,-1 0 0 0 0,0 0 0 0 0,1 0-1 0 0,-1 0 1 0 0,1 0 0 0 0,-1 1 0 0 0,1-2 1 0 0,9-7-10 0 0,3 2-33 0 0,-5 4 32 0 0,1 0 1 0 0,6-2 10 0 0,1 3-43 0 0,0 2 32 0 0,-1 0 11 0 0,-12 1 0 0 0,1 0 0 0 0,-1-1 0 0 0,1 1 0 0 0,-1 0 0 0 0,1 1 0 0 0,-1-1 0 0 0,2 1 0 0 0,6 6 0 0 0,1 1 0 0 0,-9-7 0 0 0,-1 1 0 0 0,0-1 0 0 0,0 0 0 0 0,0 1 0 0 0,0-1 0 0 0,-1 1 0 0 0,1 0 0 0 0,0 2 0 0 0,2 10 0 0 0,-3-5 2 0 0,0 0-1 0 0,-1 0 1 0 0,0 0-1 0 0,-1 0 1 0 0,0-1-1 0 0,0 1 1 0 0,-2 5-2 0 0,0-7 31 0 0,0 1 1 0 0,0 0-1 0 0,-1 0 0 0 0,-2 2-31 0 0,5-9 4 0 0,-2 3 20 0 0,-1 1-1 0 0,0-1 0 0 0,0 0 0 0 0,-1 0 1 0 0,0 0-1 0 0,1-1 0 0 0,-1 0 1 0 0,-1 1-1 0 0,1-2 0 0 0,-3 3-23 0 0,-8 5 114 0 0,12-8-71 0 0,-1 0 0 0 0,1 0 1 0 0,-1-1-1 0 0,0 0 0 0 0,0 1 0 0 0,0-1 1 0 0,0-1-1 0 0,0 1 0 0 0,0-1 0 0 0,0 0 1 0 0,-1 0-1 0 0,1 0 0 0 0,-4-1-43 0 0,5 0 33 0 0,1 0 0 0 0,-1-1-1 0 0,1 1 1 0 0,-1-1 0 0 0,1 0-1 0 0,-1 0 1 0 0,1 0 0 0 0,-1 0 0 0 0,1 0-1 0 0,0-1 1 0 0,0 0 0 0 0,0 1-1 0 0,0-1 1 0 0,0 0 0 0 0,0-1 0 0 0,0 1-1 0 0,1-1 1 0 0,-1 1 0 0 0,1-1 0 0 0,-1 0-1 0 0,1 0-32 0 0,-1-1 5 0 0,1 0 0 0 0,0-1 0 0 0,-1 1 0 0 0,1-1 1 0 0,1 0-1 0 0,-1 1 0 0 0,1-1 0 0 0,0 0 0 0 0,0 0 0 0 0,0 0 0 0 0,1 0 0 0 0,0 0 0 0 0,0 0 0 0 0,0 0 0 0 0,0 0 0 0 0,1 0 0 0 0,0 0 0 0 0,0 0 0 0 0,0-1-5 0 0,2-3 6 0 0,0 1-1 0 0,0-1 1 0 0,0 1 0 0 0,1-1-1 0 0,1 1 1 0 0,-1 0-1 0 0,1 1 1 0 0,1-1 0 0 0,0 1-1 0 0,0-1-5 0 0,4-2 0 0 0,-1 0 0 0 0,1 0 0 0 0,1 1 0 0 0,0 1 0 0 0,0 0 0 0 0,1 1 0 0 0,7-4 0 0 0,-14 8 0 0 0,1 0 0 0 0,-1 1 0 0 0,1 0 0 0 0,0 0 0 0 0,-1 1 0 0 0,1 0 0 0 0,0 0 0 0 0,0 0 0 0 0,0 0 0 0 0,0 1 0 0 0,5 0 0 0 0,3 2 0 0 0,1 4 0 0 0,-4 3 0 0 0,-2 5 0 0 0,-1 2 0 0 0,-2 2 0 0 0,-2 0 0 0 0,-3-11 10 0 0,-1 1-1 0 0,0-1 0 0 0,-1 1 1 0 0,0-1-1 0 0,0 1 0 0 0,0-1 1 0 0,-1 0-1 0 0,0 1-9 0 0,-4 5 53 0 0,-1-1 14 0 0,3-9-40 0 0,1 0 1 0 0,0 0-1 0 0,-1 0 1 0 0,0-1-1 0 0,0 0 1 0 0,1 0-1 0 0,-1 0 1 0 0,0 0-1 0 0,-1 0 1 0 0,1-1-1 0 0,0 0 0 0 0,0 0 1 0 0,-1 0-1 0 0,1 0 1 0 0,0-1-1 0 0,-1 0 1 0 0,1 0-1 0 0,-1 0 1 0 0,1 0-1 0 0,-1-1-27 0 0,-6 0 124 0 0,0-1-1 0 0,0-1 0 0 0,-10-3-123 0 0,16 4 23 0 0,0 0 0 0 0,1-1 0 0 0,-1 1 0 0 0,1-1 0 0 0,-1 0 0 0 0,1 0-1 0 0,0-1 1 0 0,0 1 0 0 0,-2-4-23 0 0,-3-2 16 0 0,1 0 0 0 0,1 0 0 0 0,0-1 0 0 0,0 0 0 0 0,-3-8-16 0 0,3 3 0 0 0,7 10 0 0 0,0 1 0 0 0,0-9 0 0 0,1 0 0 0 0,7-1 0 0 0,2 2-12 0 0,-5 7 4 0 0,2 0 0 0 0,-1 0 0 0 0,1 1 0 0 0,-1-1-1 0 0,1 1 1 0 0,1 1 0 0 0,-1 0 0 0 0,0 0 0 0 0,1 0 0 0 0,-1 1-1 0 0,1 0 1 0 0,0 0 0 0 0,0 1 0 0 0,1 0 8 0 0,0 0-1 0 0,-1 0 0 0 0,1 1 1 0 0,0 0-1 0 0,0 1 0 0 0,0 0 0 0 0,0 0 0 0 0,0 1 0 0 0,-1 0 1 0 0,1 0-1 0 0,-1 1 0 0 0,0 1 0 0 0,6 2 1 0 0,-1 3 0 0 0,1 5 0 0 0,-3 2 0 0 0,-2 0 0 0 0,-2 1 0 0 0,-3 2 0 0 0,-4-2 0 0 0,-5-3 0 0 0,0-3 108 0 0,-1 0 0 0 0,-3 3-108 0 0,7-12 29 0 0,1 0 0 0 0,-1-1 0 0 0,1 1-1 0 0,-1-1 1 0 0,1 0 0 0 0,-1 1 0 0 0,0-1 0 0 0,0 0-1 0 0,1 0 1 0 0,-3 1-29 0 0,-18 6 184 0 0,17-7-135 0 0,0 0-1 0 0,1 0 0 0 0,-1-1 1 0 0,0 0-1 0 0,0 0 0 0 0,0 0 1 0 0,0 0-1 0 0,0-1 1 0 0,1 0-1 0 0,-1 0 0 0 0,-3-1-48 0 0,1 0 39 0 0,0-1-1 0 0,0 1 0 0 0,0-1 0 0 0,0-1 1 0 0,1 1-1 0 0,0-1 0 0 0,-3-2-38 0 0,6 3 8 0 0,0 1 0 0 0,0-1-1 0 0,0 0 1 0 0,0-1 0 0 0,1 1-1 0 0,-1 0 1 0 0,1-1 0 0 0,0 1 0 0 0,-1-3-8 0 0,-6-11 11 0 0,9 12-8 0 0,-1 1 4 0 0,0-2-8 0 0,0 0 1 0 0,1 0 0 0 0,0-1-1 0 0,0 1 1 0 0,0 0-1 0 0,0 0 1 0 0,1 0 0 0 0,0 0-1 0 0,0 0 1 0 0,1 1-1 0 0,0-1 1 0 0,0 0 0 0 0,0 0-1 0 0,1 1 1 0 0,-1 0-1 0 0,1-1 1 0 0,1 1-1 0 0,-1 0 1 0 0,1 0 0 0 0,0 1-1 0 0,0-1 1 0 0,0 1-1 0 0,0 0 1 0 0,1 0 0 0 0,0 0-1 0 0,3-1 1 0 0,3-2-13 0 0,1 0 1 0 0,0 1-1 0 0,0 1 0 0 0,1 0 0 0 0,1 0 13 0 0,1 2 0 0 0,2 2 0 0 0,0 2 0 0 0,0 1 0 0 0,0 6-10 0 0,-2 2-33 0 0,-12-7 42 0 0,0 0-1 0 0,0 0 1 0 0,-1 0 0 0 0,1 1-1 0 0,-1-1 1 0 0,0 1 0 0 0,0-1-1 0 0,0 1 2 0 0,4 12 0 0 0,-5-8 0 0 0,0-1 0 0 0,0 1 0 0 0,0 0 0 0 0,-1-1 0 0 0,0 1 0 0 0,-1-1 0 0 0,1 1 0 0 0,-1 0 0 0 0,-1-1 0 0 0,0 1 0 0 0,-2 5 0 0 0,-2 4 0 0 0,-1 1 0 0 0,-1-1 0 0 0,0 0 0 0 0,-4 3 0 0 0,5-8 9 0 0,-1 0-1 0 0,0-1 1 0 0,-1 0-1 0 0,0 0 1 0 0,-1 0 0 0 0,0-2-1 0 0,-9 8-8 0 0,12-12 18 0 0,0 0-1 0 0,0 0 1 0 0,-1 0-1 0 0,0-1 0 0 0,0 0 1 0 0,0 0-1 0 0,0-1 1 0 0,-6 1-18 0 0,10-3 6 0 0,1 0-1 0 0,-1 0 1 0 0,1-1 0 0 0,-1 1 0 0 0,1-1 0 0 0,-1 0 0 0 0,0 0-1 0 0,1-1 1 0 0,-1 1 0 0 0,1-1 0 0 0,-1 1 0 0 0,1-1 0 0 0,-1 0 0 0 0,1-1-1 0 0,-1 1 1 0 0,1 0 0 0 0,0-1 0 0 0,0 0 0 0 0,0 0 0 0 0,0 0-1 0 0,0 0 1 0 0,-2-2-6 0 0,-2-3 13 0 0,1-1 0 0 0,0 0 0 0 0,0 0 0 0 0,0-1 0 0 0,1 1 0 0 0,1-1 0 0 0,-1 0 0 0 0,2 0 1 0 0,-4-9-14 0 0,4 7 1 0 0,1 1 0 0 0,0-1 0 0 0,0 1 0 0 0,1-1 0 0 0,0 0 0 0 0,1 1 0 0 0,0-1 0 0 0,1 0 0 0 0,0 0 0 0 0,3-9-1 0 0,-2 12-1 0 0,1-1-1 0 0,-1 1 0 0 0,2 0 0 0 0,-1-1 1 0 0,1 2-1 0 0,1-1 0 0 0,-1 0 1 0 0,2 1-1 0 0,-1 0 0 0 0,3-3 2 0 0,-5 6-3 0 0,1 0 0 0 0,0 1-1 0 0,0-1 1 0 0,0 1 0 0 0,0 0 0 0 0,1 0-1 0 0,-1 1 1 0 0,1-1 0 0 0,-1 1-1 0 0,1 0 1 0 0,0 0 0 0 0,0 0 0 0 0,0 1-1 0 0,0 0 1 0 0,0 0 0 0 0,0 0-1 0 0,1 1 1 0 0,1-1 3 0 0,-3 2-4 0 0,0-1 0 0 0,1 1 0 0 0,-1-1 0 0 0,0 1 0 0 0,0 0 1 0 0,0 1-1 0 0,0-1 0 0 0,0 1 0 0 0,0 0 0 0 0,0 0 0 0 0,-1 0 0 0 0,1 0 0 0 0,0 1 0 0 0,-1-1 0 0 0,0 1 0 0 0,0 0 0 0 0,0 0 0 0 0,2 3 4 0 0,0-1-5 0 0,-1 1 1 0 0,0-1-1 0 0,0 1 0 0 0,-1 0 0 0 0,0 1 0 0 0,0-1 0 0 0,0 1 1 0 0,-1-1-1 0 0,0 1 0 0 0,0 0 0 0 0,0 0 5 0 0,-1 8 0 0 0,0-6 0 0 0,-1 1 0 0 0,-1 0 0 0 0,1-1 0 0 0,-2 1 0 0 0,1-1 0 0 0,-1 0 0 0 0,-2 5 0 0 0,2-8 0 0 0,0-1 0 0 0,0 0 0 0 0,0 0 0 0 0,-1 0 0 0 0,0-1 0 0 0,0 1 0 0 0,0-1 0 0 0,0 1 0 0 0,-1-1 0 0 0,0 0 0 0 0,0 0 0 0 0,0-1 0 0 0,-4 3 0 0 0,5-4 12 0 0,0 0 0 0 0,0 0 0 0 0,0-1-1 0 0,0 1 1 0 0,0-1 0 0 0,0 0 0 0 0,-1 0 0 0 0,1 0 0 0 0,0-1-1 0 0,-1 1 1 0 0,-3-1-12 0 0,-2 0 64 0 0,-1 0-1 0 0,0-1 1 0 0,-4-1-64 0 0,6 1 18 0 0,1-1 3 0 0,1 0 1 0 0,-1 0 0 0 0,1 0-1 0 0,0-1 1 0 0,0 0-1 0 0,0 0 1 0 0,0-1 0 0 0,1 1-1 0 0,-2-3-21 0 0,1 3 3 0 0,-3-5-3 0 0,1-1 0 0 0,-4-12 0 0 0,10 17 0 0 0,-1-7 0 0 0,5 0 0 0 0,5-1 0 0 0,-6 11 0 0 0,-1 0 0 0 0,1 0 0 0 0,0 1 0 0 0,0-1 0 0 0,0 0 0 0 0,0 1 0 0 0,0-1 0 0 0,0 1 0 0 0,0-1 0 0 0,1 1 0 0 0,3-2-12 0 0,1 1 0 0 0,0-1 0 0 0,-1 2 0 0 0,1-1 0 0 0,0 1 0 0 0,3-1 12 0 0,-5 2 0 0 0,0 0-1 0 0,1 0 0 0 0,-1 0 1 0 0,0 0-1 0 0,0 0 0 0 0,0 1 1 0 0,0 0-1 0 0,-1 0 1 0 0,1 0-1 0 0,0 0 0 0 0,-1 1 1 0 0,1-1-1 0 0,-1 1 0 0 0,0 0 1 0 0,0 0-1 0 0,0 0 1 0 0,2 3 0 0 0,4 7-43 0 0,-1 5-28 0 0,-4-5 59 0 0,-3 3 12 0 0,-2-8 0 0 0,0 0 0 0 0,0 0 0 0 0,0-1 0 0 0,-3 8 0 0 0,-2-2 0 0 0,5-10 0 0 0,-2 0 0 0 0,1 0 0 0 0,0 0 0 0 0,0 0 0 0 0,-1 0 0 0 0,-2 2 0 0 0,-7 3 0 0 0,-1-2 0 0 0,7-5 8 0 0,0 1 0 0 0,0-2 0 0 0,1 1 0 0 0,-1-1 0 0 0,0 1 0 0 0,0-2 0 0 0,0 1 0 0 0,-5-2-8 0 0,5 1 6 0 0,1-1-1 0 0,0 0 0 0 0,0-1 1 0 0,0 1-1 0 0,0-1 0 0 0,1 0 1 0 0,-1 0-1 0 0,1-1 0 0 0,-1 1 1 0 0,1-1-1 0 0,0 0 0 0 0,0 0-5 0 0,-1-3 9 0 0,-1 0 0 0 0,1 0 1 0 0,0-1-1 0 0,1 1 0 0 0,0-1 0 0 0,0 0 0 0 0,-1-2-9 0 0,3 1 0 0 0,0 0 0 0 0,0-1 0 0 0,1 1 0 0 0,0 0 0 0 0,0 0 0 0 0,1-5 0 0 0,0 10-3 0 0,1 0 0 0 0,-1 0 0 0 0,1 0 0 0 0,0 0 0 0 0,0 0 0 0 0,1 1 0 0 0,-1-1 0 0 0,1 0 0 0 0,-1 0 0 0 0,1 1 0 0 0,0 0 0 0 0,2-3 3 0 0,0 2-4 0 0,-1-1-1 0 0,1 1 1 0 0,-1 0-1 0 0,1 0 1 0 0,1 0-1 0 0,-1 1 1 0 0,0 0-1 0 0,5-3 5 0 0,1 0-10 0 0,1 0-1 0 0,0 1 0 0 0,1 0 1 0 0,-1 1-1 0 0,1 0 0 0 0,4 0 11 0 0,-13 3-3 0 0,1 1 0 0 0,0-1 0 0 0,0 1 1 0 0,0 0-1 0 0,-1 0 0 0 0,1 0 0 0 0,0 0 0 0 0,0 1 0 0 0,-1-1 0 0 0,1 1 0 0 0,0 0 0 0 0,-1 0 0 0 0,1 1 0 0 0,-1-1 1 0 0,1 1-1 0 0,-1 0 0 0 0,1-1 0 0 0,-1 2 0 0 0,0-1 0 0 0,0 0 0 0 0,0 0 0 0 0,1 2 3 0 0,5 7 0 0 0,-1 1 0 0 0,-3 3-10 0 0,-2-1-33 0 0,-3-11 41 0 0,0 1 1 0 0,0 0-1 0 0,0-1 1 0 0,-1 1-1 0 0,1 0 1 0 0,-1-1-1 0 0,0 2 2 0 0,-3 10 0 0 0,2-10 0 0 0,0-1 0 0 0,0 0 0 0 0,-1 0 0 0 0,1 0 0 0 0,-1 0 0 0 0,0 0 0 0 0,1 0 0 0 0,-5 3 0 0 0,-4 2 0 0 0,7-7 8 0 0,-1 0 1 0 0,1 0-1 0 0,-1 0 0 0 0,0 0 0 0 0,0-1 0 0 0,1 0 1 0 0,-1 0-1 0 0,0 0 0 0 0,0-1 0 0 0,0 1 0 0 0,0-1 1 0 0,0 0-1 0 0,0-1 0 0 0,0 1 0 0 0,0-1 1 0 0,0 0-1 0 0,0 0 0 0 0,-4-2-8 0 0,1 0 32 0 0,1 0 0 0 0,-1 0 0 0 0,1-1 0 0 0,-1 0-1 0 0,1 0 1 0 0,1-1 0 0 0,-1 0 0 0 0,1 0 0 0 0,-1 0 0 0 0,1-1 0 0 0,1 0-32 0 0,-2-2 43 0 0,1-1-45 0 0,22 37-58 0 0,-10-16-10 0 0,-5-10-293 0 0,-1-2-110 0 0,0 0-1235 0 0,0 0-4862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5:35:32.56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15973 13165 20271 0,'-3'-4'1792'15,"3"4"-1424"-15,0 0-368 0,-2-10 0 0,2 10 576 0,0 0 32 16,-3-6 16-16,3 6 0 0,0 0-112 0,0 0 0 16,0 0-16-16,0 0 0 0,-10 2-240 0,10-2-64 15,-7 14 0-15,0-1 0 0,2 2 128 0,4-2 32 16,-2 4 0-16,2 2 0 0,0 3-32 0,-1 5 0 16,1 0 0-16,1 3 0 0,0 1-112 0,-1 26-16 15,0-7-16-15,1-10 0 0,0-5-176 0,0-7 0 16,0 0 0-16,0-6 0 0,0-3 128 0,1-5-128 15,0-1 0-15,0-4 128 0,-1-9-128 0,0 0 0 16,0 0 0-16,0 0 128 16,0 0-432-16,0 0-80 0,0 0-32 0,0 0-7744 15,0 0-1552-15</inkml:trace>
  <inkml:trace contextRef="#ctx0" brushRef="#br0" timeOffset="586.98">15804 13041 12895 0,'-3'-16'576'0,"5"9"112"0,1-6-560 0,5 3-128 0,4 1 0 0,1-3 0 16,3 4 1664-16,2-4 288 0,2-1 64 0,5 5 16 16,3-4-1424-16,5 2-288 0,3-5-48 0,3-1-16 15,3 0-256-15,7-1 0 0,3-2 128 0,1-1-128 16,0-4 0-16,0 2 128 0,-3 3-128 0,-1 3 0 15,-2-2 192-15,-4 3-64 0,-2-3 0 0,2 4-128 0,0 1 256 16,-1 2-48-16,-3-2-16 0,-2 0 0 0,-4 2-32 0,-2 2-16 16,-3 0 0-16,-3 1 0 15,-2-1 208-15,-1 3 32 0,-2 4 16 0,-1-1 0 0,-2 0-32 0,-2 0-16 16,-2 0 0-16,-2 3 0 0,-11 0-96 0,11 5-32 16,-11-5 0-16,11 7 0 0,-5 0 0 0,-1 3 0 15,-1 2 0-15,-2-1 0 0,0 2 64 0,-2 5 16 16,0 2 0-16,0 4 0 0,-2 3-96 0,1 3-16 15,0 2 0-15,-2 5 0 0,3 5-64 0,0 1-128 16,-1 6 176-16,0 0-176 0,1-3 176 0,1 2-176 16,0-1 160-16,3-4-160 0,0 3 0 0,2-5 128 15,3-4-128-15,1 0 0 0,-1-2 0 0,0-3 128 0,0-3-128 16,3-1 0-16,-1-1 160 0,0 0-160 16,1-6 160-16,-1-1-160 0,-1 0 128 0,-1-4-128 0,0 1 0 0,-2-3 0 15,-2-6 240-15,1 3-48 0,-5 0-16 0,2-3 0 16,-3-8 96-16,0 12 32 0,-1-3 0 0,1-9 0 15,-7 12 0-15,-2-5 0 0,-3 2 0 0,-4-2 0 16,0 0 0-16,-3-2 0 0,-4-2 0 0,-5 1 0 16,-3 1 32-16,-4-3 16 0,-3-2 0 0,-5-1 0 15,-7-3 96-15,-3 0 32 0,-8-1 0 0,-2 0 0 16,-3-2-32-16,3 2 0 0,0 1 0 0,5-1 0 16,1 3-256-16,1 1-64 0,-1-1-128 0,4-1 192 15,4 0-192-15,6 1-256 0,6-1 48 0,5 0 16 16,3-1-2848-16,6 0-560 15,-5-6-112-15,10 5-32 0</inkml:trace>
  <inkml:trace contextRef="#ctx0" brushRef="#br0" timeOffset="1685.55">13633 10381 13823 0,'0'0'1216'0,"0"0"-960"16,5-5-256-16,-1-3 0 0,0 0 928 0,1 3 144 16,-5 5 16-16,0 0 16 0,2-8-304 0,-2 8-64 15,0 0-16-15,0 0 0 0,0 0-336 0,0 0-80 16,-6 8-16-16,-2 2 0 0,-1 5 240 0,-1 6 48 15,-1 4 16-15,-3 3 0 0,-4 4-352 0,-1 5-80 16,-2 3-16-16,1 6 0 0,-1 6-144 0,-2 4 0 16,-2 5 144-16,-5 25-144 0,2-7 0 0,5-14 0 15,3-10 0-15,5-6 0 0,3-3 128 0,3-8-128 16,2-6 128-16,2-5-128 0,1-1 224 0,0-5-32 16,4-5 0-16,0-4 0 0,0-2 352 0,0-10 64 15,8 6 16-15,2-1 0 0,4-5 208 0,1-1 32 16,1-1 16-16,4-2 0 0,1 1-560 0,3-1-96 15,0-2-32-15,3 0 0 0,5 1-192 0,0-3 0 16,-2 2 0-16,4 0 0 0,3-2 0 0,1 2 0 16,-1-1 0-16,3 2 0 0,0 1 0 0,1 4 0 15,0 0 0-15,-9 1 0 0,4 2 0 0,6 1-128 16,3 3 128-16,3 0 0 0,3 3 0 0,0-1 0 16,-4 3-128-16,0-3 128 0,0 1 0 0,-1 3 0 0,-3-1 0 0,-1 2 0 15,0 1 0-15,-3 3 0 0,-2-4 176 0,-3-3-176 16,-3 2 0-16,-1-2 0 15,-2-3 0-15,-5 1 0 0,-4-3 0 0,-2-1 0 0,-4 1 0 0,-2-3 0 16,-3-2 0-16,-8-1 0 0,0 0 0 0,0 0 0 16,0 0 208-16,0 0-64 0,3-5-16 0,-3 5 0 15,0-7 112-15,0-1 16 0,-1-5 0 0,1 2 0 16,0-1-32-16,1-2 0 0,1 0 0 0,0-1 0 0,1 0-224 16,2-3 144-16,0-2-144 0,1-3 128 0,1 0-128 15,0-4 128-15,2-1-128 0,1-3 128 0,2-4-128 0,1-2 0 16,4-2 0-16,1-7 0 0,4-3 0 0,-1-2 0 15,2-1 0-15,3 0 128 0,0 1-128 0,5 2 0 16,2 5 0-16,1-1 0 0,-2 4 0 0,1 0 0 16,0 1 0-16,-1 5 0 0,0 2-144 0,-6 2 144 15,1 3 0-15,-4 4 0 0,2 5 0 0,-3 3-128 16,-4-1 128-16,-3 4 0 0,-1 2 0 0,-3-1 0 16,-2 5 0-16,-2-3 0 0,-2 3 0 0,-1 0 0 15,-4 2 0-15,0 5 0 0,-6-4 0 0,-2-1 0 16,-5 2 0-16,-2 2 0 0,-3 1 0 0,-5 0 0 15,-1 0-144-15,-8 0 144 0,-4-1 0 0,-4-2 0 16,-5-1 0-16,-4-3 0 0,-5 2 272 0,-3 0 48 16,-4-4 16-16,-6 1 0 0,-4-1 96 0,-3 1 16 15,-6 3 0-15,-3-1 0 0,-1 2-256 0,-1 0-64 16,-1 2 0-16,0 1 0 0,4 2-128 0,4 1 0 16,8 1 0-16,8 2 0 0,5 4 0 0,9 0-176 0,7 4 16 15,9 2-16112-15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9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127 927 6391 0 0,'0'0'291'0'0,"0"0"-4"0"0,0 3-187 0 0,0-1-3 0 0,-1 2-63 0 0,1 0 4524 0 0,-1-5-4469 0 0,1 0 1 0 0,-1 0-1 0 0,0 0 0 0 0,1 0 1 0 0,-1-1-1 0 0,0 1 1 0 0,1 0-1 0 0,-2 0-89 0 0,-2-5 214 0 0,-6-16 160 0 0,1 0-1 0 0,0 0 1 0 0,2-1 0 0 0,1 0-1 0 0,1-1-373 0 0,-8-29 356 0 0,-6-19 658 0 0,-8-74-1014 0 0,22 104 102 0 0,2 0 0 0 0,1-1 0 0 0,3-24-102 0 0,1 54 0 0 0,2 2 0 0 0,3 3 0 0 0,-6 7 0 0 0,-1 1 0 0 0,1 0 0 0 0,0-1 0 0 0,-1 1 0 0 0,1-1 0 0 0,0 1 0 0 0,-1 0 0 0 0,1 0 0 0 0,0 0 0 0 0,0-1 0 0 0,-1 1 0 0 0,2 0 0 0 0,1 0 5 0 0,0 0 0 0 0,0 1 0 0 0,0-1 0 0 0,0 1 0 0 0,0 0 0 0 0,0 0 0 0 0,0 0 0 0 0,0 0 0 0 0,0 0 0 0 0,0 0 0 0 0,-1 1 0 0 0,4 1-5 0 0,4 4 2 0 0,0 1 0 0 0,5 4-2 0 0,30 30 38 0 0,27 32-38 0 0,18 18 26 0 0,3 1-26 0 0,-74-74 65 0 0,1-2-1 0 0,0 0 0 0 0,1-1 1 0 0,5 2-65 0 0,-24-17 31 0 0,1 0 0 0 0,-1 1 1 0 0,0-1-1 0 0,0 0 1 0 0,1 0-1 0 0,-1 0 0 0 0,0 0 1 0 0,1-1-1 0 0,-1 1 1 0 0,1-1-1 0 0,-1 1 1 0 0,2-1-32 0 0,-3 0 23 0 0,1 0 1 0 0,-1 0 0 0 0,0 0 0 0 0,0-1 0 0 0,1 1 0 0 0,-1 0 0 0 0,0-1 0 0 0,0 1 0 0 0,1-1 0 0 0,-1 1 0 0 0,0-1-1 0 0,0 0 1 0 0,0 1 0 0 0,0-1 0 0 0,0 0 0 0 0,0 0 0 0 0,0 0 0 0 0,0 0 0 0 0,0 0 0 0 0,0 0 0 0 0,-1 0-1 0 0,1 0 1 0 0,0 0 0 0 0,0-1-24 0 0,2-3 84 0 0,-1 0 0 0 0,0-1 0 0 0,0 1 0 0 0,-1-1 0 0 0,1 1 0 0 0,-1-1 0 0 0,0 1 0 0 0,-1-5-84 0 0,1-4 212 0 0,-1-1 0 0 0,-2-13-212 0 0,-6-31 414 0 0,-3 1 1 0 0,-9-24-415 0 0,18 76 18 0 0,-13-42 114 0 0,2 8-25 0 0,-42-126 219 0 0,42 127-276 0 0,5 18-39 0 0,-8-27 42 0 0,4 18-195 0 0,11 28-54 0 0,1 2-553 0 0,0 0-239 0 0,0 0-48 0 0,0 0-11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0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3 403 2759 0 0,'0'0'419'0'0,"0"0"716"0"0,0 0 311 0 0,0 0 68 0 0,0 0-106 0 0,0 0-498 0 0,0 0-218 0 0,0 0-41 0 0,0 0-26 0 0,0 0-70 0 0,0 0-38 0 0,0 0-5 0 0,0 0-10 0 0,0 0-45 0 0,0 0-17 0 0,0 0-7 0 0,0 0-17 0 0,-1 3-66 0 0,0 10-48 0 0,0 0 0 0 0,1 0 1 0 0,1 0-1 0 0,0 0 0 0 0,1 0 1 0 0,0 0-1 0 0,3 9-302 0 0,8 24 329 0 0,11 22-329 0 0,-9-26 253 0 0,-5-14-44 0 0,1 0-1 0 0,1 0 1 0 0,13 19-209 0 0,-21-41 26 0 0,11 20 202 0 0,7 6-228 0 0,-16-24 35 0 0,0-1 0 0 0,1 0-1 0 0,-1 0 1 0 0,1 0 0 0 0,8 5-35 0 0,-14-12 5 0 0,0 1 0 0 0,0 0 1 0 0,0-1-1 0 0,-1 1 1 0 0,1-1-1 0 0,0 1 1 0 0,0-1-1 0 0,0 0 1 0 0,0 1-1 0 0,0-1 0 0 0,0 0 1 0 0,0 0-1 0 0,0 1 1 0 0,0-1-1 0 0,0 0 1 0 0,0 0-1 0 0,0 0 0 0 0,0 0 1 0 0,0-1-1 0 0,0 1 1 0 0,0 0-1 0 0,0 0 1 0 0,0 0-1 0 0,0-1 1 0 0,0 1-1 0 0,0-1 0 0 0,1 1-5 0 0,-1-2 18 0 0,1 1 0 0 0,0-1-1 0 0,0 0 1 0 0,0 1-1 0 0,-1-1 1 0 0,1 0-1 0 0,-1 0 1 0 0,0 0-1 0 0,1 0 1 0 0,-1 0 0 0 0,0-1-18 0 0,3-5 57 0 0,-1-1 0 0 0,0 1 0 0 0,-1 0 0 0 0,1-1 0 0 0,-2 1 0 0 0,1-1 0 0 0,-1 0 0 0 0,-1-6-57 0 0,0-14 243 0 0,-4-29-243 0 0,1 5 31 0 0,1 12-7 0 0,0 6 12 0 0,2-21-36 0 0,0 54 0 0 0,0 0 0 0 0,1-1 0 0 0,-1 1 0 0 0,1 0 0 0 0,-1 0 0 0 0,1 0 0 0 0,0 0 0 0 0,0 0 0 0 0,-1 0 0 0 0,2 0 0 0 0,-1 0 0 0 0,0 0 0 0 0,0 0 0 0 0,1 0 0 0 0,-1 0 0 0 0,0 2 0 0 0,0-1 0 0 0,0 0 0 0 0,0 0 0 0 0,0 1 0 0 0,0-1 0 0 0,0 0 0 0 0,0 1 0 0 0,0-1 0 0 0,1 1 0 0 0,-1-1 0 0 0,0 1 0 0 0,0 0 0 0 0,0-1 0 0 0,1 1 0 0 0,-1 0 0 0 0,0 0 0 0 0,0 0 0 0 0,1 0 0 0 0,-1 0 0 0 0,0 0 0 0 0,0 0 0 0 0,0 1 0 0 0,1-1 0 0 0,-1 0 0 0 0,0 1 0 0 0,0-1 0 0 0,1 1 0 0 0,5 2 0 0 0,0 1 0 0 0,0 0 0 0 0,0 0 0 0 0,-1 0 0 0 0,5 5 0 0 0,30 27 0 0 0,-26-22 0 0 0,3 3-2 0 0,141 125-60 0 0,-154-137 62 0 0,3 1 0 0 0,-1 1 0 0 0,1-1 0 0 0,0-1 0 0 0,1 1 0 0 0,-1-2 0 0 0,8 4 0 0 0,-14-7 0 0 0,-1-1 0 0 0,1 0 0 0 0,-1 1 0 0 0,0-1-1 0 0,1 0 1 0 0,-1 0 0 0 0,1 0 0 0 0,-1 0 0 0 0,1 0 0 0 0,-1 0 0 0 0,1 0-1 0 0,-1 0 1 0 0,1-1 0 0 0,-1 1 0 0 0,0-1 0 0 0,1 1 0 0 0,-1-1 0 0 0,0 1 0 0 0,1-1-1 0 0,-1 0 1 0 0,0 1 0 0 0,0-1 0 0 0,1 0 0 0 0,-1 0 0 0 0,0 0 0 0 0,0 0-1 0 0,0 0 1 0 0,0 0 0 0 0,0-1 0 0 0,-1 1 0 0 0,1 0 0 0 0,0 0 0 0 0,0-1 0 0 0,2-4 3 0 0,-1 0 1 0 0,1 0 0 0 0,-1 0 0 0 0,0 0 0 0 0,0 0 0 0 0,0-7-4 0 0,1-5 99 0 0,-2-1 0 0 0,0 0 0 0 0,-1 1-1 0 0,0-1 1 0 0,-2 0 0 0 0,-3-14-99 0 0,-4-15 486 0 0,-3 1 0 0 0,-2-1-486 0 0,1 10 321 0 0,-2 0 1 0 0,-2 1-1 0 0,-1 0 0 0 0,-2 2 1 0 0,-1 0-1 0 0,-2 2 0 0 0,-1 0 1 0 0,-8-5-322 0 0,17 21 46 0 0,0 2 1 0 0,-2 0 0 0 0,-11-8-47 0 0,7 7 9 0 0,17 13-128 0 0,2 2-48 0 0,1-1 0 0 0,0 1 1 0 0,-1 0-1 0 0,1 0 0 0 0,0 0 0 0 0,0-1 1 0 0,0 1-1 0 0,0-1 0 0 0,0 1 0 0 0,-1-2 167 0 0,-1-3-965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8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2303 0 0,'0'0'102'0'0,"0"0"122"0"0,0 0 432 0 0,0 0 192 0 0,0 0 42 0 0,0 0-64 0 0,0 0-298 0 0,0 0-131 0 0,0 0-21 0 0,0 0-4 0 0,0 0 11 0 0,0 0 7 0 0,0 0 2 0 0,0 0 20 0 0,0 0 83 0 0,0 0 32 0 0,0 0 7 0 0,0 0-64 0 0,0 0-280 0 0,0 0-112 0 0,0 0 7 0 0,0 0 62 0 0,0 0 21 0 0,2 2 6 0 0,6 4-33 0 0,0 0-1 0 0,0 0 1 0 0,0 0-1 0 0,1-1 1 0 0,5 2-141 0 0,0-1 108 0 0,1-1 0 0 0,-1-1 0 0 0,1 0 0 0 0,0-2 1 0 0,0 1-1 0 0,3-1-108 0 0,29 0 387 0 0,16-2-387 0 0,-29 0 93 0 0,79-4 199 0 0,3 1-90 0 0,-62 6-91 0 0,1 2 1 0 0,-1 2 0 0 0,6 5-112 0 0,4-1 163 0 0,138 26 445 0 0,12 9-10 0 0,-172-38-489 0 0,73 14 206 0 0,-82-17-177 0 0,0-2 1 0 0,17-1-139 0 0,57-3 733 0 0,32-7-733 0 0,-103 6 219 0 0,23 2-219 0 0,-24 0 53 0 0,10 1-2 0 0,-17 0 42 0 0,10-1-93 0 0,79-2 283 0 0,-107 2-278 0 0,41 2 251 0 0,28 5-256 0 0,-25 2 88 0 0,-39-6-56 0 0,0 0 0 0 0,0-1 0 0 0,0-1 0 0 0,0 0 0 0 0,0-1 0 0 0,4-1-32 0 0,5-1 193 0 0,19 1-193 0 0,-18 1 183 0 0,15-2-183 0 0,-11-1 0 0 0,17 1 0 0 0,136 0 598 0 0,-162 2-508 0 0,1 2 1 0 0,2 1-91 0 0,-9-2 80 0 0,0 0 0 0 0,0 0 0 0 0,6-2-80 0 0,2 1 88 0 0,-11 0-45 0 0,24-5 31 0 0,-31 5-74 0 0,16-2 11 0 0,-5-1 38 0 0,-13 3-43 0 0,15-1-8 0 0,15-5 66 0 0,2 2-64 0 0,-4-1 0 0 0,-22 3 11 0 0,1 1 0 0 0,-1 0 0 0 0,1 0 0 0 0,-1 0 0 0 0,4 1-11 0 0,10 1 9 0 0,112 1 442 0 0,-114-4-367 0 0,-13 2-42 0 0,-5 0-27 0 0,1 0 0 0 0,-1 0 0 0 0,0 0 0 0 0,0 0 1 0 0,1 0-1 0 0,-1-1 0 0 0,1 0-15 0 0,-1 1 92 0 0,0-1-4 0 0,4-1-7 0 0,12-4 77 0 0,-13 4-92 0 0,-4 2-69 0 0,16-2 124 0 0,-14 1-110 0 0,14 0-12 0 0,-9 1 12 0 0,14 0 42 0 0,2-2 71 0 0,-17 2-101 0 0,-3 0 20 0 0,10 1-39 0 0,3-2 119 0 0,-17 1-122 0 0,24-3 73 0 0,-17 1-41 0 0,7 2 90 0 0,14 0-90 0 0,-15 0-22 0 0,-2 0-11 0 0,2 0 11 0 0,-2 0 31 0 0,-2 0-19 0 0,-5 0 25 0 0,3 0-25 0 0,-3 0 19 0 0,5 0-31 0 0,1 0 0 0 0,-5 0 31 0 0,5 0-31 0 0,3-2-11 0 0,-2 1 0 0 0,-1 0 0 0 0,5 0 0 0 0,-14 1 0 0 0,28-6 0 0 0,-13 4 24 0 0,-14 1-12 0 0,15-5 16 0 0,-13 4-28 0 0,13-3 53 0 0,-11 4-42 0 0,-3 0-9 0 0,1 0-1 0 0,-1 1 1 0 0,0-1 0 0 0,0 0 0 0 0,1-1 0 0 0,-1 1-2 0 0,22-6 51 0 0,8 0 26 0 0,-15 2-11 0 0,-12 3-31 0 0,-4 1-26 0 0,0 1 1 0 0,0-1-1 0 0,0 0 1 0 0,1 1-1 0 0,-1-1 1 0 0,0 1-1 0 0,0 0 1 0 0,1 0-1 0 0,-1 0-9 0 0,4-1 18 0 0,1 1 0 0 0,-1-1 0 0 0,4 2-18 0 0,2 0 46 0 0,1 2 1 0 0,4 1-47 0 0,15 3 0 0 0,-14-3 64 0 0,-11-1-64 0 0,-4-2 0 0 0,0 0 0 0 0,0 0 0 0 0,1 0 0 0 0,-1 0 0 0 0,3 0 0 0 0,13 3 64 0 0,-1-1-64 0 0,-6-1 11 0 0,-2 0 31 0 0,1-2-31 0 0,-4 0 0 0 0,-3 0 42 0 0,3 1 11 0 0,-6 0-63 0 0,-1-1 0 0 0,1 0 0 0 0,-1 0 0 0 0,1 0 0 0 0,-1 0 0 0 0,1 1-1 0 0,-1-1 1 0 0,1 0 0 0 0,-1 0 0 0 0,1 1 0 0 0,-1-1 0 0 0,1 0 0 0 0,-1 1 0 0 0,1-1 0 0 0,-1 1 0 0 0,0-1-1 0 0,1 1 0 0 0,1 1-15 0 0,0-1-136 0 0,-1 1-1 0 0,1-1 1 0 0,-1 1 0 0 0,0-1-1 0 0,0 1 1 0 0,0 0 0 0 0,1-1-1 0 0,-2 1 1 0 0,1 0 0 0 0,1 2 151 0 0,-1-2-1551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3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220 306 919 0 0,'1'2'67'0'0,"7"8"4208"0"0,-1 1 0 0 0,4 6-4275 0 0,-4-2 894 0 0,-6-13-318 0 0,-1 0-7 0 0,1 4 71 0 0,0 0 0 0 0,-1 0 0 0 0,0 5-640 0 0,0-9 430 0 0,0-2-46 0 0,-1 1-319 0 0,1-1 1 0 0,0 1 0 0 0,0 0-1 0 0,-1-1 1 0 0,1 1 0 0 0,-1-1-1 0 0,1 1 1 0 0,0 0 0 0 0,-1-1 0 0 0,1 1-1 0 0,-1-1-65 0 0,0 1 59 0 0,0 1 1 0 0,1-2-1 0 0,-1 1 0 0 0,0 0 0 0 0,0 0 1 0 0,0 0-1 0 0,0 0 0 0 0,0 0 0 0 0,0-1 0 0 0,0 1 1 0 0,-1-1-1 0 0,1 1 0 0 0,0-1 0 0 0,0 1 1 0 0,0-1-1 0 0,-1 1 0 0 0,1-1 0 0 0,0 0 0 0 0,0 0 1 0 0,-1 0-1 0 0,1 0 0 0 0,-1 0-59 0 0,-2 0 149 0 0,0 0 0 0 0,0 0-1 0 0,0-1 1 0 0,0 0 0 0 0,-4-1-149 0 0,-1-1 131 0 0,1 0 1 0 0,0-1-1 0 0,0 0 1 0 0,0 0 0 0 0,0-1-1 0 0,1 0 1 0 0,0-1-1 0 0,0 0 1 0 0,0 0-1 0 0,1 0 1 0 0,0-1-1 0 0,0 1-131 0 0,-9-13 134 0 0,1 0 0 0 0,0-1 0 0 0,-9-20-134 0 0,15 24 39 0 0,0-1 0 0 0,1 0 0 0 0,-1-6-39 0 0,6 15-1 0 0,1-1 0 0 0,0 1 0 0 0,0-1 0 0 0,0 0 0 0 0,1 1 0 0 0,1-1 0 0 0,-1 1 0 0 0,2-1 0 0 0,-1 0 1 0 0,1 1-1 0 0,1-4 1 0 0,-2 10-4 0 0,0 0 0 0 0,-1 0 1 0 0,1-1-1 0 0,0 1 1 0 0,0 0-1 0 0,0 0 1 0 0,1 1-1 0 0,-1-1 0 0 0,0 0 1 0 0,1 0-1 0 0,-1 1 1 0 0,1-1-1 0 0,0 0 1 0 0,0 1-1 0 0,-1 0 0 0 0,1-1 1 0 0,0 1-1 0 0,0 0 1 0 0,0 0-1 0 0,0 0 1 0 0,1 0 3 0 0,0 0-6 0 0,1 0 0 0 0,0 0 1 0 0,0 1-1 0 0,0-1 0 0 0,0 1 1 0 0,0 0-1 0 0,0 0 0 0 0,0 0 1 0 0,0 1-1 0 0,0-1 0 0 0,3 2 6 0 0,8 1-13 0 0,0 1-1 0 0,-1 1 1 0 0,1 0-1 0 0,-1 1 1 0 0,0 0-1 0 0,0 1 1 0 0,-1 1-1 0 0,1 0 1 0 0,8 8 13 0 0,-12-8 40 0 0,0 1 0 0 0,0 0 0 0 0,0 1 0 0 0,-1 0 0 0 0,-1 1-1 0 0,0-1 1 0 0,6 11-40 0 0,-11-15 46 0 0,0 0 0 0 0,0 0 0 0 0,-1 0 0 0 0,1 0 0 0 0,-1 1 0 0 0,-1-1-1 0 0,1 1 1 0 0,-1-1 0 0 0,0 1 0 0 0,-1 0 0 0 0,1 0 0 0 0,-1-1 0 0 0,-1 1-1 0 0,1 0 1 0 0,-1-1 0 0 0,-1 4-46 0 0,1-8 26 0 0,1 1 1 0 0,-1-1-1 0 0,0 0 0 0 0,0 0 0 0 0,0 1 0 0 0,0-1 0 0 0,0 0 1 0 0,0 0-1 0 0,-1 0 0 0 0,1 0 0 0 0,-1-1 0 0 0,1 1 0 0 0,-1 0 1 0 0,0 0-1 0 0,0-1 0 0 0,0 1 0 0 0,1-1 0 0 0,-1 0 0 0 0,-2 1-26 0 0,1 0 43 0 0,0-1 0 0 0,-1 0 0 0 0,1 0 0 0 0,0 0 0 0 0,0-1 0 0 0,-1 1 0 0 0,1-1 0 0 0,-1 0 0 0 0,1 0 0 0 0,0 0 0 0 0,-1 0 0 0 0,1 0 0 0 0,-2-1-43 0 0,-4-1 38 0 0,0 0 1 0 0,0 0-1 0 0,1-1 0 0 0,-1 0 0 0 0,1-1 1 0 0,-1 0-1 0 0,1 0 0 0 0,0 0 0 0 0,1-1 0 0 0,-1-1 1 0 0,1 1-1 0 0,0-1 0 0 0,0 0 0 0 0,1-1 1 0 0,0 0-1 0 0,0 0 0 0 0,0 0 0 0 0,-3-8-38 0 0,3 7 0 0 0,2 0 0 0 0,-1-1 0 0 0,1 0 0 0 0,1 0 0 0 0,-1 0 0 0 0,2-1 0 0 0,-2-3 0 0 0,3 4-4 0 0,-1-1 1 0 0,1 0-1 0 0,1 1 0 0 0,-1-1 0 0 0,2-8 5 0 0,0 14-4 0 0,-1 0 1 0 0,1 1 0 0 0,0-1 0 0 0,0 0 0 0 0,0 1 0 0 0,1-1-1 0 0,-1 1 1 0 0,1-1 0 0 0,0 1 0 0 0,0 0 0 0 0,0 0 0 0 0,0 0-1 0 0,1 0 1 0 0,-1 0 0 0 0,1 0 0 0 0,1-1 2 0 0,0 1-8 0 0,1 0-1 0 0,-1 0 1 0 0,0 1 0 0 0,1 0-1 0 0,-1-1 1 0 0,1 2 0 0 0,0-1-1 0 0,0 0 1 0 0,0 1 0 0 0,-1 0-1 0 0,1 0 1 0 0,0 1-1 0 0,1-1 1 0 0,-1 1 0 0 0,0 0-1 0 0,4 1 10 0 0,6 0-25 0 0,-1 2 1 0 0,0 0-1 0 0,0 0 1 0 0,0 1-1 0 0,4 3 24 0 0,-6-3-4 0 0,-1 1 0 0 0,0 1-1 0 0,0 0 1 0 0,-1 1 0 0 0,0 0 0 0 0,0 0-1 0 0,0 1 1 0 0,-1 0 0 0 0,0 1-1 0 0,0 0 1 0 0,-1 0 0 0 0,-1 1 0 0 0,0 0-1 0 0,0 1 1 0 0,2 5 4 0 0,4 8 0 0 0,7 19 0 0 0,-17-33 0 0 0,1 0 0 0 0,-1 1 0 0 0,-1-1 0 0 0,0 1 0 0 0,1 10 0 0 0,-2-4 6 0 0,1 1 30 0 0,-1-1 1 0 0,-1 1-1 0 0,-2 10-36 0 0,2-23 6 0 0,-1 0 0 0 0,0 0 0 0 0,0 0 0 0 0,-1 0 0 0 0,1 0 1 0 0,-1 0-1 0 0,0 0 0 0 0,-1-1 0 0 0,1 1 0 0 0,-1-1 0 0 0,0 1 0 0 0,0-1 0 0 0,0 0 0 0 0,-2 2-6 0 0,2-4 12 0 0,1 0 0 0 0,-1 0 0 0 0,0 0 0 0 0,0 0 0 0 0,0 0 0 0 0,0 0 0 0 0,-1-1 0 0 0,1 0 0 0 0,0 1 0 0 0,0-1 0 0 0,-1-1 0 0 0,1 1 0 0 0,-1 0 0 0 0,1-1 0 0 0,-1 0 0 0 0,1 0 0 0 0,-1 0 0 0 0,1 0 0 0 0,-1 0 0 0 0,1-1 0 0 0,-1 1 0 0 0,-1-2-12 0 0,-5 0 33 0 0,0-1-1 0 0,0-1 1 0 0,0 0-1 0 0,0 0 0 0 0,1-1 1 0 0,-8-6-33 0 0,5 3 9 0 0,1 0 0 0 0,0-1-1 0 0,0-1 1 0 0,1 0 0 0 0,1 0 0 0 0,0-1 0 0 0,0 0 0 0 0,1-1 0 0 0,0 1 0 0 0,1-2-1 0 0,0 1 1 0 0,1-1 0 0 0,1 0 0 0 0,0 0 0 0 0,1-1 0 0 0,-1-5-9 0 0,2 8-2 0 0,1-1 1 0 0,1 0-1 0 0,0 1 0 0 0,0-1 1 0 0,1 0-1 0 0,0 0 0 0 0,1 0 1 0 0,1 1-1 0 0,1-4 2 0 0,-1 6-11 0 0,1 0 0 0 0,0 0-1 0 0,0 0 1 0 0,1 0 0 0 0,0 1-1 0 0,0 0 1 0 0,1-1 0 0 0,0 2 0 0 0,1-1-1 0 0,0 1 1 0 0,0 0 0 0 0,1-1 11 0 0,-2 3-6 0 0,1 1 0 0 0,-1-1 0 0 0,1 1-1 0 0,-1 0 1 0 0,1 1 0 0 0,0-1 0 0 0,1 1 0 0 0,-1 0 0 0 0,0 1 0 0 0,1-1 0 0 0,2 1 6 0 0,0 0-16 0 0,0 0 0 0 0,-1 1 1 0 0,1 1-1 0 0,0-1 0 0 0,0 1 0 0 0,-1 1 0 0 0,1-1 1 0 0,6 2 14 0 0,-4 1-12 0 0,1 0-1 0 0,-1 0 1 0 0,0 1-1 0 0,0 0 0 0 0,0 1 1 0 0,-1 0-1 0 0,1 1 0 0 0,-1 0 1 0 0,-1 1-1 0 0,1 0 0 0 0,-1 0 1 0 0,0 1-1 0 0,4 6 14 0 0,-4-4 4 0 0,-1 0 0 0 0,0 0 0 0 0,0 1 0 0 0,-1 1 0 0 0,-1-1 0 0 0,0 1 0 0 0,-1 0 0 0 0,0 1 0 0 0,-1-1-1 0 0,0 1 1 0 0,-1 0 0 0 0,0 0 0 0 0,-1 0 0 0 0,-1 0 0 0 0,0 0 0 0 0,-1 0 0 0 0,0 0 0 0 0,-1 0 0 0 0,-2 13-4 0 0,2-17 25 0 0,-1 1 1 0 0,0-1 0 0 0,-1 0-1 0 0,0 0 1 0 0,-4 9-26 0 0,6-15 17 0 0,0-1 0 0 0,-1 1 0 0 0,1-1 0 0 0,-1 1 0 0 0,0-1 0 0 0,0 0 0 0 0,0 0 0 0 0,0 0 0 0 0,0 0 0 0 0,0 0 0 0 0,0 0 0 0 0,-1 0 0 0 0,1-1 0 0 0,-1 1 0 0 0,1-1 0 0 0,-1 0 0 0 0,1 1 0 0 0,-1-1 0 0 0,0-1 0 0 0,0 1 0 0 0,0 0 1 0 0,0-1-18 0 0,-4 1 48 0 0,0-1 1 0 0,0 0 0 0 0,0 0 0 0 0,0-1 0 0 0,0 0 0 0 0,0 0 0 0 0,0-1 0 0 0,0 1 0 0 0,0-2 0 0 0,0 1 0 0 0,1-1 0 0 0,-1 0-49 0 0,-4-2 39 0 0,2-1 0 0 0,-1 1 1 0 0,1-2-1 0 0,0 1 0 0 0,0-1 1 0 0,0-1-1 0 0,-2-2-39 0 0,5 2 8 0 0,-1 0-1 0 0,2 0 0 0 0,-1 0 1 0 0,1 0-1 0 0,0-1 1 0 0,1 0-1 0 0,-2-4-7 0 0,-1-5 9 0 0,1-1 1 0 0,1-1-1 0 0,-1-2-9 0 0,5 14-4 0 0,-1 0-1 0 0,2 0 0 0 0,-1 0 1 0 0,1-1-1 0 0,0 1 1 0 0,0 0-1 0 0,1 0 1 0 0,0 0-1 0 0,1 0 1 0 0,0 0-1 0 0,0 1 0 0 0,1-2 5 0 0,-1 4-3 0 0,0 0-1 0 0,0 0 0 0 0,1 1 0 0 0,0-1 0 0 0,0 1 0 0 0,0-1 0 0 0,0 1 0 0 0,1 0 0 0 0,-1 0 0 0 0,1 1 0 0 0,0-1 0 0 0,1 1 0 0 0,-1 0 1 0 0,0 0-1 0 0,1 0 0 0 0,0 0 0 0 0,-1 1 0 0 0,5-2 4 0 0,-3 2-9 0 0,0 0 0 0 0,0 1-1 0 0,0-1 1 0 0,1 1 0 0 0,-1 1 0 0 0,0-1 0 0 0,1 1 0 0 0,-1 0 0 0 0,1 0 0 0 0,-1 1-1 0 0,0 0 1 0 0,1 0 0 0 0,-1 0 0 0 0,0 1 0 0 0,0 0 0 0 0,0 0 0 0 0,0 0-1 0 0,5 4 10 0 0,-4-2-6 0 0,0 0-1 0 0,0 1 1 0 0,-1 0-1 0 0,0 0 1 0 0,0 1-1 0 0,0 0 1 0 0,0 0-1 0 0,-1 0 1 0 0,0 0-1 0 0,-1 1 0 0 0,1 0 1 0 0,-1 0-1 0 0,0 0 1 0 0,1 6 6 0 0,0-1 3 0 0,-1 0 0 0 0,-1 1 1 0 0,0-1-1 0 0,-1 1 0 0 0,0 0 1 0 0,-1 0-1 0 0,-1-1 0 0 0,0 1 0 0 0,0 0 1 0 0,-1 0-1 0 0,-1 0 0 0 0,0 0 0 0 0,-2 3-3 0 0,2-9 14 0 0,-1 0 1 0 0,1 1-1 0 0,-2-1 0 0 0,1 0 0 0 0,-1-1 0 0 0,0 1 0 0 0,0 0 0 0 0,-1-1 0 0 0,-5 6-14 0 0,6-9 24 0 0,1 1 0 0 0,-1-1 0 0 0,0 0 1 0 0,0 0-1 0 0,0 0 0 0 0,0 0 1 0 0,-1-1-1 0 0,1 0 0 0 0,-1 0 1 0 0,1 0-1 0 0,-1 0 0 0 0,0-1 1 0 0,0 1-1 0 0,0-1 0 0 0,-4 0-24 0 0,0-1 28 0 0,0 0 1 0 0,0 0-1 0 0,0-1 0 0 0,0-1 1 0 0,0 1-1 0 0,0-1 0 0 0,0-1 1 0 0,1 0-1 0 0,-1 0 0 0 0,1-1 1 0 0,0 0-1 0 0,0 0 0 0 0,-3-2-28 0 0,1-1 35 0 0,0 0-1 0 0,0 0 1 0 0,1-1 0 0 0,0-1-1 0 0,0 1 1 0 0,1-1 0 0 0,0-1-1 0 0,1 1 1 0 0,-4-8-35 0 0,7 10-3 0 0,0 0-1 0 0,1 0 1 0 0,0 0 0 0 0,0 0-1 0 0,1 0 1 0 0,0-1 0 0 0,0 1-1 0 0,1-1 1 0 0,0 0 0 0 0,0-3 3 0 0,1 8-2 0 0,-1 0 0 0 0,1-1 0 0 0,1 1 0 0 0,-1-1 0 0 0,1 1-1 0 0,-1 0 1 0 0,1-1 0 0 0,0 1 0 0 0,0 0 0 0 0,0 0 0 0 0,1-1 0 0 0,-1 1 0 0 0,1 0 0 0 0,-1 0 0 0 0,1 1 0 0 0,0-1 0 0 0,1 0 0 0 0,-1 1 0 0 0,0-1 0 0 0,1 1 0 0 0,-1-1 0 0 0,1 1 0 0 0,0 0-1 0 0,0 0 3 0 0,1 0-8 0 0,-1 0 0 0 0,1 0 0 0 0,0 1 0 0 0,0-1 0 0 0,-1 1 0 0 0,1 0-1 0 0,0 0 1 0 0,0 1 0 0 0,0-1 0 0 0,0 1 0 0 0,0 0 0 0 0,0 0-1 0 0,0 0 1 0 0,0 0 0 0 0,0 1 0 0 0,0 0 0 0 0,0 0 0 0 0,0 0 0 0 0,0 0-1 0 0,0 0 1 0 0,-1 1 0 0 0,1 0 0 0 0,0 0 0 0 0,2 2 8 0 0,1 0-8 0 0,-1 1 1 0 0,1 0 0 0 0,-1 0-1 0 0,0 1 1 0 0,-1-1 0 0 0,0 1-1 0 0,0 0 1 0 0,0 1 0 0 0,-1 0-1 0 0,1-1 1 0 0,-1 1-1 0 0,0 3 8 0 0,-1-5-171 0 0,-1 0-1 0 0,0 0 0 0 0,0 0 0 0 0,0 0 0 0 0,-1 0 0 0 0,0 1 0 0 0,0-1 0 0 0,0 0 1 0 0,0 1-1 0 0,-1-1 0 0 0,0 1 0 0 0,-1 2 172 0 0,1-6-1059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138 785 455 0 0,'0'0'1458'0'0,"0"0"171"0"0,2 1 71 0 0,2 7-160 0 0,-2-6-741 0 0,2 5 82 0 0,0 2-185 0 0,-4-7-551 0 0,1 0 305 0 0,-1-1 4 0 0,5 12 1952 0 0,-4-9 202 0 0,-5-10-2055 0 0,-2-5-290 0 0,1 0-1 0 0,0 0 1 0 0,1-1 0 0 0,-1-6-263 0 0,-9-48 630 0 0,10 47-510 0 0,-8-21 111 0 0,1 1-54 0 0,2 3 103 0 0,-2-2-280 0 0,-6-21 128 0 0,1 2 10 0 0,7 28 47 0 0,-3-23-185 0 0,6 28 66 0 0,4 16-28 0 0,0-1-1 0 0,-1-7-37 0 0,0-2 54 0 0,3 18-54 0 0,0 0 0 0 0,0 0 1 0 0,0 0-1 0 0,0-1 0 0 0,0 1 1 0 0,0 0-1 0 0,0 0 0 0 0,0 0 1 0 0,0-1-1 0 0,0 1 0 0 0,0 0 1 0 0,0 0-1 0 0,0 0 0 0 0,0-1 1 0 0,0 1-1 0 0,0 0 0 0 0,0 0 1 0 0,0 0-1 0 0,0-1 0 0 0,0 1 1 0 0,0 0-1 0 0,1 0 0 0 0,-1 0 1 0 0,0 0-1 0 0,0-1 0 0 0,0 1 1 0 0,0 0-1 0 0,0 0 1 0 0,1 0-1 0 0,-1 0 0 0 0,0-1 0 0 0,1 1 0 0 0,1 0 0 0 0,-1 1 0 0 0,0-1 0 0 0,1 0 0 0 0,-1 0 0 0 0,0 0 0 0 0,1 1 0 0 0,-1-1 0 0 0,0 1 0 0 0,0-1 0 0 0,1 1 0 0 0,-1-1 0 0 0,1 1 0 0 0,17 11 0 0 0,-19-12 0 0 0,47 33 69 0 0,22 22-69 0 0,-19-15-5 0 0,4 0 5 0 0,-19-18-36 0 0,1-2 0 0 0,14 4 36 0 0,-41-20 0 0 0,0 0 0 0 0,1-1 0 0 0,0 0 0 0 0,0 0 0 0 0,3 0 0 0 0,-7-2 0 0 0,0-1 0 0 0,-1 1 0 0 0,1-1 0 0 0,0 0 0 0 0,0 0 0 0 0,0-1 0 0 0,0 0 0 0 0,-1 0 0 0 0,6-1 0 0 0,-9 1 3 0 0,0 0 1 0 0,-1 0-1 0 0,1 1 0 0 0,0-1 1 0 0,-1 0-1 0 0,1 0 0 0 0,-1-1 0 0 0,1 1 1 0 0,-1 0-1 0 0,0-1 0 0 0,0 1 1 0 0,1 0-1 0 0,-1-1 0 0 0,0 1 0 0 0,0-1 1 0 0,0 0-1 0 0,0 1 0 0 0,-1-1 0 0 0,1 0 1 0 0,0 1-1 0 0,-1-1 0 0 0,1 0 1 0 0,-1 0-1 0 0,0 0 0 0 0,0 0 0 0 0,1 1 1 0 0,-1-1-1 0 0,0 0 0 0 0,0 0-3 0 0,-1-6 20 0 0,1 0 0 0 0,-1-1-1 0 0,-1 1 1 0 0,0 0 0 0 0,0 0 0 0 0,0 0-20 0 0,-10-24 73 0 0,-1 0 1 0 0,-2 1 0 0 0,-1 0 0 0 0,-3-2-74 0 0,-27-53 182 0 0,11 16-65 0 0,-5-18-53 0 0,36 81-64 0 0,1 2-57 0 0,3 4-231 0 0,0 1-63 0 0,0 0-1 0 0,0 0-210 0 0,0 0-886 0 0,0 0-382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1 919 0 0,'0'0'278'0'0,"0"0"828"0"0,0 0 365 0 0,0 0 69 0 0,0 0-116 0 0,0 0-557 0 0,0 0-246 0 0,0 0-49 0 0,0 0 5 0 0,0 0 66 0 0,0 0 28 0 0,0 0 7 0 0,0 0-24 0 0,0 0-113 0 0,1 2-49 0 0,40 146 3529 0 0,-9-27-2817 0 0,-24-90-965 0 0,-4-15-137 0 0,1 0 0 0 0,0 0 0 0 0,1-1 0 0 0,3 4-102 0 0,-8-16 12 0 0,1 0 0 0 0,0 0 0 0 0,0-1 0 0 0,0 1 0 0 0,1-1 0 0 0,-1 1 0 0 0,0-1 0 0 0,1 0 0 0 0,0 0 0 0 0,-1 0 0 0 0,1 0 0 0 0,0 0 0 0 0,1 0-12 0 0,-2-2 88 0 0,25-3 151 0 0,-25 3-216 0 0,-1-1 0 0 0,1 1 0 0 0,-1-1 1 0 0,1 1-1 0 0,-1-1 0 0 0,1 0 1 0 0,-1 0-1 0 0,1 1 0 0 0,-1-1 1 0 0,0 0-1 0 0,1 0 0 0 0,-1-1 1 0 0,0 1-1 0 0,0 0-23 0 0,4-4 80 0 0,17-13 186 0 0,9-10-266 0 0,-11 8 68 0 0,123-113 6 0 0,-122 112-251 0 0,-20 20-40 0 0,-1 1-21 0 0,0 0-58 0 0,0 0-236 0 0,0 0-106 0 0,0 0-24 0 0,0 0-139 0 0,0 0-578 0 0,0 0-249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7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1 370 5527 0 0,'0'0'250'0'0,"0"0"-2"0"0,0 0-6 0 0,0 0 552 0 0,0 2 262 0 0,3 31 2680 0 0,-3-27-3524 0 0,0-1 0 0 0,1 1 0 0 0,0 0-1 0 0,0 0 1 0 0,0 0 0 0 0,1-1 0 0 0,-1 1 0 0 0,1 0-1 0 0,1-1-211 0 0,10 18 458 0 0,1-1-1 0 0,2 0 1 0 0,0-1 0 0 0,1-1-1 0 0,2 1-457 0 0,-17-19 23 0 0,34 38 448 0 0,2-1 1 0 0,8 3-472 0 0,-35-33 52 0 0,0-1 0 0 0,0-1 0 0 0,1 0 0 0 0,3 2-52 0 0,-7-5 27 0 0,0-1 0 0 0,0 0 0 0 0,1 0 0 0 0,-1 0 0 0 0,1-1 0 0 0,-1-1 0 0 0,3 1-27 0 0,-7-2 34 0 0,1 0 1 0 0,-1 0 0 0 0,1 0-1 0 0,-1-1 1 0 0,1 0-1 0 0,-1 1 1 0 0,1-2 0 0 0,-1 1-1 0 0,0 0 1 0 0,1-1-1 0 0,-1 0 1 0 0,0 0 0 0 0,0 0-1 0 0,0 0 1 0 0,0-1-1 0 0,-1 0 1 0 0,1 0 0 0 0,-1 0-1 0 0,1 0 1 0 0,-1 0-1 0 0,0 0 1 0 0,0-1 0 0 0,-1 0-1 0 0,1 0 1 0 0,-1 1-1 0 0,0-1 1 0 0,0-1 0 0 0,0 1-1 0 0,0 0 1 0 0,-1 0-1 0 0,0-1 1 0 0,1 1-1 0 0,-2-1 1 0 0,1 1 0 0 0,0-1-1 0 0,-1 0-34 0 0,0-8 67 0 0,0-1 0 0 0,0 1 0 0 0,-1-1 0 0 0,-1 1 0 0 0,-1-1 0 0 0,0 1 0 0 0,0 0 0 0 0,-5-9-67 0 0,-14-44 174 0 0,19 55-121 0 0,3 10-52 0 0,0 1 0 0 0,0-1 0 0 0,0 0 0 0 0,0 1 0 0 0,0-1 0 0 0,0 1 0 0 0,0-1 0 0 0,0 0 0 0 0,0 1 0 0 0,0-1 0 0 0,0 1 0 0 0,0-1 0 0 0,1 0-1 0 0,-1 0 0 0 0,1 0 0 0 0,0 0 0 0 0,-1 1 0 0 0,1-1 0 0 0,0 0 0 0 0,0 0 0 0 0,0 1 0 0 0,0-1 0 0 0,0 1 0 0 0,-1-1 0 0 0,1 1 0 0 0,0-1 0 0 0,0 1 0 0 0,0-1 0 0 0,0 1 0 0 0,1 0 0 0 0,-1 0 0 0 0,0-1 0 0 0,0 1 0 0 0,0 0 0 0 0,0 0 0 0 0,0 0 0 0 0,0 0 0 0 0,0 0 0 0 0,0 1 0 0 0,0-1 0 0 0,1 0 0 0 0,4 1 0 0 0,0 0 0 0 0,0 1 0 0 0,-1-1 0 0 0,3 2 0 0 0,15 6 31 0 0,0 2-1 0 0,-1 1 1 0 0,16 10-31 0 0,18 11 36 0 0,-10-13-36 0 0,-35-16 11 0 0,-7-5 32 0 0,-1 0-29 0 0,0-1 1 0 0,0 0-1 0 0,0 0 1 0 0,0-1-1 0 0,0 1 1 0 0,-1-1-1 0 0,1 1 1 0 0,-1-1-1 0 0,0 0 1 0 0,1 0 0 0 0,-1 0-1 0 0,0 0 1 0 0,-1 0-1 0 0,1-1 1 0 0,-1 1-1 0 0,1 0 1 0 0,-1-1-1 0 0,0 1 1 0 0,0-1 0 0 0,0 0-1 0 0,-1 1 1 0 0,1-1-1 0 0,-1 0-14 0 0,1-15 135 0 0,-1 0 0 0 0,-1 0 0 0 0,0 0 0 0 0,-1 0 1 0 0,-2 0-1 0 0,-4-17-135 0 0,1 13 290 0 0,0-1-1 0 0,-2 2 1 0 0,-1-1 0 0 0,-1 2 0 0 0,-4-6-290 0 0,7 15 176 0 0,0 0 0 0 0,-1 0 1 0 0,-1 1-1 0 0,0 0 0 0 0,0 1 0 0 0,-4-2-176 0 0,-3-2 349 0 0,0 0 0 0 0,-2 2 0 0 0,-16-9-349 0 0,18 12 211 0 0,-2 1 0 0 0,-8-2-211 0 0,-10-4 126 0 0,20 8-125 0 0,0 1 0 0 0,-17-3-1 0 0,25 5-11 0 0,5 3-211 0 0,0-1-1 0 0,0 0 1 0 0,0 1 0 0 0,0 0 0 0 0,0 0 0 0 0,0 0 0 0 0,0 1-1 0 0,-3 0 223 0 0,5-1-1673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1 312 7831 0 0,'0'0'603'0'0,"0"0"-327"0"0,0 0 101 0 0,0 0 82 0 0,0 0 18 0 0,0 0-1 0 0,0 0-16 0 0,0 0-4 0 0,2 0 0 0 0,2-2-285 0 0,0 1-1 0 0,-1-1 0 0 0,1 0 1 0 0,0 0-1 0 0,-1 0 0 0 0,0-1 1 0 0,1 1-1 0 0,-1-1 1 0 0,0 0-1 0 0,0 0 0 0 0,0 0-170 0 0,8-11 1237 0 0,11-14-1237 0 0,-18 21 96 0 0,19-27 342 0 0,-1-1 1 0 0,-2-2-1 0 0,-1 0 0 0 0,2-10-438 0 0,-21 45-87 0 0,1 0-1 0 0,0 0 0 0 0,-1 0 1 0 0,1 0-1 0 0,-1 0 1 0 0,1 0-1 0 0,-1 0 0 0 0,0 0 1 0 0,0 0-1 0 0,0 0 1 0 0,0 0-1 0 0,-1 0 0 0 0,1 0 1 0 0,0 0-1 0 0,-1 0 1 0 0,1 0-1 0 0,-1-1 88 0 0,-1 1-3780 0 0,-3-3-1199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1 331 8751 0 0,'0'0'674'0'0,"0"-2"-346"0"0,4-8 504 0 0,1 1 1 0 0,-1 0 0 0 0,5-6-833 0 0,9-18 955 0 0,4-10 310 0 0,1 0-1 0 0,29-39-1264 0 0,-41 67-294 0 0,0-2 1 0 0,-2 1-1 0 0,2-4 294 0 0,-5 4-1015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4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471 1 1839 0 0,'0'0'240'0'0,"0"0"335"0"0,0 0 141 0 0,0 0 27 0 0,0 0-38 0 0,0 0-188 0 0,0 0-79 0 0,0 0-20 0 0,0 0 0 0 0,0 0 4 0 0,0 0 2 0 0,0 0 0 0 0,0 0-14 0 0,0 0-62 0 0,-2 2-27 0 0,-9 9 140 0 0,2 1 0 0 0,-6 9-461 0 0,-5 6 391 0 0,-3 6 9 0 0,2 1 0 0 0,2 0 0 0 0,-6 16-400 0 0,4-7 249 0 0,0 0 344 0 0,-11 15-593 0 0,-23 42 1286 0 0,-30 78-1286 0 0,79-166 40 0 0,-20 47 281 0 0,1 1-1 0 0,-5 27-320 0 0,24-64 71 0 0,0 1-1 0 0,1 0 0 0 0,2-1 0 0 0,0 1 0 0 0,2 0 1 0 0,1 1-1 0 0,0-1 0 0 0,3 6-70 0 0,1 0 34 0 0,1 1 1 0 0,2-1-1 0 0,1 0 0 0 0,1 0 0 0 0,2-1 1 0 0,1 0-1 0 0,9 14-34 0 0,-7-15 22 0 0,2-2 0 0 0,1 1 0 0 0,3 0-22 0 0,-15-19-9 0 0,2-1 0 0 0,-1 0 0 0 0,1 0 0 0 0,0 0 0 0 0,0-1 0 0 0,0 0 0 0 0,1-1 0 0 0,0 0 1 0 0,1 0-1 0 0,-1 0 0 0 0,1-1 0 0 0,2 1 9 0 0,-6-4-106 0 0,0 0 1 0 0,0 0 0 0 0,0 0 0 0 0,0 0 0 0 0,0-1-1 0 0,0 1 1 0 0,0-1 0 0 0,0-1 0 0 0,0 1 0 0 0,0-1-1 0 0,0 0 106 0 0,14-4-1092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5183 0 0,'0'0'234'0'0,"0"0"60"0"0,0 0 112 0 0,0 0 46 0 0,0 0 10 0 0,3-1-28 0 0,50-25 1300 0 0,16-3-1734 0 0,-53 24 216 0 0,-1 1 0 0 0,1 0 0 0 0,0 1 0 0 0,0 1 0 0 0,15 0-216 0 0,-22 2 108 0 0,0 0-1 0 0,1 1 1 0 0,-1 0-1 0 0,0 1 0 0 0,0 0 1 0 0,0 1-1 0 0,0-1 1 0 0,0 2-1 0 0,4 1-107 0 0,-9-3 32 0 0,-1 0 1 0 0,1 0-1 0 0,-1 1 1 0 0,0-1-1 0 0,1 1 1 0 0,-1-1-1 0 0,0 1 0 0 0,-1 0 1 0 0,1 0-1 0 0,0 0 1 0 0,-1 1-1 0 0,0-1 0 0 0,0 1 1 0 0,0-1-1 0 0,0 1 1 0 0,0 0-1 0 0,-1 0 1 0 0,0-1-1 0 0,0 1 0 0 0,0 0 1 0 0,0 0-1 0 0,0 3-32 0 0,0 2 96 0 0,-1-1 0 0 0,0 0 0 0 0,0 0 0 0 0,-1 1 0 0 0,0-1 0 0 0,-1 0 0 0 0,1 0 0 0 0,-1 0 0 0 0,-1 0 0 0 0,-2 6-96 0 0,-6 8 327 0 0,-1 0-1 0 0,-10 15-326 0 0,6-12 291 0 0,-1 6-291 0 0,15-27 54 0 0,-3 3-33 0 0,4-2 22 0 0,3 8-33 0 0,0-7-10 0 0,0-1 0 0 0,1 0 0 0 0,-1 0 0 0 0,1 0 0 0 0,0 0 0 0 0,1 0 0 0 0,-1 0 0 0 0,1-1 0 0 0,0 0 0 0 0,0 0 0 0 0,0 0 0 0 0,0 0 0 0 0,1 0 0 0 0,1 0 0 0 0,0 1 0 0 0,0 0 1 0 0,-1 1-1 0 0,1-1 0 0 0,-1 1 0 0 0,0 0 0 0 0,-1 1 0 0 0,1-1 0 0 0,-1 1 1 0 0,-1 0-1 0 0,1 0 0 0 0,-1 0 0 0 0,0 1 0 0 0,-1-1 0 0 0,0 1 0 0 0,0-1 0 0 0,0 1 1 0 0,-1 5-1 0 0,0-4 7 0 0,0 0 1 0 0,-1 1 0 0 0,0-1 0 0 0,-1 0-1 0 0,0 0 1 0 0,-1 0 0 0 0,1 0 0 0 0,-2 0-1 0 0,1 0 1 0 0,-1 0 0 0 0,-1-1-1 0 0,0 0 1 0 0,0 1 0 0 0,-5 6-8 0 0,-1 1 179 0 0,-2-1 0 0 0,0 0 0 0 0,-1-1-1 0 0,0 0 1 0 0,-1-1 0 0 0,-5 4-179 0 0,1-3 192 0 0,10-6-100 0 0,-1-1-1 0 0,-1 1 1 0 0,0-2-1 0 0,1 0 0 0 0,-2 0 1 0 0,1-1-1 0 0,-7 3-91 0 0,11-6 34 0 0,-1 0 0 0 0,1-1-1 0 0,-1 0 1 0 0,1 0 0 0 0,-1 0-1 0 0,-2-1-33 0 0,6 0 12 0 0,0 0 0 0 0,-1 0 0 0 0,1-1 0 0 0,-1 0-1 0 0,1 1 1 0 0,0-1 0 0 0,-1-1 0 0 0,1 1 0 0 0,0 0 0 0 0,0-1-1 0 0,0 1 1 0 0,-2-2-12 0 0,-5-6 0 0 0,7 6-142 0 0,0 0 0 0 0,0-1 0 0 0,1 0 0 0 0,-1 1 0 0 0,1-1 0 0 0,0 0 0 0 0,0 0 0 0 0,1-1 0 0 0,-1 1 0 0 0,1 0 0 0 0,-1 0 0 0 0,1-2 142 0 0,1 4-3626 0 0,0 2-1116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 1839 0 0,'16'12'83'0'0,"-5"-2"-6"0"0,-6-4-121 0 0,-1-1-1 0 0,-1 1 1 0 0,1-1-1 0 0,-1 1 1 0 0,1 3 44 0 0,-1-2 639 0 0,0 1 1 0 0,0 0-1 0 0,-1 0 1 0 0,0 0-1 0 0,-1 1 1 0 0,1 6-640 0 0,-2-5 588 0 0,0 0 1 0 0,0 0 0 0 0,-1 0-1 0 0,0 0 1 0 0,0-1 0 0 0,-1 1-1 0 0,-1 0 1 0 0,0-1-1 0 0,-3 10-588 0 0,-5 3 537 0 0,0 0 0 0 0,-1-1 0 0 0,-2-1-1 0 0,-8 11-536 0 0,-20 21 1093 0 0,-3-1-1093 0 0,5-5 243 0 0,-12 15 60 0 0,39-49-776 0 0,0 1 1 0 0,0-2-1 0 0,-6 4 473 0 0,17-13-4776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21 314 3223 0 0,'0'0'143'0'0,"-2"-2"-3"0"0,-6-6-111 0 0,1-2 107 0 0,6 8-5 0 0,1 1-1 0 0,-1 0 0 0 0,1-1 0 0 0,-1 1 0 0 0,1 0 1 0 0,0-1-1 0 0,0 1 0 0 0,0-1 0 0 0,0 1 0 0 0,0 0 0 0 0,0-1 1 0 0,0 1-1 0 0,0 0 0 0 0,0-1 0 0 0,1 1 0 0 0,-1-1 1 0 0,1 1-1 0 0,-1 0 0 0 0,1-1 0 0 0,-1 1 0 0 0,1 0 0 0 0,0-1-130 0 0,5-11 607 0 0,-4 4-492 0 0,1 1-1 0 0,1 0 1 0 0,-1 0 0 0 0,2 0-1 0 0,-1 0 1 0 0,1 0 0 0 0,0 1-1 0 0,0 0 1 0 0,1 0 0 0 0,0 1-1 0 0,0-1-114 0 0,16-15 254 0 0,2 2 0 0 0,0 0 0 0 0,1 2 0 0 0,1 0 0 0 0,1 2 0 0 0,20-10-254 0 0,-39 23 66 0 0,0 0 0 0 0,0 0-1 0 0,0 1 1 0 0,1 0 0 0 0,-1 1-1 0 0,0-1 1 0 0,1 1 0 0 0,-1 1-1 0 0,1 0 1 0 0,-1 0 0 0 0,1 1-1 0 0,-1 0 1 0 0,1 0 0 0 0,-1 1-1 0 0,0 0 1 0 0,0 1 0 0 0,0-1-1 0 0,0 2 1 0 0,0-1 0 0 0,3 3-66 0 0,-7-4 10 0 0,1 1 0 0 0,-1 1 1 0 0,0-1-1 0 0,0 1 1 0 0,0-1-1 0 0,0 1 0 0 0,-1 0 1 0 0,0 0-1 0 0,1 1 1 0 0,-1 1-11 0 0,1 1 26 0 0,0-1 0 0 0,-1 2 0 0 0,0-1 1 0 0,0 0-1 0 0,-1 1 0 0 0,1 5-26 0 0,0 3 58 0 0,-1 0 1 0 0,-1 0-1 0 0,0 0 1 0 0,-1 1-1 0 0,-1-1 1 0 0,-2 9-59 0 0,-1 4 170 0 0,-2-1-1 0 0,-1 0 1 0 0,-4 9-170 0 0,-34 81 420 0 0,23-69-232 0 0,-3 0 1 0 0,-2-1-1 0 0,-2-2 0 0 0,-16 18-188 0 0,21-33 438 0 0,-19 16-438 0 0,14-15 616 0 0,-3 6-616 0 0,28-33 91 0 0,0 0 1 0 0,0-1-1 0 0,-4 3-91 0 0,6-5 128 0 0,2-2-34 0 0,0 0-20 0 0,0 0-2 0 0,0 0 4 0 0,0 0 16 0 0,3-1 4 0 0,28-8 30 0 0,0 2 0 0 0,16-2-126 0 0,6 3 13 0 0,11-2 50 0 0,62-16-63 0 0,-25 2 152 0 0,-91 19-578 0 0,0-1 0 0 0,0 0 0 0 0,0 0 0 0 0,0-1 0 0 0,3-2 426 0 0,-6 3-454 0 0,6-2-506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0 7831 0 0,'2'2'603'0'0,"6"7"-430"0"0,-1-1 1 0 0,0 1-1 0 0,0 0 0 0 0,-1 1 1 0 0,0 0-1 0 0,-1 0 1 0 0,0 0-1 0 0,1 4-173 0 0,-2-5 236 0 0,-1 0 0 0 0,-1 0 1 0 0,1 1-1 0 0,-2-1 0 0 0,1 1 0 0 0,-1-1 1 0 0,-1 1-1 0 0,0 0 0 0 0,0-1 0 0 0,-1 4-236 0 0,-1 3 276 0 0,-2-1-1 0 0,1 0 0 0 0,-2 0 0 0 0,0 0 1 0 0,-1-1-1 0 0,0 1 0 0 0,-1-1-275 0 0,-16 27 1189 0 0,-20 25-1189 0 0,25-39 172 0 0,-80 107 521 0 0,57-80-634 0 0,27-37-947 0 0,6-9-2714 0 0,6-7-1444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3223 0 0,'0'0'358'0'0,"0"0"292"0"0,0 0 136 0 0,0 0 22 0 0,0 0-51 0 0,0 0-240 0 0,0 0-107 0 0,1 2-24 0 0,1 0-262 0 0,-1-1-79 0 0,0 0 1 0 0,-1 0-1 0 0,1 0 0 0 0,-1-1 1 0 0,1 1-1 0 0,-1 0 0 0 0,1 0 1 0 0,-1 0-1 0 0,1 0 1 0 0,-1 0-1 0 0,0 0 0 0 0,0 0 1 0 0,1 0-1 0 0,-1 0-45 0 0,6 27 799 0 0,0 0 0 0 0,-1 10-799 0 0,4 62 1220 0 0,-7-74-925 0 0,0 18 372 0 0,-2 0-1 0 0,-1 0 1 0 0,-7 32-667 0 0,-5 11 1448 0 0,-12 30-1448 0 0,-36 116 1216 0 0,57-218-1157 0 0,-7 25 34 0 0,7-29-29 0 0,3-9-42 0 0,1-2-180 0 0,0 0-76 0 0,0 0-694 0 0,0 0-2838 0 0,0 0-1218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1 919 0 0,'0'3'67'0'0,"-37"140"7521"0"0,6-24-4739 0 0,-4 19-655 0 0,10-44-1197 0 0,21-78-888 0 0,1 0 1 0 0,0 0-1 0 0,1 0 0 0 0,1 0 1 0 0,1 0-1 0 0,0 1 0 0 0,2 6-109 0 0,-2-21 59 0 0,0-2-50 0 0,10 2-456 0 0,-8-1 340 0 0,-2-1 66 0 0,0 1-1 0 0,1-1 1 0 0,-1 0 0 0 0,0 0 0 0 0,0 0 0 0 0,0 0 0 0 0,1 0 0 0 0,-1 0 0 0 0,0 0 0 0 0,0 0-1 0 0,1 0 1 0 0,-1 0 0 0 0,0 0 0 0 0,0 0 0 0 0,0 0 0 0 0,1 0 0 0 0,-1-1 0 0 0,0 1 0 0 0,0 0 0 0 0,0 0-1 0 0,0 0 1 0 0,1 0 0 0 0,-1 0 41 0 0,11-7-3450 0 0,-1-2-1072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0 185 4143 0 0,'0'0'319'0'0,"3"-2"-100"0"0,8-2 799 0 0,0-1 1 0 0,10-1-1019 0 0,18-7 1623 0 0,17-11 2323 0 0,34-21-3946 0 0,-62 30 526 0 0,-1 2 0 0 0,1 2 0 0 0,1 0 0 0 0,0 2 0 0 0,13-2-526 0 0,14-2 344 0 0,-49 12-395 0 0,0 0 0 0 0,0 1 0 0 0,0-1 0 0 0,0 2 0 0 0,3-1 51 0 0,-8 0-223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1 6271 0 0,'0'0'280'0'0,"0"0"56"0"0,-7 11-272 0 0,7-11-64 0 0,-7 11 0 0 0,7-11 0 0 0,-6 11-112 0 0,6-11-40 0 0,-7 9-8 0 0,7-9 0 0 0,-11 7-120 0 0,2 1-24 0 0,-8 2-8 0 0,17-10-1912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7367 0 0,'0'0'334'0'0,"0"0"-1"0"0,1 2-213 0 0,1 5 60 0 0,0-1 0 0 0,-1 1 0 0 0,0 0 1 0 0,0 0-1 0 0,-1 0 0 0 0,0 0 0 0 0,0 0 0 0 0,-1 0 0 0 0,0 5-180 0 0,-32 153 3238 0 0,-6 35-860 0 0,29-146-1944 0 0,3-18 18 0 0,-3 31-452 0 0,3-12 110 0 0,7-50-62 0 0,1 5-24 0 0,-1-7 3 0 0,0-3-130 0 0,0 0-66 0 0,0 0-699 0 0,0 0-2880 0 0,0 0-1235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2303 0 0,'0'0'102'0'0,"0"0"158"0"0,0 0 582 0 0,0 0 256 0 0,0 0 48 0 0,0 0-96 0 0,0 0-433 0 0,0 0-192 0 0,3-2-38 0 0,2 0-234 0 0,0 0 0 0 0,0 0 0 0 0,0 1 1 0 0,1-1-1 0 0,-1 1 0 0 0,1 0 0 0 0,-1 1 0 0 0,1-1 0 0 0,-1 1 0 0 0,1 0 0 0 0,-1 1 1 0 0,1-1-1 0 0,4 2-153 0 0,17 4 451 0 0,0 1 1 0 0,-1 1 0 0 0,0 2 0 0 0,0 1-1 0 0,23 13-451 0 0,-37-17 104 0 0,0 1-1 0 0,0 0 0 0 0,-1 1 0 0 0,0 0 1 0 0,-1 1-1 0 0,0 0 0 0 0,0 1 0 0 0,-1 0 1 0 0,-1 0-1 0 0,0 1 0 0 0,0 0 1 0 0,-1 1-1 0 0,0 1-103 0 0,5 12 164 0 0,-1 2-1 0 0,-1-1 1 0 0,-1 1 0 0 0,-2 1 0 0 0,4 25-164 0 0,-6-19 204 0 0,-2 0 0 0 0,-1 0-1 0 0,-2 1 1 0 0,-3 27-204 0 0,-4-6 388 0 0,-2 1-1 0 0,-9 27-387 0 0,7-45 194 0 0,-2 0 0 0 0,-2-1 0 0 0,-1-1 0 0 0,-16 25-194 0 0,-90 141 469 0 0,121-203-466 0 0,-85 123-78 0 0,69-101-519 0 0,3-4-385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40 1375 0 0,'1'-2'251'0'0,"1"-8"514"0"0,-1 8 225 0 0,-1 2 46 0 0,0-2-47 0 0,2-20 3244 0 0,-2 20-3723 0 0,0 2-78 0 0,0 0-31 0 0,0 0-8 0 0,-1 3-14 0 0,-5 22 108 0 0,2-1-1 0 0,1 1 1 0 0,0 17-487 0 0,0-3 337 0 0,-2 10 28 0 0,-23 322 1478 0 0,9-48-1317 0 0,5-131-305 0 0,13-181-210 0 0,0-1 20 0 0,1 0 0 0 0,0 0 0 0 0,0 0 0 0 0,1-1 1 0 0,1 5-32 0 0,-2-14 3 0 0,0 0 0 0 0,0 1 0 0 0,0-1 0 0 0,0 1 1 0 0,0-1-1 0 0,0 1 0 0 0,1-1 0 0 0,-1 0 0 0 0,0 1 1 0 0,0-1-1 0 0,0 1 0 0 0,0-1 0 0 0,1 0 0 0 0,-1 1 0 0 0,0-1 1 0 0,0 1-1 0 0,1-1 0 0 0,-1 0 0 0 0,0 1 0 0 0,1-1-3 0 0,-1 0-111 0 0,0 0 0 0 0,0 0 0 0 0,1 1-1 0 0,-1-1 1 0 0,0 0 0 0 0,0 0-1 0 0,0 0 1 0 0,0 0 0 0 0,0 1-1 0 0,0-1 1 0 0,1 0 0 0 0,-1 0 0 0 0,0 1-1 0 0,0-1 1 0 0,0 0 0 0 0,0 0-1 0 0,0 0 1 0 0,0 1 0 0 0,0-1 0 0 0,0 0-1 0 0,0 0 1 0 0,0 1 0 0 0,0-1 111 0 0,0 0-1218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0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9439 0 0,'-1'3'432'0'0,"-6"15"-259"0"0,0 1-1 0 0,2 0 0 0 0,0 1 0 0 0,1 0 1 0 0,0 4-173 0 0,0 56 1197 0 0,2 0 0 0 0,8 54-1197 0 0,-5-112 396 0 0,2 1 0 0 0,4 21-396 0 0,-5-37 87 0 0,0 0 1 0 0,0 1 0 0 0,1-1 0 0 0,-1-1 0 0 0,2 1-1 0 0,-1 0 1 0 0,1-1 0 0 0,0 1 0 0 0,0-1 0 0 0,5 5-88 0 0,-6-8 34 0 0,0 0 1 0 0,0-1-1 0 0,0 1 1 0 0,1-1 0 0 0,-1 0-1 0 0,0 0 1 0 0,1 0-1 0 0,0 0 1 0 0,-1 0 0 0 0,1-1-1 0 0,0 0 1 0 0,0 0 0 0 0,0 0-1 0 0,0 0 1 0 0,-1 0-1 0 0,1-1 1 0 0,0 0 0 0 0,0 0-1 0 0,0 0 1 0 0,0 0-1 0 0,0-1 1 0 0,0 1 0 0 0,0-1-1 0 0,1-1-34 0 0,11-2 121 0 0,0-2-1 0 0,-1 0 0 0 0,0-1 1 0 0,0 0-1 0 0,3-4-120 0 0,-17 11 2 0 0,24-15 121 0 0,0-1 0 0 0,0-2 0 0 0,0-2-123 0 0,68-61 161 0 0,-17 14-43 0 0,24-14-376 0 0,-70 55 52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0 2303 0 0,'0'0'280'0'0,"0"0"336"0"0,0 0 148 0 0,0 0 32 0 0,0 0-44 0 0,0 0-200 0 0,0 0-82 0 0,0 0-20 0 0,-2 1-6 0 0,0 0-330 0 0,0 0-1 0 0,0 0 0 0 0,-1 0 1 0 0,1 0-1 0 0,0 1 0 0 0,0-1 1 0 0,0 1-1 0 0,0 0 0 0 0,0-1 1 0 0,1 1-1 0 0,-1 0 0 0 0,0 1-113 0 0,-3 4 288 0 0,0 1-1 0 0,-4 8-287 0 0,-7 16 395 0 0,1 0 1 0 0,0 8-396 0 0,-21 68 566 0 0,-45 182 824 0 0,44-128-4 0 0,-10 131-1386 0 0,24-76 356 0 0,19-159-233 0 0,4 0 1 0 0,5 44-124 0 0,-1-75 23 0 0,1 0 1 0 0,1 0-1 0 0,1 0 1 0 0,1-1-1 0 0,2 0-23 0 0,-4-9-11 0 0,2-1-1 0 0,8 14 12 0 0,-11-22-10 0 0,0-1 0 0 0,0 1 0 0 0,1-1 0 0 0,0 0-1 0 0,0 0 1 0 0,4 2 10 0 0,-5-5-144 0 0,0 0 0 0 0,1-1 0 0 0,0 1 0 0 0,0-1 0 0 0,0 0 0 0 0,0-1 0 0 0,0 1 0 0 0,0-1 0 0 0,1 0 0 0 0,-1-1 0 0 0,1 1 0 0 0,-1-1 0 0 0,1-1 0 0 0,-1 1 144 0 0,13-3-4404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29 3223 0 0,'0'0'328'0'0,"0"0"168"0"0,0 0 75 0 0,0 0 18 0 0,0 0-21 0 0,0 0-100 0 0,0 0-41 0 0,0 0-10 0 0,3-1-17 0 0,7-4-118 0 0,1 1 0 0 0,0 0 0 0 0,0 0 0 0 0,0 1 0 0 0,0 0 0 0 0,1 1 0 0 0,-1 1 0 0 0,10-1-282 0 0,-17 2 87 0 0,1 1-1 0 0,0 0 1 0 0,0 0-1 0 0,0 0 1 0 0,-1 1-1 0 0,1 0 1 0 0,-1-1-1 0 0,1 1 1 0 0,0 2-87 0 0,-3-4 36 0 0,2 3 20 0 0,-1-1 1 0 0,1 1-1 0 0,-1 0 1 0 0,1 0-1 0 0,-1 0 0 0 0,0 1 1 0 0,0-1-1 0 0,0 1 0 0 0,1 2-56 0 0,-2-4 38 0 0,-2-1-17 0 0,1 0 0 0 0,-1 0 0 0 0,1 0 0 0 0,0 0 0 0 0,-1 0 0 0 0,1 0 0 0 0,-1 0 1 0 0,0 0-1 0 0,1 0 0 0 0,-1 0 0 0 0,0 0 0 0 0,0 0 0 0 0,0 0 0 0 0,0 1-21 0 0,1 2 57 0 0,0 3 57 0 0,1 0 0 0 0,-1-1 0 0 0,-1 1 1 0 0,1 0-1 0 0,-1 0 0 0 0,0-1 0 0 0,-1 1 0 0 0,0 0 0 0 0,0 0 0 0 0,0-1 0 0 0,-1 1 0 0 0,0 0 0 0 0,0-1-114 0 0,-10 21 452 0 0,0-1 0 0 0,-8 11-452 0 0,-6 10 181 0 0,20-36-138 0 0,0 0 0 0 0,-1-1-1 0 0,0 0 1 0 0,-1-1 0 0 0,0 1-1 0 0,-4 2-42 0 0,3-2 0 0 0,9-9-1 0 0,-1-1 1 0 0,1 0-1 0 0,-1 1 0 0 0,1-1 0 0 0,0 1 0 0 0,0-1 0 0 0,-1 1 0 0 0,1 0 0 0 0,0-1 0 0 0,0 1 1 0 0,0-1-1 0 0,0 1 0 0 0,0-1 0 0 0,-1 1 0 0 0,1-1 0 0 0,0 1 0 0 0,0 0 0 0 0,1 0 1 0 0,-1 0-6 0 0,1 1-1 0 0,0-1 0 0 0,0 0 1 0 0,-1 1-1 0 0,1-1 0 0 0,0 0 0 0 0,0 0 1 0 0,1 0-1 0 0,-1 0 0 0 0,0 0 1 0 0,0 0-1 0 0,1 0 0 0 0,-1 0 1 0 0,2 1 6 0 0,21 10-68 0 0,-18-9 51 0 0,28 13-15 0 0,-21-10 11 0 0,1 0 1 0 0,-1 1 0 0 0,-1 1 0 0 0,1 0-1 0 0,5 5 21 0 0,-6-2 15 0 0,1 1-1 0 0,-1 0 0 0 0,-1 1 0 0 0,5 6-14 0 0,-10-11 14 0 0,-1 0 0 0 0,-1 0-1 0 0,0 0 1 0 0,0 0 0 0 0,0 1-1 0 0,-1-1 1 0 0,0 1 0 0 0,-1 0-1 0 0,1 2-13 0 0,-1 0 107 0 0,-1 0 0 0 0,0 0 0 0 0,-1 1 0 0 0,0-1 0 0 0,0 1 0 0 0,-1-1 0 0 0,-1 0 0 0 0,0 1 0 0 0,-1-1 0 0 0,0 0-107 0 0,-2 6 256 0 0,-2-1-1 0 0,0 1 1 0 0,-1-1 0 0 0,0-1 0 0 0,-1 0-1 0 0,-2 2-255 0 0,-2 2 366 0 0,0-1-1 0 0,-1-1 1 0 0,-1 0 0 0 0,-1 0-1 0 0,-16 12-365 0 0,28-26 32 0 0,-1 1-1 0 0,0-1 1 0 0,0 0-1 0 0,-1 0 0 0 0,1-1 1 0 0,0 1-1 0 0,-1-1 1 0 0,0 0-1 0 0,1-1 1 0 0,-1 1-1 0 0,0-1 0 0 0,0 0 1 0 0,0-1-1 0 0,0 0 1 0 0,0 1-1 0 0,0-2 1 0 0,1 1-1 0 0,-1-1 0 0 0,0 0 1 0 0,0 0-1 0 0,-5-2-31 0 0,5 1-31 0 0,0 0 1 0 0,0 0-1 0 0,0-1 0 0 0,-1-1 31 0 0,-4-1-135 0 0,0 2-251 0 0,9 2-107 0 0,2 1-726 0 0,0 0-2973 0 0,0 0-1268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1375 0 0,'2'2'107'0'0,"11"14"754"0"0,9 14-861 0 0,-14-18 1378 0 0,-1 0 1 0 0,0 0 0 0 0,0 1 0 0 0,-2 0 0 0 0,2 5-1379 0 0,1 10 2641 0 0,2 19-2641 0 0,-8-36 269 0 0,-1 0 0 0 0,0 0-1 0 0,-1 0 1 0 0,-1 0 0 0 0,1 0 0 0 0,-2 0 0 0 0,1 0-1 0 0,-2 0 1 0 0,-2 7-269 0 0,-6 18 690 0 0,-2-1 0 0 0,-5 5-690 0 0,18-39 10 0 0,-69 147 702 0 0,68-145-1502 0 0,1-3-3002 0 0,0 0-1282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71 214 6447 0 0,'0'0'499'0'0,"0"-2"-328"0"0,0-6-140 0 0,-1 2 150 0 0,1 0 1 0 0,1 0-1 0 0,-1 0 0 0 0,1 0 0 0 0,0 0 0 0 0,0 0 0 0 0,0 0 0 0 0,1 0 0 0 0,1-2-181 0 0,1-1 196 0 0,0 0 1 0 0,0 1-1 0 0,1-1 1 0 0,0 1-1 0 0,0 0 0 0 0,1 0 1 0 0,0 1-1 0 0,0 0 1 0 0,0 0-1 0 0,4-2-196 0 0,-8 7 43 0 0,8-6 245 0 0,0 0-1 0 0,0 1 1 0 0,1 0-1 0 0,0 1 1 0 0,5-2-288 0 0,-13 7 48 0 0,0 0 0 0 0,0 0 0 0 0,0 0 0 0 0,0 0 0 0 0,0 0 0 0 0,0 1 0 0 0,1-1 0 0 0,-1 1 0 0 0,0 0 0 0 0,0 0 0 0 0,0 0-1 0 0,1 1 1 0 0,-1-1 0 0 0,0 1 0 0 0,0-1 0 0 0,0 1 0 0 0,0 0 0 0 0,0 0 0 0 0,0 1 0 0 0,0-1 0 0 0,0 0 0 0 0,0 1 0 0 0,-1 0 0 0 0,1 0-48 0 0,1 1 30 0 0,1 1 0 0 0,-1 0-1 0 0,0 0 1 0 0,-1 0 0 0 0,1 1 0 0 0,-1-1 0 0 0,0 1-1 0 0,0-1 1 0 0,0 1 0 0 0,0 2-30 0 0,1 1 41 0 0,-1 0-1 0 0,0 1 1 0 0,-1 0-1 0 0,0-1 1 0 0,0 1-1 0 0,-1 1-40 0 0,1 16 183 0 0,-1 0 0 0 0,-1 0-1 0 0,-5 26-182 0 0,1-16 195 0 0,-2 0 0 0 0,-2-1-1 0 0,-1 0 1 0 0,-1 0-1 0 0,-8 13-194 0 0,-5 6 321 0 0,-2-1 0 0 0,-32 49-321 0 0,-73 104 561 0 0,117-188-510 0 0,0 0 0 0 0,-2 1-51 0 0,6-7 41 0 0,22-16 24 0 0,72-30-107 0 0,-46 18-9 0 0,0 2 0 0 0,38-10 51 0 0,6 3 26 0 0,39-8 2 0 0,-102 27-36 0 0,-10 0-2347 0 0,0 0 0 0 0,5-1 2355 0 0,0-2-5168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0 8951 0 0,'0'0'407'0'0,"0"0"-6"0"0,1 3-257 0 0,8 14 170 0 0,-2-1 0 0 0,0 2-1 0 0,-1-1 1 0 0,-1 1-1 0 0,-1 0 1 0 0,0 0 0 0 0,-2 0-1 0 0,0 0 1 0 0,0 1-1 0 0,-2 10-313 0 0,-3 1 909 0 0,-1 0 0 0 0,-7 25-909 0 0,-20 57 1382 0 0,15-68-1110 0 0,-2-1 0 0 0,-2 0 0 0 0,-3 0-272 0 0,2-2-821 0 0,20-39 218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0 3223 0 0,'0'0'388'0'0,"0"0"420"0"0,0 0 184 0 0,0 0 38 0 0,0 0-68 0 0,-1 3-316 0 0,-9 30 206 0 0,1 0 1 0 0,2 1-1 0 0,2-1 1 0 0,1 1-1 0 0,0 26-852 0 0,-12 215 2587 0 0,13-228-2266 0 0,-15 91 389 0 0,2-18-256 0 0,2-6-62 0 0,4-34 70 0 0,3 4-462 0 0,6-32 158 0 0,4-53-307 0 0,2-3-155 0 0,1 0 0 0 0,-1 0 0 0 0,0 0 0 0 0,-1-1 1 0 0,1 0-1 0 0,-1 0 0 0 0,0 0 0 0 0,0 0 0 0 0,0-1 0 0 0,0-2 304 0 0,9-13-1488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2.4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374 543 1375 0 0,'-6'2'22'0'0,"-18"9"80"0"0,20-9 137 0 0,3-1-203 0 0,1-1 1 0 0,-1 0 0 0 0,0 1 0 0 0,1-1-1 0 0,-1 0 1 0 0,1 1 0 0 0,-1-1 0 0 0,0 0 0 0 0,1 1-1 0 0,-1-1 1 0 0,0 0 0 0 0,1 0 0 0 0,-1 0-1 0 0,0 0 1 0 0,1 0 0 0 0,-1 0-37 0 0,-5 0 1576 0 0,1-1-621 0 0,0 1 0 0 0,-1-1 1 0 0,1 0-1 0 0,-2-1-955 0 0,-11-2 403 0 0,11 2-258 0 0,-2 1-36 0 0,0-1 0 0 0,0 0 0 0 0,1 0 1 0 0,-1-1-1 0 0,1 0 0 0 0,-4-3-109 0 0,1 1 117 0 0,0 1 1 0 0,-7-3-118 0 0,8 4 71 0 0,0-1 1 0 0,0 0-1 0 0,-4-3-71 0 0,0-3 53 0 0,0 0-1 0 0,1-1 1 0 0,0-1-1 0 0,0 0 1 0 0,2 0-1 0 0,-10-13-52 0 0,18 20 34 0 0,-1 0 1 0 0,1-1-1 0 0,1 1 0 0 0,-1-1 1 0 0,1 0-1 0 0,0 1 0 0 0,-1-2-34 0 0,3 6 4 0 0,0-1 69 0 0,0 0-1 0 0,8-22 14 0 0,-5 19-33 0 0,3 2-28 0 0,-1 0 0 0 0,0 0 0 0 0,1 0 1 0 0,0 1-1 0 0,-1 0 0 0 0,1 0 0 0 0,0 0 0 0 0,0 1 0 0 0,0 0 1 0 0,0 0-1 0 0,1 0 0 0 0,-1 1 0 0 0,4 0-25 0 0,15 1 115 0 0,0 1-1 0 0,21 5-114 0 0,-29-4 1 0 0,17 3 55 0 0,0 1-1 0 0,-1 1 0 0 0,13 7-55 0 0,-29-9 15 0 0,-1 1 1 0 0,0 1-1 0 0,0 0 0 0 0,0 1 0 0 0,-1 1 0 0 0,-1 1 0 0 0,6 4-15 0 0,-18-13 9 0 0,14 12 65 0 0,0 1-1 0 0,-2 0-73 0 0,-9-10 33 0 0,-1 0 0 0 0,0 0 0 0 0,0 1 0 0 0,-1-1 0 0 0,0 1 0 0 0,0 0 0 0 0,0 0 0 0 0,0 3-33 0 0,3 7 161 0 0,-2 0 0 0 0,0 0 1 0 0,-1 0-1 0 0,0 1 0 0 0,-1-1 0 0 0,-1 1 0 0 0,-1-1 0 0 0,0 1 0 0 0,-2 0 0 0 0,-1 8-161 0 0,3-23 33 0 0,-1 1 0 0 0,1 0-1 0 0,-1 0 1 0 0,0 0 0 0 0,-1-1 0 0 0,1 1 0 0 0,0 0 0 0 0,-1-1-1 0 0,1 1 1 0 0,-1-1 0 0 0,0 0 0 0 0,1 0 0 0 0,-1 1-1 0 0,-1-1 1 0 0,1 0 0 0 0,0-1 0 0 0,0 1 0 0 0,-1 0 0 0 0,1-1-1 0 0,-1 1 1 0 0,1-1 0 0 0,-1 1 0 0 0,-1-1-33 0 0,-1 1 64 0 0,0-1 0 0 0,-1 0-1 0 0,1 0 1 0 0,0 0 0 0 0,0-1 0 0 0,-1 1 0 0 0,1-1 0 0 0,0-1 0 0 0,-1 1 0 0 0,1-1-1 0 0,0 0 1 0 0,-3-1-64 0 0,-2-1 94 0 0,0 0 0 0 0,0-1-1 0 0,1 0 1 0 0,-7-4-94 0 0,-35-23 187 0 0,32 19-159 0 0,-20-16 25 0 0,1-1 0 0 0,1-2 0 0 0,0-3-53 0 0,21 21 11 0 0,4 1-12 0 0,-1-1 0 0 0,2 0 0 0 0,0 0 0 0 0,0-1-1 0 0,2-1 1 0 0,0 0 0 0 0,0 0 0 0 0,1 0 0 0 0,1-2 1 0 0,-3-5-23 0 0,1-1 1 0 0,2-1 0 0 0,0-1 22 0 0,4 14-7 0 0,1-1-1 0 0,0 0 1 0 0,1 1 0 0 0,0-1 0 0 0,1 0 0 0 0,0 0-1 0 0,1-4 8 0 0,0 12-2 0 0,0-1 0 0 0,0 1-1 0 0,0 0 1 0 0,1-1 0 0 0,-1 1 0 0 0,1 0-1 0 0,0 0 1 0 0,0 0 0 0 0,0 0-1 0 0,1 1 1 0 0,0-1 0 0 0,-1 0 0 0 0,1 1-1 0 0,3-3 3 0 0,-1 2-3 0 0,0 0 0 0 0,0 1 1 0 0,0-1-1 0 0,0 1 0 0 0,0 0 0 0 0,0 1 0 0 0,1-1 0 0 0,-1 1 0 0 0,1 0 0 0 0,0 1 0 0 0,0-1 3 0 0,4 0 0 0 0,1 1 0 0 0,-1 0 0 0 0,1 0 0 0 0,0 1 0 0 0,-1 0 0 0 0,1 1 0 0 0,4 1 0 0 0,1 1 0 0 0,-1 0 0 0 0,1 2 0 0 0,0-1 0 0 0,7 5 0 0 0,-11-4 7 0 0,0 1 0 0 0,-1 1 0 0 0,1 0-1 0 0,-1 0 1 0 0,-1 1 0 0 0,1 0 0 0 0,-1 1-1 0 0,-1 0 1 0 0,0 1 0 0 0,0 0 0 0 0,-1 0 0 0 0,0 1-1 0 0,6 11-6 0 0,-6-8 13 0 0,-1 1-1 0 0,0 0 0 0 0,-1 0 1 0 0,-1 1-1 0 0,0 0 0 0 0,-1-1 1 0 0,-1 2-1 0 0,-1-1 1 0 0,0 0-1 0 0,-1 0 0 0 0,-1 3-12 0 0,0-5 71 0 0,0 0-1 0 0,-1 0 1 0 0,-1 0-1 0 0,-1-1 1 0 0,0 1-1 0 0,-3 8-70 0 0,4-16 34 0 0,-1 0-1 0 0,1-1 1 0 0,-1 1-1 0 0,0-1 1 0 0,0 0-1 0 0,-1 0 1 0 0,-2 3-34 0 0,3-5 28 0 0,0 0 0 0 0,0 0 0 0 0,-1 0 1 0 0,1 0-1 0 0,-1-1 0 0 0,1 1 0 0 0,-1-1 1 0 0,0 0-1 0 0,0-1 0 0 0,0 1 0 0 0,-2 0-28 0 0,-1 0 31 0 0,1-1-1 0 0,-1 0 1 0 0,0 0-1 0 0,1-1 1 0 0,-1 0-1 0 0,0 0 1 0 0,1 0-1 0 0,-6-2-30 0 0,-12-2 117 0 0,-16-5-117 0 0,37 8 2 0 0,0 1-1 0 0,-73-21 66 0 0,63 16-54 0 0,0 0-1 0 0,0 0 0 0 0,0-2 0 0 0,-5-3-12 0 0,8 4-7 0 0,1-1 0 0 0,1 1 1 0 0,-1-2-1 0 0,1 0 0 0 0,0 0 0 0 0,-4-6 7 0 0,7 8-6 0 0,1-1-1 0 0,-1 1 1 0 0,1-1-1 0 0,1 0 1 0 0,-1 0 0 0 0,1 0-1 0 0,0 0 1 0 0,1-1 0 0 0,-2-6 6 0 0,3 9-7 0 0,1 0 0 0 0,-1-1 1 0 0,1 1-1 0 0,0 0 0 0 0,1-1 1 0 0,-1 1-1 0 0,1 0 0 0 0,0 0 1 0 0,0-1-1 0 0,1 1 0 0 0,0 0 1 0 0,-1 0-1 0 0,2 0 0 0 0,-1 1 1 0 0,1-1-1 0 0,-1 0 0 0 0,1 1 1 0 0,0 0-1 0 0,1 0 0 0 0,-1 0 1 0 0,1 0-1 0 0,1-1 7 0 0,5-4-16 0 0,1 0-1 0 0,0 1 1 0 0,0 0 0 0 0,0 1-1 0 0,1 0 1 0 0,1 1 0 0 0,-1 1-1 0 0,2-1 17 0 0,3 0-9 0 0,1 2 0 0 0,0 0 1 0 0,0 0-1 0 0,0 2 0 0 0,0 0 0 0 0,8 1 9 0 0,-17 1-1 0 0,1 0-1 0 0,-1 1 1 0 0,0 0-1 0 0,0 0 1 0 0,0 1 0 0 0,0 0-1 0 0,0 1 1 0 0,0 0-1 0 0,3 2 2 0 0,-7-3 8 0 0,0 0 0 0 0,-1 1 0 0 0,1 0 0 0 0,0 0 0 0 0,-1 0 0 0 0,0 0 0 0 0,0 1-1 0 0,0 0 1 0 0,0 0 0 0 0,-1 0 0 0 0,1 0 0 0 0,-1 0 0 0 0,0 1 0 0 0,0 0-1 0 0,-1-1 1 0 0,2 4-8 0 0,3 10 54 0 0,-1 0 0 0 0,-1 0 1 0 0,0 1-1 0 0,0 10-54 0 0,-3-16 41 0 0,-1 0 1 0 0,0 0 0 0 0,-1-1-1 0 0,-1 1 1 0 0,0 0 0 0 0,0-1-1 0 0,-2 5-41 0 0,2-13 27 0 0,-1 0 0 0 0,1 0 0 0 0,0 0-1 0 0,-1 0 1 0 0,0 0 0 0 0,0 0 0 0 0,0 0 0 0 0,0-1 0 0 0,-1 1-1 0 0,0-1 1 0 0,-2 3-27 0 0,4-5 20 0 0,-1 1-1 0 0,1-1 1 0 0,-1 0-1 0 0,0 0 1 0 0,1 0 0 0 0,-1 1-1 0 0,0-1 1 0 0,0-1-1 0 0,0 1 1 0 0,0 0-1 0 0,0 0 1 0 0,0-1-1 0 0,0 1 1 0 0,0-1 0 0 0,0 0-1 0 0,0 0 1 0 0,0 1-1 0 0,0-1 1 0 0,0-1-1 0 0,-1 1 1 0 0,1 0 0 0 0,0 0-1 0 0,0-1 1 0 0,0 1-1 0 0,0-1-19 0 0,-19-6 79 0 0,1-2 1 0 0,0 0-1 0 0,0-1 0 0 0,1 0 0 0 0,0-2 0 0 0,1 0 1 0 0,1-2-1 0 0,-10-8-79 0 0,4 1-2 0 0,1-1 0 0 0,1-2 0 0 0,1 0 0 0 0,1-1 0 0 0,-11-21 2 0 0,23 34-8 0 0,0-1-1 0 0,1 0 1 0 0,1-1-1 0 0,0 1 0 0 0,-2-11 9 0 0,-3-19-41 0 0,1-9 41 0 0,8 48 2 0 0,0-3-10 0 0,0 1 1 0 0,1-1 0 0 0,-1 0 0 0 0,1 0 0 0 0,1 0 0 0 0,-1 0 0 0 0,1 0-1 0 0,0 0 1 0 0,1 1 0 0 0,0-3 7 0 0,0 4-3 0 0,0 1-1 0 0,0 0 1 0 0,0 0-1 0 0,0 0 0 0 0,1 0 1 0 0,-1 0-1 0 0,1 1 1 0 0,0-1-1 0 0,0 1 1 0 0,0 0-1 0 0,1 0 1 0 0,-1 0-1 0 0,1 0 1 0 0,0 0-1 0 0,0 1 1 0 0,0-1 3 0 0,3 0-6 0 0,0-1 0 0 0,1 1 1 0 0,-1 0-1 0 0,1 1 1 0 0,-1 0-1 0 0,1 0 0 0 0,0 1 1 0 0,0 0-1 0 0,0 0 1 0 0,0 1-1 0 0,-1 0 0 0 0,1 0 1 0 0,0 0-1 0 0,0 1 1 0 0,0 1-1 0 0,0 0 1 0 0,-1 0-1 0 0,1 0 0 0 0,0 1 1 0 0,-1 0-1 0 0,2 1 6 0 0,2 1 0 0 0,0 0 0 0 0,-1 1 0 0 0,1 0 0 0 0,-1 1 0 0 0,-1 0 0 0 0,7 6 0 0 0,-10-7 0 0 0,-1 0 0 0 0,0 0 0 0 0,0 0 0 0 0,0 1 0 0 0,-1-1 0 0 0,0 1 0 0 0,0 0 0 0 0,0 0 0 0 0,-1 1 0 0 0,2 5 0 0 0,1 8 0 0 0,-1 1 0 0 0,0-1 0 0 0,-2 1 0 0 0,0-1 0 0 0,-2 1 0 0 0,0 0 0 0 0,-2 0 0 0 0,-1 7 0 0 0,2-20 13 0 0,-2-1-1 0 0,1 0 0 0 0,-1-1 1 0 0,0 1-1 0 0,-1 0 1 0 0,0-1-1 0 0,-2 5-12 0 0,4-9 5 0 0,-1-1-1 0 0,1 1 1 0 0,-1-1 0 0 0,0 0-1 0 0,0 1 1 0 0,0-1 0 0 0,0 0-1 0 0,0 0 1 0 0,0 0 0 0 0,-1 0-1 0 0,1 0 1 0 0,0-1 0 0 0,-1 1-1 0 0,0-1 1 0 0,1 0 0 0 0,-1 0-1 0 0,0 1 1 0 0,1-2 0 0 0,-1 1-1 0 0,0 0 1 0 0,0-1 0 0 0,0 1-5 0 0,-4-1 12 0 0,0 0 0 0 0,0 0 0 0 0,-1 0 0 0 0,1-1 0 0 0,0 0 0 0 0,0-1 0 0 0,1 1 0 0 0,-1-1 0 0 0,0-1 0 0 0,-5-2-12 0 0,3 1 3 0 0,1 0 1 0 0,0-1-1 0 0,0 0 0 0 0,0 0 0 0 0,1-1 1 0 0,0 0-1 0 0,0 0 0 0 0,0-2-3 0 0,-9-7 0 0 0,12 12 0 0 0,0-1 0 0 0,1 0 0 0 0,-1 0 0 0 0,1 0 0 0 0,-1 0 0 0 0,1-1 0 0 0,1 1 0 0 0,-1-1 0 0 0,-8-21-13 0 0,11 26 10 0 0,0-1-1 0 0,0 0 1 0 0,0 1 0 0 0,-1-1-1 0 0,1 1 1 0 0,0-1 0 0 0,0 0-1 0 0,0 1 1 0 0,0-1 0 0 0,0 0-1 0 0,0 1 1 0 0,0-1 0 0 0,0 1-1 0 0,0-1 1 0 0,1 0 0 0 0,-1 1-1 0 0,0-1 1 0 0,0 1 0 0 0,1-1 3 0 0,0-2-4 0 0,-1 0 0 0 0,1 0-1 0 0,0 1 1 0 0,0-1-1 0 0,1 0 1 0 0,-1 1-1 0 0,0-1 1 0 0,1 1-1 0 0,0 0 1 0 0,-1-1-1 0 0,1 1 1 0 0,0 0-1 0 0,0 0 1 0 0,1 0-1 0 0,-1 0 1 0 0,0 0 0 0 0,0 1-1 0 0,1-1 1 0 0,-1 1-1 0 0,1 0 1 0 0,0-1-1 0 0,-1 1 1 0 0,1 0-1 0 0,0 0 1 0 0,2 0 4 0 0,3-1-4 0 0,-1 1 1 0 0,0 0-1 0 0,1 0 1 0 0,-1 1-1 0 0,1 0 1 0 0,-1 0-1 0 0,1 1 1 0 0,-1 0 0 0 0,3 0 3 0 0,-3 1-4 0 0,1 0 1 0 0,-1 1 0 0 0,0 0 0 0 0,0 0 0 0 0,0 0 0 0 0,0 1 0 0 0,0 0-1 0 0,-1 0 1 0 0,0 1 0 0 0,1 0 0 0 0,-2 0 0 0 0,1 0 0 0 0,-1 1 0 0 0,1-1 0 0 0,-2 1-1 0 0,1 1 1 0 0,1 2 3 0 0,0 2 0 0 0,-1 0 0 0 0,0 0 0 0 0,-1 1 0 0 0,0 0 0 0 0,2 11 0 0 0,-2-2 0 0 0,-1 0 0 0 0,-1 0 0 0 0,-1 2 0 0 0,0-7 10 0 0,-2 0 0 0 0,0-1 0 0 0,-1 3-10 0 0,1-11 6 0 0,0 1 1 0 0,-1 0-1 0 0,0-1 0 0 0,-1 0 1 0 0,1 1-1 0 0,-1-1 1 0 0,-2 2-7 0 0,4-7 4 0 0,-1 1 1 0 0,1-1-1 0 0,-1 0 1 0 0,0 0-1 0 0,0 0 0 0 0,0 0 1 0 0,0 0-1 0 0,0 0 1 0 0,0 0-1 0 0,0-1 0 0 0,-1 1 1 0 0,1-1-1 0 0,-1 0 1 0 0,1 0-5 0 0,-2 1 12 0 0,0-1 0 0 0,0 1 1 0 0,0-1-1 0 0,-1-1 0 0 0,1 1 1 0 0,0 0-1 0 0,0-1 0 0 0,-4 0-12 0 0,-1-1 12 0 0,1 0-1 0 0,-1 0 1 0 0,1-1-1 0 0,0 0 1 0 0,0 0-1 0 0,0-1 1 0 0,0 0-1 0 0,0 0 1 0 0,0-1-12 0 0,-2-1 2 0 0,1-1 1 0 0,0 0-1 0 0,0 0 0 0 0,1-1 1 0 0,0 0-1 0 0,0-1 0 0 0,0 0 1 0 0,1 0-1 0 0,0 0 0 0 0,1-1 1 0 0,0 0-1 0 0,0 0 0 0 0,1-1 1 0 0,0 1-1 0 0,1-1 1 0 0,0 0-1 0 0,-1-7-2 0 0,3 11-11 0 0,1 0 0 0 0,0 1 1 0 0,1-1-1 0 0,-1 0 0 0 0,1 0 0 0 0,0 0 1 0 0,1 0-1 0 0,-1 0 0 0 0,3-6 11 0 0,-3 9-6 0 0,1-1-1 0 0,1 1 1 0 0,-1-1 0 0 0,0 1-1 0 0,1 0 1 0 0,0-1-1 0 0,0 1 1 0 0,0 0 0 0 0,0 0-1 0 0,0 0 1 0 0,0 1 0 0 0,1-1-1 0 0,0 0 1 0 0,-1 1 0 0 0,1 0-1 0 0,2-2 7 0 0,2 0-1 0 0,1 0 0 0 0,-1 1 0 0 0,1 0-1 0 0,0 0 1 0 0,0 1 0 0 0,0 0 0 0 0,0 0 0 0 0,0 1 0 0 0,1 0-1 0 0,-1 0 1 0 0,3 1 1 0 0,3 0 0 0 0,0 0 1 0 0,0 1-1 0 0,0 1 0 0 0,0 1 0 0 0,0 0 0 0 0,3 1 0 0 0,-11-2 0 0 0,0 0 0 0 0,0 0 0 0 0,-1 0 0 0 0,1 1 0 0 0,-1 0 0 0 0,0 0 0 0 0,0 0 0 0 0,0 0 0 0 0,0 1 0 0 0,0 0 0 0 0,-1 0 0 0 0,1 0 0 0 0,-1 1 0 0 0,0-1 0 0 0,-1 1 0 0 0,1 0 0 0 0,0 1 0 0 0,0 3 0 0 0,1 0 0 0 0,-1 0 0 0 0,0 0 0 0 0,0 4 0 0 0,-1 2 0 0 0,-4 0 11 0 0,-3-1 32 0 0,3-13-39 0 0,1 0 0 0 0,-1-1 1 0 0,0 1-1 0 0,1 0 0 0 0,-1 0 1 0 0,0 0-1 0 0,0 0 0 0 0,0-1 1 0 0,0 1-1 0 0,0-1 0 0 0,1 1 0 0 0,-1 0 1 0 0,0-1-1 0 0,0 1 0 0 0,-1-1 1 0 0,1 0-1 0 0,0 1 0 0 0,0-1 1 0 0,0 0-1 0 0,0 0 0 0 0,0 0 1 0 0,0 0-1 0 0,0 1 0 0 0,0-2 1 0 0,-1 1-1 0 0,1 0 0 0 0,0 0 1 0 0,0 0-1 0 0,-1-1-4 0 0,-2 0 11 0 0,1 0 1 0 0,-1 0-1 0 0,1 0 0 0 0,-1-1 1 0 0,1 1-1 0 0,-1-1 0 0 0,1 0 1 0 0,-1-1-12 0 0,-14-11 8 0 0,1-1 0 0 0,1 0 0 0 0,0-1 1 0 0,1-1-1 0 0,1 0 0 0 0,0-1 0 0 0,1-1 1 0 0,1 0-1 0 0,1 0 0 0 0,-1-6-8 0 0,10 20-7 0 0,0 0-1 0 0,0 0 1 0 0,0 0 0 0 0,1 0-1 0 0,-1-4 8 0 0,2 6-5 0 0,-1 0 0 0 0,1 0 0 0 0,0 0 0 0 0,0 1 0 0 0,0-1 0 0 0,0 0 0 0 0,1 0 0 0 0,-1 0 0 0 0,1 1 0 0 0,0-1 0 0 0,0-1 5 0 0,0 3-5 0 0,-1-1 1 0 0,1 1-1 0 0,0 0 0 0 0,-1 0 0 0 0,1 0 0 0 0,0 0 1 0 0,0 0-1 0 0,0 0 0 0 0,0 0 0 0 0,0 0 5 0 0,3-2-4 0 0,0 0-1 0 0,1 1 0 0 0,0-1 0 0 0,0 1 1 0 0,0 0-1 0 0,0 0 0 0 0,0 0 1 0 0,0 0-1 0 0,0 1 0 0 0,1 0 1 0 0,-1 0-1 0 0,0 1 0 0 0,1 0 1 0 0,-1 0-1 0 0,1 0 0 0 0,-1 0 1 0 0,1 1 4 0 0,2 0-6 0 0,1 0 0 0 0,-1 1-1 0 0,0 0 1 0 0,1 0 0 0 0,-1 1 0 0 0,0 0 0 0 0,0 1 0 0 0,-1 0 0 0 0,1 0 0 0 0,4 3 6 0 0,-5-2 0 0 0,0 1 0 0 0,-1 0 0 0 0,1 0 0 0 0,-1 0 0 0 0,0 1 0 0 0,-1-1 0 0 0,1 1 0 0 0,-1 1 0 0 0,-1-1 0 0 0,1 1 0 0 0,-1 0 0 0 0,1 5 0 0 0,-2-6 0 0 0,0 1 0 0 0,-1 0 1 0 0,0-1-1 0 0,0 1 0 0 0,-1 0 0 0 0,0 0 0 0 0,0 0 0 0 0,-1 8 0 0 0,0-12 13 0 0,-1-1-1 0 0,1 1 0 0 0,-1-1 0 0 0,1 1 1 0 0,-1 0-1 0 0,-1-1 0 0 0,1 1 0 0 0,0-1 1 0 0,-1 0-1 0 0,1 0 0 0 0,-1 1 1 0 0,0-1-1 0 0,0 0 0 0 0,-1 0 0 0 0,1-1 1 0 0,0 1-1 0 0,-1 0 0 0 0,0-1 1 0 0,0 0-1 0 0,-2 3-12 0 0,0-3 37 0 0,0 1-1 0 0,-1-1 1 0 0,1 0 0 0 0,0 0-1 0 0,-1 0 1 0 0,1-1 0 0 0,-1 0-1 0 0,0 0 1 0 0,1-1 0 0 0,-1 1-1 0 0,0-1 1 0 0,0 0 0 0 0,1-1-1 0 0,-6 0-36 0 0,2 0 0 0 0,2 1 0 0 0,0-2 0 0 0,0 1 0 0 0,0-1 0 0 0,-5-1 0 0 0,1 0-14 0 0,22 1-113 0 0,-7 3-23 0 0,1 0-1 0 0,-1 0 1 0 0,0 0 0 0 0,0 1 0 0 0,0 0-1 0 0,0 0 1 0 0,0 0 0 0 0,-1 0 0 0 0,2 1 150 0 0,-4-2-63 0 0,15 8-701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6647 0 0,'0'0'300'0'0,"0"0"0"0"0,0 3-192 0 0,2 23 796 0 0,-1 1 0 0 0,-1 0 0 0 0,-3 11-904 0 0,-12 84 2889 0 0,6-57-1766 0 0,6-43-778 0 0,-2 13 182 0 0,2 1 1 0 0,1-1 0 0 0,2 32-528 0 0,3-47 158 0 0,3 8-158 0 0,-5-26-68 0 0,-1-2-552 0 0,0 0-247 0 0,0 0-48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1 219 1839 0 0,'2'-1'418'0'0,"15"-6"2796"0"0,0-1 0 0 0,2-2-3214 0 0,34-21 2333 0 0,-5 3-1864 0 0,-17 9 636 0 0,9-8-1105 0 0,-11 8 457 0 0,-10 7 93 0 0,12-4-550 0 0,7-5 252 0 0,-36 20-417 0 0,1-1 0 0 0,0 1 0 0 0,0 0 0 0 0,0 0 0 0 0,1-1 165 0 0,7-2-2932 0 0,0-3-1403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 8463 0 0,'0'0'388'0'0,"0"0"-10"0"0,0 3-240 0 0,-2 21 648 0 0,-3 21-786 0 0,0-5 792 0 0,-5 38 2375 0 0,-17 58-3167 0 0,-1 5 1521 0 0,27-133-1457 0 0,-25 162 1382 0 0,19-108-419 0 0,2 49-1027 0 0,5-85 37 0 0,0-6-12 0 0,0 1 0 0 0,1-1 0 0 0,4 18-25 0 0,-4-34-229 0 0,0 0-1 0 0,0 0 1 0 0,1 0 0 0 0,0 0-1 0 0,-1 0 1 0 0,2 1 229 0 0,-1-2-1411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 6791 0 0,'0'0'308'0'0,"0"0"-1"0"0,2-1-110 0 0,0 0-39 0 0,-1 1-61 0 0,0-1 0 0 0,-1 1 0 0 0,1 0-1 0 0,0-1 1 0 0,0 1 0 0 0,-1 0 0 0 0,1 0 0 0 0,0 0 0 0 0,0 0 0 0 0,-1 0 0 0 0,1 0 0 0 0,0 0 0 0 0,0 0 0 0 0,-1 0-1 0 0,1 0 1 0 0,0 0-97 0 0,27 6 1719 0 0,-25-4-1551 0 0,0-1 0 0 0,0 1 0 0 0,1 0 0 0 0,-1 0 1 0 0,-1 0-1 0 0,1 0 0 0 0,0 0 0 0 0,0 1 0 0 0,-1-1 0 0 0,2 3-168 0 0,0-1 263 0 0,-3-3-191 0 0,0 0-1 0 0,1 0 1 0 0,-1 0-1 0 0,-1 0 1 0 0,1 1-1 0 0,0-1 1 0 0,0 0 0 0 0,0 1-1 0 0,-1-1 1 0 0,1 1-72 0 0,2 4 135 0 0,4 8 65 0 0,0 0-1 0 0,-1 1 1 0 0,0-1 0 0 0,-1 1 0 0 0,-1 0 0 0 0,-1 0 0 0 0,0 1 0 0 0,0-1 0 0 0,-2 1 0 0 0,0-1 0 0 0,-1 1 0 0 0,0 0 0 0 0,-2-1-1 0 0,1 1 1 0 0,-2-1 0 0 0,0 1-200 0 0,-19 72 977 0 0,18-74-810 0 0,-4 10 132 0 0,-1 0 0 0 0,-1-1-1 0 0,-1 0 1 0 0,-10 15-299 0 0,15-27 52 0 0,-1 0 0 0 0,-1 0 0 0 0,0-1 0 0 0,-3 3-52 0 0,11-13 5 0 0,-1 1 0 0 0,1-1 0 0 0,-1 1 1 0 0,1-1-1 0 0,-1 1 0 0 0,1-1 0 0 0,-1 0 0 0 0,1 1 1 0 0,-1-1-1 0 0,0 0 0 0 0,1 1 0 0 0,-1-1 0 0 0,0 0 0 0 0,1 0 1 0 0,-1 0-1 0 0,0 1 0 0 0,1-1-5 0 0,-2 0 5 0 0,-1 1-66 0 0,3-1-47 0 0,-2-1-11 0 0,0-1 3 0 0,0 1 0 0 0,1 0 0 0 0,-1 0 0 0 0,0-1 1 0 0,1 1-1 0 0,-1-1 0 0 0,1 1 0 0 0,0-1 0 0 0,-1 0 0 0 0,1 1 0 0 0,0-1 0 0 0,0 0 0 0 0,0 0 0 0 0,0 0 0 0 0,0 0 0 0 0,1 0 0 0 0,-1 0 0 0 0,1 0 0 0 0,-1 0 1 0 0,1-2 115 0 0,-1-3-952 0 0,1 1 1 0 0,1 0 0 0 0,-1-1-1 0 0,1 1 1 0 0,0 0 0 0 0,2-3 951 0 0,4-19-4918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14 130 4143 0 0,'0'0'319'0'0,"0"0"-103"0"0,0 0 349 0 0,0 0 178 0 0,0 0 32 0 0,-2 1-11 0 0,-7 1-79 0 0,7-1-40 0 0,2-1-5 0 0,0 0-29 0 0,0 0-124 0 0,0 0-58 0 0,1-3-12 0 0,5-5-159 0 0,0-1 0 0 0,0 1-1 0 0,1 0 1 0 0,0 0-1 0 0,1 1 1 0 0,-1-1 0 0 0,1 2-1 0 0,1-1 1 0 0,1 0-258 0 0,1 0 204 0 0,1 0-1 0 0,0 1 1 0 0,0 1-1 0 0,0 0 1 0 0,0 0 0 0 0,1 1-1 0 0,9-1-203 0 0,-17 4 49 0 0,8-2 122 0 0,-1 0 0 0 0,1 2-1 0 0,0-1 1 0 0,0 2 0 0 0,3-1-171 0 0,-12 2 24 0 0,0-1 1 0 0,0 1-1 0 0,0-1 1 0 0,-1 1-1 0 0,1 0 1 0 0,0 1-1 0 0,-1-1 1 0 0,1 1-1 0 0,-1-1 1 0 0,1 1-1 0 0,-1 0 1 0 0,0 0-1 0 0,0 0 1 0 0,0 1-1 0 0,0-1 1 0 0,0 1-1 0 0,0 0 1 0 0,-1 0-1 0 0,3 3-24 0 0,-2-1 22 0 0,0 0-1 0 0,0 0 0 0 0,-1 0 1 0 0,0 1-1 0 0,0-1 0 0 0,0 1 1 0 0,0 0-1 0 0,-1-1 0 0 0,0 1 1 0 0,0 0-1 0 0,-1 0 0 0 0,1 0-21 0 0,-1 11 83 0 0,-1 1 0 0 0,0-1 1 0 0,-2 8-84 0 0,-4 11 172 0 0,-1-1 1 0 0,-2 0 0 0 0,-8 15-173 0 0,7-15 88 0 0,-4 4 4 0 0,-1 0 0 0 0,-2 0 0 0 0,-2-2 0 0 0,-5 6-92 0 0,-84 142 264 0 0,100-169-184 0 0,1 1 0 0 0,-5 14-80 0 0,8-15 16 0 0,3 1-16 0 0,2-16 0 0 0,0 0 0 0 0,-1 0 0 0 0,1 0 0 0 0,1 0 0 0 0,-1 0 0 0 0,0 0 0 0 0,0 0 0 0 0,0 0 0 0 0,0 0 0 0 0,1 0 0 0 0,-1-1 0 0 0,0 1 0 0 0,1 0 0 0 0,-1 0 0 0 0,2 1 4 0 0,-1-1-1 0 0,1 1 0 0 0,0-1 1 0 0,-1 1-1 0 0,1-1 0 0 0,0 0 0 0 0,0 0 1 0 0,0 0-1 0 0,0 0 0 0 0,0 0 1 0 0,2 0-4 0 0,24 7 49 0 0,-28-8-49 0 0,43 9 84 0 0,1-3 0 0 0,0-1 0 0 0,0-2 1 0 0,0-2-1 0 0,20-2-84 0 0,-50 1 48 0 0,-6 2-20 0 0,0-1 1 0 0,0 0-1 0 0,1-1-28 0 0,15 1 67 0 0,-21-1-58 0 0,0 0-153 0 0,-1 0 0 0 0,1-1-1 0 0,0 1 1 0 0,-1-1 0 0 0,1 1-1 0 0,-1-1 1 0 0,1 0 0 0 0,-1 0-1 0 0,2-1 145 0 0,-2 1-70 0 0,10-4-749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0 9503 0 0,'0'0'432'0'0,"0"0"-5"0"0,1 3-278 0 0,4 4 103 0 0,0 1 0 0 0,-1 0-1 0 0,0 0 1 0 0,-1 0 0 0 0,0 0 0 0 0,0 1-1 0 0,-1-1 1 0 0,0 1 0 0 0,0 0-252 0 0,-1 2 350 0 0,-1 1 0 0 0,0 0 1 0 0,0-1-1 0 0,-1 1 0 0 0,-1-1 0 0 0,0 0 1 0 0,-1 1-1 0 0,0 0-350 0 0,-7 19 934 0 0,-2 0 0 0 0,-3 6-934 0 0,-15 23 930 0 0,18-37-549 0 0,1 1 0 0 0,1 1 1 0 0,-2 8-382 0 0,5-11 102 0 0,-2-1 1 0 0,0 0 0 0 0,0 0 0 0 0,-2 0-103 0 0,6-12 3 0 0,-1 2-29 0 0,5-9-102 0 0,1-2-6 0 0,0 0-164 0 0,0 0-718 0 0,1-3-316 0 0,3-10-62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78 144 5983 0 0,'0'0'274'0'0,"0"0"-6"0"0,-2 2-48 0 0,0 0-12 0 0,0 0 1 0 0,-1 0-1 0 0,1 1 1 0 0,0-1-1 0 0,1 1 1 0 0,-1 0-1 0 0,0-1 1 0 0,1 1 0 0 0,-1 0-1 0 0,1 0 1 0 0,-1 2-209 0 0,-3 10 1869 0 0,-3 14-1869 0 0,5-18 183 0 0,-26 114 2125 0 0,26-104-1793 0 0,0 0 0 0 0,1 0-1 0 0,1 16-514 0 0,2-29 120 0 0,-1 0-1 0 0,1 0 0 0 0,1 0 1 0 0,0-1-1 0 0,0 1 0 0 0,0-1 1 0 0,1 1-1 0 0,0-1 0 0 0,0 0 1 0 0,1 0-1 0 0,0 0 0 0 0,2 2-119 0 0,-2-6 128 0 0,-1-1-83 0 0,-2-1-24 0 0,-1-1 0 0 0,1 1 0 0 0,0-1 0 0 0,0 1 0 0 0,0-1 0 0 0,0 0 0 0 0,0 1 0 0 0,-1-1 0 0 0,1 0 0 0 0,0 0 0 0 0,0 1 0 0 0,0-1 0 0 0,0 0 0 0 0,1 0-21 0 0,4 0 103 0 0,0 0-1 0 0,0 0 1 0 0,0-1-1 0 0,0 0 1 0 0,0 0 0 0 0,0 0-1 0 0,0-1 1 0 0,0 0-1 0 0,-1 0 1 0 0,1-1 0 0 0,-1 1-1 0 0,1-1 1 0 0,-1 0-1 0 0,0-1 1 0 0,3-2-103 0 0,6-4 212 0 0,-2-1-1 0 0,1-1 1 0 0,-2 0 0 0 0,1-1-1 0 0,1-3-211 0 0,1-3 320 0 0,-1-1-1 0 0,8-14-319 0 0,-15 20 138 0 0,-1 1 1 0 0,0-1-1 0 0,-1-1 1 0 0,0 1 0 0 0,1-13-139 0 0,-3 17 68 0 0,0-3 44 0 0,0 1 0 0 0,-1-1 0 0 0,-1 0-1 0 0,0 0 1 0 0,0 0 0 0 0,-1 0 0 0 0,-2-6-112 0 0,1 10 60 0 0,0 1 1 0 0,0-1-1 0 0,0 1 1 0 0,-2 0-1 0 0,1-1 1 0 0,-1 1-1 0 0,0 1 1 0 0,0-1-1 0 0,-1 1 1 0 0,0 0-1 0 0,-3-4-60 0 0,-16-15 269 0 0,-7-5-269 0 0,20 22 11 0 0,0 4-11 0 0,-2 1 0 0 0,-1 4 0 0 0,12 1-138 0 0,-1 0 0 0 0,1-1 0 0 0,0 1-1 0 0,0 0 1 0 0,0 0 0 0 0,0 0 0 0 0,0 0 0 0 0,0 1-1 0 0,0-1 1 0 0,0 1 0 0 0,1-1 0 0 0,-1 1 0 0 0,0-1-1 0 0,0 2 139 0 0,0 0-1533 0 0,-1 1 1 0 0,1-1-1 0 0,0 1 0 0 0,-1 1 1533 0 0,-3 8-6262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29 1375 0 0,'0'0'66'0'0,"-2"-1"-8"0"0,-7-4-46 0 0,0 0 210 0 0,7 5 926 0 0,2 0 396 0 0,0 0 78 0 0,0 0-144 0 0,3-2-652 0 0,2 0-613 0 0,1-1 0 0 0,-1 1-1 0 0,1 0 1 0 0,0 1 0 0 0,-1-1-1 0 0,1 1 1 0 0,0 0 0 0 0,0 0-1 0 0,0 1 1 0 0,0 0 0 0 0,0 0-1 0 0,2 1-212 0 0,15 4 461 0 0,1 1 0 0 0,-1 1 0 0 0,-1 1 0 0 0,1 1 0 0 0,-1 1 0 0 0,0 1-461 0 0,17 11 715 0 0,-1 2-1 0 0,30 24-714 0 0,-46-30 143 0 0,0 1 0 0 0,-1 2-1 0 0,-1 0 1 0 0,-1 0 0 0 0,-1 2 0 0 0,-1 1 0 0 0,-1 0 0 0 0,-1 1-1 0 0,6 13-142 0 0,-6-6 159 0 0,-2 1 0 0 0,-1 0 0 0 0,-1 0 0 0 0,-2 2 0 0 0,-1-1-1 0 0,-2 1 1 0 0,0 23-159 0 0,-2 1 364 0 0,-3 0 0 0 0,-2 0 0 0 0,-3 1 0 0 0,-8 33-364 0 0,-7 14 603 0 0,-5-1 0 0 0,-4-1-1 0 0,-39 90-602 0 0,39-129 711 0 0,-34 55-711 0 0,-3 5 504 0 0,8-15 270 0 0,-39 53-774 0 0,83-142 31 0 0,10-18-31 0 0,-17 29 83 0 0,-7 6-83 0 0,21-30 9 0 0,-1-1 1 0 0,0 1-1 0 0,-1-2 1 0 0,0 1 0 0 0,0-1-1 0 0,-8 5-9 0 0,-11 2-12 0 0,17-9-73 0 0,8-4-53 0 0,2-1-19 0 0,0 0-190 0 0,0 0-784 0 0,0 0-351 0 0,0 0-70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19.820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422 843 4143 0 0,'0'0'191'0'0,"-2"-1"-11"0"0,-18-11-143 0 0,-20-6 537 0 0,33 15-468 0 0,4 2-2 0 0,-7-1 47 0 0,7 1-127 0 0,0 1 41 0 0,3 0-1 0 0,0 0 0 0 0,0 0 6 0 0,0 0 15 0 0,0 0-82 0 0,0 0 0 0 0,0 0 0 0 0,0 1 1 0 0,0-1-1 0 0,0 0 0 0 0,0 1 0 0 0,0-1 0 0 0,0 0 0 0 0,0 0 0 0 0,0 1 0 0 0,0-1 0 0 0,-1 0 0 0 0,1 0 1 0 0,0 1-1 0 0,0-1 0 0 0,0 0 0 0 0,0 0 0 0 0,0 0 0 0 0,-1 1 0 0 0,1-1 0 0 0,0 0 0 0 0,0 0 1 0 0,0 0-4 0 0,-1 1 2 0 0,1-1 0 0 0,0 0 0 0 0,-1 1 0 0 0,1-1 1 0 0,0 0-1 0 0,0 1 0 0 0,-1-1 0 0 0,1 1 1 0 0,0-1-1 0 0,0 0 0 0 0,0 1 0 0 0,0-1 0 0 0,-1 1 1 0 0,1-1-1 0 0,0 1 0 0 0,0-1 0 0 0,0 0 1 0 0,0 1-1 0 0,0-1 0 0 0,0 1 0 0 0,0-1 1 0 0,0 1-1 0 0,0-1-2 0 0,1 9-7 0 0,0 0 0 0 0,0-1-1 0 0,0 1 1 0 0,1 0 0 0 0,1 0 7 0 0,15 46-52 0 0,-11-37 84 0 0,132 343 1865 0 0,-42-133-950 0 0,-84-199-542 0 0,-12-26-276 0 0,-1-3-1 0 0,0 0 0 0 0,0 0-9 0 0,0 0-39 0 0,0 0-9 0 0,0 0 15 0 0,0 0-11 0 0,0 0-70 0 0,-1-1 0 0 0,0 1-1 0 0,0 0 1 0 0,0 0 0 0 0,1-1 0 0 0,-1 1-1 0 0,0 0 1 0 0,1-1 0 0 0,-1 1 0 0 0,0-1-1 0 0,1 1 1 0 0,-1-1 0 0 0,0 0-5 0 0,-1-1 3 0 0,-5-4-24 0 0,0 0 0 0 0,1 0 0 0 0,-1-1 0 0 0,1 0 0 0 0,1-1 0 0 0,-3-3 21 0 0,-7-9-26 0 0,-25-37 26 0 0,23 33-59 0 0,-8-16 59 0 0,12 17-34 0 0,-2 0-1 0 0,-4-3 35 0 0,9 12 0 0 0,0-1 0 0 0,-4-10 0 0 0,6 11 0 0 0,-1-1 0 0 0,-1 2 0 0 0,-2-4 0 0 0,-5-3 0 0 0,13 17 0 0 0,-8-7 0 0 0,0 1 0 0 0,3 1-10 0 0,7 7-49 0 0,2 1-26 0 0,0 0 15 0 0,0 0 6 0 0,2 1-9 0 0,5 6-4 0 0,1 1 0 0 0,-1-1 0 0 0,-1 1 0 0 0,1 1 0 0 0,-1-1 0 0 0,1 4 77 0 0,11 20-154 0 0,2 6 154 0 0,-7-12-55 0 0,100 228 38 0 0,-82-181 18 0 0,-24-58 13 0 0,-3-5 18 0 0,0 0 0 0 0,0 1 0 0 0,-1 0 0 0 0,0 3-32 0 0,-2-11 97 0 0,-1-3 34 0 0,0 0 11 0 0,-1 0-114 0 0,0 1 0 0 0,1 0 0 0 0,-1-1 0 0 0,0 1 0 0 0,0-1 0 0 0,0 0 0 0 0,0 1 1 0 0,0-1-1 0 0,1 0 0 0 0,-2 1-28 0 0,2-1 15 0 0,-2 0 15 0 0,0 0 0 0 0,0 1-1 0 0,0-1 1 0 0,0 0 0 0 0,1 0-1 0 0,-1 0 1 0 0,0 0 0 0 0,0-1-1 0 0,0 1 1 0 0,0 0 0 0 0,0-1-1 0 0,0 0 1 0 0,0 1-1 0 0,1-1 1 0 0,-1 0 0 0 0,0 0-1 0 0,0 0 1 0 0,1 0 0 0 0,-1 0-1 0 0,1 0 1 0 0,-1 0 0 0 0,1-1-1 0 0,-2 0-29 0 0,-4-6 56 0 0,0 1 0 0 0,0-2 0 0 0,1 1-1 0 0,0-1-55 0 0,3 5-11 0 0,-23-36 88 0 0,-7-17-77 0 0,15 25-30 0 0,0 2 0 0 0,-2 0-1 0 0,-8-8 31 0 0,-19-13-67 0 0,20 21 38 0 0,-13-17 29 0 0,-30-37 0 0 0,20 25 0 0 0,40 45-1 0 0,-4-10 16 0 0,8 16 54 0 0,5 7 20 0 0,1 1-14 0 0,0 0-10 0 0,0 0-1 0 0,1 0-59 0 0,0 0 0 0 0,0 0 0 0 0,0 0 0 0 0,0 1 0 0 0,0-1 0 0 0,0 1 0 0 0,0-1 0 0 0,0 0 0 0 0,0 1 0 0 0,0 0 0 0 0,0-1 0 0 0,0 1-5 0 0,4 2 4 0 0,8 4-4 0 0,-1 2 0 0 0,0 0 0 0 0,-1 0 0 0 0,0 1 0 0 0,0 0 0 0 0,-1 1 0 0 0,-7-8 0 0 0,16 18 0 0 0,7 10 0 0 0,6 8 0 0 0,-3-6 0 0 0,-2 1 0 0 0,-1 1 0 0 0,-1 2 0 0 0,-3 0 0 0 0,5 13 0 0 0,15 41 60 0 0,-33-67-1 0 0,-1 0 0 0 0,5 20-59 0 0,-12-34 150 0 0,-2-5 550 0 0,-1-5-516 0 0,-2-2-113 0 0,0 0-1 0 0,-1 0 1 0 0,1-1-1 0 0,0 1 0 0 0,0-1 1 0 0,0 0-1 0 0,1 0 0 0 0,-1 0 1 0 0,1-1-1 0 0,-1 1-70 0 0,-9-13 219 0 0,-10-14-219 0 0,5 7 91 0 0,-71-77-32 0 0,37 45-40 0 0,19 19-19 0 0,8 9 0 0 0,0-1 0 0 0,2 0 0 0 0,-4-11 0 0 0,11 14 0 0 0,2-1 0 0 0,-10-25 0 0 0,18 36 0 0 0,0-1 0 0 0,1 1 0 0 0,1-1 0 0 0,1-1 0 0 0,-2-14 0 0 0,4 17-11 0 0,-1 4 1 0 0,2 1 0 0 0,-1-1 0 0 0,1 0 0 0 0,0 0-1 0 0,1 1 1 0 0,1-2 10 0 0,2-1 0 0 0,6 1 0 0 0,2 3 0 0 0,-6 6-6 0 0,0 0-1 0 0,0 1 0 0 0,0-1 1 0 0,0 1-1 0 0,0 0 0 0 0,0 1 0 0 0,0-1 1 0 0,0 1-1 0 0,1 0 7 0 0,3 1-2 0 0,-1 1 0 0 0,0-1 0 0 0,0 1 1 0 0,1 1-1 0 0,5 2 2 0 0,4 2 1 0 0,-1 2 0 0 0,0 0 0 0 0,-1 1 0 0 0,0 1 0 0 0,6 6-1 0 0,3 3 0 0 0,-2 1 0 0 0,-1 1 0 0 0,0 1 0 0 0,0 3 0 0 0,79 104 0 0 0,-75-94 0 0 0,41 58 43 0 0,-5 2 0 0 0,-4 4-1 0 0,4 18-42 0 0,-6 6 639 0 0,-56-121-451 0 0,-1-3 17 0 0,0 0 3 0 0,0 0 7 0 0,-2-2 28 0 0,-1-1-168 0 0,-1 0 0 0 0,0 0 0 0 0,1 0 0 0 0,0-1 0 0 0,0 1 1 0 0,0-1-1 0 0,0 0 0 0 0,0-2-75 0 0,-7-11 277 0 0,-3-9-277 0 0,6 13 70 0 0,-224-458 346 0 0,231 470-416 0 0,-69-154-339 0 0,7-4 339 0 0,20 50-163 0 0,9 29 46 0 0,-2-5-154 0 0,-1-17 271 0 0,11 25-22 0 0,24 76 17 0 0,1 0 0 0 0,-1-1 0 0 0,1 1 1 0 0,0 0-1 0 0,0 0 0 0 0,0-1 0 0 0,0 1 1 0 0,0 0-1 0 0,0-1 5 0 0,0 2-1 0 0,0-1 1 0 0,0 0-1 0 0,1 1 0 0 0,-1-1 1 0 0,0 1-1 0 0,0-1 1 0 0,1 1-1 0 0,-1-1 0 0 0,0 1 1 0 0,1-1-1 0 0,-1 1 0 0 0,0-1 1 0 0,1 1-1 0 0,-1-1 1 0 0,1 1-1 0 0,-1 0 0 0 0,1-1 1 0 0,0 0 0 0 0,1 0 0 0 0,0 0 0 0 0,0 0 0 0 0,-1 1 0 0 0,1-1 0 0 0,0 1 0 0 0,0-1 0 0 0,0 1 0 0 0,0 0 0 0 0,0-1 0 0 0,0 1 0 0 0,0 0 0 0 0,-1 0 0 0 0,1 0 0 0 0,0 1 0 0 0,0-1 0 0 0,0 0 0 0 0,0 1 0 0 0,0-1 0 0 0,0 1 0 0 0,-1 0 0 0 0,3 0 0 0 0,2 2 0 0 0,0 0 0 0 0,0 1 0 0 0,0-1 0 0 0,-1 1 0 0 0,1 1 0 0 0,0 0 0 0 0,10 9 0 0 0,-2 1 0 0 0,1 1 0 0 0,2 6 0 0 0,39 54 27 0 0,-24-31 13 0 0,210 276 49 0 0,-221-294-89 0 0,82 101 32 0 0,44 60-4 0 0,-57-56-30 0 0,-6 4-1 0 0,-2 11 3 0 0,134 291 25 0 0,-179-360 417 0 0,13 12-442 0 0,-43-78 25 0 0,-5-10 52 0 0,-3-4 26 0 0,-2-15-37 0 0,-1 1 1 0 0,-1-1-1 0 0,0 1 1 0 0,-4-5-67 0 0,-2-7 59 0 0,-70-181 143 0 0,23 63-116 0 0,-134-373-268 0 0,11 54-123 0 0,181 464 304 0 0,-63-151-68 0 0,-15-37 34 0 0,42 94-13 0 0,5-2 48 0 0,12 34 10 0 0,-52-200-92 0 0,71 262 82 0 0,-3-14 0 0 0,0-1 0 0 0,0-7 0 0 0,3 23 0 0 0,0-1 0 0 0,0 1 0 0 0,0-1 0 0 0,0 1 0 0 0,0-1 0 0 0,0 1 0 0 0,0-1 0 0 0,0 1 0 0 0,0-1 0 0 0,0 1 0 0 0,0-1 0 0 0,0 1 0 0 0,0-1 0 0 0,0 1 0 0 0,1-1 0 0 0,-1 1 0 0 0,0 0 0 0 0,0-1 0 0 0,0 1 0 0 0,1-1 0 0 0,-1 1 0 0 0,0 0 0 0 0,1-1 0 0 0,0 1 0 0 0,0 0 0 0 0,-1 0 0 0 0,1 0 0 0 0,0 1 0 0 0,0-1 0 0 0,0 0 0 0 0,0 0 0 0 0,-1 1 0 0 0,1-1 0 0 0,0 0 0 0 0,0 1 0 0 0,-1-1 0 0 0,1 1 0 0 0,0-1 0 0 0,-1 1 0 0 0,1-1 0 0 0,0 1 0 0 0,0 0 0 0 0,15 15 0 0 0,-15-15 0 0 0,19 23 0 0 0,0 1 0 0 0,9 16 0 0 0,33 59 0 0 0,-46-73 0 0 0,132 235-10 0 0,7 46 10 0 0,-122-239-13 0 0,181 385-86 0 0,-21 11-35 0 0,-35-2 108 0 0,-124-339 191 0 0,-5 2 0 0 0,9 100-165 0 0,-37-215 34 0 0,2 8 70 0 0,-1 0-1 0 0,-1 0 1 0 0,-1 0-1 0 0,-1 3-103 0 0,1-20 104 0 0,0-2-2 0 0,-3 0-13 0 0,-3-3-68 0 0,0 1 0 0 0,0-1 0 0 0,1 0 0 0 0,-1-1 0 0 0,1 1 0 0 0,-1-1 0 0 0,1 0 0 0 0,0-1-1 0 0,1 1 1 0 0,-1-1 0 0 0,-2-3-21 0 0,-8-11 12 0 0,1-1-1 0 0,-7-12-11 0 0,-56-100 50 0 0,-47-116-50 0 0,-132-382-118 0 0,160 333 99 0 0,13-3-18 0 0,-13-42 13 0 0,87 313 19 0 0,2 10-11 0 0,2 0 0 0 0,0-1 0 0 0,0-9 16 0 0,5 28-1 0 0,-1 0 1 0 0,1 1-1 0 0,0-1 1 0 0,0 0-1 0 0,0 0 0 0 0,0 0 1 0 0,0 0-1 0 0,0 0 1 0 0,0 1-1 0 0,0-1 0 0 0,1 0 1 0 0,-1 0-1 0 0,0 0 1 0 0,0 0-1 0 0,1 1 0 0 0,-1-1 1 0 0,0 0-1 0 0,1 0 1 0 0,0 1-1 0 0,-1 0 1 0 0,1 0-1 0 0,0 0 0 0 0,0 0 0 0 0,-1-1 0 0 0,1 1 0 0 0,0 1 0 0 0,0-1 1 0 0,0 0-1 0 0,-1 0 0 0 0,1 0 0 0 0,0 0 0 0 0,0 0 0 0 0,-1 1 1 0 0,1-1-1 0 0,0 0 0 0 0,-1 1 0 0 0,1-1 0 0 0,0 1 0 0 0,-1-1 0 0 0,1 0 1 0 0,0 1 0 0 0,18 14-35 0 0,-10-6 31 0 0,-1 0 1 0 0,0 0-1 0 0,0 1 1 0 0,-1 0-1 0 0,2 5 4 0 0,11 20-38 0 0,-2 1 38 0 0,-13-26-8 0 0,163 347-78 0 0,-70-146 28 0 0,-8-23 28 0 0,106 235-106 0 0,-140-288 94 0 0,-7 3-1 0 0,2 28 43 0 0,7 77 60 0 0,19 194-60 0 0,-75-427 18 0 0,6 49 227 0 0,-1 1 0 0 0,-3 24-245 0 0,-6-85 100 0 0,0 0-87 0 0,-1 0 0 0 0,1 0-1 0 0,0-1 1 0 0,0 1 0 0 0,0-1-1 0 0,1 0 1 0 0,-1 1-1 0 0,0-1 1 0 0,0 0 0 0 0,1 0-1 0 0,-1 0 1 0 0,0-1-13 0 0,-3-7 35 0 0,0 1 1 0 0,-2-6-36 0 0,6 13 5 0 0,-23-59 64 0 0,-5-25-69 0 0,13 37-13 0 0,5 16-8 0 0,-121-341-150 0 0,4 11 99 0 0,16-5 0 0 0,5-51 72 0 0,81 303-36 0 0,5-2 0 0 0,-2-71 36 0 0,22 165 0 0 0,0 0 0 0 0,1-5 0 0 0,3 12-17 0 0,-2 14-19 0 0,1 5-9 0 0,2 3 23 0 0,0-1 1 0 0,-1 1 0 0 0,1 0-1 0 0,-1 0 1 0 0,0 0 0 0 0,2 5 21 0 0,13 37-58 0 0,-14-37 49 0 0,88 301-101 0 0,-78-263 92 0 0,124 533-46 0 0,-101-376 113 0 0,8 182-49 0 0,-31-144 175 0 0,-11 26-175 0 0,-4-213 7 0 0,-8 204 79 0 0,2-182-56 0 0,-2-1-1 0 0,-9 23-29 0 0,13-78 39 0 0,-1 1-1 0 0,-6 16-38 0 0,10-33 11 0 0,-1-1 0 0 0,1 1 0 0 0,-1-1 0 0 0,0 1 0 0 0,-1-1 0 0 0,1 0-1 0 0,-1 0 1 0 0,0 0 0 0 0,0-1 0 0 0,0 1 0 0 0,-1-1 0 0 0,-2 2-11 0 0,5-5 9 0 0,0 0 1 0 0,0 1-1 0 0,0-1 1 0 0,0 0-1 0 0,0-1 1 0 0,0 1 0 0 0,0 0-1 0 0,0 0 1 0 0,-1-1-1 0 0,1 1 1 0 0,0-1-1 0 0,0 0 1 0 0,-1 0-1 0 0,1 0 1 0 0,0 0-1 0 0,-1 0 1 0 0,1 0-1 0 0,0-1 1 0 0,0 1-1 0 0,-1-1 1 0 0,1 1-1 0 0,0-1 1 0 0,0 0-1 0 0,0 0 1 0 0,0 0-1 0 0,0 0 1 0 0,0 0-1 0 0,0-1 1 0 0,0 1-1 0 0,0-1-9 0 0,-5-4 29 0 0,-1-1 1 0 0,1-1-1 0 0,0 1 0 0 0,1-1 0 0 0,0-1 0 0 0,-1-1-29 0 0,-15-23-20 0 0,2-2 0 0 0,2 0 0 0 0,-11-27 20 0 0,-38-116-158 0 0,60 160 139 0 0,-51-162-108 0 0,7-2 0 0 0,0-43 127 0 0,-1-74 12 0 0,12-4-12 0 0,39 295 0 0 0,-15-148 3 0 0,13 100 58 0 0,3-44-61 0 0,1 89 0 0 0,0 0 0 0 0,0 0 0 0 0,1 0 0 0 0,1-2 0 0 0,-2 12 0 0 0,-1 0 0 0 0,0 1 0 0 0,0-1 0 0 0,0 0 0 0 0,0 1 0 0 0,1-1 0 0 0,-1 0 0 0 0,0 1 0 0 0,1-1 0 0 0,-1 0 0 0 0,0 1 0 0 0,1-1 0 0 0,-1 1 0 0 0,1-1 0 0 0,-1 0 0 0 0,1 1 0 0 0,-1-1 0 0 0,1 1 0 0 0,0 0 0 0 0,-1 0 0 0 0,1 1 0 0 0,0-1 0 0 0,0 0 0 0 0,-1 1 0 0 0,1-1 0 0 0,0 0 0 0 0,-1 1 0 0 0,1-1 0 0 0,-1 1 0 0 0,1-1 0 0 0,0 1 0 0 0,-1 0 0 0 0,1-1 0 0 0,-1 1 0 0 0,1-1 0 0 0,-1 1 0 0 0,0 0 0 0 0,1-1 0 0 0,-1 1 0 0 0,0 0 0 0 0,1 0 0 0 0,9 19 0 0 0,5 21 0 0 0,-2 0 0 0 0,-1 1 0 0 0,-1 10 0 0 0,-3-18 0 0 0,59 243 0 0 0,16 68 0 0 0,-10 1 0 0 0,9 129 202 0 0,-80-458-172 0 0,-2-14 50 0 0,-1-7 16 0 0,-85-337 5 0 0,22 83-106 0 0,-98-440 5 0 0,91 373 0 0 0,68 314 3 0 0,-51-241-22 0 0,14 0-37 0 0,39 242 55 0 0,-1-9-3 0 0,0 1-1 0 0,2-7 5 0 0,0 24-4 0 0,0 0 0 0 0,0 0 1 0 0,0-1-1 0 0,0 1 0 0 0,0 0 1 0 0,0 0-1 0 0,1 0 0 0 0,-1 0 1 0 0,0 0-1 0 0,1 0 0 0 0,-1 0 1 0 0,1 0-1 0 0,-1 0 1 0 0,1 0-1 0 0,-1 0 4 0 0,1 1-2 0 0,-1 0 0 0 0,1-1 0 0 0,-1 1 0 0 0,1 0 0 0 0,-1 0 0 0 0,1 0 0 0 0,-1-1 0 0 0,1 1 0 0 0,-1 0 0 0 0,1 0 0 0 0,0 0 0 0 0,-1 0 0 0 0,1 0 0 0 0,-1 0 0 0 0,1 0 0 0 0,-1 1 0 0 0,1-1 0 0 0,-1 0 0 0 0,1 0 0 0 0,-1 0 0 0 0,1 0 0 0 0,-1 1 0 0 0,1-1 1 0 0,-1 0-1 0 0,1 0 0 0 0,-1 1 0 0 0,1-1 0 0 0,-1 0 0 0 0,0 1 0 0 0,1-1 0 0 0,-1 1 0 0 0,1-1 0 0 0,-1 1 2 0 0,15 16-23 0 0,-6-3-8 0 0,0 0 0 0 0,-2 0 0 0 0,1 1-1 0 0,-1 1 32 0 0,22 64-36 0 0,-25-66 30 0 0,76 230-125 0 0,21 66 74 0 0,51 149-18 0 0,-22 8 18 0 0,-43-54 25 0 0,-28 2 0 0 0,-36-132 84 0 0,-21-228-26 0 0</inkml:trace>
  <inkml:trace contextRef="#ctx0" brushRef="#br0" timeOffset="1">1562 4166 17887 0 0,'-43'-144'4'0'0,"26"80"-18"0"0,-196-867-216 0 0,166 653 230 0 0,11-2 0 0 0,2-268 0 0 0,33 418-360 0 0,1 128 234 0 0,1 5-64 0 0,5 54-201 0 0,-2-1 1 0 0,-2 14 390 0 0,0-13-61 0 0,-1-3 49 0 0,17 779-314 0 0,-26-341 474 0 0,-18-2 48 0 0,17-407-40 0 0,6-64-37 0 0,-1-2 0 0 0,-1 1-1 0 0,-2 5-118 0 0,6-20 147 0 0,1-3 12 0 0,-2-1 7 0 0,0 0-152 0 0,0 0 0 0 0,1-1 1 0 0,-1 1-1 0 0,1-1 0 0 0,0 1 0 0 0,-1-1 0 0 0,1 1 0 0 0,0-1 0 0 0,0 0 1 0 0,0 1-1 0 0,0-1 0 0 0,0 0 0 0 0,0-1-14 0 0,-10-28 143 0 0,9 22-134 0 0,-17-61-179 0 0,-4-45 170 0 0,-4-75-206 0 0,12 46 156 0 0,6-1-1 0 0,7 0 0 0 0,15-135 51 0 0,-4 205 0 0 0,3 0 0 0 0,3 1 0 0 0,12-30 0 0 0,-23 90-10 0 0,1-1-1 0 0,0 1 0 0 0,1 0 1 0 0,0 0-1 0 0,1 0 0 0 0,2-1 11 0 0,-7 13-2 0 0,-1 1-1 0 0,0-1 0 0 0,0 0 1 0 0,1 1-1 0 0,-1-1 0 0 0,0 1 1 0 0,1 0-1 0 0,0-1 1 0 0,-1 1-1 0 0,1 0 0 0 0,0 0 1 0 0,-1 0-1 0 0,1 0 0 0 0,0 1 1 0 0,0-1-1 0 0,0 0 1 0 0,0 0 2 0 0,0 1-4 0 0,0 0 1 0 0,0 0-1 0 0,0 0 1 0 0,-1 0 0 0 0,1 0-1 0 0,0 1 1 0 0,0-1-1 0 0,0 0 1 0 0,-1 1 0 0 0,1 0-1 0 0,0-1 1 0 0,-1 1-1 0 0,1 0 1 0 0,0 0 0 0 0,-1-1-1 0 0,1 1 1 0 0,-1 1-1 0 0,1-1 1 0 0,-1 0 3 0 0,4 3-11 0 0,-1 0 0 0 0,0 1 0 0 0,0-1 0 0 0,0 1 0 0 0,0 0 0 0 0,2 5 11 0 0,4 8-5 0 0,3 8 5 0 0,-8-15-8 0 0,23 55-22 0 0,-3 1 0 0 0,15 64 30 0 0,-7 3 19 0 0,17 133-19 0 0,-8 138 35 0 0,-37-332-16 0 0,25 244 234 0 0,-27-300-131 0 0,-3-14 8 0 0,0-6 4 0 0,-33-266 162 0 0,-93-724-368 0 0,122 961 72 0 0,-33-226 0 0 0,-6-48 0 0 0,14-2 0 0 0,28 290 0 0 0,-5-111 0 0 0,6 86 0 0 0,5-40 0 0 0,-5 82 0 0 0,0-4-1 0 0,0 0-1 0 0,1-1 1 0 0,0 1-1 0 0,0 0 1 0 0,1 0-1 0 0,-1 0 1 0 0,1 0-1 0 0,0 0 1 0 0,3-5 1 0 0,-5 10-2 0 0,0-1 0 0 0,0 1 1 0 0,1-1-1 0 0,-1 1 0 0 0,0 0 0 0 0,1-1 0 0 0,-1 1 1 0 0,0-1-1 0 0,1 1 0 0 0,-1 0 0 0 0,1 0 1 0 0,-1-1-1 0 0,0 1 0 0 0,1 0 0 0 0,-1-1 0 0 0,1 1 1 0 0,-1 0-1 0 0,1 0 0 0 0,-1 0 0 0 0,1 0 1 0 0,-1 0-1 0 0,1-1 0 0 0,-1 1 0 0 0,1 0 0 0 0,-1 0 1 0 0,1 0-1 0 0,-1 0 0 0 0,1 1 0 0 0,0-1 1 0 0,-1 0 1 0 0,2 1-3 0 0,1 0 0 0 0,-1 0 1 0 0,-1 0-1 0 0,1 1 0 0 0,0-1 1 0 0,0 1-1 0 0,0-1 0 0 0,-1 1 0 0 0,1 0 1 0 0,-1 0-1 0 0,1-1 0 0 0,0 2 3 0 0,17 30-41 0 0,1 9 16 0 0,-2 1 1 0 0,10 38 24 0 0,-17-48-23 0 0,44 131 10 0 0,46 134 4 0 0,67 193-101 0 0,-31 7-170 0 0,-7 193-40 0 0,-115-605 317 0 0,-6-26 10 0 0</inkml:trace>
  <inkml:trace contextRef="#ctx0" brushRef="#br0" timeOffset="-1">1928 4096 17726 0 0,'-37'-95'176'0'0,"-14"-38"-167"0"0,-79-171-8 0 0,48 113-55 0 0,2-14 43 0 0,-5-45 11 0 0,45 112-24 0 0,6-1 0 0 0,6-2 0 0 0,3-24 24 0 0,20 120-32 0 0,1-18 32 0 0,4 43-8 0 0,1 1 0 0 0,0 0 0 0 0,2 0 0 0 0,2-9 8 0 0,-4 23-7 0 0,0 1 0 0 0,0 0 0 0 0,0 0 1 0 0,1 0-1 0 0,0 0 0 0 0,0 0 0 0 0,0 0 0 0 0,0 1 0 0 0,1-2 7 0 0,-2 4-4 0 0,0-1-1 0 0,0 1 1 0 0,1 0 0 0 0,-1 0-1 0 0,0 0 1 0 0,0 0 0 0 0,1 0-1 0 0,-1 1 1 0 0,0-1 0 0 0,1 0-1 0 0,-1 1 1 0 0,1-1 0 0 0,-1 1-1 0 0,1-1 1 0 0,-1 1 0 0 0,1 0-1 0 0,-1-1 1 0 0,1 1 0 0 0,-1 0-1 0 0,1 0 1 0 0,0 0 0 0 0,-1 0 0 0 0,1 1-1 0 0,-1-1 1 0 0,1 0 0 0 0,1 1 4 0 0,1 0-16 0 0,0 1 0 0 0,0-1 1 0 0,-1 1-1 0 0,1 0 0 0 0,0 0 1 0 0,-1 0-1 0 0,1 1 0 0 0,-1-1 1 0 0,1 1-1 0 0,-1 0 16 0 0,8 8-49 0 0,0 1 0 0 0,1 2 49 0 0,-5-6-19 0 0,64 83-165 0 0,-3 3-1 0 0,45 87 185 0 0,-46-59-163 0 0,13 44 163 0 0,49 133-167 0 0,-112-259 132 0 0,90 228-207 0 0,2 47 242 0 0,-70-185-23 0 0,-6 3 0 0 0,-11-30 5 0 0</inkml:trace>
  <inkml:trace contextRef="#ctx0" brushRef="#br0" timeOffset="1418.6">2051 4079 18393 0 0,'-5'-15'-12'0'0,"-54"-189"-148"0"0,-3-53 160 0 0,-43-240-94 0 0,-17-187 30 0 0,75 226 32 0 0,40 273 0 0 0,12-87 32 0 0,2 166-18 0 0,8-22 18 0 0,-6 69-18 0 0,3 2 1 0 0,19-55 17 0 0,-25 93-5 0 0,2 0-1 0 0,2-4 6 0 0,-8 18-6 0 0,1 0-1 0 0,0 0 0 0 0,1 0 1 0 0,-1 0-1 0 0,1 0 0 0 0,0 1 1 0 0,0 0-1 0 0,0-1 0 0 0,3-1 7 0 0,-5 5-7 0 0,-1 0 0 0 0,1 0 0 0 0,0 0 0 0 0,-1 0 0 0 0,1 0 0 0 0,0 0 0 0 0,0 0 0 0 0,0 1 0 0 0,0-1 0 0 0,0 1 0 0 0,0-1 0 0 0,0 1 0 0 0,0 0 0 0 0,0-1 0 0 0,0 1 0 0 0,0 0 0 0 0,0 0 0 0 0,0 1 0 0 0,0-1 0 0 0,0 0 0 0 0,0 1 0 0 0,0-1 0 0 0,-1 1 0 0 0,1 0 0 0 0,0 0 0 0 0,0-1 0 0 0,0 1 0 0 0,0 1 7 0 0,3 1-29 0 0,0 1 0 0 0,0 0 0 0 0,0 1 0 0 0,-1-1 0 0 0,0 1 0 0 0,0 0 0 0 0,0 0 0 0 0,2 4 29 0 0,6 9-63 0 0,-1 1 0 0 0,-2 0-1 0 0,3 7 64 0 0,22 62-97 0 0,-25-62 72 0 0,117 356-411 0 0,-6 44 436 0 0,105 597 48 0 0,-195-844 276 0 0,-6 22-324 0 0,-20-147 138 0 0,-2 1-138 0 0,-2-36 41 0 0,-1-1 1 0 0,-1 0 0 0 0,0 1-1 0 0,-5 14-41 0 0,6-29 29 0 0,0 1 1 0 0,-1 0-1 0 0,0-1 0 0 0,1 0 0 0 0,-2 1 1 0 0,1-1-1 0 0,0 0 0 0 0,-1 0 0 0 0,-2 3-29 0 0,3-6 31 0 0,0 1 0 0 0,1 0-1 0 0,-1-1 1 0 0,-1 1 0 0 0,1-1 0 0 0,0 1-1 0 0,0-1 1 0 0,0 0 0 0 0,-1 0-1 0 0,1 0 1 0 0,-1 0 0 0 0,1 0 0 0 0,0-1-1 0 0,-1 1 1 0 0,0-1 0 0 0,1 1-1 0 0,-1-1 1 0 0,0 0-31 0 0,-3 0 47 0 0,-1-1 0 0 0,1 0-1 0 0,0 0 1 0 0,-1 0 0 0 0,1-1-1 0 0,0 1 1 0 0,-1-2 0 0 0,1 1-1 0 0,0-1 1 0 0,1 0 0 0 0,-1 0 0 0 0,0 0-1 0 0,1-1 1 0 0,-2-2-47 0 0,-12-9 90 0 0,0-2 1 0 0,2 0-1 0 0,-3-4-90 0 0,18 20 7 0 0,-39-46 0 0 0,2-2 0 0 0,3-1 0 0 0,1-2 0 0 0,3-1 0 0 0,-4-15-7 0 0,-126-289-7 0 0,148 324 7 0 0,-108-273-58 0 0,19-7-17 0 0,74 204 57 0 0,0-26 18 0 0,16 60-32 0 0,4 0-1 0 0,2-23 33 0 0,6 56-38 0 0,2-24 38 0 0,1 52-15 0 0,-1 0 1 0 0,2 0-1 0 0,-1 0 1 0 0,2 0-1 0 0,0 1 1 0 0,3-7 14 0 0,-5 16-5 0 0,0 1 1 0 0,-1-1-1 0 0,2 0 1 0 0,-1 1-1 0 0,0-1 1 0 0,1 1-1 0 0,-1 0 1 0 0,1 0-1 0 0,2-2 5 0 0,-3 4-3 0 0,0-1-1 0 0,1 0 0 0 0,-1 1 1 0 0,0 0-1 0 0,1-1 0 0 0,-1 1 1 0 0,1 0-1 0 0,0 0 0 0 0,-1 1 1 0 0,1-1-1 0 0,0 0 0 0 0,-1 1 1 0 0,1 0-1 0 0,2-1 4 0 0,1 2-12 0 0,1-1 1 0 0,-1 1-1 0 0,0 0 0 0 0,1 1 1 0 0,-1-1-1 0 0,0 1 0 0 0,0 1 1 0 0,0-1-1 0 0,0 1 1 0 0,-1 0-1 0 0,1 0 0 0 0,-1 1 1 0 0,3 1 11 0 0,7 7-27 0 0,0 0 1 0 0,-1 1 0 0 0,0 1 0 0 0,-1 0 26 0 0,14 18-68 0 0,-1 1-1 0 0,12 21 69 0 0,41 77-73 0 0,-45-74 59 0 0,335 544-431 0 0,-295-478 284 0 0,-5 3 1 0 0,-4 6 160 0 0,-30-51-32 0 0,-3 1-1 0 0,-4 2 1 0 0,16 80 32 0 0,-38-136 35 0 0,0 12-35 0 0,-5-31 70 0 0,0 0 0 0 0,-1 1 0 0 0,0-1 0 0 0,-1 0 1 0 0,-1 9-71 0 0,2-18 4 0 0,0 0 0 0 0,0 1 0 0 0,0-1 1 0 0,0 0-1 0 0,0 0 0 0 0,0 0 0 0 0,0 0 1 0 0,0 0-1 0 0,0 1 0 0 0,0-1 1 0 0,0 0-1 0 0,0 0 0 0 0,0 0 0 0 0,0 0 1 0 0,0 0-1 0 0,0 0 0 0 0,-1 1 0 0 0,1-1 1 0 0,0 0-1 0 0,0 0 0 0 0,0 0 1 0 0,0 0-1 0 0,0 0 0 0 0,0 0 0 0 0,0 0 1 0 0,0 0-1 0 0,-1 0 0 0 0,1 1 0 0 0,0-1 1 0 0,0 0-1 0 0,0 0 0 0 0,0 0 1 0 0,0 0-1 0 0,0 0 0 0 0,-1 0 0 0 0,1 0 1 0 0,0 0-1 0 0,0 0 0 0 0,0 0-4 0 0,-1 0 22 0 0,-1 0-1 0 0,1 0 0 0 0,0 0 1 0 0,-1 0-1 0 0,1 0 1 0 0,0 0-1 0 0,-1 0 0 0 0,1 0 1 0 0,0 0-1 0 0,-1-1 0 0 0,1 1 1 0 0,0-1-1 0 0,-1 1 1 0 0,1-1-1 0 0,0 1 0 0 0,0-1 1 0 0,0 0-1 0 0,0 1 1 0 0,-1-2-22 0 0,-3-2 105 0 0,0-1 0 0 0,0 0 0 0 0,-3-3-105 0 0,7 7 8 0 0,-33-41 347 0 0,2-2 1 0 0,-20-35-356 0 0,18 27 47 0 0,-70-117-75 0 0,-48-112 28 0 0,121 219-43 0 0,-97-202-70 0 0,61 104 11 0 0,6-4-1 0 0,-6-53 103 0 0,53 168-26 0 0,-31-124-36 0 0,34 120 30 0 0,2 0 1 0 0,1-16 31 0 0,8 65-7 0 0,-1-29-38 0 0,1 30 43 0 0,0 0 0 0 0,0 0 0 0 0,1 1 0 0 0,-1-1 0 0 0,1 0 0 0 0,0 1 0 0 0,0-1 0 0 0,0 1 0 0 0,1-3 2 0 0,-2 5-1 0 0,0 0 0 0 0,0 0 0 0 0,0 0 0 0 0,0 0 0 0 0,0 0 0 0 0,0-1 0 0 0,0 1 0 0 0,0 0 0 0 0,0 0 0 0 0,1 0 1 0 0,-1 0-1 0 0,0 0 0 0 0,0 0 0 0 0,0 0 0 0 0,0 0 0 0 0,0 0 0 0 0,0 0 0 0 0,0-1 0 0 0,0 1 0 0 0,0 0 0 0 0,0 0 1 0 0,1 0-1 0 0,-1 0 0 0 0,0 0 0 0 0,0 0 0 0 0,0 0 0 0 0,0 0 0 0 0,0 0 0 0 0,0 0 0 0 0,0 0 0 0 0,1 0 0 0 0,-1 0 1 0 0,0 0-1 0 0,0 0 0 0 0,0 0 0 0 0,0 0 0 0 0,0 0 0 0 0,0 0 0 0 0,0 0 0 0 0,1 0 0 0 0,-1 0 0 0 0,0 0 1 0 0,0 1-1 0 0,0-1 0 0 0,0 0 0 0 0,0 0 0 0 0,0 0 1 0 0,4 1-1 0 0,-1 1-1 0 0,0-1 1 0 0,0 1 0 0 0,0 0 0 0 0,0 0-1 0 0,0 0 1 0 0,-1 0 0 0 0,1 0 0 0 0,0 0 0 0 0,-1 1-1 0 0,0 0 1 0 0,0-1 0 0 0,1 1 0 0 0,-1 1 1 0 0,7 10-39 0 0,-1 0 0 0 0,4 12 39 0 0,-11-24-6 0 0,102 235-201 0 0,-37-80 88 0 0,207 479-425 0 0,-258-600 504 0 0,110 286-179 0 0,-81-185 126 0 0,8 56 93 0 0,-15-16-18 0 0,-30-136 93 0 0,-3 0 0 0 0,-1 0 0 0 0,-2 15-75 0 0,-1-44 201 0 0,-1 1-1 0 0,-2 8-200 0 0,3-21 5 0 0,0 1 0 0 0,0-1-1 0 0,0 0 1 0 0,0 0 0 0 0,0 0-1 0 0,0 0 1 0 0,0 0 0 0 0,0 0-1 0 0,0 1 1 0 0,0-1 0 0 0,0 0-1 0 0,-1 0 1 0 0,1 0 0 0 0,0 0-1 0 0,0 0 1 0 0,0 0 0 0 0,0 1-1 0 0,0-1 1 0 0,0 0 0 0 0,0 0 0 0 0,0 0-1 0 0,0 0 1 0 0,0 0 0 0 0,-1 0-1 0 0,1 0 1 0 0,0 0 0 0 0,0 0-1 0 0,0 0 1 0 0,0 1 0 0 0,0-1-1 0 0,0 0 1 0 0,0 0 0 0 0,-1 0-1 0 0,1 0 1 0 0,0 0 0 0 0,0 0-1 0 0,0 0 1 0 0,0 0 0 0 0,0 0-1 0 0,-1 0 1 0 0,1 0 0 0 0,0 0 0 0 0,0 0-1 0 0,0 0 1 0 0,0 0-5 0 0,-4 0 40 0 0,1-1 1 0 0,0 1 0 0 0,-1 0-1 0 0,1-1 1 0 0,0 0-1 0 0,-1 0 1 0 0,1 0-1 0 0,0 0 1 0 0,0 0 0 0 0,0-1-1 0 0,0 1 1 0 0,0-1-1 0 0,0 0 1 0 0,0 0-1 0 0,1 0 1 0 0,-1 0 0 0 0,0-1-41 0 0,-7-6 94 0 0,0-1-1 0 0,1-1 1 0 0,1 1 0 0 0,-1-2-94 0 0,-31-47 146 0 0,2-3 0 0 0,0-6-146 0 0,-14-38-76 0 0,-24-73 76 0 0,42 98-90 0 0,-55-147-45 0 0,10-5 0 0 0,10-2 1 0 0,10-6 134 0 0,4-46-74 0 0,40 172 22 0 0,1-58 52 0 0,13 157-2 0 0,0-1-1 0 0,2 1 1 0 0,0-1-1 0 0,0 1 1 0 0,2 0 0 0 0,3-14 2 0 0,-5 27-9 0 0,0 0 1 0 0,0 0-1 0 0,0 0 1 0 0,0 0 0 0 0,1 0-1 0 0,-1 0 1 0 0,1 0-1 0 0,0 1 1 0 0,0-1 0 0 0,0 0 8 0 0,-1 3-1 0 0,-1 0-1 0 0,0 0 1 0 0,0 0 0 0 0,0-1 0 0 0,0 1 0 0 0,0 0 0 0 0,0 0 0 0 0,1 0 0 0 0,-1 0 0 0 0,0 0 0 0 0,0 0 0 0 0,0 0 0 0 0,0 0 0 0 0,0 0 0 0 0,1 0 0 0 0,-1 0 0 0 0,0 0 0 0 0,0 0 0 0 0,0 0 0 0 0,0 0 0 0 0,0 0 0 0 0,1 0 0 0 0,-1 0 0 0 0,0 0 0 0 0,0 0-1 0 0,0 0 1 0 0,0 0 0 0 0,1 0 0 0 0,-1 0 0 0 0,0 0 0 0 0,0 0 0 0 0,0 0 0 0 0,0 0 0 0 0,0 0 0 0 0,1 0 0 0 0,-1 0 0 0 0,0 0 0 0 0,0 1 0 0 0,0-1 0 0 0,0 0 0 0 0,0 0 1 0 0,5 3-13 0 0,0-1-1 0 0,0 1 1 0 0,0 1 0 0 0,-1-1-1 0 0,0 1 1 0 0,0-1 0 0 0,0 1-1 0 0,0 0 1 0 0,1 3 13 0 0,25 32-83 0 0,-3 2 1 0 0,-2 1-1 0 0,0 2 83 0 0,-11-19-27 0 0,172 336-248 0 0,-125-237 192 0 0,83 179-168 0 0,-84-161 3 0 0,3 30 248 0 0,-14-10-151 0 0,20 133 151 0 0,8 169 104 0 0,-71-425-68 0 0,8 68 110 0 0,-12-82 4 0 0,-1 0 0 0 0,-1 0 0 0 0,-2 4-150 0 0,2-25 184 0 0,-1-5-159 0 0,0 1-1 0 0,0 0 0 0 0,0 0 1 0 0,0-1-1 0 0,-1 1 0 0 0,1-1 0 0 0,0 1 1 0 0,0-1-1 0 0,1 0 0 0 0,-1 1 1 0 0,0-1-1 0 0,0 0 0 0 0,0 0 1 0 0,0 1-1 0 0,0-1-24 0 0,0 0 27 0 0,-3-5 8 0 0,-1 0 1 0 0,1 0-1 0 0,0 0 0 0 0,1 0 0 0 0,-1-1 0 0 0,1 0 0 0 0,0 1 1 0 0,0-3-36 0 0,1 4 9 0 0,-15-41 137 0 0,-9-37-146 0 0,-7-51 39 0 0,2 11-149 0 0,-76-249-25 0 0,17 65 10 0 0,10-3 67 0 0,51 171 64 0 0,6-1-1 0 0,-3-96-5 0 0,24 188 60 0 0,3-20-60 0 0,0 43 22 0 0,2 0 1 0 0,1 0 0 0 0,3-12-23 0 0,-6 33 6 0 0,0-1 1 0 0,1 0-1 0 0,0 1 0 0 0,0-1 0 0 0,0 1 1 0 0,0 0-1 0 0,0-1 0 0 0,2 1-6 0 0,-4 3 0 0 0,1 0 1 0 0,0 0-1 0 0,0 0 0 0 0,0 0 0 0 0,0 0 0 0 0,0 0 0 0 0,0 0 0 0 0,0 1 0 0 0,0-1 0 0 0,0 0 0 0 0,0 1 0 0 0,0-1 0 0 0,0 1 1 0 0,0 0-1 0 0,0-1 0 0 0,1 1 0 0 0,-1 0 0 0 0,0-1 0 0 0,0 1 0 0 0,1 0 0 0 0,-1 0 0 0 0,0 0 0 0 0,0 0 0 0 0,1 0 1 0 0,-1 0-1 0 0,0 1 0 0 0,0-1 0 0 0,0 0 0 0 0,1 1 0 0 0,-1-1 0 0 0,0 0 0 0 0,0 1 0 0 0,1 0 0 0 0,5 3-3 0 0,0 0-1 0 0,0 1 1 0 0,-1 0-1 0 0,1 0 0 0 0,-1 1 1 0 0,0 0-1 0 0,-1 0 1 0 0,1 0-1 0 0,1 3 4 0 0,11 17-32 0 0,13 22 32 0 0,8 23-35 0 0,31 76 35 0 0,20 82-62 0 0,87 328-213 0 0,-118-317 191 0 0,5 89 84 0 0,-48-241 8 0 0,4 22-13 0 0,-16-78 216 0 0,-1 1-1 0 0,-1 10-210 0 0,-2-40 144 0 0,-2-7 34 0 0,-18-43 152 0 0,2-1 1 0 0,-3-22-331 0 0,-24-105 153 0 0,41 158-129 0 0,-160-730-21 0 0,30-22-3 0 0,133 766 0 0 0,-31-249 2 0 0,27 191-6 0 0,3 0 0 0 0,3-1-1 0 0,2-6 5 0 0,-2 56 0 0 0,1-5 0 0 0,2-12 0 0 0,-3 24 0 0 0,0 0 0 0 0,1 0 0 0 0,-1 0 0 0 0,1 0 0 0 0,0 1 0 0 0,1-1 0 0 0,1-3 0 0 0,-3 7-2 0 0,0 0 0 0 0,0 0 0 0 0,-1-1 0 0 0,1 1 0 0 0,1 0 0 0 0,-1 0 1 0 0,0 0-1 0 0,0 0 0 0 0,0 0 0 0 0,0 1 0 0 0,1-1 0 0 0,-1 0 0 0 0,0 0 0 0 0,1 1 0 0 0,0-1 2 0 0,-1 1-2 0 0,0-1 0 0 0,0 1 0 0 0,1 0 0 0 0,-1 0 0 0 0,0 0 0 0 0,0 0-1 0 0,0 0 1 0 0,0 1 0 0 0,0-1 0 0 0,0 0 0 0 0,0 0 0 0 0,1 1 0 0 0,-1-1 0 0 0,0 1 0 0 0,0-1 0 0 0,0 1 0 0 0,0-1 0 0 0,0 1 0 0 0,-1 0 0 0 0,1-1 0 0 0,0 1 0 0 0,0 0 2 0 0,4 4-18 0 0,0-1 1 0 0,-1 1 0 0 0,0 1 0 0 0,0-1-1 0 0,0 0 1 0 0,2 6 17 0 0,4 8-77 0 0,2 10 77 0 0,-6-17-17 0 0,151 363-393 0 0,-15 9-21 0 0,-67-137 132 0 0,-11 3-1 0 0,27 222 300 0 0,-55-132 216 0 0,-35-327-134 0 0,0 1-1 0 0,-1 0 0 0 0,0 0 1 0 0,-1 0-1 0 0,-1 0 0 0 0,0 0-81 0 0,1-10 172 0 0,-2-5-17 0 0,1 0-131 0 0,-1 0 0 0 0,1 0 0 0 0,-1-1 0 0 0,1 1 0 0 0,0-1 0 0 0,0 0 0 0 0,-1 1 0 0 0,1-1 1 0 0,0 0-1 0 0,1 0 0 0 0,-2-2-24 0 0,-4-5 65 0 0,0-1 0 0 0,-1-2-65 0 0,4 6 14 0 0,-13-24 23 0 0,1 0 0 0 0,2-2-1 0 0,-9-25-36 0 0,-28-103 49 0 0,41 126-52 0 0,-109-394-124 0 0,74 236 18 0 0,1-51 109 0 0,5-87 0 0 0,29 181 0 0 0,7-31 0 0 0,8 76 3 0 0,-2 83-8 0 0,0-1 1 0 0,1 1 0 0 0,5-15 4 0 0,-7 31-10 0 0,0 0 0 0 0,-1 0 1 0 0,2 1-1 0 0,-1-1 1 0 0,1 0-1 0 0,2-4 10 0 0,-4 8-3 0 0,0 0 0 0 0,0 0 0 0 0,-1 0 0 0 0,1 0 0 0 0,0 1 0 0 0,0-1 0 0 0,0 0 0 0 0,0 0 0 0 0,0 0 0 0 0,1 1 0 0 0,-1-1 0 0 0,0 1 0 0 0,0-1 0 0 0,0 1 0 0 0,1-1 0 0 0,-1 1 0 0 0,0 0 0 0 0,0-1 0 0 0,1 1 0 0 0,-1 0 0 0 0,0 0 0 0 0,0 0 0 0 0,1 0 0 0 0,-1 0 0 0 0,0 0 1 0 0,1 0-1 0 0,-1 1 0 0 0,0-1 0 0 0,1 1 3 0 0,1 0-21 0 0,0 0 0 0 0,-1 0 0 0 0,1 1 1 0 0,-1-1-1 0 0,1 1 0 0 0,-1 0 0 0 0,1 0 1 0 0,-1 0-1 0 0,0 0 0 0 0,0 0 0 0 0,0 0 1 0 0,1 2 20 0 0,4 6-80 0 0,-1 0 0 0 0,3 7 80 0 0,-4-8-37 0 0,26 51-302 0 0,21 59 339 0 0,15 68-182 0 0,-26-56 86 0 0,-6 3 1 0 0,-6 0-1 0 0,-6 2 0 0 0,0 63 96 0 0,-15-33 221 0 0,-6 3-221 0 0,-2-147 11 0 0,-3 69 126 0 0,1-69-39 0 0,0-1 1 0 0,-2 0-1 0 0,-1 3-98 0 0,4-21 26 0 0,1-1-1 0 0,-1 0 1 0 0,0 1-1 0 0,0-1 0 0 0,0 0 1 0 0,0 0-1 0 0,0 0 1 0 0,-1 0-1 0 0,1 0 1 0 0,-1 0-1 0 0,1 0-25 0 0,1-2 3 0 0,-1 0 1 0 0,1 0-1 0 0,0 0 0 0 0,0 0 0 0 0,0 1 0 0 0,0-1 0 0 0,0 0 1 0 0,0 0-1 0 0,0 0 0 0 0,0 0 0 0 0,0 0 0 0 0,0 0 0 0 0,-1 0 1 0 0,1 0-1 0 0,0 0 0 0 0,0 0 0 0 0,0 0 0 0 0,0 0 0 0 0,0 0 0 0 0,0 0 1 0 0,0 0-1 0 0,0 0 0 0 0,-1 0 0 0 0,1 0 0 0 0,0 0 0 0 0,0 0 1 0 0,0 0-1 0 0,0 0 0 0 0,0 0 0 0 0,0 0 0 0 0,0 0 0 0 0,0 0 1 0 0,-1 0-1 0 0,1 0 0 0 0,0 0 0 0 0,0 0 0 0 0,0 0 0 0 0,0 0 1 0 0,0 0-1 0 0,0-1 0 0 0,0 1 0 0 0,0 0 0 0 0,0 0 0 0 0,0 0 1 0 0,0 0-1 0 0,0 0 0 0 0,-1 0 0 0 0,1 0 0 0 0,0 0 0 0 0,0 0 1 0 0,0-1-4 0 0,-6-5 23 0 0,-1 0 1 0 0,1-1 0 0 0,0 0 0 0 0,0 0 0 0 0,1 0 0 0 0,0-1 0 0 0,0 0-1 0 0,1 0 1 0 0,0 0 0 0 0,0-3-24 0 0,-9-23 168 0 0,-9-35-168 0 0,21 65 0 0 0,-82-353-116 0 0,54 220 76 0 0,-46-229-44 0 0,1-128 84 0 0,61 367 0 0 0,4-114 0 0 0,10 198 0 0 0,3-18 0 0 0,-2 46 0 0 0,0 1 0 0 0,1 0 0 0 0,1 0 0 0 0,0 0 0 0 0,6-12 0 0 0,-9 23-3 0 0,0 1-1 0 0,0-1 1 0 0,1 1 0 0 0,-1 0-1 0 0,1 0 1 0 0,-1 0 0 0 0,1-1-1 0 0,0 2 1 0 0,0-1-1 0 0,0 0 1 0 0,0 0 0 0 0,0 0-1 0 0,0 1 1 0 0,0 0 0 0 0,1-1 3 0 0,-2 2-2 0 0,0-1 0 0 0,1 1 1 0 0,-1-1-1 0 0,1 1 1 0 0,0 0-1 0 0,-1 0 0 0 0,1-1 1 0 0,-1 1-1 0 0,1 0 1 0 0,-1 1-1 0 0,1-1 0 0 0,-1 0 1 0 0,1 0-1 0 0,0 1 1 0 0,-1-1-1 0 0,1 1 1 0 0,-1-1-1 0 0,0 1 0 0 0,1 0 1 0 0,-1-1-1 0 0,1 1 1 0 0,-1 0-1 0 0,0 0 0 0 0,0 0 1 0 0,0 0-1 0 0,1 0 2 0 0,4 4-11 0 0,-1 1 0 0 0,1 0-1 0 0,-1 0 1 0 0,0 0 0 0 0,0 1-1 0 0,1 3 12 0 0,8 14-45 0 0,2 8 45 0 0,-11-22-13 0 0,196 444-238 0 0,-157-336 119 0 0,-5 1 1 0 0,-6 2-1 0 0,10 77 132 0 0,-5 47-124 0 0,-6 64 124 0 0,-3 246-68 0 0,-27-505 111 0 0,0 115 338 0 0,-4-148-246 0 0,2-14-6 0 0,-1-5-1 0 0,-3-5-80 0 0,0 0 0 0 0,1 1 0 0 0,0-2 0 0 0,0 1 0 0 0,1 0 0 0 0,-1-1-48 0 0,-9-49 31 0 0,8 39-18 0 0,-28-152 53 0 0,-14-69-85 0 0,32 175-1 0 0,-97-495-32 0 0,85 385 55 0 0,7-2-1 0 0,6-37-2 0 0,13 160 0 0 0,1-3 0 0 0,1 36 0 0 0,0 0 0 0 0,1 0 0 0 0,1 0 0 0 0,3-4 0 0 0,-6 19 1 0 0,1 0-1 0 0,0 1 0 0 0,0-1 1 0 0,0 1-1 0 0,0 0 1 0 0,1 0-1 0 0,0-1 1 0 0,0 1-1 0 0,-2 3-2 0 0,0 0 0 0 0,0 0 0 0 0,0 0 0 0 0,0 0 0 0 0,0 0 0 0 0,0 0 0 0 0,0 1 0 0 0,0-1 1 0 0,0 0-1 0 0,0 1 0 0 0,0-1 0 0 0,1 0 0 0 0,-1 1 0 0 0,0 0 0 0 0,0-1 0 0 0,1 1 0 0 0,-1 0 1 0 0,0-1-1 0 0,1 1 0 0 0,-1 0 0 0 0,0 0 0 0 0,1 0 0 0 0,-1 0 0 0 0,0 0 0 0 0,1 1 0 0 0,-1-1 1 0 0,0 0-1 0 0,0 1 0 0 0,1-1 0 0 0,0 1 2 0 0,3 2-16 0 0,0 0 0 0 0,0 0 1 0 0,0 0-1 0 0,0 1 0 0 0,-1 0 0 0 0,1 0 1 0 0,-1 0-1 0 0,0 0 0 0 0,-1 1 0 0 0,4 4 16 0 0,5 10-72 0 0,0 0-1 0 0,2 7 73 0 0,-6-10-20 0 0,19 39-97 0 0,9 29 117 0 0,18 61-59 0 0,-31-80 38 0 0,107 325-281 0 0,-81-210 85 0 0,0 39 217 0 0,-6 42-30 0 0,-7 53 30 0 0,-34-288 41 0 0,6 69 72 0 0,-7-70 163 0 0,-1 1 0 0 0,-3 15-276 0 0,3-39 182 0 0,-2-5-44 0 0,-5-7-91 0 0,1-1 0 0 0,0 0-1 0 0,1 0 1 0 0,-3-11-47 0 0,-15-53 170 0 0,17 55-159 0 0,-87-338-83 0 0,-22-216 72 0 0,88 395 0 0 0,8 0 0 0 0,5-91 0 0 0,16 143 0 0 0,0 102 0 0 0,1-1 0 0 0,1 1 0 0 0,7-22 0 0 0,-9 38 1 0 0,1 0-1 0 0,0 1 1 0 0,1-1-1 0 0,0 1 1 0 0,0 0-1 0 0,3-3 0 0 0,-5 9 0 0 0,-1-1 0 0 0,1 1-1 0 0,0 0 1 0 0,0 0 0 0 0,0 0-1 0 0,0 0 1 0 0,0 1 0 0 0,1-1-1 0 0,-1 1 1 0 0,3-2 0 0 0,-4 2-1 0 0,1 1 1 0 0,0-1-1 0 0,-1 1 0 0 0,1-1 1 0 0,0 1-1 0 0,0 0 0 0 0,-1 0 1 0 0,1 0-1 0 0,0 0 0 0 0,0 0 0 0 0,0 0 1 0 0,-1 0-1 0 0,1 0 0 0 0,0 1 1 0 0,0-1-1 0 0,-1 1 0 0 0,2 0 1 0 0,2 1-8 0 0,0 1 0 0 0,0-1 0 0 0,-1 1 0 0 0,0 0 0 0 0,1 0 0 0 0,-1 1 0 0 0,0-1 0 0 0,-1 1 0 0 0,2 1 8 0 0,7 9-34 0 0,0 1 0 0 0,-1 1 34 0 0,34 51-74 0 0,-3 3-1 0 0,3 12 75 0 0,63 151-259 0 0,-69-135 79 0 0,-6 1-1 0 0,10 50 181 0 0,32 207-191 0 0,-51-241 799 0 0,12 26-608 0 0,-36-139 119 0 0,1-6-39 0 0,-1-23-22 0 0,-1 0 1 0 0,-1 0-1 0 0,-4-14-58 0 0,2 6 18 0 0,-50-315-18 0 0,-13 1 0 0 0,-4-24 0 0 0,60 307 0 0 0,2-1 0 0 0,1-62 0 0 0,8 116 0 0 0,0 1 0 0 0,1 0 0 0 0,0-1 0 0 0,1 1 0 0 0,1 0 0 0 0,-1-1 0 0 0,3-3 0 0 0,-4 14 0 0 0,0 0 0 0 0,0 0 0 0 0,-1 0 0 0 0,1 1 0 0 0,0-1 0 0 0,1 0 0 0 0,-1 0 0 0 0,0 1 0 0 0,0-1 0 0 0,1 0 0 0 0,-1 2 0 0 0,0-1 0 0 0,0 1 0 0 0,-1-1 0 0 0,1 1 0 0 0,0-1 0 0 0,0 1 0 0 0,0-1 0 0 0,-1 1 0 0 0,1 0 0 0 0,0 0 0 0 0,0 0 0 0 0,0-1 0 0 0,0 1 0 0 0,0 0 0 0 0,0 0 0 0 0,0 0 0 0 0,-1 0 0 0 0,1 0 0 0 0,0 0 0 0 0,0 1 0 0 0,0-1 0 0 0,0 0 0 0 0,0 0 0 0 0,0 1 0 0 0,2 0 1 0 0,0 1-1 0 0,0-1 0 0 0,0 1 1 0 0,0 0-1 0 0,0 0 0 0 0,0 0 1 0 0,0 0-1 0 0,-1 1 0 0 0,1-1 1 0 0,-1 1-1 0 0,1 0 0 0 0,6 8-9 0 0,-2 0 0 0 0,3 4 9 0 0,26 47-60 0 0,-3 0 1 0 0,8 26 59 0 0,48 136-56 0 0,-28-50-68 0 0,-8 3 1 0 0,-9 1-1 0 0,-6 3 0 0 0,-5 34 124 0 0,-28-183 46 0 0,-1-2 109 0 0,0 0-1 0 0,-2 16-154 0 0,-4-49 97 0 0,-10-22-44 0 0,1 0 0 0 0,-7-24-53 0 0,-14-57-17 0 0,27 87 24 0 0,-69-254-126 0 0,-63-211-162 0 0,60 285 281 0 0,21 62 0 0 0,41 98 5 0 0,-60-155 54 0 0,68 180-59 0 0,7 14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0,3 9 0 0 0,12 34 0 0 0,15 26 0 0 0,-6-15 0 0 0,41 105-238 0 0,9 54 238 0 0,-43-107-141 0 0,-4 2 0 0 0,5 65 141 0 0,-22-90-44 0 0,-3 1 0 0 0,-5 81 44 0 0,-3-134-2 0 0,-2 5 2 0 0,1-24 23 0 0,0-1 0 0 0,0 0 1 0 0,-1 0-1 0 0,-4 7-23 0 0,6-15 10 0 0,0 0 0 0 0,0-1 0 0 0,0 1 0 0 0,-1-1 0 0 0,1 0 0 0 0,-1 1 0 0 0,0-1 0 0 0,1 0 0 0 0,-2 1-10 0 0,2-3 5 0 0,1 1-1 0 0,-1 0 0 0 0,0-1 1 0 0,0 1-1 0 0,0-1 1 0 0,0 1-1 0 0,0-1 1 0 0,0 1-1 0 0,0-1 1 0 0,0 0-1 0 0,0 1 1 0 0,0-1-1 0 0,0 0 1 0 0,0 0-1 0 0,0 0 1 0 0,0 0-1 0 0,0 0 0 0 0,0 0 1 0 0,-1 0-1 0 0,1 0 1 0 0,0 0-1 0 0,0 0 1 0 0,0-1-1 0 0,0 1-4 0 0,-4-2 16 0 0,0-1-1 0 0,0 0 1 0 0,0 0 0 0 0,0 0-1 0 0,1 0 1 0 0,0-1-1 0 0,-1 1 1 0 0,-2-5-16 0 0,5 6 3 0 0,-16-17-8 0 0,0 0 0 0 0,1-1 0 0 0,-6-12 5 0 0,-43-69-174 0 0,44 67 131 0 0,-145-246-550 0 0,91 149 332 0 0,-187-345 166 0 0,209 374 92 0 0,-96-166 166 0 0,27 49 18 0 0,108 191-83 0 0,3 8 206 0 0,-2-8-304 0 0,13 25 142 0 0,1 3 2 0 0,1 3 0 0 0,55 99-31 0 0,-6-11-82 0 0,19 48-136 0 0,-6 3 0 0 0,14 61 105 0 0,116 403-278 0 0,-184-576 278 0 0,63 201-35 0 0,11-6 6 0 0,-78-214 29 0 0,5 13 0 0 0,7 11 0 0 0,-13-29 0 0 0,0 1 0 0 0,1-1 0 0 0,-1 1 0 0 0,1-1 0 0 0,0 0 0 0 0,1-1 0 0 0,0 0 0 0 0,-5-3 0 0 0,1-1 0 0 0,0 1 0 0 0,0-1 0 0 0,0 0 0 0 0,-1 0 0 0 0,1 0 0 0 0,1 0 0 0 0,-1 0 0 0 0,0-1 0 0 0,0 1 0 0 0,0 0 0 0 0,1-1 0 0 0,-2 0 0 0 0,1 0 0 0 0,-1 0 0 0 0,0 0 0 0 0,0 0 0 0 0,0 0 0 0 0,0 0 0 0 0,1 0 0 0 0,-1-1 0 0 0,0 1 0 0 0,0 0 0 0 0,0-1 0 0 0,0 1 0 0 0,0-1 0 0 0,0 1 0 0 0,1-1 0 0 0,-1 0 0 0 0,-1 1 0 0 0,1-1 0 0 0,0 0 0 0 0,0 0 0 0 0,0 0 0 0 0,0 1 0 0 0,0-2 0 0 0,2-4 0 0 0,0 1 0 0 0,0-1 0 0 0,0 0 0 0 0,-1 0 0 0 0,0-1 0 0 0,0 1 0 0 0,-1 0 0 0 0,1-1 0 0 0,-1-2 0 0 0,2-16 0 0 0,-1 0 1 0 0,0 0-1 0 0,-2-1 0 0 0,-1-4 0 0 0,-13-102-11 0 0,12 111 5 0 0,-63-386-138 0 0,6 44 159 0 0,47 260 180 0 0,10 74-52 0 0,2 0-1 0 0,1-15-142 0 0,0 36 43 0 0,0 0 0 0 0,0 0-1 0 0,1-1 1 0 0,0 1 0 0 0,1-2-43 0 0,-2 8 17 0 0,0 0-1 0 0,0-1 1 0 0,0 1-1 0 0,1 0 1 0 0,-1 0 0 0 0,0 0-1 0 0,1 0 1 0 0,0 0-1 0 0,0 0-16 0 0,-1 1 8 0 0,0 0 0 0 0,0 0 0 0 0,0 1-1 0 0,0-1 1 0 0,0 0 0 0 0,0 1 0 0 0,0-1-1 0 0,0 1 1 0 0,0-1 0 0 0,0 1-1 0 0,1 0 1 0 0,-1-1 0 0 0,0 1 0 0 0,0 0-1 0 0,1 0 1 0 0,-1 0 0 0 0,0 0 0 0 0,1 0-8 0 0,2 0 8 0 0,0 1-1 0 0,-1 0 1 0 0,1 0 0 0 0,0 1 0 0 0,0-1 0 0 0,0 1 0 0 0,-1-1 0 0 0,1 1 0 0 0,-1 0 0 0 0,0 1 0 0 0,3 1-8 0 0,8 7 30 0 0,0 1 0 0 0,0 2-30 0 0,-11-11 5 0 0,23 24 10 0 0,-2 0 0 0 0,-1 2 0 0 0,7 12-15 0 0,11 22 29 0 0,3 12-29 0 0,9 25-109 0 0,34 93 109 0 0,27 110-165 0 0,-86-227 143 0 0,23 68-106 0 0,-44-122 139 0 0,-7-37 96 0 0,-22-110-43 0 0,10 62-107 0 0,-63-275-232 0 0,18 93 177 0 0,34 124 108 0 0,4-4-10 0 0,16 100 3 0 0,1-10-3 0 0,2 29 24 0 0,0-1-1 0 0,1 1 1 0 0,-1-1-1 0 0,1 1 1 0 0,1-1 0 0 0,-1 1-1 0 0,2-3-23 0 0,-3 8 2 0 0,0 1 0 0 0,0 0 0 0 0,0 0 0 0 0,0 0 0 0 0,0 0 0 0 0,0 0-1 0 0,0-1 1 0 0,0 1 0 0 0,0 0 0 0 0,1 0 0 0 0,-1 0 0 0 0,0 0 0 0 0,0 0 0 0 0,0 0 0 0 0,0 0 0 0 0,0-1-1 0 0,0 1 1 0 0,0 0 0 0 0,0 0 0 0 0,1 0 0 0 0,-1 0 0 0 0,0 0 0 0 0,0 0 0 0 0,0 0 0 0 0,0 0-1 0 0,0 0 1 0 0,0 0 0 0 0,1 0 0 0 0,-1 0 0 0 0,0 0 0 0 0,0 0 0 0 0,0 0 0 0 0,0 0 0 0 0,0 0 0 0 0,0 0-1 0 0,1 0 1 0 0,-1 0 0 0 0,0 0-2 0 0,4 0 6 0 0,-1 0 0 0 0,1 0 0 0 0,-1 0 0 0 0,1 1-1 0 0,0 0 1 0 0,-1 0 0 0 0,1 0 0 0 0,-1 0 0 0 0,0 0-1 0 0,1 1 1 0 0,-1-1 0 0 0,0 1 0 0 0,0 0 0 0 0,0 0 0 0 0,0 0-1 0 0,0 0 1 0 0,1 3-6 0 0,8 6 16 0 0,0 1 0 0 0,-1 0 1 0 0,3 7-17 0 0,-7-11 7 0 0,91 125 173 0 0,20 46-180 0 0,-67-102 17 0 0,-37-55-16 0 0,118 186 37 0 0,-93-141-21 0 0,-3 2-1 0 0,1 12-16 0 0,30 103-2 0 0,-23-59 15 0 0,-25-80 51 0 0,-17-43-43 0 0,-1-4 1 0 0,2-5-21 0 0,-1-1 1 0 0,1 1 0 0 0,-2-1 0 0 0,1 0 0 0 0,-1 0 0 0 0,0 0 0 0 0,-1-4-2 0 0,0-20-2 0 0,-2-9 2 0 0,1 14-1 0 0,-25-308-271 0 0,12 226 207 0 0,-24-237 58 0 0,34 307 10 0 0,3 0 0 0 0,1 1 0 0 0,1-1 0 0 0,5-16-3 0 0,-6 49 14 0 0,2 0 0 0 0,-1 0 0 0 0,1 0 0 0 0,0 0 0 0 0,0 1 0 0 0,0-1 0 0 0,1 1 0 0 0,2-3-14 0 0,-4 6 4 0 0,0 0 0 0 0,0 1-1 0 0,0-1 1 0 0,1 1 0 0 0,-1-1 0 0 0,0 1 0 0 0,1 0-1 0 0,-1-1 1 0 0,1 1 0 0 0,0 0 0 0 0,-1 0 0 0 0,1 0 0 0 0,0 0-1 0 0,0 1 1 0 0,0-1 0 0 0,-1 0 0 0 0,1 1 0 0 0,0-1-1 0 0,0 1 1 0 0,0 0 0 0 0,0 0 0 0 0,0-1 0 0 0,0 1-1 0 0,0 1 1 0 0,0-1 0 0 0,0 0 0 0 0,2 1-4 0 0,2 0 3 0 0,0 1 1 0 0,0 0-1 0 0,-1 1 1 0 0,1 0-1 0 0,-1-1 1 0 0,1 2-1 0 0,-1-1 1 0 0,0 1-1 0 0,0 0 1 0 0,3 2-4 0 0,5 6 6 0 0,-1 1 0 0 0,-1-1 0 0 0,4 7-6 0 0,22 31 13 0 0,-1 3 0 0 0,9 22-13 0 0,55 116 35 0 0,-72-135-32 0 0,28 56-89 0 0,-5 2 0 0 0,13 50 86 0 0,-29-50 1 0 0,-6 2 0 0 0,-4 1 0 0 0,0 48-1 0 0,14 217 295 0 0,-38-366-226 0 0,-6-29 40 0 0,-1-14-83 0 0,2 0 0 0 0,0-8-26 0 0,-2-11-56 0 0,-33-185-516 0 0,-12-4 572 0 0,-23-53-151 0 0,-31-132 6 0 0,39 85 168 0 0,51 235 9 0 0,5 1 0 0 0,2-41-32 0 0,8 104 130 0 0,2-17-130 0 0,0 41 29 0 0,-1 0 1 0 0,1 0 0 0 0,1 1-1 0 0,0-1 1 0 0,1 1 0 0 0,1-3-30 0 0,-4 12 2 0 0,0-1-1 0 0,0 1 1 0 0,1 0 0 0 0,-1 0-1 0 0,1 0 1 0 0,-1 0 0 0 0,1 0-1 0 0,0 0 1 0 0,-1 0 0 0 0,1 0-2 0 0,-1 1-1 0 0,0 1 1 0 0,0-1 0 0 0,0 1 0 0 0,0-1 0 0 0,0 1 0 0 0,0-1 0 0 0,0 1-1 0 0,0-1 1 0 0,0 1 0 0 0,0 0 0 0 0,1 0 0 0 0,-1-1 0 0 0,0 1 0 0 0,0 0-1 0 0,0 0 1 0 0,0 0 0 0 0,0 0 0 0 0,0 1 0 0 0,1-1 0 0 0,-1 0 0 0 0,0 0-1 0 0,0 1 1 0 0,1-1 0 0 0,2 2 0 0 0,0 0 0 0 0,0 1 0 0 0,0-1 0 0 0,0 1 0 0 0,-1-1 0 0 0,1 1 0 0 0,-1 0 0 0 0,0 1 0 0 0,0-1 0 0 0,1 1 0 0 0,7 10 0 0 0,0 1 0 0 0,-1 0 0 0 0,-9-13 0 0 0,35 56-27 0 0,-3 2-1 0 0,2 11 28 0 0,48 128-75 0 0,-31-52-98 0 0,1 29 173 0 0,25 157-187 0 0,-38-113 166 0 0,3 144 21 0 0,-26-93 87 0 0,-12 45-87 0 0,-5-281 28 0 0,-2 76 70 0 0,0-84-3 0 0,-1 0-1 0 0,-6 25-94 0 0,3-33 168 0 0,5-15 31 0 0,-1-8 7 0 0,-4-5-169 0 0,1-1 1 0 0,0-1-1 0 0,1 1 0 0 0,0-1 0 0 0,0-3-37 0 0,-14-61-166 0 0,12 48 146 0 0,-118-628-718 0 0,98 492 685 0 0,-24-179-1 0 0,39 222 226 0 0,3-82-172 0 0,9 159 126 0 0,4-20-126 0 0,-3 41 49 0 0,2 0 0 0 0,0 1 0 0 0,6-15-49 0 0,-8 29 7 0 0,1 1 0 0 0,-1-1 0 0 0,1 1 0 0 0,0 0-1 0 0,1 0 1 0 0,0 0 0 0 0,2-3-7 0 0,-5 8 1 0 0,0 0-1 0 0,0 0 1 0 0,0-1-1 0 0,0 1 1 0 0,0 0-1 0 0,0 0 1 0 0,0 0-1 0 0,1 0 0 0 0,-1 0 1 0 0,0 1-1 0 0,1-1 1 0 0,-1 0-1 0 0,1 1 1 0 0,-1-1-1 0 0,1 1 1 0 0,-1-1-1 0 0,1 1 1 0 0,-1 0-1 0 0,1-1 1 0 0,0 1-1 0 0,-1 0 1 0 0,1 0-1 0 0,-1 0 1 0 0,1 1-1 0 0,0-1 0 0 0,-1 0 1 0 0,1 0-1 0 0,-1 1 1 0 0,1-1-1 0 0,-1 1 1 0 0,1-1-1 0 0,-1 1 1 0 0,0 0-1 0 0,2 0 0 0 0,5 5-7 0 0,-1-1 1 0 0,1 1-1 0 0,-1 0 0 0 0,-1 0 0 0 0,1 1 1 0 0,-1 0-1 0 0,0 0 7 0 0,15 21-77 0 0,3 8 77 0 0,-8-12-17 0 0,77 123-274 0 0,60 133 291 0 0,-90-150-137 0 0,-5 4 0 0 0,19 75 137 0 0,51 255-118 0 0,-127-458 118 0 0,3 11 26 0 0,0 0 0 0 0,1 0-1 0 0,1-1 1 0 0,7 15-26 0 0,-11-28 96 0 0,0-5-7 0 0,1-4-80 0 0,0-1 0 0 0,0 1-1 0 0,0-1 1 0 0,-1 0 0 0 0,0 0 0 0 0,-1 0-1 0 0,2-5-8 0 0,0-18 26 0 0,0-8-26 0 0,-2 22 1 0 0,10-357-119 0 0,-18-2-105 0 0,0-21 92 0 0,16-16 275 0 0,0 280-60 0 0,6 0 0 0 0,9-11-84 0 0,-20 119 10 0 0,2 1 0 0 0,3-7-10 0 0,-7 23 0 0 0,1 0-1 0 0,0 1 1 0 0,0-1-1 0 0,1 0 1 0 0,0 1 0 0 0,0 0-1 0 0,0 0 1 0 0,1 0-1 0 0,1-1 1 0 0,-5 5 0 0 0,1 1 0 0 0,0-1 0 0 0,-1 1 0 0 0,1 0 0 0 0,0-1 0 0 0,-1 1 0 0 0,1 0 0 0 0,0 0 0 0 0,0 0 0 0 0,0 1 0 0 0,0-1 0 0 0,0 0 0 0 0,0 1 0 0 0,0-1 0 0 0,0 1 0 0 0,0 0 0 0 0,0-1 0 0 0,1 1 0 0 0,-1 1 0 0 0,0-1 0 0 0,1 0 0 0 0,-1 1 0 0 0,0 0 0 0 0,0-1 0 0 0,0 1 0 0 0,-1 0 0 0 0,1 0 0 0 0,0 0 0 0 0,0 0 0 0 0,0 0 0 0 0,-1 1 0 0 0,1-1 0 0 0,0 0 0 0 0,-1 1 0 0 0,0-1 0 0 0,1 1 0 0 0,0 1 0 0 0,8 10-10 0 0,-1 1 0 0 0,-1 0 0 0 0,0 0 1 0 0,3 11 9 0 0,24 64-66 0 0,2 21-58 0 0,-5 2 0 0 0,-3 10 124 0 0,48 318-97 0 0,-66-370 63 0 0,60 444 22 0 0,-48-301 191 0 0,-11-102-70 0 0,-10-91-55 0 0,2 8 311 0 0,-2 15-365 0 0,-4-87 183 0 0,-6-26-183 0 0,5 41 6 0 0,-35-282-125 0 0,-10-97-71 0 0,29 240 177 0 0,-13-122 15 0 0,5-69-2 0 0,22 202 0 0 0,8-43 0 0 0,-3 188 0 0 0,2-19 0 0 0,2-6 0 0 0,-3 29 0 0 0,0 0 0 0 0,1 0 0 0 0,0 0 0 0 0,1 0 0 0 0,0 0 0 0 0,3-6 0 0 0,-6 14 0 0 0,0-1 0 0 0,0 1 0 0 0,1-1 0 0 0,-1 0 0 0 0,1 1 0 0 0,-1-1 0 0 0,0 1 0 0 0,1-1 0 0 0,-1 1 0 0 0,1-1 0 0 0,-1 1 0 0 0,1-1 0 0 0,0 1 0 0 0,-1-1 0 0 0,1 1 0 0 0,-1 0 0 0 0,1-1 0 0 0,0 1 0 0 0,0 0 0 0 0,0 0-1 0 0,0 0 0 0 0,0 0 0 0 0,0 0-1 0 0,0 0 1 0 0,1 0 0 0 0,-1 0 0 0 0,0 0-1 0 0,0 1 1 0 0,0-1 0 0 0,0 0 0 0 0,0 1-1 0 0,0-1 1 0 0,0 1 0 0 0,0-1 0 0 0,0 1-1 0 0,0-1 1 0 0,-1 1 1 0 0,4 2-10 0 0,-1-1 1 0 0,0 1-1 0 0,0 0 0 0 0,2 2 10 0 0,9 13-3 0 0,-1 1 0 0 0,0 1 0 0 0,-2 0 0 0 0,4 9 3 0 0,-4-10 0 0 0,30 64-30 0 0,-3 1 0 0 0,19 68 30 0 0,40 183-84 0 0,16 220-12 0 0,-35 7 24 0 0,26 591 496 0 0,-104-1149-415 0 0,4 75 224 0 0,-4-62-54 0 0,-1-1 0 0 0,-1 0 0 0 0,-1 10-179 0 0,2-23 137 0 0,-2-4-29 0 0,1-1-92 0 0,0 1-1 0 0,0-1 0 0 0,-1 1 1 0 0,1-1-1 0 0,0 0 0 0 0,0 0 1 0 0,1 0-1 0 0,-1 0 1 0 0,0 0-1 0 0,1 0 0 0 0,-1-1 1 0 0,0 0-16 0 0,-3-7 3 0 0,0-1 0 0 0,-2-7-3 0 0,-12-38-223 0 0,-11-53 223 0 0,-5-63-214 0 0,19 91 92 0 0,-44-240-288 0 0,11-40 410 0 0,2-243-58 0 0,31-1 62 0 0,21 302-4 0 0,14-10 0 0 0,10 67-10 0 0,-26 227-1 0 0,0 1 0 0 0,1-1 0 0 0,1 1 0 0 0,1 0 0 0 0,1 0 0 0 0,2-3 11 0 0,-8 18-9 0 0,1 0-1 0 0,0-1 0 0 0,0 1 1 0 0,0 0-1 0 0,2-1 10 0 0,-3 3-1 0 0,0 0 1 0 0,-1 0-1 0 0,1 1 0 0 0,0-1 0 0 0,0 0 1 0 0,0 1-1 0 0,0-1 0 0 0,0 0 0 0 0,0 1 1 0 0,0-1-1 0 0,0 1 0 0 0,0 0 0 0 0,0-1 1 0 0,0 1-1 0 0,0 0 0 0 0,1 0 1 0 0,-1 0-1 0 0,1 0-1 0 0,0 0 1 0 0,-1 1-1 0 0,1-1 1 0 0,-1 0-1 0 0,1 1 0 0 0,0 0 1 0 0,-1-1-1 0 0,1 1 1 0 0,-1 0-1 0 0,0 0 1 0 0,1 0-1 0 0,-1 0 1 0 0,0 0-1 0 0,1 0 1 0 0,-1 0-1 0 0,0 0 1 0 0,0 1-1 0 0,0-1 0 0 0,1 2 2 0 0,3 5-13 0 0,1 0 0 0 0,-2 0 0 0 0,2 3 13 0 0,-2-4-2 0 0,15 34-6 0 0,-1 0 0 0 0,-2 1 0 0 0,-2 1 8 0 0,34 131-45 0 0,-39-139 37 0 0,100 467-112 0 0,-31 5 56 0 0,-36-118 49 0 0,-14 0 233 0 0,-22-309-104 0 0,-4-55-75 0 0,9 230 450 0 0,-14-263-391 0 0,0 1-100 0 0,-5-23-6 0 0,1 0 0 0 0,-2-32 8 0 0,0 8-53 0 0,-104-781-510 0 0,98 686 567 0 0,-35-408 52 0 0,41 375-27 0 0,9 1 0 0 0,8-14-29 0 0,-7 185 3 0 0,8-82 5 0 0,-7 77-8 0 0,1 0 0 0 0,1 0-1 0 0,0 1 1 0 0,6-14 0 0 0,-9 26 0 0 0,1-1 0 0 0,-1 1 0 0 0,0 0 0 0 0,1 0 0 0 0,-1 0 0 0 0,1 0 0 0 0,0-1 0 0 0,-2 2 0 0 0,1 1 0 0 0,-1-1 0 0 0,1 1 0 0 0,0-1 0 0 0,-1 1 0 0 0,1-1 0 0 0,0 1 0 0 0,-1 0 0 0 0,1-1 0 0 0,0 1 0 0 0,-1 0 0 0 0,1 0 0 0 0,0-1 0 0 0,0 1 0 0 0,-1 0 0 0 0,1 0 0 0 0,0 0 0 0 0,0 0 0 0 0,0 0 0 0 0,-1 0 0 0 0,2 0-1 0 0,-1 1 0 0 0,1-1-1 0 0,-1 0 1 0 0,0 1 0 0 0,1 0 0 0 0,-1-1-1 0 0,0 1 1 0 0,1 0 0 0 0,-1 0 0 0 0,0-1-1 0 0,0 1 1 0 0,0 0 0 0 0,1 1 1 0 0,2 2-11 0 0,-1-1 0 0 0,0 1 0 0 0,0 0 0 0 0,0 1 11 0 0,6 11-11 0 0,0 1-1 0 0,-1 0 1 0 0,-1 0-1 0 0,1 7 12 0 0,21 75-42 0 0,-20-66 38 0 0,83 321 4 0 0,-17 5 0 0 0,-31-55-32 0 0,0 230 32 0 0,-43 307-32 0 0,-14-595 25 0 0,-11-4 42 0 0,16-186 202 0 0,-5 7-237 0 0,9-47 67 0 0,-1 1 0 0 0,0-1 0 0 0,-1 0 0 0 0,-1 0 0 0 0,-8 12-67 0 0,12-23 24 0 0,0 0-1 0 0,-1 0 0 0 0,1 0 1 0 0,-1 0-1 0 0,0-1 0 0 0,-5 4-23 0 0,6-6 13 0 0,1 0-1 0 0,-1 0 0 0 0,0 0 1 0 0,0 0-1 0 0,0-1 0 0 0,0 0 1 0 0,0 1-1 0 0,-1-1 0 0 0,1 0 1 0 0,0 0-1 0 0,-1-1 0 0 0,-2 1-12 0 0,0 0 9 0 0,-1-1 0 0 0,0 0 0 0 0,1-1 0 0 0,-1 0 0 0 0,1 0 0 0 0,-1 0 0 0 0,1-1-1 0 0,-1 1 1 0 0,1-1 0 0 0,-4-3-9 0 0,0 1 9 0 0,0-2-1 0 0,1 1 1 0 0,0-1-1 0 0,0 0 1 0 0,1-1-1 0 0,-3-2-8 0 0,-9-12 5 0 0,0 0 0 0 0,1-2 0 0 0,2 0 0 0 0,-7-11-5 0 0,-27-47-56 0 0,3-2-1 0 0,4-3 0 0 0,-4-18 57 0 0,-100-273-229 0 0,109 272 212 0 0,-32-81 10 0 0,-62-171-28 0 0,73 178 13 0 0,8-4 22 0 0,-17-130 0 0 0,65 287 0 0 0,1-1 0 0 0,2 0 0 0 0,0 1 0 0 0,3-25 0 0 0,3-61-53 0 0,-6 102 48 0 0,2 1 0 0 0,-1-1 0 0 0,1 0 1 0 0,1 0-1 0 0,0-2 5 0 0,2 4-29 0 0,-4 8 27 0 0,0 0 0 0 0,0 0 1 0 0,0-1-1 0 0,0 1 0 0 0,0 0 1 0 0,1 0-1 0 0,-1 0 1 0 0,0 0-1 0 0,0 0 0 0 0,0 0 1 0 0,1-1-1 0 0,-1 1 0 0 0,0 0 1 0 0,0 0-1 0 0,0 0 1 0 0,1 0-1 0 0,-1 0 0 0 0,0 0 1 0 0,0 0-1 0 0,1 0 1 0 0,-1 0-1 0 0,0 0 0 0 0,0 0 1 0 0,1 0-1 0 0,-1 0 0 0 0,0 0 1 0 0,0 0-1 0 0,1 0 2 0 0,1 1-11 0 0,0 0 1 0 0,0 1-1 0 0,-1-1 0 0 0,1 0 1 0 0,0 1-1 0 0,0-1 0 0 0,-1 1 0 0 0,1 0 1 0 0,-1-1-1 0 0,1 1 0 0 0,0 2 11 0 0,19 28-92 0 0,-17-27 80 0 0,31 56-107 0 0,-1 1 0 0 0,-3 5 119 0 0,51 135-117 0 0,-9 18-47 0 0,32 169 164 0 0,25 234-45 0 0,-129-615 45 0 0,109 596-87 0 0,-32 3 208 0 0,-71-491 104 0 0,-8-90 82 0 0,0 0 0 0 0,-1 0 0 0 0,-3 5-307 0 0,4-27 170 0 0,-1-6-39 0 0,-1 0-107 0 0,-1-1 1 0 0,1 0 0 0 0,0 0-1 0 0,0 0 1 0 0,1-1-1 0 0,-1 1 1 0 0,0-1 0 0 0,1 1-1 0 0,-2-4-24 0 0,-11-23 3 0 0,2 1 0 0 0,0-2-1 0 0,2 1 1 0 0,0-9-3 0 0,5 22-4 0 0,-95-346-142 0 0,15-6 65 0 0,47 187 81 0 0,-28-124-53 0 0,8 62 44 0 0,-56-234 7 0 0,15-3 2 0 0,13-44-43 0 0,64 334-714 0 0,2-145 757 0 0,21 322-40 0 0,0-12-117 0 0,1-6 157 0 0,-1 25-49 0 0,1 0-1 0 0,0 0 0 0 0,1-1 1 0 0,0 1-1 0 0,0 0 1 0 0,1-3 49 0 0,-2 9-41 0 0,1 4 2 0 0,31 84-285 0 0,8 42 324 0 0,6 18-83 0 0,-4-30 72 0 0,42 148-14 0 0,-10 4-1 0 0,36 266 26 0 0,-60-172-81 0 0,-15 3 0 0 0,-16 3 81 0 0,-10 98-40 0 0,-25-3 487 0 0,14-447-397 0 0,-7 66 199 0 0,5-66-101 0 0,0 1 0 0 0,-1-1 1 0 0,-5 10-149 0 0,8-22 71 0 0,-1-1 1 0 0,0 1 0 0 0,0-1 0 0 0,0 0 0 0 0,-1 0 0 0 0,1 0-1 0 0,-1 0 1 0 0,-3 3-72 0 0,6-7 7 0 0,0 0 0 0 0,0 0 0 0 0,0 0-1 0 0,0 0 1 0 0,-1 0 0 0 0,1 1 0 0 0,0-1 0 0 0,0 0-1 0 0,0 0 1 0 0,0 0 0 0 0,0 0 0 0 0,-1 0 0 0 0,1 0-1 0 0,0 0 1 0 0,0 0 0 0 0,0 0 0 0 0,0 0 0 0 0,-1 0 0 0 0,1 0-1 0 0,0 0 1 0 0,0 0 0 0 0,0 0 0 0 0,0 0 0 0 0,-1 0-1 0 0,1 0 1 0 0,0 0 0 0 0,0 0 0 0 0,0 0 0 0 0,0 0-1 0 0,-1 0 1 0 0,1 0 0 0 0,0 0 0 0 0,0 0 0 0 0,0 0-1 0 0,0 0 1 0 0,0 0 0 0 0,-1 0 0 0 0,1 0-7 0 0,-3-2 19 0 0,-1 1 1 0 0,1-1-1 0 0,0 0 1 0 0,-1 0-1 0 0,1 0 1 0 0,0-1-1 0 0,0 1 0 0 0,0-1 1 0 0,1 1-1 0 0,-1-1 1 0 0,-1-2-20 0 0,-6-8 39 0 0,1 0 0 0 0,-2-5-39 0 0,11 18 1 0 0,-46-81 13 0 0,-5-19-14 0 0,34 67-35 0 0,-76-177-87 0 0</inkml:trace>
  <inkml:trace contextRef="#ctx0" brushRef="#br0" timeOffset="1419.6">6964 3957 20269 0 0,'-14'-31'-17'0'0,"-103"-281"-121"0"0,-80-319 63 0 0,46-33 75 0 0,98 396 2 0 0,-42-243-16 0 0,82 431-34 0 0,-25-174 47 0 0,27 152-232 0 0,2-51 233 0 0,8 44-195 0 0,1 105 115 0 0,1 5 20 0 0,3 3 34 0 0,-1-1 1 0 0,0 1-1 0 0,-1 0 1 0 0,1 0 0 0 0,-1 0-1 0 0,0 0 1 0 0,1 4 25 0 0,12 34-155 0 0,-15-40 151 0 0,42 144-278 0 0,53 212-6 0 0,167 705 83 0 0,-105-443 190 0 0,-12 2 19 0 0,-31-112 130 0 0,-17-16 764 0 0,-92-467-627 0 0,-1 0 0 0 0,-1 20-271 0 0,-3-43 130 0 0,0-4-2 0 0,-1-5-1 0 0,-77-246 29 0 0,-13-2 21 0 0,26 77-125 0 0</inkml:trace>
  <inkml:trace contextRef="#ctx0" brushRef="#br0" timeOffset="1417.6">6922 3957 20616 0 0,'-149'-423'-49'0'0,"27"28"49"0"0,-33-228 0 0 0,58 129 0 0 0,20-3 0 0 0,66 406-32 0 0,-13-106-173 0 0,17 108 26 0 0,4-20 179 0 0,3 88-133 0 0,3-18 133 0 0,-2 30-47 0 0,0 0 0 0 0,1 0 0 0 0,1 1 0 0 0,-1-1 0 0 0,2-2 47 0 0,-4 11-3 0 0,0 0 0 0 0,0 0 0 0 0,1-1 0 0 0,-1 1 0 0 0,0 0 0 0 0,0 0 0 0 0,0 0 1 0 0,0 0-1 0 0,0 0 0 0 0,0 0 0 0 0,0-1 0 0 0,0 1 0 0 0,0 0 0 0 0,0 0 0 0 0,1 0 0 0 0,-1 0 0 0 0,0 0 0 0 0,0 0 0 0 0,0 0 0 0 0,0 0 0 0 0,0 0 0 0 0,0 0 0 0 0,1-1 0 0 0,-1 1 0 0 0,0 0 0 0 0,0 0 0 0 0,0 0 0 0 0,0 0 0 0 0,1 0 0 0 0,-1 0 0 0 0,0 0 1 0 0,0 0 2 0 0,2 0-14 0 0,-1 0 1 0 0,1 0-1 0 0,0 0 0 0 0,0 0 1 0 0,-1 0-1 0 0,1 0 1 0 0,0 1-1 0 0,-1-1 1 0 0,1 0-1 0 0,0 1 1 0 0,-1 0-1 0 0,1-1 1 0 0,0 1-1 0 0,-1 0 1 0 0,1 0-1 0 0,-1 0 1 0 0,0 0-1 0 0,1 0 1 0 0,-1 0-1 0 0,0 0 1 0 0,1 0-1 0 0,-1 0 1 0 0,1 2 13 0 0,4 5-65 0 0,0 0 1 0 0,0 0-1 0 0,4 9 65 0 0,-8-14-9 0 0,23 47-125 0 0,-1 1 0 0 0,15 50 134 0 0,-21-52-42 0 0,118 294-152 0 0,-3-6 51 0 0,-11 4 54 0 0,3 88 87 0 0,-104-338 11 0 0,-5 1 0 0 0,-3 1-1 0 0,0 70-8 0 0,-13-137 151 0 0,-2 22-151 0 0,1-37 45 0 0,-1 0 0 0 0,0 0 0 0 0,0 0 0 0 0,-1 0 0 0 0,-3 4-45 0 0,5-12 27 0 0,0 0 1 0 0,0 0-1 0 0,-1 0 0 0 0,1 0 0 0 0,-1-1 0 0 0,0 1 1 0 0,0-1-1 0 0,0 1 0 0 0,0-1 0 0 0,-1 1 0 0 0,1-1 1 0 0,0 0-1 0 0,-1 0 0 0 0,0 0-27 0 0,1-1 32 0 0,0 0 0 0 0,-1 0 1 0 0,1 0-1 0 0,0 0 0 0 0,-1-1 0 0 0,1 1 0 0 0,-1-1 0 0 0,1 1 1 0 0,-1-1-1 0 0,1 0 0 0 0,-1 0 0 0 0,1 0 0 0 0,-1 0 0 0 0,1 0 1 0 0,0-1-1 0 0,-1 1 0 0 0,1-1 0 0 0,-1 1-32 0 0,-3-2 51 0 0,1-1-1 0 0,-1 1 1 0 0,1-1-1 0 0,-1 1 1 0 0,1-2-1 0 0,0 1 1 0 0,0 0-1 0 0,-2-3-50 0 0,-9-8 171 0 0,-11-14-171 0 0,27 28 1 0 0,-29-32 80 0 0,2-2 0 0 0,1-1 0 0 0,-15-28-81 0 0,-59-117-123 0 0,-32-100 4 0 0,50 100 62 0 0,-74-136-26 0 0,10 20 65 0 0,11-4-25 0 0,20 9-193 0 0,14-3 0 0 0,-27-157 236 0 0,123 432-44 0 0,0 1-90 0 0,-1-12 134 0 0,5 25-14 0 0,1 1 0 0 0,0 0-1 0 0,0 0 1 0 0,0-1 0 0 0,0 1 0 0 0,0 0 0 0 0,1 0 0 0 0,0-1 0 0 0,0-1 14 0 0,-1 6-1 0 0,0 0 0 0 0,0 0-1 0 0,0 0 1 0 0,0 0 0 0 0,0 0 0 0 0,0 0 0 0 0,0 1 0 0 0,0-1 0 0 0,0 0-1 0 0,0 0 1 0 0,0 0 0 0 0,1 0 0 0 0,-1 0 0 0 0,0 0 0 0 0,0 0 0 0 0,0 0-1 0 0,0 0 1 0 0,0 0 0 0 0,0 0 0 0 0,0 0 0 0 0,0 0 0 0 0,0 0 0 0 0,0 0-1 0 0,0 0 1 0 0,0 0 0 0 0,0 0 0 0 0,0 0 0 0 0,0 0 0 0 0,0 0 0 0 0,0 0-1 0 0,1 0 1 0 0,-1 0 0 0 0,0 0 0 0 0,0 0 0 0 0,0 0 0 0 0,0 0 0 0 0,0 0-1 0 0,0 0 1 0 0,0 0 0 0 0,0 0 0 0 0,0 0 0 0 0,0 0 0 0 0,0 0 0 0 0,0 0-1 0 0,0 0 1 0 0,0 0 0 0 0,0 0 0 0 0,0 0 0 0 0,1 0 0 0 0,-1 0 0 0 0,0 0-1 0 0,0 0 1 0 0,0 0 0 0 0,0 0 0 0 0,0 0 0 0 0,0 0 0 0 0,0 0 0 0 0,0 0-1 0 0,0-1 1 0 0,0 1 0 0 0,0 0 0 0 0,0 0 0 0 0,0 0 0 0 0,0 0 0 0 0,0 0-1 0 0,0 0 1 0 0,0 0 0 0 0,0 0 0 0 0,0 0 0 0 0,0 0 1 0 0,5 3-15 0 0,-1 1 0 0 0,0 0 0 0 0,0 1-1 0 0,0-1 1 0 0,0 1 0 0 0,0 0 0 0 0,1 3 15 0 0,7 13-46 0 0,3 9 46 0 0,-3-8-12 0 0,89 178-188 0 0,103 192 0 0 0,-138-275 156 0 0,134 249-64 0 0,0 86-178 0 0,-25 8 89 0 0,-97-220 99 0 0,38 208 98 0 0,-78-255 180 0 0,-30-137 241 0 0,-3 0 0 0 0,-1 26-421 0 0,-6-49 508 0 0,2-33-503 0 0,0 0 0 0 0,0 0 0 0 0,0 1 0 0 0,0-1 0 0 0,0 0 0 0 0,0 0 0 0 0,0 0 0 0 0,0 0 0 0 0,0 0 0 0 0,0 0 0 0 0,0 0 0 0 0,0 0 0 0 0,0 0 0 0 0,0 0 0 0 0,0 0 1 0 0,0 1-1 0 0,0-1 0 0 0,0 0 0 0 0,0 0 0 0 0,0 0 0 0 0,0 0 0 0 0,0 0 0 0 0,0 0 0 0 0,-1 0 0 0 0,1 0 0 0 0,0 0 0 0 0,0 0 0 0 0,0 0 0 0 0,0 0 0 0 0,0 0 0 0 0,0 0 0 0 0,0 0 0 0 0,0 0 0 0 0,0 0 0 0 0,0 1 0 0 0,0-1 0 0 0,0 0 0 0 0,-1 0 0 0 0,1 0 0 0 0,0 0 0 0 0,0 0 0 0 0,0 0 0 0 0,0 0 0 0 0,0 0 0 0 0,0 0 0 0 0,0 0 0 0 0,0-1 0 0 0,0 1 0 0 0,0 0 0 0 0,-1 0 0 0 0,1 0-5 0 0,-3 0 34 0 0,-1 0 1 0 0,1-1-1 0 0,0 0 0 0 0,-1 0 1 0 0,1 0-1 0 0,0 0 0 0 0,0-1 0 0 0,-1 1 1 0 0,1-1-1 0 0,0 1 0 0 0,0-1 1 0 0,1 0-1 0 0,-1-1 0 0 0,-1 0-34 0 0,-7-7 48 0 0,1 0 0 0 0,0-1 0 0 0,0-1-48 0 0,-19-25 58 0 0,2 0 0 0 0,-6-15-58 0 0,-45-84 60 0 0,-48-112-60 0 0,32 59 0 0 0,86 173 0 0 0,-207-403 3 0 0,20-9-16 0 0,120 235-41 0 0,9-2 1 0 0,-24-133 53 0 0,29 40-100 0 0,38 147-297 0 0,5-8 397 0 0,13 72-157 0 0,5 66 105 0 0,1 0 0 0 0,0-1 0 0 0,0 1 0 0 0,1 0 1 0 0,1-3 51 0 0,-2 11-96 0 0,2 3 6 0 0,0 2 75 0 0,0-1-1 0 0,0 0 1 0 0,0 1-1 0 0,0 0 1 0 0,0-1-1 0 0,0 1 0 0 0,0 0 1 0 0,-1 1-1 0 0,1-1 1 0 0,-1 0-1 0 0,1 2 16 0 0,6 6-63 0 0,-1 1 0 0 0,3 6 63 0 0,27 43-273 0 0,5 19 273 0 0,2 3-106 0 0,163 286-195 0 0,-9 7 70 0 0,-21 15 5 0 0,-24 11 46 0 0,-55-101 83 0 0,-13 5 0 0 0,-7 32 97 0 0,-14 6 68 0 0,-48-227 24 0 0,1 111-92 0 0</inkml:trace>
  <inkml:trace contextRef="#ctx0" brushRef="#br0" timeOffset="15450.21">6499 3835 20226 0 0,'-20'-33'-8'0'0,"10"17"1"0"0</inkml:trace>
  <inkml:trace contextRef="#ctx0" brushRef="#br0" timeOffset="15449.21">6425 3714 20184 0 0,'-256'-432'-115'0'0,"153"236"61"0"0,9-4 1 0 0,-8-45 53 0 0,-17-95-21 0 0,-20-131 21 0 0,89 267-85 0 0,8-1 0 0 0,-8-154 85 0 0,47 321-43 0 0,-4-25-86 0 0,4 0 0 0 0,2-3 129 0 0,2 48-89 0 0,1 0 1 0 0,1-6 88 0 0,-2 17-41 0 0,1 0 0 0 0,0 0 0 0 0,0 1 1 0 0,0-1-1 0 0,1 1 0 0 0,0-1 0 0 0,1-1 41 0 0,-3 7-15 0 0,0-1-1 0 0,0 1 0 0 0,0 0 1 0 0,0-1-1 0 0,0 1 0 0 0,0 0 0 0 0,0 0 1 0 0,0 0-1 0 0,0 0 0 0 0,0 0 1 0 0,1 0-1 0 0,-1 0 0 0 0,0 0 1 0 0,1 1-1 0 0,-1-1 0 0 0,1 0 1 0 0,-1 1-1 0 0,0-1 0 0 0,1 1 1 0 0,1-1 15 0 0,-1 1-21 0 0,0 0-1 0 0,0 0 1 0 0,-1 1 0 0 0,1-1 0 0 0,0 0 0 0 0,0 1 0 0 0,0-1 0 0 0,0 1-1 0 0,0 0 1 0 0,0-1 0 0 0,-1 1 0 0 0,1 0 0 0 0,0 0 0 0 0,0 1 21 0 0,6 4-66 0 0,-1 0 1 0 0,-1 0 0 0 0,1 1 0 0 0,-1-1-1 0 0,0 1 1 0 0,2 4 65 0 0,9 15-129 0 0,0 0 1 0 0,-2 2 0 0 0,4 10 128 0 0,36 90-247 0 0,-44-102 204 0 0,304 730-396 0 0,-278-669 394 0 0,168 457-55 0 0,-138-328 40 0 0,19 129 60 0 0,-38-84 96 0 0,-12 2 0 0 0,-11 6-96 0 0,-21-202 111 0 0</inkml:trace>
  <inkml:trace contextRef="#ctx0" brushRef="#br0" timeOffset="15446.21">6073 3714 20483 0 0,'-65'-116'-111'0'0,"57"97"111"0"0</inkml:trace>
  <inkml:trace contextRef="#ctx0" brushRef="#br0" timeOffset="15445.21">5980 3541 20372 0 0,'-122'-250'0'0'0,"-112"-290"-36"0"0,192 440 27 0 0,-201-510-63 0 0,78 142-29 0 0,32-9-63 0 0,-13-187-459 0 0,141 644 597 0 0,-26-137-182 0 0,22 97-70 0 0,-1-39 278 0 0,10 73-73 0 0,2 18 59 0 0,-2 8 13 0 0,0-1 1 0 0,0 1 0 0 0,0 0-1 0 0,0 0 1 0 0,0 0 0 0 0,0 0 0 0 0,0 0-1 0 0,0 0 1 0 0,0 0 0 0 0,0-1-1 0 0,0 1 1 0 0,0 0 0 0 0,0 0-1 0 0,1 0 1 0 0,-1 0 0 0 0,0 0-1 0 0,0 0 1 0 0,0 0 0 0 0,0 0 0 0 0,0 0-1 0 0,0-1 1 0 0,0 1 0 0 0,1 0-1 0 0,-1 0 1 0 0,0 0 0 0 0,0 0-1 0 0,0 0 1 0 0,0 0 0 0 0,0 0-1 0 0,0 0 1 0 0,1 0 0 0 0,-1 0-1 0 0,0 0 1 0 0,0 0 0 0 0,0 0 0 0 0,0 0 0 0 0,2 1-5 0 0,-1 0 0 0 0,1 0 0 0 0,-1 0 0 0 0,0 0 0 0 0,1 1 0 0 0,-1-1 0 0 0,0 0 0 0 0,0 1 0 0 0,0-1 0 0 0,0 1 0 0 0,0-1 1 0 0,0 1-1 0 0,0 0 5 0 0,14 27-70 0 0,8 29-45 0 0,-2 1 1 0 0,5 30 114 0 0,1 3-27 0 0,175 505-172 0 0,-78-236 148 0 0,49 173-6 0 0,-29 9 60 0 0,-40 48-1 0 0,-42-82 60 0 0</inkml:trace>
  <inkml:trace contextRef="#ctx0" brushRef="#br0" timeOffset="15442.21">5423 3539 20152 0 0,'-107'-289'-89'0'0,"-22"-120"89"0"0,-72-388-80 0 0,35-62 27 0 0,114 503-35 0 0,38 203-139 0 0,4-52 227 0 0,10 194-11 0 0,1-91-95 0 0,0 80 54 0 0,1-1 1 0 0,2 1-1 0 0,1-8 52 0 0,-4 28-10 0 0,-1-1-1 0 0,1 1 1 0 0,0 0-1 0 0,0 0 0 0 0,-1-1 1 0 0,1 1-1 0 0,1 0 1 0 0,-1 0-1 0 0,0 0 1 0 0,0 1-1 0 0,1-1 0 0 0,-1 0 1 0 0,2-1 10 0 0,-2 3-2 0 0,-1 0-1 0 0,0 0 1 0 0,0 0 0 0 0,0-1-1 0 0,0 1 1 0 0,0 0 0 0 0,0 0-1 0 0,0 0 1 0 0,0 0 0 0 0,1 0-1 0 0,-1 0 1 0 0,0 0 0 0 0,0 0-1 0 0,0 0 1 0 0,0 0 0 0 0,0 0-1 0 0,0 0 1 0 0,1 0 0 0 0,-1 0-1 0 0,0 0 1 0 0,0 0 0 0 0,0 0-1 0 0,0 0 1 0 0,0 0 0 0 0,0 0-1 0 0,1 0 1 0 0,-1 0 0 0 0,0 0-1 0 0,0 0 1 0 0,0 0 0 0 0,0 0-1 0 0,0 0 1 0 0,0 0 0 0 0,0 0-1 0 0,0 0 1 0 0,1 1 0 0 0,-1-1-1 0 0,0 0 1 0 0,0 0 0 0 0,0 0-1 0 0,0 0 1 0 0,0 0 0 0 0,0 0-1 0 0,0 0 1 0 0,0 0 0 0 0,0 1-1 0 0,0-1 1 0 0,0 0 2 0 0,7 5-46 0 0,-2 1 0 0 0,1 0 0 0 0,-1 0-1 0 0,1 1 1 0 0,-2 0 0 0 0,1 0 0 0 0,2 5 46 0 0,6 14-172 0 0,7 21 172 0 0,23 73-356 0 0,12 69 356 0 0,-27-90-58 0 0,124 397-137 0 0,-26-87 160 0 0,99 397-30 0 0,-49 12 70 0 0,-174-806-7 0 0,34 217 37 0 0</inkml:trace>
  <inkml:trace contextRef="#ctx0" brushRef="#br0" timeOffset="15440.21">5366 3539 20069 0 0,'-31'-79'0'0'0,"-103"-335"-32"0"0,39 74-27 0 0,15-5 0 0 0,11-26 59 0 0,66 357 0 0 0,-64-426-41 0 0,46 257 2 0 0,6-75 39 0 0,14 216 6 0 0,-2-80-189 0 0,9-66 183 0 0,-3 160-103 0 0,2-8 103 0 0,-3 26-33 0 0,0 0-1 0 0,1 0 0 0 0,1 0 1 0 0,-1 0-1 0 0,2 0 34 0 0,-4 7-19 0 0,1 1 1 0 0,-1-1-1 0 0,1 0 0 0 0,0 1 0 0 0,0-1 0 0 0,0 1 1 0 0,0 0-1 0 0,0-1 0 0 0,1 1 0 0 0,-1 0 19 0 0,-1 2-4 0 0,-1 0 1 0 0,0 0-1 0 0,0-1 0 0 0,0 1 0 0 0,0 0 0 0 0,0 0 1 0 0,0 0-1 0 0,0 0 0 0 0,1 0 0 0 0,-1 0 0 0 0,0 0 1 0 0,0 0-1 0 0,0 0 0 0 0,0 0 0 0 0,0 0 0 0 0,1 0 1 0 0,-1 0-1 0 0,0 0 0 0 0,0 0 0 0 0,0 0 0 0 0,0 0 1 0 0,0 0-1 0 0,1 0 0 0 0,-1 0 0 0 0,0 0 0 0 0,0 0 1 0 0,0 0-1 0 0,0 0 0 0 0,0 0 0 0 0,1 0 0 0 0,-1 0 1 0 0,0 0-1 0 0,0 0 0 0 0,0 0 0 0 0,0 1 0 0 0,0-1 1 0 0,0 0-1 0 0,0 0 0 0 0,1 0 0 0 0,-1 0 4 0 0,3 2-38 0 0,0 1 0 0 0,1 0 0 0 0,-1-1-1 0 0,0 1 1 0 0,-1 0 0 0 0,1 0 0 0 0,0 1 0 0 0,-1-1 0 0 0,2 3 38 0 0,4 8-98 0 0,-1 0 1 0 0,0 2 97 0 0,13 32-255 0 0,7 28 255 0 0,12 55-154 0 0,-22-73 97 0 0,131 487-144 0 0,-28 8 152 0 0,-14 198-5 0 0,-66-227 132 0 0,-34-339-11 0 0</inkml:trace>
  <inkml:trace contextRef="#ctx0" brushRef="#br0" timeOffset="15438.21">4994 3539 19666 0 0,'-42'-132'-67'0'0,"12"29"33"0"0,-147-544-58 0 0,41-10 37 0 0,61 101 44 0 0,58 398-7 0 0,-5-60-309 0 0,9-5 327 0 0,13 210-40 0 0,0 1 0 0 0,1-1 0 0 0,0 0 0 0 0,0 1 0 0 0,2-1 0 0 0,-1 0 40 0 0,-1 10-119 0 0,-1 3-10 0 0,3 5-6 0 0,6 15 22 0 0,0 0 0 0 0,-1 0 1 0 0,-1 1-1 0 0,0 7 113 0 0,19 91-259 0 0,-21-93 220 0 0,98 524-154 0 0,-18 6 183 0 0,22 474 10 0 0,-85-678 32 0 0,-21-313-29 0 0</inkml:trace>
  <inkml:trace contextRef="#ctx0" brushRef="#br0" timeOffset="15436.21">4349 3539 18591 0 0,'-57'-196'-24'0'0,"-20"-137"24"0"0,-10-215 62 0 0,76 471-60 0 0,-11-87-2 0 0,8-1 0 0 0,7-125 0 0 0,7 288 0 0 0,6-118-65 0 0,-4 100 44 0 0,1 0-1 0 0,1 1 0 0 0,1-1 0 0 0,6-17 22 0 0,-8 31-11 0 0,-1 0 0 0 0,1 0-1 0 0,0 0 1 0 0,1 0 0 0 0,-1 1-1 0 0,1-1 1 0 0,1-1 11 0 0,-3 6-4 0 0,-1 0 0 0 0,0-1 0 0 0,0 1 0 0 0,1 0 0 0 0,-1 0 0 0 0,1 0 0 0 0,-1-1 0 0 0,1 2-1 0 0,0-1 1 0 0,-1 0 0 0 0,1 0 0 0 0,0 0 0 0 0,-1 1 0 0 0,1-1 0 0 0,0 1 0 0 0,0-1 0 0 0,0 1 0 0 0,-1 0 0 0 0,1 0 0 0 0,0 0-1 0 0,0 0 1 0 0,0 0 0 0 0,0 0 0 0 0,0 0 0 0 0,-1 1 0 0 0,1-1 0 0 0,0 1 0 0 0,0-1 4 0 0,2 2-19 0 0,1 0 0 0 0,-1 1 0 0 0,1-1 0 0 0,-1 1 1 0 0,0 0-1 0 0,0 0 0 0 0,0 0 0 0 0,-1 0 0 0 0,3 4 19 0 0,6 6-74 0 0,-1 2-1 0 0,1 1 75 0 0,-4-4-32 0 0,49 71-145 0 0,-3 4-1 0 0,-2 6 178 0 0,89 186-108 0 0,-116-226 70 0 0,150 335-59 0 0,-109-213 15 0 0,9 53 82 0 0,79 372 0 0 0</inkml:trace>
  <inkml:trace contextRef="#ctx0" brushRef="#br0" timeOffset="15434.21">5060 3540 18569 0 0,'3'-118'12'0'0,"7"-28"4"0"0,10-20-16 0 0,-6 78 6 0 0,3 0 1 0 0,13-30-7 0 0,-17 78-4 0 0,1 1 1 0 0,1 0 0 0 0,3 1-1 0 0,1 1 1 0 0,1 1 0 0 0,7-6 3 0 0,-20 32-21 0 0,0 1 0 0 0,1-1 0 0 0,0 1 0 0 0,1 1 1 0 0,0-1-1 0 0,0 2 0 0 0,1-1 0 0 0,0 1 0 0 0,0 1 0 0 0,11-6 21 0 0,-14 9-30 0 0,1 0 1 0 0,-1 0-1 0 0,1 1 0 0 0,0 0 0 0 0,0 0 0 0 0,0 1 0 0 0,0 0 0 0 0,0 0 0 0 0,0 1 1 0 0,0 0-1 0 0,0 0 0 0 0,0 1 0 0 0,0 0 0 0 0,0 0 0 0 0,0 1 0 0 0,6 2 30 0 0,-2 1-46 0 0,0 0 0 0 0,0 1 0 0 0,0 1 0 0 0,-1 0 0 0 0,0 0 0 0 0,-1 1 0 0 0,0 0 0 0 0,0 1 0 0 0,0 0 0 0 0,-1 1 0 0 0,0 1 46 0 0,12 14-128 0 0,-1 2 0 0 0,-2 0 1 0 0,13 27 127 0 0,8 23-77 0 0,-3 1-1 0 0,-4 2 1 0 0,-4 1-1 0 0,-1 7 78 0 0,74 337 241 0 0,-62-206-11 0 0</inkml:trace>
  <inkml:trace contextRef="#ctx0" brushRef="#br0" timeOffset="15432.21">6008 3714 19167 0 0,'-8'-71'0'0'0</inkml:trace>
  <inkml:trace contextRef="#ctx0" brushRef="#br0" timeOffset="15431.21">5993 3540 19167 0 0,'-13'-228'0'0'0,"13"184"-32"0"0,5-34 32 0 0,-2 54-8 0 0,1 0 0 0 0,1 1 0 0 0,1-1 0 0 0,2 0 8 0 0,-8 22-11 0 0,1-1 0 0 0,0 0-1 0 0,1 1 1 0 0,-1-1 0 0 0,0 1 0 0 0,1 0-1 0 0,-1-1 1 0 0,1 1 0 0 0,0 0-1 0 0,0 0 1 0 0,0 0 11 0 0,-1 1-5 0 0,0 0-1 0 0,0 1 1 0 0,0-1 0 0 0,-1 1-1 0 0,1-1 1 0 0,0 1 0 0 0,0 0-1 0 0,0-1 1 0 0,0 1-1 0 0,0 0 1 0 0,0 0 0 0 0,0 0-1 0 0,0 0 1 0 0,0-1 0 0 0,0 1-1 0 0,0 0 1 0 0,0 1-1 0 0,0-1 1 0 0,0 0 0 0 0,0 0-1 0 0,-1 0 1 0 0,1 1 0 0 0,0-1-1 0 0,0 0 1 0 0,0 1-1 0 0,0-1 1 0 0,0 1 0 0 0,0-1-1 0 0,-1 1 1 0 0,1-1 0 0 0,0 1-1 0 0,0 0 6 0 0,4 3-21 0 0,-1 0 0 0 0,0 0 0 0 0,0 1-1 0 0,0-1 1 0 0,0 1 0 0 0,-1 0 0 0 0,0 0 0 0 0,0 1-1 0 0,0-1 1 0 0,0 1 21 0 0,6 16-105 0 0,6 22 105 0 0,-15-43-3 0 0,42 139 22 0 0,-7 2-1 0 0,-5 0 0 0 0,-10-16-2 0 0</inkml:trace>
  <inkml:trace contextRef="#ctx0" brushRef="#br0" timeOffset="15428.21">5705 3540 18242 0 0,'-32'-127'85'0'0,"23"93"-77"0"0,8 26-10 0 0,0 4 4 0 0,0 0 1 0 0,0 1-1 0 0,0-1 0 0 0,-1 1 0 0 0,1-1 0 0 0,-3-2-2 0 0,4 6 1 0 0,0 0-1 0 0,0 0 1 0 0,0 0 0 0 0,0 1 0 0 0,0-1 0 0 0,0 0-1 0 0,0 0 1 0 0,0 0 0 0 0,0 0 0 0 0,0 0-1 0 0,0 0 1 0 0,0 0 0 0 0,0 0 0 0 0,0 0 0 0 0,0 0-1 0 0,0 0 1 0 0,0 0 0 0 0,-1 0 0 0 0,1 0-1 0 0,0 0 1 0 0,0 0 0 0 0,0 0 0 0 0,0 0-1 0 0,0 0 1 0 0,0 0 0 0 0,0 0 0 0 0,0 0 0 0 0,0 0-1 0 0,0 0 1 0 0,0 0 0 0 0,0 0 0 0 0,0 0-1 0 0,0 0 1 0 0,-1 0 0 0 0,1 0 0 0 0,0 0 0 0 0,0 0-1 0 0,0 0 1 0 0,0 0 0 0 0,0 0 0 0 0,0 0-1 0 0,0 0 1 0 0,0 0 0 0 0,0 0 0 0 0,0 0 0 0 0,0-1-1 0 0,0 1 1 0 0,0 0 0 0 0,0 0 0 0 0,0 0-1 0 0,0 0 1 0 0,0 0 0 0 0,0 0 0 0 0,0 0 0 0 0,0 0-1 0 0,-4 6-1 0 0,1 0 1 0 0,0 1 0 0 0,1 0-1 0 0,0-1 1 0 0,0 1 0 0 0,0 0 0 0 0,1 0-1 0 0,-1 7 1 0 0,0 14-86 0 0,1 19 86 0 0,1-21-37 0 0,-1 2 15 0 0</inkml:trace>
  <inkml:trace contextRef="#ctx0" brushRef="#br0" timeOffset="15426.21">4303 3539 17841 0 0,'4'-41'0'0'0,"-3"32"-35"0"0,0 0 0 0 0,1 0 0 0 0,0 0 0 0 0,1 1 0 0 0,0-1 0 0 0,3-7 35 0 0,-5 14-80 0 0,2 5 0 0 0,2 4 36 0 0,0 0 1 0 0,-1 1-1 0 0,0 0 0 0 0,0 0 1 0 0,0 0-1 0 0,1 7 44 0 0,5 19-194 0 0,-7-20 194 0 0</inkml:trace>
  <inkml:trace contextRef="#ctx0" brushRef="#br0" timeOffset="15424.21">4310 3539 18089 0 0,'-94'-1065'70'0'0,"43"688"-198"0"0,48 358 90 0 0,-1 0-1 0 0,-1 0 1 0 0,-1 1 0 0 0,0-1-1 0 0,-8-14 39 0 0,12 29-13 0 0,0 1 0 0 0,1 0-1 0 0,-1 0 1 0 0,0 1 0 0 0,-1-1-1 0 0,0-1 14 0 0,2 3-1 0 0,1 1-1 0 0,-1-1 1 0 0,0 1-1 0 0,1-1 0 0 0,-1 1 1 0 0,0-1-1 0 0,1 1 1 0 0,-1-1-1 0 0,0 1 1 0 0,1 0-1 0 0,-1 0 1 0 0,0-1-1 0 0,0 1 1 0 0,0 0-1 0 0,1 0 0 0 0,-1 0 1 0 0,0 0-1 0 0,0 0 1 0 0,0 0-1 0 0,1 0 1 0 0,-1 0-1 0 0,0 0 1 0 0,0 0-1 0 0,0 0 1 0 0,1 0-1 0 0,-1 1 0 0 0,0-1 1 0 0,0 0-1 0 0,1 1 1 0 0,-1-1-1 0 0,0 1 2 0 0,-2 0 0 0 0,1 1 0 0 0,-1 1 0 0 0,1-1 0 0 0,0 0 0 0 0,0 0 0 0 0,0 1 0 0 0,0-1 0 0 0,0 1 0 0 0,0 0 0 0 0,1 0 0 0 0,-1-1 0 0 0,0 4 0 0 0,-3 6 0 0 0,1 1 0 0 0,-2 6 0 0 0,-4 28-24 0 0,2 0 0 0 0,1 0-1 0 0,2 14 25 0 0,5-55-1 0 0,-9 156-173 0 0,7 14 174 0 0,10 164-125 0 0,43 378 55 0 0,-35-579 56 0 0</inkml:trace>
  <inkml:trace contextRef="#ctx0" brushRef="#br0" timeOffset="1392.6">3736 3800 18771 0 0,'19'-619'-1006'0'0,"-18"598"966"0"0,11-106-182 0 0,-8 92 89 0 0,3 0 0 0 0,5-18 133 0 0,-10 46-11 0 0,0 0 0 0 0,0 0 1 0 0,1 1-1 0 0,0-1 0 0 0,0 1 1 0 0,0-1-1 0 0,1 1 11 0 0,-3 5-1 0 0,-1 1 0 0 0,0-1-1 0 0,1 1 1 0 0,-1-1 0 0 0,1 1 0 0 0,-1-1 0 0 0,0 1 0 0 0,1-1 0 0 0,-1 1-1 0 0,1 0 1 0 0,-1-1 0 0 0,1 1 0 0 0,0 0 0 0 0,-1-1 0 0 0,1 1 0 0 0,-1 0-1 0 0,1 0 1 0 0,-1 0 0 0 0,1-1 0 0 0,0 1 0 0 0,0 0 1 0 0,0 0-3 0 0,0 1-1 0 0,0-1 1 0 0,0 1-1 0 0,0-1 1 0 0,0 1 0 0 0,0-1-1 0 0,0 1 1 0 0,-1-1-1 0 0,1 1 1 0 0,0 0 0 0 0,0-1-1 0 0,0 1 1 0 0,-1 0 0 0 0,1 0-1 0 0,0 0 1 0 0,-1 0-1 0 0,1 0 4 0 0,11 19-19 0 0,-5-5 1 0 0,-1 1 1 0 0,0 0 0 0 0,1 11 17 0 0,-3-13-2 0 0,102 434-47 0 0,-62-244 34 0 0,-17-59 2 0 0</inkml:trace>
  <inkml:trace contextRef="#ctx0" brushRef="#br0" timeOffset="1390.6">3593 3800 18873 0 0,'-36'-228'-178'0'0,"4"-29"-158"0"0,-28-180-496 0 0,41 339 596 0 0,18 94 178 0 0,3 47 14 0 0,2 0 0 0 0,2-1 1 0 0,8 29 43 0 0,-8-44-9 0 0,49 218-111 0 0,13 3 120 0 0,27 58-27 0 0</inkml:trace>
  <inkml:trace contextRef="#ctx0" brushRef="#br0" timeOffset="-40.04">3304 4079 18711 0 0,'-15'-79'-62'0'0,"-1"-15"-155"0"0,-9-72-344 0 0,23 149 428 0 0,1 14 45 0 0,3 7 20 0 0,48 121-250 0 0,-4 6 318 0 0,-17-32-32 0 0</inkml:trace>
  <inkml:trace contextRef="#ctx0" brushRef="#br0" timeOffset="-42.04">3063 4079 18474 0 0,'-19'-72'-24'0'0,"12"43"-22"0"0,-1 0 0 0 0,-1 0 0 0 0,-2 1 0 0 0,-13-24 46 0 0,24 51-1 0 0,0 1 1 0 0,0 0-1 0 0,0-1 1 0 0,0 1-1 0 0,0-1 1 0 0,-1 1-1 0 0,1 0 1 0 0,0-1-1 0 0,0 1 1 0 0,-1 0-1 0 0,1-1 0 0 0,0 1 1 0 0,-1 0-1 0 0,1-1 1 0 0,0 1-1 0 0,-1 0 1 0 0,1 0-1 0 0,0-1 1 0 0,-1 1-1 0 0,1 0 1 0 0,-1 0 0 0 0,1 1-1 0 0,0-1 0 0 0,-1 0 0 0 0,1 0 1 0 0,0 1-1 0 0,-1-1 0 0 0,1 0 1 0 0,0 1-1 0 0,0-1 0 0 0,-1 0 1 0 0,1 1-1 0 0,0-1 0 0 0,0 1 1 0 0,0-1-1 0 0,-1 0 0 0 0,1 1 1 0 0,0-1-1 0 0,0 1 0 0 0,0-1 0 0 0,0 1 1 0 0,0-1-1 0 0,0 0 0 0 0,0 1 1 0 0,0-1-1 0 0,0 1 1 0 0,0 15-55 0 0,4 10-16 0 0,2 1 0 0 0,0-1-1 0 0,3 2 72 0 0,28 77-132 0 0,-34-97 122 0 0</inkml:trace>
  <inkml:trace contextRef="#ctx0" brushRef="#br0" timeOffset="-43.04">2832 4079 18428 0 0,'-125'-405'-414'0'0,"-39"-122"-921"0"0,86 315 602 0 0,73 202 726 0 0,4 8 33 0 0,2 5 14 0 0,1 16 13 0 0,1 0 1 0 0,1 0 0 0 0,5 12-54 0 0,21 58 154 0 0,-23-70-147 0 0,50 128-70 0 0,12 38-50 0 0,169 440-79 0 0</inkml:trace>
  <inkml:trace contextRef="#ctx0" brushRef="#br0" timeOffset="-45.04">2373 4079 17329 0 0,'-24'-46'0'0'0,"-88"-189"-12"0"0,109 230 3 0 0,-5-14-40 0 0,-1 0 0 0 0,-10-17 49 0 0,12 27 0 0 0,6 8 21 0 0,1 4 1 0 0,1 9-20 0 0,0 1 0 0 0,1-1 0 0 0,0 1 1 0 0,1-1-1 0 0,3 11-2 0 0,27 63-69 0 0,-32-84 65 0 0,87 192-308 0 0</inkml:trace>
  <inkml:trace contextRef="#ctx0" brushRef="#br0" timeOffset="-47.04">2390 4079 17781 0 0,'-18'-40'-38'0'0,"-1"-7"-25"0"0,-73-196-370 0 0,72 188 315 0 0,-4-13-46 0 0,23 65 110 0 0,2 6 1 0 0,79 167-60 0 0,3 7 34 0 0,-28-71 71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18.69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222 462 8655 0 0,'33'-24'128'0'0,"-32"23"-116"0"0,1-1 0 0 0,-1 1 0 0 0,1 0 0 0 0,-1 0 0 0 0,1 0 0 0 0,-1 0 0 0 0,2 0-12 0 0,24-14 60 0 0,-16 8-48 0 0,0-2 47 0 0,-2-1 8 0 0,-1 0 5 0 0,-1-2 5 0 0,-1 0-5 0 0,1 1-17 0 0,0-2-34 0 0,-1 0 22 0 0,2-6-34 0 0,8-15 56 0 0,-15 30-62 0 0,7-12-7 0 0,-3 10 59 0 0,1-2-33 0 0,0 0 38 0 0,-5 6 16 0 0,0 1 0 0 0,4-5-44 0 0,-4 4 43 0 0,-1 2-6 0 0,0 0 1 0 0,0 0 15 0 0,0 0-16 0 0,0 0 1 0 0,0 0 20 0 0,0 0 6 0 0,0 0 0 0 0,0 0-5 0 0,-2 1-32 0 0,-8 5-49 0 0,-3 2 1 0 0,11-6-5 0 0,-1-1 1 0 0,1 1-1 0 0,0 0 0 0 0,-1 0 0 0 0,1 0 1 0 0,0 0-1 0 0,0 1-6 0 0,-2 1 9 0 0,-12 12-9 0 0,13-12 0 0 0,-5 7 11 0 0,-17 24 42 0 0,21-29-53 0 0,1-2 0 0 0,0 0 0 0 0,0 0 0 0 0,0 0 0 0 0,-1-1 0 0 0,1 0 0 0 0,-3 2 0 0 0,-31 24 0 0 0,18-16 0 0 0,15-11 0 0 0,-5 3 0 0 0,4-2 0 0 0,1-1 0 0 0,-1 1 0 0 0,0-1 0 0 0,0 0 0 0 0,0 0 0 0 0,-1-1 0 0 0,0 1 0 0 0,-90 22 0 0 0,48-9 0 0 0,36-10 0 0 0,0 1 0 0 0,1 1 0 0 0,3 2-13 0 0,17-35-54 0 0,4-6 59 0 0,4-11-56 0 0,19-36 64 0 0,-22 53 0 0 0,-6 10 0 0 0,0 1 0 0 0,8-10 0 0 0,32-40 0 0 0,45-48 0 0 0,-91 111 0 0 0,0 0 0 0 0,0 0 0 0 0,1 0 0 0 0,-1 0 0 0 0,0 0 0 0 0,1 0 0 0 0,2-1 0 0 0,13-10 0 0 0,-8 6 11 0 0,-10 7-10 0 0,0 0-1 0 0,0 0 1 0 0,0 0 0 0 0,0 0-1 0 0,0 0 1 0 0,0 0 0 0 0,0 1-1 0 0,0-1 1 0 0,0 0-1 0 0,0 0 1 0 0,1 0 0 0 0,-1 0-1 0 0,0 0 1 0 0,0 0 0 0 0,0 0-1 0 0,0 0 1 0 0,0 0 0 0 0,0 0-1 0 0,0 0 1 0 0,0 0 0 0 0,0 0-1 0 0,0 0 1 0 0,0 0 0 0 0,0 0-1 0 0,0 0 1 0 0,0 1-1 0 0,0-1 1 0 0,0 0 0 0 0,0 0-1 0 0,0 0 1 0 0,0 0 0 0 0,0 0-1 0 0,0 0 1 0 0,1 0 0 0 0,-1 0-1 0 0,0 0 1 0 0,0 0 0 0 0,0 0-1 0 0,0 0 1 0 0,0 0 0 0 0,0 0-1 0 0,0 0 1 0 0,0 0-1 0 0,0 0 1 0 0,0 0 0 0 0,0 0-1 0 0,0 0 1 0 0,0 0 0 0 0,0 0-1 0 0,1 0 1 0 0,-1 0 0 0 0,0 0-1 0 0,0 0 1 0 0,0 0 0 0 0,0-1-1 0 0,0 1 1 0 0,0 0 0 0 0,0 0-1 0 0,0 0 1 0 0,0 0-1 0 0,0 0 1 0 0,0 0 0 0 0,0 0-1 0 0,0 0 1 0 0,0 0 0 0 0,0 0-1 0 0,1 6 25 0 0,0 0 0 0 0,-1-1 0 0 0,0 1 0 0 0,0 0 0 0 0,0 0 0 0 0,-1 0 0 0 0,0-1 0 0 0,0 1 0 0 0,0 0 0 0 0,-1-1 0 0 0,-1 3-25 0 0,-4 11 120 0 0,-1 0-1 0 0,-7 13-119 0 0,-8 12 137 0 0,-39 72 158 0 0,39-80-253 0 0,-2-1-1 0 0,-8 7-41 0 0,5-6 45 0 0,-20 32-45 0 0,45-62 0 0 0,-12 17 0 0 0,6-10 0 0 0,3-2-12 0 0,4-9-52 0 0,2-2-49 0 0,0 0-87 0 0,0 0-11 0 0,0 0 3 0 0,0 0 19 0 0,2-2 77 0 0,10-17-76 0 0,0-1 0 0 0,-2 0 0 0 0,7-17 188 0 0,17-59-207 0 0,-32 90 203 0 0,-1 2-8 0 0,1 1 0 0 0,0-1 0 0 0,0 1 0 0 0,0-1 0 0 0,0 1 0 0 0,2-2 12 0 0,-3 4-61 0 0,-1 1-16 0 0,-1 0 72 0 0,0 0 0 0 0,1 0 0 0 0,-1 1 0 0 0,0-1 0 0 0,1 1 1 0 0,-1-1-1 0 0,0 0 0 0 0,1 1 0 0 0,-1-1 0 0 0,1 1 0 0 0,-1-1 0 0 0,0 1 1 0 0,1 0-1 0 0,-1-1 5 0 0,0 2-6 0 0,-2 2 7 0 0,-1 1-1 0 0,1-1 0 0 0,0 1 0 0 0,0 0 1 0 0,-1 5-1 0 0,-2 0 14 0 0,-4 11 127 0 0,0 0-1 0 0,1 1 1 0 0,-4 16-141 0 0,9-27 10 0 0,1-6-7 0 0,1 1 0 0 0,0 0-1 0 0,1-1 1 0 0,-2 7-3 0 0,0 4 53 0 0,1 0 1 0 0,0-3-56 0 0,2-13 1 0 0,0 0 0 0 0,0 0-1 0 0,0 0 1 0 0,0 0 0 0 0,0 0-1 0 0,0 0 1 0 0,0 0 0 0 0,0 0 0 0 0,0 0-1 0 0,0 0 1 0 0,0 1 0 0 0,0-1-1 0 0,0 0 1 0 0,0 0 0 0 0,0 0-1 0 0,0 0 1 0 0,0 0 0 0 0,0 0-1 0 0,0 0 1 0 0,0 0 0 0 0,0 0 0 0 0,0 0-1 0 0,0 0 1 0 0,0 1 0 0 0,0-1-1 0 0,0 0 1 0 0,0 0 0 0 0,0 0-1 0 0,0 0 1 0 0,0 0 0 0 0,0 0-1 0 0,0 0 1 0 0,1 0 0 0 0,-1 0 0 0 0,0 0-1 0 0,0 0 1 0 0,0 0 0 0 0,0 0-1 0 0,0 0 1 0 0,0 0 0 0 0,0 0-1 0 0,0 0 1 0 0,0 0 0 0 0,0 1-1 0 0,0-1 1 0 0,0 0 0 0 0,1 0-1 0 0,-1 0 1 0 0,0 0 0 0 0,0 0 0 0 0,0 0-1 0 0,0 0 1 0 0,0 0 0 0 0,0 0-1 0 0,0 0 1 0 0,0-1 0 0 0,0 1 1 0 0,10 2-146 0 0,-7-2-14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1.67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348 0 7367 0 0,'-3'6'35'0'0,"-26"52"436"0"0,25-48-412 0 0,0-1 0 0 0,1 1 0 0 0,0 1 0 0 0,1-1-1 0 0,-1 3-58 0 0,0 33 1986 0 0,1 0-1 0 0,3 22-1985 0 0,8 45 725 0 0,-4-67-528 0 0,-2-1 1 0 0,-2 11-198 0 0,-2-34 151 0 0,0 1 1 0 0,-2-1-1 0 0,-1-1 0 0 0,-2 11-151 0 0,5-30 80 0 0,-1-1-13 0 0,1 1-62 0 0,0-1 0 0 0,-1 0 0 0 0,1 0 1 0 0,-1 0-1 0 0,1 0 0 0 0,-1 0 0 0 0,1 0 0 0 0,-1 0 0 0 0,0-1 1 0 0,1 1-1 0 0,-1 0 0 0 0,0-1 0 0 0,1 1 0 0 0,-1-1 0 0 0,0 0 0 0 0,0 0 1 0 0,0 0-1 0 0,1 0 0 0 0,-1 0 0 0 0,0 0 0 0 0,0 0 0 0 0,0 0 1 0 0,1-1-1 0 0,-1 1 0 0 0,0-1 0 0 0,1 1 0 0 0,-1-1 0 0 0,0 0 0 0 0,1 1 1 0 0,-1-1-6 0 0,-5-4-46 0 0,-1 0 1 0 0,1 0-1 0 0,1-1 1 0 0,-1 0 0 0 0,1 0-1 0 0,0-1 1 0 0,1 1-1 0 0,-1-1 1 0 0,0-2 45 0 0,-8-15-88 0 0,0 0-1 0 0,-2-7 89 0 0,3 3-61 0 0,-64-135-112 0 0,62 131 135 0 0,11 21 32 0 0,-2-1 7 0 0,1-1 0 0 0,0 0 1 0 0,2 0-1 0 0,-2-8-1 0 0,4 19 57 0 0,1 2 43 0 0,0 0 71 0 0,1 3 28 0 0,20 47 266 0 0,-1-5-134 0 0,4 21-331 0 0,-8-12 192 0 0,-2 0 0 0 0,-3 1 0 0 0,-1 1 0 0 0,-3 7-192 0 0,-6-49 155 0 0,-1-1 1 0 0,-1 0-1 0 0,0 4-155 0 0,1-14 160 0 0,0-3 2 0 0,0 0 4 0 0,0 0 2 0 0,-2-2-28 0 0,-2-3-135 0 0,0 1 0 0 0,1-1 1 0 0,0 1-1 0 0,0-1 0 0 0,0 0 0 0 0,1 0 0 0 0,-1-1 0 0 0,1 1 0 0 0,1 0 1 0 0,-2-4-6 0 0,-2-13-56 0 0,1 0 1 0 0,0-3 55 0 0,2 11-66 0 0,-15-156-502 0 0,9 76 261 0 0,4 49 116 0 0,2-4 191 0 0,2 29-42 0 0,1 1 1 0 0,1-1-1 0 0,3-15 42 0 0,-4 30-3 0 0,0 0-1 0 0,1 0 0 0 0,-1 1 1 0 0,1-1-1 0 0,0 0 0 0 0,1 1 1 0 0,-1-1-1 0 0,1 1 1 0 0,0 0-1 0 0,0 0 0 0 0,2-3 4 0 0,-4 6-1 0 0,1 0 0 0 0,-1-1-1 0 0,1 1 1 0 0,0 0 0 0 0,-1 0-1 0 0,1-1 1 0 0,0 2 0 0 0,-1-1-1 0 0,1 0 1 0 0,0 0 0 0 0,0 0-1 0 0,0 1 1 0 0,0-1 0 0 0,0 1-1 0 0,0 0 1 0 0,0-1 0 0 0,0 1-1 0 0,0 0 1 0 0,0 0 0 0 0,0 0-1 0 0,0 0 1 0 0,0 1 0 0 0,0-1-1 0 0,0 0 1 0 0,0 1 0 0 0,0 0-1 0 0,0-1 1 0 0,-1 1 0 0 0,1 0-1 0 0,0 0 2 0 0,9 5 13 0 0,-1 1 0 0 0,0 0 0 0 0,-1 0 0 0 0,0 1 0 0 0,0 1 0 0 0,0-1-1 0 0,-1 1 1 0 0,-1 1 0 0 0,7 8-13 0 0,0 3 110 0 0,-1 1 0 0 0,-1 0 0 0 0,-1 1 1 0 0,4 13-111 0 0,-9-21 163 0 0,-1 1 1 0 0,-1 1 0 0 0,0-1 0 0 0,-1 0 0 0 0,-1 1 0 0 0,-1 0 0 0 0,0 3-164 0 0,-1-18 210 0 0,0-2-61 0 0,0 0-21 0 0,0 0-7 0 0,-2-1-10 0 0,-3-2-112 0 0,1 1 0 0 0,-1-1 0 0 0,1 0-1 0 0,0-1 1 0 0,0 1 0 0 0,0-1 0 0 0,1 0 0 0 0,-1 0 0 0 0,1 0 0 0 0,0 0 0 0 0,0-1-1 0 0,0 1 1 0 0,-1-4 1 0 0,-6-13-220 0 0,1 0 0 0 0,-4-13 220 0 0,11 26-49 0 0,-30-78-1290 0 0,16 37 119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465 114 1375 0 0,'0'0'66'0'0,"1"3"-8"0"0,10 20 2498 0 0,-10-21-1138 0 0,-1 0-108 0 0,0 4-634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0 6271 0 0,'0'0'280'0'0,"0"0"56"0"0,-7 11-272 0 0,7-11-64 0 0,-8 11 0 0 0,8-11 0 0 0,-5 11-112 0 0,5-11-40 0 0,-7 9-8 0 0,7-9 0 0 0,-11 7-120 0 0,1 1-24 0 0,-6 3-8 0 0,16-11-1912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1.67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348 0 7367 0 0,'-3'6'35'0'0,"-26"52"436"0"0,25-48-412 0 0,0-1 0 0 0,1 1 0 0 0,0 1 0 0 0,1-1-1 0 0,-1 3-58 0 0,0 33 1986 0 0,1 0-1 0 0,3 22-1985 0 0,8 45 725 0 0,-4-67-528 0 0,-2-1 1 0 0,-2 11-198 0 0,-2-34 151 0 0,0 1 1 0 0,-2-1-1 0 0,-1-1 0 0 0,-2 11-151 0 0,5-30 80 0 0,-1-1-13 0 0,1 1-62 0 0,0-1 0 0 0,-1 0 0 0 0,1 0 1 0 0,-1 0-1 0 0,1 0 0 0 0,-1 0 0 0 0,1 0 0 0 0,-1 0 0 0 0,0-1 1 0 0,1 1-1 0 0,-1 0 0 0 0,0-1 0 0 0,1 1 0 0 0,-1-1 0 0 0,0 0 0 0 0,0 0 1 0 0,0 0-1 0 0,1 0 0 0 0,-1 0 0 0 0,0 0 0 0 0,0 0 0 0 0,0 0 1 0 0,1-1-1 0 0,-1 1 0 0 0,0-1 0 0 0,1 1 0 0 0,-1-1 0 0 0,0 0 0 0 0,1 1 1 0 0,-1-1-6 0 0,-5-4-46 0 0,-1 0 1 0 0,1 0-1 0 0,1-1 1 0 0,-1 0 0 0 0,1 0-1 0 0,0-1 1 0 0,1 1-1 0 0,-1-1 1 0 0,0-2 45 0 0,-8-15-88 0 0,0 0-1 0 0,-2-7 89 0 0,3 3-61 0 0,-64-135-112 0 0,62 131 135 0 0,11 21 32 0 0,-2-1 7 0 0,1-1 0 0 0,0 0 1 0 0,2 0-1 0 0,-2-8-1 0 0,4 19 57 0 0,1 2 43 0 0,0 0 71 0 0,1 3 28 0 0,20 47 266 0 0,-1-5-134 0 0,4 21-331 0 0,-8-12 192 0 0,-2 0 0 0 0,-3 1 0 0 0,-1 1 0 0 0,-3 7-192 0 0,-6-49 155 0 0,-1-1 1 0 0,-1 0-1 0 0,0 4-155 0 0,1-14 160 0 0,0-3 2 0 0,0 0 4 0 0,0 0 2 0 0,-2-2-28 0 0,-2-3-135 0 0,0 1 0 0 0,1-1 1 0 0,0 1-1 0 0,0-1 0 0 0,0 0 0 0 0,1 0 0 0 0,-1-1 0 0 0,1 1 0 0 0,1 0 1 0 0,-2-4-6 0 0,-2-13-56 0 0,1 0 1 0 0,0-3 55 0 0,2 11-66 0 0,-15-156-502 0 0,9 76 261 0 0,4 49 116 0 0,2-4 191 0 0,2 29-42 0 0,1 1 1 0 0,1-1-1 0 0,3-15 42 0 0,-4 30-3 0 0,0 0-1 0 0,1 0 0 0 0,-1 1 1 0 0,1-1-1 0 0,0 0 0 0 0,1 1 1 0 0,-1-1-1 0 0,1 1 1 0 0,0 0-1 0 0,0 0 0 0 0,2-3 4 0 0,-4 6-1 0 0,1 0 0 0 0,-1-1-1 0 0,1 1 1 0 0,0 0 0 0 0,-1 0-1 0 0,1-1 1 0 0,0 2 0 0 0,-1-1-1 0 0,1 0 1 0 0,0 0 0 0 0,0 0-1 0 0,0 1 1 0 0,0-1 0 0 0,0 1-1 0 0,0 0 1 0 0,0-1 0 0 0,0 1-1 0 0,0 0 1 0 0,0 0 0 0 0,0 0-1 0 0,0 0 1 0 0,0 1 0 0 0,0-1-1 0 0,0 0 1 0 0,0 1 0 0 0,0 0-1 0 0,0-1 1 0 0,-1 1 0 0 0,1 0-1 0 0,0 0 2 0 0,9 5 13 0 0,-1 1 0 0 0,0 0 0 0 0,-1 0 0 0 0,0 1 0 0 0,0 1 0 0 0,0-1-1 0 0,-1 1 1 0 0,-1 1 0 0 0,7 8-13 0 0,0 3 110 0 0,-1 1 0 0 0,-1 0 0 0 0,-1 1 1 0 0,4 13-111 0 0,-9-21 163 0 0,-1 1 1 0 0,-1 1 0 0 0,0-1 0 0 0,-1 0 0 0 0,-1 1 0 0 0,-1 0 0 0 0,0 3-164 0 0,-1-18 210 0 0,0-2-61 0 0,0 0-21 0 0,0 0-7 0 0,-2-1-10 0 0,-3-2-112 0 0,1 1 0 0 0,-1-1 0 0 0,1 0-1 0 0,0-1 1 0 0,0 1 0 0 0,0-1 0 0 0,1 0 0 0 0,-1 0 0 0 0,1 0 0 0 0,0 0 0 0 0,0-1-1 0 0,0 1 1 0 0,-1-4 1 0 0,-6-13-220 0 0,1 0 0 0 0,-4-13 220 0 0,11 26-49 0 0,-30-78-1290 0 0,16 37 119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0.71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344 264 6911 0 0,'-13'-1'149'0'0,"0"-1"0"0"0,0-1 0 0 0,0 0 0 0 0,1-1-1 0 0,-10-3-148 0 0,15 3 337 0 0,0 0-1 0 0,0-1 0 0 0,0 1 0 0 0,1-1 0 0 0,-1-1 0 0 0,1 1 1 0 0,-4-6-337 0 0,-8-7 376 0 0,2 4-91 0 0,-5-9-285 0 0,16 15 40 0 0,2 5-23 0 0,1 0-1 0 0,-1 0 1 0 0,0 0 0 0 0,1 0-1 0 0,-1 0 1 0 0,-2 0-17 0 0,-11-12 73 0 0,14 14-99 0 0,1 3-17 0 0,-1 8-18 0 0,0 0 0 0 0,0 0 0 0 0,1 1-1 0 0,0-1 1 0 0,1 0 0 0 0,1 5 61 0 0,2 24-103 0 0,2 3 103 0 0,-1-12 2 0 0,27 224 147 0 0,-15-73 418 0 0,-14-154-462 0 0,4 190 1566 0 0,-6-202-1471 0 0,0-12 49 0 0,0-3-7 0 0,0 0-29 0 0,-2-1-12 0 0,0-1-155 0 0,-1-1 0 0 0,1 1-1 0 0,0-1 1 0 0,0 1 0 0 0,0-1-1 0 0,0 0 1 0 0,1 0-1 0 0,-1 0 1 0 0,1 0-46 0 0,-13-31 71 0 0,10 22-57 0 0,-7-22-16 0 0,1-1-1 0 0,-1-13 3 0 0,-9-73-376 0 0,8 48 97 0 0,-39-325-999 0 0,50 390 1277 0 0,-2-32-59 0 0,0-20 60 0 0,3 50-2 0 0,1-1 0 0 0,0 0 1 0 0,0 1-1 0 0,1-1 0 0 0,1 1 0 0 0,-1-1 0 0 0,5-8 2 0 0,-6 17 59 0 0,1 3-46 0 0,0-1 0 0 0,1 1 0 0 0,-1 0 0 0 0,0 0-1 0 0,0 0 1 0 0,0 0 0 0 0,0 0 0 0 0,0 0 0 0 0,0 1 0 0 0,0-1 0 0 0,0 1 0 0 0,-1-1 0 0 0,1 1-1 0 0,0 0 1 0 0,-1-1-13 0 0,6 7 18 0 0,0 0 1 0 0,-1 0-1 0 0,0 1 0 0 0,0 0 0 0 0,-1-1 0 0 0,2 5-18 0 0,6 18 75 0 0,4 10-75 0 0,-6-12 43 0 0,6 13 33 0 0,30 76 389 0 0,18 76-465 0 0,-36-75 291 0 0,-5 1 0 0 0,-5 1-1 0 0,-5 13-290 0 0,-12-116 49 0 0,4 59 342 0 0,-3 5-391 0 0,-2-81 2 0 0,-1-1-1 0 0,0 1 0 0 0,0-1 0 0 0,0 1 1 0 0,0-1-1 0 0,0 1 0 0 0,0-1 0 0 0,0 0 1 0 0,0 1-1 0 0,0-1 0 0 0,0 1 1 0 0,0-1-1 0 0,0 1 0 0 0,-1-1 0 0 0,1 1 1 0 0,0-1-1 0 0,0 1 0 0 0,0-1 0 0 0,0 0 1 0 0,-1 1-1 0 0,1-1 0 0 0,0 1-1 0 0,-1-2-11 0 0,0 0 0 0 0,0 0-1 0 0,0 0 1 0 0,0 0 0 0 0,0-1-1 0 0,0 1 1 0 0,0 0 0 0 0,1 0 0 0 0,-1 0-1 0 0,0-2 12 0 0,-9-18-119 0 0,9 18 109 0 0,-14-37-989 0 0,-11-38 999 0 0,-5-43-747 0 0,-3-13 386 0 0,7 49 303 0 0,2 4 369 0 0,-14-78-311 0 0,32 121 446 0 0,6 35-200 0 0,1 3-12 0 0,0 0-64 0 0,2 0-146 0 0,-1 0-1 0 0,0 0 1 0 0,0 1 0 0 0,1-1-1 0 0,-1 1 1 0 0,0-1-1 0 0,0 1 1 0 0,0-1-1 0 0,0 1 1 0 0,1 0 0 0 0,-1-1-1 0 0,0 1 1 0 0,0 1-24 0 0,13 11 83 0 0,1 6-59 0 0,-1 0 0 0 0,-1 1 0 0 0,-1 0 0 0 0,1 6-24 0 0,-1-4 10 0 0,135 251 349 0 0,-66-121-148 0 0,-3 9-211 0 0,-38-79 178 0 0,-40-80-100 0 0,1-6-64 0 0,-1 0 0 0 0,0 0 1 0 0,0 0-1 0 0,0 0 0 0 0,0 1 1 0 0,-1-1-1 0 0,1 0 0 0 0,-2-3-14 0 0,0-2-1 0 0,-40-181-1124 0 0,12 59-337 0 0,-43-171-2117 0 0,71 294 3500 0 0,-62-261 461 0 0,60 252 35 0 0,2-1-1 0 0,-1 1 1 0 0,2-1-1 0 0,0 0 1 0 0,2-3-417 0 0,-1 18 517 0 0,0 3-5 0 0,4 1 0 0 0,3 2-404 0 0,0 0 0 0 0,0 1-1 0 0,-1 0 1 0 0,1 0 0 0 0,-1 0 0 0 0,0 1-1 0 0,0 0 1 0 0,4 4-108 0 0,12 14 192 0 0,10 14-192 0 0,-22-25 77 0 0,178 225 787 0 0,-168-207-762 0 0,0 0 1 0 0,-3 0-1 0 0,0 2 0 0 0,5 16-102 0 0,-8-13 229 0 0,-1-1 324 0 0,3 2-553 0 0,-11-27 139 0 0,0 0-1 0 0,0 1 1 0 0,1-1 0 0 0,1-1 0 0 0,5 7-139 0 0,-9-12 27 0 0,-1-1 0 0 0,1 0-1 0 0,-1 1 1 0 0,1-1 0 0 0,0 0-1 0 0,0-1 1 0 0,0 1 0 0 0,0 0-1 0 0,1-1 1 0 0,-1 0 0 0 0,0 0-1 0 0,0 0 1 0 0,1 0 0 0 0,-1 0-1 0 0,1-1 1 0 0,0 1-27 0 0,1-1-451 0 0,0 0 0 0 0,0 0 0 0 0,0-1 0 0 0,0 0 0 0 0,0 0 1 0 0,0 0-1 0 0,0 0 0 0 0,-1-1 0 0 0,1 0 0 0 0,-1 0 0 0 0,2 0 451 0 0,25-15-5299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42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127 506 8751 0 0,'-3'5'87'0'0,"1"1"-1"0"0,0-1 1 0 0,0 1 0 0 0,0 0-1 0 0,0 0 1 0 0,1 0-1 0 0,0 0 1 0 0,1 0-1 0 0,-1 0 1 0 0,1 0-1 0 0,0 0 1 0 0,0 0 0 0 0,1 2-87 0 0,2 12 89 0 0,1-1 0 0 0,1 0 1 0 0,3 8-90 0 0,0-1 200 0 0,67 267 624 0 0,-55-187 156 0 0,4 88-980 0 0,-23-170 250 0 0,0-1 1 0 0,-1 1 0 0 0,0-12-251 0 0</inkml:trace>
  <inkml:trace contextRef="#ctx0" brushRef="#br0" timeOffset="1">247 1377 13266 0 0,'-3'-6'-6'0'0,"-10"-19"-21"0"0,2-1 0 0 0,1-1 1 0 0,2 1-1 0 0,-1-4 27 0 0,-27-138-656 0 0,21 90 189 0 0,-117-680-6850 0 0,128 724 7809 0 0,0-1 0 0 0,3 1 0 0 0,1 0 0 0 0,2-18-492 0 0,-1 47 236 0 0,0 0 1 0 0,0 0 0 0 0,0 0 0 0 0,1 0 0 0 0,-1 1-1 0 0,1-1 1 0 0,2-2-237 0 0,-3 4 709 0 0,3 4-6 0 0,2 2-565 0 0,0-1 1 0 0,-1 1-1 0 0,1 0 0 0 0,-1 0 1 0 0,1 0-1 0 0,-1 1 1 0 0,0 0-1 0 0,3 3-138 0 0,-1 0 104 0 0,1 1 1 0 0,-2 0-1 0 0,1 0 1 0 0,-1 1-1 0 0,0 0-104 0 0,8 15 224 0 0,-1 2-1 0 0,-2-1 1 0 0,6 17-224 0 0,25 77 1471 0 0,21 101-1471 0 0,-41-122 219 0 0,-5 2 0 0 0,1 52-219 0 0,6 194-328 0 0,-24-327-416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4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475 0 10135 0 0,'-8'12'122'0'0,"-1"1"0"0"0,2-1 0 0 0,0 1-1 0 0,0 1 1 0 0,1-1 0 0 0,1 1 0 0 0,0 0 0 0 0,1 0-1 0 0,-1 9-121 0 0,1 10 78 0 0,1 1-1 0 0,2-1 0 0 0,2 3-77 0 0,7 101 328 0 0,23 76 62 0 0,-18-135-300 0 0,12 69 36 0 0,17 125 64 0 0,-18-51 86 0 0</inkml:trace>
  <inkml:trace contextRef="#ctx0" brushRef="#br0" timeOffset="-1">523 1346 11970 0 0,'-15'-77'-435'0'0,"-49"-251"-1720"0"0,-18 4 1209 0 0,25 73 2786 0 0,52 209-795 0 0,4 39-517 0 0,1 3-18 0 0,0 0-81 0 0,2 4-40 0 0,11 38 388 0 0,-1 1-1 0 0,4 31-776 0 0,2 13 457 0 0,-10-55-382 0 0,36 155 200 0 0,-28-106-207 0 0,-1 26-68 0 0,-7-27 99 0 0,-4 7-99 0 0,-3-55 40 0 0,-3 1-1 0 0,0 0 1 0 0,-2-1 0 0 0,-2 2-40 0 0,5-30 3 0 0,0-1 0 0 0,0 1 0 0 0,0 0 1 0 0,-1-1-1 0 0,1 0 0 0 0,-1 1 0 0 0,0 0-3 0 0,2-4 1 0 0,0 0-1 0 0,-1 0 1 0 0,1 0-1 0 0,0 0 1 0 0,0 1-1 0 0,0-1 1 0 0,0 0-1 0 0,0 0 1 0 0,0 0-1 0 0,0 0 1 0 0,0 0-1 0 0,0 0 1 0 0,0 0-1 0 0,0 0 1 0 0,-1 0-1 0 0,1 0 1 0 0,0 0-1 0 0,0 0 1 0 0,0 0-1 0 0,0 1 1 0 0,0-1-1 0 0,0 0 1 0 0,0 0-1 0 0,0 0 1 0 0,-1 0-1 0 0,1 0 1 0 0,0 0-1 0 0,0 0 1 0 0,0 0-1 0 0,0 0 1 0 0,0 0 0 0 0,0 0-1 0 0,0 0 1 0 0,-1 0-1 0 0,1 0 1 0 0,0-1-1 0 0,0 1 1 0 0,0 0-1 0 0,0 0 1 0 0,0 0-1 0 0,0 0 1 0 0,0 0-1 0 0,-4-1-45 0 0,-1 0 0 0 0,1-1 0 0 0,1 0 0 0 0,-1 0 1 0 0,0 0-1 0 0,0 0 0 0 0,1-1 0 0 0,-1 1 0 0 0,1-1 1 0 0,0 0-1 0 0,0 0 0 0 0,0 0 0 0 0,0 0 0 0 0,0 0 1 0 0,1-1-1 0 0,-1 1 0 0 0,1-1 45 0 0,-7-12-327 0 0,1 0-1 0 0,0 0 1 0 0,-2-10 327 0 0,7 17-132 0 0,-31-76-910 0 0,-40-98-906 0 0,-79-170 1124 0 0,133 302 1788 0 0,3 0-1 0 0,-5-29-963 0 0,19 69 524 0 0,1 0-1 0 0,1 0 1 0 0,-1 0 0 0 0,2-7-524 0 0,0 16 498 0 0,0 2-76 0 0,2 2-20 0 0,7 8-276 0 0,-1 0 0 0 0,0 1-1 0 0,-1 0 1 0 0,0 0 0 0 0,0 0-1 0 0,-1 1 1 0 0,-1 0-126 0 0,14 33 242 0 0,2 13-242 0 0,-18-48 37 0 0,83 255 311 0 0,-40-79-322 0 0,-10 4-5 0 0,-10-51-15 0 0,-22-119-109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8.923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500 15 5063 0 0,'0'0'390'0'0,"-1"1"-252"0"0,-13 11 180 0 0,12-8-97 0 0,1-1 6 0 0,-2 1 167 0 0,1 0 0 0 0,0 0 0 0 0,0 0 0 0 0,0 1 1 0 0,0-1-1 0 0,1 0 0 0 0,0 1 0 0 0,-1 4-394 0 0,-2 11 86 0 0,1 0 0 0 0,1 0-1 0 0,1 17-85 0 0,0 2 7 0 0,5 121 50 0 0,-3-152-55 0 0,2 27-73 0 0,-1 0 0 0 0,-2 1-1 0 0,-4 31 72 0 0,0-15-12 0 0,1-40 30 0 0,3-10 70 0 0,0-2 22 0 0,0 0 2 0 0,-11 0 227 0 0,7-1-100 0 0,-2-3-155 0 0,1-1 1 0 0,0 1 0 0 0,1-1-1 0 0,-1 0 1 0 0,1-1 0 0 0,0 1 0 0 0,0-1-85 0 0,-10-17 70 0 0,-2-5-70 0 0,2 3 69 0 0,-108-184 17 0 0,65 128-8 0 0,9 12-24 0 0,13 21-35 0 0,23 32-5 0 0,1 0 0 0 0,0 0 1 0 0,1-1-1 0 0,-1-5-14 0 0,9 18 62 0 0,-2-2 14 0 0,15 23-11 0 0,8 7-65 0 0,5 10-79 0 0,35 62-36 0 0,4 6-12 0 0,3 2-4 0 0,3 15 131 0 0,-53-92-11 0 0,-10-15 22 0 0,-5-10 42 0 0,-1-2 14 0 0,0 0 18 0 0,0 0 33 0 0,-2-2-5 0 0,-7-9-72 0 0,1 0 0 0 0,-1-1 0 0 0,2 0 0 0 0,0 0 0 0 0,-3-8-41 0 0,-7-12 4 0 0,-16-24-296 0 0,-3 1 0 0 0,-12-13 292 0 0,-44-53-72 0 0,80 104 72 0 0,9 12 0 0 0,0 0 0 0 0,-1 0 0 0 0,0 0 0 0 0,0 0 0 0 0,-1 1 0 0 0,-4-5 0 0 0,1 4 15 0 0,7 5 14 0 0,1 2 1 0 0,2 9-34 0 0,0-1 0 0 0,1 0 0 0 0,0 1 0 0 0,1-1 0 0 0,0-1 0 0 0,0 1 0 0 0,7 9 4 0 0,6 9-83 0 0,21 25 83 0 0,-5-9-6 0 0,54 75-165 0 0,-70-92 54 0 0,0 1 0 0 0,-2 1 0 0 0,6 16 117 0 0,-16-31-11 0 0,-4-11 34 0 0,-1 0-1 0 0,0-1 0 0 0,0 1 0 0 0,0-1 0 0 0,0 1 1 0 0,0 0-1 0 0,0-1 0 0 0,-1 1 0 0 0,1 0-22 0 0,-1 0 72 0 0,1-3 12 0 0,-3-1 51 0 0,-4 0-84 0 0,0 0 1 0 0,0-1-1 0 0,0 0 1 0 0,0-1-1 0 0,1 0 0 0 0,-1 0 1 0 0,1 0-1 0 0,0-1 1 0 0,0 1-1 0 0,0-2 0 0 0,0 1 1 0 0,-1-2-52 0 0,-12-11 66 0 0,1 0 0 0 0,-15-20-66 0 0,7 6-24 0 0,0-2 0 0 0,2 0 0 0 0,2-2 0 0 0,-6-12 24 0 0,20 32-27 0 0,4 9 8 0 0,1-1 0 0 0,-1 1-1 0 0,1-1 1 0 0,1 0 0 0 0,-1 0-1 0 0,1-1 1 0 0,0 1 0 0 0,1 0 0 0 0,0-1-1 0 0,0 1 1 0 0,0-1 0 0 0,1-2 19 0 0,0 10-1 0 0,0 0 0 0 0,0 0 1 0 0,0 0-1 0 0,0 0 0 0 0,0-1 1 0 0,0 1-1 0 0,0 0 1 0 0,0 0-1 0 0,0 0 0 0 0,0 0 1 0 0,0 0-1 0 0,0 0 0 0 0,0 0 1 0 0,0 0-1 0 0,0 0 0 0 0,0 0 1 0 0,0 0-1 0 0,0 0 1 0 0,0 0-1 0 0,0-1 0 0 0,0 1 1 0 0,0 0-1 0 0,0 0 0 0 0,0 0 1 0 0,0 0-1 0 0,0 0 0 0 0,0 0 1 0 0,1 0-1 0 0,-1 0 1 0 0,0 0-1 0 0,0 0 0 0 0,0 0 1 0 0,0 0-1 0 0,0 0 0 0 0,0 0 1 0 0,0 0-1 0 0,0 0 0 0 0,0 0 1 0 0,0 0-1 0 0,0 0 1 0 0,0 0-1 0 0,0 0 0 0 0,0 0 1 0 0,1 0-1 0 0,-1 0 0 0 0,0 0 1 0 0,0 0-1 0 0,0 0 0 0 0,0 0 1 0 0,0 0-1 0 0,0 0 1 0 0,0 0-1 0 0,0 0 0 0 0,0 0 1 0 0,0 0-1 0 0,0 0 0 0 0,0 0 1 0 0,0 0-1 0 0,0 0 0 0 0,1 0 1 0 0,-1 0-1 0 0,0 0 1 0 0,0 0-1 0 0,0 0 0 0 0,0 0 1 0 0,0 0-1 0 0,0 0 1 0 0,7 3-5 0 0,0 0 1 0 0,0 0-1 0 0,-1 0 1 0 0,1 1-1 0 0,-1 0 0 0 0,0 0 1 0 0,0 0-1 0 0,0 2 5 0 0,11 6-40 0 0,31 25-2 0 0,-1 3 0 0 0,23 27 42 0 0,-58-56 6 0 0,25 27-6 0 0,31 39 0 0 0,-50-53 0 0 0,0 1 0 0 0,-2 0 0 0 0,-1 1 0 0 0,1 4 0 0 0,-12-23 1 0 0,6 19 9 0 0,-9-23 45 0 0,-1-3 17 0 0,2-3 6 0 0,1-4-60 0 0,0-1 0 0 0,0 1 0 0 0,0-1 0 0 0,-1 1 0 0 0,0-1 0 0 0,-1 0-1 0 0,1-8-17 0 0,0-15 5 0 0,-1-15-5 0 0,-1 13-94 0 0,1 16 51 0 0,4-92-253 0 0,-3 84 220 0 0,2 0 0 0 0,0 1 1 0 0,4-10 75 0 0,-5 26-15 0 0,-1 1 1 0 0,1-1-1 0 0,1 1 1 0 0,-1 0-1 0 0,1-1 0 0 0,0 2 1 0 0,4-6 14 0 0,-6 10 2 0 0,-1 0 0 0 0,1-1 0 0 0,0 1 1 0 0,0 0-1 0 0,0 0 0 0 0,1 1 0 0 0,-1-1 1 0 0,0 0-1 0 0,1 1 0 0 0,-1-1 0 0 0,1 1 0 0 0,-1 0 1 0 0,1 0-1 0 0,0 0 0 0 0,0 0 0 0 0,-1 0 0 0 0,1 1 1 0 0,0-1-1 0 0,0 1 0 0 0,0 0 0 0 0,0 0 0 0 0,2 0-2 0 0,4 1 0 0 0,0 1 0 0 0,0 0 0 0 0,-1 1 0 0 0,1 0 0 0 0,0 0 0 0 0,-1 1 0 0 0,0 0 0 0 0,0 1 0 0 0,0-1 0 0 0,0 2 0 0 0,0 0 0 0 0,10 8 0 0 0,-1 1 0 0 0,0 1 0 0 0,13 16 0 0 0,5 12 84 0 0,17 28-84 0 0,-31-42 34 0 0,-2-7-13 0 0,-16-21 22 0 0,6 0-33 0 0,-8-2-10 0 0,1-1 0 0 0,-1 1 0 0 0,0 0 0 0 0,1-1 0 0 0,-1 1 0 0 0,0-1 0 0 0,0 1 0 0 0,1-1 0 0 0,-1 0 0 0 0,0 1 0 0 0,0-1 0 0 0,0 0 0 0 0,0 0 0 0 0,0 0 0 0 0,0 0 0 0 0,0 0 0 0 0,0 0 0 0 0,0 0 0 0 0,-1 0 0 0 0,1 0 0 0 0,0 0 0 0 0,-1 0 0 0 0,1-2 0 0 0,2-2 0 0 0,-1 0 0 0 0,0 0 0 0 0,0 0 0 0 0,-1 0 0 0 0,1-2 0 0 0,2-23-349 0 0,-1-1 0 0 0,-1 1-1 0 0,-1 0 1 0 0,-3-15 349 0 0,1-12-308 0 0,1 51 286 0 0,2-16-31 0 0,-2 20 121 0 0,0 2 28 0 0,3 1 0 0 0,0 1-73 0 0,-1-1 0 0 0,1 1-1 0 0,0-1 1 0 0,0 1 0 0 0,-1 0-1 0 0,1 0 1 0 0,-1 0 0 0 0,0 0-1 0 0,0 1 1 0 0,0-1 0 0 0,0 0-1 0 0,1 2-22 0 0,11 17 116 0 0,-5-8-45 0 0,-1-1-1 0 0,0 2 0 0 0,-1-1 1 0 0,2 7-71 0 0,22 57 74 0 0,-23-54-137 0 0,-6-17 19 0 0,0 0 1 0 0,0 0-1 0 0,1 1 0 0 0,2 1 44 0 0,0 0-187 0 0,16 31-769 0 0,-20-38 608 0 0,-1-1-515 0 0,0 0-2017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9.51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27 0 9215 0 0,'0'0'422'0'0,"0"0"-13"0"0,-1 2-264 0 0,-4 8-118 0 0,5-7-20 0 0,-1 1-1 0 0,1-1 1 0 0,0 0-1 0 0,0 1 1 0 0,0-1 0 0 0,0 1-1 0 0,0-1 1 0 0,1 0-1 0 0,0 3-6 0 0,11 32 83 0 0,-6-19 11 0 0,57 173 123 0 0,-51-153-285 0 0,12 44-224 0 0,-24-81 154 0 0,0-2-20 0 0,0 0-2 0 0,0 0 6 0 0,0 0 22 0 0,0 0 10 0 0,-1-2 2 0 0,-15-40-576 0 0,-6-22 696 0 0,-7-22-310 0 0,-34-87 143 0 0,55 145 335 0 0,8 26-43 0 0,0 2 38 0 0,0 0 146 0 0,2 2 67 0 0,5 3-189 0 0,-1 0-1 0 0,-1 1 0 0 0,1 0 0 0 0,-1 0 1 0 0,4 6-187 0 0,23 38 468 0 0,-17-26-268 0 0,33 56 736 0 0,-4 2 0 0 0,24 65-936 0 0,11 25 647 0 0,-71-158-581 0 0,0 0 0 0 0,1-1 0 0 0,4 5-66 0 0,-10-14-117 0 0,1 1-1 0 0,0-1 1 0 0,0 0-1 0 0,0 0 1 0 0,1 0 0 0 0,0-1-1 0 0,0 1 1 0 0,-1-1-1 0 0,2 0 1 0 0,4 2 117 0 0,6-1-4471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48.97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265 423 4031 0 0,'0'0'183'0'0,"0"0"44"0"0,0 0 81 0 0,0 0 38 0 0,0 0 6 0 0,0 0-6 0 0,0 0-29 0 0,0 0-12 0 0,0 0-1 0 0,0 0-18 0 0,0 0-81 0 0,0 0-40 0 0,0 0-5 0 0,0 0-10 0 0,0 0-48 0 0,-1 2-26 0 0,-14 18 82 0 0,9-8-92 0 0,-2 8-22 0 0,7-16-17 0 0,1 2-18 0 0,-20 48 149 0 0,15-38-78 0 0,0 0 0 0 0,-3 5-80 0 0,-11 30 152 0 0,-16 33-67 0 0,17-36 53 0 0,-22 62 264 0 0,23-68-233 0 0,6-13 277 0 0,-11 23-446 0 0,15-38 34 0 0,4-11-13 0 0,2 1 1 0 0,-4 14 82 0 0,3-13-92 0 0,-1 14 80 0 0,0 23-28 0 0,-6 74 43 0 0,8-95-96 0 0,2-17-8 0 0,1 1 4 0 0,1 16 45 0 0,-2-16-42 0 0,4 13 56 0 0,0-6-13 0 0,2 5 65 0 0,0-5-108 0 0,7 8-6 0 0,-12-18 3 0 0,2 2 36 0 0,7 5-22 0 0,2 1 22 0 0,-6-6-34 0 0,25 15 67 0 0,-31-18-71 0 0,0 0 0 0 0,1 0 0 0 0,-1 0 0 0 0,1 0 1 0 0,0-1-1 0 0,-1 1 0 0 0,1 0 0 0 0,1-1-5 0 0,25 8 92 0 0,-25-7-70 0 0,1 0-1 0 0,-1 0 1 0 0,1 0-1 0 0,-1 1 1 0 0,0-1-1 0 0,3 2-21 0 0,-1 0 18 0 0,-4-3-17 0 0,12 6 75 0 0,1-1 0 0 0,-1 0-1 0 0,1-1 1 0 0,0 0 0 0 0,7-1-76 0 0,14 2 131 0 0,-11-1 49 0 0,8-1-180 0 0,4-1 89 0 0,25 1 59 0 0,-22-2-76 0 0,-18 0 43 0 0,13-1-115 0 0,-23 0 58 0 0,0 0 0 0 0,6 1-58 0 0,21 1 196 0 0,397-7 790 0 0,-268 1-714 0 0,-130 3-110 0 0,0-2-1 0 0,3-3-161 0 0,12 0 221 0 0,1-2-89 0 0,8-1-8 0 0,-39 7-118 0 0,33-3 132 0 0,51 3-138 0 0,22 3 53 0 0,-81-1-42 0 0,-23 1-11 0 0,17 3 0 0 0,-18-1 0 0 0,17-1 0 0 0,15-1 0 0 0,47-2 0 0 0,-36 2 128 0 0,62 7-128 0 0,-92-5 24 0 0,108 9 80 0 0,-16-1-66 0 0,29 2 143 0 0,-130-12-129 0 0,-1 2 1 0 0,1 1-1 0 0,0 1 0 0 0,2 2-52 0 0,39 7 321 0 0,48 4-321 0 0,18 3 163 0 0,73 14-15 0 0,-93-23-28 0 0,25-1-25 0 0,-58-5 101 0 0,49-4-196 0 0,-104-2 1 0 0,-15 0 0 0 0,207 4 62 0 0,-124-2-34 0 0,15 1 6 0 0,-8-1-35 0 0,-8 0 0 0 0,103 1 67 0 0,-11-1-6 0 0,-137 0-48 0 0,71 5 38 0 0,4 0-3 0 0,24 3 22 0 0,-55-3 119 0 0,68-5-189 0 0,-119-2 40 0 0,117 4 70 0 0,-48 0 33 0 0,36-6-143 0 0,-44-1 128 0 0,7 4-128 0 0,-49 1 18 0 0,52 1 28 0 0,172 1 90 0 0,-169 6-79 0 0,-16-2 4 0 0,108 5 13 0 0,76 3-10 0 0,-133-13-27 0 0,-28-2-10 0 0,16 0-10 0 0,18 2 20 0 0,-65 0 6 0 0,74-7-43 0 0,88-18 31 0 0,-229 19-31 0 0,125-7 27 0 0,39-5 10 0 0,-105 7-8 0 0,12 3-29 0 0,85 3 35 0 0,-157 2-35 0 0,52 2 0 0 0,20 0 0 0 0,153-4 64 0 0,-237 2-64 0 0,40 0 1 0 0,88-2 9 0 0,9-2 59 0 0,-8 1-21 0 0,95 0 3 0 0,-137 4-38 0 0,412-16 51 0 0,-232 6 0 0 0,-38-4-9 0 0,-166 7-46 0 0,10-2-9 0 0,29-2 0 0 0,44-4 30 0 0,15-1 4 0 0,75 8 134 0 0,13 2-168 0 0,-101 6 41 0 0,-48 1-18 0 0,-67 0-23 0 0,29 5 0 0 0,-38-3 0 0 0,240 24 0 0 0,-225-22 32 0 0,1 2 0 0 0,21 9-32 0 0,7 4 0 0 0,-22-5 0 0 0,1-3 0 0 0,5-1 0 0 0,267 22 200 0 0,-264-30-162 0 0,0-3 0 0 0,16-4-38 0 0,71-2 132 0 0,-55 3-76 0 0,10 1-33 0 0,52-4 18 0 0,7-6 87 0 0,-130 8-57 0 0,9-3-71 0 0,4-1 47 0 0,11 0-37 0 0,23-6-10 0 0,-54 9 11 0 0,-22 3 2 0 0,4 0 7 0 0,0-1 0 0 0,7-3-20 0 0,45-4 0 0 0,-33 2 0 0 0,8 0 0 0 0,-22 5 0 0 0,1-2 0 0 0,-1 0 0 0 0,37-10 11 0 0,-40 10 10 0 0,-1 1 0 0 0,2 0-21 0 0,11-2 11 0 0,56-16-11 0 0,-72 19 0 0 0,0 0 0 0 0,-1-1 0 0 0,1-1 0 0 0,17-5 0 0 0,0-2 11 0 0,-23 10-1 0 0,12-6 1 0 0,1 0 0 0 0,-1-1-1 0 0,0-1 1 0 0,2-3-11 0 0,-6 5 0 0 0,1 0 0 0 0,29-15 0 0 0,-14 7 0 0 0,-13 5 0 0 0,-1-1 0 0 0,6-2 27 0 0,-17 10-14 0 0,7-13 22 0 0,-4 6 20 0 0,-3 5-58 0 0,12-13 4 0 0,-4 5-1 0 0,1 0 0 0 0,12-14 0 0 0,-13 14 0 0 0,-2-1 0 0 0,1 0 0 0 0,0 1 0 0 0,20-24 11 0 0,-3 0 53 0 0,-25 35-58 0 0,0 0 1 0 0,-1 0 0 0 0,1 0-1 0 0,-1 0 1 0 0,0 0 0 0 0,1 0-1 0 0,-1-1 1 0 0,0 1-7 0 0,3-7 0 0 0,3-2 0 0 0,2-3 0 0 0,-7 9 0 0 0,6-14 0 0 0,-1 2 0 0 0,-7 13 0 0 0,0 1 0 0 0,1 1 0 0 0,-1 0 0 0 0,0 0 0 0 0,1 0 0 0 0,-1-1 0 0 0,1 1 0 0 0,0 0 0 0 0,1-2 0 0 0,6-21 11 0 0,-5 6 102 0 0,-2 17-78 0 0,1-20 22 0 0,-1 8-57 0 0,-2 1 0 0 0,-1 0 0 0 0,0 0 0 0 0,0-1 0 0 0,-2 3 11 0 0,3 8 17 0 0,-3-4-1 0 0,-1 2 31 0 0,-1-2-35 0 0,0-1 32 0 0,-5-4 25 0 0,-7-5 94 0 0,14 13-114 0 0,2 4-57 0 0,-1 0-1 0 0,-11-10 121 0 0,6 4-100 0 0,0 0 20 0 0,-5-3-32 0 0,11 7-7 0 0,-1-3 45 0 0,-2-1-25 0 0,-6-11 109 0 0,9 13-125 0 0,1 2 45 0 0,-1 0 1 0 0,-2-5-56 0 0,2 5-63 0 0,1 0-16 0 0,1-1 72 0 0,0 3 14 0 0,-1-1-1 0 0,1 0 1 0 0,0 0-1 0 0,0 0 1 0 0,-1 1 0 0 0,1-1-1 0 0,-1 0 1 0 0,1 0-1 0 0,0 1 1 0 0,-1-1 0 0 0,1 0-1 0 0,-1 1-4 0 0,-6-8 54 0 0,-2 0-44 0 0,0-1-10 0 0,0-1-10 0 0,0 1-33 0 0,-2 1 32 0 0,1 1 11 0 0,-3-2 9 0 0,11 8 10 0 0,-8-7 14 0 0,-3-4-30 0 0,4 3-3 0 0,0 0 0 0 0,0 1 0 0 0,1-1 0 0 0,-5-9-29 0 0,9 11-2 0 0,-2-3 19 0 0,0-2 12 0 0,1-1 0 0 0,-1-1 0 0 0,-1 0 0 0 0,3 2 0 0 0,-2-1 0 0 0,0 0 0 0 0,1-1 0 0 0,0 1 0 0 0,0 0 0 0 0,2 0 0 0 0,-2 0 0 0 0,0 0 0 0 0,-1 0 0 0 0,1-1 0 0 0,-1-1 0 0 0,1 2 0 0 0,0 0 0 0 0,1 1 0 0 0,0-1 0 0 0,0 0 0 0 0,-1 0 0 0 0,1 0 0 0 0,-1 0 0 0 0,1 1 0 0 0,2-1 0 0 0,0 0 0 0 0,-2 0 0 0 0,-1 0 0 0 0,0 1 0 0 0,1-1 0 0 0,0 0 0 0 0,1 0 0 0 0,-1-1 0 0 0,0 1 0 0 0,0 0 0 0 0,-1 0 0 0 0,0 2 0 0 0,-1 0 0 0 0,1 0 0 0 0,0 0 0 0 0,1-2 0 0 0,0 1 0 0 0,0 0 0 0 0,-1 1 0 0 0,1-2 0 0 0,1 1 0 0 0,1-1 0 0 0,0 2-10 0 0,2 9-46 0 0,0 2-31 0 0,0 0-36 0 0,0 0 9 0 0,2 2 8 0 0,3 3-159 0 0,1 1 0 0 0,-1 1 0 0 0,0-1 0 0 0,-1 1 1 0 0,0 0-1 0 0,0 0 0 0 0,0 0 0 0 0,-1 0 0 0 0,0 1 0 0 0,1 2 265 0 0,4 15-1511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50.07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 0 1375 0 0,'0'0'66'0'0,"-1"2"-8"0"0,-2 3 327 0 0,1 1 0 0 0,-1 0 0 0 0,1-1 0 0 0,0 1 0 0 0,1 0 0 0 0,-1 4-385 0 0,0-4 1137 0 0,1 2-273 0 0,0 0-1 0 0,0 0 1 0 0,0 0-1 0 0,1 1 1 0 0,0-1-1 0 0,2 7-863 0 0,-1-4 427 0 0,1-1 0 0 0,1 0 0 0 0,0 0-1 0 0,4 10-426 0 0,3 1 166 0 0,1 0-1 0 0,1 0 0 0 0,0-2 0 0 0,6 7-165 0 0,29 37 143 0 0,-4-6-150 0 0,4 13 7 0 0,-38-54 9 0 0,30 46-330 0 0,-3 3 0 0 0,12 32 321 0 0,-18-23-343 0 0,-3 0-1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0.71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344 264 6911 0 0,'-13'-1'149'0'0,"0"-1"0"0"0,0-1 0 0 0,0 0 0 0 0,1-1-1 0 0,-10-3-148 0 0,15 3 337 0 0,0 0-1 0 0,0-1 0 0 0,0 1 0 0 0,1-1 0 0 0,-1-1 0 0 0,1 1 1 0 0,-4-6-337 0 0,-8-7 376 0 0,2 4-91 0 0,-5-9-285 0 0,16 15 40 0 0,2 5-23 0 0,1 0-1 0 0,-1 0 1 0 0,0 0 0 0 0,1 0-1 0 0,-1 0 1 0 0,-2 0-17 0 0,-11-12 73 0 0,14 14-99 0 0,1 3-17 0 0,-1 8-18 0 0,0 0 0 0 0,0 0 0 0 0,1 1-1 0 0,0-1 1 0 0,1 0 0 0 0,1 5 61 0 0,2 24-103 0 0,2 3 103 0 0,-1-12 2 0 0,27 224 147 0 0,-15-73 418 0 0,-14-154-462 0 0,4 190 1566 0 0,-6-202-1471 0 0,0-12 49 0 0,0-3-7 0 0,0 0-29 0 0,-2-1-12 0 0,0-1-155 0 0,-1-1 0 0 0,1 1-1 0 0,0-1 1 0 0,0 1 0 0 0,0-1-1 0 0,0 0 1 0 0,1 0-1 0 0,-1 0 1 0 0,1 0-46 0 0,-13-31 71 0 0,10 22-57 0 0,-7-22-16 0 0,1-1-1 0 0,-1-13 3 0 0,-9-73-376 0 0,8 48 97 0 0,-39-325-999 0 0,50 390 1277 0 0,-2-32-59 0 0,0-20 60 0 0,3 50-2 0 0,1-1 0 0 0,0 0 1 0 0,0 1-1 0 0,1-1 0 0 0,1 1 0 0 0,-1-1 0 0 0,5-8 2 0 0,-6 17 59 0 0,1 3-46 0 0,0-1 0 0 0,1 1 0 0 0,-1 0 0 0 0,0 0-1 0 0,0 0 1 0 0,0 0 0 0 0,0 0 0 0 0,0 0 0 0 0,0 1 0 0 0,0-1 0 0 0,0 1 0 0 0,-1-1 0 0 0,1 1-1 0 0,0 0 1 0 0,-1-1-13 0 0,6 7 18 0 0,0 0 1 0 0,-1 0-1 0 0,0 1 0 0 0,0 0 0 0 0,-1-1 0 0 0,2 5-18 0 0,6 18 75 0 0,4 10-75 0 0,-6-12 43 0 0,6 13 33 0 0,30 76 389 0 0,18 76-465 0 0,-36-75 291 0 0,-5 1 0 0 0,-5 1-1 0 0,-5 13-290 0 0,-12-116 49 0 0,4 59 342 0 0,-3 5-391 0 0,-2-81 2 0 0,-1-1-1 0 0,0 1 0 0 0,0-1 0 0 0,0 1 1 0 0,0-1-1 0 0,0 1 0 0 0,0-1 0 0 0,0 0 1 0 0,0 1-1 0 0,0-1 0 0 0,0 1 1 0 0,0-1-1 0 0,0 1 0 0 0,-1-1 0 0 0,1 1 1 0 0,0-1-1 0 0,0 1 0 0 0,0-1 0 0 0,0 0 1 0 0,-1 1-1 0 0,1-1 0 0 0,0 1-1 0 0,-1-2-11 0 0,0 0 0 0 0,0 0-1 0 0,0 0 1 0 0,0 0 0 0 0,0-1-1 0 0,0 1 1 0 0,0 0 0 0 0,1 0 0 0 0,-1 0-1 0 0,0-2 12 0 0,-9-18-119 0 0,9 18 109 0 0,-14-37-989 0 0,-11-38 999 0 0,-5-43-747 0 0,-3-13 386 0 0,7 49 303 0 0,2 4 369 0 0,-14-78-311 0 0,32 121 446 0 0,6 35-200 0 0,1 3-12 0 0,0 0-64 0 0,2 0-146 0 0,-1 0-1 0 0,0 0 1 0 0,0 1 0 0 0,1-1-1 0 0,-1 1 1 0 0,0-1-1 0 0,0 1 1 0 0,0-1-1 0 0,0 1 1 0 0,1 0 0 0 0,-1-1-1 0 0,0 1 1 0 0,0 1-24 0 0,13 11 83 0 0,1 6-59 0 0,-1 0 0 0 0,-1 1 0 0 0,-1 0 0 0 0,1 6-24 0 0,-1-4 10 0 0,135 251 349 0 0,-66-121-148 0 0,-3 9-211 0 0,-38-79 178 0 0,-40-80-100 0 0,1-6-64 0 0,-1 0 0 0 0,0 0 1 0 0,0 0-1 0 0,0 0 0 0 0,0 1 1 0 0,-1-1-1 0 0,1 0 0 0 0,-2-3-14 0 0,0-2-1 0 0,-40-181-1124 0 0,12 59-337 0 0,-43-171-2117 0 0,71 294 3500 0 0,-62-261 461 0 0,60 252 35 0 0,2-1-1 0 0,-1 1 1 0 0,2-1-1 0 0,0 0 1 0 0,2-3-417 0 0,-1 18 517 0 0,0 3-5 0 0,4 1 0 0 0,3 2-404 0 0,0 0 0 0 0,0 1-1 0 0,-1 0 1 0 0,1 0 0 0 0,-1 0 0 0 0,0 1-1 0 0,0 0 1 0 0,4 4-108 0 0,12 14 192 0 0,10 14-192 0 0,-22-25 77 0 0,178 225 787 0 0,-168-207-762 0 0,0 0 1 0 0,-3 0-1 0 0,0 2 0 0 0,5 16-102 0 0,-8-13 229 0 0,-1-1 324 0 0,3 2-553 0 0,-11-27 139 0 0,0 0-1 0 0,0 1 1 0 0,1-1 0 0 0,1-1 0 0 0,5 7-139 0 0,-9-12 27 0 0,-1-1 0 0 0,1 0-1 0 0,-1 1 1 0 0,1-1 0 0 0,0 0-1 0 0,0-1 1 0 0,0 1 0 0 0,0 0-1 0 0,1-1 1 0 0,-1 0 0 0 0,0 0-1 0 0,0 0 1 0 0,1 0 0 0 0,-1 0-1 0 0,1-1 1 0 0,0 1-27 0 0,1-1-451 0 0,0 0 0 0 0,0 0 0 0 0,0-1 0 0 0,0 0 0 0 0,0 0 1 0 0,0 0-1 0 0,0 0 0 0 0,-1-1 0 0 0,1 0 0 0 0,-1 0 0 0 0,2 0 451 0 0,25-15-5299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48.6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507 24 3679 0 0,'0'0'284'0'0,"0"0"-69"0"0,0 0 404 0 0,0 0 197 0 0,0 0 42 0 0,0 0-35 0 0,1-1-172 0 0,5-13 491 0 0,-6 13-623 0 0,0 1-175 0 0,0 0-79 0 0,0 0-10 0 0,0 0 2 0 0,0 0 34 0 0,0 0 18 0 0,0 0 3 0 0,0 0-5 0 0,0 0-23 0 0,0-1-11 0 0,0 0-205 0 0,0 1-1 0 0,0 0 0 0 0,-1-1 1 0 0,1 1-1 0 0,0 0 0 0 0,0 0 1 0 0,0-1-1 0 0,0 1 0 0 0,0 0 1 0 0,-1 0-1 0 0,1-1 1 0 0,0 1-1 0 0,0 0 0 0 0,0 0 1 0 0,-1-1-1 0 0,1 1 0 0 0,0 0 1 0 0,-1 0-1 0 0,1 0 0 0 0,0 0 1 0 0,0-1-1 0 0,-1 1 0 0 0,1 0 1 0 0,0 0-1 0 0,-1 0 0 0 0,1 0 1 0 0,0 0-68 0 0,-11 1 791 0 0,-16 11-561 0 0,16-7 106 0 0,-4 2 30 0 0,1 0 1 0 0,-4 3-367 0 0,-12 7 290 0 0,-25 15 119 0 0,44-25-332 0 0,1 0 0 0 0,0 1-1 0 0,0 0 1 0 0,1 1 0 0 0,-8 8-77 0 0,5-5 44 0 0,2-1-31 0 0,9-8-14 0 0,-1 1 1 0 0,-7 9 19 0 0,6-9-10 0 0,0 0 0 0 0,0 1 0 0 0,0-1 0 0 0,1 1 0 0 0,-2 3-9 0 0,-12 30 0 0 0,7-18 0 0 0,1 1 0 0 0,-1 4 0 0 0,-6 24-2 0 0,-6 23 68 0 0,13-30-54 0 0,8-39 36 0 0,2 3-20 0 0,-2-2 52 0 0,3 3 16 0 0,-3-6-88 0 0,0-1 0 0 0,0 1-1 0 0,1-1 1 0 0,-1 1 0 0 0,0-1 0 0 0,0 1-1 0 0,1-1 1 0 0,-1 1 0 0 0,0-1-1 0 0,1 1 1 0 0,-1-1 0 0 0,1 1 0 0 0,-1-1-1 0 0,1 0 1 0 0,-1 1 0 0 0,0-1-1 0 0,1 0 1 0 0,0 1-8 0 0,0 0 21 0 0,1 0-11 0 0,-1 0 1 0 0,1 0-1 0 0,-1 0 0 0 0,1 0 0 0 0,-1-1 0 0 0,1 1 0 0 0,0 0 0 0 0,-1-1 1 0 0,1 1-1 0 0,0-1 0 0 0,0 1 0 0 0,-1-1 0 0 0,2 0-10 0 0,1 1 39 0 0,2 0-5 0 0,1 0 1 0 0,0 0-1 0 0,-1-1 0 0 0,1 0 1 0 0,0 0-1 0 0,0-1 0 0 0,-1 1 1 0 0,1-2-1 0 0,2 0-34 0 0,17-3 37 0 0,1 1 0 0 0,0 2 0 0 0,10 0-37 0 0,-28 1 1 0 0,0 1 8 0 0,0 1-1 0 0,0 0 0 0 0,0 0 1 0 0,0 1-1 0 0,0 0 0 0 0,5 3-8 0 0,-10-4 4 0 0,0-1-3 0 0,-1 1 1 0 0,1 0 0 0 0,0 0-1 0 0,-1 1 1 0 0,1-1 0 0 0,-1 1-1 0 0,2 1-1 0 0,2 1-1 0 0,4 3 12 0 0,-7-3 2 0 0,0 0 0 0 0,0 0 0 0 0,0 0 0 0 0,0 1 0 0 0,-1-1 0 0 0,1 1 0 0 0,-1 0 0 0 0,-1 0 0 0 0,3 5-13 0 0,-2-3 38 0 0,-1 0 1 0 0,1 0 0 0 0,-2 1 0 0 0,1-1-1 0 0,-1 1 1 0 0,0 0 0 0 0,0 2-39 0 0,-1 4 110 0 0,0 1 1 0 0,-1 0-1 0 0,0 0 0 0 0,-1-1 1 0 0,-1 1-1 0 0,-1-1 0 0 0,0 0 1 0 0,0 0-1 0 0,-1 0 0 0 0,-1 0 1 0 0,0-1-1 0 0,-1 0 1 0 0,-3 4-111 0 0,0-4 152 0 0,0 1 1 0 0,0-1 0 0 0,-1-1-1 0 0,-1 0 1 0 0,0 0 0 0 0,-1-1-1 0 0,0-1 1 0 0,0 0 0 0 0,-1-1-1 0 0,-6 3-152 0 0,10-6 85 0 0,-1 0-1 0 0,0-1 1 0 0,0 0-1 0 0,0-1 1 0 0,-1 0 0 0 0,1 0-1 0 0,-3-1-84 0 0,-1-1 94 0 0,0 0 0 0 0,0-1 0 0 0,0 0 0 0 0,-6-1-94 0 0,8 0 39 0 0,-1 0-1 0 0,1 1 1 0 0,-14 3-39 0 0,-40 11 36 0 0,40-6-57 0 0,22-6-3206 0 0,14-5 853 0 0,3-1 708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2.0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1 116 919 0 0,'0'0'184'0'0,"0"0"438"0"0,0 0 194 0 0,0-2 42 0 0,12-33 2374 0 0,-11 33-2999 0 0,-1-1 0 0 0,1 0-1 0 0,0 0 1 0 0,-1 0-1 0 0,0 0 1 0 0,0 1-1 0 0,1-1 1 0 0,-2 0-1 0 0,1 0 1 0 0,0 0-233 0 0,-1-8 378 0 0,1 9-59 0 0,0 2 26 0 0,1-4 213 0 0,-1 0 0 0 0,0-1 0 0 0,0 1-1 0 0,-1-1-557 0 0,1 0 544 0 0,0 3-231 0 0,0 2-1 0 0,0 0-6 0 0,0-4-12 0 0,0 3-33 0 0,1 1 1326 0 0,9 22-1380 0 0,2 6 78 0 0,-1 0-1 0 0,3 13-284 0 0,-6-9 170 0 0,-2 1-1 0 0,-1-1 0 0 0,-1 1 1 0 0,-2 0-1 0 0,-1 0 0 0 0,-3 29-169 0 0,-8 16 240 0 0,-2 20 32 0 0,12-89-208 0 0,0-7 3 0 0,0-2 10 0 0,0 0 5 0 0,25 4 180 0 0,-16-5-210 0 0,1 0-1 0 0,-1 0 1 0 0,0 0-1 0 0,-1-1 1 0 0,1 0-1 0 0,2-2-51 0 0,16-6 92 0 0,8-5-92 0 0,5-2 47 0 0,54-25 17 0 0,-53 25-37 0 0,18-8 10 0 0,-43 19-37 0 0,-9 3 4 0 0,0 0-1 0 0,0 1 1 0 0,1 0-4 0 0,-7 2 27 0 0,1-1-102 0 0,0 1-138 0 0,1-1 247 0 0,1 1-6752 0 0,-4 0 2044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2.4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1 239 2759 0 0,'0'0'399'0'0,"2"1"634"0"0,-1 0-888 0 0,2 0 246 0 0,0 0 0 0 0,-1 0 0 0 0,1 0 0 0 0,0 0 0 0 0,0 0 0 0 0,0-1 0 0 0,0 1 0 0 0,0-1 0 0 0,0 1-1 0 0,0-1 1 0 0,0 0 0 0 0,1-1-391 0 0,7-1 548 0 0,-1-1-1 0 0,0-1 0 0 0,0 0 0 0 0,-1 0 1 0 0,1-1-1 0 0,5-4-547 0 0,16-7 883 0 0,-5 2-617 0 0,-1 0-1 0 0,0-1 1 0 0,-2-2-1 0 0,1 0 1 0 0,-2-2-1 0 0,11-11-265 0 0,29-36-1289 0 0,-54 58 158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2.7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0 295 5063 0 0,'0'0'390'0'0,"0"0"-137"0"0,0 0 356 0 0,0 0 183 0 0,2 0 38 0 0,13 0 674 0 0,-13 0-867 0 0,0-1-12 0 0,23-7 1219 0 0,0-2-1 0 0,8-4-1843 0 0,65-32 1649 0 0,-3-1-977 0 0,-16 9-808 0 0,-2-4 0 0 0,22-18 136 0 0,-75 46-701 0 0,0-1-46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4.9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147 258 1839 0 0,'-1'2'323'0'0,"0"2"283"0"0,0 0 0 0 0,-1-1-1 0 0,0 1 1 0 0,0-1 0 0 0,0 1-1 0 0,0-1 1 0 0,-1 0 0 0 0,1 1 0 0 0,-1-1-1 0 0,0-1 1 0 0,0 1 0 0 0,-1 1-606 0 0,2-2 147 0 0,0-1-1 0 0,-1 0 1 0 0,1 1 0 0 0,0-1 0 0 0,-1 0 0 0 0,1 0 0 0 0,-1 0-1 0 0,1 0 1 0 0,-1-1 0 0 0,1 1 0 0 0,-1-1 0 0 0,0 1 0 0 0,1-1-1 0 0,-1 0 1 0 0,0 0 0 0 0,1 0 0 0 0,-1 0 0 0 0,1-1-1 0 0,-1 1 1 0 0,0-1-147 0 0,1 1 76 0 0,0-1 0 0 0,0 1 0 0 0,1-1 0 0 0,-1 0 0 0 0,0 0 0 0 0,0 1 0 0 0,1-1 0 0 0,-1 0 0 0 0,1-1 0 0 0,-1 1 0 0 0,1 0 0 0 0,0 0 0 0 0,-1 0 0 0 0,1-1 0 0 0,0 1 0 0 0,0-1 0 0 0,0 1 0 0 0,0-1 0 0 0,-1-1-76 0 0,1 1 71 0 0,0 0-1 0 0,0-1 1 0 0,1 1 0 0 0,-1-1 0 0 0,1 1-1 0 0,0-1 1 0 0,-1 1 0 0 0,1-1-1 0 0,0 1 1 0 0,0-1 0 0 0,1 0-1 0 0,-1 1 1 0 0,0-1 0 0 0,1 1-71 0 0,2-10 94 0 0,0 0 0 0 0,1 0 0 0 0,1 0 0 0 0,0 1 0 0 0,0 0 0 0 0,1 0 0 0 0,0 1-1 0 0,1-1 1 0 0,5-5-94 0 0,-6 9 25 0 0,0 0 0 0 0,1 0 0 0 0,0 1-1 0 0,0-1 1 0 0,0 2 0 0 0,1-1 0 0 0,0 1-1 0 0,0 0 1 0 0,0 1 0 0 0,0 0 0 0 0,1 0-1 0 0,8-2-24 0 0,-12 5 0 0 0,6-3 0 0 0,1 1 0 0 0,0 1 0 0 0,5-1 0 0 0,-13 3 0 0 0,0 0 0 0 0,1 0 0 0 0,-1 0 0 0 0,0 0 0 0 0,0 1 0 0 0,1 0 0 0 0,-1 0 0 0 0,0 0 0 0 0,0 0 0 0 0,0 1 0 0 0,2 0 0 0 0,-1 1 11 0 0,0 0 0 0 0,1 0 0 0 0,-1 0 0 0 0,-1 1 0 0 0,1-1 0 0 0,0 1 0 0 0,-1 0 0 0 0,0 1 0 0 0,0-1 0 0 0,3 5-11 0 0,-4-5 30 0 0,-1 0 0 0 0,1 0-1 0 0,-1 0 1 0 0,0 1 0 0 0,0 0 0 0 0,-1-1 0 0 0,1 1 0 0 0,-1 0-1 0 0,0-1 1 0 0,0 1 0 0 0,-1 0 0 0 0,1 0 0 0 0,-1 2-30 0 0,0 4 125 0 0,-1 0 0 0 0,-1 0 0 0 0,0 0 0 0 0,0 0 1 0 0,-1 0-1 0 0,-1 0 0 0 0,1-1 0 0 0,-2 1 1 0 0,1-1-1 0 0,-2 0 0 0 0,0 0-125 0 0,1-1 80 0 0,-1 0 0 0 0,0 0-1 0 0,-1-1 1 0 0,0 0 0 0 0,0 0 0 0 0,0-1-1 0 0,-1 0 1 0 0,-1 0 0 0 0,1-1-1 0 0,-1 0 1 0 0,-8 4-80 0 0,11-7 44 0 0,0 0-1 0 0,0-1 0 0 0,0 0 0 0 0,0 0 1 0 0,0-1-1 0 0,-1 0 0 0 0,1 0 1 0 0,0 0-1 0 0,-1-1 0 0 0,1 0 1 0 0,-1 0-1 0 0,1 0 0 0 0,0-1 1 0 0,-1 0-1 0 0,1 0 0 0 0,0-1 0 0 0,0 0 1 0 0,0 0-1 0 0,0 0 0 0 0,0-1 1 0 0,0 1-1 0 0,0-2 0 0 0,1 1 1 0 0,0-1-1 0 0,0 1 0 0 0,0-1 1 0 0,-1-1-44 0 0,4 2 10 0 0,-1 0 1 0 0,1 1 0 0 0,0-1-1 0 0,0 0 1 0 0,0 0 0 0 0,0 0-1 0 0,1 0 1 0 0,-1 0 0 0 0,1-1-1 0 0,0 1 1 0 0,0 0 0 0 0,0-1 0 0 0,0-2-11 0 0,0 0 4 0 0,1 1 0 0 0,0 0 0 0 0,0 0 0 0 0,0 0 0 0 0,1 0 0 0 0,0 0 0 0 0,0 0 0 0 0,0 0 0 0 0,1-1-4 0 0,1-4-9 0 0,1 0-1 0 0,1 0 1 0 0,0 1 0 0 0,0 0 0 0 0,1 0-1 0 0,0 0 1 0 0,0 1 0 0 0,1-1 0 0 0,1 1 9 0 0,8-8-20 0 0,1 0 0 0 0,0 0 1 0 0,1 2-1 0 0,3-1 20 0 0,-12 9-9 0 0,1 0 0 0 0,-1 1 0 0 0,1 0 0 0 0,0 1 0 0 0,0 0 0 0 0,0 0 0 0 0,1 1 0 0 0,0 0 0 0 0,8 0 9 0 0,-15 3-5 0 0,0 0 1 0 0,0 0 0 0 0,0 0 0 0 0,0 0 0 0 0,0 1 0 0 0,0 0 0 0 0,0 0-1 0 0,0 0 1 0 0,-1 0 0 0 0,1 1 0 0 0,0-1 0 0 0,-1 1 0 0 0,1 0 0 0 0,0 0 4 0 0,-2 0 0 0 0,1 0 0 0 0,-1-1 0 0 0,0 1 1 0 0,1 0-1 0 0,-1 0 0 0 0,0 0 0 0 0,0 1 0 0 0,-1-1 1 0 0,1 0-1 0 0,0 1 0 0 0,-1-1 0 0 0,1 1 1 0 0,-1-1-1 0 0,0 1 0 0 0,0 0 0 0 0,0 0 1 0 0,0-1-1 0 0,-1 1 0 0 0,1 1 0 0 0,0 9 5 0 0,-1-1 0 0 0,0 1 0 0 0,-1 0-1 0 0,0-1 1 0 0,-1 1 0 0 0,0-1 0 0 0,-1 1 0 0 0,-3 5-5 0 0,-1 2 64 0 0,-1 0 0 0 0,0-1 1 0 0,-2 0-1 0 0,-8 13-64 0 0,10-21 86 0 0,1 0 0 0 0,-2 0 0 0 0,1 0 0 0 0,-1-1 0 0 0,-1-1 0 0 0,0 0 0 0 0,-8 6-86 0 0,12-10 48 0 0,0-1 0 0 0,-1 0 0 0 0,1-1 0 0 0,-1 1-1 0 0,0-1 1 0 0,0-1 0 0 0,0 1 0 0 0,0-1 0 0 0,-1-1 0 0 0,1 1 0 0 0,0-1-1 0 0,-1 0 1 0 0,1-1 0 0 0,-6 0-48 0 0,5 0 51 0 0,0-1 0 0 0,0 0 0 0 0,0-1 0 0 0,0 1 0 0 0,0-2 0 0 0,0 1 0 0 0,1-1 0 0 0,-1 0 0 0 0,1-1 0 0 0,-5-2-51 0 0,8 3 13 0 0,0 1 0 0 0,0-1 0 0 0,1 0 0 0 0,-1 0 0 0 0,1-1 0 0 0,-1 1 0 0 0,1-1 0 0 0,0 0 0 0 0,0 0 0 0 0,1 0 0 0 0,-1 0 0 0 0,1 0 0 0 0,0 0 0 0 0,0-1 0 0 0,0 1 0 0 0,1-1 0 0 0,-1 0 0 0 0,1-2-13 0 0,0-2 1 0 0,0 1-1 0 0,1-1 0 0 0,0 0 1 0 0,0 1-1 0 0,1-1 0 0 0,0 1 1 0 0,0-1-1 0 0,1 1 0 0 0,1-1 1 0 0,-1 1-1 0 0,4-8 0 0 0,4-4-6 0 0,0-1 0 0 0,1 1-1 0 0,13-17 7 0 0,-14 22-14 0 0,1 1-1 0 0,1 0 0 0 0,0 1 0 0 0,0 0 0 0 0,1 1 1 0 0,1 0-1 0 0,0 1 0 0 0,1 1 0 0 0,0 0 1 0 0,14-6 14 0 0,-25 14-3 0 0,0 0 0 0 0,1 1 1 0 0,-1-1-1 0 0,1 1 1 0 0,-1 0-1 0 0,1 1 1 0 0,-1-1-1 0 0,1 1 1 0 0,-1 0-1 0 0,1 0 1 0 0,-1 0-1 0 0,1 0 1 0 0,-1 1-1 0 0,1 0 1 0 0,-1 0-1 0 0,0 0 1 0 0,1 1-1 0 0,-1-1 1 0 0,0 1-1 0 0,0 0 1 0 0,0 0-1 0 0,0 1 1 0 0,0-1 1 0 0,2 2 2 0 0,-1 0-1 0 0,0 0 0 0 0,0 1 1 0 0,-1-1-1 0 0,1 1 0 0 0,-1 0 1 0 0,0 0-1 0 0,0 0 0 0 0,-1 1 1 0 0,0-1-1 0 0,0 1 0 0 0,0 0 1 0 0,0 0-1 0 0,-1 0 0 0 0,2 6 0 0 0,-3-2 2 0 0,1 0 0 0 0,-1 1-1 0 0,0-1 1 0 0,-1 0 0 0 0,-1 0 0 0 0,1 1 0 0 0,-1-1-1 0 0,-2 4-1 0 0,-3 15 52 0 0,-2-1 0 0 0,-4 10-52 0 0,1-7 144 0 0,-13 25-144 0 0,17-40 60 0 0,-1-1 1 0 0,-1 0 0 0 0,-1-1-1 0 0,-5 6-60 0 0,10-13 37 0 0,-1-1 0 0 0,0 0 0 0 0,0 0 0 0 0,0-1 1 0 0,-1 0-1 0 0,0 0 0 0 0,0 0 0 0 0,0-1 0 0 0,-1 0-37 0 0,4-2 20 0 0,0 0 1 0 0,-1-1-1 0 0,1 1 0 0 0,0-1 1 0 0,-1 0-1 0 0,1 0 0 0 0,-1 0 1 0 0,0-1-1 0 0,1 0 1 0 0,-1 0-1 0 0,1 0 0 0 0,-1 0 1 0 0,1-1-1 0 0,-1 1 0 0 0,1-1 1 0 0,-1 0-1 0 0,0-1-20 0 0,2 0 11 0 0,-1 1 0 0 0,1-1 0 0 0,0 0 0 0 0,0 0 0 0 0,0 0-1 0 0,0 0 1 0 0,0 0 0 0 0,1-1 0 0 0,-1 1 0 0 0,1-1 0 0 0,0 0 0 0 0,-1 0 0 0 0,1 0-1 0 0,0 0 1 0 0,1 0 0 0 0,-1 0 0 0 0,0-1 0 0 0,1 1 0 0 0,0 0 0 0 0,0-1 0 0 0,0 1-1 0 0,0-1-10 0 0,-1-6 7 0 0,0 0 0 0 0,1 0 0 0 0,0 0 0 0 0,1 0 0 0 0,0 0 0 0 0,1 0 0 0 0,0-4-7 0 0,2-1-8 0 0,0 0-1 0 0,1 0 0 0 0,0 1 1 0 0,1-1-1 0 0,7-11 9 0 0,6-11-81 0 0,13-18 81 0 0,-13 26-33 0 0,1 1 1 0 0,1 1-1 0 0,2 0 0 0 0,0 2 0 0 0,6-3 33 0 0,-24 24 0 0 0,0 0 0 0 0,0 1 0 0 0,1 0 0 0 0,-1 0 0 0 0,1 0 0 0 0,0 0 0 0 0,0 1 0 0 0,0 0 0 0 0,1 0 0 0 0,-1 0 0 0 0,0 1 0 0 0,1 0 0 0 0,2-1 0 0 0,-5 2 0 0 0,0 0 0 0 0,-1-1 0 0 0,1 1 0 0 0,0 1 0 0 0,0-1 0 0 0,0 0 0 0 0,0 1 0 0 0,0-1 0 0 0,0 1 0 0 0,0 0 0 0 0,0 0 0 0 0,-1 0 0 0 0,1 0 0 0 0,0 1 0 0 0,-1-1 0 0 0,1 1 0 0 0,-1 0 0 0 0,1-1 0 0 0,-1 1 0 0 0,0 0 0 0 0,0 0 0 0 0,0 1 0 0 0,0-1 0 0 0,0 0 0 0 0,0 1 0 0 0,2 4 0 0 0,-1-1 0 0 0,0 0 0 0 0,0 1 0 0 0,0 0 0 0 0,-1 0 0 0 0,0 0 0 0 0,-1 0 0 0 0,1 0 0 0 0,-1 0 0 0 0,-1 0 0 0 0,1 3 0 0 0,-1 11 0 0 0,-1 0 0 0 0,-1 0 0 0 0,-1 5 0 0 0,-1-6 21 0 0,0 0-1 0 0,-1-1 1 0 0,-1 0 0 0 0,-8 18-21 0 0,-4 0 98 0 0,-19 32-98 0 0,34-62 7 0 0,-9 13 45 0 0,0-1 0 0 0,-1 0 0 0 0,-7 8-52 0 0,17-24 10 0 0,0 0-1 0 0,0-1 0 0 0,0 1 1 0 0,0-1-1 0 0,0 1 1 0 0,-1-1-1 0 0,1 0 1 0 0,-1 0-1 0 0,0 0 1 0 0,1-1-1 0 0,-1 1 1 0 0,0-1-1 0 0,0 0 0 0 0,-1 0-9 0 0,3-1 7 0 0,0 1-1 0 0,0-1 0 0 0,0 0 0 0 0,-1 0 0 0 0,1 0 0 0 0,0-1 1 0 0,0 1-1 0 0,0 0 0 0 0,0-1 0 0 0,0 1 0 0 0,0-1 0 0 0,0 0 1 0 0,0 0-1 0 0,0 1 0 0 0,0-1 0 0 0,0 0 0 0 0,1-1 0 0 0,-1 1 1 0 0,0 0-1 0 0,1-1 0 0 0,-1 1 0 0 0,1-1 0 0 0,-1 1 0 0 0,1-1 0 0 0,0 1 1 0 0,0-1-1 0 0,-1-1-6 0 0,-1-3 5 0 0,0 1 1 0 0,1-1-1 0 0,0 1 1 0 0,0-1-1 0 0,1 0 1 0 0,0 0-1 0 0,0 0 1 0 0,0 0-1 0 0,0 0 0 0 0,1 0 1 0 0,0 0-1 0 0,1 0 1 0 0,0-4-6 0 0,1-8 2 0 0,2 1 0 0 0,0-1 0 0 0,6-15-2 0 0,2-1-24 0 0,1 2 0 0 0,2-1 0 0 0,9-13 24 0 0,-13 27-13 0 0,1 1-1 0 0,0 0 0 0 0,1 1 0 0 0,2 0 0 0 0,-1 1 0 0 0,6-3 14 0 0,-15 15-5 0 0,0 0-1 0 0,0 1 0 0 0,0-1 0 0 0,1 1 0 0 0,-1 0 0 0 0,1 1 0 0 0,0-1 0 0 0,0 1 0 0 0,1 0 6 0 0,8-2 0 0 0,-14 4 0 0 0,1 0 0 0 0,-1 0 0 0 0,0 0 0 0 0,1 1 0 0 0,-1-1 0 0 0,0 0 0 0 0,0 1 0 0 0,1-1 0 0 0,-1 0 0 0 0,1 1 1 0 0,-1 0 1 0 0,1 0-1 0 0,-1 0 0 0 0,1 0 1 0 0,-1 1-1 0 0,1-1 0 0 0,-1 0 1 0 0,0 1-1 0 0,0-1 0 0 0,1 0 0 0 0,-1 1 1 0 0,0 0-1 0 0,0-1 0 0 0,0 1 1 0 0,-1-1-1 0 0,1 1 0 0 0,0 0 1 0 0,-1 0-1 0 0,1-1 0 0 0,-1 1 0 0 0,0 0 1 0 0,1 0-1 0 0,-1 0 0 0 0,0 1-1 0 0,1 5 20 0 0,-1 0-1 0 0,0 0 0 0 0,-1 0 1 0 0,0 0-1 0 0,0 1-19 0 0,-2 4 38 0 0,0-1-1 0 0,0 1 1 0 0,-1-1 0 0 0,-1 0-1 0 0,0-1 1 0 0,-1 1-1 0 0,-2 2-37 0 0,-9 14 131 0 0,-2-1-1 0 0,-5 5-130 0 0,18-24 23 0 0,-1 0 0 0 0,0-1 0 0 0,0 0 0 0 0,-3 1-23 0 0,6-5-18 0 0,1 0-1 0 0,-1 0 0 0 0,0-1 1 0 0,0 0-1 0 0,0 0 1 0 0,0 0-1 0 0,0 0 1 0 0,-1-1-1 0 0,1 1 1 0 0,-1-1 18 0 0,5-1-33 0 0,0 0 0 0 0,-1 0 0 0 0,1 0 0 0 0,0 0 0 0 0,0 0 0 0 0,0 0 0 0 0,0 0 0 0 0,0 0 0 0 0,0 0 0 0 0,0 0 0 0 0,0 0 0 0 0,-1 0 0 0 0,1 0 0 0 0,0 0 0 0 0,0 0 0 0 0,0 0 0 0 0,0 0 0 0 0,0 0 1 0 0,0 0-1 0 0,0 0 0 0 0,0 0 0 0 0,0 0 0 0 0,-1 0 0 0 0,1 0 0 0 0,0 0 0 0 0,0 0 0 0 0,0 0 0 0 0,0 0 0 0 0,0 0 0 0 0,0 0 0 0 0,0-1 0 0 0,0 1 0 0 0,0 0 0 0 0,0 0 0 0 0,0 0 0 0 0,0 0 33 0 0,-6-9-5573 0 0,4-6-1882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6.5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104 378 2759 0 0,'0'0'362'0'0,"0"0"474"0"0,0 0 204 0 0,-2 1 44 0 0,-8 15 652 0 0,9-15-1158 0 0,0 1-30 0 0,-10 26 1132 0 0,10-27-1112 0 0,1 1 2 0 0,-1-1-395 0 0,-1 14 1202 0 0,2-14-1240 0 0,0-1 1 0 0,0 1 0 0 0,-1 0 0 0 0,1-1 0 0 0,0 1 0 0 0,0 0 0 0 0,-1-1 0 0 0,1 1 0 0 0,0 0 0 0 0,-1-1-1 0 0,1 1 1 0 0,-1 0 0 0 0,1-1 0 0 0,-1 1 0 0 0,1-1 0 0 0,-1 1 0 0 0,1-1 0 0 0,-1 0 0 0 0,0 1-138 0 0,-6 2 401 0 0,5-3-17 0 0,0-1-7 0 0,-1 0-293 0 0,1 0 0 0 0,0-1 0 0 0,-1 0 0 0 0,1 1 0 0 0,0-1 0 0 0,0 0 0 0 0,0 0 0 0 0,0 0 0 0 0,0 0 0 0 0,0 0 0 0 0,0-1-1 0 0,1 1-83 0 0,-2-4 150 0 0,0 0 0 0 0,0 1 1 0 0,1-1-1 0 0,0 0 0 0 0,0-2-150 0 0,-2-10 119 0 0,0 0 0 0 0,1 0 0 0 0,1 0 0 0 0,1 0 0 0 0,1 0 0 0 0,1-3-119 0 0,3-34 163 0 0,5-20-163 0 0,-7 61 38 0 0,1-1 0 0 0,0 0 0 0 0,5-12-38 0 0,-6 22 8 0 0,0 0 1 0 0,0 0-1 0 0,1 0 1 0 0,-1 0-1 0 0,1 0 1 0 0,1 1-1 0 0,-1-1 1 0 0,0 1-1 0 0,1 0 1 0 0,0 0-1 0 0,0 0 1 0 0,1 0-9 0 0,-3 2 2 0 0,1 1 0 0 0,-1 0 1 0 0,0 0-1 0 0,0 0 0 0 0,1 0 1 0 0,-1 1-1 0 0,1-1 0 0 0,-1 1 1 0 0,1-1-1 0 0,-1 1 0 0 0,1 0 1 0 0,-1 0-1 0 0,1 0 0 0 0,-1 0 1 0 0,2 1-3 0 0,1-1 3 0 0,1 1 0 0 0,-1 1 0 0 0,0-1 0 0 0,0 1 0 0 0,0-1 0 0 0,4 3-3 0 0,0 1 0 0 0,0 1 0 0 0,-1-1 0 0 0,0 1 0 0 0,0 1 0 0 0,-1-1 0 0 0,1 1 0 0 0,-1 1 0 0 0,2 2 0 0 0,8 13 0 0 0,-1-1 0 0 0,5 12 0 0 0,-11-16 57 0 0,0 1-1 0 0,-1 0 1 0 0,-2 1-1 0 0,1 0 1 0 0,-2 0-1 0 0,-1 0 1 0 0,0 1-1 0 0,-2 0 1 0 0,0 0 0 0 0,-2 0-1 0 0,0 0 1 0 0,-1 0-1 0 0,-1 1 1 0 0,-1-1-1 0 0,-1 1-56 0 0,1-13 111 0 0,0 0 1 0 0,0-1-1 0 0,-1 1 0 0 0,0-1 0 0 0,0 0 0 0 0,-1 1 0 0 0,-5 6-111 0 0,8-12 44 0 0,-1-1 0 0 0,0 1 0 0 0,0-1 0 0 0,0 0 0 0 0,0 1 0 0 0,0-1 0 0 0,-1 0 0 0 0,1 0 0 0 0,-1 0-1 0 0,1-1 1 0 0,-1 1 0 0 0,0-1 0 0 0,0 1 0 0 0,1-1 0 0 0,-1 0 0 0 0,0 0 0 0 0,0 0 0 0 0,0 0 0 0 0,0-1 0 0 0,-1 1-1 0 0,1-1 1 0 0,0 0 0 0 0,0 0 0 0 0,-1 0-44 0 0,-1 0 20 0 0,0-1 0 0 0,0 0 0 0 0,0 0 0 0 0,0 0 0 0 0,1 0 0 0 0,-1-1 0 0 0,0 0 0 0 0,1 0 0 0 0,-1 0-1 0 0,1-1 1 0 0,-1 0-20 0 0,-1-1 52 0 0,0-1 0 0 0,1 1 0 0 0,0-1 0 0 0,0 0 0 0 0,0 0-1 0 0,1-1 1 0 0,-3-3-52 0 0,-1-3 70 0 0,1-1 0 0 0,1 1 0 0 0,0-1 0 0 0,0-1 0 0 0,1 1 0 0 0,1-1 0 0 0,-2-9-70 0 0,2 2-10 0 0,1-1-1 0 0,0 0 1 0 0,2 0 0 0 0,0-21 10 0 0,2 26-10 0 0,1 0 1 0 0,0-1-1 0 0,2 1 1 0 0,-1 0-1 0 0,2 1 0 0 0,4-9 10 0 0,-6 17-9 0 0,0 0 0 0 0,1 0-1 0 0,0 1 1 0 0,1 0-1 0 0,0 0 1 0 0,0 0 0 0 0,0 0-1 0 0,1 1 1 0 0,1-1 9 0 0,-4 4-7 0 0,1-1 0 0 0,0 1 0 0 0,0 1 1 0 0,0-1-1 0 0,0 0 0 0 0,0 1 0 0 0,0 0 0 0 0,1 0 1 0 0,-1 0-1 0 0,1 1 0 0 0,0-1 0 0 0,0 1 1 0 0,-1 0-1 0 0,1 0 0 0 0,0 1 0 0 0,2-1 7 0 0,0 2-5 0 0,-1-1-1 0 0,0 1 1 0 0,1 0-1 0 0,-1 0 1 0 0,0 1-1 0 0,0 0 1 0 0,0 0-1 0 0,0 0 1 0 0,0 1-1 0 0,0 0 1 0 0,-1 0-1 0 0,1 0 1 0 0,2 3 5 0 0,3 2-3 0 0,-1 2 1 0 0,1-1-1 0 0,-2 1 1 0 0,1 1-1 0 0,4 6 3 0 0,-8-7 0 0 0,1 0 0 0 0,-1 0 0 0 0,-1 0 0 0 0,0 0 0 0 0,-1 1 0 0 0,0 0 0 0 0,0 0 0 0 0,-1 0 0 0 0,0 0 0 0 0,-1 1 0 0 0,-1-1 0 0 0,0 1 0 0 0,0-1 0 0 0,-1 1 0 0 0,0 1 0 0 0,-1 5 7 0 0,-1 0 0 0 0,0 0 0 0 0,-4 13-7 0 0,4-23 7 0 0,0 1 0 0 0,-1-1-1 0 0,0 0 1 0 0,-1 0 0 0 0,0 0-1 0 0,0 0 1 0 0,0 0 0 0 0,-5 4-7 0 0,7-9 7 0 0,0-1-1 0 0,1 0 1 0 0,-1 0 0 0 0,0-1 0 0 0,0 1-1 0 0,0 0 1 0 0,-1-1 0 0 0,1 1 0 0 0,0-1-1 0 0,-1 0 1 0 0,1 0 0 0 0,0 1 0 0 0,-1-2-1 0 0,1 1 1 0 0,-1 0 0 0 0,0 0 0 0 0,1-1-1 0 0,-1 0 1 0 0,0 1 0 0 0,1-1 0 0 0,-1 0-1 0 0,0 0 1 0 0,1-1 0 0 0,-1 1 0 0 0,0 0-1 0 0,1-1 1 0 0,-1 0 0 0 0,-1 0-7 0 0,-1-1 19 0 0,-1 0-1 0 0,0-1 1 0 0,1 0 0 0 0,-1 0-1 0 0,1 0 1 0 0,0-1 0 0 0,0 0-1 0 0,0 0 1 0 0,1 0 0 0 0,-1 0-1 0 0,-2-5-18 0 0,0 0 13 0 0,0 0 0 0 0,0 0-1 0 0,1-1 1 0 0,0 0 0 0 0,1 0-1 0 0,1-1 1 0 0,-1 1-1 0 0,1-1 1 0 0,1 0 0 0 0,0 0-1 0 0,-1-10-12 0 0,1 1-13 0 0,1 0 1 0 0,0 0-1 0 0,1-1 0 0 0,2 1 0 0 0,0-5 13 0 0,0 16-5 0 0,0 1 0 0 0,1-1 0 0 0,0 1 0 0 0,0 0 1 0 0,1 0-1 0 0,0 0 0 0 0,0 0 0 0 0,1 0 0 0 0,0 0 0 0 0,0 1 0 0 0,1 0 0 0 0,0 0 0 0 0,4-5 5 0 0,-7 10-3 0 0,0 0 0 0 0,0 1 0 0 0,0-1 0 0 0,0 1 0 0 0,0-1 0 0 0,0 1 0 0 0,0 0 0 0 0,0 0 0 0 0,1-1 0 0 0,-1 2 0 0 0,0-1 0 0 0,1 0 0 0 0,-1 0-1 0 0,0 1 1 0 0,1-1 0 0 0,-1 1 0 0 0,1 0 0 0 0,-1 0 0 0 0,1 0 0 0 0,-1 0 0 0 0,2 0 3 0 0,-1 1-4 0 0,0-1 0 0 0,1 1 0 0 0,-1 0 0 0 0,0 0 0 0 0,0 1 0 0 0,0-1 0 0 0,0 1 0 0 0,0-1 0 0 0,-1 1 0 0 0,1 0 0 0 0,0 0 0 0 0,-1 0 0 0 0,1 0 0 0 0,-1 1 0 0 0,0-1 0 0 0,1 1 4 0 0,4 8-11 0 0,-1-1 1 0 0,0 1-1 0 0,0 1 0 0 0,-1-1 1 0 0,0 1-1 0 0,2 10 11 0 0,-3-7 1 0 0,0 0 0 0 0,-1 1-1 0 0,-1-1 1 0 0,0 0 0 0 0,-1 1-1 0 0,0-1 1 0 0,-1 1 0 0 0,-1-1 0 0 0,-1 1-1 0 0,0-1 1 0 0,-1 0 0 0 0,-1 1-1 0 0,0-1 1 0 0,-1-1 0 0 0,-5 12-1 0 0,8-23 10 0 0,-2 8 1 0 0,-1 0-1 0 0,0-1 1 0 0,-1 0 0 0 0,0 0-1 0 0,-1-1-10 0 0,5-6 7 0 0,0-1-1 0 0,0 0 0 0 0,-1 0 0 0 0,1 1 0 0 0,-1-1 0 0 0,1-1 0 0 0,-1 1 1 0 0,0 0-1 0 0,-1 0-6 0 0,2-1 10 0 0,0 0 1 0 0,1-1-1 0 0,-1 1 1 0 0,-1-1 0 0 0,1 1-1 0 0,0-1 1 0 0,0 0-1 0 0,0 0 1 0 0,0 0-1 0 0,0 0 1 0 0,0 0-1 0 0,0 0 1 0 0,0-1 0 0 0,0 1-1 0 0,-1-1-10 0 0,-1 0 17 0 0,0-1 0 0 0,0 1 0 0 0,1-1 0 0 0,-1 0 0 0 0,0-1 0 0 0,1 1 0 0 0,-1 0 0 0 0,1-1 0 0 0,0 0 0 0 0,-1 0 0 0 0,2 0 0 0 0,-1 0 0 0 0,0-1 0 0 0,0 1 0 0 0,1-1-17 0 0,-3-4 13 0 0,0-1-1 0 0,0 1 1 0 0,1-1 0 0 0,0 0-1 0 0,1 0 1 0 0,0-2-13 0 0,-1-4 9 0 0,0 0 1 0 0,2-1 0 0 0,0 0-1 0 0,1 1 1 0 0,0-1 0 0 0,2-12-10 0 0,0 8-1 0 0,2 0 0 0 0,0 1 0 0 0,1-1 0 0 0,1 1 0 0 0,1-3 1 0 0,-3 14-7 0 0,0 0 0 0 0,1 0 0 0 0,-1 1 0 0 0,1-1-1 0 0,1 1 1 0 0,-1-1 0 0 0,1 1 0 0 0,5-4 7 0 0,-7 8-5 0 0,0-1 0 0 0,1 1 1 0 0,-1 1-1 0 0,1-1 0 0 0,-1 0 0 0 0,1 1 0 0 0,0 0 1 0 0,0 0-1 0 0,0 0 0 0 0,0 0 0 0 0,1 1 0 0 0,-1-1 1 0 0,0 1-1 0 0,1 0 0 0 0,-1 1 0 0 0,1-1 0 0 0,0 1 5 0 0,1-1-2 0 0,0 1 0 0 0,-1 1 0 0 0,1-1 0 0 0,-1 1 0 0 0,1 0 0 0 0,-1 0 0 0 0,1 1 0 0 0,-1-1 0 0 0,1 1 0 0 0,-1 0 0 0 0,0 1 0 0 0,0-1 0 0 0,0 1 0 0 0,-1 0 0 0 0,1 0 0 0 0,0 1 0 0 0,-1-1 0 0 0,0 1 0 0 0,0 0-1 0 0,0 0 1 0 0,-1 0 0 0 0,1 1 0 0 0,-1-1 0 0 0,0 1 0 0 0,0 0 0 0 0,0 1 2 0 0,1 2 4 0 0,-1 0 1 0 0,0 0-1 0 0,0 1 0 0 0,-1-1 1 0 0,0 1-1 0 0,0 0 0 0 0,-1 0 0 0 0,0-1 1 0 0,-1 1-1 0 0,0 0 0 0 0,0 0 1 0 0,-1 0-1 0 0,0 0 0 0 0,-2 6-4 0 0,0-1 47 0 0,-1-1-1 0 0,0 1 1 0 0,-1-1-1 0 0,0 0 1 0 0,-1 0-1 0 0,-1 0 1 0 0,0-1-1 0 0,-8 11-46 0 0,10-16 17 0 0,-1-1-1 0 0,0 1 1 0 0,0-2-1 0 0,0 1 1 0 0,-1-1-1 0 0,1 0 0 0 0,-1 0 1 0 0,-5 2-17 0 0,0-1-16 0 0,0 0 1 0 0,0-1-1 0 0,-1 0 0 0 0,1-1 0 0 0,-2 0 16 0 0,9-3-342 0 0,0 0 0 0 0,0 0 0 0 0,-1-1 0 0 0,1 0-1 0 0,0 0 1 0 0,-1 0 0 0 0,1 0 0 0 0,0-1 0 0 0,0 0-1 0 0,-1 0 1 0 0,1 0 0 0 0,0-1 342 0 0,-17-6-7523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7.7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518 45 3223 0 0,'0'0'143'0'0,"2"0"166"0"0,12-2 2805 0 0,0-1-1 0 0,3-2-3113 0 0,-15 4 513 0 0,0 1-35 0 0,4-3-20 0 0,-5 3-2 0 0,-1 0-1 0 0,2-1-7 0 0,5-1-7 0 0,-5 1-1 0 0,-2 1-8 0 0,0 0-33 0 0,0 0-14 0 0,0 0-1 0 0,0 0-10 0 0,0 0-48 0 0,0 0-26 0 0,0 0-4 0 0,0-1-6 0 0,0 0-240 0 0,0 0 0 0 0,0 0 0 0 0,0 0 0 0 0,-1 0 0 0 0,1 0 0 0 0,-1 0 0 0 0,1 0 0 0 0,0 0 0 0 0,-1 0 0 0 0,1 0 0 0 0,-1 0 0 0 0,0 0 0 0 0,1 0 0 0 0,-1 0 0 0 0,0 1 1 0 0,0-1-1 0 0,1 0 0 0 0,-1 0 0 0 0,0 1 0 0 0,0-1 0 0 0,0 1 0 0 0,0-1 0 0 0,0 1 0 0 0,0-1 0 0 0,0 1 0 0 0,0 0 0 0 0,0-1 0 0 0,0 1-50 0 0,-2-1 81 0 0,0 0-1 0 0,0 1 1 0 0,1-1-1 0 0,-1 1 1 0 0,0 0-1 0 0,0-1 1 0 0,0 1-1 0 0,0 1 1 0 0,0-1-1 0 0,-2 1-80 0 0,-1 0 112 0 0,-10 2 148 0 0,1 2 0 0 0,-1-1 0 0 0,1 2 0 0 0,-1 0-260 0 0,-132 70 708 0 0,120-60-661 0 0,1 1 0 0 0,1 2 0 0 0,1 1 0 0 0,-3 4-47 0 0,2 1 0 0 0,-10 13 0 0 0,26-26 0 0 0,0 0 0 0 0,1 1 0 0 0,1 0 0 0 0,-5 9 0 0 0,4-4 0 0 0,4-10 0 0 0,1 0 0 0 0,0 0 0 0 0,1 1 0 0 0,0-1 0 0 0,0 1 0 0 0,-1 6 0 0 0,3-3 0 0 0,1-10-3 0 0,0-1-1 0 0,0 0 0 0 0,0 0-1 0 0,0 0 1 0 0,1 0 0 0 0,-1-1 0 0 0,0 1 0 0 0,0 0 0 0 0,1 0 0 0 0,-1 0 0 0 0,0-1 0 0 0,1 1 0 0 0,-1 0 0 0 0,1 0 0 0 0,-1-1 4 0 0,9 15-13 0 0,-6-12 11 0 0,1-1-5 0 0,11 10-13 0 0,0-1 1 0 0,1-1 0 0 0,15 7 18 0 0,4 1 6 0 0,14 2-5 0 0,-23-9 0 0 0,-1 1 0 0 0,14 9 0 0 0,-27-14 0 0 0,0 1 0 0 0,-1 0 0 0 0,0 1 0 0 0,0 0 0 0 0,-1 0 0 0 0,1 3 0 0 0,0 0-7 0 0,-6-7 36 0 0,0 0 0 0 0,-1 1 0 0 0,1-1 0 0 0,-1 1 0 0 0,-1 0 0 0 0,2 3-29 0 0,-1-2 116 0 0,0 0-1 0 0,-1 1 1 0 0,0-1 0 0 0,-1 1 0 0 0,0 0-1 0 0,0 0 1 0 0,0 0 0 0 0,-1 0 0 0 0,-1 0-1 0 0,1 0 1 0 0,-1 2-116 0 0,-1-3 74 0 0,0 0 0 0 0,0 1 0 0 0,0-1 0 0 0,-1 0 0 0 0,0 0 0 0 0,0 0 0 0 0,-1 0 0 0 0,0-1 0 0 0,0 1 0 0 0,-1-1 0 0 0,0 0-1 0 0,0 1 1 0 0,0-2 0 0 0,-1 1 0 0 0,0 0 0 0 0,0-1 0 0 0,0 0 0 0 0,-1 0 0 0 0,0-1 0 0 0,0 0 0 0 0,0 0 0 0 0,0 0 0 0 0,0 0 0 0 0,-6 1-74 0 0,-16 6 75 0 0,1-1 1 0 0,-2-2-1 0 0,1-1 1 0 0,-1-1-1 0 0,-29 2-75 0 0,28-4-13 0 0,13-1-38 0 0,0-1 0 0 0,0-1 0 0 0,0-1 0 0 0,-8-1 51 0 0,17 1-246 0 0,7 0-60 0 0,1 0-13 0 0,0 0-126 0 0,0 0-527 0 0,0-2-232 0 0,0-1-149 0 0,0-1 0 0 0,1 1 0 0 0,0 0 0 0 0,-1-1 0 0 0,2-1 1353 0 0,3-9-6070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9.6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59 2303 0 0,'0'0'338'0'0,"0"0"576"0"0,1-1 256 0 0,13-29 4232 0 0,-14 28-4858 0 0,0 2 0 0 0,0-1-6 0 0,1-9-205 0 0,0 1 1008 0 0,-1 3 2951 0 0,-2 11-4002 0 0,-3 2-28 0 0,-5 19 132 0 0,1 0-1 0 0,-2 12-393 0 0,-11 58 411 0 0,4-13-155 0 0,7-36-128 0 0,3 1 1 0 0,2-1 0 0 0,1 2 0 0 0,3-1 0 0 0,2 0 0 0 0,5 31-129 0 0,-3-52 98 0 0,6 20-98 0 0,-6-37 25 0 0,1 0 0 0 0,0 0 0 0 0,1-1 0 0 0,0 1 0 0 0,0-1 0 0 0,2 2-25 0 0,-1-3 27 0 0,-5-7 41 0 0,0-1 18 0 0,2 0 2 0 0,1 0-64 0 0,-1 0-1 0 0,1-1 0 0 0,0 1 1 0 0,-1-1-1 0 0,1 0 0 0 0,-1 0 1 0 0,0 0-1 0 0,1 0 0 0 0,-1 0 1 0 0,0 0-1 0 0,1-1 0 0 0,-1 1 1 0 0,0-1-1 0 0,0 0 0 0 0,0 1 1 0 0,-1-1-1 0 0,1 0 0 0 0,0 0 1 0 0,-1 0-1 0 0,1 0 0 0 0,-1-1-23 0 0,6-8 114 0 0,0 1 0 0 0,-2-2-1 0 0,5-10-113 0 0,-9 20 9 0 0,16-43 109 0 0,-1-1 0 0 0,-2-6-118 0 0,1-1 156 0 0,11-22-156 0 0,-24 71 1 0 0,3-10 20 0 0,1 0 0 0 0,1 1 0 0 0,2-4-21 0 0,-2 8 0 0 0,-7 9 0 0 0,1 0 0 0 0,-1-1 0 0 0,1 1 0 0 0,-1 0 0 0 0,1 0 0 0 0,-1-1 0 0 0,1 1 0 0 0,-1 0 0 0 0,1 0 0 0 0,-1 0 0 0 0,1-1 0 0 0,-1 1 0 0 0,1 0 0 0 0,0 0 0 0 0,0 0 0 0 0,1 0 0 0 0,1 1 0 0 0,0-1 0 0 0,-1 1 0 0 0,1 0 0 0 0,-1-1 0 0 0,0 1 0 0 0,1 0 0 0 0,-1 1 0 0 0,0-1 0 0 0,1 0 0 0 0,-1 1 0 0 0,0-1 0 0 0,0 1 0 0 0,0-1 0 0 0,0 1 0 0 0,0 0 0 0 0,-1 0 0 0 0,1 0 0 0 0,0 0 0 0 0,-1 0 0 0 0,1 1 0 0 0,1 3 0 0 0,1 0 0 0 0,-1 0 0 0 0,0 1 0 0 0,0-1 0 0 0,0 1 0 0 0,-1 0 0 0 0,0 2 0 0 0,8 30 0 0 0,1 0 0 0 0,7 14 0 0 0,-18-53 0 0 0,15 36 19 0 0,10 17-19 0 0,-20-44 5 0 0,0 1 0 0 0,1-1 0 0 0,0 0 0 0 0,1 0 0 0 0,0-1 0 0 0,1 0-1 0 0,5 5-3 0 0,-10-10 3 0 0,1 0 1 0 0,-1-1-1 0 0,1 0 1 0 0,0 0 0 0 0,-1 0-1 0 0,1 0 1 0 0,0-1 0 0 0,0 1-1 0 0,0-1 1 0 0,0 0 0 0 0,0 0-1 0 0,1 0 1 0 0,-1-1 0 0 0,0 0-1 0 0,0 1 1 0 0,0-1 0 0 0,5-1-5 0 0,-3 0 17 0 0,0 0 1 0 0,0-1-1 0 0,0 0 1 0 0,0 0-1 0 0,0 0 1 0 0,0-1-1 0 0,0 0 1 0 0,-1 0-1 0 0,1 0 1 0 0,-1 0-1 0 0,3-3-17 0 0,4-4 103 0 0,-1 0-1 0 0,0-1 0 0 0,-1 0 0 0 0,0-1 0 0 0,-1 0 1 0 0,0-1-1 0 0,4-8-102 0 0,-3 4 148 0 0,-2-1 1 0 0,0 0 0 0 0,0-1-1 0 0,-2 0 1 0 0,3-12-149 0 0,-1-9 289 0 0,0 1-1 0 0,-3-1 1 0 0,-1-1 0 0 0,-2-4-289 0 0,-3 15 150 0 0,0-1 1 0 0,-2 1-1 0 0,-1 0 0 0 0,-1 1 1 0 0,-8-26-151 0 0,8 40 12 0 0,-1 0 1 0 0,-1 1-1 0 0,0-2-12 0 0,6 15-75 0 0,1 1-22 0 0,0 0-106 0 0,0 0-21 0 0,0 0 7 0 0,0 0-91 0 0,0 0-385 0 0,0 0-166 0 0,1 1-902 0 0,7 6-3656 0 0,1 0-1569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25.68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105 815 2303 0 0,'0'0'284'0'0,"0"0"354"0"0,0 0 156 0 0,0 0 34 0 0,0 0-77 0 0,0 0-342 0 0,0 0-149 0 0,-2 2-32 0 0,-2 6-29 0 0,2-7-103 0 0,2-1-31 0 0,0 3-11 0 0,0 7-33 0 0,0-8 36 0 0,0 0 23 0 0,-1 8-6 0 0,1-7 11 0 0,-1-1-16 0 0,1 10 1 0 0,7 4 332 0 0,0 8 494 0 0,-6-21-736 0 0,-1-3 0 0 0,0 0-4 0 0,0 0-16 0 0,2 1-4 0 0,5 7 0 0 0,-5-6 3 0 0,-2-2 10 0 0,0 0 3 0 0,0 0 0 0 0,3-1 0 0 0,1 0-89 0 0,1-1-1 0 0,-1 0 0 0 0,0 0 0 0 0,0 0 0 0 0,0 0 1 0 0,0-1-1 0 0,0 1 0 0 0,0-1 0 0 0,0 0 0 0 0,2-3-62 0 0,6-6 186 0 0,-1-1-1 0 0,4-7-185 0 0,9-9 175 0 0,36-46 117 0 0,-25 29-200 0 0,-19 26-55 0 0,38-50 39 0 0,-42 53-48 0 0,0-1 0 0 0,-2 0 1 0 0,2-6-29 0 0,52-131 94 0 0,-50 120-60 0 0,2-6-23 0 0,-7 16-11 0 0,1 1-1 0 0,3-5 1 0 0,0 6 54 0 0,12-17-54 0 0,-18 30 20 0 0,-1 0-1 0 0,2-6-19 0 0,0-1 18 0 0,1 2-1 0 0,9-12-17 0 0,-15 23 9 0 0,8-18 60 0 0,-3 8-3 0 0,2-7 0 0 0,-10 18-57 0 0,1 1 47 0 0,-1 2 21 0 0,0 0 6 0 0,0 0 10 0 0,0 0 1 0 0,0 0-12 0 0,0 0-2 0 0,0 0 0 0 0,0 0 0 0 0,0 0 0 0 0,0 0-2 0 0,0 0-12 0 0,0 0-2 0 0,0 0 2 0 0,-2 2 3 0 0,-6 5-4 0 0,-19 21 59 0 0,8-8-58 0 0,7-6-45 0 0,0-1 0 0 0,0 2 1 0 0,2-1-1 0 0,-8 14-21 0 0,-38 71 215 0 0,-3 5 151 0 0,42-75-272 0 0,-1-1 0 0 0,-15 17-94 0 0,-16 24 23 0 0,-89 134 30 0 0,123-182-47 0 0,-50 68 52 0 0,51-69-58 0 0,10-14 0 0 0,0-1 0 0 0,0 0 0 0 0,0 0 0 0 0,-4 4 0 0 0,-3 0 0 0 0,10-6 0 0 0,0 1 0 0 0,-9 7 0 0 0,0-2 0 0 0,0 0 0 0 0,1-1 0 0 0,0-1 0 0 0,0 0 0 0 0,-1 1 0 0 0,3-4-10 0 0,5-3-44 0 0,2-1-10 0 0,2-1 11 0 0,3-2 33 0 0,23-13-35 0 0,-14 7 42 0 0,0-1 1 0 0,0 0-1 0 0,-1-1 0 0 0,0 0 0 0 0,11-13 13 0 0,-11 12 0 0 0,1 0 0 0 0,3-1 0 0 0,17-14 0 0 0,4-7 13 0 0,2-3-51 0 0,1 3-1 0 0,22-13 39 0 0,-55 41 0 0 0,0 0 0 0 0,0-1 0 0 0,-1 0 0 0 0,7-7 0 0 0,4-8 0 0 0,1-3 0 0 0,-11 15 0 0 0,10-15 0 0 0,-2 6 0 0 0,-2-1 0 0 0,0-1 0 0 0,8-19 0 0 0,-22 39 0 0 0,10-16 0 0 0,4-4 0 0 0,-8 11 0 0 0,-3 3 0 0 0,1 1 0 0 0,0-1 0 0 0,3-3 0 0 0,-3 4 0 0 0,14-25 0 0 0,-4 8 0 0 0,-6 10 0 0 0,0 1 0 0 0,0 2 0 0 0,-1-1 0 0 0,1 0 0 0 0,-1 3 11 0 0,-3 6 32 0 0,5-4-33 0 0,0 1 1 0 0,-9 5-10 0 0,0 0-1 0 0,0 0 1 0 0,0 0-1 0 0,0 0 1 0 0,0 0 0 0 0,0 0-1 0 0,0 0 1 0 0,0 0 0 0 0,0 0-1 0 0,1 0 1 0 0,-1 0 0 0 0,0 0-1 0 0,0-1 1 0 0,0 1-1 0 0,0 0 1 0 0,0 0 0 0 0,0 0-1 0 0,0 0 1 0 0,0 0 0 0 0,0 0-1 0 0,0 0 1 0 0,0 0 0 0 0,0 0-1 0 0,0 0 1 0 0,0 0-1 0 0,1 0 1 0 0,-1 0 0 0 0,0 0-1 0 0,0 1 1 0 0,0-1 0 0 0,0 0-1 0 0,0 0 1 0 0,0 0 0 0 0,0 0-1 0 0,0 0 1 0 0,0 0 0 0 0,0 0-1 0 0,0 0 1 0 0,0 0-1 0 0,0 0 1 0 0,0 0 0 0 0,0 0-1 0 0,0 0 1 0 0,0 0 0 0 0,0 0-1 0 0,0 0 1 0 0,0 0 0 0 0,1 0-1 0 0,-1 0 1 0 0,0 0-1 0 0,0 1 1 0 0,0-1 0 0 0,0 0-1 0 0,0 0 1 0 0,0 0 0 0 0,0 0-1 0 0,0 0 1 0 0,0 0 0 0 0,0 0-1 0 0,0 0 1 0 0,0 0-1 0 0,0 0 1 0 0,0 0 0 0 0,0 0-1 0 0,0 0 1 0 0,-1 0 0 0 0,1 1-1 0 0,3 11 10 0 0,-4 0 1 0 0,0-7 32 0 0,-4 5-33 0 0,-2 3-10 0 0,-11 8 0 0 0,12-14 0 0 0,-1 1 0 0 0,-5 5 0 0 0,1-3 0 0 0,-1 3 0 0 0,8-10 0 0 0,-1-1 0 0 0,-16 19 0 0 0,8-8 0 0 0,1 2 0 0 0,0-1 0 0 0,-4 9 0 0 0,-19 24 0 0 0,22-31 0 0 0,1 0 0 0 0,-10 19 0 0 0,5-9-62 0 0,0 0-1 0 0,-2-1 0 0 0,-9 9 63 0 0,24-30-4 0 0,-47 64-471 0 0,-3 9 475 0 0,-18 26-585 0 0,59-86-229 0 0,2 1 0 0 0,-4 7 814 0 0,4-7-4296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6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14 6911 0 0,'0'0'315'0'0,"0"0"-7"0"0,0 0-108 0 0,-2-1 281 0 0,-16-6 1441 0 0,16 6-1418 0 0,0 0-59 0 0,-6-1-12 0 0,6 1-22 0 0,1 1-364 0 0,0 0-1 0 0,0 0 1 0 0,1-1-1 0 0,-1 1 1 0 0,0 0-1 0 0,0 0 1 0 0,0 0-1 0 0,1 0 1 0 0,-1 0-1 0 0,0 0 1 0 0,0 1 0 0 0,1-1-1 0 0,-1 0-46 0 0,-9 0 532 0 0,9 1-321 0 0,-3 3-77 0 0,1-1 0 0 0,-1 0 0 0 0,1 1 0 0 0,0 0 0 0 0,0 0 0 0 0,1 0-1 0 0,-1 0 1 0 0,1 0 0 0 0,0 0 0 0 0,0 1 0 0 0,0-1 0 0 0,1 1-134 0 0,-4 11 213 0 0,1 0-1 0 0,-2 15-212 0 0,1-2 273 0 0,-1 10 125 0 0,2-1 0 0 0,2 1 0 0 0,2 28-398 0 0,-1-1 374 0 0,-17 280 1145 0 0,16-321-1450 0 0,2 0-1 0 0,1 9-68 0 0,1-18 0 0 0,1 0 0 0 0,1 0 0 0 0,0-2 0 0 0,-1-10-175 0 0,-3-3 130 0 0,0-1-1 0 0,1 1 1 0 0,-1-1-1 0 0,1 1 0 0 0,-1-1 1 0 0,0 1-1 0 0,0 0 1 0 0,1-1-1 0 0,-1 1 1 0 0,0-1-1 0 0,0 1 1 0 0,1 0 45 0 0,1-1-303 0 0,6 2-27 0 0,-6-2-113 0 0,1-1-49 0 0,0-1 275 0 0,0 0 1 0 0,-1 0-1 0 0,1 0 1 0 0,0-1-1 0 0,-1 1 0 0 0,1-1 1 0 0,-1 1-1 0 0,1-1 0 0 0,-1 0 1 0 0,0 0-1 0 0,0 0 217 0 0,4-12-1494 0 0,-1 2-3164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2.28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127 506 8751 0 0,'-3'5'87'0'0,"1"1"-1"0"0,0-1 1 0 0,0 1 0 0 0,0 0-1 0 0,0 0 1 0 0,1 0-1 0 0,0 0 1 0 0,1 0-1 0 0,-1 0 1 0 0,1 0-1 0 0,0 0 1 0 0,0 0 0 0 0,1 2-87 0 0,2 12 89 0 0,1-1 0 0 0,1 0 1 0 0,3 8-90 0 0,0-1 200 0 0,67 267 624 0 0,-55-187 156 0 0,4 88-980 0 0,-23-170 250 0 0,0-1 1 0 0,-1 1 0 0 0,-2 8-251 0 0,2-29 138 0 0,0-3-11 0 0,-2-4-6 0 0,-11-21-148 0 0,0 0 0 0 0,2-1 0 0 0,1-1 1 0 0,2 1-1 0 0,-1-4 27 0 0,-27-138-656 0 0,21 90 189 0 0,-117-680-6850 0 0,128 724 7809 0 0,0-1 0 0 0,3 1 0 0 0,1 0 0 0 0,2-18-492 0 0,-1 47 236 0 0,0 0 1 0 0,0 0 0 0 0,0 0 0 0 0,1 0 0 0 0,-1 1-1 0 0,1-1 1 0 0,2-2-237 0 0,-3 4 709 0 0,3 4-6 0 0,2 2-565 0 0,0-1 1 0 0,-1 1-1 0 0,1 0 0 0 0,-1 0 1 0 0,1 0-1 0 0,-1 1 1 0 0,0 0-1 0 0,3 3-138 0 0,-1 0 104 0 0,1 1 1 0 0,-2 0-1 0 0,1 0 1 0 0,-1 1-1 0 0,0 0-104 0 0,8 15 224 0 0,-1 2-1 0 0,-2-1 1 0 0,6 17-224 0 0,25 77 1471 0 0,21 101-1471 0 0,-41-122 219 0 0,-5 2 0 0 0,1 52-219 0 0,6 194-328 0 0,-24-327-416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7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44 223 1375 0 0,'0'0'66'0'0,"0"0"243"0"0,-2 1 1004 0 0,-1 2 449 0 0,-1 0 0 0 0,1 0 0 0 0,0 1 0 0 0,-2 2-1762 0 0,2-3 202 0 0,1 1-1 0 0,-1 0 1 0 0,1 0 0 0 0,0 0 0 0 0,0 1 0 0 0,1-1 0 0 0,-1 0 0 0 0,0 2-202 0 0,1 3 256 0 0,-1 0 0 0 0,1 0 1 0 0,1 1-1 0 0,-1-1 0 0 0,2 0 0 0 0,-1 0 1 0 0,1 1-1 0 0,1 0-256 0 0,4 20 876 0 0,7 23-876 0 0,-6-31 191 0 0,-1 2-69 0 0,1-2 0 0 0,2 1 0 0 0,0-1 0 0 0,1-1 0 0 0,1 1 0 0 0,2 0-122 0 0,10 12 364 0 0,19 23-364 0 0,-31-44 68 0 0,0-1 0 0 0,1 0 0 0 0,1 0 0 0 0,-1-2 0 0 0,11 8-68 0 0,-17-14 43 0 0,1-1-1 0 0,-1 1 0 0 0,0-1 0 0 0,1 0 1 0 0,0 0-1 0 0,0-1 0 0 0,0 0 1 0 0,0 0-1 0 0,0-1 0 0 0,0 1 0 0 0,0-2 1 0 0,0 1-1 0 0,1-1 0 0 0,-1 0 1 0 0,0-1-1 0 0,0 1 0 0 0,0-1 0 0 0,1-1 1 0 0,-1 1-1 0 0,0-1 0 0 0,3-2-42 0 0,16-8 289 0 0,-1-1 0 0 0,9-7-289 0 0,-18 10 176 0 0,0-1 0 0 0,0-1 1 0 0,11-12-177 0 0,2-5 373 0 0,7-10-373 0 0,-21 22 96 0 0,-1-2 0 0 0,-1 0 0 0 0,0-2-96 0 0,33-62 165 0 0,-22 36-47 0 0,14-15-118 0 0,-8 16 19 0 0,65-93 111 0 0,-61 93-539 0 0,38-38 409 0 0,-43 54-1439 0 0,-1 1-4865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3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23 1375 0 0,'0'0'204'0'0,"0"0"320"0"0,0 0 144 0 0,0 0 32 0 0,0 0-37 0 0,0 0-172 0 0,2-1-71 0 0,0-1-295 0 0,-1 2-73 0 0,-1 0-1 0 0,1-1 1 0 0,0 1 0 0 0,-1-1-1 0 0,1 1 1 0 0,0 0 0 0 0,-1-1 0 0 0,1 1-1 0 0,0 0 1 0 0,0 0 0 0 0,0 0-1 0 0,-1 0 1 0 0,1 0-52 0 0,-1 0 372 0 0,0 0-11 0 0,2-2-1 0 0,17-11 968 0 0,-18 11-997 0 0,-1 2 42 0 0,0 0 13 0 0,0 0 4 0 0,0 0 2 0 0,0 0 0 0 0,0 0 0 0 0,0 0 0 0 0,0 0 11 0 0,0 0 45 0 0,0 0 21 0 0,0 0 3 0 0,0 0-12 0 0,0 0-50 0 0,0 0-24 0 0,0 0-2 0 0,0 0-4 0 0,0 0-17 0 0,0 0-10 0 0,0 0-1 0 0,-1 3-10 0 0,-27 45 636 0 0,-3 7-154 0 0,4 1-528 0 0,2 0-1 0 0,4 2 0 0 0,1 0 1 0 0,-3 26-296 0 0,-36 195 245 0 0,23-108-192 0 0,28-133-8 0 0,2 0-1 0 0,1 0 1 0 0,2 0-1 0 0,1 1 0 0 0,2-1 1 0 0,4 22-45 0 0,0-33 27 0 0,1-1-1 0 0,2 0 1 0 0,1 0 0 0 0,0-1-1 0 0,2 0 1 0 0,2 2-27 0 0,-6-14 14 0 0,0-1-1 0 0,1 0 1 0 0,0-1 0 0 0,5 5-14 0 0,-7-10-30 0 0,0 1 0 0 0,1-1 0 0 0,0-1 0 0 0,0 1 0 0 0,0-1 0 0 0,1 0 0 0 0,6 3 30 0 0,0-2-786 0 0,0 1 0 0 0,1-2-1 0 0,0 0 1 0 0,13 3 786 0 0,1 0-6207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4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71 126 1375 0 0,'0'0'222'0'0,"0"0"391"0"0,0 0 174 0 0,0 0 39 0 0,0 0-68 0 0,0 0-316 0 0,0 0-139 0 0,0 0-23 0 0,0 0-7 0 0,0 0-1 0 0,0 0 0 0 0,0 0 0 0 0,0 0 4 0 0,0 0 18 0 0,0 0 8 0 0,0 0 2 0 0,0 0 7 0 0,0 0 28 0 0,0 0 11 0 0,-2 1 2 0 0,-8 0 6 0 0,8 0 20 0 0,2-1 8 0 0,0 0 4 0 0,0 0 1 0 0,-2 0-6 0 0,-24 0 1159 0 0,24 0-1152 0 0,-1 0 0 0 0,1 0-199 0 0,-2 1-67 0 0,0 0 2730 0 0,6-4-2632 0 0,-1 1-184 0 0,0-1 0 0 0,1 1 0 0 0,0 0-1 0 0,-1 0 1 0 0,1 0 0 0 0,0 0 0 0 0,0 1 0 0 0,0-1 0 0 0,0 0 0 0 0,0 1 0 0 0,3-2-40 0 0,4-2 157 0 0,2 0 1 0 0,3-1-158 0 0,9-4 167 0 0,3-4-116 0 0,7-2 267 0 0,34-13-318 0 0,-56 25 25 0 0,0 0 0 0 0,0 1 0 0 0,1 1 0 0 0,-1 0 0 0 0,0 0-1 0 0,1 1 1 0 0,-1 1 0 0 0,6 0-25 0 0,-2 2 11 0 0,-1 3 32 0 0,-11-4-40 0 0,-1 1 1 0 0,1 0 0 0 0,-1 0 0 0 0,1 0 0 0 0,-1 0 0 0 0,0 0 0 0 0,0 0 0 0 0,0 0 0 0 0,0 1 0 0 0,0-1-1 0 0,0 1 1 0 0,-1 0 0 0 0,1-1 0 0 0,0 4-4 0 0,2 4 39 0 0,0 0 0 0 0,-1 1 0 0 0,1 6-39 0 0,-2-11 15 0 0,-1 2 37 0 0,0 0 0 0 0,0-1 0 0 0,-1 1 0 0 0,0 0 0 0 0,0 0-1 0 0,0-1 1 0 0,-1 1 0 0 0,0 0 0 0 0,-1-1 0 0 0,0 1 0 0 0,-3 6-52 0 0,-1 2 130 0 0,-1 0-1 0 0,0-1 1 0 0,-1 0 0 0 0,-10 12-130 0 0,10-16 54 0 0,0-1 0 0 0,-1-1 1 0 0,0 1-1 0 0,-9 6-54 0 0,-8 8 73 0 0,14-12-41 0 0,-1-1 0 0 0,0 0-1 0 0,0-1 1 0 0,-1 0 0 0 0,-10 5-32 0 0,-37 18 24 0 0,60-32-21 0 0,1-1-2 0 0,-1 0 1 0 0,1 0 0 0 0,-1 0-1 0 0,1 1 1 0 0,0-1 0 0 0,-1 0-1 0 0,1 0 1 0 0,-1 0 0 0 0,1 1-1 0 0,0-1 1 0 0,-1 0 0 0 0,1 0-1 0 0,0 1 1 0 0,-1-1 0 0 0,1 0-1 0 0,0 1 1 0 0,0-1 0 0 0,-1 0-1 0 0,1 1 1 0 0,0-1 0 0 0,0 1-1 0 0,-1-1 1 0 0,1 0 0 0 0,0 1-2 0 0,1 0 0 0 0,-1 0 1 0 0,1 0 0 0 0,0 0 0 0 0,-1-1 0 0 0,1 1-1 0 0,0 0 1 0 0,0 0 0 0 0,0-1 0 0 0,-1 1 0 0 0,1 0 0 0 0,0-1-1 0 0,0 1 1 0 0,0-1 0 0 0,0 1 0 0 0,0-1 0 0 0,1 1-1 0 0,24 8-2 0 0,-18-7 1 0 0,7 4-8 0 0,-1 0 0 0 0,-1 1 0 0 0,1 1 0 0 0,-1 0 0 0 0,-1 0 0 0 0,1 1 0 0 0,-1 1 0 0 0,-1 0 0 0 0,0 1 0 0 0,0 0-1 0 0,-1 0 1 0 0,-1 1 0 0 0,0 1 0 0 0,0 0 0 0 0,1 4 9 0 0,-4-6 3 0 0,-1 1 0 0 0,0-1 0 0 0,-1 1 1 0 0,-1-1-1 0 0,0 1 0 0 0,0 0 0 0 0,-1 0 0 0 0,0 0 0 0 0,-1 1 0 0 0,-1 0-3 0 0,0-3 8 0 0,0 1 0 0 0,-1 0-1 0 0,0-1 1 0 0,-1 1 0 0 0,-1-1 0 0 0,1 0-1 0 0,-1 0 1 0 0,-1 0 0 0 0,0 0-1 0 0,-1 0 1 0 0,-3 6-8 0 0,-4 3 179 0 0,0-1-1 0 0,-11 13-178 0 0,16-23 110 0 0,0-1-1 0 0,-1 0 0 0 0,1 0 1 0 0,-1 0-1 0 0,-1-1 0 0 0,-8 5-108 0 0,6-5 89 0 0,-1 0 1 0 0,1-1 0 0 0,-1 0 0 0 0,0-1 0 0 0,-9 2-91 0 0,13-4 46 0 0,-1-1 0 0 0,0 1 0 0 0,1-2 0 0 0,-1 1 0 0 0,0-1 0 0 0,0-1 0 0 0,1 1 0 0 0,-7-2-46 0 0,9 0-4 0 0,0 0 0 0 0,0 0-1 0 0,0-1 1 0 0,0 1 0 0 0,1-1-1 0 0,-1 0 1 0 0,1-1 0 0 0,0 1-1 0 0,0-1 1 0 0,0 0 0 0 0,1-1-1 0 0,-1 1 1 0 0,-2-4 4 0 0,6 6-614 0 0,0-8-1785 0 0,0 8-2454 0 0,1 2-1393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1 3223 0 0,'0'0'143'0'0,"0"0"280"0"0,0 0 1069 0 0,2 3 461 0 0,2 6-1303 0 0,-1 0 0 0 0,0 1 0 0 0,0 0 0 0 0,-1-1 0 0 0,0 1 0 0 0,-1 0 0 0 0,0 0 0 0 0,0 0 0 0 0,-1 0 0 0 0,0 0 0 0 0,-1 0 0 0 0,-1 5-650 0 0,-2 5 413 0 0,0-1 0 0 0,-1 1 0 0 0,-1-1 0 0 0,0 0-1 0 0,-2-1 1 0 0,-1 1-413 0 0,0 1 298 0 0,-1-1 0 0 0,-1-1 0 0 0,0 0-1 0 0,-2 0 1 0 0,0-1 0 0 0,-1-1 0 0 0,-1 0-1 0 0,0-1 1 0 0,-7 4-298 0 0,12-9 56 0 0,-10 6 22 0 0,12-11-81 0 0,6-3-62 0 0,2-2-9 0 0,0 0-155 0 0,-1-3-660 0 0,-4-9-287 0 0,4-4-58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230 207 4143 0 0,'0'0'319'0'0,"-3"0"-210"0"0,-27 0 2545 0 0,20 0-1761 0 0,8 0-240 0 0,0 0-107 0 0,-36-6 1928 0 0,36 6-2000 0 0,2 0 4 0 0,0 0 2 0 0,0 0 0 0 0,0 0-17 0 0,0-3-74 0 0,3-6-146 0 0,0 1 0 0 0,1-1 0 0 0,0 1 0 0 0,0 0 0 0 0,1 0 0 0 0,0 0-1 0 0,0 0 1 0 0,3-2-243 0 0,14-16 860 0 0,18-15-860 0 0,-30 32 178 0 0,1 0 0 0 0,0 1 0 0 0,1 0 0 0 0,10-5-178 0 0,-19 11 121 0 0,-2 2-104 0 0,0 0 0 0 0,-1 0-1 0 0,1 0 1 0 0,0 0 0 0 0,0-1-1 0 0,0 1 1 0 0,0 0 0 0 0,0-1 0 0 0,-1 1-1 0 0,1 0 1 0 0,0-1 0 0 0,0 0-17 0 0,1 0 35 0 0,1 0 65 0 0,-3 1-4 0 0,0 0 0 0 0,2 3-5 0 0,1-1-78 0 0,-1 1 0 0 0,1 0 0 0 0,-1 0 0 0 0,0 1 0 0 0,0-1 0 0 0,-1 0 0 0 0,1 1 0 0 0,-1-1 0 0 0,1 1 0 0 0,-1-1 0 0 0,0 1 0 0 0,0 0 0 0 0,-1 0 0 0 0,1-1 0 0 0,-1 1 0 0 0,0 0 1 0 0,0 0-1 0 0,0 2-13 0 0,-4 23 144 0 0,-1 0 0 0 0,-2-1 1 0 0,0 0-1 0 0,-6 12-144 0 0,6-19 43 0 0,-61 162 170 0 0,54-151-173 0 0,-2-1-1 0 0,-1 0 1 0 0,-1-1 0 0 0,-12 15-40 0 0,15-27 44 0 0,-1-1 0 0 0,0 0 0 0 0,-6 3-44 0 0,-53 43 226 0 0,70-60-203 0 0,4-1 49 0 0,1-2 5 0 0,0 0 2 0 0,0 0-6 0 0,0 0 3 0 0,3-2 12 0 0,27-8-51 0 0,1 1 0 0 0,0 1 0 0 0,0 2 0 0 0,4 1-37 0 0,-11 2 0 0 0,0 2 0 0 0,17 2 0 0 0,-10-1 0 0 0,99 0 0 0 0,-112 0 0 0 0,-3 0-110 0 0,2 0-1206 0 0,-14 0-183 0 0,-3 0-3049 0 0,0 0-1307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6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248 0 4143 0 0,'0'0'319'0'0,"-1"3"20"0"0,-14 109 7847 0 0,11-82-7170 0 0,2-6-83 0 0,-1 0 0 0 0,-3 8-933 0 0,4-23 151 0 0,-3 12 261 0 0,-1-1 0 0 0,0 1 0 0 0,-1-1-1 0 0,-1-1 1 0 0,-7 11-412 0 0,-2 1 499 0 0,2-4 84 0 0,0-2 1 0 0,-5 3-584 0 0,4-5 238 0 0,-1 0 83 0 0,-2 0 1 0 0,-11 11-322 0 0,14-17 47 0 0,15-15-57 0 0,-1 0-67 0 0,2-2-4 0 0,0 0-190 0 0,0 0-828 0 0,0 0-357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35 3223 0 0,'3'-1'386'0'0,"31"-23"4131"0"0,-32 23-3854 0 0,-2 1-21 0 0,2-2-20 0 0,8-3-80 0 0,-8 3-35 0 0,-2 2-10 0 0,0 0-9 0 0,0 0-32 0 0,1 1-400 0 0,0-1-1 0 0,0 0 0 0 0,-1 1 1 0 0,1-1-1 0 0,0 1 0 0 0,0-1 1 0 0,-1 1-1 0 0,1-1 0 0 0,0 1 1 0 0,-1-1-1 0 0,1 1 0 0 0,-1-1 1 0 0,1 1-1 0 0,-1 0-55 0 0,2 0 113 0 0,-1 1-39 0 0,1 0-1 0 0,0 0 1 0 0,-1 0-1 0 0,0 0 1 0 0,1 0 0 0 0,-1 1-1 0 0,0-1 1 0 0,0 0-1 0 0,0 1 1 0 0,0-1-1 0 0,-1 1 1 0 0,1-1-1 0 0,-1 1 1 0 0,1-1-1 0 0,-1 1-73 0 0,0 6 281 0 0,0-1 0 0 0,0 1 0 0 0,-2 7-281 0 0,1 0 310 0 0,-6 46 938 0 0,-2-1 0 0 0,-13 46-1248 0 0,-16 28 878 0 0,16-55-484 0 0,-4 19-3 0 0,15-48-226 0 0,-5 22 139 0 0,-2 36-304 0 0,17-103 9 0 0,-1 20 58 0 0,1-13-35 0 0,1-10-124 0 0,2-2-16 0 0,6 4-113 0 0,-8-4 195 0 0,1-1 1 0 0,-1 0-1 0 0,0 0 1 0 0,0 0-1 0 0,0 0 1 0 0,0 0-1 0 0,1 0 1 0 0,-1 0-1 0 0,0 0 1 0 0,0 0-1 0 0,0 0 1 0 0,0 0-1 0 0,1 0 1 0 0,-1 1-1 0 0,0-1 1 0 0,0 0-1 0 0,0 0 0 0 0,0 0 1 0 0,1 0-1 0 0,-1 0 1 0 0,0-1-1 0 0,0 1 1 0 0,0 0-1 0 0,0 0 1 0 0,1 0-1 0 0,-1 0 1 0 0,0 0-1 0 0,0 0 26 0 0,3 0-319 0 0,-2 0 149 0 0,0 0-1 0 0,0-1 1 0 0,0 1-1 0 0,0 0 0 0 0,0 0 1 0 0,0-1-1 0 0,0 1 1 0 0,0 0-1 0 0,0-1 1 0 0,0 1-1 0 0,0-1 1 0 0,0 1-1 0 0,0-1 171 0 0,14-7-4261 0 0,3-3-1134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1 6447 0 0,'0'0'499'0'0,"0"0"-232"0"0,0 0 247 0 0,0 0 146 0 0,0 0 32 0 0,0 0 6 0 0,0 0 6 0 0,0 3 6 0 0,3 9-216 0 0,-2 0-1 0 0,0 1 0 0 0,0-1 0 0 0,-2 1 0 0 0,1 0-493 0 0,-8 66 1284 0 0,7-70-1155 0 0,-3 16 252 0 0,0 1 1 0 0,-2-1-1 0 0,-1 0 0 0 0,-3 6-381 0 0,-7 24 667 0 0,3 0 1 0 0,-3 29-668 0 0,11-54 119 0 0,0 8-35 0 0,1 7-84 0 0,3-33 2 0 0,0 6-2 0 0,-3 17-18 0 0,4-33-84 0 0,1-2-52 0 0,0 0-20 0 0,0 0-180 0 0,0 0-750 0 0,0 0-326 0 0,0 0-66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7367 0 0,'0'0'334'0'0,"0"0"-1"0"0,2-1-213 0 0,11-12 334 0 0,-9 12-128 0 0,-1 0 5 0 0,3-1 906 0 0,27-1 999 0 0,-1 2 0 0 0,5 1-2236 0 0,4 1 768 0 0,17 0-175 0 0,-34 0-213 0 0,7-1-380 0 0,-9 0 207 0 0,15 1-207 0 0,-22 0-494 0 0,-1 0 0 0 0,1-2 0 0 0,0 0 0 0 0,0 0 0 0 0,-1-1 0 0 0,5-2 494 0 0,-17 3-5151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0 3679 0 0,'0'0'284'0'0,"0"0"119"0"0,0 0 1193 0 0,0 0 541 0 0,-2 3 110 0 0,-46 94 3560 0 0,2-4-4341 0 0,5-16 273 0 0,-8 29-1739 0 0,31-62 422 0 0,2 1 0 0 0,1 1-1 0 0,1 12-421 0 0,-8 51 233 0 0,18-78-241 0 0,1-1-1 0 0,1 19 9 0 0,3-38-183 0 0,0-1 0 0 0,0 1 0 0 0,1-1 0 0 0,1 1 0 0 0,0-1 0 0 0,1 4 183 0 0,-1-10-1791 0 0,5 5-4744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3.05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475 0 10135 0 0,'-8'12'122'0'0,"-1"1"0"0"0,2-1 0 0 0,0 1-1 0 0,0 1 1 0 0,1-1 0 0 0,1 1 0 0 0,0 0 0 0 0,1 0-1 0 0,-1 9-121 0 0,1 10 78 0 0,1 1-1 0 0,2-1 0 0 0,2 3-77 0 0,7 101 328 0 0,23 76 62 0 0,-18-135-300 0 0,12 69 36 0 0,17 125 64 0 0,-3 79 249 0 0,-30-255-226 0 0,-2-48-38 0 0,-6-44-110 0 0,-1-4-1 0 0,-1-3-38 0 0,-10-47-352 0 0,-49-252-1382 0 0,-4-26-447 0 0,-18 4 1209 0 0,25 73 2786 0 0,52 209-795 0 0,4 39-517 0 0,1 3-18 0 0,0 0-81 0 0,2 4-40 0 0,11 38 388 0 0,-1 1-1 0 0,4 31-776 0 0,2 13 457 0 0,-10-55-382 0 0,36 155 200 0 0,-28-106-207 0 0,-1 26-68 0 0,-7-27 99 0 0,-4 7-99 0 0,-3-55 40 0 0,-3 1-1 0 0,0 0 1 0 0,-2-1 0 0 0,-2 2-40 0 0,5-30 3 0 0,0-1 0 0 0,0 1 0 0 0,0 0 1 0 0,-1-1-1 0 0,1 0 0 0 0,-1 1 0 0 0,0 0-3 0 0,2-4 1 0 0,0 0-1 0 0,-1 0 1 0 0,1 0-1 0 0,0 0 1 0 0,0 1-1 0 0,0-1 1 0 0,0 0-1 0 0,0 0 1 0 0,0 0-1 0 0,0 0 1 0 0,0 0-1 0 0,0 0 1 0 0,0 0-1 0 0,0 0 1 0 0,-1 0-1 0 0,1 0 1 0 0,0 0-1 0 0,0 0 1 0 0,0 0-1 0 0,0 1 1 0 0,0-1-1 0 0,0 0 1 0 0,0 0-1 0 0,0 0 1 0 0,-1 0-1 0 0,1 0 1 0 0,0 0-1 0 0,0 0 1 0 0,0 0-1 0 0,0 0 1 0 0,0 0 0 0 0,0 0-1 0 0,0 0 1 0 0,-1 0-1 0 0,1 0 1 0 0,0-1-1 0 0,0 1 1 0 0,0 0-1 0 0,0 0 1 0 0,0 0-1 0 0,0 0 1 0 0,0 0-1 0 0,-4-1-45 0 0,-1 0 0 0 0,1-1 0 0 0,1 0 0 0 0,-1 0 1 0 0,0 0-1 0 0,0 0 0 0 0,1-1 0 0 0,-1 1 0 0 0,1-1 1 0 0,0 0-1 0 0,0 0 0 0 0,0 0 0 0 0,0 0 0 0 0,0 0 1 0 0,1-1-1 0 0,-1 1 0 0 0,1-1 45 0 0,-7-12-327 0 0,1 0-1 0 0,0 0 1 0 0,-2-10 327 0 0,7 17-132 0 0,-31-76-910 0 0,-40-98-906 0 0,-79-170 1124 0 0,133 302 1788 0 0,3 0-1 0 0,-5-29-963 0 0,19 69 524 0 0,1 0-1 0 0,1 0 1 0 0,-1 0 0 0 0,2-7-524 0 0,0 16 498 0 0,0 2-76 0 0,2 2-20 0 0,7 8-276 0 0,-1 0 0 0 0,0 1-1 0 0,-1 0 1 0 0,0 0 0 0 0,0 0-1 0 0,-1 1 1 0 0,-1 0-126 0 0,14 33 242 0 0,2 13-242 0 0,-18-48 37 0 0,83 255 311 0 0,-40-79-322 0 0,-10 4-5 0 0,-10-51-15 0 0,17 71-1087 0 0,-21-98-102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0 6911 0 0,'0'0'315'0'0,"0"0"-7"0"0,0 0-35 0 0,0 0 589 0 0,0 0 275 0 0,0 0 58 0 0,0 0-51 0 0,2 3-260 0 0,9 8-110 0 0,-6-4-26 0 0,2 7-455 0 0,-2-1-1 0 0,0 2 1 0 0,0-1 0 0 0,-1 0-1 0 0,-1 1 1 0 0,0 0-1 0 0,-2 0 1 0 0,1-1-1 0 0,-2 1 1 0 0,0 0-1 0 0,-1 8-292 0 0,-1 4 235 0 0,-2 1-1 0 0,-1-1 0 0 0,-1 0 1 0 0,-1 0-1 0 0,-1-1 0 0 0,-2 0-234 0 0,2-8 32 0 0,0 0-1 0 0,-1 0 1 0 0,-1-1 0 0 0,-1-1-1 0 0,0 0 1 0 0,-1 0 0 0 0,-6 5-32 0 0,-37 41-22 0 0,53-61-162 0 0,2-1-825 0 0,0 0-3434 0 0,0 0-1473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211 135 7487 0 0,'0'0'340'0'0,"0"0"-5"0"0,-2-1-215 0 0,-1 1-109 0 0,-18-8 99 0 0,19 7 450 0 0,2 1 191 0 0,0 0 32 0 0,0 0-22 0 0,0 0-121 0 0,0 0-52 0 0,1-3-11 0 0,4-3-399 0 0,0-1 0 0 0,0 1 0 0 0,0 0 0 0 0,1 1 0 0 0,0-1 0 0 0,0 1 0 0 0,0 0 0 0 0,1 1 0 0 0,0-1 0 0 0,0 1 0 0 0,2 0-178 0 0,14-7 445 0 0,2 1 0 0 0,22-6-445 0 0,-35 12 115 0 0,0 1 1 0 0,0 1-1 0 0,0 0 0 0 0,0 1 0 0 0,5 0-115 0 0,26-3 330 0 0,-30 2-158 0 0,-1 1 0 0 0,0 0 1 0 0,0 0-1 0 0,7 2-172 0 0,-18-1 20 0 0,0 0 0 0 0,0 0-1 0 0,0 1 1 0 0,0-1 0 0 0,0 0 0 0 0,0 0 0 0 0,0 1 0 0 0,0-1 0 0 0,-1 1-1 0 0,1-1 1 0 0,0 1 0 0 0,0-1 0 0 0,0 1 0 0 0,0-1 0 0 0,0 2-20 0 0,2 0 51 0 0,-1 0-30 0 0,-1-1-1 0 0,1 1 1 0 0,0-1 0 0 0,-1 1-1 0 0,0 0 1 0 0,1 0-1 0 0,-1 0 1 0 0,0 0 0 0 0,0 0-1 0 0,0 0 1 0 0,0 0 0 0 0,0 0-1 0 0,-1 0 1 0 0,1 0-1 0 0,0 1 1 0 0,-1-1 0 0 0,0 0-1 0 0,1 0 1 0 0,-1 1-1 0 0,0-1 1 0 0,0 0 0 0 0,-1 0-1 0 0,1 1-20 0 0,-1 4 47 0 0,0 0-1 0 0,0 0 1 0 0,-1 0 0 0 0,0 0-1 0 0,-1-1 1 0 0,1 1-1 0 0,-1 0-46 0 0,-15 26 172 0 0,-2-1-1 0 0,0 0 1 0 0,-14 13-172 0 0,29-38 21 0 0,-84 106 413 0 0,-87 84-434 0 0,36-41 310 0 0,81-93 242 0 0,57-61-390 0 0,2-2-28 0 0,0 0-7 0 0,0 0-6 0 0,0 0-10 0 0,0 0-38 0 0,3 0-19 0 0,6 2-10 0 0,1 0 0 0 0,-1-1 1 0 0,1-1-1 0 0,-1 1 0 0 0,1-2 1 0 0,-1 1-1 0 0,1-1 0 0 0,7-3-44 0 0,-7 3 21 0 0,-1 0-1 0 0,1 1 1 0 0,-1 0 0 0 0,1 1-1 0 0,-1-1 1 0 0,1 2-21 0 0,4-1 37 0 0,0 0 0 0 0,6 0-37 0 0,218-4 25 0 0,-146 4-209 0 0,-62-2-140 0 0,-15 0-1547 0 0,0 1 1 0 0,8 2 1870 0 0,-20-2-1358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9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337 0 8287 0 0,'0'0'639'0'0,"-1"4"-294"0"0,-90 276 7878 0 0,62-211-6965 0 0,-4-2 0 0 0,-15 22-1258 0 0,40-75 111 0 0,-33 54 441 0 0,-6 4-552 0 0,27-42 30 0 0,3-5-214 0 0,15-23-168 0 0,2-2-1109 0 0,0 0-478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70 3223 0 0,'-4'-15'717'0'0,"2"11"-562"0"0,-4-4 1668 0 0,1-4 720 0 0,5 12-1730 0 0,0 0-186 0 0,0 0-34 0 0,0 0-36 0 0,0 0-119 0 0,0 0-57 0 0,0 0-12 0 0,2-1 2 0 0,2-1-264 0 0,-1 0 0 0 0,0 1 0 0 0,1 0-1 0 0,-1-1 1 0 0,1 1 0 0 0,-1 0 0 0 0,1 0 0 0 0,1 1-107 0 0,35-4 663 0 0,-19 2-262 0 0,2 0-19 0 0,13-2 653 0 0,14 2-1035 0 0,7 0 372 0 0,-26 0 101 0 0,6 1-473 0 0,-27 2 124 0 0,1 0-1 0 0,0 0 1 0 0,-1 1-1 0 0,1 0 1 0 0,3 2-124 0 0,-7-2 60 0 0,-1 1 0 0 0,0-1 0 0 0,0 1 1 0 0,0 0-1 0 0,0 1 0 0 0,-1 0 1 0 0,1-1-1 0 0,-1 2 0 0 0,0-1 1 0 0,3 4-61 0 0,-4-5 16 0 0,-1 1 0 0 0,0 0 0 0 0,-1 0-1 0 0,1 0 1 0 0,-1 0 0 0 0,1 0 0 0 0,-1 1 0 0 0,-1-1 0 0 0,1 0 0 0 0,-1 1 0 0 0,1 0 0 0 0,-1-1 0 0 0,0 1 0 0 0,-1 0 0 0 0,1 2-16 0 0,-1 1 29 0 0,-1 0 0 0 0,1 0 0 0 0,-2 0 0 0 0,1 0 0 0 0,-1 0 0 0 0,0 0 0 0 0,0 0 0 0 0,-1-1 0 0 0,0 1 0 0 0,-1-1 0 0 0,0 0-1 0 0,0 0 1 0 0,-1 1-29 0 0,-6 7 87 0 0,0-1 0 0 0,0 0 0 0 0,-1-1 0 0 0,-1 0 0 0 0,-7 4-87 0 0,10-10 31 0 0,0 1 1 0 0,-1-2-1 0 0,0 1 1 0 0,0-2-1 0 0,-1 1 1 0 0,-8 2-32 0 0,-1 0 98 0 0,-8 6-98 0 0,15-5 10 0 0,12-9-10 0 0,1 1 0 0 0,0 0 0 0 0,-1 1 0 0 0,1-1 0 0 0,0 0 0 0 0,0 0 0 0 0,0 0 0 0 0,0 1 0 0 0,0-1 0 0 0,1 0 0 0 0,-1 0 0 0 0,1 0 0 0 0,-1 0 0 0 0,1 0 0 0 0,0 0 0 0 0,-1 0 0 0 0,1 0 0 0 0,0 0 0 0 0,0 0 0 0 0,0 0 0 0 0,0 0 0 0 0,0 0 0 0 0,0 1 0 0 0,1 1 0 0 0,-1 0 0 0 0,1 0 0 0 0,0 0 0 0 0,0 0 0 0 0,1 0 0 0 0,-1 0 0 0 0,0 0 0 0 0,1 0 0 0 0,0 0 0 0 0,0-1 0 0 0,1 3 0 0 0,5 4 0 0 0,1 0 0 0 0,4 4 0 0 0,5 4 0 0 0,-8-6 0 0 0,0 1 0 0 0,0 1 0 0 0,-1-1 0 0 0,-1 1 0 0 0,0 1 0 0 0,-1-1 0 0 0,-1 1 0 0 0,0 1 0 0 0,-1-1 0 0 0,0 1 0 0 0,2 15 0 0 0,-6-25 4 0 0,4 18 47 0 0,-2 1-1 0 0,0 0 1 0 0,-1 23-51 0 0,-3-25 227 0 0,-1-1 0 0 0,-3 17-227 0 0,3-28 145 0 0,-1 0 0 0 0,0 0 0 0 0,0 0-1 0 0,-1-1 1 0 0,-1 1 0 0 0,-3 6-145 0 0,5-11 82 0 0,-1-1 1 0 0,1 0-1 0 0,0 0 1 0 0,-1 0-1 0 0,0 0 1 0 0,0-1 0 0 0,0 1-1 0 0,-1-1 1 0 0,1 0-1 0 0,-1-1 1 0 0,1 1-1 0 0,-1-1 1 0 0,0 1-83 0 0,-12 3 223 0 0,-1 0-1 0 0,0 0 1 0 0,-2-1-223 0 0,0 0 120 0 0,6-2-92 0 0,0-3 49 0 0,-1-2 3 0 0,2-2-44 0 0,11 2-79 0 0,-1 1 0 0 0,2-1 0 0 0,-1 1 0 0 0,0-1-1 0 0,0 0 1 0 0,0 0 0 0 0,1 1 0 0 0,-1-1-1 0 0,1 0 1 0 0,0 0 0 0 0,-1-1 0 0 0,1 1 0 0 0,0 0-1 0 0,0 0 1 0 0,1-1 0 0 0,-1 1 0 0 0,0 0-1 0 0,1-1 1 0 0,-1 1 43 0 0,1 1-120 0 0,0 0 0 0 0,0 0 1 0 0,0 0-1 0 0,0 0 0 0 0,0 1 0 0 0,0-1 0 0 0,0 0 0 0 0,0 0 1 0 0,0 0-1 0 0,1 0 0 0 0,-1 0 0 0 0,0 1 0 0 0,1-1 0 0 0,-1 0 1 0 0,0 0-1 0 0,1 0 120 0 0,1-2-389 0 0,5-14-966 0 0,1-1-12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78 3679 0 0,'-1'-6'72'0'0,"0"-1"-1"0"0,1 0 0 0 0,0 1 1 0 0,0-1-1 0 0,1 0 0 0 0,0 1 1 0 0,0-1-1 0 0,1-2-71 0 0,-1 7 1088 0 0,-1 2 357 0 0,2-2 69 0 0,0 1-1337 0 0,1-1 1 0 0,-1 1 0 0 0,1 0 0 0 0,-1 0 0 0 0,1 0-1 0 0,0 0 1 0 0,-1 0 0 0 0,1 0 0 0 0,0 1-1 0 0,0-1 1 0 0,-1 1 0 0 0,1 0 0 0 0,0 0 0 0 0,0 0-1 0 0,0 0 1 0 0,-1 1 0 0 0,1-1 0 0 0,0 1-1 0 0,0-1 1 0 0,-1 1 0 0 0,3 1-178 0 0,18 8 622 0 0,-1 1 1 0 0,0 2-1 0 0,0 0 1 0 0,-1 1-1 0 0,6 7-622 0 0,-13-9 306 0 0,0 1 0 0 0,-1 1 1 0 0,0 0-1 0 0,9 13-306 0 0,1 6 904 0 0,14 28-904 0 0,-12-15 488 0 0,-1 2 1 0 0,-2 2-489 0 0,-10-19 242 0 0,-1 0 1 0 0,-2 1-1 0 0,5 27-242 0 0,-7-9 239 0 0,-1 0 1 0 0,-3 1-1 0 0,-2 0 0 0 0,-4 29-239 0 0,-3-14 252 0 0,-3 0-1 0 0,-3-1 1 0 0,-8 17-252 0 0,-6 13 315 0 0,-4-1 0 0 0,-4-1-1 0 0,-13 18-314 0 0,27-72 220 0 0,-2-1-1 0 0,-15 20-219 0 0,-54 69 623 0 0,65-93-453 0 0,-23 28 333 0 0,-2-3-1 0 0,-25 20-502 0 0,67-69 57 0 0,-1-1 0 0 0,0-1-1 0 0,0 0 1 0 0,-4 2-57 0 0,-9 6 56 0 0,21-15-249 0 0,2-1-486 0 0,-3 0-655 0 0,-4-1 1118 0 0,2-2-6008 0 0,-4-2-466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4:25.2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3880 1708 2303 0 0,'0'0'199'0'0,"0"0"-7"0"0,0 0-7 0 0,0 0-1 0 0,0 0-1 0 0,0 0-6 0 0,0 0-1 0 0,0 0 0 0 0,0 0 42 0 0,0 0 174 0 0,0 0 78 0 0,0 0 12 0 0,0 0-9 0 0,0 0-56 0 0,0 0-29 0 0,0 0-4 0 0,3 0-10 0 0,24-5 1155 0 0,-24 4-1256 0 0,1 1-99 0 0,0-1-1 0 0,0 0 0 0 0,0 0 1 0 0,0 0-1 0 0,2-1-173 0 0,-3 1 52 0 0,4 0 44 0 0,0 0-1 0 0,0 1 1 0 0,-1-1 0 0 0,1 2-1 0 0,0-1 1 0 0,0 1 0 0 0,-1 0-1 0 0,1 0 1 0 0,0 1-1 0 0,2 1-95 0 0,6 0 107 0 0,79 15 251 0 0,-24-5-202 0 0,-47-8-91 0 0,-12-2-13 0 0,0-1 0 0 0,0 0 0 0 0,0-1 1 0 0,5 0-53 0 0,66 1 430 0 0,-40 0-208 0 0,-24 0 11 0 0,17-2-233 0 0,14-1 178 0 0,-20 1 18 0 0,0-1-1 0 0,12-3-195 0 0,-28 2 50 0 0,123-22 330 0 0,-72 12-148 0 0,13 1-232 0 0,44-7 154 0 0,-83 11-52 0 0,0 1-1 0 0,16 0-101 0 0,-39 5 82 0 0,14-4-82 0 0,8 0 78 0 0,4 1 1 0 0,-9 2 87 0 0,0-1 0 0 0,31-8-166 0 0,-19 3 112 0 0,-9 2 0 0 0,-3 1-8 0 0,1 1 1 0 0,-1 2 0 0 0,19 2-105 0 0,-31 1 61 0 0,-8-1-22 0 0,-1 0 1 0 0,5-1-40 0 0,24-1 92 0 0,32 1-92 0 0,-31 2 3 0 0,-8 1 50 0 0,-18-2-53 0 0,-5-1 1 0 0,28 0 62 0 0,-5 0-3 0 0,-1 2 12 0 0,-19-1-36 0 0,-3 1 18 0 0,0-1 0 0 0,7-1-54 0 0,31-1 130 0 0,-35 2-120 0 0,4 0-10 0 0,4 0 12 0 0,-18 0 4 0 0,-1-1 1 0 0,1 2-1 0 0,0-1 1 0 0,0 0-1 0 0,0 0 1 0 0,-1 1-1 0 0,1-1 0 0 0,2 2-16 0 0,24 6 225 0 0,-18-6-153 0 0,-8-1-1 0 0,-3-1-6 0 0,0 0-1 0 0,0 0 6 0 0,0 0 15 0 0,0 0-10 0 0,0 0 15 0 0,0 0 6 0 0,0 0 0 0 0,0 0-5 0 0,0 0-22 0 0,0 0-5 0 0,0 0 0 0 0,0 0 2 0 0,0 0 4 0 0,0 0 2 0 0,0 0 0 0 0,0 0 0 0 0,0 0 0 0 0,0 0 4 0 0,0 0 11 0 0,0 0-18 0 0,0 0 5 0 0,1-2 31 0 0,3-6-13 0 0,-3 6-11 0 0,0-1-3 0 0,4-15 91 0 0,0 0 0 0 0,2-19-169 0 0,1-6 107 0 0,-4 25-46 0 0,-1 1 1 0 0,0-11-62 0 0,-3 24-1 0 0,3-112 76 0 0,-14-91-11 0 0,9 158-32 0 0,1 0 0 0 0,3 0 0 0 0,2 0 0 0 0,5-24-32 0 0,18-67 0 0 0,-19 112 0 0 0,2-5 0 0 0,2-3 0 0 0,-5 8 0 0 0,-6 21 0 0 0,3-13 0 0 0,0-1 0 0 0,-2 1 0 0 0,-1-1 0 0 0,0 0 0 0 0,-2-15 0 0 0,0 9 0 0 0,-3-4 0 0 0,0 5 0 0 0,0 4 0 0 0,2 10 0 0 0,-2-11 0 0 0,2 20 0 0 0,-2-8 0 0 0,-2 1 0 0 0,0 0 0 0 0,-3 2 0 0 0,0 0 0 0 0,-6-4 0 0 0,13 11 0 0 0,-14-8 0 0 0,1 0 1 0 0,11 8 2 0 0,1 1 4 0 0,-1-1 36 0 0,-9-1-22 0 0,-13 0 35 0 0,20 2-48 0 0,-89 4 171 0 0,91-4-172 0 0,-16 2 60 0 0,-15 2-67 0 0,-90 13 124 0 0,90-14-120 0 0,-193 12 63 0 0,148-11-70 0 0,-120 12 121 0 0,-12 1-106 0 0,163-14-2 0 0,-339 11 61 0 0,25-11-18 0 0,50-3-28 0 0,-105 4 14 0 0,290 0-39 0 0,-59-8 0 0 0,-88-12 0 0 0,152 10 0 0 0,63 4 0 0 0,-5 2 0 0 0,-46-1 0 0 0,-235-2 0 0 0,297 4 0 0 0,-109-1 0 0 0,-66-1 0 0 0,46 1 0 0 0,93 0 0 0 0,-47 7 0 0 0,-84 18 0 0 0,125-9 0 0 0,8-2 0 0 0,34-4 0 0 0,33-6 0 0 0,1-1 0 0 0,-2 0 0 0 0,-4-1 0 0 0,-27 2 0 0 0,26-1 0 0 0,0-2 0 0 0,-12-1 0 0 0,6-1 0 0 0,-15-4 0 0 0,31 3 0 0 0,0-1 0 0 0,-1 0 0 0 0,1-1 0 0 0,-7-4 0 0 0,-13-5 0 0 0,1-2 0 0 0,0-1 0 0 0,-7-7 0 0 0,5 1 0 0 0,1-1 0 0 0,-10-13 0 0 0,-15-11 0 0 0,41 34 0 0 0,-3-2 0 0 0,-2-1 0 0 0,10 8 0 0 0,6 6 0 0 0,-13-12 0 0 0,-36-28 80 0 0,43 35-90 0 0,6 5-13 0 0,-20-8-8 0 0,3 3 42 0 0,18 6 32 0 0,-7 4-33 0 0,-2 2-24 0 0,0 2-45 0 0,2 1 34 0 0,7-4-18 0 0,-4 10 32 0 0,1 0 1 0 0,1 0-1 0 0,1 1 0 0 0,0-1 1 0 0,1 1-1 0 0,0 2 11 0 0,-16 113-76 0 0,4 34 76 0 0,9-93-7 0 0,-17 133-31 0 0,4-48 12 0 0,-4 97 26 0 0,22-220 0 0 0,3 25 0 0 0,0-29 0 0 0,-1 1 0 0 0,-3 13 0 0 0,0-14-20 0 0,1 1 1 0 0,1-1-1 0 0,1 0 0 0 0,2 0 1 0 0,5 26 19 0 0,-5-46-320 0 0,1 1 0 0 0,0-1 0 0 0,2 5 320 0 0,4 6-1014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4:27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42 4807 0 0,'0'0'216'0'0,"2"-3"-10"0"0,3-7-122 0 0,-3 7 121 0 0,-1 0 36 0 0,6-8-1 0 0,-5 9 4 0 0,-2 2 18 0 0,0 0 8 0 0,0 0 2 0 0,1-2-12 0 0,2-5 239 0 0,-6 12 656 0 0,-6 15-445 0 0,-4 14-354 0 0,2 1 0 0 0,2 0-1 0 0,-1 11-355 0 0,-2 26 553 0 0,2 10-553 0 0,6 6 268 0 0,0 0 36 0 0,2-70-224 0 0,0 4 189 0 0,-1-1 0 0 0,-3 9-269 0 0,3-15 374 0 0,1 0 0 0 0,-1 5-374 0 0,1-3 1504 0 0,4-19-1416 0 0,24-38 88 0 0,-16 22-39 0 0,1 1 0 0 0,11-13-137 0 0,1 4 0 0 0,25-21 0 0 0,-34 34 0 0 0,1 1 0 0 0,1 0 0 0 0,0 2 0 0 0,4-3 0 0 0,-11 8 0 0 0,1 1 0 0 0,-1 0 0 0 0,1 0 0 0 0,0 1 0 0 0,0 0 0 0 0,4 0 0 0 0,-9 2 0 0 0,1 0 0 0 0,-1 0 0 0 0,0 1 0 0 0,1 0 0 0 0,-1 0 0 0 0,0 1 0 0 0,0-1 0 0 0,1 1 0 0 0,-1 0 0 0 0,0 1 0 0 0,0-1 0 0 0,0 1 0 0 0,1 0 0 0 0,9 7 0 0 0,-11-5-3 0 0,1 0 0 0 0,-1 0 0 0 0,-1 0 0 0 0,1 0 0 0 0,0 0-1 0 0,-1 1 1 0 0,0 0 0 0 0,0 0 0 0 0,1 2 3 0 0,4 11-20 0 0,-1-1 0 0 0,0 5 20 0 0,0-2-4 0 0,-1 0 4 0 0,5 20 0 0 0,1-3 0 0 0,-7-19 0 0 0,8 33 75 0 0,-9-35-32 0 0,-2-11-37 0 0,8 19-30 0 0,-2-9-112 0 0,-2 0-12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01.3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291 387 1375 0 0,'0'0'66'0'0,"0"0"136"0"0,0 0 556 0 0,0 0 238 0 0,0 0 48 0 0,0 0-63 0 0,0 0-305 0 0,-3-1-131 0 0,-1 0-250 0 0,-1 0-1 0 0,1 0 0 0 0,0 0 1 0 0,-1 1-1 0 0,1-1 0 0 0,0 1 0 0 0,-1 0-294 0 0,-6-1 480 0 0,11 1-456 0 0,-1 0 1 0 0,1 0-1 0 0,-1 0 0 0 0,1 0 1 0 0,-1 0-1 0 0,1 0 1 0 0,-1 0-1 0 0,0 0 1 0 0,1 0-1 0 0,-1 0 1 0 0,1 0-1 0 0,-1 0 1 0 0,1 1-1 0 0,-1-1 1 0 0,1 0-1 0 0,-1 0 0 0 0,1 1 1 0 0,-1-1-1 0 0,1 0-24 0 0,-5 2 96 0 0,1-1-1 0 0,0 0 0 0 0,0-1 0 0 0,-1 1 1 0 0,1-1-1 0 0,-1 1 0 0 0,1-1 0 0 0,0-1 0 0 0,-1 1 1 0 0,1-1-1 0 0,0 1 0 0 0,-1-1 0 0 0,1 0 1 0 0,0-1-1 0 0,0 1 0 0 0,0-1 0 0 0,0 0 1 0 0,0 0-1 0 0,0 0 0 0 0,0-1 0 0 0,-1 0-95 0 0,-15-12 468 0 0,18 14-289 0 0,1-2-19 0 0,-14-24 147 0 0,13 21-147 0 0,1-5-100 0 0,1-1 1 0 0,1 0-1 0 0,0 1 1 0 0,1 0-1 0 0,0-1 0 0 0,0 1 1 0 0,1 0-1 0 0,1 0 1 0 0,0 0-1 0 0,0 0 1 0 0,1 1-1 0 0,1 0 1 0 0,0 0-1 0 0,6-9-60 0 0,4-2 11 0 0,0 1 0 0 0,1 1-1 0 0,1 0-10 0 0,-11 13 3 0 0,0 0 1 0 0,1 0-1 0 0,-1 1 0 0 0,1-1 0 0 0,0 2 0 0 0,1-1 1 0 0,-1 1-1 0 0,1 0 0 0 0,0 1 0 0 0,0 0-3 0 0,6 0-12 0 0,0 0 0 0 0,1 1 0 0 0,-1 0 0 0 0,0 1 0 0 0,1 1 0 0 0,-1 1 12 0 0,-10-1-4 0 0,-2 0 0 0 0,0 0-1 0 0,0 0 1 0 0,0 1-1 0 0,0-1 1 0 0,0 1-1 0 0,0 0 1 0 0,0 0-1 0 0,0 0 1 0 0,0 0-1 0 0,0 0 1 0 0,1 1 4 0 0,11 7-11 0 0,-11-6 10 0 0,0 0-1 0 0,0 0 1 0 0,-1 0-1 0 0,1 1 1 0 0,-1-1-1 0 0,0 1 1 0 0,2 3 1 0 0,5 10-43 0 0,-7-8 42 0 0,0-1 1 0 0,-1 0-1 0 0,0 0 1 0 0,0 1-1 0 0,-1-1 1 0 0,0 1-1 0 0,-1 0 0 0 0,0-1 1 0 0,0 1-1 0 0,-1-1 1 0 0,0 1-1 0 0,0-1 1 0 0,-1 1-1 0 0,0-1 1 0 0,-1 0-1 0 0,0 1 0 0 0,0-1 1 0 0,-1-1-1 0 0,0 1 1 0 0,1-1 1 0 0,-3 3-2 0 0,1-1 0 0 0,-4 5 1 0 0,6-11 2 0 0,0 1 0 0 0,0-1 0 0 0,0 0 0 0 0,-1 0 0 0 0,1 0-1 0 0,-1-1 1 0 0,-2 3-2 0 0,-18 12 100 0 0,18-13-53 0 0,1 0-1 0 0,0 0 0 0 0,-1 0 1 0 0,0-1-1 0 0,-3 2-46 0 0,-90 32 896 0 0,95-36-849 0 0,0 0-1 0 0,0-1 1 0 0,0 1 0 0 0,1 0-1 0 0,-1-1 1 0 0,0 0-1 0 0,0 0 1 0 0,0 0-1 0 0,0-1 1 0 0,0 1 0 0 0,0-1-1 0 0,1 0 1 0 0,-1 0-1 0 0,0 0 1 0 0,1 0-1 0 0,-1-1 1 0 0,0 0 0 0 0,1 0-1 0 0,0 0 1 0 0,-1 0-1 0 0,1 0 1 0 0,0 0-1 0 0,0-1 1 0 0,0 0 0 0 0,1 1-1 0 0,-1-1 1 0 0,1 0-1 0 0,-2-2-46 0 0,1 0 43 0 0,-1-1-1 0 0,1 1 0 0 0,1-1 0 0 0,-1 0 1 0 0,1-1-1 0 0,0 1 0 0 0,0 0 1 0 0,0 0-1 0 0,1-1 0 0 0,0 1 0 0 0,1-1 1 0 0,-1 1-1 0 0,1-1 0 0 0,1-1-42 0 0,3-11 70 0 0,2-1-22 0 0,1 1 1 0 0,2-1-49 0 0,-6 12-1 0 0,2 1-1 0 0,-1-1 1 0 0,1 1 0 0 0,0 0 0 0 0,0 0 0 0 0,2-1 1 0 0,7-7-40 0 0,1 1 0 0 0,6-4 40 0 0,-13 12-13 0 0,-1 0 0 0 0,2 1-1 0 0,-1 0 1 0 0,0 1 0 0 0,1 0-1 0 0,1 0 14 0 0,3-1-27 0 0,1 0 0 0 0,-1 2 0 0 0,10-2 27 0 0,-17 4-12 0 0,1 0 0 0 0,0 0-1 0 0,-1 1 1 0 0,1 0 0 0 0,-1 1 0 0 0,1-1 0 0 0,-1 1 0 0 0,6 2 12 0 0,5 3-43 0 0,-13-3 36 0 0,1 0-1 0 0,-1 0 1 0 0,0 0 0 0 0,-1 1 0 0 0,1 0-1 0 0,-1-1 1 0 0,1 1 0 0 0,-1 0-1 0 0,0 1 1 0 0,0-1 0 0 0,-1 0 0 0 0,0 1-1 0 0,1 1 8 0 0,-2-4-5 0 0,0-1 1 0 0,0 1-1 0 0,-1 0 0 0 0,1-1 0 0 0,-1 1 1 0 0,0-1-1 0 0,1 1 0 0 0,-1 0 0 0 0,0 0 0 0 0,0-1 1 0 0,0 2 4 0 0,0 4-8 0 0,0 1 8 0 0,0 0 0 0 0,0 1 0 0 0,-1-1 0 0 0,0 0 0 0 0,0 0 0 0 0,-1 0 0 0 0,0 0 0 0 0,-1 0 0 0 0,0-1 0 0 0,-2 6 0 0 0,-2 0 0 0 0,1-1 0 0 0,-2 0 0 0 0,1-1 0 0 0,-2 0 0 0 0,1 0 0 0 0,-2-1 0 0 0,3-3 5 0 0,0 0 1 0 0,-1-1-1 0 0,0 1 0 0 0,0-2 0 0 0,-4 3-5 0 0,-9 4 48 0 0,-15 5-48 0 0,11-7 94 0 0,-1-1 0 0 0,0-1 1 0 0,-27 4-95 0 0,33-7 74 0 0,-6 3 20 0 0,22-6-81 0 0,0-1 1 0 0,0 0 0 0 0,0 1-1 0 0,0-1 1 0 0,0-1-1 0 0,0 1 1 0 0,0 0 0 0 0,-1-1-1 0 0,1 0 1 0 0,0 0 0 0 0,0 0-1 0 0,-4-1-13 0 0,0-1 36 0 0,0 0-1 0 0,-1-1 1 0 0,1 0-1 0 0,-2-1-35 0 0,6 2 11 0 0,0 0 1 0 0,1 0-1 0 0,-1 0 1 0 0,1-1-1 0 0,0 0 1 0 0,0 1-1 0 0,0-1 0 0 0,0 0 1 0 0,1 0-1 0 0,-2-2-11 0 0,0-1 35 0 0,0 0 0 0 0,0-1 0 0 0,1 1 0 0 0,0-1 0 0 0,0 0 0 0 0,0 0 0 0 0,1-1 0 0 0,0 1 0 0 0,1 0 0 0 0,-1-1 0 0 0,1-1-35 0 0,1 2 18 0 0,-1 1-1 0 0,1 0 1 0 0,0-1 0 0 0,1 1 0 0 0,0 0 0 0 0,0-1-1 0 0,0 1 1 0 0,1 0 0 0 0,-1 0 0 0 0,2 0 0 0 0,-1 0-1 0 0,1 0 1 0 0,1-3-18 0 0,1 1-6 0 0,0 1-1 0 0,1-1 1 0 0,-1 1-1 0 0,1 0 1 0 0,0 1-1 0 0,1 0 0 0 0,0 0 1 0 0,0 0-1 0 0,0 1 1 0 0,1 0-1 0 0,-1 0 1 0 0,1 1-1 0 0,1 0 1 0 0,-1 0-1 0 0,0 1 1 0 0,1 0-1 0 0,-1 0 0 0 0,1 1 1 0 0,0 0-1 0 0,0 1 1 0 0,0 0-1 0 0,3 0 7 0 0,2 1-8 0 0,-7 0-3 0 0,0 0 1 0 0,-1 0-1 0 0,1 0 1 0 0,-1 1-1 0 0,1 0 0 0 0,4 2 11 0 0,-2 0-10 0 0,-1 1 0 0 0,0 0-1 0 0,0 0 1 0 0,0 1 0 0 0,-1 0 0 0 0,1 1-1 0 0,-1-1 1 0 0,0 1 0 0 0,-1 1-1 0 0,0-1 1 0 0,0 1 0 0 0,0 0 0 0 0,-1 0-1 0 0,0 1 1 0 0,0 0 0 0 0,-1 0-1 0 0,0 0 1 0 0,0 0 0 0 0,-1 1 0 0 0,0-1-1 0 0,1 9 11 0 0,-3-9 0 0 0,0 1 0 0 0,-1-1 0 0 0,0 1 0 0 0,0-1 0 0 0,-1 0 0 0 0,-1 1 0 0 0,1-1 0 0 0,-1 0 0 0 0,0 1 0 0 0,-1-1 0 0 0,0-1 0 0 0,-1 1 0 0 0,1 0 0 0 0,-1-1 0 0 0,-3 4 0 0 0,-2 3 19 0 0,-4 5 41 0 0,-13 14-60 0 0,22-28 21 0 0,-1 0 0 0 0,1 0 0 0 0,-1 0-1 0 0,-1-1 1 0 0,1 0 0 0 0,-1 0 0 0 0,1-1 0 0 0,-4 2-21 0 0,-14 7 114 0 0,12-6-4 0 0,-1-1-1 0 0,0 0 1 0 0,-7 2-110 0 0,15-5 31 0 0,0-1 0 0 0,0-1 0 0 0,0 1 0 0 0,0 0 1 0 0,-1-1-1 0 0,1 0 0 0 0,0 0 0 0 0,0 0 0 0 0,0-1 0 0 0,0 1 0 0 0,0-1 0 0 0,-1 0 1 0 0,1-1-32 0 0,-4 0 54 0 0,0-1 1 0 0,0-1-1 0 0,1 0 1 0 0,0 0-1 0 0,0 0 1 0 0,0-1-1 0 0,0 0 1 0 0,1 0-1 0 0,-1-2-54 0 0,2 3 35 0 0,1-1 0 0 0,0 1 0 0 0,0-1 0 0 0,0 0 0 0 0,1-1-1 0 0,0 1 1 0 0,0-1 0 0 0,0 1 0 0 0,1-1 0 0 0,0 0 0 0 0,0 0 0 0 0,-1-3-35 0 0,2 1 47 0 0,-1 0 1 0 0,1 0-1 0 0,0 0 0 0 0,1 0 1 0 0,0 0-1 0 0,0 0 1 0 0,1 0-1 0 0,0 0 0 0 0,0 0 1 0 0,1 0-1 0 0,0-1-47 0 0,7-17 37 0 0,0 1-1 0 0,2 1 0 0 0,1 0 1 0 0,7-12-37 0 0,-10 23-2 0 0,-1 1 0 0 0,2-1 1 0 0,-1 1-1 0 0,2 1 0 0 0,-1 0 1 0 0,1 1-1 0 0,1 0 0 0 0,9-6 2 0 0,-10 9-21 0 0,0 0 0 0 0,1 0-1 0 0,0 1 1 0 0,0 0 0 0 0,1 1-1 0 0,-1 1 1 0 0,1 0 0 0 0,0 0-1 0 0,1 1 1 0 0,10 0 21 0 0,-6 1-26 0 0,-1 1 1 0 0,1 0-1 0 0,0 2 0 0 0,-1 0 0 0 0,10 2 26 0 0,-21-2-4 0 0,0 1-1 0 0,0-1 0 0 0,-1 1 0 0 0,1 0 0 0 0,0 1 0 0 0,-1-1 0 0 0,1 1 0 0 0,-1 0 0 0 0,0 0 0 0 0,0 1 0 0 0,0 0 0 0 0,0 0 0 0 0,-1 0 0 0 0,1 0 0 0 0,-1 1 0 0 0,0-1 0 0 0,2 5 5 0 0,-3-4-6 0 0,1 1 1 0 0,-1 0 0 0 0,0 0-1 0 0,-1 0 1 0 0,1 0 0 0 0,-1 0 0 0 0,-1 1-1 0 0,1-1 1 0 0,-1 1 0 0 0,0-1 0 0 0,0 5 5 0 0,-1-1 0 0 0,-1 0 1 0 0,1-1 0 0 0,-2 1-1 0 0,1-1 1 0 0,-1 0 0 0 0,-1 1-1 0 0,-3 7 0 0 0,1-3 0 0 0,0-1 0 0 0,-1 0 0 0 0,-1 0 0 0 0,-1 0 0 0 0,4-6 0 0 0,-1 1 0 0 0,-1-1 0 0 0,0-1 0 0 0,0 1 0 0 0,0-1 0 0 0,-1 0 0 0 0,-3 2 0 0 0,-2 1 19 0 0,0 0 0 0 0,-1-1-1 0 0,1-1 1 0 0,-2 0 0 0 0,1-1-1 0 0,-1 0 1 0 0,-6 1-19 0 0,0 0 22 0 0,15-5-3 0 0,1-1-1 0 0,-1 1 1 0 0,0-1-1 0 0,0 0 1 0 0,1 0 0 0 0,-1 0-1 0 0,0 0 1 0 0,0-1-1 0 0,0 0 1 0 0,0 0 0 0 0,0-1-1 0 0,0 1-18 0 0,-5-2 70 0 0,1-1 1 0 0,-6-2-71 0 0,12 4 18 0 0,0 0 0 0 0,0-1 0 0 0,1 1 0 0 0,-1 0 0 0 0,0-1 0 0 0,1 0 0 0 0,-1 0 0 0 0,1 0 0 0 0,0 0 1 0 0,-1 0-19 0 0,0-2 18 0 0,1-1 1 0 0,-1 1-1 0 0,1-1 1 0 0,0 0-1 0 0,0 1 1 0 0,0-1-1 0 0,1 0 1 0 0,0 0-1 0 0,0 0 1 0 0,0 0-1 0 0,0 0 1 0 0,1-1-1 0 0,0-1-18 0 0,0-2 20 0 0,0 0 0 0 0,1 0 0 0 0,0 0 0 0 0,0 1 0 0 0,1-1 0 0 0,0 0 0 0 0,2-3-20 0 0,-1 6 6 0 0,1-1 1 0 0,0 0 0 0 0,0 1 0 0 0,1 0 0 0 0,-1 0 0 0 0,1 1 0 0 0,0-1 0 0 0,1 1-1 0 0,3-3-6 0 0,5-5-9 0 0,-7 5-26 0 0,1 1 0 0 0,1 0 0 0 0,0 0 0 0 0,0 1 0 0 0,0 0 1 0 0,0 1-1 0 0,1 0 0 0 0,0 0 0 0 0,3 0 35 0 0,7-3-68 0 0,0 1 0 0 0,1 1 0 0 0,0 1 0 0 0,12-1 68 0 0,-28 6-10 0 0,1 0-1 0 0,-1 0 0 0 0,1 0 1 0 0,-1 1-1 0 0,0 0 1 0 0,1 0-1 0 0,-1 0 0 0 0,1 1 11 0 0,12 4-68 0 0,11 6 68 0 0,-26-10-4 0 0,3 1-11 0 0,1 0 1 0 0,-1 0-1 0 0,0 1 1 0 0,-1 0-1 0 0,1 0 1 0 0,-1 1-1 0 0,0 0 1 0 0,3 2 14 0 0,-5-4-8 0 0,0 1 0 0 0,-1-1 0 0 0,1 0 0 0 0,-1 1 0 0 0,0 0 0 0 0,0-1 0 0 0,0 1 1 0 0,0 0-1 0 0,-1 0 0 0 0,0 0 0 0 0,0 0 0 0 0,0 1 0 0 0,0-1 0 0 0,0 3 8 0 0,0 0-4 0 0,-1 0 1 0 0,0-1-1 0 0,-1 1 0 0 0,1 0 0 0 0,-1 0 1 0 0,0-1-1 0 0,-1 1 0 0 0,0-1 0 0 0,0 1 1 0 0,0-1-1 0 0,-1 0 0 0 0,0 0 0 0 0,0 0 0 0 0,-1 0 1 0 0,1 0-1 0 0,-1-1 0 0 0,-1 1 4 0 0,-8 8 30 0 0,0-1-1 0 0,-1 0 0 0 0,-1-1 1 0 0,-12 9-30 0 0,19-16 12 0 0,0-1 1 0 0,0 0 0 0 0,0 0-1 0 0,0 0 1 0 0,-1-1 0 0 0,-7 1-13 0 0,-5 1 42 0 0,1-1 0 0 0,-10 0-42 0 0,20-3 36 0 0,0-1 1 0 0,-1 0 0 0 0,1 0 0 0 0,-1-1 0 0 0,1 0 0 0 0,0-1 0 0 0,-4-1-37 0 0,9 2 15 0 0,0 0 1 0 0,1-1 0 0 0,-1 0-1 0 0,1 1 1 0 0,-1-2 0 0 0,1 1 0 0 0,0-1-1 0 0,-1 1 1 0 0,2-1 0 0 0,-1 0-1 0 0,0-1 1 0 0,0 1 0 0 0,1-1-1 0 0,0 1 1 0 0,0-1 0 0 0,-1-2-16 0 0,0 0 20 0 0,0 0-1 0 0,1-1 1 0 0,0 1 0 0 0,0-1 0 0 0,1 0 0 0 0,0 0-1 0 0,0 0 1 0 0,0-7-20 0 0,1 8 6 0 0,1 1-1 0 0,0 0 1 0 0,0 0-1 0 0,0 0 1 0 0,1 0-1 0 0,-1 0 0 0 0,1 0 1 0 0,1 0-1 0 0,-1 0 1 0 0,1 0-1 0 0,-1 0 1 0 0,2 0-1 0 0,-1 0-5 0 0,5-7-13 0 0,1-1 0 0 0,0 1 0 0 0,0 1-1 0 0,1-1 1 0 0,1 1 0 0 0,0 1 0 0 0,0 0-1 0 0,1 1 1 0 0,1-1 13 0 0,-4 4-33 0 0,0 1 0 0 0,0 0 0 0 0,0 0 0 0 0,0 1 0 0 0,1 0 0 0 0,-1 1 0 0 0,1 0 0 0 0,0 0 0 0 0,0 1 0 0 0,0 0 0 0 0,1 1 0 0 0,-1 0 0 0 0,0 0 0 0 0,6 1 33 0 0,-2 0-27 0 0,0 1-1 0 0,0 1 1 0 0,0 0 0 0 0,0 0 0 0 0,0 1-1 0 0,0 1 1 0 0,-1 0 0 0 0,1 1 0 0 0,2 2 27 0 0,-1 0-26 0 0,-1 1 0 0 0,0 0 1 0 0,0 1 25 0 0,-9-6-2 0 0,0 1 0 0 0,0-1 1 0 0,0 1-1 0 0,0 0 0 0 0,-1 0 1 0 0,0 1-1 0 0,0-1 1 0 0,0 0-1 0 0,0 1 0 0 0,0 2 2 0 0,6 13 0 0 0,-8-15 0 0 0,1 0 0 0 0,-1 0 0 0 0,0 0 0 0 0,-1 0 0 0 0,1 0 0 0 0,-1 0 0 0 0,0 0 0 0 0,0 0 1 0 0,0 0-1 0 0,-1 0 0 0 0,1 0 0 0 0,-1-1 0 0 0,-1 1 0 0 0,1 0 0 0 0,-1 0 0 0 0,1 0 0 0 0,-3 3 0 0 0,-1 0 8 0 0,1-1 1 0 0,-1 0-1 0 0,0 0 0 0 0,-1 0 1 0 0,0-1-1 0 0,0 1 0 0 0,0-1 1 0 0,-1-1-1 0 0,-6 5-8 0 0,4-3 30 0 0,-1 0 1 0 0,0-1-1 0 0,0 0 0 0 0,-1-1 1 0 0,1 0-1 0 0,-1 0 0 0 0,-7 1-30 0 0,6-3 60 0 0,0 0-1 0 0,-1-1 0 0 0,-3 0-59 0 0,11-1 20 0 0,0-1 1 0 0,0 0-1 0 0,-1-1 0 0 0,1 1 0 0 0,0-1 1 0 0,0 0-1 0 0,0 0 0 0 0,0 0 0 0 0,-2-2-20 0 0,-2 0 44 0 0,1-1 0 0 0,0 0-1 0 0,-1 0 1 0 0,1-1 0 0 0,-7-5-44 0 0,11 6 23 0 0,-1 0 1 0 0,0-1 0 0 0,1 1-1 0 0,0-1 1 0 0,0 0 0 0 0,1 0 0 0 0,-1 0-1 0 0,1-1 1 0 0,-1-1-24 0 0,2 1 18 0 0,-1 1 0 0 0,1-1 0 0 0,0 0 0 0 0,0 0 0 0 0,1 0 0 0 0,0 0 0 0 0,0 0 0 0 0,1 0 0 0 0,-1 0 0 0 0,1 0 0 0 0,0 0 0 0 0,1 0 0 0 0,0 0 0 0 0,0 0 0 0 0,0 0 0 0 0,0 0-18 0 0,0 3 0 0 0,0 0 0 0 0,0 1 0 0 0,0-1 0 0 0,0 0 0 0 0,2-2 0 0 0,4-5-24 0 0,1-1 0 0 0,0 1-1 0 0,0 1 1 0 0,1 0 0 0 0,1 0-1 0 0,0 0 1 0 0,0 2 0 0 0,0-1 0 0 0,5-2 24 0 0,-2 4-74 0 0,0 0 1 0 0,1 0-1 0 0,1 1 74 0 0,-5 1-41 0 0,-5 3 26 0 0,0 0 0 0 0,-1 0 0 0 0,1 0 0 0 0,0 0 0 0 0,0 1 0 0 0,-1-1 0 0 0,1 1 0 0 0,0 1 0 0 0,0-1 0 0 0,0 1 0 0 0,2 0 15 0 0,8 3-70 0 0,-1 0 0 0 0,15 6 70 0 0,-15-5-31 0 0,-11-3 21 0 0,1-1 0 0 0,-1 1-1 0 0,1 0 1 0 0,-1 0 0 0 0,0 0-1 0 0,0 1 1 0 0,0-1 0 0 0,1 2 10 0 0,8 7-14 0 0,-11-9 14 0 0,0 0 0 0 0,0-1 0 0 0,0 1 0 0 0,0 0 0 0 0,0 0 0 0 0,-1 0 0 0 0,1-1 0 0 0,0 2 0 0 0,-1 0 2 0 0,1 0 0 0 0,-1 0-1 0 0,1 0 1 0 0,-1 0 0 0 0,0 0 0 0 0,0 0-1 0 0,0 0 1 0 0,0 1 0 0 0,-1-1 0 0 0,1 0-1 0 0,-1 0 1 0 0,0 0 0 0 0,0 0 0 0 0,0 0-1 0 0,0-1 1 0 0,-1 1 0 0 0,1 0-1 0 0,-1 0 1 0 0,0-1 0 0 0,1 1 0 0 0,-1-1-1 0 0,0 1 1 0 0,-1-1 0 0 0,1 0 0 0 0,-2 2-2 0 0,-7 4 13 0 0,-1 0 1 0 0,1 0-1 0 0,-1-1 1 0 0,0-1-1 0 0,-6 2-13 0 0,17-7 1 0 0,-7 3 20 0 0,-1-1 1 0 0,1 1-1 0 0,-1-1 0 0 0,0-1 0 0 0,0 0 0 0 0,0 0 0 0 0,-1 0 1 0 0,1-2-1 0 0,-9 1-21 0 0,0-1 48 0 0,1-2 0 0 0,0 0 1 0 0,-13-3-49 0 0,25 4 11 0 0,-1-1 0 0 0,0 0 0 0 0,0 0 0 0 0,1-1 0 0 0,0 1 1 0 0,-1-1-1 0 0,1 0 0 0 0,0-1 0 0 0,0 1 0 0 0,0-1 0 0 0,1 0 1 0 0,-2-2-12 0 0,-6-8 21 0 0,5 3 32 0 0,1-6 1 0 0,5 6-44 0 0,0 0 1 0 0,1-7-11 0 0,1 12 43 0 0,2-2-52 0 0,1 0 1 0 0,0 1-1 0 0,0 0 1 0 0,1 0-1 0 0,0 0 1 0 0,0 0-1 0 0,1 1 1 0 0,-1 0-1 0 0,1 0 1 0 0,1 0-1 0 0,0 0 9 0 0,-4 5-14 0 0,-1-1 0 0 0,0 1 0 0 0,1 0 0 0 0,-1 0 0 0 0,0 1 0 0 0,1-1 0 0 0,-1 0 0 0 0,1 1 0 0 0,-1-1 0 0 0,1 1 0 0 0,0 0 0 0 0,-1 0 0 0 0,1 0 0 0 0,0 0 14 0 0,1 1-44 0 0,0-1 0 0 0,1 1 0 0 0,-1 0-1 0 0,0 0 1 0 0,0 1 0 0 0,0-1 0 0 0,2 2 44 0 0,6 6-1125 0 0,-5 0-3549 0 0,-5-7-1654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10.9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53 4863 0 0,'0'0'223'0'0,"0"-1"66"0"0,-3-24 3047 0 0,2 24-2938 0 0,1-9 740 0 0,0 1 877 0 0,1 7-1601 0 0,-1 2-350 0 0,0 0 1 0 0,0-1 0 0 0,0 1-1 0 0,0 0 1 0 0,0 0 0 0 0,0 0-1 0 0,0 0 1 0 0,0 0 0 0 0,0-1-1 0 0,0 1 1 0 0,0 0 0 0 0,0 0 0 0 0,0 0-1 0 0,0 0 1 0 0,0-1 0 0 0,0 1-1 0 0,0 0 1 0 0,0 0 0 0 0,0 0-1 0 0,0 0 1 0 0,0 0 0 0 0,1 0-1 0 0,-1-1 1 0 0,0 1 0 0 0,0 0 0 0 0,0 0-1 0 0,0 0 1 0 0,0 0 0 0 0,0 0-1 0 0,0 0 1 0 0,1 0 0 0 0,-1 0-1 0 0,0 0 1 0 0,0-1 0 0 0,0 1-1 0 0,0 0 1 0 0,0 0 0 0 0,1 0 0 0 0,-1 0-1 0 0,0 0-64 0 0,3 1 84 0 0,0 0 0 0 0,0-1 0 0 0,-1 1 0 0 0,1 1-1 0 0,0-1 1 0 0,-1 0 0 0 0,1 1 0 0 0,0-1 0 0 0,-1 1 0 0 0,0 0-1 0 0,1 0 1 0 0,-1 0 0 0 0,0 0 0 0 0,0 0 0 0 0,0 0 0 0 0,0 0-1 0 0,-1 1 1 0 0,1-1 0 0 0,0 3-84 0 0,4 6 226 0 0,-1 0 1 0 0,0 1-1 0 0,-1 0 1 0 0,0 3-227 0 0,4 7 373 0 0,6 29 172 0 0,-4-14-266 0 0,43 150 807 0 0,-49-169-853 0 0,2 14-233 0 0,-4-22 55 0 0,-1 0 0 0 0,1 0 0 0 0,1 0 0 0 0,0-1 0 0 0,0 1 0 0 0,1-1 0 0 0,2 3-55 0 0,-5-8 75 0 0,2 5-3 0 0,0 0 5 0 0,-2-7 6 0 0,-1-2 10 0 0,0 0 1 0 0,0 0-12 0 0,0 0-2 0 0,0 0 0 0 0,0 0 0 0 0,0 0 0 0 0,0 0 0 0 0,0 0 0 0 0,-7-8 80 0 0,1 1-131 0 0,0 0 0 0 0,1-1 0 0 0,1 1 0 0 0,-1-1 0 0 0,1-1-29 0 0,-19-44 32 0 0,10 20-33 0 0,3 8 1 0 0,-2-11 0 0 0,1 2 0 0 0,-19-69 0 0 0,16 52 0 0 0,3 0 0 0 0,11 51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0,4 7 0 0 0,5 10 0 0 0,4 12 0 0 0,-2 1 0 0 0,7 27 0 0 0,-8-13 31 0 0,-2 3-31 0 0,9 39 44 0 0,-2-16 13 0 0,1 6-50 0 0,12 33 46 0 0,-27-99-42 0 0,0-2 42 0 0,1 5 800 0 0,-1-13-785 0 0,2 0-47 0 0,-1 1 0 0 0,14-4 8 0 0,-9 1-29 0 0,1 0 0 0 0,-1 0 0 0 0,0-1 0 0 0,0 0 0 0 0,1 0 0 0 0,15-7 0 0 0,36-14 0 0 0,36-10 0 0 0,-52 20 0 0 0,31-15 0 0 0,-58 20-7 0 0,4-4 89 0 0,-19 13-28 0 0,-1-2 5 0 0,0-4-74 0 0,0 4-113 0 0,-1 2 43 0 0,0-1-1 0 0,-1 0 1 0 0,1 0-1 0 0,-1 1 1 0 0,1-1-1 0 0,0 1 1 0 0,-1-1-1 0 0,1 1 0 0 0,-1-1 1 0 0,1 1-1 0 0,-1 0 1 0 0,0 0-1 0 0,1 0 1 0 0,-1 0-1 0 0,1 0 1 0 0,-1 0-1 0 0,1 0 1 0 0,-1 0-1 0 0,1 1 0 0 0,-2 0 86 0 0,-1 0-897 0 0,-1 0-1 0 0,1 0 1 0 0,0 1 0 0 0,-1 0-1 0 0,1 0 1 0 0,-2 1 897 0 0,-1 2-6086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11.4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22 451 5583 0 0,'0'0'256'0'0,"0"0"-6"0"0,0 0-72 0 0,-1 0 282 0 0,-3 0-1168 0 0,-8 3 9263 0 0,8-1-7618 0 0,3-1-551 0 0,1-1 4 0 0,0 0 2 0 0,0 0 0 0 0,0 0-2 0 0,0 0-13 0 0,0 0-8 0 0,0 0-1 0 0,0-2-16 0 0,1-5-202 0 0,-1 1-1 0 0,1-1 1 0 0,1 0-1 0 0,-1 1 1 0 0,1 0-1 0 0,0-1 1 0 0,1 1-1 0 0,0 0-149 0 0,5-12 400 0 0,1 2-1 0 0,4-6-399 0 0,9-14 457 0 0,2 1 1 0 0,2 1-1 0 0,1 1 0 0 0,29-26-457 0 0,8 3 263 0 0,-46 44-183 0 0,-11 7-48 0 0,0 0-1 0 0,0 0 1 0 0,-1 0-1 0 0,4-5-31 0 0,-5 4-20 0 0,-4 5-134 0 0,-1 1-37 0 0,0 0-1 0 0,0 0-45 0 0,-6-7-704 0 0,4 3 257 0 0,-1 1 1 0 0,1 0-1 0 0,-1 0 1 0 0,0 0 0 0 0,0 1-1 0 0,0-1 1 0 0,0 1-1 0 0,0 0 1 0 0,-1-1 683 0 0,-4 0-5767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7:40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1765 1375 0 0,'-1'2'107'0'0,"-13"22"1207"0"0,8-14 800 0 0,1 0-1 0 0,-3 6-2113 0 0,7-14 402 0 0,1-2-62 0 0,0 13 278 0 0,0-11-320 0 0,2 0-29 0 0,13 18 506 0 0,-14-19-739 0 0,0 0 1 0 0,-1 0 0 0 0,1-1-1 0 0,0 1 1 0 0,0 0 0 0 0,0 0-1 0 0,0-1 1 0 0,1 1 0 0 0,-1-1-1 0 0,0 1 1 0 0,0-1 0 0 0,0 1-1 0 0,1-1-36 0 0,3 2 94 0 0,5 2 116 0 0,0 0-1 0 0,1-1 0 0 0,-1 0 0 0 0,9 0-209 0 0,44 5 603 0 0,-18-3-309 0 0,299 46 623 0 0,-207-37-816 0 0,-37-5-85 0 0,28 5-2 0 0,210 27 284 0 0,-238-24-91 0 0,346 46 610 0 0,-350-56-257 0 0,50-3-560 0 0,141-3 419 0 0,-11 1-44 0 0,-92-10-86 0 0,-124 5-212 0 0,139-2 77 0 0,-59 3 0 0 0,26-8-154 0 0,125-26 399 0 0,-162 13 9 0 0,30-13-408 0 0,-119 27 83 0 0,1 0-1 0 0,11 1-82 0 0,173-23 272 0 0,-170 20-164 0 0,11-6-108 0 0,-25 7 20 0 0,-26 6-18 0 0,31-7 60 0 0,41-6-62 0 0,214-11 211 0 0,-243 28-138 0 0,-31 0 8 0 0,0 0 0 0 0,6-2-81 0 0,25-5 154 0 0,-48 4-154 0 0,-6 2 13 0 0,1 0 0 0 0,0 0-1 0 0,0 1 1 0 0,0-1 0 0 0,0 1-1 0 0,3 1-12 0 0,7-1 48 0 0,0 2-36 0 0,6 1 22 0 0,-19-3-9 0 0,19 0-12 0 0,-5 0-2 0 0,-3 0 42 0 0,-8 0 1 0 0,9-3-33 0 0,2 3 22 0 0,4 0 21 0 0,-7 0-54 0 0,0 1 1 0 0,-9 0 32 0 0,6 0-22 0 0,-5 0 22 0 0,9 0-33 0 0,3-1-10 0 0,-1 2 0 0 0,-1 0 0 0 0,-1 2 0 0 0,-1-2 0 0 0,0 2 0 0 0,-1-2 11 0 0,-7-1 32 0 0,7 2-33 0 0,1 1-10 0 0,-2-1 11 0 0,1-1 110 0 0,-7-2 427 0 0,-5-2-469 0 0,3-9-18 0 0,3-31-49 0 0,-6 24-14 0 0,-1 14 3 0 0,0-1 11 0 0,0-116 110 0 0,2 64-127 0 0,0 24 5 0 0,6-31 0 0 0,-4 40 0 0 0,1-4 0 0 0,1-17 0 0 0,1-41 0 0 0,-3-22 19 0 0,-1 47 26 0 0,1 12-35 0 0,0-19 44 0 0,3-33-54 0 0,-3 59 0 0 0,7-47 62 0 0,0 10-60 0 0,-6 48-2 0 0,1 1 0 0 0,5-11 0 0 0,-2 2 0 0 0,-4 24 30 0 0,0 0-1 0 0,1 0-29 0 0,10-33 5 0 0,-6 20 59 0 0,9-22-64 0 0,-14 39 0 0 0,0-2 0 0 0,-1 3 12 0 0,-2 6 36 0 0,1-4-25 0 0,0 5 20 0 0,0-5-22 0 0,1 2 33 0 0,0 4-53 0 0,4-11 51 0 0,-3 2-42 0 0,-1 1 2 0 0,-2 8 48 0 0,-1 2 11 0 0,0 0-6 0 0,0 0 2 0 0,0 0 10 0 0,0 0 2 0 0,0 0-76 0 0,-1 0 1 0 0,1 0 0 0 0,0 0-1 0 0,-1 0 1 0 0,1 0-1 0 0,0 0 1 0 0,0 0-1 0 0,-1 0 1 0 0,1 0 0 0 0,0 0-1 0 0,0 0 1 0 0,-1 0-1 0 0,1 0 1 0 0,0 0-1 0 0,-1-1 1 0 0,1 1 0 0 0,0 0-1 0 0,0 0 1 0 0,0 0-1 0 0,-1 0 1 0 0,1-1-4 0 0,0 1 3 0 0,-1-1 1 0 0,1 1-1 0 0,-1 0 1 0 0,1-1-1 0 0,-1 1 0 0 0,1 0 1 0 0,-1 0-1 0 0,1-1 1 0 0,-1 1-1 0 0,1 0 1 0 0,-1 0-1 0 0,1 0 0 0 0,-1 0 1 0 0,0 0-1 0 0,1 0 1 0 0,-1-1-1 0 0,1 1-3 0 0,-19-2 33 0 0,0 0-1 0 0,1 1 0 0 0,-1 1 1 0 0,-14 2-33 0 0,17-1 36 0 0,1-1 0 0 0,0 0 0 0 0,-1-1 0 0 0,1-1 0 0 0,-2-1-36 0 0,-9 0 92 0 0,-4 0-92 0 0,-21 3 106 0 0,-3 2-106 0 0,27-1 48 0 0,-24-1 87 0 0,25 0-126 0 0,-11 1-9 0 0,-7 0 92 0 0,-21-2-92 0 0,46 0 26 0 0,-237-11 67 0 0,175 7-37 0 0,39 2-57 0 0,-1 2-1 0 0,-27 3 2 0 0,3 5 18 0 0,24-1 28 0 0,-40-1-46 0 0,-92-12 0 0 0,174 7 0 0 0,-79-3 22 0 0,-42-3 20 0 0,13 1-42 0 0,-99 8 0 0 0,186-2 0 0 0,-5 0 0 0 0,-53 2 0 0 0,-24-5 0 0 0,11-3 0 0 0,-127-10 0 0 0,122 12 0 0 0,54 2 0 0 0,-26-4 0 0 0,39 3 0 0 0,-1 1 0 0 0,-7 1 0 0 0,-39-1 0 0 0,41-1 0 0 0,-16-2 0 0 0,0 2 0 0 0,-7 3 0 0 0,17 0 0 0 0,0-3 0 0 0,-38-5 0 0 0,14 0 0 0 0,-69-9 0 0 0,84 11 0 0 0,-54-3 0 0 0,34 2 0 0 0,23 1 0 0 0,31 3 0 0 0,0 0 0 0 0,-1-2 0 0 0,-1 0 0 0 0,-77-15 0 0 0,4-3 0 0 0,46 12 0 0 0,24 6 0 0 0,12 2 0 0 0,1 1 0 0 0,-1 0 0 0 0,-3 1 0 0 0,2 0 0 0 0,0-1 0 0 0,-4-1 0 0 0,-35-4 0 0 0,29 4 0 0 0,1-1 0 0 0,-6-1 0 0 0,-50-8 0 0 0,46 6 0 0 0,-15-1 0 0 0,-22-4 0 0 0,26 4 0 0 0,-6 1 0 0 0,-12-2 0 0 0,19 3-64 0 0,-21 1 64 0 0,-55 4 0 0 0,82 1-28 0 0,26 0 16 0 0,0 0 0 0 0,0-1 0 0 0,-4 0 12 0 0,-42-4 0 0 0,10 1 0 0 0,-4-3 0 0 0,37 4 0 0 0,-3-1-7 0 0,11 4-9 0 0,4-1 14 0 0,0 1 1 0 0,0-1 0 0 0,-1 0 0 0 0,1 0-1 0 0,0 0 1 0 0,-1 0 0 0 0,1 0 0 0 0,0 0-1 0 0,-1 0 1 0 0,1 0 0 0 0,0 0 0 0 0,-1 0-1 0 0,1 0 1 0 0,0 0 0 0 0,-1 0 0 0 0,1 0 0 0 0,0 0-1 0 0,-1 0 1 0 0,1 0 0 0 0,0 0 0 0 0,-1-1-1 0 0,1 1 1 0 0,0 0 0 0 0,-1 0 1 0 0,-35-11-11 0 0,24 8 11 0 0,-1 1 0 0 0,0 2-11 0 0,0 0-31 0 0,0-2 31 0 0,0 0 11 0 0,3 1-11 0 0,6 0-31 0 0,-5-2 21 0 0,5 3-22 0 0,-6 0 32 0 0,9 0 9 0 0,0 0-1 0 0,0 1-1 0 0,1-1 1 0 0,-1 0 0 0 0,0 1 0 0 0,1-1 0 0 0,-1 1 0 0 0,0-1-1 0 0,1 1 1 0 0,-1-1 0 0 0,0 1 0 0 0,1-1 0 0 0,-1 1-1 0 0,1 0 1 0 0,-1-1 0 0 0,1 1 0 0 0,-1 0 3 0 0,-3 3-16 0 0,1 1 0 0 0,-1 0 0 0 0,1 0 0 0 0,0 0 0 0 0,0 0 0 0 0,-1 4 16 0 0,-5 7-48 0 0,2-3 35 0 0,-4 7-22 0 0,0 0-1 0 0,1 0 1 0 0,2 1-1 0 0,-2 5 36 0 0,-16 61-14 0 0,-25 98-46 0 0,40-141 6 0 0,-3 14 54 0 0,-32 143 0 0 0,18-86 0 0 0,-3 49 0 0 0,16-46-64 0 0,3 26 64 0 0,8-77 0 0 0,3 0 0 0 0,4 22 0 0 0,1-42 0 0 0,-2 0 0 0 0,-2 6 0 0 0,-8 50 0 0 0,4-76 0 0 0,3-22 0 0 0,-3 10 0 0 0,-1-4-21 0 0,4-9-80 0 0,1-2-1 0 0,0 0-139 0 0,0-2-612 0 0,-1-11-274 0 0,2-3-52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11.8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17 590 2303 0 0,'-2'1'407'0'0,"-1"1"-359"0"0,-7 4 7356 0 0,8-5-6460 0 0,2-1-44 0 0,0 0-21 0 0,0 0-47 0 0,0 0-22 0 0,0 0-2 0 0,0 0-18 0 0,0 0-80 0 0,2-2-35 0 0,13-20 277 0 0,-1-1 0 0 0,0 0 0 0 0,-2-1 0 0 0,2-7-952 0 0,22-40 1073 0 0,3 3 440 0 0,7-4-1513 0 0,-24 41 348 0 0,2 0 0 0 0,1 2 0 0 0,7-6-348 0 0,-8 12 221 0 0,1 0-1 0 0,20-12-220 0 0,-34 26-201 0 0,1 1 0 0 0,1 1 0 0 0,-1 0 0 0 0,1 1 0 0 0,0 1 0 0 0,1 0 0 0 0,8-2 201 0 0,-13 5-1230 0 0,-7 1-59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13.7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1 6591 0 0,'0'0'299'0'0,"0"0"-4"0"0,0 0-101 0 0,0 0 273 0 0,0 0 138 0 0,0 0 31 0 0,0 0-12 0 0,0 0-68 0 0,0 0-32 0 0,0 0-4 0 0,0 0-10 0 0,0 0-45 0 0,0 0-17 0 0,0 0-7 0 0,0 0-7 0 0,0 0-29 0 0,0 0-12 0 0,0 0-1 0 0,0 0-12 0 0,0 0-52 0 0,0 0-28 0 0,0 0-4 0 0,0 0-2 0 0,0 0-13 0 0,0 0-8 0 0,0 0-1 0 0,0 0-13 0 0,-1 2-55 0 0,0 6-108 0 0,0 0 0 0 0,1 0 0 0 0,0 0 0 0 0,0 0 1 0 0,1 0-1 0 0,0 0 0 0 0,0-1 0 0 0,1 1 0 0 0,1 3-96 0 0,8 28 227 0 0,14 43 282 0 0,3-4 552 0 0,4 29-1061 0 0,-23-69 282 0 0,-2-1 0 0 0,-1 1-1 0 0,-2 0 1 0 0,-2 3-282 0 0,1 158 984 0 0,-3-193-963 0 0,-1-1 0 0 0,1 1 0 0 0,-1-1 0 0 0,0 1 0 0 0,-1 4-21 0 0,1-9 66 0 0,1-1 7 0 0,0 0-1 0 0,-1 1 0 0 0,0-1-54 0 0,0 1 1 0 0,0-1-1 0 0,0 0 0 0 0,0 1 0 0 0,0-1 1 0 0,0 0-1 0 0,0 0 0 0 0,0 0 0 0 0,0 0 1 0 0,-1 0-1 0 0,1 0 0 0 0,0 0 0 0 0,0 0 1 0 0,0-1-1 0 0,0 1 0 0 0,0 0 0 0 0,0-1 1 0 0,1 1-1 0 0,-1 0-18 0 0,-1-1 18 0 0,0 0 0 0 0,1 0-1 0 0,-1-1 1 0 0,1 1 0 0 0,0 0 0 0 0,-1 0 0 0 0,1-1-1 0 0,0 1 1 0 0,0-1 0 0 0,-1 0-18 0 0,-2-6 29 0 0,0 1 0 0 0,0-1 0 0 0,0 0 1 0 0,0-5-30 0 0,0 4 27 0 0,-8-26-8 0 0,2 1 0 0 0,1-1-1 0 0,-3-29-18 0 0,-9-109 25 0 0,20 156-31 0 0,-1-21 6 0 0,1-5 0 0 0,0-24 0 0 0,-1-2 0 0 0,1 33 0 0 0,-3-29 0 0 0,1 28 0 0 0,2 28 0 0 0,-1 3 11 0 0,2 4 42 0 0,1 14-31 0 0,0 0 0 0 0,1 0 0 0 0,2 9-22 0 0,3 15-2 0 0,8 57 2 0 0,10 128 139 0 0,-3 2 39 0 0,-16-171-148 0 0,-2-19 15 0 0,1 33-45 0 0,-5-55-2 0 0,1-7 4 0 0,-1 0 0 0 0,0 1 1 0 0,0-1-1 0 0,-1 0 0 0 0,0 0 0 0 0,0 4-2 0 0,-5 25 53 0 0,5-27-53 0 0,0 4 0 0 0,0 7 0 0 0,1-8 0 0 0,0-9 0 0 0,0 1 0 0 0,0-1 0 0 0,0 1 0 0 0,0-1 0 0 0,0 1 0 0 0,0-1 0 0 0,0 1 0 0 0,0-1 0 0 0,0 1 0 0 0,0-1 0 0 0,0 1 0 0 0,1-1 0 0 0,-1 1 0 0 0,0-1 0 0 0,0 0 0 0 0,1 1 0 0 0,0 0 0 0 0,0-1 0 0 0,0 1 0 0 0,1 0 0 0 0,-1-1 0 0 0,0 1 0 0 0,1-1 0 0 0,-1 1 0 0 0,0-1 0 0 0,1 0 0 0 0,-1 0 0 0 0,1 0 0 0 0,-1 1 0 0 0,1-1 0 0 0,-1-1 0 0 0,3 1 0 0 0,0 0 0 0 0,0 0 0 0 0,0 0 0 0 0,-1-1 0 0 0,2 0 0 0 0,15-6 0 0 0,-1 0 0 0 0,1-1 0 0 0,-1-1 0 0 0,7-6 0 0 0,10-4 0 0 0,22-13 0 0 0,-23 12 0 0 0,12-3 0 0 0,-20 9 0 0 0,40-13 11 0 0,-36 16 51 0 0,-23 8-48 0 0,0 0 0 0 0,0 0-1 0 0,0 0 1 0 0,2-2-14 0 0,5-7 84 0 0,-14 11-24 0 0,-1 1-19 0 0,0 0-118 0 0,0 0-14 0 0,0 0-87 0 0,0 0-408 0 0,-3-1-479 0 0,3 0 983 0 0,0 1 0 0 0,0 0 0 0 0,0 0 0 0 0,-1 0 0 0 0,1 0-1 0 0,0 0 1 0 0,0-1 0 0 0,0 1 0 0 0,0 0 0 0 0,-1 0 0 0 0,1 0 0 0 0,0 0-1 0 0,0 0 1 0 0,0 0 0 0 0,0 0 0 0 0,-1 0 0 0 0,1 0 0 0 0,0 0 0 0 0,0 0-1 0 0,0 0 1 0 0,0 0 0 0 0,-1 0 0 0 0,1 0 0 0 0,0 0 0 0 0,0 0 0 0 0,0 0-1 0 0,-1 0 1 0 0,1 0 0 0 0,0 0 0 0 0,0 0 0 0 0,0 0 0 0 0,0 0 0 0 0,-1 0 82 0 0,-7 3-1491 0 0,-2 1-40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14.2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13 474 1375 0 0,'0'0'66'0'0,"0"0"286"0"0,0 0 1181 0 0,0 0 512 0 0,-4-3 1406 0 0,1 1 1844 0 0,3 1-5076 0 0,-1 1-1 0 0,1-1 1 0 0,-1 0 0 0 0,1 1 0 0 0,-1-1 0 0 0,1 0 0 0 0,-1 1 0 0 0,1-1 0 0 0,0 0 0 0 0,-1 0 0 0 0,1 0 0 0 0,0 0 0 0 0,0 1 0 0 0,-1-1-1 0 0,1 0 1 0 0,0 0-219 0 0,0-1 81 0 0,0 1-1 0 0,1-1 0 0 0,-1 1 1 0 0,0-1-1 0 0,1 0 0 0 0,-1 1 0 0 0,1 0 1 0 0,-1-1-1 0 0,1 1 0 0 0,0-1 1 0 0,-1 1-1 0 0,1 0 0 0 0,0-1-80 0 0,6-8 247 0 0,1 1-1 0 0,0 0 1 0 0,0 0-1 0 0,1 0 0 0 0,1 0-246 0 0,50-37 658 0 0,-21 17-274 0 0,65-46 607 0 0,-64 47-641 0 0,7-3 312 0 0,38-18-662 0 0,-57 32 87 0 0,4-5 41 0 0,-22 15-69 0 0,-2 2 9 0 0,-6 3-4 0 0,0-4-62 0 0,-1 4-106 0 0,-1 0 0 0 0,0 0-1 0 0,1 0 1 0 0,-1 0-1 0 0,0 0 1 0 0,0 0-1 0 0,0 0 1 0 0,-1 0-1 0 0,1 0 1 0 0,0 0-1 0 0,-1 0 1 0 0,1 0-1 0 0,-1 0 1 0 0,0 0-1 0 0,0 0 105 0 0,-1-4-339 0 0,1 3-171 0 0,-2-6-370 0 0,-2 3-2621 0 0,-2 0-2691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14.7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1 344 7055 0 0,'0'0'323'0'0,"0"0"-8"0"0,0 0-98 0 0,0 0 348 0 0,0 0 178 0 0,0 0 32 0 0,0 0-3 0 0,0 0-44 0 0,0 0-22 0 0,0 0-2 0 0,0 0-10 0 0,0 0-48 0 0,0 0-26 0 0,0 0-4 0 0,0 0-6 0 0,0 0-28 0 0,2 0-7 0 0,1 1-430 0 0,0-1 0 0 0,0 1 0 0 0,0-1 0 0 0,0 0 0 0 0,0 0 0 0 0,0 0 0 0 0,0-1 0 0 0,0 1 0 0 0,0-1 0 0 0,0 1 0 0 0,0-1 0 0 0,-1 0 0 0 0,3-1-145 0 0,8-4 604 0 0,0 0-1 0 0,5-4-603 0 0,5-3 483 0 0,6-3 252 0 0,0-2 0 0 0,3-4-735 0 0,9-6 540 0 0,71-51 889 0 0,-3 3-130 0 0,-79 58-900 0 0,0 3-1 0 0,12-5-398 0 0,-35 17 51 0 0,-4 1-29 0 0,-1 0-4 0 0,12-2 81 0 0,-13 3-351 0 0,0 1 1 0 0,1 0-1 0 0,-1 0 1 0 0,0 0-1 0 0,1 0 0 0 0,-1 0 1 0 0,0 0-1 0 0,1 0 1 0 0,-1 0-1 0 0,0 0 1 0 0,0 1-1 0 0,2-1 252 0 0,-1 1-1464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9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127 927 6391 0 0,'0'0'291'0'0,"0"0"-4"0"0,0 3-187 0 0,0-1-3 0 0,-1 2-63 0 0,1 0 4524 0 0,-1-5-4469 0 0,1 0 1 0 0,-1 0-1 0 0,0 0 0 0 0,1 0 1 0 0,-1-1-1 0 0,0 1 1 0 0,1 0-1 0 0,-2 0-89 0 0,-2-5 214 0 0,-6-16 160 0 0,1 0-1 0 0,0 0 1 0 0,2-1 0 0 0,1 0-1 0 0,1-1-373 0 0,-8-29 356 0 0,-6-19 658 0 0,-8-74-1014 0 0,22 104 102 0 0,2 0 0 0 0,1-1 0 0 0,3-24-102 0 0,1 54 0 0 0,2 2 0 0 0,3 3 0 0 0,-6 7 0 0 0,-1 1 0 0 0,1 0 0 0 0,0-1 0 0 0,-1 1 0 0 0,1-1 0 0 0,0 1 0 0 0,-1 0 0 0 0,1 0 0 0 0,0 0 0 0 0,0-1 0 0 0,-1 1 0 0 0,2 0 0 0 0,1 0 5 0 0,0 0 0 0 0,0 1 0 0 0,0-1 0 0 0,0 1 0 0 0,0 0 0 0 0,0 0 0 0 0,0 0 0 0 0,0 0 0 0 0,0 0 0 0 0,0 0 0 0 0,-1 1 0 0 0,4 1-5 0 0,4 4 2 0 0,0 1 0 0 0,5 4-2 0 0,30 30 38 0 0,27 32-38 0 0,18 18 26 0 0,3 1-26 0 0,-74-74 65 0 0,1-2-1 0 0,0 0 0 0 0,1-1 1 0 0,5 2-65 0 0,-24-17 31 0 0,1 0 0 0 0,-1 1 1 0 0,0-1-1 0 0,0 0 1 0 0,1 0-1 0 0,-1 0 0 0 0,0 0 1 0 0,1-1-1 0 0,-1 1 1 0 0,1-1-1 0 0,-1 1 1 0 0,2-1-32 0 0,-3 0 23 0 0,1 0 1 0 0,-1 0 0 0 0,0 0 0 0 0,0-1 0 0 0,1 1 0 0 0,-1 0 0 0 0,0-1 0 0 0,0 1 0 0 0,1-1 0 0 0,-1 1 0 0 0,0-1-1 0 0,0 0 1 0 0,0 1 0 0 0,0-1 0 0 0,0 0 0 0 0,0 0 0 0 0,0 0 0 0 0,0 0 0 0 0,0 0 0 0 0,0 0 0 0 0,-1 0-1 0 0,1 0 1 0 0,0 0 0 0 0,0-1-24 0 0,2-3 84 0 0,-1 0 0 0 0,0-1 0 0 0,0 1 0 0 0,-1-1 0 0 0,1 1 0 0 0,-1-1 0 0 0,0 1 0 0 0,-1-5-84 0 0,1-4 212 0 0,-1-1 0 0 0,-2-13-212 0 0,-6-31 414 0 0,-3 1 1 0 0,-9-24-415 0 0,18 76 18 0 0,-13-42 114 0 0,2 8-25 0 0,-42-126 219 0 0,42 127-276 0 0,5 18-39 0 0,-8-27 42 0 0,4 18-195 0 0,11 28-54 0 0,1 2-553 0 0,0 0-239 0 0,0 0-48 0 0,0 0-11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0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3 403 2759 0 0,'0'0'419'0'0,"0"0"716"0"0,0 0 311 0 0,0 0 68 0 0,0 0-106 0 0,0 0-498 0 0,0 0-218 0 0,0 0-41 0 0,0 0-26 0 0,0 0-70 0 0,0 0-38 0 0,0 0-5 0 0,0 0-10 0 0,0 0-45 0 0,0 0-17 0 0,0 0-7 0 0,0 0-17 0 0,-1 3-66 0 0,0 10-48 0 0,0 0 0 0 0,1 0 1 0 0,1 0-1 0 0,0 0 0 0 0,1 0 1 0 0,0 0-1 0 0,3 9-302 0 0,8 24 329 0 0,11 22-329 0 0,-9-26 253 0 0,-5-14-44 0 0,1 0-1 0 0,1 0 1 0 0,13 19-209 0 0,-21-41 26 0 0,11 20 202 0 0,7 6-228 0 0,-16-24 35 0 0,0-1 0 0 0,1 0-1 0 0,-1 0 1 0 0,1 0 0 0 0,8 5-35 0 0,-14-12 5 0 0,0 1 0 0 0,0 0 1 0 0,0-1-1 0 0,-1 1 1 0 0,1-1-1 0 0,0 1 1 0 0,0-1-1 0 0,0 0 1 0 0,0 1-1 0 0,0-1 0 0 0,0 0 1 0 0,0 0-1 0 0,0 1 1 0 0,0-1-1 0 0,0 0 1 0 0,0 0-1 0 0,0 0 0 0 0,0 0 1 0 0,0-1-1 0 0,0 1 1 0 0,0 0-1 0 0,0 0 1 0 0,0 0-1 0 0,0-1 1 0 0,0 1-1 0 0,0-1 0 0 0,1 1-5 0 0,-1-2 18 0 0,1 1 0 0 0,0-1-1 0 0,0 0 1 0 0,0 1-1 0 0,-1-1 1 0 0,1 0-1 0 0,-1 0 1 0 0,0 0-1 0 0,1 0 1 0 0,-1 0 0 0 0,0-1-18 0 0,3-5 57 0 0,-1-1 0 0 0,0 1 0 0 0,-1 0 0 0 0,1-1 0 0 0,-2 1 0 0 0,1-1 0 0 0,-1 0 0 0 0,-1-6-57 0 0,0-14 243 0 0,-4-29-243 0 0,1 5 31 0 0,1 12-7 0 0,0 6 12 0 0,2-21-36 0 0,0 54 0 0 0,0 0 0 0 0,1-1 0 0 0,-1 1 0 0 0,1 0 0 0 0,-1 0 0 0 0,1 0 0 0 0,0 0 0 0 0,0 0 0 0 0,-1 0 0 0 0,2 0 0 0 0,-1 0 0 0 0,0 0 0 0 0,0 0 0 0 0,1 0 0 0 0,-1 0 0 0 0,0 2 0 0 0,0-1 0 0 0,0 0 0 0 0,0 0 0 0 0,0 1 0 0 0,0-1 0 0 0,0 0 0 0 0,0 1 0 0 0,0-1 0 0 0,1 1 0 0 0,-1-1 0 0 0,0 1 0 0 0,0 0 0 0 0,0-1 0 0 0,1 1 0 0 0,-1 0 0 0 0,0 0 0 0 0,0 0 0 0 0,1 0 0 0 0,-1 0 0 0 0,0 0 0 0 0,0 0 0 0 0,0 1 0 0 0,1-1 0 0 0,-1 0 0 0 0,0 1 0 0 0,0-1 0 0 0,1 1 0 0 0,5 2 0 0 0,0 1 0 0 0,0 0 0 0 0,0 0 0 0 0,-1 0 0 0 0,5 5 0 0 0,30 27 0 0 0,-26-22 0 0 0,3 3-2 0 0,141 125-60 0 0,-154-137 62 0 0,3 1 0 0 0,-1 1 0 0 0,1-1 0 0 0,0-1 0 0 0,1 1 0 0 0,-1-2 0 0 0,8 4 0 0 0,-14-7 0 0 0,-1-1 0 0 0,1 0 0 0 0,-1 1 0 0 0,0-1-1 0 0,1 0 1 0 0,-1 0 0 0 0,1 0 0 0 0,-1 0 0 0 0,1 0 0 0 0,-1 0 0 0 0,1 0-1 0 0,-1 0 1 0 0,1-1 0 0 0,-1 1 0 0 0,0-1 0 0 0,1 1 0 0 0,-1-1 0 0 0,0 1 0 0 0,1-1-1 0 0,-1 0 1 0 0,0 1 0 0 0,0-1 0 0 0,1 0 0 0 0,-1 0 0 0 0,0 0 0 0 0,0 0-1 0 0,0 0 1 0 0,0 0 0 0 0,0-1 0 0 0,-1 1 0 0 0,1 0 0 0 0,0 0 0 0 0,0-1 0 0 0,2-4 3 0 0,-1 0 1 0 0,1 0 0 0 0,-1 0 0 0 0,0 0 0 0 0,0 0 0 0 0,0-7-4 0 0,1-5 99 0 0,-2-1 0 0 0,0 0 0 0 0,-1 1-1 0 0,0-1 1 0 0,-2 0 0 0 0,-3-14-99 0 0,-4-15 486 0 0,-3 1 0 0 0,-2-1-486 0 0,1 10 321 0 0,-2 0 1 0 0,-2 1-1 0 0,-1 0 0 0 0,-2 2 1 0 0,-1 0-1 0 0,-2 2 0 0 0,-1 0 1 0 0,-8-5-322 0 0,17 21 46 0 0,0 2 1 0 0,-2 0 0 0 0,-11-8-47 0 0,7 7 9 0 0,17 13-128 0 0,2 2-48 0 0,1-1 0 0 0,0 1 1 0 0,-1 0-1 0 0,1 0 0 0 0,0 0 0 0 0,0-1 1 0 0,0 1-1 0 0,0-1 0 0 0,0 1 0 0 0,-1-2 167 0 0,-1-3-965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8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2303 0 0,'0'0'102'0'0,"0"0"122"0"0,0 0 432 0 0,0 0 192 0 0,0 0 42 0 0,0 0-64 0 0,0 0-298 0 0,0 0-131 0 0,0 0-21 0 0,0 0-4 0 0,0 0 11 0 0,0 0 7 0 0,0 0 2 0 0,0 0 20 0 0,0 0 83 0 0,0 0 32 0 0,0 0 7 0 0,0 0-64 0 0,0 0-280 0 0,0 0-112 0 0,0 0 7 0 0,0 0 62 0 0,0 0 21 0 0,2 2 6 0 0,6 4-33 0 0,0 0-1 0 0,0 0 1 0 0,0 0-1 0 0,1-1 1 0 0,5 2-141 0 0,0-1 108 0 0,1-1 0 0 0,-1-1 0 0 0,1 0 0 0 0,0-2 1 0 0,0 1-1 0 0,3-1-108 0 0,29 0 387 0 0,16-2-387 0 0,-29 0 93 0 0,79-4 199 0 0,3 1-90 0 0,-62 6-91 0 0,1 2 1 0 0,-1 2 0 0 0,6 5-112 0 0,4-1 163 0 0,138 26 445 0 0,12 9-10 0 0,-172-38-489 0 0,73 14 206 0 0,-82-17-177 0 0,0-2 1 0 0,17-1-139 0 0,57-3 733 0 0,32-7-733 0 0,-103 6 219 0 0,23 2-219 0 0,-24 0 53 0 0,10 1-2 0 0,-17 0 42 0 0,10-1-93 0 0,79-2 283 0 0,-107 2-278 0 0,41 2 251 0 0,28 5-256 0 0,-25 2 88 0 0,-39-6-56 0 0,0 0 0 0 0,0-1 0 0 0,0-1 0 0 0,0 0 0 0 0,0-1 0 0 0,4-1-32 0 0,5-1 193 0 0,19 1-193 0 0,-18 1 183 0 0,15-2-183 0 0,-11-1 0 0 0,17 1 0 0 0,136 0 598 0 0,-162 2-508 0 0,1 2 1 0 0,2 1-91 0 0,-9-2 80 0 0,0 0 0 0 0,0 0 0 0 0,6-2-80 0 0,2 1 88 0 0,-11 0-45 0 0,24-5 31 0 0,-31 5-74 0 0,16-2 11 0 0,-5-1 38 0 0,-13 3-43 0 0,15-1-8 0 0,15-5 66 0 0,2 2-64 0 0,-4-1 0 0 0,-22 3 11 0 0,1 1 0 0 0,-1 0 0 0 0,1 0 0 0 0,-1 0 0 0 0,4 1-11 0 0,10 1 9 0 0,112 1 442 0 0,-114-4-367 0 0,-13 2-42 0 0,-5 0-27 0 0,1 0 0 0 0,-1 0 0 0 0,0 0 0 0 0,0 0 1 0 0,1 0-1 0 0,-1-1 0 0 0,1 0-15 0 0,-1 1 92 0 0,0-1-4 0 0,4-1-7 0 0,12-4 77 0 0,-13 4-92 0 0,-4 2-69 0 0,16-2 124 0 0,-14 1-110 0 0,14 0-12 0 0,-9 1 12 0 0,14 0 42 0 0,2-2 71 0 0,-17 2-101 0 0,-3 0 20 0 0,10 1-39 0 0,3-2 119 0 0,-17 1-122 0 0,24-3 73 0 0,-17 1-41 0 0,7 2 90 0 0,14 0-90 0 0,-15 0-22 0 0,-2 0-11 0 0,2 0 11 0 0,-2 0 31 0 0,-2 0-19 0 0,-5 0 25 0 0,3 0-25 0 0,-3 0 19 0 0,5 0-31 0 0,1 0 0 0 0,-5 0 31 0 0,5 0-31 0 0,3-2-11 0 0,-2 1 0 0 0,-1 0 0 0 0,5 0 0 0 0,-14 1 0 0 0,28-6 0 0 0,-13 4 24 0 0,-14 1-12 0 0,15-5 16 0 0,-13 4-28 0 0,13-3 53 0 0,-11 4-42 0 0,-3 0-9 0 0,1 0-1 0 0,-1 1 1 0 0,0-1 0 0 0,0 0 0 0 0,1-1 0 0 0,-1 1-2 0 0,22-6 51 0 0,8 0 26 0 0,-15 2-11 0 0,-12 3-31 0 0,-4 1-26 0 0,0 1 1 0 0,0-1-1 0 0,0 0 1 0 0,1 1-1 0 0,-1-1 1 0 0,0 1-1 0 0,0 0 1 0 0,1 0-1 0 0,-1 0-9 0 0,4-1 18 0 0,1 1 0 0 0,-1-1 0 0 0,4 2-18 0 0,2 0 46 0 0,1 2 1 0 0,4 1-47 0 0,15 3 0 0 0,-14-3 64 0 0,-11-1-64 0 0,-4-2 0 0 0,0 0 0 0 0,0 0 0 0 0,1 0 0 0 0,-1 0 0 0 0,3 0 0 0 0,13 3 64 0 0,-1-1-64 0 0,-6-1 11 0 0,-2 0 31 0 0,1-2-31 0 0,-4 0 0 0 0,-3 0 42 0 0,3 1 11 0 0,-6 0-63 0 0,-1-1 0 0 0,1 0 0 0 0,-1 0 0 0 0,1 0 0 0 0,-1 0 0 0 0,1 1-1 0 0,-1-1 1 0 0,1 0 0 0 0,-1 0 0 0 0,1 1 0 0 0,-1-1 0 0 0,1 0 0 0 0,-1 1 0 0 0,1-1 0 0 0,-1 1 0 0 0,0-1-1 0 0,1 1 0 0 0,1 1-15 0 0,0-1-136 0 0,-1 1-1 0 0,1-1 1 0 0,-1 1 0 0 0,0-1-1 0 0,0 1 1 0 0,0 0 0 0 0,1-1-1 0 0,-2 1 1 0 0,1 0 0 0 0,1 2 151 0 0,-1-2-1551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3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220 306 919 0 0,'1'2'67'0'0,"7"8"4208"0"0,-1 1 0 0 0,4 6-4275 0 0,-4-2 894 0 0,-6-13-318 0 0,-1 0-7 0 0,1 4 71 0 0,0 0 0 0 0,-1 0 0 0 0,0 5-640 0 0,0-9 430 0 0,0-2-46 0 0,-1 1-319 0 0,1-1 1 0 0,0 1 0 0 0,0 0-1 0 0,-1-1 1 0 0,1 1 0 0 0,-1-1-1 0 0,1 1 1 0 0,0 0 0 0 0,-1-1 0 0 0,1 1-1 0 0,-1-1-65 0 0,0 1 59 0 0,0 1 1 0 0,1-2-1 0 0,-1 1 0 0 0,0 0 0 0 0,0 0 1 0 0,0 0-1 0 0,0 0 0 0 0,0 0 0 0 0,0-1 0 0 0,0 1 1 0 0,-1-1-1 0 0,1 1 0 0 0,0-1 0 0 0,0 1 1 0 0,0-1-1 0 0,-1 1 0 0 0,1-1 0 0 0,0 0 0 0 0,0 0 1 0 0,-1 0-1 0 0,1 0 0 0 0,-1 0-59 0 0,-2 0 149 0 0,0 0 0 0 0,0 0-1 0 0,0-1 1 0 0,0 0 0 0 0,-4-1-149 0 0,-1-1 131 0 0,1 0 1 0 0,0-1-1 0 0,0 0 1 0 0,0 0 0 0 0,0-1-1 0 0,1 0 1 0 0,0-1-1 0 0,0 0 1 0 0,0 0-1 0 0,1 0 1 0 0,0-1-1 0 0,0 1-131 0 0,-9-13 134 0 0,1 0 0 0 0,0-1 0 0 0,-9-20-134 0 0,15 24 39 0 0,0-1 0 0 0,1 0 0 0 0,-1-6-39 0 0,6 15-1 0 0,1-1 0 0 0,0 1 0 0 0,0-1 0 0 0,0 0 0 0 0,1 1 0 0 0,1-1 0 0 0,-1 1 0 0 0,2-1 0 0 0,-1 0 1 0 0,1 1-1 0 0,1-4 1 0 0,-2 10-4 0 0,0 0 0 0 0,-1 0 1 0 0,1-1-1 0 0,0 1 1 0 0,0 0-1 0 0,0 0 1 0 0,1 1-1 0 0,-1-1 0 0 0,0 0 1 0 0,1 0-1 0 0,-1 1 1 0 0,1-1-1 0 0,0 0 1 0 0,0 1-1 0 0,-1 0 0 0 0,1-1 1 0 0,0 1-1 0 0,0 0 1 0 0,0 0-1 0 0,0 0 1 0 0,1 0 3 0 0,0 0-6 0 0,1 0 0 0 0,0 0 1 0 0,0 1-1 0 0,0-1 0 0 0,0 1 1 0 0,0 0-1 0 0,0 0 0 0 0,0 0 1 0 0,0 1-1 0 0,0-1 0 0 0,3 2 6 0 0,8 1-13 0 0,0 1-1 0 0,-1 1 1 0 0,1 0-1 0 0,-1 1 1 0 0,0 0-1 0 0,0 1 1 0 0,-1 1-1 0 0,1 0 1 0 0,8 8 13 0 0,-12-8 40 0 0,0 1 0 0 0,0 0 0 0 0,0 1 0 0 0,-1 0 0 0 0,-1 1-1 0 0,0-1 1 0 0,6 11-40 0 0,-11-15 46 0 0,0 0 0 0 0,0 0 0 0 0,-1 0 0 0 0,1 0 0 0 0,-1 1 0 0 0,-1-1-1 0 0,1 1 1 0 0,-1-1 0 0 0,0 1 0 0 0,-1 0 0 0 0,1 0 0 0 0,-1-1 0 0 0,-1 1-1 0 0,1 0 1 0 0,-1-1 0 0 0,-1 4-46 0 0,1-8 26 0 0,1 1 1 0 0,-1-1-1 0 0,0 0 0 0 0,0 0 0 0 0,0 1 0 0 0,0-1 0 0 0,0 0 1 0 0,0 0-1 0 0,-1 0 0 0 0,1 0 0 0 0,-1-1 0 0 0,1 1 0 0 0,-1 0 1 0 0,0 0-1 0 0,0-1 0 0 0,0 1 0 0 0,1-1 0 0 0,-1 0 0 0 0,-2 1-26 0 0,1 0 43 0 0,0-1 0 0 0,-1 0 0 0 0,1 0 0 0 0,0 0 0 0 0,0-1 0 0 0,-1 1 0 0 0,1-1 0 0 0,-1 0 0 0 0,1 0 0 0 0,0 0 0 0 0,-1 0 0 0 0,1 0 0 0 0,-2-1-43 0 0,-4-1 38 0 0,0 0 1 0 0,0 0-1 0 0,1-1 0 0 0,-1 0 0 0 0,1-1 1 0 0,-1 0-1 0 0,1 0 0 0 0,0 0 0 0 0,1-1 0 0 0,-1-1 1 0 0,1 1-1 0 0,0-1 0 0 0,0 0 0 0 0,1-1 1 0 0,0 0-1 0 0,0 0 0 0 0,0 0 0 0 0,-3-8-38 0 0,3 7 0 0 0,2 0 0 0 0,-1-1 0 0 0,1 0 0 0 0,1 0 0 0 0,-1 0 0 0 0,2-1 0 0 0,-2-3 0 0 0,3 4-4 0 0,-1-1 1 0 0,1 0-1 0 0,1 1 0 0 0,-1-1 0 0 0,2-8 5 0 0,0 14-4 0 0,-1 0 1 0 0,1 1 0 0 0,0-1 0 0 0,0 0 0 0 0,0 1 0 0 0,1-1-1 0 0,-1 1 1 0 0,1-1 0 0 0,0 1 0 0 0,0 0 0 0 0,0 0 0 0 0,0 0-1 0 0,1 0 1 0 0,-1 0 0 0 0,1 0 0 0 0,1-1 2 0 0,0 1-8 0 0,1 0-1 0 0,-1 0 1 0 0,0 1 0 0 0,1 0-1 0 0,-1-1 1 0 0,1 2 0 0 0,0-1-1 0 0,0 0 1 0 0,0 1 0 0 0,-1 0-1 0 0,1 0 1 0 0,0 1-1 0 0,1-1 1 0 0,-1 1 0 0 0,0 0-1 0 0,4 1 10 0 0,6 0-25 0 0,-1 2 1 0 0,0 0-1 0 0,0 0 1 0 0,0 1-1 0 0,4 3 24 0 0,-6-3-4 0 0,-1 1 0 0 0,0 1-1 0 0,0 0 1 0 0,-1 1 0 0 0,0 0 0 0 0,0 0-1 0 0,0 1 1 0 0,-1 0 0 0 0,0 1-1 0 0,0 0 1 0 0,-1 0 0 0 0,-1 1 0 0 0,0 0-1 0 0,0 1 1 0 0,2 5 4 0 0,4 8 0 0 0,7 19 0 0 0,-17-33 0 0 0,1 0 0 0 0,-1 1 0 0 0,-1-1 0 0 0,0 1 0 0 0,1 10 0 0 0,-2-4 6 0 0,1 1 30 0 0,-1-1 1 0 0,-1 1-1 0 0,-2 10-36 0 0,2-23 6 0 0,-1 0 0 0 0,0 0 0 0 0,0 0 0 0 0,-1 0 0 0 0,1 0 1 0 0,-1 0-1 0 0,0 0 0 0 0,-1-1 0 0 0,1 1 0 0 0,-1-1 0 0 0,0 1 0 0 0,0-1 0 0 0,0 0 0 0 0,-2 2-6 0 0,2-4 12 0 0,1 0 0 0 0,-1 0 0 0 0,0 0 0 0 0,0 0 0 0 0,0 0 0 0 0,0 0 0 0 0,-1-1 0 0 0,1 0 0 0 0,0 1 0 0 0,0-1 0 0 0,-1-1 0 0 0,1 1 0 0 0,-1 0 0 0 0,1-1 0 0 0,-1 0 0 0 0,1 0 0 0 0,-1 0 0 0 0,1 0 0 0 0,-1 0 0 0 0,1-1 0 0 0,-1 1 0 0 0,-1-2-12 0 0,-5 0 33 0 0,0-1-1 0 0,0-1 1 0 0,0 0-1 0 0,0 0 0 0 0,1-1 1 0 0,-8-6-33 0 0,5 3 9 0 0,1 0 0 0 0,0-1-1 0 0,0-1 1 0 0,1 0 0 0 0,1 0 0 0 0,0-1 0 0 0,0 0 0 0 0,1-1 0 0 0,0 1 0 0 0,1-2-1 0 0,0 1 1 0 0,1-1 0 0 0,1 0 0 0 0,0 0 0 0 0,1-1 0 0 0,-1-5-9 0 0,2 8-2 0 0,1-1 1 0 0,1 0-1 0 0,0 1 0 0 0,0-1 1 0 0,1 0-1 0 0,0 0 0 0 0,1 0 1 0 0,1 1-1 0 0,1-4 2 0 0,-1 6-11 0 0,1 0 0 0 0,0 0-1 0 0,0 0 1 0 0,1 0 0 0 0,0 1-1 0 0,0 0 1 0 0,1-1 0 0 0,0 2 0 0 0,1-1-1 0 0,0 1 1 0 0,0 0 0 0 0,1-1 11 0 0,-2 3-6 0 0,1 1 0 0 0,-1-1 0 0 0,1 1-1 0 0,-1 0 1 0 0,1 1 0 0 0,0-1 0 0 0,1 1 0 0 0,-1 0 0 0 0,0 1 0 0 0,1-1 0 0 0,2 1 6 0 0,0 0-16 0 0,0 0 0 0 0,-1 1 1 0 0,1 1-1 0 0,0-1 0 0 0,0 1 0 0 0,-1 1 0 0 0,1-1 1 0 0,6 2 14 0 0,-4 1-12 0 0,1 0-1 0 0,-1 0 1 0 0,0 1-1 0 0,0 0 0 0 0,0 1 1 0 0,-1 0-1 0 0,1 1 0 0 0,-1 0 1 0 0,-1 1-1 0 0,1 0 0 0 0,-1 0 1 0 0,0 1-1 0 0,4 6 14 0 0,-4-4 4 0 0,-1 0 0 0 0,0 0 0 0 0,0 1 0 0 0,-1 1 0 0 0,-1-1 0 0 0,0 1 0 0 0,-1 0 0 0 0,0 1 0 0 0,-1-1-1 0 0,0 1 1 0 0,-1 0 0 0 0,0 0 0 0 0,-1 0 0 0 0,-1 0 0 0 0,0 0 0 0 0,-1 0 0 0 0,0 0 0 0 0,-1 0 0 0 0,-2 13-4 0 0,2-17 25 0 0,-1 1 1 0 0,0-1 0 0 0,-1 0-1 0 0,0 0 1 0 0,-4 9-26 0 0,6-15 17 0 0,0-1 0 0 0,-1 1 0 0 0,1-1 0 0 0,-1 1 0 0 0,0-1 0 0 0,0 0 0 0 0,0 0 0 0 0,0 0 0 0 0,0 0 0 0 0,0 0 0 0 0,0 0 0 0 0,-1 0 0 0 0,1-1 0 0 0,-1 1 0 0 0,1-1 0 0 0,-1 0 0 0 0,1 1 0 0 0,-1-1 0 0 0,0-1 0 0 0,0 1 0 0 0,0 0 1 0 0,0-1-18 0 0,-4 1 48 0 0,0-1 1 0 0,0 0 0 0 0,0 0 0 0 0,0-1 0 0 0,0 0 0 0 0,0 0 0 0 0,0-1 0 0 0,0 1 0 0 0,0-2 0 0 0,0 1 0 0 0,1-1 0 0 0,-1 0-49 0 0,-4-2 39 0 0,2-1 0 0 0,-1 1 1 0 0,1-2-1 0 0,0 1 0 0 0,0-1 1 0 0,0-1-1 0 0,-2-2-39 0 0,5 2 8 0 0,-1 0-1 0 0,2 0 0 0 0,-1 0 1 0 0,1 0-1 0 0,0-1 1 0 0,1 0-1 0 0,-2-4-7 0 0,-1-5 9 0 0,1-1 1 0 0,1-1-1 0 0,-1-2-9 0 0,5 14-4 0 0,-1 0-1 0 0,2 0 0 0 0,-1 0 1 0 0,1-1-1 0 0,0 1 1 0 0,0 0-1 0 0,1 0 1 0 0,0 0-1 0 0,1 0 1 0 0,0 0-1 0 0,0 1 0 0 0,1-2 5 0 0,-1 4-3 0 0,0 0-1 0 0,0 0 0 0 0,1 1 0 0 0,0-1 0 0 0,0 1 0 0 0,0-1 0 0 0,0 1 0 0 0,1 0 0 0 0,-1 0 0 0 0,1 1 0 0 0,0-1 0 0 0,1 1 0 0 0,-1 0 1 0 0,0 0-1 0 0,1 0 0 0 0,0 0 0 0 0,-1 1 0 0 0,5-2 4 0 0,-3 2-9 0 0,0 0 0 0 0,0 1-1 0 0,0-1 1 0 0,1 1 0 0 0,-1 1 0 0 0,0-1 0 0 0,1 1 0 0 0,-1 0 0 0 0,1 0 0 0 0,-1 1-1 0 0,0 0 1 0 0,1 0 0 0 0,-1 0 0 0 0,0 1 0 0 0,0 0 0 0 0,0 0 0 0 0,0 0-1 0 0,5 4 10 0 0,-4-2-6 0 0,0 0-1 0 0,0 1 1 0 0,-1 0-1 0 0,0 0 1 0 0,0 1-1 0 0,0 0 1 0 0,0 0-1 0 0,-1 0 1 0 0,0 0-1 0 0,-1 1 0 0 0,1 0 1 0 0,-1 0-1 0 0,0 0 1 0 0,1 6 6 0 0,0-1 3 0 0,-1 0 0 0 0,-1 1 1 0 0,0-1-1 0 0,-1 1 0 0 0,0 0 1 0 0,-1 0-1 0 0,-1-1 0 0 0,0 1 0 0 0,0 0 1 0 0,-1 0-1 0 0,-1 0 0 0 0,0 0 0 0 0,-2 3-3 0 0,2-9 14 0 0,-1 0 1 0 0,1 1-1 0 0,-2-1 0 0 0,1 0 0 0 0,-1-1 0 0 0,0 1 0 0 0,0 0 0 0 0,-1-1 0 0 0,-5 6-14 0 0,6-9 24 0 0,1 1 0 0 0,-1-1 0 0 0,0 0 1 0 0,0 0-1 0 0,0 0 0 0 0,0 0 1 0 0,-1-1-1 0 0,1 0 0 0 0,-1 0 1 0 0,1 0-1 0 0,-1 0 0 0 0,0-1 1 0 0,0 1-1 0 0,0-1 0 0 0,-4 0-24 0 0,0-1 28 0 0,0 0 1 0 0,0 0-1 0 0,0-1 0 0 0,0-1 1 0 0,0 1-1 0 0,0-1 0 0 0,0-1 1 0 0,1 0-1 0 0,-1 0 0 0 0,1-1 1 0 0,0 0-1 0 0,0 0 0 0 0,-3-2-28 0 0,1-1 35 0 0,0 0-1 0 0,0 0 1 0 0,1-1 0 0 0,0-1-1 0 0,0 1 1 0 0,1-1 0 0 0,0-1-1 0 0,1 1 1 0 0,-4-8-35 0 0,7 10-3 0 0,0 0-1 0 0,1 0 1 0 0,0 0 0 0 0,0 0-1 0 0,1 0 1 0 0,0-1 0 0 0,0 1-1 0 0,1-1 1 0 0,0 0 0 0 0,0-3 3 0 0,1 8-2 0 0,-1 0 0 0 0,1-1 0 0 0,1 1 0 0 0,-1-1 0 0 0,1 1-1 0 0,-1 0 1 0 0,1-1 0 0 0,0 1 0 0 0,0 0 0 0 0,0 0 0 0 0,1-1 0 0 0,-1 1 0 0 0,1 0 0 0 0,-1 0 0 0 0,1 1 0 0 0,0-1 0 0 0,1 0 0 0 0,-1 1 0 0 0,0-1 0 0 0,1 1 0 0 0,-1-1 0 0 0,1 1 0 0 0,0 0-1 0 0,0 0 3 0 0,1 0-8 0 0,-1 0 0 0 0,1 0 0 0 0,0 1 0 0 0,0-1 0 0 0,-1 1 0 0 0,1 0-1 0 0,0 0 1 0 0,0 1 0 0 0,0-1 0 0 0,0 1 0 0 0,0 0 0 0 0,0 0-1 0 0,0 0 1 0 0,0 0 0 0 0,0 1 0 0 0,0 0 0 0 0,0 0 0 0 0,0 0 0 0 0,0 0-1 0 0,0 0 1 0 0,-1 1 0 0 0,1 0 0 0 0,0 0 0 0 0,2 2 8 0 0,1 0-8 0 0,-1 1 1 0 0,1 0 0 0 0,-1 0-1 0 0,0 1 1 0 0,-1-1 0 0 0,0 1-1 0 0,0 0 1 0 0,0 1 0 0 0,-1 0-1 0 0,1-1 1 0 0,-1 1-1 0 0,0 3 8 0 0,-1-5-171 0 0,-1 0-1 0 0,0 0 0 0 0,0 0 0 0 0,0 0 0 0 0,-1 0 0 0 0,0 1 0 0 0,0-1 0 0 0,0 0 1 0 0,0 1-1 0 0,-1-1 0 0 0,0 1 0 0 0,-1 2 172 0 0,1-6-1059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138 785 455 0 0,'0'0'1458'0'0,"0"0"171"0"0,2 1 71 0 0,2 7-160 0 0,-2-6-741 0 0,2 5 82 0 0,0 2-185 0 0,-4-7-551 0 0,1 0 305 0 0,-1-1 4 0 0,5 12 1952 0 0,-4-9 202 0 0,-5-10-2055 0 0,-2-5-290 0 0,1 0-1 0 0,0 0 1 0 0,1-1 0 0 0,-1-6-263 0 0,-9-48 630 0 0,10 47-510 0 0,-8-21 111 0 0,1 1-54 0 0,2 3 103 0 0,-2-2-280 0 0,-6-21 128 0 0,1 2 10 0 0,7 28 47 0 0,-3-23-185 0 0,6 28 66 0 0,4 16-28 0 0,0-1-1 0 0,-1-7-37 0 0,0-2 54 0 0,3 18-54 0 0,0 0 0 0 0,0 0 1 0 0,0 0-1 0 0,0-1 0 0 0,0 1 1 0 0,0 0-1 0 0,0 0 0 0 0,0 0 1 0 0,0-1-1 0 0,0 1 0 0 0,0 0 1 0 0,0 0-1 0 0,0 0 0 0 0,0-1 1 0 0,0 1-1 0 0,0 0 0 0 0,0 0 1 0 0,0 0-1 0 0,0-1 0 0 0,0 1 1 0 0,0 0-1 0 0,1 0 0 0 0,-1 0 1 0 0,0 0-1 0 0,0-1 0 0 0,0 1 1 0 0,0 0-1 0 0,0 0 1 0 0,1 0-1 0 0,-1 0 0 0 0,0-1 0 0 0,1 1 0 0 0,1 0 0 0 0,-1 1 0 0 0,0-1 0 0 0,1 0 0 0 0,-1 0 0 0 0,0 0 0 0 0,1 1 0 0 0,-1-1 0 0 0,0 1 0 0 0,0-1 0 0 0,1 1 0 0 0,-1-1 0 0 0,1 1 0 0 0,17 11 0 0 0,-19-12 0 0 0,47 33 69 0 0,22 22-69 0 0,-19-15-5 0 0,4 0 5 0 0,-19-18-36 0 0,1-2 0 0 0,14 4 36 0 0,-41-20 0 0 0,0 0 0 0 0,1-1 0 0 0,0 0 0 0 0,0 0 0 0 0,3 0 0 0 0,-7-2 0 0 0,0-1 0 0 0,-1 1 0 0 0,1-1 0 0 0,0 0 0 0 0,0 0 0 0 0,0-1 0 0 0,0 0 0 0 0,-1 0 0 0 0,6-1 0 0 0,-9 1 3 0 0,0 0 1 0 0,-1 0-1 0 0,1 1 0 0 0,0-1 1 0 0,-1 0-1 0 0,1 0 0 0 0,-1-1 0 0 0,1 1 1 0 0,-1 0-1 0 0,0-1 0 0 0,0 1 1 0 0,1 0-1 0 0,-1-1 0 0 0,0 1 0 0 0,0-1 1 0 0,0 0-1 0 0,0 1 0 0 0,-1-1 0 0 0,1 0 1 0 0,0 1-1 0 0,-1-1 0 0 0,1 0 1 0 0,-1 0-1 0 0,0 0 0 0 0,0 0 0 0 0,1 1 1 0 0,-1-1-1 0 0,0 0 0 0 0,0 0-3 0 0,-1-6 20 0 0,1 0 0 0 0,-1-1-1 0 0,-1 1 1 0 0,0 0 0 0 0,0 0 0 0 0,0 0-20 0 0,-10-24 73 0 0,-1 0 1 0 0,-2 1 0 0 0,-1 0 0 0 0,-3-2-74 0 0,-27-53 182 0 0,11 16-65 0 0,-5-18-53 0 0,36 81-64 0 0,1 2-57 0 0,3 4-231 0 0,0 1-63 0 0,0 0-1 0 0,0 0-210 0 0,0 0-886 0 0,0 0-382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1 919 0 0,'0'0'278'0'0,"0"0"828"0"0,0 0 365 0 0,0 0 69 0 0,0 0-116 0 0,0 0-557 0 0,0 0-246 0 0,0 0-49 0 0,0 0 5 0 0,0 0 66 0 0,0 0 28 0 0,0 0 7 0 0,0 0-24 0 0,0 0-113 0 0,1 2-49 0 0,40 146 3529 0 0,-9-27-2817 0 0,-24-90-965 0 0,-4-15-137 0 0,1 0 0 0 0,0 0 0 0 0,1-1 0 0 0,3 4-102 0 0,-8-16 12 0 0,1 0 0 0 0,0 0 0 0 0,0-1 0 0 0,0 1 0 0 0,1-1 0 0 0,-1 1 0 0 0,0-1 0 0 0,1 0 0 0 0,0 0 0 0 0,-1 0 0 0 0,1 0 0 0 0,0 0 0 0 0,1 0-12 0 0,-2-2 88 0 0,25-3 151 0 0,-25 3-216 0 0,-1-1 0 0 0,1 1 0 0 0,-1-1 1 0 0,1 1-1 0 0,-1-1 0 0 0,1 0 1 0 0,-1 0-1 0 0,1 1 0 0 0,-1-1 1 0 0,0 0-1 0 0,1 0 0 0 0,-1-1 1 0 0,0 1-1 0 0,0 0-23 0 0,4-4 80 0 0,17-13 186 0 0,9-10-266 0 0,-11 8 68 0 0,123-113 6 0 0,-122 112-251 0 0,-20 20-40 0 0,-1 1-21 0 0,0 0-58 0 0,0 0-236 0 0,0 0-106 0 0,0 0-24 0 0,0 0-139 0 0,0 0-578 0 0,0 0-249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3.68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8 0 5063 0 0,'-2'35'448'0'0,"0"-11"-352"0"0,-1 1-96 0 0,3 3 0 0 0,1 1 1496 0 0,3 1 280 0 0,0-3 56 0 0,3 1 16 0 0,0-3-1624 0 0,1 1-328 0 0,-3-4-64 0 0,2-2-4856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28.2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367 0 6047 0 0,'0'0'274'0'0,"0"0"-6"0"0,0 0-104 0 0,0 0 197 0 0,0 0 102 0 0,0 0 17 0 0,0 0 1 0 0,0 0-21 0 0,0 0-11 0 0,0 0-1 0 0,0 0-14 0 0,0 0-62 0 0,0 0-27 0 0,0 0-8 0 0,0 0-7 0 0,0 0-29 0 0,0 0-12 0 0,0 0-1 0 0,0 0 4 0 0,0 0 16 0 0,-2 1 4 0 0,-1 0-76 0 0,0 1 0 0 0,0-1 0 0 0,0 1 0 0 0,0 0 0 0 0,0 0 0 0 0,0 0-1 0 0,1 1 1 0 0,-1-1 0 0 0,-1 3-236 0 0,-7 5 412 0 0,-46 46 973 0 0,18-18-610 0 0,-22 17-22 0 0,53-47-650 0 0,1 1 0 0 0,-1 0-1 0 0,-2 6-102 0 0,1-3 66 0 0,0 1-19 0 0,0 0 0 0 0,1 1 0 0 0,1 0 0 0 0,0 1 0 0 0,1 1-47 0 0,-10 29 225 0 0,1 3-225 0 0,4-12 94 0 0,5-15-14 0 0,-4 22-80 0 0,8-37 7 0 0,1 1 0 0 0,1 0-1 0 0,-1 0 1 0 0,1 0 0 0 0,0 0-1 0 0,1 0 1 0 0,0 0 0 0 0,1 2-7 0 0,-1-2 4 0 0,1 0 0 0 0,0 0 0 0 0,2 4-4 0 0,5 11-2 0 0,-5-6 2 0 0,-2-13 0 0 0,7 9 0 0 0,-2-3 15 0 0,2-2 57 0 0,4 1 42 0 0,-10-7-98 0 0,1-1 2 0 0,-1 1-6 0 0,1 0 0 0 0,-1 0 0 0 0,1-1 0 0 0,0 1 0 0 0,-1-1 0 0 0,1 0 0 0 0,0 0 0 0 0,-1 0 0 0 0,1-1 0 0 0,-1 1 0 0 0,1-1-12 0 0,8-2 102 0 0,-1 0 1 0 0,9-5-103 0 0,-10 5 204 0 0,0-1 0 0 0,1 1 0 0 0,4-1-204 0 0,12-1-223 0 0,9-5 223 0 0,20-3-177 0 0,-31 7 177 0 0,-14 4 0 0 0,0-1 0 0 0,1 1 0 0 0,-1 1 0 0 0,1 0 0 0 0,9 1 0 0 0,-6 2 0 0 0,-12-1 0 0 0,1 1 0 0 0,0-1 0 0 0,15 6 0 0 0,-13-5 5 0 0,-3-1 1 0 0,0 0 0 0 0,0 1 0 0 0,0-1 0 0 0,-1 0 0 0 0,1 1 0 0 0,0 0 0 0 0,-1 0 1 0 0,3 2-7 0 0,2 3 21 0 0,6 9 35 0 0,-11-12-47 0 0,2 2 9 0 0,-1-1 0 0 0,0 1-1 0 0,0 0 1 0 0,0 0 0 0 0,-1 0-1 0 0,0 0 1 0 0,0 0 0 0 0,0 1-1 0 0,-1-1 1 0 0,0 1 0 0 0,0-1-1 0 0,-1 1 1 0 0,0-1 0 0 0,0 1 0 0 0,-1 1-18 0 0,0 16 51 0 0,1-12 0 0 0,-1 0 1 0 0,-1 8-52 0 0,-2 4 132 0 0,1-5 27 0 0,-1 0 0 0 0,-1-1-1 0 0,0 1-158 0 0,-2 0 99 0 0,3-7-102 0 0,0-1 1 0 0,0 0-1 0 0,-3 4 3 0 0,1-4-75 0 0,1-2 83 0 0,1-1 0 0 0,-2 1 0 0 0,1-1 0 0 0,-3 2-8 0 0,8-10 2 0 0,-6 7 17 0 0,0 0 1 0 0,0-1-1 0 0,-3 2-19 0 0,7-6 4 0 0,-6 4 41 0 0,-1-1-1 0 0,0 0 1 0 0,0-1-1 0 0,0 0 1 0 0,-6 2-45 0 0,-3 1 33 0 0,7-2-18 0 0,-2 0 0 0 0,1-1 0 0 0,0-1 0 0 0,-1 0 0 0 0,-3-1-15 0 0,-22 5 56 0 0,21-3-57 0 0,-1-2 0 0 0,0 0 0 0 0,-6 0 1 0 0,20-2 0 0 0,1 0 0 0 0,1 0 0 0 0,-1 0 0 0 0,1 1 0 0 0,-1-1 0 0 0,1 1 0 0 0,-3 1 0 0 0,15-6 0 0 0,0 1 0 0 0,-1-1 0 0 0,0-1 0 0 0,0 1 0 0 0,8-7 0 0 0,50-36 0 0 0,-30 20 0 0 0,-11 10 0 0 0,21-21 0 0 0,-38 29 0 0 0,0 0 0 0 0,0 0 0 0 0,-1-1 0 0 0,0 0 0 0 0,-1-1 0 0 0,1 0 0 0 0,7-14 0 0 0,-8 13 0 0 0,1 0 0 0 0,-2 0 0 0 0,5-13 0 0 0,-6 13 0 0 0,-2 3 0 0 0,0 1 0 0 0,0-1 0 0 0,-1 0 0 0 0,0 0 0 0 0,-1 0 0 0 0,0-4 0 0 0,0 3 18 0 0,-1 0 0 0 0,0-1-1 0 0,-1-5-17 0 0,-1-1 7 0 0,-3-1 50 0 0,1 3-46 0 0,3 12-11 0 0,0 2 0 0 0,1-1 0 0 0,-1 1 0 0 0,1 0 0 0 0,-1-1 0 0 0,1 1 0 0 0,-1 0 0 0 0,0 0 0 0 0,0-1 0 0 0,0 1 0 0 0,0 0 0 0 0,0 0 0 0 0,0 0 0 0 0,0 0 0 0 0,-3-2 0 0 0,3 1 0 0 0,-10-7 11 0 0,10 9-11 0 0,-1-3 13 0 0,-11-4 27 0 0,-5-1-40 0 0,9 4 0 0 0,0 2 0 0 0,0 1-1 0 0,1 0 1 0 0,-1 0-1 0 0,0 1 1 0 0,-3 0 0 0 0,-15 2 50 0 0,-3 1-50 0 0,-17 2 16 0 0,45-4-16 0 0,-80 2 6 0 0,63-3 13 0 0,-1-1 1 0 0,1 0-1 0 0,-5-3-19 0 0,19 3 0 0 0,0 0 1 0 0,0-1-1 0 0,0 0 0 0 0,0 0 1 0 0,0 0-1 0 0,0-1 0 0 0,1 1 1 0 0,-1-1-1 0 0,1 0 0 0 0,0 0 0 0 0,0-1 1 0 0,0 1-1 0 0,0-1 0 0 0,0 0 1 0 0,1 0-1 0 0,-1-1 0 0 0,-2-4-7 0 0,1 1-1 0 0,0-1 1 0 0,0 0 0 0 0,1 0 0 0 0,0 0-1 0 0,1-1 1 0 0,0 1 0 0 0,0-3 7 0 0,0 0-4 0 0,2 0 1 0 0,-1-1 0 0 0,1-5 3 0 0,0-2-1 0 0,1 14 1 0 0,1-1 0 0 0,-1 1 0 0 0,1-1 0 0 0,0 1 0 0 0,0-1 0 0 0,1 1 0 0 0,0-3 0 0 0,2-3 0 0 0,1 1 0 0 0,0-1 0 0 0,3-3 0 0 0,-2 5-16 0 0,1 1 0 0 0,0 0 0 0 0,0 0-1 0 0,8-7 17 0 0,7-8 1 0 0,-14 14-1 0 0,1 1 0 0 0,0 1 0 0 0,0 0 0 0 0,1 0 0 0 0,0 1 0 0 0,2-1 0 0 0,20-11 0 0 0,15-5 0 0 0,-43 22 0 0 0,-2 1 0 0 0,3-1 0 0 0,-1 0 0 0 0,1 0 0 0 0,-1 1 0 0 0,1-1 0 0 0,0 1 0 0 0,0 0 0 0 0,2 0 0 0 0,2 0 0 0 0,1 1 0 0 0,-2 0-27 0 0,-6 0-109 0 0,-2 0-38 0 0,0 0-966 0 0,0 0-4023 0 0,0 0-1725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1 312 7831 0 0,'0'0'603'0'0,"0"0"-327"0"0,0 0 101 0 0,0 0 82 0 0,0 0 18 0 0,0 0-1 0 0,0 0-16 0 0,0 0-4 0 0,2 0 0 0 0,2-2-285 0 0,0 1-1 0 0,-1-1 0 0 0,1 0 1 0 0,0 0-1 0 0,-1 0 0 0 0,0-1 1 0 0,1 1-1 0 0,-1-1 1 0 0,0 0-1 0 0,0 0 0 0 0,0 0-170 0 0,8-11 1237 0 0,11-14-1237 0 0,-18 21 96 0 0,19-27 342 0 0,-1-1 1 0 0,-2-2-1 0 0,-1 0 0 0 0,2-10-438 0 0,-21 45-87 0 0,1 0-1 0 0,0 0 0 0 0,-1 0 1 0 0,1 0-1 0 0,-1 0 1 0 0,1 0-1 0 0,-1 0 0 0 0,0 0 1 0 0,0 0-1 0 0,0 0 1 0 0,0 0-1 0 0,-1 0 0 0 0,1 0 1 0 0,0 0-1 0 0,-1 0 1 0 0,1 0-1 0 0,-1-1 88 0 0,-1 1-3780 0 0,-3-3-1199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1 331 8751 0 0,'0'0'674'0'0,"0"-2"-346"0"0,4-8 504 0 0,1 1 1 0 0,-1 0 0 0 0,5-6-833 0 0,9-18 955 0 0,4-10 310 0 0,1 0-1 0 0,29-39-1264 0 0,-41 67-294 0 0,0-2 1 0 0,-2 1-1 0 0,2-4 294 0 0,-5 4-1015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4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471 1 1839 0 0,'0'0'240'0'0,"0"0"335"0"0,0 0 141 0 0,0 0 27 0 0,0 0-38 0 0,0 0-188 0 0,0 0-79 0 0,0 0-20 0 0,0 0 0 0 0,0 0 4 0 0,0 0 2 0 0,0 0 0 0 0,0 0-14 0 0,0 0-62 0 0,-2 2-27 0 0,-9 9 140 0 0,2 1 0 0 0,-6 9-461 0 0,-5 6 391 0 0,-3 6 9 0 0,2 1 0 0 0,2 0 0 0 0,-6 16-400 0 0,4-7 249 0 0,0 0 344 0 0,-11 15-593 0 0,-23 42 1286 0 0,-30 78-1286 0 0,79-166 40 0 0,-20 47 281 0 0,1 1-1 0 0,-5 27-320 0 0,24-64 71 0 0,0 1-1 0 0,1 0 0 0 0,2-1 0 0 0,0 1 0 0 0,2 0 1 0 0,1 1-1 0 0,0-1 0 0 0,3 6-70 0 0,1 0 34 0 0,1 1 1 0 0,2-1-1 0 0,1 0 0 0 0,1 0 0 0 0,2-1 1 0 0,1 0-1 0 0,9 14-34 0 0,-7-15 22 0 0,2-2 0 0 0,1 1 0 0 0,3 0-22 0 0,-15-19-9 0 0,2-1 0 0 0,-1 0 0 0 0,1 0 0 0 0,0 0 0 0 0,0-1 0 0 0,0 0 0 0 0,1-1 0 0 0,0 0 1 0 0,1 0-1 0 0,-1 0 0 0 0,1-1 0 0 0,2 1 9 0 0,-6-4-106 0 0,0 0 1 0 0,0 0 0 0 0,0 0 0 0 0,0 0 0 0 0,0-1-1 0 0,0 1 1 0 0,0-1 0 0 0,0-1 0 0 0,0 1 0 0 0,0-1-1 0 0,0 0 106 0 0,14-4-1092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5183 0 0,'0'0'234'0'0,"0"0"60"0"0,0 0 112 0 0,0 0 46 0 0,0 0 10 0 0,3-1-28 0 0,50-25 1300 0 0,16-3-1734 0 0,-53 24 216 0 0,-1 1 0 0 0,1 0 0 0 0,0 1 0 0 0,0 1 0 0 0,15 0-216 0 0,-22 2 108 0 0,0 0-1 0 0,1 1 1 0 0,-1 0-1 0 0,0 1 0 0 0,0 0 1 0 0,0 1-1 0 0,0-1 1 0 0,0 2-1 0 0,4 1-107 0 0,-9-3 32 0 0,-1 0 1 0 0,1 0-1 0 0,-1 1 1 0 0,0-1-1 0 0,1 1 1 0 0,-1-1-1 0 0,0 1 0 0 0,-1 0 1 0 0,1 0-1 0 0,0 0 1 0 0,-1 1-1 0 0,0-1 0 0 0,0 1 1 0 0,0-1-1 0 0,0 1 1 0 0,0 0-1 0 0,-1 0 1 0 0,0-1-1 0 0,0 1 0 0 0,0 0 1 0 0,0 0-1 0 0,0 3-32 0 0,0 2 96 0 0,-1-1 0 0 0,0 0 0 0 0,0 0 0 0 0,-1 1 0 0 0,0-1 0 0 0,-1 0 0 0 0,1 0 0 0 0,-1 0 0 0 0,-1 0 0 0 0,-2 6-96 0 0,-6 8 327 0 0,-1 0-1 0 0,-10 15-326 0 0,6-12 291 0 0,-1 6-291 0 0,15-27 54 0 0,-3 3-33 0 0,4-2 22 0 0,3 8-33 0 0,0-7-10 0 0,0-1 0 0 0,1 0 0 0 0,-1 0 0 0 0,1 0 0 0 0,0 0 0 0 0,1 0 0 0 0,-1 0 0 0 0,1-1 0 0 0,0 0 0 0 0,0 0 0 0 0,0 0 0 0 0,0 0 0 0 0,1 0 0 0 0,1 0 0 0 0,0 1 0 0 0,0 0 1 0 0,-1 1-1 0 0,1-1 0 0 0,-1 1 0 0 0,0 0 0 0 0,-1 1 0 0 0,1-1 0 0 0,-1 1 1 0 0,-1 0-1 0 0,1 0 0 0 0,-1 0 0 0 0,0 1 0 0 0,-1-1 0 0 0,0 1 0 0 0,0-1 0 0 0,0 1 1 0 0,-1 5-1 0 0,0-4 7 0 0,0 0 1 0 0,-1 1 0 0 0,0-1 0 0 0,-1 0-1 0 0,0 0 1 0 0,-1 0 0 0 0,1 0 0 0 0,-2 0-1 0 0,1 0 1 0 0,-1 0 0 0 0,-1-1-1 0 0,0 0 1 0 0,0 1 0 0 0,-5 6-8 0 0,-1 1 179 0 0,-2-1 0 0 0,0 0 0 0 0,-1-1-1 0 0,0 0 1 0 0,-1-1 0 0 0,-5 4-179 0 0,1-3 192 0 0,10-6-100 0 0,-1-1-1 0 0,-1 1 1 0 0,0-2-1 0 0,1 0 0 0 0,-2 0 1 0 0,1-1-1 0 0,-7 3-91 0 0,11-6 34 0 0,-1 0 0 0 0,1-1-1 0 0,-1 0 1 0 0,1 0 0 0 0,-1 0-1 0 0,-2-1-33 0 0,6 0 12 0 0,0 0 0 0 0,-1 0 0 0 0,1-1 0 0 0,-1 0-1 0 0,1 1 1 0 0,0-1 0 0 0,-1-1 0 0 0,1 1 0 0 0,0 0 0 0 0,0-1-1 0 0,0 1 1 0 0,-2-2-12 0 0,-5-6 0 0 0,7 6-142 0 0,0 0 0 0 0,0-1 0 0 0,1 0 0 0 0,-1 1 0 0 0,1-1 0 0 0,0 0 0 0 0,0 0 0 0 0,1-1 0 0 0,-1 1 0 0 0,1 0 0 0 0,-1 0 0 0 0,1-2 142 0 0,1 4-3626 0 0,0 2-1116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 1839 0 0,'16'12'83'0'0,"-5"-2"-6"0"0,-6-4-121 0 0,-1-1-1 0 0,-1 1 1 0 0,1-1-1 0 0,-1 1 1 0 0,1 3 44 0 0,-1-2 639 0 0,0 1 1 0 0,0 0-1 0 0,-1 0 1 0 0,0 0-1 0 0,-1 1 1 0 0,1 6-640 0 0,-2-5 588 0 0,0 0 1 0 0,0 0 0 0 0,-1 0-1 0 0,0 0 1 0 0,0-1 0 0 0,-1 1-1 0 0,-1 0 1 0 0,0-1-1 0 0,-3 10-588 0 0,-5 3 537 0 0,0 0 0 0 0,-1-1 0 0 0,-2-1-1 0 0,-8 11-536 0 0,-20 21 1093 0 0,-3-1-1093 0 0,5-5 243 0 0,-12 15 60 0 0,39-49-776 0 0,0 1 1 0 0,0-2-1 0 0,-6 4 473 0 0,17-13-4776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21 314 3223 0 0,'0'0'143'0'0,"-2"-2"-3"0"0,-6-6-111 0 0,1-2 107 0 0,6 8-5 0 0,1 1-1 0 0,-1 0 0 0 0,1-1 0 0 0,-1 1 0 0 0,1 0 1 0 0,0-1-1 0 0,0 1 0 0 0,0-1 0 0 0,0 1 0 0 0,0 0 0 0 0,0-1 1 0 0,0 1-1 0 0,0 0 0 0 0,0-1 0 0 0,1 1 0 0 0,-1-1 1 0 0,1 1-1 0 0,-1 0 0 0 0,1-1 0 0 0,-1 1 0 0 0,1 0 0 0 0,0-1-130 0 0,5-11 607 0 0,-4 4-492 0 0,1 1-1 0 0,1 0 1 0 0,-1 0 0 0 0,2 0-1 0 0,-1 0 1 0 0,1 0 0 0 0,0 1-1 0 0,0 0 1 0 0,1 0 0 0 0,0 1-1 0 0,0-1-114 0 0,16-15 254 0 0,2 2 0 0 0,0 0 0 0 0,1 2 0 0 0,1 0 0 0 0,1 2 0 0 0,20-10-254 0 0,-39 23 66 0 0,0 0 0 0 0,0 0-1 0 0,0 1 1 0 0,1 0 0 0 0,-1 1-1 0 0,0-1 1 0 0,1 1 0 0 0,-1 1-1 0 0,1 0 1 0 0,-1 0 0 0 0,1 1-1 0 0,-1 0 1 0 0,1 0 0 0 0,-1 1-1 0 0,0 0 1 0 0,0 1 0 0 0,0-1-1 0 0,0 2 1 0 0,0-1 0 0 0,3 3-66 0 0,-7-4 10 0 0,1 1 0 0 0,-1 1 1 0 0,0-1-1 0 0,0 1 1 0 0,0-1-1 0 0,0 1 0 0 0,-1 0 1 0 0,0 0-1 0 0,1 1 1 0 0,-1 1-11 0 0,1 1 26 0 0,0-1 0 0 0,-1 2 0 0 0,0-1 1 0 0,0 0-1 0 0,-1 1 0 0 0,1 5-26 0 0,0 3 58 0 0,-1 0 1 0 0,-1 0-1 0 0,0 0 1 0 0,-1 1-1 0 0,-1-1 1 0 0,-2 9-59 0 0,-1 4 170 0 0,-2-1-1 0 0,-1 0 1 0 0,-4 9-170 0 0,-34 81 420 0 0,23-69-232 0 0,-3 0 1 0 0,-2-1-1 0 0,-2-2 0 0 0,-16 18-188 0 0,21-33 438 0 0,-19 16-438 0 0,14-15 616 0 0,-3 6-616 0 0,28-33 91 0 0,0 0 1 0 0,0-1-1 0 0,-4 3-91 0 0,6-5 128 0 0,2-2-34 0 0,0 0-20 0 0,0 0-2 0 0,0 0 4 0 0,0 0 16 0 0,3-1 4 0 0,28-8 30 0 0,0 2 0 0 0,16-2-126 0 0,6 3 13 0 0,11-2 50 0 0,62-16-63 0 0,-25 2 152 0 0,-91 19-578 0 0,0-1 0 0 0,0 0 0 0 0,0 0 0 0 0,0-1 0 0 0,3-2 426 0 0,-6 3-454 0 0,6-2-506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0 7831 0 0,'2'2'603'0'0,"6"7"-430"0"0,-1-1 1 0 0,0 1-1 0 0,0 0 0 0 0,-1 1 1 0 0,0 0-1 0 0,-1 0 1 0 0,0 0-1 0 0,1 4-173 0 0,-2-5 236 0 0,-1 0 0 0 0,-1 0 1 0 0,1 1-1 0 0,-2-1 0 0 0,1 1 0 0 0,-1-1 1 0 0,-1 1-1 0 0,0 0 0 0 0,0-1 0 0 0,-1 4-236 0 0,-1 3 276 0 0,-2-1-1 0 0,1 0 0 0 0,-2 0 0 0 0,0 0 1 0 0,-1-1-1 0 0,0 1 0 0 0,-1-1-275 0 0,-16 27 1189 0 0,-20 25-1189 0 0,25-39 172 0 0,-80 107 521 0 0,57-80-634 0 0,27-37-947 0 0,6-9-2714 0 0,6-7-1444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3223 0 0,'0'0'358'0'0,"0"0"292"0"0,0 0 136 0 0,0 0 22 0 0,0 0-51 0 0,0 0-240 0 0,0 0-107 0 0,1 2-24 0 0,1 0-262 0 0,-1-1-79 0 0,0 0 1 0 0,-1 0-1 0 0,1 0 0 0 0,-1-1 1 0 0,1 1-1 0 0,-1 0 0 0 0,1 0 1 0 0,-1 0-1 0 0,1 0 1 0 0,-1 0-1 0 0,0 0 0 0 0,0 0 1 0 0,1 0-1 0 0,-1 0-45 0 0,6 27 799 0 0,0 0 0 0 0,-1 10-799 0 0,4 62 1220 0 0,-7-74-925 0 0,0 18 372 0 0,-2 0-1 0 0,-1 0 1 0 0,-7 32-667 0 0,-5 11 1448 0 0,-12 30-1448 0 0,-36 116 1216 0 0,57-218-1157 0 0,-7 25 34 0 0,7-29-29 0 0,3-9-42 0 0,1-2-180 0 0,0 0-76 0 0,0 0-694 0 0,0 0-2838 0 0,0 0-1218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1 919 0 0,'0'3'67'0'0,"-37"140"7521"0"0,6-24-4739 0 0,-4 19-655 0 0,10-44-1197 0 0,21-78-888 0 0,1 0 1 0 0,0 0-1 0 0,1 0 0 0 0,1 0 1 0 0,1 0-1 0 0,0 1 0 0 0,2 6-109 0 0,-2-21 59 0 0,0-2-50 0 0,10 2-456 0 0,-8-1 340 0 0,-2-1 66 0 0,0 1-1 0 0,1-1 1 0 0,-1 0 0 0 0,0 0 0 0 0,0 0 0 0 0,0 0 0 0 0,1 0 0 0 0,-1 0 0 0 0,0 0 0 0 0,0 0-1 0 0,1 0 1 0 0,-1 0 0 0 0,0 0 0 0 0,0 0 0 0 0,0 0 0 0 0,1 0 0 0 0,-1-1 0 0 0,0 1 0 0 0,0 0 0 0 0,0 0-1 0 0,0 0 1 0 0,1 0 0 0 0,-1 0 41 0 0,11-7-3450 0 0,-1-2-1072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0 185 4143 0 0,'0'0'319'0'0,"3"-2"-100"0"0,8-2 799 0 0,0-1 1 0 0,10-1-1019 0 0,18-7 1623 0 0,17-11 2323 0 0,34-21-3946 0 0,-62 30 526 0 0,-1 2 0 0 0,1 2 0 0 0,1 0 0 0 0,0 2 0 0 0,13-2-526 0 0,14-2 344 0 0,-49 12-395 0 0,0 0 0 0 0,0 1 0 0 0,0-1 0 0 0,0 2 0 0 0,3-1 51 0 0,-8 0-223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31.1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236 0 1375 0 0,'0'0'310'0'0,"0"0"760"0"0,0 0 333 0 0,0 0 65 0 0,0 0-119 0 0,0 0-569 0 0,0 0-253 0 0,0 0-51 0 0,0 0-24 0 0,0 0-59 0 0,0 0-29 0 0,0 0-4 0 0,0 0-5 0 0,0 0-23 0 0,0 0-11 0 0,0 0-1 0 0,0 0 7 0 0,0 0 28 0 0,0 0 11 0 0,0 0 2 0 0,0 0-8 0 0,0 0-32 0 0,0 0-9 0 0,0 0-6 0 0,0 0-10 0 0,0 0-38 0 0,0 0-10 0 0,0 0-6 0 0,0 0-9 0 0,0 0-33 0 0,0 0-14 0 0,0 0-1 0 0,0 0-1 0 0,0 0-7 0 0,0 0-7 0 0,0 0-1 0 0,0 2 3 0 0,-1 2-43 0 0,0 0-1 0 0,0 0 1 0 0,-1-1 0 0 0,1 1 0 0 0,-1-1-1 0 0,0 1 1 0 0,0-1 0 0 0,0 1 0 0 0,0-1-1 0 0,0 0 1 0 0,-1 0 0 0 0,-1 1-136 0 0,-6 6 281 0 0,0-1 1 0 0,-1 0-1 0 0,-1 0-281 0 0,-10 6 164 0 0,16-11-92 0 0,0 0 0 0 0,0 0 0 0 0,0 1 0 0 0,1 0 0 0 0,-1 0 0 0 0,1 0 0 0 0,0 1 0 0 0,1-1 0 0 0,-1 2-72 0 0,1-2 5 0 0,2 0 15 0 0,-1-1-1 0 0,1-1 0 0 0,-1 1 1 0 0,-2 1-20 0 0,-2 3 56 0 0,3 1 19 0 0,-25 58 55 0 0,27-63-130 0 0,-3 11 0 0 0,3-8 0 0 0,2-4 9 0 0,-1 1 0 0 0,1-1 0 0 0,-1 0 0 0 0,0 0 0 0 0,-1 0 0 0 0,1 1-9 0 0,-4 9 12 0 0,6-10-15 0 0,-1 4 58 0 0,-1-5-48 0 0,-1 16-4 0 0,1-12-3 0 0,1-1 0 0 0,0-1 0 0 0,0 0 0 0 0,0 0 0 0 0,0 1 0 0 0,1 0 0 0 0,-1-4 0 0 0,0 0 0 0 0,0 0 0 0 0,0 0 0 0 0,0 0 0 0 0,1 1 0 0 0,-1-1 0 0 0,0 0 0 0 0,0 0 0 0 0,1 0 0 0 0,0 1 0 0 0,6 17 0 0 0,-4-9 0 0 0,3 6 0 0 0,-4-13 0 0 0,0 0 0 0 0,13 21 0 0 0,-11-18 0 0 0,4 6 0 0 0,-6-10 0 0 0,10 9 0 0 0,-3-4 0 0 0,2-1 0 0 0,-5-4 9 0 0,-1-1 0 0 0,1 1 0 0 0,0-1 0 0 0,-1-1 0 0 0,1 1 0 0 0,6-1-9 0 0,-8 1 14 0 0,0-1 0 0 0,0 0 0 0 0,0-1 0 0 0,0 1 0 0 0,0-1 0 0 0,0 0 0 0 0,3-1-14 0 0,5-1 51 0 0,14-1-6 0 0,-11 1-5 0 0,1 1 0 0 0,-1 1 0 0 0,1 0-40 0 0,5 1 54 0 0,-11 0-53 0 0,1 1 1 0 0,-1 0 0 0 0,1 1 0 0 0,-1 0-1 0 0,0 1 1 0 0,10 3-2 0 0,-3 0 16 0 0,-16-6-12 0 0,0 0-1 0 0,0 1 1 0 0,0-1-1 0 0,0 1 1 0 0,0-1-1 0 0,0 1 1 0 0,0-1-1 0 0,0 1 1 0 0,-1 0-1 0 0,1 0 1 0 0,0-1-1 0 0,0 1 1 0 0,0 0-4 0 0,6 5 2 0 0,0 2 9 0 0,-6-6-5 0 0,1 0-1 0 0,0 0 1 0 0,0 0 0 0 0,-1 0 0 0 0,1 1 0 0 0,-1-1-1 0 0,0 0 1 0 0,0 1 0 0 0,0 0-6 0 0,1 3 13 0 0,2 1 34 0 0,-2 1-1 0 0,1 0 0 0 0,-1 0 1 0 0,0 0-1 0 0,0 6-46 0 0,0-5 36 0 0,-2-3 22 0 0,1 1-1 0 0,-1-1 1 0 0,0 1-1 0 0,-1 1-57 0 0,1 17 69 0 0,1-14-27 0 0,-2 0-20 0 0,-2-3-3 0 0,0 0 0 0 0,0 0 0 0 0,0 0 0 0 0,-1 0 0 0 0,-1 0 0 0 0,1 0 0 0 0,-6 5-19 0 0,-1 3 72 0 0,-1-1-1 0 0,-1-1 1 0 0,-1 0-1 0 0,0 0 1 0 0,-1-2-1 0 0,0 0 1 0 0,-1 0 0 0 0,0-2-1 0 0,-1 0 1 0 0,0 0-1 0 0,0-2 1 0 0,-4 1-72 0 0,13-6 21 0 0,0-1 0 0 0,0 1 1 0 0,0-1-1 0 0,0-1 0 0 0,0 0 1 0 0,-1 0-1 0 0,1 0 0 0 0,0-1 1 0 0,-9-1-22 0 0,8 1 42 0 0,0 0-31 0 0,0 2-11 0 0,5-1 0 0 0,5-1 0 0 0,1 0 0 0 0,-1 0 0 0 0,1 0 0 0 0,-1 0 0 0 0,1 0 0 0 0,-1 0 0 0 0,1 0 0 0 0,-1-1 0 0 0,1 1 0 0 0,-1 0 0 0 0,1-1 0 0 0,2-1 0 0 0,42-10 0 0 0,-44 11 0 0 0,0 1 0 0 0,0 0 0 0 0,0-1 0 0 0,0 1 0 0 0,-1-1 0 0 0,1 1 0 0 0,0-1 0 0 0,0 0 0 0 0,1-1 0 0 0,1 0 0 0 0,64-33 0 0 0,-23 11 0 0 0,-27 15 0 0 0,0-2 0 0 0,10-7 0 0 0,-18 10 0 0 0,-1 0 0 0 0,4-5 0 0 0,3-2 0 0 0,24-26 0 0 0,-36 37 0 0 0,0-1 0 0 0,0 1 0 0 0,0-1 0 0 0,-1 0 0 0 0,0 0 0 0 0,0-1 0 0 0,0 0 0 0 0,7-9 0 0 0,-9 13 0 0 0,0 1 0 0 0,-1-1 0 0 0,1 1 0 0 0,0-1 0 0 0,-1 1 0 0 0,1-1 0 0 0,-1 1 0 0 0,1-1 0 0 0,-1-1 0 0 0,2-1 0 0 0,-1 0 0 0 0,0 1 0 0 0,-1-1 0 0 0,1 1 0 0 0,-1-1 0 0 0,1-2 0 0 0,-1-11 0 0 0,0 14 0 0 0,0 0 6 0 0,0 0 0 0 0,-1 1 0 0 0,1-1 0 0 0,0 1 0 0 0,-1-1 0 0 0,0 0 0 0 0,1 1 1 0 0,-1-1-1 0 0,0 1 0 0 0,-2-3-6 0 0,0-1 3 0 0,-1-2-3 0 0,3 6 0 0 0,1 0 0 0 0,-1 0 0 0 0,-1 1 0 0 0,1-1 0 0 0,0 0 0 0 0,0 0 0 0 0,-1 0 0 0 0,1 1 0 0 0,-1-1 0 0 0,0 1 0 0 0,1-1 0 0 0,-1 1 0 0 0,0 0 0 0 0,0 0 0 0 0,0-1 0 0 0,-6-3 0 0 0,3 2 10 0 0,0 0 0 0 0,0 0 0 0 0,0 0 0 0 0,0 1-1 0 0,-1 0 1 0 0,1 0 0 0 0,-2 0-10 0 0,-12-3-10 0 0,-10-1 10 0 0,7 2 5 0 0,5 2-5 0 0,-1 0 0 0 0,1 1 0 0 0,0 0 0 0 0,0 1 0 0 0,-13 3 0 0 0,11-2 0 0 0,-5 2 0 0 0,-8-2 0 0 0,-8-4 73 0 0,33 2-82 0 0,5 1 9 0 0,0 0 0 0 0,0 0 0 0 0,0 0 0 0 0,0-1 0 0 0,0 1 0 0 0,0-1 0 0 0,1 1 0 0 0,-1-1 0 0 0,0 0 0 0 0,0 0 0 0 0,0 0 0 0 0,-3-2 0 0 0,4 3 0 0 0,-1-1 0 0 0,1 1 0 0 0,0-1 0 0 0,-1 0 0 0 0,1 0 0 0 0,0 0 0 0 0,0 1 0 0 0,-1-1 0 0 0,1-1 0 0 0,-10-8 0 0 0,5 5 0 0 0,2 2 0 0 0,0 0 0 0 0,0 0 0 0 0,1-1 0 0 0,-1 1 0 0 0,1-1 0 0 0,0 0 0 0 0,0 0 0 0 0,0 0 0 0 0,1 0 0 0 0,-3-4 0 0 0,4 4 0 0 0,-1-1 0 0 0,1 1 0 0 0,0 0 0 0 0,0-3 0 0 0,-2-4 0 0 0,1 5 0 0 0,1 1 0 0 0,0 0 0 0 0,0 0 0 0 0,0 0 0 0 0,1-1 0 0 0,0 1 0 0 0,0 0 0 0 0,0-1 0 0 0,1 1 1 0 0,0-5-1 0 0,4-9-2 0 0,0 0 1 0 0,3-7 1 0 0,2-5-9 0 0,-7 21 3 0 0,0 0-1 0 0,0 1 0 0 0,1-1 1 0 0,1 1-1 0 0,0-1 0 0 0,0 1 1 0 0,1 1-1 0 0,4-6 7 0 0,-1 2 0 0 0,-7 10 0 0 0,9-5 0 0 0,-9 5 0 0 0,14-5 0 0 0,-12 6 0 0 0,13-5 0 0 0,-7 4 0 0 0,1 1 0 0 0,-2 0-28 0 0,-7 1-112 0 0,-2 0-28 0 0,0 0 0 0 0,0 0-203 0 0,0 0-851 0 0,0 0-369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7367 0 0,'0'0'334'0'0,"0"0"-1"0"0,1 2-213 0 0,1 5 60 0 0,0-1 0 0 0,-1 1 0 0 0,0 0 1 0 0,0 0-1 0 0,-1 0 0 0 0,0 0 0 0 0,0 0 0 0 0,-1 0 0 0 0,0 5-180 0 0,-32 153 3238 0 0,-6 35-860 0 0,29-146-1944 0 0,3-18 18 0 0,-3 31-452 0 0,3-12 110 0 0,7-50-62 0 0,1 5-24 0 0,-1-7 3 0 0,0-3-130 0 0,0 0-66 0 0,0 0-699 0 0,0 0-2880 0 0,0 0-1235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2303 0 0,'0'0'102'0'0,"0"0"158"0"0,0 0 582 0 0,0 0 256 0 0,0 0 48 0 0,0 0-96 0 0,0 0-433 0 0,0 0-192 0 0,3-2-38 0 0,2 0-234 0 0,0 0 0 0 0,0 0 0 0 0,0 1 1 0 0,1-1-1 0 0,-1 1 0 0 0,1 0 0 0 0,-1 1 0 0 0,1-1 0 0 0,-1 1 0 0 0,1 0 0 0 0,-1 1 1 0 0,1-1-1 0 0,4 2-153 0 0,17 4 451 0 0,0 1 1 0 0,-1 1 0 0 0,0 2 0 0 0,0 1-1 0 0,23 13-451 0 0,-37-17 104 0 0,0 1-1 0 0,0 0 0 0 0,-1 1 0 0 0,0 0 1 0 0,-1 1-1 0 0,0 0 0 0 0,0 1 0 0 0,-1 0 1 0 0,-1 0-1 0 0,0 1 0 0 0,0 0 1 0 0,-1 1-1 0 0,0 1-103 0 0,5 12 164 0 0,-1 2-1 0 0,-1-1 1 0 0,-1 1 0 0 0,-2 1 0 0 0,4 25-164 0 0,-6-19 204 0 0,-2 0 0 0 0,-1 0-1 0 0,-2 1 1 0 0,-3 27-204 0 0,-4-6 388 0 0,-2 1-1 0 0,-9 27-387 0 0,7-45 194 0 0,-2 0 0 0 0,-2-1 0 0 0,-1-1 0 0 0,-16 25-194 0 0,-90 141 469 0 0,121-203-466 0 0,-85 123-78 0 0,69-101-519 0 0,3-4-385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40 1375 0 0,'1'-2'251'0'0,"1"-8"514"0"0,-1 8 225 0 0,-1 2 46 0 0,0-2-47 0 0,2-20 3244 0 0,-2 20-3723 0 0,0 2-78 0 0,0 0-31 0 0,0 0-8 0 0,-1 3-14 0 0,-5 22 108 0 0,2-1-1 0 0,1 1 1 0 0,0 17-487 0 0,0-3 337 0 0,-2 10 28 0 0,-23 322 1478 0 0,9-48-1317 0 0,5-131-305 0 0,13-181-210 0 0,0-1 20 0 0,1 0 0 0 0,0 0 0 0 0,0 0 0 0 0,1-1 1 0 0,1 5-32 0 0,-2-14 3 0 0,0 0 0 0 0,0 1 0 0 0,0-1 0 0 0,0 1 1 0 0,0-1-1 0 0,0 1 0 0 0,1-1 0 0 0,-1 0 0 0 0,0 1 1 0 0,0-1-1 0 0,0 1 0 0 0,0-1 0 0 0,1 0 0 0 0,-1 1 0 0 0,0-1 1 0 0,0 1-1 0 0,1-1 0 0 0,-1 0 0 0 0,0 1 0 0 0,1-1-3 0 0,-1 0-111 0 0,0 0 0 0 0,0 0 0 0 0,1 1-1 0 0,-1-1 1 0 0,0 0 0 0 0,0 0-1 0 0,0 0 1 0 0,0 0 0 0 0,0 1-1 0 0,0-1 1 0 0,1 0 0 0 0,-1 0 0 0 0,0 1-1 0 0,0-1 1 0 0,0 0 0 0 0,0 0-1 0 0,0 0 1 0 0,0 1 0 0 0,0-1 0 0 0,0 0-1 0 0,0 0 1 0 0,0 1 0 0 0,0-1 111 0 0,0 0-1218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0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9439 0 0,'-1'3'432'0'0,"-6"15"-259"0"0,0 1-1 0 0,2 0 0 0 0,0 1 0 0 0,1 0 1 0 0,0 4-173 0 0,0 56 1197 0 0,2 0 0 0 0,8 54-1197 0 0,-5-112 396 0 0,2 1 0 0 0,4 21-396 0 0,-5-37 87 0 0,0 0 1 0 0,0 1 0 0 0,1-1 0 0 0,-1-1 0 0 0,2 1-1 0 0,-1 0 1 0 0,1-1 0 0 0,0 1 0 0 0,0-1 0 0 0,5 5-88 0 0,-6-8 34 0 0,0 0 1 0 0,0-1-1 0 0,0 1 1 0 0,1-1 0 0 0,-1 0-1 0 0,0 0 1 0 0,1 0-1 0 0,0 0 1 0 0,-1 0 0 0 0,1-1-1 0 0,0 0 1 0 0,0 0 0 0 0,0 0-1 0 0,0 0 1 0 0,-1 0-1 0 0,1-1 1 0 0,0 0 0 0 0,0 0-1 0 0,0 0 1 0 0,0 0-1 0 0,0-1 1 0 0,0 1 0 0 0,0-1-1 0 0,1-1-34 0 0,11-2 121 0 0,0-2-1 0 0,-1 0 0 0 0,0-1 1 0 0,0 0-1 0 0,3-4-120 0 0,-17 11 2 0 0,24-15 121 0 0,0-1 0 0 0,0-2 0 0 0,0-2-123 0 0,68-61 161 0 0,-17 14-43 0 0,24-14-376 0 0,-70 55 52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0 2303 0 0,'0'0'280'0'0,"0"0"336"0"0,0 0 148 0 0,0 0 32 0 0,0 0-44 0 0,0 0-200 0 0,0 0-82 0 0,0 0-20 0 0,-2 1-6 0 0,0 0-330 0 0,0 0-1 0 0,0 0 0 0 0,-1 0 1 0 0,1 0-1 0 0,0 1 0 0 0,0-1 1 0 0,0 1-1 0 0,0 0 0 0 0,0-1 1 0 0,1 1-1 0 0,-1 0 0 0 0,0 1-113 0 0,-3 4 288 0 0,0 1-1 0 0,-4 8-287 0 0,-7 16 395 0 0,1 0 1 0 0,0 8-396 0 0,-21 68 566 0 0,-45 182 824 0 0,44-128-4 0 0,-10 131-1386 0 0,24-76 356 0 0,19-159-233 0 0,4 0 1 0 0,5 44-124 0 0,-1-75 23 0 0,1 0 1 0 0,1 0-1 0 0,1 0 1 0 0,1-1-1 0 0,2 0-23 0 0,-4-9-11 0 0,2-1-1 0 0,8 14 12 0 0,-11-22-10 0 0,0-1 0 0 0,0 1 0 0 0,1-1 0 0 0,0 0-1 0 0,0 0 1 0 0,4 2 10 0 0,-5-5-144 0 0,0 0 0 0 0,1-1 0 0 0,0 1 0 0 0,0-1 0 0 0,0 0 0 0 0,0-1 0 0 0,0 1 0 0 0,0-1 0 0 0,1 0 0 0 0,-1-1 0 0 0,1 1 0 0 0,-1-1 0 0 0,1-1 0 0 0,-1 1 144 0 0,13-3-4404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29 3223 0 0,'0'0'328'0'0,"0"0"168"0"0,0 0 75 0 0,0 0 18 0 0,0 0-21 0 0,0 0-100 0 0,0 0-41 0 0,0 0-10 0 0,3-1-17 0 0,7-4-118 0 0,1 1 0 0 0,0 0 0 0 0,0 0 0 0 0,0 1 0 0 0,0 0 0 0 0,1 1 0 0 0,-1 1 0 0 0,10-1-282 0 0,-17 2 87 0 0,1 1-1 0 0,0 0 1 0 0,0 0-1 0 0,0 0 1 0 0,-1 1-1 0 0,1 0 1 0 0,-1-1-1 0 0,1 1 1 0 0,0 2-87 0 0,-3-4 36 0 0,2 3 20 0 0,-1-1 1 0 0,1 1-1 0 0,-1 0 1 0 0,1 0-1 0 0,-1 0 0 0 0,0 1 1 0 0,0-1-1 0 0,0 1 0 0 0,1 2-56 0 0,-2-4 38 0 0,-2-1-17 0 0,1 0 0 0 0,-1 0 0 0 0,1 0 0 0 0,0 0 0 0 0,-1 0 0 0 0,1 0 0 0 0,-1 0 1 0 0,0 0-1 0 0,1 0 0 0 0,-1 0 0 0 0,0 0 0 0 0,0 0 0 0 0,0 0 0 0 0,0 1-21 0 0,1 2 57 0 0,0 3 57 0 0,1 0 0 0 0,-1-1 0 0 0,-1 1 1 0 0,1 0-1 0 0,-1 0 0 0 0,0-1 0 0 0,-1 1 0 0 0,0 0 0 0 0,0 0 0 0 0,0-1 0 0 0,-1 1 0 0 0,0 0 0 0 0,0-1-114 0 0,-10 21 452 0 0,0-1 0 0 0,-8 11-452 0 0,-6 10 181 0 0,20-36-138 0 0,0 0 0 0 0,-1-1-1 0 0,0 0 1 0 0,-1-1 0 0 0,0 1-1 0 0,-4 2-42 0 0,3-2 0 0 0,9-9-1 0 0,-1-1 1 0 0,1 0-1 0 0,-1 1 0 0 0,1-1 0 0 0,0 1 0 0 0,0-1 0 0 0,-1 1 0 0 0,1 0 0 0 0,0-1 0 0 0,0 1 1 0 0,0-1-1 0 0,0 1 0 0 0,0-1 0 0 0,-1 1 0 0 0,1-1 0 0 0,0 1 0 0 0,0 0 0 0 0,1 0 1 0 0,-1 0-6 0 0,1 1-1 0 0,0-1 0 0 0,0 0 1 0 0,-1 1-1 0 0,1-1 0 0 0,0 0 0 0 0,0 0 1 0 0,1 0-1 0 0,-1 0 0 0 0,0 0 1 0 0,0 0-1 0 0,1 0 0 0 0,-1 0 1 0 0,2 1 6 0 0,21 10-68 0 0,-18-9 51 0 0,28 13-15 0 0,-21-10 11 0 0,1 0 1 0 0,-1 1 0 0 0,-1 1 0 0 0,1 0-1 0 0,5 5 21 0 0,-6-2 15 0 0,1 1-1 0 0,-1 0 0 0 0,-1 1 0 0 0,5 6-14 0 0,-10-11 14 0 0,-1 0 0 0 0,-1 0-1 0 0,0 0 1 0 0,0 0 0 0 0,0 1-1 0 0,-1-1 1 0 0,0 1 0 0 0,-1 0-1 0 0,1 2-13 0 0,-1 0 107 0 0,-1 0 0 0 0,0 0 0 0 0,-1 1 0 0 0,0-1 0 0 0,0 1 0 0 0,-1-1 0 0 0,-1 0 0 0 0,0 1 0 0 0,-1-1 0 0 0,0 0-107 0 0,-2 6 256 0 0,-2-1-1 0 0,0 1 1 0 0,-1-1 0 0 0,0-1 0 0 0,-1 0-1 0 0,-2 2-255 0 0,-2 2 366 0 0,0-1-1 0 0,-1-1 1 0 0,-1 0 0 0 0,-1 0-1 0 0,-16 12-365 0 0,28-26 32 0 0,-1 1-1 0 0,0-1 1 0 0,0 0-1 0 0,-1 0 0 0 0,1-1 1 0 0,0 1-1 0 0,-1-1 1 0 0,0 0-1 0 0,1-1 1 0 0,-1 1-1 0 0,0-1 0 0 0,0 0 1 0 0,0-1-1 0 0,0 0 1 0 0,0 1-1 0 0,0-2 1 0 0,1 1-1 0 0,-1-1 0 0 0,0 0 1 0 0,0 0-1 0 0,-5-2-31 0 0,5 1-31 0 0,0 0 1 0 0,0 0-1 0 0,0-1 0 0 0,-1-1 31 0 0,-4-1-135 0 0,0 2-251 0 0,9 2-107 0 0,2 1-726 0 0,0 0-2973 0 0,0 0-1268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1375 0 0,'2'2'107'0'0,"11"14"754"0"0,9 14-861 0 0,-14-18 1378 0 0,-1 0 1 0 0,0 0 0 0 0,0 1 0 0 0,-2 0 0 0 0,2 5-1379 0 0,1 10 2641 0 0,2 19-2641 0 0,-8-36 269 0 0,-1 0 0 0 0,0 0-1 0 0,-1 0 1 0 0,-1 0 0 0 0,1 0 0 0 0,-2 0 0 0 0,1 0-1 0 0,-2 0 1 0 0,-2 7-269 0 0,-6 18 690 0 0,-2-1 0 0 0,-5 5-690 0 0,18-39 10 0 0,-69 147 702 0 0,68-145-1502 0 0,1-3-3002 0 0,0 0-1282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71 214 6447 0 0,'0'0'499'0'0,"0"-2"-328"0"0,0-6-140 0 0,-1 2 150 0 0,1 0 1 0 0,1 0-1 0 0,-1 0 0 0 0,1 0 0 0 0,0 0 0 0 0,0 0 0 0 0,0 0 0 0 0,1 0 0 0 0,1-2-181 0 0,1-1 196 0 0,0 0 1 0 0,0 1-1 0 0,1-1 1 0 0,0 1-1 0 0,0 0 0 0 0,1 0 1 0 0,0 1-1 0 0,0 0 1 0 0,0 0-1 0 0,4-2-196 0 0,-8 7 43 0 0,8-6 245 0 0,0 0-1 0 0,0 1 1 0 0,1 0-1 0 0,0 1 1 0 0,5-2-288 0 0,-13 7 48 0 0,0 0 0 0 0,0 0 0 0 0,0 0 0 0 0,0 0 0 0 0,0 0 0 0 0,0 1 0 0 0,1-1 0 0 0,-1 1 0 0 0,0 0 0 0 0,0 0 0 0 0,0 0-1 0 0,1 1 1 0 0,-1-1 0 0 0,0 1 0 0 0,0-1 0 0 0,0 1 0 0 0,0 0 0 0 0,0 0 0 0 0,0 1 0 0 0,0-1 0 0 0,0 0 0 0 0,0 1 0 0 0,-1 0 0 0 0,1 0-48 0 0,1 1 30 0 0,1 1 0 0 0,-1 0-1 0 0,0 0 1 0 0,-1 0 0 0 0,1 1 0 0 0,-1-1 0 0 0,0 1-1 0 0,0-1 1 0 0,0 1 0 0 0,0 2-30 0 0,1 1 41 0 0,-1 0-1 0 0,0 1 1 0 0,-1 0-1 0 0,0-1 1 0 0,0 1-1 0 0,-1 1-40 0 0,1 16 183 0 0,-1 0 0 0 0,-1 0-1 0 0,-5 26-182 0 0,1-16 195 0 0,-2 0 0 0 0,-2-1-1 0 0,-1 0 1 0 0,-1 0-1 0 0,-8 13-194 0 0,-5 6 321 0 0,-2-1 0 0 0,-32 49-321 0 0,-73 104 561 0 0,117-188-510 0 0,0 0 0 0 0,-2 1-51 0 0,6-7 41 0 0,22-16 24 0 0,72-30-107 0 0,-46 18-9 0 0,0 2 0 0 0,38-10 51 0 0,6 3 26 0 0,39-8 2 0 0,-102 27-36 0 0,-10 0-2347 0 0,0 0 0 0 0,5-1 2355 0 0,0-2-5168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0 8951 0 0,'0'0'407'0'0,"0"0"-6"0"0,1 3-257 0 0,8 14 170 0 0,-2-1 0 0 0,0 2-1 0 0,-1-1 1 0 0,-1 1-1 0 0,-1 0 1 0 0,0 0 0 0 0,-2 0-1 0 0,0 0 1 0 0,0 1-1 0 0,-2 10-313 0 0,-3 1 909 0 0,-1 0 0 0 0,-7 25-909 0 0,-20 57 1382 0 0,15-68-1110 0 0,-2-1 0 0 0,-2 0 0 0 0,-3 0-272 0 0,2-2-821 0 0,20-39 218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0 3223 0 0,'0'0'388'0'0,"0"0"420"0"0,0 0 184 0 0,0 0 38 0 0,0 0-68 0 0,-1 3-316 0 0,-9 30 206 0 0,1 0 1 0 0,2 1-1 0 0,2-1 1 0 0,1 1-1 0 0,0 26-852 0 0,-12 215 2587 0 0,13-228-2266 0 0,-15 91 389 0 0,2-18-256 0 0,2-6-62 0 0,4-34 70 0 0,3 4-462 0 0,6-32 158 0 0,4-53-307 0 0,2-3-155 0 0,1 0 0 0 0,-1 0 0 0 0,0 0 0 0 0,-1-1 1 0 0,1 0-1 0 0,-1 0 0 0 0,0 0 0 0 0,0 0 0 0 0,0-1 0 0 0,0-2 304 0 0,9-13-1488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5:32:23.07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7414 8476 2751 0,'0'0'128'0,"0"0"16"0,0 0-144 0,0 0 0 0,0 0 0 0,0 0 0 15,0 0 656-15,0 0 112 0,0 0 0 0,0 0 16 0,0 0-784 0,0 0-144 16,0 0-48-16,0 0 0 0,0 0 192 0,0 0 0 16,0 0 0-16,0 0-128 0,0 0 352 0,0 0 80 15,-5-5 16-15,5 5 0 0,0 0 400 0,0 0 96 16,-9-1 16-16,1 1 0 0,-1 0-368 0,9 0-64 15,-9-1-16-15,9 1 0 0,-10 0 368 0,10 0 64 16,-9-3 16-16,1 0 0 0,0 5 192 0,8-2 64 16,-10 0 0-16,10 0 0 0,0 0-208 0,-7 0-48 15,7 0 0-15,0 0 0 0,0 0-336 0,0 0-80 16,0 0-16-16,0 0 0 0,0 0-128 0,0 0-16 16,0 0-16-16,0 0 0 0,11 4 16 0,2-2 0 15,0 2 0-15,1-2 0 0,1 1-64 0,0-2-16 16,0-1 0-16,3 0 0 0,0 0-48 0,2-1-128 15,2 4 192-15,2-2-64 0,3-2-128 0,1-1 128 0,0 1-128 0,2 2 128 16,1 3 32-16,4 0 0 0,5 0 0 0,2-3 0 16,1-1 160-16,1 0 48 0,-2-1 0 0,1-2 0 15,-1 3-16-15,0 0 0 0,0 3 0 0,1 0 0 16,2 1-160-16,2 3-16 0,5 2-16 0,0-6 0 16,2-1-160-16,-4-2 0 0,-2-2 144 0,0 0-144 15,0 2 0-15,-1 0 144 0,-1 0-144 0,2 1 0 16,3 2 176-16,1-1-176 0,2 1 160 0,-4-3-160 15,-3-3 192-15,-1 2-64 0,0 0-128 0,0-1 192 16,1 1-48-16,-1 1-16 0,-1 0 0 0,2 1 0 16,3 3-128-16,-1-1 192 0,0-3-192 0,-3 0 192 15,-3 0-192-15,-4 0 0 0,3 2 0 0,-1 0 128 0,-4-4-128 0,2 2 0 16,-1 2 0-16,3 1 128 0,1 0-128 0,0 1 128 16,-2 0-128-16,1-1 128 0,0-3-128 0,-4 2 0 15,-2-1 144-15,2 1-144 0,0 0 0 0,-1 0 144 16,-2 1-144-16,0-1 0 0,-1 0 144 0,2 0-144 15,4-2 0-15,-3 1 144 0,-2-1-144 0,4 0 0 16,-2-1 0-16,-3 1 0 0,0 0 0 0,-3 0 0 16,-1 0 144-16,2 0-144 0,-1 0 976 0,0 1 128 15,-2 1 32-15,-2 0 0 16,1-1-1712-16,0 2-352 0,-1-2-64 0,1 1-16 0,1-2 848 0,-1 0 160 16,-3-2 0-16,-1 1 0 0,0 0 128 0,-2-2-128 15,1 3 0-15,-3-2 128 0,-4-3-128 0,0 2 0 16,-1 1 144-16,-1-1-144 0,0-1 0 0,0-2 0 0,1 2 0 15,-2 1 128-15,0 2-128 0,2 1 0 0,1 0 0 0,-2 1 128 16,-2-1-128-16,-1 2 0 0,2-2 0 0,-1 0 0 16,1 0 0-16,-2 0 0 0,-1 1 0 0,2-1 0 15,-11 0 0-15,12 0 0 0,-12 0 0 0,11 0 0 16,0 1 0-16,-11-1 0 0,0 0 0 0,12 2 128 16,-12-2-128-16,9 0 176 0,-9 0-176 0,0 0 192 15,0 0-192-15,0 0 0 0,7 3 144 0,-7-3-144 16,0 0 128-16,0 0-128 0,0 0 128 0,0 0-128 15,0 0 128-15,0 0-128 0,0 0 128 0,-10-3-128 16,0 1 144-16,-3 2-144 0,-1-1 192 0,0 0-192 16,-2-1 0-16,-3 1 0 0,-3 0 0 0,-1 0 0 15,-2 1 128-15,-2 1-128 0,-1 1 0 0,-5 0 0 16,-4-2 144-16,-6 0-144 0,-4 0 0 0,-1-2 144 0,-1-1-144 0,-1 1 0 16,-3-1 0-16,-2 1 0 0,-3 2 128 0,-4 2-128 15,-7-1 0-15,-2-2 128 0,-2-7-128 0,1 3 0 16,1 1 144-16,1 1-144 0,0 3 0 0,-3 0 128 15,-4-2-128-15,4 1 0 0,3-2 0 0,0 3 128 16,-1 3-128-16,-3 2 0 0,-1-3 0 0,-1-2 0 16,-4-1 0-16,1 2 0 0,1 2 0 0,1-1 0 15,-2 2 0-15,-3 1 128 0,-3-5-128 0,3 0 0 16,3-2 0-16,3 6 0 0,1 1 0 0,-2-2 0 16,-1 1 0-16,0 1 0 0,3-8 0 0,4 3 128 15,2 1-128-15,3 4 0 0,0-3 0 0,0 2 0 16,-4-1 0-16,4-1 0 0,2 2 0 0,3-1 0 0,0-1 0 0,4 2 0 15,4 0 0-15,-3-2 0 16,-1 2 0-16,1-1 0 0,1-2 0 0,5 3 0 0,5 0 0 0,3-2 0 16,1 2 0-16,4-1 0 0,2-2 0 0,3 0 128 15,4-1-128-15,4 1 0 0,2-1 0 0,4 3 0 16,3-1 0-16,0 1 0 0,3 1 0 0,5-3 0 16,7-1 0-16,0 0 0 0,0 0 0 0,0 0-128 15,10 3-48-15,4-1 0 0,2 3 0 0,2-2 0 16,4-3 176-16,4 0-160 0,6-2 160 0,1 1-160 15,3 1 160-15,2 0 0 0,4-1 0 0,6 0 0 16,6-2 0-16,3 2 0 0,1 1 0 0,1-1 0 16,1 1 0-16,-1-2 0 0,2 0 0 0,9-2 0 15,6 3 0-15,1-2 0 0,-5-1 0 0,2 3 0 16,1 0 0-16,2 0 0 0,4-1 0 0,1 1 0 16,3 1 0-16,-1 0 0 0,-4 0 0 0,3 0 0 15,2 0 0-15,0 1 0 0,0 2 0 0,-1-2 176 0,-1 0-176 0,1 2 0 16,2-1-160-16,2 0 160 0,2-2 0 0,-1 1 0 15,-6 3 176-15,5-3-48 0,-1-2-128 0,2 1 0 16,0 1 0-16,-1 0 0 0,-2 1 0 0,2-2-128 16,0 0 128-16,1 0-192 0,0 0 192 0,-2 1 0 15,-1 3 128-15,0-2-128 0,2-1 0 0,3 3 128 16,2 0-128-16,-4-1 0 0,-5-1 0 0,0 1 0 16,2-3-160-16,-2 1 160 0,-1 0 0 0,-6 1 0 15,-4 1 128-15,-6-3-128 0,-5-5 0 0,1 3 0 16,-4-1 0-16,1 1 0 0,-4 2 0 0,-4 0 0 15,-5 0 0-15,-5 0 0 0,-5 0 0 0,-3-2 0 0,-4 1 0 16,-5 1 0-16,-3 3 0 0,-5 0 0 0,-4 3 0 0,-3 0-160 31,-10-6-1856-31,5 6-368 0</inkml:trace>
  <inkml:trace contextRef="#ctx0" brushRef="#br0" timeOffset="1993.58">9085 12833 1839 0,'0'0'160'0,"-8"-3"-160"0,2-1 0 0,-1 1 0 0,7 3 1792 15,-6-6 320-15,0 1 64 0,6 5 0 0,-7-5-544 0,1 0-112 16,6 5-32-16,0 0 0 0,-6-11-208 0,1 6-32 16,5 5-16-16,0 0 0 0,-7-7-336 0,7 7-80 15,-6-5-16-15,6 5 0 0,0 0-64 0,-9-2-16 16,9 2 0-16,0 0 0 0,-8-3-16 0,8 3 0 16,0 0 0-16,0 0 0 0,0 0-128 0,0 0-48 15,0 0 0-15,-6 5 0 0,6-5-160 0,0 0-48 16,0 0 0-16,2 12 0 0,1-3 48 0,2 3 0 15,-1-5 0-15,5 5 0 0,1 0-32 0,1 0 0 16,2 1 0-16,0 1 0 0,1-3-80 0,0 3-32 16,-1 0 0-16,1 3 0 0,-2 0-80 0,2 2-16 0,1 0 0 15,2 2 0-15,0 0-128 0,-2 2 128 0,0-1-128 16,0-1 128-16,1 2-128 0,1 2 192 0,1-5-192 0,-1-1 192 16,4 1-48-16,0 3 0 0,-2 1 0 0,0-2 0 15,0-4 48-15,0 2 16 0,0 2 0 0,-1-2 0 16,0 2-16-16,-1-3 0 0,-1-2 0 0,-1 1 0 15,-1 0-64-15,0 1 0 0,0 0-128 0,2-1 192 16,1-2-16-16,-1 1-16 0,-2-4 0 0,2 2 0 16,-1-1-16-16,1 1 0 0,0-1 0 0,-1 0 0 15,0 0-16-15,0 0-128 0,-1 1 192 0,-1-1-64 16,-2-2-128-16,2 1 160 0,0 1-160 0,0-3 160 16,1 2-160-16,-2-1 0 0,1-1 144 0,0 1-144 15,-1 3 0-15,0-1 128 0,-1-2-128 0,2 1 0 0,0 2 128 16,-1-1-128-16,1-1 128 0,-1 1-128 0,3 0 128 0,-2 1-128 15,-1-1 160-15,1-3-160 0,-2 2 160 0,1 0-160 16,1-4 160-16,-2 3-160 0,2 1 160 0,-2-3-160 16,-1 2 160-16,1-2-160 0,-1 2 176 0,0 2-176 15,1 0 192-15,-1-3-192 0,-1 0 192 0,0-2-192 16,0 2 192-16,0 1-192 0,0-3 144 0,1 2-144 16,-1-2 0-16,2 4 144 0,0-2-144 0,0-1 0 15,1 3 0-15,-1-3 0 0,0 2 128 0,1 2-128 16,1-2 0-16,-2-1 128 0,0 0-128 0,2-1 0 15,1 3 144-15,0 1-144 0,-1-4 128 0,0 0-128 16,1 2 128-16,-1-4-128 0,0 4 128 0,-1-3-128 16,3 2 128-16,-2-2-128 0,-1 1 160 0,1-1-32 15,0 1-128-15,-2 1 192 0,1-5-192 0,-2 3 144 0,-3 0-144 16,1-2 128-16,0 2-128 0,-1-4 128 0,-7-5-128 0,8 11 128 16,0-5-128-16,-5 3 160 0,-3-9-160 0,0 0 160 15,7 7-160-15,-3 4 160 0,-4-11-160 0,0 0 160 16,0 0-160-16,0 0 128 0,-2 8-128 0,2-8 128 31,0 0-960-31,0 0-192 0,-11-1-32 0,-2-1-11296 0,-2-6-2272 0</inkml:trace>
  <inkml:trace contextRef="#ctx0" brushRef="#br0" timeOffset="2645.18">10714 12837 17791 0,'0'0'784'0,"0"0"176"0,0 0-768 0,9-6-192 0,-1 1 0 0,-8 5 0 16,0 0 768-16,10-3 112 0,-1-3 16 0,-9 6 16 16,0 0-128-16,0 0-16 0,0 0-16 0,0 0 0 0,0 0-64 0,0 0-16 15,0 0 0-15,0 0 0 0,0 0 144 0,0 0 16 16,1 10 16-16,-2 1 0 0,-4-2 48 0,-3 4 0 16,-2 0 0-16,-3-1 0 0,-2 6-112 0,-1 3-16 15,-7 3 0-15,0-1 0 0,0 2-272 0,3 1-64 16,-5-2-16-16,3 1 0 0,-1-2-80 0,0-3-16 15,0 1 0-15,3-4 0 0,0 0-64 0,3-2-32 16,-1 0 0-16,1-2 0 0,2-4-224 0,2 1 176 16,1-3-176-16,-1 3 160 0,0-1-160 0,2 1-176 15,1-3 48-15,2 4 0 16,0-5-2144-16,1 0-416 0</inkml:trace>
  <inkml:trace contextRef="#ctx0" brushRef="#br0" timeOffset="3442.05">9358 14586 15663 0,'0'0'1392'0,"0"0"-1120"16,0 0-272-16,3-5 0 0,-6-1 1328 0,3-2 208 16,0 8 32-16,0 0 16 0,0 0-256 0,0 0-48 15,-8-4-16-15,2 3 0 0,-2 1-304 0,1 4-64 16,-3 2-16-16,-2 1 0 0,-2 3-48 0,0 0-16 16,-2 4 0-16,-2 4 0 0,-1-1 16 0,0 5 16 15,0 1 0-15,-2 2 0 0,2 1-208 0,1 4-32 16,2 0-16-16,-2-2 0 0,0 3-224 0,1 0-48 15,0-3-16-15,2 2 0 0,0-2-112 0,1 0 0 16,1 0-16-16,-2 9 0 0,-1-6 80 0,4-4 32 16,-1-4 0-16,4-1 0 0,3 0-112 0,1-5-32 15,-1-3 0-15,3-1 0 0,-1-2-144 0,1-3 192 16,3-8-192-16,0 0 192 0,0 0-32 0,0 0 0 0,0 0 0 16,0 0 0-16,0 0 64 0,0 0 16 0,9-4 0 0,3-1 0 15,-1-5 64-15,1-4 16 16,-1-5 0-16,0-1 0 0,2-2-128 0,1-6-32 0,1 0 0 15,3-5 0-15,3-4-160 0,-1-1 128 0,1-4-128 16,2 0 128-16,1 2-128 0,1-4 0 0,-2 5 0 0,-2 2 0 16,-1 3 0-16,-2 3 0 0,-2 3 128 0,-3 3-128 15,3 6 0-15,-2 5 0 0,-2 0 0 0,-3 0 0 16,-4 2 0-16,1 5 0 0,-6 7 0 0,0 0 0 0,0 0-128 16,0 0 128-16,0 0 0 0,0 0 0 0,0 0 0 15,1 11 0-15,-2-2-144 0,-5 5 144 0,1 5 0 0,-4 4-128 16,-3 5 128-16,-2 4 0 0,-3 3 0 0,-2 6-128 15,-2 2 128-15,-4 4 0 0,-1 2 0 0,2-4 0 16,-1 1 0-16,4-5 0 0,-5-2 0 0,2-3 128 16,4-4-128-16,2-2 0 0,2-3 144 0,0-1-16 15,5-3 0-15,-2-1 0 0,2-2 0 0,-1-2-128 16,6-3 192-16,1-1-64 0,1-1-128 0,3-4 0 0,1-9 0 16,0 0 128-16,0 0-128 0,0 0 0 0,11 4 0 0,1-6 0 31,-2-4-1520-31,3-4-176 0,-2-3-32 0</inkml:trace>
  <inkml:trace contextRef="#ctx0" brushRef="#br0" timeOffset="4204.3">10505 13185 8287 0,'-12'0'368'0,"3"0"80"0,2 0-448 0,-4-1 0 0,4 0 0 0,-3 0 0 16,2 1 1920-16,8 0 288 0,-10 1 64 0,2-1 16 15,-2 1-1328-15,10-1-256 0,-6-1-48 0,6 1-16 16,0 0 96-16,0 0 16 0,0 0 0 0,0 0 0 15,0 0-48-15,0 0 0 0,0 0 0 0,9-12 0 16,2 4 224-16,3-6 32 0,3-2 16 0,0-1 0 16,4-4 16-16,0 0 0 0,2-7 0 0,1 2 0 15,2-4-160-15,0 2-16 0,5-3-16 0,-2 3 0 0,2 4-320 0,-1 1-64 16,-2 4-16-16,1-1 0 0,1 2 208 0,-1 3 32 16,1 1 16-16,-2 2 0 0,-1 6-160 0,-3 2-48 15,-2 4 0-15,-3 3 0 0,-1 1-288 0,-2 3-160 16,-4 3 160-16,-5 3-160 0,-3-3 0 0,-8 3 0 15,-1 3 0-15,-8 1 0 0,-4 1 0 0,-5 0 0 16,-6-3 0-16,-2-2 0 0,-3-2 0 0,-1 0 0 16,4-3 0-16,-2 1 0 0,-1-4 0 0,3-2 0 15,0-1 0-15,0 1 0 0,-3-1 0 0,1 2 0 16,3-3 0-16,0 2-160 0,-1-1-96 0,4 3 0 16,0-1-16-16,3 1 0 15,2-2-176-15,2 1-16 0,1-2-16 0,5 1 0 16,3-2-96-16,10-1-32 0,0 0 0 0,0 0 0 15,0 0-1648-15,18-2-336 0</inkml:trace>
  <inkml:trace contextRef="#ctx0" brushRef="#br0" timeOffset="5712">11237 8404 6447 0,'0'0'576'0,"0"0"-576"16,0 0 0-16,0 0 0 0,0 0 832 0,0 0 64 16,0 0 16-16,0 0 0 0,0 0-336 0,0 0-80 15,-10-3-16-15,10 3 0 0,-8 5 48 0,8-5 16 16,-11 5 0-16,11-5 0 0,0 0 144 0,0 0 16 0,-9 2 16 0,9-2 0 15,0 0-80-15,0 0-32 0,0 0 0 0,0 0 0 16,5 11-160-16,4-6-16 0,3-1-16 0,2 0 0 16,0 2-32-16,2-2 0 0,0 1 0 0,2-2 0 15,2-5-112-15,-1 1-16 0,3 1-16 0,-1 3 0 16,2 0-64-16,0-1-16 0,1-1 0 0,-2-1 0 16,-2 0-16-16,1 0 0 0,-1 0 0 0,-1-1 0 15,1-1 48-15,-2 2 0 0,-3 0 0 0,1-1 0 16,-5-4 16-16,-2 1 16 0,-9 4 0 0,0 0 0 15,0 0-96-15,0 0 0 0,0 0-128 0,0 0 192 16,0 0-192-16,0 0 144 0,-8 4-144 0,-4 1 128 16,-5-1 48-16,-3 0 0 0,-3 2 0 0,-1 0 0 15,-3-2-16-15,-1 0 0 0,-5 0 0 0,0 1 0 16,-1-3-160-16,-2 1 192 0,1-2-192 0,-1 3 192 16,3-1-192-16,-1 2 0 0,-2-3 0 0,2-2 0 0,-1-2 160 15,4-3-160-15,1 0 192 0,4-2-192 0,0-3 192 0,1 2-64 16,-2-3 0-16,3 0-128 0,4-1 192 0,1-2-192 15,2 0 192-15,2 3-192 0,2-1 160 0,4 0-160 16,-1 0 128-16,2-1-128 0,3-1 0 0,1 0 128 16,1 4-128-16,1-1 0 0,2 2 128 0,0-1-128 15,0 2 0-15,0-1 128 0,0 9-128 0,0 0 0 16,3-5 0-16,-3 5 0 0,0 0 0 0,0 0 0 16,0 0 0-16,0 0 0 0,0 0-144 0,0 0 144 15,0 0 0-15,9 1 0 0,-9-1-192 0,10 9 192 16,-4 1-192-16,-1 2 192 15,-5-12-832-15,7 11-64 0,-2 2-16 0,0 0-10528 0</inkml:trace>
  <inkml:trace contextRef="#ctx0" brushRef="#br0" timeOffset="6502.47">11947 7621 7359 0,'3'-21'320'0,"1"9"80"0,1-6-400 0,0 1 0 16,1 2 0-16,-2 1 0 0,2 4 928 0,-1-1 96 16,-1 2 32-16,0-3 0 0,0-3-784 0,-2 1-144 15,0 1-128-15,-2-1 144 0,0 2-16 0,-3 0 0 16,-1-2 0-16,-1-1 0 0,-1 0 208 0,-2-2 48 15,-1-3 0-15,0 3 0 0,1 2-176 0,-3 1-16 16,1 1-16-16,-1-1 0 0,-1 3-176 0,1 1 0 0,-1-4 144 16,0 2-144-16,-1 2 0 0,-1 0 128 0,1 4-128 15,-1-2 0-15,-1 2 256 0,-3 2 0 0,-2 0-16 16,-3 1 0-16,-2 2-64 0,-2 2-16 0,-2 3 0 0,-3 0 0 16,-2 0-160-16,2 2 192 0,0 2-192 0,-1-2 192 15,-3 3-48-15,2 0 0 0,0 2 0 0,2 2 0 16,2 1 128-16,-1 8 32 0,1 2 0 0,-1 6 0 15,1 1 0-15,-1 6 0 0,2 3 0 0,-2 1 0 16,2 2-96-16,1 3-16 0,3-1 0 0,3-1 0 16,4-1-192-16,3 6 176 0,1 3-176 0,6-1 160 15,6-6-160-15,3 2 0 0,3-1 0 0,2 0 128 16,4 5-128-16,2-2 0 0,1-3 144 0,3 1-144 16,3-4 128-16,3 2-128 0,1-5 128 0,0 1-128 15,-2-2 144-15,2 0-144 0,0-1 192 0,0-5-192 16,1-6 224-16,-1-1-64 0,4-3-16 0,3-5 0 0,3 0 208 0,4-4 32 15,1-7 16-15,1 1 0 0,2-3 240 0,0-4 32 16,3-1 16-16,2-2 0 0,0-5-80 0,0 0-16 16,-3-5 0-16,1 1 0 0,2-4-304 0,1-4-64 15,0-6-16-15,-1 1 0 0,-2-1 64 0,1-4 16 16,-2-4 0-16,-2-6 0 0,-2-5 48 0,-2-3 16 16,-1-1 0-16,-3-5 0 0,-2-1-96 0,-1-3 0 15,-4-2-16-15,-3 2 0 0,-2 4-240 0,-6 0 144 16,-4 0-144-16,-3 5 128 0,-6 7 32 0,-2 3 0 15,-5 2 0-15,-5 6 0 0,-4-1-160 0,-4 8 128 16,-6 3-128-16,1 2 128 0,-3 3-400 0,-1 2-96 16,0 8-16-16,-3 4-8896 0,-3 4-1776 15</inkml:trace>
  <inkml:trace contextRef="#ctx0" brushRef="#br0" timeOffset="8868.2">12143 7264 2751 0,'0'0'128'0,"0"0"16"0,0 0-144 0,3-11 0 0,-3 11 0 0,0-7 0 15,0 7 1856-15,0 0 352 0,0 0 64 0,-3-12 16 16,-1 5-1568-16,4 7-304 0,-7-13-64 0,0 7-16 15,-2-3-192-15,-1 4-144 0,0-4 192 0,-3 1-192 16,1-1 176-16,0 0-176 0,-2 0 160 0,-4-1-160 16,-3-1 288-16,-3 2-32 0,-1-3-16 0,-1 5 0 15,-3-6-80-15,-3 3-16 0,-3 1 0 0,2-1 0 16,0 2-144-16,-2 2 128 0,-3-4-128 0,-3 5 128 16,-4-2-128-16,1 1 160 0,-3 0-160 0,0-2 160 15,-1 3-160-15,2 1 0 0,1-1 0 0,1 4 128 16,-1 1-128-16,2 1 128 0,-4 2-128 0,3 0 128 15,-1 0 0-15,1 3-128 0,-1 4 192 0,2-2-64 16,1 2-128-16,0-3 0 0,1 0 144 0,3 1-144 16,0 3 0-16,0-2 128 0,0 4-128 0,0-4 0 0,-2 1 0 0,2 1 0 15,0-2 0-15,0 4 0 0,-3-3 0 0,2 2 128 16,1-1-128-16,1-2 0 0,1 4 192 0,3-1-48 16,1 1 0-16,2 5 0 0,1 1 176 0,1 5 48 15,0-2 0-15,1 1 0 0,0 1-112 0,3-3 0 16,1 1-16-16,2 1 0 0,-2 4-48 0,5-3-16 15,-1 2 0-15,0-2 0 0,0 6 16 0,1-4 0 16,0 5 0-16,0-4 0 0,2-1-32 0,2 0 0 16,-3 2 0-16,5 0 0 0,0 1 0 0,2 4 0 15,0-1 0-15,1-1 0 0,1 3-160 0,-1 1 192 16,1 2-192-16,0 0 192 0,2-3-192 0,-1 4 128 16,-2-1-128-16,3-3 128 0,0-2-128 0,1 0 0 0,-1 1 0 0,3-2 0 15,-1-1 0-15,4-1 0 0,2-5 0 0,1 3 0 16,-1-3 0-16,4 2 0 0,1-3 144 0,1-3-144 15,2-1 320-15,-2-1 0 0,6 0 0 0,0 1 0 16,0 0 16-16,3 0 0 0,4 0 0 0,2-1 0 16,1-2-80-16,2 1-32 0,2-2 0 0,2 0 0 15,0 0-80-15,4-3-16 0,2 1 0 0,1-2 0 16,0-2-128-16,1 2 192 0,-1-3-192 0,0 2 192 16,2-2-64-16,2 2-128 0,-1-2 192 0,2 2-64 15,-1-3 0-15,1 2 0 0,1-2 0 0,0-2 0 16,2-5 0-16,-1 0 0 0,2-2 0 0,-1 2 0 15,-3 0-128-15,-2 2 0 0,5-2 144 0,-1 0-144 16,1-3 128-16,-1-1-128 0,-1 1 128 0,1-4-128 0,0 0 144 0,-1-1-144 16,1-1 192-16,-2 1-192 0,-3-2 160 0,2 4-160 15,1-3 128-15,1 3-128 0,0-4 144 0,-1 2-144 16,-1-2 160-16,-1 1-160 0,0-3 128 0,-1 3-128 16,-1-1 0-16,-1 3 144 0,-3-5-144 0,-1 1 0 15,-1 1 0-15,-1-3 0 0,-2 1 128 0,-2 0-128 16,1-5 0-16,0 1 128 0,-4-1-128 0,-1 1 0 15,-2-3 144-15,0 0-144 0,-4-3 144 0,2-2-144 16,0 1 192-16,1 1-192 0,-3-2 288 0,0 0-48 16,-3 0-16-16,0-4 0 0,-1 0-80 0,-1-1-16 15,0 1 0-15,-2-3 0 0,-2-6 0 0,-3-5 0 16,-2-1 0-16,0-4 0 0,-3 3-128 0,-1-6 0 16,-3-2 0-16,-1 2 0 0,-2 6 0 0,0 2 0 0,-2 5 0 15,0 5 0-15,-2 2 0 0,-2 1 0 0,-2 3 128 0,-3 0-128 16,-3 0 0-16,0 6 0 0,-1 1 0 0,-1 2 128 31,-6 2-576-31,0 3-128 0,0 4-32 0,2-4 0 16,0 3-2128-16,3-1-416 0</inkml:trace>
  <inkml:trace contextRef="#ctx0" brushRef="#br0" timeOffset="10239.76">13285 5427 6447 0,'-6'-12'576'0,"6"12"-576"0,-3-7 0 0,3 7 0 15,-9-5 1632-15,1-3 224 0,0 2 32 0,0 2 16 16,-3-1-1136-16,1 2-208 0,-1 1-48 0,-3 0-16 15,-3 1-288-15,-1 0-48 0,1 1-16 0,-2 0 0 16,-2-4-144-16,-2-1 0 0,-2 0 144 0,-2 1-144 16,-1-1 0-16,0-1 128 0,-1 1-128 0,-1 1 0 0,-1-3 128 0,-1 2-128 15,-2 2 160-15,-2-1-160 0,-2 1 272 0,-2 1-32 16,-2-1-16-16,-2 2 0 0,0-4 32 0,1 0 0 16,-2-6 0-16,1 8 0 0,-1-1 32 0,2 3 16 15,1-2 0-15,-1 3 0 0,-3 0-128 16,-1 0-32-16,0-1 0 0,0 1 0 0,0 0-16 0,0 0-128 15,-4 0 192-15,3 1-64 0,0 2-128 0,-2-1 0 16,-1 2 144-16,-1 0-144 0,-1 5 0 0,-2-2 144 16,-1-2-144-16,1 2 0 0,-2-3 128 0,1 2-128 15,2 3 0-15,0-2 0 0,0 5 128 0,-2-2-128 16,0 1 0-16,0 0 0 0,0-5 0 0,2 2 0 0,2 1 0 16,1-1 0-16,-1 4 128 0,1 2-128 15,1-1 0-15,-1-2 0 0,0 2 0 0,3 1 0 0,-1 0 0 0,1 1 0 16,2 0 0-16,4 2 0 0,-1-1 0 0,2 1 0 15,-2-1 0-15,4 1 0 0,-1 1 128 0,2 1-128 16,0 0 0-16,4-1 128 0,3 1-128 0,1 0 0 16,3 4 192-16,0-3-64 0,6 0 0 0,0 1-128 15,4-1 240-15,1 0-64 0,4 1-16 0,2 0 0 16,2 2-32-16,-2-3-128 0,3 1 192 0,2 2-64 16,2 3-128-16,0-2 160 0,2 1-160 0,-1-1 160 15,2-3-32-15,0 1 0 0,0 3 0 0,3 0 0 16,0-3-128-16,-1 4 0 0,1-1-160 0,0 2 160 15,1-3 0-15,0 2 0 0,1-1 0 0,3-5 0 16,1-1 0-16,1 2 0 0,3 0 0 0,1 0 0 16,3 0 0-16,4 1 0 0,0-2 160 0,1 1-160 15,-2-4 176-15,4 1-48 0,6 0-128 0,1 0 192 0,1-1-16 0,4 0-16 16,-1 0 0-16,2-2 0 0,-1 0 16 0,2-1 0 16,1 1 0-16,3 1 0 0,1-3-32 15,1 3 0-15,-2-5 0 0,5 3 0 0,0 0-16 0,0 1-128 16,1-2 192-16,-1-3-64 0,-4 2-128 0,3-1 128 15,1 3-128-15,1-1 128 0,2-3-128 0,-2 0 128 16,3 2-128-16,-3-5 128 0,1 2-128 0,-1-2 0 16,2-4 0-16,-1 6 0 0,1-1 160 0,-2 1-160 15,4-3 192-15,-2-2-192 0,-2 0 240 0,-1 0-64 16,3-2-16-16,-3-1 0 0,-2 1-32 0,0-1-128 16,-3 0 192-16,0 2-64 0,1 1-128 0,0-1 160 15,3 0-160-15,-3-1 160 0,-1 0-160 0,0-1 0 0,-1 0 0 0,-1 2 0 16,0-1 0-16,-2 2 128 0,-1 0-128 0,0-3 0 15,-2-2 0-15,1 1 0 0,0-1 0 0,-1 2 0 16,2 0 128-16,-3 0-128 0,-2-2 0 0,1 0 128 16,-1-2-128-16,1 0 0 0,-3-1 0 0,-2-1 0 15,0 1 160-15,-1-2-160 0,-3-1 192 0,2 1-192 16,-2-4 304-16,1 1-48 0,-1-4-16 0,1 3 0 16,0 4 48-16,0-3 16 0,0-2 0 0,-1 0 0 15,-3-3 16-15,1 0 16 0,-2-2 0 0,2-5 0 16,-1-4-112-16,2 1-32 0,0-4 0 0,0 2 0 15,-3-3-16-15,-1 2-16 0,2-3 0 0,-2-1 0 16,-1 2-160-16,-2-3 128 0,-1-1-128 0,2-1 128 16,0-2-128-16,-2 1 0 0,-3-1 0 0,1-1 0 15,-4-2 0-15,1-1 128 0,-1 2-128 0,-1-2 128 16,-4 2-128-16,-2-1 128 0,-2 1-128 0,-2-1 128 0,-2-3 0 0,-3 4-128 16,-1 2 192-16,-4 3-64 0,-3 4-128 0,-3-3 0 15,-2 0 144-15,-4 6-144 0,-4-2 0 16,-4 6 0-16,-5 2 0 0,-2 3 0 0,-5 1 0 0,-1 2 0 15,-4 0-192-15,1 5 64 16,-2 0-1280-16,3 4-240 0,2 2-48 0,5 1-11600 16</inkml:trace>
  <inkml:trace contextRef="#ctx0" brushRef="#br0" timeOffset="16926.36">3000 8017 15663 0,'-10'-26'688'0,"2"7"144"0,-1-2-656 0,-2 1-176 16,-1 1 0-16,1 1 0 0,-1 3 0 0,-2 1 0 15,-2 0 0-15,-3 1 0 0,-3 4 288 0,-3 3 80 16,-4 3 16-16,-2 3 0 0,-1 0-256 0,-6 2-128 0,-6 4 128 0,-5 0-128 15,-3-2 0-15,0 4 0 0,0 1 0 16,-1-1 0-16,-3 3 0 0,0 5 0 0,-1 2 0 0,-10 1 0 16,-8 1 0-16,-1 1 0 0,0-1 0 0,0 5-128 15,-1 1 0-15,-3 2 0 0,-6-5 0 0,2 2 0 16,-2 1 128-16,4-1-128 0,5 3 128 0,0-4-128 16,2 2 128-16,0-5 0 0,3-2 0 0,6 4 0 15,7 4 320-15,30-13 112 0,-3 4 16 0,-1 3 0 16,0 2-160-16,1 0-32 0,1 6 0 0,0 2 0 15,2-1-256-15,-24 38 0 16,8-1 0-16,4 0 0 0,3 1 0 0,6-5 0 0,2-7 0 0,2-1 0 16,3-1 0-16,3 9 0 0,3 3-160 0,5 1 160 15,5 1-208-15,9-10 16 0,4-5 16 0,6-6 0 16,4-7-80-16,5-3-32 0,4-2 0 0,6 0 0 0,4 0-16 16,2 0 0-16,-2-2 0 0,0-2 0 0,1 0 304 0,3-1 0 15,2-4 0-15,-15-14 0 0,7 4 160 0,2-1-16 16,5 3 0-16,7-3 0 0,3-2 128 0,1-1 32 15,4 2 0-15,42 7 0 0,-16-5-16 0,-8-2 0 16,-5-2 0-16,1 0 0 0,2 2-64 0,-2-3-16 16,2-5 0-16,-2-4 0 0,-1-3 48 0,4-1 0 15,2-1 0-15,5-2 0 0,7-1-48 0,2-8 0 16,-2-3 0-16,2 1 0 0,-3 3-80 0,8-7 0 16,5-6-128-16,-2-6 192 0,-5-2-192 0,0-3 128 15,0-2-128-15,5-7 0 0,3-2 160 0,-6-7-160 16,-7-6 160-16,-2 0-160 0,-4-6 128 0,1-1-128 15,-1 0 0-15,-6-1 144 0,-3-2 0 0,-9-5 0 0,-9-3 0 16,-4 3 0-16,-8 1 256 0,-6 5 48 0,-8 0 16 0,-5 1 0 16,-10 2 48-16,-7 6 0 0,-4 0 0 0,-8 5 0 15,-6 4-176-15,-4 6-16 0,-4 3-16 0,-2 8 0 16,-5 7-304-16,0 2 0 0,-1 5 0 0,-2 9-144 31,-2 7-496-31,-1 5-80 0,1 3-32 0,0 6-10448 0</inkml:trace>
  <inkml:trace contextRef="#ctx0" brushRef="#br0" timeOffset="17809.06">15171 8532 14687 0,'1'-20'640'0,"-1"7"144"0,0-2-624 0,0 1-160 0,-1 2 0 0,-2 0 0 16,2-1 544-16,-3 3 80 0,-2 1 16 0,-2 0 0 15,-2-4-224-15,-3 3-32 0,-2 2-16 0,-1-2 0 16,-2 5-80-16,-3 1-16 0,-1-1 0 0,-3 0 0 15,-3 4-272-15,-3 0 0 0,-5 1 0 0,-2 2 0 16,0 0 0-16,-5 4 0 0,-7 1 0 0,-3-3 0 16,-3-4 0-16,-1 4 0 0,4 0 0 0,-5 1 0 15,-2 5 0-15,-5-2 0 0,-6 2 0 0,-4-1 0 16,-4 2 0-16,3 1 0 0,1 2 0 0,1 2 0 16,1 6 160-16,-6 2-32 0,-6-2 0 0,2 2 0 15,4 5-128-15,3 4 128 0,1 3-128 0,-1 2 128 0,-3 1-128 16,5 6 0-16,0-2 0 0,8 4 0 0,5-4 0 0,5 5 0 15,4 3 0-15,1-2 0 0,4-1 0 0,2 3 0 16,0 0 0-16,3 2 0 0,-1 0 0 0,6 1 0 16,5-3 0-16,6 1 0 0,3-1-144 0,4 1 144 15,2 1 0-15,3 0 0 0,4 2 0 0,2-2 0 16,3 2 0-16,4 0 0 0,1-2 0 0,5 1 0 16,3-2 0-16,1-2 0 0,5-1 0 0,2-3 0 15,2 1 0-15,5-2 0 0,4 1 0 0,3 0 128 16,4-4-128-16,2-2 0 0,5-3 0 0,1-2 0 15,-2-4 0-15,2 0 0 0,1-3 0 0,2 2 0 16,3-3 128-16,6 0-128 0,5-1 0 0,6 0 176 16,3-4-176-16,-1-5 160 0,-1-1-160 0,3-4 160 15,1-2-160-15,8 1 160 0,6-4-160 0,3-3 0 0,-3-5 144 16,1-1-144-16,1 1 0 0,11-3 128 0,8 1-128 0,1-8 0 16,-6-1 0-16,6-2 144 0,3-5-144 0,3-5 0 15,-1-2 128-15,-1-4-128 0,-2-1 0 0,0 1 0 16,2-5 192-16,-6-3-64 0,-6-6 0 0,-6 0-128 15,0 0 512-15,-6-2-16 0,-4-5 0 0,-11-3 0 16,-10-2 80-16,-8-3 32 0,-7 2 0 0,-8 1 0 16,-7 5 48-16,-8-1 16 0,-9-1 0 0,-6 6 0 15,-5 0 96-15,-8 7 32 0,-3 2 0 0,-4 1 0 16,-5 1-480-16,-5 4-112 0,-6 2-16 0,-3 9 0 16,-6 6-432-16,-9 7-80 0,-10 2-32 0,-9 6 0 15,-5 3-2416 1,-5 4-496-16</inkml:trace>
  <inkml:trace contextRef="#ctx0" brushRef="#br0" timeOffset="18861.22">16563 14702 10127 0,'-7'-10'896'0,"-4"0"-704"15,1-2-192-15,-3 1 0 0,2 0 1104 0,-6 1 192 16,-1 3 48-16,1-3 0 0,-1 2-960 0,0-2-192 16,-1 1-48-16,1-1 0 0,-4 3-144 0,-2-3 0 15,-4-4 144-15,0-1-144 0,-2 1 240 0,-3-1-32 16,-1 1 0-16,0 1 0 0,-1-1 176 0,1 0 16 15,-2 1 16-15,0 3 0 0,1-3 32 0,-1 2 16 16,2 2 0-16,-3 4 0 0,-1 0-128 0,-5 2-16 16,-1 2-16-16,-1 2 0 0,-2 4-48 0,0 3-16 15,2 2 0-15,1 2 0 0,-1 0 16 0,4 4 16 16,0 3 0-16,0 2 0 0,-5 2-144 0,0 3-128 0,-3-4 192 0,2 1-192 16,2 4 0-16,2-3 0 0,0 0 0 0,5 4 0 15,-2 3 0-15,3-2 0 0,2 3 0 0,-1 2 0 16,2 2 0-16,-2 2 0 0,-2 0 0 0,0 4 0 15,-1 0 0-15,0 0 0 0,1 0 0 0,4-2-144 16,1 0 144-16,4 1 0 0,-1 0-144 0,4 0 144 16,2 1 0-16,2 4 0 0,0-3 0 0,3 4 0 15,3 1 0-15,-1 1 0 0,6-1-144 0,1 2 144 16,2-2 0-16,4-1 0 0,3 2 0 0,1 0 0 16,1-2 0-16,4 1-192 0,2 2 192 0,2 1-160 15,1-2-80-15,1 1-16 0,1-1 0 0,0-2 0 16,1-5 16-16,2 3 0 0,1-1 0 0,1-2 0 15,1 0 240-15,1-2 0 0,2-2 0 0,0 0 0 0,2 0 0 16,1 0 0-16,5-2 0 0,2-3 0 0,2-2 0 0,3-4 0 16,3 0 144-16,-1-3-144 0,-1-1 240 0,4-2-48 15,-1-1-16-15,6-1 0 0,4-2 16 0,4 0 0 16,6-2 0-16,2-3 0 0,2 0-64 0,-2 0 0 16,-1-5 0-16,0 0 0 0,0-2 0 0,4-1-128 15,4-3 192-15,-1 0-64 0,0-1-128 0,-3-1 192 16,-3-3-192-16,-2-5 192 0,-1 2-48 0,2-7 0 15,0-2 0-15,2-3 0 0,0-2 128 0,-4-1 32 16,-6-5 0-16,-2 1 0 0,-3-6 144 0,-1-1 48 16,-2-1 0-16,-5-3 0 0,-1-4 192 0,1-7 32 0,0-1 16 15,-1 1 0-15,-2-7-128 0,-3-4-32 0,-2-2 0 16,-5-7 0-16,-4-3-128 0,-7-3-48 0,-3 1 0 0,-6-1 0 16,-4-1 224-16,-6 0 32 0,-4 1 16 0,-8-1 0 15,-3-2-96-15,-8-3 0 0,-7 3-16 0,-2 6 0 16,-6 5-320-16,0 3-64 0,-1-4-16 0,0 8 0 31,2 3-576-31,-1 4-112 0,-3 1-32 0,-3 5-10256 0,-4 7-2048 0</inkml:trace>
  <inkml:trace contextRef="#ctx0" brushRef="#br0" timeOffset="19944.58">3473 15654 26719 0,'-26'-23'1184'0,"10"8"240"0,-2 0-1136 0,-2 2-288 0,-2 1 0 0,0-2 0 0,0 2 320 0,0 3 0 16,-1-3 0-16,1 5 0 0,2-3-112 0,-2 3-16 15,0 0 0-15,-3 1 0 0,-1 3-192 0,-1-1 144 16,0 0-144-16,-2 3 128 0,-5-2-128 0,2 4 0 16,0 5 0-16,-2-1 0 0,-3 0 0 0,-1 5 0 15,-3 0 0-15,-1 4 0 0,-5 3 0 0,-6 3 0 16,-8 3 0-16,-5 3 0 0,-4 0-208 0,3 4 80 15,-2 3 128-15,0 2-208 0,1 0 208 0,-5 2-176 16,-4 0 176-16,2 4-160 0,1 2 160 0,7 0 0 16,3 3 0-16,2 1 0 0,1 4 0 0,-2 1 0 15,-4 0 0-15,1 0 128 0,5 3-128 0,4-1 0 16,3 4 0-16,5 4 0 0,2 0 0 0,2 6 0 0,2-2 0 0,2-1 0 16,3 1 0-16,3 1 0 15,3-1 0-15,4 3-128 0,2 3 128 0,6-2 0 0,2-3 0 0,6 2 0 16,4-2 0-16,3-2 0 0,5 3 0 0,2-2 0 15,2-3 0-15,6 2-128 0,1-3 128 0,5 1 0 16,4-5 0-16,5 2-160 0,0 0 160 0,2-2 0 16,2 3-160-16,-1-4 160 0,0-3-128 0,0-3 128 15,1-4-208-15,4-2 32 0,1-4 16 0,5-3 0 16,2-2 160-16,5-2-208 0,3-1 80 0,3-6 128 16,4-2-144-16,0-3 144 0,-3-4 0 0,2-1 0 15,-1-4 0-15,3-4 0 0,4 0 0 0,4-3 0 16,4 2 0-16,-2-2 0 0,-1-4 0 0,0-1 0 15,-1-1 0-15,4 0 0 0,3 1 0 0,5-2 0 16,1-4 0-16,-3-3 176 0,-5 3-176 0,0-9 160 0,0-3-32 0,5-2 0 16,4-2 0-16,0-2 0 0,-2-4-128 0,-2 1 128 15,-2-5-128-15,1-1 128 0,-1-2-128 0,5-2 0 16,1-1 144-16,-6-2-144 0,-5-4 128 0,-5-4-128 16,0-1 160-16,-4 2-160 0,-1-3 144 0,-1 6-144 15,0 0 128-15,-2 1-128 0,-6-4 192 0,-3 4-64 16,-7-5 0-16,-3 0 0 0,-2-3 64 0,-7-4 16 15,-2-3 0-15,-2-4 0 0,-2 1 64 0,-5-5 16 16,-4 2 0-16,-5-6 0 0,-7-3 128 0,-4-3 32 16,-6-5 0-16,-4 1 0 0,-5-3 48 0,-4 4 16 15,-6-2 0-15,-5 2 0 0,-6 3 192 0,-5 1 64 16,-9 3 0-16,-3 5 0 0,0 4-288 0,-4 5-48 16,0 6-16-16,0 5 0 0,2 3-224 0,-1 6-64 15,-4 3 0-15,1 6 0 0,0 0-416 0,4 5-96 0,8 2 0 0,6 5-10800 16,7-181-2144-16</inkml:trace>
  <inkml:trace contextRef="#ctx0" brushRef="#br0" timeOffset="25936.19">28869 8129 17503 0,'0'0'768'0,"-2"-6"176"0,0-4-752 0,-2 3-192 16,5-3 0-16,-1 10 0 0,0-9 0 0,0-2 0 15,0 2 0-15,3-1 0 0,-1 1 624 0,-2 9 192 16,2-12 32-16,-2 12 16 0,1-7 32 0,-1 7 0 16,1-12 0-16,-1 12 0 0,0-10-192 0,0 10-48 15,0 0 0-15,0 0 0 0,0-9-16 0,0 9 0 16,0 0 0-16,0 0 0 0,0 0-112 0,0 0-16 16,0 0-16-16,0 0 0 0,0 0-112 0,0 0 0 15,0 0-16-15,0 0 0 0,0 0-48 0,-4 10 0 16,2 1 0-16,-1 1 0 0,1-2-16 0,-2 4-16 0,0 2 0 0,1 1 0 15,-2 1-32-15,3 5 0 0,-3 5 0 0,1 0 0 16,0 3 16-16,0 0 0 0,0-1 0 0,2 1 0 16,-1 2-16-16,0 2-16 0,-1-1 0 0,0 2 0 15,0 1-16-15,-2-1 0 0,-2 1 0 0,1 3 0 16,0 3-64-16,2-2-16 0,-4-1 0 0,4 3 0 16,0-2-16-16,0-2-128 0,1 0 192 0,-1-4-64 15,0-2 0-15,1 0 0 0,2 2 0 0,0-4 0 16,0-3-128-16,1 2 160 0,-1-2-160 0,1 0 160 15,0-3-160-15,-1 0 0 0,1-4 144 0,0-1-144 16,0-1 0-16,-1-2 144 0,1-3-144 0,1 0 0 0,0-4 0 16,-1 1 0-16,1-11 0 0,-3 8 0 15,3-8 0-15,0 0-144 0,0 0-16 0,0 0 0 16,0 0-480-16,0 0-80 0,0 0-32 0,-5-9 0 16,1-5-448-1,1 0-80-15,0 1-32 0,2-2 0 0,-1-2-1344 0,2 1-272 0,0-1-48 0,-2 0-7936 16</inkml:trace>
  <inkml:trace contextRef="#ctx0" brushRef="#br0" timeOffset="26385.61">28349 8879 13823 0,'-14'-4'1216'0,"5"3"-960"0,-1-2-256 0,1 2 0 16,-1 1 1568-16,1 1 272 0,9-1 48 0,-9 3 16 16,9-3-1488-16,-10 3-288 0,1-1-128 0,9-2 0 15,-8 5 416-15,8-5-16 0,-8 8 0 0,8-8 0 16,-5 7 144-16,1 5 32 0,2-1 0 0,1-1 0 16,1 3 64-16,2 1 0 0,1 0 16 0,1 4 0 15,1 4-96-15,1 0-32 0,2 1 0 0,1 4 0 16,-1-3-48-16,3 7-16 0,0-2 0 0,3 1 0 15,-1 1-64-15,1 1-16 0,1-2 0 0,0 3 0 16,0 0-80-16,-1 2-32 0,0-4 0 0,2-1 0 16,-2-1-80-16,2-2-32 0,2 0 0 0,1 1 0 15,-1-3-32-15,3-3 0 0,2-2 0 0,4-4 0 16,-2-3 16-16,3-3 0 0,3-2 0 0,3-6 0 0,1-1 112 0,0-3 0 16,1-4 16-16,-1-6 0 0,0-4 0 0,-2-4 0 15,-1-1 0-15,1-6 0 0,0-1 32 0,1-4 0 16,-1-1 0-16,0-3 0 0,0-5-48 0,-1-5 0 15,-3 0 0-15,0-1 0 0,-1 4-96 0,-4 2-32 16,-3 3 0-16,-2 4 0 0,-3 5-128 0,-2 1 0 16,-2 6 0-16,-1 3 0 15,-1 3-272-15,-2 0-144 0,-3 5-32 0,0 3-10752 16,-5 8-2144-16</inkml:trace>
  <inkml:trace contextRef="#ctx0" brushRef="#br0" timeOffset="28137.3">25879 11006 11103 0,'0'0'496'0,"0"0"96"0,0 0-464 0,0 0-128 16,0 0 0-16,0 0 0 0,0 0 944 0,0 0 160 15,-5-7 48-15,5 7 0 0,0 0-256 0,0 0-32 16,0 0-16-16,0 0 0 0,0 0-336 0,-9 5-80 15,-1 0-16-15,2 3 0 0,0 0 112 0,0 3 32 16,-1 1 0-16,-5 5 0 0,0 1-128 0,0 0-32 16,0 2 0-16,4-6 0 0,-3 5-32 0,-1 4-16 15,-3-1 0-15,-7 15 0 0,1 2-96 0,2 0 0 16,-1 3-16-16,2-2 0 0,-1 2-80 0,1 2-16 16,0-2 0-16,-2 8 0 0,2 1-144 0,1-1 160 15,2-4-160-15,2 2 160 0,5 1-160 0,2-5 128 16,3 0-128-16,2-4 128 0,2-2-128 0,4-1 0 15,2-1 0-15,2-2 128 0,1-9-128 0,2 5 0 16,2-4 144-16,2 2-144 0,2-5 128 0,2-2-128 0,0-4 160 0,1 0-160 16,1-3 0-16,2 1 0 0,-2-2 0 15,0-3 0 1,0 0-624-16,-1-6-208 0,-2-1-64 0</inkml:trace>
  <inkml:trace contextRef="#ctx0" brushRef="#br0" timeOffset="28838.3">26038 11533 13823 0,'-10'-9'1216'16,"-2"3"-960"-16,3-2-256 0,4 3 0 0,5 5 1312 0,0 0 224 0,0-6 32 0,5-3 16 15,2 3-1168-15,1-3-224 0,5 1-64 0,4-1 0 16,3 0-128-16,2-1 0 0,1 1 0 0,2-1 128 16,2 4-128-16,-1-3 0 0,0 0 0 0,-1 2 0 15,-1-1 0-15,0 4 0 0,-2-4 192 0,-2 3-64 16,-2 2 128-16,0 2 0 0,-3 1 16 0,-1 3 0 15,-2 1-112-15,-3 3-32 0,-4 2 0 0,-3 4 0 16,-2 0 176-16,-4-1 16 0,-3 3 16 0,-3 2 0 16,-1 1 128-16,-4 1 32 0,0 0 0 0,0 0 0 0,-1-2-176 0,1-2-48 15,0 0 0-15,3-1 0 0,2-4-272 0,1 0 160 16,2-1-160-16,3 0 128 0,4-3 64 0,4 3 0 16,2-4 0-16,3 2 0 0,2 0 0 0,3-1 0 15,2 0 0-15,2 3 0 0,2-3-192 0,0 6 0 16,1 0 0-16,-1 1 128 0,0 1-128 0,-1 3 0 15,-1 2 0-15,-1 0 0 0,-3 1 0 0,-4 3 0 16,1 0 0-16,-4 0 0 0,-1 3 0 0,-5-2 0 16,-2 1 0-16,-3 0 0 0,-2-2 352 0,-3 0-16 15,-3 1 0-15,0-2 0 0,-4-5 128 0,-1 2 32 16,-5-1 0-16,-1 0 0 0,-2 0 16 0,-3-2 0 16,-3 1 0-16,-3-2 0 0,-2-1-208 0,-1-1-48 15,-3-2 0-15,-2-3 0 0,0 1-256 0,2-4 0 16,5 0 128-16,-7-3-128 15,11-2-1584-15,9-5-368 0,5-2-80 0,6-8-10784 0</inkml:trace>
  <inkml:trace contextRef="#ctx0" brushRef="#br0" timeOffset="32123.74">27261 12003 7359 0,'0'0'656'0,"0"0"-528"0,0 0-128 0,0 0 0 0,-9 2 4016 0,9-2 768 16,-7 7 144-16,2 2 48 0,-1 3-3952 16,1 0-800-16,0 4-224 0,1 4 0 0,-4 7 208 0,2-2-48 15,-2 6-16-15,-1 0 0 0,-2 4-144 0,-1 3 0 16,-2 1 0-16,1-2 128 0,-3-1-128 0,1-2 0 15,-2 0 144-15,1-5-144 0,1-2 128 0,-1-3-128 16,1-1 128-16,2-2-128 16,2-1-416-16,1-4-160 0,0-5-16 0,1-3-6880 15,2-5-1360-15</inkml:trace>
  <inkml:trace contextRef="#ctx0" brushRef="#br0" timeOffset="32515.68">27772 11518 27983 0,'3'-17'1232'0,"2"6"272"0,2-1-1200 0,4 1-304 0,3-2 0 0,4 4 0 31,1-2-432-31,0 3-144 0,0-2-16 0,2 4-16 0,0-3 608 0,1 4 0 0,1 0 0 0,-3 1 192 15,-1 3-192-15,-1 4 0 0,-2 1 0 0,-2 4 0 16,-2 3 0-16,-5 5 0 0,-3 3 0 0,-4 2 0 16,-5 3 0-16,-4 4 0 0,-1 5 0 0,-8 0 128 15,0-2 128-15,-4 5 0 0,-1 2 16 0,0 2 0 16,-1 0-80-16,0-5 0 0,-2 1-16 0,3-4 0 0,3-2-32 0,2-2 0 16,3-5 0-16,3-3 0 0,6-3 16 0,5-3 0 15,3 0 0-15,3-4 0 0,4-2 96 0,4-6 32 16,6 0 0-16,1-4 0 0,3 1-80 0,3-3-16 15,0-2 0-15,1 2 0 0,1 1-192 0,3 2 128 16,0-3-128-16,1 2 0 0,2-1 0 0,-3 2 128 16,1 0-128-16,-2-2 0 0,-2 1-176 0,-4 0-80 15,-3 1 0-15,-2-1-8752 16,-1-4-1744-16</inkml:trace>
  <inkml:trace contextRef="#ctx0" brushRef="#br0" timeOffset="32776.44">28665 12095 23375 0,'4'18'1024'0,"0"-3"240"0,0 3-1008 0,-1 2-256 0,-1 3 0 0,-1 5 0 15,-1 0 160-15,0 4-16 0,-1-1 0 0,-1 2 0 16,-3-2 480-16,-2 1 80 0,-2 0 32 0,0-2 0 16,-4-5-160-16,0 2-48 0,-2-3 0 0,2-2 0 15,-2-2-272-15,4-2-48 0,2 0-16 0,0-4 0 16,0-1-496-16,0-6-96 0,3 1-32 0</inkml:trace>
  <inkml:trace contextRef="#ctx0" brushRef="#br0" timeOffset="33281.83">29287 11111 9215 0,'11'-1'816'16,"-1"0"-656"-16,-1-3-160 0,-9 4 0 0,8 0 1008 0,-1 0 160 0,-7 0 48 0,0 0 0 16,0 0 48-16,0 0 16 0,0 0 0 0,3 6 0 15,-4 4-288-15,-2 2-48 0,-2 3-16 0,-3 5 0 16,-2 6-256-16,-2 2-48 0,-2 3-16 0,-2 5 0 15,-1 2-144-15,-2 2-16 0,-2 3-16 0,-9 15 0 16,3-3-48-16,3-4 0 0,2 0 0 0,3-9 0 0,1-4-224 16,4-3-160-16,4-2 192 0,3-1-192 0,0-8 0 0,3 0 0 15,1-7 0-15,3-2-192 16,-2-1-528-16,4-2-112 0,-2-12 0 0,0 0-10176 16</inkml:trace>
  <inkml:trace contextRef="#ctx0" brushRef="#br0" timeOffset="33527.86">29705 11327 22111 0,'0'0'1968'0,"0"0"-1584"16,0 0-384-16,0 0 0 0,0 0 656 0,-3 12 48 15,0-2 16-15,-1 4 0 0,-1 1-544 0,-2 4-176 0,1 3 0 0,0 2 0 16,-2 0 176-16,0 0-176 16,-1 5 160-16,2 1-160 0,-1-4 128 0,1 4-128 0,-1-3 0 0,-1 3 144 15,0-6-16-15,2 1-128 0,-1-2 192 0,-4 8-64 32,4-7-1408-32,-1-4-304 0,0-3-48 0</inkml:trace>
  <inkml:trace contextRef="#ctx0" brushRef="#br0" timeOffset="33690.07">29504 11599 18431 0,'0'0'1632'0,"0"0"-1312"15,10-2-320-15,2-2 0 0,2 1 672 0,1-1 64 16,4-1 16-16,3 2 0 0,2-1-624 0,2 0-128 16,4-1 0-16,0 2 0 0,1 2 0 0,-1 0 0 15,-1-1 0-15,-2 1-9328 16</inkml:trace>
  <inkml:trace contextRef="#ctx0" brushRef="#br0" timeOffset="33899.76">30257 11186 26719 0,'-6'8'2368'0,"1"-1"-1888"15,-2 7-480-15,0 3 0 0,-1 3 0 0,-1 4 0 16,-3 4 0-16,3 4 0 0,0 1 128 0,0 5 64 0,-1-2 32 0,1 1 0 16,1 2-224-16,-3-2 144 0,2 0-144 15,-3 14 128 1,0-9-512-16,7-21-96 0,-1 2-32 0,1-1-11232 0</inkml:trace>
  <inkml:trace contextRef="#ctx0" brushRef="#br0" timeOffset="34298.01">30569 12036 23039 0,'0'0'2048'0,"0"0"-1648"0,0 0-400 0,0 0 0 15,0 0 416-15,3 9 0 0,-3 4 0 0,-3 5 0 16,-2 2 224-16,0 3 32 0,0 4 16 0,-3-2 0 16,-1 4-128-16,-1 2-32 0,-5-1 0 0,1 2 0 15,0 0-272-15,-2 0-48 0,0-7-16 0,0 3 0 16,2-4-32-16,-1-1-16 0,-2-4 0 0,2-1 0 16,0-1-640-16,3-3-128 0,-2-3-16 15,5-6-12096-15</inkml:trace>
  <inkml:trace contextRef="#ctx0" brushRef="#br0" timeOffset="34839.33">31229 11344 18431 0,'0'0'1632'0,"0"0"-1312"0,11-4-320 0,1-4 0 16,1 2 448-16,2 1 0 0,1-3 16 0,2 1 0 16,1-2 16-16,3 1 0 0,1 2 0 0,-2-3 0 15,1 4 16-15,-4 1 0 0,-3 0 0 0,-1 3 0 16,-1 1-48-16,-2 5-16 0,-5 0 0 0,0 8 0 16,-6 1-160-16,-3 7-16 0,-2 1-16 0,-4 2 0 15,-4 5 176-15,-4 3 32 0,-6 0 16 0,-3 2 0 16,-2 0-80-16,-5 2-32 0,0 1 0 0,0-2 0 0,3 1-80 0,0-4-16 15,2-3 0-15,3-3 0 0,2-2-16 0,5-3-16 16,3-3 0-16,5-5 0 0,4-3 144 0,3 1 16 16,3-11 16-16,0 0 0 0,11 7 64 0,5-6 16 15,0-2 0-15,6-2 0 0,2-3-112 0,4-1-32 16,2 0 0-16,9-3 0 0,-1 3-176 0,0-2-32 16,0 2-128-16,-1-2 192 0,0 3-192 0,0-1 0 15,-3 1 0-15,-2 2 0 0,-6 0 0 0,0-2 0 16,-5 2 0-16,0-1-160 15,-3 1-1584-15,-5-2-320 0,-1 1-64 0,-4-2-16 0</inkml:trace>
  <inkml:trace contextRef="#ctx0" brushRef="#br0" timeOffset="35439.15">31539 10359 8287 0,'0'0'736'0,"0"0"-592"15,-4-9-144-15,4 9 0 0,0 0 1344 0,0 0 256 16,0 0 32-16,0 0 16 0,-3-9-416 0,3 9-80 16,0 0 0-16,0 0-16 0,0 0-352 0,0 0-64 15,-6-5-16-15,6 5 0 0,0 0-48 0,0 0-16 16,0 0 0-16,0 0 0 0,0 0 0 0,0 0-16 15,-7 4 0-15,0-1 0 0,2 6-64 0,2 3-16 16,-1 3 0-16,1 4 0 0,-1 0-208 0,1-1-32 16,-1-3-16-16,1 5 0 0,-1 8-112 0,1-3-32 15,-1-1 0-15,1 0 0 0,2-4-144 0,0-2 0 0,1 0 0 16,0-2 0-16,0 1 240 0,0-2-48 16,1-5 0-16,-1-10 0 0,0 0 416 0,0 0 80 0,0 0 16 0,0 0 0 15,9 7 16-15,-9-7 16 0,11-4 0 0,3-4 0 16,-1-7-128-16,2-3-32 0,2 0 0 0,1-2 0 15,-3-4-208-15,3-3-48 0,-1 2-16 0,4-2 0 16,-3 3-32-16,-1-3 0 0,1 2 0 0,-3 1 0 16,1-1-32-16,-2 6-16 0,0 3 0 0,0 1 0 15,-2 2-224-15,-2 0 0 0,-1 3 128 0,-1 4-128 16,-8 6 0-16,0 0 0 0,0 0 0 0,0 0 0 31,0 0-1088-31,0 0-176 0,0 0-16 0,0 0-16 0,0 0-1952 0,-6 11-384 0,-5 2-80 16,3-2 0-16</inkml:trace>
  <inkml:trace contextRef="#ctx0" brushRef="#br0" timeOffset="36127.75">32131 11979 8287 0,'0'0'736'0,"0"0"-592"16,0 0-144-16,7-9 0 0,-7 9 2048 0,7-3 368 16,-7 3 80-16,0 0 0 0,6-2-1152 0,-6 2-256 15,6 0-32-15,-6 0-16 0,6 3-224 0,-1-1-48 0,-1 3-16 0,-1 6 0 16,1 6-32-16,-3 4 0 0,-2 0 0 16,-2 6 0-16,-3-2-48 0,-1 3-16 0,-2-5 0 0,-1 3 0 15,-1-1-128-15,-1 1-16 0,0 2-16 0,-4-2 0 16,0 3-128-16,-3-3-32 0,0 3 0 0,0-1 0 15,0-4-96-15,-1-2-32 0,1-6 0 0,2 1 0 16,-2-4-80-16,3-5 0 0,2-1-128 0,2-7 192 31,4-4-1360-31,4-6-288 0,3-8-48 0</inkml:trace>
  <inkml:trace contextRef="#ctx0" brushRef="#br0" timeOffset="36579.08">32655 11294 15775 0,'0'0'704'0,"0"0"128"0,0 0-656 16,0 0-176-16,0 0 0 0,0 0 0 0,-9 5 752 0,2 2 112 15,-1 1 32-15,-1 8 0 0,-1 3-128 0,0 4 0 16,0 1-16-16,1 5 0 0,-5-1-224 0,2 4-32 0,2 0-16 16,1-3 0-16,2-1-80 0,0-5-16 0,3-2 0 0,3 1 0 15,4-4-96-15,2-4-32 0,0 1 0 0,3-1 0 16,3-1 64-16,0-5 0 0,1 3 0 0,-1-6 0 15,1 0 160-15,-1 0 32 0,1-4 16 0,-1-2 0 16,-1-4 112-16,0 0 0 0,-1 0 16 0,-1-4 0 16,0 1-128-16,-2-3-16 0,0 1-16 0,-2-3 0 15,-1 1 96-15,-1 1 32 0,-1-6 0 0,-1 0 0 16,-2-1-208-16,-1-1-32 0,-2-4-16 0,4 3 0 16,-2-1-240-16,1 2-128 0,-2 1 160 0,2 2-160 15,-1-1 0-15,0 2 0 0,1 2 0 0,-1 1 0 16,1-2-1040-1,1 3-256-15,-1 0-48 0</inkml:trace>
  <inkml:trace contextRef="#ctx0" brushRef="#br0" timeOffset="37089.94">32892 10645 15375 0,'-12'-7'672'0,"12"7"160"0,-10-7-672 0,1 3-160 0,3-1 0 0,6 5 0 15,-7-7 592-15,7 7 96 0,0 0 16 0,0 0 0 16,0 0-128-16,0 0 0 0,0 0-16 0,0 0 0 16,0 0-160-16,0 0-16 0,0 0-16 0,12 5 0 15,-2 1 160-15,0-1 48 0,0 4 0 0,2-1 0 16,-1 6-64-16,2 3-16 0,0 2 0 0,3 11 0 15,-1 10-48-15,2 11 0 0,-2 8 0 0,-2 6 0 16,-2-2-96-16,-7-43-32 0,-4-20 0 0,0 0 0 0,0 0-128 16,0 369-48-16,-16-279 0 0,-6-5 0 0,-2-9 48 0,-5 12 16 15,2 7 0-15,12-46 0 0,-3 4 112 0,-1-2 32 16,-3-3 0-16,-1 3 0 0,0 1 256 0,1 4 48 16,-1 2 16-16,-18 45 0 0,12-20-224 0,3-16-64 15,2-13 0-15,3-11 0 0,0-6-128 0,1-5-48 16,-4-3 0-16,1-5 0 0,1 0-208 0,2 0-208 15,-2-1 32-15</inkml:trace>
  <inkml:trace contextRef="#ctx0" brushRef="#br0" timeOffset="41895.69">3615 17660 2751 0,'0'0'256'0,"0"0"-256"16,0 0 0-16,0 0 0 0,0 0 2240 0,0 0 416 0,0 0 80 0,0 0 16 16,0 0-1840-16,0 0-352 0,-2-7-80 0,2 7-16 15,0 0-144-15,0 0-16 0,0 0-16 0,0 0 0 16,0 0 272-16,0 0 48 0,0 0 16 0,0 0 0 15,0 0-16-15,0 0 0 0,1 12 0 0,-1-12 0 16,2 11-16-16,1 2 0 0,-4 2 0 0,1 0 0 16,-2 3 96-16,1 0 16 0,-1 0 0 0,-1 1 0 15,0-1-112-15,2 1-16 0,0 0 0 0,1 1 0 16,-1 2-48-16,1 2-16 0,2-1 0 0,-1 0 0 16,1 3-96-16,0-3-32 0,3-1 0 0,0 1 0 15,-1 1-96-15,1-3-32 0,-1 2 0 0,3 1 0 16,3-2-64-16,-1-2-32 0,-2 2 0 0,1-3 0 15,-1-1-32-15,4 1-128 0,-5 1 192 0,2-1-64 0,-1-1 0 16,2 0-128-16,0 0 192 0,1-2-64 0,0 1 48 0,1 1 0 16,1-1 0-16,0 2 0 0,-1-1 0 0,3 1 0 15,-1 2 0-15,1-2 0 0,1 0 0 0,0-1 0 16,3-2 0-16,0 2 0 0,0 1 16 0,-1 0 16 16,1 0 0-16,0 0 0 0,0 0-48 0,0-1-16 15,-1-1 0-15,1-1 0 0,1-5-144 0,-1 5 192 16,-1 0-192-16,-1 1 192 0,-2-3-64 0,1-4-128 15,-2 0 192-15,0 2-64 0,-2-5 0 0,1 5 0 16,-2-6 0-16,0 3 0 0,-2-3 0 0,-1-1 0 16,-7-5 0-16,8 9 0 0,-8-9-128 0,0 0 192 15,9 7-192-15,-9-7 192 0,0 0-192 0,0 0 160 0,0 0-160 0,0 0 160 16,0 0 32-16,0 0 16 0,0 0 0 16,0 0 0-16,0 0 80 0,0 0 16 0,-9-7 0 0,0-2 0 15,-1 2-112-15,-2-3 0 0,0 3-16 0,-2-4 0 16,0 1-176-16,0-4 192 0,-1-4-192 0,-3 3 192 15,0-2-192-15,0 0 0 0,-2 0 0 0,2-4 128 16,1 2-128-16,2 0 0 0,-3-4 0 0,1-1 0 16,0 1 0-16,2 2 0 0,-2-5 0 0,2 0 0 15,0-2 0-15,1 1 0 0,0-2 0 0,1 2 0 16,-1-5 0-16,0 0 0 0,1 2 0 0,1-1 0 16,0-2 0-16,2 3 0 0,0-2 0 0,1 2 0 15,0-2 0-15,2 0 0 0,-1 5 0 0,4-1 0 16,2 2 0-16,-1-2 0 0,-1 4 0 0,2-2 0 15,-1 2 0-15,1 1 0 0,-1 2 0 0,0 1 0 0,1 1 0 16,1 2 0-16,-1-1 0 0,2 1 0 0,-2 1-144 0,4 3 144 16,-2-1 0-16,0 0 0 0,0 1 0 0,0 2-128 15,2-2 128-15,-1 4 0 0,-1-1 0 0,0 10 0 16,2-9 0-16,0-1 0 0,-2 10 0 0,0 0-128 16,0-10 128-16,0 10 0 0,0 0 0 0,0 0 0 15,0 0 0-15,0 0 0 0,0 0 0 0,0 0 0 16,0 0 0-16,0 0 0 0,-4 10-144 0,1 3 144 15,1-2 0-15,-1 4-144 0,1 3 144 0,-1 4 0 16,1 2 0-16,0-1 0 0,1 1 0 0,0 4 0 16,0-1 0-16,1 4 0 0,0 3 0 0,2-1 0 15,2 2 0-15,1 5 0 0,-1-1 0 0,2 3 0 16,1-1 0-16,0-1 0 0,0 3 0 0,4-2 0 0,-2 0 0 0,2 2 0 16,1-1 0-16,0 0 0 0,2 1 0 15,0-2 0-15,-1 0 0 0,2-2 0 0,1-1 0 0,0 0 0 16,2 0 0-16,1-2 0 0,3-3 0 0,2-3 0 15,-1 1 0-15,3-1 0 0,4-2 0 0,0 0 0 16,2 3 0-16,4-7 128 0,2-1-128 0,-1 1 0 16,1-4 0-16,2 1 0 0,4-5 0 0,3 1 128 15,0-2-128-15,3-4 0 0,4 0-176 0,4-5-11664 16,5 3-2352-16</inkml:trace>
  <inkml:trace contextRef="#ctx0" brushRef="#br0" timeOffset="43662.94">14375 16312 19343 0,'0'0'1728'0,"0"0"-1392"0,-5-6-336 0,5 6 0 15,0 0 592-15,0 0 48 0,0 0 16 0,0 0 0 16,-6-8 16-16,6 8 0 0,0 0 0 0,0 0 0 16,0 0-352-16,0 0-64 0,-5 10 0 0,5-10-16 15,-5 12 64-15,2 1 16 0,2 1 0 0,-1 2 0 16,0-1-64-16,2 4 0 0,0 3 0 0,0 1 0 15,0 5-64-15,0 0 0 0,0 5-16 0,0 1 0 16,-1 3-16-16,-2 1 0 0,1 3 0 0,-2 1 0 16,-4 0 96-16,3 2 0 0,-1-3 16 0,-3 2 0 0,0 2 128 0,-1-2 32 15,-2 3 0-15,0-6 0 0,-2 0 80 0,0 3 0 16,-3-4 16-16,-1-1 0 0,-1-2-32 0,0-3-16 16,-2 1 0-16,3-1 0 0,0 2-160 15,-1-3-48-15,0 1 0 0,1-2 0 0,3 2-80 0,0-1-32 16,-1-4 0-16,1 1 0 0,0-3-32 0,-1 1-128 15,1-3 192-15,-1-1-64 0,-1-2 0 0,2 0-128 16,0-1 192-16,-1-2-64 0,0-1 80 0,1-1 16 16,2-2 0-16,1-3 0 0,2 2-224 0,3-4 0 15,0-2 128-15,7-7-128 0,0 0 0 0,0 0 0 16,-6 5 128-16,6-5-128 0,0 0 0 0,0 0 128 16,0 0-128-16,0 0 0 0,0 0 176 0,10-6-176 15,0-5 192-15,3 2-192 0,1-4 176 0,1-2-176 0,2 0 160 0,1-3-160 16,-1-1 128-16,2-2-128 0,1 1 0 0,-1-3 144 15,-2-2-144-15,2-1 0 0,2-4 144 0,-2-1-144 16,2 1 128-16,1-5-128 0,1-3 128 0,0-2-128 16,-3 0 0-16,3 1 144 0,-1-2-144 0,-2-3 0 15,-2-5 160-15,-2 0-160 0,0-3 128 0,-2-2-128 16,-2 1 0-16,1 0 128 0,-2 0-128 0,-2 3 0 16,0 3 0-16,-1 2 0 0,-1-1 0 0,0 3 0 15,0 4 0-15,0 1 0 0,-2 2 0 0,-1 4 0 16,-2 0 0-16,0 7 0 0,-1-4 128 0,-2 7-128 15,-3 3 0-15,1 1 128 0,-1 2-128 0,-2 0 128 16,0 2-128-16,1 6 192 0,-1-3-192 0,0 6 192 16,2-4-192-16,4 9 0 0,0 0 0 0,0 0 128 0,-10 0-128 0,1 6 0 15,2-1 0-15,-1 2 0 16,0 6 0-16,2 3 0 0,-2 2-176 0,1 3 176 0,-1 8 0 0,2-1-128 16,-1 1 128-16,1 5 0 0,0 3 0 0,-2 0 0 15,-1 0 0-15,3 2-128 0,-2 1 128 16,1 3 0-16,-2-2 0 0,0 4 0 0,-1 2 0 0,1 2 0 15,-1-1 0-15,1 0 0 0,0 3 0 0,-3-1 0 16,2-2 0-16,-4-5 0 0,-1 0 0 0,0-1 0 16,-2-1 0-16,-1 4 0 0,3-5 160 0,-3 1-32 15,0-2-128-15,-1 1 192 0,2-3 32 0,-4-2 0 16,2-2 0-16,0-1 0 0,0 2-16 0,1-1 0 16,0-1 0-16,1-4 0 0,-1-1-80 0,1 0-128 15,2-1 176-15,0 0-176 0,0-2 160 0,1-3-160 0,0-3 128 16,0 0-128-16,0-4 128 0,0-3-128 0,0 1 0 0,2-3 128 15,2 1-128-15,0 0 0 0,0-5 144 0,1-1-144 16,0 1 0-16,9-5 144 0,0 0-144 0,0 0 0 16,0 0 144-16,0 0-144 0,0 0 0 0,0 0 144 15,0 0-144-15,3-11 128 0,-1-3-128 0,4 0 128 16,2-3-128-16,3-2 0 0,2-4 0 0,4-4 128 16,2 1-128-16,0-2 0 0,-1 2 0 0,1-4 0 15,1-3 0-15,3-3 0 0,0-2 0 0,2-4 0 16,2-2 0-16,1-1 0 0,1-4 0 0,0-3 0 15,-1-3 0-15,0 0 0 0,0-1 0 0,-1 2 0 16,-2-4 0-16,1 0 0 0,-3-2 128 0,-2 3-128 16,-2 0 0-16,4 6 192 0,-5 4-192 0,-3 5 192 15,-1 6-192-15,-1 1 0 0,-2 3-160 0,0 4 160 0,-3 1 0 16,0 6 0-16,-2 0 0 0,1 6 0 0,-2 2 0 0,-1 6 0 16,-4 7 128-16,0 0-128 0,0 0 0 0,0 0 0 15,0 0 128-15,-4 11-128 0,-2 6 0 0,-2 8 0 16,-1 6 0-16,-1 4 0 0,-2 6 0 0,-3 5 0 15,-1 8 0-15,-2 5 0 0,-1 1 0 0,-2-1 0 16,-3 4 0-16,-1-4 0 0,-2 0 0 0,2-1 0 16,-1 0 0-16,2-5 0 0,0-4 0 0,2-3 0 15,-2 1 0-15,4-5 0 0,0-1-144 0,1-2 16 16,-2-2 0-16,5-5 0 16,0 0-1824-16,4-3-352 0,-2-6-80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6647 0 0,'0'0'300'0'0,"0"0"0"0"0,0 3-192 0 0,2 23 796 0 0,-1 1 0 0 0,-1 0 0 0 0,-3 11-904 0 0,-12 84 2889 0 0,6-57-1766 0 0,6-43-778 0 0,-2 13 182 0 0,2 1 1 0 0,1-1 0 0 0,2 32-528 0 0,3-47 158 0 0,3 8-158 0 0,-5-26-68 0 0,-1-2-552 0 0,0 0-247 0 0,0 0-48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1 219 1839 0 0,'2'-1'418'0'0,"15"-6"2796"0"0,0-1 0 0 0,2-2-3214 0 0,34-21 2333 0 0,-5 3-1864 0 0,-17 9 636 0 0,9-8-1105 0 0,-11 8 457 0 0,-10 7 93 0 0,12-4-550 0 0,7-5 252 0 0,-36 20-417 0 0,1-1 0 0 0,0 1 0 0 0,0 0 0 0 0,0 0 0 0 0,1-1 165 0 0,7-2-2932 0 0,0-3-1403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 8463 0 0,'0'0'388'0'0,"0"0"-10"0"0,0 3-240 0 0,-2 21 648 0 0,-3 21-786 0 0,0-5 792 0 0,-5 38 2375 0 0,-17 58-3167 0 0,-1 5 1521 0 0,27-133-1457 0 0,-25 162 1382 0 0,19-108-419 0 0,2 49-1027 0 0,5-85 37 0 0,0-6-12 0 0,0 1 0 0 0,1-1 0 0 0,4 18-25 0 0,-4-34-229 0 0,0 0-1 0 0,0 0 1 0 0,1 0 0 0 0,0 0-1 0 0,-1 0 1 0 0,2 1 229 0 0,-1-2-1411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 6791 0 0,'0'0'308'0'0,"0"0"-1"0"0,2-1-110 0 0,0 0-39 0 0,-1 1-61 0 0,0-1 0 0 0,-1 1 0 0 0,1 0-1 0 0,0-1 1 0 0,0 1 0 0 0,-1 0 0 0 0,1 0 0 0 0,0 0 0 0 0,0 0 0 0 0,-1 0 0 0 0,1 0 0 0 0,0 0 0 0 0,0 0 0 0 0,-1 0-1 0 0,1 0 1 0 0,0 0-97 0 0,27 6 1719 0 0,-25-4-1551 0 0,0-1 0 0 0,0 1 0 0 0,1 0 0 0 0,-1 0 1 0 0,-1 0-1 0 0,1 0 0 0 0,0 0 0 0 0,0 1 0 0 0,-1-1 0 0 0,2 3-168 0 0,0-1 263 0 0,-3-3-191 0 0,0 0-1 0 0,1 0 1 0 0,-1 0-1 0 0,-1 0 1 0 0,1 1-1 0 0,0-1 1 0 0,0 0 0 0 0,0 1-1 0 0,-1-1 1 0 0,1 1-72 0 0,2 4 135 0 0,4 8 65 0 0,0 0-1 0 0,-1 1 1 0 0,0-1 0 0 0,-1 1 0 0 0,-1 0 0 0 0,-1 0 0 0 0,0 1 0 0 0,0-1 0 0 0,-2 1 0 0 0,0-1 0 0 0,-1 1 0 0 0,0 0 0 0 0,-2-1-1 0 0,1 1 1 0 0,-2-1 0 0 0,0 1-200 0 0,-19 72 977 0 0,18-74-810 0 0,-4 10 132 0 0,-1 0 0 0 0,-1-1-1 0 0,-1 0 1 0 0,-10 15-299 0 0,15-27 52 0 0,-1 0 0 0 0,-1 0 0 0 0,0-1 0 0 0,-3 3-52 0 0,11-13 5 0 0,-1 1 0 0 0,1-1 0 0 0,-1 1 1 0 0,1-1-1 0 0,-1 1 0 0 0,1-1 0 0 0,-1 0 0 0 0,1 1 1 0 0,-1-1-1 0 0,0 0 0 0 0,1 1 0 0 0,-1-1 0 0 0,0 0 0 0 0,1 0 1 0 0,-1 0-1 0 0,0 1 0 0 0,1-1-5 0 0,-2 0 5 0 0,-1 1-66 0 0,3-1-47 0 0,-2-1-11 0 0,0-1 3 0 0,0 1 0 0 0,1 0 0 0 0,-1 0 0 0 0,0-1 1 0 0,1 1-1 0 0,-1-1 0 0 0,1 1 0 0 0,0-1 0 0 0,-1 0 0 0 0,1 1 0 0 0,0-1 0 0 0,0 0 0 0 0,0 0 0 0 0,0 0 0 0 0,0 0 0 0 0,1 0 0 0 0,-1 0 0 0 0,1 0 0 0 0,-1 0 1 0 0,1-2 115 0 0,-1-3-952 0 0,1 1 1 0 0,1 0 0 0 0,-1-1-1 0 0,1 1 1 0 0,0 0 0 0 0,2-3 951 0 0,4-19-4918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14 130 4143 0 0,'0'0'319'0'0,"0"0"-103"0"0,0 0 349 0 0,0 0 178 0 0,0 0 32 0 0,-2 1-11 0 0,-7 1-79 0 0,7-1-40 0 0,2-1-5 0 0,0 0-29 0 0,0 0-124 0 0,0 0-58 0 0,1-3-12 0 0,5-5-159 0 0,0-1 0 0 0,0 1-1 0 0,1 0 1 0 0,0 0-1 0 0,1 1 1 0 0,-1-1 0 0 0,1 2-1 0 0,1-1 1 0 0,1 0-258 0 0,1 0 204 0 0,1 0-1 0 0,0 1 1 0 0,0 1-1 0 0,0 0 1 0 0,0 0 0 0 0,1 1-1 0 0,9-1-203 0 0,-17 4 49 0 0,8-2 122 0 0,-1 0 0 0 0,1 2-1 0 0,0-1 1 0 0,0 2 0 0 0,3-1-171 0 0,-12 2 24 0 0,0-1 1 0 0,0 1-1 0 0,0-1 1 0 0,-1 1-1 0 0,1 0 1 0 0,0 1-1 0 0,-1-1 1 0 0,1 1-1 0 0,-1-1 1 0 0,1 1-1 0 0,-1 0 1 0 0,0 0-1 0 0,0 0 1 0 0,0 1-1 0 0,0-1 1 0 0,0 1-1 0 0,0 0 1 0 0,-1 0-1 0 0,3 3-24 0 0,-2-1 22 0 0,0 0-1 0 0,0 0 0 0 0,-1 0 1 0 0,0 1-1 0 0,0-1 0 0 0,0 1 1 0 0,0 0-1 0 0,-1-1 0 0 0,0 1 1 0 0,0 0-1 0 0,-1 0 0 0 0,1 0-21 0 0,-1 11 83 0 0,-1 1 0 0 0,0-1 1 0 0,-2 8-84 0 0,-4 11 172 0 0,-1-1 1 0 0,-2 0 0 0 0,-8 15-173 0 0,7-15 88 0 0,-4 4 4 0 0,-1 0 0 0 0,-2 0 0 0 0,-2-2 0 0 0,-5 6-92 0 0,-84 142 264 0 0,100-169-184 0 0,1 1 0 0 0,-5 14-80 0 0,8-15 16 0 0,3 1-16 0 0,2-16 0 0 0,0 0 0 0 0,-1 0 0 0 0,1 0 0 0 0,1 0 0 0 0,-1 0 0 0 0,0 0 0 0 0,0 0 0 0 0,0 0 0 0 0,0 0 0 0 0,1 0 0 0 0,-1-1 0 0 0,0 1 0 0 0,1 0 0 0 0,-1 0 0 0 0,2 1 4 0 0,-1-1-1 0 0,1 1 0 0 0,0-1 1 0 0,-1 1-1 0 0,1-1 0 0 0,0 0 0 0 0,0 0 1 0 0,0 0-1 0 0,0 0 0 0 0,0 0 1 0 0,2 0-4 0 0,24 7 49 0 0,-28-8-49 0 0,43 9 84 0 0,1-3 0 0 0,0-1 0 0 0,0-2 1 0 0,0-2-1 0 0,20-2-84 0 0,-50 1 48 0 0,-6 2-20 0 0,0-1 1 0 0,0 0-1 0 0,1-1-28 0 0,15 1 67 0 0,-21-1-58 0 0,0 0-153 0 0,-1 0 0 0 0,1-1-1 0 0,0 1 1 0 0,-1-1 0 0 0,1 1-1 0 0,-1-1 1 0 0,1 0 0 0 0,-1 0-1 0 0,2-1 145 0 0,-2 1-70 0 0,10-4-749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0 9503 0 0,'0'0'432'0'0,"0"0"-5"0"0,1 3-278 0 0,4 4 103 0 0,0 1 0 0 0,-1 0-1 0 0,0 0 1 0 0,-1 0 0 0 0,0 0 0 0 0,0 1-1 0 0,-1-1 1 0 0,0 1 0 0 0,0 0-252 0 0,-1 2 350 0 0,-1 1 0 0 0,0 0 1 0 0,0-1-1 0 0,-1 1 0 0 0,-1-1 0 0 0,0 0 1 0 0,-1 1-1 0 0,0 0-350 0 0,-7 19 934 0 0,-2 0 0 0 0,-3 6-934 0 0,-15 23 930 0 0,18-37-549 0 0,1 1 0 0 0,1 1 1 0 0,-2 8-382 0 0,5-11 102 0 0,-2-1 1 0 0,0 0 0 0 0,0 0 0 0 0,-2 0-103 0 0,6-12 3 0 0,-1 2-29 0 0,5-9-102 0 0,1-2-6 0 0,0 0-164 0 0,0 0-718 0 0,1-3-316 0 0,3-10-62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78 144 5983 0 0,'0'0'274'0'0,"0"0"-6"0"0,-2 2-48 0 0,0 0-12 0 0,0 0 1 0 0,-1 0-1 0 0,1 1 1 0 0,0-1-1 0 0,1 1 1 0 0,-1 0-1 0 0,0-1 1 0 0,1 1 0 0 0,-1 0-1 0 0,1 0 1 0 0,-1 2-209 0 0,-3 10 1869 0 0,-3 14-1869 0 0,5-18 183 0 0,-26 114 2125 0 0,26-104-1793 0 0,0 0 0 0 0,1 0-1 0 0,1 16-514 0 0,2-29 120 0 0,-1 0-1 0 0,1 0 0 0 0,1 0 1 0 0,0-1-1 0 0,0 1 0 0 0,0-1 1 0 0,1 1-1 0 0,0-1 0 0 0,0 0 1 0 0,1 0-1 0 0,0 0 0 0 0,2 2-119 0 0,-2-6 128 0 0,-1-1-83 0 0,-2-1-24 0 0,-1-1 0 0 0,1 1 0 0 0,0-1 0 0 0,0 1 0 0 0,0-1 0 0 0,0 0 0 0 0,0 1 0 0 0,-1-1 0 0 0,1 0 0 0 0,0 0 0 0 0,0 1 0 0 0,0-1 0 0 0,0 0 0 0 0,1 0-21 0 0,4 0 103 0 0,0 0-1 0 0,0 0 1 0 0,0-1-1 0 0,0 0 1 0 0,0 0 0 0 0,0 0-1 0 0,0-1 1 0 0,0 0-1 0 0,-1 0 1 0 0,1-1 0 0 0,-1 1-1 0 0,1-1 1 0 0,-1 0-1 0 0,0-1 1 0 0,3-2-103 0 0,6-4 212 0 0,-2-1-1 0 0,1-1 1 0 0,-2 0 0 0 0,1-1-1 0 0,1-3-211 0 0,1-3 320 0 0,-1-1-1 0 0,8-14-319 0 0,-15 20 138 0 0,-1 1 1 0 0,0-1-1 0 0,-1-1 1 0 0,0 1 0 0 0,1-13-139 0 0,-3 17 68 0 0,0-3 44 0 0,0 1 0 0 0,-1-1 0 0 0,-1 0-1 0 0,0 0 1 0 0,0 0 0 0 0,-1 0 0 0 0,-2-6-112 0 0,1 10 60 0 0,0 1 1 0 0,0-1-1 0 0,0 1 1 0 0,-2 0-1 0 0,1-1 1 0 0,-1 1-1 0 0,0 1 1 0 0,0-1-1 0 0,-1 1 1 0 0,0 0-1 0 0,-3-4-60 0 0,-16-15 269 0 0,-7-5-269 0 0,20 22 11 0 0,0 4-11 0 0,-2 1 0 0 0,-1 4 0 0 0,12 1-138 0 0,-1 0 0 0 0,1-1 0 0 0,0 1-1 0 0,0 0 1 0 0,0 0 0 0 0,0 0 0 0 0,0 0 0 0 0,0 1-1 0 0,0-1 1 0 0,0 1 0 0 0,1-1 0 0 0,-1 1 0 0 0,0-1-1 0 0,0 2 139 0 0,0 0-1533 0 0,-1 1 1 0 0,1-1-1 0 0,0 1 0 0 0,-1 1 1533 0 0,-3 8-6262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29 1375 0 0,'0'0'66'0'0,"-2"-1"-8"0"0,-7-4-46 0 0,0 0 210 0 0,7 5 926 0 0,2 0 396 0 0,0 0 78 0 0,0 0-144 0 0,3-2-652 0 0,2 0-613 0 0,1-1 0 0 0,-1 1-1 0 0,1 0 1 0 0,0 1 0 0 0,-1-1-1 0 0,1 1 1 0 0,0 0 0 0 0,0 0-1 0 0,0 1 1 0 0,0 0 0 0 0,0 0-1 0 0,2 1-212 0 0,15 4 461 0 0,1 1 0 0 0,-1 1 0 0 0,-1 1 0 0 0,1 1 0 0 0,-1 1 0 0 0,0 1-461 0 0,17 11 715 0 0,-1 2-1 0 0,30 24-714 0 0,-46-30 143 0 0,0 1 0 0 0,-1 2-1 0 0,-1 0 1 0 0,-1 0 0 0 0,-1 2 0 0 0,-1 1 0 0 0,-1 0 0 0 0,-1 1-1 0 0,6 13-142 0 0,-6-6 159 0 0,-2 1 0 0 0,-1 0 0 0 0,-1 0 0 0 0,-2 2 0 0 0,-1-1-1 0 0,-2 1 1 0 0,0 23-159 0 0,-2 1 364 0 0,-3 0 0 0 0,-2 0 0 0 0,-3 1 0 0 0,-8 33-364 0 0,-7 14 603 0 0,-5-1 0 0 0,-4-1-1 0 0,-39 90-602 0 0,39-129 711 0 0,-34 55-711 0 0,-3 5 504 0 0,8-15 270 0 0,-39 53-774 0 0,83-142 31 0 0,10-18-31 0 0,-17 29 83 0 0,-7 6-83 0 0,21-30 9 0 0,-1-1 1 0 0,0 1-1 0 0,-1-2 1 0 0,0 1 0 0 0,0-1-1 0 0,-8 5-9 0 0,-11 2-12 0 0,17-9-73 0 0,8-4-53 0 0,2-1-19 0 0,0 0-190 0 0,0 0-784 0 0,0 0-351 0 0,0 0-70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70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6499 3835 20226 0 0,'-20'-33'-8'0'0,"10"17"1"0"0</inkml:trace>
  <inkml:trace contextRef="#ctx0" brushRef="#br0" timeOffset="-4">6073 3714 20483 0 0,'-65'-116'-111'0'0,"57"97"111"0"0</inkml:trace>
  <inkml:trace contextRef="#ctx0" brushRef="#br0" timeOffset="-18">6008 3714 19167 0 0,'-8'-71'0'0'0</inkml:trace>
  <inkml:trace contextRef="#ctx0" brushRef="#br0" timeOffset="-19">5993 3540 19167 0 0,'-13'-228'0'0'0,"13"184"-32"0"0,5-34 32 0 0,-2 54-8 0 0,1 0 0 0 0,1 1 0 0 0,1-1 0 0 0,2 0 8 0 0,-8 22-11 0 0,1-1 0 0 0,0 0-1 0 0,1 1 1 0 0,-1-1 0 0 0,0 1 0 0 0,1 0-1 0 0,-1-1 1 0 0,1 1 0 0 0,0 0-1 0 0,0 0 1 0 0,0 0 11 0 0,-1 1-5 0 0,0 0-1 0 0,0 1 1 0 0,0-1 0 0 0,-1 1-1 0 0,1-1 1 0 0,0 1 0 0 0,0 0-1 0 0,0-1 1 0 0,0 1-1 0 0,0 0 1 0 0,0 0 0 0 0,0 0-1 0 0,0 0 1 0 0,0-1 0 0 0,0 1-1 0 0,0 0 1 0 0,0 1-1 0 0,0-1 1 0 0,0 0 0 0 0,0 0-1 0 0,-1 0 1 0 0,1 1 0 0 0,0-1-1 0 0,0 0 1 0 0,0 1-1 0 0,0-1 1 0 0,0 1 0 0 0,0-1-1 0 0,-1 1 1 0 0,1-1 0 0 0,0 1-1 0 0,0 0 6 0 0,4 3-21 0 0,-1 0 0 0 0,0 0 0 0 0,0 1-1 0 0,0-1 1 0 0,0 1 0 0 0,-1 0 0 0 0,0 0 0 0 0,0 1-1 0 0,0-1 1 0 0,0 1 21 0 0,6 16-105 0 0,6 22 105 0 0,-15-43-3 0 0,42 139 22 0 0,-7 2-1 0 0,-5 0 0 0 0,-10-16-2 0 0</inkml:trace>
  <inkml:trace contextRef="#ctx0" brushRef="#br0" timeOffset="-22">5705 3540 18242 0 0,'-32'-127'85'0'0,"23"93"-77"0"0,8 26-10 0 0,0 4 4 0 0,0 0 1 0 0,0 1-1 0 0,0-1 0 0 0,-1 1 0 0 0,1-1 0 0 0,-3-2-2 0 0,4 6 1 0 0,0 0-1 0 0,0 0 1 0 0,0 0 0 0 0,0 1 0 0 0,0-1 0 0 0,0 0-1 0 0,0 0 1 0 0,0 0 0 0 0,0 0 0 0 0,0 0-1 0 0,0 0 1 0 0,0 0 0 0 0,0 0 0 0 0,0 0 0 0 0,0 0-1 0 0,0 0 1 0 0,0 0 0 0 0,-1 0 0 0 0,1 0-1 0 0,0 0 1 0 0,0 0 0 0 0,0 0 0 0 0,0 0-1 0 0,0 0 1 0 0,0 0 0 0 0,0 0 0 0 0,0 0 0 0 0,0 0-1 0 0,0 0 1 0 0,0 0 0 0 0,0 0 0 0 0,0 0-1 0 0,0 0 1 0 0,-1 0 0 0 0,1 0 0 0 0,0 0 0 0 0,0 0-1 0 0,0 0 1 0 0,0 0 0 0 0,0 0 0 0 0,0 0-1 0 0,0 0 1 0 0,0 0 0 0 0,0 0 0 0 0,0 0 0 0 0,0-1-1 0 0,0 1 1 0 0,0 0 0 0 0,0 0 0 0 0,0 0-1 0 0,0 0 1 0 0,0 0 0 0 0,0 0 0 0 0,0 0 0 0 0,0 0-1 0 0,-4 6-1 0 0,1 0 1 0 0,0 1 0 0 0,1 0-1 0 0,0-1 1 0 0,0 1 0 0 0,0 0 0 0 0,1 0-1 0 0,-1 7 1 0 0,0 14-86 0 0,1 19 86 0 0,1-21-37 0 0,-1 2 15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18.69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222 462 8655 0 0,'33'-24'128'0'0,"-32"23"-116"0"0,1-1 0 0 0,-1 1 0 0 0,1 0 0 0 0,-1 0 0 0 0,1 0 0 0 0,-1 0 0 0 0,2 0-12 0 0,24-14 60 0 0,-16 8-48 0 0,0-2 47 0 0,-2-1 8 0 0,-1 0 5 0 0,-1-2 5 0 0,-1 0-5 0 0,1 1-17 0 0,0-2-34 0 0,-1 0 22 0 0,2-6-34 0 0,8-15 56 0 0,-15 30-62 0 0,7-12-7 0 0,-3 10 59 0 0,1-2-33 0 0,0 0 38 0 0,-5 6 16 0 0,0 1 0 0 0,4-5-44 0 0,-4 4 43 0 0,-1 2-6 0 0,0 0 1 0 0,0 0 15 0 0,0 0-16 0 0,0 0 1 0 0,0 0 20 0 0,0 0 6 0 0,0 0 0 0 0,0 0-5 0 0,-2 1-32 0 0,-8 5-49 0 0,-3 2 1 0 0,11-6-5 0 0,-1-1 1 0 0,1 1-1 0 0,0 0 0 0 0,-1 0 0 0 0,1 0 1 0 0,0 0-1 0 0,0 1-6 0 0,-2 1 9 0 0,-12 12-9 0 0,13-12 0 0 0,-5 7 11 0 0,-17 24 42 0 0,21-29-53 0 0,1-2 0 0 0,0 0 0 0 0,0 0 0 0 0,0 0 0 0 0,-1-1 0 0 0,1 0 0 0 0,-3 2 0 0 0,-31 24 0 0 0,18-16 0 0 0,15-11 0 0 0,-5 3 0 0 0,4-2 0 0 0,1-1 0 0 0,-1 1 0 0 0,0-1 0 0 0,0 0 0 0 0,0 0 0 0 0,-1-1 0 0 0,0 1 0 0 0,-90 22 0 0 0,48-9 0 0 0,36-10 0 0 0,0 1 0 0 0,1 1 0 0 0,3 2-13 0 0,17-35-54 0 0,4-6 59 0 0,4-11-56 0 0,19-36 64 0 0,-22 53 0 0 0,-6 10 0 0 0,0 1 0 0 0,8-10 0 0 0,32-40 0 0 0,45-48 0 0 0,-91 111 0 0 0,0 0 0 0 0,0 0 0 0 0,1 0 0 0 0,-1 0 0 0 0,0 0 0 0 0,1 0 0 0 0,2-1 0 0 0,13-10 0 0 0,-8 6 11 0 0,-10 7-10 0 0,0 0-1 0 0,0 0 1 0 0,0 0 0 0 0,0 0-1 0 0,0 0 1 0 0,0 0 0 0 0,0 1-1 0 0,0-1 1 0 0,0 0-1 0 0,0 0 1 0 0,1 0 0 0 0,-1 0-1 0 0,0 0 1 0 0,0 0 0 0 0,0 0-1 0 0,0 0 1 0 0,0 0 0 0 0,0 0-1 0 0,0 0 1 0 0,0 0 0 0 0,0 0-1 0 0,0 0 1 0 0,0 0 0 0 0,0 0-1 0 0,0 0 1 0 0,0 1-1 0 0,0-1 1 0 0,0 0 0 0 0,0 0-1 0 0,0 0 1 0 0,0 0 0 0 0,0 0-1 0 0,0 0 1 0 0,1 0 0 0 0,-1 0-1 0 0,0 0 1 0 0,0 0 0 0 0,0 0-1 0 0,0 0 1 0 0,0 0 0 0 0,0 0-1 0 0,0 0 1 0 0,0 0-1 0 0,0 0 1 0 0,0 0 0 0 0,0 0-1 0 0,0 0 1 0 0,0 0 0 0 0,0 0-1 0 0,1 0 1 0 0,-1 0 0 0 0,0 0-1 0 0,0 0 1 0 0,0 0 0 0 0,0-1-1 0 0,0 1 1 0 0,0 0 0 0 0,0 0-1 0 0,0 0 1 0 0,0 0-1 0 0,0 0 1 0 0,0 0 0 0 0,0 0-1 0 0,0 0 1 0 0,0 0 0 0 0,0 0-1 0 0,1 6 25 0 0,0 0 0 0 0,-1-1 0 0 0,0 1 0 0 0,0 0 0 0 0,0 0 0 0 0,-1 0 0 0 0,0-1 0 0 0,0 1 0 0 0,0 0 0 0 0,-1-1 0 0 0,-1 3-25 0 0,-4 11 120 0 0,-1 0-1 0 0,-7 13-119 0 0,-8 12 137 0 0,-39 72 158 0 0,39-80-253 0 0,-2-1-1 0 0,-8 7-41 0 0,5-6 45 0 0,-20 32-45 0 0,45-62 0 0 0,-12 17 0 0 0,6-10 0 0 0,3-2-12 0 0,4-9-52 0 0,2-2-49 0 0,0 0-87 0 0,0 0-11 0 0,0 0 3 0 0,0 0 19 0 0,2-2 77 0 0,10-17-76 0 0,0-1 0 0 0,-2 0 0 0 0,7-17 188 0 0,17-59-207 0 0,-32 90 203 0 0,-1 2-8 0 0,1 1 0 0 0,0-1 0 0 0,0 1 0 0 0,0-1 0 0 0,0 1 0 0 0,2-2 12 0 0,-3 4-61 0 0,-1 1-16 0 0,-1 0 72 0 0,0 0 0 0 0,1 0 0 0 0,-1 1 0 0 0,0-1 0 0 0,1 1 1 0 0,-1-1-1 0 0,0 0 0 0 0,1 1 0 0 0,-1-1 0 0 0,1 1 0 0 0,-1-1 0 0 0,0 1 1 0 0,1 0-1 0 0,-1-1 5 0 0,0 2-6 0 0,-2 2 7 0 0,-1 1-1 0 0,1-1 0 0 0,0 1 0 0 0,0 0 1 0 0,-1 5-1 0 0,-2 0 14 0 0,-4 11 127 0 0,0 0-1 0 0,1 1 1 0 0,-4 16-141 0 0,9-27 10 0 0,1-6-7 0 0,1 1 0 0 0,0 0-1 0 0,1-1 1 0 0,-2 7-3 0 0,0 4 53 0 0,1 0 1 0 0,0-3-56 0 0,2-13 1 0 0,0 0 0 0 0,0 0-1 0 0,0 0 1 0 0,0 0 0 0 0,0 0-1 0 0,0 0 1 0 0,0 0 0 0 0,0 0 0 0 0,0 0-1 0 0,0 0 1 0 0,0 1 0 0 0,0-1-1 0 0,0 0 1 0 0,0 0 0 0 0,0 0-1 0 0,0 0 1 0 0,0 0 0 0 0,0 0-1 0 0,0 0 1 0 0,0 0 0 0 0,0 0 0 0 0,0 0-1 0 0,0 0 1 0 0,0 1 0 0 0,0-1-1 0 0,0 0 1 0 0,0 0 0 0 0,0 0-1 0 0,0 0 1 0 0,0 0 0 0 0,0 0-1 0 0,0 0 1 0 0,1 0 0 0 0,-1 0 0 0 0,0 0-1 0 0,0 0 1 0 0,0 0 0 0 0,0 0-1 0 0,0 0 1 0 0,0 0 0 0 0,0 0-1 0 0,0 0 1 0 0,0 0 0 0 0,0 1-1 0 0,0-1 1 0 0,0 0 0 0 0,1 0-1 0 0,-1 0 1 0 0,0 0 0 0 0,0 0 0 0 0,0 0-1 0 0,0 0 1 0 0,0 0 0 0 0,0 0-1 0 0,0 0 1 0 0,0-1 0 0 0,0 1 1 0 0,10 2-146 0 0,-7-2-14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9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127 927 6391 0 0,'0'0'291'0'0,"0"0"-4"0"0,0 3-187 0 0,0-1-3 0 0,-1 2-63 0 0,1 0 4524 0 0,-1-5-4469 0 0,1 0 1 0 0,-1 0-1 0 0,0 0 0 0 0,1 0 1 0 0,-1-1-1 0 0,0 1 1 0 0,1 0-1 0 0,-2 0-89 0 0,-2-5 214 0 0,-6-16 160 0 0,1 0-1 0 0,0 0 1 0 0,2-1 0 0 0,1 0-1 0 0,1-1-373 0 0,-8-29 356 0 0,-6-19 658 0 0,-8-74-1014 0 0,22 104 102 0 0,2 0 0 0 0,1-1 0 0 0,3-24-102 0 0,1 54 0 0 0,2 2 0 0 0,3 3 0 0 0,-6 7 0 0 0,-1 1 0 0 0,1 0 0 0 0,0-1 0 0 0,-1 1 0 0 0,1-1 0 0 0,0 1 0 0 0,-1 0 0 0 0,1 0 0 0 0,0 0 0 0 0,0-1 0 0 0,-1 1 0 0 0,2 0 0 0 0,1 0 5 0 0,0 0 0 0 0,0 1 0 0 0,0-1 0 0 0,0 1 0 0 0,0 0 0 0 0,0 0 0 0 0,0 0 0 0 0,0 0 0 0 0,0 0 0 0 0,0 0 0 0 0,-1 1 0 0 0,4 1-5 0 0,4 4 2 0 0,0 1 0 0 0,5 4-2 0 0,30 30 38 0 0,27 32-38 0 0,18 18 26 0 0,3 1-26 0 0,-74-74 65 0 0,1-2-1 0 0,0 0 0 0 0,1-1 1 0 0,5 2-65 0 0,-24-17 31 0 0,1 0 0 0 0,-1 1 1 0 0,0-1-1 0 0,0 0 1 0 0,1 0-1 0 0,-1 0 0 0 0,0 0 1 0 0,1-1-1 0 0,-1 1 1 0 0,1-1-1 0 0,-1 1 1 0 0,2-1-32 0 0,-3 0 23 0 0,1 0 1 0 0,-1 0 0 0 0,0 0 0 0 0,0-1 0 0 0,1 1 0 0 0,-1 0 0 0 0,0-1 0 0 0,0 1 0 0 0,1-1 0 0 0,-1 1 0 0 0,0-1-1 0 0,0 0 1 0 0,0 1 0 0 0,0-1 0 0 0,0 0 0 0 0,0 0 0 0 0,0 0 0 0 0,0 0 0 0 0,0 0 0 0 0,0 0 0 0 0,-1 0-1 0 0,1 0 1 0 0,0 0 0 0 0,0-1-24 0 0,2-3 84 0 0,-1 0 0 0 0,0-1 0 0 0,0 1 0 0 0,-1-1 0 0 0,1 1 0 0 0,-1-1 0 0 0,0 1 0 0 0,-1-5-84 0 0,1-4 212 0 0,-1-1 0 0 0,-2-13-212 0 0,-6-31 414 0 0,-3 1 1 0 0,-9-24-415 0 0,18 76 18 0 0,-13-42 114 0 0,2 8-25 0 0,-42-126 219 0 0,42 127-276 0 0,5 18-39 0 0,-8-27 42 0 0,4 18-195 0 0,11 28-54 0 0,1 2-553 0 0,0 0-239 0 0,0 0-48 0 0,0 0-11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465 114 1375 0 0,'0'0'66'0'0,"1"3"-8"0"0,10 20 2498 0 0,-10-21-1138 0 0,-1 0-108 0 0,0 4-634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0 6271 0 0,'0'0'280'0'0,"0"0"56"0"0,-7 11-272 0 0,7-11-64 0 0,-8 11 0 0 0,8-11 0 0 0,-5 11-112 0 0,5-11-40 0 0,-7 9-8 0 0,7-9 0 0 0,-11 7-120 0 0,1 1-24 0 0,-6 3-8 0 0,16-11-1912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1.67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348 0 7367 0 0,'-3'6'35'0'0,"-26"52"436"0"0,25-48-412 0 0,0-1 0 0 0,1 1 0 0 0,0 1 0 0 0,1-1-1 0 0,-1 3-58 0 0,0 33 1986 0 0,1 0-1 0 0,3 22-1985 0 0,8 45 725 0 0,-4-67-528 0 0,-2-1 1 0 0,-2 11-198 0 0,-2-34 151 0 0,0 1 1 0 0,-2-1-1 0 0,-1-1 0 0 0,-2 11-151 0 0,5-30 80 0 0,-1-1-13 0 0,1 1-62 0 0,0-1 0 0 0,-1 0 0 0 0,1 0 1 0 0,-1 0-1 0 0,1 0 0 0 0,-1 0 0 0 0,1 0 0 0 0,-1 0 0 0 0,0-1 1 0 0,1 1-1 0 0,-1 0 0 0 0,0-1 0 0 0,1 1 0 0 0,-1-1 0 0 0,0 0 0 0 0,0 0 1 0 0,0 0-1 0 0,1 0 0 0 0,-1 0 0 0 0,0 0 0 0 0,0 0 0 0 0,0 0 1 0 0,1-1-1 0 0,-1 1 0 0 0,0-1 0 0 0,1 1 0 0 0,-1-1 0 0 0,0 0 0 0 0,1 1 1 0 0,-1-1-6 0 0,-5-4-46 0 0,-1 0 1 0 0,1 0-1 0 0,1-1 1 0 0,-1 0 0 0 0,1 0-1 0 0,0-1 1 0 0,1 1-1 0 0,-1-1 1 0 0,0-2 45 0 0,-8-15-88 0 0,0 0-1 0 0,-2-7 89 0 0,3 3-61 0 0,-64-135-112 0 0,62 131 135 0 0,11 21 32 0 0,-2-1 7 0 0,1-1 0 0 0,0 0 1 0 0,2 0-1 0 0,-2-8-1 0 0,4 19 57 0 0,1 2 43 0 0,0 0 71 0 0,1 3 28 0 0,20 47 266 0 0,-1-5-134 0 0,4 21-331 0 0,-8-12 192 0 0,-2 0 0 0 0,-3 1 0 0 0,-1 1 0 0 0,-3 7-192 0 0,-6-49 155 0 0,-1-1 1 0 0,-1 0-1 0 0,0 4-155 0 0,1-14 160 0 0,0-3 2 0 0,0 0 4 0 0,0 0 2 0 0,-2-2-28 0 0,-2-3-135 0 0,0 1 0 0 0,1-1 1 0 0,0 1-1 0 0,0-1 0 0 0,0 0 0 0 0,1 0 0 0 0,-1-1 0 0 0,1 1 0 0 0,1 0 1 0 0,-2-4-6 0 0,-2-13-56 0 0,1 0 1 0 0,0-3 55 0 0,2 11-66 0 0,-15-156-502 0 0,9 76 261 0 0,4 49 116 0 0,2-4 191 0 0,2 29-42 0 0,1 1 1 0 0,1-1-1 0 0,3-15 42 0 0,-4 30-3 0 0,0 0-1 0 0,1 0 0 0 0,-1 1 1 0 0,1-1-1 0 0,0 0 0 0 0,1 1 1 0 0,-1-1-1 0 0,1 1 1 0 0,0 0-1 0 0,0 0 0 0 0,2-3 4 0 0,-4 6-1 0 0,1 0 0 0 0,-1-1-1 0 0,1 1 1 0 0,0 0 0 0 0,-1 0-1 0 0,1-1 1 0 0,0 2 0 0 0,-1-1-1 0 0,1 0 1 0 0,0 0 0 0 0,0 0-1 0 0,0 1 1 0 0,0-1 0 0 0,0 1-1 0 0,0 0 1 0 0,0-1 0 0 0,0 1-1 0 0,0 0 1 0 0,0 0 0 0 0,0 0-1 0 0,0 0 1 0 0,0 1 0 0 0,0-1-1 0 0,0 0 1 0 0,0 1 0 0 0,0 0-1 0 0,0-1 1 0 0,-1 1 0 0 0,1 0-1 0 0,0 0 2 0 0,9 5 13 0 0,-1 1 0 0 0,0 0 0 0 0,-1 0 0 0 0,0 1 0 0 0,0 1 0 0 0,0-1-1 0 0,-1 1 1 0 0,-1 1 0 0 0,7 8-13 0 0,0 3 110 0 0,-1 1 0 0 0,-1 0 0 0 0,-1 1 1 0 0,4 13-111 0 0,-9-21 163 0 0,-1 1 1 0 0,-1 1 0 0 0,0-1 0 0 0,-1 0 0 0 0,-1 1 0 0 0,-1 0 0 0 0,0 3-164 0 0,-1-18 210 0 0,0-2-61 0 0,0 0-21 0 0,0 0-7 0 0,-2-1-10 0 0,-3-2-112 0 0,1 1 0 0 0,-1-1 0 0 0,1 0-1 0 0,0-1 1 0 0,0 1 0 0 0,0-1 0 0 0,1 0 0 0 0,-1 0 0 0 0,1 0 0 0 0,0 0 0 0 0,0-1-1 0 0,0 1 1 0 0,-1-4 1 0 0,-6-13-220 0 0,1 0 0 0 0,-4-13 220 0 0,11 26-49 0 0,-30-78-1290 0 0,16 37 119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8.923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500 15 5063 0 0,'0'0'390'0'0,"-1"1"-252"0"0,-13 11 180 0 0,12-8-97 0 0,1-1 6 0 0,-2 1 167 0 0,1 0 0 0 0,0 0 0 0 0,0 0 0 0 0,0 1 1 0 0,0-1-1 0 0,1 0 0 0 0,0 1 0 0 0,-1 4-394 0 0,-2 11 86 0 0,1 0 0 0 0,1 0-1 0 0,1 17-85 0 0,0 2 7 0 0,5 121 50 0 0,-3-152-55 0 0,2 27-73 0 0,-1 0 0 0 0,-2 1-1 0 0,-4 31 72 0 0,0-15-12 0 0,1-40 30 0 0,3-10 70 0 0,0-2 22 0 0,0 0 2 0 0,-11 0 227 0 0,7-1-100 0 0,-2-3-155 0 0,1-1 1 0 0,0 1 0 0 0,1-1-1 0 0,-1 0 1 0 0,1-1 0 0 0,0 1 0 0 0,0-1-85 0 0,-10-17 70 0 0,-2-5-70 0 0,2 3 69 0 0,-108-184 17 0 0,65 128-8 0 0,9 12-24 0 0,13 21-35 0 0,23 32-5 0 0,1 0 0 0 0,0 0 1 0 0,1-1-1 0 0,-1-5-14 0 0,9 18 62 0 0,-2-2 14 0 0,15 23-11 0 0,8 7-65 0 0,5 10-79 0 0,35 62-36 0 0,4 6-12 0 0,3 2-4 0 0,3 15 131 0 0,-53-92-11 0 0,-10-15 22 0 0,-5-10 42 0 0,-1-2 14 0 0,0 0 18 0 0,0 0 33 0 0,-2-2-5 0 0,-7-9-72 0 0,1 0 0 0 0,-1-1 0 0 0,2 0 0 0 0,0 0 0 0 0,-3-8-41 0 0,-7-12 4 0 0,-16-24-296 0 0,-3 1 0 0 0,-12-13 292 0 0,-44-53-72 0 0,80 104 72 0 0,9 12 0 0 0,0 0 0 0 0,-1 0 0 0 0,0 0 0 0 0,0 0 0 0 0,-1 1 0 0 0,-4-5 0 0 0,1 4 15 0 0,7 5 14 0 0,1 2 1 0 0,2 9-34 0 0,0-1 0 0 0,1 0 0 0 0,0 1 0 0 0,1-1 0 0 0,0-1 0 0 0,0 1 0 0 0,7 9 4 0 0,6 9-83 0 0,21 25 83 0 0,-5-9-6 0 0,54 75-165 0 0,-70-92 54 0 0,0 1 0 0 0,-2 1 0 0 0,6 16 117 0 0,-16-31-11 0 0,-4-11 34 0 0,-1 0-1 0 0,0-1 0 0 0,0 1 0 0 0,0-1 0 0 0,0 1 1 0 0,0 0-1 0 0,0-1 0 0 0,-1 1 0 0 0,1 0-22 0 0,-1 0 72 0 0,1-3 12 0 0,-3-1 51 0 0,-4 0-84 0 0,0 0 1 0 0,0-1-1 0 0,0 0 1 0 0,0-1-1 0 0,1 0 0 0 0,-1 0 1 0 0,1 0-1 0 0,0-1 1 0 0,0 1-1 0 0,0-2 0 0 0,0 1 1 0 0,-1-2-52 0 0,-12-11 66 0 0,1 0 0 0 0,-15-20-66 0 0,7 6-24 0 0,0-2 0 0 0,2 0 0 0 0,2-2 0 0 0,-6-12 24 0 0,20 32-27 0 0,4 9 8 0 0,1-1 0 0 0,-1 1-1 0 0,1-1 1 0 0,1 0 0 0 0,-1 0-1 0 0,1-1 1 0 0,0 1 0 0 0,1 0 0 0 0,0-1-1 0 0,0 1 1 0 0,0-1 0 0 0,1-2 19 0 0,0 10-1 0 0,0 0 0 0 0,0 0 1 0 0,0 0-1 0 0,0 0 0 0 0,0-1 1 0 0,0 1-1 0 0,0 0 1 0 0,0 0-1 0 0,0 0 0 0 0,0 0 1 0 0,0 0-1 0 0,0 0 0 0 0,0 0 1 0 0,0 0-1 0 0,0 0 0 0 0,0 0 1 0 0,0 0-1 0 0,0 0 1 0 0,0 0-1 0 0,0-1 0 0 0,0 1 1 0 0,0 0-1 0 0,0 0 0 0 0,0 0 1 0 0,0 0-1 0 0,0 0 0 0 0,0 0 1 0 0,1 0-1 0 0,-1 0 1 0 0,0 0-1 0 0,0 0 0 0 0,0 0 1 0 0,0 0-1 0 0,0 0 0 0 0,0 0 1 0 0,0 0-1 0 0,0 0 0 0 0,0 0 1 0 0,0 0-1 0 0,0 0 1 0 0,0 0-1 0 0,0 0 0 0 0,0 0 1 0 0,1 0-1 0 0,-1 0 0 0 0,0 0 1 0 0,0 0-1 0 0,0 0 0 0 0,0 0 1 0 0,0 0-1 0 0,0 0 1 0 0,0 0-1 0 0,0 0 0 0 0,0 0 1 0 0,0 0-1 0 0,0 0 0 0 0,0 0 1 0 0,0 0-1 0 0,0 0 0 0 0,1 0 1 0 0,-1 0-1 0 0,0 0 1 0 0,0 0-1 0 0,0 0 0 0 0,0 0 1 0 0,0 0-1 0 0,0 0 1 0 0,7 3-5 0 0,0 0 1 0 0,0 0-1 0 0,-1 0 1 0 0,1 1-1 0 0,-1 0 0 0 0,0 0 1 0 0,0 0-1 0 0,0 2 5 0 0,11 6-40 0 0,31 25-2 0 0,-1 3 0 0 0,23 27 42 0 0,-58-56 6 0 0,25 27-6 0 0,31 39 0 0 0,-50-53 0 0 0,0 1 0 0 0,-2 0 0 0 0,-1 1 0 0 0,1 4 0 0 0,-12-23 1 0 0,6 19 9 0 0,-9-23 45 0 0,-1-3 17 0 0,2-3 6 0 0,1-4-60 0 0,0-1 0 0 0,0 1 0 0 0,0-1 0 0 0,-1 1 0 0 0,0-1 0 0 0,-1 0-1 0 0,1-8-17 0 0,0-15 5 0 0,-1-15-5 0 0,-1 13-94 0 0,1 16 51 0 0,4-92-253 0 0,-3 84 220 0 0,2 0 0 0 0,0 1 1 0 0,4-10 75 0 0,-5 26-15 0 0,-1 1 1 0 0,1-1-1 0 0,1 1 1 0 0,-1 0-1 0 0,1-1 0 0 0,0 2 1 0 0,4-6 14 0 0,-6 10 2 0 0,-1 0 0 0 0,1-1 0 0 0,0 1 1 0 0,0 0-1 0 0,0 0 0 0 0,1 1 0 0 0,-1-1 1 0 0,0 0-1 0 0,1 1 0 0 0,-1-1 0 0 0,1 1 0 0 0,-1 0 1 0 0,1 0-1 0 0,0 0 0 0 0,0 0 0 0 0,-1 0 0 0 0,1 1 1 0 0,0-1-1 0 0,0 1 0 0 0,0 0 0 0 0,0 0 0 0 0,2 0-2 0 0,4 1 0 0 0,0 1 0 0 0,0 0 0 0 0,-1 1 0 0 0,1 0 0 0 0,0 0 0 0 0,-1 1 0 0 0,0 0 0 0 0,0 1 0 0 0,0-1 0 0 0,0 2 0 0 0,0 0 0 0 0,10 8 0 0 0,-1 1 0 0 0,0 1 0 0 0,13 16 0 0 0,5 12 84 0 0,17 28-84 0 0,-31-42 34 0 0,-2-7-13 0 0,-16-21 22 0 0,6 0-33 0 0,-8-2-10 0 0,1-1 0 0 0,-1 1 0 0 0,0 0 0 0 0,1-1 0 0 0,-1 1 0 0 0,0-1 0 0 0,0 1 0 0 0,1-1 0 0 0,-1 0 0 0 0,0 1 0 0 0,0-1 0 0 0,0 0 0 0 0,0 0 0 0 0,0 0 0 0 0,0 0 0 0 0,0 0 0 0 0,0 0 0 0 0,0 0 0 0 0,-1 0 0 0 0,1 0 0 0 0,0 0 0 0 0,-1 0 0 0 0,1-2 0 0 0,2-2 0 0 0,-1 0 0 0 0,0 0 0 0 0,0 0 0 0 0,-1 0 0 0 0,1-2 0 0 0,2-23-349 0 0,-1-1 0 0 0,-1 1-1 0 0,-1 0 1 0 0,-3-15 349 0 0,1-12-308 0 0,1 51 286 0 0,2-16-31 0 0,-2 20 121 0 0,0 2 28 0 0,3 1 0 0 0,0 1-73 0 0,-1-1 0 0 0,1 1-1 0 0,0-1 1 0 0,0 1 0 0 0,-1 0-1 0 0,1 0 1 0 0,-1 0 0 0 0,0 0-1 0 0,0 1 1 0 0,0-1 0 0 0,0 0-1 0 0,1 2-22 0 0,11 17 116 0 0,-5-8-45 0 0,-1-1-1 0 0,0 2 0 0 0,-1-1 1 0 0,2 7-71 0 0,22 57 74 0 0,-23-54-137 0 0,-6-17 19 0 0,0 0 1 0 0,0 0-1 0 0,1 1 0 0 0,2 1 44 0 0,0 0-187 0 0,16 31-769 0 0,-20-38 608 0 0,-1-1-515 0 0,0 0-2017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9.51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27 0 9215 0 0,'0'0'422'0'0,"0"0"-13"0"0,-1 2-264 0 0,-4 8-118 0 0,5-7-20 0 0,-1 1-1 0 0,1-1 1 0 0,0 0-1 0 0,0 1 1 0 0,0-1 0 0 0,0 1-1 0 0,0-1 1 0 0,1 0-1 0 0,0 3-6 0 0,11 32 83 0 0,-6-19 11 0 0,57 173 123 0 0,-51-153-285 0 0,12 44-224 0 0,-24-81 154 0 0,0-2-20 0 0,0 0-2 0 0,0 0 6 0 0,0 0 22 0 0,0 0 10 0 0,-1-2 2 0 0,-15-40-576 0 0,-6-22 696 0 0,-7-22-310 0 0,-34-87 143 0 0,55 145 335 0 0,8 26-43 0 0,0 2 38 0 0,0 0 146 0 0,2 2 67 0 0,5 3-189 0 0,-1 0-1 0 0,-1 1 0 0 0,1 0 0 0 0,-1 0 1 0 0,4 6-187 0 0,23 38 468 0 0,-17-26-268 0 0,33 56 736 0 0,-4 2 0 0 0,24 65-936 0 0,11 25 647 0 0,-71-158-581 0 0,0 0 0 0 0,1-1 0 0 0,4 5-66 0 0,-10-14-117 0 0,1 1-1 0 0,0-1 1 0 0,0 0-1 0 0,0 0 1 0 0,1 0 0 0 0,0-1-1 0 0,0 1 1 0 0,-1-1-1 0 0,2 0 1 0 0,4 2 117 0 0,6-1-4471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48.97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265 423 4031 0 0,'0'0'183'0'0,"0"0"44"0"0,0 0 81 0 0,0 0 38 0 0,0 0 6 0 0,0 0-6 0 0,0 0-29 0 0,0 0-12 0 0,0 0-1 0 0,0 0-18 0 0,0 0-81 0 0,0 0-40 0 0,0 0-5 0 0,0 0-10 0 0,0 0-48 0 0,-1 2-26 0 0,-14 18 82 0 0,9-8-92 0 0,-2 8-22 0 0,7-16-17 0 0,1 2-18 0 0,-20 48 149 0 0,15-38-78 0 0,0 0 0 0 0,-3 5-80 0 0,-11 30 152 0 0,-16 33-67 0 0,17-36 53 0 0,-22 62 264 0 0,23-68-233 0 0,6-13 277 0 0,-11 23-446 0 0,15-38 34 0 0,4-11-13 0 0,2 1 1 0 0,-4 14 82 0 0,3-13-92 0 0,-1 14 80 0 0,0 23-28 0 0,-6 74 43 0 0,8-95-96 0 0,2-17-8 0 0,1 1 4 0 0,1 16 45 0 0,-2-16-42 0 0,4 13 56 0 0,0-6-13 0 0,2 5 65 0 0,0-5-108 0 0,7 8-6 0 0,-12-18 3 0 0,2 2 36 0 0,7 5-22 0 0,2 1 22 0 0,-6-6-34 0 0,25 15 67 0 0,-31-18-71 0 0,0 0 0 0 0,1 0 0 0 0,-1 0 0 0 0,1 0 1 0 0,0-1-1 0 0,-1 1 0 0 0,1 0 0 0 0,1-1-5 0 0,25 8 92 0 0,-25-7-70 0 0,1 0-1 0 0,-1 0 1 0 0,1 0-1 0 0,-1 1 1 0 0,0-1-1 0 0,3 2-21 0 0,-1 0 18 0 0,-4-3-17 0 0,12 6 75 0 0,1-1 0 0 0,-1 0-1 0 0,1-1 1 0 0,0 0 0 0 0,7-1-76 0 0,14 2 131 0 0,-11-1 49 0 0,8-1-180 0 0,4-1 89 0 0,25 1 59 0 0,-22-2-76 0 0,-18 0 43 0 0,13-1-115 0 0,-23 0 58 0 0,0 0 0 0 0,6 1-58 0 0,21 1 196 0 0,397-7 790 0 0,-268 1-714 0 0,-130 3-110 0 0,0-2-1 0 0,3-3-161 0 0,12 0 221 0 0,1-2-89 0 0,8-1-8 0 0,-39 7-118 0 0,33-3 132 0 0,51 3-138 0 0,22 3 53 0 0,-81-1-42 0 0,-23 1-11 0 0,17 3 0 0 0,-18-1 0 0 0,17-1 0 0 0,15-1 0 0 0,47-2 0 0 0,-36 2 128 0 0,62 7-128 0 0,-92-5 24 0 0,108 9 80 0 0,-16-1-66 0 0,29 2 143 0 0,-130-12-129 0 0,-1 2 1 0 0,1 1-1 0 0,0 1 0 0 0,2 2-52 0 0,39 7 321 0 0,48 4-321 0 0,18 3 163 0 0,73 14-15 0 0,-93-23-28 0 0,25-1-25 0 0,-58-5 101 0 0,49-4-196 0 0,-104-2 1 0 0,-15 0 0 0 0,207 4 62 0 0,-124-2-34 0 0,15 1 6 0 0,-8-1-35 0 0,-8 0 0 0 0,103 1 67 0 0,-11-1-6 0 0,-137 0-48 0 0,71 5 38 0 0,4 0-3 0 0,24 3 22 0 0,-55-3 119 0 0,68-5-189 0 0,-119-2 40 0 0,117 4 70 0 0,-48 0 33 0 0,36-6-143 0 0,-44-1 128 0 0,7 4-128 0 0,-49 1 18 0 0,52 1 28 0 0,172 1 90 0 0,-169 6-79 0 0,-16-2 4 0 0,108 5 13 0 0,76 3-10 0 0,-133-13-27 0 0,-28-2-10 0 0,16 0-10 0 0,18 2 20 0 0,-65 0 6 0 0,74-7-43 0 0,88-18 31 0 0,-229 19-31 0 0,125-7 27 0 0,39-5 10 0 0,-105 7-8 0 0,12 3-29 0 0,85 3 35 0 0,-157 2-35 0 0,52 2 0 0 0,20 0 0 0 0,153-4 64 0 0,-237 2-64 0 0,40 0 1 0 0,88-2 9 0 0,9-2 59 0 0,-8 1-21 0 0,95 0 3 0 0,-137 4-38 0 0,412-16 51 0 0,-232 6 0 0 0,-38-4-9 0 0,-166 7-46 0 0,10-2-9 0 0,29-2 0 0 0,44-4 30 0 0,15-1 4 0 0,75 8 134 0 0,13 2-168 0 0,-101 6 41 0 0,-48 1-18 0 0,-67 0-23 0 0,29 5 0 0 0,-38-3 0 0 0,240 24 0 0 0,-225-22 32 0 0,1 2 0 0 0,21 9-32 0 0,7 4 0 0 0,-22-5 0 0 0,1-3 0 0 0,5-1 0 0 0,267 22 200 0 0,-264-30-162 0 0,0-3 0 0 0,16-4-38 0 0,71-2 132 0 0,-55 3-76 0 0,10 1-33 0 0,52-4 18 0 0,7-6 87 0 0,-130 8-57 0 0,9-3-71 0 0,4-1 47 0 0,11 0-37 0 0,23-6-10 0 0,-54 9 11 0 0,-22 3 2 0 0,4 0 7 0 0,0-1 0 0 0,7-3-20 0 0,45-4 0 0 0,-33 2 0 0 0,8 0 0 0 0,-22 5 0 0 0,1-2 0 0 0,-1 0 0 0 0,37-10 11 0 0,-40 10 10 0 0,-1 1 0 0 0,2 0-21 0 0,11-2 11 0 0,56-16-11 0 0,-72 19 0 0 0,0 0 0 0 0,-1-1 0 0 0,1-1 0 0 0,17-5 0 0 0,0-2 11 0 0,-23 10-1 0 0,12-6 1 0 0,1 0 0 0 0,-1-1-1 0 0,0-1 1 0 0,2-3-11 0 0,-6 5 0 0 0,1 0 0 0 0,29-15 0 0 0,-14 7 0 0 0,-13 5 0 0 0,-1-1 0 0 0,6-2 27 0 0,-17 10-14 0 0,7-13 22 0 0,-4 6 20 0 0,-3 5-58 0 0,12-13 4 0 0,-4 5-1 0 0,1 0 0 0 0,12-14 0 0 0,-13 14 0 0 0,-2-1 0 0 0,1 0 0 0 0,0 1 0 0 0,20-24 11 0 0,-3 0 53 0 0,-25 35-58 0 0,0 0 1 0 0,-1 0 0 0 0,1 0-1 0 0,-1 0 1 0 0,0 0 0 0 0,1 0-1 0 0,-1-1 1 0 0,0 1-7 0 0,3-7 0 0 0,3-2 0 0 0,2-3 0 0 0,-7 9 0 0 0,6-14 0 0 0,-1 2 0 0 0,-7 13 0 0 0,0 1 0 0 0,1 1 0 0 0,-1 0 0 0 0,0 0 0 0 0,1 0 0 0 0,-1-1 0 0 0,1 1 0 0 0,0 0 0 0 0,1-2 0 0 0,6-21 11 0 0,-5 6 102 0 0,-2 17-78 0 0,1-20 22 0 0,-1 8-57 0 0,-2 1 0 0 0,-1 0 0 0 0,0 0 0 0 0,0-1 0 0 0,-2 3 11 0 0,3 8 17 0 0,-3-4-1 0 0,-1 2 31 0 0,-1-2-35 0 0,0-1 32 0 0,-5-4 25 0 0,-7-5 94 0 0,14 13-114 0 0,2 4-57 0 0,-1 0-1 0 0,-11-10 121 0 0,6 4-100 0 0,0 0 20 0 0,-5-3-32 0 0,11 7-7 0 0,-1-3 45 0 0,-2-1-25 0 0,-6-11 109 0 0,9 13-125 0 0,1 2 45 0 0,-1 0 1 0 0,-2-5-56 0 0,2 5-63 0 0,1 0-16 0 0,1-1 72 0 0,0 3 14 0 0,-1-1-1 0 0,1 0 1 0 0,0 0-1 0 0,0 0 1 0 0,-1 1 0 0 0,1-1-1 0 0,-1 0 1 0 0,1 0-1 0 0,0 1 1 0 0,-1-1 0 0 0,1 0-1 0 0,-1 1-4 0 0,-6-8 54 0 0,-2 0-44 0 0,0-1-10 0 0,0-1-10 0 0,0 1-33 0 0,-2 1 32 0 0,1 1 11 0 0,-3-2 9 0 0,11 8 10 0 0,-8-7 14 0 0,-3-4-30 0 0,4 3-3 0 0,0 0 0 0 0,0 1 0 0 0,1-1 0 0 0,-5-9-29 0 0,9 11-2 0 0,-2-3 19 0 0,0-2 12 0 0,1-1 0 0 0,-1-1 0 0 0,-1 0 0 0 0,3 2 0 0 0,-2-1 0 0 0,0 0 0 0 0,1-1 0 0 0,0 1 0 0 0,0 0 0 0 0,2 0 0 0 0,-2 0 0 0 0,0 0 0 0 0,-1 0 0 0 0,1-1 0 0 0,-1-1 0 0 0,1 2 0 0 0,0 0 0 0 0,1 1 0 0 0,0-1 0 0 0,0 0 0 0 0,-1 0 0 0 0,1 0 0 0 0,-1 0 0 0 0,1 1 0 0 0,2-1 0 0 0,0 0 0 0 0,-2 0 0 0 0,-1 0 0 0 0,0 1 0 0 0,1-1 0 0 0,0 0 0 0 0,1 0 0 0 0,-1-1 0 0 0,0 1 0 0 0,0 0 0 0 0,-1 0 0 0 0,0 2 0 0 0,-1 0 0 0 0,1 0 0 0 0,0 0 0 0 0,1-2 0 0 0,0 1 0 0 0,0 0 0 0 0,-1 1 0 0 0,1-2 0 0 0,1 1 0 0 0,1-1 0 0 0,0 2-10 0 0,2 9-46 0 0,0 2-31 0 0,0 0-36 0 0,0 0 9 0 0,2 2 8 0 0,3 3-159 0 0,1 1 0 0 0,-1 1 0 0 0,0-1 0 0 0,-1 1 1 0 0,0 0-1 0 0,0 0 0 0 0,0 0 0 0 0,-1 0 0 0 0,0 1 0 0 0,1 2 265 0 0,4 15-1511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50.07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 0 1375 0 0,'0'0'66'0'0,"-1"2"-8"0"0,-2 3 327 0 0,1 1 0 0 0,-1 0 0 0 0,1-1 0 0 0,0 1 0 0 0,1 0 0 0 0,-1 4-385 0 0,0-4 1137 0 0,1 2-273 0 0,0 0-1 0 0,0 0 1 0 0,0 0-1 0 0,1 1 1 0 0,0-1-1 0 0,2 7-863 0 0,-1-4 427 0 0,1-1 0 0 0,1 0 0 0 0,0 0-1 0 0,4 10-426 0 0,3 1 166 0 0,1 0-1 0 0,1 0 0 0 0,0-2 0 0 0,6 7-165 0 0,29 37 143 0 0,-4-6-150 0 0,4 13 7 0 0,-38-54 9 0 0,30 46-330 0 0,-3 3 0 0 0,12 32 321 0 0,-18-23-343 0 0,-3 0-1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4.9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147 258 1839 0 0,'-1'2'323'0'0,"0"2"283"0"0,0 0 0 0 0,-1-1-1 0 0,0 1 1 0 0,0-1 0 0 0,0 1-1 0 0,0-1 1 0 0,-1 0 0 0 0,1 1 0 0 0,-1-1-1 0 0,0-1 1 0 0,0 1 0 0 0,-1 1-606 0 0,2-2 147 0 0,0-1-1 0 0,-1 0 1 0 0,1 1 0 0 0,0-1 0 0 0,-1 0 0 0 0,1 0 0 0 0,-1 0-1 0 0,1 0 1 0 0,-1-1 0 0 0,1 1 0 0 0,-1-1 0 0 0,0 1 0 0 0,1-1-1 0 0,-1 0 1 0 0,0 0 0 0 0,1 0 0 0 0,-1 0 0 0 0,1-1-1 0 0,-1 1 1 0 0,0-1-147 0 0,1 1 76 0 0,0-1 0 0 0,0 1 0 0 0,1-1 0 0 0,-1 0 0 0 0,0 0 0 0 0,0 1 0 0 0,1-1 0 0 0,-1 0 0 0 0,1-1 0 0 0,-1 1 0 0 0,1 0 0 0 0,0 0 0 0 0,-1 0 0 0 0,1-1 0 0 0,0 1 0 0 0,0-1 0 0 0,0 1 0 0 0,0-1 0 0 0,-1-1-76 0 0,1 1 71 0 0,0 0-1 0 0,0-1 1 0 0,1 1 0 0 0,-1-1 0 0 0,1 1-1 0 0,0-1 1 0 0,-1 1 0 0 0,1-1-1 0 0,0 1 1 0 0,0-1 0 0 0,1 0-1 0 0,-1 1 1 0 0,0-1 0 0 0,1 1-71 0 0,2-10 94 0 0,0 0 0 0 0,1 0 0 0 0,1 0 0 0 0,0 1 0 0 0,0 0 0 0 0,1 0 0 0 0,0 1-1 0 0,1-1 1 0 0,5-5-94 0 0,-6 9 25 0 0,0 0 0 0 0,1 0 0 0 0,0 1-1 0 0,0-1 1 0 0,0 2 0 0 0,1-1 0 0 0,0 1-1 0 0,0 0 1 0 0,0 1 0 0 0,0 0 0 0 0,1 0-1 0 0,8-2-24 0 0,-12 5 0 0 0,6-3 0 0 0,1 1 0 0 0,0 1 0 0 0,5-1 0 0 0,-13 3 0 0 0,0 0 0 0 0,1 0 0 0 0,-1 0 0 0 0,0 0 0 0 0,0 1 0 0 0,1 0 0 0 0,-1 0 0 0 0,0 0 0 0 0,0 0 0 0 0,0 1 0 0 0,2 0 0 0 0,-1 1 11 0 0,0 0 0 0 0,1 0 0 0 0,-1 0 0 0 0,-1 1 0 0 0,1-1 0 0 0,0 1 0 0 0,-1 0 0 0 0,0 1 0 0 0,0-1 0 0 0,3 5-11 0 0,-4-5 30 0 0,-1 0 0 0 0,1 0-1 0 0,-1 0 1 0 0,0 1 0 0 0,0 0 0 0 0,-1-1 0 0 0,1 1 0 0 0,-1 0-1 0 0,0-1 1 0 0,0 1 0 0 0,-1 0 0 0 0,1 0 0 0 0,-1 2-30 0 0,0 4 125 0 0,-1 0 0 0 0,-1 0 0 0 0,0 0 0 0 0,0 0 1 0 0,-1 0-1 0 0,-1 0 0 0 0,1-1 0 0 0,-2 1 1 0 0,1-1-1 0 0,-2 0 0 0 0,0 0-125 0 0,1-1 80 0 0,-1 0 0 0 0,0 0-1 0 0,-1-1 1 0 0,0 0 0 0 0,0 0 0 0 0,0-1-1 0 0,-1 0 1 0 0,-1 0 0 0 0,1-1-1 0 0,-1 0 1 0 0,-8 4-80 0 0,11-7 44 0 0,0 0-1 0 0,0-1 0 0 0,0 0 0 0 0,0 0 1 0 0,0-1-1 0 0,-1 0 0 0 0,1 0 1 0 0,0 0-1 0 0,-1-1 0 0 0,1 0 1 0 0,-1 0-1 0 0,1 0 0 0 0,0-1 1 0 0,-1 0-1 0 0,1 0 0 0 0,0-1 0 0 0,0 0 1 0 0,0 0-1 0 0,0 0 0 0 0,0-1 1 0 0,0 1-1 0 0,0-2 0 0 0,1 1 1 0 0,0-1-1 0 0,0 1 0 0 0,0-1 1 0 0,-1-1-44 0 0,4 2 10 0 0,-1 0 1 0 0,1 1 0 0 0,0-1-1 0 0,0 0 1 0 0,0 0 0 0 0,0 0-1 0 0,1 0 1 0 0,-1 0 0 0 0,1-1-1 0 0,0 1 1 0 0,0 0 0 0 0,0-1 0 0 0,0-2-11 0 0,0 0 4 0 0,1 1 0 0 0,0 0 0 0 0,0 0 0 0 0,0 0 0 0 0,1 0 0 0 0,0 0 0 0 0,0 0 0 0 0,0 0 0 0 0,1-1-4 0 0,1-4-9 0 0,1 0-1 0 0,1 0 1 0 0,0 1 0 0 0,0 0 0 0 0,1 0-1 0 0,0 0 1 0 0,0 1 0 0 0,1-1 0 0 0,1 1 9 0 0,8-8-20 0 0,1 0 0 0 0,0 0 1 0 0,1 2-1 0 0,3-1 20 0 0,-12 9-9 0 0,1 0 0 0 0,-1 1 0 0 0,1 0 0 0 0,0 1 0 0 0,0 0 0 0 0,0 0 0 0 0,1 1 0 0 0,0 0 0 0 0,8 0 9 0 0,-15 3-5 0 0,0 0 1 0 0,0 0 0 0 0,0 0 0 0 0,0 0 0 0 0,0 1 0 0 0,0 0 0 0 0,0 0-1 0 0,0 0 1 0 0,-1 0 0 0 0,1 1 0 0 0,0-1 0 0 0,-1 1 0 0 0,1 0 0 0 0,0 0 4 0 0,-2 0 0 0 0,1 0 0 0 0,-1-1 0 0 0,0 1 1 0 0,1 0-1 0 0,-1 0 0 0 0,0 0 0 0 0,0 1 0 0 0,-1-1 1 0 0,1 0-1 0 0,0 1 0 0 0,-1-1 0 0 0,1 1 1 0 0,-1-1-1 0 0,0 1 0 0 0,0 0 0 0 0,0 0 1 0 0,0-1-1 0 0,-1 1 0 0 0,1 1 0 0 0,0 9 5 0 0,-1-1 0 0 0,0 1 0 0 0,-1 0-1 0 0,0-1 1 0 0,-1 1 0 0 0,0-1 0 0 0,-1 1 0 0 0,-3 5-5 0 0,-1 2 64 0 0,-1 0 0 0 0,0-1 1 0 0,-2 0-1 0 0,-8 13-64 0 0,10-21 86 0 0,1 0 0 0 0,-2 0 0 0 0,1 0 0 0 0,-1-1 0 0 0,-1-1 0 0 0,0 0 0 0 0,-8 6-86 0 0,12-10 48 0 0,0-1 0 0 0,-1 0 0 0 0,1-1 0 0 0,-1 1-1 0 0,0-1 1 0 0,0-1 0 0 0,0 1 0 0 0,0-1 0 0 0,-1-1 0 0 0,1 1 0 0 0,0-1-1 0 0,-1 0 1 0 0,1-1 0 0 0,-6 0-48 0 0,5 0 51 0 0,0-1 0 0 0,0 0 0 0 0,0-1 0 0 0,0 1 0 0 0,0-2 0 0 0,0 1 0 0 0,1-1 0 0 0,-1 0 0 0 0,1-1 0 0 0,-5-2-51 0 0,8 3 13 0 0,0 1 0 0 0,0-1 0 0 0,1 0 0 0 0,-1 0 0 0 0,1-1 0 0 0,-1 1 0 0 0,1-1 0 0 0,0 0 0 0 0,0 0 0 0 0,1 0 0 0 0,-1 0 0 0 0,1 0 0 0 0,0 0 0 0 0,0-1 0 0 0,0 1 0 0 0,1-1 0 0 0,-1 0 0 0 0,1-2-13 0 0,0-2 1 0 0,0 1-1 0 0,1-1 0 0 0,0 0 1 0 0,0 1-1 0 0,1-1 0 0 0,0 1 1 0 0,0-1-1 0 0,1 1 0 0 0,1-1 1 0 0,-1 1-1 0 0,4-8 0 0 0,4-4-6 0 0,0-1 0 0 0,1 1-1 0 0,13-17 7 0 0,-14 22-14 0 0,1 1-1 0 0,1 0 0 0 0,0 1 0 0 0,0 0 0 0 0,1 1 1 0 0,1 0-1 0 0,0 1 0 0 0,1 1 0 0 0,0 0 1 0 0,14-6 14 0 0,-25 14-3 0 0,0 0 0 0 0,1 1 1 0 0,-1-1-1 0 0,1 1 1 0 0,-1 0-1 0 0,1 1 1 0 0,-1-1-1 0 0,1 1 1 0 0,-1 0-1 0 0,1 0 1 0 0,-1 0-1 0 0,1 0 1 0 0,-1 1-1 0 0,1 0 1 0 0,-1 0-1 0 0,0 0 1 0 0,1 1-1 0 0,-1-1 1 0 0,0 1-1 0 0,0 0 1 0 0,0 0-1 0 0,0 1 1 0 0,0-1 1 0 0,2 2 2 0 0,-1 0-1 0 0,0 0 0 0 0,0 1 1 0 0,-1-1-1 0 0,1 1 0 0 0,-1 0 1 0 0,0 0-1 0 0,0 0 0 0 0,-1 1 1 0 0,0-1-1 0 0,0 1 0 0 0,0 0 1 0 0,0 0-1 0 0,-1 0 0 0 0,2 6 0 0 0,-3-2 2 0 0,1 0 0 0 0,-1 1-1 0 0,0-1 1 0 0,-1 0 0 0 0,-1 0 0 0 0,1 1 0 0 0,-1-1-1 0 0,-2 4-1 0 0,-3 15 52 0 0,-2-1 0 0 0,-4 10-52 0 0,1-7 144 0 0,-13 25-144 0 0,17-40 60 0 0,-1-1 1 0 0,-1 0 0 0 0,-1-1-1 0 0,-5 6-60 0 0,10-13 37 0 0,-1-1 0 0 0,0 0 0 0 0,0 0 0 0 0,0-1 1 0 0,-1 0-1 0 0,0 0 0 0 0,0 0 0 0 0,0-1 0 0 0,-1 0-37 0 0,4-2 20 0 0,0 0 1 0 0,-1-1-1 0 0,1 1 0 0 0,0-1 1 0 0,-1 0-1 0 0,1 0 0 0 0,-1 0 1 0 0,0-1-1 0 0,1 0 1 0 0,-1 0-1 0 0,1 0 0 0 0,-1 0 1 0 0,1-1-1 0 0,-1 1 0 0 0,1-1 1 0 0,-1 0-1 0 0,0-1-20 0 0,2 0 11 0 0,-1 1 0 0 0,1-1 0 0 0,0 0 0 0 0,0 0 0 0 0,0 0-1 0 0,0 0 1 0 0,0 0 0 0 0,1-1 0 0 0,-1 1 0 0 0,1-1 0 0 0,0 0 0 0 0,-1 0 0 0 0,1 0-1 0 0,0 0 1 0 0,1 0 0 0 0,-1 0 0 0 0,0-1 0 0 0,1 1 0 0 0,0 0 0 0 0,0-1 0 0 0,0 1-1 0 0,0-1-10 0 0,-1-6 7 0 0,0 0 0 0 0,1 0 0 0 0,0 0 0 0 0,1 0 0 0 0,0 0 0 0 0,1 0 0 0 0,0-4-7 0 0,2-1-8 0 0,0 0-1 0 0,1 0 0 0 0,0 1 1 0 0,1-1-1 0 0,7-11 9 0 0,6-11-81 0 0,13-18 81 0 0,-13 26-33 0 0,1 1 1 0 0,1 1-1 0 0,2 0 0 0 0,0 2 0 0 0,6-3 33 0 0,-24 24 0 0 0,0 0 0 0 0,0 1 0 0 0,1 0 0 0 0,-1 0 0 0 0,1 0 0 0 0,0 0 0 0 0,0 1 0 0 0,0 0 0 0 0,1 0 0 0 0,-1 0 0 0 0,0 1 0 0 0,1 0 0 0 0,2-1 0 0 0,-5 2 0 0 0,0 0 0 0 0,-1-1 0 0 0,1 1 0 0 0,0 1 0 0 0,0-1 0 0 0,0 0 0 0 0,0 1 0 0 0,0-1 0 0 0,0 1 0 0 0,0 0 0 0 0,0 0 0 0 0,-1 0 0 0 0,1 0 0 0 0,0 1 0 0 0,-1-1 0 0 0,1 1 0 0 0,-1 0 0 0 0,1-1 0 0 0,-1 1 0 0 0,0 0 0 0 0,0 0 0 0 0,0 1 0 0 0,0-1 0 0 0,0 0 0 0 0,0 1 0 0 0,2 4 0 0 0,-1-1 0 0 0,0 0 0 0 0,0 1 0 0 0,0 0 0 0 0,-1 0 0 0 0,0 0 0 0 0,-1 0 0 0 0,1 0 0 0 0,-1 0 0 0 0,-1 0 0 0 0,1 3 0 0 0,-1 11 0 0 0,-1 0 0 0 0,-1 0 0 0 0,-1 5 0 0 0,-1-6 21 0 0,0 0-1 0 0,-1-1 1 0 0,-1 0 0 0 0,-8 18-21 0 0,-4 0 98 0 0,-19 32-98 0 0,34-62 7 0 0,-9 13 45 0 0,0-1 0 0 0,-1 0 0 0 0,-7 8-52 0 0,17-24 10 0 0,0 0-1 0 0,0-1 0 0 0,0 1 1 0 0,0-1-1 0 0,0 1 1 0 0,-1-1-1 0 0,1 0 1 0 0,-1 0-1 0 0,0 0 1 0 0,1-1-1 0 0,-1 1 1 0 0,0-1-1 0 0,0 0 0 0 0,-1 0-9 0 0,3-1 7 0 0,0 1-1 0 0,0-1 0 0 0,0 0 0 0 0,-1 0 0 0 0,1 0 0 0 0,0-1 1 0 0,0 1-1 0 0,0 0 0 0 0,0-1 0 0 0,0 1 0 0 0,0-1 0 0 0,0 0 1 0 0,0 0-1 0 0,0 1 0 0 0,0-1 0 0 0,0 0 0 0 0,1-1 0 0 0,-1 1 1 0 0,0 0-1 0 0,1-1 0 0 0,-1 1 0 0 0,1-1 0 0 0,-1 1 0 0 0,1-1 0 0 0,0 1 1 0 0,0-1-1 0 0,-1-1-6 0 0,-1-3 5 0 0,0 1 1 0 0,1-1-1 0 0,0 1 1 0 0,0-1-1 0 0,1 0 1 0 0,0 0-1 0 0,0 0 1 0 0,0 0-1 0 0,0 0 0 0 0,1 0 1 0 0,0 0-1 0 0,1 0 1 0 0,0-4-6 0 0,1-8 2 0 0,2 1 0 0 0,0-1 0 0 0,6-15-2 0 0,2-1-24 0 0,1 2 0 0 0,2-1 0 0 0,9-13 24 0 0,-13 27-13 0 0,1 1-1 0 0,0 0 0 0 0,1 1 0 0 0,2 0 0 0 0,-1 1 0 0 0,6-3 14 0 0,-15 15-5 0 0,0 0-1 0 0,0 1 0 0 0,0-1 0 0 0,1 1 0 0 0,-1 0 0 0 0,1 1 0 0 0,0-1 0 0 0,0 1 0 0 0,1 0 6 0 0,8-2 0 0 0,-14 4 0 0 0,1 0 0 0 0,-1 0 0 0 0,0 0 0 0 0,1 1 0 0 0,-1-1 0 0 0,0 0 0 0 0,0 1 0 0 0,1-1 0 0 0,-1 0 0 0 0,1 1 1 0 0,-1 0 1 0 0,1 0-1 0 0,-1 0 0 0 0,1 0 1 0 0,-1 1-1 0 0,1-1 0 0 0,-1 0 1 0 0,0 1-1 0 0,0-1 0 0 0,1 0 0 0 0,-1 1 1 0 0,0 0-1 0 0,0-1 0 0 0,0 1 1 0 0,-1-1-1 0 0,1 1 0 0 0,0 0 1 0 0,-1 0-1 0 0,1-1 0 0 0,-1 1 0 0 0,0 0 1 0 0,1 0-1 0 0,-1 0 0 0 0,0 1-1 0 0,1 5 20 0 0,-1 0-1 0 0,0 0 0 0 0,-1 0 1 0 0,0 0-1 0 0,0 1-19 0 0,-2 4 38 0 0,0-1-1 0 0,0 1 1 0 0,-1-1 0 0 0,-1 0-1 0 0,0-1 1 0 0,-1 1-1 0 0,-2 2-37 0 0,-9 14 131 0 0,-2-1-1 0 0,-5 5-130 0 0,18-24 23 0 0,-1 0 0 0 0,0-1 0 0 0,0 0 0 0 0,-3 1-23 0 0,6-5-18 0 0,1 0-1 0 0,-1 0 0 0 0,0-1 1 0 0,0 0-1 0 0,0 0 1 0 0,0 0-1 0 0,0 0 1 0 0,-1-1-1 0 0,1 1 1 0 0,-1-1 18 0 0,5-1-33 0 0,0 0 0 0 0,-1 0 0 0 0,1 0 0 0 0,0 0 0 0 0,0 0 0 0 0,0 0 0 0 0,0 0 0 0 0,0 0 0 0 0,0 0 0 0 0,0 0 0 0 0,0 0 0 0 0,-1 0 0 0 0,1 0 0 0 0,0 0 0 0 0,0 0 0 0 0,0 0 0 0 0,0 0 0 0 0,0 0 1 0 0,0 0-1 0 0,0 0 0 0 0,0 0 0 0 0,0 0 0 0 0,-1 0 0 0 0,1 0 0 0 0,0 0 0 0 0,0 0 0 0 0,0 0 0 0 0,0 0 0 0 0,0 0 0 0 0,0 0 0 0 0,0-1 0 0 0,0 1 0 0 0,0 0 0 0 0,0 0 0 0 0,0 0 0 0 0,0 0 33 0 0,-6-9-5573 0 0,4-6-1882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6.5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104 378 2759 0 0,'0'0'362'0'0,"0"0"474"0"0,0 0 204 0 0,-2 1 44 0 0,-8 15 652 0 0,9-15-1158 0 0,0 1-30 0 0,-10 26 1132 0 0,10-27-1112 0 0,1 1 2 0 0,-1-1-395 0 0,-1 14 1202 0 0,2-14-1240 0 0,0-1 1 0 0,0 1 0 0 0,-1 0 0 0 0,1-1 0 0 0,0 1 0 0 0,0 0 0 0 0,-1-1 0 0 0,1 1 0 0 0,0 0 0 0 0,-1-1-1 0 0,1 1 1 0 0,-1 0 0 0 0,1-1 0 0 0,-1 1 0 0 0,1-1 0 0 0,-1 1 0 0 0,1-1 0 0 0,-1 0 0 0 0,0 1-138 0 0,-6 2 401 0 0,5-3-17 0 0,0-1-7 0 0,-1 0-293 0 0,1 0 0 0 0,0-1 0 0 0,-1 0 0 0 0,1 1 0 0 0,0-1 0 0 0,0 0 0 0 0,0 0 0 0 0,0 0 0 0 0,0 0 0 0 0,0 0 0 0 0,0-1-1 0 0,1 1-83 0 0,-2-4 150 0 0,0 0 0 0 0,0 1 1 0 0,1-1-1 0 0,0 0 0 0 0,0-2-150 0 0,-2-10 119 0 0,0 0 0 0 0,1 0 0 0 0,1 0 0 0 0,1 0 0 0 0,1 0 0 0 0,1-3-119 0 0,3-34 163 0 0,5-20-163 0 0,-7 61 38 0 0,1-1 0 0 0,0 0 0 0 0,5-12-38 0 0,-6 22 8 0 0,0 0 1 0 0,0 0-1 0 0,1 0 1 0 0,-1 0-1 0 0,1 0 1 0 0,1 1-1 0 0,-1-1 1 0 0,0 1-1 0 0,1 0 1 0 0,0 0-1 0 0,0 0 1 0 0,1 0-9 0 0,-3 2 2 0 0,1 1 0 0 0,-1 0 1 0 0,0 0-1 0 0,0 0 0 0 0,1 0 1 0 0,-1 1-1 0 0,1-1 0 0 0,-1 1 1 0 0,1-1-1 0 0,-1 1 0 0 0,1 0 1 0 0,-1 0-1 0 0,1 0 0 0 0,-1 0 1 0 0,2 1-3 0 0,1-1 3 0 0,1 1 0 0 0,-1 1 0 0 0,0-1 0 0 0,0 1 0 0 0,0-1 0 0 0,4 3-3 0 0,0 1 0 0 0,0 1 0 0 0,-1-1 0 0 0,0 1 0 0 0,0 1 0 0 0,-1-1 0 0 0,1 1 0 0 0,-1 1 0 0 0,2 2 0 0 0,8 13 0 0 0,-1-1 0 0 0,5 12 0 0 0,-11-16 57 0 0,0 1-1 0 0,-1 0 1 0 0,-2 1-1 0 0,1 0 1 0 0,-2 0-1 0 0,-1 0 1 0 0,0 1-1 0 0,-2 0 1 0 0,0 0 0 0 0,-2 0-1 0 0,0 0 1 0 0,-1 0-1 0 0,-1 1 1 0 0,-1-1-1 0 0,-1 1-56 0 0,1-13 111 0 0,0 0 1 0 0,0-1-1 0 0,-1 1 0 0 0,0-1 0 0 0,0 0 0 0 0,-1 1 0 0 0,-5 6-111 0 0,8-12 44 0 0,-1-1 0 0 0,0 1 0 0 0,0-1 0 0 0,0 0 0 0 0,0 1 0 0 0,0-1 0 0 0,-1 0 0 0 0,1 0 0 0 0,-1 0-1 0 0,1-1 1 0 0,-1 1 0 0 0,0-1 0 0 0,0 1 0 0 0,1-1 0 0 0,-1 0 0 0 0,0 0 0 0 0,0 0 0 0 0,0 0 0 0 0,0-1 0 0 0,-1 1-1 0 0,1-1 1 0 0,0 0 0 0 0,0 0 0 0 0,-1 0-44 0 0,-1 0 20 0 0,0-1 0 0 0,0 0 0 0 0,0 0 0 0 0,0 0 0 0 0,1 0 0 0 0,-1-1 0 0 0,0 0 0 0 0,1 0 0 0 0,-1 0-1 0 0,1-1 1 0 0,-1 0-20 0 0,-1-1 52 0 0,0-1 0 0 0,1 1 0 0 0,0-1 0 0 0,0 0 0 0 0,0 0-1 0 0,1-1 1 0 0,-3-3-52 0 0,-1-3 70 0 0,1-1 0 0 0,1 1 0 0 0,0-1 0 0 0,0-1 0 0 0,1 1 0 0 0,1-1 0 0 0,-2-9-70 0 0,2 2-10 0 0,1-1-1 0 0,0 0 1 0 0,2 0 0 0 0,0-21 10 0 0,2 26-10 0 0,1 0 1 0 0,0-1-1 0 0,2 1 1 0 0,-1 0-1 0 0,2 1 0 0 0,4-9 10 0 0,-6 17-9 0 0,0 0 0 0 0,1 0-1 0 0,0 1 1 0 0,1 0-1 0 0,0 0 1 0 0,0 0 0 0 0,0 0-1 0 0,1 1 1 0 0,1-1 9 0 0,-4 4-7 0 0,1-1 0 0 0,0 1 0 0 0,0 1 1 0 0,0-1-1 0 0,0 0 0 0 0,0 1 0 0 0,0 0 0 0 0,1 0 1 0 0,-1 0-1 0 0,1 1 0 0 0,0-1 0 0 0,0 1 1 0 0,-1 0-1 0 0,1 0 0 0 0,0 1 0 0 0,2-1 7 0 0,0 2-5 0 0,-1-1-1 0 0,0 1 1 0 0,1 0-1 0 0,-1 0 1 0 0,0 1-1 0 0,0 0 1 0 0,0 0-1 0 0,0 0 1 0 0,0 1-1 0 0,0 0 1 0 0,-1 0-1 0 0,1 0 1 0 0,2 3 5 0 0,3 2-3 0 0,-1 2 1 0 0,1-1-1 0 0,-2 1 1 0 0,1 1-1 0 0,4 6 3 0 0,-8-7 0 0 0,1 0 0 0 0,-1 0 0 0 0,-1 0 0 0 0,0 0 0 0 0,-1 1 0 0 0,0 0 0 0 0,0 0 0 0 0,-1 0 0 0 0,0 0 0 0 0,-1 1 0 0 0,-1-1 0 0 0,0 1 0 0 0,0-1 0 0 0,-1 1 0 0 0,0 1 0 0 0,-1 5 7 0 0,-1 0 0 0 0,0 0 0 0 0,-4 13-7 0 0,4-23 7 0 0,0 1 0 0 0,-1-1-1 0 0,0 0 1 0 0,-1 0 0 0 0,0 0-1 0 0,0 0 1 0 0,0 0 0 0 0,-5 4-7 0 0,7-9 7 0 0,0-1-1 0 0,1 0 1 0 0,-1 0 0 0 0,0-1 0 0 0,0 1-1 0 0,0 0 1 0 0,-1-1 0 0 0,1 1 0 0 0,0-1-1 0 0,-1 0 1 0 0,1 0 0 0 0,0 1 0 0 0,-1-2-1 0 0,1 1 1 0 0,-1 0 0 0 0,0 0 0 0 0,1-1-1 0 0,-1 0 1 0 0,0 1 0 0 0,1-1 0 0 0,-1 0-1 0 0,0 0 1 0 0,1-1 0 0 0,-1 1 0 0 0,0 0-1 0 0,1-1 1 0 0,-1 0 0 0 0,-1 0-7 0 0,-1-1 19 0 0,-1 0-1 0 0,0-1 1 0 0,1 0 0 0 0,-1 0-1 0 0,1 0 1 0 0,0-1 0 0 0,0 0-1 0 0,0 0 1 0 0,1 0 0 0 0,-1 0-1 0 0,-2-5-18 0 0,0 0 13 0 0,0 0 0 0 0,0 0-1 0 0,1-1 1 0 0,0 0 0 0 0,1 0-1 0 0,1-1 1 0 0,-1 1-1 0 0,1-1 1 0 0,1 0 0 0 0,0 0-1 0 0,-1-10-12 0 0,1 1-13 0 0,1 0 1 0 0,0 0-1 0 0,1-1 0 0 0,2 1 0 0 0,0-5 13 0 0,0 16-5 0 0,0 1 0 0 0,1-1 0 0 0,0 1 0 0 0,0 0 1 0 0,1 0-1 0 0,0 0 0 0 0,0 0 0 0 0,1 0 0 0 0,0 0 0 0 0,0 1 0 0 0,1 0 0 0 0,0 0 0 0 0,4-5 5 0 0,-7 10-3 0 0,0 0 0 0 0,0 1 0 0 0,0-1 0 0 0,0 1 0 0 0,0-1 0 0 0,0 1 0 0 0,0 0 0 0 0,0 0 0 0 0,1-1 0 0 0,-1 2 0 0 0,0-1 0 0 0,1 0 0 0 0,-1 0-1 0 0,0 1 1 0 0,1-1 0 0 0,-1 1 0 0 0,1 0 0 0 0,-1 0 0 0 0,1 0 0 0 0,-1 0 0 0 0,2 0 3 0 0,-1 1-4 0 0,0-1 0 0 0,1 1 0 0 0,-1 0 0 0 0,0 0 0 0 0,0 1 0 0 0,0-1 0 0 0,0 1 0 0 0,0-1 0 0 0,-1 1 0 0 0,1 0 0 0 0,0 0 0 0 0,-1 0 0 0 0,1 0 0 0 0,-1 1 0 0 0,0-1 0 0 0,1 1 4 0 0,4 8-11 0 0,-1-1 1 0 0,0 1-1 0 0,0 1 0 0 0,-1-1 1 0 0,0 1-1 0 0,2 10 11 0 0,-3-7 1 0 0,0 0 0 0 0,-1 1-1 0 0,-1-1 1 0 0,0 0 0 0 0,-1 1-1 0 0,0-1 1 0 0,-1 1 0 0 0,-1-1 0 0 0,-1 1-1 0 0,0-1 1 0 0,-1 0 0 0 0,-1 1-1 0 0,0-1 1 0 0,-1-1 0 0 0,-5 12-1 0 0,8-23 10 0 0,-2 8 1 0 0,-1 0-1 0 0,0-1 1 0 0,-1 0 0 0 0,0 0-1 0 0,-1-1-10 0 0,5-6 7 0 0,0-1-1 0 0,0 0 0 0 0,-1 0 0 0 0,1 1 0 0 0,-1-1 0 0 0,1-1 0 0 0,-1 1 1 0 0,0 0-1 0 0,-1 0-6 0 0,2-1 10 0 0,0 0 1 0 0,1-1-1 0 0,-1 1 1 0 0,-1-1 0 0 0,1 1-1 0 0,0-1 1 0 0,0 0-1 0 0,0 0 1 0 0,0 0-1 0 0,0 0 1 0 0,0 0-1 0 0,0 0 1 0 0,0-1 0 0 0,0 1-1 0 0,-1-1-10 0 0,-1 0 17 0 0,0-1 0 0 0,0 1 0 0 0,1-1 0 0 0,-1 0 0 0 0,0-1 0 0 0,1 1 0 0 0,-1 0 0 0 0,1-1 0 0 0,0 0 0 0 0,-1 0 0 0 0,2 0 0 0 0,-1 0 0 0 0,0-1 0 0 0,0 1 0 0 0,1-1-17 0 0,-3-4 13 0 0,0-1-1 0 0,0 1 1 0 0,1-1 0 0 0,0 0-1 0 0,1 0 1 0 0,0-2-13 0 0,-1-4 9 0 0,0 0 1 0 0,2-1 0 0 0,0 0-1 0 0,1 1 1 0 0,0-1 0 0 0,2-12-10 0 0,0 8-1 0 0,2 0 0 0 0,0 1 0 0 0,1-1 0 0 0,1 1 0 0 0,1-3 1 0 0,-3 14-7 0 0,0 0 0 0 0,1 0 0 0 0,-1 1 0 0 0,1-1-1 0 0,1 1 1 0 0,-1-1 0 0 0,1 1 0 0 0,5-4 7 0 0,-7 8-5 0 0,0-1 0 0 0,1 1 1 0 0,-1 1-1 0 0,1-1 0 0 0,-1 0 0 0 0,1 1 0 0 0,0 0 1 0 0,0 0-1 0 0,0 0 0 0 0,0 0 0 0 0,1 1 0 0 0,-1-1 1 0 0,0 1-1 0 0,1 0 0 0 0,-1 1 0 0 0,1-1 0 0 0,0 1 5 0 0,1-1-2 0 0,0 1 0 0 0,-1 1 0 0 0,1-1 0 0 0,-1 1 0 0 0,1 0 0 0 0,-1 0 0 0 0,1 1 0 0 0,-1-1 0 0 0,1 1 0 0 0,-1 0 0 0 0,0 1 0 0 0,0-1 0 0 0,0 1 0 0 0,-1 0 0 0 0,1 0 0 0 0,0 1 0 0 0,-1-1 0 0 0,0 1 0 0 0,0 0-1 0 0,0 0 1 0 0,-1 0 0 0 0,1 1 0 0 0,-1-1 0 0 0,0 1 0 0 0,0 0 0 0 0,0 1 2 0 0,1 2 4 0 0,-1 0 1 0 0,0 0-1 0 0,0 1 0 0 0,-1-1 1 0 0,0 1-1 0 0,0 0 0 0 0,-1 0 0 0 0,0-1 1 0 0,-1 1-1 0 0,0 0 0 0 0,0 0 1 0 0,-1 0-1 0 0,0 0 0 0 0,-2 6-4 0 0,0-1 47 0 0,-1-1-1 0 0,0 1 1 0 0,-1-1-1 0 0,0 0 1 0 0,-1 0-1 0 0,-1 0 1 0 0,0-1-1 0 0,-8 11-46 0 0,10-16 17 0 0,-1-1-1 0 0,0 1 1 0 0,0-2-1 0 0,0 1 1 0 0,-1-1-1 0 0,1 0 0 0 0,-1 0 1 0 0,-5 2-17 0 0,0-1-16 0 0,0 0 1 0 0,0-1-1 0 0,-1 0 0 0 0,1-1 0 0 0,-2 0 16 0 0,9-3-342 0 0,0 0 0 0 0,0 0 0 0 0,-1-1 0 0 0,1 0-1 0 0,0 0 1 0 0,-1 0 0 0 0,1 0 0 0 0,0-1 0 0 0,0 0-1 0 0,-1 0 1 0 0,1 0 0 0 0,0-1 342 0 0,-17-6-7523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25.68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105 815 2303 0 0,'0'0'284'0'0,"0"0"354"0"0,0 0 156 0 0,0 0 34 0 0,0 0-77 0 0,0 0-342 0 0,0 0-149 0 0,-2 2-32 0 0,-2 6-29 0 0,2-7-103 0 0,2-1-31 0 0,0 3-11 0 0,0 7-33 0 0,0-8 36 0 0,0 0 23 0 0,-1 8-6 0 0,1-7 11 0 0,-1-1-16 0 0,1 10 1 0 0,7 4 332 0 0,0 8 494 0 0,-6-21-736 0 0,-1-3 0 0 0,0 0-4 0 0,0 0-16 0 0,2 1-4 0 0,5 7 0 0 0,-5-6 3 0 0,-2-2 10 0 0,0 0 3 0 0,0 0 0 0 0,3-1 0 0 0,1 0-89 0 0,1-1-1 0 0,-1 0 0 0 0,0 0 0 0 0,0 0 0 0 0,0 0 1 0 0,0-1-1 0 0,0 1 0 0 0,0-1 0 0 0,0 0 0 0 0,2-3-62 0 0,6-6 186 0 0,-1-1-1 0 0,4-7-185 0 0,9-9 175 0 0,36-46 117 0 0,-25 29-200 0 0,-19 26-55 0 0,38-50 39 0 0,-42 53-48 0 0,0-1 0 0 0,-2 0 1 0 0,2-6-29 0 0,52-131 94 0 0,-50 120-60 0 0,2-6-23 0 0,-7 16-11 0 0,1 1-1 0 0,3-5 1 0 0,0 6 54 0 0,12-17-54 0 0,-18 30 20 0 0,-1 0-1 0 0,2-6-19 0 0,0-1 18 0 0,1 2-1 0 0,9-12-17 0 0,-15 23 9 0 0,8-18 60 0 0,-3 8-3 0 0,2-7 0 0 0,-10 18-57 0 0,1 1 47 0 0,-1 2 21 0 0,0 0 6 0 0,0 0 10 0 0,0 0 1 0 0,0 0-12 0 0,0 0-2 0 0,0 0 0 0 0,0 0 0 0 0,0 0 0 0 0,0 0-2 0 0,0 0-12 0 0,0 0-2 0 0,0 0 2 0 0,-2 2 3 0 0,-6 5-4 0 0,-19 21 59 0 0,8-8-58 0 0,7-6-45 0 0,0-1 0 0 0,0 2 1 0 0,2-1-1 0 0,-8 14-21 0 0,-38 71 215 0 0,-3 5 151 0 0,42-75-272 0 0,-1-1 0 0 0,-15 17-94 0 0,-16 24 23 0 0,-89 134 30 0 0,123-182-47 0 0,-50 68 52 0 0,51-69-58 0 0,10-14 0 0 0,0-1 0 0 0,0 0 0 0 0,0 0 0 0 0,-4 4 0 0 0,-3 0 0 0 0,10-6 0 0 0,0 1 0 0 0,-9 7 0 0 0,0-2 0 0 0,0 0 0 0 0,1-1 0 0 0,0-1 0 0 0,0 0 0 0 0,-1 1 0 0 0,3-4-10 0 0,5-3-44 0 0,2-1-10 0 0,2-1 11 0 0,3-2 33 0 0,23-13-35 0 0,-14 7 42 0 0,0-1 1 0 0,0 0-1 0 0,-1-1 0 0 0,0 0 0 0 0,11-13 13 0 0,-11 12 0 0 0,1 0 0 0 0,3-1 0 0 0,17-14 0 0 0,4-7 13 0 0,2-3-51 0 0,1 3-1 0 0,22-13 39 0 0,-55 41 0 0 0,0 0 0 0 0,0-1 0 0 0,-1 0 0 0 0,7-7 0 0 0,4-8 0 0 0,1-3 0 0 0,-11 15 0 0 0,10-15 0 0 0,-2 6 0 0 0,-2-1 0 0 0,0-1 0 0 0,8-19 0 0 0,-22 39 0 0 0,10-16 0 0 0,4-4 0 0 0,-8 11 0 0 0,-3 3 0 0 0,1 1 0 0 0,0-1 0 0 0,3-3 0 0 0,-3 4 0 0 0,14-25 0 0 0,-4 8 0 0 0,-6 10 0 0 0,0 1 0 0 0,0 2 0 0 0,-1-1 0 0 0,1 0 0 0 0,-1 3 11 0 0,-3 6 32 0 0,5-4-33 0 0,0 1 1 0 0,-9 5-10 0 0,0 0-1 0 0,0 0 1 0 0,0 0-1 0 0,0 0 1 0 0,0 0 0 0 0,0 0-1 0 0,0 0 1 0 0,0 0 0 0 0,0 0-1 0 0,1 0 1 0 0,-1 0 0 0 0,0 0-1 0 0,0-1 1 0 0,0 1-1 0 0,0 0 1 0 0,0 0 0 0 0,0 0-1 0 0,0 0 1 0 0,0 0 0 0 0,0 0-1 0 0,0 0 1 0 0,0 0 0 0 0,0 0-1 0 0,0 0 1 0 0,0 0-1 0 0,1 0 1 0 0,-1 0 0 0 0,0 0-1 0 0,0 1 1 0 0,0-1 0 0 0,0 0-1 0 0,0 0 1 0 0,0 0 0 0 0,0 0-1 0 0,0 0 1 0 0,0 0 0 0 0,0 0-1 0 0,0 0 1 0 0,0 0-1 0 0,0 0 1 0 0,0 0 0 0 0,0 0-1 0 0,0 0 1 0 0,0 0 0 0 0,0 0-1 0 0,0 0 1 0 0,0 0 0 0 0,1 0-1 0 0,-1 0 1 0 0,0 0-1 0 0,0 1 1 0 0,0-1 0 0 0,0 0-1 0 0,0 0 1 0 0,0 0 0 0 0,0 0-1 0 0,0 0 1 0 0,0 0 0 0 0,0 0-1 0 0,0 0 1 0 0,0 0-1 0 0,0 0 1 0 0,0 0 0 0 0,0 0-1 0 0,0 0 1 0 0,-1 0 0 0 0,1 1-1 0 0,3 11 10 0 0,-4 0 1 0 0,0-7 32 0 0,-4 5-33 0 0,-2 3-10 0 0,-11 8 0 0 0,12-14 0 0 0,-1 1 0 0 0,-5 5 0 0 0,1-3 0 0 0,-1 3 0 0 0,8-10 0 0 0,-1-1 0 0 0,-16 19 0 0 0,8-8 0 0 0,1 2 0 0 0,0-1 0 0 0,-4 9 0 0 0,-19 24 0 0 0,22-31 0 0 0,1 0 0 0 0,-10 19 0 0 0,5-9-62 0 0,0 0-1 0 0,-2-1 0 0 0,-9 9 63 0 0,24-30-4 0 0,-47 64-471 0 0,-3 9 475 0 0,-18 26-585 0 0,59-86-229 0 0,2 1 0 0 0,-4 7 814 0 0,4-7-4296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0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3 403 2759 0 0,'0'0'419'0'0,"0"0"716"0"0,0 0 311 0 0,0 0 68 0 0,0 0-106 0 0,0 0-498 0 0,0 0-218 0 0,0 0-41 0 0,0 0-26 0 0,0 0-70 0 0,0 0-38 0 0,0 0-5 0 0,0 0-10 0 0,0 0-45 0 0,0 0-17 0 0,0 0-7 0 0,0 0-17 0 0,-1 3-66 0 0,0 10-48 0 0,0 0 0 0 0,1 0 1 0 0,1 0-1 0 0,0 0 0 0 0,1 0 1 0 0,0 0-1 0 0,3 9-302 0 0,8 24 329 0 0,11 22-329 0 0,-9-26 253 0 0,-5-14-44 0 0,1 0-1 0 0,1 0 1 0 0,13 19-209 0 0,-21-41 26 0 0,11 20 202 0 0,7 6-228 0 0,-16-24 35 0 0,0-1 0 0 0,1 0-1 0 0,-1 0 1 0 0,1 0 0 0 0,8 5-35 0 0,-14-12 5 0 0,0 1 0 0 0,0 0 1 0 0,0-1-1 0 0,-1 1 1 0 0,1-1-1 0 0,0 1 1 0 0,0-1-1 0 0,0 0 1 0 0,0 1-1 0 0,0-1 0 0 0,0 0 1 0 0,0 0-1 0 0,0 1 1 0 0,0-1-1 0 0,0 0 1 0 0,0 0-1 0 0,0 0 0 0 0,0 0 1 0 0,0-1-1 0 0,0 1 1 0 0,0 0-1 0 0,0 0 1 0 0,0 0-1 0 0,0-1 1 0 0,0 1-1 0 0,0-1 0 0 0,1 1-5 0 0,-1-2 18 0 0,1 1 0 0 0,0-1-1 0 0,0 0 1 0 0,0 1-1 0 0,-1-1 1 0 0,1 0-1 0 0,-1 0 1 0 0,0 0-1 0 0,1 0 1 0 0,-1 0 0 0 0,0-1-18 0 0,3-5 57 0 0,-1-1 0 0 0,0 1 0 0 0,-1 0 0 0 0,1-1 0 0 0,-2 1 0 0 0,1-1 0 0 0,-1 0 0 0 0,-1-6-57 0 0,0-14 243 0 0,-4-29-243 0 0,1 5 31 0 0,1 12-7 0 0,0 6 12 0 0,2-21-36 0 0,0 54 0 0 0,0 0 0 0 0,1-1 0 0 0,-1 1 0 0 0,1 0 0 0 0,-1 0 0 0 0,1 0 0 0 0,0 0 0 0 0,0 0 0 0 0,-1 0 0 0 0,2 0 0 0 0,-1 0 0 0 0,0 0 0 0 0,0 0 0 0 0,1 0 0 0 0,-1 0 0 0 0,0 2 0 0 0,0-1 0 0 0,0 0 0 0 0,0 0 0 0 0,0 1 0 0 0,0-1 0 0 0,0 0 0 0 0,0 1 0 0 0,0-1 0 0 0,1 1 0 0 0,-1-1 0 0 0,0 1 0 0 0,0 0 0 0 0,0-1 0 0 0,1 1 0 0 0,-1 0 0 0 0,0 0 0 0 0,0 0 0 0 0,1 0 0 0 0,-1 0 0 0 0,0 0 0 0 0,0 0 0 0 0,0 1 0 0 0,1-1 0 0 0,-1 0 0 0 0,0 1 0 0 0,0-1 0 0 0,1 1 0 0 0,5 2 0 0 0,0 1 0 0 0,0 0 0 0 0,0 0 0 0 0,-1 0 0 0 0,5 5 0 0 0,30 27 0 0 0,-26-22 0 0 0,3 3-2 0 0,141 125-60 0 0,-154-137 62 0 0,3 1 0 0 0,-1 1 0 0 0,1-1 0 0 0,0-1 0 0 0,1 1 0 0 0,-1-2 0 0 0,8 4 0 0 0,-14-7 0 0 0,-1-1 0 0 0,1 0 0 0 0,-1 1 0 0 0,0-1-1 0 0,1 0 1 0 0,-1 0 0 0 0,1 0 0 0 0,-1 0 0 0 0,1 0 0 0 0,-1 0 0 0 0,1 0-1 0 0,-1 0 1 0 0,1-1 0 0 0,-1 1 0 0 0,0-1 0 0 0,1 1 0 0 0,-1-1 0 0 0,0 1 0 0 0,1-1-1 0 0,-1 0 1 0 0,0 1 0 0 0,0-1 0 0 0,1 0 0 0 0,-1 0 0 0 0,0 0 0 0 0,0 0-1 0 0,0 0 1 0 0,0 0 0 0 0,0-1 0 0 0,-1 1 0 0 0,1 0 0 0 0,0 0 0 0 0,0-1 0 0 0,2-4 3 0 0,-1 0 1 0 0,1 0 0 0 0,-1 0 0 0 0,0 0 0 0 0,0 0 0 0 0,0-7-4 0 0,1-5 99 0 0,-2-1 0 0 0,0 0 0 0 0,-1 1-1 0 0,0-1 1 0 0,-2 0 0 0 0,-3-14-99 0 0,-4-15 486 0 0,-3 1 0 0 0,-2-1-486 0 0,1 10 321 0 0,-2 0 1 0 0,-2 1-1 0 0,-1 0 0 0 0,-2 2 1 0 0,-1 0-1 0 0,-2 2 0 0 0,-1 0 1 0 0,-8-5-322 0 0,17 21 46 0 0,0 2 1 0 0,-2 0 0 0 0,-11-8-47 0 0,7 7 9 0 0,17 13-128 0 0,2 2-48 0 0,1-1 0 0 0,0 1 1 0 0,-1 0-1 0 0,1 0 0 0 0,0 0 0 0 0,0-1 1 0 0,0 1-1 0 0,0-1 0 0 0,0 1 0 0 0,-1-2 167 0 0,-1-3-965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6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14 6911 0 0,'0'0'315'0'0,"0"0"-7"0"0,0 0-108 0 0,-2-1 281 0 0,-16-6 1441 0 0,16 6-1418 0 0,0 0-59 0 0,-6-1-12 0 0,6 1-22 0 0,1 1-364 0 0,0 0-1 0 0,0 0 1 0 0,1-1-1 0 0,-1 1 1 0 0,0 0-1 0 0,0 0 1 0 0,0 0-1 0 0,1 0 1 0 0,-1 0-1 0 0,0 0 1 0 0,0 1 0 0 0,1-1-1 0 0,-1 0-46 0 0,-9 0 532 0 0,9 1-321 0 0,-3 3-77 0 0,1-1 0 0 0,-1 0 0 0 0,1 1 0 0 0,0 0 0 0 0,0 0 0 0 0,1 0-1 0 0,-1 0 1 0 0,1 0 0 0 0,0 0 0 0 0,0 1 0 0 0,0-1 0 0 0,1 1-134 0 0,-4 11 213 0 0,1 0-1 0 0,-2 15-212 0 0,1-2 273 0 0,-1 10 125 0 0,2-1 0 0 0,2 1 0 0 0,2 28-398 0 0,-1-1 374 0 0,-17 280 1145 0 0,16-321-1450 0 0,2 0-1 0 0,1 9-68 0 0,1-18 0 0 0,1 0 0 0 0,1 0 0 0 0,0-2 0 0 0,-1-10-175 0 0,-3-3 130 0 0,0-1-1 0 0,1 1 1 0 0,-1-1-1 0 0,1 1 0 0 0,-1-1 1 0 0,0 1-1 0 0,0 0 1 0 0,1-1-1 0 0,-1 1 1 0 0,0-1-1 0 0,0 1 1 0 0,1 0 45 0 0,1-1-303 0 0,6 2-27 0 0,-6-2-113 0 0,1-1-49 0 0,0-1 275 0 0,0 0 1 0 0,-1 0-1 0 0,1 0 1 0 0,0-1-1 0 0,-1 1 0 0 0,1-1 1 0 0,-1 1-1 0 0,1-1 0 0 0,-1 0 1 0 0,0 0-1 0 0,0 0 217 0 0,4-12-1494 0 0,-1 2-3164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7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44 223 1375 0 0,'0'0'66'0'0,"0"0"243"0"0,-2 1 1004 0 0,-1 2 449 0 0,-1 0 0 0 0,1 0 0 0 0,0 1 0 0 0,-2 2-1762 0 0,2-3 202 0 0,1 1-1 0 0,-1 0 1 0 0,1 0 0 0 0,0 0 0 0 0,0 1 0 0 0,1-1 0 0 0,-1 0 0 0 0,0 2-202 0 0,1 3 256 0 0,-1 0 0 0 0,1 0 1 0 0,1 1-1 0 0,-1-1 0 0 0,2 0 0 0 0,-1 0 1 0 0,1 1-1 0 0,1 0-256 0 0,4 20 876 0 0,7 23-876 0 0,-6-31 191 0 0,-1 2-69 0 0,1-2 0 0 0,2 1 0 0 0,0-1 0 0 0,1-1 0 0 0,1 1 0 0 0,2 0-122 0 0,10 12 364 0 0,19 23-364 0 0,-31-44 68 0 0,0-1 0 0 0,1 0 0 0 0,1 0 0 0 0,-1-2 0 0 0,11 8-68 0 0,-17-14 43 0 0,1-1-1 0 0,-1 1 0 0 0,0-1 0 0 0,1 0 1 0 0,0 0-1 0 0,0-1 0 0 0,0 0 1 0 0,0 0-1 0 0,0-1 0 0 0,0 1 0 0 0,0-2 1 0 0,0 1-1 0 0,1-1 0 0 0,-1 0 1 0 0,0-1-1 0 0,0 1 0 0 0,0-1 0 0 0,1-1 1 0 0,-1 1-1 0 0,0-1 0 0 0,3-2-42 0 0,16-8 289 0 0,-1-1 0 0 0,9-7-289 0 0,-18 10 176 0 0,0-1 0 0 0,0-1 1 0 0,11-12-177 0 0,2-5 373 0 0,7-10-373 0 0,-21 22 96 0 0,-1-2 0 0 0,-1 0 0 0 0,0-2-96 0 0,33-62 165 0 0,-22 36-47 0 0,14-15-118 0 0,-8 16 19 0 0,65-93 111 0 0,-61 93-539 0 0,38-38 409 0 0,-43 54-1439 0 0,-1 1-4865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3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23 1375 0 0,'0'0'204'0'0,"0"0"320"0"0,0 0 144 0 0,0 0 32 0 0,0 0-37 0 0,0 0-172 0 0,2-1-71 0 0,0-1-295 0 0,-1 2-73 0 0,-1 0-1 0 0,1-1 1 0 0,0 1 0 0 0,-1-1-1 0 0,1 1 1 0 0,0 0 0 0 0,-1-1 0 0 0,1 1-1 0 0,0 0 1 0 0,0 0 0 0 0,0 0-1 0 0,-1 0 1 0 0,1 0-52 0 0,-1 0 372 0 0,0 0-11 0 0,2-2-1 0 0,17-11 968 0 0,-18 11-997 0 0,-1 2 42 0 0,0 0 13 0 0,0 0 4 0 0,0 0 2 0 0,0 0 0 0 0,0 0 0 0 0,0 0 0 0 0,0 0 11 0 0,0 0 45 0 0,0 0 21 0 0,0 0 3 0 0,0 0-12 0 0,0 0-50 0 0,0 0-24 0 0,0 0-2 0 0,0 0-4 0 0,0 0-17 0 0,0 0-10 0 0,0 0-1 0 0,-1 3-10 0 0,-27 45 636 0 0,-3 7-154 0 0,4 1-528 0 0,2 0-1 0 0,4 2 0 0 0,1 0 1 0 0,-3 26-296 0 0,-36 195 245 0 0,23-108-192 0 0,28-133-8 0 0,2 0-1 0 0,1 0 1 0 0,2 0-1 0 0,1 1 0 0 0,2-1 1 0 0,4 22-45 0 0,0-33 27 0 0,1-1-1 0 0,2 0 1 0 0,1 0 0 0 0,0-1-1 0 0,2 0 1 0 0,2 2-27 0 0,-6-14 14 0 0,0-1-1 0 0,1 0 1 0 0,0-1 0 0 0,5 5-14 0 0,-7-10-30 0 0,0 1 0 0 0,1-1 0 0 0,0-1 0 0 0,0 1 0 0 0,0-1 0 0 0,1 0 0 0 0,6 3 30 0 0,0-2-786 0 0,0 1 0 0 0,1-2-1 0 0,0 0 1 0 0,13 3 786 0 0,1 0-6207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4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71 126 1375 0 0,'0'0'222'0'0,"0"0"391"0"0,0 0 174 0 0,0 0 39 0 0,0 0-68 0 0,0 0-316 0 0,0 0-139 0 0,0 0-23 0 0,0 0-7 0 0,0 0-1 0 0,0 0 0 0 0,0 0 0 0 0,0 0 4 0 0,0 0 18 0 0,0 0 8 0 0,0 0 2 0 0,0 0 7 0 0,0 0 28 0 0,0 0 11 0 0,-2 1 2 0 0,-8 0 6 0 0,8 0 20 0 0,2-1 8 0 0,0 0 4 0 0,0 0 1 0 0,-2 0-6 0 0,-24 0 1159 0 0,24 0-1152 0 0,-1 0 0 0 0,1 0-199 0 0,-2 1-67 0 0,0 0 2730 0 0,6-4-2632 0 0,-1 1-184 0 0,0-1 0 0 0,1 1 0 0 0,0 0-1 0 0,-1 0 1 0 0,1 0 0 0 0,0 0 0 0 0,0 1 0 0 0,0-1 0 0 0,0 0 0 0 0,0 1 0 0 0,3-2-40 0 0,4-2 157 0 0,2 0 1 0 0,3-1-158 0 0,9-4 167 0 0,3-4-116 0 0,7-2 267 0 0,34-13-318 0 0,-56 25 25 0 0,0 0 0 0 0,0 1 0 0 0,1 1 0 0 0,-1 0 0 0 0,0 0-1 0 0,1 1 1 0 0,-1 1 0 0 0,6 0-25 0 0,-2 2 11 0 0,-1 3 32 0 0,-11-4-40 0 0,-1 1 1 0 0,1 0 0 0 0,-1 0 0 0 0,1 0 0 0 0,-1 0 0 0 0,0 0 0 0 0,0 0 0 0 0,0 0 0 0 0,0 1 0 0 0,0-1-1 0 0,0 1 1 0 0,-1 0 0 0 0,1-1 0 0 0,0 4-4 0 0,2 4 39 0 0,0 0 0 0 0,-1 1 0 0 0,1 6-39 0 0,-2-11 15 0 0,-1 2 37 0 0,0 0 0 0 0,0-1 0 0 0,-1 1 0 0 0,0 0 0 0 0,0 0-1 0 0,0-1 1 0 0,-1 1 0 0 0,0 0 0 0 0,-1-1 0 0 0,0 1 0 0 0,-3 6-52 0 0,-1 2 130 0 0,-1 0-1 0 0,0-1 1 0 0,-1 0 0 0 0,-10 12-130 0 0,10-16 54 0 0,0-1 0 0 0,-1-1 1 0 0,0 1-1 0 0,-9 6-54 0 0,-8 8 73 0 0,14-12-41 0 0,-1-1 0 0 0,0 0-1 0 0,0-1 1 0 0,-1 0 0 0 0,-10 5-32 0 0,-37 18 24 0 0,60-32-21 0 0,1-1-2 0 0,-1 0 1 0 0,1 0 0 0 0,-1 0-1 0 0,1 1 1 0 0,0-1 0 0 0,-1 0-1 0 0,1 0 1 0 0,-1 0 0 0 0,1 1-1 0 0,0-1 1 0 0,-1 0 0 0 0,1 0-1 0 0,0 1 1 0 0,-1-1 0 0 0,1 0-1 0 0,0 1 1 0 0,0-1 0 0 0,-1 0-1 0 0,1 1 1 0 0,0-1 0 0 0,0 1-1 0 0,-1-1 1 0 0,1 0 0 0 0,0 1-2 0 0,1 0 0 0 0,-1 0 1 0 0,1 0 0 0 0,0 0 0 0 0,-1-1 0 0 0,1 1-1 0 0,0 0 1 0 0,0 0 0 0 0,0-1 0 0 0,-1 1 0 0 0,1 0 0 0 0,0-1-1 0 0,0 1 1 0 0,0-1 0 0 0,0 1 0 0 0,0-1 0 0 0,1 1-1 0 0,24 8-2 0 0,-18-7 1 0 0,7 4-8 0 0,-1 0 0 0 0,-1 1 0 0 0,1 1 0 0 0,-1 0 0 0 0,-1 0 0 0 0,1 1 0 0 0,-1 1 0 0 0,-1 0 0 0 0,0 1 0 0 0,0 0-1 0 0,-1 0 1 0 0,-1 1 0 0 0,0 1 0 0 0,0 0 0 0 0,1 4 9 0 0,-4-6 3 0 0,-1 1 0 0 0,0-1 0 0 0,-1 1 1 0 0,-1-1-1 0 0,0 1 0 0 0,0 0 0 0 0,-1 0 0 0 0,0 0 0 0 0,-1 1 0 0 0,-1 0-3 0 0,0-3 8 0 0,0 1 0 0 0,-1 0-1 0 0,0-1 1 0 0,-1 1 0 0 0,-1-1 0 0 0,1 0-1 0 0,-1 0 1 0 0,-1 0 0 0 0,0 0-1 0 0,-1 0 1 0 0,-3 6-8 0 0,-4 3 179 0 0,0-1-1 0 0,-11 13-178 0 0,16-23 110 0 0,0-1-1 0 0,-1 0 0 0 0,1 0 1 0 0,-1 0-1 0 0,-1-1 0 0 0,-8 5-108 0 0,6-5 89 0 0,-1 0 1 0 0,1-1 0 0 0,-1 0 0 0 0,0-1 0 0 0,-9 2-91 0 0,13-4 46 0 0,-1-1 0 0 0,0 1 0 0 0,1-2 0 0 0,-1 1 0 0 0,0-1 0 0 0,0-1 0 0 0,1 1 0 0 0,-7-2-46 0 0,9 0-4 0 0,0 0 0 0 0,0 0-1 0 0,0-1 1 0 0,0 1 0 0 0,1-1-1 0 0,-1 0 1 0 0,1-1 0 0 0,0 1-1 0 0,0-1 1 0 0,0 0 0 0 0,1-1-1 0 0,-1 1 1 0 0,-2-4 4 0 0,6 6-614 0 0,0-8-1785 0 0,0 8-2454 0 0,1 2-1393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1 3223 0 0,'0'0'143'0'0,"0"0"280"0"0,0 0 1069 0 0,2 3 461 0 0,2 6-1303 0 0,-1 0 0 0 0,0 1 0 0 0,0 0 0 0 0,-1-1 0 0 0,0 1 0 0 0,-1 0 0 0 0,0 0 0 0 0,0 0 0 0 0,-1 0 0 0 0,0 0 0 0 0,-1 0 0 0 0,-1 5-650 0 0,-2 5 413 0 0,0-1 0 0 0,-1 1 0 0 0,-1-1 0 0 0,0 0-1 0 0,-2-1 1 0 0,-1 1-413 0 0,0 1 298 0 0,-1-1 0 0 0,-1-1 0 0 0,0 0-1 0 0,-2 0 1 0 0,0-1 0 0 0,-1-1 0 0 0,-1 0-1 0 0,0-1 1 0 0,-7 4-298 0 0,12-9 56 0 0,-10 6 22 0 0,12-11-81 0 0,6-3-62 0 0,2-2-9 0 0,0 0-155 0 0,-1-3-660 0 0,-4-9-287 0 0,4-4-58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230 207 4143 0 0,'0'0'319'0'0,"-3"0"-210"0"0,-27 0 2545 0 0,20 0-1761 0 0,8 0-240 0 0,0 0-107 0 0,-36-6 1928 0 0,36 6-2000 0 0,2 0 4 0 0,0 0 2 0 0,0 0 0 0 0,0 0-17 0 0,0-3-74 0 0,3-6-146 0 0,0 1 0 0 0,1-1 0 0 0,0 1 0 0 0,0 0 0 0 0,1 0 0 0 0,0 0-1 0 0,0 0 1 0 0,3-2-243 0 0,14-16 860 0 0,18-15-860 0 0,-30 32 178 0 0,1 0 0 0 0,0 1 0 0 0,1 0 0 0 0,10-5-178 0 0,-19 11 121 0 0,-2 2-104 0 0,0 0 0 0 0,-1 0-1 0 0,1 0 1 0 0,0 0 0 0 0,0-1-1 0 0,0 1 1 0 0,0 0 0 0 0,0-1 0 0 0,-1 1-1 0 0,1 0 1 0 0,0-1 0 0 0,0 0-17 0 0,1 0 35 0 0,1 0 65 0 0,-3 1-4 0 0,0 0 0 0 0,2 3-5 0 0,1-1-78 0 0,-1 1 0 0 0,1 0 0 0 0,-1 0 0 0 0,0 1 0 0 0,0-1 0 0 0,-1 0 0 0 0,1 1 0 0 0,-1-1 0 0 0,1 1 0 0 0,-1-1 0 0 0,0 1 0 0 0,0 0 0 0 0,-1 0 0 0 0,1-1 0 0 0,-1 1 0 0 0,0 0 1 0 0,0 0-1 0 0,0 2-13 0 0,-4 23 144 0 0,-1 0 0 0 0,-2-1 1 0 0,0 0-1 0 0,-6 12-144 0 0,6-19 43 0 0,-61 162 170 0 0,54-151-173 0 0,-2-1-1 0 0,-1 0 1 0 0,-1-1 0 0 0,-12 15-40 0 0,15-27 44 0 0,-1-1 0 0 0,0 0 0 0 0,-6 3-44 0 0,-53 43 226 0 0,70-60-203 0 0,4-1 49 0 0,1-2 5 0 0,0 0 2 0 0,0 0-6 0 0,0 0 3 0 0,3-2 12 0 0,27-8-51 0 0,1 1 0 0 0,0 1 0 0 0,0 2 0 0 0,4 1-37 0 0,-11 2 0 0 0,0 2 0 0 0,17 2 0 0 0,-10-1 0 0 0,99 0 0 0 0,-112 0 0 0 0,-3 0-110 0 0,2 0-1206 0 0,-14 0-183 0 0,-3 0-3049 0 0,0 0-1307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6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248 0 4143 0 0,'0'0'319'0'0,"-1"3"20"0"0,-14 109 7847 0 0,11-82-7170 0 0,2-6-83 0 0,-1 0 0 0 0,-3 8-933 0 0,4-23 151 0 0,-3 12 261 0 0,-1-1 0 0 0,0 1 0 0 0,-1-1-1 0 0,-1-1 1 0 0,-7 11-412 0 0,-2 1 499 0 0,2-4 84 0 0,0-2 1 0 0,-5 3-584 0 0,4-5 238 0 0,-1 0 83 0 0,-2 0 1 0 0,-11 11-322 0 0,14-17 47 0 0,15-15-57 0 0,-1 0-67 0 0,2-2-4 0 0,0 0-190 0 0,0 0-828 0 0,0 0-357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35 3223 0 0,'3'-1'386'0'0,"31"-23"4131"0"0,-32 23-3854 0 0,-2 1-21 0 0,2-2-20 0 0,8-3-80 0 0,-8 3-35 0 0,-2 2-10 0 0,0 0-9 0 0,0 0-32 0 0,1 1-400 0 0,0-1-1 0 0,0 0 0 0 0,-1 1 1 0 0,1-1-1 0 0,0 1 0 0 0,0-1 1 0 0,-1 1-1 0 0,1-1 0 0 0,0 1 1 0 0,-1-1-1 0 0,1 1 0 0 0,-1-1 1 0 0,1 1-1 0 0,-1 0-55 0 0,2 0 113 0 0,-1 1-39 0 0,1 0-1 0 0,0 0 1 0 0,-1 0-1 0 0,0 0 1 0 0,1 0 0 0 0,-1 1-1 0 0,0-1 1 0 0,0 0-1 0 0,0 1 1 0 0,0-1-1 0 0,-1 1 1 0 0,1-1-1 0 0,-1 1 1 0 0,1-1-1 0 0,-1 1-73 0 0,0 6 281 0 0,0-1 0 0 0,0 1 0 0 0,-2 7-281 0 0,1 0 310 0 0,-6 46 938 0 0,-2-1 0 0 0,-13 46-1248 0 0,-16 28 878 0 0,16-55-484 0 0,-4 19-3 0 0,15-48-226 0 0,-5 22 139 0 0,-2 36-304 0 0,17-103 9 0 0,-1 20 58 0 0,1-13-35 0 0,1-10-124 0 0,2-2-16 0 0,6 4-113 0 0,-8-4 195 0 0,1-1 1 0 0,-1 0-1 0 0,0 0 1 0 0,0 0-1 0 0,0 0 1 0 0,0 0-1 0 0,1 0 1 0 0,-1 0-1 0 0,0 0 1 0 0,0 0-1 0 0,0 0 1 0 0,0 0-1 0 0,1 0 1 0 0,-1 1-1 0 0,0-1 1 0 0,0 0-1 0 0,0 0 0 0 0,0 0 1 0 0,1 0-1 0 0,-1 0 1 0 0,0-1-1 0 0,0 1 1 0 0,0 0-1 0 0,0 0 1 0 0,1 0-1 0 0,-1 0 1 0 0,0 0-1 0 0,0 0 26 0 0,3 0-319 0 0,-2 0 149 0 0,0 0-1 0 0,0-1 1 0 0,0 1-1 0 0,0 0 0 0 0,0 0 1 0 0,0-1-1 0 0,0 1 1 0 0,0 0-1 0 0,0-1 1 0 0,0 1-1 0 0,0-1 1 0 0,0 1-1 0 0,0-1 171 0 0,14-7-4261 0 0,3-3-1134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1 6447 0 0,'0'0'499'0'0,"0"0"-232"0"0,0 0 247 0 0,0 0 146 0 0,0 0 32 0 0,0 0 6 0 0,0 0 6 0 0,0 3 6 0 0,3 9-216 0 0,-2 0-1 0 0,0 1 0 0 0,0-1 0 0 0,-2 1 0 0 0,1 0-493 0 0,-8 66 1284 0 0,7-70-1155 0 0,-3 16 252 0 0,0 1 1 0 0,-2-1-1 0 0,-1 0 0 0 0,-3 6-381 0 0,-7 24 667 0 0,3 0 1 0 0,-3 29-668 0 0,11-54 119 0 0,0 8-35 0 0,1 7-84 0 0,3-33 2 0 0,0 6-2 0 0,-3 17-18 0 0,4-33-84 0 0,1-2-52 0 0,0 0-20 0 0,0 0-180 0 0,0 0-750 0 0,0 0-326 0 0,0 0-66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7367 0 0,'0'0'334'0'0,"0"0"-1"0"0,2-1-213 0 0,11-12 334 0 0,-9 12-128 0 0,-1 0 5 0 0,3-1 906 0 0,27-1 999 0 0,-1 2 0 0 0,5 1-2236 0 0,4 1 768 0 0,17 0-175 0 0,-34 0-213 0 0,7-1-380 0 0,-9 0 207 0 0,15 1-207 0 0,-22 0-494 0 0,-1 0 0 0 0,1-2 0 0 0,0 0 0 0 0,0 0 0 0 0,-1-1 0 0 0,5-2 494 0 0,-17 3-5151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8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2303 0 0,'0'0'102'0'0,"0"0"122"0"0,0 0 432 0 0,0 0 192 0 0,0 0 42 0 0,0 0-64 0 0,0 0-298 0 0,0 0-131 0 0,0 0-21 0 0,0 0-4 0 0,0 0 11 0 0,0 0 7 0 0,0 0 2 0 0,0 0 20 0 0,0 0 83 0 0,0 0 32 0 0,0 0 7 0 0,0 0-64 0 0,0 0-280 0 0,0 0-112 0 0,0 0 7 0 0,0 0 62 0 0,0 0 21 0 0,2 2 6 0 0,6 4-33 0 0,0 0-1 0 0,0 0 1 0 0,0 0-1 0 0,1-1 1 0 0,5 2-141 0 0,0-1 108 0 0,1-1 0 0 0,-1-1 0 0 0,1 0 0 0 0,0-2 1 0 0,0 1-1 0 0,3-1-108 0 0,29 0 387 0 0,16-2-387 0 0,-29 0 93 0 0,79-4 199 0 0,3 1-90 0 0,-62 6-91 0 0,1 2 1 0 0,-1 2 0 0 0,6 5-112 0 0,4-1 163 0 0,138 26 445 0 0,12 9-10 0 0,-172-38-489 0 0,73 14 206 0 0,-82-17-177 0 0,0-2 1 0 0,17-1-139 0 0,57-3 733 0 0,32-7-733 0 0,-103 6 219 0 0,23 2-219 0 0,-24 0 53 0 0,10 1-2 0 0,-17 0 42 0 0,10-1-93 0 0,79-2 283 0 0,-107 2-278 0 0,41 2 251 0 0,28 5-256 0 0,-25 2 88 0 0,-39-6-56 0 0,0 0 0 0 0,0-1 0 0 0,0-1 0 0 0,0 0 0 0 0,0-1 0 0 0,4-1-32 0 0,5-1 193 0 0,19 1-193 0 0,-18 1 183 0 0,15-2-183 0 0,-11-1 0 0 0,17 1 0 0 0,136 0 598 0 0,-162 2-508 0 0,1 2 1 0 0,2 1-91 0 0,-9-2 80 0 0,0 0 0 0 0,0 0 0 0 0,6-2-80 0 0,2 1 88 0 0,-11 0-45 0 0,24-5 31 0 0,-31 5-74 0 0,16-2 11 0 0,-5-1 38 0 0,-13 3-43 0 0,15-1-8 0 0,15-5 66 0 0,2 2-64 0 0,-4-1 0 0 0,-22 3 11 0 0,1 1 0 0 0,-1 0 0 0 0,1 0 0 0 0,-1 0 0 0 0,4 1-11 0 0,10 1 9 0 0,112 1 442 0 0,-114-4-367 0 0,-13 2-42 0 0,-5 0-27 0 0,1 0 0 0 0,-1 0 0 0 0,0 0 0 0 0,0 0 1 0 0,1 0-1 0 0,-1-1 0 0 0,1 0-15 0 0,-1 1 92 0 0,0-1-4 0 0,4-1-7 0 0,12-4 77 0 0,-13 4-92 0 0,-4 2-69 0 0,16-2 124 0 0,-14 1-110 0 0,14 0-12 0 0,-9 1 12 0 0,14 0 42 0 0,2-2 71 0 0,-17 2-101 0 0,-3 0 20 0 0,10 1-39 0 0,3-2 119 0 0,-17 1-122 0 0,24-3 73 0 0,-17 1-41 0 0,7 2 90 0 0,14 0-90 0 0,-15 0-22 0 0,-2 0-11 0 0,2 0 11 0 0,-2 0 31 0 0,-2 0-19 0 0,-5 0 25 0 0,3 0-25 0 0,-3 0 19 0 0,5 0-31 0 0,1 0 0 0 0,-5 0 31 0 0,5 0-31 0 0,3-2-11 0 0,-2 1 0 0 0,-1 0 0 0 0,5 0 0 0 0,-14 1 0 0 0,28-6 0 0 0,-13 4 24 0 0,-14 1-12 0 0,15-5 16 0 0,-13 4-28 0 0,13-3 53 0 0,-11 4-42 0 0,-3 0-9 0 0,1 0-1 0 0,-1 1 1 0 0,0-1 0 0 0,0 0 0 0 0,1-1 0 0 0,-1 1-2 0 0,22-6 51 0 0,8 0 26 0 0,-15 2-11 0 0,-12 3-31 0 0,-4 1-26 0 0,0 1 1 0 0,0-1-1 0 0,0 0 1 0 0,1 1-1 0 0,-1-1 1 0 0,0 1-1 0 0,0 0 1 0 0,1 0-1 0 0,-1 0-9 0 0,4-1 18 0 0,1 1 0 0 0,-1-1 0 0 0,4 2-18 0 0,2 0 46 0 0,1 2 1 0 0,4 1-47 0 0,15 3 0 0 0,-14-3 64 0 0,-11-1-64 0 0,-4-2 0 0 0,0 0 0 0 0,0 0 0 0 0,1 0 0 0 0,-1 0 0 0 0,3 0 0 0 0,13 3 64 0 0,-1-1-64 0 0,-6-1 11 0 0,-2 0 31 0 0,1-2-31 0 0,-4 0 0 0 0,-3 0 42 0 0,3 1 11 0 0,-6 0-63 0 0,-1-1 0 0 0,1 0 0 0 0,-1 0 0 0 0,1 0 0 0 0,-1 0 0 0 0,1 1-1 0 0,-1-1 1 0 0,1 0 0 0 0,-1 0 0 0 0,1 1 0 0 0,-1-1 0 0 0,1 0 0 0 0,-1 1 0 0 0,1-1 0 0 0,-1 1 0 0 0,0-1-1 0 0,1 1 0 0 0,1 1-15 0 0,0-1-136 0 0,-1 1-1 0 0,1-1 1 0 0,-1 1 0 0 0,0-1-1 0 0,0 1 1 0 0,0 0 0 0 0,1-1-1 0 0,-2 1 1 0 0,1 0 0 0 0,1 2 151 0 0,-1-2-1551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0 3679 0 0,'0'0'284'0'0,"0"0"119"0"0,0 0 1193 0 0,0 0 541 0 0,-2 3 110 0 0,-46 94 3560 0 0,2-4-4341 0 0,5-16 273 0 0,-8 29-1739 0 0,31-62 422 0 0,2 1 0 0 0,1 1-1 0 0,1 12-421 0 0,-8 51 233 0 0,18-78-241 0 0,1-1-1 0 0,1 19 9 0 0,3-38-183 0 0,0-1 0 0 0,0 1 0 0 0,1-1 0 0 0,1 1 0 0 0,0-1 0 0 0,1 4 183 0 0,-1-10-1791 0 0,5 5-4744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0 6911 0 0,'0'0'315'0'0,"0"0"-7"0"0,0 0-35 0 0,0 0 589 0 0,0 0 275 0 0,0 0 58 0 0,0 0-51 0 0,2 3-260 0 0,9 8-110 0 0,-6-4-26 0 0,2 7-455 0 0,-2-1-1 0 0,0 2 1 0 0,0-1 0 0 0,-1 0-1 0 0,-1 1 1 0 0,0 0-1 0 0,-2 0 1 0 0,1-1-1 0 0,-2 1 1 0 0,0 0-1 0 0,-1 8-292 0 0,-1 4 235 0 0,-2 1-1 0 0,-1-1 0 0 0,-1 0 1 0 0,-1 0-1 0 0,-1-1 0 0 0,-2 0-234 0 0,2-8 32 0 0,0 0-1 0 0,-1 0 1 0 0,-1-1 0 0 0,-1-1-1 0 0,0 0 1 0 0,-1 0 0 0 0,-6 5-32 0 0,-37 41-22 0 0,53-61-162 0 0,2-1-825 0 0,0 0-3434 0 0,0 0-1473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211 135 7487 0 0,'0'0'340'0'0,"0"0"-5"0"0,-2-1-215 0 0,-1 1-109 0 0,-18-8 99 0 0,19 7 450 0 0,2 1 191 0 0,0 0 32 0 0,0 0-22 0 0,0 0-121 0 0,0 0-52 0 0,1-3-11 0 0,4-3-399 0 0,0-1 0 0 0,0 1 0 0 0,0 0 0 0 0,1 1 0 0 0,0-1 0 0 0,0 1 0 0 0,0 0 0 0 0,1 1 0 0 0,0-1 0 0 0,0 1 0 0 0,2 0-178 0 0,14-7 445 0 0,2 1 0 0 0,22-6-445 0 0,-35 12 115 0 0,0 1 1 0 0,0 1-1 0 0,0 0 0 0 0,0 1 0 0 0,5 0-115 0 0,26-3 330 0 0,-30 2-158 0 0,-1 1 0 0 0,0 0 1 0 0,0 0-1 0 0,7 2-172 0 0,-18-1 20 0 0,0 0 0 0 0,0 0-1 0 0,0 1 1 0 0,0-1 0 0 0,0 0 0 0 0,0 0 0 0 0,0 1 0 0 0,0-1 0 0 0,-1 1-1 0 0,1-1 1 0 0,0 1 0 0 0,0-1 0 0 0,0 1 0 0 0,0-1 0 0 0,0 2-20 0 0,2 0 51 0 0,-1 0-30 0 0,-1-1-1 0 0,1 1 1 0 0,0-1 0 0 0,-1 1-1 0 0,0 0 1 0 0,1 0-1 0 0,-1 0 1 0 0,0 0 0 0 0,0 0-1 0 0,0 0 1 0 0,0 0 0 0 0,0 0-1 0 0,-1 0 1 0 0,1 0-1 0 0,0 1 1 0 0,-1-1 0 0 0,0 0-1 0 0,1 0 1 0 0,-1 1-1 0 0,0-1 1 0 0,0 0 0 0 0,-1 0-1 0 0,1 1-20 0 0,-1 4 47 0 0,0 0-1 0 0,0 0 1 0 0,-1 0 0 0 0,0 0-1 0 0,-1-1 1 0 0,1 1-1 0 0,-1 0-46 0 0,-15 26 172 0 0,-2-1-1 0 0,0 0 1 0 0,-14 13-172 0 0,29-38 21 0 0,-84 106 413 0 0,-87 84-434 0 0,36-41 310 0 0,81-93 242 0 0,57-61-390 0 0,2-2-28 0 0,0 0-7 0 0,0 0-6 0 0,0 0-10 0 0,0 0-38 0 0,3 0-19 0 0,6 2-10 0 0,1 0 0 0 0,-1-1 1 0 0,1-1-1 0 0,-1 1 0 0 0,1-2 1 0 0,-1 1-1 0 0,1-1 0 0 0,7-3-44 0 0,-7 3 21 0 0,-1 0-1 0 0,1 1 1 0 0,-1 0 0 0 0,1 1-1 0 0,-1-1 1 0 0,1 2-21 0 0,4-1 37 0 0,0 0 0 0 0,6 0-37 0 0,218-4 25 0 0,-146 4-209 0 0,-62-2-140 0 0,-15 0-1547 0 0,0 1 1 0 0,8 2 1870 0 0,-20-2-1358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9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337 0 8287 0 0,'0'0'639'0'0,"-1"4"-294"0"0,-90 276 7878 0 0,62-211-6965 0 0,-4-2 0 0 0,-15 22-1258 0 0,40-75 111 0 0,-33 54 441 0 0,-6 4-552 0 0,27-42 30 0 0,3-5-214 0 0,15-23-168 0 0,2-2-1109 0 0,0 0-478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70 3223 0 0,'-4'-15'717'0'0,"2"11"-562"0"0,-4-4 1668 0 0,1-4 720 0 0,5 12-1730 0 0,0 0-186 0 0,0 0-34 0 0,0 0-36 0 0,0 0-119 0 0,0 0-57 0 0,0 0-12 0 0,2-1 2 0 0,2-1-264 0 0,-1 0 0 0 0,0 1 0 0 0,1 0-1 0 0,-1-1 1 0 0,1 1 0 0 0,-1 0 0 0 0,1 0 0 0 0,1 1-107 0 0,35-4 663 0 0,-19 2-262 0 0,2 0-19 0 0,13-2 653 0 0,14 2-1035 0 0,7 0 372 0 0,-26 0 101 0 0,6 1-473 0 0,-27 2 124 0 0,1 0-1 0 0,0 0 1 0 0,-1 1-1 0 0,1 0 1 0 0,3 2-124 0 0,-7-2 60 0 0,-1 1 0 0 0,0-1 0 0 0,0 1 1 0 0,0 0-1 0 0,0 1 0 0 0,-1 0 1 0 0,1-1-1 0 0,-1 2 0 0 0,0-1 1 0 0,3 4-61 0 0,-4-5 16 0 0,-1 1 0 0 0,0 0 0 0 0,-1 0-1 0 0,1 0 1 0 0,-1 0 0 0 0,1 0 0 0 0,-1 1 0 0 0,-1-1 0 0 0,1 0 0 0 0,-1 1 0 0 0,1 0 0 0 0,-1-1 0 0 0,0 1 0 0 0,-1 0 0 0 0,1 2-16 0 0,-1 1 29 0 0,-1 0 0 0 0,1 0 0 0 0,-2 0 0 0 0,1 0 0 0 0,-1 0 0 0 0,0 0 0 0 0,0 0 0 0 0,-1-1 0 0 0,0 1 0 0 0,-1-1 0 0 0,0 0-1 0 0,0 0 1 0 0,-1 1-29 0 0,-6 7 87 0 0,0-1 0 0 0,0 0 0 0 0,-1-1 0 0 0,-1 0 0 0 0,-7 4-87 0 0,10-10 31 0 0,0 1 1 0 0,-1-2-1 0 0,0 1 1 0 0,0-2-1 0 0,-1 1 1 0 0,-8 2-32 0 0,-1 0 98 0 0,-8 6-98 0 0,15-5 10 0 0,12-9-10 0 0,1 1 0 0 0,0 0 0 0 0,-1 1 0 0 0,1-1 0 0 0,0 0 0 0 0,0 0 0 0 0,0 0 0 0 0,0 1 0 0 0,0-1 0 0 0,1 0 0 0 0,-1 0 0 0 0,1 0 0 0 0,-1 0 0 0 0,1 0 0 0 0,0 0 0 0 0,-1 0 0 0 0,1 0 0 0 0,0 0 0 0 0,0 0 0 0 0,0 0 0 0 0,0 0 0 0 0,0 0 0 0 0,0 1 0 0 0,1 1 0 0 0,-1 0 0 0 0,1 0 0 0 0,0 0 0 0 0,0 0 0 0 0,1 0 0 0 0,-1 0 0 0 0,0 0 0 0 0,1 0 0 0 0,0 0 0 0 0,0-1 0 0 0,1 3 0 0 0,5 4 0 0 0,1 0 0 0 0,4 4 0 0 0,5 4 0 0 0,-8-6 0 0 0,0 1 0 0 0,0 1 0 0 0,-1-1 0 0 0,-1 1 0 0 0,0 1 0 0 0,-1-1 0 0 0,-1 1 0 0 0,0 1 0 0 0,-1-1 0 0 0,0 1 0 0 0,2 15 0 0 0,-6-25 4 0 0,4 18 47 0 0,-2 1-1 0 0,0 0 1 0 0,-1 23-51 0 0,-3-25 227 0 0,-1-1 0 0 0,-3 17-227 0 0,3-28 145 0 0,-1 0 0 0 0,0 0 0 0 0,0 0-1 0 0,-1-1 1 0 0,-1 1 0 0 0,-3 6-145 0 0,5-11 82 0 0,-1-1 1 0 0,1 0-1 0 0,0 0 1 0 0,-1 0-1 0 0,0 0 1 0 0,0-1 0 0 0,0 1-1 0 0,-1-1 1 0 0,1 0-1 0 0,-1-1 1 0 0,1 1-1 0 0,-1-1 1 0 0,0 1-83 0 0,-12 3 223 0 0,-1 0-1 0 0,0 0 1 0 0,-2-1-223 0 0,0 0 120 0 0,6-2-92 0 0,0-3 49 0 0,-1-2 3 0 0,2-2-44 0 0,11 2-79 0 0,-1 1 0 0 0,2-1 0 0 0,-1 1 0 0 0,0-1-1 0 0,0 0 1 0 0,0 0 0 0 0,1 1 0 0 0,-1-1-1 0 0,1 0 1 0 0,0 0 0 0 0,-1-1 0 0 0,1 1 0 0 0,0 0-1 0 0,0 0 1 0 0,1-1 0 0 0,-1 1 0 0 0,0 0-1 0 0,1-1 1 0 0,-1 1 43 0 0,1 1-120 0 0,0 0 0 0 0,0 0 1 0 0,0 0-1 0 0,0 0 0 0 0,0 1 0 0 0,0-1 0 0 0,0 0 0 0 0,0 0 1 0 0,0 0-1 0 0,1 0 0 0 0,-1 0 0 0 0,0 1 0 0 0,1-1 0 0 0,-1 0 1 0 0,0 0-1 0 0,1 0 120 0 0,1-2-389 0 0,5-14-966 0 0,1-1-12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78 3679 0 0,'-1'-6'72'0'0,"0"-1"-1"0"0,1 0 0 0 0,0 1 1 0 0,0-1-1 0 0,1 0 0 0 0,0 1 1 0 0,0-1-1 0 0,1-2-71 0 0,-1 7 1088 0 0,-1 2 357 0 0,2-2 69 0 0,0 1-1337 0 0,1-1 1 0 0,-1 1 0 0 0,1 0 0 0 0,-1 0 0 0 0,1 0-1 0 0,0 0 1 0 0,-1 0 0 0 0,1 0 0 0 0,0 1-1 0 0,0-1 1 0 0,-1 1 0 0 0,1 0 0 0 0,0 0 0 0 0,0 0-1 0 0,0 0 1 0 0,-1 1 0 0 0,1-1 0 0 0,0 1-1 0 0,0-1 1 0 0,-1 1 0 0 0,3 1-178 0 0,18 8 622 0 0,-1 1 1 0 0,0 2-1 0 0,0 0 1 0 0,-1 1-1 0 0,6 7-622 0 0,-13-9 306 0 0,0 1 0 0 0,-1 1 1 0 0,0 0-1 0 0,9 13-306 0 0,1 6 904 0 0,14 28-904 0 0,-12-15 488 0 0,-1 2 1 0 0,-2 2-489 0 0,-10-19 242 0 0,-1 0 1 0 0,-2 1-1 0 0,5 27-242 0 0,-7-9 239 0 0,-1 0 1 0 0,-3 1-1 0 0,-2 0 0 0 0,-4 29-239 0 0,-3-14 252 0 0,-3 0-1 0 0,-3-1 1 0 0,-8 17-252 0 0,-6 13 315 0 0,-4-1 0 0 0,-4-1-1 0 0,-13 18-314 0 0,27-72 220 0 0,-2-1-1 0 0,-15 20-219 0 0,-54 69 623 0 0,65-93-453 0 0,-23 28 333 0 0,-2-3-1 0 0,-25 20-502 0 0,67-69 57 0 0,-1-1 0 0 0,0-1-1 0 0,0 0 1 0 0,-4 2-57 0 0,-9 6 56 0 0,21-15-249 0 0,2-1-486 0 0,-3 0-655 0 0,-4-1 1118 0 0,2-2-6008 0 0,-4-2-466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4:25.2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3880 1708 2303 0 0,'0'0'199'0'0,"0"0"-7"0"0,0 0-7 0 0,0 0-1 0 0,0 0-1 0 0,0 0-6 0 0,0 0-1 0 0,0 0 0 0 0,0 0 42 0 0,0 0 174 0 0,0 0 78 0 0,0 0 12 0 0,0 0-9 0 0,0 0-56 0 0,0 0-29 0 0,0 0-4 0 0,3 0-10 0 0,24-5 1155 0 0,-24 4-1256 0 0,1 1-99 0 0,0-1-1 0 0,0 0 0 0 0,0 0 1 0 0,0 0-1 0 0,2-1-173 0 0,-3 1 52 0 0,4 0 44 0 0,0 0-1 0 0,0 1 1 0 0,-1-1 0 0 0,1 2-1 0 0,0-1 1 0 0,0 1 0 0 0,-1 0-1 0 0,1 0 1 0 0,0 1-1 0 0,2 1-95 0 0,6 0 107 0 0,79 15 251 0 0,-24-5-202 0 0,-47-8-91 0 0,-12-2-13 0 0,0-1 0 0 0,0 0 0 0 0,0-1 1 0 0,5 0-53 0 0,66 1 430 0 0,-40 0-208 0 0,-24 0 11 0 0,17-2-233 0 0,14-1 178 0 0,-20 1 18 0 0,0-1-1 0 0,12-3-195 0 0,-28 2 50 0 0,123-22 330 0 0,-72 12-148 0 0,13 1-232 0 0,44-7 154 0 0,-83 11-52 0 0,0 1-1 0 0,16 0-101 0 0,-39 5 82 0 0,14-4-82 0 0,8 0 78 0 0,4 1 1 0 0,-9 2 87 0 0,0-1 0 0 0,31-8-166 0 0,-19 3 112 0 0,-9 2 0 0 0,-3 1-8 0 0,1 1 1 0 0,-1 2 0 0 0,19 2-105 0 0,-31 1 61 0 0,-8-1-22 0 0,-1 0 1 0 0,5-1-40 0 0,24-1 92 0 0,32 1-92 0 0,-31 2 3 0 0,-8 1 50 0 0,-18-2-53 0 0,-5-1 1 0 0,28 0 62 0 0,-5 0-3 0 0,-1 2 12 0 0,-19-1-36 0 0,-3 1 18 0 0,0-1 0 0 0,7-1-54 0 0,31-1 130 0 0,-35 2-120 0 0,4 0-10 0 0,4 0 12 0 0,-18 0 4 0 0,-1-1 1 0 0,1 2-1 0 0,0-1 1 0 0,0 0-1 0 0,0 0 1 0 0,-1 1-1 0 0,1-1 0 0 0,2 2-16 0 0,24 6 225 0 0,-18-6-153 0 0,-8-1-1 0 0,-3-1-6 0 0,0 0-1 0 0,0 0 6 0 0,0 0 15 0 0,0 0-10 0 0,0 0 15 0 0,0 0 6 0 0,0 0 0 0 0,0 0-5 0 0,0 0-22 0 0,0 0-5 0 0,0 0 0 0 0,0 0 2 0 0,0 0 4 0 0,0 0 2 0 0,0 0 0 0 0,0 0 0 0 0,0 0 0 0 0,0 0 4 0 0,0 0 11 0 0,0 0-18 0 0,0 0 5 0 0,1-2 31 0 0,3-6-13 0 0,-3 6-11 0 0,0-1-3 0 0,4-15 91 0 0,0 0 0 0 0,2-19-169 0 0,1-6 107 0 0,-4 25-46 0 0,-1 1 1 0 0,0-11-62 0 0,-3 24-1 0 0,3-112 76 0 0,-14-91-11 0 0,9 158-32 0 0,1 0 0 0 0,3 0 0 0 0,2 0 0 0 0,5-24-32 0 0,18-67 0 0 0,-19 112 0 0 0,2-5 0 0 0,2-3 0 0 0,-5 8 0 0 0,-6 21 0 0 0,3-13 0 0 0,0-1 0 0 0,-2 1 0 0 0,-1-1 0 0 0,0 0 0 0 0,-2-15 0 0 0,0 9 0 0 0,-3-4 0 0 0,0 5 0 0 0,0 4 0 0 0,2 10 0 0 0,-2-11 0 0 0,2 20 0 0 0,-2-8 0 0 0,-2 1 0 0 0,0 0 0 0 0,-3 2 0 0 0,0 0 0 0 0,-6-4 0 0 0,13 11 0 0 0,-14-8 0 0 0,1 0 1 0 0,11 8 2 0 0,1 1 4 0 0,-1-1 36 0 0,-9-1-22 0 0,-13 0 35 0 0,20 2-48 0 0,-89 4 171 0 0,91-4-172 0 0,-16 2 60 0 0,-15 2-67 0 0,-90 13 124 0 0,90-14-120 0 0,-193 12 63 0 0,148-11-70 0 0,-120 12 121 0 0,-12 1-106 0 0,163-14-2 0 0,-339 11 61 0 0,25-11-18 0 0,50-3-28 0 0,-105 4 14 0 0,290 0-39 0 0,-59-8 0 0 0,-88-12 0 0 0,152 10 0 0 0,63 4 0 0 0,-5 2 0 0 0,-46-1 0 0 0,-235-2 0 0 0,297 4 0 0 0,-109-1 0 0 0,-66-1 0 0 0,46 1 0 0 0,93 0 0 0 0,-47 7 0 0 0,-84 18 0 0 0,125-9 0 0 0,8-2 0 0 0,34-4 0 0 0,33-6 0 0 0,1-1 0 0 0,-2 0 0 0 0,-4-1 0 0 0,-27 2 0 0 0,26-1 0 0 0,0-2 0 0 0,-12-1 0 0 0,6-1 0 0 0,-15-4 0 0 0,31 3 0 0 0,0-1 0 0 0,-1 0 0 0 0,1-1 0 0 0,-7-4 0 0 0,-13-5 0 0 0,1-2 0 0 0,0-1 0 0 0,-7-7 0 0 0,5 1 0 0 0,1-1 0 0 0,-10-13 0 0 0,-15-11 0 0 0,41 34 0 0 0,-3-2 0 0 0,-2-1 0 0 0,10 8 0 0 0,6 6 0 0 0,-13-12 0 0 0,-36-28 80 0 0,43 35-90 0 0,6 5-13 0 0,-20-8-8 0 0,3 3 42 0 0,18 6 32 0 0,-7 4-33 0 0,-2 2-24 0 0,0 2-45 0 0,2 1 34 0 0,7-4-18 0 0,-4 10 32 0 0,1 0 1 0 0,1 0-1 0 0,1 1 0 0 0,0-1 1 0 0,1 1-1 0 0,0 2 11 0 0,-16 113-76 0 0,4 34 76 0 0,9-93-7 0 0,-17 133-31 0 0,4-48 12 0 0,-4 97 26 0 0,22-220 0 0 0,3 25 0 0 0,0-29 0 0 0,-1 1 0 0 0,-3 13 0 0 0,0-14-20 0 0,1 1 1 0 0,1-1-1 0 0,1 0 0 0 0,2 0 1 0 0,5 26 19 0 0,-5-46-320 0 0,1 1 0 0 0,0-1 0 0 0,2 5 320 0 0,4 6-1014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4:27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42 4807 0 0,'0'0'216'0'0,"2"-3"-10"0"0,3-7-122 0 0,-3 7 121 0 0,-1 0 36 0 0,6-8-1 0 0,-5 9 4 0 0,-2 2 18 0 0,0 0 8 0 0,0 0 2 0 0,1-2-12 0 0,2-5 239 0 0,-6 12 656 0 0,-6 15-445 0 0,-4 14-354 0 0,2 1 0 0 0,2 0-1 0 0,-1 11-355 0 0,-2 26 553 0 0,2 10-553 0 0,6 6 268 0 0,0 0 36 0 0,2-70-224 0 0,0 4 189 0 0,-1-1 0 0 0,-3 9-269 0 0,3-15 374 0 0,1 0 0 0 0,-1 5-374 0 0,1-3 1504 0 0,4-19-1416 0 0,24-38 88 0 0,-16 22-39 0 0,1 1 0 0 0,11-13-137 0 0,1 4 0 0 0,25-21 0 0 0,-34 34 0 0 0,1 1 0 0 0,1 0 0 0 0,0 2 0 0 0,4-3 0 0 0,-11 8 0 0 0,1 1 0 0 0,-1 0 0 0 0,1 0 0 0 0,0 1 0 0 0,0 0 0 0 0,4 0 0 0 0,-9 2 0 0 0,1 0 0 0 0,-1 0 0 0 0,0 1 0 0 0,1 0 0 0 0,-1 0 0 0 0,0 1 0 0 0,0-1 0 0 0,1 1 0 0 0,-1 0 0 0 0,0 1 0 0 0,0-1 0 0 0,0 1 0 0 0,1 0 0 0 0,9 7 0 0 0,-11-5-3 0 0,1 0 0 0 0,-1 0 0 0 0,-1 0 0 0 0,1 0 0 0 0,0 0-1 0 0,-1 1 1 0 0,0 0 0 0 0,0 0 0 0 0,1 2 3 0 0,4 11-20 0 0,-1-1 0 0 0,0 5 20 0 0,0-2-4 0 0,-1 0 4 0 0,5 20 0 0 0,1-3 0 0 0,-7-19 0 0 0,8 33 75 0 0,-9-35-32 0 0,-2-11-37 0 0,8 19-30 0 0,-2-9-112 0 0,-2 0-12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31.2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592 1 1375 0 0,'0'0'310'0'0,"0"0"760"0"0,0 0 333 0 0,0 0 65 0 0,0 0-116 0 0,0 0-557 0 0,0 0-246 0 0,0 0-49 0 0,0 0-5 0 0,0 0 21 0 0,0 0 10 0 0,0 0 2 0 0,0 0-21 0 0,0 0-90 0 0,0 0-38 0 0,0 0-10 0 0,0 0-21 0 0,0 0-84 0 0,-3 0-37 0 0,-4 2-111 0 0,-1 1-1 0 0,0 0 1 0 0,1 0 0 0 0,-1 1 0 0 0,1 0-1 0 0,-6 4-115 0 0,-14 10 497 0 0,-3 5-497 0 0,-2 2 218 0 0,-29 15 74 0 0,28-19-32 0 0,-12 11-260 0 0,-64 61 234 0 0,104-89-230 0 0,-13 11 42 0 0,1 1-1 0 0,-1 2-45 0 0,14-14 7 0 0,-1 1 0 0 0,1 0 0 0 0,1 0 0 0 0,-1 1 0 0 0,1-1 0 0 0,0 1 0 0 0,0 0 0 0 0,0 0 0 0 0,-1 5-7 0 0,0 7 0 0 0,3 0 0 0 0,2 0 0 0 0,0-16 4 0 0,-1 1-1 0 0,1-1 0 0 0,-1 0 1 0 0,1 0-1 0 0,0 0 0 0 0,0 1-3 0 0,2 1 28 0 0,0 0 0 0 0,0 0-1 0 0,0 0 1 0 0,0-1 0 0 0,0 1 0 0 0,1-1-1 0 0,0 0 1 0 0,0 0 0 0 0,2 1-28 0 0,11 7 193 0 0,12 5-193 0 0,-25-14 16 0 0,26 12 68 0 0,-18-9-34 0 0,-1 0-1 0 0,7 5-49 0 0,-3-1 9 0 0,9 7-8 0 0,10 2-1 0 0,-23-13 11 0 0,-1 1 0 0 0,0 0-1 0 0,0 0 1 0 0,-1 1 0 0 0,8 6-11 0 0,-9-5 5 0 0,4 2-4 0 0,-1 2 0 0 0,0 0 0 0 0,0 0 0 0 0,-1 1 0 0 0,0 1-1 0 0,-5-6 29 0 0,-1 1 0 0 0,0-1 1 0 0,0 1-1 0 0,-1 0 0 0 0,0 0 0 0 0,-1 0 0 0 0,1 0 0 0 0,-2 1 0 0 0,1 8-29 0 0,-1-12 23 0 0,-1 1-1 0 0,0-1 1 0 0,0 1-1 0 0,-1-1 1 0 0,0 0-1 0 0,0 1 1 0 0,0-1 0 0 0,-1 0-1 0 0,0 0 1 0 0,0 0-1 0 0,-1 0 1 0 0,0 0-1 0 0,0-1 1 0 0,0 1-1 0 0,-1 1-22 0 0,0-3 86 0 0,-1 1-1 0 0,1 0 1 0 0,-1-1-1 0 0,0 0 1 0 0,0 0-1 0 0,0-1 1 0 0,0 0-1 0 0,-5 3-85 0 0,-6 2 253 0 0,0-1 0 0 0,-10 2-253 0 0,10-4 114 0 0,0-2 1 0 0,0 0-1 0 0,-1 0 1 0 0,-7-1-115 0 0,-20 3 167 0 0,-2 0-43 0 0,0-3-1 0 0,-22-1-123 0 0,65-1 2 0 0,-8 0 16 0 0,0-1 0 0 0,1 0 0 0 0,-2-1-18 0 0,0-1-4 0 0,-5-9-139 0 0,16 11-209 0 0,1 1-91 0 0,0-3-1126 0 0,0-13-4486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31.7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98 1 2303 0 0,'0'0'386'0'0,"0"0"776"0"0,0 0 337 0 0,0 0 65 0 0,0 0-137 0 0,-1 2-647 0 0,-6 6-424 0 0,0 1 1 0 0,1 0 0 0 0,0 1 0 0 0,1 0-1 0 0,0 0 1 0 0,0 2-357 0 0,-9 17 678 0 0,8-19-394 0 0,0 1-1 0 0,1 0 1 0 0,1 0-1 0 0,0 0 1 0 0,0 1-1 0 0,1-1 1 0 0,1 1-1 0 0,-1 7-283 0 0,0 12 981 0 0,2 1-981 0 0,1-22 179 0 0,0 1-1 0 0,1 0 1 0 0,0-1-1 0 0,3 10-178 0 0,-1-7 147 0 0,0-2 13 0 0,0 0 1 0 0,0 1 0 0 0,1-1-1 0 0,0-1 1 0 0,1 1 0 0 0,5 8-161 0 0,-5-12 102 0 0,1 1 1 0 0,0 0 0 0 0,0-1-1 0 0,1 0 1 0 0,3 2-103 0 0,-9-8 18 0 0,0 0-1 0 0,0 0 1 0 0,0 0 0 0 0,0 0 0 0 0,1-1-1 0 0,-1 1 1 0 0,0-1 0 0 0,0 1 0 0 0,1-1-1 0 0,-1 1 1 0 0,0-1-18 0 0,5 2 38 0 0,1 1 16 0 0,1 0 0 0 0,-1 0 0 0 0,0-1-1 0 0,1 0 1 0 0,0-1 0 0 0,1 1-54 0 0,9 0 142 0 0,1-2 0 0 0,0 0-142 0 0,7 1 104 0 0,-10-1-43 0 0,0 0-1 0 0,-1 0 0 0 0,1-2 0 0 0,2-1-60 0 0,15-3-37 0 0,-1-2-1 0 0,0-2 0 0 0,0 0 1 0 0,28-15 37 0 0,-46 19-722 0 0,-12 5 305 0 0,-2 1-150 0 0,0 0-606 0 0,0 0-262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9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35 6159 0 0,'0'0'282'0'0,"0"0"-8"0"0,0 0-88 0 0,0 0 279 0 0,0 0 140 0 0,0 0 31 0 0,0 0-12 0 0,0 0-68 0 0,-1-1-32 0 0,1 0-415 0 0,0 1-1 0 0,0 0 0 0 0,-1 0 1 0 0,1-1-1 0 0,0 1 0 0 0,0 0 1 0 0,0 0-1 0 0,0-1 0 0 0,0 1 1 0 0,0 0-1 0 0,0 0 0 0 0,0-1 1 0 0,0 1-1 0 0,0 0 0 0 0,0-1 1 0 0,0 1-1 0 0,0 0 0 0 0,0 0 1 0 0,0-1-1 0 0,0 1 0 0 0,0 0 1 0 0,1 0-1 0 0,-1-1 0 0 0,0 1 1 0 0,0 0-1 0 0,0 0 0 0 0,0 0 1 0 0,0-1-1 0 0,1 1 0 0 0,-1 0 1 0 0,0 0-1 0 0,0 0 0 0 0,0-1 1 0 0,1 1-1 0 0,-1 0 0 0 0,0 0 1 0 0,0 0-1 0 0,1 0-108 0 0,0-1 127 0 0,1 0-1 0 0,-1 1 1 0 0,1-1 0 0 0,-1 1 0 0 0,1 0 0 0 0,-1-1-1 0 0,1 1 1 0 0,0 0-127 0 0,4 0 77 0 0,0-1 1 0 0,0 2-1 0 0,0-1 0 0 0,3 1-77 0 0,75 18 979 0 0,25 4 208 0 0,-81-18-623 0 0,-1-2 1 0 0,29 0-565 0 0,-22-4 849 0 0,-1-2-1 0 0,25-5-848 0 0,-58 7 34 0 0,1 1 0 0 0,0 0-1 0 0,-1 0 1 0 0,1 0 0 0 0,-1 0 0 0 0,1-1 0 0 0,-1 1-1 0 0,1 0 1 0 0,-1 0 0 0 0,1-1 0 0 0,-1 1-1 0 0,1 0 1 0 0,-1-1 0 0 0,1 1 0 0 0,-1-1 0 0 0,1 1-1 0 0,-1-1 1 0 0,0 1 0 0 0,1-1 0 0 0,-1 1-1 0 0,0-1 1 0 0,1 1 0 0 0,-1-1 0 0 0,0 1-1 0 0,0-1 1 0 0,1 1 0 0 0,-1-1-34 0 0,0 0-72 0 0,1-1 160 0 0,-1 2 0 0 0,-6-8 88 0 0,4 6-156 0 0,1 0-1 0 0,-1 0 1 0 0,0 0-1 0 0,0 0 1 0 0,0 0-1 0 0,0 1 1 0 0,0-1-1 0 0,-1 1 1 0 0,1 0-1 0 0,0 0 1 0 0,-1-1 0 0 0,1 2-1 0 0,-1-1 1 0 0,1 0-1 0 0,-1 0 1 0 0,-1 1-20 0 0,-8-2 48 0 0,1 0 1 0 0,-1 1 0 0 0,-2 1-49 0 0,1-1 29 0 0,-64-1 179 0 0,-6 3-208 0 0,50-1 0 0 0,-30-5 0 0 0,24 2 0 0 0,-1 2 0 0 0,33 0 0 0 0,5 1-2 0 0,0 0 1 0 0,0 0-1 0 0,-1 0 0 0 0,1 0 1 0 0,0 0-1 0 0,0 0 1 0 0,-1 1-1 0 0,1-1 0 0 0,-1 1 2 0 0,2 0-69 0 0,3 0-2 0 0,6 4 49 0 0,0-1-1 0 0,1 1 0 0 0,-1-2 0 0 0,1 1 0 0 0,0-1 0 0 0,0-1 0 0 0,0 1 0 0 0,1-1 0 0 0,-1-1 0 0 0,5 0 23 0 0,94 13-72 0 0,2-2 72 0 0,-80-8 1 0 0,17 5-1 0 0,-24-4 11 0 0,-22-5 48 0 0,-1 0 9 0 0,0 0 9 0 0,0 0 3 0 0,0 0 0 0 0,0 0 3 0 0,0 0 11 0 0,0 0 9 0 0,-11 0 12 0 0,1-1 1 0 0,-1-1-1 0 0,1 0 0 0 0,-3-1-115 0 0,-15-3 126 0 0,-89-18 95 0 0,75 15-232 0 0,40 9-43 0 0,2 0-17 0 0,2 2 11 0 0,2 4-159 0 0,1 0 0 0 0,-1 0 0 0 0,2 0 0 0 0,-1 0-1 0 0,3 1 220 0 0,10 5-6550 0 0,-7-6-248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32.0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0 106 8287 0 0,'0'0'382'0'0,"0"0"-8"0"0,0 0-198 0 0,2-2 58 0 0,17-13 644 0 0,-13 11-633 0 0,0 0 0 0 0,1 1-1 0 0,0 0 1 0 0,0 1-1 0 0,4-2-244 0 0,1 0 268 0 0,-6 2-160 0 0,36-13 1265 0 0,34-6-1373 0 0,-58 16 119 0 0,2 1 14 0 0,11-2-133 0 0,-26 6 10 0 0,21-6 46 0 0,-21 4-50 0 0,19-1-22 0 0,-21 2-81 0 0,-3 1-591 0 0,0 0-2439 0 0,0 0-1045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32.4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0 193 6911 0 0,'0'0'528'0'0,"2"-2"-208"0"0,0-2 29 0 0,0 1-1 0 0,1-1 1 0 0,0 1-1 0 0,0 0 1 0 0,-1 0 0 0 0,2 0-1 0 0,-1 0 1 0 0,0 0-1 0 0,1 1 1 0 0,0-1-349 0 0,13-6 422 0 0,0 1 0 0 0,1 0 0 0 0,0 1 0 0 0,12-2-422 0 0,-7 1 449 0 0,6-3-449 0 0,-10 4 241 0 0,0 1-1 0 0,7-2-240 0 0,22 0 371 0 0,-27 4-163 0 0,-1 0 0 0 0,7-3-208 0 0,119-39-1011 0 0,-126 40-3885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45.239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280 562 3223 0 0,'-2'-1'390'0'0,"-6"-6"426"0"0,6 5 192 0 0,2 2 42 0 0,0-1-951 0 0,0 1-1 0 0,0-1 0 0 0,0 0 0 0 0,1 0 1 0 0,-1 0-1 0 0,0 1 0 0 0,1-1 0 0 0,-1 0 0 0 0,0 0 1 0 0,1 1-1 0 0,-1-1 0 0 0,1 0-98 0 0,1-3 75 0 0,9-20 9 0 0,1 1 1 0 0,1 0-1 0 0,16-20-84 0 0,3 2 447 0 0,3 3 0 0 0,31-29-447 0 0,-33 34 281 0 0,-6 9 35 0 0,2 0 1 0 0,0 2 0 0 0,13-6-317 0 0,-2 1 168 0 0,-10 8 13 0 0,1 2-1 0 0,1 0 0 0 0,13-2-180 0 0,-20 8 86 0 0,-8 3-68 0 0,0 2-1 0 0,0 0 1 0 0,1 2-1 0 0,-1-1 1 0 0,1 2-1 0 0,0 1 1 0 0,8-1-18 0 0,-12 3 90 0 0,-13 0-67 0 0,0 0 0 0 0,0 0 0 0 0,-1 0 1 0 0,1 0-1 0 0,0 0 0 0 0,0 0 0 0 0,0 0 0 0 0,0 0 0 0 0,0 1 0 0 0,0-1 0 0 0,0 0 0 0 0,-1 0 0 0 0,1 1 0 0 0,1 0-23 0 0,7 3 309 0 0,15 8 283 0 0,-22-11-408 0 0,-2-1-2 0 0,0 0-12 0 0,0 0-2 0 0,1 3 0 0 0,0 2-73 0 0,1-1-1 0 0,-1 1 0 0 0,-1 0 1 0 0,1 3-95 0 0,-1-5 214 0 0,0-1 2 0 0,-3 4-145 0 0,1 0 1 0 0,-1-1-1 0 0,0 1 0 0 0,0-1 0 0 0,0 0 0 0 0,-1 0 0 0 0,1 0 0 0 0,-1 0 0 0 0,-1-1 0 0 0,1 1 0 0 0,0-1 1 0 0,-2 0-72 0 0,-13 13 106 0 0,11-9-61 0 0,0 0 0 0 0,-1-1 0 0 0,0 0 0 0 0,-1 0 1 0 0,-6 3-46 0 0,-8 0 261 0 0,-7 2-261 0 0,-19 9 263 0 0,22-9 43 0 0,-1-1 1 0 0,-5 0-307 0 0,-25 10 332 0 0,34-12-213 0 0,-35 14 353 0 0,-17 12-472 0 0,73-33 8 0 0,-18 6 70 0 0,12-5-19 0 0,8-3-29 0 0,3-2-16 0 0,3-5-20 0 0,1 0 0 0 0,0 0 0 0 0,0 1 0 0 0,1-1-1 0 0,0 1 1 0 0,0 0 0 0 0,3-2 6 0 0,20-15 1 0 0,-10 7-4 0 0,1 0 0 0 0,1 2 1 0 0,0 1-1 0 0,8-4 3 0 0,8-1-23 0 0,39-18-8 0 0,-58 29 31 0 0,0 2 0 0 0,0 0 0 0 0,9-1 0 0 0,7-2 0 0 0,-28 7-6 0 0,-1-1 0 0 0,1 1 0 0 0,0 0 1 0 0,0 1-1 0 0,-1 0 0 0 0,1-1 0 0 0,0 2 0 0 0,0-1 0 0 0,1 1 6 0 0,-5-1-1 0 0,-1 1-1 0 0,1-1 1 0 0,-1 0 0 0 0,1 1-1 0 0,-1-1 1 0 0,0 1 0 0 0,1 0-1 0 0,0 0 2 0 0,0 0 0 0 0,-1 1 0 0 0,1 0 0 0 0,-1-1 0 0 0,0 1 0 0 0,1 0 0 0 0,-1 0 0 0 0,0 0 0 0 0,0 0 0 0 0,0 0 0 0 0,0 0 0 0 0,0 0 0 0 0,-1 0 0 0 0,1 0 0 0 0,0 0 0 0 0,-1 0 0 0 0,0 0 0 0 0,0 1 0 0 0,1-1 0 0 0,-1 1 0 0 0,0 1 0 0 0,0-1 0 0 0,-1 1 0 0 0,1 0 0 0 0,0-1 0 0 0,-1 1 0 0 0,0-1 0 0 0,0 1 0 0 0,0 0 0 0 0,-1-1 0 0 0,1 0 0 0 0,-1 1 0 0 0,-8 11 11 0 0,0-2 0 0 0,-1 1-1 0 0,0-1 1 0 0,-1-1 0 0 0,-1 0-1 0 0,-4 3-10 0 0,-26 18 85 0 0,-42 26-85 0 0,6-5 54 0 0,-44 27 204 0 0,14-10 216 0 0,83-54-245 0 0,0-2-1 0 0,-5 2-228 0 0,19-13 161 0 0,9-3-130 0 0,1 0 61 0 0,2-1-17 0 0,0-3-20 0 0,1-3-54 0 0,0 0 0 0 0,1 0 0 0 0,0 0 0 0 0,0 1 1 0 0,0-1-1 0 0,0 1 0 0 0,1 0 0 0 0,0-1 0 0 0,0 1 1 0 0,1 0-1 0 0,2-3-1 0 0,9-9-1 0 0,1 0 0 0 0,9-7 1 0 0,-7 7-1 0 0,14-11-32 0 0,0 1 0 0 0,35-21 33 0 0,75-40-70 0 0,-137 85 70 0 0,24-14-13 0 0,1 1 1 0 0,0 1-1 0 0,1 2 0 0 0,1 1 0 0 0,11-1 13 0 0,-42 13 0 0 0,5-2-14 0 0,0 0 0 0 0,1 1 0 0 0,-1 0 1 0 0,1 0-1 0 0,0 1 14 0 0,-6 2-95 0 0,0-1 84 0 0,0 0 0 0 0,-1 0 0 0 0,1 0 0 0 0,0 0 0 0 0,-1 0 0 0 0,1 0 0 0 0,-1 0 0 0 0,1 0 0 0 0,-1 0 0 0 0,0 1 0 0 0,0-1 0 0 0,1 0 0 0 0,-1 0 0 0 0,0 0 0 0 0,0 1 0 0 0,0-1 0 0 0,0 0 11 0 0,-1 1-12 0 0,1 1-1 0 0,-1-1 1 0 0,1 0-1 0 0,-1 0 1 0 0,0 0-1 0 0,0 0 1 0 0,0 0-1 0 0,0 0 1 0 0,-1 1 12 0 0,-3 4-16 0 0,-1 1-1 0 0,0-1 1 0 0,0-1 0 0 0,-4 4 16 0 0,9-9 0 0 0,-26 21 0 0 0,0-1 0 0 0,-1-1 0 0 0,-16 8 0 0 0,8-5 0 0 0,-38 24 195 0 0,-68 33-195 0 0,118-68 59 0 0,-153 70 479 0 0,175-81-468 0 0,2-1 15 0 0,-1-1-26 0 0,-6-9-49 0 0,7 9-7 0 0,-1-1 1 0 0,1 0-1 0 0,-1 1 0 0 0,1-1 0 0 0,0 0 1 0 0,-1 1-1 0 0,1-1 0 0 0,0 0 0 0 0,0 0 0 0 0,0 1 1 0 0,0-1-1 0 0,0 0 0 0 0,1 0 0 0 0,-1 1-3 0 0,1-3 3 0 0,0 1 0 0 0,0-1 0 0 0,1 1 0 0 0,-1 0 0 0 0,1-1 0 0 0,1-1-3 0 0,5-6 0 0 0,0 1 0 0 0,0 0 0 0 0,6-5 0 0 0,-9 10 1 0 0,36-37-33 0 0,2 3 0 0 0,22-15 32 0 0,-5 11 0 0 0,1 3 0 0 0,66-31 0 0 0,-113 65-18 0 0,-4 1-12 0 0,-17 7 14 0 0,-98 33 88 0 0,-31 3-72 0 0,102-30 70 0 0,0-1-1 0 0,-20 0-69 0 0,0-5 107 0 0,39-2-97 0 0,-1-4 1 0 0,2 0 32 0 0,13 3-42 0 0,-1 0 0 0 0,1 0 1 0 0,0 0-1 0 0,-1 1 0 0 0,1-1 1 0 0,0 0-1 0 0,0 0 0 0 0,-1-1-1 0 0,-5-9-10 0 0,6 9-44 0 0,1 2-10 0 0,1 2 11 0 0,7 9 42 0 0,5-2 1 0 0,0-1-33 0 0,0-1 43 0 0,-14-7 1 0 0,1 0-1 0 0,0 0 1 0 0,0 0 0 0 0,0 0-1 0 0,0 0 1 0 0,0 0 0 0 0,0 0-1 0 0,0 0 1 0 0,0 0 0 0 0,0 0-1 0 0,0 1 1 0 0,0-1 0 0 0,0 0-1 0 0,0 0 1 0 0,0 0 0 0 0,0 0-1 0 0,0 0 1 0 0,0 0 0 0 0,0 0-1 0 0,0 0 1 0 0,0 0 0 0 0,0 0-1 0 0,0 0 1 0 0,0 0 0 0 0,0 0-1 0 0,0 0 1 0 0,0 1 0 0 0,0-1-1 0 0,0 0 1 0 0,0 0 0 0 0,0 0-1 0 0,0 0 1 0 0,0 0 0 0 0,0 0-1 0 0,0 0 1 0 0,0 0 0 0 0,0 0-1 0 0,0 0 1 0 0,0 0 0 0 0,0 0-1 0 0,0 0 1 0 0,0 1 0 0 0,0-1-1 0 0,0 0 1 0 0,0 0 0 0 0,0 0-1 0 0,0 0 1 0 0,0 0 0 0 0,0 0-1 0 0,0 0 1 0 0,0 0 0 0 0,0 0-1 0 0,0 0 1 0 0,0 0 0 0 0,1 0-1 0 0,-1 0 1 0 0,0 0 0 0 0,0 0-1 0 0,0 0 1 0 0,0 0-1 0 0,0 0 1 0 0,0 0 0 0 0,0 0-1 0 0,0 0 1 0 0,-2 2 3 0 0,0-1 0 0 0,0 1 1 0 0,0-1-1 0 0,-1 1 0 0 0,1-1 1 0 0,-1 0-1 0 0,1 0 1 0 0,-1 0-1 0 0,1-1 0 0 0,-1 1 1 0 0,-2 0-5 0 0,0-1 7 0 0,0 1 1 0 0,-1-1-1 0 0,1 0 1 0 0,0-1-1 0 0,0 0 1 0 0,-2 0-8 0 0,-26-4 49 0 0,2 0-30 0 0,0-1 0 0 0,0-2 1 0 0,-1-2-20 0 0,12 4 12 0 0,3 0 4 0 0,0 0-1 0 0,0-1 1 0 0,1 0-1 0 0,-14-9-15 0 0,30 15 0 0 0,-3-1 0 0 0,0 1-1 0 0,1-2 0 0 0,-1 1 1 0 0,1 0-1 0 0,-2-2 1 0 0,-3-3-9 0 0,7 6-15 0 0,3 2 0 0 0,-1 0 23 0 0,14 4-2 0 0,0-1 1 0 0,0 0 0 0 0,0-1 0 0 0,0-1 0 0 0,10 1 2 0 0,18-2-64 0 0,21 5 64 0 0,-65-6 0 0 0,50 3 0 0 0,-23-1 0 0 0,12 1 0 0 0,-29-2 0 0 0,0 0 0 0 0,0-1 0 0 0,0-1 0 0 0,10-1 0 0 0,-16 2 0 0 0,0 0 0 0 0,0 0 0 0 0,0 1 0 0 0,0-1 0 0 0,0 1 0 0 0,0 0 0 0 0,0 0 0 0 0,0 0 0 0 0,-3-1 0 0 0,17 5 0 0 0,1-1 0 0 0,-9-3 10 0 0,-14-4 12 0 0,-11-1 10 0 0,-19-3 98 0 0,0 1 0 0 0,-22 0-130 0 0,41 5 20 0 0,-119-18 226 0 0,102 16-236 0 0,118 2-151 0 0,5-2 112 0 0,-55 1 18 0 0,0 1-1 0 0,-1 1 1 0 0,1 2-1 0 0,2 3 12 0 0,-20-2 0 0 0,-3 1 14 0 0,-22-4 15 0 0,7 0-18 0 0,-32-4 100 0 0,-5 1-111 0 0,-29-4 27 0 0,26 3 19 0 0,-1 1 0 0 0,-1 2-46 0 0,-2 0 108 0 0,-26-4-108 0 0,62 4-22 0 0,8 3 7 0 0,8 0-8 0 0,14 3 19 0 0,0-2 0 0 0,-1 0 0 0 0,2-1 4 0 0,-1-2 0 0 0,-15-1 0 0 0,-1 1 0 0 0,1 0 0 0 0,4 2 0 0 0,-2-1 0 0 0,-1 0 0 0 0,0 0 0 0 0,0 0 0 0 0,0-1 0 0 0,6-1 0 0 0,-5 0-26 0 0,0 0 1 0 0,0 0-1 0 0,0-1 0 0 0,-1-1 0 0 0,1 1 26 0 0,12-5-5913 0 0,-8 4-245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48.80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559 193 4607 0 0,'0'0'354'0'0,"0"0"-158"0"0,-2 0 201 0 0,-7 0 108 0 0,6 0 27 0 0,3 0-37 0 0,0 0-172 0 0,0 0-71 0 0,0 0-18 0 0,0 0 1 0 0,0 0 10 0 0,0 0 3 0 0,0 0 0 0 0,0 0 6 0 0,0 0 22 0 0,1-3 10 0 0,0 1-195 0 0,-1 1-62 0 0,0 1 0 0 0,0-1-1 0 0,0 0 1 0 0,1 0 0 0 0,-1 1 0 0 0,0-1 0 0 0,0 0 0 0 0,1 1 0 0 0,-1-1 0 0 0,1 0-1 0 0,-1 1 1 0 0,0-1 0 0 0,1 1 0 0 0,0-1 0 0 0,-1 1 0 0 0,1-1 0 0 0,-1 1-29 0 0,15-16 451 0 0,-9 9-259 0 0,-1 1-1 0 0,2 0 1 0 0,-1 0-1 0 0,1 0 0 0 0,-1 1 1 0 0,8-4-192 0 0,1 2 211 0 0,1 0 0 0 0,0 1 0 0 0,1 0 0 0 0,0 1 0 0 0,-1 2 0 0 0,1-1 0 0 0,1 2 0 0 0,15-1-211 0 0,-3 3 221 0 0,0 0-1 0 0,-1 2 1 0 0,1 2-1 0 0,23 5-220 0 0,-24-2 178 0 0,0 0 0 0 0,-1 2-1 0 0,-1 1 1 0 0,8 5-178 0 0,-26-10 74 0 0,-1 0-1 0 0,0 0 1 0 0,6 5-74 0 0,-12-9 92 0 0,-2-1 4 0 0,0 0 0 0 0,1 3 16 0 0,3 8 67 0 0,-3-8 28 0 0,-4 0 7 0 0,-4 5-92 0 0,2-1-65 0 0,-1-1 1 0 0,1 0 0 0 0,-1 0-1 0 0,-1 0 1 0 0,1-1-1 0 0,-1 0 1 0 0,0 0 0 0 0,0-1-1 0 0,-3 1-57 0 0,-2 0 32 0 0,-1 0 1 0 0,0-1-1 0 0,-1-1 0 0 0,1 0 0 0 0,0-1 0 0 0,-3 0-32 0 0,-25 0 72 0 0,-16-1-72 0 0,41-1 26 0 0,-8-1 53 0 0,0-1 1 0 0,0 0-1 0 0,0-2 1 0 0,0-1-1 0 0,0-1 0 0 0,1-1 1 0 0,-16-7-80 0 0,32 10 36 0 0,0 0 0 0 0,0 0 1 0 0,1 0-1 0 0,-1-1 0 0 0,1 0 0 0 0,0 0 0 0 0,-2-3-36 0 0,-7-5 66 0 0,11 9-49 0 0,1 1 1 0 0,-1-1 0 0 0,1 1 0 0 0,0-1-1 0 0,0 0 1 0 0,1 0 0 0 0,-1-1 0 0 0,1 1 0 0 0,-2-4-18 0 0,-1-5 10 0 0,3-1-10 0 0,3 11 0 0 0,0-1 0 0 0,-1 1 0 0 0,1-1 0 0 0,1 1 0 0 0,-1 0 0 0 0,0-1 0 0 0,1 1 0 0 0,0 0 0 0 0,-1 0 0 0 0,1 0 0 0 0,1 0 0 0 0,-1 0 0 0 0,1 0 0 0 0,9-8 0 0 0,-1 4-7 0 0,-1 1 1 0 0,1 0-1 0 0,0 0 0 0 0,0 1 0 0 0,1 0 0 0 0,0 1 1 0 0,-1 1-1 0 0,1 0 0 0 0,1 1 0 0 0,6-1 7 0 0,-4 1-8 0 0,0 2-1 0 0,0 0 1 0 0,1 0-1 0 0,-1 2 1 0 0,0 0-1 0 0,0 0 1 0 0,-1 2-1 0 0,9 2 9 0 0,60 21 0 0 0,2 5 0 0 0,-72-26 0 0 0,0 1-1 0 0,-1 1 1 0 0,0 0 0 0 0,8 6 0 0 0,7 6 16 0 0,-27-20-10 0 0,1 0 1 0 0,-1 1 0 0 0,1-1-1 0 0,-1 0 1 0 0,1 1-1 0 0,-1-1 1 0 0,0 1-1 0 0,1-1 1 0 0,-1 1-1 0 0,1-1 1 0 0,-1 0-1 0 0,0 1 1 0 0,0 0-1 0 0,1-1 1 0 0,-1 1-1 0 0,0-1 1 0 0,0 1 0 0 0,0-1-1 0 0,0 1 1 0 0,1 0-7 0 0,-1 0 22 0 0,0 0-12 0 0,1-1-1 0 0,-1 1 1 0 0,0 0 0 0 0,1-1-1 0 0,-1 1 1 0 0,0 0-1 0 0,0-1 1 0 0,0 1 0 0 0,1 0-1 0 0,-1-1 1 0 0,0 1-1 0 0,0 0 1 0 0,0-1-1 0 0,0 1-9 0 0,0 1 26 0 0,0 0 54 0 0,0-2 7 0 0,-2 3 28 0 0,-4 3-33 0 0,0 0 0 0 0,0 0 0 0 0,-1 0 1 0 0,0-1-1 0 0,-6 4-82 0 0,9-6 20 0 0,0-1 1 0 0,-1 1-1 0 0,0-1 1 0 0,1 0-1 0 0,-1-1 0 0 0,0 1 1 0 0,0-1-1 0 0,0 0 1 0 0,0 0-1 0 0,0 0 1 0 0,-2-1-21 0 0,-96-5 128 0 0,31 1-79 0 0,0 0-16 0 0,43 3-3 0 0,-1-2 0 0 0,0-1-30 0 0,13 2 4 0 0,4 0-4 0 0,1-1 0 0 0,-11-2 0 0 0,18 3 0 0 0,0 0 0 0 0,-1 0 0 0 0,1 0 0 0 0,0-1 0 0 0,0 0 0 0 0,0 0 0 0 0,-1-1 0 0 0,-2-4 0 0 0,3-2 0 0 0,4-2-17 0 0,2 9 5 0 0,0 1 0 0 0,0-1 0 0 0,0 1 0 0 0,0-1 1 0 0,0 1-1 0 0,0 0 0 0 0,1 0 0 0 0,-1 0 0 0 0,1-1 0 0 0,0 1 0 0 0,-1 1 1 0 0,1-1-1 0 0,0 0 0 0 0,0 0 0 0 0,0 1 0 0 0,0-1 0 0 0,1 1 1 0 0,-1 0-1 0 0,0-1 0 0 0,1 1 12 0 0,7-4-17 0 0,-1 1 1 0 0,2 0 0 0 0,-1 1-1 0 0,4-1 17 0 0,12-1-17 0 0,0 1 0 0 0,0 1-1 0 0,5 1 18 0 0,20-2-12 0 0,-31 2 12 0 0,1 1 0 0 0,-1 0 0 0 0,1 2 0 0 0,-1 1 0 0 0,0 0 0 0 0,1 2 0 0 0,-1 0 0 0 0,1 1 0 0 0,-17-4 0 0 0,0 1 0 0 0,0-1 0 0 0,-1 1 0 0 0,1 0 0 0 0,0 0 0 0 0,0 0 0 0 0,-1 0 0 0 0,-2-1 0 0 0,0 0 0 0 0,0-1 0 0 0,0 1 0 0 0,0 0 0 0 0,0 0 0 0 0,-1-1 0 0 0,1 1 0 0 0,0 0 0 0 0,-1 0 0 0 0,1 0 0 0 0,-1 0 0 0 0,1 1 1 0 0,0 0 0 0 0,0 0 0 0 0,0 0 0 0 0,-1 0-1 0 0,1 0 1 0 0,-1 0 0 0 0,0 0 0 0 0,0 0 0 0 0,0 1 0 0 0,0-1-1 0 0,0 0 1 0 0,0 0 0 0 0,0 0 0 0 0,-1 0 0 0 0,1 0 0 0 0,-1 0-1 0 0,1 1 0 0 0,-2 0 4 0 0,1 0-1 0 0,-1 1 0 0 0,0-1 0 0 0,0 0 0 0 0,0 0 0 0 0,0 0 0 0 0,0-1 0 0 0,-1 1 0 0 0,-2 2-3 0 0,-4 3 15 0 0,-2-1 0 0 0,1 1 1 0 0,-1-2-1 0 0,0 1 0 0 0,-5 1-15 0 0,-47 20 98 0 0,-58 17-98 0 0,48-19 51 0 0,-20 12-51 0 0,41-16 53 0 0,-1-2 1 0 0,-38 7-54 0 0,82-24 9 0 0,0-1 0 0 0,0 0 0 0 0,0 0 0 0 0,0-1 0 0 0,-1-1 0 0 0,1 1 1 0 0,-8-2-10 0 0,16 1 0 0 0,0 0 1 0 0,0 0 0 0 0,0 0 0 0 0,0 0-1 0 0,0-1 1 0 0,0 1 0 0 0,0 0 0 0 0,0-1-1 0 0,0 1 1 0 0,0-1 0 0 0,1 1 0 0 0,-1-1-1 0 0,0 1 1 0 0,0-1-1 0 0,1 0 0 0 0,-1 1 0 0 0,1-1 0 0 0,-1 0 0 0 0,1 0 0 0 0,0 1 0 0 0,0-1 0 0 0,0 0 0 0 0,-1 0 0 0 0,1 0 0 0 0,0 0 0 0 0,0 1 0 0 0,0-1 0 0 0,0 0 0 0 0,0 0 0 0 0,0 0 0 0 0,1 0 0 0 0,-1 1 0 0 0,0-1 0 0 0,0 0 0 0 0,1 0 0 0 0,-1 0 0 0 0,0 1 0 0 0,1-1 0 0 0,-1 0 0 0 0,1 0 0 0 0,1-2 0 0 0,0-1 0 0 0,0 0 0 0 0,1 1 0 0 0,1-3 0 0 0,9-7 0 0 0,0 1 0 0 0,1 0 0 0 0,0 1 0 0 0,5-2 0 0 0,-12 8 0 0 0,14-8-10 0 0,-1 1 1 0 0,1 2-1 0 0,1 0 0 0 0,13-4 10 0 0,-4 1-14 0 0,-17 8 13 0 0,0 0 0 0 0,1 1 0 0 0,-1 0 0 0 0,1 1 0 0 0,0 1 1 0 0,-1 0-1 0 0,1 1 0 0 0,0 1 0 0 0,0 0 0 0 0,0 1 0 0 0,0 1 0 0 0,5 1 1 0 0,0 2 0 0 0,-14-2 0 0 0,1 0 0 0 0,-1 0 0 0 0,0 1 0 0 0,4 2 0 0 0,-8-4 0 0 0,0-1 0 0 0,-1 0 0 0 0,1 1 0 0 0,-1-1 0 0 0,1 1 0 0 0,0 1 0 0 0,0-1 1 0 0,-1 0 0 0 0,0 1 0 0 0,1-1-1 0 0,-1 1 1 0 0,0-1 0 0 0,-1 1 0 0 0,1-1-1 0 0,0 1 1 0 0,-1-1 0 0 0,1 1 0 0 0,-1 0-1 0 0,0 1 0 0 0,0 1 4 0 0,0-1-1 0 0,-1 1 0 0 0,1 0 0 0 0,-1-1 1 0 0,0 1-1 0 0,0-1 0 0 0,-1 2-3 0 0,-2 3 10 0 0,0 1-1 0 0,-1-1 0 0 0,0-1 1 0 0,0 1-1 0 0,-1-1 0 0 0,-4 5-9 0 0,-12 11 53 0 0,-1-1 0 0 0,0-1 1 0 0,-2-1-1 0 0,0-1 0 0 0,-2-2 0 0 0,-11 6-53 0 0,-11 4 215 0 0,-1-3 1 0 0,-39 13-216 0 0,80-34 17 0 0,-1-1 0 0 0,0 0 1 0 0,0-1-1 0 0,0 0 1 0 0,0-1-1 0 0,-1 0 1 0 0,1-1-1 0 0,-9 0-17 0 0,10 0 18 0 0,1-1 0 0 0,0 0 0 0 0,0-1 0 0 0,0 0 1 0 0,0 0-1 0 0,0 0 0 0 0,1-1 0 0 0,-1-1 0 0 0,1 1 0 0 0,-1-1 0 0 0,-1-2-18 0 0,6 4 7 0 0,0 0 0 0 0,0-1 0 0 0,1 0 0 0 0,0 1 0 0 0,-1-1 0 0 0,1 0 0 0 0,0 0 0 0 0,0 0 0 0 0,0 0 0 0 0,1 0 0 0 0,-1-1 0 0 0,1 1 0 0 0,0-1 0 0 0,0 1 0 0 0,0-1 0 0 0,-1-2-7 0 0,1-1 10 0 0,0-1 0 0 0,1 1 0 0 0,0 0 0 0 0,0 0 0 0 0,0 0 0 0 0,1 0 0 0 0,0 0 0 0 0,1-2-10 0 0,1-2-11 0 0,1 1 0 0 0,0-1 1 0 0,0 1-1 0 0,1 0 0 0 0,0 0 0 0 0,1 0 0 0 0,3-4 11 0 0,12-15-100 0 0,17-16 100 0 0,-32 38-15 0 0,1 0 1 0 0,0 0-1 0 0,0 1 0 0 0,1 0 0 0 0,-1 0 1 0 0,1 1-1 0 0,1 0 0 0 0,2-1 15 0 0,-5 3-5 0 0,0 0 0 0 0,0 1 0 0 0,0 0 0 0 0,1 0 0 0 0,-1 1 0 0 0,0 0 0 0 0,1 0 0 0 0,-1 0 0 0 0,1 1 0 0 0,-1 0 0 0 0,1 0 0 0 0,0 1 5 0 0,-5-1-5 0 0,-1 0-1 0 0,1 0 1 0 0,-1 0 0 0 0,0 1 0 0 0,1-1 0 0 0,-1 1 0 0 0,1-1 0 0 0,-1 1 0 0 0,0-1 0 0 0,1 1 0 0 0,0 0 5 0 0,3 2-8 0 0,1 1 3 0 0,0 0 1 0 0,0 0-1 0 0,0 0 1 0 0,-1 1-1 0 0,1 0 1 0 0,-1 0-1 0 0,0 0 1 0 0,0 1 0 0 0,-1 0-1 0 0,0-1 1 0 0,0 2-1 0 0,0-1 1 0 0,-1 0-1 0 0,0 1 1 0 0,1 1 4 0 0,0 2-5 0 0,-1 0 0 0 0,0 0 0 0 0,0 0 0 0 0,-1 0 0 0 0,-1 0-1 0 0,0 1 1 0 0,0-1 0 0 0,-1 0 0 0 0,0 1 0 0 0,-1 3 5 0 0,-1 5-1 0 0,-1-1 1 0 0,-1 0-1 0 0,-1 1 0 0 0,-2 6 1 0 0,2-14 2 0 0,1-1 0 0 0,-1 1 1 0 0,0-1-1 0 0,-1 0 0 0 0,-1-1 0 0 0,1 1 0 0 0,-7 6-2 0 0,-1-1 44 0 0,1-2 1 0 0,-12 10-45 0 0,18-17 17 0 0,-1-1 1 0 0,1 0-1 0 0,-1 0 1 0 0,-1-1-1 0 0,1 0 1 0 0,-7 3-18 0 0,-14 3 101 0 0,-27 5-101 0 0,42-11 30 0 0,-1-2 1 0 0,0 0-1 0 0,0-1 0 0 0,-13-1-30 0 0,7-1 32 0 0,0 0 0 0 0,-13-4-32 0 0,26 3 8 0 0,0 0 0 0 0,1 0 1 0 0,-1 0-1 0 0,0-1 0 0 0,1 0 0 0 0,0-1 0 0 0,-1 0 1 0 0,0-1-9 0 0,3 1 1 0 0,0 1 0 0 0,1-1 0 0 0,0-1 0 0 0,0 1 0 0 0,0 0 0 0 0,1-1 0 0 0,0 0 0 0 0,-1 0 1 0 0,2 0-1 0 0,-1 0 0 0 0,0 0 0 0 0,1-2-1 0 0,-1 0 0 0 0,0-1-1 0 0,1 1 1 0 0,0-1 0 0 0,1 0-1 0 0,0 0 1 0 0,0 0 0 0 0,0 0-1 0 0,1-5 1 0 0,1 6-11 0 0,0-1-1 0 0,0 0 0 0 0,0 1 1 0 0,1-1-1 0 0,0 1 1 0 0,1 0-1 0 0,0-1 0 0 0,0 1 1 0 0,0 0-1 0 0,1 1 1 0 0,0-1-1 0 0,0 1 1 0 0,1-1-1 0 0,0 1 0 0 0,0 1 1 0 0,0-1-1 0 0,1 1 1 0 0,0 0-1 0 0,0 0 0 0 0,0 0 1 0 0,0 1-1 0 0,1 0 1 0 0,0 0-1 0 0,0 1 0 0 0,0 0 1 0 0,3-1 11 0 0,19-6-18 0 0,0 2 1 0 0,0 2-1 0 0,1 0 0 0 0,0 2 1 0 0,11 1 17 0 0,-19 1-14 0 0,6-1-3 0 0,0 1-1 0 0,0 2 0 0 0,4 1 18 0 0,-7 2-8 0 0,0 0 0 0 0,0 2 0 0 0,-1 1 0 0 0,2 1 8 0 0,-14-4-3 0 0,-1 1-1 0 0,-1 1 1 0 0,1 0-1 0 0,-1 1 0 0 0,1-1 1 0 0,-2 2-1 0 0,1 0 1 0 0,-1 0-1 0 0,8 7 4 0 0,-11-7 0 0 0,-1 0 0 0 0,1 0 0 0 0,-1 0 0 0 0,-1 1 0 0 0,1 0 0 0 0,-1 0 0 0 0,0 0 0 0 0,1 7 0 0 0,-4-12 0 0 0,0 1 0 0 0,0-1 0 0 0,-1 1 0 0 0,1 0 0 0 0,-1-1 0 0 0,0 1 0 0 0,0 0 0 0 0,0 0 0 0 0,0-1 0 0 0,-1 1 0 0 0,0 0 0 0 0,0-1 0 0 0,0 1 0 0 0,0-1 0 0 0,0 1 0 0 0,-1-1 0 0 0,-1 3 0 0 0,-1 2 0 0 0,0-1 0 0 0,-1 0 0 0 0,0 0 0 0 0,0 0 0 0 0,-1 0 0 0 0,0-1 0 0 0,-1 1 0 0 0,-1 0 20 0 0,-1 0 0 0 0,0-1 0 0 0,0 0-1 0 0,0 0 1 0 0,-1-1 0 0 0,-5 2-20 0 0,-1-1 45 0 0,0 0 0 0 0,0 0 0 0 0,-14 1-45 0 0,16-5 40 0 0,0 0 1 0 0,0-1 0 0 0,0-1-1 0 0,0 0 1 0 0,-1-1-1 0 0,-9-2-40 0 0,-1-1 54 0 0,-1-1 0 0 0,1-2 0 0 0,-4-2-54 0 0,20 6 16 0 0,0 0-1 0 0,0-1 1 0 0,1 0 0 0 0,-1-1 0 0 0,1 1 0 0 0,-3-4-16 0 0,5 4 11 0 0,2 0 1 0 0,-1-1-1 0 0,0 0 1 0 0,1 1 0 0 0,0-1-1 0 0,0 0 1 0 0,1-1-1 0 0,-1 1 1 0 0,1-1 0 0 0,0-1-12 0 0,0 1 6 0 0,0-1 0 0 0,1 0 1 0 0,0 0-1 0 0,0 0 1 0 0,0 0-1 0 0,1-1 1 0 0,0 1-1 0 0,1 0 1 0 0,0-1-1 0 0,0 1 1 0 0,0 0-1 0 0,2-8-6 0 0,0 7-7 0 0,0-1 0 0 0,0 1 0 0 0,1-1 0 0 0,0 1 0 0 0,1 0 0 0 0,0 0-1 0 0,0 0 1 0 0,0 0 0 0 0,1 1 0 0 0,5-7 7 0 0,1 1-30 0 0,1 1 0 0 0,1 0 0 0 0,-1 1 0 0 0,12-7 30 0 0,59-38-149 0 0,-71 48 126 0 0,7-3 14 0 0,-1 0 0 0 0,2 1 1 0 0,-1 1-1 0 0,1 1 0 0 0,1 1 0 0 0,-1 0 0 0 0,1 2 0 0 0,1 0 0 0 0,9 0 9 0 0,-5 2-12 0 0,0 1 0 0 0,-1 2 0 0 0,14 1 12 0 0,-23 0-6 0 0,-1 1 0 0 0,0 1 0 0 0,1 0 0 0 0,-1 1 0 0 0,-1 1 0 0 0,8 3 6 0 0,-8-2-12 0 0,1 1 0 0 0,-2 0 0 0 0,1 1 0 0 0,-1 0 0 0 0,0 1 0 0 0,8 7 12 0 0,-18-13-3 0 0,1 0 0 0 0,-1 1 0 0 0,1-1 0 0 0,-1 1 0 0 0,0 0-1 0 0,0 0 1 0 0,-1 0 0 0 0,1 0 0 0 0,-1 1 0 0 0,0-1 0 0 0,0 1 0 0 0,-1-1-1 0 0,1 1 1 0 0,-1 0 0 0 0,0-1 0 0 0,0 1 0 0 0,0 0 0 0 0,-1 0 0 0 0,0 0 0 0 0,0 0-1 0 0,0 0 1 0 0,0 0 0 0 0,-1 0 3 0 0,-1 3 0 0 0,0-1 0 0 0,0 0 0 0 0,-1 0 0 0 0,0 0 0 0 0,0 0 0 0 0,0-1 0 0 0,-2 1 0 0 0,-3 6 0 0 0,-1 0 0 0 0,-9 10 0 0 0,8-12 8 0 0,-1 0 1 0 0,1-1-1 0 0,-12 7-8 0 0,-39 25 53 0 0,45-31-59 0 0,-11 5 57 0 0,0 0 0 0 0,-1-2-1 0 0,-1-1 1 0 0,-7 1-51 0 0,-32 9 277 0 0,-22 2-277 0 0,66-18 60 0 0,-1-2 0 0 0,0-1 0 0 0,-16 0-60 0 0,25-3 24 0 0,1-2-1 0 0,-1 1 0 0 0,1-2 1 0 0,0 0-1 0 0,0 0 0 0 0,-8-4-23 0 0,18 5 5 0 0,0-1 0 0 0,0 1 0 0 0,1-1-1 0 0,-1 0 1 0 0,1-1 0 0 0,0 1 0 0 0,0-1 0 0 0,0 0-1 0 0,0 0 1 0 0,0 0 0 0 0,0 0 0 0 0,1-1 0 0 0,-1 1-1 0 0,1-1 1 0 0,0 0-5 0 0,0-1 6 0 0,0 1-1 0 0,1-1 1 0 0,0 0-1 0 0,-1 0 1 0 0,2-1-1 0 0,-1 1 1 0 0,1 0-1 0 0,-1-1 1 0 0,1 1 0 0 0,1-1-1 0 0,-1 1 1 0 0,1-1-1 0 0,0 0-5 0 0,0 1 0 0 0,1-1 0 0 0,0 1 0 0 0,0-1 1 0 0,0 1-1 0 0,1-1 0 0 0,-1 1 0 0 0,1 0 0 0 0,0 0 0 0 0,1 0 0 0 0,-1 0 0 0 0,1 0 0 0 0,0 1 0 0 0,1-1 0 0 0,4-6-3 0 0,1 0-1 0 0,0 2 0 0 0,1-1 1 0 0,9-7 3 0 0,3 0-36 0 0,1 1 0 0 0,0 1 0 0 0,8-3 36 0 0,76-35-41 0 0,-93 47 35 0 0,1 1 0 0 0,-1 1 0 0 0,1 0 0 0 0,-1 1 1 0 0,1 0-1 0 0,4 1 6 0 0,7 0-6 0 0,0 1-1 0 0,0 1 1 0 0,7 2 6 0 0,-21 0-10 0 0,0 0 0 0 0,0 1-1 0 0,0 0 1 0 0,0 1 0 0 0,-1 0-1 0 0,0 0 1 0 0,1 2 0 0 0,-2-1 0 0 0,1 1-1 0 0,-1 1 1 0 0,0 0 0 0 0,0 0-1 0 0,-1 1 1 0 0,5 5 10 0 0,-9-8-3 0 0,0 1-1 0 0,-1 0 0 0 0,1 0 1 0 0,-1 1-1 0 0,-1-1 1 0 0,1 1-1 0 0,-1 0 0 0 0,0-1 1 0 0,-1 2-1 0 0,0-1 1 0 0,0 0-1 0 0,0 0 1 0 0,-1 1-1 0 0,0-1 0 0 0,0 1 1 0 0,-1 3 3 0 0,0-3-1 0 0,0 0 1 0 0,-1 0-1 0 0,0 0 1 0 0,0 0 0 0 0,-1 0-1 0 0,0 0 1 0 0,0-1-1 0 0,-1 1 1 0 0,0-1-1 0 0,0 1 1 0 0,-1-1-1 0 0,0 0 1 0 0,0 0 0 0 0,-1-1-1 0 0,-1 3 1 0 0,-5 2 17 0 0,0 0-1 0 0,-1 0 1 0 0,0-1-1 0 0,0 0 1 0 0,-2 0-17 0 0,-13 7 53 0 0,0-2-1 0 0,-3 1-52 0 0,15-9 39 0 0,-1 0 0 0 0,0-1 0 0 0,0-1 0 0 0,-1 0 0 0 0,0-1 0 0 0,0-1 0 0 0,0 0 0 0 0,-9-1-39 0 0,12-2 25 0 0,0 0 1 0 0,1-1-1 0 0,-1 0 1 0 0,1-1 0 0 0,0-1-1 0 0,-1 0 1 0 0,1 0 0 0 0,0-2-1 0 0,0 1 1 0 0,1-2 0 0 0,-1 0-26 0 0,3 1 9 0 0,1 0 1 0 0,0-1-1 0 0,0 0 1 0 0,1 0-1 0 0,0-1 1 0 0,0 0-1 0 0,0 0 1 0 0,1-1-1 0 0,0 0 1 0 0,0 0-1 0 0,1-1 1 0 0,0 0-1 0 0,1 0 1 0 0,0 0-1 0 0,0-2-9 0 0,-1-2 5 0 0,1-1-1 0 0,1 0 0 0 0,-1-7-4 0 0,4 15 0 0 0,0 1 0 0 0,0-1 0 0 0,1 0 0 0 0,0 0 0 0 0,0 1 0 0 0,0-1-1 0 0,1 0 1 0 0,0 1 0 0 0,0-1 0 0 0,1-1 0 0 0,1-2-8 0 0,0 1-1 0 0,1 0 1 0 0,0 0 0 0 0,1 0 0 0 0,0 1-1 0 0,0-1 1 0 0,0 1 0 0 0,1 0-1 0 0,4-3 9 0 0,4-4-49 0 0,1 0 1 0 0,0 2-1 0 0,14-9 49 0 0,-14 12-9 0 0,0 0 1 0 0,0 0-1 0 0,1 2 1 0 0,1 0 0 0 0,-1 0-1 0 0,1 2 1 0 0,0 0-1 0 0,0 1 1 0 0,0 1-1 0 0,1 0 1 0 0,0 2-1 0 0,-1 0 1 0 0,1 0 0 0 0,0 2-1 0 0,-1 0 1 0 0,1 1-1 0 0,-1 1 1 0 0,16 5 8 0 0,-15-3-27 0 0,0 0 1 0 0,-1 2 0 0 0,0 0-1 0 0,0 1 1 0 0,-1 0 0 0 0,0 2-1 0 0,5 3 27 0 0,-14-7-18 0 0,0-1 0 0 0,-1 1 0 0 0,1 0 0 0 0,-1 1 0 0 0,-1-1 0 0 0,1 1 0 0 0,2 5 18 0 0,-5-6-8 0 0,0 0 0 0 0,0 0 0 0 0,0 0 0 0 0,-1 0 0 0 0,0 0 0 0 0,0 0 0 0 0,-1 1 0 0 0,0-1 0 0 0,0 1 0 0 0,0 5 8 0 0,-1-6-1 0 0,0 0 0 0 0,-1 0 0 0 0,1-1 0 0 0,-2 1-1 0 0,1 0 1 0 0,0 0 0 0 0,-1 0 0 0 0,0-1 0 0 0,-1 1 0 0 0,1-1-1 0 0,-1 1 1 0 0,0-1 0 0 0,0 0 0 0 0,-1 0 0 0 0,0 1 1 0 0,-4 3 8 0 0,0 0 1 0 0,0-1-1 0 0,-1 0 0 0 0,0-1 1 0 0,0 1-1 0 0,-1-2 1 0 0,-3 3-9 0 0,-29 15 42 0 0,-1-2 1 0 0,-2-1 0 0 0,-31 9-43 0 0,47-21 27 0 0,-1 0 0 0 0,1-3 0 0 0,-1 0 0 0 0,0-2 0 0 0,-1-1 0 0 0,-16-1-27 0 0,31-2 20 0 0,0-2 1 0 0,0 0-1 0 0,0-1 0 0 0,0 0 0 0 0,0-1 0 0 0,-7-4-20 0 0,-7-3 58 0 0,1-1 1 0 0,-22-14-59 0 0,41 20 7 0 0,0 0 1 0 0,0 0-1 0 0,1-1 1 0 0,0 0-1 0 0,0-1 1 0 0,1 0-1 0 0,-1-1 1 0 0,2 1-1 0 0,-5-7-7 0 0,9 11 4 0 0,1 0-1 0 0,-1-1 1 0 0,1 1-1 0 0,0-1 0 0 0,0 1 1 0 0,0-1-1 0 0,0 0 1 0 0,1 1-1 0 0,0-1 1 0 0,0 0-1 0 0,0 0 0 0 0,1 0 1 0 0,0 0-1 0 0,0 0 1 0 0,0 0-1 0 0,0 0 1 0 0,1 0-1 0 0,0 0 0 0 0,0 0 1 0 0,0 0-1 0 0,0 0 1 0 0,1 0-1 0 0,0 0-3 0 0,3-4-10 0 0,0 0-1 0 0,0 1 1 0 0,1 0 0 0 0,0 0-1 0 0,0 0 1 0 0,1 1 0 0 0,0 0-1 0 0,0 0 1 0 0,1 1 0 0 0,0 0-1 0 0,0 0 1 0 0,5-2 10 0 0,12-7-41 0 0,0 2-1 0 0,1 1 1 0 0,22-7 41 0 0,-6 4-27 0 0,1 2-1 0 0,0 2 1 0 0,27-3 27 0 0,-46 10-15 0 0,1 2 1 0 0,0 0 0 0 0,0 2 0 0 0,0 1 0 0 0,0 1 0 0 0,0 1 0 0 0,3 1 14 0 0,-8 0-4 0 0,-2 1 1 0 0,1 0-1 0 0,15 8 4 0 0,-27-10-9 0 0,0 0-1 0 0,-1 1 1 0 0,1 0-1 0 0,-1 0 0 0 0,0 0 1 0 0,0 1-1 0 0,0 0 1 0 0,-1 0-1 0 0,1 1 0 0 0,-1 0 1 0 0,1 2 9 0 0,-4-5-3 0 0,1 0 0 0 0,-1 1 0 0 0,0-1 0 0 0,-1 1 0 0 0,1 0 0 0 0,-1 0 0 0 0,1 0 0 0 0,-1 0 0 0 0,0 0 0 0 0,-1 0 1 0 0,1 0-1 0 0,-1 0 0 0 0,1 3 3 0 0,-2-2-6 0 0,1 1 1 0 0,-1 0-1 0 0,0-1 0 0 0,0 1 1 0 0,-1-1-1 0 0,1 0 1 0 0,-1 1-1 0 0,0-1 1 0 0,-2 2 5 0 0,-4 6-11 0 0,0 0 1 0 0,-1 0-1 0 0,0 0 1 0 0,-1-1 0 0 0,-1-1-1 0 0,-8 8 11 0 0,-10 8 24 0 0,-1-2-1 0 0,-1-1 1 0 0,-2-1-1 0 0,0-2 1 0 0,-19 9-24 0 0,36-22 26 0 0,-1-1 0 0 0,1 0 1 0 0,-1-2-1 0 0,0 1 1 0 0,0-2-1 0 0,-1 0 0 0 0,0-1 1 0 0,1-1-1 0 0,-1-1 1 0 0,0 0-1 0 0,-15-2-26 0 0,23 0 11 0 0,-14-1 20 0 0,-1 0 0 0 0,1-2 0 0 0,-1-1 0 0 0,-2-1-31 0 0,20 4 8 0 0,0-1 0 0 0,0 0 0 0 0,0 0-1 0 0,1 0 1 0 0,-1-1 0 0 0,1 0 0 0 0,0 0 0 0 0,0 0-1 0 0,0-1 1 0 0,0 0 0 0 0,1 0 0 0 0,0-1 0 0 0,0 1-1 0 0,0-1 1 0 0,-3-6-8 0 0,5 7 2 0 0,1 0 1 0 0,-1 0-1 0 0,1 0 0 0 0,0-1 0 0 0,0 1 1 0 0,1-1-1 0 0,-1 0 0 0 0,1 1 0 0 0,0-1 0 0 0,1 0 1 0 0,0 0-1 0 0,-1 1 0 0 0,2-1 0 0 0,-1 0 1 0 0,1 0-1 0 0,0 0 0 0 0,0 1 0 0 0,1-1 0 0 0,-1 1 1 0 0,1-1-1 0 0,0 1 0 0 0,1-1 0 0 0,-1 1 1 0 0,1 0-1 0 0,0 0 0 0 0,1 1 0 0 0,0-3-2 0 0,12-12-38 0 0,0 1 1 0 0,1 0-1 0 0,1 1 0 0 0,1 1 1 0 0,0 0-1 0 0,1 2 0 0 0,0 0 1 0 0,16-7 37 0 0,26-12-114 0 0,26-8 114 0 0,-66 32-14 0 0,0 1 0 0 0,0 2-1 0 0,1 0 1 0 0,0 1 0 0 0,0 1 0 0 0,3 1 14 0 0,-13 2-2 0 0,1 1-1 0 0,-1 0 1 0 0,1 1-1 0 0,-1 0 0 0 0,0 1 1 0 0,1 1-1 0 0,-1 0 1 0 0,0 1-1 0 0,0 0 1 0 0,-1 1-1 0 0,6 3 3 0 0,-14-6-8 0 0,0 0 1 0 0,0 1-1 0 0,0 0 0 0 0,-1 0 0 0 0,1 0 1 0 0,-1 0-1 0 0,0 0 0 0 0,1 1 0 0 0,-2-1 1 0 0,1 1-1 0 0,0 0 0 0 0,-1 0 0 0 0,0 0 0 0 0,0 0 1 0 0,0 0-1 0 0,0 1 0 0 0,0 0 8 0 0,-1 1-9 0 0,0 0 0 0 0,0 0 0 0 0,0 0 0 0 0,0 0 0 0 0,-1 0 0 0 0,0 0 0 0 0,0 0 0 0 0,-1 0 0 0 0,0 1 0 0 0,0-1 0 0 0,0 0 0 0 0,-2 4 9 0 0,-1 0 0 0 0,0 1 0 0 0,-1-1-1 0 0,0 0 1 0 0,-1 0 0 0 0,0-1-1 0 0,-1 1 1 0 0,0-1 0 0 0,0-1-1 0 0,-3 3 1 0 0,-11 11 7 0 0,-2-2 0 0 0,-22 15-7 0 0,-13 5 75 0 0,36-25-26 0 0,7-6-5 0 0,0-1 0 0 0,0 0 1 0 0,-1-1-1 0 0,0-1 0 0 0,-1 0 0 0 0,-13 2-44 0 0,22-6 22 0 0,0 0 0 0 0,-1-1 0 0 0,0 0 0 0 0,1 0 0 0 0,-1-1 0 0 0,1-1-1 0 0,-1 1 1 0 0,0-1 0 0 0,1-1 0 0 0,-1 1 0 0 0,-5-3-22 0 0,10 2 10 0 0,0 1 0 0 0,0-1 1 0 0,-1 0-1 0 0,1 0 0 0 0,1 0 0 0 0,-1 0 0 0 0,0-1 0 0 0,0 1 1 0 0,1-1-1 0 0,0 0 0 0 0,-1 0 0 0 0,1-1 0 0 0,0 1 0 0 0,1-1 0 0 0,-1 1 1 0 0,1-1-1 0 0,-1 0 0 0 0,1 0 0 0 0,0 0 0 0 0,0 0 0 0 0,1 0 1 0 0,-1 0-1 0 0,1-1-10 0 0,-1-3 4 0 0,1 0 0 0 0,0-1 1 0 0,1 1-1 0 0,0 0 0 0 0,0 0 1 0 0,1 0-1 0 0,0 0 0 0 0,0-1 0 0 0,0 1 1 0 0,1 0-1 0 0,1 1 0 0 0,-1-1 1 0 0,1 0-1 0 0,1 1 0 0 0,0-1 1 0 0,-1 1-1 0 0,2 0 0 0 0,2-3-4 0 0,14-18-171 0 0,19-18 171 0 0,-32 37-16 0 0,1 0 0 0 0,0 1 0 0 0,1 1 0 0 0,0-1-1 0 0,0 2 1 0 0,10-6 16 0 0,-15 10-6 0 0,0 0 0 0 0,0 0-1 0 0,0 0 1 0 0,0 0 0 0 0,1 1-1 0 0,-1 0 1 0 0,0 0 0 0 0,1 1-1 0 0,-1-1 1 0 0,1 1 0 0 0,-1 1 0 0 0,0-1-1 0 0,1 1 1 0 0,-1-1 0 0 0,0 2-1 0 0,1-1 1 0 0,-1 0 0 0 0,0 1-1 0 0,0 0 1 0 0,0 0 0 0 0,0 1 0 0 0,0 0-1 0 0,-1-1 1 0 0,1 1 0 0 0,-1 1-1 0 0,0-1 1 0 0,0 1 0 0 0,0-1-1 0 0,0 1 1 0 0,0 1 0 0 0,-1-1-1 0 0,0 0 1 0 0,2 4 6 0 0,1 3-286 0 0,-1 0 0 0 0,-1 1 0 0 0,0-1 0 0 0,0 1 0 0 0,-1 0-1 0 0,-1 0 1 0 0,0 0 0 0 0,-1 0 0 0 0,0 1 0 0 0,-1 11 286 0 0,0-8-887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6:40.4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1803 1839 0 0,'0'0'83'0'0,"3"-1"-6"0"0,18-7 427 0 0,-18 6-266 0 0,-1 1 575 0 0,-1 1-701 0 0,-1 0 0 0 0,1-1 0 0 0,0 1 1 0 0,-1 0-1 0 0,1-1 0 0 0,0 1 0 0 0,-1-1 0 0 0,1 1 0 0 0,0 0 0 0 0,-1-1 0 0 0,1 1 0 0 0,-1-1 0 0 0,1 0-112 0 0,0 0 198 0 0,1 0 414 0 0,0 0-90 0 0,6-5-11 0 0,-6 5-24 0 0,-2 1-79 0 0,0 0-31 0 0,0 0-8 0 0,0 0-19 0 0,2-1-81 0 0,8-3-40 0 0,-8 3-5 0 0,1 0-5 0 0,3 0-111 0 0,2-1 90 0 0,-1 0 0 0 0,1 1 1 0 0,0 0-1 0 0,4 1-198 0 0,-7 0 58 0 0,145-3 1211 0 0,-108 0-675 0 0,9-4-594 0 0,-20 2 197 0 0,0 1 0 0 0,0 2 0 0 0,4 2-197 0 0,6 0 276 0 0,7-3-276 0 0,-12 1 216 0 0,29 2-216 0 0,12 3 80 0 0,20 2 12 0 0,-37-2 33 0 0,17-3-125 0 0,17 0 86 0 0,-51 0 25 0 0,0-2-111 0 0,24-1 140 0 0,131-2 94 0 0,-184 4-223 0 0,33-1 314 0 0,8-3-325 0 0,58-8 216 0 0,-89 11-37 0 0,19 2-179 0 0,12-2 93 0 0,270-8 137 0 0,-288 12-209 0 0,-20-1 38 0 0,-6-1-14 0 0,-1-1 0 0 0,1-1 1 0 0,0 0-46 0 0,15-2 66 0 0,38 0 121 0 0,-27 2-104 0 0,-20 2-30 0 0,12 3-43 0 0,-14-1 23 0 0,-1-1 1 0 0,1 0-1 0 0,0-1 1 0 0,4-2-34 0 0,-13 2 23 0 0,-1-1-1 0 0,0 0 1 0 0,1 0 0 0 0,4-2-23 0 0,-4 2 53 0 0,27 2 56 0 0,-4 0 1 0 0,-28-1-108 0 0,-1 0 1 0 0,1-1 0 0 0,-1 1 0 0 0,1 0-1 0 0,-1 0 1 0 0,0 0 0 0 0,1 0 0 0 0,-1 0 0 0 0,1 1-1 0 0,-1-1 1 0 0,1 0 0 0 0,-1 0 0 0 0,0 0-1 0 0,1 0 1 0 0,-1 0 0 0 0,1 1 0 0 0,-1-1 0 0 0,0 0-1 0 0,1 0 1 0 0,-1 1 0 0 0,0-1 0 0 0,1 0-1 0 0,-1 0 1 0 0,0 1-3 0 0,1-1 3 0 0,-1 0 0 0 0,0 1 0 0 0,0-1-1 0 0,1 0 1 0 0,-1 0 0 0 0,1 1 0 0 0,-1-1-1 0 0,0 0 1 0 0,1 0 0 0 0,-1 0 0 0 0,0 1 0 0 0,1-1-1 0 0,-1 0 1 0 0,1 0 0 0 0,-1 0 0 0 0,1 0-1 0 0,-1 0 1 0 0,0 0 0 0 0,1 0 0 0 0,-1 0 0 0 0,1 0-1 0 0,-1 0 1 0 0,1 0 0 0 0,-1 0-3 0 0,27 0 173 0 0,-24 0-93 0 0,-3 0 0 0 0,2 0 0 0 0,25-2 240 0 0,-24 2-240 0 0,-3 0 0 0 0,3 0 0 0 0,0 0-50 0 0,19-2 327 0 0,-19 2-280 0 0,-3 0 2 0 0,0 0-6 0 0,2-2-1 0 0,7-3 0 0 0,-6 4-1 0 0,-3 1-6 0 0,0 0-1 0 0,0-1-55 0 0,0 0-1 0 0,0 0 1 0 0,1 1 0 0 0,-1-1-1 0 0,1 0 1 0 0,-1 1-1 0 0,0-1 1 0 0,1 0 0 0 0,-1 1-1 0 0,1-1 1 0 0,-1 1-1 0 0,1-1 1 0 0,0 0-9 0 0,0 0 16 0 0,1-3 22 0 0,0-1-1 0 0,0 0 0 0 0,-1-1 0 0 0,1 1 1 0 0,-1 0-1 0 0,0 0 0 0 0,-1-1 1 0 0,1 1-1 0 0,-1-4-37 0 0,1-1 48 0 0,1-19 212 0 0,-2-16-260 0 0,0 26 60 0 0,4-207 224 0 0,-1 175-262 0 0,2 1-1 0 0,2 0 1 0 0,4-8-22 0 0,4-27 11 0 0,-7 44-11 0 0,7-18 0 0 0,-6 23 0 0 0,4-12 0 0 0,15-70 0 0 0,20-86 0 0 0,-31 142 0 0 0,1 3 0 0 0,2-3 0 0 0,-8 20 0 0 0,5-8 0 0 0,3-6 0 0 0,6-21 0 0 0,-18 54 0 0 0,-5 10 2 0 0,-3 9-3 0 0,-1 1-10 0 0,0-5-32 0 0,-3 0 32 0 0,-2 3 1 0 0,-5-1-46 0 0,3 3 58 0 0,-1 0-2 0 0,7 3 0 0 0,-1 0 0 0 0,-12 5 0 0 0,-37 15-64 0 0,35-14 64 0 0,7-3 0 0 0,0 0 0 0 0,-8 1 0 0 0,7-2 0 0 0,1 1 0 0 0,-8 3 0 0 0,-12 3 0 0 0,-14 1 0 0 0,0-3 0 0 0,-2-1 0 0 0,10-2 0 0 0,18-1 0 0 0,0-1 0 0 0,0-1 0 0 0,-6-1 0 0 0,-5 0 0 0 0,-10 2 0 0 0,-14 0 0 0 0,-29 2 45 0 0,-1 3-1 0 0,-3 4-44 0 0,-50 6-25 0 0,0-1 25 0 0,77-10 0 0 0,-49 3 0 0 0,-51-3 0 0 0,146-5 0 0 0,-1 1 0 0 0,-8 2 0 0 0,-14 2 0 0 0,-12-2 0 0 0,-52 8 0 0 0,-3 0 0 0 0,15-2 0 0 0,32-3 0 0 0,28-4 0 0 0,-1 1 0 0 0,-26 7 0 0 0,27-3 0 0 0,0-1 0 0 0,-15 0 0 0 0,-272 35 0 0 0,277-39-5 0 0,-38-2 5 0 0,-1-1 59 0 0,6 1-80 0 0,40-1-12 0 0,2-2 33 0 0,9 1 0 0 0,-14 0 0 0 0,20 1 0 0 0,2 1-10 0 0,10 0-31 0 0,5 1-112 0 0,13 12-639 0 0,7 0-252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7:35.9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742 95 2303 0 0,'3'0'167'0'0,"14"-1"931"0"0,-1 0 0 0 0,1-1 0 0 0,-1-1 0 0 0,10-3-1098 0 0,-5 0 1472 0 0,-18 5-1345 0 0,8-1 466 0 0,-9 0-273 0 0,18-15 635 0 0,-18 16-621 0 0,-2 1 2 0 0,0 0 2 0 0,0 0 4 0 0,0 0 2 0 0,0 0 0 0 0,1-3-1 0 0,5-6-6 0 0,-5 6-1 0 0,-1 3 0 0 0,0 0-9 0 0,-1-2-40 0 0,-1 0-230 0 0,0-1 0 0 0,0 1 0 0 0,0 0 1 0 0,0 0-1 0 0,-1 0 0 0 0,1 0 1 0 0,-1 0-1 0 0,1 1 0 0 0,-1-1 0 0 0,0 1 1 0 0,1 0-1 0 0,-1-1 0 0 0,0 1 1 0 0,0 0-1 0 0,0 1 0 0 0,-3-1-57 0 0,-7-2 210 0 0,0 1 0 0 0,0 1 0 0 0,-6 0-210 0 0,-4 0 315 0 0,0 1 0 0 0,1 2-1 0 0,-20 3-314 0 0,-4 2 276 0 0,-45 9 0 0 0,81-14-246 0 0,-24 4 92 0 0,2 3 1 0 0,-1 0 0 0 0,1 2-1 0 0,-5 4-122 0 0,32-13 17 0 0,1 1 0 0 0,0-1 0 0 0,0 1 0 0 0,0 0 0 0 0,0 0 0 0 0,1 1-1 0 0,-1-1 1 0 0,1 1 0 0 0,0 0 0 0 0,0 0 0 0 0,0 0 0 0 0,-1 3-17 0 0,3-6 4 0 0,0 0 0 0 0,1 0 1 0 0,-1 0-1 0 0,1 1 0 0 0,0-1 0 0 0,-1 0 1 0 0,1 0-1 0 0,0 1 0 0 0,0-1 1 0 0,0 0-5 0 0,0 2 3 0 0,1 0 1 0 0,-1 0 0 0 0,1-1 0 0 0,-1 1 0 0 0,1 0 0 0 0,0-1-1 0 0,0 1 1 0 0,1-1 0 0 0,-1 1 0 0 0,0-1 0 0 0,1 1 0 0 0,0-1-1 0 0,-1 0 1 0 0,1 0 0 0 0,0 0 0 0 0,0 0 0 0 0,0 0 0 0 0,0 0-1 0 0,1 0-3 0 0,6 5 5 0 0,1 0-1 0 0,0-1 0 0 0,10 4-4 0 0,107 49 170 0 0,-4-1-95 0 0,-111-52-74 0 0,0 1 0 0 0,-1 1 0 0 0,0 0 0 0 0,-1 1 0 0 0,0 0 0 0 0,0 0-1 0 0,-1 1 1 0 0,0 0 0 0 0,0 1 0 0 0,-1 0 0 0 0,-1 0 0 0 0,3 7-1 0 0,-7-13 31 0 0,0 0 0 0 0,-1 1 0 0 0,0-1 0 0 0,0 1 0 0 0,0 0 0 0 0,-1-1 0 0 0,0 1 0 0 0,1 5-31 0 0,-2-7 35 0 0,0-1 0 0 0,0 1 1 0 0,0 0-1 0 0,-1-1 0 0 0,1 1 1 0 0,-1 0-1 0 0,0-1 0 0 0,0 1 1 0 0,0-1-1 0 0,0 1 1 0 0,0-1-1 0 0,-1 1 0 0 0,0-1 1 0 0,0 1-36 0 0,-6 7 124 0 0,0-1 0 0 0,-1 0 1 0 0,0-1-1 0 0,-1 0 0 0 0,0 0 1 0 0,0-1-1 0 0,-1-1 1 0 0,1 1-1 0 0,-2-2 0 0 0,1 1 1 0 0,-1-2-1 0 0,0 0 0 0 0,0 0 1 0 0,-9 2-125 0 0,16-6 30 0 0,-33 11 169 0 0,-1-2-1 0 0,0-2 0 0 0,-2-1-198 0 0,4-3 145 0 0,0-1 0 0 0,0-3-1 0 0,-7-1-144 0 0,24 0 73 0 0,0-2-1 0 0,1 0 0 0 0,-1-1 1 0 0,1-1-1 0 0,0-1 0 0 0,-15-6-72 0 0,8 1 89 0 0,1-2 1 0 0,0 0-1 0 0,-10-8-89 0 0,7 2 60 0 0,21 12-68 0 0,5 6-97 0 0,5-1-43 0 0,2-3-240 0 0,1 1 0 0 0,-1 0 0 0 0,1 1-1 0 0,0-1 1 0 0,0 1 0 0 0,1 0 0 0 0,-1 1 0 0 0,1 0 0 0 0,-1 0 0 0 0,1 0 0 0 0,0 0 0 0 0,2 1 388 0 0,15-3-6614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7:36.8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2 471 2759 0 0,'0'0'126'0'0,"1"-2"-5"0"0,14-13-132 0 0,-9 8 1167 0 0,25-28 4082 0 0,-30 33-4645 0 0,1 0-30 0 0,3-7-24 0 0,-1 1 1 0 0,-1-1 0 0 0,1 1-1 0 0,-1-2-539 0 0,3-15 864 0 0,-6 23-444 0 0,0 2-49 0 0,0 0-19 0 0,0 0-7 0 0,0 0-18 0 0,0 0-72 0 0,0 0-30 0 0,0 0-8 0 0,0 0-15 0 0,-2 2-64 0 0,-4 6-65 0 0,1 0-1 0 0,0 0 1 0 0,1 1-1 0 0,-1-1 0 0 0,1 1 1 0 0,0 2-73 0 0,-7 23 179 0 0,0 1-179 0 0,4-7 70 0 0,1-1 1 0 0,1 1-1 0 0,1 0 1 0 0,2 1-1 0 0,0-1 1 0 0,3 1-1 0 0,0-1 1 0 0,4 18-71 0 0,-4-37 30 0 0,1 1 0 0 0,0-1 1 0 0,1 0-1 0 0,0 0 0 0 0,1 0 1 0 0,0 0-1 0 0,0-1 1 0 0,1 0-1 0 0,0 0 0 0 0,0 0 1 0 0,1 0-1 0 0,1 1-30 0 0,-2-4 49 0 0,-1-1 0 0 0,1 0-1 0 0,0 0 1 0 0,0 0 0 0 0,0 0 0 0 0,0-1 0 0 0,1 1-1 0 0,-1-1 1 0 0,1-1 0 0 0,0 1 0 0 0,0-1 0 0 0,0 0-1 0 0,0-1 1 0 0,0 1 0 0 0,1-1 0 0 0,-1 0-1 0 0,0-1 1 0 0,4 1-49 0 0,0-2 129 0 0,0 1 1 0 0,0-1-1 0 0,0-1 0 0 0,0 0 0 0 0,0 0 0 0 0,8-4-129 0 0,-1-1 186 0 0,0 0 0 0 0,-1-2-1 0 0,6-3-185 0 0,-16 8 28 0 0,0-1 1 0 0,0 0-1 0 0,0 0 0 0 0,0-1 0 0 0,-1 1 0 0 0,0-1 1 0 0,0 0-1 0 0,-1-1 0 0 0,1 1 0 0 0,-1-1 0 0 0,0-2-28 0 0,7-13 89 0 0,-1 0-1 0 0,6-23-88 0 0,-8 10 53 0 0,-10 49-53 0 0,1 1 0 0 0,0-1 0 0 0,1 0 0 0 0,0 1 0 0 0,1-1 0 0 0,1 0 0 0 0,0 1 0 0 0,4 10 0 0 0,0-11 0 0 0,-3-9 0 0 0,0-1 0 0 0,0 0 0 0 0,0 1 0 0 0,0-1 0 0 0,1-1 0 0 0,-1 1 0 0 0,1 0 0 0 0,0-1 0 0 0,0 0 0 0 0,1 0 0 0 0,-1 0 0 0 0,0 0 0 0 0,1-1 0 0 0,0 0 0 0 0,0 0 0 0 0,0 0 0 0 0,0 0 0 0 0,0-1 0 0 0,0 0 0 0 0,0 0 0 0 0,0 0 0 0 0,0-1 0 0 0,0 0 0 0 0,1 0 0 0 0,0 0 0 0 0,-1-1 0 0 0,1 0 0 0 0,-1 0 0 0 0,1-1 0 0 0,-1 0 0 0 0,2 0 0 0 0,33-17 0 0 0,-28 14 0 0 0,0-2 10 0 0,0 0-1 0 0,0 0 1 0 0,-1-1 0 0 0,0 0-1 0 0,-1-1 1 0 0,1-1-1 0 0,-2 1 1 0 0,1-2 0 0 0,-1 1-1 0 0,-1-1 1 0 0,0-1-1 0 0,-1 1 1 0 0,0-1 0 0 0,0 0-1 0 0,3-12-9 0 0,-2 4 85 0 0,0 1 0 0 0,-2-1 0 0 0,-1-1 0 0 0,0 1 1 0 0,0-7-86 0 0,1-36 302 0 0,-3 0 0 0 0,-3-2-302 0 0,-7-128 530 0 0,7 183-498 0 0,-6-84 272 0 0,3 75-235 0 0,-5-13 22 0 0,8 32-96 0 0,0-1 0 0 0,0 1 0 0 0,0-1-1 0 0,0 1 1 0 0,0 0 0 0 0,0-1 0 0 0,0 1-1 0 0,0 0 1 0 0,-1-1 0 0 0,1 1 0 0 0,0 0 0 0 0,0-1-1 0 0,0 1 1 0 0,-1 0 0 0 0,1-1 0 0 0,0 1-1 0 0,0 0 1 0 0,-1-1 0 0 0,1 1 0 0 0,0 0 0 0 0,-1 0-1 0 0,1 0 1 0 0,-1-1 5 0 0,0 2-52 0 0,1-1-1 0 0,-1 0 1 0 0,0 1-1 0 0,0-1 1 0 0,0 1-1 0 0,0 0 1 0 0,1-1 0 0 0,-1 1-1 0 0,0 0 1 0 0,1-1-1 0 0,-1 1 1 0 0,0 0-1 0 0,1 0 1 0 0,-1-1-1 0 0,1 1 1 0 0,-1 0 0 0 0,1 1 52 0 0,-10 17-1677 0 0,8-16 712 0 0,1-1-6086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55.0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599 609 5183 0 0,'0'0'234'0'0,"-3"1"-10"0"0,-37 11-99 0 0,22-7 1799 0 0,-16 3-1924 0 0,31-8 115 0 0,0 0-1 0 0,0 0 1 0 0,0-1-1 0 0,0 1 0 0 0,0-1 1 0 0,0 0-1 0 0,0 1 1 0 0,1-1-1 0 0,-1 0 1 0 0,0-1-1 0 0,1 1 1 0 0,-1 0-1 0 0,0-1 1 0 0,1 0-1 0 0,0 1-114 0 0,-3-2 208 0 0,1-1-1 0 0,1 1 1 0 0,-1-1-1 0 0,0 1 1 0 0,1-1-1 0 0,0 0 1 0 0,0 0-1 0 0,0 0 1 0 0,0-1-1 0 0,1 1 1 0 0,0-1-1 0 0,0 0 1 0 0,-1-3-208 0 0,-2-6 378 0 0,1 0 0 0 0,1 0 1 0 0,0-1-1 0 0,1-2-378 0 0,-2-29 1063 0 0,2-43-1063 0 0,2 87 5 0 0,1-12 17 0 0,0-1 0 0 0,1 1 1 0 0,1 0-1 0 0,0 0 0 0 0,1 0 0 0 0,0 0 1 0 0,1 1-1 0 0,1 0 0 0 0,0 0 1 0 0,1 0-1 0 0,0 1 0 0 0,1-1 0 0 0,2 0-22 0 0,-9 10 4 0 0,1 0 0 0 0,1 0 0 0 0,-1 1 0 0 0,0-1 0 0 0,1 1 0 0 0,0-1 0 0 0,-1 1 0 0 0,3-2-4 0 0,4 0 8 0 0,1 0 0 0 0,-1 0 0 0 0,1 1 0 0 0,2 0-8 0 0,-5 1-12 0 0,1 0 1 0 0,-1 1-1 0 0,1 0 0 0 0,-1 0 0 0 0,1 1 0 0 0,-1-1 0 0 0,1 2 0 0 0,-1-1 1 0 0,4 2 11 0 0,6 2-43 0 0,-12-1 41 0 0,0-1 1 0 0,0 1-1 0 0,-1 0 1 0 0,1 1 0 0 0,0-1-1 0 0,-1 1 1 0 0,0 0-1 0 0,0 0 1 0 0,1 2 1 0 0,2 2 0 0 0,0 1 1 0 0,-1 0 0 0 0,-1 0-1 0 0,4 7 0 0 0,-5-6 0 0 0,0 0 0 0 0,-1 0 0 0 0,0 1 0 0 0,-1-1 0 0 0,0 1 0 0 0,0 8 0 0 0,-2-9 0 0 0,0 0 0 0 0,-1 0 0 0 0,-1-1 0 0 0,1 1 0 0 0,-2 0 0 0 0,1-1 0 0 0,-2 4 0 0 0,1-4 0 0 0,0 1 3 0 0,0-1-1 0 0,-1 0 0 0 0,0 0 0 0 0,-1 0 1 0 0,0 0-1 0 0,0-1 0 0 0,0 0 0 0 0,-1 0 1 0 0,-1 0-1 0 0,1-1 0 0 0,-5 3-2 0 0,-1 1 11 0 0,-1-1 1 0 0,0 0-1 0 0,0-1 0 0 0,-1-1 0 0 0,-1 0 0 0 0,-6 3-11 0 0,12-7 15 0 0,-17 8 154 0 0,-1-1 0 0 0,-4 1-169 0 0,21-10 61 0 0,1 1-1 0 0,0-1 1 0 0,0-1-1 0 0,-1 0 0 0 0,1 0 1 0 0,-1-1-1 0 0,1 0 0 0 0,-6-1-60 0 0,-4-1 111 0 0,1-1-1 0 0,-1-1 0 0 0,1-1 1 0 0,0 0-1 0 0,-3-3-110 0 0,10 4 57 0 0,1-2 0 0 0,-1 1 0 0 0,1-1 0 0 0,0 0 0 0 0,0-1 0 0 0,1 0 0 0 0,0-1 0 0 0,-6-7-57 0 0,3 3 62 0 0,3 4 6 0 0,1-1-1 0 0,0 0 1 0 0,1 0-1 0 0,-5-7-67 0 0,2-1 48 0 0,1-1 1 0 0,1 1-1 0 0,0-2 0 0 0,1 1 0 0 0,1-1 1 0 0,0 0-1 0 0,0-10-48 0 0,4 21 4 0 0,1-1-1 0 0,1 1 1 0 0,-1 0 0 0 0,1-1-1 0 0,1 1 1 0 0,-1 0 0 0 0,1-1-1 0 0,1 1 1 0 0,0 0 0 0 0,0 0-1 0 0,0 0 1 0 0,1 0 0 0 0,0 0-1 0 0,1 1 1 0 0,0-1 0 0 0,0 1 0 0 0,0 0-1 0 0,6-6-3 0 0,-3 6-5 0 0,-1 0-1 0 0,1 0 1 0 0,0 1-1 0 0,1 0 0 0 0,0 0 1 0 0,-1 1-1 0 0,2 0 1 0 0,-1 1-1 0 0,1-1 1 0 0,-1 2-1 0 0,1-1 1 0 0,4 0 5 0 0,-1 2-10 0 0,-1 0 0 0 0,1 0 1 0 0,0 1-1 0 0,0 0 0 0 0,0 1 1 0 0,0 1-1 0 0,0 0 0 0 0,4 1 10 0 0,-9 0-1 0 0,-1 0 0 0 0,1 0-1 0 0,-1 0 1 0 0,1 1 0 0 0,-1 0-1 0 0,0 0 1 0 0,0 1-1 0 0,0 0 2 0 0,3 3-13 0 0,0 0 0 0 0,0 0 0 0 0,-1 0-1 0 0,5 7 14 0 0,-6-7 0 0 0,-1 1 0 0 0,-1 0 0 0 0,1 0 0 0 0,-1 1 0 0 0,-1 0 0 0 0,1 0 0 0 0,-1 0 0 0 0,-1 0 0 0 0,0 1 0 0 0,0-1 0 0 0,-1 1 0 0 0,0 0 0 0 0,-1 0 0 0 0,0-1 0 0 0,0 1 0 0 0,-1 0 0 0 0,-1 0 0 0 0,0 0 0 0 0,0 0 0 0 0,0 0 0 0 0,-2 2 0 0 0,-2 7-1 0 0,0 0 0 0 0,-2-1 0 0 0,0 0 0 0 0,-1 0 0 0 0,0-1 0 0 0,-10 13 1 0 0,9-16 9 0 0,-1-1 1 0 0,0 0-1 0 0,-1 0 0 0 0,0-1 0 0 0,0-1 0 0 0,-2 0 0 0 0,1-1 0 0 0,-5 3-9 0 0,2-5 45 0 0,1 0 1 0 0,-1-1-1 0 0,0-1 0 0 0,0 0 1 0 0,-10 1-46 0 0,22-6 24 0 0,-1 0 0 0 0,1 0 1 0 0,-1-1-1 0 0,0 1 0 0 0,1-1 1 0 0,-1 0-1 0 0,1 0 0 0 0,-1 0 1 0 0,0 0-1 0 0,1-1 0 0 0,-1 0 0 0 0,-1 0-24 0 0,0-1 39 0 0,0 1 0 0 0,0-1 0 0 0,1-1 0 0 0,-1 1 0 0 0,1-1-1 0 0,-1 0 1 0 0,1 0 0 0 0,-1-1-39 0 0,-4-4 108 0 0,0-1 0 0 0,0 0 0 0 0,1-1 0 0 0,1 0 0 0 0,0 0 0 0 0,-6-11-108 0 0,7 11 45 0 0,1 0 0 0 0,0-1 0 0 0,1 0-1 0 0,0 0 1 0 0,0 0 0 0 0,1-1 0 0 0,1 1 0 0 0,0-1-1 0 0,0 0 1 0 0,1 1 0 0 0,1-1 0 0 0,0 0 0 0 0,1 0-1 0 0,0 1 1 0 0,3-12-45 0 0,-2 10 0 0 0,2 0 0 0 0,-1 1 0 0 0,2 0 0 0 0,0-1 0 0 0,0 1 0 0 0,1 1 0 0 0,1-1 0 0 0,0 1 0 0 0,1-1 0 0 0,3-3 0 0 0,10-12 0 0 0,-17 22 0 0 0,1 1 0 0 0,0-1 0 0 0,0 1 0 0 0,1 0 0 0 0,-1 0 0 0 0,7-3 0 0 0,-1 1-10 0 0,1 0 1 0 0,0 2-1 0 0,1-1 0 0 0,-1 1 1 0 0,1 1-1 0 0,0 0 0 0 0,4 1 10 0 0,1 0-17 0 0,0 1 0 0 0,1 0 0 0 0,-1 2 0 0 0,18 2 17 0 0,-18 0-3 0 0,-1 0 0 0 0,1 1 0 0 0,0 1 0 0 0,-1 0 0 0 0,0 2 0 0 0,0 0 0 0 0,12 7 3 0 0,-20-9-7 0 0,0 1-1 0 0,-1 0 1 0 0,1 1-1 0 0,-1-1 1 0 0,-1 2-1 0 0,5 3 8 0 0,-8-5-1 0 0,1 0-1 0 0,-1 0 1 0 0,0 0-1 0 0,0 1 0 0 0,0-1 1 0 0,-1 1-1 0 0,0 0 1 0 0,-1 0-1 0 0,2 4 2 0 0,-3-4 0 0 0,0-1 0 0 0,0 1 0 0 0,0 0 0 0 0,-1-1 0 0 0,0 1 0 0 0,0 0 0 0 0,-1-1 0 0 0,0 1 0 0 0,0-1 0 0 0,-1 1 0 0 0,1-1 0 0 0,-1 1 0 0 0,-1-1 0 0 0,1 0 0 0 0,-1 0 0 0 0,0 0 0 0 0,-4 4 0 0 0,-5 9 0 0 0,-2-1 0 0 0,0-1 0 0 0,-1 0 0 0 0,-10 9 0 0 0,8-10 5 0 0,0-1-1 0 0,0-1 1 0 0,-1 0 0 0 0,-1-2-1 0 0,-12 6-4 0 0,19-11 25 0 0,-1-1 0 0 0,0 0 0 0 0,0-1 0 0 0,0-1 0 0 0,-1 0 0 0 0,0-1 0 0 0,0 0 0 0 0,0-1 0 0 0,-6 0-25 0 0,13-2 31 0 0,0-1 0 0 0,0 0-1 0 0,0 0 1 0 0,0 0 0 0 0,0-1 0 0 0,1 0-1 0 0,-1 0 1 0 0,1 0 0 0 0,-1-1 0 0 0,1 0-1 0 0,0 0 1 0 0,0-1 0 0 0,0 0 0 0 0,1 0-1 0 0,-1 0 1 0 0,1-1 0 0 0,-3-3-31 0 0,2 2 53 0 0,-1-1 0 0 0,1-1 0 0 0,1 1 0 0 0,-1-1 0 0 0,1 0 1 0 0,1 0-1 0 0,0 0 0 0 0,0-1 0 0 0,0 0 0 0 0,1 0 0 0 0,0 1 0 0 0,-1-9-53 0 0,2 2 33 0 0,0-1-1 0 0,1 1 0 0 0,0-1 1 0 0,1 1-1 0 0,1-1 1 0 0,1 1-1 0 0,0 0 0 0 0,3-11-32 0 0,-1 13 2 0 0,0 0-1 0 0,1 0 0 0 0,0 1 1 0 0,1-1-1 0 0,0 1 0 0 0,1 0 0 0 0,0 1 1 0 0,1 0-1 0 0,1 0 0 0 0,0 0-1 0 0,1 0-17 0 0,1 0 0 0 0,0 0 0 0 0,1 1 0 0 0,0 0-1 0 0,1 1 1 0 0,0 1 0 0 0,0 0 0 0 0,1 1 0 0 0,0 0 0 0 0,0 1 0 0 0,1 1-1 0 0,0 0 1 0 0,-1 1 0 0 0,11-2 17 0 0,-14 4-9 0 0,1 0 0 0 0,0 0 0 0 0,0 1 0 0 0,0 1-1 0 0,0 0 1 0 0,-1 1 0 0 0,1 0 9 0 0,-7-1 3 0 0,17 4-11 0 0,1 1 0 0 0,0 1 8 0 0,-16-5-10 0 0,-1 2 0 0 0,0-1 0 0 0,0 0-1 0 0,0 1 1 0 0,-1 0 0 0 0,1 1-1 0 0,-1-1 1 0 0,1 1 0 0 0,2 3 10 0 0,-2-1-8 0 0,0 1 1 0 0,-1-1-1 0 0,1 1 0 0 0,-2 0 1 0 0,1 1-1 0 0,-1-1 0 0 0,0 1 1 0 0,0 0-1 0 0,-1 0 0 0 0,0 0 1 0 0,0 0-1 0 0,-1 0 0 0 0,0 1 1 0 0,-1-1-1 0 0,0 1 0 0 0,0-1 1 0 0,-1 1-1 0 0,0 0 0 0 0,0-1 1 0 0,-1 1-1 0 0,0 0 0 0 0,-1-1 1 0 0,0 1-1 0 0,0-1 0 0 0,-1 0 1 0 0,0 0-1 0 0,0 0 0 0 0,-1 1 8 0 0,-8 12 0 0 0,0-1 0 0 0,-1-1 0 0 0,-1 0 0 0 0,0 0 0 0 0,-2-2 0 0 0,0 0 0 0 0,-1-1 0 0 0,-3 2 0 0 0,-6 3 60 0 0,-7 3-60 0 0,21-17 23 0 0,-1 1 0 0 0,1-2 0 0 0,-1 0 0 0 0,-3 1-23 0 0,6-3 39 0 0,1-1-1 0 0,-1 0 1 0 0,0-1-1 0 0,0 0 1 0 0,0-1 0 0 0,-4 1-39 0 0,11-2 15 0 0,0 0 0 0 0,-1 0 0 0 0,1 0 1 0 0,0-1-1 0 0,-1 1 0 0 0,1-1 0 0 0,0 0 0 0 0,0 0 1 0 0,0 0-1 0 0,0 0 0 0 0,0 0 0 0 0,0-1 1 0 0,0 1-1 0 0,0-1 0 0 0,0 0 0 0 0,0 0 0 0 0,1 0 1 0 0,-1 0-1 0 0,1 0 0 0 0,-2-3-15 0 0,0 0 16 0 0,0-1 0 0 0,1 1-1 0 0,0-1 1 0 0,0 0 0 0 0,0 0-1 0 0,1 0 1 0 0,0-1 0 0 0,0 1-1 0 0,0-1 1 0 0,1 1 0 0 0,0-1-1 0 0,0 1 1 0 0,1-1 0 0 0,0 0-1 0 0,0 1 1 0 0,0-1 0 0 0,1 1-1 0 0,1-6-15 0 0,1-3 34 0 0,1 1 0 0 0,0-1 0 0 0,1 1 0 0 0,1 0 0 0 0,0 1 0 0 0,1-1 0 0 0,5-8-34 0 0,3 0-37 0 0,0 0 0 0 0,1 1 0 0 0,1 0 0 0 0,0 2 0 0 0,9-7 37 0 0,-12 14-30 0 0,0 0 0 0 0,1 1 1 0 0,1 0-1 0 0,0 1 0 0 0,0 1 1 0 0,1 1-1 0 0,17-7 30 0 0,-16 9-27 0 0,0 1 0 0 0,0 1-1 0 0,0 0 1 0 0,13 0 27 0 0,2 2-33 0 0,0 0 0 0 0,8 3 33 0 0,-35-1-5 0 0,1 1 0 0 0,-1 0-1 0 0,0 0 1 0 0,1 0 0 0 0,-1 1-1 0 0,0 0 1 0 0,0 0 0 0 0,0 0-1 0 0,0 1 1 0 0,0 0 0 0 0,-1 0-1 0 0,3 2 6 0 0,7 4-2 0 0,-12-8-3 0 0,1 1-1 0 0,-1 0 0 0 0,0 0 0 0 0,0 0 0 0 0,0 1 0 0 0,0-1 0 0 0,0 1 1 0 0,0-1-1 0 0,-1 1 0 0 0,1 0 0 0 0,-1 0 0 0 0,2 3 6 0 0,-1 0 0 0 0,0 0 0 0 0,-1 1 0 0 0,0-1 0 0 0,0 1 0 0 0,0-1 0 0 0,-1 1 0 0 0,0-1 0 0 0,0 1 0 0 0,-1 0 0 0 0,0-1 0 0 0,0 1 0 0 0,0 0 0 0 0,-1-1 0 0 0,0 1 0 0 0,0 0 0 0 0,-1-1 0 0 0,0 1 0 0 0,0-1 0 0 0,0 0 0 0 0,-1 0 0 0 0,-2 4 0 0 0,-8 10 0 0 0,0-1 0 0 0,-1 0 0 0 0,-1-1 0 0 0,0 0 0 0 0,-2-2 0 0 0,-17 15 0 0 0,17-18 15 0 0,0-1 0 0 0,-1-1 0 0 0,-1-1 0 0 0,-18 8-15 0 0,22-11 4 0 0,-2 1 50 0 0,0-1-1 0 0,-1-1 0 0 0,0 0 1 0 0,-15 2-54 0 0,23-6 38 0 0,-1 0 1 0 0,1-1-1 0 0,-1-1 1 0 0,1 1-1 0 0,-1-2 1 0 0,1 1-1 0 0,-1-1 1 0 0,1-1-1 0 0,-4-1-38 0 0,9 1 17 0 0,-1 0 0 0 0,1 0 0 0 0,0 0 0 0 0,0-1-1 0 0,0 0 1 0 0,0 0 0 0 0,1 0 0 0 0,-1 0 0 0 0,-2-4-17 0 0,-6-6 70 0 0,0 0 1 0 0,-2-5-71 0 0,15 17 1 0 0,-7-7 9 0 0,1 0 1 0 0,1-1 0 0 0,-1 0-1 0 0,2-1 1 0 0,-1 1-1 0 0,1-1 1 0 0,1 0 0 0 0,0 0-1 0 0,0 0 1 0 0,1 0 0 0 0,0 0-1 0 0,0-1 1 0 0,2 1 0 0 0,-1-1-1 0 0,1 1 1 0 0,1-1 0 0 0,0 1-1 0 0,0 0 1 0 0,1-1 0 0 0,0 1-1 0 0,2-3-9 0 0,2-5-3 0 0,1 0 1 0 0,0 1 0 0 0,1 0-1 0 0,1 0 1 0 0,1 1 0 0 0,2-2 1 0 0,-6 9-17 0 0,1 0 1 0 0,1 1-1 0 0,0 0 0 0 0,0 0 1 0 0,0 0-1 0 0,1 1 1 0 0,0 0-1 0 0,1 1 1 0 0,-1 0-1 0 0,9-4 17 0 0,-6 5-26 0 0,1 0 0 0 0,-1 1-1 0 0,1 0 1 0 0,0 1 0 0 0,0 0-1 0 0,0 1 1 0 0,9-1 26 0 0,-12 3-14 0 0,1 0 1 0 0,-1 1-1 0 0,0 0 1 0 0,0 0-1 0 0,0 1 0 0 0,0 0 1 0 0,0 1-1 0 0,0 0 1 0 0,0 0-1 0 0,0 2 14 0 0,-4-2-4 0 0,0 0 0 0 0,-1 1 0 0 0,0 0 0 0 0,1 0 0 0 0,-2 0 0 0 0,1 0 0 0 0,0 1 0 0 0,-1-1 0 0 0,0 1 0 0 0,0 1 0 0 0,0-1 0 0 0,-1 0 0 0 0,0 1 0 0 0,0 0 0 0 0,0 0 0 0 0,0 0 0 0 0,-1 0 0 0 0,0 0 4 0 0,0 1-5 0 0,0 1 1 0 0,-1-1-1 0 0,1 1 0 0 0,-1-1 0 0 0,-1 1 0 0 0,1-1 1 0 0,-1 1-1 0 0,-1-1 0 0 0,1 1 0 0 0,-1 0 0 0 0,-1-1 1 0 0,1 0-1 0 0,-1 1 0 0 0,-1-1 0 0 0,0 1 5 0 0,-6 10 0 0 0,-1 0 0 0 0,0-1 0 0 0,-1-1 0 0 0,-1 0 0 0 0,-1 0 0 0 0,-1-1 0 0 0,1-1 7 0 0,-1-1 0 0 0,-1 0-1 0 0,0-1 1 0 0,0 0 0 0 0,-5 1-7 0 0,-5 2 16 0 0,0-1 0 0 0,-2-1 1 0 0,-3 0-17 0 0,20-9 16 0 0,0-1 0 0 0,0 0 0 0 0,0 0 1 0 0,0-1-1 0 0,-1 0 0 0 0,1-1 0 0 0,-1 0 0 0 0,1-1 1 0 0,-1 0-1 0 0,1-1 0 0 0,-1 0 0 0 0,1 0 1 0 0,-10-3-17 0 0,14 2 11 0 0,-1-1 1 0 0,1 1 0 0 0,1-1 0 0 0,-1 0 0 0 0,0 0 0 0 0,1-1 0 0 0,-1 0 0 0 0,1 0 0 0 0,0 0-1 0 0,0 0 1 0 0,1-1 0 0 0,-1 0 0 0 0,-1-3-12 0 0,1 2 16 0 0,0-1 0 0 0,1 0-1 0 0,0 0 1 0 0,0 0 0 0 0,1 0 0 0 0,-1-1-1 0 0,2 1 1 0 0,-1-1 0 0 0,1 0-1 0 0,-1-6-15 0 0,2 8 1 0 0,1-1-1 0 0,0 1 0 0 0,0 0 0 0 0,0-1 0 0 0,1 1 0 0 0,0-1 0 0 0,0 1 0 0 0,1 0 0 0 0,0-1 0 0 0,0 1 0 0 0,0 0 0 0 0,0 0 0 0 0,1 0 0 0 0,2-2 0 0 0,-1 2-12 0 0,0-1-1 0 0,0 1 1 0 0,1 0-1 0 0,0 1 1 0 0,0-1-1 0 0,1 1 1 0 0,-1 0-1 0 0,1 1 1 0 0,0-1-1 0 0,1 1 1 0 0,-1 0-1 0 0,2 0 13 0 0,8-4-67 0 0,0 1 1 0 0,8-2 66 0 0,-18 7-15 0 0,1 0 0 0 0,0 0 0 0 0,-1 1 0 0 0,1 0 1 0 0,0 1-1 0 0,0-1 0 0 0,6 2 15 0 0,6 0-24 0 0,0 2 0 0 0,1 0 0 0 0,6 3 24 0 0,-19-4-7 0 0,0 0-1 0 0,0 1 1 0 0,1 0-1 0 0,-2 0 1 0 0,1 1-1 0 0,0-1 1 0 0,-1 2 0 0 0,1-1-1 0 0,4 6 8 0 0,4 4-10 0 0,-12-10 7 0 0,0-1 0 0 0,0 1 0 0 0,0 0 0 0 0,-1 0 0 0 0,0 0 0 0 0,1 0 0 0 0,-1 0 0 0 0,-1 0 0 0 0,1 0 0 0 0,-1 1 0 0 0,1-1 0 0 0,-1 1 0 0 0,-1-1 0 0 0,1 1 0 0 0,0-1 0 0 0,-1 1 0 0 0,0 0 0 0 0,0 1 3 0 0,-2 4 0 0 0,1-1 0 0 0,-1 1 0 0 0,-1 0 0 0 0,0-1 0 0 0,0 1 0 0 0,-5 7 0 0 0,-1 2 0 0 0,-2 1 0 0 0,-8 11 0 0 0,0-6 0 0 0,-2 0 0 0 0,0-1 0 0 0,-1-1 0 0 0,-22 16 0 0 0,36-32 4 0 0,0-1 1 0 0,0 0-1 0 0,-1-1 0 0 0,0 0 0 0 0,0 0 0 0 0,0-1 1 0 0,-5 2-5 0 0,-4-1 15 0 0,0 0 0 0 0,0 0 0 0 0,-12 0-15 0 0,25-4 13 0 0,1-1 1 0 0,-1 0-1 0 0,1 1 1 0 0,-1-2-1 0 0,1 1 0 0 0,0 0 1 0 0,-1-1-1 0 0,1 0 1 0 0,-1 0-1 0 0,1 0 0 0 0,-4-2-13 0 0,5 2 11 0 0,0-1-1 0 0,0 0 1 0 0,0 0-1 0 0,0 0 0 0 0,0 0 1 0 0,0-1-1 0 0,0 1 1 0 0,1-1-1 0 0,-1 1 1 0 0,1-1-1 0 0,0 0 0 0 0,0 0 1 0 0,0 0-1 0 0,-1-3-10 0 0,-1 0 20 0 0,1-1 1 0 0,1 0-1 0 0,-1 0 0 0 0,1 0 0 0 0,0 0 0 0 0,1 0 1 0 0,0 0-1 0 0,0 0 0 0 0,0-1 0 0 0,1-3-20 0 0,1 1 12 0 0,0 0-1 0 0,0 0 0 0 0,1 0 0 0 0,0 1 0 0 0,0-1 0 0 0,1 0 0 0 0,3-3-11 0 0,1-3-11 0 0,1 1 0 0 0,0 0 0 0 0,1 0 0 0 0,1 0 0 0 0,0 1 0 0 0,1 1 0 0 0,1 0 0 0 0,10-9 11 0 0,-1 4-80 0 0,1 2 0 0 0,1 0 0 0 0,1 1 0 0 0,12-5 80 0 0,-18 11-26 0 0,2 1-1 0 0,-1 0 0 0 0,1 1 1 0 0,0 1-1 0 0,0 1 0 0 0,1 1 0 0 0,-1 1 1 0 0,1 1-1 0 0,11 0 27 0 0,-22 2-15 0 0,-1 1 0 0 0,0 0 0 0 0,1 0-1 0 0,-1 1 1 0 0,0 0 0 0 0,0 0 0 0 0,0 1 0 0 0,0 1-1 0 0,-1-1 1 0 0,4 3 15 0 0,5 5-60 0 0,-13-7 58 0 0,-1-1 0 0 0,1 1 0 0 0,-1 0 0 0 0,0 0 0 0 0,0 0 0 0 0,1 4 2 0 0,-3-6 0 0 0,0-1 0 0 0,0 1 0 0 0,-1-1 0 0 0,1 1 0 0 0,-1-1 0 0 0,1 1 0 0 0,-1-1 0 0 0,0 1 0 0 0,0 0 0 0 0,0 1 0 0 0,0 0 0 0 0,-1 0 0 0 0,1 0 0 0 0,-1 1 0 0 0,0-1 0 0 0,0 0 0 0 0,0 0 0 0 0,0 0 0 0 0,-1 0 0 0 0,1 0 0 0 0,-1-1 0 0 0,0 2 0 0 0,-5 6 0 0 0,0-1 0 0 0,-7 8 0 0 0,5-8 12 0 0,0 0-1 0 0,-1-1 1 0 0,0 0-1 0 0,-1 0 1 0 0,-9 4-12 0 0,-17 8 74 0 0,-5 1-74 0 0,25-13 4 0 0,-6 3 67 0 0,0-2 0 0 0,-1 0 1 0 0,-15 3-72 0 0,34-11 12 0 0,1 0 0 0 0,0-1 0 0 0,-1 1 1 0 0,1-1-1 0 0,-1 0 0 0 0,1 0 1 0 0,-1 0-1 0 0,1-1 0 0 0,0 0 0 0 0,-2 0-12 0 0,-3-2 32 0 0,0 0 0 0 0,0 0 0 0 0,1-1 0 0 0,-3-1-32 0 0,7 2 12 0 0,0 1 0 0 0,0-1 0 0 0,1 0-1 0 0,-1 1 1 0 0,1-2 0 0 0,0 1 0 0 0,0 0 0 0 0,0-1 0 0 0,0 1-1 0 0,0-1 1 0 0,1 0 0 0 0,0 0 0 0 0,-1-2-12 0 0,0 0 12 0 0,0-1 1 0 0,1 1 0 0 0,0 0-1 0 0,0-1 1 0 0,1 1-1 0 0,-1-1 1 0 0,2 1-1 0 0,-1-1 1 0 0,1-1-13 0 0,0 0 3 0 0,0 0 1 0 0,1 0-1 0 0,1 0 1 0 0,-1 0 0 0 0,1 0-1 0 0,1 1 1 0 0,-1-1-1 0 0,1 1 1 0 0,1-1-1 0 0,-1 1 1 0 0,1 0 0 0 0,1 1-1 0 0,-1-1 1 0 0,1 1-1 0 0,0-1-3 0 0,15-16-4 0 0,-3 2-26 0 0,9-7 30 0 0,-19 21-8 0 0,1 0 0 0 0,-1 1 1 0 0,1 0-1 0 0,0 1 0 0 0,8-5 8 0 0,6 0-53 0 0,-1 0 1 0 0,2 1-1 0 0,-1 1 53 0 0,-12 5-15 0 0,-1 0-1 0 0,0 1 1 0 0,1 0-1 0 0,-1 1 1 0 0,1 0-1 0 0,-1 1 1 0 0,1 0-1 0 0,8 1 16 0 0,-1 1-22 0 0,0 1 0 0 0,0 1 0 0 0,15 5 22 0 0,-28-6-5 0 0,1-1 0 0 0,-1 1 0 0 0,0-1 1 0 0,1 1-1 0 0,-1 0 0 0 0,-1 1 0 0 0,1-1 0 0 0,0 1 0 0 0,-1-1 0 0 0,0 1 1 0 0,0 0-1 0 0,0 0 0 0 0,0 1 0 0 0,-1-1 0 0 0,1 1 0 0 0,-1-1 6 0 0,6 14-44 0 0,-7-11 42 0 0,0-1 0 0 0,0 0 1 0 0,-1 0-1 0 0,0 0 0 0 0,0 0 1 0 0,0 1-1 0 0,-1-1 0 0 0,1 0 1 0 0,-2 0-1 0 0,1 0 0 0 0,-1 0 1 0 0,0 0-1 0 0,0 0 0 0 0,0-1 1 0 0,-1 1-1 0 0,0 0 0 0 0,-1 0 1 0 0,-3 6 0 0 0,-2 1 1 0 0,1-2-1 0 0,-2 1 0 0 0,1-1 0 0 0,-1-1 0 0 0,-11 9 0 0 0,6-8 5 0 0,0 0 1 0 0,-11 5-6 0 0,-5 3 43 0 0,18-10-38 0 0,0-2 0 0 0,-1 1 1 0 0,0-2-1 0 0,-10 4-5 0 0,16-7 8 0 0,0-1-1 0 0,-1 0 1 0 0,1 0-1 0 0,-1 0 1 0 0,1-1-1 0 0,-1-1 1 0 0,0 1-1 0 0,0-1 1 0 0,0-1-8 0 0,6 1 10 0 0,-1-1-1 0 0,1 1 1 0 0,-1-1 0 0 0,1 0 0 0 0,-1 0-1 0 0,1-1 1 0 0,0 1 0 0 0,0-1 0 0 0,-1 1 0 0 0,1-1-1 0 0,0 0 1 0 0,1 0 0 0 0,-1-1 0 0 0,0 1-1 0 0,0 0 1 0 0,1-1 0 0 0,0 0 0 0 0,-1 1 0 0 0,1-1-1 0 0,0 0 1 0 0,0 0 0 0 0,0-2-10 0 0,0 0 7 0 0,0 0 0 0 0,0 0 0 0 0,0 0 0 0 0,1 0 0 0 0,0 0 0 0 0,0 0 0 0 0,0-1 0 0 0,1 1 0 0 0,0 0 0 0 0,0 0 0 0 0,0-1 0 0 0,1 1 0 0 0,-1 0 0 0 0,2-5-7 0 0,0 4 0 0 0,0-1 0 0 0,0 1 0 0 0,1 0 0 0 0,-1 0-1 0 0,2 0 1 0 0,-1 0 0 0 0,0 0 0 0 0,1 1 0 0 0,0-1 0 0 0,1 1 0 0 0,3-4 0 0 0,-1 3-7 0 0,0 0 0 0 0,0 0 0 0 0,0 1 0 0 0,1 0 0 0 0,-1 1 0 0 0,1 0 0 0 0,0 0 0 0 0,6-2 7 0 0,16-7-111 0 0,-22 9 78 0 0,1 0 1 0 0,-1 1-1 0 0,1 0 1 0 0,4-1 32 0 0,-3 2-18 0 0,-1 1 1 0 0,0 0 0 0 0,0 1 0 0 0,1 0 0 0 0,-1 0 0 0 0,0 1 0 0 0,0 0 0 0 0,1 0 0 0 0,-1 1-1 0 0,0 1 1 0 0,0 0 0 0 0,0 0 17 0 0,-6-2-7 0 0,0 1-1 0 0,0 0 1 0 0,0-1-1 0 0,0 1 1 0 0,0 0-1 0 0,0 0 1 0 0,-1 1-1 0 0,3 1 8 0 0,-5-4 0 0 0,1 1-2 0 0,0 1 1 0 0,1-1-1 0 0,-1 0 0 0 0,0 0 1 0 0,0 1-1 0 0,0-1 0 0 0,0 2 2 0 0,0 0 0 0 0,0 0 0 0 0,-1 0 0 0 0,1 0 0 0 0,-1-1 0 0 0,1 1 0 0 0,-1 0 0 0 0,0 0 0 0 0,0 0 0 0 0,-1 0 0 0 0,1 0 0 0 0,0 0 0 0 0,-1 1 0 0 0,0 0 0 0 0,0-1 0 0 0,0 1 0 0 0,-1 0 0 0 0,1 0 0 0 0,-1 0 0 0 0,0-1 0 0 0,0 1 0 0 0,-2 2 0 0 0,-11 12 0 0 0,-2-1 0 0 0,0 0 0 0 0,-10 6 0 0 0,14-12 21 0 0,0-1-1 0 0,-1 0 0 0 0,0-1 1 0 0,0-1-1 0 0,-1 0 0 0 0,0-1 1 0 0,-1-1-1 0 0,-7 2-20 0 0,16-6 48 0 0,-1 0 1 0 0,1-1-1 0 0,-1 1 0 0 0,1-2 1 0 0,-1 1-1 0 0,0-1 1 0 0,1 0-1 0 0,-1-1 0 0 0,1 1 1 0 0,-1-2-49 0 0,3-1 73 0 0,-22-33 84 0 0,27 35-152 0 0,-1 1 0 0 0,1-1 0 0 0,-1 0 0 0 0,1 0 0 0 0,-1 0 0 0 0,1 0 0 0 0,0 0 0 0 0,-1 0 0 0 0,1 1 0 0 0,0-1 0 0 0,0 0 0 0 0,0 0 0 0 0,0 0 0 0 0,0-1-5 0 0,-1-2 10 0 0,0-2 4 0 0,1 0-1 0 0,-1-1 0 0 0,1 1 1 0 0,0 0-1 0 0,1-1-13 0 0,-1 5 0 0 0,0 0 0 0 0,1-1 0 0 0,-1 1 0 0 0,1 0 0 0 0,0 0 0 0 0,0-2 0 0 0,3-3-14 0 0,0 0-1 0 0,0 0 1 0 0,1 0 0 0 0,0 1-1 0 0,0 0 1 0 0,0 0-1 0 0,1 0 1 0 0,0 1 0 0 0,0 0-1 0 0,0 0 1 0 0,1 0-1 0 0,0 1 1 0 0,0 0 0 0 0,0 0-1 0 0,3-1 15 0 0,-4 3-36 0 0,5-3-76 0 0,1 1 1 0 0,0 0-1 0 0,2 0 112 0 0,-10 3-21 0 0,1 1-1 0 0,-1-1 1 0 0,0 1-1 0 0,0 0 0 0 0,0 0 1 0 0,0 0-1 0 0,0 1 1 0 0,0-1-1 0 0,0 1 1 0 0,0 0-1 0 0,3 1 22 0 0,6 5-53 0 0,-10-4 41 0 0,1 0 0 0 0,-1 0 1 0 0,0 0-1 0 0,0 1 0 0 0,0-1 0 0 0,-1 1 12 0 0,-1-3-1 0 0,-1 0 0 0 0,1 0 1 0 0,-1-1-1 0 0,1 1 0 0 0,-1 0 0 0 0,0 0 0 0 0,1 0 0 0 0,-1-1 0 0 0,0 1 1 0 0,0 0-1 0 0,1 0 0 0 0,-1 0 0 0 0,0 0 0 0 0,0 0 1 0 0,-1 2 0 0 0,1 0 0 0 0,-1 0 0 0 0,0 0 0 0 0,0 0 0 0 0,0 0 0 0 0,0-1 0 0 0,0 1 0 0 0,0 0 0 0 0,-1-1 0 0 0,0 1 0 0 0,1-1 0 0 0,-2 1 0 0 0,-1 2 0 0 0,0-1 0 0 0,0 0 0 0 0,0 0 0 0 0,0 0 0 0 0,-1 0 0 0 0,0-1 0 0 0,-9 7-4 0 0,-13 8 24 0 0,24-17-14 0 0,1 1 0 0 0,0-1-1 0 0,0-1 1 0 0,-1 1 0 0 0,1 0 0 0 0,0-1 0 0 0,-1 1 0 0 0,1-1-1 0 0,-1 1 1 0 0,1-1 0 0 0,-2 0-6 0 0,0-1 23 0 0,0 1 1 0 0,0-1-1 0 0,0 1 0 0 0,1-1 1 0 0,-1 0-1 0 0,0-1 0 0 0,1 1 0 0 0,-1-1 1 0 0,1 1-1 0 0,0-1 0 0 0,-1 0 0 0 0,1 0 1 0 0,0 0-1 0 0,0-1 0 0 0,0 1 1 0 0,1-1-1 0 0,-1 0 0 0 0,1 0 0 0 0,-1 0 1 0 0,1 0-1 0 0,0 0 0 0 0,-1-2-23 0 0,-3-8 77 0 0,3 8-66 0 0,2 0 0 0 0,-1-1 0 0 0,1 1 0 0 0,0-1 0 0 0,0 1 0 0 0,0-1 0 0 0,1 1 0 0 0,0-1-1 0 0,0 1 1 0 0,0-1 0 0 0,1 1 0 0 0,0-2-11 0 0,3-8 0 0 0,-1 8-13 0 0,1 0 0 0 0,-1 0 0 0 0,1 0 0 0 0,0 0 1 0 0,0 1-1 0 0,1-1 0 0 0,0 1 0 0 0,0 0 0 0 0,1 1 0 0 0,-1-1 0 0 0,1 1 0 0 0,1 0 0 0 0,3-2 13 0 0,1 0-72 0 0,-11 7 70 0 0,0 0 0 0 0,0 0-1 0 0,1 0 1 0 0,-1 0 0 0 0,0-1-1 0 0,0 1 1 0 0,0 0 0 0 0,1 0-1 0 0,-1 0 1 0 0,0 0 0 0 0,0 0-1 0 0,0 0 1 0 0,1 0 0 0 0,-1 0 0 0 0,0 0-1 0 0,0 0 1 0 0,1 0 0 0 0,-1 0-1 0 0,0 0 1 0 0,0 0 0 0 0,0 0-1 0 0,1 0 1 0 0,-1 0 0 0 0,0 0-1 0 0,0 0 1 0 0,1 0 2 0 0,26 7-108 0 0,-24-6 97 0 0,0 0-1 0 0,0 1 1 0 0,0-1 0 0 0,-1 1-1 0 0,1 0 1 0 0,0 0 0 0 0,0 0-1 0 0,-1 0 1 0 0,0 0-1 0 0,1 0 1 0 0,-1 1 0 0 0,0-1-1 0 0,0 1 1 0 0,0 0 0 0 0,1 2 11 0 0,-1 0-43 0 0,-1 10 32 0 0,-2-13 11 0 0,1-1 0 0 0,0 1 0 0 0,0 0 0 0 0,-1-1 0 0 0,1 1 0 0 0,-1-1 0 0 0,1 1 0 0 0,-2 1 0 0 0,1 1 0 0 0,-1-2 0 0 0,-14 15 0 0 0,4-6 0 0 0,-2-6 11 0 0,0-1 32 0 0,0-3-33 0 0,3-3 1 0 0,9 1 8 0 0,2 1-135 0 0,-2-1-63 0 0,-6-3-1402 0 0,6 3-5565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6.1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78 299 6391 0 0,'0'0'291'0'0,"0"0"-4"0"0,0 0-141 0 0,0 0 105 0 0,0 0 62 0 0,2 2 9 0 0,3 1-196 0 0,0-1 0 0 0,0 1 0 0 0,0-1 0 0 0,1 0 1 0 0,-1 0-1 0 0,1 0 0 0 0,-1-1 0 0 0,1 0 0 0 0,-1 0 0 0 0,1-1 1 0 0,0 1-1 0 0,0-1 0 0 0,-1 0 0 0 0,2-1-126 0 0,14-1 247 0 0,0-2 0 0 0,0 0 0 0 0,6-3-247 0 0,13-2 123 0 0,4-2-59 0 0,0-2 0 0 0,7-4-64 0 0,35-18 64 0 0,-75 31-64 0 0,0-1 0 0 0,0 0 0 0 0,0-1 0 0 0,-1 0-1 0 0,0 0 1 0 0,0-1 0 0 0,0-1 0 0 0,5-6 0 0 0,-11 11 11 0 0,-1-1-1 0 0,0 0 1 0 0,0 0 0 0 0,0 0 0 0 0,0 0-1 0 0,-1-1 1 0 0,1 1 0 0 0,-1-1 0 0 0,0 0 0 0 0,0 0-11 0 0,-1 1 23 0 0,0 0 1 0 0,-1 1 0 0 0,1-1 0 0 0,-1 1 0 0 0,0-1 0 0 0,0 0-1 0 0,0 1 1 0 0,0-1 0 0 0,-1 0 0 0 0,0 1 0 0 0,1-1 0 0 0,-1 0-1 0 0,0 1 1 0 0,-2-4-24 0 0,1 4 39 0 0,1 1 0 0 0,-1-1-1 0 0,0 0 1 0 0,0 1 0 0 0,0-1-1 0 0,0 1 1 0 0,0 0 0 0 0,0 0-1 0 0,-1 0 1 0 0,1 0 0 0 0,-1 0-1 0 0,0 0 1 0 0,1 1 0 0 0,-1-1-1 0 0,0 1 1 0 0,-1-1-39 0 0,-5-1 129 0 0,0 0 1 0 0,-1 0-1 0 0,1 1 0 0 0,-9-1-129 0 0,8 2 80 0 0,0 0 0 0 0,1 1 0 0 0,-1 1 1 0 0,0-1-1 0 0,-3 2-80 0 0,-14 3 271 0 0,-8 3-271 0 0,5 1 138 0 0,1 1 0 0 0,-8 5-138 0 0,22-8 36 0 0,-9 3-14 0 0,1 2-1 0 0,0 1 0 0 0,0 0 1 0 0,1 2-1 0 0,1 1 0 0 0,1 0 1 0 0,0 2-1 0 0,1 0 0 0 0,-1 3-21 0 0,9-7 0 0 0,0 0 0 0 0,1 1 0 0 0,0 1 0 0 0,1-1 0 0 0,1 2 0 0 0,1-1 0 0 0,0 1 0 0 0,1 0 0 0 0,1 1 0 0 0,-1 7 0 0 0,3-16 1 0 0,2 1 0 0 0,-1 0 0 0 0,1-1-1 0 0,1 1 1 0 0,0 0 0 0 0,0 0 0 0 0,1 0-1 0 0,0-1 1 0 0,1 1 0 0 0,0 0 0 0 0,0-1-1 0 0,1 1 1 0 0,1-1 0 0 0,-1 0 0 0 0,1 0-1 0 0,2 2 0 0 0,-2-4 13 0 0,1 0-1 0 0,-1 0 1 0 0,1 0-1 0 0,1 0 1 0 0,0 0-13 0 0,-2-3 1 0 0,0-1 0 0 0,0 1 0 0 0,0-1 0 0 0,1 0 0 0 0,-1 0 0 0 0,1-1 0 0 0,0 1 0 0 0,4 1-1 0 0,11 3 35 0 0,1-1 0 0 0,0 0 0 0 0,0-2 0 0 0,1 0 1 0 0,-1-1-1 0 0,19-1-35 0 0,22-2-534 0 0,47-6 534 0 0,-74 2-1089 0 0,-9 0-3334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6.7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226 50 6911 0 0,'-5'-6'246'0'0,"0"0"-1"0"0,0 1 0 0 0,0-1 1 0 0,-1 1-1 0 0,0 0 0 0 0,0 0 1 0 0,-5-3-246 0 0,9 8 80 0 0,0-1 1 0 0,0 0-1 0 0,1 1 1 0 0,-1-1-1 0 0,0 1 1 0 0,0 0-1 0 0,0-1 1 0 0,0 1-1 0 0,1 0 1 0 0,-1 0-1 0 0,0 0 1 0 0,0 1-1 0 0,0-1 1 0 0,0 0-1 0 0,-1 1-80 0 0,-2 1 119 0 0,-1 0 0 0 0,1 0 1 0 0,0 0-1 0 0,-1 1-119 0 0,5-3 24 0 0,-3 3 10 0 0,-1 1 1 0 0,1-1 0 0 0,0 1 0 0 0,0 0-1 0 0,0 0 1 0 0,0 0 0 0 0,1 0-1 0 0,-1 0 1 0 0,1 1 0 0 0,0 0 0 0 0,1 0-35 0 0,-4 4 48 0 0,-2 4 5 0 0,1 0-1 0 0,0 0 0 0 0,1 1 1 0 0,-3 10-53 0 0,-3 16 70 0 0,0 3-70 0 0,10-31 9 0 0,0 0 1 0 0,0 1-1 0 0,1-1 0 0 0,1 0 0 0 0,0 1 0 0 0,1-1 0 0 0,2 11-9 0 0,-3-22 0 0 0,0 0 0 0 0,0 1 0 0 0,1-1 0 0 0,-1 0 0 0 0,1 1 0 0 0,-1-1 0 0 0,1 0 0 0 0,0 1 0 0 0,0 0 12 0 0,1-1-1 0 0,-1 1 1 0 0,1-1-1 0 0,-1 1 1 0 0,1-1-1 0 0,0 0 1 0 0,-1 1-1 0 0,1-1 1 0 0,0 0-1 0 0,0 0 1 0 0,0 0-1 0 0,0-1 1 0 0,0 1-1 0 0,0 0 1 0 0,0-1 0 0 0,0 1-1 0 0,0-1 1 0 0,0 0-1 0 0,0 0 1 0 0,1 1-1 0 0,-1-2 1 0 0,0 1-1 0 0,0 0 1 0 0,1 0-12 0 0,2-1 25 0 0,0 0 0 0 0,1 0 1 0 0,-1 0-1 0 0,0-1 0 0 0,0 1 0 0 0,0-1 1 0 0,0 0-1 0 0,0-1 0 0 0,1 0-25 0 0,10-9 69 0 0,0 1-1 0 0,7-10-68 0 0,9-6 82 0 0,-7 7 16 0 0,1-4-98 0 0,-12 10 127 0 0,1 0 0 0 0,1 2 0 0 0,14-10-127 0 0,-28 21 118 0 0,-2 1 2 0 0,2-1-2 0 0,5-1-12 0 0,-6 1-2 0 0,-1 1 0 0 0,0 0-2 0 0,1 2-26 0 0,2 3-57 0 0,-1 1-1 0 0,0-1 1 0 0,-1 1 0 0 0,1-1 0 0 0,-1 5-19 0 0,6 41-417 0 0,-6-34-808 0 0,0-15-2989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3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220 306 919 0 0,'1'2'67'0'0,"7"8"4208"0"0,-1 1 0 0 0,4 6-4275 0 0,-4-2 894 0 0,-6-13-318 0 0,-1 0-7 0 0,1 4 71 0 0,0 0 0 0 0,-1 0 0 0 0,0 5-640 0 0,0-9 430 0 0,0-2-46 0 0,-1 1-319 0 0,1-1 1 0 0,0 1 0 0 0,0 0-1 0 0,-1-1 1 0 0,1 1 0 0 0,-1-1-1 0 0,1 1 1 0 0,0 0 0 0 0,-1-1 0 0 0,1 1-1 0 0,-1-1-65 0 0,0 1 59 0 0,0 1 1 0 0,1-2-1 0 0,-1 1 0 0 0,0 0 0 0 0,0 0 1 0 0,0 0-1 0 0,0 0 0 0 0,0 0 0 0 0,0-1 0 0 0,0 1 1 0 0,-1-1-1 0 0,1 1 0 0 0,0-1 0 0 0,0 1 1 0 0,0-1-1 0 0,-1 1 0 0 0,1-1 0 0 0,0 0 0 0 0,0 0 1 0 0,-1 0-1 0 0,1 0 0 0 0,-1 0-59 0 0,-2 0 149 0 0,0 0 0 0 0,0 0-1 0 0,0-1 1 0 0,0 0 0 0 0,-4-1-149 0 0,-1-1 131 0 0,1 0 1 0 0,0-1-1 0 0,0 0 1 0 0,0 0 0 0 0,0-1-1 0 0,1 0 1 0 0,0-1-1 0 0,0 0 1 0 0,0 0-1 0 0,1 0 1 0 0,0-1-1 0 0,0 1-131 0 0,-9-13 134 0 0,1 0 0 0 0,0-1 0 0 0,-9-20-134 0 0,15 24 39 0 0,0-1 0 0 0,1 0 0 0 0,-1-6-39 0 0,6 15-1 0 0,1-1 0 0 0,0 1 0 0 0,0-1 0 0 0,0 0 0 0 0,1 1 0 0 0,1-1 0 0 0,-1 1 0 0 0,2-1 0 0 0,-1 0 1 0 0,1 1-1 0 0,1-4 1 0 0,-2 10-4 0 0,0 0 0 0 0,-1 0 1 0 0,1-1-1 0 0,0 1 1 0 0,0 0-1 0 0,0 0 1 0 0,1 1-1 0 0,-1-1 0 0 0,0 0 1 0 0,1 0-1 0 0,-1 1 1 0 0,1-1-1 0 0,0 0 1 0 0,0 1-1 0 0,-1 0 0 0 0,1-1 1 0 0,0 1-1 0 0,0 0 1 0 0,0 0-1 0 0,0 0 1 0 0,1 0 3 0 0,0 0-6 0 0,1 0 0 0 0,0 0 1 0 0,0 1-1 0 0,0-1 0 0 0,0 1 1 0 0,0 0-1 0 0,0 0 0 0 0,0 0 1 0 0,0 1-1 0 0,0-1 0 0 0,3 2 6 0 0,8 1-13 0 0,0 1-1 0 0,-1 1 1 0 0,1 0-1 0 0,-1 1 1 0 0,0 0-1 0 0,0 1 1 0 0,-1 1-1 0 0,1 0 1 0 0,8 8 13 0 0,-12-8 40 0 0,0 1 0 0 0,0 0 0 0 0,0 1 0 0 0,-1 0 0 0 0,-1 1-1 0 0,0-1 1 0 0,6 11-40 0 0,-11-15 46 0 0,0 0 0 0 0,0 0 0 0 0,-1 0 0 0 0,1 0 0 0 0,-1 1 0 0 0,-1-1-1 0 0,1 1 1 0 0,-1-1 0 0 0,0 1 0 0 0,-1 0 0 0 0,1 0 0 0 0,-1-1 0 0 0,-1 1-1 0 0,1 0 1 0 0,-1-1 0 0 0,-1 4-46 0 0,1-8 26 0 0,1 1 1 0 0,-1-1-1 0 0,0 0 0 0 0,0 0 0 0 0,0 1 0 0 0,0-1 0 0 0,0 0 1 0 0,0 0-1 0 0,-1 0 0 0 0,1 0 0 0 0,-1-1 0 0 0,1 1 0 0 0,-1 0 1 0 0,0 0-1 0 0,0-1 0 0 0,0 1 0 0 0,1-1 0 0 0,-1 0 0 0 0,-2 1-26 0 0,1 0 43 0 0,0-1 0 0 0,-1 0 0 0 0,1 0 0 0 0,0 0 0 0 0,0-1 0 0 0,-1 1 0 0 0,1-1 0 0 0,-1 0 0 0 0,1 0 0 0 0,0 0 0 0 0,-1 0 0 0 0,1 0 0 0 0,-2-1-43 0 0,-4-1 38 0 0,0 0 1 0 0,0 0-1 0 0,1-1 0 0 0,-1 0 0 0 0,1-1 1 0 0,-1 0-1 0 0,1 0 0 0 0,0 0 0 0 0,1-1 0 0 0,-1-1 1 0 0,1 1-1 0 0,0-1 0 0 0,0 0 0 0 0,1-1 1 0 0,0 0-1 0 0,0 0 0 0 0,0 0 0 0 0,-3-8-38 0 0,3 7 0 0 0,2 0 0 0 0,-1-1 0 0 0,1 0 0 0 0,1 0 0 0 0,-1 0 0 0 0,2-1 0 0 0,-2-3 0 0 0,3 4-4 0 0,-1-1 1 0 0,1 0-1 0 0,1 1 0 0 0,-1-1 0 0 0,2-8 5 0 0,0 14-4 0 0,-1 0 1 0 0,1 1 0 0 0,0-1 0 0 0,0 0 0 0 0,0 1 0 0 0,1-1-1 0 0,-1 1 1 0 0,1-1 0 0 0,0 1 0 0 0,0 0 0 0 0,0 0 0 0 0,0 0-1 0 0,1 0 1 0 0,-1 0 0 0 0,1 0 0 0 0,1-1 2 0 0,0 1-8 0 0,1 0-1 0 0,-1 0 1 0 0,0 1 0 0 0,1 0-1 0 0,-1-1 1 0 0,1 2 0 0 0,0-1-1 0 0,0 0 1 0 0,0 1 0 0 0,-1 0-1 0 0,1 0 1 0 0,0 1-1 0 0,1-1 1 0 0,-1 1 0 0 0,0 0-1 0 0,4 1 10 0 0,6 0-25 0 0,-1 2 1 0 0,0 0-1 0 0,0 0 1 0 0,0 1-1 0 0,4 3 24 0 0,-6-3-4 0 0,-1 1 0 0 0,0 1-1 0 0,0 0 1 0 0,-1 1 0 0 0,0 0 0 0 0,0 0-1 0 0,0 1 1 0 0,-1 0 0 0 0,0 1-1 0 0,0 0 1 0 0,-1 0 0 0 0,-1 1 0 0 0,0 0-1 0 0,0 1 1 0 0,2 5 4 0 0,4 8 0 0 0,7 19 0 0 0,-17-33 0 0 0,1 0 0 0 0,-1 1 0 0 0,-1-1 0 0 0,0 1 0 0 0,1 10 0 0 0,-2-4 6 0 0,1 1 30 0 0,-1-1 1 0 0,-1 1-1 0 0,-2 10-36 0 0,2-23 6 0 0,-1 0 0 0 0,0 0 0 0 0,0 0 0 0 0,-1 0 0 0 0,1 0 1 0 0,-1 0-1 0 0,0 0 0 0 0,-1-1 0 0 0,1 1 0 0 0,-1-1 0 0 0,0 1 0 0 0,0-1 0 0 0,0 0 0 0 0,-2 2-6 0 0,2-4 12 0 0,1 0 0 0 0,-1 0 0 0 0,0 0 0 0 0,0 0 0 0 0,0 0 0 0 0,0 0 0 0 0,-1-1 0 0 0,1 0 0 0 0,0 1 0 0 0,0-1 0 0 0,-1-1 0 0 0,1 1 0 0 0,-1 0 0 0 0,1-1 0 0 0,-1 0 0 0 0,1 0 0 0 0,-1 0 0 0 0,1 0 0 0 0,-1 0 0 0 0,1-1 0 0 0,-1 1 0 0 0,-1-2-12 0 0,-5 0 33 0 0,0-1-1 0 0,0-1 1 0 0,0 0-1 0 0,0 0 0 0 0,1-1 1 0 0,-8-6-33 0 0,5 3 9 0 0,1 0 0 0 0,0-1-1 0 0,0-1 1 0 0,1 0 0 0 0,1 0 0 0 0,0-1 0 0 0,0 0 0 0 0,1-1 0 0 0,0 1 0 0 0,1-2-1 0 0,0 1 1 0 0,1-1 0 0 0,1 0 0 0 0,0 0 0 0 0,1-1 0 0 0,-1-5-9 0 0,2 8-2 0 0,1-1 1 0 0,1 0-1 0 0,0 1 0 0 0,0-1 1 0 0,1 0-1 0 0,0 0 0 0 0,1 0 1 0 0,1 1-1 0 0,1-4 2 0 0,-1 6-11 0 0,1 0 0 0 0,0 0-1 0 0,0 0 1 0 0,1 0 0 0 0,0 1-1 0 0,0 0 1 0 0,1-1 0 0 0,0 2 0 0 0,1-1-1 0 0,0 1 1 0 0,0 0 0 0 0,1-1 11 0 0,-2 3-6 0 0,1 1 0 0 0,-1-1 0 0 0,1 1-1 0 0,-1 0 1 0 0,1 1 0 0 0,0-1 0 0 0,1 1 0 0 0,-1 0 0 0 0,0 1 0 0 0,1-1 0 0 0,2 1 6 0 0,0 0-16 0 0,0 0 0 0 0,-1 1 1 0 0,1 1-1 0 0,0-1 0 0 0,0 1 0 0 0,-1 1 0 0 0,1-1 1 0 0,6 2 14 0 0,-4 1-12 0 0,1 0-1 0 0,-1 0 1 0 0,0 1-1 0 0,0 0 0 0 0,0 1 1 0 0,-1 0-1 0 0,1 1 0 0 0,-1 0 1 0 0,-1 1-1 0 0,1 0 0 0 0,-1 0 1 0 0,0 1-1 0 0,4 6 14 0 0,-4-4 4 0 0,-1 0 0 0 0,0 0 0 0 0,0 1 0 0 0,-1 1 0 0 0,-1-1 0 0 0,0 1 0 0 0,-1 0 0 0 0,0 1 0 0 0,-1-1-1 0 0,0 1 1 0 0,-1 0 0 0 0,0 0 0 0 0,-1 0 0 0 0,-1 0 0 0 0,0 0 0 0 0,-1 0 0 0 0,0 0 0 0 0,-1 0 0 0 0,-2 13-4 0 0,2-17 25 0 0,-1 1 1 0 0,0-1 0 0 0,-1 0-1 0 0,0 0 1 0 0,-4 9-26 0 0,6-15 17 0 0,0-1 0 0 0,-1 1 0 0 0,1-1 0 0 0,-1 1 0 0 0,0-1 0 0 0,0 0 0 0 0,0 0 0 0 0,0 0 0 0 0,0 0 0 0 0,0 0 0 0 0,0 0 0 0 0,-1 0 0 0 0,1-1 0 0 0,-1 1 0 0 0,1-1 0 0 0,-1 0 0 0 0,1 1 0 0 0,-1-1 0 0 0,0-1 0 0 0,0 1 0 0 0,0 0 1 0 0,0-1-18 0 0,-4 1 48 0 0,0-1 1 0 0,0 0 0 0 0,0 0 0 0 0,0-1 0 0 0,0 0 0 0 0,0 0 0 0 0,0-1 0 0 0,0 1 0 0 0,0-2 0 0 0,0 1 0 0 0,1-1 0 0 0,-1 0-49 0 0,-4-2 39 0 0,2-1 0 0 0,-1 1 1 0 0,1-2-1 0 0,0 1 0 0 0,0-1 1 0 0,0-1-1 0 0,-2-2-39 0 0,5 2 8 0 0,-1 0-1 0 0,2 0 0 0 0,-1 0 1 0 0,1 0-1 0 0,0-1 1 0 0,1 0-1 0 0,-2-4-7 0 0,-1-5 9 0 0,1-1 1 0 0,1-1-1 0 0,-1-2-9 0 0,5 14-4 0 0,-1 0-1 0 0,2 0 0 0 0,-1 0 1 0 0,1-1-1 0 0,0 1 1 0 0,0 0-1 0 0,1 0 1 0 0,0 0-1 0 0,1 0 1 0 0,0 0-1 0 0,0 1 0 0 0,1-2 5 0 0,-1 4-3 0 0,0 0-1 0 0,0 0 0 0 0,1 1 0 0 0,0-1 0 0 0,0 1 0 0 0,0-1 0 0 0,0 1 0 0 0,1 0 0 0 0,-1 0 0 0 0,1 1 0 0 0,0-1 0 0 0,1 1 0 0 0,-1 0 1 0 0,0 0-1 0 0,1 0 0 0 0,0 0 0 0 0,-1 1 0 0 0,5-2 4 0 0,-3 2-9 0 0,0 0 0 0 0,0 1-1 0 0,0-1 1 0 0,1 1 0 0 0,-1 1 0 0 0,0-1 0 0 0,1 1 0 0 0,-1 0 0 0 0,1 0 0 0 0,-1 1-1 0 0,0 0 1 0 0,1 0 0 0 0,-1 0 0 0 0,0 1 0 0 0,0 0 0 0 0,0 0 0 0 0,0 0-1 0 0,5 4 10 0 0,-4-2-6 0 0,0 0-1 0 0,0 1 1 0 0,-1 0-1 0 0,0 0 1 0 0,0 1-1 0 0,0 0 1 0 0,0 0-1 0 0,-1 0 1 0 0,0 0-1 0 0,-1 1 0 0 0,1 0 1 0 0,-1 0-1 0 0,0 0 1 0 0,1 6 6 0 0,0-1 3 0 0,-1 0 0 0 0,-1 1 1 0 0,0-1-1 0 0,-1 1 0 0 0,0 0 1 0 0,-1 0-1 0 0,-1-1 0 0 0,0 1 0 0 0,0 0 1 0 0,-1 0-1 0 0,-1 0 0 0 0,0 0 0 0 0,-2 3-3 0 0,2-9 14 0 0,-1 0 1 0 0,1 1-1 0 0,-2-1 0 0 0,1 0 0 0 0,-1-1 0 0 0,0 1 0 0 0,0 0 0 0 0,-1-1 0 0 0,-5 6-14 0 0,6-9 24 0 0,1 1 0 0 0,-1-1 0 0 0,0 0 1 0 0,0 0-1 0 0,0 0 0 0 0,0 0 1 0 0,-1-1-1 0 0,1 0 0 0 0,-1 0 1 0 0,1 0-1 0 0,-1 0 0 0 0,0-1 1 0 0,0 1-1 0 0,0-1 0 0 0,-4 0-24 0 0,0-1 28 0 0,0 0 1 0 0,0 0-1 0 0,0-1 0 0 0,0-1 1 0 0,0 1-1 0 0,0-1 0 0 0,0-1 1 0 0,1 0-1 0 0,-1 0 0 0 0,1-1 1 0 0,0 0-1 0 0,0 0 0 0 0,-3-2-28 0 0,1-1 35 0 0,0 0-1 0 0,0 0 1 0 0,1-1 0 0 0,0-1-1 0 0,0 1 1 0 0,1-1 0 0 0,0-1-1 0 0,1 1 1 0 0,-4-8-35 0 0,7 10-3 0 0,0 0-1 0 0,1 0 1 0 0,0 0 0 0 0,0 0-1 0 0,1 0 1 0 0,0-1 0 0 0,0 1-1 0 0,1-1 1 0 0,0 0 0 0 0,0-3 3 0 0,1 8-2 0 0,-1 0 0 0 0,1-1 0 0 0,1 1 0 0 0,-1-1 0 0 0,1 1-1 0 0,-1 0 1 0 0,1-1 0 0 0,0 1 0 0 0,0 0 0 0 0,0 0 0 0 0,1-1 0 0 0,-1 1 0 0 0,1 0 0 0 0,-1 0 0 0 0,1 1 0 0 0,0-1 0 0 0,1 0 0 0 0,-1 1 0 0 0,0-1 0 0 0,1 1 0 0 0,-1-1 0 0 0,1 1 0 0 0,0 0-1 0 0,0 0 3 0 0,1 0-8 0 0,-1 0 0 0 0,1 0 0 0 0,0 1 0 0 0,0-1 0 0 0,-1 1 0 0 0,1 0-1 0 0,0 0 1 0 0,0 1 0 0 0,0-1 0 0 0,0 1 0 0 0,0 0 0 0 0,0 0-1 0 0,0 0 1 0 0,0 0 0 0 0,0 1 0 0 0,0 0 0 0 0,0 0 0 0 0,0 0 0 0 0,0 0-1 0 0,0 0 1 0 0,-1 1 0 0 0,1 0 0 0 0,0 0 0 0 0,2 2 8 0 0,1 0-8 0 0,-1 1 1 0 0,1 0 0 0 0,-1 0-1 0 0,0 1 1 0 0,-1-1 0 0 0,0 1-1 0 0,0 0 1 0 0,0 1 0 0 0,-1 0-1 0 0,1-1 1 0 0,-1 1-1 0 0,0 3 8 0 0,-1-5-171 0 0,-1 0-1 0 0,0 0 0 0 0,0 0 0 0 0,0 0 0 0 0,-1 0 0 0 0,0 1 0 0 0,0-1 0 0 0,0 0 1 0 0,0 1-1 0 0,-1-1 0 0 0,0 1 0 0 0,-1 2 172 0 0,1-6-1059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7.1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236 9 1375 0 0,'-2'0'107'0'0,"-10"-4"687"0"0,9 3-238 0 0,0 0-1 0 0,0 0 1 0 0,0 1-1 0 0,0-1 1 0 0,0 1 0 0 0,0 0-1 0 0,0-1 1 0 0,0 1-1 0 0,0 0 1 0 0,-1 1-1 0 0,1-1-555 0 0,-3 2 260 0 0,1 0 0 0 0,-1 0 0 0 0,1 0-1 0 0,0 0 1 0 0,0 1 0 0 0,0 0-1 0 0,0 0-259 0 0,-33 26 796 0 0,36-27-735 0 0,-2 1-23 0 0,0 0-1 0 0,1 1 1 0 0,0-1 0 0 0,0 1 0 0 0,0 0-1 0 0,0 0 1 0 0,1 0 0 0 0,-1 0-1 0 0,1 0 1 0 0,0 1 0 0 0,0-1-1 0 0,1 0 1 0 0,-1 1 0 0 0,1 0 0 0 0,0-1-1 0 0,0 2-37 0 0,1-2-1 0 0,-1 0 0 0 0,1 0 1 0 0,0-1-1 0 0,0 1 0 0 0,1 0 0 0 0,-1 0 0 0 0,1 0 0 0 0,0-1 0 0 0,0 1 0 0 0,0 0 0 0 0,1-1 0 0 0,-1 1 1 0 0,1-1-1 0 0,0 0 0 0 0,-1 1 0 0 0,2-1 0 0 0,-1 0 0 0 0,0 0 0 0 0,1 0 0 0 0,0 0 1 0 0,11 12 9 0 0,-3-4 9 0 0,0 0 1 0 0,1-1-1 0 0,3 2-18 0 0,-3-2 0 0 0,0 1 0 0 0,0 0 0 0 0,-1 1 0 0 0,4 6 0 0 0,0-1 0 0 0,11 10 0 0 0,-22-23 20 0 0,1 0 0 0 0,-1 1 0 0 0,0-1 0 0 0,0 1 0 0 0,-1 0 0 0 0,1 1 0 0 0,-1-1 0 0 0,0 0 0 0 0,-1 1 0 0 0,1 0 0 0 0,-1-1 0 0 0,1 7-20 0 0,-3-11 29 0 0,1 1-1 0 0,-1 0 0 0 0,0-1 0 0 0,0 1 1 0 0,0-1-1 0 0,0 1 0 0 0,-1 0 0 0 0,1-1 1 0 0,0 1-1 0 0,-1-1 0 0 0,1 1 0 0 0,-1-1 1 0 0,1 1-1 0 0,-1-1 0 0 0,0 1 0 0 0,0 0-28 0 0,-2 3 163 0 0,-1 0 0 0 0,1-1 0 0 0,-4 4-163 0 0,3-4 123 0 0,-1 2 3 0 0,0-1 0 0 0,-1 0 0 0 0,0 0 0 0 0,0-1 0 0 0,-1 1 0 0 0,1-1 0 0 0,-1-1 0 0 0,0 1 0 0 0,0-1 0 0 0,0 0 0 0 0,0-1 0 0 0,-1 0 0 0 0,1 0 0 0 0,-1-1 0 0 0,1 1 0 0 0,-2-1-126 0 0,-11-2-1 0 0,1 0-1 0 0,-1-1 0 0 0,1-1 1 0 0,-1-1-1 0 0,-10-3 2 0 0,15 2-1128 0 0,2 0-3872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7.5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181 11 7367 0 0,'0'0'334'0'0,"0"0"-1"0"0,0-2-213 0 0,0-5-28 0 0,0 6 313 0 0,0 1 131 0 0,0 0 28 0 0,-1 0-491 0 0,1 1 0 0 0,0 0-1 0 0,-1-1 1 0 0,1 1 0 0 0,0 0-1 0 0,-1-1 1 0 0,1 1 0 0 0,-1-1-1 0 0,1 1 1 0 0,-1-1 0 0 0,1 1-1 0 0,-1-1-72 0 0,-2 3 158 0 0,-4 9 253 0 0,1 0 1 0 0,-1 1-1 0 0,2 0 1 0 0,-4 11-412 0 0,-3 13 699 0 0,2 5-699 0 0,-57 247 332 0 0,51-210-367 0 0,-6 75 35 0 0,13-54-4024 0 0,7-77-24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7.8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1 108 10591 0 0,'0'-1'59'0'0,"0"-1"-1"0"0,0 1 1 0 0,1-1-1 0 0,-1 1 1 0 0,1-1-1 0 0,-1 1 1 0 0,1-1-1 0 0,-1 1 1 0 0,1-1-1 0 0,0 1 1 0 0,0-1-1 0 0,0 1-58 0 0,0-1 43 0 0,1 1 1 0 0,-1-1-1 0 0,1 1 0 0 0,-1 0 0 0 0,1 0 0 0 0,0 0 0 0 0,0 0 0 0 0,0 0 1 0 0,0 0-1 0 0,0 0-43 0 0,11-4 19 0 0,2 0-1 0 0,-1 0 1 0 0,0 2 0 0 0,4-1-19 0 0,61-7 585 0 0,-53 8-240 0 0,-14 1-178 0 0,318-33 1539 0 0,-212 32-1614 0 0,24 7-92 0 0,-90-1-80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1.9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143 0 919 0 0,'0'0'210'0'0,"0"0"542"0"0,0 0 236 0 0,0 0 48 0 0,0 0-95 0 0,0 0-441 0 0,0 0-196 0 0,0 0-43 0 0,0 0-9 0 0,0 0-17 0 0,0 0-10 0 0,0 0-1 0 0,0 0 3 0 0,0 0 10 0 0,0 0 3 0 0,0 0 0 0 0,0 0 3 0 0,0 2 10 0 0,-1 10 61 0 0,-1 0-1 0 0,0 0 0 0 0,-1 0 0 0 0,0 0 0 0 0,-1-1 0 0 0,-4 9-313 0 0,-5 19 601 0 0,-18 72 133 0 0,4 1-1 0 0,6 1 0 0 0,-4 70-733 0 0,24-161 6 0 0,0-1-1 0 0,1 10-5 0 0,1-25 14 0 0,-1 1-1 0 0,1 0 0 0 0,0-1 1 0 0,1 1-1 0 0,-1 0 0 0 0,1-1 0 0 0,1 0 1 0 0,-1 1-1 0 0,3 2-13 0 0,-4-7 18 0 0,0 0 1 0 0,1-1-1 0 0,-1 1 0 0 0,1-1 0 0 0,0 1 1 0 0,-1-1-1 0 0,1 1 0 0 0,0-1 0 0 0,0 0 1 0 0,0 0-1 0 0,1 0-18 0 0,1 2 36 0 0,3 0 5 0 0,1 1-1 0 0,-1-1 1 0 0,1 0-1 0 0,0-1 1 0 0,0 0-1 0 0,0 0 0 0 0,0-1 1 0 0,0 0-1 0 0,6 0-40 0 0,11-1 162 0 0,0 0 0 0 0,13-4-162 0 0,20-4-1033 0 0,-1-3 0 0 0,14-5 1033 0 0,-67 14-2976 0 0,5-1-894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2.3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23 1375 0 0,'0'0'228'0'0,"0"0"420"0"0,0 0 184 0 0,0 0 38 0 0,0 0-69 0 0,0 0-324 0 0,0 0-145 0 0,0 0-32 0 0,0 0-16 0 0,0 0-52 0 0,2-1-28 0 0,1-2-74 0 0,1 0-1 0 0,1 1 0 0 0,-1 0 1 0 0,0 0-1 0 0,0 0 0 0 0,1 1 1 0 0,-1-1-1 0 0,1 1 0 0 0,-1 0 1 0 0,1 1-1 0 0,3-1-129 0 0,8 0 589 0 0,1 1 1 0 0,12 2-590 0 0,10-1 510 0 0,95 6 774 0 0,-1 1-797 0 0,-86-8-587 0 0,27 0 329 0 0,-24-2-3419 0 0,-28-1-416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3.0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 85 6911 0 0,'0'0'528'0'0,"-1"-1"-325"0"0,-1-17 74 0 0,2 17-179 0 0,0 1 39 0 0,0 0 20 0 0,0 0 3 0 0,0 0 0 0 0,0 2 2 0 0,-3 6 0 0 0,0 1 0 0 0,1 0 1 0 0,0 0-1 0 0,-1 8-162 0 0,-1 40 458 0 0,1-10-232 0 0,-6 77-10 0 0,9-98-160 0 0,1 0 1 0 0,1 0-1 0 0,4 19-56 0 0,-4-33 11 0 0,0-8 42 0 0,7 6 25 0 0,-8-9-59 0 0,1 0-1 0 0,-1 0 1 0 0,1-1 0 0 0,0 1 0 0 0,-1 0 0 0 0,1 0 0 0 0,0-1 0 0 0,0 1 0 0 0,-1-1 0 0 0,1 0-1 0 0,0 1 1 0 0,0-1 0 0 0,0 0 0 0 0,0 0 0 0 0,-1 0 0 0 0,1 0 0 0 0,0 0 0 0 0,0-1-1 0 0,0 1-18 0 0,1-1 31 0 0,1 0 0 0 0,0 0-1 0 0,-1 0 1 0 0,0-1 0 0 0,1 1-1 0 0,-1-1 1 0 0,0 0 0 0 0,0 0-1 0 0,1 0-30 0 0,17-15 120 0 0,0 0 0 0 0,0-2 0 0 0,-2 0 0 0 0,0-2 0 0 0,-2 0 0 0 0,10-14-120 0 0,-3 3 137 0 0,-8 10 262 0 0,7-13-399 0 0,-19 29 74 0 0,0 0 0 0 0,1 0 0 0 0,0 0 0 0 0,2-2-74 0 0,-6 7 80 0 0,-1 1-2 0 0,0 0-12 0 0,0 0-2 0 0,0 0 0 0 0,0 0 6 0 0,1 2 4 0 0,2 11-20 0 0,0 0-1 0 0,-2 0 0 0 0,1 1 1 0 0,-2-1-1 0 0,1 2-53 0 0,2 30 69 0 0,-2-34-58 0 0,-1-10-9 0 0,0-1-1 0 0,-1 0 1 0 0,1 0 0 0 0,0 0-1 0 0,0 0 1 0 0,0 1-1 0 0,1-1 1 0 0,-1 0 0 0 0,0 0-1 0 0,0 0 1 0 0,0 0 0 0 0,0 1-1 0 0,0-1 1 0 0,0 0 0 0 0,0 0-1 0 0,0 0 1 0 0,0 0-1 0 0,0 0 1 0 0,0 1 0 0 0,0-1-1 0 0,1 0 1 0 0,-1 0 0 0 0,0 0-1 0 0,0 0 1 0 0,0 0 0 0 0,0 0-2 0 0,8 9 10 0 0,1-2-10 0 0,-6-6 5 0 0,-1 0-1 0 0,0-1 0 0 0,1 1 0 0 0,-1-1 1 0 0,0 1-1 0 0,1-1 0 0 0,-1 0 1 0 0,0 0-1 0 0,1 0 0 0 0,-1 0 1 0 0,0-1-1 0 0,1 1 0 0 0,-1 0 0 0 0,0-1 1 0 0,1 0-1 0 0,-1 1 0 0 0,0-1 1 0 0,2-1-5 0 0,3-2 32 0 0,1 0 0 0 0,-1 0 0 0 0,0 0 0 0 0,5-6-32 0 0,2-1 25 0 0,0-2 0 0 0,-1 0 1 0 0,-1 0-1 0 0,0-1 1 0 0,5-9-26 0 0,-2 1 38 0 0,-1-1 0 0 0,-1-1 0 0 0,4-12-38 0 0,-9 16 66 0 0,-1 0-1 0 0,-1-1 1 0 0,0-2-66 0 0,6-24-686 0 0,-8 34-2648 0 0,-2 1-1122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3.4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 1 10911 0 0,'0'0'498'0'0,"0"0"-9"0"0,0 0-296 0 0,0 2-93 0 0,0 8-92 0 0,-10 357 1304 0 0,-2-240-2832 0 0,12-125-1446 0 0,0-2-924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3.8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476 14 6911 0 0,'0'0'315'0'0,"-1"-1"-7"0"0,1 0-251 0 0,-1 0 0 0 0,0 0-1 0 0,0 0 1 0 0,0 1 0 0 0,1-1-1 0 0,-1 0 1 0 0,0 1 0 0 0,0-1 0 0 0,0 0-1 0 0,0 1 1 0 0,0-1 0 0 0,-1 1 0 0 0,1 0-1 0 0,0-1 1 0 0,0 1 0 0 0,0 0 0 0 0,0-1-1 0 0,0 1 1 0 0,-1 0-57 0 0,-3 0 334 0 0,-1-1-88 0 0,0 1-1 0 0,1 0 1 0 0,-1 0-1 0 0,0 0 1 0 0,0 1-1 0 0,1 0 1 0 0,-1 0-1 0 0,1 0 1 0 0,-1 1-1 0 0,-2 1-245 0 0,-12 5 365 0 0,0 1-1 0 0,-2 1-364 0 0,19-8 37 0 0,-7 3 6 0 0,1 0 0 0 0,-1 1-1 0 0,1 1 1 0 0,0 0 0 0 0,1 0-1 0 0,-1 0 1 0 0,1 1 0 0 0,1 0-1 0 0,0 1 1 0 0,0 0 0 0 0,0 0-1 0 0,0 2-42 0 0,6-8 4 0 0,0 0 0 0 0,-1 0-1 0 0,1 1 1 0 0,0-1 0 0 0,1 0-1 0 0,-1 0 1 0 0,1 1 0 0 0,-1-1-1 0 0,1 0 1 0 0,0 1 0 0 0,0-1-1 0 0,0 0 1 0 0,1 1-1 0 0,-1-1 1 0 0,1 0 0 0 0,0 1-1 0 0,0-1 1 0 0,0 0 0 0 0,1 3-4 0 0,4 5-2 0 0,-1-1 1 0 0,1 0 0 0 0,1 0-1 0 0,7 9 2 0 0,-5-8 23 0 0,1-1-1 0 0,0 0 0 0 0,0-1 1 0 0,2 0-23 0 0,3 4 166 0 0,10 11-166 0 0,-3-3 99 0 0,-15-15-64 0 0,1 1-1 0 0,-1 1 1 0 0,3 4-35 0 0,-4-5 26 0 0,-3-3-10 0 0,0-1 0 0 0,0 1 0 0 0,-1 0 0 0 0,0 0 1 0 0,0 0-1 0 0,1 3-16 0 0,3 11 106 0 0,-5-16-12 0 0,-2-1 71 0 0,-1 1-124 0 0,1 0 0 0 0,0 0 0 0 0,-1 0 1 0 0,0 0-1 0 0,1-1 0 0 0,-1 1 0 0 0,0-1 0 0 0,0 1 0 0 0,0-1 0 0 0,0 0 0 0 0,0 1 1 0 0,0-1-42 0 0,-3 1 88 0 0,0 0 1 0 0,0-1-1 0 0,1 1 0 0 0,-1-1 1 0 0,-5 1-89 0 0,-6-1 231 0 0,0 0 0 0 0,-1 0 0 0 0,-4-2-231 0 0,20 1 8 0 0,-109-9 390 0 0,45 2-337 0 0,50 6-109 0 0,1-1-1 0 0,-1-1 1 0 0,-1-1 48 0 0,8 2-318 0 0,1 0 0 0 0,0-1 1 0 0,0 0-1 0 0,0 0 0 0 0,1-1 0 0 0,-6-3 318 0 0,4 0-775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4.2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104 1 11255 0 0,'0'0'515'0'0,"0"0"-7"0"0,-1 2-327 0 0,-5 16-139 0 0,1 0 0 0 0,0 0 0 0 0,0 10-42 0 0,2-10 78 0 0,-13 85 551 0 0,1 58-629 0 0,2-11 243 0 0,3-85-1527 0 0,-9 24 1284 0 0,13-62-4412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4.6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0 149 12727 0 0,'0'0'560'0'0,"21"-6"120"0"0,3-2-544 0 0,4-3-136 0 0,3-1 0 0 0,3 0 0 0 0,3 0 80 0 0,-1 0-16 0 0,-1 0 0 0 0,5 2 0 0 0,5 1-64 0 0,-1 1 80 0 0,-1 0-80 0 0,-1 2 80 0 0,-1 0-80 0 0,0 0-72 0 0,1 0 72 0 0,-3 2-5824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138 785 455 0 0,'0'0'1458'0'0,"0"0"171"0"0,2 1 71 0 0,2 7-160 0 0,-2-6-741 0 0,2 5 82 0 0,0 2-185 0 0,-4-7-551 0 0,1 0 305 0 0,-1-1 4 0 0,5 12 1952 0 0,-4-9 202 0 0,-5-10-2055 0 0,-2-5-290 0 0,1 0-1 0 0,0 0 1 0 0,1-1 0 0 0,-1-6-263 0 0,-9-48 630 0 0,10 47-510 0 0,-8-21 111 0 0,1 1-54 0 0,2 3 103 0 0,-2-2-280 0 0,-6-21 128 0 0,1 2 10 0 0,7 28 47 0 0,-3-23-185 0 0,6 28 66 0 0,4 16-28 0 0,0-1-1 0 0,-1-7-37 0 0,0-2 54 0 0,3 18-54 0 0,0 0 0 0 0,0 0 1 0 0,0 0-1 0 0,0-1 0 0 0,0 1 1 0 0,0 0-1 0 0,0 0 0 0 0,0 0 1 0 0,0-1-1 0 0,0 1 0 0 0,0 0 1 0 0,0 0-1 0 0,0 0 0 0 0,0-1 1 0 0,0 1-1 0 0,0 0 0 0 0,0 0 1 0 0,0 0-1 0 0,0-1 0 0 0,0 1 1 0 0,0 0-1 0 0,1 0 0 0 0,-1 0 1 0 0,0 0-1 0 0,0-1 0 0 0,0 1 1 0 0,0 0-1 0 0,0 0 1 0 0,1 0-1 0 0,-1 0 0 0 0,0-1 0 0 0,1 1 0 0 0,1 0 0 0 0,-1 1 0 0 0,0-1 0 0 0,1 0 0 0 0,-1 0 0 0 0,0 0 0 0 0,1 1 0 0 0,-1-1 0 0 0,0 1 0 0 0,0-1 0 0 0,1 1 0 0 0,-1-1 0 0 0,1 1 0 0 0,17 11 0 0 0,-19-12 0 0 0,47 33 69 0 0,22 22-69 0 0,-19-15-5 0 0,4 0 5 0 0,-19-18-36 0 0,1-2 0 0 0,14 4 36 0 0,-41-20 0 0 0,0 0 0 0 0,1-1 0 0 0,0 0 0 0 0,0 0 0 0 0,3 0 0 0 0,-7-2 0 0 0,0-1 0 0 0,-1 1 0 0 0,1-1 0 0 0,0 0 0 0 0,0 0 0 0 0,0-1 0 0 0,0 0 0 0 0,-1 0 0 0 0,6-1 0 0 0,-9 1 3 0 0,0 0 1 0 0,-1 0-1 0 0,1 1 0 0 0,0-1 1 0 0,-1 0-1 0 0,1 0 0 0 0,-1-1 0 0 0,1 1 1 0 0,-1 0-1 0 0,0-1 0 0 0,0 1 1 0 0,1 0-1 0 0,-1-1 0 0 0,0 1 0 0 0,0-1 1 0 0,0 0-1 0 0,0 1 0 0 0,-1-1 0 0 0,1 0 1 0 0,0 1-1 0 0,-1-1 0 0 0,1 0 1 0 0,-1 0-1 0 0,0 0 0 0 0,0 0 0 0 0,1 1 1 0 0,-1-1-1 0 0,0 0 0 0 0,0 0-3 0 0,-1-6 20 0 0,1 0 0 0 0,-1-1-1 0 0,-1 1 1 0 0,0 0 0 0 0,0 0 0 0 0,0 0-20 0 0,-10-24 73 0 0,-1 0 1 0 0,-2 1 0 0 0,-1 0 0 0 0,-3-2-74 0 0,-27-53 182 0 0,11 16-65 0 0,-5-18-53 0 0,36 81-64 0 0,1 2-57 0 0,3 4-231 0 0,0 1-63 0 0,0 0-1 0 0,0 0-210 0 0,0 0-886 0 0,0 0-382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8.8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1 281 6447 0 0,'0'0'298'0'0,"0"0"-10"0"0,0 0-142 0 0,0 0 105 0 0,0 0 62 0 0,2 2 9 0 0,6 8-5 0 0,-3-7-38 0 0,5 2-131 0 0,1-1 0 0 0,0 0 1 0 0,0-1-1 0 0,0 0 0 0 0,0-1 1 0 0,1 0-1 0 0,-1-1 0 0 0,5 0-148 0 0,-4 0 50 0 0,0-2-1 0 0,0 0 1 0 0,0 0-1 0 0,-1-1 1 0 0,1-1-1 0 0,0 1 1 0 0,-1-2-1 0 0,0 0 1 0 0,11-5-50 0 0,25-14 82 0 0,63-34 42 0 0,-99 51-106 0 0,-1-2-1 0 0,0 0 0 0 0,0 0 0 0 0,0-1-17 0 0,36-38 82 0 0,-42 43-77 0 0,0-1-5 0 0,1 0 0 0 0,-1 0 0 0 0,0-1 0 0 0,1-2 0 0 0,1-5 12 0 0,-5 10-5 0 0,-1 1-1 0 0,1 0 1 0 0,-1 0-1 0 0,1-1 1 0 0,-1 1-1 0 0,0-1 0 0 0,0 1 1 0 0,0 0-1 0 0,0-1 1 0 0,0 1-1 0 0,0 0 1 0 0,-1-1-1 0 0,1 1 1 0 0,-1 0-1 0 0,0 0 1 0 0,0-1-1 0 0,0-1-6 0 0,-1 2 20 0 0,0 0 1 0 0,1-1-1 0 0,-1 1 1 0 0,0 0 0 0 0,0 0-1 0 0,0 0 1 0 0,0 0-1 0 0,0 1 1 0 0,-1-1-1 0 0,1 1 1 0 0,0-1-1 0 0,-1 1 1 0 0,0-1-21 0 0,-4 0 85 0 0,1-1 0 0 0,-1 1 1 0 0,0 1-1 0 0,1-1 1 0 0,-1 1-1 0 0,0 0 1 0 0,0 1-1 0 0,0-1 0 0 0,0 1 1 0 0,1 1-1 0 0,-5 0-85 0 0,-4 2 207 0 0,1 0 0 0 0,0 1-1 0 0,-1 1 1 0 0,-8 4-207 0 0,-53 28 564 0 0,69-33-536 0 0,-3 1-3 0 0,1 2-1 0 0,-1-1 1 0 0,1 1-1 0 0,-2 3-24 0 0,-33 32 76 0 0,42-41-74 0 0,-11 13 12 0 0,0 0 1 0 0,1 0-1 0 0,1 1 1 0 0,-5 8-15 0 0,12-15-1 0 0,-1 0 1 0 0,1 0 0 0 0,1 0-1 0 0,-1 1 1 0 0,2-1-1 0 0,-1 1 1 0 0,1 0-1 0 0,0-1 1 0 0,1 1-1 0 0,-1 3 1 0 0,3-6 0 0 0,-1-1 0 0 0,1 0 0 0 0,-1 0 0 0 0,1 0 0 0 0,1 0 0 0 0,-1 0 0 0 0,1-1 0 0 0,0 1 0 0 0,0 0 0 0 0,0-1 0 0 0,1 1 0 0 0,-1-1 0 0 0,1 1 0 0 0,2 2 0 0 0,0 0 0 0 0,1-1 0 0 0,-1 0 0 0 0,1 0 0 0 0,1 0 0 0 0,-1 0 0 0 0,4 2 0 0 0,6 3 11 0 0,0-1 0 0 0,1 0-1 0 0,0-1 1 0 0,0-1 0 0 0,1-1-1 0 0,15 5-10 0 0,-6-5-100 0 0,-12-2-360 0 0,1-1 0 0 0,-1-1 0 0 0,14 2 460 0 0,-1-5-4408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9.2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100 13 10591 0 0,'0'0'819'0'0,"-2"1"-534"0"0,-8 5-190 0 0,6-2 225 0 0,-2 6-13 0 0,0 1 1 0 0,1 1-1 0 0,1-1 0 0 0,-1 2-307 0 0,-14 52 224 0 0,-1 0-22 0 0,16-56-190 0 0,2-4-3 0 0,1-1 0 0 0,0 0 0 0 0,0 0-1 0 0,0 1 1 0 0,0-1 0 0 0,1 0 0 0 0,-1 3-9 0 0,0-1 54 0 0,-3 5-32 0 0,3-9 38 0 0,2-3 12 0 0,6-6-45 0 0,-1 0-1 0 0,0-1 0 0 0,-1 1 1 0 0,0-1-1 0 0,4-7-26 0 0,10-17 19 0 0,2 0 0 0 0,1 1 0 0 0,1 1 0 0 0,13-11-19 0 0,-31 36 0 0 0,1-1 0 0 0,0 1 0 0 0,0 0 0 0 0,0 0 0 0 0,0 1 0 0 0,1 0 0 0 0,0 0 0 0 0,0 0 0 0 0,2 0 0 0 0,7-2 0 0 0,-13 5 0 0 0,-1 0 0 0 0,1 0 0 0 0,-1 1 0 0 0,1-1 0 0 0,0 1 0 0 0,-1-1 0 0 0,1 1 0 0 0,0 0 0 0 0,-1 0 0 0 0,1 0 0 0 0,2 1 0 0 0,10 4 0 0 0,-11-2 15 0 0,1-1 0 0 0,-1 1-1 0 0,-1 0 1 0 0,1 0 0 0 0,0 1 0 0 0,-1-1-1 0 0,1 1 1 0 0,-1 0 0 0 0,0 0-15 0 0,4 5 62 0 0,-2 0 0 0 0,1 0 0 0 0,3 9-62 0 0,-6-9 35 0 0,0 0-1 0 0,-1 1 1 0 0,0-1 0 0 0,0 0-1 0 0,-1 1 1 0 0,0-1 0 0 0,-1 8-35 0 0,1-1 26 0 0,-1 19 20 0 0,-1 0-1 0 0,-1-1 0 0 0,-5 23-45 0 0,-6 21-312 0 0,6-47-3886 0 0,6-28-312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9.8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334 708 7367 0 0,'-1'-1'568'0'0,"-12"-8"-459"0"0,0-2 335 0 0,0 2 0 0 0,-7-4-444 0 0,16 11 128 0 0,-1 0 0 0 0,1 0-1 0 0,0 0 1 0 0,-1 0 0 0 0,0 1-1 0 0,1-1 1 0 0,-1 1-1 0 0,0 1 1 0 0,0-1 0 0 0,-3 0-128 0 0,0 2 85 0 0,0-1 1 0 0,0 2 0 0 0,-1-1 0 0 0,1 1-1 0 0,0 0 1 0 0,0 0 0 0 0,1 1 0 0 0,-1 0-1 0 0,0 1 1 0 0,1 0 0 0 0,0 0 0 0 0,0 0-1 0 0,0 1 1 0 0,0 0 0 0 0,1 0 0 0 0,0 1-1 0 0,0 0 1 0 0,0 0 0 0 0,-2 5-86 0 0,0 0 50 0 0,1 1 0 0 0,1 1-1 0 0,0-1 1 0 0,0 1 0 0 0,2 0 0 0 0,-1 2-50 0 0,-4 18 90 0 0,-4 31-90 0 0,9-45 13 0 0,2-1 0 0 0,1 1-1 0 0,0 0 1 0 0,1 0 0 0 0,1 0-1 0 0,1 3-12 0 0,-1-18 1 0 0,-1 0 0 0 0,1 1-1 0 0,1-1 1 0 0,-1-1-1 0 0,0 1 1 0 0,1 0 0 0 0,1 3-1 0 0,-2-6 3 0 0,0 0 0 0 0,0 1 1 0 0,0-1-1 0 0,0 0 1 0 0,0 0-1 0 0,0 0 1 0 0,0 0-1 0 0,0 0 1 0 0,1 0-1 0 0,-1 0 0 0 0,0 0 1 0 0,1 0-1 0 0,-1 0 1 0 0,1-1-1 0 0,-1 1 1 0 0,1-1-1 0 0,-1 1 1 0 0,1-1-1 0 0,-1 0 0 0 0,1 1 1 0 0,-1-1-1 0 0,1 0-3 0 0,5 0 32 0 0,1 0 0 0 0,-1-1 0 0 0,1 1-1 0 0,-1-1 1 0 0,0-1 0 0 0,0 0 0 0 0,1 0-1 0 0,-1 0 1 0 0,6-4-32 0 0,10-5 103 0 0,-1-1 0 0 0,6-4-103 0 0,-23 12 15 0 0,19-11 16 0 0,-1-2 1 0 0,-1-1-1 0 0,0 0 0 0 0,-2-1 0 0 0,10-13-31 0 0,11-16 71 0 0,32-50-71 0 0,-52 66 56 0 0,-1-2 1 0 0,-2 0 0 0 0,-2-1 0 0 0,-1-1 0 0 0,-2 0-1 0 0,-1-1 1 0 0,3-23-57 0 0,5-39 115 0 0,-4-2-1 0 0,-3-27-114 0 0,-11 111-4 0 0,2-46 44 0 0,-3 51 61 0 0,-1 0 0 0 0,-1 1 0 0 0,0-1 0 0 0,-1-1-101 0 0,1 11 146 0 0,1 2 12 0 0,0 0-135 0 0,-1 1-1 0 0,0-1 0 0 0,1 1 1 0 0,-1-1-1 0 0,1 1 0 0 0,-1-1 0 0 0,0 1 1 0 0,1-1-1 0 0,0 1 0 0 0,-1-1 1 0 0,1 1-1 0 0,-1 0-22 0 0,0 0 42 0 0,-4 5 1 0 0,1 0 0 0 0,0 0 0 0 0,0 0 0 0 0,1 1 0 0 0,0-1 0 0 0,0 1 0 0 0,-1 4-43 0 0,-4 13 87 0 0,-2 13-87 0 0,10-34 1 0 0,-15 65 66 0 0,-2 41-67 0 0,0 71 50 0 0,12-119-51 0 0,-7 114-26 0 0,11-121-5 0 0,2 0-1 0 0,4 13 33 0 0,-1-42-508 0 0,2 10 508 0 0,4 4-3873 0 0,-2-12-789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39.5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135 113 5039 0 0,'0'0'231'0'0,"1"-2"-18"0"0,33-82 1911 0 0,-32 81-1892 0 0,-2 3 0 0 0,0 0 0 0 0,0 0 0 0 0,0 0-22 0 0,0 0-97 0 0,0 0-38 0 0,1 2-1 0 0,2 2-61 0 0,-1 0 0 0 0,0 0 0 0 0,0 0 0 0 0,-1 0-1 0 0,1 0 1 0 0,-1 1 0 0 0,0-1 0 0 0,0 2-13 0 0,5 40 120 0 0,-5-35-87 0 0,1 13 51 0 0,-1-1 0 0 0,-2 1 0 0 0,-2 18-84 0 0,-15 72 264 0 0,11-74-178 0 0,6-31-68 0 0,-11 63 400 0 0,-17 55-418 0 0,-36 105 386 0 0,46-162-387 0 0,16-59 5 0 0,-2 0-1 0 0,1 0 0 0 0,-1-1 0 0 0,-6 10-3 0 0,9-18 71 0 0,2-2 57 0 0,0 0 21 0 0,0 0 3 0 0,-3-8 163 0 0,1 3-219 0 0,0-2 12 0 0,0-1-1 0 0,1 1 1 0 0,0-1-1 0 0,0 1 1 0 0,0-1-1 0 0,1 1 1 0 0,1-3-108 0 0,1-18 371 0 0,3-9-371 0 0,0-1 121 0 0,3-22-43 0 0,1 1 1 0 0,11-28-79 0 0,-10 50 8 0 0,2 1 1 0 0,1 1 0 0 0,2 0 0 0 0,10-17-9 0 0,7-6 0 0 0,3 1 0 0 0,2 2 0 0 0,31-34 0 0 0,-49 68 0 0 0,6-3 0 0 0,12-14 0 0 0,-27 27 0 0 0,0 2 0 0 0,2-2 0 0 0,1 2-13 0 0,-12 9 9 0 0,0-1 1 0 0,0 1-1 0 0,0 0 1 0 0,0-1-1 0 0,0 1 1 0 0,0 0-1 0 0,0 0 1 0 0,0 0-1 0 0,0 0 0 0 0,0 0 1 0 0,0 0-1 0 0,0 0 1 0 0,0 0-1 0 0,0 1 1 0 0,0-1 3 0 0,1 1-6 0 0,0 0 1 0 0,0 0 0 0 0,0 0 0 0 0,0 1 0 0 0,0-1 0 0 0,0 1-1 0 0,0-1 1 0 0,-1 1 0 0 0,1-1 0 0 0,0 1 0 0 0,-1 0 0 0 0,1 0-1 0 0,-1 0 1 0 0,0 0 0 0 0,0 0 0 0 0,0 0 0 0 0,0 0 0 0 0,0 0-1 0 0,0 1 1 0 0,-1-1 5 0 0,3 5-10 0 0,-2 0 0 0 0,1-1-1 0 0,-1 1 1 0 0,0 0 0 0 0,0 0-1 0 0,-1 4 11 0 0,0 11 0 0 0,-2 0 0 0 0,0 0 0 0 0,-4 18 0 0 0,3-28 0 0 0,0 1 0 0 0,-1-1 0 0 0,-1 0 0 0 0,0 0 0 0 0,0 0 0 0 0,-1-1 0 0 0,-3 5 0 0 0,0-4 0 0 0,1-1 0 0 0,-2 0 0 0 0,1 0 0 0 0,-1-1 0 0 0,-1 0 0 0 0,0-1-1 0 0,-8 5 1 0 0,0-1 3 0 0,-2-1 0 0 0,1 0 0 0 0,-2-2 0 0 0,-6 2-3 0 0,23-10 5 0 0,-1 0 1 0 0,0 0-1 0 0,0 0 1 0 0,-1-1-1 0 0,1 0 1 0 0,0 0-1 0 0,0-1 1 0 0,0 0-1 0 0,-1 0 0 0 0,1 0 1 0 0,0-1-1 0 0,-4 0-5 0 0,-7-2-219 0 0,10 3 315 0 0,-1-2-1 0 0,0 1 1 0 0,1-1 0 0 0,-1 0-1 0 0,1-1-95 0 0,4 2-237 0 0,1 0-1 0 0,0 0 1 0 0,0 0-1 0 0,0 0 1 0 0,0-1-1 0 0,0 1 0 0 0,0-1 1 0 0,0 1-1 0 0,0-1 1 0 0,1 0-1 0 0,-1 0 0 0 0,1 0 1 0 0,-1 0-1 0 0,1 0 1 0 0,0 0-1 0 0,0 0 1 0 0,0 0-1 0 0,-1-1 238 0 0,-2-11-3827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39.9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138 1 3223 0 0,'0'0'143'0'0,"-2"0"-3"0"0,-2 1 45 0 0,0 1 0 0 0,0-1 0 0 0,0 1-1 0 0,0 0 1 0 0,0 0 0 0 0,1 0 0 0 0,-1 0 0 0 0,1 1-1 0 0,-1-1 1 0 0,-1 3-185 0 0,-8 7 2915 0 0,-11 14-2915 0 0,12-13 158 0 0,8-7-73 0 0,-1 0-1 0 0,1 0 1 0 0,-1 0-1 0 0,2 0 1 0 0,-1 1-1 0 0,1-1 0 0 0,0 1 1 0 0,0 0-1 0 0,1 0 1 0 0,0 0-1 0 0,0 0 1 0 0,1 1-1 0 0,0-1 1 0 0,0 0-1 0 0,0 2-84 0 0,3 5 71 0 0,-1-11-55 0 0,1-1 0 0 0,-1 1 0 0 0,0-1 0 0 0,1 1 1 0 0,-1-1-1 0 0,1 0 0 0 0,-1 0 0 0 0,1 1 0 0 0,0-1 0 0 0,0 0 1 0 0,0-1-1 0 0,0 1 0 0 0,1 0 0 0 0,-1 0 0 0 0,0-1 1 0 0,1 0-1 0 0,-1 1 0 0 0,1-1 0 0 0,-1 0 0 0 0,1 0 0 0 0,0 0 1 0 0,2 0-17 0 0,0 0 22 0 0,0 0 0 0 0,0 0 1 0 0,0-1-1 0 0,1 0 0 0 0,-1 0 1 0 0,0 0-1 0 0,0 0 0 0 0,0-1 1 0 0,0 0-1 0 0,0 0 0 0 0,0 0 1 0 0,0-1-23 0 0,27-8 98 0 0,-19 6-73 0 0,1 0 1 0 0,-1-2-1 0 0,0 1 1 0 0,2-3-26 0 0,-6 4 13 0 0,-6 2-8 0 0,1 0 0 0 0,-1 0 0 0 0,0 0 0 0 0,0 0 0 0 0,0 0 0 0 0,-1-1 0 0 0,1 1 0 0 0,0-1 1 0 0,-1 0-1 0 0,2-2-5 0 0,-3 3 2 0 0,1 0 1 0 0,-1 0 0 0 0,0-1 0 0 0,1 1 0 0 0,-1 0-1 0 0,0-1 1 0 0,0 1 0 0 0,-1-1 0 0 0,1 1 0 0 0,-1-1-1 0 0,1 0 1 0 0,-1 1 0 0 0,0-1 0 0 0,0 1 0 0 0,0-1-1 0 0,0-2-2 0 0,0 2 12 0 0,-1-1 0 0 0,1 1-1 0 0,-1-1 1 0 0,0 1-1 0 0,0-1 1 0 0,0 1 0 0 0,-1 0-1 0 0,1-1 1 0 0,-1 1-1 0 0,0 0 1 0 0,1 0 0 0 0,-2 0-12 0 0,-2-4 28 0 0,-1 0-43 0 0,0 0 0 0 0,0 0 1 0 0,0 0-1 0 0,-4-2 15 0 0,9 8-111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0.2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73 1 4607 0 0,'0'0'354'0'0,"0"0"-89"0"0,0 0 495 0 0,0 0 243 0 0,0 0 49 0 0,-1 1-116 0 0,-1 3-830 0 0,0 0 1 0 0,1 1-1 0 0,-1-1 1 0 0,1 0 0 0 0,-1 1-1 0 0,1-1 1 0 0,0 4-107 0 0,-2 35 183 0 0,2-28-32 0 0,-2 15-151 0 0,-5 23 212 0 0,1-12-127 0 0,-6 23-85 0 0,9-48 26 0 0,1-8 5 0 0,-1 1-241 0 0,3-7 97 0 0,1-1 48 0 0,0 0 0 0 0,0 0 0 0 0,0-1 0 0 0,-1 1 0 0 0,1 0 0 0 0,0-1-1 0 0,-1 1 1 0 0,1 0 0 0 0,0-1 0 0 0,-1 1 0 0 0,1 0 0 0 0,-1-1-1 0 0,1 1 1 0 0,-1-1 0 0 0,1 1 0 0 0,-1-1 65 0 0,-5 7-3295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0.8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138 0 6391 0 0,'0'0'291'0'0,"0"0"-4"0"0,-2 3-187 0 0,-8 16 358 0 0,-1 0 0 0 0,-5 18-458 0 0,2-5 397 0 0,-40 106 959 0 0,42-104-1111 0 0,1 2-27 0 0,7-23-149 0 0,0-1 1 0 0,4-9-39 0 0,0 0 52 0 0,0-3-10 0 0,0 0-1 0 0,1 0-66 0 0,1 0-1 0 0,-1-1 0 0 0,0 1 0 0 0,0 0 0 0 0,1-1 1 0 0,-1 1-1 0 0,0-1 0 0 0,0 1 0 0 0,0-1 1 0 0,0 1-1 0 0,0-1 0 0 0,0 0 0 0 0,0 0 0 0 0,0 0 1 0 0,0 1-1 0 0,0-1 0 0 0,0 0-5 0 0,15-20 35 0 0,-9 12-23 0 0,15-23-12 0 0,-2-1 0 0 0,10-20 0 0 0,-27 48 0 0 0,-1 0 0 0 0,8-14 0 0 0,1 1 0 0 0,0 1 0 0 0,7-8 0 0 0,-10 15-8 0 0,1 0 0 0 0,-1 1 0 0 0,2 0 0 0 0,-1 0 0 0 0,1 1 0 0 0,0 0 0 0 0,1 1 0 0 0,0 0 0 0 0,1 1 8 0 0,-1 0 0 0 0,-10 6 0 0 0,0-1 0 0 0,0 1 0 0 0,0-1 0 0 0,0 1 0 0 0,0 0 0 0 0,0 0 0 0 0,-1 0 0 0 0,1-1 0 0 0,0 1 0 0 0,0 0 0 0 0,0 0 0 0 0,0 0 0 0 0,0 1 0 0 0,0-1 0 0 0,0 0 0 0 0,0 0 0 0 0,0 1 0 0 0,0-1 0 0 0,0 0 0 0 0,-1 1 0 0 0,1-1 0 0 0,0 1 0 0 0,0-1 0 0 0,0 1 0 0 0,-1 0 0 0 0,1-1 0 0 0,0 1 0 0 0,1 2 0 0 0,1 1 0 0 0,0-1 0 0 0,-1 1 0 0 0,0 0 0 0 0,0 0 0 0 0,0 0 0 0 0,-1 0 0 0 0,1 0 0 0 0,-1 0 0 0 0,0 0 0 0 0,0 1 0 0 0,0-1 0 0 0,0 0 0 0 0,-1 2 0 0 0,1 8 0 0 0,-1 0 0 0 0,0 0 0 0 0,-1 0 0 0 0,-1 1 0 0 0,-3 9 10 0 0,0 0 0 0 0,-2 0 0 0 0,-1-1-1 0 0,-5 11-9 0 0,-12 35 85 0 0,17-46-11 0 0,-1 0 0 0 0,-11 19-74 0 0,2-9-3062 0 0,17-30-324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1.1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96 0 7367 0 0,'0'0'568'0'0,"-1"2"-373"0"0,-6 24-66 0 0,-13 43 547 0 0,-1 23-676 0 0,3 19 594 0 0,5 0-1 0 0,3 54-593 0 0,8-110 86 0 0,-2 27-833 0 0,4-63-2667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1.5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1 116 9183 0 0,'1'-2'422'0'0,"1"-3"-385"0"0,1 0 1 0 0,0 1 0 0 0,0-1 0 0 0,1 0 0 0 0,-1 1 0 0 0,1 0-1 0 0,0 0 1 0 0,0 0 0 0 0,0 0 0 0 0,1 1 0 0 0,-1 0-1 0 0,1 0 1 0 0,0 0 0 0 0,3-1-38 0 0,8-4 76 0 0,0 1 1 0 0,0 0-1 0 0,1 2 0 0 0,2-1-76 0 0,10-1-574 0 0,-1 2 0 0 0,1 1 0 0 0,0 1 0 0 0,0 2 0 0 0,7 0 574 0 0,-9 1-3250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1.9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416 20 8751 0 0,'-1'-1'399'0'0,"-1"-1"-248"0"0,-17-8 251 0 0,16 9-348 0 0,-1 0 1 0 0,1 0-1 0 0,0 0 0 0 0,-1 0 0 0 0,1 1 0 0 0,-1-1 0 0 0,1 1 0 0 0,-1 0 0 0 0,1 0 0 0 0,-1 0 0 0 0,0 1-54 0 0,-8 0 421 0 0,0 2-1 0 0,-7 1-420 0 0,5 0 94 0 0,-6 0 33 0 0,-5 2 117 0 0,-9 4-244 0 0,27-8 19 0 0,0 1 0 0 0,-1 0-1 0 0,1 1 1 0 0,0 0 0 0 0,0 0 0 0 0,-3 2-19 0 0,1 2 36 0 0,-1 0-1 0 0,1 0 1 0 0,1 0 0 0 0,-1 1 0 0 0,2 0 0 0 0,-1 1 0 0 0,1 0-1 0 0,0 0 1 0 0,0 3-36 0 0,4-8 13 0 0,1 0 0 0 0,0 0 0 0 0,1 1 0 0 0,-1-1-1 0 0,0 3-12 0 0,1 11 0 0 0,2-1 0 0 0,3-1 0 0 0,-1-10 7 0 0,0 1 0 0 0,1-1-1 0 0,-1 0 1 0 0,1-1 0 0 0,1 1 0 0 0,-1-1-1 0 0,4 4-6 0 0,13 19 17 0 0,0 2-17 0 0,-11-16 0 0 0,0 0 0 0 0,5 12 0 0 0,-5-8-2 0 0,-5-9 7 0 0,0 0 1 0 0,-1 0 0 0 0,0 0-1 0 0,1 6-5 0 0,2 15 196 0 0,-6-29-104 0 0,-2 1-17 0 0,1-1-45 0 0,-1 0-13 0 0,1 1 1 0 0,-1-1 0 0 0,0 0 0 0 0,1 0 0 0 0,-1 0-1 0 0,0 0 1 0 0,0 0 0 0 0,0 0 0 0 0,-1 0 0 0 0,1 0 0 0 0,0 0-1 0 0,-1 0 1 0 0,1-1 0 0 0,-1 1 0 0 0,0-1 0 0 0,0 1-18 0 0,-4 1 81 0 0,-1 0 0 0 0,0 0 1 0 0,0-1-1 0 0,0 0 0 0 0,0-1 1 0 0,0 1-1 0 0,0-1 0 0 0,-1-1 1 0 0,1 1-1 0 0,0-1 0 0 0,0-1 1 0 0,-1 1-1 0 0,-5-2-81 0 0,5 1 45 0 0,0 0-1 0 0,0 0 1 0 0,0-1 0 0 0,1 0-1 0 0,-1 0 1 0 0,0-1 0 0 0,1 0-1 0 0,-7-4-44 0 0,-7-5-950 0 0,19 11-3804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1 919 0 0,'0'0'278'0'0,"0"0"828"0"0,0 0 365 0 0,0 0 69 0 0,0 0-116 0 0,0 0-557 0 0,0 0-246 0 0,0 0-49 0 0,0 0 5 0 0,0 0 66 0 0,0 0 28 0 0,0 0 7 0 0,0 0-24 0 0,0 0-113 0 0,1 2-49 0 0,40 146 3529 0 0,-9-27-2817 0 0,-24-90-965 0 0,-4-15-137 0 0,1 0 0 0 0,0 0 0 0 0,1-1 0 0 0,3 4-102 0 0,-8-16 12 0 0,1 0 0 0 0,0 0 0 0 0,0-1 0 0 0,0 1 0 0 0,1-1 0 0 0,-1 1 0 0 0,0-1 0 0 0,1 0 0 0 0,0 0 0 0 0,-1 0 0 0 0,1 0 0 0 0,0 0 0 0 0,1 0-12 0 0,-2-2 88 0 0,25-3 151 0 0,-25 3-216 0 0,-1-1 0 0 0,1 1 0 0 0,-1-1 1 0 0,1 1-1 0 0,-1-1 0 0 0,1 0 1 0 0,-1 0-1 0 0,1 1 0 0 0,-1-1 1 0 0,0 0-1 0 0,1 0 0 0 0,-1-1 1 0 0,0 1-1 0 0,0 0-23 0 0,4-4 80 0 0,17-13 186 0 0,9-10-266 0 0,-11 8 68 0 0,123-113 6 0 0,-122 112-251 0 0,-20 20-40 0 0,-1 1-21 0 0,0 0-58 0 0,0 0-236 0 0,0 0-106 0 0,0 0-24 0 0,0 0-139 0 0,0 0-578 0 0,0 0-249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4.3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191 87 3223 0 0,'0'0'143'0'0,"0"0"98"0"0,0 0 309 0 0,0 0 127 0 0,0 0 26 0 0,0 0-67 0 0,0 0-312 0 0,0 0-136 0 0,0 0-27 0 0,0 0-9 0 0,0 0-7 0 0,2 0-1 0 0,4 0-82 0 0,0-1 0 0 0,0 0-1 0 0,0-1 1 0 0,-1 0-1 0 0,1 0 1 0 0,-1 0-1 0 0,3-1-61 0 0,20-8 137 0 0,87-19 165 0 0,-80 20-296 0 0,28-7 44 0 0,-52 15-22 0 0,0 0 0 0 0,0 1 0 0 0,0 1 0 0 0,9 0-28 0 0,-17 0 10 0 0,5 0 53 0 0,0 0 0 0 0,-1 1-1 0 0,1 0 1 0 0,-1 1 0 0 0,1 0 0 0 0,1 0-63 0 0,-7-1 5 0 0,-1 0 0 0 0,1-1 0 0 0,-1 1 0 0 0,1 0 0 0 0,-1 0 0 0 0,1 0 0 0 0,-1 0 0 0 0,0 0 0 0 0,1 0 0 0 0,-1 0 0 0 0,0 0 0 0 0,0 1 0 0 0,0-1 0 0 0,0 0 0 0 0,0 1 0 0 0,0-1 1 0 0,0 1-1 0 0,0-1 0 0 0,-1 1 0 0 0,1 0 0 0 0,-1-1 0 0 0,1 1 0 0 0,-1 0 0 0 0,1-1 0 0 0,-1 1 0 0 0,0 0 0 0 0,0-1 0 0 0,0 1 0 0 0,0 0 0 0 0,0 1-5 0 0,-1 3 17 0 0,0 0 0 0 0,0-1 0 0 0,0 1 0 0 0,-1 0 0 0 0,0-1 0 0 0,0 1 0 0 0,0-1 0 0 0,-1 1 0 0 0,0-1-1 0 0,0 0 1 0 0,0 0 0 0 0,-1 0 0 0 0,-1 2-17 0 0,-8 6 90 0 0,1-1-1 0 0,-1 1 0 0 0,-13 7-89 0 0,10-9 75 0 0,0-1-1 0 0,0-1 0 0 0,-1 0 0 0 0,0-1 0 0 0,-9 2-74 0 0,6-2 61 0 0,-6 1 230 0 0,-24 6-291 0 0,19-6 127 0 0,17-6-99 0 0,12-2 38 0 0,2-1 13 0 0,3 2-18 0 0,46 22-46 0 0,-21-11-18 0 0,11 7 3 0 0,-28-13 0 0 0,-1 0 0 0 0,0 0-1 0 0,-1 1 1 0 0,0 0-1 0 0,0 0 1 0 0,0 1 0 0 0,5 8 0 0 0,-10-11 1 0 0,0 0 0 0 0,0 0 0 0 0,-1 0 0 0 0,1 0 0 0 0,-1 1 0 0 0,-1-1 0 0 0,1 1 0 0 0,-1 0 0 0 0,-1 0 0 0 0,1 0 0 0 0,-1 0 0 0 0,0 0 0 0 0,0 7-1 0 0,-1-6 33 0 0,0-1 1 0 0,-1 1-1 0 0,0-1 1 0 0,0 1-1 0 0,0-1 1 0 0,-1 0-1 0 0,0 1 0 0 0,-1-1 1 0 0,1 0-1 0 0,-1 0 1 0 0,-1 0-1 0 0,1-1 1 0 0,-1 1-1 0 0,-4 4-33 0 0,3-5 62 0 0,1 0 1 0 0,-2 0-1 0 0,1 0 0 0 0,0-1 1 0 0,-1 0-1 0 0,0 0 1 0 0,0 0-1 0 0,-1-1 0 0 0,0 1-62 0 0,-6 2 111 0 0,-25 14 714 0 0,-3 0-825 0 0,27-15 135 0 0,1-1 0 0 0,-1 0 1 0 0,0-1-1 0 0,0 0 0 0 0,-3-1-135 0 0,-11 1 99 0 0,-2 0 0 0 0,1-2 0 0 0,0-1 0 0 0,-21-3-99 0 0,24 3 183 0 0,23-1-281 0 0,-1 1-1 0 0,0-1 0 0 0,0 0 0 0 0,1 0 0 0 0,-1 0 0 0 0,0-1 0 0 0,0 1 0 0 0,1-1 0 0 0,-1 0 0 0 0,0 0 0 0 0,1 0 99 0 0,-8-7-4527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4.8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175 1 1839 0 0,'0'0'256'0'0,"0"0"402"0"0,0 0 168 0 0,0 0 36 0 0,0 0-89 0 0,0 0-409 0 0,0 0-185 0 0,0 0-34 0 0,0 0-8 0 0,-1 1-1 0 0,-9 18 259 0 0,1 0-1 0 0,0 0 0 0 0,-2 11-394 0 0,-19 65 805 0 0,13-37-551 0 0,16-54-234 0 0,-46 151 804 0 0,32-95-430 0 0,-5 38-394 0 0,18-83 12 0 0,0-1-1 0 0,1 0 0 0 0,1 0 0 0 0,0 1 1 0 0,1-1-1 0 0,1 0 0 0 0,1 6-11 0 0,1-6 83 0 0,0 0-1 0 0,4 7-82 0 0,-4-17 59 0 0,6 3-96 0 0,1-1-1 0 0,5 3 38 0 0,-10-9-190 0 0,8-3-24 0 0,1-1-2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5.2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 80 1375 0 0,'0'-1'107'0'0,"-2"-5"-86"0"0,1-4 246 0 0,1 9-13 0 0,1-1 0 0 0,-1 1 0 0 0,1-1 1 0 0,0 1-1 0 0,-1-1 0 0 0,1 1 0 0 0,0 0 0 0 0,0-1 0 0 0,0 1 0 0 0,0 0 0 0 0,0 0 0 0 0,0-1 0 0 0,0 1 0 0 0,1 0 1 0 0,-1 0-1 0 0,0 0 0 0 0,1 0 0 0 0,-1 1 0 0 0,1-1 0 0 0,-1 0-254 0 0,4-2 480 0 0,0 1 0 0 0,1 0 0 0 0,-1 0-1 0 0,1 0 1 0 0,0 0-480 0 0,15-1 62 0 0,1 0 1 0 0,21 0-63 0 0,-16 2 7 0 0,59-4 63 0 0,49-4 148 0 0,-117 8-241 0 0,1 1-1 0 0,-1 1 1 0 0,13 2 23 0 0,4 1-148 0 0,-10-3 6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5.6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129 1 9215 0 0,'0'0'422'0'0,"0"0"-13"0"0,-2 2-264 0 0,-12 27 9 0 0,1 1-1 0 0,-9 28-153 0 0,8-19 176 0 0,2-6 41 0 0,4-8 73 0 0,-4 6-290 0 0,5-15 41 0 0,1 0 0 0 0,-4 14-41 0 0,6-11-501 0 0,2-1-2106 0 0,0-2-901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6.0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134 0 7423 0 0,'0'0'340'0'0,"0"0"-5"0"0,-1 3-215 0 0,-8 15-84 0 0,3-6 30 0 0,0 1 0 0 0,-2 8-66 0 0,-5 17 445 0 0,-2-1 1 0 0,-2 1-446 0 0,3-8 326 0 0,1 0 0 0 0,2 1 0 0 0,-3 14-326 0 0,11-29 108 0 0,0-4-17 0 0,3-9-10 0 0,0-3-1 0 0,0 0-1 0 0,0 0-6 0 0,0 0-1 0 0,0 0 0 0 0,2-3-12 0 0,10-8-53 0 0,-4 3 10 0 0,0 0 1 0 0,0 0 0 0 0,-1-1-1 0 0,0 0 1 0 0,4-6-18 0 0,-7 7 6 0 0,0 1 0 0 0,1 0 0 0 0,0 1 0 0 0,1-1 0 0 0,-1 1 0 0 0,1 0-1 0 0,1 0 1 0 0,-1 0 0 0 0,5-2-6 0 0,47-34-96 0 0,-44 34 32 0 0,-10 6 53 0 0,11-1-47 0 0,-2 3 34 0 0,-1 7-40 0 0,-8-3 8 0 0,2 10 45 0 0,-5-9 10 0 0,0-1-1 0 0,0 0 1 0 0,0 1-1 0 0,-1-1 1 0 0,0 1-1 0 0,1-1 1 0 0,-2 1-1 0 0,1-1 1 0 0,-1 1-1 0 0,1-1 1 0 0,-1 0-1 0 0,0 1 1 0 0,-1-1-1 0 0,-1 4 2 0 0,1-2 49 0 0,0-1-1 0 0,-1 0 1 0 0,0 0 0 0 0,0 0-1 0 0,-1 0 1 0 0,1 0 0 0 0,-1 0-1 0 0,0-1 1 0 0,-1 0 0 0 0,-2 3-49 0 0,5-6 118 0 0,2-1 2 0 0,0 0 0 0 0,0 0-2 0 0,0 0-12 0 0,0 0-2 0 0,0 0 0 0 0,0 0-5 0 0,0-3-71 0 0,-1 0 0 0 0,1 0 0 0 0,-1 1-1 0 0,0-1 1 0 0,0 0 0 0 0,0 0-28 0 0,-1-3 38 0 0,2 1 28 0 0,2 0-31 0 0,0-1 1 0 0,0 0 0 0 0,0 1 0 0 0,1 0 0 0 0,0 0-1 0 0,3-4-35 0 0,4-2 60 0 0,-3 4-68 0 0,-1 1-1 0 0,1 0 1 0 0,0 0-1 0 0,1 0 1 0 0,-1 1-1 0 0,1 1 1 0 0,0-1-1 0 0,4 0 9 0 0,3-1 0 0 0,0 2 0 0 0,2 3 0 0 0,-1 2-18 0 0,-12 0 6 0 0,-1 0 1 0 0,0 1-1 0 0,0-1 0 0 0,0 0 1 0 0,0 1-1 0 0,0 0 1 0 0,0 0-1 0 0,-1 0 1 0 0,1 0-1 0 0,0 0 1 0 0,-1 0-1 0 0,0 1 1 0 0,1-1-1 0 0,-1 1 1 0 0,0-1-1 0 0,0 2 12 0 0,3 3-31 0 0,0 1-1 0 0,-1 0 1 0 0,0 0 0 0 0,0 0-1 0 0,1 6 32 0 0,-2-6 0 0 0,0 1 0 0 0,0 0 0 0 0,-1-1 0 0 0,0 1 0 0 0,-1 0 0 0 0,0 1 0 0 0,0-1 0 0 0,-1 0 0 0 0,0 0 0 0 0,-1 0 0 0 0,0 2 0 0 0,-3 8-135 0 0,-1-1 0 0 0,-1-1-1 0 0,0 1 1 0 0,-2 1 135 0 0,7-17-2816 0 0,1-2-979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6.3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1 180 9647 0 0,'0'0'439'0'0,"0"0"-10"0"0,3-1-259 0 0,21-12-80 0 0,0 2 1 0 0,2 0-91 0 0,-1 0 92 0 0,6-4-92 0 0,-5 2 25 0 0,-18 9-6 0 0,0-1 0 0 0,0 0 0 0 0,6-6-19 0 0,11-7 26 0 0,-21 16-20 0 0,-1-1 0 0 0,0 1-1 0 0,0-1 1 0 0,0 0 0 0 0,0 0 0 0 0,0 0 0 0 0,-1 0 0 0 0,1-1-1 0 0,-1 1 1 0 0,0-1 0 0 0,1 0-6 0 0,-2-1 43 0 0,-1 5-43 0 0,1-1 1 0 0,-1-1 0 0 0,0 1 0 0 0,0 0 0 0 0,0 0 0 0 0,0 0 0 0 0,0 0 0 0 0,-1 0 0 0 0,1 0 0 0 0,0 0 0 0 0,0-1-1 0 0,-1 2 0 0 0,1-1 0 0 0,0 1 0 0 0,0 0 0 0 0,-1-1 0 0 0,1 1 0 0 0,-1-1 0 0 0,1 1 0 0 0,0-1 0 0 0,-1 1 0 0 0,1 0 0 0 0,-1-1 0 0 0,1 1 0 0 0,-1 0 0 0 0,1-1 0 0 0,-1 1 0 0 0,1 0 0 0 0,-1 0 0 0 0,1 0 0 0 0,-1-1 0 0 0,1 1 0 0 0,-1 0 0 0 0,0 0 0 0 0,-1 0 0 0 0,0 0 0 0 0,0 0 0 0 0,0 0 0 0 0,0 1 0 0 0,0-1 0 0 0,0 1 0 0 0,0-1 0 0 0,0 1 0 0 0,0 0 0 0 0,0 0 0 0 0,-1 0 0 0 0,-22 14 0 0 0,5 0 45 0 0,0 0 0 0 0,0 2 0 0 0,2 0 0 0 0,0 1-1 0 0,-1 3-44 0 0,12-12 42 0 0,1 0-1 0 0,0 0 0 0 0,0 1 0 0 0,1-1 1 0 0,-4 11-42 0 0,1 0 91 0 0,1 1 1 0 0,-2 12-92 0 0,7-26 18 0 0,1 0 0 0 0,0 0 1 0 0,0 0-1 0 0,0 1 0 0 0,1-1 1 0 0,0 1-1 0 0,0-1 0 0 0,2 7-18 0 0,3 1 11 0 0,-2-12-23 0 0,-1 1 1 0 0,1-1-1 0 0,0 0 0 0 0,0 0 1 0 0,0 0-1 0 0,0 0 0 0 0,1-1 1 0 0,-1 1-1 0 0,1-1 0 0 0,-1 0 1 0 0,1 0-1 0 0,1 0 12 0 0,14 5-119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6.8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436 12 8863 0 0,'0'0'407'0'0,"0"0"-6"0"0,1-2-257 0 0,1-6-100 0 0,-1 6 100 0 0,-1 2 44 0 0,0 0 4 0 0,0 0 0 0 0,0 0 2 0 0,0 0 4 0 0,0 0 2 0 0,-4 0-122 0 0,0 1-1 0 0,0-1 0 0 0,0 1 1 0 0,0 0-1 0 0,0 0 0 0 0,1 0 1 0 0,-1 0-1 0 0,0 1 0 0 0,0-1 1 0 0,1 1-1 0 0,-1 0 0 0 0,1 0 1 0 0,0 1-1 0 0,0-1 0 0 0,0 1 1 0 0,0-1-1 0 0,0 1 0 0 0,0 0 1 0 0,1 0-1 0 0,-1 0 0 0 0,0 1-77 0 0,-6 11 236 0 0,0 0 0 0 0,-3 11-236 0 0,6-11 74 0 0,3-5-67 0 0,1-1 0 0 0,1 0 0 0 0,-1 0 0 0 0,2 1 1 0 0,-1-1-1 0 0,1 1 0 0 0,1 8-7 0 0,2 5 14 0 0,1 1 0 0 0,5 13-14 0 0,1-2 40 0 0,-6-20 11 0 0,1 1 1 0 0,-2-1-1 0 0,0 1 1 0 0,0 9-52 0 0,-3-14 54 0 0,0 1 1 0 0,-1 0-1 0 0,0-1 1 0 0,-1 1-1 0 0,0-1 1 0 0,0 1-1 0 0,-2-1 1 0 0,1 0-1 0 0,-3 5-54 0 0,5-14 14 0 0,0-1 0 0 0,0 0 0 0 0,0 1 0 0 0,0-1-1 0 0,0 0 1 0 0,0 0 0 0 0,0 0 0 0 0,-1 1 0 0 0,1-1-1 0 0,0 0 1 0 0,-1-1 0 0 0,1 1 0 0 0,-1 0 0 0 0,0 0-14 0 0,-20 6 104 0 0,21-7-98 0 0,-23 4 140 0 0,1-1 0 0 0,-1-1 0 0 0,1-1 0 0 0,-25-3-146 0 0,21 0-71 0 0,0-2 0 0 0,0-1 0 0 0,-6-2 71 0 0,10 2-59 0 0,0 0-101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7.1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76 11519 0 0,'-26'-31'1024'0'0,"16"15"-824"0"0,1 0-200 0 0,7 4 0 0 0,2 12 616 0 0,0 0 88 0 0,0 0 8 0 0,0 0 8 0 0,0 0-1480 0 0,0 0-296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9.7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8883 397 4143 0 0,'0'0'319'0'0,"1"-3"-114"0"0,-1-4 252 0 0,1 1 0 0 0,-1-1-1 0 0,-1 1 1 0 0,1-1 0 0 0,-1 1-1 0 0,0 0 1 0 0,-1-1 0 0 0,0-1-457 0 0,2 7 43 0 0,0 0 0 0 0,-1 0 0 0 0,1-1 1 0 0,-1 1-1 0 0,1 0 0 0 0,-1 0 0 0 0,1 0 1 0 0,-1 0-1 0 0,1 0 0 0 0,-2-1-43 0 0,1-1 86 0 0,0 2-45 0 0,0-1-1 0 0,1 1 0 0 0,-1 0 0 0 0,0 0 0 0 0,0-1 1 0 0,0 1-1 0 0,0 0 0 0 0,0 0 0 0 0,0 0 0 0 0,0 0 1 0 0,0 0-41 0 0,-4-3 91 0 0,-2-4 95 0 0,0 1 0 0 0,0 0 1 0 0,-1 1-1 0 0,0 0 0 0 0,0 0 1 0 0,-1 0-1 0 0,1 1 0 0 0,-9-3-186 0 0,-55-19 619 0 0,0 4-1 0 0,-2 2 1 0 0,-17 1-619 0 0,-227-32 414 0 0,286 47-354 0 0,-260-32 418 0 0,-212 5-478 0 0,-313 8 75 0 0,331 31 32 0 0,371-1-98 0 0,-293 21-8 0 0,-106 20 63 0 0,309-28-64 0 0,-43 17 0 0 0,-238 67 0 0 0,311-62 0 0 0,-62 17 0 0 0,65-20 0 0 0,-24 3 0 0 0,31-9 0 0 0,-256 75 0 0 0,405-103 0 0 0,-40 9 0 0 0,-10-1 0 0 0,-7 1 0 0 0,-235 54 0 0 0,239-47 0 0 0,-54 25 0 0 0,39-14 0 0 0,-70 29 0 0 0,-30 10 0 0 0,108-44 0 0 0,1 4 0 0 0,-25 16 0 0 0,-143 84 11 0 0,91-43 42 0 0,74-37-53 0 0,35-21 0 0 0,-41 19 0 0 0,38-23 52 0 0,-20 16-52 0 0,23-14 12 0 0,30-19-12 0 0,0 1 0 0 0,0 1 0 0 0,1 0 0 0 0,0 0 0 0 0,-3 6 0 0 0,-1 1 0 0 0,-68 78 0 0 0,66-72 0 0 0,1 1 0 0 0,1 1 0 0 0,-3 9 0 0 0,-20 34 0 0 0,10-18 0 0 0,-1 7 0 0 0,4-5-1 0 0,10-22 56 0 0,-9 26-55 0 0,-8 41 9 0 0,25-72-8 0 0,-7 18 0 0 0,4-10 52 0 0,-7 30-53 0 0,5 14 10 0 0,-2 51-10 0 0,5 28 32 0 0,9-110-16 0 0,2 0 0 0 0,5 18-16 0 0,0-4 0 0 0,-1-12 0 0 0,2 1 0 0 0,2-1 0 0 0,2 0 0 0 0,-7-36 2 0 0,5 21 50 0 0,5 6-52 0 0,-1 0 13 0 0,0 8-13 0 0,-2-9-3 0 0,7 14 3 0 0,-4-18 32 0 0,17 31-32 0 0,-23-51 7 0 0,1 1-1 0 0,0-2 0 0 0,1 1 1 0 0,1-1-1 0 0,5 5-6 0 0,1-1 51 0 0,1 0 0 0 0,0-2-1 0 0,1 0 1 0 0,17 10-51 0 0,-2-6 52 0 0,1-3 1 0 0,0-1-1 0 0,1-1 0 0 0,21 4-52 0 0,17 8 60 0 0,-22-7-36 0 0,36 16 14 0 0,-52-19 2 0 0,1-2 0 0 0,16 3-40 0 0,-1-3 10 0 0,49 5-10 0 0,-93-18 1 0 0,135 22 62 0 0,-95-15-63 0 0,-27-6 0 0 0,0 2 0 0 0,1 1 0 0 0,14 6-2 0 0,11 7 2 0 0,22 6 13 0 0,-33-13 14 0 0,-1 2-1 0 0,11 6-26 0 0,-13-4 10 0 0,-1-3 1 0 0,17 4-11 0 0,68 15 34 0 0,-40-11-25 0 0,105 26 131 0 0,133 15-140 0 0,-244-48 59 0 0,-34-5 2 0 0,23 1-61 0 0,67 9 72 0 0,-67-9 1 0 0,0-4-1 0 0,-1-2 1 0 0,40-3-73 0 0,112-10 234 0 0,-182 6-176 0 0,12-2-58 0 0,-10 0 30 0 0,2 2-30 0 0,40 1 48 0 0,16 3-48 0 0,14 0 24 0 0,-98 0-24 0 0,150-6 66 0 0,-88 1-4 0 0,20-6-62 0 0,-24 4 38 0 0,1 2-1 0 0,6 3-37 0 0,4 4 111 0 0,25 4-111 0 0,-68-3 6 0 0,160 1-6 0 0,-154-4 0 0 0,-25 0 0 0 0,240-2 0 0 0,-195 2 0 0 0,11 1 0 0 0,-35-3 0 0 0,0 2 0 0 0,21 2 0 0 0,95 9 0 0 0,-85-6 0 0 0,-32-2 0 0 0,13-1 0 0 0,104-2 0 0 0,-126-1 4 0 0,115-4 56 0 0,-67 0-60 0 0,1 3 0 0 0,49 6 0 0 0,-51 0 64 0 0,11-3-64 0 0,-75-1 0 0 0,23 1 0 0 0,5 2 0 0 0,-9-1 0 0 0,23 0 0 0 0,26-2-2 0 0,18 0 15 0 0,-39-4 13 0 0,27-1 65 0 0,10 4-91 0 0,-59 1 0 0 0,0-1 0 0 0,23-4 0 0 0,72-7 57 0 0,-4 1 12 0 0,-16 1-62 0 0,-13 2 50 0 0,114-20-47 0 0,40-1 65 0 0,-190 20-22 0 0,39-13-53 0 0,-78 17-1 0 0,0-2 0 0 0,4-2 1 0 0,-6 2 6 0 0,-1 1 1 0 0,17-4-7 0 0,27-6 57 0 0,-29 7-54 0 0,1 1 1 0 0,6 1-4 0 0,-21 3 27 0 0,0 1-1 0 0,7-4-26 0 0,22-5 11 0 0,-19 5 18 0 0,0 0 0 0 0,0-2-29 0 0,-3 1-2 0 0,1 1-1 0 0,16-3 3 0 0,12-2 0 0 0,0-2 0 0 0,-1-2 0 0 0,4-4 0 0 0,-30 9 19 0 0,0-2-1 0 0,-1 0 0 0 0,0-1 1 0 0,14-13-19 0 0,4-1-10 0 0,-9 4 26 0 0,3-2 32 0 0,-11 9 327 0 0,11-9-375 0 0,-2 0 1121 0 0,-20 15-1432 0 0,-1-1 0 0 0,0 0 0 0 0,-1-1 0 0 0,8-12 311 0 0,10-9-76 0 0,-23 26 76 0 0,19-22 0 0 0,-11 8 13 0 0,-1-1 0 0 0,-1 0 0 0 0,3-7-13 0 0,10-21 97 0 0,4-2-97 0 0,-23 40 0 0 0,15-40 43 0 0,-3-2 0 0 0,-3 1-1 0 0,2-18-42 0 0,-9 42 0 0 0,0 1 0 0 0,2 0 0 0 0,7-11 0 0 0,14-37 0 0 0,-23 47 0 0 0,-2 0 0 0 0,-1 0 0 0 0,0-7 0 0 0,4-21 0 0 0,-3 21 0 0 0,0 2 0 0 0,0 1 0 0 0,5-7 0 0 0,-4 15 0 0 0,-1 1 0 0 0,0-2 0 0 0,-2 1 0 0 0,0-18 0 0 0,18-164 64 0 0,-1 11 11 0 0,-19 105 26 0 0,-2 36-77 0 0,0-5 40 0 0,-5-44-64 0 0,0 65 22 0 0,-2 0-1 0 0,-2 0 0 0 0,-2-3-21 0 0,-117-436 64 0 0,112 424-50 0 0,-3 1-1 0 0,-2 1 0 0 0,-2 1 1 0 0,-15-22-14 0 0,10 29 4 0 0,-2 1 1 0 0,-9-7-5 0 0,15 19 1 0 0,-145-185 63 0 0,143 189-64 0 0,-19-17 0 0 0,-7-6 0 0 0,33 33 2 0 0,-1 1-1 0 0,-16-11-1 0 0,-15-13-35 0 0,39 31-228 0 0,0 0 0 0 0,-2 1 0 0 0,-7-5 263 0 0,-8 1-4729 0 0,8 5-785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53.1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160 130 2759 0 0,'0'0'323'0'0,"0"0"313"0"0,0-1 136 0 0,0-33 2801 0 0,0 32-3414 0 0,0 1 0 0 0,-1-1 0 0 0,1 1 0 0 0,0-1-1 0 0,-1 1 1 0 0,1-1 0 0 0,-1 0 0 0 0,0 0-159 0 0,-2-10 1280 0 0,2 9-1053 0 0,0 1-1 0 0,0 0 1 0 0,-1-1-1 0 0,1 1 1 0 0,0 0-1 0 0,-1 0 1 0 0,1-1-1 0 0,-2 0-226 0 0,2 2 181 0 0,0 0-102 0 0,-2-4 359 0 0,-1 1 1 0 0,1 0 0 0 0,-1-1 0 0 0,0 1-1 0 0,0 1 1 0 0,-5-4-439 0 0,7 5 173 0 0,0 1 0 0 0,0 0 0 0 0,-1-1 0 0 0,1 1 0 0 0,-1 0 0 0 0,1 0 0 0 0,-1 1 0 0 0,0-1 0 0 0,1 0 0 0 0,-1 1 0 0 0,0-1 0 0 0,1 1 0 0 0,-1 0-173 0 0,1 0 174 0 0,2 0-13 0 0,-1 1-8 0 0,-1 0-98 0 0,0 0 1 0 0,1 0-1 0 0,-1 0 0 0 0,1 0 0 0 0,-1 1 1 0 0,1-1-1 0 0,-1 1 0 0 0,1-1 1 0 0,0 1-1 0 0,0-1 0 0 0,-1 1 0 0 0,0 1-55 0 0,1 1 58 0 0,-1 0 0 0 0,0 1 1 0 0,1-1-1 0 0,-1 0 0 0 0,1 0 0 0 0,1 1-58 0 0,-2 9 126 0 0,0 0 0 0 0,1 1 0 0 0,1 4-126 0 0,0-19 2 0 0,-5 187 784 0 0,4-149-561 0 0,-6 58 340 0 0,5-46-406 0 0,1-18-22 0 0,0-17-81 0 0,1-2 96 0 0,-3 14-152 0 0,0-6 175 0 0,2-1 0 0 0,0 14-175 0 0,-5 1 210 0 0,6-24-157 0 0,0-2-31 0 0,-1 7 32 0 0,0-13-58 0 0,-1 3 7 0 0,4 24 121 0 0,-1-19-112 0 0,0 0-12 0 0,3 0 0 0 0,2 0 11 0 0,1-3 42 0 0,-7-8-49 0 0,1 0-1 0 0,-1 1 0 0 0,1-1 1 0 0,-1 1-1 0 0,1-1 1 0 0,-1 0-1 0 0,1 0 1 0 0,-1 1-1 0 0,1-1 0 0 0,-1 0 1 0 0,1 0-1 0 0,-1 1 1 0 0,1-1-1 0 0,-1 0 1 0 0,1 0-1 0 0,-1 0 0 0 0,1 0 1 0 0,0 0-1 0 0,0 0-3 0 0,0 0 10 0 0,2 1-1 0 0,-1-1 1 0 0,1 0-1 0 0,-1 0 1 0 0,1 0-1 0 0,0 0 1 0 0,-1 0-1 0 0,1 0 0 0 0,-1-1 1 0 0,1 1-1 0 0,-1-1 1 0 0,1 1-1 0 0,1-2-9 0 0,2 0 4 0 0,19-5 58 0 0,-1-2 1 0 0,1-2-63 0 0,3 0 91 0 0,9-2-91 0 0,-20 7 24 0 0,-1 0 0 0 0,5-4-24 0 0,22-8 27 0 0,-6 2 67 0 0,3-1-7 0 0,-26 12-77 0 0,-11 3 13 0 0,-2-1-3 0 0,17-14 57 0 0,-14 13-79 0 0,1-3-35 0 0,-4 6-153 0 0,-1 1-47 0 0,0 0-3 0 0,0 0-125 0 0,0 0-526 0 0,0 0-226 0 0,0 0-1136 0 0,0 0-4369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9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127 927 6391 0 0,'0'0'291'0'0,"0"0"-4"0"0,0 3-187 0 0,0-1-3 0 0,-1 2-63 0 0,1 0 4524 0 0,-1-5-4469 0 0,1 0 1 0 0,-1 0-1 0 0,0 0 0 0 0,1 0 1 0 0,-1-1-1 0 0,0 1 1 0 0,1 0-1 0 0,-2 0-89 0 0,-2-5 214 0 0,-6-16 160 0 0,1 0-1 0 0,0 0 1 0 0,2-1 0 0 0,1 0-1 0 0,1-1-373 0 0,-8-29 356 0 0,-6-19 658 0 0,-8-74-1014 0 0,22 104 102 0 0,2 0 0 0 0,1-1 0 0 0,3-24-102 0 0,1 54 0 0 0,2 2 0 0 0,3 3 0 0 0,-6 7 0 0 0,-1 1 0 0 0,1 0 0 0 0,0-1 0 0 0,-1 1 0 0 0,1-1 0 0 0,0 1 0 0 0,-1 0 0 0 0,1 0 0 0 0,0 0 0 0 0,0-1 0 0 0,-1 1 0 0 0,2 0 0 0 0,1 0 5 0 0,0 0 0 0 0,0 1 0 0 0,0-1 0 0 0,0 1 0 0 0,0 0 0 0 0,0 0 0 0 0,0 0 0 0 0,0 0 0 0 0,0 0 0 0 0,0 0 0 0 0,-1 1 0 0 0,4 1-5 0 0,4 4 2 0 0,0 1 0 0 0,5 4-2 0 0,30 30 38 0 0,27 32-38 0 0,18 18 26 0 0,3 1-26 0 0,-74-74 65 0 0,1-2-1 0 0,0 0 0 0 0,1-1 1 0 0,5 2-65 0 0,-24-17 31 0 0,1 0 0 0 0,-1 1 1 0 0,0-1-1 0 0,0 0 1 0 0,1 0-1 0 0,-1 0 0 0 0,0 0 1 0 0,1-1-1 0 0,-1 1 1 0 0,1-1-1 0 0,-1 1 1 0 0,2-1-32 0 0,-3 0 23 0 0,1 0 1 0 0,-1 0 0 0 0,0 0 0 0 0,0-1 0 0 0,1 1 0 0 0,-1 0 0 0 0,0-1 0 0 0,0 1 0 0 0,1-1 0 0 0,-1 1 0 0 0,0-1-1 0 0,0 0 1 0 0,0 1 0 0 0,0-1 0 0 0,0 0 0 0 0,0 0 0 0 0,0 0 0 0 0,0 0 0 0 0,0 0 0 0 0,0 0 0 0 0,-1 0-1 0 0,1 0 1 0 0,0 0 0 0 0,0-1-24 0 0,2-3 84 0 0,-1 0 0 0 0,0-1 0 0 0,0 1 0 0 0,-1-1 0 0 0,1 1 0 0 0,-1-1 0 0 0,0 1 0 0 0,-1-5-84 0 0,1-4 212 0 0,-1-1 0 0 0,-2-13-212 0 0,-6-31 414 0 0,-3 1 1 0 0,-9-24-415 0 0,18 76 18 0 0,-13-42 114 0 0,2 8-25 0 0,-42-126 219 0 0,42 127-276 0 0,5 18-39 0 0,-8-27 42 0 0,4 18-195 0 0,11 28-54 0 0,1 2-553 0 0,0 0-239 0 0,0 0-48 0 0,0 0-11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1 312 7831 0 0,'0'0'603'0'0,"0"0"-327"0"0,0 0 101 0 0,0 0 82 0 0,0 0 18 0 0,0 0-1 0 0,0 0-16 0 0,0 0-4 0 0,2 0 0 0 0,2-2-285 0 0,0 1-1 0 0,-1-1 0 0 0,1 0 1 0 0,0 0-1 0 0,-1 0 0 0 0,0-1 1 0 0,1 1-1 0 0,-1-1 1 0 0,0 0-1 0 0,0 0 0 0 0,0 0-170 0 0,8-11 1237 0 0,11-14-1237 0 0,-18 21 96 0 0,19-27 342 0 0,-1-1 1 0 0,-2-2-1 0 0,-1 0 0 0 0,2-10-438 0 0,-21 45-87 0 0,1 0-1 0 0,0 0 0 0 0,-1 0 1 0 0,1 0-1 0 0,-1 0 1 0 0,1 0-1 0 0,-1 0 0 0 0,0 0 1 0 0,0 0-1 0 0,0 0 1 0 0,0 0-1 0 0,-1 0 0 0 0,1 0 1 0 0,0 0-1 0 0,-1 0 1 0 0,1 0-1 0 0,-1-1 88 0 0,-1 1-3780 0 0,-3-3-1199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53.6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1 301 3679 0 0,'0'0'284'0'0,"0"0"-41"0"0,0 0 521 0 0,0 0 247 0 0,0 0 49 0 0,0 0-60 0 0,0 0-295 0 0,0 0-128 0 0,0 0-29 0 0,0 0-5 0 0,0 0-7 0 0,0 0-7 0 0,0 0-1 0 0,0 0 0 0 0,0 0 0 0 0,0 0 0 0 0,0 0 0 0 0,0 0-24 0 0,0 0-101 0 0,0 0-47 0 0,0 0-11 0 0,0 0-13 0 0,0 0-50 0 0,0-2-24 0 0,0-1-130 0 0,0 0 0 0 0,0 0 0 0 0,1 1 1 0 0,-1-1-1 0 0,1 0 0 0 0,0 0 0 0 0,0 0 0 0 0,0 0 0 0 0,0 1 0 0 0,1-1 0 0 0,0 0-128 0 0,1-2 199 0 0,0 0 1 0 0,1 1-1 0 0,-1-1 0 0 0,1 1 0 0 0,4-3-199 0 0,5-3 364 0 0,-1 0 1 0 0,1 2-1 0 0,14-8-364 0 0,166-77 1196 0 0,-175 85-1122 0 0,55-30 78 0 0,-64 33-124 0 0,-1 1-1 0 0,0-1 1 0 0,5-4-28 0 0,-11 7 43 0 0,5 0-51 0 0,-6 1-84 0 0,-1 1-14 0 0,-3-7-804 0 0,2 2-426 0 0,-1 2 753 0 0,-1 0-4590 0 0,-4-3-633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54.0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3 195 919 0 0,'0'0'326'0'0,"0"0"1030"0"0,0 0 452 0 0,0 0 89 0 0,0 0-113 0 0,0 0-557 0 0,0 0-246 0 0,0 0-49 0 0,0 0-29 0 0,0 0-79 0 0,0-1-31 0 0,-1-3-294 0 0,0 0 0 0 0,1 0 0 0 0,-1 1 1 0 0,1-1-1 0 0,0 0 0 0 0,0 0 0 0 0,0 0 0 0 0,1-1-499 0 0,0 3 117 0 0,-1 1-1 0 0,1-1 0 0 0,0 0 1 0 0,0 1-1 0 0,-1-1 0 0 0,1 1 1 0 0,0-1-1 0 0,1 1 0 0 0,-1-1 1 0 0,1 0-117 0 0,1-1 172 0 0,2-3 33 0 0,0 0 1 0 0,1 1-1 0 0,0 0 0 0 0,0 0 0 0 0,0 0 1 0 0,5-2-206 0 0,12-5 604 0 0,9-4-604 0 0,3-2 308 0 0,-21 11-186 0 0,1 1 0 0 0,0 0 0 0 0,0 1 0 0 0,0 1 0 0 0,1 0 0 0 0,7 0-122 0 0,21-2 436 0 0,31 1-436 0 0,-23 4 159 0 0,-25 1-173 0 0,13-2 14 0 0,-32 1-1753 0 0,-8 1-7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55.9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181 164 1375 0 0,'-1'-1'208'0'0,"-23"-19"2973"0"0,16 14-2787 0 0,7 5-127 0 0,-2 0-79 0 0,1 0 1 0 0,0-1 0 0 0,0 1 0 0 0,0-1-1 0 0,0 1 1 0 0,1-1 0 0 0,-1 0 0 0 0,0 0-1 0 0,0-1-188 0 0,1 2 227 0 0,-4-6 208 0 0,-11-12 642 0 0,15 18-925 0 0,-4-7 129 0 0,-11-9 111 0 0,15 16-312 0 0,1-1 3 0 0,-1 1-1 0 0,-1-1 0 0 0,1 0 0 0 0,0 1 1 0 0,0-1-1 0 0,-1 1 0 0 0,0-1-82 0 0,1 0 179 0 0,1 2 45 0 0,0-1 21 0 0,-15-20 3147 0 0,14 20-3156 0 0,1 1-17 0 0,-1-2-80 0 0,0 1 0 0 0,0-1-1 0 0,0 1 1 0 0,0-1 0 0 0,0 1 0 0 0,0 0 0 0 0,0 0-1 0 0,-1 0 1 0 0,0-1-139 0 0,1 1 206 0 0,1 1-12 0 0,0 0-2 0 0,-3-2-3 0 0,2 1 111 0 0,0 1 1 0 0,-1-1-1 0 0,1 0 0 0 0,-1 0 1 0 0,1 0-1 0 0,0 0 1 0 0,0-1-1 0 0,-1 1-300 0 0,2 2 22 0 0,0 1-1 0 0,0-1 0 0 0,-1 0 1 0 0,1 1-1 0 0,-1-1 0 0 0,1 0 1 0 0,-1 1-1 0 0,0 0-21 0 0,-3 7 43 0 0,3-5-24 0 0,0 0 1 0 0,1 0 0 0 0,0 1 0 0 0,0-1 0 0 0,0 0 0 0 0,0 0 0 0 0,1 0 0 0 0,0 3-20 0 0,10 32 105 0 0,41 118 837 0 0,-40-121-484 0 0,-3 1-1 0 0,3 24-457 0 0,-6-39 196 0 0,-6-20-119 0 0,0 0-10 0 0,0 5-42 0 0,0-5 34 0 0,0-2 6 0 0,0 0-1 0 0,0 0 0 0 0,-2-9 11 0 0,-5-28-11 0 0,-15-45 53 0 0,4 12-117 0 0,13 44 0 0 0,-2 0 0 0 0,-1 0 0 0 0,-7-15 0 0 0,-7-23 0 0 0,16 50 4 0 0,-2-3-61 0 0,24 54 36 0 0,-2 1-1 0 0,-1 0 1 0 0,3 25 21 0 0,5 10-11 0 0,-9-31 16 0 0,-2 1 1 0 0,0 15-6 0 0,-9-55 42 0 0,3 4-31 0 0,-3-6-11 0 0,-1 0 0 0 0,1-1 0 0 0,-1 1 0 0 0,1-1 0 0 0,0 1 0 0 0,-1-1 0 0 0,1 1 0 0 0,0-1 0 0 0,-1 1 0 0 0,1-1 0 0 0,0 0 0 0 0,0 1 0 0 0,1-1 0 0 0,1 1 0 0 0,-1-1 0 0 0,0 0 0 0 0,1 0 0 0 0,-1 0 0 0 0,0 0 0 0 0,0 0 0 0 0,1-1 0 0 0,-1 1 0 0 0,0-1 0 0 0,1 1 0 0 0,-1-1 0 0 0,0 0 0 0 0,0 0 0 0 0,1 0 0 0 0,8-5 0 0 0,-1 1 0 0 0,6-6 0 0 0,-5 4 0 0 0,46-28 0 0 0,128-75 0 0 0,-112 72 0 0 0,-32 12 0 0 0,-32 20 11 0 0,0-2 42 0 0,-8 5-51 0 0,-1 1 7 0 0,1 1 7 0 0,-1 1-150 0 0,0 0-80 0 0,0 0-18 0 0,0 0-159 0 0,-19-5-4310 0 0,5 5-1582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56.3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4 385 1375 0 0,'0'0'320'0'0,"0"0"808"0"0,0 0 360 0 0,0 0 72 0 0,0 0-117 0 0,0 0-527 0 0,0 0-232 0 0,0 0-48 0 0,0 0-15 0 0,-1 2-18 0 0,-1 1 2900 0 0,2-4-1398 0 0,4-10-764 0 0,8-19-842 0 0,4 0 1073 0 0,7-9-1572 0 0,-12 21 269 0 0,35-52 667 0 0,-3 6-242 0 0,-17 25-428 0 0,-12 20-47 0 0,6-13-219 0 0,-12 12 53 0 0,-3 12-109 0 0,-5 7-236 0 0,0 1-105 0 0,0 0-19 0 0,1-2-167 0 0,0-2-673 0 0,-1 2-294 0 0,0 2-60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56.8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0 373 4143 0 0,'0'0'191'0'0,"0"0"197"0"0,0 0 723 0 0,0 0 311 0 0,0 0 68 0 0,0 0-81 0 0,0 0-390 0 0,0 0-171 0 0,0 0-31 0 0,2-1-34 0 0,0 0-580 0 0,0-1 1 0 0,0 0-1 0 0,0 0 1 0 0,0 0-1 0 0,0 0 1 0 0,0 0-1 0 0,0 0 1 0 0,-1 0 0 0 0,1 0-1 0 0,0-2-203 0 0,12-27 1433 0 0,-5 11-723 0 0,1-4 920 0 0,4-16-1630 0 0,6-15 965 0 0,-20 55-960 0 0,14-32 775 0 0,2 0-780 0 0,-11 22 118 0 0,1 1 0 0 0,0 0 0 0 0,0 1 0 0 0,1-1 0 0 0,4-3-118 0 0,-4 5 36 0 0,-2 1-11 0 0,1 1 1 0 0,-1-1-1 0 0,1 1 0 0 0,0 1 0 0 0,1-1 1 0 0,-1 1-1 0 0,1 0 0 0 0,3-1-25 0 0,4-1 4 0 0,-10 6-6 0 0,0 0-21 0 0,6 1-720 0 0,4 2-4733 0 0,0 2-1308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5:35:42.69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24679 16381 16575 0,'0'0'1472'0,"-9"1"-1168"0,9-1-304 0,0 0 0 16,-9 1 400-16,9-1 32 0,-11 6 0 0,11-6 0 15,0 0 64-15,0 0 16 0,0 0 0 0,0 0 0 16,0 0 0-16,0 0 0 0,0 0 0 0,0 0 0 16,0 0 0-16,0 0 16 0,11 6 0 0,2-4 0 15,0-3 112-15,-1 0 0 0,1-3 16 0,1 0 0 16,0 0 0-16,2 2 0 0,2-4 0 0,4 2 0 16,2 0-80-16,3-1-32 0,1-1 0 0,6-1 0 0,4 2-32 15,7-1 0-15,5 1 0 0,3 1 0 0,0 0-96 0,0-1-32 16,-1-1 0-16,3 2 0 0,1 0-128 0,6-4-48 15,6 7 0-15,-1-1 0 0,0 0-64 0,-2 0-16 16,-6-1 0-16,3 2 0 0,-4-3 0 0,5 4-128 16,0 4 192-16,1-2-64 0,-1 1-128 0,-3-2 128 15,-4-1-128-15,-3 0 128 0,1 0-128 0,-1 0 160 16,2-1-160-16,2 2 160 0,2 1 32 0,-1 0 0 16,-1 1 0-16,0-1 0 0,-3-2-64 0,-1 0 0 15,-1 4 0-15,3-3 0 0,1-1 0 0,1 3 0 16,0-2 0-16,3 0 0 0,-3 1 16 0,-3-1 0 15,-5 0 0-15,0 0 0 0,-1-1-144 0,0 2 128 0,2-1-128 16,2 3 128-16,3-3-128 0,-2 0 0 0,0 1 144 0,-4-1-144 16,-2 0 0-16,-2-1 0 0,4-1 0 0,0 1 128 15,5 0-128-15,0 0 0 0,3 0 0 0,1 0 0 16,-1 0 0-16,-1 0 0 0,-4 0 0 0,0-1 128 16,0-1-128-16,2 1 0 0,1 0 128 0,1 1-128 15,0 0 128-15,-1 0-128 0,-2 0 160 0,-2-3-160 16,0 2 128-16,-5 0-128 0,0-2 0 0,1 1 0 15,2-1 128-15,3 0-128 0,0 2 0 0,1 1 144 16,0-5-144-16,-3 4 0 0,-5-2 0 0,0 1 128 16,-3-1-128-16,1 1 0 0,1-2 0 0,2 1 128 15,2 2-128-15,2 1 192 0,2 0-192 0,-2 0 192 16,-4-1-192-16,-2 0 160 0,-1-2-160 0,3 0 160 16,-2 3-160-16,0-1 0 0,-2 0 0 0,0 0 128 0,1 1-128 15,0 0 0-15,2 0 144 0,-2 0-144 16,-3 0 0-16,0-2 144 0,-5 1-144 0,1-3 0 0,-3 2 160 0,3 0-160 15,-1 2 128-15,2-1-128 0,1-1 160 0,2 0-160 16,0 4 192-16,4-2-192 0,1-2 144 0,2 0-144 16,-3-3 0-16,-1 1 144 0,-1 0-144 0,0 3 160 15,0-3-160-15,1 1 160 0,3 1-160 0,-1 1 0 16,0 1 0-16,2 0 0 0,0 0 0 0,0-2 0 16,-3 0 128-16,0-1-128 0,-5 1 0 0,0-2 0 15,1-1 0-15,-1 1 0 0,-1 0 0 0,1 0 0 16,-1-1 128-16,1 3-128 0,2 1 0 0,-2 1 0 15,1-2 0-15,-1 1 0 0,-3 0 0 16,-2-1 0-16,-2 1 0 0,-1 0 0 0,0 0 0 0,-13 1 0 0,3 0 0 0,3 1 0 16,2 1 0-16,1 0 128 0,-1-1-128 0,1 0 0 15,-2 1 128-15,22-2-128 0,-7-2 128 16,-7 2-128-16,-6 0 192 0,-3-1-64 0,-4 0 0 0,-1-1 0 16,-1 2-128-16,-3-1 192 0,-1 0-192 0,0 0 192 15,-1 1-64-15,0-2-128 0,-2 1 192 0,0 1-64 16,1 0-128-16,-2 0 0 0,-1-2 144 0,-9 2-144 15,10-2 0-15,-10 2 0 0,10 0 0 0,-10 0 128 16,0 0-128-16,0 0-192 0,0 0 64 0,0 0 0 16,0 0-2240-16,0 0-448 15,0 0-96-15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9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127 927 6391 0 0,'0'0'291'0'0,"0"0"-4"0"0,0 3-187 0 0,0-1-3 0 0,-1 2-63 0 0,1 0 4524 0 0,-1-5-4469 0 0,1 0 1 0 0,-1 0-1 0 0,0 0 0 0 0,1 0 1 0 0,-1-1-1 0 0,0 1 1 0 0,1 0-1 0 0,-2 0-89 0 0,-2-5 214 0 0,-6-16 160 0 0,1 0-1 0 0,0 0 1 0 0,2-1 0 0 0,1 0-1 0 0,1-1-373 0 0,-8-29 356 0 0,-6-19 658 0 0,-8-74-1014 0 0,22 104 102 0 0,2 0 0 0 0,1-1 0 0 0,3-24-102 0 0,1 54 0 0 0,2 2 0 0 0,3 3 0 0 0,-6 7 0 0 0,-1 1 0 0 0,1 0 0 0 0,0-1 0 0 0,-1 1 0 0 0,1-1 0 0 0,0 1 0 0 0,-1 0 0 0 0,1 0 0 0 0,0 0 0 0 0,0-1 0 0 0,-1 1 0 0 0,2 0 0 0 0,1 0 5 0 0,0 0 0 0 0,0 1 0 0 0,0-1 0 0 0,0 1 0 0 0,0 0 0 0 0,0 0 0 0 0,0 0 0 0 0,0 0 0 0 0,0 0 0 0 0,0 0 0 0 0,-1 1 0 0 0,4 1-5 0 0,4 4 2 0 0,0 1 0 0 0,5 4-2 0 0,30 30 38 0 0,27 32-38 0 0,18 18 26 0 0,3 1-26 0 0,-74-74 65 0 0,1-2-1 0 0,0 0 0 0 0,1-1 1 0 0,5 2-65 0 0,-24-17 31 0 0,1 0 0 0 0,-1 1 1 0 0,0-1-1 0 0,0 0 1 0 0,1 0-1 0 0,-1 0 0 0 0,0 0 1 0 0,1-1-1 0 0,-1 1 1 0 0,1-1-1 0 0,-1 1 1 0 0,2-1-32 0 0,-3 0 23 0 0,1 0 1 0 0,-1 0 0 0 0,0 0 0 0 0,0-1 0 0 0,1 1 0 0 0,-1 0 0 0 0,0-1 0 0 0,0 1 0 0 0,1-1 0 0 0,-1 1 0 0 0,0-1-1 0 0,0 0 1 0 0,0 1 0 0 0,0-1 0 0 0,0 0 0 0 0,0 0 0 0 0,0 0 0 0 0,0 0 0 0 0,0 0 0 0 0,0 0 0 0 0,-1 0-1 0 0,1 0 1 0 0,0 0 0 0 0,0-1-24 0 0,2-3 84 0 0,-1 0 0 0 0,0-1 0 0 0,0 1 0 0 0,-1-1 0 0 0,1 1 0 0 0,-1-1 0 0 0,0 1 0 0 0,-1-5-84 0 0,1-4 212 0 0,-1-1 0 0 0,-2-13-212 0 0,-6-31 414 0 0,-3 1 1 0 0,-9-24-415 0 0,18 76 18 0 0,-13-42 114 0 0,2 8-25 0 0,-42-126 219 0 0,42 127-276 0 0,5 18-39 0 0,-8-27 42 0 0,4 18-195 0 0,11 28-54 0 0,1 2-553 0 0,0 0-239 0 0,0 0-48 0 0,0 0-11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0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3 403 2759 0 0,'0'0'419'0'0,"0"0"716"0"0,0 0 311 0 0,0 0 68 0 0,0 0-106 0 0,0 0-498 0 0,0 0-218 0 0,0 0-41 0 0,0 0-26 0 0,0 0-70 0 0,0 0-38 0 0,0 0-5 0 0,0 0-10 0 0,0 0-45 0 0,0 0-17 0 0,0 0-7 0 0,0 0-17 0 0,-1 3-66 0 0,0 10-48 0 0,0 0 0 0 0,1 0 1 0 0,1 0-1 0 0,0 0 0 0 0,1 0 1 0 0,0 0-1 0 0,3 9-302 0 0,8 24 329 0 0,11 22-329 0 0,-9-26 253 0 0,-5-14-44 0 0,1 0-1 0 0,1 0 1 0 0,13 19-209 0 0,-21-41 26 0 0,11 20 202 0 0,7 6-228 0 0,-16-24 35 0 0,0-1 0 0 0,1 0-1 0 0,-1 0 1 0 0,1 0 0 0 0,8 5-35 0 0,-14-12 5 0 0,0 1 0 0 0,0 0 1 0 0,0-1-1 0 0,-1 1 1 0 0,1-1-1 0 0,0 1 1 0 0,0-1-1 0 0,0 0 1 0 0,0 1-1 0 0,0-1 0 0 0,0 0 1 0 0,0 0-1 0 0,0 1 1 0 0,0-1-1 0 0,0 0 1 0 0,0 0-1 0 0,0 0 0 0 0,0 0 1 0 0,0-1-1 0 0,0 1 1 0 0,0 0-1 0 0,0 0 1 0 0,0 0-1 0 0,0-1 1 0 0,0 1-1 0 0,0-1 0 0 0,1 1-5 0 0,-1-2 18 0 0,1 1 0 0 0,0-1-1 0 0,0 0 1 0 0,0 1-1 0 0,-1-1 1 0 0,1 0-1 0 0,-1 0 1 0 0,0 0-1 0 0,1 0 1 0 0,-1 0 0 0 0,0-1-18 0 0,3-5 57 0 0,-1-1 0 0 0,0 1 0 0 0,-1 0 0 0 0,1-1 0 0 0,-2 1 0 0 0,1-1 0 0 0,-1 0 0 0 0,-1-6-57 0 0,0-14 243 0 0,-4-29-243 0 0,1 5 31 0 0,1 12-7 0 0,0 6 12 0 0,2-21-36 0 0,0 54 0 0 0,0 0 0 0 0,1-1 0 0 0,-1 1 0 0 0,1 0 0 0 0,-1 0 0 0 0,1 0 0 0 0,0 0 0 0 0,0 0 0 0 0,-1 0 0 0 0,2 0 0 0 0,-1 0 0 0 0,0 0 0 0 0,0 0 0 0 0,1 0 0 0 0,-1 0 0 0 0,0 2 0 0 0,0-1 0 0 0,0 0 0 0 0,0 0 0 0 0,0 1 0 0 0,0-1 0 0 0,0 0 0 0 0,0 1 0 0 0,0-1 0 0 0,1 1 0 0 0,-1-1 0 0 0,0 1 0 0 0,0 0 0 0 0,0-1 0 0 0,1 1 0 0 0,-1 0 0 0 0,0 0 0 0 0,0 0 0 0 0,1 0 0 0 0,-1 0 0 0 0,0 0 0 0 0,0 0 0 0 0,0 1 0 0 0,1-1 0 0 0,-1 0 0 0 0,0 1 0 0 0,0-1 0 0 0,1 1 0 0 0,5 2 0 0 0,0 1 0 0 0,0 0 0 0 0,0 0 0 0 0,-1 0 0 0 0,5 5 0 0 0,30 27 0 0 0,-26-22 0 0 0,3 3-2 0 0,141 125-60 0 0,-154-137 62 0 0,3 1 0 0 0,-1 1 0 0 0,1-1 0 0 0,0-1 0 0 0,1 1 0 0 0,-1-2 0 0 0,8 4 0 0 0,-14-7 0 0 0,-1-1 0 0 0,1 0 0 0 0,-1 1 0 0 0,0-1-1 0 0,1 0 1 0 0,-1 0 0 0 0,1 0 0 0 0,-1 0 0 0 0,1 0 0 0 0,-1 0 0 0 0,1 0-1 0 0,-1 0 1 0 0,1-1 0 0 0,-1 1 0 0 0,0-1 0 0 0,1 1 0 0 0,-1-1 0 0 0,0 1 0 0 0,1-1-1 0 0,-1 0 1 0 0,0 1 0 0 0,0-1 0 0 0,1 0 0 0 0,-1 0 0 0 0,0 0 0 0 0,0 0-1 0 0,0 0 1 0 0,0 0 0 0 0,0-1 0 0 0,-1 1 0 0 0,1 0 0 0 0,0 0 0 0 0,0-1 0 0 0,2-4 3 0 0,-1 0 1 0 0,1 0 0 0 0,-1 0 0 0 0,0 0 0 0 0,0 0 0 0 0,0-7-4 0 0,1-5 99 0 0,-2-1 0 0 0,0 0 0 0 0,-1 1-1 0 0,0-1 1 0 0,-2 0 0 0 0,-3-14-99 0 0,-4-15 486 0 0,-3 1 0 0 0,-2-1-486 0 0,1 10 321 0 0,-2 0 1 0 0,-2 1-1 0 0,-1 0 0 0 0,-2 2 1 0 0,-1 0-1 0 0,-2 2 0 0 0,-1 0 1 0 0,-8-5-322 0 0,17 21 46 0 0,0 2 1 0 0,-2 0 0 0 0,-11-8-47 0 0,7 7 9 0 0,17 13-128 0 0,2 2-48 0 0,1-1 0 0 0,0 1 1 0 0,-1 0-1 0 0,1 0 0 0 0,0 0 0 0 0,0-1 1 0 0,0 1-1 0 0,0-1 0 0 0,0 1 0 0 0,-1-2 167 0 0,-1-3-965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8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2303 0 0,'0'0'102'0'0,"0"0"122"0"0,0 0 432 0 0,0 0 192 0 0,0 0 42 0 0,0 0-64 0 0,0 0-298 0 0,0 0-131 0 0,0 0-21 0 0,0 0-4 0 0,0 0 11 0 0,0 0 7 0 0,0 0 2 0 0,0 0 20 0 0,0 0 83 0 0,0 0 32 0 0,0 0 7 0 0,0 0-64 0 0,0 0-280 0 0,0 0-112 0 0,0 0 7 0 0,0 0 62 0 0,0 0 21 0 0,2 2 6 0 0,6 4-33 0 0,0 0-1 0 0,0 0 1 0 0,0 0-1 0 0,1-1 1 0 0,5 2-141 0 0,0-1 108 0 0,1-1 0 0 0,-1-1 0 0 0,1 0 0 0 0,0-2 1 0 0,0 1-1 0 0,3-1-108 0 0,29 0 387 0 0,16-2-387 0 0,-29 0 93 0 0,79-4 199 0 0,3 1-90 0 0,-62 6-91 0 0,1 2 1 0 0,-1 2 0 0 0,6 5-112 0 0,4-1 163 0 0,138 26 445 0 0,12 9-10 0 0,-172-38-489 0 0,73 14 206 0 0,-82-17-177 0 0,0-2 1 0 0,17-1-139 0 0,57-3 733 0 0,32-7-733 0 0,-103 6 219 0 0,23 2-219 0 0,-24 0 53 0 0,10 1-2 0 0,-17 0 42 0 0,10-1-93 0 0,79-2 283 0 0,-107 2-278 0 0,41 2 251 0 0,28 5-256 0 0,-25 2 88 0 0,-39-6-56 0 0,0 0 0 0 0,0-1 0 0 0,0-1 0 0 0,0 0 0 0 0,0-1 0 0 0,4-1-32 0 0,5-1 193 0 0,19 1-193 0 0,-18 1 183 0 0,15-2-183 0 0,-11-1 0 0 0,17 1 0 0 0,136 0 598 0 0,-162 2-508 0 0,1 2 1 0 0,2 1-91 0 0,-9-2 80 0 0,0 0 0 0 0,0 0 0 0 0,6-2-80 0 0,2 1 88 0 0,-11 0-45 0 0,24-5 31 0 0,-31 5-74 0 0,16-2 11 0 0,-5-1 38 0 0,-13 3-43 0 0,15-1-8 0 0,15-5 66 0 0,2 2-64 0 0,-4-1 0 0 0,-22 3 11 0 0,1 1 0 0 0,-1 0 0 0 0,1 0 0 0 0,-1 0 0 0 0,4 1-11 0 0,10 1 9 0 0,112 1 442 0 0,-114-4-367 0 0,-13 2-42 0 0,-5 0-27 0 0,1 0 0 0 0,-1 0 0 0 0,0 0 0 0 0,0 0 1 0 0,1 0-1 0 0,-1-1 0 0 0,1 0-15 0 0,-1 1 92 0 0,0-1-4 0 0,4-1-7 0 0,12-4 77 0 0,-13 4-92 0 0,-4 2-69 0 0,16-2 124 0 0,-14 1-110 0 0,14 0-12 0 0,-9 1 12 0 0,14 0 42 0 0,2-2 71 0 0,-17 2-101 0 0,-3 0 20 0 0,10 1-39 0 0,3-2 119 0 0,-17 1-122 0 0,24-3 73 0 0,-17 1-41 0 0,7 2 90 0 0,14 0-90 0 0,-15 0-22 0 0,-2 0-11 0 0,2 0 11 0 0,-2 0 31 0 0,-2 0-19 0 0,-5 0 25 0 0,3 0-25 0 0,-3 0 19 0 0,5 0-31 0 0,1 0 0 0 0,-5 0 31 0 0,5 0-31 0 0,3-2-11 0 0,-2 1 0 0 0,-1 0 0 0 0,5 0 0 0 0,-14 1 0 0 0,28-6 0 0 0,-13 4 24 0 0,-14 1-12 0 0,15-5 16 0 0,-13 4-28 0 0,13-3 53 0 0,-11 4-42 0 0,-3 0-9 0 0,1 0-1 0 0,-1 1 1 0 0,0-1 0 0 0,0 0 0 0 0,1-1 0 0 0,-1 1-2 0 0,22-6 51 0 0,8 0 26 0 0,-15 2-11 0 0,-12 3-31 0 0,-4 1-26 0 0,0 1 1 0 0,0-1-1 0 0,0 0 1 0 0,1 1-1 0 0,-1-1 1 0 0,0 1-1 0 0,0 0 1 0 0,1 0-1 0 0,-1 0-9 0 0,4-1 18 0 0,1 1 0 0 0,-1-1 0 0 0,4 2-18 0 0,2 0 46 0 0,1 2 1 0 0,4 1-47 0 0,15 3 0 0 0,-14-3 64 0 0,-11-1-64 0 0,-4-2 0 0 0,0 0 0 0 0,0 0 0 0 0,1 0 0 0 0,-1 0 0 0 0,3 0 0 0 0,13 3 64 0 0,-1-1-64 0 0,-6-1 11 0 0,-2 0 31 0 0,1-2-31 0 0,-4 0 0 0 0,-3 0 42 0 0,3 1 11 0 0,-6 0-63 0 0,-1-1 0 0 0,1 0 0 0 0,-1 0 0 0 0,1 0 0 0 0,-1 0 0 0 0,1 1-1 0 0,-1-1 1 0 0,1 0 0 0 0,-1 0 0 0 0,1 1 0 0 0,-1-1 0 0 0,1 0 0 0 0,-1 1 0 0 0,1-1 0 0 0,-1 1 0 0 0,0-1-1 0 0,1 1 0 0 0,1 1-15 0 0,0-1-136 0 0,-1 1-1 0 0,1-1 1 0 0,-1 1 0 0 0,0-1-1 0 0,0 1 1 0 0,0 0 0 0 0,1-1-1 0 0,-2 1 1 0 0,1 0 0 0 0,1 2 151 0 0,-1-2-1551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3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220 306 919 0 0,'1'2'67'0'0,"7"8"4208"0"0,-1 1 0 0 0,4 6-4275 0 0,-4-2 894 0 0,-6-13-318 0 0,-1 0-7 0 0,1 4 71 0 0,0 0 0 0 0,-1 0 0 0 0,0 5-640 0 0,0-9 430 0 0,0-2-46 0 0,-1 1-319 0 0,1-1 1 0 0,0 1 0 0 0,0 0-1 0 0,-1-1 1 0 0,1 1 0 0 0,-1-1-1 0 0,1 1 1 0 0,0 0 0 0 0,-1-1 0 0 0,1 1-1 0 0,-1-1-65 0 0,0 1 59 0 0,0 1 1 0 0,1-2-1 0 0,-1 1 0 0 0,0 0 0 0 0,0 0 1 0 0,0 0-1 0 0,0 0 0 0 0,0 0 0 0 0,0-1 0 0 0,0 1 1 0 0,-1-1-1 0 0,1 1 0 0 0,0-1 0 0 0,0 1 1 0 0,0-1-1 0 0,-1 1 0 0 0,1-1 0 0 0,0 0 0 0 0,0 0 1 0 0,-1 0-1 0 0,1 0 0 0 0,-1 0-59 0 0,-2 0 149 0 0,0 0 0 0 0,0 0-1 0 0,0-1 1 0 0,0 0 0 0 0,-4-1-149 0 0,-1-1 131 0 0,1 0 1 0 0,0-1-1 0 0,0 0 1 0 0,0 0 0 0 0,0-1-1 0 0,1 0 1 0 0,0-1-1 0 0,0 0 1 0 0,0 0-1 0 0,1 0 1 0 0,0-1-1 0 0,0 1-131 0 0,-9-13 134 0 0,1 0 0 0 0,0-1 0 0 0,-9-20-134 0 0,15 24 39 0 0,0-1 0 0 0,1 0 0 0 0,-1-6-39 0 0,6 15-1 0 0,1-1 0 0 0,0 1 0 0 0,0-1 0 0 0,0 0 0 0 0,1 1 0 0 0,1-1 0 0 0,-1 1 0 0 0,2-1 0 0 0,-1 0 1 0 0,1 1-1 0 0,1-4 1 0 0,-2 10-4 0 0,0 0 0 0 0,-1 0 1 0 0,1-1-1 0 0,0 1 1 0 0,0 0-1 0 0,0 0 1 0 0,1 1-1 0 0,-1-1 0 0 0,0 0 1 0 0,1 0-1 0 0,-1 1 1 0 0,1-1-1 0 0,0 0 1 0 0,0 1-1 0 0,-1 0 0 0 0,1-1 1 0 0,0 1-1 0 0,0 0 1 0 0,0 0-1 0 0,0 0 1 0 0,1 0 3 0 0,0 0-6 0 0,1 0 0 0 0,0 0 1 0 0,0 1-1 0 0,0-1 0 0 0,0 1 1 0 0,0 0-1 0 0,0 0 0 0 0,0 0 1 0 0,0 1-1 0 0,0-1 0 0 0,3 2 6 0 0,8 1-13 0 0,0 1-1 0 0,-1 1 1 0 0,1 0-1 0 0,-1 1 1 0 0,0 0-1 0 0,0 1 1 0 0,-1 1-1 0 0,1 0 1 0 0,8 8 13 0 0,-12-8 40 0 0,0 1 0 0 0,0 0 0 0 0,0 1 0 0 0,-1 0 0 0 0,-1 1-1 0 0,0-1 1 0 0,6 11-40 0 0,-11-15 46 0 0,0 0 0 0 0,0 0 0 0 0,-1 0 0 0 0,1 0 0 0 0,-1 1 0 0 0,-1-1-1 0 0,1 1 1 0 0,-1-1 0 0 0,0 1 0 0 0,-1 0 0 0 0,1 0 0 0 0,-1-1 0 0 0,-1 1-1 0 0,1 0 1 0 0,-1-1 0 0 0,-1 4-46 0 0,1-8 26 0 0,1 1 1 0 0,-1-1-1 0 0,0 0 0 0 0,0 0 0 0 0,0 1 0 0 0,0-1 0 0 0,0 0 1 0 0,0 0-1 0 0,-1 0 0 0 0,1 0 0 0 0,-1-1 0 0 0,1 1 0 0 0,-1 0 1 0 0,0 0-1 0 0,0-1 0 0 0,0 1 0 0 0,1-1 0 0 0,-1 0 0 0 0,-2 1-26 0 0,1 0 43 0 0,0-1 0 0 0,-1 0 0 0 0,1 0 0 0 0,0 0 0 0 0,0-1 0 0 0,-1 1 0 0 0,1-1 0 0 0,-1 0 0 0 0,1 0 0 0 0,0 0 0 0 0,-1 0 0 0 0,1 0 0 0 0,-2-1-43 0 0,-4-1 38 0 0,0 0 1 0 0,0 0-1 0 0,1-1 0 0 0,-1 0 0 0 0,1-1 1 0 0,-1 0-1 0 0,1 0 0 0 0,0 0 0 0 0,1-1 0 0 0,-1-1 1 0 0,1 1-1 0 0,0-1 0 0 0,0 0 0 0 0,1-1 1 0 0,0 0-1 0 0,0 0 0 0 0,0 0 0 0 0,-3-8-38 0 0,3 7 0 0 0,2 0 0 0 0,-1-1 0 0 0,1 0 0 0 0,1 0 0 0 0,-1 0 0 0 0,2-1 0 0 0,-2-3 0 0 0,3 4-4 0 0,-1-1 1 0 0,1 0-1 0 0,1 1 0 0 0,-1-1 0 0 0,2-8 5 0 0,0 14-4 0 0,-1 0 1 0 0,1 1 0 0 0,0-1 0 0 0,0 0 0 0 0,0 1 0 0 0,1-1-1 0 0,-1 1 1 0 0,1-1 0 0 0,0 1 0 0 0,0 0 0 0 0,0 0 0 0 0,0 0-1 0 0,1 0 1 0 0,-1 0 0 0 0,1 0 0 0 0,1-1 2 0 0,0 1-8 0 0,1 0-1 0 0,-1 0 1 0 0,0 1 0 0 0,1 0-1 0 0,-1-1 1 0 0,1 2 0 0 0,0-1-1 0 0,0 0 1 0 0,0 1 0 0 0,-1 0-1 0 0,1 0 1 0 0,0 1-1 0 0,1-1 1 0 0,-1 1 0 0 0,0 0-1 0 0,4 1 10 0 0,6 0-25 0 0,-1 2 1 0 0,0 0-1 0 0,0 0 1 0 0,0 1-1 0 0,4 3 24 0 0,-6-3-4 0 0,-1 1 0 0 0,0 1-1 0 0,0 0 1 0 0,-1 1 0 0 0,0 0 0 0 0,0 0-1 0 0,0 1 1 0 0,-1 0 0 0 0,0 1-1 0 0,0 0 1 0 0,-1 0 0 0 0,-1 1 0 0 0,0 0-1 0 0,0 1 1 0 0,2 5 4 0 0,4 8 0 0 0,7 19 0 0 0,-17-33 0 0 0,1 0 0 0 0,-1 1 0 0 0,-1-1 0 0 0,0 1 0 0 0,1 10 0 0 0,-2-4 6 0 0,1 1 30 0 0,-1-1 1 0 0,-1 1-1 0 0,-2 10-36 0 0,2-23 6 0 0,-1 0 0 0 0,0 0 0 0 0,0 0 0 0 0,-1 0 0 0 0,1 0 1 0 0,-1 0-1 0 0,0 0 0 0 0,-1-1 0 0 0,1 1 0 0 0,-1-1 0 0 0,0 1 0 0 0,0-1 0 0 0,0 0 0 0 0,-2 2-6 0 0,2-4 12 0 0,1 0 0 0 0,-1 0 0 0 0,0 0 0 0 0,0 0 0 0 0,0 0 0 0 0,0 0 0 0 0,-1-1 0 0 0,1 0 0 0 0,0 1 0 0 0,0-1 0 0 0,-1-1 0 0 0,1 1 0 0 0,-1 0 0 0 0,1-1 0 0 0,-1 0 0 0 0,1 0 0 0 0,-1 0 0 0 0,1 0 0 0 0,-1 0 0 0 0,1-1 0 0 0,-1 1 0 0 0,-1-2-12 0 0,-5 0 33 0 0,0-1-1 0 0,0-1 1 0 0,0 0-1 0 0,0 0 0 0 0,1-1 1 0 0,-8-6-33 0 0,5 3 9 0 0,1 0 0 0 0,0-1-1 0 0,0-1 1 0 0,1 0 0 0 0,1 0 0 0 0,0-1 0 0 0,0 0 0 0 0,1-1 0 0 0,0 1 0 0 0,1-2-1 0 0,0 1 1 0 0,1-1 0 0 0,1 0 0 0 0,0 0 0 0 0,1-1 0 0 0,-1-5-9 0 0,2 8-2 0 0,1-1 1 0 0,1 0-1 0 0,0 1 0 0 0,0-1 1 0 0,1 0-1 0 0,0 0 0 0 0,1 0 1 0 0,1 1-1 0 0,1-4 2 0 0,-1 6-11 0 0,1 0 0 0 0,0 0-1 0 0,0 0 1 0 0,1 0 0 0 0,0 1-1 0 0,0 0 1 0 0,1-1 0 0 0,0 2 0 0 0,1-1-1 0 0,0 1 1 0 0,0 0 0 0 0,1-1 11 0 0,-2 3-6 0 0,1 1 0 0 0,-1-1 0 0 0,1 1-1 0 0,-1 0 1 0 0,1 1 0 0 0,0-1 0 0 0,1 1 0 0 0,-1 0 0 0 0,0 1 0 0 0,1-1 0 0 0,2 1 6 0 0,0 0-16 0 0,0 0 0 0 0,-1 1 1 0 0,1 1-1 0 0,0-1 0 0 0,0 1 0 0 0,-1 1 0 0 0,1-1 1 0 0,6 2 14 0 0,-4 1-12 0 0,1 0-1 0 0,-1 0 1 0 0,0 1-1 0 0,0 0 0 0 0,0 1 1 0 0,-1 0-1 0 0,1 1 0 0 0,-1 0 1 0 0,-1 1-1 0 0,1 0 0 0 0,-1 0 1 0 0,0 1-1 0 0,4 6 14 0 0,-4-4 4 0 0,-1 0 0 0 0,0 0 0 0 0,0 1 0 0 0,-1 1 0 0 0,-1-1 0 0 0,0 1 0 0 0,-1 0 0 0 0,0 1 0 0 0,-1-1-1 0 0,0 1 1 0 0,-1 0 0 0 0,0 0 0 0 0,-1 0 0 0 0,-1 0 0 0 0,0 0 0 0 0,-1 0 0 0 0,0 0 0 0 0,-1 0 0 0 0,-2 13-4 0 0,2-17 25 0 0,-1 1 1 0 0,0-1 0 0 0,-1 0-1 0 0,0 0 1 0 0,-4 9-26 0 0,6-15 17 0 0,0-1 0 0 0,-1 1 0 0 0,1-1 0 0 0,-1 1 0 0 0,0-1 0 0 0,0 0 0 0 0,0 0 0 0 0,0 0 0 0 0,0 0 0 0 0,0 0 0 0 0,0 0 0 0 0,-1 0 0 0 0,1-1 0 0 0,-1 1 0 0 0,1-1 0 0 0,-1 0 0 0 0,1 1 0 0 0,-1-1 0 0 0,0-1 0 0 0,0 1 0 0 0,0 0 1 0 0,0-1-18 0 0,-4 1 48 0 0,0-1 1 0 0,0 0 0 0 0,0 0 0 0 0,0-1 0 0 0,0 0 0 0 0,0 0 0 0 0,0-1 0 0 0,0 1 0 0 0,0-2 0 0 0,0 1 0 0 0,1-1 0 0 0,-1 0-49 0 0,-4-2 39 0 0,2-1 0 0 0,-1 1 1 0 0,1-2-1 0 0,0 1 0 0 0,0-1 1 0 0,0-1-1 0 0,-2-2-39 0 0,5 2 8 0 0,-1 0-1 0 0,2 0 0 0 0,-1 0 1 0 0,1 0-1 0 0,0-1 1 0 0,1 0-1 0 0,-2-4-7 0 0,-1-5 9 0 0,1-1 1 0 0,1-1-1 0 0,-1-2-9 0 0,5 14-4 0 0,-1 0-1 0 0,2 0 0 0 0,-1 0 1 0 0,1-1-1 0 0,0 1 1 0 0,0 0-1 0 0,1 0 1 0 0,0 0-1 0 0,1 0 1 0 0,0 0-1 0 0,0 1 0 0 0,1-2 5 0 0,-1 4-3 0 0,0 0-1 0 0,0 0 0 0 0,1 1 0 0 0,0-1 0 0 0,0 1 0 0 0,0-1 0 0 0,0 1 0 0 0,1 0 0 0 0,-1 0 0 0 0,1 1 0 0 0,0-1 0 0 0,1 1 0 0 0,-1 0 1 0 0,0 0-1 0 0,1 0 0 0 0,0 0 0 0 0,-1 1 0 0 0,5-2 4 0 0,-3 2-9 0 0,0 0 0 0 0,0 1-1 0 0,0-1 1 0 0,1 1 0 0 0,-1 1 0 0 0,0-1 0 0 0,1 1 0 0 0,-1 0 0 0 0,1 0 0 0 0,-1 1-1 0 0,0 0 1 0 0,1 0 0 0 0,-1 0 0 0 0,0 1 0 0 0,0 0 0 0 0,0 0 0 0 0,0 0-1 0 0,5 4 10 0 0,-4-2-6 0 0,0 0-1 0 0,0 1 1 0 0,-1 0-1 0 0,0 0 1 0 0,0 1-1 0 0,0 0 1 0 0,0 0-1 0 0,-1 0 1 0 0,0 0-1 0 0,-1 1 0 0 0,1 0 1 0 0,-1 0-1 0 0,0 0 1 0 0,1 6 6 0 0,0-1 3 0 0,-1 0 0 0 0,-1 1 1 0 0,0-1-1 0 0,-1 1 0 0 0,0 0 1 0 0,-1 0-1 0 0,-1-1 0 0 0,0 1 0 0 0,0 0 1 0 0,-1 0-1 0 0,-1 0 0 0 0,0 0 0 0 0,-2 3-3 0 0,2-9 14 0 0,-1 0 1 0 0,1 1-1 0 0,-2-1 0 0 0,1 0 0 0 0,-1-1 0 0 0,0 1 0 0 0,0 0 0 0 0,-1-1 0 0 0,-5 6-14 0 0,6-9 24 0 0,1 1 0 0 0,-1-1 0 0 0,0 0 1 0 0,0 0-1 0 0,0 0 0 0 0,0 0 1 0 0,-1-1-1 0 0,1 0 0 0 0,-1 0 1 0 0,1 0-1 0 0,-1 0 0 0 0,0-1 1 0 0,0 1-1 0 0,0-1 0 0 0,-4 0-24 0 0,0-1 28 0 0,0 0 1 0 0,0 0-1 0 0,0-1 0 0 0,0-1 1 0 0,0 1-1 0 0,0-1 0 0 0,0-1 1 0 0,1 0-1 0 0,-1 0 0 0 0,1-1 1 0 0,0 0-1 0 0,0 0 0 0 0,-3-2-28 0 0,1-1 35 0 0,0 0-1 0 0,0 0 1 0 0,1-1 0 0 0,0-1-1 0 0,0 1 1 0 0,1-1 0 0 0,0-1-1 0 0,1 1 1 0 0,-4-8-35 0 0,7 10-3 0 0,0 0-1 0 0,1 0 1 0 0,0 0 0 0 0,0 0-1 0 0,1 0 1 0 0,0-1 0 0 0,0 1-1 0 0,1-1 1 0 0,0 0 0 0 0,0-3 3 0 0,1 8-2 0 0,-1 0 0 0 0,1-1 0 0 0,1 1 0 0 0,-1-1 0 0 0,1 1-1 0 0,-1 0 1 0 0,1-1 0 0 0,0 1 0 0 0,0 0 0 0 0,0 0 0 0 0,1-1 0 0 0,-1 1 0 0 0,1 0 0 0 0,-1 0 0 0 0,1 1 0 0 0,0-1 0 0 0,1 0 0 0 0,-1 1 0 0 0,0-1 0 0 0,1 1 0 0 0,-1-1 0 0 0,1 1 0 0 0,0 0-1 0 0,0 0 3 0 0,1 0-8 0 0,-1 0 0 0 0,1 0 0 0 0,0 1 0 0 0,0-1 0 0 0,-1 1 0 0 0,1 0-1 0 0,0 0 1 0 0,0 1 0 0 0,0-1 0 0 0,0 1 0 0 0,0 0 0 0 0,0 0-1 0 0,0 0 1 0 0,0 0 0 0 0,0 1 0 0 0,0 0 0 0 0,0 0 0 0 0,0 0 0 0 0,0 0-1 0 0,0 0 1 0 0,-1 1 0 0 0,1 0 0 0 0,0 0 0 0 0,2 2 8 0 0,1 0-8 0 0,-1 1 1 0 0,1 0 0 0 0,-1 0-1 0 0,0 1 1 0 0,-1-1 0 0 0,0 1-1 0 0,0 0 1 0 0,0 1 0 0 0,-1 0-1 0 0,1-1 1 0 0,-1 1-1 0 0,0 3 8 0 0,-1-5-171 0 0,-1 0-1 0 0,0 0 0 0 0,0 0 0 0 0,0 0 0 0 0,-1 0 0 0 0,0 1 0 0 0,0-1 0 0 0,0 0 1 0 0,0 1-1 0 0,-1-1 0 0 0,0 1 0 0 0,-1 2 172 0 0,1-6-1059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1 331 8751 0 0,'0'0'674'0'0,"0"-2"-346"0"0,4-8 504 0 0,1 1 1 0 0,-1 0 0 0 0,5-6-833 0 0,9-18 955 0 0,4-10 310 0 0,1 0-1 0 0,29-39-1264 0 0,-41 67-294 0 0,0-2 1 0 0,-2 1-1 0 0,2-4 294 0 0,-5 4-1015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138 785 455 0 0,'0'0'1458'0'0,"0"0"171"0"0,2 1 71 0 0,2 7-160 0 0,-2-6-741 0 0,2 5 82 0 0,0 2-185 0 0,-4-7-551 0 0,1 0 305 0 0,-1-1 4 0 0,5 12 1952 0 0,-4-9 202 0 0,-5-10-2055 0 0,-2-5-290 0 0,1 0-1 0 0,0 0 1 0 0,1-1 0 0 0,-1-6-263 0 0,-9-48 630 0 0,10 47-510 0 0,-8-21 111 0 0,1 1-54 0 0,2 3 103 0 0,-2-2-280 0 0,-6-21 128 0 0,1 2 10 0 0,7 28 47 0 0,-3-23-185 0 0,6 28 66 0 0,4 16-28 0 0,0-1-1 0 0,-1-7-37 0 0,0-2 54 0 0,3 18-54 0 0,0 0 0 0 0,0 0 1 0 0,0 0-1 0 0,0-1 0 0 0,0 1 1 0 0,0 0-1 0 0,0 0 0 0 0,0 0 1 0 0,0-1-1 0 0,0 1 0 0 0,0 0 1 0 0,0 0-1 0 0,0 0 0 0 0,0-1 1 0 0,0 1-1 0 0,0 0 0 0 0,0 0 1 0 0,0 0-1 0 0,0-1 0 0 0,0 1 1 0 0,0 0-1 0 0,1 0 0 0 0,-1 0 1 0 0,0 0-1 0 0,0-1 0 0 0,0 1 1 0 0,0 0-1 0 0,0 0 1 0 0,1 0-1 0 0,-1 0 0 0 0,0-1 0 0 0,1 1 0 0 0,1 0 0 0 0,-1 1 0 0 0,0-1 0 0 0,1 0 0 0 0,-1 0 0 0 0,0 0 0 0 0,1 1 0 0 0,-1-1 0 0 0,0 1 0 0 0,0-1 0 0 0,1 1 0 0 0,-1-1 0 0 0,1 1 0 0 0,17 11 0 0 0,-19-12 0 0 0,47 33 69 0 0,22 22-69 0 0,-19-15-5 0 0,4 0 5 0 0,-19-18-36 0 0,1-2 0 0 0,14 4 36 0 0,-41-20 0 0 0,0 0 0 0 0,1-1 0 0 0,0 0 0 0 0,0 0 0 0 0,3 0 0 0 0,-7-2 0 0 0,0-1 0 0 0,-1 1 0 0 0,1-1 0 0 0,0 0 0 0 0,0 0 0 0 0,0-1 0 0 0,0 0 0 0 0,-1 0 0 0 0,6-1 0 0 0,-9 1 3 0 0,0 0 1 0 0,-1 0-1 0 0,1 1 0 0 0,0-1 1 0 0,-1 0-1 0 0,1 0 0 0 0,-1-1 0 0 0,1 1 1 0 0,-1 0-1 0 0,0-1 0 0 0,0 1 1 0 0,1 0-1 0 0,-1-1 0 0 0,0 1 0 0 0,0-1 1 0 0,0 0-1 0 0,0 1 0 0 0,-1-1 0 0 0,1 0 1 0 0,0 1-1 0 0,-1-1 0 0 0,1 0 1 0 0,-1 0-1 0 0,0 0 0 0 0,0 0 0 0 0,1 1 1 0 0,-1-1-1 0 0,0 0 0 0 0,0 0-3 0 0,-1-6 20 0 0,1 0 0 0 0,-1-1-1 0 0,-1 1 1 0 0,0 0 0 0 0,0 0 0 0 0,0 0-20 0 0,-10-24 73 0 0,-1 0 1 0 0,-2 1 0 0 0,-1 0 0 0 0,-3-2-74 0 0,-27-53 182 0 0,11 16-65 0 0,-5-18-53 0 0,36 81-64 0 0,1 2-57 0 0,3 4-231 0 0,0 1-63 0 0,0 0-1 0 0,0 0-210 0 0,0 0-886 0 0,0 0-382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1 919 0 0,'0'0'278'0'0,"0"0"828"0"0,0 0 365 0 0,0 0 69 0 0,0 0-116 0 0,0 0-557 0 0,0 0-246 0 0,0 0-49 0 0,0 0 5 0 0,0 0 66 0 0,0 0 28 0 0,0 0 7 0 0,0 0-24 0 0,0 0-113 0 0,1 2-49 0 0,40 146 3529 0 0,-9-27-2817 0 0,-24-90-965 0 0,-4-15-137 0 0,1 0 0 0 0,0 0 0 0 0,1-1 0 0 0,3 4-102 0 0,-8-16 12 0 0,1 0 0 0 0,0 0 0 0 0,0-1 0 0 0,0 1 0 0 0,1-1 0 0 0,-1 1 0 0 0,0-1 0 0 0,1 0 0 0 0,0 0 0 0 0,-1 0 0 0 0,1 0 0 0 0,0 0 0 0 0,1 0-12 0 0,-2-2 88 0 0,25-3 151 0 0,-25 3-216 0 0,-1-1 0 0 0,1 1 0 0 0,-1-1 1 0 0,1 1-1 0 0,-1-1 0 0 0,1 0 1 0 0,-1 0-1 0 0,1 1 0 0 0,-1-1 1 0 0,0 0-1 0 0,1 0 0 0 0,-1-1 1 0 0,0 1-1 0 0,0 0-23 0 0,4-4 80 0 0,17-13 186 0 0,9-10-266 0 0,-11 8 68 0 0,123-113 6 0 0,-122 112-251 0 0,-20 20-40 0 0,-1 1-21 0 0,0 0-58 0 0,0 0-236 0 0,0 0-106 0 0,0 0-24 0 0,0 0-139 0 0,0 0-578 0 0,0 0-249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1 312 7831 0 0,'0'0'603'0'0,"0"0"-327"0"0,0 0 101 0 0,0 0 82 0 0,0 0 18 0 0,0 0-1 0 0,0 0-16 0 0,0 0-4 0 0,2 0 0 0 0,2-2-285 0 0,0 1-1 0 0,-1-1 0 0 0,1 0 1 0 0,0 0-1 0 0,-1 0 0 0 0,0-1 1 0 0,1 1-1 0 0,-1-1 1 0 0,0 0-1 0 0,0 0 0 0 0,0 0-170 0 0,8-11 1237 0 0,11-14-1237 0 0,-18 21 96 0 0,19-27 342 0 0,-1-1 1 0 0,-2-2-1 0 0,-1 0 0 0 0,2-10-438 0 0,-21 45-87 0 0,1 0-1 0 0,0 0 0 0 0,-1 0 1 0 0,1 0-1 0 0,-1 0 1 0 0,1 0-1 0 0,-1 0 0 0 0,0 0 1 0 0,0 0-1 0 0,0 0 1 0 0,0 0-1 0 0,-1 0 0 0 0,1 0 1 0 0,0 0-1 0 0,-1 0 1 0 0,1 0-1 0 0,-1-1 88 0 0,-1 1-3780 0 0,-3-3-1199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1 331 8751 0 0,'0'0'674'0'0,"0"-2"-346"0"0,4-8 504 0 0,1 1 1 0 0,-1 0 0 0 0,5-6-833 0 0,9-18 955 0 0,4-10 310 0 0,1 0-1 0 0,29-39-1264 0 0,-41 67-294 0 0,0-2 1 0 0,-2 1-1 0 0,2-4 294 0 0,-5 4-1015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4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471 1 1839 0 0,'0'0'240'0'0,"0"0"335"0"0,0 0 141 0 0,0 0 27 0 0,0 0-38 0 0,0 0-188 0 0,0 0-79 0 0,0 0-20 0 0,0 0 0 0 0,0 0 4 0 0,0 0 2 0 0,0 0 0 0 0,0 0-14 0 0,0 0-62 0 0,-2 2-27 0 0,-9 9 140 0 0,2 1 0 0 0,-6 9-461 0 0,-5 6 391 0 0,-3 6 9 0 0,2 1 0 0 0,2 0 0 0 0,-6 16-400 0 0,4-7 249 0 0,0 0 344 0 0,-11 15-593 0 0,-23 42 1286 0 0,-30 78-1286 0 0,79-166 40 0 0,-20 47 281 0 0,1 1-1 0 0,-5 27-320 0 0,24-64 71 0 0,0 1-1 0 0,1 0 0 0 0,2-1 0 0 0,0 1 0 0 0,2 0 1 0 0,1 1-1 0 0,0-1 0 0 0,3 6-70 0 0,1 0 34 0 0,1 1 1 0 0,2-1-1 0 0,1 0 0 0 0,1 0 0 0 0,2-1 1 0 0,1 0-1 0 0,9 14-34 0 0,-7-15 22 0 0,2-2 0 0 0,1 1 0 0 0,3 0-22 0 0,-15-19-9 0 0,2-1 0 0 0,-1 0 0 0 0,1 0 0 0 0,0 0 0 0 0,0-1 0 0 0,0 0 0 0 0,1-1 0 0 0,0 0 1 0 0,1 0-1 0 0,-1 0 0 0 0,1-1 0 0 0,2 1 9 0 0,-6-4-106 0 0,0 0 1 0 0,0 0 0 0 0,0 0 0 0 0,0 0 0 0 0,0-1-1 0 0,0 1 1 0 0,0-1 0 0 0,0-1 0 0 0,0 1 0 0 0,0-1-1 0 0,0 0 106 0 0,14-4-1092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5183 0 0,'0'0'234'0'0,"0"0"60"0"0,0 0 112 0 0,0 0 46 0 0,0 0 10 0 0,3-1-28 0 0,50-25 1300 0 0,16-3-1734 0 0,-53 24 216 0 0,-1 1 0 0 0,1 0 0 0 0,0 1 0 0 0,0 1 0 0 0,15 0-216 0 0,-22 2 108 0 0,0 0-1 0 0,1 1 1 0 0,-1 0-1 0 0,0 1 0 0 0,0 0 1 0 0,0 1-1 0 0,0-1 1 0 0,0 2-1 0 0,4 1-107 0 0,-9-3 32 0 0,-1 0 1 0 0,1 0-1 0 0,-1 1 1 0 0,0-1-1 0 0,1 1 1 0 0,-1-1-1 0 0,0 1 0 0 0,-1 0 1 0 0,1 0-1 0 0,0 0 1 0 0,-1 1-1 0 0,0-1 0 0 0,0 1 1 0 0,0-1-1 0 0,0 1 1 0 0,0 0-1 0 0,-1 0 1 0 0,0-1-1 0 0,0 1 0 0 0,0 0 1 0 0,0 0-1 0 0,0 3-32 0 0,0 2 96 0 0,-1-1 0 0 0,0 0 0 0 0,0 0 0 0 0,-1 1 0 0 0,0-1 0 0 0,-1 0 0 0 0,1 0 0 0 0,-1 0 0 0 0,-1 0 0 0 0,-2 6-96 0 0,-6 8 327 0 0,-1 0-1 0 0,-10 15-326 0 0,6-12 291 0 0,-1 6-291 0 0,15-27 54 0 0,-3 3-33 0 0,4-2 22 0 0,3 8-33 0 0,0-7-10 0 0,0-1 0 0 0,1 0 0 0 0,-1 0 0 0 0,1 0 0 0 0,0 0 0 0 0,1 0 0 0 0,-1 0 0 0 0,1-1 0 0 0,0 0 0 0 0,0 0 0 0 0,0 0 0 0 0,0 0 0 0 0,1 0 0 0 0,1 0 0 0 0,0 1 0 0 0,0 0 1 0 0,-1 1-1 0 0,1-1 0 0 0,-1 1 0 0 0,0 0 0 0 0,-1 1 0 0 0,1-1 0 0 0,-1 1 1 0 0,-1 0-1 0 0,1 0 0 0 0,-1 0 0 0 0,0 1 0 0 0,-1-1 0 0 0,0 1 0 0 0,0-1 0 0 0,0 1 1 0 0,-1 5-1 0 0,0-4 7 0 0,0 0 1 0 0,-1 1 0 0 0,0-1 0 0 0,-1 0-1 0 0,0 0 1 0 0,-1 0 0 0 0,1 0 0 0 0,-2 0-1 0 0,1 0 1 0 0,-1 0 0 0 0,-1-1-1 0 0,0 0 1 0 0,0 1 0 0 0,-5 6-8 0 0,-1 1 179 0 0,-2-1 0 0 0,0 0 0 0 0,-1-1-1 0 0,0 0 1 0 0,-1-1 0 0 0,-5 4-179 0 0,1-3 192 0 0,10-6-100 0 0,-1-1-1 0 0,-1 1 1 0 0,0-2-1 0 0,1 0 0 0 0,-2 0 1 0 0,1-1-1 0 0,-7 3-91 0 0,11-6 34 0 0,-1 0 0 0 0,1-1-1 0 0,-1 0 1 0 0,1 0 0 0 0,-1 0-1 0 0,-2-1-33 0 0,6 0 12 0 0,0 0 0 0 0,-1 0 0 0 0,1-1 0 0 0,-1 0-1 0 0,1 1 1 0 0,0-1 0 0 0,-1-1 0 0 0,1 1 0 0 0,0 0 0 0 0,0-1-1 0 0,0 1 1 0 0,-2-2-12 0 0,-5-6 0 0 0,7 6-142 0 0,0 0 0 0 0,0-1 0 0 0,1 0 0 0 0,-1 1 0 0 0,1-1 0 0 0,0 0 0 0 0,0 0 0 0 0,1-1 0 0 0,-1 1 0 0 0,1 0 0 0 0,-1 0 0 0 0,1-2 142 0 0,1 4-3626 0 0,0 2-1116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 1839 0 0,'16'12'83'0'0,"-5"-2"-6"0"0,-6-4-121 0 0,-1-1-1 0 0,-1 1 1 0 0,1-1-1 0 0,-1 1 1 0 0,1 3 44 0 0,-1-2 639 0 0,0 1 1 0 0,0 0-1 0 0,-1 0 1 0 0,0 0-1 0 0,-1 1 1 0 0,1 6-640 0 0,-2-5 588 0 0,0 0 1 0 0,0 0 0 0 0,-1 0-1 0 0,0 0 1 0 0,0-1 0 0 0,-1 1-1 0 0,-1 0 1 0 0,0-1-1 0 0,-3 10-588 0 0,-5 3 537 0 0,0 0 0 0 0,-1-1 0 0 0,-2-1-1 0 0,-8 11-536 0 0,-20 21 1093 0 0,-3-1-1093 0 0,5-5 243 0 0,-12 15 60 0 0,39-49-776 0 0,0 1 1 0 0,0-2-1 0 0,-6 4 473 0 0,17-13-4776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21 314 3223 0 0,'0'0'143'0'0,"-2"-2"-3"0"0,-6-6-111 0 0,1-2 107 0 0,6 8-5 0 0,1 1-1 0 0,-1 0 0 0 0,1-1 0 0 0,-1 1 0 0 0,1 0 1 0 0,0-1-1 0 0,0 1 0 0 0,0-1 0 0 0,0 1 0 0 0,0 0 0 0 0,0-1 1 0 0,0 1-1 0 0,0 0 0 0 0,0-1 0 0 0,1 1 0 0 0,-1-1 1 0 0,1 1-1 0 0,-1 0 0 0 0,1-1 0 0 0,-1 1 0 0 0,1 0 0 0 0,0-1-130 0 0,5-11 607 0 0,-4 4-492 0 0,1 1-1 0 0,1 0 1 0 0,-1 0 0 0 0,2 0-1 0 0,-1 0 1 0 0,1 0 0 0 0,0 1-1 0 0,0 0 1 0 0,1 0 0 0 0,0 1-1 0 0,0-1-114 0 0,16-15 254 0 0,2 2 0 0 0,0 0 0 0 0,1 2 0 0 0,1 0 0 0 0,1 2 0 0 0,20-10-254 0 0,-39 23 66 0 0,0 0 0 0 0,0 0-1 0 0,0 1 1 0 0,1 0 0 0 0,-1 1-1 0 0,0-1 1 0 0,1 1 0 0 0,-1 1-1 0 0,1 0 1 0 0,-1 0 0 0 0,1 1-1 0 0,-1 0 1 0 0,1 0 0 0 0,-1 1-1 0 0,0 0 1 0 0,0 1 0 0 0,0-1-1 0 0,0 2 1 0 0,0-1 0 0 0,3 3-66 0 0,-7-4 10 0 0,1 1 0 0 0,-1 1 1 0 0,0-1-1 0 0,0 1 1 0 0,0-1-1 0 0,0 1 0 0 0,-1 0 1 0 0,0 0-1 0 0,1 1 1 0 0,-1 1-11 0 0,1 1 26 0 0,0-1 0 0 0,-1 2 0 0 0,0-1 1 0 0,0 0-1 0 0,-1 1 0 0 0,1 5-26 0 0,0 3 58 0 0,-1 0 1 0 0,-1 0-1 0 0,0 0 1 0 0,-1 1-1 0 0,-1-1 1 0 0,-2 9-59 0 0,-1 4 170 0 0,-2-1-1 0 0,-1 0 1 0 0,-4 9-170 0 0,-34 81 420 0 0,23-69-232 0 0,-3 0 1 0 0,-2-1-1 0 0,-2-2 0 0 0,-16 18-188 0 0,21-33 438 0 0,-19 16-438 0 0,14-15 616 0 0,-3 6-616 0 0,28-33 91 0 0,0 0 1 0 0,0-1-1 0 0,-4 3-91 0 0,6-5 128 0 0,2-2-34 0 0,0 0-20 0 0,0 0-2 0 0,0 0 4 0 0,0 0 16 0 0,3-1 4 0 0,28-8 30 0 0,0 2 0 0 0,16-2-126 0 0,6 3 13 0 0,11-2 50 0 0,62-16-63 0 0,-25 2 152 0 0,-91 19-578 0 0,0-1 0 0 0,0 0 0 0 0,0 0 0 0 0,0-1 0 0 0,3-2 426 0 0,-6 3-454 0 0,6-2-506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0 7831 0 0,'2'2'603'0'0,"6"7"-430"0"0,-1-1 1 0 0,0 1-1 0 0,0 0 0 0 0,-1 1 1 0 0,0 0-1 0 0,-1 0 1 0 0,0 0-1 0 0,1 4-173 0 0,-2-5 236 0 0,-1 0 0 0 0,-1 0 1 0 0,1 1-1 0 0,-2-1 0 0 0,1 1 0 0 0,-1-1 1 0 0,-1 1-1 0 0,0 0 0 0 0,0-1 0 0 0,-1 4-236 0 0,-1 3 276 0 0,-2-1-1 0 0,1 0 0 0 0,-2 0 0 0 0,0 0 1 0 0,-1-1-1 0 0,0 1 0 0 0,-1-1-275 0 0,-16 27 1189 0 0,-20 25-1189 0 0,25-39 172 0 0,-80 107 521 0 0,57-80-634 0 0,27-37-947 0 0,6-9-2714 0 0,6-7-1444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3223 0 0,'0'0'358'0'0,"0"0"292"0"0,0 0 136 0 0,0 0 22 0 0,0 0-51 0 0,0 0-240 0 0,0 0-107 0 0,1 2-24 0 0,1 0-262 0 0,-1-1-79 0 0,0 0 1 0 0,-1 0-1 0 0,1 0 0 0 0,-1-1 1 0 0,1 1-1 0 0,-1 0 0 0 0,1 0 1 0 0,-1 0-1 0 0,1 0 1 0 0,-1 0-1 0 0,0 0 0 0 0,0 0 1 0 0,1 0-1 0 0,-1 0-45 0 0,6 27 799 0 0,0 0 0 0 0,-1 10-799 0 0,4 62 1220 0 0,-7-74-925 0 0,0 18 372 0 0,-2 0-1 0 0,-1 0 1 0 0,-7 32-667 0 0,-5 11 1448 0 0,-12 30-1448 0 0,-36 116 1216 0 0,57-218-1157 0 0,-7 25 34 0 0,7-29-29 0 0,3-9-42 0 0,1-2-180 0 0,0 0-76 0 0,0 0-694 0 0,0 0-2838 0 0,0 0-1218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11.8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91 478 17695 0 0,'-8'-11'11'0'0,"-2"-5"5"0"0,0 0-1 0 0,2-1 1 0 0,0 0-1 0 0,-2-8-15 0 0,6 14 7 0 0,0-1-1 0 0,1 0 0 0 0,0 0 0 0 0,2 0 1 0 0,-1 0-1 0 0,1 0 0 0 0,1 0 1 0 0,0-1-1 0 0,1 1 0 0 0,1-6-6 0 0,-1 13-8 0 0,0 0 0 0 0,0 0-1 0 0,1 0 1 0 0,0 0 0 0 0,0 0-1 0 0,0 0 1 0 0,0 0 0 0 0,1 1-1 0 0,0-1 1 0 0,0 1 0 0 0,0 0-1 0 0,4-4 9 0 0,-4 5-6 0 0,0 0 0 0 0,0 1-1 0 0,1-1 1 0 0,-1 1 0 0 0,1-1 0 0 0,-1 1-1 0 0,1 0 1 0 0,0 0 0 0 0,0 1 0 0 0,0-1-1 0 0,0 1 1 0 0,0 0 0 0 0,0 0 0 0 0,0 0-1 0 0,0 0 1 0 0,1 1 6 0 0,6 0-6 0 0,0 1 0 0 0,-1-1 0 0 0,1 2-1 0 0,-1 0 1 0 0,0 0 0 0 0,1 1 0 0 0,-1 0 0 0 0,0 1-1 0 0,-1 0 1 0 0,1 0 0 0 0,2 3 6 0 0,20 11 3 0 0,-8-2-2 0 0</inkml:trace>
  <inkml:trace contextRef="#ctx0" brushRef="#br0" timeOffset="-1">91 578 20148 0 0,'-1'-1'1'0'0,"-6"-10"1"0"0,1 0 1 0 0,0 0 0 0 0,0 0-1 0 0,1 0 1 0 0,1-1 0 0 0,0 0-1 0 0,1 0 1 0 0,0 0 0 0 0,0-1-1 0 0,2 1 1 0 0,-1 0 0 0 0,2-1-1 0 0,0-8-2 0 0,1 3-23 0 0,1 1 0 0 0,1 0 0 0 0,0 0-1 0 0,1 0 1 0 0,1 0 0 0 0,1 1 0 0 0,0-1 0 0 0,1 2-1 0 0,1-1 1 0 0,4-5 23 0 0,-8 14-3 0 0,0 0 0 0 0,1 0 0 0 0,0 1-1 0 0,1-1 1 0 0,-1 1 0 0 0,1 0 0 0 0,0 1 0 0 0,1 0-1 0 0,-1 0 1 0 0,5-2 3 0 0,-7 4-1 0 0,-1 1-1 0 0,1 0 0 0 0,0 1 1 0 0,0-1-1 0 0,1 1 1 0 0,-1-1-1 0 0,0 1 0 0 0,0 0 1 0 0,1 1-1 0 0,-1-1 1 0 0,0 1-1 0 0,1 0 0 0 0,-1 0 1 0 0,0 0-1 0 0,1 1 1 0 0,-1-1-1 0 0,0 1 0 0 0,1 0 1 0 0,-1 1-1 0 0,2 0 2 0 0,2 1 0 0 0,-1 1 0 0 0,0 0 0 0 0,0 1 0 0 0,0-1 0 0 0,0 1 0 0 0,-1 1 0 0 0,4 3 0 0 0,-1 0 0 0 0,1 2 0 0 0,-1-1 0 0 0,-9-9 0 0 0</inkml:trace>
  <inkml:trace contextRef="#ctx0" brushRef="#br0" timeOffset="-3">91 567 20984 0 0,'-7'-8'10'0'0,"-2"-4"2"0"0,0-1 1 0 0,1 0-1 0 0,-1-3-12 0 0,1 1-1 0 0,1-1 0 0 0,0 0-1 0 0,1 0 1 0 0,1-1 0 0 0,1 1 0 0 0,0-1-1 0 0,1 0 1 0 0,1 0 0 0 0,1-1-1 0 0,0-7 2 0 0,1 10-10 0 0,1 0 0 0 0,1 0 0 0 0,0 0 0 0 0,1 0-1 0 0,1 0 1 0 0,0 0 0 0 0,1 1 0 0 0,0-1-1 0 0,1 2 1 0 0,1-1 0 0 0,8-12 10 0 0,-8 14-8 0 0,1 1 0 0 0,1 0-1 0 0,0 0 1 0 0,1 1 0 0 0,0 0 0 0 0,0 0 0 0 0,1 1 0 0 0,4-2 8 0 0,-9 7-6 0 0,1 0 1 0 0,-1 0-1 0 0,1 1 0 0 0,0 0 1 0 0,0 0-1 0 0,0 0 1 0 0,0 1-1 0 0,1 0 0 0 0,-1 1 1 0 0,1-1-1 0 0,-1 1 1 0 0,1 1-1 0 0,-1 0 0 0 0,1 0 1 0 0,0 0-1 0 0,1 1 6 0 0,-1 1-4 0 0,0-1-1 0 0,0 2 0 0 0,-1-1 1 0 0,1 1-1 0 0,-1 0 1 0 0,0 0-1 0 0,0 1 0 0 0,0 0 1 0 0,0 1-1 0 0,-1-1 1 0 0,1 1-1 0 0,-1 0 1 0 0,0 1-1 0 0,-1 0 0 0 0,1 0 5 0 0,1 2 1 0 0,0 1-1 0 0,-1 0 1 0 0,0 0-1 0 0,-1 1 1 0 0,1 0-1 0 0,-2 0 1 0 0,0 0-1 0 0,0 0 1 0 0,-1 0-1 0 0,2 9 0 0 0,-2-5 23 0 0,-1 0 0 0 0,-2-11-19 0 0</inkml:trace>
  <inkml:trace contextRef="#ctx0" brushRef="#br0" timeOffset="-5">91 436 17798 0 0,'-2'-8'-1055'0'0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1 919 0 0,'0'3'67'0'0,"-37"140"7521"0"0,6-24-4739 0 0,-4 19-655 0 0,10-44-1197 0 0,21-78-888 0 0,1 0 1 0 0,0 0-1 0 0,1 0 0 0 0,1 0 1 0 0,1 0-1 0 0,0 1 0 0 0,2 6-109 0 0,-2-21 59 0 0,0-2-50 0 0,10 2-456 0 0,-8-1 340 0 0,-2-1 66 0 0,0 1-1 0 0,1-1 1 0 0,-1 0 0 0 0,0 0 0 0 0,0 0 0 0 0,0 0 0 0 0,1 0 0 0 0,-1 0 0 0 0,0 0 0 0 0,0 0-1 0 0,1 0 1 0 0,-1 0 0 0 0,0 0 0 0 0,0 0 0 0 0,0 0 0 0 0,1 0 0 0 0,-1-1 0 0 0,0 1 0 0 0,0 0 0 0 0,0 0-1 0 0,0 0 1 0 0,1 0 0 0 0,-1 0 41 0 0,11-7-3450 0 0,-1-2-1072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0 185 4143 0 0,'0'0'319'0'0,"3"-2"-100"0"0,8-2 799 0 0,0-1 1 0 0,10-1-1019 0 0,18-7 1623 0 0,17-11 2323 0 0,34-21-3946 0 0,-62 30 526 0 0,-1 2 0 0 0,1 2 0 0 0,1 0 0 0 0,0 2 0 0 0,13-2-526 0 0,14-2 344 0 0,-49 12-395 0 0,0 0 0 0 0,0 1 0 0 0,0-1 0 0 0,0 2 0 0 0,3-1 51 0 0,-8 0-223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7367 0 0,'0'0'334'0'0,"0"0"-1"0"0,1 2-213 0 0,1 5 60 0 0,0-1 0 0 0,-1 1 0 0 0,0 0 1 0 0,0 0-1 0 0,-1 0 0 0 0,0 0 0 0 0,0 0 0 0 0,-1 0 0 0 0,0 5-180 0 0,-32 153 3238 0 0,-6 35-860 0 0,29-146-1944 0 0,3-18 18 0 0,-3 31-452 0 0,3-12 110 0 0,7-50-62 0 0,1 5-24 0 0,-1-7 3 0 0,0-3-130 0 0,0 0-66 0 0,0 0-699 0 0,0 0-2880 0 0,0 0-1235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2303 0 0,'0'0'102'0'0,"0"0"158"0"0,0 0 582 0 0,0 0 256 0 0,0 0 48 0 0,0 0-96 0 0,0 0-433 0 0,0 0-192 0 0,3-2-38 0 0,2 0-234 0 0,0 0 0 0 0,0 0 0 0 0,0 1 1 0 0,1-1-1 0 0,-1 1 0 0 0,1 0 0 0 0,-1 1 0 0 0,1-1 0 0 0,-1 1 0 0 0,1 0 0 0 0,-1 1 1 0 0,1-1-1 0 0,4 2-153 0 0,17 4 451 0 0,0 1 1 0 0,-1 1 0 0 0,0 2 0 0 0,0 1-1 0 0,23 13-451 0 0,-37-17 104 0 0,0 1-1 0 0,0 0 0 0 0,-1 1 0 0 0,0 0 1 0 0,-1 1-1 0 0,0 0 0 0 0,0 1 0 0 0,-1 0 1 0 0,-1 0-1 0 0,0 1 0 0 0,0 0 1 0 0,-1 1-1 0 0,0 1-103 0 0,5 12 164 0 0,-1 2-1 0 0,-1-1 1 0 0,-1 1 0 0 0,-2 1 0 0 0,4 25-164 0 0,-6-19 204 0 0,-2 0 0 0 0,-1 0-1 0 0,-2 1 1 0 0,-3 27-204 0 0,-4-6 388 0 0,-2 1-1 0 0,-9 27-387 0 0,7-45 194 0 0,-2 0 0 0 0,-2-1 0 0 0,-1-1 0 0 0,-16 25-194 0 0,-90 141 469 0 0,121-203-466 0 0,-85 123-78 0 0,69-101-519 0 0,3-4-385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40 1375 0 0,'1'-2'251'0'0,"1"-8"514"0"0,-1 8 225 0 0,-1 2 46 0 0,0-2-47 0 0,2-20 3244 0 0,-2 20-3723 0 0,0 2-78 0 0,0 0-31 0 0,0 0-8 0 0,-1 3-14 0 0,-5 22 108 0 0,2-1-1 0 0,1 1 1 0 0,0 17-487 0 0,0-3 337 0 0,-2 10 28 0 0,-23 322 1478 0 0,9-48-1317 0 0,5-131-305 0 0,13-181-210 0 0,0-1 20 0 0,1 0 0 0 0,0 0 0 0 0,0 0 0 0 0,1-1 1 0 0,1 5-32 0 0,-2-14 3 0 0,0 0 0 0 0,0 1 0 0 0,0-1 0 0 0,0 1 1 0 0,0-1-1 0 0,0 1 0 0 0,1-1 0 0 0,-1 0 0 0 0,0 1 1 0 0,0-1-1 0 0,0 1 0 0 0,0-1 0 0 0,1 0 0 0 0,-1 1 0 0 0,0-1 1 0 0,0 1-1 0 0,1-1 0 0 0,-1 0 0 0 0,0 1 0 0 0,1-1-3 0 0,-1 0-111 0 0,0 0 0 0 0,0 0 0 0 0,1 1-1 0 0,-1-1 1 0 0,0 0 0 0 0,0 0-1 0 0,0 0 1 0 0,0 0 0 0 0,0 1-1 0 0,0-1 1 0 0,1 0 0 0 0,-1 0 0 0 0,0 1-1 0 0,0-1 1 0 0,0 0 0 0 0,0 0-1 0 0,0 0 1 0 0,0 1 0 0 0,0-1 0 0 0,0 0-1 0 0,0 0 1 0 0,0 1 0 0 0,0-1 111 0 0,0 0-1218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0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9439 0 0,'-1'3'432'0'0,"-6"15"-259"0"0,0 1-1 0 0,2 0 0 0 0,0 1 0 0 0,1 0 1 0 0,0 4-173 0 0,0 56 1197 0 0,2 0 0 0 0,8 54-1197 0 0,-5-112 396 0 0,2 1 0 0 0,4 21-396 0 0,-5-37 87 0 0,0 0 1 0 0,0 1 0 0 0,1-1 0 0 0,-1-1 0 0 0,2 1-1 0 0,-1 0 1 0 0,1-1 0 0 0,0 1 0 0 0,0-1 0 0 0,5 5-88 0 0,-6-8 34 0 0,0 0 1 0 0,0-1-1 0 0,0 1 1 0 0,1-1 0 0 0,-1 0-1 0 0,0 0 1 0 0,1 0-1 0 0,0 0 1 0 0,-1 0 0 0 0,1-1-1 0 0,0 0 1 0 0,0 0 0 0 0,0 0-1 0 0,0 0 1 0 0,-1 0-1 0 0,1-1 1 0 0,0 0 0 0 0,0 0-1 0 0,0 0 1 0 0,0 0-1 0 0,0-1 1 0 0,0 1 0 0 0,0-1-1 0 0,1-1-34 0 0,11-2 121 0 0,0-2-1 0 0,-1 0 0 0 0,0-1 1 0 0,0 0-1 0 0,3-4-120 0 0,-17 11 2 0 0,24-15 121 0 0,0-1 0 0 0,0-2 0 0 0,0-2-123 0 0,68-61 161 0 0,-17 14-43 0 0,24-14-376 0 0,-70 55 52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0 2303 0 0,'0'0'280'0'0,"0"0"336"0"0,0 0 148 0 0,0 0 32 0 0,0 0-44 0 0,0 0-200 0 0,0 0-82 0 0,0 0-20 0 0,-2 1-6 0 0,0 0-330 0 0,0 0-1 0 0,0 0 0 0 0,-1 0 1 0 0,1 0-1 0 0,0 1 0 0 0,0-1 1 0 0,0 1-1 0 0,0 0 0 0 0,0-1 1 0 0,1 1-1 0 0,-1 0 0 0 0,0 1-113 0 0,-3 4 288 0 0,0 1-1 0 0,-4 8-287 0 0,-7 16 395 0 0,1 0 1 0 0,0 8-396 0 0,-21 68 566 0 0,-45 182 824 0 0,44-128-4 0 0,-10 131-1386 0 0,24-76 356 0 0,19-159-233 0 0,4 0 1 0 0,5 44-124 0 0,-1-75 23 0 0,1 0 1 0 0,1 0-1 0 0,1 0 1 0 0,1-1-1 0 0,2 0-23 0 0,-4-9-11 0 0,2-1-1 0 0,8 14 12 0 0,-11-22-10 0 0,0-1 0 0 0,0 1 0 0 0,1-1 0 0 0,0 0-1 0 0,0 0 1 0 0,4 2 10 0 0,-5-5-144 0 0,0 0 0 0 0,1-1 0 0 0,0 1 0 0 0,0-1 0 0 0,0 0 0 0 0,0-1 0 0 0,0 1 0 0 0,0-1 0 0 0,1 0 0 0 0,-1-1 0 0 0,1 1 0 0 0,-1-1 0 0 0,1-1 0 0 0,-1 1 144 0 0,13-3-4404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29 3223 0 0,'0'0'328'0'0,"0"0"168"0"0,0 0 75 0 0,0 0 18 0 0,0 0-21 0 0,0 0-100 0 0,0 0-41 0 0,0 0-10 0 0,3-1-17 0 0,7-4-118 0 0,1 1 0 0 0,0 0 0 0 0,0 0 0 0 0,0 1 0 0 0,0 0 0 0 0,1 1 0 0 0,-1 1 0 0 0,10-1-282 0 0,-17 2 87 0 0,1 1-1 0 0,0 0 1 0 0,0 0-1 0 0,0 0 1 0 0,-1 1-1 0 0,1 0 1 0 0,-1-1-1 0 0,1 1 1 0 0,0 2-87 0 0,-3-4 36 0 0,2 3 20 0 0,-1-1 1 0 0,1 1-1 0 0,-1 0 1 0 0,1 0-1 0 0,-1 0 0 0 0,0 1 1 0 0,0-1-1 0 0,0 1 0 0 0,1 2-56 0 0,-2-4 38 0 0,-2-1-17 0 0,1 0 0 0 0,-1 0 0 0 0,1 0 0 0 0,0 0 0 0 0,-1 0 0 0 0,1 0 0 0 0,-1 0 1 0 0,0 0-1 0 0,1 0 0 0 0,-1 0 0 0 0,0 0 0 0 0,0 0 0 0 0,0 0 0 0 0,0 1-21 0 0,1 2 57 0 0,0 3 57 0 0,1 0 0 0 0,-1-1 0 0 0,-1 1 1 0 0,1 0-1 0 0,-1 0 0 0 0,0-1 0 0 0,-1 1 0 0 0,0 0 0 0 0,0 0 0 0 0,0-1 0 0 0,-1 1 0 0 0,0 0 0 0 0,0-1-114 0 0,-10 21 452 0 0,0-1 0 0 0,-8 11-452 0 0,-6 10 181 0 0,20-36-138 0 0,0 0 0 0 0,-1-1-1 0 0,0 0 1 0 0,-1-1 0 0 0,0 1-1 0 0,-4 2-42 0 0,3-2 0 0 0,9-9-1 0 0,-1-1 1 0 0,1 0-1 0 0,-1 1 0 0 0,1-1 0 0 0,0 1 0 0 0,0-1 0 0 0,-1 1 0 0 0,1 0 0 0 0,0-1 0 0 0,0 1 1 0 0,0-1-1 0 0,0 1 0 0 0,0-1 0 0 0,-1 1 0 0 0,1-1 0 0 0,0 1 0 0 0,0 0 0 0 0,1 0 1 0 0,-1 0-6 0 0,1 1-1 0 0,0-1 0 0 0,0 0 1 0 0,-1 1-1 0 0,1-1 0 0 0,0 0 0 0 0,0 0 1 0 0,1 0-1 0 0,-1 0 0 0 0,0 0 1 0 0,0 0-1 0 0,1 0 0 0 0,-1 0 1 0 0,2 1 6 0 0,21 10-68 0 0,-18-9 51 0 0,28 13-15 0 0,-21-10 11 0 0,1 0 1 0 0,-1 1 0 0 0,-1 1 0 0 0,1 0-1 0 0,5 5 21 0 0,-6-2 15 0 0,1 1-1 0 0,-1 0 0 0 0,-1 1 0 0 0,5 6-14 0 0,-10-11 14 0 0,-1 0 0 0 0,-1 0-1 0 0,0 0 1 0 0,0 0 0 0 0,0 1-1 0 0,-1-1 1 0 0,0 1 0 0 0,-1 0-1 0 0,1 2-13 0 0,-1 0 107 0 0,-1 0 0 0 0,0 0 0 0 0,-1 1 0 0 0,0-1 0 0 0,0 1 0 0 0,-1-1 0 0 0,-1 0 0 0 0,0 1 0 0 0,-1-1 0 0 0,0 0-107 0 0,-2 6 256 0 0,-2-1-1 0 0,0 1 1 0 0,-1-1 0 0 0,0-1 0 0 0,-1 0-1 0 0,-2 2-255 0 0,-2 2 366 0 0,0-1-1 0 0,-1-1 1 0 0,-1 0 0 0 0,-1 0-1 0 0,-16 12-365 0 0,28-26 32 0 0,-1 1-1 0 0,0-1 1 0 0,0 0-1 0 0,-1 0 0 0 0,1-1 1 0 0,0 1-1 0 0,-1-1 1 0 0,0 0-1 0 0,1-1 1 0 0,-1 1-1 0 0,0-1 0 0 0,0 0 1 0 0,0-1-1 0 0,0 0 1 0 0,0 1-1 0 0,0-2 1 0 0,1 1-1 0 0,-1-1 0 0 0,0 0 1 0 0,0 0-1 0 0,-5-2-31 0 0,5 1-31 0 0,0 0 1 0 0,0 0-1 0 0,0-1 0 0 0,-1-1 31 0 0,-4-1-135 0 0,0 2-251 0 0,9 2-107 0 0,2 1-726 0 0,0 0-2973 0 0,0 0-1268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1375 0 0,'2'2'107'0'0,"11"14"754"0"0,9 14-861 0 0,-14-18 1378 0 0,-1 0 1 0 0,0 0 0 0 0,0 1 0 0 0,-2 0 0 0 0,2 5-1379 0 0,1 10 2641 0 0,2 19-2641 0 0,-8-36 269 0 0,-1 0 0 0 0,0 0-1 0 0,-1 0 1 0 0,-1 0 0 0 0,1 0 0 0 0,-2 0 0 0 0,1 0-1 0 0,-2 0 1 0 0,-2 7-269 0 0,-6 18 690 0 0,-2-1 0 0 0,-5 5-690 0 0,18-39 10 0 0,-69 147 702 0 0,68-145-1502 0 0,1-3-3002 0 0,0 0-1282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71 214 6447 0 0,'0'0'499'0'0,"0"-2"-328"0"0,0-6-140 0 0,-1 2 150 0 0,1 0 1 0 0,1 0-1 0 0,-1 0 0 0 0,1 0 0 0 0,0 0 0 0 0,0 0 0 0 0,0 0 0 0 0,1 0 0 0 0,1-2-181 0 0,1-1 196 0 0,0 0 1 0 0,0 1-1 0 0,1-1 1 0 0,0 1-1 0 0,0 0 0 0 0,1 0 1 0 0,0 1-1 0 0,0 0 1 0 0,0 0-1 0 0,4-2-196 0 0,-8 7 43 0 0,8-6 245 0 0,0 0-1 0 0,0 1 1 0 0,1 0-1 0 0,0 1 1 0 0,5-2-288 0 0,-13 7 48 0 0,0 0 0 0 0,0 0 0 0 0,0 0 0 0 0,0 0 0 0 0,0 0 0 0 0,0 1 0 0 0,1-1 0 0 0,-1 1 0 0 0,0 0 0 0 0,0 0 0 0 0,0 0-1 0 0,1 1 1 0 0,-1-1 0 0 0,0 1 0 0 0,0-1 0 0 0,0 1 0 0 0,0 0 0 0 0,0 0 0 0 0,0 1 0 0 0,0-1 0 0 0,0 0 0 0 0,0 1 0 0 0,-1 0 0 0 0,1 0-48 0 0,1 1 30 0 0,1 1 0 0 0,-1 0-1 0 0,0 0 1 0 0,-1 0 0 0 0,1 1 0 0 0,-1-1 0 0 0,0 1-1 0 0,0-1 1 0 0,0 1 0 0 0,0 2-30 0 0,1 1 41 0 0,-1 0-1 0 0,0 1 1 0 0,-1 0-1 0 0,0-1 1 0 0,0 1-1 0 0,-1 1-40 0 0,1 16 183 0 0,-1 0 0 0 0,-1 0-1 0 0,-5 26-182 0 0,1-16 195 0 0,-2 0 0 0 0,-2-1-1 0 0,-1 0 1 0 0,-1 0-1 0 0,-8 13-194 0 0,-5 6 321 0 0,-2-1 0 0 0,-32 49-321 0 0,-73 104 561 0 0,117-188-510 0 0,0 0 0 0 0,-2 1-51 0 0,6-7 41 0 0,22-16 24 0 0,72-30-107 0 0,-46 18-9 0 0,0 2 0 0 0,38-10 51 0 0,6 3 26 0 0,39-8 2 0 0,-102 27-36 0 0,-10 0-2347 0 0,0 0 0 0 0,5-1 2355 0 0,0-2-5168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11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0 1839 0 0,'0'0'344'0'0,"0"0"772"0"0,0 0 336 0 0,0 0 70 0 0,0 0-126 0 0,0 0-582 0 0,0 0-255 0 0,-1 1-51 0 0,-4 1-17 0 0,4-1-30 0 0,-1 0-12 0 0,-21 14 1639 0 0,15-9-1784 0 0,1 1 0 0 0,0-1 0 0 0,0 1 0 0 0,1 0 0 0 0,0 1 0 0 0,0-1 0 0 0,-3 8-304 0 0,-4 7 325 0 0,0 1 0 0 0,2 0 0 0 0,1 1 0 0 0,-7 22-325 0 0,3 3 225 0 0,2-1 0 0 0,2 4-225 0 0,8-39 48 0 0,1 0 0 0 0,1 12-48 0 0,-1 1 62 0 0,1-20-56 0 0,0-1 0 0 0,0 0 0 0 0,0 0 0 0 0,2 5-6 0 0,2 1 48 0 0,-3-10-43 0 0,0 0 0 0 0,0 0 0 0 0,0-1-1 0 0,0 1 1 0 0,0 0 0 0 0,1-1 0 0 0,-1 1-1 0 0,0 0 1 0 0,0-1 0 0 0,0 0 0 0 0,1 1-1 0 0,-1-1 1 0 0,0 0 0 0 0,1 1 0 0 0,-1-1-1 0 0,0 0 1 0 0,0 0 0 0 0,1 0 0 0 0,-1 0-1 0 0,0 0 1 0 0,1 0 0 0 0,-1-1 0 0 0,0 1 0 0 0,1 0-1 0 0,0-1-4 0 0,4-1 22 0 0,1 0-1 0 0,0 0 0 0 0,-1-1 0 0 0,2 0-21 0 0,34-19 108 0 0,13-6 24 0 0,-35 20-91 0 0,0 1 1 0 0,0 0-1 0 0,1 1 0 0 0,-1 1 0 0 0,11 0-41 0 0,-22 4 46 0 0,0 0 0 0 0,0 0 0 0 0,1 1 0 0 0,-1 0 0 0 0,0 1-1 0 0,0 0 1 0 0,0 1 0 0 0,0 0 0 0 0,0 0 0 0 0,-1 1 0 0 0,1 0 0 0 0,0 0-1 0 0,-1 1 1 0 0,0 0-46 0 0,-5-2 44 0 0,-1 0 0 0 0,0 0-1 0 0,1 0 1 0 0,-1 0 0 0 0,0 1-1 0 0,0-1 1 0 0,-1 1 0 0 0,1-1-1 0 0,0 1 1 0 0,-1-1 0 0 0,1 1-1 0 0,-1 0 1 0 0,0 0 0 0 0,0 0-1 0 0,0 0 1 0 0,-1 0 0 0 0,1-1-1 0 0,0 3-43 0 0,0 3 107 0 0,0-1-1 0 0,-1 1 0 0 0,0-1 1 0 0,0 1-1 0 0,0-4-46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0 8951 0 0,'0'0'407'0'0,"0"0"-6"0"0,1 3-257 0 0,8 14 170 0 0,-2-1 0 0 0,0 2-1 0 0,-1-1 1 0 0,-1 1-1 0 0,-1 0 1 0 0,0 0 0 0 0,-2 0-1 0 0,0 0 1 0 0,0 1-1 0 0,-2 10-313 0 0,-3 1 909 0 0,-1 0 0 0 0,-7 25-909 0 0,-20 57 1382 0 0,15-68-1110 0 0,-2-1 0 0 0,-2 0 0 0 0,-3 0-272 0 0,2-2-821 0 0,20-39 218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0 3223 0 0,'0'0'388'0'0,"0"0"420"0"0,0 0 184 0 0,0 0 38 0 0,0 0-68 0 0,-1 3-316 0 0,-9 30 206 0 0,1 0 1 0 0,2 1-1 0 0,2-1 1 0 0,1 1-1 0 0,0 26-852 0 0,-12 215 2587 0 0,13-228-2266 0 0,-15 91 389 0 0,2-18-256 0 0,2-6-62 0 0,4-34 70 0 0,3 4-462 0 0,6-32 158 0 0,4-53-307 0 0,2-3-155 0 0,1 0 0 0 0,-1 0 0 0 0,0 0 0 0 0,-1-1 1 0 0,1 0-1 0 0,-1 0 0 0 0,0 0 0 0 0,0 0 0 0 0,0-1 0 0 0,0-2 304 0 0,9-13-1488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6647 0 0,'0'0'300'0'0,"0"0"0"0"0,0 3-192 0 0,2 23 796 0 0,-1 1 0 0 0,-1 0 0 0 0,-3 11-904 0 0,-12 84 2889 0 0,6-57-1766 0 0,6-43-778 0 0,-2 13 182 0 0,2 1 1 0 0,1-1 0 0 0,2 32-528 0 0,3-47 158 0 0,3 8-158 0 0,-5-26-68 0 0,-1-2-552 0 0,0 0-247 0 0,0 0-48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1 219 1839 0 0,'2'-1'418'0'0,"15"-6"2796"0"0,0-1 0 0 0,2-2-3214 0 0,34-21 2333 0 0,-5 3-1864 0 0,-17 9 636 0 0,9-8-1105 0 0,-11 8 457 0 0,-10 7 93 0 0,12-4-550 0 0,7-5 252 0 0,-36 20-417 0 0,1-1 0 0 0,0 1 0 0 0,0 0 0 0 0,0 0 0 0 0,1-1 165 0 0,7-2-2932 0 0,0-3-1403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 8463 0 0,'0'0'388'0'0,"0"0"-10"0"0,0 3-240 0 0,-2 21 648 0 0,-3 21-786 0 0,0-5 792 0 0,-5 38 2375 0 0,-17 58-3167 0 0,-1 5 1521 0 0,27-133-1457 0 0,-25 162 1382 0 0,19-108-419 0 0,2 49-1027 0 0,5-85 37 0 0,0-6-12 0 0,0 1 0 0 0,1-1 0 0 0,4 18-25 0 0,-4-34-229 0 0,0 0-1 0 0,0 0 1 0 0,1 0 0 0 0,0 0-1 0 0,-1 0 1 0 0,2 1 229 0 0,-1-2-1411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 6791 0 0,'0'0'308'0'0,"0"0"-1"0"0,2-1-110 0 0,0 0-39 0 0,-1 1-61 0 0,0-1 0 0 0,-1 1 0 0 0,1 0-1 0 0,0-1 1 0 0,0 1 0 0 0,-1 0 0 0 0,1 0 0 0 0,0 0 0 0 0,0 0 0 0 0,-1 0 0 0 0,1 0 0 0 0,0 0 0 0 0,0 0 0 0 0,-1 0-1 0 0,1 0 1 0 0,0 0-97 0 0,27 6 1719 0 0,-25-4-1551 0 0,0-1 0 0 0,0 1 0 0 0,1 0 0 0 0,-1 0 1 0 0,-1 0-1 0 0,1 0 0 0 0,0 0 0 0 0,0 1 0 0 0,-1-1 0 0 0,2 3-168 0 0,0-1 263 0 0,-3-3-191 0 0,0 0-1 0 0,1 0 1 0 0,-1 0-1 0 0,-1 0 1 0 0,1 1-1 0 0,0-1 1 0 0,0 0 0 0 0,0 1-1 0 0,-1-1 1 0 0,1 1-72 0 0,2 4 135 0 0,4 8 65 0 0,0 0-1 0 0,-1 1 1 0 0,0-1 0 0 0,-1 1 0 0 0,-1 0 0 0 0,-1 0 0 0 0,0 1 0 0 0,0-1 0 0 0,-2 1 0 0 0,0-1 0 0 0,-1 1 0 0 0,0 0 0 0 0,-2-1-1 0 0,1 1 1 0 0,-2-1 0 0 0,0 1-200 0 0,-19 72 977 0 0,18-74-810 0 0,-4 10 132 0 0,-1 0 0 0 0,-1-1-1 0 0,-1 0 1 0 0,-10 15-299 0 0,15-27 52 0 0,-1 0 0 0 0,-1 0 0 0 0,0-1 0 0 0,-3 3-52 0 0,11-13 5 0 0,-1 1 0 0 0,1-1 0 0 0,-1 1 1 0 0,1-1-1 0 0,-1 1 0 0 0,1-1 0 0 0,-1 0 0 0 0,1 1 1 0 0,-1-1-1 0 0,0 0 0 0 0,1 1 0 0 0,-1-1 0 0 0,0 0 0 0 0,1 0 1 0 0,-1 0-1 0 0,0 1 0 0 0,1-1-5 0 0,-2 0 5 0 0,-1 1-66 0 0,3-1-47 0 0,-2-1-11 0 0,0-1 3 0 0,0 1 0 0 0,1 0 0 0 0,-1 0 0 0 0,0-1 1 0 0,1 1-1 0 0,-1-1 0 0 0,1 1 0 0 0,0-1 0 0 0,-1 0 0 0 0,1 1 0 0 0,0-1 0 0 0,0 0 0 0 0,0 0 0 0 0,0 0 0 0 0,0 0 0 0 0,1 0 0 0 0,-1 0 0 0 0,1 0 0 0 0,-1 0 1 0 0,1-2 115 0 0,-1-3-952 0 0,1 1 1 0 0,1 0 0 0 0,-1-1-1 0 0,1 1 1 0 0,0 0 0 0 0,2-3 951 0 0,4-19-4918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14 130 4143 0 0,'0'0'319'0'0,"0"0"-103"0"0,0 0 349 0 0,0 0 178 0 0,0 0 32 0 0,-2 1-11 0 0,-7 1-79 0 0,7-1-40 0 0,2-1-5 0 0,0 0-29 0 0,0 0-124 0 0,0 0-58 0 0,1-3-12 0 0,5-5-159 0 0,0-1 0 0 0,0 1-1 0 0,1 0 1 0 0,0 0-1 0 0,1 1 1 0 0,-1-1 0 0 0,1 2-1 0 0,1-1 1 0 0,1 0-258 0 0,1 0 204 0 0,1 0-1 0 0,0 1 1 0 0,0 1-1 0 0,0 0 1 0 0,0 0 0 0 0,1 1-1 0 0,9-1-203 0 0,-17 4 49 0 0,8-2 122 0 0,-1 0 0 0 0,1 2-1 0 0,0-1 1 0 0,0 2 0 0 0,3-1-171 0 0,-12 2 24 0 0,0-1 1 0 0,0 1-1 0 0,0-1 1 0 0,-1 1-1 0 0,1 0 1 0 0,0 1-1 0 0,-1-1 1 0 0,1 1-1 0 0,-1-1 1 0 0,1 1-1 0 0,-1 0 1 0 0,0 0-1 0 0,0 0 1 0 0,0 1-1 0 0,0-1 1 0 0,0 1-1 0 0,0 0 1 0 0,-1 0-1 0 0,3 3-24 0 0,-2-1 22 0 0,0 0-1 0 0,0 0 0 0 0,-1 0 1 0 0,0 1-1 0 0,0-1 0 0 0,0 1 1 0 0,0 0-1 0 0,-1-1 0 0 0,0 1 1 0 0,0 0-1 0 0,-1 0 0 0 0,1 0-21 0 0,-1 11 83 0 0,-1 1 0 0 0,0-1 1 0 0,-2 8-84 0 0,-4 11 172 0 0,-1-1 1 0 0,-2 0 0 0 0,-8 15-173 0 0,7-15 88 0 0,-4 4 4 0 0,-1 0 0 0 0,-2 0 0 0 0,-2-2 0 0 0,-5 6-92 0 0,-84 142 264 0 0,100-169-184 0 0,1 1 0 0 0,-5 14-80 0 0,8-15 16 0 0,3 1-16 0 0,2-16 0 0 0,0 0 0 0 0,-1 0 0 0 0,1 0 0 0 0,1 0 0 0 0,-1 0 0 0 0,0 0 0 0 0,0 0 0 0 0,0 0 0 0 0,0 0 0 0 0,1 0 0 0 0,-1-1 0 0 0,0 1 0 0 0,1 0 0 0 0,-1 0 0 0 0,2 1 4 0 0,-1-1-1 0 0,1 1 0 0 0,0-1 1 0 0,-1 1-1 0 0,1-1 0 0 0,0 0 0 0 0,0 0 1 0 0,0 0-1 0 0,0 0 0 0 0,0 0 1 0 0,2 0-4 0 0,24 7 49 0 0,-28-8-49 0 0,43 9 84 0 0,1-3 0 0 0,0-1 0 0 0,0-2 1 0 0,0-2-1 0 0,20-2-84 0 0,-50 1 48 0 0,-6 2-20 0 0,0-1 1 0 0,0 0-1 0 0,1-1-28 0 0,15 1 67 0 0,-21-1-58 0 0,0 0-153 0 0,-1 0 0 0 0,1-1-1 0 0,0 1 1 0 0,-1-1 0 0 0,1 1-1 0 0,-1-1 1 0 0,1 0 0 0 0,-1 0-1 0 0,2-1 145 0 0,-2 1-70 0 0,10-4-749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0 9503 0 0,'0'0'432'0'0,"0"0"-5"0"0,1 3-278 0 0,4 4 103 0 0,0 1 0 0 0,-1 0-1 0 0,0 0 1 0 0,-1 0 0 0 0,0 0 0 0 0,0 1-1 0 0,-1-1 1 0 0,0 1 0 0 0,0 0-252 0 0,-1 2 350 0 0,-1 1 0 0 0,0 0 1 0 0,0-1-1 0 0,-1 1 0 0 0,-1-1 0 0 0,0 0 1 0 0,-1 1-1 0 0,0 0-350 0 0,-7 19 934 0 0,-2 0 0 0 0,-3 6-934 0 0,-15 23 930 0 0,18-37-549 0 0,1 1 0 0 0,1 1 1 0 0,-2 8-382 0 0,5-11 102 0 0,-2-1 1 0 0,0 0 0 0 0,0 0 0 0 0,-2 0-103 0 0,6-12 3 0 0,-1 2-29 0 0,5-9-102 0 0,1-2-6 0 0,0 0-164 0 0,0 0-718 0 0,1-3-316 0 0,3-10-62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78 144 5983 0 0,'0'0'274'0'0,"0"0"-6"0"0,-2 2-48 0 0,0 0-12 0 0,0 0 1 0 0,-1 0-1 0 0,1 1 1 0 0,0-1-1 0 0,1 1 1 0 0,-1 0-1 0 0,0-1 1 0 0,1 1 0 0 0,-1 0-1 0 0,1 0 1 0 0,-1 2-209 0 0,-3 10 1869 0 0,-3 14-1869 0 0,5-18 183 0 0,-26 114 2125 0 0,26-104-1793 0 0,0 0 0 0 0,1 0-1 0 0,1 16-514 0 0,2-29 120 0 0,-1 0-1 0 0,1 0 0 0 0,1 0 1 0 0,0-1-1 0 0,0 1 0 0 0,0-1 1 0 0,1 1-1 0 0,0-1 0 0 0,0 0 1 0 0,1 0-1 0 0,0 0 0 0 0,2 2-119 0 0,-2-6 128 0 0,-1-1-83 0 0,-2-1-24 0 0,-1-1 0 0 0,1 1 0 0 0,0-1 0 0 0,0 1 0 0 0,0-1 0 0 0,0 0 0 0 0,0 1 0 0 0,-1-1 0 0 0,1 0 0 0 0,0 0 0 0 0,0 1 0 0 0,0-1 0 0 0,0 0 0 0 0,1 0-21 0 0,4 0 103 0 0,0 0-1 0 0,0 0 1 0 0,0-1-1 0 0,0 0 1 0 0,0 0 0 0 0,0 0-1 0 0,0-1 1 0 0,0 0-1 0 0,-1 0 1 0 0,1-1 0 0 0,-1 1-1 0 0,1-1 1 0 0,-1 0-1 0 0,0-1 1 0 0,3-2-103 0 0,6-4 212 0 0,-2-1-1 0 0,1-1 1 0 0,-2 0 0 0 0,1-1-1 0 0,1-3-211 0 0,1-3 320 0 0,-1-1-1 0 0,8-14-319 0 0,-15 20 138 0 0,-1 1 1 0 0,0-1-1 0 0,-1-1 1 0 0,0 1 0 0 0,1-13-139 0 0,-3 17 68 0 0,0-3 44 0 0,0 1 0 0 0,-1-1 0 0 0,-1 0-1 0 0,0 0 1 0 0,0 0 0 0 0,-1 0 0 0 0,-2-6-112 0 0,1 10 60 0 0,0 1 1 0 0,0-1-1 0 0,0 1 1 0 0,-2 0-1 0 0,1-1 1 0 0,-1 1-1 0 0,0 1 1 0 0,0-1-1 0 0,-1 1 1 0 0,0 0-1 0 0,-3-4-60 0 0,-16-15 269 0 0,-7-5-269 0 0,20 22 11 0 0,0 4-11 0 0,-2 1 0 0 0,-1 4 0 0 0,12 1-138 0 0,-1 0 0 0 0,1-1 0 0 0,0 1-1 0 0,0 0 1 0 0,0 0 0 0 0,0 0 0 0 0,0 0 0 0 0,0 1-1 0 0,0-1 1 0 0,0 1 0 0 0,1-1 0 0 0,-1 1 0 0 0,0-1-1 0 0,0 2 139 0 0,0 0-1533 0 0,-1 1 1 0 0,1-1-1 0 0,0 1 0 0 0,-1 1 1533 0 0,-3 8-6262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29 1375 0 0,'0'0'66'0'0,"-2"-1"-8"0"0,-7-4-46 0 0,0 0 210 0 0,7 5 926 0 0,2 0 396 0 0,0 0 78 0 0,0 0-144 0 0,3-2-652 0 0,2 0-613 0 0,1-1 0 0 0,-1 1-1 0 0,1 0 1 0 0,0 1 0 0 0,-1-1-1 0 0,1 1 1 0 0,0 0 0 0 0,0 0-1 0 0,0 1 1 0 0,0 0 0 0 0,0 0-1 0 0,2 1-212 0 0,15 4 461 0 0,1 1 0 0 0,-1 1 0 0 0,-1 1 0 0 0,1 1 0 0 0,-1 1 0 0 0,0 1-461 0 0,17 11 715 0 0,-1 2-1 0 0,30 24-714 0 0,-46-30 143 0 0,0 1 0 0 0,-1 2-1 0 0,-1 0 1 0 0,-1 0 0 0 0,-1 2 0 0 0,-1 1 0 0 0,-1 0 0 0 0,-1 1-1 0 0,6 13-142 0 0,-6-6 159 0 0,-2 1 0 0 0,-1 0 0 0 0,-1 0 0 0 0,-2 2 0 0 0,-1-1-1 0 0,-2 1 1 0 0,0 23-159 0 0,-2 1 364 0 0,-3 0 0 0 0,-2 0 0 0 0,-3 1 0 0 0,-8 33-364 0 0,-7 14 603 0 0,-5-1 0 0 0,-4-1-1 0 0,-39 90-602 0 0,39-129 711 0 0,-34 55-711 0 0,-3 5 504 0 0,8-15 270 0 0,-39 53-774 0 0,83-142 31 0 0,10-18-31 0 0,-17 29 83 0 0,-7 6-83 0 0,21-30 9 0 0,-1-1 1 0 0,0 1-1 0 0,-1-2 1 0 0,0 1 0 0 0,0-1-1 0 0,-8 5-9 0 0,-11 2-12 0 0,17-9-73 0 0,8-4-53 0 0,2-1-19 0 0,0 0-190 0 0,0 0-784 0 0,0 0-351 0 0,0 0-70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0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2759 0 0,'0'0'335'0'0,"0"0"365"0"0,0 0 164 0 0,0 0 31 0 0,0 0-57 0 0,0 0-266 0 0,0 0-116 0 0,0 0-28 0 0,0 0-21 0 0,0 0-72 0 0,0 0-30 0 0,0 0-8 0 0,0 0-2 0 0,0 0-6 0 0,0 0-1 0 0,0 0 0 0 0,0 0 0 0 0,0 0 0 0 0,0 0 0 0 0,0 0 0 0 0,0 0-1 0 0,0 0-7 0 0,0 0-7 0 0,0 0-1 0 0,0 0-2 0 0,0 0-13 0 0,0 0-8 0 0,0 0-1 0 0,0 0-9 0 0,0 0-40 0 0,0 0-21 0 0,0 0-2 0 0,0 0-5 0 0,0 0-23 0 0,0 0-11 0 0,0 0-1 0 0,0 0 8 0 0,0 0 34 0 0,0 0 12 0 0,0 0 2 0 0,0 0-17 0 0,0 0-74 0 0,0 0-33 0 0,0 0-4 0 0,1-1 0 0 0,4-11 286 0 0,-5 11-286 0 0,0 1 2 0 0,0 0-2 0 0,0 0 0 0 0,0 0 2 0 0,0 0 3 0 0,0 0-1 0 0,0 0 7 0 0,0 0-9 0 0,1 1-12 0 0,10 20 20 0 0,-7-10-74 0 0,30 84 0 0 0,-7-2 89 0 0,-5-18 350 0 0,-15-50-385 0 0,-3-10-194 0 0,0-1-1 0 0,2 1 0 0 0,2 4 141 0 0,3 4 0 0 0,6 11 0 0 0,-12-23 0 0 0,1 0 0 0 0,-1 0 0 0 0,1-3 11 0 0,-3-6 32 0 0,3 5-33 0 0,3-1-10 0 0,2-1 0 0 0,7-1 0 0 0,-10-5 0 0 0,-3-1 0 0 0,9 0 0 0 0,0-2 0 0 0,-1 0 0 0 0,0 0 0 0 0,2-2 0 0 0,50-24 0 0 0,-18 7 0 0 0,93-36 212 0 0,-129 55-251 0 0,-7 3 59 0 0,-1 1-2405 0 0,-3 0 945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70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6499 3835 20226 0 0,'-20'-33'-8'0'0,"10"17"1"0"0</inkml:trace>
  <inkml:trace contextRef="#ctx0" brushRef="#br0" timeOffset="-4">6073 3714 20483 0 0,'-65'-116'-111'0'0,"57"97"111"0"0</inkml:trace>
  <inkml:trace contextRef="#ctx0" brushRef="#br0" timeOffset="-18">6008 3714 19167 0 0,'-8'-71'0'0'0</inkml:trace>
  <inkml:trace contextRef="#ctx0" brushRef="#br0" timeOffset="-19">5993 3540 19167 0 0,'-13'-228'0'0'0,"13"184"-32"0"0,5-34 32 0 0,-2 54-8 0 0,1 0 0 0 0,1 1 0 0 0,1-1 0 0 0,2 0 8 0 0,-8 22-11 0 0,1-1 0 0 0,0 0-1 0 0,1 1 1 0 0,-1-1 0 0 0,0 1 0 0 0,1 0-1 0 0,-1-1 1 0 0,1 1 0 0 0,0 0-1 0 0,0 0 1 0 0,0 0 11 0 0,-1 1-5 0 0,0 0-1 0 0,0 1 1 0 0,0-1 0 0 0,-1 1-1 0 0,1-1 1 0 0,0 1 0 0 0,0 0-1 0 0,0-1 1 0 0,0 1-1 0 0,0 0 1 0 0,0 0 0 0 0,0 0-1 0 0,0 0 1 0 0,0-1 0 0 0,0 1-1 0 0,0 0 1 0 0,0 1-1 0 0,0-1 1 0 0,0 0 0 0 0,0 0-1 0 0,-1 0 1 0 0,1 1 0 0 0,0-1-1 0 0,0 0 1 0 0,0 1-1 0 0,0-1 1 0 0,0 1 0 0 0,0-1-1 0 0,-1 1 1 0 0,1-1 0 0 0,0 1-1 0 0,0 0 6 0 0,4 3-21 0 0,-1 0 0 0 0,0 0 0 0 0,0 1-1 0 0,0-1 1 0 0,0 1 0 0 0,-1 0 0 0 0,0 0 0 0 0,0 1-1 0 0,0-1 1 0 0,0 1 21 0 0,6 16-105 0 0,6 22 105 0 0,-15-43-3 0 0,42 139 22 0 0,-7 2-1 0 0,-5 0 0 0 0,-10-16-2 0 0</inkml:trace>
  <inkml:trace contextRef="#ctx0" brushRef="#br0" timeOffset="-22">5705 3540 18242 0 0,'-32'-127'85'0'0,"23"93"-77"0"0,8 26-10 0 0,0 4 4 0 0,0 0 1 0 0,0 1-1 0 0,0-1 0 0 0,-1 1 0 0 0,1-1 0 0 0,-3-2-2 0 0,4 6 1 0 0,0 0-1 0 0,0 0 1 0 0,0 0 0 0 0,0 1 0 0 0,0-1 0 0 0,0 0-1 0 0,0 0 1 0 0,0 0 0 0 0,0 0 0 0 0,0 0-1 0 0,0 0 1 0 0,0 0 0 0 0,0 0 0 0 0,0 0 0 0 0,0 0-1 0 0,0 0 1 0 0,0 0 0 0 0,-1 0 0 0 0,1 0-1 0 0,0 0 1 0 0,0 0 0 0 0,0 0 0 0 0,0 0-1 0 0,0 0 1 0 0,0 0 0 0 0,0 0 0 0 0,0 0 0 0 0,0 0-1 0 0,0 0 1 0 0,0 0 0 0 0,0 0 0 0 0,0 0-1 0 0,0 0 1 0 0,-1 0 0 0 0,1 0 0 0 0,0 0 0 0 0,0 0-1 0 0,0 0 1 0 0,0 0 0 0 0,0 0 0 0 0,0 0-1 0 0,0 0 1 0 0,0 0 0 0 0,0 0 0 0 0,0 0 0 0 0,0-1-1 0 0,0 1 1 0 0,0 0 0 0 0,0 0 0 0 0,0 0-1 0 0,0 0 1 0 0,0 0 0 0 0,0 0 0 0 0,0 0 0 0 0,0 0-1 0 0,-4 6-1 0 0,1 0 1 0 0,0 1 0 0 0,1 0-1 0 0,0-1 1 0 0,0 1 0 0 0,0 0 0 0 0,1 0-1 0 0,-1 7 1 0 0,0 14-86 0 0,1 19 86 0 0,1-21-37 0 0,-1 2 15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18.69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222 462 8655 0 0,'33'-24'128'0'0,"-32"23"-116"0"0,1-1 0 0 0,-1 1 0 0 0,1 0 0 0 0,-1 0 0 0 0,1 0 0 0 0,-1 0 0 0 0,2 0-12 0 0,24-14 60 0 0,-16 8-48 0 0,0-2 47 0 0,-2-1 8 0 0,-1 0 5 0 0,-1-2 5 0 0,-1 0-5 0 0,1 1-17 0 0,0-2-34 0 0,-1 0 22 0 0,2-6-34 0 0,8-15 56 0 0,-15 30-62 0 0,7-12-7 0 0,-3 10 59 0 0,1-2-33 0 0,0 0 38 0 0,-5 6 16 0 0,0 1 0 0 0,4-5-44 0 0,-4 4 43 0 0,-1 2-6 0 0,0 0 1 0 0,0 0 15 0 0,0 0-16 0 0,0 0 1 0 0,0 0 20 0 0,0 0 6 0 0,0 0 0 0 0,0 0-5 0 0,-2 1-32 0 0,-8 5-49 0 0,-3 2 1 0 0,11-6-5 0 0,-1-1 1 0 0,1 1-1 0 0,0 0 0 0 0,-1 0 0 0 0,1 0 1 0 0,0 0-1 0 0,0 1-6 0 0,-2 1 9 0 0,-12 12-9 0 0,13-12 0 0 0,-5 7 11 0 0,-17 24 42 0 0,21-29-53 0 0,1-2 0 0 0,0 0 0 0 0,0 0 0 0 0,0 0 0 0 0,-1-1 0 0 0,1 0 0 0 0,-3 2 0 0 0,-31 24 0 0 0,18-16 0 0 0,15-11 0 0 0,-5 3 0 0 0,4-2 0 0 0,1-1 0 0 0,-1 1 0 0 0,0-1 0 0 0,0 0 0 0 0,0 0 0 0 0,-1-1 0 0 0,0 1 0 0 0,-90 22 0 0 0,48-9 0 0 0,36-10 0 0 0,0 1 0 0 0,1 1 0 0 0,3 2-13 0 0,17-35-54 0 0,4-6 59 0 0,4-11-56 0 0,19-36 64 0 0,-22 53 0 0 0,-6 10 0 0 0,0 1 0 0 0,8-10 0 0 0,32-40 0 0 0,45-48 0 0 0,-91 111 0 0 0,0 0 0 0 0,0 0 0 0 0,1 0 0 0 0,-1 0 0 0 0,0 0 0 0 0,1 0 0 0 0,2-1 0 0 0,13-10 0 0 0,-8 6 11 0 0,-10 7-10 0 0,0 0-1 0 0,0 0 1 0 0,0 0 0 0 0,0 0-1 0 0,0 0 1 0 0,0 0 0 0 0,0 1-1 0 0,0-1 1 0 0,0 0-1 0 0,0 0 1 0 0,1 0 0 0 0,-1 0-1 0 0,0 0 1 0 0,0 0 0 0 0,0 0-1 0 0,0 0 1 0 0,0 0 0 0 0,0 0-1 0 0,0 0 1 0 0,0 0 0 0 0,0 0-1 0 0,0 0 1 0 0,0 0 0 0 0,0 0-1 0 0,0 0 1 0 0,0 1-1 0 0,0-1 1 0 0,0 0 0 0 0,0 0-1 0 0,0 0 1 0 0,0 0 0 0 0,0 0-1 0 0,0 0 1 0 0,1 0 0 0 0,-1 0-1 0 0,0 0 1 0 0,0 0 0 0 0,0 0-1 0 0,0 0 1 0 0,0 0 0 0 0,0 0-1 0 0,0 0 1 0 0,0 0-1 0 0,0 0 1 0 0,0 0 0 0 0,0 0-1 0 0,0 0 1 0 0,0 0 0 0 0,0 0-1 0 0,1 0 1 0 0,-1 0 0 0 0,0 0-1 0 0,0 0 1 0 0,0 0 0 0 0,0-1-1 0 0,0 1 1 0 0,0 0 0 0 0,0 0-1 0 0,0 0 1 0 0,0 0-1 0 0,0 0 1 0 0,0 0 0 0 0,0 0-1 0 0,0 0 1 0 0,0 0 0 0 0,0 0-1 0 0,1 6 25 0 0,0 0 0 0 0,-1-1 0 0 0,0 1 0 0 0,0 0 0 0 0,0 0 0 0 0,-1 0 0 0 0,0-1 0 0 0,0 1 0 0 0,0 0 0 0 0,-1-1 0 0 0,-1 3-25 0 0,-4 11 120 0 0,-1 0-1 0 0,-7 13-119 0 0,-8 12 137 0 0,-39 72 158 0 0,39-80-253 0 0,-2-1-1 0 0,-8 7-41 0 0,5-6 45 0 0,-20 32-45 0 0,45-62 0 0 0,-12 17 0 0 0,6-10 0 0 0,3-2-12 0 0,4-9-52 0 0,2-2-49 0 0,0 0-87 0 0,0 0-11 0 0,0 0 3 0 0,0 0 19 0 0,2-2 77 0 0,10-17-76 0 0,0-1 0 0 0,-2 0 0 0 0,7-17 188 0 0,17-59-207 0 0,-32 90 203 0 0,-1 2-8 0 0,1 1 0 0 0,0-1 0 0 0,0 1 0 0 0,0-1 0 0 0,0 1 0 0 0,2-2 12 0 0,-3 4-61 0 0,-1 1-16 0 0,-1 0 72 0 0,0 0 0 0 0,1 0 0 0 0,-1 1 0 0 0,0-1 0 0 0,1 1 1 0 0,-1-1-1 0 0,0 0 0 0 0,1 1 0 0 0,-1-1 0 0 0,1 1 0 0 0,-1-1 0 0 0,0 1 1 0 0,1 0-1 0 0,-1-1 5 0 0,0 2-6 0 0,-2 2 7 0 0,-1 1-1 0 0,1-1 0 0 0,0 1 0 0 0,0 0 1 0 0,-1 5-1 0 0,-2 0 14 0 0,-4 11 127 0 0,0 0-1 0 0,1 1 1 0 0,-4 16-141 0 0,9-27 10 0 0,1-6-7 0 0,1 1 0 0 0,0 0-1 0 0,1-1 1 0 0,-2 7-3 0 0,0 4 53 0 0,1 0 1 0 0,0-3-56 0 0,2-13 1 0 0,0 0 0 0 0,0 0-1 0 0,0 0 1 0 0,0 0 0 0 0,0 0-1 0 0,0 0 1 0 0,0 0 0 0 0,0 0 0 0 0,0 0-1 0 0,0 0 1 0 0,0 1 0 0 0,0-1-1 0 0,0 0 1 0 0,0 0 0 0 0,0 0-1 0 0,0 0 1 0 0,0 0 0 0 0,0 0-1 0 0,0 0 1 0 0,0 0 0 0 0,0 0 0 0 0,0 0-1 0 0,0 0 1 0 0,0 1 0 0 0,0-1-1 0 0,0 0 1 0 0,0 0 0 0 0,0 0-1 0 0,0 0 1 0 0,0 0 0 0 0,0 0-1 0 0,0 0 1 0 0,1 0 0 0 0,-1 0 0 0 0,0 0-1 0 0,0 0 1 0 0,0 0 0 0 0,0 0-1 0 0,0 0 1 0 0,0 0 0 0 0,0 0-1 0 0,0 0 1 0 0,0 0 0 0 0,0 1-1 0 0,0-1 1 0 0,0 0 0 0 0,1 0-1 0 0,-1 0 1 0 0,0 0 0 0 0,0 0 0 0 0,0 0-1 0 0,0 0 1 0 0,0 0 0 0 0,0 0-1 0 0,0 0 1 0 0,0-1 0 0 0,0 1 1 0 0,10 2-146 0 0,-7-2-14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465 114 1375 0 0,'0'0'66'0'0,"1"3"-8"0"0,10 20 2498 0 0,-10-21-1138 0 0,-1 0-108 0 0,0 4-634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0 6271 0 0,'0'0'280'0'0,"0"0"56"0"0,-7 11-272 0 0,7-11-64 0 0,-8 11 0 0 0,8-11 0 0 0,-5 11-112 0 0,5-11-40 0 0,-7 9-8 0 0,7-9 0 0 0,-11 7-120 0 0,1 1-24 0 0,-6 3-8 0 0,16-11-1912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1.67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348 0 7367 0 0,'-3'6'35'0'0,"-26"52"436"0"0,25-48-412 0 0,0-1 0 0 0,1 1 0 0 0,0 1 0 0 0,1-1-1 0 0,-1 3-58 0 0,0 33 1986 0 0,1 0-1 0 0,3 22-1985 0 0,8 45 725 0 0,-4-67-528 0 0,-2-1 1 0 0,-2 11-198 0 0,-2-34 151 0 0,0 1 1 0 0,-2-1-1 0 0,-1-1 0 0 0,-2 11-151 0 0,5-30 80 0 0,-1-1-13 0 0,1 1-62 0 0,0-1 0 0 0,-1 0 0 0 0,1 0 1 0 0,-1 0-1 0 0,1 0 0 0 0,-1 0 0 0 0,1 0 0 0 0,-1 0 0 0 0,0-1 1 0 0,1 1-1 0 0,-1 0 0 0 0,0-1 0 0 0,1 1 0 0 0,-1-1 0 0 0,0 0 0 0 0,0 0 1 0 0,0 0-1 0 0,1 0 0 0 0,-1 0 0 0 0,0 0 0 0 0,0 0 0 0 0,0 0 1 0 0,1-1-1 0 0,-1 1 0 0 0,0-1 0 0 0,1 1 0 0 0,-1-1 0 0 0,0 0 0 0 0,1 1 1 0 0,-1-1-6 0 0,-5-4-46 0 0,-1 0 1 0 0,1 0-1 0 0,1-1 1 0 0,-1 0 0 0 0,1 0-1 0 0,0-1 1 0 0,1 1-1 0 0,-1-1 1 0 0,0-2 45 0 0,-8-15-88 0 0,0 0-1 0 0,-2-7 89 0 0,3 3-61 0 0,-64-135-112 0 0,62 131 135 0 0,11 21 32 0 0,-2-1 7 0 0,1-1 0 0 0,0 0 1 0 0,2 0-1 0 0,-2-8-1 0 0,4 19 57 0 0,1 2 43 0 0,0 0 71 0 0,1 3 28 0 0,20 47 266 0 0,-1-5-134 0 0,4 21-331 0 0,-8-12 192 0 0,-2 0 0 0 0,-3 1 0 0 0,-1 1 0 0 0,-3 7-192 0 0,-6-49 155 0 0,-1-1 1 0 0,-1 0-1 0 0,0 4-155 0 0,1-14 160 0 0,0-3 2 0 0,0 0 4 0 0,0 0 2 0 0,-2-2-28 0 0,-2-3-135 0 0,0 1 0 0 0,1-1 1 0 0,0 1-1 0 0,0-1 0 0 0,0 0 0 0 0,1 0 0 0 0,-1-1 0 0 0,1 1 0 0 0,1 0 1 0 0,-2-4-6 0 0,-2-13-56 0 0,1 0 1 0 0,0-3 55 0 0,2 11-66 0 0,-15-156-502 0 0,9 76 261 0 0,4 49 116 0 0,2-4 191 0 0,2 29-42 0 0,1 1 1 0 0,1-1-1 0 0,3-15 42 0 0,-4 30-3 0 0,0 0-1 0 0,1 0 0 0 0,-1 1 1 0 0,1-1-1 0 0,0 0 0 0 0,1 1 1 0 0,-1-1-1 0 0,1 1 1 0 0,0 0-1 0 0,0 0 0 0 0,2-3 4 0 0,-4 6-1 0 0,1 0 0 0 0,-1-1-1 0 0,1 1 1 0 0,0 0 0 0 0,-1 0-1 0 0,1-1 1 0 0,0 2 0 0 0,-1-1-1 0 0,1 0 1 0 0,0 0 0 0 0,0 0-1 0 0,0 1 1 0 0,0-1 0 0 0,0 1-1 0 0,0 0 1 0 0,0-1 0 0 0,0 1-1 0 0,0 0 1 0 0,0 0 0 0 0,0 0-1 0 0,0 0 1 0 0,0 1 0 0 0,0-1-1 0 0,0 0 1 0 0,0 1 0 0 0,0 0-1 0 0,0-1 1 0 0,-1 1 0 0 0,1 0-1 0 0,0 0 2 0 0,9 5 13 0 0,-1 1 0 0 0,0 0 0 0 0,-1 0 0 0 0,0 1 0 0 0,0 1 0 0 0,0-1-1 0 0,-1 1 1 0 0,-1 1 0 0 0,7 8-13 0 0,0 3 110 0 0,-1 1 0 0 0,-1 0 0 0 0,-1 1 1 0 0,4 13-111 0 0,-9-21 163 0 0,-1 1 1 0 0,-1 1 0 0 0,0-1 0 0 0,-1 0 0 0 0,-1 1 0 0 0,-1 0 0 0 0,0 3-164 0 0,-1-18 210 0 0,0-2-61 0 0,0 0-21 0 0,0 0-7 0 0,-2-1-10 0 0,-3-2-112 0 0,1 1 0 0 0,-1-1 0 0 0,1 0-1 0 0,0-1 1 0 0,0 1 0 0 0,0-1 0 0 0,1 0 0 0 0,-1 0 0 0 0,1 0 0 0 0,0 0 0 0 0,0-1-1 0 0,0 1 1 0 0,-1-4 1 0 0,-6-13-220 0 0,1 0 0 0 0,-4-13 220 0 0,11 26-49 0 0,-30-78-1290 0 0,16 37 119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8.923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500 15 5063 0 0,'0'0'390'0'0,"-1"1"-252"0"0,-13 11 180 0 0,12-8-97 0 0,1-1 6 0 0,-2 1 167 0 0,1 0 0 0 0,0 0 0 0 0,0 0 0 0 0,0 1 1 0 0,0-1-1 0 0,1 0 0 0 0,0 1 0 0 0,-1 4-394 0 0,-2 11 86 0 0,1 0 0 0 0,1 0-1 0 0,1 17-85 0 0,0 2 7 0 0,5 121 50 0 0,-3-152-55 0 0,2 27-73 0 0,-1 0 0 0 0,-2 1-1 0 0,-4 31 72 0 0,0-15-12 0 0,1-40 30 0 0,3-10 70 0 0,0-2 22 0 0,0 0 2 0 0,-11 0 227 0 0,7-1-100 0 0,-2-3-155 0 0,1-1 1 0 0,0 1 0 0 0,1-1-1 0 0,-1 0 1 0 0,1-1 0 0 0,0 1 0 0 0,0-1-85 0 0,-10-17 70 0 0,-2-5-70 0 0,2 3 69 0 0,-108-184 17 0 0,65 128-8 0 0,9 12-24 0 0,13 21-35 0 0,23 32-5 0 0,1 0 0 0 0,0 0 1 0 0,1-1-1 0 0,-1-5-14 0 0,9 18 62 0 0,-2-2 14 0 0,15 23-11 0 0,8 7-65 0 0,5 10-79 0 0,35 62-36 0 0,4 6-12 0 0,3 2-4 0 0,3 15 131 0 0,-53-92-11 0 0,-10-15 22 0 0,-5-10 42 0 0,-1-2 14 0 0,0 0 18 0 0,0 0 33 0 0,-2-2-5 0 0,-7-9-72 0 0,1 0 0 0 0,-1-1 0 0 0,2 0 0 0 0,0 0 0 0 0,-3-8-41 0 0,-7-12 4 0 0,-16-24-296 0 0,-3 1 0 0 0,-12-13 292 0 0,-44-53-72 0 0,80 104 72 0 0,9 12 0 0 0,0 0 0 0 0,-1 0 0 0 0,0 0 0 0 0,0 0 0 0 0,-1 1 0 0 0,-4-5 0 0 0,1 4 15 0 0,7 5 14 0 0,1 2 1 0 0,2 9-34 0 0,0-1 0 0 0,1 0 0 0 0,0 1 0 0 0,1-1 0 0 0,0-1 0 0 0,0 1 0 0 0,7 9 4 0 0,6 9-83 0 0,21 25 83 0 0,-5-9-6 0 0,54 75-165 0 0,-70-92 54 0 0,0 1 0 0 0,-2 1 0 0 0,6 16 117 0 0,-16-31-11 0 0,-4-11 34 0 0,-1 0-1 0 0,0-1 0 0 0,0 1 0 0 0,0-1 0 0 0,0 1 1 0 0,0 0-1 0 0,0-1 0 0 0,-1 1 0 0 0,1 0-22 0 0,-1 0 72 0 0,1-3 12 0 0,-3-1 51 0 0,-4 0-84 0 0,0 0 1 0 0,0-1-1 0 0,0 0 1 0 0,0-1-1 0 0,1 0 0 0 0,-1 0 1 0 0,1 0-1 0 0,0-1 1 0 0,0 1-1 0 0,0-2 0 0 0,0 1 1 0 0,-1-2-52 0 0,-12-11 66 0 0,1 0 0 0 0,-15-20-66 0 0,7 6-24 0 0,0-2 0 0 0,2 0 0 0 0,2-2 0 0 0,-6-12 24 0 0,20 32-27 0 0,4 9 8 0 0,1-1 0 0 0,-1 1-1 0 0,1-1 1 0 0,1 0 0 0 0,-1 0-1 0 0,1-1 1 0 0,0 1 0 0 0,1 0 0 0 0,0-1-1 0 0,0 1 1 0 0,0-1 0 0 0,1-2 19 0 0,0 10-1 0 0,0 0 0 0 0,0 0 1 0 0,0 0-1 0 0,0 0 0 0 0,0-1 1 0 0,0 1-1 0 0,0 0 1 0 0,0 0-1 0 0,0 0 0 0 0,0 0 1 0 0,0 0-1 0 0,0 0 0 0 0,0 0 1 0 0,0 0-1 0 0,0 0 0 0 0,0 0 1 0 0,0 0-1 0 0,0 0 1 0 0,0 0-1 0 0,0-1 0 0 0,0 1 1 0 0,0 0-1 0 0,0 0 0 0 0,0 0 1 0 0,0 0-1 0 0,0 0 0 0 0,0 0 1 0 0,1 0-1 0 0,-1 0 1 0 0,0 0-1 0 0,0 0 0 0 0,0 0 1 0 0,0 0-1 0 0,0 0 0 0 0,0 0 1 0 0,0 0-1 0 0,0 0 0 0 0,0 0 1 0 0,0 0-1 0 0,0 0 1 0 0,0 0-1 0 0,0 0 0 0 0,0 0 1 0 0,1 0-1 0 0,-1 0 0 0 0,0 0 1 0 0,0 0-1 0 0,0 0 0 0 0,0 0 1 0 0,0 0-1 0 0,0 0 1 0 0,0 0-1 0 0,0 0 0 0 0,0 0 1 0 0,0 0-1 0 0,0 0 0 0 0,0 0 1 0 0,0 0-1 0 0,0 0 0 0 0,1 0 1 0 0,-1 0-1 0 0,0 0 1 0 0,0 0-1 0 0,0 0 0 0 0,0 0 1 0 0,0 0-1 0 0,0 0 1 0 0,7 3-5 0 0,0 0 1 0 0,0 0-1 0 0,-1 0 1 0 0,1 1-1 0 0,-1 0 0 0 0,0 0 1 0 0,0 0-1 0 0,0 2 5 0 0,11 6-40 0 0,31 25-2 0 0,-1 3 0 0 0,23 27 42 0 0,-58-56 6 0 0,25 27-6 0 0,31 39 0 0 0,-50-53 0 0 0,0 1 0 0 0,-2 0 0 0 0,-1 1 0 0 0,1 4 0 0 0,-12-23 1 0 0,6 19 9 0 0,-9-23 45 0 0,-1-3 17 0 0,2-3 6 0 0,1-4-60 0 0,0-1 0 0 0,0 1 0 0 0,0-1 0 0 0,-1 1 0 0 0,0-1 0 0 0,-1 0-1 0 0,1-8-17 0 0,0-15 5 0 0,-1-15-5 0 0,-1 13-94 0 0,1 16 51 0 0,4-92-253 0 0,-3 84 220 0 0,2 0 0 0 0,0 1 1 0 0,4-10 75 0 0,-5 26-15 0 0,-1 1 1 0 0,1-1-1 0 0,1 1 1 0 0,-1 0-1 0 0,1-1 0 0 0,0 2 1 0 0,4-6 14 0 0,-6 10 2 0 0,-1 0 0 0 0,1-1 0 0 0,0 1 1 0 0,0 0-1 0 0,0 0 0 0 0,1 1 0 0 0,-1-1 1 0 0,0 0-1 0 0,1 1 0 0 0,-1-1 0 0 0,1 1 0 0 0,-1 0 1 0 0,1 0-1 0 0,0 0 0 0 0,0 0 0 0 0,-1 0 0 0 0,1 1 1 0 0,0-1-1 0 0,0 1 0 0 0,0 0 0 0 0,0 0 0 0 0,2 0-2 0 0,4 1 0 0 0,0 1 0 0 0,0 0 0 0 0,-1 1 0 0 0,1 0 0 0 0,0 0 0 0 0,-1 1 0 0 0,0 0 0 0 0,0 1 0 0 0,0-1 0 0 0,0 2 0 0 0,0 0 0 0 0,10 8 0 0 0,-1 1 0 0 0,0 1 0 0 0,13 16 0 0 0,5 12 84 0 0,17 28-84 0 0,-31-42 34 0 0,-2-7-13 0 0,-16-21 22 0 0,6 0-33 0 0,-8-2-10 0 0,1-1 0 0 0,-1 1 0 0 0,0 0 0 0 0,1-1 0 0 0,-1 1 0 0 0,0-1 0 0 0,0 1 0 0 0,1-1 0 0 0,-1 0 0 0 0,0 1 0 0 0,0-1 0 0 0,0 0 0 0 0,0 0 0 0 0,0 0 0 0 0,0 0 0 0 0,0 0 0 0 0,0 0 0 0 0,0 0 0 0 0,-1 0 0 0 0,1 0 0 0 0,0 0 0 0 0,-1 0 0 0 0,1-2 0 0 0,2-2 0 0 0,-1 0 0 0 0,0 0 0 0 0,0 0 0 0 0,-1 0 0 0 0,1-2 0 0 0,2-23-349 0 0,-1-1 0 0 0,-1 1-1 0 0,-1 0 1 0 0,-3-15 349 0 0,1-12-308 0 0,1 51 286 0 0,2-16-31 0 0,-2 20 121 0 0,0 2 28 0 0,3 1 0 0 0,0 1-73 0 0,-1-1 0 0 0,1 1-1 0 0,0-1 1 0 0,0 1 0 0 0,-1 0-1 0 0,1 0 1 0 0,-1 0 0 0 0,0 0-1 0 0,0 1 1 0 0,0-1 0 0 0,0 0-1 0 0,1 2-22 0 0,11 17 116 0 0,-5-8-45 0 0,-1-1-1 0 0,0 2 0 0 0,-1-1 1 0 0,2 7-71 0 0,22 57 74 0 0,-23-54-137 0 0,-6-17 19 0 0,0 0 1 0 0,0 0-1 0 0,1 1 0 0 0,2 1 44 0 0,0 0-187 0 0,16 31-769 0 0,-20-38 608 0 0,-1-1-515 0 0,0 0-2017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9.51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27 0 9215 0 0,'0'0'422'0'0,"0"0"-13"0"0,-1 2-264 0 0,-4 8-118 0 0,5-7-20 0 0,-1 1-1 0 0,1-1 1 0 0,0 0-1 0 0,0 1 1 0 0,0-1 0 0 0,0 1-1 0 0,0-1 1 0 0,1 0-1 0 0,0 3-6 0 0,11 32 83 0 0,-6-19 11 0 0,57 173 123 0 0,-51-153-285 0 0,12 44-224 0 0,-24-81 154 0 0,0-2-20 0 0,0 0-2 0 0,0 0 6 0 0,0 0 22 0 0,0 0 10 0 0,-1-2 2 0 0,-15-40-576 0 0,-6-22 696 0 0,-7-22-310 0 0,-34-87 143 0 0,55 145 335 0 0,8 26-43 0 0,0 2 38 0 0,0 0 146 0 0,2 2 67 0 0,5 3-189 0 0,-1 0-1 0 0,-1 1 0 0 0,1 0 0 0 0,-1 0 1 0 0,4 6-187 0 0,23 38 468 0 0,-17-26-268 0 0,33 56 736 0 0,-4 2 0 0 0,24 65-936 0 0,11 25 647 0 0,-71-158-581 0 0,0 0 0 0 0,1-1 0 0 0,4 5-66 0 0,-10-14-117 0 0,1 1-1 0 0,0-1 1 0 0,0 0-1 0 0,0 0 1 0 0,1 0 0 0 0,0-1-1 0 0,0 1 1 0 0,-1-1-1 0 0,2 0 1 0 0,4 2 117 0 0,6-1-4471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48.97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265 423 4031 0 0,'0'0'183'0'0,"0"0"44"0"0,0 0 81 0 0,0 0 38 0 0,0 0 6 0 0,0 0-6 0 0,0 0-29 0 0,0 0-12 0 0,0 0-1 0 0,0 0-18 0 0,0 0-81 0 0,0 0-40 0 0,0 0-5 0 0,0 0-10 0 0,0 0-48 0 0,-1 2-26 0 0,-14 18 82 0 0,9-8-92 0 0,-2 8-22 0 0,7-16-17 0 0,1 2-18 0 0,-20 48 149 0 0,15-38-78 0 0,0 0 0 0 0,-3 5-80 0 0,-11 30 152 0 0,-16 33-67 0 0,17-36 53 0 0,-22 62 264 0 0,23-68-233 0 0,6-13 277 0 0,-11 23-446 0 0,15-38 34 0 0,4-11-13 0 0,2 1 1 0 0,-4 14 82 0 0,3-13-92 0 0,-1 14 80 0 0,0 23-28 0 0,-6 74 43 0 0,8-95-96 0 0,2-17-8 0 0,1 1 4 0 0,1 16 45 0 0,-2-16-42 0 0,4 13 56 0 0,0-6-13 0 0,2 5 65 0 0,0-5-108 0 0,7 8-6 0 0,-12-18 3 0 0,2 2 36 0 0,7 5-22 0 0,2 1 22 0 0,-6-6-34 0 0,25 15 67 0 0,-31-18-71 0 0,0 0 0 0 0,1 0 0 0 0,-1 0 0 0 0,1 0 1 0 0,0-1-1 0 0,-1 1 0 0 0,1 0 0 0 0,1-1-5 0 0,25 8 92 0 0,-25-7-70 0 0,1 0-1 0 0,-1 0 1 0 0,1 0-1 0 0,-1 1 1 0 0,0-1-1 0 0,3 2-21 0 0,-1 0 18 0 0,-4-3-17 0 0,12 6 75 0 0,1-1 0 0 0,-1 0-1 0 0,1-1 1 0 0,0 0 0 0 0,7-1-76 0 0,14 2 131 0 0,-11-1 49 0 0,8-1-180 0 0,4-1 89 0 0,25 1 59 0 0,-22-2-76 0 0,-18 0 43 0 0,13-1-115 0 0,-23 0 58 0 0,0 0 0 0 0,6 1-58 0 0,21 1 196 0 0,397-7 790 0 0,-268 1-714 0 0,-130 3-110 0 0,0-2-1 0 0,3-3-161 0 0,12 0 221 0 0,1-2-89 0 0,8-1-8 0 0,-39 7-118 0 0,33-3 132 0 0,51 3-138 0 0,22 3 53 0 0,-81-1-42 0 0,-23 1-11 0 0,17 3 0 0 0,-18-1 0 0 0,17-1 0 0 0,15-1 0 0 0,47-2 0 0 0,-36 2 128 0 0,62 7-128 0 0,-92-5 24 0 0,108 9 80 0 0,-16-1-66 0 0,29 2 143 0 0,-130-12-129 0 0,-1 2 1 0 0,1 1-1 0 0,0 1 0 0 0,2 2-52 0 0,39 7 321 0 0,48 4-321 0 0,18 3 163 0 0,73 14-15 0 0,-93-23-28 0 0,25-1-25 0 0,-58-5 101 0 0,49-4-196 0 0,-104-2 1 0 0,-15 0 0 0 0,207 4 62 0 0,-124-2-34 0 0,15 1 6 0 0,-8-1-35 0 0,-8 0 0 0 0,103 1 67 0 0,-11-1-6 0 0,-137 0-48 0 0,71 5 38 0 0,4 0-3 0 0,24 3 22 0 0,-55-3 119 0 0,68-5-189 0 0,-119-2 40 0 0,117 4 70 0 0,-48 0 33 0 0,36-6-143 0 0,-44-1 128 0 0,7 4-128 0 0,-49 1 18 0 0,52 1 28 0 0,172 1 90 0 0,-169 6-79 0 0,-16-2 4 0 0,108 5 13 0 0,76 3-10 0 0,-133-13-27 0 0,-28-2-10 0 0,16 0-10 0 0,18 2 20 0 0,-65 0 6 0 0,74-7-43 0 0,88-18 31 0 0,-229 19-31 0 0,125-7 27 0 0,39-5 10 0 0,-105 7-8 0 0,12 3-29 0 0,85 3 35 0 0,-157 2-35 0 0,52 2 0 0 0,20 0 0 0 0,153-4 64 0 0,-237 2-64 0 0,40 0 1 0 0,88-2 9 0 0,9-2 59 0 0,-8 1-21 0 0,95 0 3 0 0,-137 4-38 0 0,412-16 51 0 0,-232 6 0 0 0,-38-4-9 0 0,-166 7-46 0 0,10-2-9 0 0,29-2 0 0 0,44-4 30 0 0,15-1 4 0 0,75 8 134 0 0,13 2-168 0 0,-101 6 41 0 0,-48 1-18 0 0,-67 0-23 0 0,29 5 0 0 0,-38-3 0 0 0,240 24 0 0 0,-225-22 32 0 0,1 2 0 0 0,21 9-32 0 0,7 4 0 0 0,-22-5 0 0 0,1-3 0 0 0,5-1 0 0 0,267 22 200 0 0,-264-30-162 0 0,0-3 0 0 0,16-4-38 0 0,71-2 132 0 0,-55 3-76 0 0,10 1-33 0 0,52-4 18 0 0,7-6 87 0 0,-130 8-57 0 0,9-3-71 0 0,4-1 47 0 0,11 0-37 0 0,23-6-10 0 0,-54 9 11 0 0,-22 3 2 0 0,4 0 7 0 0,0-1 0 0 0,7-3-20 0 0,45-4 0 0 0,-33 2 0 0 0,8 0 0 0 0,-22 5 0 0 0,1-2 0 0 0,-1 0 0 0 0,37-10 11 0 0,-40 10 10 0 0,-1 1 0 0 0,2 0-21 0 0,11-2 11 0 0,56-16-11 0 0,-72 19 0 0 0,0 0 0 0 0,-1-1 0 0 0,1-1 0 0 0,17-5 0 0 0,0-2 11 0 0,-23 10-1 0 0,12-6 1 0 0,1 0 0 0 0,-1-1-1 0 0,0-1 1 0 0,2-3-11 0 0,-6 5 0 0 0,1 0 0 0 0,29-15 0 0 0,-14 7 0 0 0,-13 5 0 0 0,-1-1 0 0 0,6-2 27 0 0,-17 10-14 0 0,7-13 22 0 0,-4 6 20 0 0,-3 5-58 0 0,12-13 4 0 0,-4 5-1 0 0,1 0 0 0 0,12-14 0 0 0,-13 14 0 0 0,-2-1 0 0 0,1 0 0 0 0,0 1 0 0 0,20-24 11 0 0,-3 0 53 0 0,-25 35-58 0 0,0 0 1 0 0,-1 0 0 0 0,1 0-1 0 0,-1 0 1 0 0,0 0 0 0 0,1 0-1 0 0,-1-1 1 0 0,0 1-7 0 0,3-7 0 0 0,3-2 0 0 0,2-3 0 0 0,-7 9 0 0 0,6-14 0 0 0,-1 2 0 0 0,-7 13 0 0 0,0 1 0 0 0,1 1 0 0 0,-1 0 0 0 0,0 0 0 0 0,1 0 0 0 0,-1-1 0 0 0,1 1 0 0 0,0 0 0 0 0,1-2 0 0 0,6-21 11 0 0,-5 6 102 0 0,-2 17-78 0 0,1-20 22 0 0,-1 8-57 0 0,-2 1 0 0 0,-1 0 0 0 0,0 0 0 0 0,0-1 0 0 0,-2 3 11 0 0,3 8 17 0 0,-3-4-1 0 0,-1 2 31 0 0,-1-2-35 0 0,0-1 32 0 0,-5-4 25 0 0,-7-5 94 0 0,14 13-114 0 0,2 4-57 0 0,-1 0-1 0 0,-11-10 121 0 0,6 4-100 0 0,0 0 20 0 0,-5-3-32 0 0,11 7-7 0 0,-1-3 45 0 0,-2-1-25 0 0,-6-11 109 0 0,9 13-125 0 0,1 2 45 0 0,-1 0 1 0 0,-2-5-56 0 0,2 5-63 0 0,1 0-16 0 0,1-1 72 0 0,0 3 14 0 0,-1-1-1 0 0,1 0 1 0 0,0 0-1 0 0,0 0 1 0 0,-1 1 0 0 0,1-1-1 0 0,-1 0 1 0 0,1 0-1 0 0,0 1 1 0 0,-1-1 0 0 0,1 0-1 0 0,-1 1-4 0 0,-6-8 54 0 0,-2 0-44 0 0,0-1-10 0 0,0-1-10 0 0,0 1-33 0 0,-2 1 32 0 0,1 1 11 0 0,-3-2 9 0 0,11 8 10 0 0,-8-7 14 0 0,-3-4-30 0 0,4 3-3 0 0,0 0 0 0 0,0 1 0 0 0,1-1 0 0 0,-5-9-29 0 0,9 11-2 0 0,-2-3 19 0 0,0-2 12 0 0,1-1 0 0 0,-1-1 0 0 0,-1 0 0 0 0,3 2 0 0 0,-2-1 0 0 0,0 0 0 0 0,1-1 0 0 0,0 1 0 0 0,0 0 0 0 0,2 0 0 0 0,-2 0 0 0 0,0 0 0 0 0,-1 0 0 0 0,1-1 0 0 0,-1-1 0 0 0,1 2 0 0 0,0 0 0 0 0,1 1 0 0 0,0-1 0 0 0,0 0 0 0 0,-1 0 0 0 0,1 0 0 0 0,-1 0 0 0 0,1 1 0 0 0,2-1 0 0 0,0 0 0 0 0,-2 0 0 0 0,-1 0 0 0 0,0 1 0 0 0,1-1 0 0 0,0 0 0 0 0,1 0 0 0 0,-1-1 0 0 0,0 1 0 0 0,0 0 0 0 0,-1 0 0 0 0,0 2 0 0 0,-1 0 0 0 0,1 0 0 0 0,0 0 0 0 0,1-2 0 0 0,0 1 0 0 0,0 0 0 0 0,-1 1 0 0 0,1-2 0 0 0,1 1 0 0 0,1-1 0 0 0,0 2-10 0 0,2 9-46 0 0,0 2-31 0 0,0 0-36 0 0,0 0 9 0 0,2 2 8 0 0,3 3-159 0 0,1 1 0 0 0,-1 1 0 0 0,0-1 0 0 0,-1 1 1 0 0,0 0-1 0 0,0 0 0 0 0,0 0 0 0 0,-1 0 0 0 0,0 1 0 0 0,1 2 265 0 0,4 15-1511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50.07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 0 1375 0 0,'0'0'66'0'0,"-1"2"-8"0"0,-2 3 327 0 0,1 1 0 0 0,-1 0 0 0 0,1-1 0 0 0,0 1 0 0 0,1 0 0 0 0,-1 4-385 0 0,0-4 1137 0 0,1 2-273 0 0,0 0-1 0 0,0 0 1 0 0,0 0-1 0 0,1 1 1 0 0,0-1-1 0 0,2 7-863 0 0,-1-4 427 0 0,1-1 0 0 0,1 0 0 0 0,0 0-1 0 0,4 10-426 0 0,3 1 166 0 0,1 0-1 0 0,1 0 0 0 0,0-2 0 0 0,6 7-165 0 0,29 37 143 0 0,-4-6-150 0 0,4 13 7 0 0,-38-54 9 0 0,30 46-330 0 0,-3 3 0 0 0,12 32 321 0 0,-18-23-343 0 0,-3 0-1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4.9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147 258 1839 0 0,'-1'2'323'0'0,"0"2"283"0"0,0 0 0 0 0,-1-1-1 0 0,0 1 1 0 0,0-1 0 0 0,0 1-1 0 0,0-1 1 0 0,-1 0 0 0 0,1 1 0 0 0,-1-1-1 0 0,0-1 1 0 0,0 1 0 0 0,-1 1-606 0 0,2-2 147 0 0,0-1-1 0 0,-1 0 1 0 0,1 1 0 0 0,0-1 0 0 0,-1 0 0 0 0,1 0 0 0 0,-1 0-1 0 0,1 0 1 0 0,-1-1 0 0 0,1 1 0 0 0,-1-1 0 0 0,0 1 0 0 0,1-1-1 0 0,-1 0 1 0 0,0 0 0 0 0,1 0 0 0 0,-1 0 0 0 0,1-1-1 0 0,-1 1 1 0 0,0-1-147 0 0,1 1 76 0 0,0-1 0 0 0,0 1 0 0 0,1-1 0 0 0,-1 0 0 0 0,0 0 0 0 0,0 1 0 0 0,1-1 0 0 0,-1 0 0 0 0,1-1 0 0 0,-1 1 0 0 0,1 0 0 0 0,0 0 0 0 0,-1 0 0 0 0,1-1 0 0 0,0 1 0 0 0,0-1 0 0 0,0 1 0 0 0,0-1 0 0 0,-1-1-76 0 0,1 1 71 0 0,0 0-1 0 0,0-1 1 0 0,1 1 0 0 0,-1-1 0 0 0,1 1-1 0 0,0-1 1 0 0,-1 1 0 0 0,1-1-1 0 0,0 1 1 0 0,0-1 0 0 0,1 0-1 0 0,-1 1 1 0 0,0-1 0 0 0,1 1-71 0 0,2-10 94 0 0,0 0 0 0 0,1 0 0 0 0,1 0 0 0 0,0 1 0 0 0,0 0 0 0 0,1 0 0 0 0,0 1-1 0 0,1-1 1 0 0,5-5-94 0 0,-6 9 25 0 0,0 0 0 0 0,1 0 0 0 0,0 1-1 0 0,0-1 1 0 0,0 2 0 0 0,1-1 0 0 0,0 1-1 0 0,0 0 1 0 0,0 1 0 0 0,0 0 0 0 0,1 0-1 0 0,8-2-24 0 0,-12 5 0 0 0,6-3 0 0 0,1 1 0 0 0,0 1 0 0 0,5-1 0 0 0,-13 3 0 0 0,0 0 0 0 0,1 0 0 0 0,-1 0 0 0 0,0 0 0 0 0,0 1 0 0 0,1 0 0 0 0,-1 0 0 0 0,0 0 0 0 0,0 0 0 0 0,0 1 0 0 0,2 0 0 0 0,-1 1 11 0 0,0 0 0 0 0,1 0 0 0 0,-1 0 0 0 0,-1 1 0 0 0,1-1 0 0 0,0 1 0 0 0,-1 0 0 0 0,0 1 0 0 0,0-1 0 0 0,3 5-11 0 0,-4-5 30 0 0,-1 0 0 0 0,1 0-1 0 0,-1 0 1 0 0,0 1 0 0 0,0 0 0 0 0,-1-1 0 0 0,1 1 0 0 0,-1 0-1 0 0,0-1 1 0 0,0 1 0 0 0,-1 0 0 0 0,1 0 0 0 0,-1 2-30 0 0,0 4 125 0 0,-1 0 0 0 0,-1 0 0 0 0,0 0 0 0 0,0 0 1 0 0,-1 0-1 0 0,-1 0 0 0 0,1-1 0 0 0,-2 1 1 0 0,1-1-1 0 0,-2 0 0 0 0,0 0-125 0 0,1-1 80 0 0,-1 0 0 0 0,0 0-1 0 0,-1-1 1 0 0,0 0 0 0 0,0 0 0 0 0,0-1-1 0 0,-1 0 1 0 0,-1 0 0 0 0,1-1-1 0 0,-1 0 1 0 0,-8 4-80 0 0,11-7 44 0 0,0 0-1 0 0,0-1 0 0 0,0 0 0 0 0,0 0 1 0 0,0-1-1 0 0,-1 0 0 0 0,1 0 1 0 0,0 0-1 0 0,-1-1 0 0 0,1 0 1 0 0,-1 0-1 0 0,1 0 0 0 0,0-1 1 0 0,-1 0-1 0 0,1 0 0 0 0,0-1 0 0 0,0 0 1 0 0,0 0-1 0 0,0 0 0 0 0,0-1 1 0 0,0 1-1 0 0,0-2 0 0 0,1 1 1 0 0,0-1-1 0 0,0 1 0 0 0,0-1 1 0 0,-1-1-44 0 0,4 2 10 0 0,-1 0 1 0 0,1 1 0 0 0,0-1-1 0 0,0 0 1 0 0,0 0 0 0 0,0 0-1 0 0,1 0 1 0 0,-1 0 0 0 0,1-1-1 0 0,0 1 1 0 0,0 0 0 0 0,0-1 0 0 0,0-2-11 0 0,0 0 4 0 0,1 1 0 0 0,0 0 0 0 0,0 0 0 0 0,0 0 0 0 0,1 0 0 0 0,0 0 0 0 0,0 0 0 0 0,0 0 0 0 0,1-1-4 0 0,1-4-9 0 0,1 0-1 0 0,1 0 1 0 0,0 1 0 0 0,0 0 0 0 0,1 0-1 0 0,0 0 1 0 0,0 1 0 0 0,1-1 0 0 0,1 1 9 0 0,8-8-20 0 0,1 0 0 0 0,0 0 1 0 0,1 2-1 0 0,3-1 20 0 0,-12 9-9 0 0,1 0 0 0 0,-1 1 0 0 0,1 0 0 0 0,0 1 0 0 0,0 0 0 0 0,0 0 0 0 0,1 1 0 0 0,0 0 0 0 0,8 0 9 0 0,-15 3-5 0 0,0 0 1 0 0,0 0 0 0 0,0 0 0 0 0,0 0 0 0 0,0 1 0 0 0,0 0 0 0 0,0 0-1 0 0,0 0 1 0 0,-1 0 0 0 0,1 1 0 0 0,0-1 0 0 0,-1 1 0 0 0,1 0 0 0 0,0 0 4 0 0,-2 0 0 0 0,1 0 0 0 0,-1-1 0 0 0,0 1 1 0 0,1 0-1 0 0,-1 0 0 0 0,0 0 0 0 0,0 1 0 0 0,-1-1 1 0 0,1 0-1 0 0,0 1 0 0 0,-1-1 0 0 0,1 1 1 0 0,-1-1-1 0 0,0 1 0 0 0,0 0 0 0 0,0 0 1 0 0,0-1-1 0 0,-1 1 0 0 0,1 1 0 0 0,0 9 5 0 0,-1-1 0 0 0,0 1 0 0 0,-1 0-1 0 0,0-1 1 0 0,-1 1 0 0 0,0-1 0 0 0,-1 1 0 0 0,-3 5-5 0 0,-1 2 64 0 0,-1 0 0 0 0,0-1 1 0 0,-2 0-1 0 0,-8 13-64 0 0,10-21 86 0 0,1 0 0 0 0,-2 0 0 0 0,1 0 0 0 0,-1-1 0 0 0,-1-1 0 0 0,0 0 0 0 0,-8 6-86 0 0,12-10 48 0 0,0-1 0 0 0,-1 0 0 0 0,1-1 0 0 0,-1 1-1 0 0,0-1 1 0 0,0-1 0 0 0,0 1 0 0 0,0-1 0 0 0,-1-1 0 0 0,1 1 0 0 0,0-1-1 0 0,-1 0 1 0 0,1-1 0 0 0,-6 0-48 0 0,5 0 51 0 0,0-1 0 0 0,0 0 0 0 0,0-1 0 0 0,0 1 0 0 0,0-2 0 0 0,0 1 0 0 0,1-1 0 0 0,-1 0 0 0 0,1-1 0 0 0,-5-2-51 0 0,8 3 13 0 0,0 1 0 0 0,0-1 0 0 0,1 0 0 0 0,-1 0 0 0 0,1-1 0 0 0,-1 1 0 0 0,1-1 0 0 0,0 0 0 0 0,0 0 0 0 0,1 0 0 0 0,-1 0 0 0 0,1 0 0 0 0,0 0 0 0 0,0-1 0 0 0,0 1 0 0 0,1-1 0 0 0,-1 0 0 0 0,1-2-13 0 0,0-2 1 0 0,0 1-1 0 0,1-1 0 0 0,0 0 1 0 0,0 1-1 0 0,1-1 0 0 0,0 1 1 0 0,0-1-1 0 0,1 1 0 0 0,1-1 1 0 0,-1 1-1 0 0,4-8 0 0 0,4-4-6 0 0,0-1 0 0 0,1 1-1 0 0,13-17 7 0 0,-14 22-14 0 0,1 1-1 0 0,1 0 0 0 0,0 1 0 0 0,0 0 0 0 0,1 1 1 0 0,1 0-1 0 0,0 1 0 0 0,1 1 0 0 0,0 0 1 0 0,14-6 14 0 0,-25 14-3 0 0,0 0 0 0 0,1 1 1 0 0,-1-1-1 0 0,1 1 1 0 0,-1 0-1 0 0,1 1 1 0 0,-1-1-1 0 0,1 1 1 0 0,-1 0-1 0 0,1 0 1 0 0,-1 0-1 0 0,1 0 1 0 0,-1 1-1 0 0,1 0 1 0 0,-1 0-1 0 0,0 0 1 0 0,1 1-1 0 0,-1-1 1 0 0,0 1-1 0 0,0 0 1 0 0,0 0-1 0 0,0 1 1 0 0,0-1 1 0 0,2 2 2 0 0,-1 0-1 0 0,0 0 0 0 0,0 1 1 0 0,-1-1-1 0 0,1 1 0 0 0,-1 0 1 0 0,0 0-1 0 0,0 0 0 0 0,-1 1 1 0 0,0-1-1 0 0,0 1 0 0 0,0 0 1 0 0,0 0-1 0 0,-1 0 0 0 0,2 6 0 0 0,-3-2 2 0 0,1 0 0 0 0,-1 1-1 0 0,0-1 1 0 0,-1 0 0 0 0,-1 0 0 0 0,1 1 0 0 0,-1-1-1 0 0,-2 4-1 0 0,-3 15 52 0 0,-2-1 0 0 0,-4 10-52 0 0,1-7 144 0 0,-13 25-144 0 0,17-40 60 0 0,-1-1 1 0 0,-1 0 0 0 0,-1-1-1 0 0,-5 6-60 0 0,10-13 37 0 0,-1-1 0 0 0,0 0 0 0 0,0 0 0 0 0,0-1 1 0 0,-1 0-1 0 0,0 0 0 0 0,0 0 0 0 0,0-1 0 0 0,-1 0-37 0 0,4-2 20 0 0,0 0 1 0 0,-1-1-1 0 0,1 1 0 0 0,0-1 1 0 0,-1 0-1 0 0,1 0 0 0 0,-1 0 1 0 0,0-1-1 0 0,1 0 1 0 0,-1 0-1 0 0,1 0 0 0 0,-1 0 1 0 0,1-1-1 0 0,-1 1 0 0 0,1-1 1 0 0,-1 0-1 0 0,0-1-20 0 0,2 0 11 0 0,-1 1 0 0 0,1-1 0 0 0,0 0 0 0 0,0 0 0 0 0,0 0-1 0 0,0 0 1 0 0,0 0 0 0 0,1-1 0 0 0,-1 1 0 0 0,1-1 0 0 0,0 0 0 0 0,-1 0 0 0 0,1 0-1 0 0,0 0 1 0 0,1 0 0 0 0,-1 0 0 0 0,0-1 0 0 0,1 1 0 0 0,0 0 0 0 0,0-1 0 0 0,0 1-1 0 0,0-1-10 0 0,-1-6 7 0 0,0 0 0 0 0,1 0 0 0 0,0 0 0 0 0,1 0 0 0 0,0 0 0 0 0,1 0 0 0 0,0-4-7 0 0,2-1-8 0 0,0 0-1 0 0,1 0 0 0 0,0 1 1 0 0,1-1-1 0 0,7-11 9 0 0,6-11-81 0 0,13-18 81 0 0,-13 26-33 0 0,1 1 1 0 0,1 1-1 0 0,2 0 0 0 0,0 2 0 0 0,6-3 33 0 0,-24 24 0 0 0,0 0 0 0 0,0 1 0 0 0,1 0 0 0 0,-1 0 0 0 0,1 0 0 0 0,0 0 0 0 0,0 1 0 0 0,0 0 0 0 0,1 0 0 0 0,-1 0 0 0 0,0 1 0 0 0,1 0 0 0 0,2-1 0 0 0,-5 2 0 0 0,0 0 0 0 0,-1-1 0 0 0,1 1 0 0 0,0 1 0 0 0,0-1 0 0 0,0 0 0 0 0,0 1 0 0 0,0-1 0 0 0,0 1 0 0 0,0 0 0 0 0,0 0 0 0 0,-1 0 0 0 0,1 0 0 0 0,0 1 0 0 0,-1-1 0 0 0,1 1 0 0 0,-1 0 0 0 0,1-1 0 0 0,-1 1 0 0 0,0 0 0 0 0,0 0 0 0 0,0 1 0 0 0,0-1 0 0 0,0 0 0 0 0,0 1 0 0 0,2 4 0 0 0,-1-1 0 0 0,0 0 0 0 0,0 1 0 0 0,0 0 0 0 0,-1 0 0 0 0,0 0 0 0 0,-1 0 0 0 0,1 0 0 0 0,-1 0 0 0 0,-1 0 0 0 0,1 3 0 0 0,-1 11 0 0 0,-1 0 0 0 0,-1 0 0 0 0,-1 5 0 0 0,-1-6 21 0 0,0 0-1 0 0,-1-1 1 0 0,-1 0 0 0 0,-8 18-21 0 0,-4 0 98 0 0,-19 32-98 0 0,34-62 7 0 0,-9 13 45 0 0,0-1 0 0 0,-1 0 0 0 0,-7 8-52 0 0,17-24 10 0 0,0 0-1 0 0,0-1 0 0 0,0 1 1 0 0,0-1-1 0 0,0 1 1 0 0,-1-1-1 0 0,1 0 1 0 0,-1 0-1 0 0,0 0 1 0 0,1-1-1 0 0,-1 1 1 0 0,0-1-1 0 0,0 0 0 0 0,-1 0-9 0 0,3-1 7 0 0,0 1-1 0 0,0-1 0 0 0,0 0 0 0 0,-1 0 0 0 0,1 0 0 0 0,0-1 1 0 0,0 1-1 0 0,0 0 0 0 0,0-1 0 0 0,0 1 0 0 0,0-1 0 0 0,0 0 1 0 0,0 0-1 0 0,0 1 0 0 0,0-1 0 0 0,0 0 0 0 0,1-1 0 0 0,-1 1 1 0 0,0 0-1 0 0,1-1 0 0 0,-1 1 0 0 0,1-1 0 0 0,-1 1 0 0 0,1-1 0 0 0,0 1 1 0 0,0-1-1 0 0,-1-1-6 0 0,-1-3 5 0 0,0 1 1 0 0,1-1-1 0 0,0 1 1 0 0,0-1-1 0 0,1 0 1 0 0,0 0-1 0 0,0 0 1 0 0,0 0-1 0 0,0 0 0 0 0,1 0 1 0 0,0 0-1 0 0,1 0 1 0 0,0-4-6 0 0,1-8 2 0 0,2 1 0 0 0,0-1 0 0 0,6-15-2 0 0,2-1-24 0 0,1 2 0 0 0,2-1 0 0 0,9-13 24 0 0,-13 27-13 0 0,1 1-1 0 0,0 0 0 0 0,1 1 0 0 0,2 0 0 0 0,-1 1 0 0 0,6-3 14 0 0,-15 15-5 0 0,0 0-1 0 0,0 1 0 0 0,0-1 0 0 0,1 1 0 0 0,-1 0 0 0 0,1 1 0 0 0,0-1 0 0 0,0 1 0 0 0,1 0 6 0 0,8-2 0 0 0,-14 4 0 0 0,1 0 0 0 0,-1 0 0 0 0,0 0 0 0 0,1 1 0 0 0,-1-1 0 0 0,0 0 0 0 0,0 1 0 0 0,1-1 0 0 0,-1 0 0 0 0,1 1 1 0 0,-1 0 1 0 0,1 0-1 0 0,-1 0 0 0 0,1 0 1 0 0,-1 1-1 0 0,1-1 0 0 0,-1 0 1 0 0,0 1-1 0 0,0-1 0 0 0,1 0 0 0 0,-1 1 1 0 0,0 0-1 0 0,0-1 0 0 0,0 1 1 0 0,-1-1-1 0 0,1 1 0 0 0,0 0 1 0 0,-1 0-1 0 0,1-1 0 0 0,-1 1 0 0 0,0 0 1 0 0,1 0-1 0 0,-1 0 0 0 0,0 1-1 0 0,1 5 20 0 0,-1 0-1 0 0,0 0 0 0 0,-1 0 1 0 0,0 0-1 0 0,0 1-19 0 0,-2 4 38 0 0,0-1-1 0 0,0 1 1 0 0,-1-1 0 0 0,-1 0-1 0 0,0-1 1 0 0,-1 1-1 0 0,-2 2-37 0 0,-9 14 131 0 0,-2-1-1 0 0,-5 5-130 0 0,18-24 23 0 0,-1 0 0 0 0,0-1 0 0 0,0 0 0 0 0,-3 1-23 0 0,6-5-18 0 0,1 0-1 0 0,-1 0 0 0 0,0-1 1 0 0,0 0-1 0 0,0 0 1 0 0,0 0-1 0 0,0 0 1 0 0,-1-1-1 0 0,1 1 1 0 0,-1-1 18 0 0,5-1-33 0 0,0 0 0 0 0,-1 0 0 0 0,1 0 0 0 0,0 0 0 0 0,0 0 0 0 0,0 0 0 0 0,0 0 0 0 0,0 0 0 0 0,0 0 0 0 0,0 0 0 0 0,0 0 0 0 0,-1 0 0 0 0,1 0 0 0 0,0 0 0 0 0,0 0 0 0 0,0 0 0 0 0,0 0 0 0 0,0 0 1 0 0,0 0-1 0 0,0 0 0 0 0,0 0 0 0 0,0 0 0 0 0,-1 0 0 0 0,1 0 0 0 0,0 0 0 0 0,0 0 0 0 0,0 0 0 0 0,0 0 0 0 0,0 0 0 0 0,0 0 0 0 0,0-1 0 0 0,0 1 0 0 0,0 0 0 0 0,0 0 0 0 0,0 0 0 0 0,0 0 33 0 0,-6-9-5573 0 0,4-6-1882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0.9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0 314 1375 0 0,'0'0'315'0'0,"0"0"785"0"0,0 0 349 0 0,0 0 73 0 0,0 0-120 0 0,0 0-551 0 0,0 0-239 0 0,0 0-48 0 0,0 0-23 0 0,0 0-53 0 0,0 0-28 0 0,0 0-4 0 0,0 0-8 0 0,2-1-34 0 0,0 0-353 0 0,2-1 125 0 0,1 0 0 0 0,0 0-1 0 0,-1 0 1 0 0,1-1 0 0 0,-1 0 0 0 0,2-2-186 0 0,9-7 1117 0 0,13-9-1117 0 0,10-8 683 0 0,122-98 1105 0 0,-79 68-1310 0 0,-73 53-430 0 0,0 1 0 0 0,1 0 0 0 0,7-2-48 0 0,7-2 226 0 0,10-1-226 0 0,-25 8-50 0 0,-7 2-278 0 0,-1 0-98 0 0,0 0-20 0 0,0 0-154 0 0,0 0-638 0 0,0 0-276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6.5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104 378 2759 0 0,'0'0'362'0'0,"0"0"474"0"0,0 0 204 0 0,-2 1 44 0 0,-8 15 652 0 0,9-15-1158 0 0,0 1-30 0 0,-10 26 1132 0 0,10-27-1112 0 0,1 1 2 0 0,-1-1-395 0 0,-1 14 1202 0 0,2-14-1240 0 0,0-1 1 0 0,0 1 0 0 0,-1 0 0 0 0,1-1 0 0 0,0 1 0 0 0,0 0 0 0 0,-1-1 0 0 0,1 1 0 0 0,0 0 0 0 0,-1-1-1 0 0,1 1 1 0 0,-1 0 0 0 0,1-1 0 0 0,-1 1 0 0 0,1-1 0 0 0,-1 1 0 0 0,1-1 0 0 0,-1 0 0 0 0,0 1-138 0 0,-6 2 401 0 0,5-3-17 0 0,0-1-7 0 0,-1 0-293 0 0,1 0 0 0 0,0-1 0 0 0,-1 0 0 0 0,1 1 0 0 0,0-1 0 0 0,0 0 0 0 0,0 0 0 0 0,0 0 0 0 0,0 0 0 0 0,0 0 0 0 0,0-1-1 0 0,1 1-83 0 0,-2-4 150 0 0,0 0 0 0 0,0 1 1 0 0,1-1-1 0 0,0 0 0 0 0,0-2-150 0 0,-2-10 119 0 0,0 0 0 0 0,1 0 0 0 0,1 0 0 0 0,1 0 0 0 0,1 0 0 0 0,1-3-119 0 0,3-34 163 0 0,5-20-163 0 0,-7 61 38 0 0,1-1 0 0 0,0 0 0 0 0,5-12-38 0 0,-6 22 8 0 0,0 0 1 0 0,0 0-1 0 0,1 0 1 0 0,-1 0-1 0 0,1 0 1 0 0,1 1-1 0 0,-1-1 1 0 0,0 1-1 0 0,1 0 1 0 0,0 0-1 0 0,0 0 1 0 0,1 0-9 0 0,-3 2 2 0 0,1 1 0 0 0,-1 0 1 0 0,0 0-1 0 0,0 0 0 0 0,1 0 1 0 0,-1 1-1 0 0,1-1 0 0 0,-1 1 1 0 0,1-1-1 0 0,-1 1 0 0 0,1 0 1 0 0,-1 0-1 0 0,1 0 0 0 0,-1 0 1 0 0,2 1-3 0 0,1-1 3 0 0,1 1 0 0 0,-1 1 0 0 0,0-1 0 0 0,0 1 0 0 0,0-1 0 0 0,4 3-3 0 0,0 1 0 0 0,0 1 0 0 0,-1-1 0 0 0,0 1 0 0 0,0 1 0 0 0,-1-1 0 0 0,1 1 0 0 0,-1 1 0 0 0,2 2 0 0 0,8 13 0 0 0,-1-1 0 0 0,5 12 0 0 0,-11-16 57 0 0,0 1-1 0 0,-1 0 1 0 0,-2 1-1 0 0,1 0 1 0 0,-2 0-1 0 0,-1 0 1 0 0,0 1-1 0 0,-2 0 1 0 0,0 0 0 0 0,-2 0-1 0 0,0 0 1 0 0,-1 0-1 0 0,-1 1 1 0 0,-1-1-1 0 0,-1 1-56 0 0,1-13 111 0 0,0 0 1 0 0,0-1-1 0 0,-1 1 0 0 0,0-1 0 0 0,0 0 0 0 0,-1 1 0 0 0,-5 6-111 0 0,8-12 44 0 0,-1-1 0 0 0,0 1 0 0 0,0-1 0 0 0,0 0 0 0 0,0 1 0 0 0,0-1 0 0 0,-1 0 0 0 0,1 0 0 0 0,-1 0-1 0 0,1-1 1 0 0,-1 1 0 0 0,0-1 0 0 0,0 1 0 0 0,1-1 0 0 0,-1 0 0 0 0,0 0 0 0 0,0 0 0 0 0,0 0 0 0 0,0-1 0 0 0,-1 1-1 0 0,1-1 1 0 0,0 0 0 0 0,0 0 0 0 0,-1 0-44 0 0,-1 0 20 0 0,0-1 0 0 0,0 0 0 0 0,0 0 0 0 0,0 0 0 0 0,1 0 0 0 0,-1-1 0 0 0,0 0 0 0 0,1 0 0 0 0,-1 0-1 0 0,1-1 1 0 0,-1 0-20 0 0,-1-1 52 0 0,0-1 0 0 0,1 1 0 0 0,0-1 0 0 0,0 0 0 0 0,0 0-1 0 0,1-1 1 0 0,-3-3-52 0 0,-1-3 70 0 0,1-1 0 0 0,1 1 0 0 0,0-1 0 0 0,0-1 0 0 0,1 1 0 0 0,1-1 0 0 0,-2-9-70 0 0,2 2-10 0 0,1-1-1 0 0,0 0 1 0 0,2 0 0 0 0,0-21 10 0 0,2 26-10 0 0,1 0 1 0 0,0-1-1 0 0,2 1 1 0 0,-1 0-1 0 0,2 1 0 0 0,4-9 10 0 0,-6 17-9 0 0,0 0 0 0 0,1 0-1 0 0,0 1 1 0 0,1 0-1 0 0,0 0 1 0 0,0 0 0 0 0,0 0-1 0 0,1 1 1 0 0,1-1 9 0 0,-4 4-7 0 0,1-1 0 0 0,0 1 0 0 0,0 1 1 0 0,0-1-1 0 0,0 0 0 0 0,0 1 0 0 0,0 0 0 0 0,1 0 1 0 0,-1 0-1 0 0,1 1 0 0 0,0-1 0 0 0,0 1 1 0 0,-1 0-1 0 0,1 0 0 0 0,0 1 0 0 0,2-1 7 0 0,0 2-5 0 0,-1-1-1 0 0,0 1 1 0 0,1 0-1 0 0,-1 0 1 0 0,0 1-1 0 0,0 0 1 0 0,0 0-1 0 0,0 0 1 0 0,0 1-1 0 0,0 0 1 0 0,-1 0-1 0 0,1 0 1 0 0,2 3 5 0 0,3 2-3 0 0,-1 2 1 0 0,1-1-1 0 0,-2 1 1 0 0,1 1-1 0 0,4 6 3 0 0,-8-7 0 0 0,1 0 0 0 0,-1 0 0 0 0,-1 0 0 0 0,0 0 0 0 0,-1 1 0 0 0,0 0 0 0 0,0 0 0 0 0,-1 0 0 0 0,0 0 0 0 0,-1 1 0 0 0,-1-1 0 0 0,0 1 0 0 0,0-1 0 0 0,-1 1 0 0 0,0 1 0 0 0,-1 5 7 0 0,-1 0 0 0 0,0 0 0 0 0,-4 13-7 0 0,4-23 7 0 0,0 1 0 0 0,-1-1-1 0 0,0 0 1 0 0,-1 0 0 0 0,0 0-1 0 0,0 0 1 0 0,0 0 0 0 0,-5 4-7 0 0,7-9 7 0 0,0-1-1 0 0,1 0 1 0 0,-1 0 0 0 0,0-1 0 0 0,0 1-1 0 0,0 0 1 0 0,-1-1 0 0 0,1 1 0 0 0,0-1-1 0 0,-1 0 1 0 0,1 0 0 0 0,0 1 0 0 0,-1-2-1 0 0,1 1 1 0 0,-1 0 0 0 0,0 0 0 0 0,1-1-1 0 0,-1 0 1 0 0,0 1 0 0 0,1-1 0 0 0,-1 0-1 0 0,0 0 1 0 0,1-1 0 0 0,-1 1 0 0 0,0 0-1 0 0,1-1 1 0 0,-1 0 0 0 0,-1 0-7 0 0,-1-1 19 0 0,-1 0-1 0 0,0-1 1 0 0,1 0 0 0 0,-1 0-1 0 0,1 0 1 0 0,0-1 0 0 0,0 0-1 0 0,0 0 1 0 0,1 0 0 0 0,-1 0-1 0 0,-2-5-18 0 0,0 0 13 0 0,0 0 0 0 0,0 0-1 0 0,1-1 1 0 0,0 0 0 0 0,1 0-1 0 0,1-1 1 0 0,-1 1-1 0 0,1-1 1 0 0,1 0 0 0 0,0 0-1 0 0,-1-10-12 0 0,1 1-13 0 0,1 0 1 0 0,0 0-1 0 0,1-1 0 0 0,2 1 0 0 0,0-5 13 0 0,0 16-5 0 0,0 1 0 0 0,1-1 0 0 0,0 1 0 0 0,0 0 1 0 0,1 0-1 0 0,0 0 0 0 0,0 0 0 0 0,1 0 0 0 0,0 0 0 0 0,0 1 0 0 0,1 0 0 0 0,0 0 0 0 0,4-5 5 0 0,-7 10-3 0 0,0 0 0 0 0,0 1 0 0 0,0-1 0 0 0,0 1 0 0 0,0-1 0 0 0,0 1 0 0 0,0 0 0 0 0,0 0 0 0 0,1-1 0 0 0,-1 2 0 0 0,0-1 0 0 0,1 0 0 0 0,-1 0-1 0 0,0 1 1 0 0,1-1 0 0 0,-1 1 0 0 0,1 0 0 0 0,-1 0 0 0 0,1 0 0 0 0,-1 0 0 0 0,2 0 3 0 0,-1 1-4 0 0,0-1 0 0 0,1 1 0 0 0,-1 0 0 0 0,0 0 0 0 0,0 1 0 0 0,0-1 0 0 0,0 1 0 0 0,0-1 0 0 0,-1 1 0 0 0,1 0 0 0 0,0 0 0 0 0,-1 0 0 0 0,1 0 0 0 0,-1 1 0 0 0,0-1 0 0 0,1 1 4 0 0,4 8-11 0 0,-1-1 1 0 0,0 1-1 0 0,0 1 0 0 0,-1-1 1 0 0,0 1-1 0 0,2 10 11 0 0,-3-7 1 0 0,0 0 0 0 0,-1 1-1 0 0,-1-1 1 0 0,0 0 0 0 0,-1 1-1 0 0,0-1 1 0 0,-1 1 0 0 0,-1-1 0 0 0,-1 1-1 0 0,0-1 1 0 0,-1 0 0 0 0,-1 1-1 0 0,0-1 1 0 0,-1-1 0 0 0,-5 12-1 0 0,8-23 10 0 0,-2 8 1 0 0,-1 0-1 0 0,0-1 1 0 0,-1 0 0 0 0,0 0-1 0 0,-1-1-10 0 0,5-6 7 0 0,0-1-1 0 0,0 0 0 0 0,-1 0 0 0 0,1 1 0 0 0,-1-1 0 0 0,1-1 0 0 0,-1 1 1 0 0,0 0-1 0 0,-1 0-6 0 0,2-1 10 0 0,0 0 1 0 0,1-1-1 0 0,-1 1 1 0 0,-1-1 0 0 0,1 1-1 0 0,0-1 1 0 0,0 0-1 0 0,0 0 1 0 0,0 0-1 0 0,0 0 1 0 0,0 0-1 0 0,0 0 1 0 0,0-1 0 0 0,0 1-1 0 0,-1-1-10 0 0,-1 0 17 0 0,0-1 0 0 0,0 1 0 0 0,1-1 0 0 0,-1 0 0 0 0,0-1 0 0 0,1 1 0 0 0,-1 0 0 0 0,1-1 0 0 0,0 0 0 0 0,-1 0 0 0 0,2 0 0 0 0,-1 0 0 0 0,0-1 0 0 0,0 1 0 0 0,1-1-17 0 0,-3-4 13 0 0,0-1-1 0 0,0 1 1 0 0,1-1 0 0 0,0 0-1 0 0,1 0 1 0 0,0-2-13 0 0,-1-4 9 0 0,0 0 1 0 0,2-1 0 0 0,0 0-1 0 0,1 1 1 0 0,0-1 0 0 0,2-12-10 0 0,0 8-1 0 0,2 0 0 0 0,0 1 0 0 0,1-1 0 0 0,1 1 0 0 0,1-3 1 0 0,-3 14-7 0 0,0 0 0 0 0,1 0 0 0 0,-1 1 0 0 0,1-1-1 0 0,1 1 1 0 0,-1-1 0 0 0,1 1 0 0 0,5-4 7 0 0,-7 8-5 0 0,0-1 0 0 0,1 1 1 0 0,-1 1-1 0 0,1-1 0 0 0,-1 0 0 0 0,1 1 0 0 0,0 0 1 0 0,0 0-1 0 0,0 0 0 0 0,0 0 0 0 0,1 1 0 0 0,-1-1 1 0 0,0 1-1 0 0,1 0 0 0 0,-1 1 0 0 0,1-1 0 0 0,0 1 5 0 0,1-1-2 0 0,0 1 0 0 0,-1 1 0 0 0,1-1 0 0 0,-1 1 0 0 0,1 0 0 0 0,-1 0 0 0 0,1 1 0 0 0,-1-1 0 0 0,1 1 0 0 0,-1 0 0 0 0,0 1 0 0 0,0-1 0 0 0,0 1 0 0 0,-1 0 0 0 0,1 0 0 0 0,0 1 0 0 0,-1-1 0 0 0,0 1 0 0 0,0 0-1 0 0,0 0 1 0 0,-1 0 0 0 0,1 1 0 0 0,-1-1 0 0 0,0 1 0 0 0,0 0 0 0 0,0 1 2 0 0,1 2 4 0 0,-1 0 1 0 0,0 0-1 0 0,0 1 0 0 0,-1-1 1 0 0,0 1-1 0 0,0 0 0 0 0,-1 0 0 0 0,0-1 1 0 0,-1 1-1 0 0,0 0 0 0 0,0 0 1 0 0,-1 0-1 0 0,0 0 0 0 0,-2 6-4 0 0,0-1 47 0 0,-1-1-1 0 0,0 1 1 0 0,-1-1-1 0 0,0 0 1 0 0,-1 0-1 0 0,-1 0 1 0 0,0-1-1 0 0,-8 11-46 0 0,10-16 17 0 0,-1-1-1 0 0,0 1 1 0 0,0-2-1 0 0,0 1 1 0 0,-1-1-1 0 0,1 0 0 0 0,-1 0 1 0 0,-5 2-17 0 0,0-1-16 0 0,0 0 1 0 0,0-1-1 0 0,-1 0 0 0 0,1-1 0 0 0,-2 0 16 0 0,9-3-342 0 0,0 0 0 0 0,0 0 0 0 0,-1-1 0 0 0,1 0-1 0 0,0 0 1 0 0,-1 0 0 0 0,1 0 0 0 0,0-1 0 0 0,0 0-1 0 0,-1 0 1 0 0,1 0 0 0 0,0-1 342 0 0,-17-6-7523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25.68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105 815 2303 0 0,'0'0'284'0'0,"0"0"354"0"0,0 0 156 0 0,0 0 34 0 0,0 0-77 0 0,0 0-342 0 0,0 0-149 0 0,-2 2-32 0 0,-2 6-29 0 0,2-7-103 0 0,2-1-31 0 0,0 3-11 0 0,0 7-33 0 0,0-8 36 0 0,0 0 23 0 0,-1 8-6 0 0,1-7 11 0 0,-1-1-16 0 0,1 10 1 0 0,7 4 332 0 0,0 8 494 0 0,-6-21-736 0 0,-1-3 0 0 0,0 0-4 0 0,0 0-16 0 0,2 1-4 0 0,5 7 0 0 0,-5-6 3 0 0,-2-2 10 0 0,0 0 3 0 0,0 0 0 0 0,3-1 0 0 0,1 0-89 0 0,1-1-1 0 0,-1 0 0 0 0,0 0 0 0 0,0 0 0 0 0,0 0 1 0 0,0-1-1 0 0,0 1 0 0 0,0-1 0 0 0,0 0 0 0 0,2-3-62 0 0,6-6 186 0 0,-1-1-1 0 0,4-7-185 0 0,9-9 175 0 0,36-46 117 0 0,-25 29-200 0 0,-19 26-55 0 0,38-50 39 0 0,-42 53-48 0 0,0-1 0 0 0,-2 0 1 0 0,2-6-29 0 0,52-131 94 0 0,-50 120-60 0 0,2-6-23 0 0,-7 16-11 0 0,1 1-1 0 0,3-5 1 0 0,0 6 54 0 0,12-17-54 0 0,-18 30 20 0 0,-1 0-1 0 0,2-6-19 0 0,0-1 18 0 0,1 2-1 0 0,9-12-17 0 0,-15 23 9 0 0,8-18 60 0 0,-3 8-3 0 0,2-7 0 0 0,-10 18-57 0 0,1 1 47 0 0,-1 2 21 0 0,0 0 6 0 0,0 0 10 0 0,0 0 1 0 0,0 0-12 0 0,0 0-2 0 0,0 0 0 0 0,0 0 0 0 0,0 0 0 0 0,0 0-2 0 0,0 0-12 0 0,0 0-2 0 0,0 0 2 0 0,-2 2 3 0 0,-6 5-4 0 0,-19 21 59 0 0,8-8-58 0 0,7-6-45 0 0,0-1 0 0 0,0 2 1 0 0,2-1-1 0 0,-8 14-21 0 0,-38 71 215 0 0,-3 5 151 0 0,42-75-272 0 0,-1-1 0 0 0,-15 17-94 0 0,-16 24 23 0 0,-89 134 30 0 0,123-182-47 0 0,-50 68 52 0 0,51-69-58 0 0,10-14 0 0 0,0-1 0 0 0,0 0 0 0 0,0 0 0 0 0,-4 4 0 0 0,-3 0 0 0 0,10-6 0 0 0,0 1 0 0 0,-9 7 0 0 0,0-2 0 0 0,0 0 0 0 0,1-1 0 0 0,0-1 0 0 0,0 0 0 0 0,-1 1 0 0 0,3-4-10 0 0,5-3-44 0 0,2-1-10 0 0,2-1 11 0 0,3-2 33 0 0,23-13-35 0 0,-14 7 42 0 0,0-1 1 0 0,0 0-1 0 0,-1-1 0 0 0,0 0 0 0 0,11-13 13 0 0,-11 12 0 0 0,1 0 0 0 0,3-1 0 0 0,17-14 0 0 0,4-7 13 0 0,2-3-51 0 0,1 3-1 0 0,22-13 39 0 0,-55 41 0 0 0,0 0 0 0 0,0-1 0 0 0,-1 0 0 0 0,7-7 0 0 0,4-8 0 0 0,1-3 0 0 0,-11 15 0 0 0,10-15 0 0 0,-2 6 0 0 0,-2-1 0 0 0,0-1 0 0 0,8-19 0 0 0,-22 39 0 0 0,10-16 0 0 0,4-4 0 0 0,-8 11 0 0 0,-3 3 0 0 0,1 1 0 0 0,0-1 0 0 0,3-3 0 0 0,-3 4 0 0 0,14-25 0 0 0,-4 8 0 0 0,-6 10 0 0 0,0 1 0 0 0,0 2 0 0 0,-1-1 0 0 0,1 0 0 0 0,-1 3 11 0 0,-3 6 32 0 0,5-4-33 0 0,0 1 1 0 0,-9 5-10 0 0,0 0-1 0 0,0 0 1 0 0,0 0-1 0 0,0 0 1 0 0,0 0 0 0 0,0 0-1 0 0,0 0 1 0 0,0 0 0 0 0,0 0-1 0 0,1 0 1 0 0,-1 0 0 0 0,0 0-1 0 0,0-1 1 0 0,0 1-1 0 0,0 0 1 0 0,0 0 0 0 0,0 0-1 0 0,0 0 1 0 0,0 0 0 0 0,0 0-1 0 0,0 0 1 0 0,0 0 0 0 0,0 0-1 0 0,0 0 1 0 0,0 0-1 0 0,1 0 1 0 0,-1 0 0 0 0,0 0-1 0 0,0 1 1 0 0,0-1 0 0 0,0 0-1 0 0,0 0 1 0 0,0 0 0 0 0,0 0-1 0 0,0 0 1 0 0,0 0 0 0 0,0 0-1 0 0,0 0 1 0 0,0 0-1 0 0,0 0 1 0 0,0 0 0 0 0,0 0-1 0 0,0 0 1 0 0,0 0 0 0 0,0 0-1 0 0,0 0 1 0 0,0 0 0 0 0,1 0-1 0 0,-1 0 1 0 0,0 0-1 0 0,0 1 1 0 0,0-1 0 0 0,0 0-1 0 0,0 0 1 0 0,0 0 0 0 0,0 0-1 0 0,0 0 1 0 0,0 0 0 0 0,0 0-1 0 0,0 0 1 0 0,0 0-1 0 0,0 0 1 0 0,0 0 0 0 0,0 0-1 0 0,0 0 1 0 0,-1 0 0 0 0,1 1-1 0 0,3 11 10 0 0,-4 0 1 0 0,0-7 32 0 0,-4 5-33 0 0,-2 3-10 0 0,-11 8 0 0 0,12-14 0 0 0,-1 1 0 0 0,-5 5 0 0 0,1-3 0 0 0,-1 3 0 0 0,8-10 0 0 0,-1-1 0 0 0,-16 19 0 0 0,8-8 0 0 0,1 2 0 0 0,0-1 0 0 0,-4 9 0 0 0,-19 24 0 0 0,22-31 0 0 0,1 0 0 0 0,-10 19 0 0 0,5-9-62 0 0,0 0-1 0 0,-2-1 0 0 0,-9 9 63 0 0,24-30-4 0 0,-47 64-471 0 0,-3 9 475 0 0,-18 26-585 0 0,59-86-229 0 0,2 1 0 0 0,-4 7 814 0 0,4-7-4296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6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14 6911 0 0,'0'0'315'0'0,"0"0"-7"0"0,0 0-108 0 0,-2-1 281 0 0,-16-6 1441 0 0,16 6-1418 0 0,0 0-59 0 0,-6-1-12 0 0,6 1-22 0 0,1 1-364 0 0,0 0-1 0 0,0 0 1 0 0,1-1-1 0 0,-1 1 1 0 0,0 0-1 0 0,0 0 1 0 0,0 0-1 0 0,1 0 1 0 0,-1 0-1 0 0,0 0 1 0 0,0 1 0 0 0,1-1-1 0 0,-1 0-46 0 0,-9 0 532 0 0,9 1-321 0 0,-3 3-77 0 0,1-1 0 0 0,-1 0 0 0 0,1 1 0 0 0,0 0 0 0 0,0 0 0 0 0,1 0-1 0 0,-1 0 1 0 0,1 0 0 0 0,0 0 0 0 0,0 1 0 0 0,0-1 0 0 0,1 1-134 0 0,-4 11 213 0 0,1 0-1 0 0,-2 15-212 0 0,1-2 273 0 0,-1 10 125 0 0,2-1 0 0 0,2 1 0 0 0,2 28-398 0 0,-1-1 374 0 0,-17 280 1145 0 0,16-321-1450 0 0,2 0-1 0 0,1 9-68 0 0,1-18 0 0 0,1 0 0 0 0,1 0 0 0 0,0-2 0 0 0,-1-10-175 0 0,-3-3 130 0 0,0-1-1 0 0,1 1 1 0 0,-1-1-1 0 0,1 1 0 0 0,-1-1 1 0 0,0 1-1 0 0,0 0 1 0 0,1-1-1 0 0,-1 1 1 0 0,0-1-1 0 0,0 1 1 0 0,1 0 45 0 0,1-1-303 0 0,6 2-27 0 0,-6-2-113 0 0,1-1-49 0 0,0-1 275 0 0,0 0 1 0 0,-1 0-1 0 0,1 0 1 0 0,0-1-1 0 0,-1 1 0 0 0,1-1 1 0 0,-1 1-1 0 0,1-1 0 0 0,-1 0 1 0 0,0 0-1 0 0,0 0 217 0 0,4-12-1494 0 0,-1 2-3164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7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44 223 1375 0 0,'0'0'66'0'0,"0"0"243"0"0,-2 1 1004 0 0,-1 2 449 0 0,-1 0 0 0 0,1 0 0 0 0,0 1 0 0 0,-2 2-1762 0 0,2-3 202 0 0,1 1-1 0 0,-1 0 1 0 0,1 0 0 0 0,0 0 0 0 0,0 1 0 0 0,1-1 0 0 0,-1 0 0 0 0,0 2-202 0 0,1 3 256 0 0,-1 0 0 0 0,1 0 1 0 0,1 1-1 0 0,-1-1 0 0 0,2 0 0 0 0,-1 0 1 0 0,1 1-1 0 0,1 0-256 0 0,4 20 876 0 0,7 23-876 0 0,-6-31 191 0 0,-1 2-69 0 0,1-2 0 0 0,2 1 0 0 0,0-1 0 0 0,1-1 0 0 0,1 1 0 0 0,2 0-122 0 0,10 12 364 0 0,19 23-364 0 0,-31-44 68 0 0,0-1 0 0 0,1 0 0 0 0,1 0 0 0 0,-1-2 0 0 0,11 8-68 0 0,-17-14 43 0 0,1-1-1 0 0,-1 1 0 0 0,0-1 0 0 0,1 0 1 0 0,0 0-1 0 0,0-1 0 0 0,0 0 1 0 0,0 0-1 0 0,0-1 0 0 0,0 1 0 0 0,0-2 1 0 0,0 1-1 0 0,1-1 0 0 0,-1 0 1 0 0,0-1-1 0 0,0 1 0 0 0,0-1 0 0 0,1-1 1 0 0,-1 1-1 0 0,0-1 0 0 0,3-2-42 0 0,16-8 289 0 0,-1-1 0 0 0,9-7-289 0 0,-18 10 176 0 0,0-1 0 0 0,0-1 1 0 0,11-12-177 0 0,2-5 373 0 0,7-10-373 0 0,-21 22 96 0 0,-1-2 0 0 0,-1 0 0 0 0,0-2-96 0 0,33-62 165 0 0,-22 36-47 0 0,14-15-118 0 0,-8 16 19 0 0,65-93 111 0 0,-61 93-539 0 0,38-38 409 0 0,-43 54-1439 0 0,-1 1-4865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3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23 1375 0 0,'0'0'204'0'0,"0"0"320"0"0,0 0 144 0 0,0 0 32 0 0,0 0-37 0 0,0 0-172 0 0,2-1-71 0 0,0-1-295 0 0,-1 2-73 0 0,-1 0-1 0 0,1-1 1 0 0,0 1 0 0 0,-1-1-1 0 0,1 1 1 0 0,0 0 0 0 0,-1-1 0 0 0,1 1-1 0 0,0 0 1 0 0,0 0 0 0 0,0 0-1 0 0,-1 0 1 0 0,1 0-52 0 0,-1 0 372 0 0,0 0-11 0 0,2-2-1 0 0,17-11 968 0 0,-18 11-997 0 0,-1 2 42 0 0,0 0 13 0 0,0 0 4 0 0,0 0 2 0 0,0 0 0 0 0,0 0 0 0 0,0 0 0 0 0,0 0 11 0 0,0 0 45 0 0,0 0 21 0 0,0 0 3 0 0,0 0-12 0 0,0 0-50 0 0,0 0-24 0 0,0 0-2 0 0,0 0-4 0 0,0 0-17 0 0,0 0-10 0 0,0 0-1 0 0,-1 3-10 0 0,-27 45 636 0 0,-3 7-154 0 0,4 1-528 0 0,2 0-1 0 0,4 2 0 0 0,1 0 1 0 0,-3 26-296 0 0,-36 195 245 0 0,23-108-192 0 0,28-133-8 0 0,2 0-1 0 0,1 0 1 0 0,2 0-1 0 0,1 1 0 0 0,2-1 1 0 0,4 22-45 0 0,0-33 27 0 0,1-1-1 0 0,2 0 1 0 0,1 0 0 0 0,0-1-1 0 0,2 0 1 0 0,2 2-27 0 0,-6-14 14 0 0,0-1-1 0 0,1 0 1 0 0,0-1 0 0 0,5 5-14 0 0,-7-10-30 0 0,0 1 0 0 0,1-1 0 0 0,0-1 0 0 0,0 1 0 0 0,0-1 0 0 0,1 0 0 0 0,6 3 30 0 0,0-2-786 0 0,0 1 0 0 0,1-2-1 0 0,0 0 1 0 0,13 3 786 0 0,1 0-6207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4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71 126 1375 0 0,'0'0'222'0'0,"0"0"391"0"0,0 0 174 0 0,0 0 39 0 0,0 0-68 0 0,0 0-316 0 0,0 0-139 0 0,0 0-23 0 0,0 0-7 0 0,0 0-1 0 0,0 0 0 0 0,0 0 0 0 0,0 0 4 0 0,0 0 18 0 0,0 0 8 0 0,0 0 2 0 0,0 0 7 0 0,0 0 28 0 0,0 0 11 0 0,-2 1 2 0 0,-8 0 6 0 0,8 0 20 0 0,2-1 8 0 0,0 0 4 0 0,0 0 1 0 0,-2 0-6 0 0,-24 0 1159 0 0,24 0-1152 0 0,-1 0 0 0 0,1 0-199 0 0,-2 1-67 0 0,0 0 2730 0 0,6-4-2632 0 0,-1 1-184 0 0,0-1 0 0 0,1 1 0 0 0,0 0-1 0 0,-1 0 1 0 0,1 0 0 0 0,0 0 0 0 0,0 1 0 0 0,0-1 0 0 0,0 0 0 0 0,0 1 0 0 0,3-2-40 0 0,4-2 157 0 0,2 0 1 0 0,3-1-158 0 0,9-4 167 0 0,3-4-116 0 0,7-2 267 0 0,34-13-318 0 0,-56 25 25 0 0,0 0 0 0 0,0 1 0 0 0,1 1 0 0 0,-1 0 0 0 0,0 0-1 0 0,1 1 1 0 0,-1 1 0 0 0,6 0-25 0 0,-2 2 11 0 0,-1 3 32 0 0,-11-4-40 0 0,-1 1 1 0 0,1 0 0 0 0,-1 0 0 0 0,1 0 0 0 0,-1 0 0 0 0,0 0 0 0 0,0 0 0 0 0,0 0 0 0 0,0 1 0 0 0,0-1-1 0 0,0 1 1 0 0,-1 0 0 0 0,1-1 0 0 0,0 4-4 0 0,2 4 39 0 0,0 0 0 0 0,-1 1 0 0 0,1 6-39 0 0,-2-11 15 0 0,-1 2 37 0 0,0 0 0 0 0,0-1 0 0 0,-1 1 0 0 0,0 0 0 0 0,0 0-1 0 0,0-1 1 0 0,-1 1 0 0 0,0 0 0 0 0,-1-1 0 0 0,0 1 0 0 0,-3 6-52 0 0,-1 2 130 0 0,-1 0-1 0 0,0-1 1 0 0,-1 0 0 0 0,-10 12-130 0 0,10-16 54 0 0,0-1 0 0 0,-1-1 1 0 0,0 1-1 0 0,-9 6-54 0 0,-8 8 73 0 0,14-12-41 0 0,-1-1 0 0 0,0 0-1 0 0,0-1 1 0 0,-1 0 0 0 0,-10 5-32 0 0,-37 18 24 0 0,60-32-21 0 0,1-1-2 0 0,-1 0 1 0 0,1 0 0 0 0,-1 0-1 0 0,1 1 1 0 0,0-1 0 0 0,-1 0-1 0 0,1 0 1 0 0,-1 0 0 0 0,1 1-1 0 0,0-1 1 0 0,-1 0 0 0 0,1 0-1 0 0,0 1 1 0 0,-1-1 0 0 0,1 0-1 0 0,0 1 1 0 0,0-1 0 0 0,-1 0-1 0 0,1 1 1 0 0,0-1 0 0 0,0 1-1 0 0,-1-1 1 0 0,1 0 0 0 0,0 1-2 0 0,1 0 0 0 0,-1 0 1 0 0,1 0 0 0 0,0 0 0 0 0,-1-1 0 0 0,1 1-1 0 0,0 0 1 0 0,0 0 0 0 0,0-1 0 0 0,-1 1 0 0 0,1 0 0 0 0,0-1-1 0 0,0 1 1 0 0,0-1 0 0 0,0 1 0 0 0,0-1 0 0 0,1 1-1 0 0,24 8-2 0 0,-18-7 1 0 0,7 4-8 0 0,-1 0 0 0 0,-1 1 0 0 0,1 1 0 0 0,-1 0 0 0 0,-1 0 0 0 0,1 1 0 0 0,-1 1 0 0 0,-1 0 0 0 0,0 1 0 0 0,0 0-1 0 0,-1 0 1 0 0,-1 1 0 0 0,0 1 0 0 0,0 0 0 0 0,1 4 9 0 0,-4-6 3 0 0,-1 1 0 0 0,0-1 0 0 0,-1 1 1 0 0,-1-1-1 0 0,0 1 0 0 0,0 0 0 0 0,-1 0 0 0 0,0 0 0 0 0,-1 1 0 0 0,-1 0-3 0 0,0-3 8 0 0,0 1 0 0 0,-1 0-1 0 0,0-1 1 0 0,-1 1 0 0 0,-1-1 0 0 0,1 0-1 0 0,-1 0 1 0 0,-1 0 0 0 0,0 0-1 0 0,-1 0 1 0 0,-3 6-8 0 0,-4 3 179 0 0,0-1-1 0 0,-11 13-178 0 0,16-23 110 0 0,0-1-1 0 0,-1 0 0 0 0,1 0 1 0 0,-1 0-1 0 0,-1-1 0 0 0,-8 5-108 0 0,6-5 89 0 0,-1 0 1 0 0,1-1 0 0 0,-1 0 0 0 0,0-1 0 0 0,-9 2-91 0 0,13-4 46 0 0,-1-1 0 0 0,0 1 0 0 0,1-2 0 0 0,-1 1 0 0 0,0-1 0 0 0,0-1 0 0 0,1 1 0 0 0,-7-2-46 0 0,9 0-4 0 0,0 0 0 0 0,0 0-1 0 0,0-1 1 0 0,0 1 0 0 0,1-1-1 0 0,-1 0 1 0 0,1-1 0 0 0,0 1-1 0 0,0-1 1 0 0,0 0 0 0 0,1-1-1 0 0,-1 1 1 0 0,-2-4 4 0 0,6 6-614 0 0,0-8-1785 0 0,0 8-2454 0 0,1 2-1393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1 3223 0 0,'0'0'143'0'0,"0"0"280"0"0,0 0 1069 0 0,2 3 461 0 0,2 6-1303 0 0,-1 0 0 0 0,0 1 0 0 0,0 0 0 0 0,-1-1 0 0 0,0 1 0 0 0,-1 0 0 0 0,0 0 0 0 0,0 0 0 0 0,-1 0 0 0 0,0 0 0 0 0,-1 0 0 0 0,-1 5-650 0 0,-2 5 413 0 0,0-1 0 0 0,-1 1 0 0 0,-1-1 0 0 0,0 0-1 0 0,-2-1 1 0 0,-1 1-413 0 0,0 1 298 0 0,-1-1 0 0 0,-1-1 0 0 0,0 0-1 0 0,-2 0 1 0 0,0-1 0 0 0,-1-1 0 0 0,-1 0-1 0 0,0-1 1 0 0,-7 4-298 0 0,12-9 56 0 0,-10 6 22 0 0,12-11-81 0 0,6-3-62 0 0,2-2-9 0 0,0 0-155 0 0,-1-3-660 0 0,-4-9-287 0 0,4-4-58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230 207 4143 0 0,'0'0'319'0'0,"-3"0"-210"0"0,-27 0 2545 0 0,20 0-1761 0 0,8 0-240 0 0,0 0-107 0 0,-36-6 1928 0 0,36 6-2000 0 0,2 0 4 0 0,0 0 2 0 0,0 0 0 0 0,0 0-17 0 0,0-3-74 0 0,3-6-146 0 0,0 1 0 0 0,1-1 0 0 0,0 1 0 0 0,0 0 0 0 0,1 0 0 0 0,0 0-1 0 0,0 0 1 0 0,3-2-243 0 0,14-16 860 0 0,18-15-860 0 0,-30 32 178 0 0,1 0 0 0 0,0 1 0 0 0,1 0 0 0 0,10-5-178 0 0,-19 11 121 0 0,-2 2-104 0 0,0 0 0 0 0,-1 0-1 0 0,1 0 1 0 0,0 0 0 0 0,0-1-1 0 0,0 1 1 0 0,0 0 0 0 0,0-1 0 0 0,-1 1-1 0 0,1 0 1 0 0,0-1 0 0 0,0 0-17 0 0,1 0 35 0 0,1 0 65 0 0,-3 1-4 0 0,0 0 0 0 0,2 3-5 0 0,1-1-78 0 0,-1 1 0 0 0,1 0 0 0 0,-1 0 0 0 0,0 1 0 0 0,0-1 0 0 0,-1 0 0 0 0,1 1 0 0 0,-1-1 0 0 0,1 1 0 0 0,-1-1 0 0 0,0 1 0 0 0,0 0 0 0 0,-1 0 0 0 0,1-1 0 0 0,-1 1 0 0 0,0 0 1 0 0,0 0-1 0 0,0 2-13 0 0,-4 23 144 0 0,-1 0 0 0 0,-2-1 1 0 0,0 0-1 0 0,-6 12-144 0 0,6-19 43 0 0,-61 162 170 0 0,54-151-173 0 0,-2-1-1 0 0,-1 0 1 0 0,-1-1 0 0 0,-12 15-40 0 0,15-27 44 0 0,-1-1 0 0 0,0 0 0 0 0,-6 3-44 0 0,-53 43 226 0 0,70-60-203 0 0,4-1 49 0 0,1-2 5 0 0,0 0 2 0 0,0 0-6 0 0,0 0 3 0 0,3-2 12 0 0,27-8-51 0 0,1 1 0 0 0,0 1 0 0 0,0 2 0 0 0,4 1-37 0 0,-11 2 0 0 0,0 2 0 0 0,17 2 0 0 0,-10-1 0 0 0,99 0 0 0 0,-112 0 0 0 0,-3 0-110 0 0,2 0-1206 0 0,-14 0-183 0 0,-3 0-3049 0 0,0 0-1307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6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248 0 4143 0 0,'0'0'319'0'0,"-1"3"20"0"0,-14 109 7847 0 0,11-82-7170 0 0,2-6-83 0 0,-1 0 0 0 0,-3 8-933 0 0,4-23 151 0 0,-3 12 261 0 0,-1-1 0 0 0,0 1 0 0 0,-1-1-1 0 0,-1-1 1 0 0,-7 11-412 0 0,-2 1 499 0 0,2-4 84 0 0,0-2 1 0 0,-5 3-584 0 0,4-5 238 0 0,-1 0 83 0 0,-2 0 1 0 0,-11 11-322 0 0,14-17 47 0 0,15-15-57 0 0,-1 0-67 0 0,2-2-4 0 0,0 0-190 0 0,0 0-828 0 0,0 0-357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35 3223 0 0,'3'-1'386'0'0,"31"-23"4131"0"0,-32 23-3854 0 0,-2 1-21 0 0,2-2-20 0 0,8-3-80 0 0,-8 3-35 0 0,-2 2-10 0 0,0 0-9 0 0,0 0-32 0 0,1 1-400 0 0,0-1-1 0 0,0 0 0 0 0,-1 1 1 0 0,1-1-1 0 0,0 1 0 0 0,0-1 1 0 0,-1 1-1 0 0,1-1 0 0 0,0 1 1 0 0,-1-1-1 0 0,1 1 0 0 0,-1-1 1 0 0,1 1-1 0 0,-1 0-55 0 0,2 0 113 0 0,-1 1-39 0 0,1 0-1 0 0,0 0 1 0 0,-1 0-1 0 0,0 0 1 0 0,1 0 0 0 0,-1 1-1 0 0,0-1 1 0 0,0 0-1 0 0,0 1 1 0 0,0-1-1 0 0,-1 1 1 0 0,1-1-1 0 0,-1 1 1 0 0,1-1-1 0 0,-1 1-73 0 0,0 6 281 0 0,0-1 0 0 0,0 1 0 0 0,-2 7-281 0 0,1 0 310 0 0,-6 46 938 0 0,-2-1 0 0 0,-13 46-1248 0 0,-16 28 878 0 0,16-55-484 0 0,-4 19-3 0 0,15-48-226 0 0,-5 22 139 0 0,-2 36-304 0 0,17-103 9 0 0,-1 20 58 0 0,1-13-35 0 0,1-10-124 0 0,2-2-16 0 0,6 4-113 0 0,-8-4 195 0 0,1-1 1 0 0,-1 0-1 0 0,0 0 1 0 0,0 0-1 0 0,0 0 1 0 0,0 0-1 0 0,1 0 1 0 0,-1 0-1 0 0,0 0 1 0 0,0 0-1 0 0,0 0 1 0 0,0 0-1 0 0,1 0 1 0 0,-1 1-1 0 0,0-1 1 0 0,0 0-1 0 0,0 0 0 0 0,0 0 1 0 0,1 0-1 0 0,-1 0 1 0 0,0-1-1 0 0,0 1 1 0 0,0 0-1 0 0,0 0 1 0 0,1 0-1 0 0,-1 0 1 0 0,0 0-1 0 0,0 0 26 0 0,3 0-319 0 0,-2 0 149 0 0,0 0-1 0 0,0-1 1 0 0,0 1-1 0 0,0 0 0 0 0,0 0 1 0 0,0-1-1 0 0,0 1 1 0 0,0 0-1 0 0,0-1 1 0 0,0 1-1 0 0,0-1 1 0 0,0 1-1 0 0,0-1 171 0 0,14-7-4261 0 0,3-3-1134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1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1 477 5527 0 0,'0'0'423'0'0,"0"0"-128"0"0,0 0 493 0 0,0 0 240 0 0,1-2 48 0 0,54-75 3206 0 0,-3 3-2547 0 0,-13 30-650 0 0,1 1 0 0 0,13-8-1085 0 0,-46 43 66 0 0,-5 6-43 0 0,41-39 400 0 0,2 1 0 0 0,37-25-423 0 0,-76 61-195 0 0,1 0-1 0 0,-1 0 0 0 0,1 1 1 0 0,0 0-1 0 0,0 0 1 0 0,0 0-1 0 0,7-1 196 0 0,-1 2-819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1 6447 0 0,'0'0'499'0'0,"0"0"-232"0"0,0 0 247 0 0,0 0 146 0 0,0 0 32 0 0,0 0 6 0 0,0 0 6 0 0,0 3 6 0 0,3 9-216 0 0,-2 0-1 0 0,0 1 0 0 0,0-1 0 0 0,-2 1 0 0 0,1 0-493 0 0,-8 66 1284 0 0,7-70-1155 0 0,-3 16 252 0 0,0 1 1 0 0,-2-1-1 0 0,-1 0 0 0 0,-3 6-381 0 0,-7 24 667 0 0,3 0 1 0 0,-3 29-668 0 0,11-54 119 0 0,0 8-35 0 0,1 7-84 0 0,3-33 2 0 0,0 6-2 0 0,-3 17-18 0 0,4-33-84 0 0,1-2-52 0 0,0 0-20 0 0,0 0-180 0 0,0 0-750 0 0,0 0-326 0 0,0 0-66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7367 0 0,'0'0'334'0'0,"0"0"-1"0"0,2-1-213 0 0,11-12 334 0 0,-9 12-128 0 0,-1 0 5 0 0,3-1 906 0 0,27-1 999 0 0,-1 2 0 0 0,5 1-2236 0 0,4 1 768 0 0,17 0-175 0 0,-34 0-213 0 0,7-1-380 0 0,-9 0 207 0 0,15 1-207 0 0,-22 0-494 0 0,-1 0 0 0 0,1-2 0 0 0,0 0 0 0 0,0 0 0 0 0,-1-1 0 0 0,5-2 494 0 0,-17 3-5151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0 3679 0 0,'0'0'284'0'0,"0"0"119"0"0,0 0 1193 0 0,0 0 541 0 0,-2 3 110 0 0,-46 94 3560 0 0,2-4-4341 0 0,5-16 273 0 0,-8 29-1739 0 0,31-62 422 0 0,2 1 0 0 0,1 1-1 0 0,1 12-421 0 0,-8 51 233 0 0,18-78-241 0 0,1-1-1 0 0,1 19 9 0 0,3-38-183 0 0,0-1 0 0 0,0 1 0 0 0,1-1 0 0 0,1 1 0 0 0,0-1 0 0 0,1 4 183 0 0,-1-10-1791 0 0,5 5-4744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0 6911 0 0,'0'0'315'0'0,"0"0"-7"0"0,0 0-35 0 0,0 0 589 0 0,0 0 275 0 0,0 0 58 0 0,0 0-51 0 0,2 3-260 0 0,9 8-110 0 0,-6-4-26 0 0,2 7-455 0 0,-2-1-1 0 0,0 2 1 0 0,0-1 0 0 0,-1 0-1 0 0,-1 1 1 0 0,0 0-1 0 0,-2 0 1 0 0,1-1-1 0 0,-2 1 1 0 0,0 0-1 0 0,-1 8-292 0 0,-1 4 235 0 0,-2 1-1 0 0,-1-1 0 0 0,-1 0 1 0 0,-1 0-1 0 0,-1-1 0 0 0,-2 0-234 0 0,2-8 32 0 0,0 0-1 0 0,-1 0 1 0 0,-1-1 0 0 0,-1-1-1 0 0,0 0 1 0 0,-1 0 0 0 0,-6 5-32 0 0,-37 41-22 0 0,53-61-162 0 0,2-1-825 0 0,0 0-3434 0 0,0 0-1473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211 135 7487 0 0,'0'0'340'0'0,"0"0"-5"0"0,-2-1-215 0 0,-1 1-109 0 0,-18-8 99 0 0,19 7 450 0 0,2 1 191 0 0,0 0 32 0 0,0 0-22 0 0,0 0-121 0 0,0 0-52 0 0,1-3-11 0 0,4-3-399 0 0,0-1 0 0 0,0 1 0 0 0,0 0 0 0 0,1 1 0 0 0,0-1 0 0 0,0 1 0 0 0,0 0 0 0 0,1 1 0 0 0,0-1 0 0 0,0 1 0 0 0,2 0-178 0 0,14-7 445 0 0,2 1 0 0 0,22-6-445 0 0,-35 12 115 0 0,0 1 1 0 0,0 1-1 0 0,0 0 0 0 0,0 1 0 0 0,5 0-115 0 0,26-3 330 0 0,-30 2-158 0 0,-1 1 0 0 0,0 0 1 0 0,0 0-1 0 0,7 2-172 0 0,-18-1 20 0 0,0 0 0 0 0,0 0-1 0 0,0 1 1 0 0,0-1 0 0 0,0 0 0 0 0,0 0 0 0 0,0 1 0 0 0,0-1 0 0 0,-1 1-1 0 0,1-1 1 0 0,0 1 0 0 0,0-1 0 0 0,0 1 0 0 0,0-1 0 0 0,0 2-20 0 0,2 0 51 0 0,-1 0-30 0 0,-1-1-1 0 0,1 1 1 0 0,0-1 0 0 0,-1 1-1 0 0,0 0 1 0 0,1 0-1 0 0,-1 0 1 0 0,0 0 0 0 0,0 0-1 0 0,0 0 1 0 0,0 0 0 0 0,0 0-1 0 0,-1 0 1 0 0,1 0-1 0 0,0 1 1 0 0,-1-1 0 0 0,0 0-1 0 0,1 0 1 0 0,-1 1-1 0 0,0-1 1 0 0,0 0 0 0 0,-1 0-1 0 0,1 1-20 0 0,-1 4 47 0 0,0 0-1 0 0,0 0 1 0 0,-1 0 0 0 0,0 0-1 0 0,-1-1 1 0 0,1 1-1 0 0,-1 0-46 0 0,-15 26 172 0 0,-2-1-1 0 0,0 0 1 0 0,-14 13-172 0 0,29-38 21 0 0,-84 106 413 0 0,-87 84-434 0 0,36-41 310 0 0,81-93 242 0 0,57-61-390 0 0,2-2-28 0 0,0 0-7 0 0,0 0-6 0 0,0 0-10 0 0,0 0-38 0 0,3 0-19 0 0,6 2-10 0 0,1 0 0 0 0,-1-1 1 0 0,1-1-1 0 0,-1 1 0 0 0,1-2 1 0 0,-1 1-1 0 0,1-1 0 0 0,7-3-44 0 0,-7 3 21 0 0,-1 0-1 0 0,1 1 1 0 0,-1 0 0 0 0,1 1-1 0 0,-1-1 1 0 0,1 2-21 0 0,4-1 37 0 0,0 0 0 0 0,6 0-37 0 0,218-4 25 0 0,-146 4-209 0 0,-62-2-140 0 0,-15 0-1547 0 0,0 1 1 0 0,8 2 1870 0 0,-20-2-1358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9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337 0 8287 0 0,'0'0'639'0'0,"-1"4"-294"0"0,-90 276 7878 0 0,62-211-6965 0 0,-4-2 0 0 0,-15 22-1258 0 0,40-75 111 0 0,-33 54 441 0 0,-6 4-552 0 0,27-42 30 0 0,3-5-214 0 0,15-23-168 0 0,2-2-1109 0 0,0 0-478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70 3223 0 0,'-4'-15'717'0'0,"2"11"-562"0"0,-4-4 1668 0 0,1-4 720 0 0,5 12-1730 0 0,0 0-186 0 0,0 0-34 0 0,0 0-36 0 0,0 0-119 0 0,0 0-57 0 0,0 0-12 0 0,2-1 2 0 0,2-1-264 0 0,-1 0 0 0 0,0 1 0 0 0,1 0-1 0 0,-1-1 1 0 0,1 1 0 0 0,-1 0 0 0 0,1 0 0 0 0,1 1-107 0 0,35-4 663 0 0,-19 2-262 0 0,2 0-19 0 0,13-2 653 0 0,14 2-1035 0 0,7 0 372 0 0,-26 0 101 0 0,6 1-473 0 0,-27 2 124 0 0,1 0-1 0 0,0 0 1 0 0,-1 1-1 0 0,1 0 1 0 0,3 2-124 0 0,-7-2 60 0 0,-1 1 0 0 0,0-1 0 0 0,0 1 1 0 0,0 0-1 0 0,0 1 0 0 0,-1 0 1 0 0,1-1-1 0 0,-1 2 0 0 0,0-1 1 0 0,3 4-61 0 0,-4-5 16 0 0,-1 1 0 0 0,0 0 0 0 0,-1 0-1 0 0,1 0 1 0 0,-1 0 0 0 0,1 0 0 0 0,-1 1 0 0 0,-1-1 0 0 0,1 0 0 0 0,-1 1 0 0 0,1 0 0 0 0,-1-1 0 0 0,0 1 0 0 0,-1 0 0 0 0,1 2-16 0 0,-1 1 29 0 0,-1 0 0 0 0,1 0 0 0 0,-2 0 0 0 0,1 0 0 0 0,-1 0 0 0 0,0 0 0 0 0,0 0 0 0 0,-1-1 0 0 0,0 1 0 0 0,-1-1 0 0 0,0 0-1 0 0,0 0 1 0 0,-1 1-29 0 0,-6 7 87 0 0,0-1 0 0 0,0 0 0 0 0,-1-1 0 0 0,-1 0 0 0 0,-7 4-87 0 0,10-10 31 0 0,0 1 1 0 0,-1-2-1 0 0,0 1 1 0 0,0-2-1 0 0,-1 1 1 0 0,-8 2-32 0 0,-1 0 98 0 0,-8 6-98 0 0,15-5 10 0 0,12-9-10 0 0,1 1 0 0 0,0 0 0 0 0,-1 1 0 0 0,1-1 0 0 0,0 0 0 0 0,0 0 0 0 0,0 0 0 0 0,0 1 0 0 0,0-1 0 0 0,1 0 0 0 0,-1 0 0 0 0,1 0 0 0 0,-1 0 0 0 0,1 0 0 0 0,0 0 0 0 0,-1 0 0 0 0,1 0 0 0 0,0 0 0 0 0,0 0 0 0 0,0 0 0 0 0,0 0 0 0 0,0 0 0 0 0,0 1 0 0 0,1 1 0 0 0,-1 0 0 0 0,1 0 0 0 0,0 0 0 0 0,0 0 0 0 0,1 0 0 0 0,-1 0 0 0 0,0 0 0 0 0,1 0 0 0 0,0 0 0 0 0,0-1 0 0 0,1 3 0 0 0,5 4 0 0 0,1 0 0 0 0,4 4 0 0 0,5 4 0 0 0,-8-6 0 0 0,0 1 0 0 0,0 1 0 0 0,-1-1 0 0 0,-1 1 0 0 0,0 1 0 0 0,-1-1 0 0 0,-1 1 0 0 0,0 1 0 0 0,-1-1 0 0 0,0 1 0 0 0,2 15 0 0 0,-6-25 4 0 0,4 18 47 0 0,-2 1-1 0 0,0 0 1 0 0,-1 23-51 0 0,-3-25 227 0 0,-1-1 0 0 0,-3 17-227 0 0,3-28 145 0 0,-1 0 0 0 0,0 0 0 0 0,0 0-1 0 0,-1-1 1 0 0,-1 1 0 0 0,-3 6-145 0 0,5-11 82 0 0,-1-1 1 0 0,1 0-1 0 0,0 0 1 0 0,-1 0-1 0 0,0 0 1 0 0,0-1 0 0 0,0 1-1 0 0,-1-1 1 0 0,1 0-1 0 0,-1-1 1 0 0,1 1-1 0 0,-1-1 1 0 0,0 1-83 0 0,-12 3 223 0 0,-1 0-1 0 0,0 0 1 0 0,-2-1-223 0 0,0 0 120 0 0,6-2-92 0 0,0-3 49 0 0,-1-2 3 0 0,2-2-44 0 0,11 2-79 0 0,-1 1 0 0 0,2-1 0 0 0,-1 1 0 0 0,0-1-1 0 0,0 0 1 0 0,0 0 0 0 0,1 1 0 0 0,-1-1-1 0 0,1 0 1 0 0,0 0 0 0 0,-1-1 0 0 0,1 1 0 0 0,0 0-1 0 0,0 0 1 0 0,1-1 0 0 0,-1 1 0 0 0,0 0-1 0 0,1-1 1 0 0,-1 1 43 0 0,1 1-120 0 0,0 0 0 0 0,0 0 1 0 0,0 0-1 0 0,0 0 0 0 0,0 1 0 0 0,0-1 0 0 0,0 0 0 0 0,0 0 1 0 0,0 0-1 0 0,1 0 0 0 0,-1 0 0 0 0,0 1 0 0 0,1-1 0 0 0,-1 0 1 0 0,0 0-1 0 0,1 0 120 0 0,1-2-389 0 0,5-14-966 0 0,1-1-12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78 3679 0 0,'-1'-6'72'0'0,"0"-1"-1"0"0,1 0 0 0 0,0 1 1 0 0,0-1-1 0 0,1 0 0 0 0,0 1 1 0 0,0-1-1 0 0,1-2-71 0 0,-1 7 1088 0 0,-1 2 357 0 0,2-2 69 0 0,0 1-1337 0 0,1-1 1 0 0,-1 1 0 0 0,1 0 0 0 0,-1 0 0 0 0,1 0-1 0 0,0 0 1 0 0,-1 0 0 0 0,1 0 0 0 0,0 1-1 0 0,0-1 1 0 0,-1 1 0 0 0,1 0 0 0 0,0 0 0 0 0,0 0-1 0 0,0 0 1 0 0,-1 1 0 0 0,1-1 0 0 0,0 1-1 0 0,0-1 1 0 0,-1 1 0 0 0,3 1-178 0 0,18 8 622 0 0,-1 1 1 0 0,0 2-1 0 0,0 0 1 0 0,-1 1-1 0 0,6 7-622 0 0,-13-9 306 0 0,0 1 0 0 0,-1 1 1 0 0,0 0-1 0 0,9 13-306 0 0,1 6 904 0 0,14 28-904 0 0,-12-15 488 0 0,-1 2 1 0 0,-2 2-489 0 0,-10-19 242 0 0,-1 0 1 0 0,-2 1-1 0 0,5 27-242 0 0,-7-9 239 0 0,-1 0 1 0 0,-3 1-1 0 0,-2 0 0 0 0,-4 29-239 0 0,-3-14 252 0 0,-3 0-1 0 0,-3-1 1 0 0,-8 17-252 0 0,-6 13 315 0 0,-4-1 0 0 0,-4-1-1 0 0,-13 18-314 0 0,27-72 220 0 0,-2-1-1 0 0,-15 20-219 0 0,-54 69 623 0 0,65-93-453 0 0,-23 28 333 0 0,-2-3-1 0 0,-25 20-502 0 0,67-69 57 0 0,-1-1 0 0 0,0-1-1 0 0,0 0 1 0 0,-4 2-57 0 0,-9 6 56 0 0,21-15-249 0 0,2-1-486 0 0,-3 0-655 0 0,-4-1 1118 0 0,2-2-6008 0 0,-4-2-466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4:25.2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3880 1708 2303 0 0,'0'0'199'0'0,"0"0"-7"0"0,0 0-7 0 0,0 0-1 0 0,0 0-1 0 0,0 0-6 0 0,0 0-1 0 0,0 0 0 0 0,0 0 42 0 0,0 0 174 0 0,0 0 78 0 0,0 0 12 0 0,0 0-9 0 0,0 0-56 0 0,0 0-29 0 0,0 0-4 0 0,3 0-10 0 0,24-5 1155 0 0,-24 4-1256 0 0,1 1-99 0 0,0-1-1 0 0,0 0 0 0 0,0 0 1 0 0,0 0-1 0 0,2-1-173 0 0,-3 1 52 0 0,4 0 44 0 0,0 0-1 0 0,0 1 1 0 0,-1-1 0 0 0,1 2-1 0 0,0-1 1 0 0,0 1 0 0 0,-1 0-1 0 0,1 0 1 0 0,0 1-1 0 0,2 1-95 0 0,6 0 107 0 0,79 15 251 0 0,-24-5-202 0 0,-47-8-91 0 0,-12-2-13 0 0,0-1 0 0 0,0 0 0 0 0,0-1 1 0 0,5 0-53 0 0,66 1 430 0 0,-40 0-208 0 0,-24 0 11 0 0,17-2-233 0 0,14-1 178 0 0,-20 1 18 0 0,0-1-1 0 0,12-3-195 0 0,-28 2 50 0 0,123-22 330 0 0,-72 12-148 0 0,13 1-232 0 0,44-7 154 0 0,-83 11-52 0 0,0 1-1 0 0,16 0-101 0 0,-39 5 82 0 0,14-4-82 0 0,8 0 78 0 0,4 1 1 0 0,-9 2 87 0 0,0-1 0 0 0,31-8-166 0 0,-19 3 112 0 0,-9 2 0 0 0,-3 1-8 0 0,1 1 1 0 0,-1 2 0 0 0,19 2-105 0 0,-31 1 61 0 0,-8-1-22 0 0,-1 0 1 0 0,5-1-40 0 0,24-1 92 0 0,32 1-92 0 0,-31 2 3 0 0,-8 1 50 0 0,-18-2-53 0 0,-5-1 1 0 0,28 0 62 0 0,-5 0-3 0 0,-1 2 12 0 0,-19-1-36 0 0,-3 1 18 0 0,0-1 0 0 0,7-1-54 0 0,31-1 130 0 0,-35 2-120 0 0,4 0-10 0 0,4 0 12 0 0,-18 0 4 0 0,-1-1 1 0 0,1 2-1 0 0,0-1 1 0 0,0 0-1 0 0,0 0 1 0 0,-1 1-1 0 0,1-1 0 0 0,2 2-16 0 0,24 6 225 0 0,-18-6-153 0 0,-8-1-1 0 0,-3-1-6 0 0,0 0-1 0 0,0 0 6 0 0,0 0 15 0 0,0 0-10 0 0,0 0 15 0 0,0 0 6 0 0,0 0 0 0 0,0 0-5 0 0,0 0-22 0 0,0 0-5 0 0,0 0 0 0 0,0 0 2 0 0,0 0 4 0 0,0 0 2 0 0,0 0 0 0 0,0 0 0 0 0,0 0 0 0 0,0 0 4 0 0,0 0 11 0 0,0 0-18 0 0,0 0 5 0 0,1-2 31 0 0,3-6-13 0 0,-3 6-11 0 0,0-1-3 0 0,4-15 91 0 0,0 0 0 0 0,2-19-169 0 0,1-6 107 0 0,-4 25-46 0 0,-1 1 1 0 0,0-11-62 0 0,-3 24-1 0 0,3-112 76 0 0,-14-91-11 0 0,9 158-32 0 0,1 0 0 0 0,3 0 0 0 0,2 0 0 0 0,5-24-32 0 0,18-67 0 0 0,-19 112 0 0 0,2-5 0 0 0,2-3 0 0 0,-5 8 0 0 0,-6 21 0 0 0,3-13 0 0 0,0-1 0 0 0,-2 1 0 0 0,-1-1 0 0 0,0 0 0 0 0,-2-15 0 0 0,0 9 0 0 0,-3-4 0 0 0,0 5 0 0 0,0 4 0 0 0,2 10 0 0 0,-2-11 0 0 0,2 20 0 0 0,-2-8 0 0 0,-2 1 0 0 0,0 0 0 0 0,-3 2 0 0 0,0 0 0 0 0,-6-4 0 0 0,13 11 0 0 0,-14-8 0 0 0,1 0 1 0 0,11 8 2 0 0,1 1 4 0 0,-1-1 36 0 0,-9-1-22 0 0,-13 0 35 0 0,20 2-48 0 0,-89 4 171 0 0,91-4-172 0 0,-16 2 60 0 0,-15 2-67 0 0,-90 13 124 0 0,90-14-120 0 0,-193 12 63 0 0,148-11-70 0 0,-120 12 121 0 0,-12 1-106 0 0,163-14-2 0 0,-339 11 61 0 0,25-11-18 0 0,50-3-28 0 0,-105 4 14 0 0,290 0-39 0 0,-59-8 0 0 0,-88-12 0 0 0,152 10 0 0 0,63 4 0 0 0,-5 2 0 0 0,-46-1 0 0 0,-235-2 0 0 0,297 4 0 0 0,-109-1 0 0 0,-66-1 0 0 0,46 1 0 0 0,93 0 0 0 0,-47 7 0 0 0,-84 18 0 0 0,125-9 0 0 0,8-2 0 0 0,34-4 0 0 0,33-6 0 0 0,1-1 0 0 0,-2 0 0 0 0,-4-1 0 0 0,-27 2 0 0 0,26-1 0 0 0,0-2 0 0 0,-12-1 0 0 0,6-1 0 0 0,-15-4 0 0 0,31 3 0 0 0,0-1 0 0 0,-1 0 0 0 0,1-1 0 0 0,-7-4 0 0 0,-13-5 0 0 0,1-2 0 0 0,0-1 0 0 0,-7-7 0 0 0,5 1 0 0 0,1-1 0 0 0,-10-13 0 0 0,-15-11 0 0 0,41 34 0 0 0,-3-2 0 0 0,-2-1 0 0 0,10 8 0 0 0,6 6 0 0 0,-13-12 0 0 0,-36-28 80 0 0,43 35-90 0 0,6 5-13 0 0,-20-8-8 0 0,3 3 42 0 0,18 6 32 0 0,-7 4-33 0 0,-2 2-24 0 0,0 2-45 0 0,2 1 34 0 0,7-4-18 0 0,-4 10 32 0 0,1 0 1 0 0,1 0-1 0 0,1 1 0 0 0,0-1 1 0 0,1 1-1 0 0,0 2 11 0 0,-16 113-76 0 0,4 34 76 0 0,9-93-7 0 0,-17 133-31 0 0,4-48 12 0 0,-4 97 26 0 0,22-220 0 0 0,3 25 0 0 0,0-29 0 0 0,-1 1 0 0 0,-3 13 0 0 0,0-14-20 0 0,1 1 1 0 0,1-1-1 0 0,1 0 0 0 0,2 0 1 0 0,5 26 19 0 0,-5-46-320 0 0,1 1 0 0 0,0-1 0 0 0,2 5 320 0 0,4 6-1014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4:27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42 4807 0 0,'0'0'216'0'0,"2"-3"-10"0"0,3-7-122 0 0,-3 7 121 0 0,-1 0 36 0 0,6-8-1 0 0,-5 9 4 0 0,-2 2 18 0 0,0 0 8 0 0,0 0 2 0 0,1-2-12 0 0,2-5 239 0 0,-6 12 656 0 0,-6 15-445 0 0,-4 14-354 0 0,2 1 0 0 0,2 0-1 0 0,-1 11-355 0 0,-2 26 553 0 0,2 10-553 0 0,6 6 268 0 0,0 0 36 0 0,2-70-224 0 0,0 4 189 0 0,-1-1 0 0 0,-3 9-269 0 0,3-15 374 0 0,1 0 0 0 0,-1 5-374 0 0,1-3 1504 0 0,4-19-1416 0 0,24-38 88 0 0,-16 22-39 0 0,1 1 0 0 0,11-13-137 0 0,1 4 0 0 0,25-21 0 0 0,-34 34 0 0 0,1 1 0 0 0,1 0 0 0 0,0 2 0 0 0,4-3 0 0 0,-11 8 0 0 0,1 1 0 0 0,-1 0 0 0 0,1 0 0 0 0,0 1 0 0 0,0 0 0 0 0,4 0 0 0 0,-9 2 0 0 0,1 0 0 0 0,-1 0 0 0 0,0 1 0 0 0,1 0 0 0 0,-1 0 0 0 0,0 1 0 0 0,0-1 0 0 0,1 1 0 0 0,-1 0 0 0 0,0 1 0 0 0,0-1 0 0 0,0 1 0 0 0,1 0 0 0 0,9 7 0 0 0,-11-5-3 0 0,1 0 0 0 0,-1 0 0 0 0,-1 0 0 0 0,1 0 0 0 0,0 0-1 0 0,-1 1 1 0 0,0 0 0 0 0,0 0 0 0 0,1 2 3 0 0,4 11-20 0 0,-1-1 0 0 0,0 5 20 0 0,0-2-4 0 0,-1 0 4 0 0,5 20 0 0 0,1-3 0 0 0,-7-19 0 0 0,8 33 75 0 0,-9-35-32 0 0,-2-11-37 0 0,8 19-30 0 0,-2-9-112 0 0,-2 0-12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42 375 17050 0 0,'-1'12'79'0'0,"-3"34"117"0"0,-4 96 271 0 0,8-107-349 0 0,2 0 0 0 0,1-1 0 0 0,2 4-118 0 0,-2-19 70 0 0,2-1 0 0 0,0 1-1 0 0,2 4-69 0 0,-4-15 26 0 0,0 0-1 0 0,1 1 0 0 0,0-1 1 0 0,1-1-1 0 0,0 1 0 0 0,0-1 1 0 0,6 7-26 0 0,-3-6 28 0 0,-1 0 1 0 0,1-1 0 0 0,1 0 0 0 0,0 0-1 0 0,0-1 1 0 0,0-1 0 0 0,5 3-29 0 0,-9-5 8 0 0,1-1 0 0 0,-1 0 0 0 0,0 0 0 0 0,1-1-1 0 0,0 1 1 0 0,-1-1 0 0 0,1 0 0 0 0,0-1 0 0 0,-1 1 0 0 0,1-1 0 0 0,0 0 0 0 0,0-1 0 0 0,-1 1 0 0 0,1-1 0 0 0,0-1-8 0 0,1 1-7 0 0,-1-1 1 0 0,0 0 0 0 0,1-1 0 0 0,-1 1 0 0 0,0-1 0 0 0,-1 0 0 0 0,1-1 0 0 0,0 1 0 0 0,-1-1 0 0 0,0 0-1 0 0,0-1 1 0 0,0 1 0 0 0,0-1 0 0 0,-1-1 6 0 0,2-1-298 0 0,-2 0 0 0 0,1 0 0 0 0,-1 0 0 0 0,0-1 0 0 0,-1 0 0 0 0,1 0 0 0 0,-2 0 0 0 0,1 0 0 0 0,-1 0 0 0 0,0-2 298 0 0,0-6-1628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31.2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592 1 1375 0 0,'0'0'310'0'0,"0"0"760"0"0,0 0 333 0 0,0 0 65 0 0,0 0-116 0 0,0 0-557 0 0,0 0-246 0 0,0 0-49 0 0,0 0-5 0 0,0 0 21 0 0,0 0 10 0 0,0 0 2 0 0,0 0-21 0 0,0 0-90 0 0,0 0-38 0 0,0 0-10 0 0,0 0-21 0 0,0 0-84 0 0,-3 0-37 0 0,-4 2-111 0 0,-1 1-1 0 0,0 0 1 0 0,1 0 0 0 0,-1 1 0 0 0,1 0-1 0 0,-6 4-115 0 0,-14 10 497 0 0,-3 5-497 0 0,-2 2 218 0 0,-29 15 74 0 0,28-19-32 0 0,-12 11-260 0 0,-64 61 234 0 0,104-89-230 0 0,-13 11 42 0 0,1 1-1 0 0,-1 2-45 0 0,14-14 7 0 0,-1 1 0 0 0,1 0 0 0 0,1 0 0 0 0,-1 1 0 0 0,1-1 0 0 0,0 1 0 0 0,0 0 0 0 0,0 0 0 0 0,-1 5-7 0 0,0 7 0 0 0,3 0 0 0 0,2 0 0 0 0,0-16 4 0 0,-1 1-1 0 0,1-1 0 0 0,-1 0 1 0 0,1 0-1 0 0,0 0 0 0 0,0 1-3 0 0,2 1 28 0 0,0 0 0 0 0,0 0-1 0 0,0 0 1 0 0,0-1 0 0 0,0 1 0 0 0,1-1-1 0 0,0 0 1 0 0,0 0 0 0 0,2 1-28 0 0,11 7 193 0 0,12 5-193 0 0,-25-14 16 0 0,26 12 68 0 0,-18-9-34 0 0,-1 0-1 0 0,7 5-49 0 0,-3-1 9 0 0,9 7-8 0 0,10 2-1 0 0,-23-13 11 0 0,-1 1 0 0 0,0 0-1 0 0,0 0 1 0 0,-1 1 0 0 0,8 6-11 0 0,-9-5 5 0 0,4 2-4 0 0,-1 2 0 0 0,0 0 0 0 0,0 0 0 0 0,-1 1 0 0 0,0 1-1 0 0,-5-6 29 0 0,-1 1 0 0 0,0-1 1 0 0,0 1-1 0 0,-1 0 0 0 0,0 0 0 0 0,-1 0 0 0 0,1 0 0 0 0,-2 1 0 0 0,1 8-29 0 0,-1-12 23 0 0,-1 1-1 0 0,0-1 1 0 0,0 1-1 0 0,-1-1 1 0 0,0 0-1 0 0,0 1 1 0 0,0-1 0 0 0,-1 0-1 0 0,0 0 1 0 0,0 0-1 0 0,-1 0 1 0 0,0 0-1 0 0,0-1 1 0 0,0 1-1 0 0,-1 1-22 0 0,0-3 86 0 0,-1 1-1 0 0,1 0 1 0 0,-1-1-1 0 0,0 0 1 0 0,0 0-1 0 0,0-1 1 0 0,0 0-1 0 0,-5 3-85 0 0,-6 2 253 0 0,0-1 0 0 0,-10 2-253 0 0,10-4 114 0 0,0-2 1 0 0,0 0-1 0 0,-1 0 1 0 0,-7-1-115 0 0,-20 3 167 0 0,-2 0-43 0 0,0-3-1 0 0,-22-1-123 0 0,65-1 2 0 0,-8 0 16 0 0,0-1 0 0 0,1 0 0 0 0,-2-1-18 0 0,0-1-4 0 0,-5-9-139 0 0,16 11-209 0 0,1 1-91 0 0,0-3-1126 0 0,0-13-4486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31.7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98 1 2303 0 0,'0'0'386'0'0,"0"0"776"0"0,0 0 337 0 0,0 0 65 0 0,0 0-137 0 0,-1 2-647 0 0,-6 6-424 0 0,0 1 1 0 0,1 0 0 0 0,0 1 0 0 0,1 0-1 0 0,0 0 1 0 0,0 2-357 0 0,-9 17 678 0 0,8-19-394 0 0,0 1-1 0 0,1 0 1 0 0,1 0-1 0 0,0 0 1 0 0,0 1-1 0 0,1-1 1 0 0,1 1-1 0 0,-1 7-283 0 0,0 12 981 0 0,2 1-981 0 0,1-22 179 0 0,0 1-1 0 0,1 0 1 0 0,0-1-1 0 0,3 10-178 0 0,-1-7 147 0 0,0-2 13 0 0,0 0 1 0 0,0 1 0 0 0,1-1-1 0 0,0-1 1 0 0,1 1 0 0 0,5 8-161 0 0,-5-12 102 0 0,1 1 1 0 0,0 0 0 0 0,0-1-1 0 0,1 0 1 0 0,3 2-103 0 0,-9-8 18 0 0,0 0-1 0 0,0 0 1 0 0,0 0 0 0 0,0 0 0 0 0,1-1-1 0 0,-1 1 1 0 0,0-1 0 0 0,0 1 0 0 0,1-1-1 0 0,-1 1 1 0 0,0-1-18 0 0,5 2 38 0 0,1 1 16 0 0,1 0 0 0 0,-1 0 0 0 0,0-1-1 0 0,1 0 1 0 0,0-1 0 0 0,1 1-54 0 0,9 0 142 0 0,1-2 0 0 0,0 0-142 0 0,7 1 104 0 0,-10-1-43 0 0,0 0-1 0 0,-1 0 0 0 0,1-2 0 0 0,2-1-60 0 0,15-3-37 0 0,-1-2-1 0 0,0-2 0 0 0,0 0 1 0 0,28-15 37 0 0,-46 19-722 0 0,-12 5 305 0 0,-2 1-150 0 0,0 0-606 0 0,0 0-262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32.0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0 106 8287 0 0,'0'0'382'0'0,"0"0"-8"0"0,0 0-198 0 0,2-2 58 0 0,17-13 644 0 0,-13 11-633 0 0,0 0 0 0 0,1 1-1 0 0,0 0 1 0 0,0 1-1 0 0,4-2-244 0 0,1 0 268 0 0,-6 2-160 0 0,36-13 1265 0 0,34-6-1373 0 0,-58 16 119 0 0,2 1 14 0 0,11-2-133 0 0,-26 6 10 0 0,21-6 46 0 0,-21 4-50 0 0,19-1-22 0 0,-21 2-81 0 0,-3 1-591 0 0,0 0-2439 0 0,0 0-1045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32.4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0 193 6911 0 0,'0'0'528'0'0,"2"-2"-208"0"0,0-2 29 0 0,0 1-1 0 0,1-1 1 0 0,0 1-1 0 0,0 0 1 0 0,-1 0 0 0 0,2 0-1 0 0,-1 0 1 0 0,0 0-1 0 0,1 1 1 0 0,0-1-349 0 0,13-6 422 0 0,0 1 0 0 0,1 0 0 0 0,0 1 0 0 0,12-2-422 0 0,-7 1 449 0 0,6-3-449 0 0,-10 4 241 0 0,0 1-1 0 0,7-2-240 0 0,22 0 371 0 0,-27 4-163 0 0,-1 0 0 0 0,7-3-208 0 0,119-39-1011 0 0,-126 40-3885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45.239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280 562 3223 0 0,'-2'-1'390'0'0,"-6"-6"426"0"0,6 5 192 0 0,2 2 42 0 0,0-1-951 0 0,0 1-1 0 0,0-1 0 0 0,0 0 0 0 0,1 0 1 0 0,-1 0-1 0 0,0 1 0 0 0,1-1 0 0 0,-1 0 0 0 0,0 0 1 0 0,1 1-1 0 0,-1-1 0 0 0,1 0-98 0 0,1-3 75 0 0,9-20 9 0 0,1 1 1 0 0,1 0-1 0 0,16-20-84 0 0,3 2 447 0 0,3 3 0 0 0,31-29-447 0 0,-33 34 281 0 0,-6 9 35 0 0,2 0 1 0 0,0 2 0 0 0,13-6-317 0 0,-2 1 168 0 0,-10 8 13 0 0,1 2-1 0 0,1 0 0 0 0,13-2-180 0 0,-20 8 86 0 0,-8 3-68 0 0,0 2-1 0 0,0 0 1 0 0,1 2-1 0 0,-1-1 1 0 0,1 2-1 0 0,0 1 1 0 0,8-1-18 0 0,-12 3 90 0 0,-13 0-67 0 0,0 0 0 0 0,0 0 0 0 0,-1 0 1 0 0,1 0-1 0 0,0 0 0 0 0,0 0 0 0 0,0 0 0 0 0,0 0 0 0 0,0 1 0 0 0,0-1 0 0 0,0 0 0 0 0,-1 0 0 0 0,1 1 0 0 0,1 0-23 0 0,7 3 309 0 0,15 8 283 0 0,-22-11-408 0 0,-2-1-2 0 0,0 0-12 0 0,0 0-2 0 0,1 3 0 0 0,0 2-73 0 0,1-1-1 0 0,-1 1 0 0 0,-1 0 1 0 0,1 3-95 0 0,-1-5 214 0 0,0-1 2 0 0,-3 4-145 0 0,1 0 1 0 0,-1-1-1 0 0,0 1 0 0 0,0-1 0 0 0,0 0 0 0 0,-1 0 0 0 0,1 0 0 0 0,-1 0 0 0 0,-1-1 0 0 0,1 1 0 0 0,0-1 1 0 0,-2 0-72 0 0,-13 13 106 0 0,11-9-61 0 0,0 0 0 0 0,-1-1 0 0 0,0 0 0 0 0,-1 0 1 0 0,-6 3-46 0 0,-8 0 261 0 0,-7 2-261 0 0,-19 9 263 0 0,22-9 43 0 0,-1-1 1 0 0,-5 0-307 0 0,-25 10 332 0 0,34-12-213 0 0,-35 14 353 0 0,-17 12-472 0 0,73-33 8 0 0,-18 6 70 0 0,12-5-19 0 0,8-3-29 0 0,3-2-16 0 0,3-5-20 0 0,1 0 0 0 0,0 0 0 0 0,0 1 0 0 0,1-1-1 0 0,0 1 1 0 0,0 0 0 0 0,3-2 6 0 0,20-15 1 0 0,-10 7-4 0 0,1 0 0 0 0,1 2 1 0 0,0 1-1 0 0,8-4 3 0 0,8-1-23 0 0,39-18-8 0 0,-58 29 31 0 0,0 2 0 0 0,0 0 0 0 0,9-1 0 0 0,7-2 0 0 0,-28 7-6 0 0,-1-1 0 0 0,1 1 0 0 0,0 0 1 0 0,0 1-1 0 0,-1 0 0 0 0,1-1 0 0 0,0 2 0 0 0,0-1 0 0 0,1 1 6 0 0,-5-1-1 0 0,-1 1-1 0 0,1-1 1 0 0,-1 0 0 0 0,1 1-1 0 0,-1-1 1 0 0,0 1 0 0 0,1 0-1 0 0,0 0 2 0 0,0 0 0 0 0,-1 1 0 0 0,1 0 0 0 0,-1-1 0 0 0,0 1 0 0 0,1 0 0 0 0,-1 0 0 0 0,0 0 0 0 0,0 0 0 0 0,0 0 0 0 0,0 0 0 0 0,0 0 0 0 0,-1 0 0 0 0,1 0 0 0 0,0 0 0 0 0,-1 0 0 0 0,0 0 0 0 0,0 1 0 0 0,1-1 0 0 0,-1 1 0 0 0,0 1 0 0 0,0-1 0 0 0,-1 1 0 0 0,1 0 0 0 0,0-1 0 0 0,-1 1 0 0 0,0-1 0 0 0,0 1 0 0 0,0 0 0 0 0,-1-1 0 0 0,1 0 0 0 0,-1 1 0 0 0,-8 11 11 0 0,0-2 0 0 0,-1 1-1 0 0,0-1 1 0 0,-1-1 0 0 0,-1 0-1 0 0,-4 3-10 0 0,-26 18 85 0 0,-42 26-85 0 0,6-5 54 0 0,-44 27 204 0 0,14-10 216 0 0,83-54-245 0 0,0-2-1 0 0,-5 2-228 0 0,19-13 161 0 0,9-3-130 0 0,1 0 61 0 0,2-1-17 0 0,0-3-20 0 0,1-3-54 0 0,0 0 0 0 0,1 0 0 0 0,0 0 0 0 0,0 1 1 0 0,0-1-1 0 0,0 1 0 0 0,1 0 0 0 0,0-1 0 0 0,0 1 1 0 0,1 0-1 0 0,2-3-1 0 0,9-9-1 0 0,1 0 0 0 0,9-7 1 0 0,-7 7-1 0 0,14-11-32 0 0,0 1 0 0 0,35-21 33 0 0,75-40-70 0 0,-137 85 70 0 0,24-14-13 0 0,1 1 1 0 0,0 1-1 0 0,1 2 0 0 0,1 1 0 0 0,11-1 13 0 0,-42 13 0 0 0,5-2-14 0 0,0 0 0 0 0,1 1 0 0 0,-1 0 1 0 0,1 0-1 0 0,0 1 14 0 0,-6 2-95 0 0,0-1 84 0 0,0 0 0 0 0,-1 0 0 0 0,1 0 0 0 0,0 0 0 0 0,-1 0 0 0 0,1 0 0 0 0,-1 0 0 0 0,1 0 0 0 0,-1 0 0 0 0,0 1 0 0 0,0-1 0 0 0,1 0 0 0 0,-1 0 0 0 0,0 0 0 0 0,0 1 0 0 0,0-1 0 0 0,0 0 11 0 0,-1 1-12 0 0,1 1-1 0 0,-1-1 1 0 0,1 0-1 0 0,-1 0 1 0 0,0 0-1 0 0,0 0 1 0 0,0 0-1 0 0,0 0 1 0 0,-1 1 12 0 0,-3 4-16 0 0,-1 1-1 0 0,0-1 1 0 0,0-1 0 0 0,-4 4 16 0 0,9-9 0 0 0,-26 21 0 0 0,0-1 0 0 0,-1-1 0 0 0,-16 8 0 0 0,8-5 0 0 0,-38 24 195 0 0,-68 33-195 0 0,118-68 59 0 0,-153 70 479 0 0,175-81-468 0 0,2-1 15 0 0,-1-1-26 0 0,-6-9-49 0 0,7 9-7 0 0,-1-1 1 0 0,1 0-1 0 0,-1 1 0 0 0,1-1 0 0 0,0 0 1 0 0,-1 1-1 0 0,1-1 0 0 0,0 0 0 0 0,0 0 0 0 0,0 1 1 0 0,0-1-1 0 0,0 0 0 0 0,1 0 0 0 0,-1 1-3 0 0,1-3 3 0 0,0 1 0 0 0,0-1 0 0 0,1 1 0 0 0,-1 0 0 0 0,1-1 0 0 0,1-1-3 0 0,5-6 0 0 0,0 1 0 0 0,0 0 0 0 0,6-5 0 0 0,-9 10 1 0 0,36-37-33 0 0,2 3 0 0 0,22-15 32 0 0,-5 11 0 0 0,1 3 0 0 0,66-31 0 0 0,-113 65-18 0 0,-4 1-12 0 0,-17 7 14 0 0,-98 33 88 0 0,-31 3-72 0 0,102-30 70 0 0,0-1-1 0 0,-20 0-69 0 0,0-5 107 0 0,39-2-97 0 0,-1-4 1 0 0,2 0 32 0 0,13 3-42 0 0,-1 0 0 0 0,1 0 1 0 0,0 0-1 0 0,-1 1 0 0 0,1-1 1 0 0,0 0-1 0 0,0 0 0 0 0,-1-1-1 0 0,-5-9-10 0 0,6 9-44 0 0,1 2-10 0 0,1 2 11 0 0,7 9 42 0 0,5-2 1 0 0,0-1-33 0 0,0-1 43 0 0,-14-7 1 0 0,1 0-1 0 0,0 0 1 0 0,0 0 0 0 0,0 0-1 0 0,0 0 1 0 0,0 0 0 0 0,0 0-1 0 0,0 0 1 0 0,0 0 0 0 0,0 0-1 0 0,0 1 1 0 0,0-1 0 0 0,0 0-1 0 0,0 0 1 0 0,0 0 0 0 0,0 0-1 0 0,0 0 1 0 0,0 0 0 0 0,0 0-1 0 0,0 0 1 0 0,0 0 0 0 0,0 0-1 0 0,0 0 1 0 0,0 0 0 0 0,0 0-1 0 0,0 0 1 0 0,0 1 0 0 0,0-1-1 0 0,0 0 1 0 0,0 0 0 0 0,0 0-1 0 0,0 0 1 0 0,0 0 0 0 0,0 0-1 0 0,0 0 1 0 0,0 0 0 0 0,0 0-1 0 0,0 0 1 0 0,0 0 0 0 0,0 0-1 0 0,0 0 1 0 0,0 1 0 0 0,0-1-1 0 0,0 0 1 0 0,0 0 0 0 0,0 0-1 0 0,0 0 1 0 0,0 0 0 0 0,0 0-1 0 0,0 0 1 0 0,0 0 0 0 0,0 0-1 0 0,0 0 1 0 0,0 0 0 0 0,1 0-1 0 0,-1 0 1 0 0,0 0 0 0 0,0 0-1 0 0,0 0 1 0 0,0 0-1 0 0,0 0 1 0 0,0 0 0 0 0,0 0-1 0 0,0 0 1 0 0,-2 2 3 0 0,0-1 0 0 0,0 1 1 0 0,0-1-1 0 0,-1 1 0 0 0,1-1 1 0 0,-1 0-1 0 0,1 0 1 0 0,-1 0-1 0 0,1-1 0 0 0,-1 1 1 0 0,-2 0-5 0 0,0-1 7 0 0,0 1 1 0 0,-1-1-1 0 0,1 0 1 0 0,0-1-1 0 0,0 0 1 0 0,-2 0-8 0 0,-26-4 49 0 0,2 0-30 0 0,0-1 0 0 0,0-2 1 0 0,-1-2-20 0 0,12 4 12 0 0,3 0 4 0 0,0 0-1 0 0,0-1 1 0 0,1 0-1 0 0,-14-9-15 0 0,30 15 0 0 0,-3-1 0 0 0,0 1-1 0 0,1-2 0 0 0,-1 1 1 0 0,1 0-1 0 0,-2-2 1 0 0,-3-3-9 0 0,7 6-15 0 0,3 2 0 0 0,-1 0 23 0 0,14 4-2 0 0,0-1 1 0 0,0 0 0 0 0,0-1 0 0 0,0-1 0 0 0,10 1 2 0 0,18-2-64 0 0,21 5 64 0 0,-65-6 0 0 0,50 3 0 0 0,-23-1 0 0 0,12 1 0 0 0,-29-2 0 0 0,0 0 0 0 0,0-1 0 0 0,0-1 0 0 0,10-1 0 0 0,-16 2 0 0 0,0 0 0 0 0,0 0 0 0 0,0 1 0 0 0,0-1 0 0 0,0 1 0 0 0,0 0 0 0 0,0 0 0 0 0,0 0 0 0 0,-3-1 0 0 0,17 5 0 0 0,1-1 0 0 0,-9-3 10 0 0,-14-4 12 0 0,-11-1 10 0 0,-19-3 98 0 0,0 1 0 0 0,-22 0-130 0 0,41 5 20 0 0,-119-18 226 0 0,102 16-236 0 0,118 2-151 0 0,5-2 112 0 0,-55 1 18 0 0,0 1-1 0 0,-1 1 1 0 0,1 2-1 0 0,2 3 12 0 0,-20-2 0 0 0,-3 1 14 0 0,-22-4 15 0 0,7 0-18 0 0,-32-4 100 0 0,-5 1-111 0 0,-29-4 27 0 0,26 3 19 0 0,-1 1 0 0 0,-1 2-46 0 0,-2 0 108 0 0,-26-4-108 0 0,62 4-22 0 0,8 3 7 0 0,8 0-8 0 0,14 3 19 0 0,0-2 0 0 0,-1 0 0 0 0,2-1 4 0 0,-1-2 0 0 0,-15-1 0 0 0,-1 1 0 0 0,1 0 0 0 0,4 2 0 0 0,-2-1 0 0 0,-1 0 0 0 0,0 0 0 0 0,0 0 0 0 0,0-1 0 0 0,6-1 0 0 0,-5 0-26 0 0,0 0 1 0 0,0 0-1 0 0,0-1 0 0 0,-1-1 0 0 0,1 1 26 0 0,12-5-5913 0 0,-8 4-245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48.80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559 193 4607 0 0,'0'0'354'0'0,"0"0"-158"0"0,-2 0 201 0 0,-7 0 108 0 0,6 0 27 0 0,3 0-37 0 0,0 0-172 0 0,0 0-71 0 0,0 0-18 0 0,0 0 1 0 0,0 0 10 0 0,0 0 3 0 0,0 0 0 0 0,0 0 6 0 0,0 0 22 0 0,1-3 10 0 0,0 1-195 0 0,-1 1-62 0 0,0 1 0 0 0,0-1-1 0 0,0 0 1 0 0,1 0 0 0 0,-1 1 0 0 0,0-1 0 0 0,0 0 0 0 0,1 1 0 0 0,-1-1 0 0 0,1 0-1 0 0,-1 1 1 0 0,0-1 0 0 0,1 1 0 0 0,0-1 0 0 0,-1 1 0 0 0,1-1 0 0 0,-1 1-29 0 0,15-16 451 0 0,-9 9-259 0 0,-1 1-1 0 0,2 0 1 0 0,-1 0-1 0 0,1 0 0 0 0,-1 1 1 0 0,8-4-192 0 0,1 2 211 0 0,1 0 0 0 0,0 1 0 0 0,1 0 0 0 0,0 1 0 0 0,-1 2 0 0 0,1-1 0 0 0,1 2 0 0 0,15-1-211 0 0,-3 3 221 0 0,0 0-1 0 0,-1 2 1 0 0,1 2-1 0 0,23 5-220 0 0,-24-2 178 0 0,0 0 0 0 0,-1 2-1 0 0,-1 1 1 0 0,8 5-178 0 0,-26-10 74 0 0,-1 0-1 0 0,0 0 1 0 0,6 5-74 0 0,-12-9 92 0 0,-2-1 4 0 0,0 0 0 0 0,1 3 16 0 0,3 8 67 0 0,-3-8 28 0 0,-4 0 7 0 0,-4 5-92 0 0,2-1-65 0 0,-1-1 1 0 0,1 0 0 0 0,-1 0-1 0 0,-1 0 1 0 0,1-1-1 0 0,-1 0 1 0 0,0 0 0 0 0,0-1-1 0 0,-3 1-57 0 0,-2 0 32 0 0,-1 0 1 0 0,0-1-1 0 0,-1-1 0 0 0,1 0 0 0 0,0-1 0 0 0,-3 0-32 0 0,-25 0 72 0 0,-16-1-72 0 0,41-1 26 0 0,-8-1 53 0 0,0-1 1 0 0,0 0-1 0 0,0-2 1 0 0,0-1-1 0 0,0-1 0 0 0,1-1 1 0 0,-16-7-80 0 0,32 10 36 0 0,0 0 0 0 0,0 0 1 0 0,1 0-1 0 0,-1-1 0 0 0,1 0 0 0 0,0 0 0 0 0,-2-3-36 0 0,-7-5 66 0 0,11 9-49 0 0,1 1 1 0 0,-1-1 0 0 0,1 1 0 0 0,0-1-1 0 0,0 0 1 0 0,1 0 0 0 0,-1-1 0 0 0,1 1 0 0 0,-2-4-18 0 0,-1-5 10 0 0,3-1-10 0 0,3 11 0 0 0,0-1 0 0 0,-1 1 0 0 0,1-1 0 0 0,1 1 0 0 0,-1 0 0 0 0,0-1 0 0 0,1 1 0 0 0,0 0 0 0 0,-1 0 0 0 0,1 0 0 0 0,1 0 0 0 0,-1 0 0 0 0,1 0 0 0 0,9-8 0 0 0,-1 4-7 0 0,-1 1 1 0 0,1 0-1 0 0,0 0 0 0 0,0 1 0 0 0,1 0 0 0 0,0 1 1 0 0,-1 1-1 0 0,1 0 0 0 0,1 1 0 0 0,6-1 7 0 0,-4 1-8 0 0,0 2-1 0 0,0 0 1 0 0,1 0-1 0 0,-1 2 1 0 0,0 0-1 0 0,0 0 1 0 0,-1 2-1 0 0,9 2 9 0 0,60 21 0 0 0,2 5 0 0 0,-72-26 0 0 0,0 1-1 0 0,-1 1 1 0 0,0 0 0 0 0,8 6 0 0 0,7 6 16 0 0,-27-20-10 0 0,1 0 1 0 0,-1 1 0 0 0,1-1-1 0 0,-1 0 1 0 0,1 1-1 0 0,-1-1 1 0 0,0 1-1 0 0,1-1 1 0 0,-1 1-1 0 0,1-1 1 0 0,-1 0-1 0 0,0 1 1 0 0,0 0-1 0 0,1-1 1 0 0,-1 1-1 0 0,0-1 1 0 0,0 1 0 0 0,0-1-1 0 0,0 1 1 0 0,1 0-7 0 0,-1 0 22 0 0,0 0-12 0 0,1-1-1 0 0,-1 1 1 0 0,0 0 0 0 0,1-1-1 0 0,-1 1 1 0 0,0 0-1 0 0,0-1 1 0 0,0 1 0 0 0,1 0-1 0 0,-1-1 1 0 0,0 1-1 0 0,0 0 1 0 0,0-1-1 0 0,0 1-9 0 0,0 1 26 0 0,0 0 54 0 0,0-2 7 0 0,-2 3 28 0 0,-4 3-33 0 0,0 0 0 0 0,0 0 0 0 0,-1 0 1 0 0,0-1-1 0 0,-6 4-82 0 0,9-6 20 0 0,0-1 1 0 0,-1 1-1 0 0,0-1 1 0 0,1 0-1 0 0,-1-1 0 0 0,0 1 1 0 0,0-1-1 0 0,0 0 1 0 0,0 0-1 0 0,0 0 1 0 0,-2-1-21 0 0,-96-5 128 0 0,31 1-79 0 0,0 0-16 0 0,43 3-3 0 0,-1-2 0 0 0,0-1-30 0 0,13 2 4 0 0,4 0-4 0 0,1-1 0 0 0,-11-2 0 0 0,18 3 0 0 0,0 0 0 0 0,-1 0 0 0 0,1 0 0 0 0,0-1 0 0 0,0 0 0 0 0,0 0 0 0 0,-1-1 0 0 0,-2-4 0 0 0,3-2 0 0 0,4-2-17 0 0,2 9 5 0 0,0 1 0 0 0,0-1 0 0 0,0 1 0 0 0,0-1 1 0 0,0 1-1 0 0,0 0 0 0 0,1 0 0 0 0,-1 0 0 0 0,1-1 0 0 0,0 1 0 0 0,-1 1 1 0 0,1-1-1 0 0,0 0 0 0 0,0 0 0 0 0,0 1 0 0 0,0-1 0 0 0,1 1 1 0 0,-1 0-1 0 0,0-1 0 0 0,1 1 12 0 0,7-4-17 0 0,-1 1 1 0 0,2 0 0 0 0,-1 1-1 0 0,4-1 17 0 0,12-1-17 0 0,0 1 0 0 0,0 1-1 0 0,5 1 18 0 0,20-2-12 0 0,-31 2 12 0 0,1 1 0 0 0,-1 0 0 0 0,1 2 0 0 0,-1 1 0 0 0,0 0 0 0 0,1 2 0 0 0,-1 0 0 0 0,1 1 0 0 0,-17-4 0 0 0,0 1 0 0 0,0-1 0 0 0,-1 1 0 0 0,1 0 0 0 0,0 0 0 0 0,0 0 0 0 0,-1 0 0 0 0,-2-1 0 0 0,0 0 0 0 0,0-1 0 0 0,0 1 0 0 0,0 0 0 0 0,0 0 0 0 0,-1-1 0 0 0,1 1 0 0 0,0 0 0 0 0,-1 0 0 0 0,1 0 0 0 0,-1 0 0 0 0,1 1 1 0 0,0 0 0 0 0,0 0 0 0 0,0 0 0 0 0,-1 0-1 0 0,1 0 1 0 0,-1 0 0 0 0,0 0 0 0 0,0 0 0 0 0,0 1 0 0 0,0-1-1 0 0,0 0 1 0 0,0 0 0 0 0,0 0 0 0 0,-1 0 0 0 0,1 0 0 0 0,-1 0-1 0 0,1 1 0 0 0,-2 0 4 0 0,1 0-1 0 0,-1 1 0 0 0,0-1 0 0 0,0 0 0 0 0,0 0 0 0 0,0 0 0 0 0,0-1 0 0 0,-1 1 0 0 0,-2 2-3 0 0,-4 3 15 0 0,-2-1 0 0 0,1 1 1 0 0,-1-2-1 0 0,0 1 0 0 0,-5 1-15 0 0,-47 20 98 0 0,-58 17-98 0 0,48-19 51 0 0,-20 12-51 0 0,41-16 53 0 0,-1-2 1 0 0,-38 7-54 0 0,82-24 9 0 0,0-1 0 0 0,0 0 0 0 0,0 0 0 0 0,0-1 0 0 0,-1-1 0 0 0,1 1 1 0 0,-8-2-10 0 0,16 1 0 0 0,0 0 1 0 0,0 0 0 0 0,0 0 0 0 0,0 0-1 0 0,0-1 1 0 0,0 1 0 0 0,0 0 0 0 0,0-1-1 0 0,0 1 1 0 0,0-1 0 0 0,1 1 0 0 0,-1-1-1 0 0,0 1 1 0 0,0-1-1 0 0,1 0 0 0 0,-1 1 0 0 0,1-1 0 0 0,-1 0 0 0 0,1 0 0 0 0,0 1 0 0 0,0-1 0 0 0,0 0 0 0 0,-1 0 0 0 0,1 0 0 0 0,0 0 0 0 0,0 1 0 0 0,0-1 0 0 0,0 0 0 0 0,0 0 0 0 0,0 0 0 0 0,1 0 0 0 0,-1 1 0 0 0,0-1 0 0 0,0 0 0 0 0,1 0 0 0 0,-1 0 0 0 0,0 1 0 0 0,1-1 0 0 0,-1 0 0 0 0,1 0 0 0 0,1-2 0 0 0,0-1 0 0 0,0 0 0 0 0,1 1 0 0 0,1-3 0 0 0,9-7 0 0 0,0 1 0 0 0,1 0 0 0 0,0 1 0 0 0,5-2 0 0 0,-12 8 0 0 0,14-8-10 0 0,-1 1 1 0 0,1 2-1 0 0,1 0 0 0 0,13-4 10 0 0,-4 1-14 0 0,-17 8 13 0 0,0 0 0 0 0,1 1 0 0 0,-1 0 0 0 0,1 1 0 0 0,0 1 1 0 0,-1 0-1 0 0,1 1 0 0 0,0 1 0 0 0,0 0 0 0 0,0 1 0 0 0,0 1 0 0 0,5 1 1 0 0,0 2 0 0 0,-14-2 0 0 0,1 0 0 0 0,-1 0 0 0 0,0 1 0 0 0,4 2 0 0 0,-8-4 0 0 0,0-1 0 0 0,-1 0 0 0 0,1 1 0 0 0,-1-1 0 0 0,1 1 0 0 0,0 1 0 0 0,0-1 1 0 0,-1 0 0 0 0,0 1 0 0 0,1-1-1 0 0,-1 1 1 0 0,0-1 0 0 0,-1 1 0 0 0,1-1-1 0 0,0 1 1 0 0,-1-1 0 0 0,1 1 0 0 0,-1 0-1 0 0,0 1 0 0 0,0 1 4 0 0,0-1-1 0 0,-1 1 0 0 0,1 0 0 0 0,-1-1 1 0 0,0 1-1 0 0,0-1 0 0 0,-1 2-3 0 0,-2 3 10 0 0,0 1-1 0 0,-1-1 0 0 0,0-1 1 0 0,0 1-1 0 0,-1-1 0 0 0,-4 5-9 0 0,-12 11 53 0 0,-1-1 0 0 0,0-1 1 0 0,-2-1-1 0 0,0-1 0 0 0,-2-2 0 0 0,-11 6-53 0 0,-11 4 215 0 0,-1-3 1 0 0,-39 13-216 0 0,80-34 17 0 0,-1-1 0 0 0,0 0 1 0 0,0-1-1 0 0,0 0 1 0 0,0-1-1 0 0,-1 0 1 0 0,1-1-1 0 0,-9 0-17 0 0,10 0 18 0 0,1-1 0 0 0,0 0 0 0 0,0-1 0 0 0,0 0 1 0 0,0 0-1 0 0,0 0 0 0 0,1-1 0 0 0,-1-1 0 0 0,1 1 0 0 0,-1-1 0 0 0,-1-2-18 0 0,6 4 7 0 0,0 0 0 0 0,0-1 0 0 0,1 0 0 0 0,0 1 0 0 0,-1-1 0 0 0,1 0 0 0 0,0 0 0 0 0,0 0 0 0 0,0 0 0 0 0,1 0 0 0 0,-1-1 0 0 0,1 1 0 0 0,0-1 0 0 0,0 1 0 0 0,0-1 0 0 0,-1-2-7 0 0,1-1 10 0 0,0-1 0 0 0,1 1 0 0 0,0 0 0 0 0,0 0 0 0 0,0 0 0 0 0,1 0 0 0 0,0 0 0 0 0,1-2-10 0 0,1-2-11 0 0,1 1 0 0 0,0-1 1 0 0,0 1-1 0 0,1 0 0 0 0,0 0 0 0 0,1 0 0 0 0,3-4 11 0 0,12-15-100 0 0,17-16 100 0 0,-32 38-15 0 0,1 0 1 0 0,0 0-1 0 0,0 1 0 0 0,1 0 0 0 0,-1 0 1 0 0,1 1-1 0 0,1 0 0 0 0,2-1 15 0 0,-5 3-5 0 0,0 0 0 0 0,0 1 0 0 0,0 0 0 0 0,1 0 0 0 0,-1 1 0 0 0,0 0 0 0 0,1 0 0 0 0,-1 0 0 0 0,1 1 0 0 0,-1 0 0 0 0,1 0 0 0 0,0 1 5 0 0,-5-1-5 0 0,-1 0-1 0 0,1 0 1 0 0,-1 0 0 0 0,0 1 0 0 0,1-1 0 0 0,-1 1 0 0 0,1-1 0 0 0,-1 1 0 0 0,0-1 0 0 0,1 1 0 0 0,0 0 5 0 0,3 2-8 0 0,1 1 3 0 0,0 0 1 0 0,0 0-1 0 0,0 0 1 0 0,-1 1-1 0 0,1 0 1 0 0,-1 0-1 0 0,0 0 1 0 0,0 1 0 0 0,-1 0-1 0 0,0-1 1 0 0,0 2-1 0 0,0-1 1 0 0,-1 0-1 0 0,0 1 1 0 0,1 1 4 0 0,0 2-5 0 0,-1 0 0 0 0,0 0 0 0 0,0 0 0 0 0,-1 0 0 0 0,-1 0-1 0 0,0 1 1 0 0,0-1 0 0 0,-1 0 0 0 0,0 1 0 0 0,-1 3 5 0 0,-1 5-1 0 0,-1-1 1 0 0,-1 0-1 0 0,-1 1 0 0 0,-2 6 1 0 0,2-14 2 0 0,1-1 0 0 0,-1 1 1 0 0,0-1-1 0 0,-1 0 0 0 0,-1-1 0 0 0,1 1 0 0 0,-7 6-2 0 0,-1-1 44 0 0,1-2 1 0 0,-12 10-45 0 0,18-17 17 0 0,-1-1 1 0 0,1 0-1 0 0,-1 0 1 0 0,-1-1-1 0 0,1 0 1 0 0,-7 3-18 0 0,-14 3 101 0 0,-27 5-101 0 0,42-11 30 0 0,-1-2 1 0 0,0 0-1 0 0,0-1 0 0 0,-13-1-30 0 0,7-1 32 0 0,0 0 0 0 0,-13-4-32 0 0,26 3 8 0 0,0 0 0 0 0,1 0 1 0 0,-1 0-1 0 0,0-1 0 0 0,1 0 0 0 0,0-1 0 0 0,-1 0 1 0 0,0-1-9 0 0,3 1 1 0 0,0 1 0 0 0,1-1 0 0 0,0-1 0 0 0,0 1 0 0 0,0 0 0 0 0,1-1 0 0 0,0 0 0 0 0,-1 0 1 0 0,2 0-1 0 0,-1 0 0 0 0,0 0 0 0 0,1-2-1 0 0,-1 0 0 0 0,0-1-1 0 0,1 1 1 0 0,0-1 0 0 0,1 0-1 0 0,0 0 1 0 0,0 0 0 0 0,0 0-1 0 0,1-5 1 0 0,1 6-11 0 0,0-1-1 0 0,0 0 0 0 0,0 1 1 0 0,1-1-1 0 0,0 1 1 0 0,1 0-1 0 0,0-1 0 0 0,0 1 1 0 0,0 0-1 0 0,1 1 1 0 0,0-1-1 0 0,0 1 1 0 0,1-1-1 0 0,0 1 0 0 0,0 1 1 0 0,0-1-1 0 0,1 1 1 0 0,0 0-1 0 0,0 0 0 0 0,0 0 1 0 0,0 1-1 0 0,1 0 1 0 0,0 0-1 0 0,0 1 0 0 0,0 0 1 0 0,3-1 11 0 0,19-6-18 0 0,0 2 1 0 0,0 2-1 0 0,1 0 0 0 0,0 2 1 0 0,11 1 17 0 0,-19 1-14 0 0,6-1-3 0 0,0 1-1 0 0,0 2 0 0 0,4 1 18 0 0,-7 2-8 0 0,0 0 0 0 0,0 2 0 0 0,-1 1 0 0 0,2 1 8 0 0,-14-4-3 0 0,-1 1-1 0 0,-1 1 1 0 0,1 0-1 0 0,-1 1 0 0 0,1-1 1 0 0,-2 2-1 0 0,1 0 1 0 0,-1 0-1 0 0,8 7 4 0 0,-11-7 0 0 0,-1 0 0 0 0,1 0 0 0 0,-1 0 0 0 0,-1 1 0 0 0,1 0 0 0 0,-1 0 0 0 0,0 0 0 0 0,1 7 0 0 0,-4-12 0 0 0,0 1 0 0 0,0-1 0 0 0,-1 1 0 0 0,1 0 0 0 0,-1-1 0 0 0,0 1 0 0 0,0 0 0 0 0,0 0 0 0 0,0-1 0 0 0,-1 1 0 0 0,0 0 0 0 0,0-1 0 0 0,0 1 0 0 0,0-1 0 0 0,0 1 0 0 0,-1-1 0 0 0,-1 3 0 0 0,-1 2 0 0 0,0-1 0 0 0,-1 0 0 0 0,0 0 0 0 0,0 0 0 0 0,-1 0 0 0 0,0-1 0 0 0,-1 1 0 0 0,-1 0 20 0 0,-1 0 0 0 0,0-1 0 0 0,0 0-1 0 0,0 0 1 0 0,-1-1 0 0 0,-5 2-20 0 0,-1-1 45 0 0,0 0 0 0 0,0 0 0 0 0,-14 1-45 0 0,16-5 40 0 0,0 0 1 0 0,0-1 0 0 0,0-1-1 0 0,0 0 1 0 0,-1-1-1 0 0,-9-2-40 0 0,-1-1 54 0 0,-1-1 0 0 0,1-2 0 0 0,-4-2-54 0 0,20 6 16 0 0,0 0-1 0 0,0-1 1 0 0,1 0 0 0 0,-1-1 0 0 0,1 1 0 0 0,-3-4-16 0 0,5 4 11 0 0,2 0 1 0 0,-1-1-1 0 0,0 0 1 0 0,1 1 0 0 0,0-1-1 0 0,0 0 1 0 0,1-1-1 0 0,-1 1 1 0 0,1-1 0 0 0,0-1-12 0 0,0 1 6 0 0,0-1 0 0 0,1 0 1 0 0,0 0-1 0 0,0 0 1 0 0,0 0-1 0 0,1-1 1 0 0,0 1-1 0 0,1 0 1 0 0,0-1-1 0 0,0 1 1 0 0,0 0-1 0 0,2-8-6 0 0,0 7-7 0 0,0-1 0 0 0,0 1 0 0 0,1-1 0 0 0,0 1 0 0 0,1 0 0 0 0,0 0-1 0 0,0 0 1 0 0,0 0 0 0 0,1 1 0 0 0,5-7 7 0 0,1 1-30 0 0,1 1 0 0 0,1 0 0 0 0,-1 1 0 0 0,12-7 30 0 0,59-38-149 0 0,-71 48 126 0 0,7-3 14 0 0,-1 0 0 0 0,2 1 1 0 0,-1 1-1 0 0,1 1 0 0 0,1 1 0 0 0,-1 0 0 0 0,1 2 0 0 0,1 0 0 0 0,9 0 9 0 0,-5 2-12 0 0,0 1 0 0 0,-1 2 0 0 0,14 1 12 0 0,-23 0-6 0 0,-1 1 0 0 0,0 1 0 0 0,1 0 0 0 0,-1 1 0 0 0,-1 1 0 0 0,8 3 6 0 0,-8-2-12 0 0,1 1 0 0 0,-2 0 0 0 0,1 1 0 0 0,-1 0 0 0 0,0 1 0 0 0,8 7 12 0 0,-18-13-3 0 0,1 0 0 0 0,-1 1 0 0 0,1-1 0 0 0,-1 1 0 0 0,0 0-1 0 0,0 0 1 0 0,-1 0 0 0 0,1 0 0 0 0,-1 1 0 0 0,0-1 0 0 0,0 1 0 0 0,-1-1-1 0 0,1 1 1 0 0,-1 0 0 0 0,0-1 0 0 0,0 1 0 0 0,0 0 0 0 0,-1 0 0 0 0,0 0 0 0 0,0 0-1 0 0,0 0 1 0 0,0 0 0 0 0,-1 0 3 0 0,-1 3 0 0 0,0-1 0 0 0,0 0 0 0 0,-1 0 0 0 0,0 0 0 0 0,0 0 0 0 0,0-1 0 0 0,-2 1 0 0 0,-3 6 0 0 0,-1 0 0 0 0,-9 10 0 0 0,8-12 8 0 0,-1 0 1 0 0,1-1-1 0 0,-12 7-8 0 0,-39 25 53 0 0,45-31-59 0 0,-11 5 57 0 0,0 0 0 0 0,-1-2-1 0 0,-1-1 1 0 0,-7 1-51 0 0,-32 9 277 0 0,-22 2-277 0 0,66-18 60 0 0,-1-2 0 0 0,0-1 0 0 0,-16 0-60 0 0,25-3 24 0 0,1-2-1 0 0,-1 1 0 0 0,1-2 1 0 0,0 0-1 0 0,0 0 0 0 0,-8-4-23 0 0,18 5 5 0 0,0-1 0 0 0,0 1 0 0 0,1-1-1 0 0,-1 0 1 0 0,1-1 0 0 0,0 1 0 0 0,0-1 0 0 0,0 0-1 0 0,0 0 1 0 0,0 0 0 0 0,0 0 0 0 0,1-1 0 0 0,-1 1-1 0 0,1-1 1 0 0,0 0-5 0 0,0-1 6 0 0,0 1-1 0 0,1-1 1 0 0,0 0-1 0 0,-1 0 1 0 0,2-1-1 0 0,-1 1 1 0 0,1 0-1 0 0,-1-1 1 0 0,1 1 0 0 0,1-1-1 0 0,-1 1 1 0 0,1-1-1 0 0,0 0-5 0 0,0 1 0 0 0,1-1 0 0 0,0 1 0 0 0,0-1 1 0 0,0 1-1 0 0,1-1 0 0 0,-1 1 0 0 0,1 0 0 0 0,0 0 0 0 0,1 0 0 0 0,-1 0 0 0 0,1 0 0 0 0,0 1 0 0 0,1-1 0 0 0,4-6-3 0 0,1 0-1 0 0,0 2 0 0 0,1-1 1 0 0,9-7 3 0 0,3 0-36 0 0,1 1 0 0 0,0 1 0 0 0,8-3 36 0 0,76-35-41 0 0,-93 47 35 0 0,1 1 0 0 0,-1 1 0 0 0,1 0 0 0 0,-1 1 1 0 0,1 0-1 0 0,4 1 6 0 0,7 0-6 0 0,0 1-1 0 0,0 1 1 0 0,7 2 6 0 0,-21 0-10 0 0,0 0 0 0 0,0 1-1 0 0,0 0 1 0 0,0 1 0 0 0,-1 0-1 0 0,0 0 1 0 0,1 2 0 0 0,-2-1 0 0 0,1 1-1 0 0,-1 1 1 0 0,0 0 0 0 0,0 0-1 0 0,-1 1 1 0 0,5 5 10 0 0,-9-8-3 0 0,0 1-1 0 0,-1 0 0 0 0,1 0 1 0 0,-1 1-1 0 0,-1-1 1 0 0,1 1-1 0 0,-1 0 0 0 0,0-1 1 0 0,-1 2-1 0 0,0-1 1 0 0,0 0-1 0 0,0 0 1 0 0,-1 1-1 0 0,0-1 0 0 0,0 1 1 0 0,-1 3 3 0 0,0-3-1 0 0,0 0 1 0 0,-1 0-1 0 0,0 0 1 0 0,0 0 0 0 0,-1 0-1 0 0,0 0 1 0 0,0-1-1 0 0,-1 1 1 0 0,0-1-1 0 0,0 1 1 0 0,-1-1-1 0 0,0 0 1 0 0,0 0 0 0 0,-1-1-1 0 0,-1 3 1 0 0,-5 2 17 0 0,0 0-1 0 0,-1 0 1 0 0,0-1-1 0 0,0 0 1 0 0,-2 0-17 0 0,-13 7 53 0 0,0-2-1 0 0,-3 1-52 0 0,15-9 39 0 0,-1 0 0 0 0,0-1 0 0 0,0-1 0 0 0,-1 0 0 0 0,0-1 0 0 0,0-1 0 0 0,0 0 0 0 0,-9-1-39 0 0,12-2 25 0 0,0 0 1 0 0,1-1-1 0 0,-1 0 1 0 0,1-1 0 0 0,0-1-1 0 0,-1 0 1 0 0,1 0 0 0 0,0-2-1 0 0,0 1 1 0 0,1-2 0 0 0,-1 0-26 0 0,3 1 9 0 0,1 0 1 0 0,0-1-1 0 0,0 0 1 0 0,1 0-1 0 0,0-1 1 0 0,0 0-1 0 0,0 0 1 0 0,1-1-1 0 0,0 0 1 0 0,0 0-1 0 0,1-1 1 0 0,0 0-1 0 0,1 0 1 0 0,0 0-1 0 0,0-2-9 0 0,-1-2 5 0 0,1-1-1 0 0,1 0 0 0 0,-1-7-4 0 0,4 15 0 0 0,0 1 0 0 0,0-1 0 0 0,1 0 0 0 0,0 0 0 0 0,0 1 0 0 0,0-1-1 0 0,1 0 1 0 0,0 1 0 0 0,0-1 0 0 0,1-1 0 0 0,1-2-8 0 0,0 1-1 0 0,1 0 1 0 0,0 0 0 0 0,1 0 0 0 0,0 1-1 0 0,0-1 1 0 0,0 1 0 0 0,1 0-1 0 0,4-3 9 0 0,4-4-49 0 0,1 0 1 0 0,0 2-1 0 0,14-9 49 0 0,-14 12-9 0 0,0 0 1 0 0,0 0-1 0 0,1 2 1 0 0,1 0 0 0 0,-1 0-1 0 0,1 2 1 0 0,0 0-1 0 0,0 1 1 0 0,0 1-1 0 0,1 0 1 0 0,0 2-1 0 0,-1 0 1 0 0,1 0 0 0 0,0 2-1 0 0,-1 0 1 0 0,1 1-1 0 0,-1 1 1 0 0,16 5 8 0 0,-15-3-27 0 0,0 0 1 0 0,-1 2 0 0 0,0 0-1 0 0,0 1 1 0 0,-1 0 0 0 0,0 2-1 0 0,5 3 27 0 0,-14-7-18 0 0,0-1 0 0 0,-1 1 0 0 0,1 0 0 0 0,-1 1 0 0 0,-1-1 0 0 0,1 1 0 0 0,2 5 18 0 0,-5-6-8 0 0,0 0 0 0 0,0 0 0 0 0,0 0 0 0 0,-1 0 0 0 0,0 0 0 0 0,0 0 0 0 0,-1 1 0 0 0,0-1 0 0 0,0 1 0 0 0,0 5 8 0 0,-1-6-1 0 0,0 0 0 0 0,-1 0 0 0 0,1-1 0 0 0,-2 1-1 0 0,1 0 1 0 0,0 0 0 0 0,-1 0 0 0 0,0-1 0 0 0,-1 1 0 0 0,1-1-1 0 0,-1 1 1 0 0,0-1 0 0 0,0 0 0 0 0,-1 0 0 0 0,0 1 1 0 0,-4 3 8 0 0,0 0 1 0 0,0-1-1 0 0,-1 0 0 0 0,0-1 1 0 0,0 1-1 0 0,-1-2 1 0 0,-3 3-9 0 0,-29 15 42 0 0,-1-2 1 0 0,-2-1 0 0 0,-31 9-43 0 0,47-21 27 0 0,-1 0 0 0 0,1-3 0 0 0,-1 0 0 0 0,0-2 0 0 0,-1-1 0 0 0,-16-1-27 0 0,31-2 20 0 0,0-2 1 0 0,0 0-1 0 0,0-1 0 0 0,0 0 0 0 0,0-1 0 0 0,-7-4-20 0 0,-7-3 58 0 0,1-1 1 0 0,-22-14-59 0 0,41 20 7 0 0,0 0 1 0 0,0 0-1 0 0,1-1 1 0 0,0 0-1 0 0,0-1 1 0 0,1 0-1 0 0,-1-1 1 0 0,2 1-1 0 0,-5-7-7 0 0,9 11 4 0 0,1 0-1 0 0,-1-1 1 0 0,1 1-1 0 0,0-1 0 0 0,0 1 1 0 0,0-1-1 0 0,0 0 1 0 0,1 1-1 0 0,0-1 1 0 0,0 0-1 0 0,0 0 0 0 0,1 0 1 0 0,0 0-1 0 0,0 0 1 0 0,0 0-1 0 0,0 0 1 0 0,1 0-1 0 0,0 0 0 0 0,0 0 1 0 0,0 0-1 0 0,0 0 1 0 0,1 0-1 0 0,0 0-3 0 0,3-4-10 0 0,0 0-1 0 0,0 1 1 0 0,1 0 0 0 0,0 0-1 0 0,0 0 1 0 0,1 1 0 0 0,0 0-1 0 0,0 0 1 0 0,1 1 0 0 0,0 0-1 0 0,0 0 1 0 0,5-2 10 0 0,12-7-41 0 0,0 2-1 0 0,1 1 1 0 0,22-7 41 0 0,-6 4-27 0 0,1 2-1 0 0,0 2 1 0 0,27-3 27 0 0,-46 10-15 0 0,1 2 1 0 0,0 0 0 0 0,0 2 0 0 0,0 1 0 0 0,0 1 0 0 0,0 1 0 0 0,3 1 14 0 0,-8 0-4 0 0,-2 1 1 0 0,1 0-1 0 0,15 8 4 0 0,-27-10-9 0 0,0 0-1 0 0,-1 1 1 0 0,1 0-1 0 0,-1 0 0 0 0,0 0 1 0 0,0 1-1 0 0,0 0 1 0 0,-1 0-1 0 0,1 1 0 0 0,-1 0 1 0 0,1 2 9 0 0,-4-5-3 0 0,1 0 0 0 0,-1 1 0 0 0,0-1 0 0 0,-1 1 0 0 0,1 0 0 0 0,-1 0 0 0 0,1 0 0 0 0,-1 0 0 0 0,0 0 0 0 0,-1 0 1 0 0,1 0-1 0 0,-1 0 0 0 0,1 3 3 0 0,-2-2-6 0 0,1 1 1 0 0,-1 0-1 0 0,0-1 0 0 0,0 1 1 0 0,-1-1-1 0 0,1 0 1 0 0,-1 1-1 0 0,0-1 1 0 0,-2 2 5 0 0,-4 6-11 0 0,0 0 1 0 0,-1 0-1 0 0,0 0 1 0 0,-1-1 0 0 0,-1-1-1 0 0,-8 8 11 0 0,-10 8 24 0 0,-1-2-1 0 0,-1-1 1 0 0,-2-1-1 0 0,0-2 1 0 0,-19 9-24 0 0,36-22 26 0 0,-1-1 0 0 0,1 0 1 0 0,-1-2-1 0 0,0 1 1 0 0,0-2-1 0 0,-1 0 0 0 0,0-1 1 0 0,1-1-1 0 0,-1-1 1 0 0,0 0-1 0 0,-15-2-26 0 0,23 0 11 0 0,-14-1 20 0 0,-1 0 0 0 0,1-2 0 0 0,-1-1 0 0 0,-2-1-31 0 0,20 4 8 0 0,0-1 0 0 0,0 0 0 0 0,0 0-1 0 0,1 0 1 0 0,-1-1 0 0 0,1 0 0 0 0,0 0 0 0 0,0 0-1 0 0,0-1 1 0 0,0 0 0 0 0,1 0 0 0 0,0-1 0 0 0,0 1-1 0 0,0-1 1 0 0,-3-6-8 0 0,5 7 2 0 0,1 0 1 0 0,-1 0-1 0 0,1 0 0 0 0,0-1 0 0 0,0 1 1 0 0,1-1-1 0 0,-1 0 0 0 0,1 1 0 0 0,0-1 0 0 0,1 0 1 0 0,0 0-1 0 0,-1 1 0 0 0,2-1 0 0 0,-1 0 1 0 0,1 0-1 0 0,0 0 0 0 0,0 1 0 0 0,1-1 0 0 0,-1 1 1 0 0,1-1-1 0 0,0 1 0 0 0,1-1 0 0 0,-1 1 1 0 0,1 0-1 0 0,0 0 0 0 0,1 1 0 0 0,0-3-2 0 0,12-12-38 0 0,0 1 1 0 0,1 0-1 0 0,1 1 0 0 0,1 1 1 0 0,0 0-1 0 0,1 2 0 0 0,0 0 1 0 0,16-7 37 0 0,26-12-114 0 0,26-8 114 0 0,-66 32-14 0 0,0 1 0 0 0,0 2-1 0 0,1 0 1 0 0,0 1 0 0 0,0 1 0 0 0,3 1 14 0 0,-13 2-2 0 0,1 1-1 0 0,-1 0 1 0 0,1 1-1 0 0,-1 0 0 0 0,0 1 1 0 0,1 1-1 0 0,-1 0 1 0 0,0 1-1 0 0,0 0 1 0 0,-1 1-1 0 0,6 3 3 0 0,-14-6-8 0 0,0 0 1 0 0,0 1-1 0 0,0 0 0 0 0,-1 0 0 0 0,1 0 1 0 0,-1 0-1 0 0,0 0 0 0 0,1 1 0 0 0,-2-1 1 0 0,1 1-1 0 0,0 0 0 0 0,-1 0 0 0 0,0 0 0 0 0,0 0 1 0 0,0 0-1 0 0,0 1 0 0 0,0 0 8 0 0,-1 1-9 0 0,0 0 0 0 0,0 0 0 0 0,0 0 0 0 0,0 0 0 0 0,-1 0 0 0 0,0 0 0 0 0,0 0 0 0 0,-1 0 0 0 0,0 1 0 0 0,0-1 0 0 0,0 0 0 0 0,-2 4 9 0 0,-1 0 0 0 0,0 1 0 0 0,-1-1-1 0 0,0 0 1 0 0,-1 0 0 0 0,0-1-1 0 0,-1 1 1 0 0,0-1 0 0 0,0-1-1 0 0,-3 3 1 0 0,-11 11 7 0 0,-2-2 0 0 0,-22 15-7 0 0,-13 5 75 0 0,36-25-26 0 0,7-6-5 0 0,0-1 0 0 0,0 0 1 0 0,-1-1-1 0 0,0-1 0 0 0,-1 0 0 0 0,-13 2-44 0 0,22-6 22 0 0,0 0 0 0 0,-1-1 0 0 0,0 0 0 0 0,1 0 0 0 0,-1-1 0 0 0,1-1-1 0 0,-1 1 1 0 0,0-1 0 0 0,1-1 0 0 0,-1 1 0 0 0,-5-3-22 0 0,10 2 10 0 0,0 1 0 0 0,0-1 1 0 0,-1 0-1 0 0,1 0 0 0 0,1 0 0 0 0,-1 0 0 0 0,0-1 0 0 0,0 1 1 0 0,1-1-1 0 0,0 0 0 0 0,-1 0 0 0 0,1-1 0 0 0,0 1 0 0 0,1-1 0 0 0,-1 1 1 0 0,1-1-1 0 0,-1 0 0 0 0,1 0 0 0 0,0 0 0 0 0,0 0 0 0 0,1 0 1 0 0,-1 0-1 0 0,1-1-10 0 0,-1-3 4 0 0,1 0 0 0 0,0-1 1 0 0,1 1-1 0 0,0 0 0 0 0,0 0 1 0 0,1 0-1 0 0,0 0 0 0 0,0-1 0 0 0,0 1 1 0 0,1 0-1 0 0,1 1 0 0 0,-1-1 1 0 0,1 0-1 0 0,1 1 0 0 0,0-1 1 0 0,-1 1-1 0 0,2 0 0 0 0,2-3-4 0 0,14-18-171 0 0,19-18 171 0 0,-32 37-16 0 0,1 0 0 0 0,0 1 0 0 0,1 1 0 0 0,0-1-1 0 0,0 2 1 0 0,10-6 16 0 0,-15 10-6 0 0,0 0 0 0 0,0 0-1 0 0,0 0 1 0 0,0 0 0 0 0,1 1-1 0 0,-1 0 1 0 0,0 0 0 0 0,1 1-1 0 0,-1-1 1 0 0,1 1 0 0 0,-1 1 0 0 0,0-1-1 0 0,1 1 1 0 0,-1-1 0 0 0,0 2-1 0 0,1-1 1 0 0,-1 0 0 0 0,0 1-1 0 0,0 0 1 0 0,0 0 0 0 0,0 1 0 0 0,0 0-1 0 0,-1-1 1 0 0,1 1 0 0 0,-1 1-1 0 0,0-1 1 0 0,0 1 0 0 0,0-1-1 0 0,0 1 1 0 0,0 1 0 0 0,-1-1-1 0 0,0 0 1 0 0,2 4 6 0 0,1 3-286 0 0,-1 0 0 0 0,-1 1 0 0 0,0-1 0 0 0,0 1 0 0 0,-1 0-1 0 0,-1 0 1 0 0,0 0 0 0 0,-1 0 0 0 0,0 1 0 0 0,-1 11 286 0 0,0-8-887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6:40.4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1803 1839 0 0,'0'0'83'0'0,"3"-1"-6"0"0,18-7 427 0 0,-18 6-266 0 0,-1 1 575 0 0,-1 1-701 0 0,-1 0 0 0 0,1-1 0 0 0,0 1 1 0 0,-1 0-1 0 0,1-1 0 0 0,0 1 0 0 0,-1-1 0 0 0,1 1 0 0 0,0 0 0 0 0,-1-1 0 0 0,1 1 0 0 0,-1-1 0 0 0,1 0-112 0 0,0 0 198 0 0,1 0 414 0 0,0 0-90 0 0,6-5-11 0 0,-6 5-24 0 0,-2 1-79 0 0,0 0-31 0 0,0 0-8 0 0,0 0-19 0 0,2-1-81 0 0,8-3-40 0 0,-8 3-5 0 0,1 0-5 0 0,3 0-111 0 0,2-1 90 0 0,-1 0 0 0 0,1 1 1 0 0,0 0-1 0 0,4 1-198 0 0,-7 0 58 0 0,145-3 1211 0 0,-108 0-675 0 0,9-4-594 0 0,-20 2 197 0 0,0 1 0 0 0,0 2 0 0 0,4 2-197 0 0,6 0 276 0 0,7-3-276 0 0,-12 1 216 0 0,29 2-216 0 0,12 3 80 0 0,20 2 12 0 0,-37-2 33 0 0,17-3-125 0 0,17 0 86 0 0,-51 0 25 0 0,0-2-111 0 0,24-1 140 0 0,131-2 94 0 0,-184 4-223 0 0,33-1 314 0 0,8-3-325 0 0,58-8 216 0 0,-89 11-37 0 0,19 2-179 0 0,12-2 93 0 0,270-8 137 0 0,-288 12-209 0 0,-20-1 38 0 0,-6-1-14 0 0,-1-1 0 0 0,1-1 1 0 0,0 0-46 0 0,15-2 66 0 0,38 0 121 0 0,-27 2-104 0 0,-20 2-30 0 0,12 3-43 0 0,-14-1 23 0 0,-1-1 1 0 0,1 0-1 0 0,0-1 1 0 0,4-2-34 0 0,-13 2 23 0 0,-1-1-1 0 0,0 0 1 0 0,1 0 0 0 0,4-2-23 0 0,-4 2 53 0 0,27 2 56 0 0,-4 0 1 0 0,-28-1-108 0 0,-1 0 1 0 0,1-1 0 0 0,-1 1 0 0 0,1 0-1 0 0,-1 0 1 0 0,0 0 0 0 0,1 0 0 0 0,-1 0 0 0 0,1 1-1 0 0,-1-1 1 0 0,1 0 0 0 0,-1 0 0 0 0,0 0-1 0 0,1 0 1 0 0,-1 0 0 0 0,1 1 0 0 0,-1-1 0 0 0,0 0-1 0 0,1 0 1 0 0,-1 1 0 0 0,0-1 0 0 0,1 0-1 0 0,-1 0 1 0 0,0 1-3 0 0,1-1 3 0 0,-1 0 0 0 0,0 1 0 0 0,0-1-1 0 0,1 0 1 0 0,-1 0 0 0 0,1 1 0 0 0,-1-1-1 0 0,0 0 1 0 0,1 0 0 0 0,-1 0 0 0 0,0 1 0 0 0,1-1-1 0 0,-1 0 1 0 0,1 0 0 0 0,-1 0 0 0 0,1 0-1 0 0,-1 0 1 0 0,0 0 0 0 0,1 0 0 0 0,-1 0 0 0 0,1 0-1 0 0,-1 0 1 0 0,1 0 0 0 0,-1 0-3 0 0,27 0 173 0 0,-24 0-93 0 0,-3 0 0 0 0,2 0 0 0 0,25-2 240 0 0,-24 2-240 0 0,-3 0 0 0 0,3 0 0 0 0,0 0-50 0 0,19-2 327 0 0,-19 2-280 0 0,-3 0 2 0 0,0 0-6 0 0,2-2-1 0 0,7-3 0 0 0,-6 4-1 0 0,-3 1-6 0 0,0 0-1 0 0,0-1-55 0 0,0 0-1 0 0,0 0 1 0 0,1 1 0 0 0,-1-1-1 0 0,1 0 1 0 0,-1 1-1 0 0,0-1 1 0 0,1 0 0 0 0,-1 1-1 0 0,1-1 1 0 0,-1 1-1 0 0,1-1 1 0 0,0 0-9 0 0,0 0 16 0 0,1-3 22 0 0,0-1-1 0 0,0 0 0 0 0,-1-1 0 0 0,1 1 1 0 0,-1 0-1 0 0,0 0 0 0 0,-1-1 1 0 0,1 1-1 0 0,-1-4-37 0 0,1-1 48 0 0,1-19 212 0 0,-2-16-260 0 0,0 26 60 0 0,4-207 224 0 0,-1 175-262 0 0,2 1-1 0 0,2 0 1 0 0,4-8-22 0 0,4-27 11 0 0,-7 44-11 0 0,7-18 0 0 0,-6 23 0 0 0,4-12 0 0 0,15-70 0 0 0,20-86 0 0 0,-31 142 0 0 0,1 3 0 0 0,2-3 0 0 0,-8 20 0 0 0,5-8 0 0 0,3-6 0 0 0,6-21 0 0 0,-18 54 0 0 0,-5 10 2 0 0,-3 9-3 0 0,-1 1-10 0 0,0-5-32 0 0,-3 0 32 0 0,-2 3 1 0 0,-5-1-46 0 0,3 3 58 0 0,-1 0-2 0 0,7 3 0 0 0,-1 0 0 0 0,-12 5 0 0 0,-37 15-64 0 0,35-14 64 0 0,7-3 0 0 0,0 0 0 0 0,-8 1 0 0 0,7-2 0 0 0,1 1 0 0 0,-8 3 0 0 0,-12 3 0 0 0,-14 1 0 0 0,0-3 0 0 0,-2-1 0 0 0,10-2 0 0 0,18-1 0 0 0,0-1 0 0 0,0-1 0 0 0,-6-1 0 0 0,-5 0 0 0 0,-10 2 0 0 0,-14 0 0 0 0,-29 2 45 0 0,-1 3-1 0 0,-3 4-44 0 0,-50 6-25 0 0,0-1 25 0 0,77-10 0 0 0,-49 3 0 0 0,-51-3 0 0 0,146-5 0 0 0,-1 1 0 0 0,-8 2 0 0 0,-14 2 0 0 0,-12-2 0 0 0,-52 8 0 0 0,-3 0 0 0 0,15-2 0 0 0,32-3 0 0 0,28-4 0 0 0,-1 1 0 0 0,-26 7 0 0 0,27-3 0 0 0,0-1 0 0 0,-15 0 0 0 0,-272 35 0 0 0,277-39-5 0 0,-38-2 5 0 0,-1-1 59 0 0,6 1-80 0 0,40-1-12 0 0,2-2 33 0 0,9 1 0 0 0,-14 0 0 0 0,20 1 0 0 0,2 1-10 0 0,10 0-31 0 0,5 1-112 0 0,13 12-639 0 0,7 0-252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7:35.9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742 95 2303 0 0,'3'0'167'0'0,"14"-1"931"0"0,-1 0 0 0 0,1-1 0 0 0,-1-1 0 0 0,10-3-1098 0 0,-5 0 1472 0 0,-18 5-1345 0 0,8-1 466 0 0,-9 0-273 0 0,18-15 635 0 0,-18 16-621 0 0,-2 1 2 0 0,0 0 2 0 0,0 0 4 0 0,0 0 2 0 0,0 0 0 0 0,1-3-1 0 0,5-6-6 0 0,-5 6-1 0 0,-1 3 0 0 0,0 0-9 0 0,-1-2-40 0 0,-1 0-230 0 0,0-1 0 0 0,0 1 0 0 0,0 0 1 0 0,0 0-1 0 0,-1 0 0 0 0,1 0 1 0 0,-1 0-1 0 0,1 1 0 0 0,-1-1 0 0 0,0 1 1 0 0,1 0-1 0 0,-1-1 0 0 0,0 1 1 0 0,0 0-1 0 0,0 1 0 0 0,-3-1-57 0 0,-7-2 210 0 0,0 1 0 0 0,0 1 0 0 0,-6 0-210 0 0,-4 0 315 0 0,0 1 0 0 0,1 2-1 0 0,-20 3-314 0 0,-4 2 276 0 0,-45 9 0 0 0,81-14-246 0 0,-24 4 92 0 0,2 3 1 0 0,-1 0 0 0 0,1 2-1 0 0,-5 4-122 0 0,32-13 17 0 0,1 1 0 0 0,0-1 0 0 0,0 1 0 0 0,0 0 0 0 0,0 0 0 0 0,1 1-1 0 0,-1-1 1 0 0,1 1 0 0 0,0 0 0 0 0,0 0 0 0 0,0 0 0 0 0,-1 3-17 0 0,3-6 4 0 0,0 0 0 0 0,1 0 1 0 0,-1 0-1 0 0,1 1 0 0 0,0-1 0 0 0,-1 0 1 0 0,1 0-1 0 0,0 1 0 0 0,0-1 1 0 0,0 0-5 0 0,0 2 3 0 0,1 0 1 0 0,-1 0 0 0 0,1-1 0 0 0,-1 1 0 0 0,1 0 0 0 0,0-1-1 0 0,0 1 1 0 0,1-1 0 0 0,-1 1 0 0 0,0-1 0 0 0,1 1 0 0 0,0-1-1 0 0,-1 0 1 0 0,1 0 0 0 0,0 0 0 0 0,0 0 0 0 0,0 0 0 0 0,0 0-1 0 0,1 0-3 0 0,6 5 5 0 0,1 0-1 0 0,0-1 0 0 0,10 4-4 0 0,107 49 170 0 0,-4-1-95 0 0,-111-52-74 0 0,0 1 0 0 0,-1 1 0 0 0,0 0 0 0 0,-1 1 0 0 0,0 0 0 0 0,0 0-1 0 0,-1 1 1 0 0,0 0 0 0 0,0 1 0 0 0,-1 0 0 0 0,-1 0 0 0 0,3 7-1 0 0,-7-13 31 0 0,0 0 0 0 0,-1 1 0 0 0,0-1 0 0 0,0 1 0 0 0,0 0 0 0 0,-1-1 0 0 0,0 1 0 0 0,1 5-31 0 0,-2-7 35 0 0,0-1 0 0 0,0 1 1 0 0,0 0-1 0 0,-1-1 0 0 0,1 1 1 0 0,-1 0-1 0 0,0-1 0 0 0,0 1 1 0 0,0-1-1 0 0,0 1 1 0 0,0-1-1 0 0,-1 1 0 0 0,0-1 1 0 0,0 1-36 0 0,-6 7 124 0 0,0-1 0 0 0,-1 0 1 0 0,0-1-1 0 0,-1 0 0 0 0,0 0 1 0 0,0-1-1 0 0,-1-1 1 0 0,1 1-1 0 0,-2-2 0 0 0,1 1 1 0 0,-1-2-1 0 0,0 0 0 0 0,0 0 1 0 0,-9 2-125 0 0,16-6 30 0 0,-33 11 169 0 0,-1-2-1 0 0,0-2 0 0 0,-2-1-198 0 0,4-3 145 0 0,0-1 0 0 0,0-3-1 0 0,-7-1-144 0 0,24 0 73 0 0,0-2-1 0 0,1 0 0 0 0,-1-1 1 0 0,1-1-1 0 0,0-1 0 0 0,-15-6-72 0 0,8 1 89 0 0,1-2 1 0 0,0 0-1 0 0,-10-8-89 0 0,7 2 60 0 0,21 12-68 0 0,5 6-97 0 0,5-1-43 0 0,2-3-240 0 0,1 1 0 0 0,-1 0 0 0 0,1 1-1 0 0,0-1 1 0 0,0 1 0 0 0,1 0 0 0 0,-1 1 0 0 0,1 0 0 0 0,-1 0 0 0 0,1 0 0 0 0,0 0 0 0 0,2 1 388 0 0,15-3-6614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7:36.8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2 471 2759 0 0,'0'0'126'0'0,"1"-2"-5"0"0,14-13-132 0 0,-9 8 1167 0 0,25-28 4082 0 0,-30 33-4645 0 0,1 0-30 0 0,3-7-24 0 0,-1 1 1 0 0,-1-1 0 0 0,1 1-1 0 0,-1-2-539 0 0,3-15 864 0 0,-6 23-444 0 0,0 2-49 0 0,0 0-19 0 0,0 0-7 0 0,0 0-18 0 0,0 0-72 0 0,0 0-30 0 0,0 0-8 0 0,0 0-15 0 0,-2 2-64 0 0,-4 6-65 0 0,1 0-1 0 0,0 0 1 0 0,1 1-1 0 0,-1-1 0 0 0,1 1 1 0 0,0 2-73 0 0,-7 23 179 0 0,0 1-179 0 0,4-7 70 0 0,1-1 1 0 0,1 1-1 0 0,1 0 1 0 0,2 1-1 0 0,0-1 1 0 0,3 1-1 0 0,0-1 1 0 0,4 18-71 0 0,-4-37 30 0 0,1 1 0 0 0,0-1 1 0 0,1 0-1 0 0,0 0 0 0 0,1 0 1 0 0,0 0-1 0 0,0-1 1 0 0,1 0-1 0 0,0 0 0 0 0,0 0 1 0 0,1 0-1 0 0,1 1-30 0 0,-2-4 49 0 0,-1-1 0 0 0,1 0-1 0 0,0 0 1 0 0,0 0 0 0 0,0 0 0 0 0,0-1 0 0 0,1 1-1 0 0,-1-1 1 0 0,1-1 0 0 0,0 1 0 0 0,0-1 0 0 0,0 0-1 0 0,0-1 1 0 0,0 1 0 0 0,1-1 0 0 0,-1 0-1 0 0,0-1 1 0 0,4 1-49 0 0,0-2 129 0 0,0 1 1 0 0,0-1-1 0 0,0-1 0 0 0,0 0 0 0 0,0 0 0 0 0,8-4-129 0 0,-1-1 186 0 0,0 0 0 0 0,-1-2-1 0 0,6-3-185 0 0,-16 8 28 0 0,0-1 1 0 0,0 0-1 0 0,0 0 0 0 0,0-1 0 0 0,-1 1 0 0 0,0-1 1 0 0,0 0-1 0 0,-1-1 0 0 0,1 1 0 0 0,-1-1 0 0 0,0-2-28 0 0,7-13 89 0 0,-1 0-1 0 0,6-23-88 0 0,-8 10 53 0 0,-10 49-53 0 0,1 1 0 0 0,0-1 0 0 0,1 0 0 0 0,0 1 0 0 0,1-1 0 0 0,1 0 0 0 0,0 1 0 0 0,4 10 0 0 0,0-11 0 0 0,-3-9 0 0 0,0-1 0 0 0,0 0 0 0 0,0 1 0 0 0,0-1 0 0 0,1-1 0 0 0,-1 1 0 0 0,1 0 0 0 0,0-1 0 0 0,0 0 0 0 0,1 0 0 0 0,-1 0 0 0 0,0 0 0 0 0,1-1 0 0 0,0 0 0 0 0,0 0 0 0 0,0 0 0 0 0,0 0 0 0 0,0-1 0 0 0,0 0 0 0 0,0 0 0 0 0,0 0 0 0 0,0-1 0 0 0,0 0 0 0 0,1 0 0 0 0,0 0 0 0 0,-1-1 0 0 0,1 0 0 0 0,-1 0 0 0 0,1-1 0 0 0,-1 0 0 0 0,2 0 0 0 0,33-17 0 0 0,-28 14 0 0 0,0-2 10 0 0,0 0-1 0 0,0 0 1 0 0,-1-1 0 0 0,0 0-1 0 0,-1-1 1 0 0,1-1-1 0 0,-2 1 1 0 0,1-2 0 0 0,-1 1-1 0 0,-1-1 1 0 0,0-1-1 0 0,-1 1 1 0 0,0-1 0 0 0,0 0-1 0 0,3-12-9 0 0,-2 4 85 0 0,0 1 0 0 0,-2-1 0 0 0,-1-1 0 0 0,0 1 1 0 0,0-7-86 0 0,1-36 302 0 0,-3 0 0 0 0,-3-2-302 0 0,-7-128 530 0 0,7 183-498 0 0,-6-84 272 0 0,3 75-235 0 0,-5-13 22 0 0,8 32-96 0 0,0-1 0 0 0,0 1 0 0 0,0-1-1 0 0,0 1 1 0 0,0 0 0 0 0,0-1 0 0 0,0 1-1 0 0,0 0 1 0 0,-1-1 0 0 0,1 1 0 0 0,0 0 0 0 0,0-1-1 0 0,0 1 1 0 0,-1 0 0 0 0,1-1 0 0 0,0 1-1 0 0,0 0 1 0 0,-1-1 0 0 0,1 1 0 0 0,0 0 0 0 0,-1 0-1 0 0,1 0 1 0 0,-1-1 5 0 0,0 2-52 0 0,1-1-1 0 0,-1 0 1 0 0,0 1-1 0 0,0-1 1 0 0,0 1-1 0 0,0 0 1 0 0,1-1 0 0 0,-1 1-1 0 0,0 0 1 0 0,1-1-1 0 0,-1 1 1 0 0,0 0-1 0 0,1 0 1 0 0,-1-1-1 0 0,1 1 1 0 0,-1 0 0 0 0,1 1 52 0 0,-10 17-1677 0 0,8-16 712 0 0,1-1-6086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55.0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599 609 5183 0 0,'0'0'234'0'0,"-3"1"-10"0"0,-37 11-99 0 0,22-7 1799 0 0,-16 3-1924 0 0,31-8 115 0 0,0 0-1 0 0,0 0 1 0 0,0-1-1 0 0,0 1 0 0 0,0-1 1 0 0,0 0-1 0 0,0 1 1 0 0,1-1-1 0 0,-1 0 1 0 0,0-1-1 0 0,1 1 1 0 0,-1 0-1 0 0,0-1 1 0 0,1 0-1 0 0,0 1-114 0 0,-3-2 208 0 0,1-1-1 0 0,1 1 1 0 0,-1-1-1 0 0,0 1 1 0 0,1-1-1 0 0,0 0 1 0 0,0 0-1 0 0,0 0 1 0 0,0-1-1 0 0,1 1 1 0 0,0-1-1 0 0,0 0 1 0 0,-1-3-208 0 0,-2-6 378 0 0,1 0 0 0 0,1 0 1 0 0,0-1-1 0 0,1-2-378 0 0,-2-29 1063 0 0,2-43-1063 0 0,2 87 5 0 0,1-12 17 0 0,0-1 0 0 0,1 1 1 0 0,1 0-1 0 0,0 0 0 0 0,1 0 0 0 0,0 0 1 0 0,1 1-1 0 0,1 0 0 0 0,0 0 1 0 0,1 0-1 0 0,0 1 0 0 0,1-1 0 0 0,2 0-22 0 0,-9 10 4 0 0,1 0 0 0 0,1 0 0 0 0,-1 1 0 0 0,0-1 0 0 0,1 1 0 0 0,0-1 0 0 0,-1 1 0 0 0,3-2-4 0 0,4 0 8 0 0,1 0 0 0 0,-1 0 0 0 0,1 1 0 0 0,2 0-8 0 0,-5 1-12 0 0,1 0 1 0 0,-1 1-1 0 0,1 0 0 0 0,-1 0 0 0 0,1 1 0 0 0,-1-1 0 0 0,1 2 0 0 0,-1-1 1 0 0,4 2 11 0 0,6 2-43 0 0,-12-1 41 0 0,0-1 1 0 0,0 1-1 0 0,-1 0 1 0 0,1 1 0 0 0,0-1-1 0 0,-1 1 1 0 0,0 0-1 0 0,0 0 1 0 0,1 2 1 0 0,2 2 0 0 0,0 1 1 0 0,-1 0 0 0 0,-1 0-1 0 0,4 7 0 0 0,-5-6 0 0 0,0 0 0 0 0,-1 0 0 0 0,0 1 0 0 0,-1-1 0 0 0,0 1 0 0 0,0 8 0 0 0,-2-9 0 0 0,0 0 0 0 0,-1 0 0 0 0,-1-1 0 0 0,1 1 0 0 0,-2 0 0 0 0,1-1 0 0 0,-2 4 0 0 0,1-4 0 0 0,0 1 3 0 0,0-1-1 0 0,-1 0 0 0 0,0 0 0 0 0,-1 0 1 0 0,0 0-1 0 0,0-1 0 0 0,0 0 0 0 0,-1 0 1 0 0,-1 0-1 0 0,1-1 0 0 0,-5 3-2 0 0,-1 1 11 0 0,-1-1 1 0 0,0 0-1 0 0,0-1 0 0 0,-1-1 0 0 0,-1 0 0 0 0,-6 3-11 0 0,12-7 15 0 0,-17 8 154 0 0,-1-1 0 0 0,-4 1-169 0 0,21-10 61 0 0,1 1-1 0 0,0-1 1 0 0,0-1-1 0 0,-1 0 0 0 0,1 0 1 0 0,-1-1-1 0 0,1 0 0 0 0,-6-1-60 0 0,-4-1 111 0 0,1-1-1 0 0,-1-1 0 0 0,1-1 1 0 0,0 0-1 0 0,-3-3-110 0 0,10 4 57 0 0,1-2 0 0 0,-1 1 0 0 0,1-1 0 0 0,0 0 0 0 0,0-1 0 0 0,1 0 0 0 0,0-1 0 0 0,-6-7-57 0 0,3 3 62 0 0,3 4 6 0 0,1-1-1 0 0,0 0 1 0 0,1 0-1 0 0,-5-7-67 0 0,2-1 48 0 0,1-1 1 0 0,1 1-1 0 0,0-2 0 0 0,1 1 0 0 0,1-1 1 0 0,0 0-1 0 0,0-10-48 0 0,4 21 4 0 0,1-1-1 0 0,1 1 1 0 0,-1 0 0 0 0,1-1-1 0 0,1 1 1 0 0,-1 0 0 0 0,1-1-1 0 0,1 1 1 0 0,0 0 0 0 0,0 0-1 0 0,0 0 1 0 0,1 0 0 0 0,0 0-1 0 0,1 1 1 0 0,0-1 0 0 0,0 1 0 0 0,0 0-1 0 0,6-6-3 0 0,-3 6-5 0 0,-1 0-1 0 0,1 0 1 0 0,0 1-1 0 0,1 0 0 0 0,0 0 1 0 0,-1 1-1 0 0,2 0 1 0 0,-1 1-1 0 0,1-1 1 0 0,-1 2-1 0 0,1-1 1 0 0,4 0 5 0 0,-1 2-10 0 0,-1 0 0 0 0,1 0 1 0 0,0 1-1 0 0,0 0 0 0 0,0 1 1 0 0,0 1-1 0 0,0 0 0 0 0,4 1 10 0 0,-9 0-1 0 0,-1 0 0 0 0,1 0-1 0 0,-1 0 1 0 0,1 1 0 0 0,-1 0-1 0 0,0 0 1 0 0,0 1-1 0 0,0 0 2 0 0,3 3-13 0 0,0 0 0 0 0,0 0 0 0 0,-1 0-1 0 0,5 7 14 0 0,-6-7 0 0 0,-1 1 0 0 0,-1 0 0 0 0,1 0 0 0 0,-1 1 0 0 0,-1 0 0 0 0,1 0 0 0 0,-1 0 0 0 0,-1 0 0 0 0,0 1 0 0 0,0-1 0 0 0,-1 1 0 0 0,0 0 0 0 0,-1 0 0 0 0,0-1 0 0 0,0 1 0 0 0,-1 0 0 0 0,-1 0 0 0 0,0 0 0 0 0,0 0 0 0 0,0 0 0 0 0,-2 2 0 0 0,-2 7-1 0 0,0 0 0 0 0,-2-1 0 0 0,0 0 0 0 0,-1 0 0 0 0,0-1 0 0 0,-10 13 1 0 0,9-16 9 0 0,-1-1 1 0 0,0 0-1 0 0,-1 0 0 0 0,0-1 0 0 0,0-1 0 0 0,-2 0 0 0 0,1-1 0 0 0,-5 3-9 0 0,2-5 45 0 0,1 0 1 0 0,-1-1-1 0 0,0-1 0 0 0,0 0 1 0 0,-10 1-46 0 0,22-6 24 0 0,-1 0 0 0 0,1 0 1 0 0,-1-1-1 0 0,0 1 0 0 0,1-1 1 0 0,-1 0-1 0 0,1 0 0 0 0,-1 0 1 0 0,0 0-1 0 0,1-1 0 0 0,-1 0 0 0 0,-1 0-24 0 0,0-1 39 0 0,0 1 0 0 0,0-1 0 0 0,1-1 0 0 0,-1 1 0 0 0,1-1-1 0 0,-1 0 1 0 0,1 0 0 0 0,-1-1-39 0 0,-4-4 108 0 0,0-1 0 0 0,0 0 0 0 0,1-1 0 0 0,1 0 0 0 0,0 0 0 0 0,-6-11-108 0 0,7 11 45 0 0,1 0 0 0 0,0-1 0 0 0,1 0-1 0 0,0 0 1 0 0,0 0 0 0 0,1-1 0 0 0,1 1 0 0 0,0-1-1 0 0,0 0 1 0 0,1 1 0 0 0,1-1 0 0 0,0 0 0 0 0,1 0-1 0 0,0 1 1 0 0,3-12-45 0 0,-2 10 0 0 0,2 0 0 0 0,-1 1 0 0 0,2 0 0 0 0,0-1 0 0 0,0 1 0 0 0,1 1 0 0 0,1-1 0 0 0,0 1 0 0 0,1-1 0 0 0,3-3 0 0 0,10-12 0 0 0,-17 22 0 0 0,1 1 0 0 0,0-1 0 0 0,0 1 0 0 0,1 0 0 0 0,-1 0 0 0 0,7-3 0 0 0,-1 1-10 0 0,1 0 1 0 0,0 2-1 0 0,1-1 0 0 0,-1 1 1 0 0,1 1-1 0 0,0 0 0 0 0,4 1 10 0 0,1 0-17 0 0,0 1 0 0 0,1 0 0 0 0,-1 2 0 0 0,18 2 17 0 0,-18 0-3 0 0,-1 0 0 0 0,1 1 0 0 0,0 1 0 0 0,-1 0 0 0 0,0 2 0 0 0,0 0 0 0 0,12 7 3 0 0,-20-9-7 0 0,0 1-1 0 0,-1 0 1 0 0,1 1-1 0 0,-1-1 1 0 0,-1 2-1 0 0,5 3 8 0 0,-8-5-1 0 0,1 0-1 0 0,-1 0 1 0 0,0 0-1 0 0,0 1 0 0 0,0-1 1 0 0,-1 1-1 0 0,0 0 1 0 0,-1 0-1 0 0,2 4 2 0 0,-3-4 0 0 0,0-1 0 0 0,0 1 0 0 0,0 0 0 0 0,-1-1 0 0 0,0 1 0 0 0,0 0 0 0 0,-1-1 0 0 0,0 1 0 0 0,0-1 0 0 0,-1 1 0 0 0,1-1 0 0 0,-1 1 0 0 0,-1-1 0 0 0,1 0 0 0 0,-1 0 0 0 0,0 0 0 0 0,-4 4 0 0 0,-5 9 0 0 0,-2-1 0 0 0,0-1 0 0 0,-1 0 0 0 0,-10 9 0 0 0,8-10 5 0 0,0-1-1 0 0,0-1 1 0 0,-1 0 0 0 0,-1-2-1 0 0,-12 6-4 0 0,19-11 25 0 0,-1-1 0 0 0,0 0 0 0 0,0-1 0 0 0,0-1 0 0 0,-1 0 0 0 0,0-1 0 0 0,0 0 0 0 0,0-1 0 0 0,-6 0-25 0 0,13-2 31 0 0,0-1 0 0 0,0 0-1 0 0,0 0 1 0 0,0 0 0 0 0,0-1 0 0 0,1 0-1 0 0,-1 0 1 0 0,1 0 0 0 0,-1-1 0 0 0,1 0-1 0 0,0 0 1 0 0,0-1 0 0 0,0 0 0 0 0,1 0-1 0 0,-1 0 1 0 0,1-1 0 0 0,-3-3-31 0 0,2 2 53 0 0,-1-1 0 0 0,1-1 0 0 0,1 1 0 0 0,-1-1 0 0 0,1 0 1 0 0,1 0-1 0 0,0 0 0 0 0,0-1 0 0 0,0 0 0 0 0,1 0 0 0 0,0 1 0 0 0,-1-9-53 0 0,2 2 33 0 0,0-1-1 0 0,1 1 0 0 0,0-1 1 0 0,1 1-1 0 0,1-1 1 0 0,1 1-1 0 0,0 0 0 0 0,3-11-32 0 0,-1 13 2 0 0,0 0-1 0 0,1 0 0 0 0,0 1 1 0 0,1-1-1 0 0,0 1 0 0 0,1 0 0 0 0,0 1 1 0 0,1 0-1 0 0,1 0 0 0 0,0 0-1 0 0,1 0-17 0 0,1 0 0 0 0,0 0 0 0 0,1 1 0 0 0,0 0-1 0 0,1 1 1 0 0,0 1 0 0 0,0 0 0 0 0,1 1 0 0 0,0 0 0 0 0,0 1 0 0 0,1 1-1 0 0,0 0 1 0 0,-1 1 0 0 0,11-2 17 0 0,-14 4-9 0 0,1 0 0 0 0,0 0 0 0 0,0 1 0 0 0,0 1-1 0 0,0 0 1 0 0,-1 1 0 0 0,1 0 9 0 0,-7-1 3 0 0,17 4-11 0 0,1 1 0 0 0,0 1 8 0 0,-16-5-10 0 0,-1 2 0 0 0,0-1 0 0 0,0 0-1 0 0,0 1 1 0 0,-1 0 0 0 0,1 1-1 0 0,-1-1 1 0 0,1 1 0 0 0,2 3 10 0 0,-2-1-8 0 0,0 1 1 0 0,-1-1-1 0 0,1 1 0 0 0,-2 0 1 0 0,1 1-1 0 0,-1-1 0 0 0,0 1 1 0 0,0 0-1 0 0,-1 0 0 0 0,0 0 1 0 0,0 0-1 0 0,-1 0 0 0 0,0 1 1 0 0,-1-1-1 0 0,0 1 0 0 0,0-1 1 0 0,-1 1-1 0 0,0 0 0 0 0,0-1 1 0 0,-1 1-1 0 0,0 0 0 0 0,-1-1 1 0 0,0 1-1 0 0,0-1 0 0 0,-1 0 1 0 0,0 0-1 0 0,0 0 0 0 0,-1 1 8 0 0,-8 12 0 0 0,0-1 0 0 0,-1-1 0 0 0,-1 0 0 0 0,0 0 0 0 0,-2-2 0 0 0,0 0 0 0 0,-1-1 0 0 0,-3 2 0 0 0,-6 3 60 0 0,-7 3-60 0 0,21-17 23 0 0,-1 1 0 0 0,1-2 0 0 0,-1 0 0 0 0,-3 1-23 0 0,6-3 39 0 0,1-1-1 0 0,-1 0 1 0 0,0-1-1 0 0,0 0 1 0 0,0-1 0 0 0,-4 1-39 0 0,11-2 15 0 0,0 0 0 0 0,-1 0 0 0 0,1 0 1 0 0,0-1-1 0 0,-1 1 0 0 0,1-1 0 0 0,0 0 0 0 0,0 0 1 0 0,0 0-1 0 0,0 0 0 0 0,0 0 0 0 0,0-1 1 0 0,0 1-1 0 0,0-1 0 0 0,0 0 0 0 0,0 0 0 0 0,1 0 1 0 0,-1 0-1 0 0,1 0 0 0 0,-2-3-15 0 0,0 0 16 0 0,0-1 0 0 0,1 1-1 0 0,0-1 1 0 0,0 0 0 0 0,0 0-1 0 0,1 0 1 0 0,0-1 0 0 0,0 1-1 0 0,0-1 1 0 0,1 1 0 0 0,0-1-1 0 0,0 1 1 0 0,1-1 0 0 0,0 0-1 0 0,0 1 1 0 0,0-1 0 0 0,1 1-1 0 0,1-6-15 0 0,1-3 34 0 0,1 1 0 0 0,0-1 0 0 0,1 1 0 0 0,1 0 0 0 0,0 1 0 0 0,1-1 0 0 0,5-8-34 0 0,3 0-37 0 0,0 0 0 0 0,1 1 0 0 0,1 0 0 0 0,0 2 0 0 0,9-7 37 0 0,-12 14-30 0 0,0 0 0 0 0,1 1 1 0 0,1 0-1 0 0,0 1 0 0 0,0 1 1 0 0,1 1-1 0 0,17-7 30 0 0,-16 9-27 0 0,0 1 0 0 0,0 1-1 0 0,0 0 1 0 0,13 0 27 0 0,2 2-33 0 0,0 0 0 0 0,8 3 33 0 0,-35-1-5 0 0,1 1 0 0 0,-1 0-1 0 0,0 0 1 0 0,1 0 0 0 0,-1 1-1 0 0,0 0 1 0 0,0 0 0 0 0,0 0-1 0 0,0 1 1 0 0,0 0 0 0 0,-1 0-1 0 0,3 2 6 0 0,7 4-2 0 0,-12-8-3 0 0,1 1-1 0 0,-1 0 0 0 0,0 0 0 0 0,0 0 0 0 0,0 1 0 0 0,0-1 0 0 0,0 1 1 0 0,0-1-1 0 0,-1 1 0 0 0,1 0 0 0 0,-1 0 0 0 0,2 3 6 0 0,-1 0 0 0 0,0 0 0 0 0,-1 1 0 0 0,0-1 0 0 0,0 1 0 0 0,0-1 0 0 0,-1 1 0 0 0,0-1 0 0 0,0 1 0 0 0,-1 0 0 0 0,0-1 0 0 0,0 1 0 0 0,0 0 0 0 0,-1-1 0 0 0,0 1 0 0 0,0 0 0 0 0,-1-1 0 0 0,0 1 0 0 0,0-1 0 0 0,0 0 0 0 0,-1 0 0 0 0,-2 4 0 0 0,-8 10 0 0 0,0-1 0 0 0,-1 0 0 0 0,-1-1 0 0 0,0 0 0 0 0,-2-2 0 0 0,-17 15 0 0 0,17-18 15 0 0,0-1 0 0 0,-1-1 0 0 0,-1-1 0 0 0,-18 8-15 0 0,22-11 4 0 0,-2 1 50 0 0,0-1-1 0 0,-1-1 0 0 0,0 0 1 0 0,-15 2-54 0 0,23-6 38 0 0,-1 0 1 0 0,1-1-1 0 0,-1-1 1 0 0,1 1-1 0 0,-1-2 1 0 0,1 1-1 0 0,-1-1 1 0 0,1-1-1 0 0,-4-1-38 0 0,9 1 17 0 0,-1 0 0 0 0,1 0 0 0 0,0 0 0 0 0,0-1-1 0 0,0 0 1 0 0,0 0 0 0 0,1 0 0 0 0,-1 0 0 0 0,-2-4-17 0 0,-6-6 70 0 0,0 0 1 0 0,-2-5-71 0 0,15 17 1 0 0,-7-7 9 0 0,1 0 1 0 0,1-1 0 0 0,-1 0-1 0 0,2-1 1 0 0,-1 1-1 0 0,1-1 1 0 0,1 0 0 0 0,0 0-1 0 0,0 0 1 0 0,1 0 0 0 0,0 0-1 0 0,0-1 1 0 0,2 1 0 0 0,-1-1-1 0 0,1 1 1 0 0,1-1 0 0 0,0 1-1 0 0,0 0 1 0 0,1-1 0 0 0,0 1-1 0 0,2-3-9 0 0,2-5-3 0 0,1 0 1 0 0,0 1 0 0 0,1 0-1 0 0,1 0 1 0 0,1 1 0 0 0,2-2 1 0 0,-6 9-17 0 0,1 0 1 0 0,1 1-1 0 0,0 0 0 0 0,0 0 1 0 0,0 0-1 0 0,1 1 1 0 0,0 0-1 0 0,1 1 1 0 0,-1 0-1 0 0,9-4 17 0 0,-6 5-26 0 0,1 0 0 0 0,-1 1-1 0 0,1 0 1 0 0,0 1 0 0 0,0 0-1 0 0,0 1 1 0 0,9-1 26 0 0,-12 3-14 0 0,1 0 1 0 0,-1 1-1 0 0,0 0 1 0 0,0 0-1 0 0,0 1 0 0 0,0 0 1 0 0,0 1-1 0 0,0 0 1 0 0,0 0-1 0 0,0 2 14 0 0,-4-2-4 0 0,0 0 0 0 0,-1 1 0 0 0,0 0 0 0 0,1 0 0 0 0,-2 0 0 0 0,1 0 0 0 0,0 1 0 0 0,-1-1 0 0 0,0 1 0 0 0,0 1 0 0 0,0-1 0 0 0,-1 0 0 0 0,0 1 0 0 0,0 0 0 0 0,0 0 0 0 0,0 0 0 0 0,-1 0 0 0 0,0 0 4 0 0,0 1-5 0 0,0 1 1 0 0,-1-1-1 0 0,1 1 0 0 0,-1-1 0 0 0,-1 1 0 0 0,1-1 1 0 0,-1 1-1 0 0,-1-1 0 0 0,1 1 0 0 0,-1 0 0 0 0,-1-1 1 0 0,1 0-1 0 0,-1 1 0 0 0,-1-1 0 0 0,0 1 5 0 0,-6 10 0 0 0,-1 0 0 0 0,0-1 0 0 0,-1-1 0 0 0,-1 0 0 0 0,-1 0 0 0 0,-1-1 0 0 0,1-1 7 0 0,-1-1 0 0 0,-1 0-1 0 0,0-1 1 0 0,0 0 0 0 0,-5 1-7 0 0,-5 2 16 0 0,0-1 0 0 0,-2-1 1 0 0,-3 0-17 0 0,20-9 16 0 0,0-1 0 0 0,0 0 0 0 0,0 0 1 0 0,0-1-1 0 0,-1 0 0 0 0,1-1 0 0 0,-1 0 0 0 0,1-1 1 0 0,-1 0-1 0 0,1-1 0 0 0,-1 0 0 0 0,1 0 1 0 0,-10-3-17 0 0,14 2 11 0 0,-1-1 1 0 0,1 1 0 0 0,1-1 0 0 0,-1 0 0 0 0,0 0 0 0 0,1-1 0 0 0,-1 0 0 0 0,1 0 0 0 0,0 0-1 0 0,0 0 1 0 0,1-1 0 0 0,-1 0 0 0 0,-1-3-12 0 0,1 2 16 0 0,0-1 0 0 0,1 0-1 0 0,0 0 1 0 0,0 0 0 0 0,1 0 0 0 0,-1-1-1 0 0,2 1 1 0 0,-1-1 0 0 0,1 0-1 0 0,-1-6-15 0 0,2 8 1 0 0,1-1-1 0 0,0 1 0 0 0,0 0 0 0 0,0-1 0 0 0,1 1 0 0 0,0-1 0 0 0,0 1 0 0 0,1 0 0 0 0,0-1 0 0 0,0 1 0 0 0,0 0 0 0 0,0 0 0 0 0,1 0 0 0 0,2-2 0 0 0,-1 2-12 0 0,0-1-1 0 0,0 1 1 0 0,1 0-1 0 0,0 1 1 0 0,0-1-1 0 0,1 1 1 0 0,-1 0-1 0 0,1 1 1 0 0,0-1-1 0 0,1 1 1 0 0,-1 0-1 0 0,2 0 13 0 0,8-4-67 0 0,0 1 1 0 0,8-2 66 0 0,-18 7-15 0 0,1 0 0 0 0,0 0 0 0 0,-1 1 0 0 0,1 0 1 0 0,0 1-1 0 0,0-1 0 0 0,6 2 15 0 0,6 0-24 0 0,0 2 0 0 0,1 0 0 0 0,6 3 24 0 0,-19-4-7 0 0,0 0-1 0 0,0 1 1 0 0,1 0-1 0 0,-2 0 1 0 0,1 1-1 0 0,0-1 1 0 0,-1 2 0 0 0,1-1-1 0 0,4 6 8 0 0,4 4-10 0 0,-12-10 7 0 0,0-1 0 0 0,0 1 0 0 0,0 0 0 0 0,-1 0 0 0 0,0 0 0 0 0,1 0 0 0 0,-1 0 0 0 0,-1 0 0 0 0,1 0 0 0 0,-1 1 0 0 0,1-1 0 0 0,-1 1 0 0 0,-1-1 0 0 0,1 1 0 0 0,0-1 0 0 0,-1 1 0 0 0,0 0 0 0 0,0 1 3 0 0,-2 4 0 0 0,1-1 0 0 0,-1 1 0 0 0,-1 0 0 0 0,0-1 0 0 0,0 1 0 0 0,-5 7 0 0 0,-1 2 0 0 0,-2 1 0 0 0,-8 11 0 0 0,0-6 0 0 0,-2 0 0 0 0,0-1 0 0 0,-1-1 0 0 0,-22 16 0 0 0,36-32 4 0 0,0-1 1 0 0,0 0-1 0 0,-1-1 0 0 0,0 0 0 0 0,0 0 0 0 0,0-1 1 0 0,-5 2-5 0 0,-4-1 15 0 0,0 0 0 0 0,0 0 0 0 0,-12 0-15 0 0,25-4 13 0 0,1-1 1 0 0,-1 0-1 0 0,1 1 1 0 0,-1-2-1 0 0,1 1 0 0 0,0 0 1 0 0,-1-1-1 0 0,1 0 1 0 0,-1 0-1 0 0,1 0 0 0 0,-4-2-13 0 0,5 2 11 0 0,0-1-1 0 0,0 0 1 0 0,0 0-1 0 0,0 0 0 0 0,0 0 1 0 0,0-1-1 0 0,0 1 1 0 0,1-1-1 0 0,-1 1 1 0 0,1-1-1 0 0,0 0 0 0 0,0 0 1 0 0,0 0-1 0 0,-1-3-10 0 0,-1 0 20 0 0,1-1 1 0 0,1 0-1 0 0,-1 0 0 0 0,1 0 0 0 0,0 0 0 0 0,1 0 1 0 0,0 0-1 0 0,0 0 0 0 0,0-1 0 0 0,1-3-20 0 0,1 1 12 0 0,0 0-1 0 0,0 0 0 0 0,1 0 0 0 0,0 1 0 0 0,0-1 0 0 0,1 0 0 0 0,3-3-11 0 0,1-3-11 0 0,1 1 0 0 0,0 0 0 0 0,1 0 0 0 0,1 0 0 0 0,0 1 0 0 0,1 1 0 0 0,1 0 0 0 0,10-9 11 0 0,-1 4-80 0 0,1 2 0 0 0,1 0 0 0 0,1 1 0 0 0,12-5 80 0 0,-18 11-26 0 0,2 1-1 0 0,-1 0 0 0 0,1 1 1 0 0,0 1-1 0 0,0 1 0 0 0,1 1 0 0 0,-1 1 1 0 0,1 1-1 0 0,11 0 27 0 0,-22 2-15 0 0,-1 1 0 0 0,0 0 0 0 0,1 0-1 0 0,-1 1 1 0 0,0 0 0 0 0,0 0 0 0 0,0 1 0 0 0,0 1-1 0 0,-1-1 1 0 0,4 3 15 0 0,5 5-60 0 0,-13-7 58 0 0,-1-1 0 0 0,1 1 0 0 0,-1 0 0 0 0,0 0 0 0 0,0 0 0 0 0,1 4 2 0 0,-3-6 0 0 0,0-1 0 0 0,0 1 0 0 0,-1-1 0 0 0,1 1 0 0 0,-1-1 0 0 0,1 1 0 0 0,-1-1 0 0 0,0 1 0 0 0,0 0 0 0 0,0 1 0 0 0,0 0 0 0 0,-1 0 0 0 0,1 0 0 0 0,-1 1 0 0 0,0-1 0 0 0,0 0 0 0 0,0 0 0 0 0,0 0 0 0 0,-1 0 0 0 0,1 0 0 0 0,-1-1 0 0 0,0 2 0 0 0,-5 6 0 0 0,0-1 0 0 0,-7 8 0 0 0,5-8 12 0 0,0 0-1 0 0,-1-1 1 0 0,0 0-1 0 0,-1 0 1 0 0,-9 4-12 0 0,-17 8 74 0 0,-5 1-74 0 0,25-13 4 0 0,-6 3 67 0 0,0-2 0 0 0,-1 0 1 0 0,-15 3-72 0 0,34-11 12 0 0,1 0 0 0 0,0-1 0 0 0,-1 1 1 0 0,1-1-1 0 0,-1 0 0 0 0,1 0 1 0 0,-1 0-1 0 0,1-1 0 0 0,0 0 0 0 0,-2 0-12 0 0,-3-2 32 0 0,0 0 0 0 0,0 0 0 0 0,1-1 0 0 0,-3-1-32 0 0,7 2 12 0 0,0 1 0 0 0,0-1 0 0 0,1 0-1 0 0,-1 1 1 0 0,1-2 0 0 0,0 1 0 0 0,0 0 0 0 0,0-1 0 0 0,0 1-1 0 0,0-1 1 0 0,1 0 0 0 0,0 0 0 0 0,-1-2-12 0 0,0 0 12 0 0,0-1 1 0 0,1 1 0 0 0,0 0-1 0 0,0-1 1 0 0,1 1-1 0 0,-1-1 1 0 0,2 1-1 0 0,-1-1 1 0 0,1-1-13 0 0,0 0 3 0 0,0 0 1 0 0,1 0-1 0 0,1 0 1 0 0,-1 0 0 0 0,1 0-1 0 0,1 1 1 0 0,-1-1-1 0 0,1 1 1 0 0,1-1-1 0 0,-1 1 1 0 0,1 0 0 0 0,1 1-1 0 0,-1-1 1 0 0,1 1-1 0 0,0-1-3 0 0,15-16-4 0 0,-3 2-26 0 0,9-7 30 0 0,-19 21-8 0 0,1 0 0 0 0,-1 1 1 0 0,1 0-1 0 0,0 1 0 0 0,8-5 8 0 0,6 0-53 0 0,-1 0 1 0 0,2 1-1 0 0,-1 1 53 0 0,-12 5-15 0 0,-1 0-1 0 0,0 1 1 0 0,1 0-1 0 0,-1 1 1 0 0,1 0-1 0 0,-1 1 1 0 0,1 0-1 0 0,8 1 16 0 0,-1 1-22 0 0,0 1 0 0 0,0 1 0 0 0,15 5 22 0 0,-28-6-5 0 0,1-1 0 0 0,-1 1 0 0 0,0-1 1 0 0,1 1-1 0 0,-1 0 0 0 0,-1 1 0 0 0,1-1 0 0 0,0 1 0 0 0,-1-1 0 0 0,0 1 1 0 0,0 0-1 0 0,0 0 0 0 0,0 1 0 0 0,-1-1 0 0 0,1 1 0 0 0,-1-1 6 0 0,6 14-44 0 0,-7-11 42 0 0,0-1 0 0 0,0 0 1 0 0,-1 0-1 0 0,0 0 0 0 0,0 0 1 0 0,0 1-1 0 0,-1-1 0 0 0,1 0 1 0 0,-2 0-1 0 0,1 0 0 0 0,-1 0 1 0 0,0 0-1 0 0,0 0 0 0 0,0-1 1 0 0,-1 1-1 0 0,0 0 0 0 0,-1 0 1 0 0,-3 6 0 0 0,-2 1 1 0 0,1-2-1 0 0,-2 1 0 0 0,1-1 0 0 0,-1-1 0 0 0,-11 9 0 0 0,6-8 5 0 0,0 0 1 0 0,-11 5-6 0 0,-5 3 43 0 0,18-10-38 0 0,0-2 0 0 0,-1 1 1 0 0,0-2-1 0 0,-10 4-5 0 0,16-7 8 0 0,0-1-1 0 0,-1 0 1 0 0,1 0-1 0 0,-1 0 1 0 0,1-1-1 0 0,-1-1 1 0 0,0 1-1 0 0,0-1 1 0 0,0-1-8 0 0,6 1 10 0 0,-1-1-1 0 0,1 1 1 0 0,-1-1 0 0 0,1 0 0 0 0,-1 0-1 0 0,1-1 1 0 0,0 1 0 0 0,0-1 0 0 0,-1 1 0 0 0,1-1-1 0 0,0 0 1 0 0,1 0 0 0 0,-1-1 0 0 0,0 1-1 0 0,0 0 1 0 0,1-1 0 0 0,0 0 0 0 0,-1 1 0 0 0,1-1-1 0 0,0 0 1 0 0,0 0 0 0 0,0-2-10 0 0,0 0 7 0 0,0 0 0 0 0,0 0 0 0 0,0 0 0 0 0,1 0 0 0 0,0 0 0 0 0,0 0 0 0 0,0-1 0 0 0,1 1 0 0 0,0 0 0 0 0,0 0 0 0 0,0-1 0 0 0,1 1 0 0 0,-1 0 0 0 0,2-5-7 0 0,0 4 0 0 0,0-1 0 0 0,0 1 0 0 0,1 0 0 0 0,-1 0-1 0 0,2 0 1 0 0,-1 0 0 0 0,0 0 0 0 0,1 1 0 0 0,0-1 0 0 0,1 1 0 0 0,3-4 0 0 0,-1 3-7 0 0,0 0 0 0 0,0 0 0 0 0,0 1 0 0 0,1 0 0 0 0,-1 1 0 0 0,1 0 0 0 0,0 0 0 0 0,6-2 7 0 0,16-7-111 0 0,-22 9 78 0 0,1 0 1 0 0,-1 1-1 0 0,1 0 1 0 0,4-1 32 0 0,-3 2-18 0 0,-1 1 1 0 0,0 0 0 0 0,0 1 0 0 0,1 0 0 0 0,-1 0 0 0 0,0 1 0 0 0,0 0 0 0 0,1 0 0 0 0,-1 1-1 0 0,0 1 1 0 0,0 0 0 0 0,0 0 17 0 0,-6-2-7 0 0,0 1-1 0 0,0 0 1 0 0,0-1-1 0 0,0 1 1 0 0,0 0-1 0 0,0 0 1 0 0,-1 1-1 0 0,3 1 8 0 0,-5-4 0 0 0,1 1-2 0 0,0 1 1 0 0,1-1-1 0 0,-1 0 0 0 0,0 0 1 0 0,0 1-1 0 0,0-1 0 0 0,0 2 2 0 0,0 0 0 0 0,0 0 0 0 0,-1 0 0 0 0,1 0 0 0 0,-1-1 0 0 0,1 1 0 0 0,-1 0 0 0 0,0 0 0 0 0,0 0 0 0 0,-1 0 0 0 0,1 0 0 0 0,0 0 0 0 0,-1 1 0 0 0,0 0 0 0 0,0-1 0 0 0,0 1 0 0 0,-1 0 0 0 0,1 0 0 0 0,-1 0 0 0 0,0-1 0 0 0,0 1 0 0 0,-2 2 0 0 0,-11 12 0 0 0,-2-1 0 0 0,0 0 0 0 0,-10 6 0 0 0,14-12 21 0 0,0-1-1 0 0,-1 0 0 0 0,0-1 1 0 0,0-1-1 0 0,-1 0 0 0 0,0-1 1 0 0,-1-1-1 0 0,-7 2-20 0 0,16-6 48 0 0,-1 0 1 0 0,1-1-1 0 0,-1 1 0 0 0,1-2 1 0 0,-1 1-1 0 0,0-1 1 0 0,1 0-1 0 0,-1-1 0 0 0,1 1 1 0 0,-1-2-49 0 0,3-1 73 0 0,-22-33 84 0 0,27 35-152 0 0,-1 1 0 0 0,1-1 0 0 0,-1 0 0 0 0,1 0 0 0 0,-1 0 0 0 0,1 0 0 0 0,0 0 0 0 0,-1 0 0 0 0,1 1 0 0 0,0-1 0 0 0,0 0 0 0 0,0 0 0 0 0,0 0 0 0 0,0-1-5 0 0,-1-2 10 0 0,0-2 4 0 0,1 0-1 0 0,-1-1 0 0 0,1 1 1 0 0,0 0-1 0 0,1-1-13 0 0,-1 5 0 0 0,0 0 0 0 0,1-1 0 0 0,-1 1 0 0 0,1 0 0 0 0,0 0 0 0 0,0-2 0 0 0,3-3-14 0 0,0 0-1 0 0,0 0 1 0 0,1 0 0 0 0,0 1-1 0 0,0 0 1 0 0,0 0-1 0 0,1 0 1 0 0,0 1 0 0 0,0 0-1 0 0,0 0 1 0 0,1 0-1 0 0,0 1 1 0 0,0 0 0 0 0,0 0-1 0 0,3-1 15 0 0,-4 3-36 0 0,5-3-76 0 0,1 1 1 0 0,0 0-1 0 0,2 0 112 0 0,-10 3-21 0 0,1 1-1 0 0,-1-1 1 0 0,0 1-1 0 0,0 0 0 0 0,0 0 1 0 0,0 0-1 0 0,0 1 1 0 0,0-1-1 0 0,0 1 1 0 0,0 0-1 0 0,3 1 22 0 0,6 5-53 0 0,-10-4 41 0 0,1 0 0 0 0,-1 0 1 0 0,0 0-1 0 0,0 1 0 0 0,0-1 0 0 0,-1 1 12 0 0,-1-3-1 0 0,-1 0 0 0 0,1 0 1 0 0,-1-1-1 0 0,1 1 0 0 0,-1 0 0 0 0,0 0 0 0 0,1 0 0 0 0,-1-1 0 0 0,0 1 1 0 0,0 0-1 0 0,1 0 0 0 0,-1 0 0 0 0,0 0 0 0 0,0 0 1 0 0,-1 2 0 0 0,1 0 0 0 0,-1 0 0 0 0,0 0 0 0 0,0 0 0 0 0,0 0 0 0 0,0-1 0 0 0,0 1 0 0 0,0 0 0 0 0,-1-1 0 0 0,0 1 0 0 0,1-1 0 0 0,-2 1 0 0 0,-1 2 0 0 0,0-1 0 0 0,0 0 0 0 0,0 0 0 0 0,0 0 0 0 0,-1 0 0 0 0,0-1 0 0 0,-9 7-4 0 0,-13 8 24 0 0,24-17-14 0 0,1 1 0 0 0,0-1-1 0 0,0-1 1 0 0,-1 1 0 0 0,1 0 0 0 0,0-1 0 0 0,-1 1 0 0 0,1-1-1 0 0,-1 1 1 0 0,1-1 0 0 0,-2 0-6 0 0,0-1 23 0 0,0 1 1 0 0,0-1-1 0 0,0 1 0 0 0,1-1 1 0 0,-1 0-1 0 0,0-1 0 0 0,1 1 0 0 0,-1-1 1 0 0,1 1-1 0 0,0-1 0 0 0,-1 0 0 0 0,1 0 1 0 0,0 0-1 0 0,0-1 0 0 0,0 1 1 0 0,1-1-1 0 0,-1 0 0 0 0,1 0 0 0 0,-1 0 1 0 0,1 0-1 0 0,0 0 0 0 0,-1-2-23 0 0,-3-8 77 0 0,3 8-66 0 0,2 0 0 0 0,-1-1 0 0 0,1 1 0 0 0,0-1 0 0 0,0 1 0 0 0,0-1 0 0 0,1 1 0 0 0,0-1-1 0 0,0 1 1 0 0,0-1 0 0 0,1 1 0 0 0,0-2-11 0 0,3-8 0 0 0,-1 8-13 0 0,1 0 0 0 0,-1 0 0 0 0,1 0 0 0 0,0 0 1 0 0,0 1-1 0 0,1-1 0 0 0,0 1 0 0 0,0 0 0 0 0,1 1 0 0 0,-1-1 0 0 0,1 1 0 0 0,1 0 0 0 0,3-2 13 0 0,1 0-72 0 0,-11 7 70 0 0,0 0 0 0 0,0 0-1 0 0,1 0 1 0 0,-1 0 0 0 0,0-1-1 0 0,0 1 1 0 0,0 0 0 0 0,1 0-1 0 0,-1 0 1 0 0,0 0 0 0 0,0 0-1 0 0,0 0 1 0 0,1 0 0 0 0,-1 0 0 0 0,0 0-1 0 0,0 0 1 0 0,1 0 0 0 0,-1 0-1 0 0,0 0 1 0 0,0 0 0 0 0,0 0-1 0 0,1 0 1 0 0,-1 0 0 0 0,0 0-1 0 0,0 0 1 0 0,1 0 2 0 0,26 7-108 0 0,-24-6 97 0 0,0 0-1 0 0,0 1 1 0 0,0-1 0 0 0,-1 1-1 0 0,1 0 1 0 0,0 0 0 0 0,0 0-1 0 0,-1 0 1 0 0,0 0-1 0 0,1 0 1 0 0,-1 1 0 0 0,0-1-1 0 0,0 1 1 0 0,0 0 0 0 0,1 2 11 0 0,-1 0-43 0 0,-1 10 32 0 0,-2-13 11 0 0,1-1 0 0 0,0 1 0 0 0,0 0 0 0 0,-1-1 0 0 0,1 1 0 0 0,-1-1 0 0 0,1 1 0 0 0,-2 1 0 0 0,1 1 0 0 0,-1-2 0 0 0,-14 15 0 0 0,4-6 0 0 0,-2-6 11 0 0,0-1 32 0 0,0-3-33 0 0,3-3 1 0 0,9 1 8 0 0,2 1-135 0 0,-2-1-63 0 0,-6-3-1402 0 0,6 3-5565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8 234 2303 0 0,'-1'1'167'0'0,"-4"2"92"0"0,4-2 906 0 0,1-1 388 0 0,0 0 71 0 0,0 0-136 0 0,0 0-604 0 0,0 0-262 0 0,0 0-57 0 0,0 0-18 0 0,0 0-29 0 0,2-1-7 0 0,16-15 364 0 0,73-57 1570 0 0,-70 59-2182 0 0,0 0 0 0 0,1 1 0 0 0,16-6-263 0 0,9-2 375 0 0,46-14-375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6.1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78 299 6391 0 0,'0'0'291'0'0,"0"0"-4"0"0,0 0-141 0 0,0 0 105 0 0,0 0 62 0 0,2 2 9 0 0,3 1-196 0 0,0-1 0 0 0,0 1 0 0 0,0-1 0 0 0,1 0 1 0 0,-1 0-1 0 0,1 0 0 0 0,-1-1 0 0 0,1 0 0 0 0,-1 0 0 0 0,1-1 1 0 0,0 1-1 0 0,0-1 0 0 0,-1 0 0 0 0,2-1-126 0 0,14-1 247 0 0,0-2 0 0 0,0 0 0 0 0,6-3-247 0 0,13-2 123 0 0,4-2-59 0 0,0-2 0 0 0,7-4-64 0 0,35-18 64 0 0,-75 31-64 0 0,0-1 0 0 0,0 0 0 0 0,0-1 0 0 0,-1 0-1 0 0,0 0 1 0 0,0-1 0 0 0,0-1 0 0 0,5-6 0 0 0,-11 11 11 0 0,-1-1-1 0 0,0 0 1 0 0,0 0 0 0 0,0 0 0 0 0,0 0-1 0 0,-1-1 1 0 0,1 1 0 0 0,-1-1 0 0 0,0 0 0 0 0,0 0-11 0 0,-1 1 23 0 0,0 0 1 0 0,-1 1 0 0 0,1-1 0 0 0,-1 1 0 0 0,0-1 0 0 0,0 0-1 0 0,0 1 1 0 0,0-1 0 0 0,-1 0 0 0 0,0 1 0 0 0,1-1 0 0 0,-1 0-1 0 0,0 1 1 0 0,-2-4-24 0 0,1 4 39 0 0,1 1 0 0 0,-1-1-1 0 0,0 0 1 0 0,0 1 0 0 0,0-1-1 0 0,0 1 1 0 0,0 0 0 0 0,0 0-1 0 0,-1 0 1 0 0,1 0 0 0 0,-1 0-1 0 0,0 0 1 0 0,1 1 0 0 0,-1-1-1 0 0,0 1 1 0 0,-1-1-39 0 0,-5-1 129 0 0,0 0 1 0 0,-1 0-1 0 0,1 1 0 0 0,-9-1-129 0 0,8 2 80 0 0,0 0 0 0 0,1 1 0 0 0,-1 1 1 0 0,0-1-1 0 0,-3 2-80 0 0,-14 3 271 0 0,-8 3-271 0 0,5 1 138 0 0,1 1 0 0 0,-8 5-138 0 0,22-8 36 0 0,-9 3-14 0 0,1 2-1 0 0,0 1 0 0 0,0 0 1 0 0,1 2-1 0 0,1 1 0 0 0,1 0 1 0 0,0 2-1 0 0,1 0 0 0 0,-1 3-21 0 0,9-7 0 0 0,0 0 0 0 0,1 1 0 0 0,0 1 0 0 0,1-1 0 0 0,1 2 0 0 0,1-1 0 0 0,0 1 0 0 0,1 0 0 0 0,1 1 0 0 0,-1 7 0 0 0,3-16 1 0 0,2 1 0 0 0,-1 0 0 0 0,1-1-1 0 0,1 1 1 0 0,0 0 0 0 0,0 0 0 0 0,1 0-1 0 0,0-1 1 0 0,1 1 0 0 0,0 0 0 0 0,0-1-1 0 0,1 1 1 0 0,1-1 0 0 0,-1 0 0 0 0,1 0-1 0 0,2 2 0 0 0,-2-4 13 0 0,1 0-1 0 0,-1 0 1 0 0,1 0-1 0 0,1 0 1 0 0,0 0-13 0 0,-2-3 1 0 0,0-1 0 0 0,0 1 0 0 0,0-1 0 0 0,1 0 0 0 0,-1 0 0 0 0,1-1 0 0 0,0 1 0 0 0,4 1-1 0 0,11 3 35 0 0,1-1 0 0 0,0 0 0 0 0,0-2 0 0 0,1 0 1 0 0,-1-1-1 0 0,19-1-35 0 0,22-2-534 0 0,47-6 534 0 0,-74 2-1089 0 0,-9 0-3334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6.7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226 50 6911 0 0,'-5'-6'246'0'0,"0"0"-1"0"0,0 1 0 0 0,0-1 1 0 0,-1 1-1 0 0,0 0 0 0 0,0 0 1 0 0,-5-3-246 0 0,9 8 80 0 0,0-1 1 0 0,0 0-1 0 0,1 1 1 0 0,-1-1-1 0 0,0 1 1 0 0,0 0-1 0 0,0-1 1 0 0,0 1-1 0 0,1 0 1 0 0,-1 0-1 0 0,0 0 1 0 0,0 1-1 0 0,0-1 1 0 0,0 0-1 0 0,-1 1-80 0 0,-2 1 119 0 0,-1 0 0 0 0,1 0 1 0 0,0 0-1 0 0,-1 1-119 0 0,5-3 24 0 0,-3 3 10 0 0,-1 1 1 0 0,1-1 0 0 0,0 1 0 0 0,0 0-1 0 0,0 0 1 0 0,0 0 0 0 0,1 0-1 0 0,-1 0 1 0 0,1 1 0 0 0,0 0 0 0 0,1 0-35 0 0,-4 4 48 0 0,-2 4 5 0 0,1 0-1 0 0,0 0 0 0 0,1 1 1 0 0,-3 10-53 0 0,-3 16 70 0 0,0 3-70 0 0,10-31 9 0 0,0 0 1 0 0,0 1-1 0 0,1-1 0 0 0,1 0 0 0 0,0 1 0 0 0,1-1 0 0 0,2 11-9 0 0,-3-22 0 0 0,0 0 0 0 0,0 1 0 0 0,1-1 0 0 0,-1 0 0 0 0,1 1 0 0 0,-1-1 0 0 0,1 0 0 0 0,0 1 0 0 0,0 0 12 0 0,1-1-1 0 0,-1 1 1 0 0,1-1-1 0 0,-1 1 1 0 0,1-1-1 0 0,0 0 1 0 0,-1 1-1 0 0,1-1 1 0 0,0 0-1 0 0,0 0 1 0 0,0 0-1 0 0,0-1 1 0 0,0 1-1 0 0,0 0 1 0 0,0-1 0 0 0,0 1-1 0 0,0-1 1 0 0,0 0-1 0 0,0 0 1 0 0,1 1-1 0 0,-1-2 1 0 0,0 1-1 0 0,0 0 1 0 0,1 0-12 0 0,2-1 25 0 0,0 0 0 0 0,1 0 1 0 0,-1 0-1 0 0,0-1 0 0 0,0 1 0 0 0,0-1 1 0 0,0 0-1 0 0,0-1 0 0 0,1 0-25 0 0,10-9 69 0 0,0 1-1 0 0,7-10-68 0 0,9-6 82 0 0,-7 7 16 0 0,1-4-98 0 0,-12 10 127 0 0,1 0 0 0 0,1 2 0 0 0,14-10-127 0 0,-28 21 118 0 0,-2 1 2 0 0,2-1-2 0 0,5-1-12 0 0,-6 1-2 0 0,-1 1 0 0 0,0 0-2 0 0,1 2-26 0 0,2 3-57 0 0,-1 1-1 0 0,0-1 1 0 0,-1 1 0 0 0,1-1 0 0 0,-1 5-19 0 0,6 41-417 0 0,-6-34-808 0 0,0-15-2989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7.1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236 9 1375 0 0,'-2'0'107'0'0,"-10"-4"687"0"0,9 3-238 0 0,0 0-1 0 0,0 0 1 0 0,0 1-1 0 0,0-1 1 0 0,0 1 0 0 0,0 0-1 0 0,0-1 1 0 0,0 1-1 0 0,0 0 1 0 0,-1 1-1 0 0,1-1-555 0 0,-3 2 260 0 0,1 0 0 0 0,-1 0 0 0 0,1 0-1 0 0,0 0 1 0 0,0 1 0 0 0,0 0-1 0 0,0 0-259 0 0,-33 26 796 0 0,36-27-735 0 0,-2 1-23 0 0,0 0-1 0 0,1 1 1 0 0,0-1 0 0 0,0 1 0 0 0,0 0-1 0 0,0 0 1 0 0,1 0 0 0 0,-1 0-1 0 0,1 0 1 0 0,0 1 0 0 0,0-1-1 0 0,1 0 1 0 0,-1 1 0 0 0,1 0 0 0 0,0-1-1 0 0,0 2-37 0 0,1-2-1 0 0,-1 0 0 0 0,1 0 1 0 0,0-1-1 0 0,0 1 0 0 0,1 0 0 0 0,-1 0 0 0 0,1 0 0 0 0,0-1 0 0 0,0 1 0 0 0,0 0 0 0 0,1-1 0 0 0,-1 1 1 0 0,1-1-1 0 0,0 0 0 0 0,-1 1 0 0 0,2-1 0 0 0,-1 0 0 0 0,0 0 0 0 0,1 0 0 0 0,0 0 1 0 0,11 12 9 0 0,-3-4 9 0 0,0 0 1 0 0,1-1-1 0 0,3 2-18 0 0,-3-2 0 0 0,0 1 0 0 0,0 0 0 0 0,-1 1 0 0 0,4 6 0 0 0,0-1 0 0 0,11 10 0 0 0,-22-23 20 0 0,1 0 0 0 0,-1 1 0 0 0,0-1 0 0 0,0 1 0 0 0,-1 0 0 0 0,1 1 0 0 0,-1-1 0 0 0,0 0 0 0 0,-1 1 0 0 0,1 0 0 0 0,-1-1 0 0 0,1 7-20 0 0,-3-11 29 0 0,1 1-1 0 0,-1 0 0 0 0,0-1 0 0 0,0 1 1 0 0,0-1-1 0 0,0 1 0 0 0,-1 0 0 0 0,1-1 1 0 0,0 1-1 0 0,-1-1 0 0 0,1 1 0 0 0,-1-1 1 0 0,1 1-1 0 0,-1-1 0 0 0,0 1 0 0 0,0 0-28 0 0,-2 3 163 0 0,-1 0 0 0 0,1-1 0 0 0,-4 4-163 0 0,3-4 123 0 0,-1 2 3 0 0,0-1 0 0 0,-1 0 0 0 0,0 0 0 0 0,0-1 0 0 0,-1 1 0 0 0,1-1 0 0 0,-1-1 0 0 0,0 1 0 0 0,0-1 0 0 0,0 0 0 0 0,0-1 0 0 0,-1 0 0 0 0,1 0 0 0 0,-1-1 0 0 0,1 1 0 0 0,-2-1-126 0 0,-11-2-1 0 0,1 0-1 0 0,-1-1 0 0 0,1-1 1 0 0,-1-1-1 0 0,-10-3 2 0 0,15 2-1128 0 0,2 0-3872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7.5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181 11 7367 0 0,'0'0'334'0'0,"0"0"-1"0"0,0-2-213 0 0,0-5-28 0 0,0 6 313 0 0,0 1 131 0 0,0 0 28 0 0,-1 0-491 0 0,1 1 0 0 0,0 0-1 0 0,-1-1 1 0 0,1 1 0 0 0,0 0-1 0 0,-1-1 1 0 0,1 1 0 0 0,-1-1-1 0 0,1 1 1 0 0,-1-1 0 0 0,1 1-1 0 0,-1-1-72 0 0,-2 3 158 0 0,-4 9 253 0 0,1 0 1 0 0,-1 1-1 0 0,2 0 1 0 0,-4 11-412 0 0,-3 13 699 0 0,2 5-699 0 0,-57 247 332 0 0,51-210-367 0 0,-6 75 35 0 0,13-54-4024 0 0,7-77-24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7.8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1 108 10591 0 0,'0'-1'59'0'0,"0"-1"-1"0"0,0 1 1 0 0,1-1-1 0 0,-1 1 1 0 0,1-1-1 0 0,-1 1 1 0 0,1-1-1 0 0,-1 1 1 0 0,1-1-1 0 0,0 1 1 0 0,0-1-1 0 0,0 1-58 0 0,0-1 43 0 0,1 1 1 0 0,-1-1-1 0 0,1 1 0 0 0,-1 0 0 0 0,1 0 0 0 0,0 0 0 0 0,0 0 0 0 0,0 0 1 0 0,0 0-1 0 0,0 0-43 0 0,11-4 19 0 0,2 0-1 0 0,-1 0 1 0 0,0 2 0 0 0,4-1-19 0 0,61-7 585 0 0,-53 8-240 0 0,-14 1-178 0 0,318-33 1539 0 0,-212 32-1614 0 0,24 7-92 0 0,-90-1-80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1.9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143 0 919 0 0,'0'0'210'0'0,"0"0"542"0"0,0 0 236 0 0,0 0 48 0 0,0 0-95 0 0,0 0-441 0 0,0 0-196 0 0,0 0-43 0 0,0 0-9 0 0,0 0-17 0 0,0 0-10 0 0,0 0-1 0 0,0 0 3 0 0,0 0 10 0 0,0 0 3 0 0,0 0 0 0 0,0 0 3 0 0,0 2 10 0 0,-1 10 61 0 0,-1 0-1 0 0,0 0 0 0 0,-1 0 0 0 0,0 0 0 0 0,-1-1 0 0 0,-4 9-313 0 0,-5 19 601 0 0,-18 72 133 0 0,4 1-1 0 0,6 1 0 0 0,-4 70-733 0 0,24-161 6 0 0,0-1-1 0 0,1 10-5 0 0,1-25 14 0 0,-1 1-1 0 0,1 0 0 0 0,0-1 1 0 0,1 1-1 0 0,-1 0 0 0 0,1-1 0 0 0,1 0 1 0 0,-1 1-1 0 0,3 2-13 0 0,-4-7 18 0 0,0 0 1 0 0,1-1-1 0 0,-1 1 0 0 0,1-1 0 0 0,0 1 1 0 0,-1-1-1 0 0,1 1 0 0 0,0-1 0 0 0,0 0 1 0 0,0 0-1 0 0,1 0-18 0 0,1 2 36 0 0,3 0 5 0 0,1 1-1 0 0,-1-1 1 0 0,1 0-1 0 0,0-1 1 0 0,0 0-1 0 0,0 0 0 0 0,0-1 1 0 0,0 0-1 0 0,6 0-40 0 0,11-1 162 0 0,0 0 0 0 0,13-4-162 0 0,20-4-1033 0 0,-1-3 0 0 0,14-5 1033 0 0,-67 14-2976 0 0,5-1-894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2.3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23 1375 0 0,'0'0'228'0'0,"0"0"420"0"0,0 0 184 0 0,0 0 38 0 0,0 0-69 0 0,0 0-324 0 0,0 0-145 0 0,0 0-32 0 0,0 0-16 0 0,0 0-52 0 0,2-1-28 0 0,1-2-74 0 0,1 0-1 0 0,1 1 0 0 0,-1 0 1 0 0,0 0-1 0 0,0 0 0 0 0,1 1 1 0 0,-1-1-1 0 0,1 1 0 0 0,-1 0 1 0 0,1 1-1 0 0,3-1-129 0 0,8 0 589 0 0,1 1 1 0 0,12 2-590 0 0,10-1 510 0 0,95 6 774 0 0,-1 1-797 0 0,-86-8-587 0 0,27 0 329 0 0,-24-2-3419 0 0,-28-1-416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3.0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 85 6911 0 0,'0'0'528'0'0,"-1"-1"-325"0"0,-1-17 74 0 0,2 17-179 0 0,0 1 39 0 0,0 0 20 0 0,0 0 3 0 0,0 0 0 0 0,0 2 2 0 0,-3 6 0 0 0,0 1 0 0 0,1 0 1 0 0,0 0-1 0 0,-1 8-162 0 0,-1 40 458 0 0,1-10-232 0 0,-6 77-10 0 0,9-98-160 0 0,1 0 1 0 0,1 0-1 0 0,4 19-56 0 0,-4-33 11 0 0,0-8 42 0 0,7 6 25 0 0,-8-9-59 0 0,1 0-1 0 0,-1 0 1 0 0,1-1 0 0 0,0 1 0 0 0,-1 0 0 0 0,1 0 0 0 0,0-1 0 0 0,0 1 0 0 0,-1-1 0 0 0,1 0-1 0 0,0 1 1 0 0,0-1 0 0 0,0 0 0 0 0,0 0 0 0 0,-1 0 0 0 0,1 0 0 0 0,0 0 0 0 0,0-1-1 0 0,0 1-18 0 0,1-1 31 0 0,1 0 0 0 0,0 0-1 0 0,-1 0 1 0 0,0-1 0 0 0,1 1-1 0 0,-1-1 1 0 0,0 0 0 0 0,0 0-1 0 0,1 0-30 0 0,17-15 120 0 0,0 0 0 0 0,0-2 0 0 0,-2 0 0 0 0,0-2 0 0 0,-2 0 0 0 0,10-14-120 0 0,-3 3 137 0 0,-8 10 262 0 0,7-13-399 0 0,-19 29 74 0 0,0 0 0 0 0,1 0 0 0 0,0 0 0 0 0,2-2-74 0 0,-6 7 80 0 0,-1 1-2 0 0,0 0-12 0 0,0 0-2 0 0,0 0 0 0 0,0 0 6 0 0,1 2 4 0 0,2 11-20 0 0,0 0-1 0 0,-2 0 0 0 0,1 1 1 0 0,-2-1-1 0 0,1 2-53 0 0,2 30 69 0 0,-2-34-58 0 0,-1-10-9 0 0,0-1-1 0 0,-1 0 1 0 0,1 0 0 0 0,0 0-1 0 0,0 0 1 0 0,0 1-1 0 0,1-1 1 0 0,-1 0 0 0 0,0 0-1 0 0,0 0 1 0 0,0 0 0 0 0,0 1-1 0 0,0-1 1 0 0,0 0 0 0 0,0 0-1 0 0,0 0 1 0 0,0 0-1 0 0,0 0 1 0 0,0 1 0 0 0,0-1-1 0 0,1 0 1 0 0,-1 0 0 0 0,0 0-1 0 0,0 0 1 0 0,0 0 0 0 0,0 0-2 0 0,8 9 10 0 0,1-2-10 0 0,-6-6 5 0 0,-1 0-1 0 0,0-1 0 0 0,1 1 0 0 0,-1-1 1 0 0,0 1-1 0 0,1-1 0 0 0,-1 0 1 0 0,0 0-1 0 0,1 0 0 0 0,-1 0 1 0 0,0-1-1 0 0,1 1 0 0 0,-1 0 0 0 0,0-1 1 0 0,1 0-1 0 0,-1 1 0 0 0,0-1 1 0 0,2-1-5 0 0,3-2 32 0 0,1 0 0 0 0,-1 0 0 0 0,0 0 0 0 0,5-6-32 0 0,2-1 25 0 0,0-2 0 0 0,-1 0 1 0 0,-1 0-1 0 0,0-1 1 0 0,5-9-26 0 0,-2 1 38 0 0,-1-1 0 0 0,-1-1 0 0 0,4-12-38 0 0,-9 16 66 0 0,-1 0-1 0 0,-1-1 1 0 0,0-2-66 0 0,6-24-686 0 0,-8 34-2648 0 0,-2 1-1122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3.4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 1 10911 0 0,'0'0'498'0'0,"0"0"-9"0"0,0 0-296 0 0,0 2-93 0 0,0 8-92 0 0,-10 357 1304 0 0,-2-240-2832 0 0,12-125-1446 0 0,0-2-924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3.8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476 14 6911 0 0,'0'0'315'0'0,"-1"-1"-7"0"0,1 0-251 0 0,-1 0 0 0 0,0 0-1 0 0,0 0 1 0 0,0 1 0 0 0,1-1-1 0 0,-1 0 1 0 0,0 1 0 0 0,0-1 0 0 0,0 0-1 0 0,0 1 1 0 0,0-1 0 0 0,-1 1 0 0 0,1 0-1 0 0,0-1 1 0 0,0 1 0 0 0,0 0 0 0 0,0-1-1 0 0,0 1 1 0 0,-1 0-57 0 0,-3 0 334 0 0,-1-1-88 0 0,0 1-1 0 0,1 0 1 0 0,-1 0-1 0 0,0 0 1 0 0,0 1-1 0 0,1 0 1 0 0,-1 0-1 0 0,1 0 1 0 0,-1 1-1 0 0,-2 1-245 0 0,-12 5 365 0 0,0 1-1 0 0,-2 1-364 0 0,19-8 37 0 0,-7 3 6 0 0,1 0 0 0 0,-1 1-1 0 0,1 1 1 0 0,0 0 0 0 0,1 0-1 0 0,-1 0 1 0 0,1 1 0 0 0,1 0-1 0 0,0 1 1 0 0,0 0 0 0 0,0 0-1 0 0,0 2-42 0 0,6-8 4 0 0,0 0 0 0 0,-1 0-1 0 0,1 1 1 0 0,0-1 0 0 0,1 0-1 0 0,-1 0 1 0 0,1 1 0 0 0,-1-1-1 0 0,1 0 1 0 0,0 1 0 0 0,0-1-1 0 0,0 0 1 0 0,1 1-1 0 0,-1-1 1 0 0,1 0 0 0 0,0 1-1 0 0,0-1 1 0 0,0 0 0 0 0,1 3-4 0 0,4 5-2 0 0,-1-1 1 0 0,1 0 0 0 0,1 0-1 0 0,7 9 2 0 0,-5-8 23 0 0,1-1-1 0 0,0 0 0 0 0,0-1 1 0 0,2 0-23 0 0,3 4 166 0 0,10 11-166 0 0,-3-3 99 0 0,-15-15-64 0 0,1 1-1 0 0,-1 1 1 0 0,3 4-35 0 0,-4-5 26 0 0,-3-3-10 0 0,0-1 0 0 0,0 1 0 0 0,-1 0 0 0 0,0 0 1 0 0,0 0-1 0 0,1 3-16 0 0,3 11 106 0 0,-5-16-12 0 0,-2-1 71 0 0,-1 1-124 0 0,1 0 0 0 0,0 0 0 0 0,-1 0 1 0 0,0 0-1 0 0,1-1 0 0 0,-1 1 0 0 0,0-1 0 0 0,0 1 0 0 0,0-1 0 0 0,0 0 0 0 0,0 1 1 0 0,0-1-42 0 0,-3 1 88 0 0,0 0 1 0 0,0-1-1 0 0,1 1 0 0 0,-1-1 1 0 0,-5 1-89 0 0,-6-1 231 0 0,0 0 0 0 0,-1 0 0 0 0,-4-2-231 0 0,20 1 8 0 0,-109-9 390 0 0,45 2-337 0 0,50 6-109 0 0,1-1-1 0 0,-1-1 1 0 0,-1-1 48 0 0,8 2-318 0 0,1 0 0 0 0,0-1 1 0 0,0 0-1 0 0,0 0 0 0 0,1-1 0 0 0,-6-3 318 0 0,4 0-775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10 262 14841 0 0,'0'5'224'0'0,"5"64"-224"0"0,-2-48 327 0 0,1 0 0 0 0,0 0 1 0 0,2 0-1 0 0,0-1-327 0 0,-4-16 51 0 0,-1-1-1 0 0,0 0 1 0 0,0 0 0 0 0,1 0 0 0 0,0 0 0 0 0,0 0-1 0 0,0 0 1 0 0,0-1 0 0 0,0 1 0 0 0,0-1-1 0 0,1 1 1 0 0,-1-1 0 0 0,1 0 0 0 0,0 0 0 0 0,-1 0-1 0 0,1 0 1 0 0,0 0 0 0 0,0-1 0 0 0,0 1-1 0 0,0-1 1 0 0,1 0 0 0 0,-1 0 0 0 0,0 0 0 0 0,1 0-51 0 0,-3-1 33 0 0,1 0 1 0 0,0 0 0 0 0,0 0 0 0 0,0 0 0 0 0,0-1 0 0 0,-1 1 0 0 0,1 0 0 0 0,0-1 0 0 0,0 1-1 0 0,-1-1 1 0 0,1 0 0 0 0,0 0 0 0 0,-1 1 0 0 0,1-1 0 0 0,-1 0 0 0 0,1-1 0 0 0,-1 1 0 0 0,1 0-1 0 0,0-1-33 0 0,2-2 152 0 0,1-1 0 0 0,-1 0 0 0 0,0 0-1 0 0,4-5-151 0 0,-1-3 77 0 0,0 1 1 0 0,-1-1-1 0 0,4-11-77 0 0,0-2 116 0 0,-8 21-101 0 0,0 1 0 0 0,1-1 0 0 0,0 0-1 0 0,-1 0 1 0 0,2 1 0 0 0,-1 0 0 0 0,0-1 0 0 0,1 1-1 0 0,0 1 1 0 0,3-4-15 0 0,5 0 61 0 0,-9 7-64 0 0,0 0 5 0 0,0 0-6 0 0,0 0 1 0 0,-1 0-1 0 0,1 1 0 0 0,0-1 1 0 0,0 1-1 0 0,0-1 0 0 0,-1 1 0 0 0,1 0 1 0 0,0 0-1 0 0,-1 0 0 0 0,1 0 0 0 0,-1 1 1 0 0,1 0 3 0 0,6 3-8 0 0,-1 1 0 0 0,8 7 8 0 0,5 6 0 0 0,-12-11 0 0 0,0 0 0 0 0,0 0 0 0 0,11 5 0 0 0,-11-8 0 0 0,-8-5 0 0 0,0 1 0 0 0,0-1 0 0 0,0 0 0 0 0,0 0 0 0 0,1 0 0 0 0,-1 0 0 0 0,0 0 0 0 0,0 0 0 0 0,0 0 0 0 0,0 0 0 0 0,0 0 0 0 0,0 0 0 0 0,0 0 0 0 0,0-1 0 0 0,0 1-1 0 0,0 0 1 0 0,0-1 0 0 0,0 1 0 0 0,0-1 0 0 0,0 1 0 0 0,0-1 0 0 0,0 0 1 0 0,1-1-1 0 0,-1 1 1 0 0,1-1 0 0 0,-1 1-1 0 0,0-1 1 0 0,0 0 0 0 0,0 1-1 0 0,0-1 1 0 0,0 0-1 0 0,0 0 1 0 0,0 1-1 0 0,1-7 43 0 0,1 1 0 0 0,-1-1 0 0 0,-1 1 0 0 0,1-1 1 0 0,-1-2-44 0 0,4-59 770 0 0,-4-52-770 0 0,-2 67 96 0 0,4-17-432 0 0,0 55-1241 0 0,-3 15-14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4.2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104 1 11255 0 0,'0'0'515'0'0,"0"0"-7"0"0,-1 2-327 0 0,-5 16-139 0 0,1 0 0 0 0,0 0 0 0 0,0 10-42 0 0,2-10 78 0 0,-13 85 551 0 0,1 58-629 0 0,2-11 243 0 0,3-85-1527 0 0,-9 24 1284 0 0,13-62-4412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4.6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0 149 12727 0 0,'0'0'560'0'0,"21"-6"120"0"0,3-2-544 0 0,4-3-136 0 0,3-1 0 0 0,3 0 0 0 0,3 0 80 0 0,-1 0-16 0 0,-1 0 0 0 0,5 2 0 0 0,5 1-64 0 0,-1 1 80 0 0,-1 0-80 0 0,-1 2 80 0 0,-1 0-80 0 0,0 0-72 0 0,1 0 72 0 0,-3 2-5824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8.8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1 281 6447 0 0,'0'0'298'0'0,"0"0"-10"0"0,0 0-142 0 0,0 0 105 0 0,0 0 62 0 0,2 2 9 0 0,6 8-5 0 0,-3-7-38 0 0,5 2-131 0 0,1-1 0 0 0,0 0 1 0 0,0-1-1 0 0,0 0 0 0 0,0-1 1 0 0,1 0-1 0 0,-1-1 0 0 0,5 0-148 0 0,-4 0 50 0 0,0-2-1 0 0,0 0 1 0 0,0 0-1 0 0,-1-1 1 0 0,1-1-1 0 0,0 1 1 0 0,-1-2-1 0 0,0 0 1 0 0,11-5-50 0 0,25-14 82 0 0,63-34 42 0 0,-99 51-106 0 0,-1-2-1 0 0,0 0 0 0 0,0 0 0 0 0,0-1-17 0 0,36-38 82 0 0,-42 43-77 0 0,0-1-5 0 0,1 0 0 0 0,-1 0 0 0 0,0-1 0 0 0,1-2 0 0 0,1-5 12 0 0,-5 10-5 0 0,-1 1-1 0 0,1 0 1 0 0,-1 0-1 0 0,1-1 1 0 0,-1 1-1 0 0,0-1 0 0 0,0 1 1 0 0,0 0-1 0 0,0-1 1 0 0,0 1-1 0 0,0 0 1 0 0,-1-1-1 0 0,1 1 1 0 0,-1 0-1 0 0,0 0 1 0 0,0-1-1 0 0,0-1-6 0 0,-1 2 20 0 0,0 0 1 0 0,1-1-1 0 0,-1 1 1 0 0,0 0 0 0 0,0 0-1 0 0,0 0 1 0 0,0 0-1 0 0,0 1 1 0 0,-1-1-1 0 0,1 1 1 0 0,0-1-1 0 0,-1 1 1 0 0,0-1-21 0 0,-4 0 85 0 0,1-1 0 0 0,-1 1 1 0 0,0 1-1 0 0,1-1 1 0 0,-1 1-1 0 0,0 0 1 0 0,0 1-1 0 0,0-1 0 0 0,0 1 1 0 0,1 1-1 0 0,-5 0-85 0 0,-4 2 207 0 0,1 0 0 0 0,0 1-1 0 0,-1 1 1 0 0,-8 4-207 0 0,-53 28 564 0 0,69-33-536 0 0,-3 1-3 0 0,1 2-1 0 0,-1-1 1 0 0,1 1-1 0 0,-2 3-24 0 0,-33 32 76 0 0,42-41-74 0 0,-11 13 12 0 0,0 0 1 0 0,1 0-1 0 0,1 1 1 0 0,-5 8-15 0 0,12-15-1 0 0,-1 0 1 0 0,1 0 0 0 0,1 0-1 0 0,-1 1 1 0 0,2-1-1 0 0,-1 1 1 0 0,1 0-1 0 0,0-1 1 0 0,1 1-1 0 0,-1 3 1 0 0,3-6 0 0 0,-1-1 0 0 0,1 0 0 0 0,-1 0 0 0 0,1 0 0 0 0,1 0 0 0 0,-1 0 0 0 0,1-1 0 0 0,0 1 0 0 0,0 0 0 0 0,0-1 0 0 0,1 1 0 0 0,-1-1 0 0 0,1 1 0 0 0,2 2 0 0 0,0 0 0 0 0,1-1 0 0 0,-1 0 0 0 0,1 0 0 0 0,1 0 0 0 0,-1 0 0 0 0,4 2 0 0 0,6 3 11 0 0,0-1 0 0 0,1 0-1 0 0,0-1 1 0 0,0-1 0 0 0,1-1-1 0 0,15 5-10 0 0,-6-5-100 0 0,-12-2-360 0 0,1-1 0 0 0,-1-1 0 0 0,14 2 460 0 0,-1-5-4408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9.2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100 13 10591 0 0,'0'0'819'0'0,"-2"1"-534"0"0,-8 5-190 0 0,6-2 225 0 0,-2 6-13 0 0,0 1 1 0 0,1 1-1 0 0,1-1 0 0 0,-1 2-307 0 0,-14 52 224 0 0,-1 0-22 0 0,16-56-190 0 0,2-4-3 0 0,1-1 0 0 0,0 0 0 0 0,0 0-1 0 0,0 1 1 0 0,0-1 0 0 0,1 0 0 0 0,-1 3-9 0 0,0-1 54 0 0,-3 5-32 0 0,3-9 38 0 0,2-3 12 0 0,6-6-45 0 0,-1 0-1 0 0,0-1 0 0 0,-1 1 1 0 0,0-1-1 0 0,4-7-26 0 0,10-17 19 0 0,2 0 0 0 0,1 1 0 0 0,1 1 0 0 0,13-11-19 0 0,-31 36 0 0 0,1-1 0 0 0,0 1 0 0 0,0 0 0 0 0,0 0 0 0 0,0 1 0 0 0,1 0 0 0 0,0 0 0 0 0,0 0 0 0 0,2 0 0 0 0,7-2 0 0 0,-13 5 0 0 0,-1 0 0 0 0,1 0 0 0 0,-1 1 0 0 0,1-1 0 0 0,0 1 0 0 0,-1-1 0 0 0,1 1 0 0 0,0 0 0 0 0,-1 0 0 0 0,1 0 0 0 0,2 1 0 0 0,10 4 0 0 0,-11-2 15 0 0,1-1 0 0 0,-1 1-1 0 0,-1 0 1 0 0,1 0 0 0 0,0 1 0 0 0,-1-1-1 0 0,1 1 1 0 0,-1 0 0 0 0,0 0-15 0 0,4 5 62 0 0,-2 0 0 0 0,1 0 0 0 0,3 9-62 0 0,-6-9 35 0 0,0 0-1 0 0,-1 1 1 0 0,0-1 0 0 0,0 0-1 0 0,-1 1 1 0 0,0-1 0 0 0,-1 8-35 0 0,1-1 26 0 0,-1 19 20 0 0,-1 0-1 0 0,-1-1 0 0 0,-5 23-45 0 0,-6 21-312 0 0,6-47-3886 0 0,6-28-312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9.8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334 708 7367 0 0,'-1'-1'568'0'0,"-12"-8"-459"0"0,0-2 335 0 0,0 2 0 0 0,-7-4-444 0 0,16 11 128 0 0,-1 0 0 0 0,1 0-1 0 0,0 0 1 0 0,-1 0 0 0 0,0 1-1 0 0,1-1 1 0 0,-1 1-1 0 0,0 1 1 0 0,0-1 0 0 0,-3 0-128 0 0,0 2 85 0 0,0-1 1 0 0,0 2 0 0 0,-1-1 0 0 0,1 1-1 0 0,0 0 1 0 0,0 0 0 0 0,1 1 0 0 0,-1 0-1 0 0,0 1 1 0 0,1 0 0 0 0,0 0 0 0 0,0 0-1 0 0,0 1 1 0 0,0 0 0 0 0,1 0 0 0 0,0 1-1 0 0,0 0 1 0 0,0 0 0 0 0,-2 5-86 0 0,0 0 50 0 0,1 1 0 0 0,1 1-1 0 0,0-1 1 0 0,0 1 0 0 0,2 0 0 0 0,-1 2-50 0 0,-4 18 90 0 0,-4 31-90 0 0,9-45 13 0 0,2-1 0 0 0,1 1-1 0 0,0 0 1 0 0,1 0 0 0 0,1 0-1 0 0,1 3-12 0 0,-1-18 1 0 0,-1 0 0 0 0,1 1-1 0 0,1-1 1 0 0,-1-1-1 0 0,0 1 1 0 0,1 0 0 0 0,1 3-1 0 0,-2-6 3 0 0,0 0 0 0 0,0 1 1 0 0,0-1-1 0 0,0 0 1 0 0,0 0-1 0 0,0 0 1 0 0,0 0-1 0 0,0 0 1 0 0,1 0-1 0 0,-1 0 0 0 0,0 0 1 0 0,1 0-1 0 0,-1 0 1 0 0,1-1-1 0 0,-1 1 1 0 0,1-1-1 0 0,-1 1 1 0 0,1-1-1 0 0,-1 0 0 0 0,1 1 1 0 0,-1-1-1 0 0,1 0-3 0 0,5 0 32 0 0,1 0 0 0 0,-1-1 0 0 0,1 1-1 0 0,-1-1 1 0 0,0-1 0 0 0,0 0 0 0 0,1 0-1 0 0,-1 0 1 0 0,6-4-32 0 0,10-5 103 0 0,-1-1 0 0 0,6-4-103 0 0,-23 12 15 0 0,19-11 16 0 0,-1-2 1 0 0,-1-1-1 0 0,0 0 0 0 0,-2-1 0 0 0,10-13-31 0 0,11-16 71 0 0,32-50-71 0 0,-52 66 56 0 0,-1-2 1 0 0,-2 0 0 0 0,-2-1 0 0 0,-1-1 0 0 0,-2 0-1 0 0,-1-1 1 0 0,3-23-57 0 0,5-39 115 0 0,-4-2-1 0 0,-3-27-114 0 0,-11 111-4 0 0,2-46 44 0 0,-3 51 61 0 0,-1 0 0 0 0,-1 1 0 0 0,0-1 0 0 0,-1-1-101 0 0,1 11 146 0 0,1 2 12 0 0,0 0-135 0 0,-1 1-1 0 0,0-1 0 0 0,1 1 1 0 0,-1-1-1 0 0,1 1 0 0 0,-1-1 0 0 0,0 1 1 0 0,1-1-1 0 0,0 1 0 0 0,-1-1 1 0 0,1 1-1 0 0,-1 0-22 0 0,0 0 42 0 0,-4 5 1 0 0,1 0 0 0 0,0 0 0 0 0,0 0 0 0 0,1 1 0 0 0,0-1 0 0 0,0 1 0 0 0,-1 4-43 0 0,-4 13 87 0 0,-2 13-87 0 0,10-34 1 0 0,-15 65 66 0 0,-2 41-67 0 0,0 71 50 0 0,12-119-51 0 0,-7 114-26 0 0,11-121-5 0 0,2 0-1 0 0,4 13 33 0 0,-1-42-508 0 0,2 10 508 0 0,4 4-3873 0 0,-2-12-789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39.5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135 113 5039 0 0,'0'0'231'0'0,"1"-2"-18"0"0,33-82 1911 0 0,-32 81-1892 0 0,-2 3 0 0 0,0 0 0 0 0,0 0 0 0 0,0 0-22 0 0,0 0-97 0 0,0 0-38 0 0,1 2-1 0 0,2 2-61 0 0,-1 0 0 0 0,0 0 0 0 0,0 0 0 0 0,-1 0-1 0 0,1 0 1 0 0,-1 1 0 0 0,0-1 0 0 0,0 2-13 0 0,5 40 120 0 0,-5-35-87 0 0,1 13 51 0 0,-1-1 0 0 0,-2 1 0 0 0,-2 18-84 0 0,-15 72 264 0 0,11-74-178 0 0,6-31-68 0 0,-11 63 400 0 0,-17 55-418 0 0,-36 105 386 0 0,46-162-387 0 0,16-59 5 0 0,-2 0-1 0 0,1 0 0 0 0,-1-1 0 0 0,-6 10-3 0 0,9-18 71 0 0,2-2 57 0 0,0 0 21 0 0,0 0 3 0 0,-3-8 163 0 0,1 3-219 0 0,0-2 12 0 0,0-1-1 0 0,1 1 1 0 0,0-1-1 0 0,0 1 1 0 0,0-1-1 0 0,1 1 1 0 0,1-3-108 0 0,1-18 371 0 0,3-9-371 0 0,0-1 121 0 0,3-22-43 0 0,1 1 1 0 0,11-28-79 0 0,-10 50 8 0 0,2 1 1 0 0,1 1 0 0 0,2 0 0 0 0,10-17-9 0 0,7-6 0 0 0,3 1 0 0 0,2 2 0 0 0,31-34 0 0 0,-49 68 0 0 0,6-3 0 0 0,12-14 0 0 0,-27 27 0 0 0,0 2 0 0 0,2-2 0 0 0,1 2-13 0 0,-12 9 9 0 0,0-1 1 0 0,0 1-1 0 0,0 0 1 0 0,0-1-1 0 0,0 1 1 0 0,0 0-1 0 0,0 0 1 0 0,0 0-1 0 0,0 0 0 0 0,0 0 1 0 0,0 0-1 0 0,0 0 1 0 0,0 0-1 0 0,0 1 1 0 0,0-1 3 0 0,1 1-6 0 0,0 0 1 0 0,0 0 0 0 0,0 0 0 0 0,0 1 0 0 0,0-1 0 0 0,0 1-1 0 0,0-1 1 0 0,-1 1 0 0 0,1-1 0 0 0,0 1 0 0 0,-1 0 0 0 0,1 0-1 0 0,-1 0 1 0 0,0 0 0 0 0,0 0 0 0 0,0 0 0 0 0,0 0 0 0 0,0 0-1 0 0,0 1 1 0 0,-1-1 5 0 0,3 5-10 0 0,-2 0 0 0 0,1-1-1 0 0,-1 1 1 0 0,0 0 0 0 0,0 0-1 0 0,-1 4 11 0 0,0 11 0 0 0,-2 0 0 0 0,0 0 0 0 0,-4 18 0 0 0,3-28 0 0 0,0 1 0 0 0,-1-1 0 0 0,-1 0 0 0 0,0 0 0 0 0,0 0 0 0 0,-1-1 0 0 0,-3 5 0 0 0,0-4 0 0 0,1-1 0 0 0,-2 0 0 0 0,1 0 0 0 0,-1-1 0 0 0,-1 0 0 0 0,0-1-1 0 0,-8 5 1 0 0,0-1 3 0 0,-2-1 0 0 0,1 0 0 0 0,-2-2 0 0 0,-6 2-3 0 0,23-10 5 0 0,-1 0 1 0 0,0 0-1 0 0,0 0 1 0 0,-1-1-1 0 0,1 0 1 0 0,0 0-1 0 0,0-1 1 0 0,0 0-1 0 0,-1 0 0 0 0,1 0 1 0 0,0-1-1 0 0,-4 0-5 0 0,-7-2-219 0 0,10 3 315 0 0,-1-2-1 0 0,0 1 1 0 0,1-1 0 0 0,-1 0-1 0 0,1-1-95 0 0,4 2-237 0 0,1 0-1 0 0,0 0 1 0 0,0 0-1 0 0,0 0 1 0 0,0-1-1 0 0,0 1 0 0 0,0-1 1 0 0,0 1-1 0 0,0-1 1 0 0,1 0-1 0 0,-1 0 0 0 0,1 0 1 0 0,-1 0-1 0 0,1 0 1 0 0,0 0-1 0 0,0 0 1 0 0,0 0-1 0 0,-1-1 238 0 0,-2-11-3827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39.9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138 1 3223 0 0,'0'0'143'0'0,"-2"0"-3"0"0,-2 1 45 0 0,0 1 0 0 0,0-1 0 0 0,0 1-1 0 0,0 0 1 0 0,0 0 0 0 0,1 0 0 0 0,-1 0 0 0 0,1 1-1 0 0,-1-1 1 0 0,-1 3-185 0 0,-8 7 2915 0 0,-11 14-2915 0 0,12-13 158 0 0,8-7-73 0 0,-1 0-1 0 0,1 0 1 0 0,-1 0-1 0 0,2 0 1 0 0,-1 1-1 0 0,1-1 0 0 0,0 1 1 0 0,0 0-1 0 0,1 0 1 0 0,0 0-1 0 0,0 0 1 0 0,1 1-1 0 0,0-1 1 0 0,0 0-1 0 0,0 2-84 0 0,3 5 71 0 0,-1-11-55 0 0,1-1 0 0 0,-1 1 0 0 0,0-1 0 0 0,1 1 1 0 0,-1-1-1 0 0,1 0 0 0 0,-1 0 0 0 0,1 1 0 0 0,0-1 0 0 0,0 0 1 0 0,0-1-1 0 0,0 1 0 0 0,1 0 0 0 0,-1 0 0 0 0,0-1 1 0 0,1 0-1 0 0,-1 1 0 0 0,1-1 0 0 0,-1 0 0 0 0,1 0 0 0 0,0 0 1 0 0,2 0-17 0 0,0 0 22 0 0,0 0 0 0 0,0 0 1 0 0,0-1-1 0 0,1 0 0 0 0,-1 0 1 0 0,0 0-1 0 0,0 0 0 0 0,0-1 1 0 0,0 0-1 0 0,0 0 0 0 0,0 0 1 0 0,0-1-23 0 0,27-8 98 0 0,-19 6-73 0 0,1 0 1 0 0,-1-2-1 0 0,0 1 1 0 0,2-3-26 0 0,-6 4 13 0 0,-6 2-8 0 0,1 0 0 0 0,-1 0 0 0 0,0 0 0 0 0,0 0 0 0 0,0 0 0 0 0,-1-1 0 0 0,1 1 0 0 0,0-1 1 0 0,-1 0-1 0 0,2-2-5 0 0,-3 3 2 0 0,1 0 1 0 0,-1 0 0 0 0,0-1 0 0 0,1 1 0 0 0,-1 0-1 0 0,0-1 1 0 0,0 1 0 0 0,-1-1 0 0 0,1 1 0 0 0,-1-1-1 0 0,1 0 1 0 0,-1 1 0 0 0,0-1 0 0 0,0 1 0 0 0,0-1-1 0 0,0-2-2 0 0,0 2 12 0 0,-1-1 0 0 0,1 1-1 0 0,-1-1 1 0 0,0 1-1 0 0,0-1 1 0 0,0 1 0 0 0,-1 0-1 0 0,1-1 1 0 0,-1 1-1 0 0,0 0 1 0 0,1 0 0 0 0,-2 0-12 0 0,-2-4 28 0 0,-1 0-43 0 0,0 0 0 0 0,0 0 1 0 0,0 0-1 0 0,-4-2 15 0 0,9 8-111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0.2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73 1 4607 0 0,'0'0'354'0'0,"0"0"-89"0"0,0 0 495 0 0,0 0 243 0 0,0 0 49 0 0,-1 1-116 0 0,-1 3-830 0 0,0 0 1 0 0,1 1-1 0 0,-1-1 1 0 0,1 0 0 0 0,-1 1-1 0 0,1-1 1 0 0,0 4-107 0 0,-2 35 183 0 0,2-28-32 0 0,-2 15-151 0 0,-5 23 212 0 0,1-12-127 0 0,-6 23-85 0 0,9-48 26 0 0,1-8 5 0 0,-1 1-241 0 0,3-7 97 0 0,1-1 48 0 0,0 0 0 0 0,0 0 0 0 0,0-1 0 0 0,-1 1 0 0 0,1 0 0 0 0,0-1-1 0 0,-1 1 1 0 0,1 0 0 0 0,0-1 0 0 0,-1 1 0 0 0,1 0 0 0 0,-1-1-1 0 0,1 1 1 0 0,-1-1 0 0 0,1 1 0 0 0,-1-1 65 0 0,-5 7-3295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0.8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138 0 6391 0 0,'0'0'291'0'0,"0"0"-4"0"0,-2 3-187 0 0,-8 16 358 0 0,-1 0 0 0 0,-5 18-458 0 0,2-5 397 0 0,-40 106 959 0 0,42-104-1111 0 0,1 2-27 0 0,7-23-149 0 0,0-1 1 0 0,4-9-39 0 0,0 0 52 0 0,0-3-10 0 0,0 0-1 0 0,1 0-66 0 0,1 0-1 0 0,-1-1 0 0 0,0 1 0 0 0,0 0 0 0 0,1-1 1 0 0,-1 1-1 0 0,0-1 0 0 0,0 1 0 0 0,0-1 1 0 0,0 1-1 0 0,0-1 0 0 0,0 0 0 0 0,0 0 0 0 0,0 0 1 0 0,0 1-1 0 0,0-1 0 0 0,0 0-5 0 0,15-20 35 0 0,-9 12-23 0 0,15-23-12 0 0,-2-1 0 0 0,10-20 0 0 0,-27 48 0 0 0,-1 0 0 0 0,8-14 0 0 0,1 1 0 0 0,0 1 0 0 0,7-8 0 0 0,-10 15-8 0 0,1 0 0 0 0,-1 1 0 0 0,2 0 0 0 0,-1 0 0 0 0,1 1 0 0 0,0 0 0 0 0,1 1 0 0 0,0 0 0 0 0,1 1 8 0 0,-1 0 0 0 0,-10 6 0 0 0,0-1 0 0 0,0 1 0 0 0,0-1 0 0 0,0 1 0 0 0,0 0 0 0 0,0 0 0 0 0,-1 0 0 0 0,1-1 0 0 0,0 1 0 0 0,0 0 0 0 0,0 0 0 0 0,0 0 0 0 0,0 1 0 0 0,0-1 0 0 0,0 0 0 0 0,0 0 0 0 0,0 1 0 0 0,0-1 0 0 0,0 0 0 0 0,-1 1 0 0 0,1-1 0 0 0,0 1 0 0 0,0-1 0 0 0,0 1 0 0 0,-1 0 0 0 0,1-1 0 0 0,0 1 0 0 0,1 2 0 0 0,1 1 0 0 0,0-1 0 0 0,-1 1 0 0 0,0 0 0 0 0,0 0 0 0 0,0 0 0 0 0,-1 0 0 0 0,1 0 0 0 0,-1 0 0 0 0,0 0 0 0 0,0 1 0 0 0,0-1 0 0 0,0 0 0 0 0,-1 2 0 0 0,1 8 0 0 0,-1 0 0 0 0,0 0 0 0 0,-1 0 0 0 0,-1 1 0 0 0,-3 9 10 0 0,0 0 0 0 0,-2 0 0 0 0,-1-1-1 0 0,-5 11-9 0 0,-12 35 85 0 0,17-46-11 0 0,-1 0 0 0 0,-11 19-74 0 0,2-9-3062 0 0,17-30-324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1.1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96 0 7367 0 0,'0'0'568'0'0,"-1"2"-373"0"0,-6 24-66 0 0,-13 43 547 0 0,-1 23-676 0 0,3 19 594 0 0,5 0-1 0 0,3 54-593 0 0,8-110 86 0 0,-2 27-833 0 0,4-63-2667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0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3 403 2759 0 0,'0'0'419'0'0,"0"0"716"0"0,0 0 311 0 0,0 0 68 0 0,0 0-106 0 0,0 0-498 0 0,0 0-218 0 0,0 0-41 0 0,0 0-26 0 0,0 0-70 0 0,0 0-38 0 0,0 0-5 0 0,0 0-10 0 0,0 0-45 0 0,0 0-17 0 0,0 0-7 0 0,0 0-17 0 0,-1 3-66 0 0,0 10-48 0 0,0 0 0 0 0,1 0 1 0 0,1 0-1 0 0,0 0 0 0 0,1 0 1 0 0,0 0-1 0 0,3 9-302 0 0,8 24 329 0 0,11 22-329 0 0,-9-26 253 0 0,-5-14-44 0 0,1 0-1 0 0,1 0 1 0 0,13 19-209 0 0,-21-41 26 0 0,11 20 202 0 0,7 6-228 0 0,-16-24 35 0 0,0-1 0 0 0,1 0-1 0 0,-1 0 1 0 0,1 0 0 0 0,8 5-35 0 0,-14-12 5 0 0,0 1 0 0 0,0 0 1 0 0,0-1-1 0 0,-1 1 1 0 0,1-1-1 0 0,0 1 1 0 0,0-1-1 0 0,0 0 1 0 0,0 1-1 0 0,0-1 0 0 0,0 0 1 0 0,0 0-1 0 0,0 1 1 0 0,0-1-1 0 0,0 0 1 0 0,0 0-1 0 0,0 0 0 0 0,0 0 1 0 0,0-1-1 0 0,0 1 1 0 0,0 0-1 0 0,0 0 1 0 0,0 0-1 0 0,0-1 1 0 0,0 1-1 0 0,0-1 0 0 0,1 1-5 0 0,-1-2 18 0 0,1 1 0 0 0,0-1-1 0 0,0 0 1 0 0,0 1-1 0 0,-1-1 1 0 0,1 0-1 0 0,-1 0 1 0 0,0 0-1 0 0,1 0 1 0 0,-1 0 0 0 0,0-1-18 0 0,3-5 57 0 0,-1-1 0 0 0,0 1 0 0 0,-1 0 0 0 0,1-1 0 0 0,-2 1 0 0 0,1-1 0 0 0,-1 0 0 0 0,-1-6-57 0 0,0-14 243 0 0,-4-29-243 0 0,1 5 31 0 0,1 12-7 0 0,0 6 12 0 0,2-21-36 0 0,0 54 0 0 0,0 0 0 0 0,1-1 0 0 0,-1 1 0 0 0,1 0 0 0 0,-1 0 0 0 0,1 0 0 0 0,0 0 0 0 0,0 0 0 0 0,-1 0 0 0 0,2 0 0 0 0,-1 0 0 0 0,0 0 0 0 0,0 0 0 0 0,1 0 0 0 0,-1 0 0 0 0,0 2 0 0 0,0-1 0 0 0,0 0 0 0 0,0 0 0 0 0,0 1 0 0 0,0-1 0 0 0,0 0 0 0 0,0 1 0 0 0,0-1 0 0 0,1 1 0 0 0,-1-1 0 0 0,0 1 0 0 0,0 0 0 0 0,0-1 0 0 0,1 1 0 0 0,-1 0 0 0 0,0 0 0 0 0,0 0 0 0 0,1 0 0 0 0,-1 0 0 0 0,0 0 0 0 0,0 0 0 0 0,0 1 0 0 0,1-1 0 0 0,-1 0 0 0 0,0 1 0 0 0,0-1 0 0 0,1 1 0 0 0,5 2 0 0 0,0 1 0 0 0,0 0 0 0 0,0 0 0 0 0,-1 0 0 0 0,5 5 0 0 0,30 27 0 0 0,-26-22 0 0 0,3 3-2 0 0,141 125-60 0 0,-154-137 62 0 0,3 1 0 0 0,-1 1 0 0 0,1-1 0 0 0,0-1 0 0 0,1 1 0 0 0,-1-2 0 0 0,8 4 0 0 0,-14-7 0 0 0,-1-1 0 0 0,1 0 0 0 0,-1 1 0 0 0,0-1-1 0 0,1 0 1 0 0,-1 0 0 0 0,1 0 0 0 0,-1 0 0 0 0,1 0 0 0 0,-1 0 0 0 0,1 0-1 0 0,-1 0 1 0 0,1-1 0 0 0,-1 1 0 0 0,0-1 0 0 0,1 1 0 0 0,-1-1 0 0 0,0 1 0 0 0,1-1-1 0 0,-1 0 1 0 0,0 1 0 0 0,0-1 0 0 0,1 0 0 0 0,-1 0 0 0 0,0 0 0 0 0,0 0-1 0 0,0 0 1 0 0,0 0 0 0 0,0-1 0 0 0,-1 1 0 0 0,1 0 0 0 0,0 0 0 0 0,0-1 0 0 0,2-4 3 0 0,-1 0 1 0 0,1 0 0 0 0,-1 0 0 0 0,0 0 0 0 0,0 0 0 0 0,0-7-4 0 0,1-5 99 0 0,-2-1 0 0 0,0 0 0 0 0,-1 1-1 0 0,0-1 1 0 0,-2 0 0 0 0,-3-14-99 0 0,-4-15 486 0 0,-3 1 0 0 0,-2-1-486 0 0,1 10 321 0 0,-2 0 1 0 0,-2 1-1 0 0,-1 0 0 0 0,-2 2 1 0 0,-1 0-1 0 0,-2 2 0 0 0,-1 0 1 0 0,-8-5-322 0 0,17 21 46 0 0,0 2 1 0 0,-2 0 0 0 0,-11-8-47 0 0,7 7 9 0 0,17 13-128 0 0,2 2-48 0 0,1-1 0 0 0,0 1 1 0 0,-1 0-1 0 0,1 0 0 0 0,0 0 0 0 0,0-1 1 0 0,0 1-1 0 0,0-1 0 0 0,0 1 0 0 0,-1-2 167 0 0,-1-3-965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19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2303 0 0,'0'0'439'0'0,"0"0"1001"0"0,1 1 435 0 0,3 3-1028 0 0,0 1-1 0 0,-1-1 1 0 0,0 1 0 0 0,0-1 0 0 0,0 1-1 0 0,-1 0 1 0 0,1 0 0 0 0,1 5-847 0 0,2 9 2241 0 0,3 18-2241 0 0,-3-11 855 0 0,1 4 917 0 0,1 29-1772 0 0,3 11 1092 0 0,-4-26-718 0 0,-2 1 1 0 0,-1 2-375 0 0,-3-34 11 0 0,4 10-3459 0 0,-5-23-2480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1.5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1 116 9183 0 0,'1'-2'422'0'0,"1"-3"-385"0"0,1 0 1 0 0,0 1 0 0 0,0-1 0 0 0,1 0 0 0 0,-1 1 0 0 0,1 0-1 0 0,0 0 1 0 0,0 0 0 0 0,0 0 0 0 0,1 1 0 0 0,-1 0-1 0 0,1 0 1 0 0,0 0 0 0 0,3-1-38 0 0,8-4 76 0 0,0 1 1 0 0,0 0-1 0 0,1 2 0 0 0,2-1-76 0 0,10-1-574 0 0,-1 2 0 0 0,1 1 0 0 0,0 1 0 0 0,0 2 0 0 0,7 0 574 0 0,-9 1-3250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1.9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416 20 8751 0 0,'-1'-1'399'0'0,"-1"-1"-248"0"0,-17-8 251 0 0,16 9-348 0 0,-1 0 1 0 0,1 0-1 0 0,0 0 0 0 0,-1 0 0 0 0,1 1 0 0 0,-1-1 0 0 0,1 1 0 0 0,-1 0 0 0 0,1 0 0 0 0,-1 0 0 0 0,0 1-54 0 0,-8 0 421 0 0,0 2-1 0 0,-7 1-420 0 0,5 0 94 0 0,-6 0 33 0 0,-5 2 117 0 0,-9 4-244 0 0,27-8 19 0 0,0 1 0 0 0,-1 0-1 0 0,1 1 1 0 0,0 0 0 0 0,0 0 0 0 0,-3 2-19 0 0,1 2 36 0 0,-1 0-1 0 0,1 0 1 0 0,1 0 0 0 0,-1 1 0 0 0,2 0 0 0 0,-1 1 0 0 0,1 0-1 0 0,0 0 1 0 0,0 3-36 0 0,4-8 13 0 0,1 0 0 0 0,0 0 0 0 0,1 1 0 0 0,-1-1-1 0 0,0 3-12 0 0,1 11 0 0 0,2-1 0 0 0,3-1 0 0 0,-1-10 7 0 0,0 1 0 0 0,1-1-1 0 0,-1 0 1 0 0,1-1 0 0 0,1 1 0 0 0,-1-1-1 0 0,4 4-6 0 0,13 19 17 0 0,0 2-17 0 0,-11-16 0 0 0,0 0 0 0 0,5 12 0 0 0,-5-8-2 0 0,-5-9 7 0 0,0 0 1 0 0,-1 0 0 0 0,0 0-1 0 0,1 6-5 0 0,2 15 196 0 0,-6-29-104 0 0,-2 1-17 0 0,1-1-45 0 0,-1 0-13 0 0,1 1 1 0 0,-1-1 0 0 0,0 0 0 0 0,1 0 0 0 0,-1 0-1 0 0,0 0 1 0 0,0 0 0 0 0,0 0 0 0 0,-1 0 0 0 0,1 0 0 0 0,0 0-1 0 0,-1 0 1 0 0,1-1 0 0 0,-1 1 0 0 0,0-1 0 0 0,0 1-18 0 0,-4 1 81 0 0,-1 0 0 0 0,0 0 1 0 0,0-1-1 0 0,0 0 0 0 0,0-1 1 0 0,0 1-1 0 0,0-1 0 0 0,-1-1 1 0 0,1 1-1 0 0,0-1 0 0 0,0-1 1 0 0,-1 1-1 0 0,-5-2-81 0 0,5 1 45 0 0,0 0-1 0 0,0 0 1 0 0,0-1 0 0 0,1 0-1 0 0,-1 0 1 0 0,0-1 0 0 0,1 0-1 0 0,-7-4-44 0 0,-7-5-950 0 0,19 11-3804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4.3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191 87 3223 0 0,'0'0'143'0'0,"0"0"98"0"0,0 0 309 0 0,0 0 127 0 0,0 0 26 0 0,0 0-67 0 0,0 0-312 0 0,0 0-136 0 0,0 0-27 0 0,0 0-9 0 0,0 0-7 0 0,2 0-1 0 0,4 0-82 0 0,0-1 0 0 0,0 0-1 0 0,0-1 1 0 0,-1 0-1 0 0,1 0 1 0 0,-1 0-1 0 0,3-1-61 0 0,20-8 137 0 0,87-19 165 0 0,-80 20-296 0 0,28-7 44 0 0,-52 15-22 0 0,0 0 0 0 0,0 1 0 0 0,0 1 0 0 0,9 0-28 0 0,-17 0 10 0 0,5 0 53 0 0,0 0 0 0 0,-1 1-1 0 0,1 0 1 0 0,-1 1 0 0 0,1 0 0 0 0,1 0-63 0 0,-7-1 5 0 0,-1 0 0 0 0,1-1 0 0 0,-1 1 0 0 0,1 0 0 0 0,-1 0 0 0 0,1 0 0 0 0,-1 0 0 0 0,0 0 0 0 0,1 0 0 0 0,-1 0 0 0 0,0 0 0 0 0,0 1 0 0 0,0-1 0 0 0,0 0 0 0 0,0 1 0 0 0,0-1 1 0 0,0 1-1 0 0,0-1 0 0 0,-1 1 0 0 0,1 0 0 0 0,-1-1 0 0 0,1 1 0 0 0,-1 0 0 0 0,1-1 0 0 0,-1 1 0 0 0,0 0 0 0 0,0-1 0 0 0,0 1 0 0 0,0 0 0 0 0,0 1-5 0 0,-1 3 17 0 0,0 0 0 0 0,0-1 0 0 0,0 1 0 0 0,-1 0 0 0 0,0-1 0 0 0,0 1 0 0 0,0-1 0 0 0,-1 1 0 0 0,0-1-1 0 0,0 0 1 0 0,0 0 0 0 0,-1 0 0 0 0,-1 2-17 0 0,-8 6 90 0 0,1-1-1 0 0,-1 1 0 0 0,-13 7-89 0 0,10-9 75 0 0,0-1-1 0 0,0-1 0 0 0,-1 0 0 0 0,0-1 0 0 0,-9 2-74 0 0,6-2 61 0 0,-6 1 230 0 0,-24 6-291 0 0,19-6 127 0 0,17-6-99 0 0,12-2 38 0 0,2-1 13 0 0,3 2-18 0 0,46 22-46 0 0,-21-11-18 0 0,11 7 3 0 0,-28-13 0 0 0,-1 0 0 0 0,0 0-1 0 0,-1 1 1 0 0,0 0-1 0 0,0 0 1 0 0,0 1 0 0 0,5 8 0 0 0,-10-11 1 0 0,0 0 0 0 0,0 0 0 0 0,-1 0 0 0 0,1 0 0 0 0,-1 1 0 0 0,-1-1 0 0 0,1 1 0 0 0,-1 0 0 0 0,-1 0 0 0 0,1 0 0 0 0,-1 0 0 0 0,0 0 0 0 0,0 7-1 0 0,-1-6 33 0 0,0-1 1 0 0,-1 1-1 0 0,0-1 1 0 0,0 1-1 0 0,0-1 1 0 0,-1 0-1 0 0,0 1 0 0 0,-1-1 1 0 0,1 0-1 0 0,-1 0 1 0 0,-1 0-1 0 0,1-1 1 0 0,-1 1-1 0 0,-4 4-33 0 0,3-5 62 0 0,1 0 1 0 0,-2 0-1 0 0,1 0 0 0 0,0-1 1 0 0,-1 0-1 0 0,0 0 1 0 0,0 0-1 0 0,-1-1 0 0 0,0 1-62 0 0,-6 2 111 0 0,-25 14 714 0 0,-3 0-825 0 0,27-15 135 0 0,1-1 0 0 0,-1 0 1 0 0,0-1-1 0 0,0 0 0 0 0,-3-1-135 0 0,-11 1 99 0 0,-2 0 0 0 0,1-2 0 0 0,0-1 0 0 0,-21-3-99 0 0,24 3 183 0 0,23-1-281 0 0,-1 1-1 0 0,0-1 0 0 0,0 0 0 0 0,1 0 0 0 0,-1 0 0 0 0,0-1 0 0 0,0 1 0 0 0,1-1 0 0 0,-1 0 0 0 0,0 0 0 0 0,1 0 99 0 0,-8-7-4527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4.8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175 1 1839 0 0,'0'0'256'0'0,"0"0"402"0"0,0 0 168 0 0,0 0 36 0 0,0 0-89 0 0,0 0-409 0 0,0 0-185 0 0,0 0-34 0 0,0 0-8 0 0,-1 1-1 0 0,-9 18 259 0 0,1 0-1 0 0,0 0 0 0 0,-2 11-394 0 0,-19 65 805 0 0,13-37-551 0 0,16-54-234 0 0,-46 151 804 0 0,32-95-430 0 0,-5 38-394 0 0,18-83 12 0 0,0-1-1 0 0,1 0 0 0 0,1 0 0 0 0,0 1 1 0 0,1-1-1 0 0,1 0 0 0 0,1 6-11 0 0,1-6 83 0 0,0 0-1 0 0,4 7-82 0 0,-4-17 59 0 0,6 3-96 0 0,1-1-1 0 0,5 3 38 0 0,-10-9-190 0 0,8-3-24 0 0,1-1-2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5.2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 80 1375 0 0,'0'-1'107'0'0,"-2"-5"-86"0"0,1-4 246 0 0,1 9-13 0 0,1-1 0 0 0,-1 1 0 0 0,1-1 1 0 0,0 1-1 0 0,-1-1 0 0 0,1 1 0 0 0,0 0 0 0 0,0-1 0 0 0,0 1 0 0 0,0 0 0 0 0,0 0 0 0 0,0-1 0 0 0,0 1 0 0 0,1 0 1 0 0,-1 0-1 0 0,0 0 0 0 0,1 0 0 0 0,-1 1 0 0 0,1-1 0 0 0,-1 0-254 0 0,4-2 480 0 0,0 1 0 0 0,1 0 0 0 0,-1 0-1 0 0,1 0 1 0 0,0 0-480 0 0,15-1 62 0 0,1 0 1 0 0,21 0-63 0 0,-16 2 7 0 0,59-4 63 0 0,49-4 148 0 0,-117 8-241 0 0,1 1-1 0 0,-1 1 1 0 0,13 2 23 0 0,4 1-148 0 0,-10-3 6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5.6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129 1 9215 0 0,'0'0'422'0'0,"0"0"-13"0"0,-2 2-264 0 0,-12 27 9 0 0,1 1-1 0 0,-9 28-153 0 0,8-19 176 0 0,2-6 41 0 0,4-8 73 0 0,-4 6-290 0 0,5-15 41 0 0,1 0 0 0 0,-4 14-41 0 0,6-11-501 0 0,2-1-2106 0 0,0-2-901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6.0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134 0 7423 0 0,'0'0'340'0'0,"0"0"-5"0"0,-1 3-215 0 0,-8 15-84 0 0,3-6 30 0 0,0 1 0 0 0,-2 8-66 0 0,-5 17 445 0 0,-2-1 1 0 0,-2 1-446 0 0,3-8 326 0 0,1 0 0 0 0,2 1 0 0 0,-3 14-326 0 0,11-29 108 0 0,0-4-17 0 0,3-9-10 0 0,0-3-1 0 0,0 0-1 0 0,0 0-6 0 0,0 0-1 0 0,0 0 0 0 0,2-3-12 0 0,10-8-53 0 0,-4 3 10 0 0,0 0 1 0 0,0 0 0 0 0,-1-1-1 0 0,0 0 1 0 0,4-6-18 0 0,-7 7 6 0 0,0 1 0 0 0,1 0 0 0 0,0 1 0 0 0,1-1 0 0 0,-1 1 0 0 0,1 0-1 0 0,1 0 1 0 0,-1 0 0 0 0,5-2-6 0 0,47-34-96 0 0,-44 34 32 0 0,-10 6 53 0 0,11-1-47 0 0,-2 3 34 0 0,-1 7-40 0 0,-8-3 8 0 0,2 10 45 0 0,-5-9 10 0 0,0-1-1 0 0,0 0 1 0 0,0 1-1 0 0,-1-1 1 0 0,0 1-1 0 0,1-1 1 0 0,-2 1-1 0 0,1-1 1 0 0,-1 1-1 0 0,1-1 1 0 0,-1 0-1 0 0,0 1 1 0 0,-1-1-1 0 0,-1 4 2 0 0,1-2 49 0 0,0-1-1 0 0,-1 0 1 0 0,0 0 0 0 0,0 0-1 0 0,-1 0 1 0 0,1 0 0 0 0,-1 0-1 0 0,0-1 1 0 0,-1 0 0 0 0,-2 3-49 0 0,5-6 118 0 0,2-1 2 0 0,0 0 0 0 0,0 0-2 0 0,0 0-12 0 0,0 0-2 0 0,0 0 0 0 0,0 0-5 0 0,0-3-71 0 0,-1 0 0 0 0,1 0 0 0 0,-1 1-1 0 0,0-1 1 0 0,0 0 0 0 0,0 0-28 0 0,-1-3 38 0 0,2 1 28 0 0,2 0-31 0 0,0-1 1 0 0,0 0 0 0 0,0 1 0 0 0,1 0 0 0 0,0 0-1 0 0,3-4-35 0 0,4-2 60 0 0,-3 4-68 0 0,-1 1-1 0 0,1 0 1 0 0,0 0-1 0 0,1 0 1 0 0,-1 1-1 0 0,1 1 1 0 0,0-1-1 0 0,4 0 9 0 0,3-1 0 0 0,0 2 0 0 0,2 3 0 0 0,-1 2-18 0 0,-12 0 6 0 0,-1 0 1 0 0,0 1-1 0 0,0-1 0 0 0,0 0 1 0 0,0 1-1 0 0,0 0 1 0 0,0 0-1 0 0,-1 0 1 0 0,1 0-1 0 0,0 0 1 0 0,-1 0-1 0 0,0 1 1 0 0,1-1-1 0 0,-1 1 1 0 0,0-1-1 0 0,0 2 12 0 0,3 3-31 0 0,0 1-1 0 0,-1 0 1 0 0,0 0 0 0 0,0 0-1 0 0,1 6 32 0 0,-2-6 0 0 0,0 1 0 0 0,0 0 0 0 0,-1-1 0 0 0,0 1 0 0 0,-1 0 0 0 0,0 1 0 0 0,0-1 0 0 0,-1 0 0 0 0,0 0 0 0 0,-1 0 0 0 0,0 2 0 0 0,-3 8-135 0 0,-1-1 0 0 0,-1-1-1 0 0,0 1 1 0 0,-2 1 135 0 0,7-17-2816 0 0,1-2-979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6.3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1 180 9647 0 0,'0'0'439'0'0,"0"0"-10"0"0,3-1-259 0 0,21-12-80 0 0,0 2 1 0 0,2 0-91 0 0,-1 0 92 0 0,6-4-92 0 0,-5 2 25 0 0,-18 9-6 0 0,0-1 0 0 0,0 0 0 0 0,6-6-19 0 0,11-7 26 0 0,-21 16-20 0 0,-1-1 0 0 0,0 1-1 0 0,0-1 1 0 0,0 0 0 0 0,0 0 0 0 0,0 0 0 0 0,-1 0 0 0 0,1-1-1 0 0,-1 1 1 0 0,0-1 0 0 0,1 0-6 0 0,-2-1 43 0 0,-1 5-43 0 0,1-1 1 0 0,-1-1 0 0 0,0 1 0 0 0,0 0 0 0 0,0 0 0 0 0,0 0 0 0 0,0 0 0 0 0,-1 0 0 0 0,1 0 0 0 0,0 0 0 0 0,0-1-1 0 0,-1 2 0 0 0,1-1 0 0 0,0 1 0 0 0,0 0 0 0 0,-1-1 0 0 0,1 1 0 0 0,-1-1 0 0 0,1 1 0 0 0,0-1 0 0 0,-1 1 0 0 0,1 0 0 0 0,-1-1 0 0 0,1 1 0 0 0,-1 0 0 0 0,1-1 0 0 0,-1 1 0 0 0,1 0 0 0 0,-1 0 0 0 0,1 0 0 0 0,-1-1 0 0 0,1 1 0 0 0,-1 0 0 0 0,0 0 0 0 0,-1 0 0 0 0,0 0 0 0 0,0 0 0 0 0,0 0 0 0 0,0 1 0 0 0,0-1 0 0 0,0 1 0 0 0,0-1 0 0 0,0 1 0 0 0,0 0 0 0 0,0 0 0 0 0,-1 0 0 0 0,-22 14 0 0 0,5 0 45 0 0,0 0 0 0 0,0 2 0 0 0,2 0 0 0 0,0 1-1 0 0,-1 3-44 0 0,12-12 42 0 0,1 0-1 0 0,0 0 0 0 0,0 1 0 0 0,1-1 1 0 0,-4 11-42 0 0,1 0 91 0 0,1 1 1 0 0,-2 12-92 0 0,7-26 18 0 0,1 0 0 0 0,0 0 1 0 0,0 0-1 0 0,0 1 0 0 0,1-1 1 0 0,0 1-1 0 0,0-1 0 0 0,2 7-18 0 0,3 1 11 0 0,-2-12-23 0 0,-1 1 1 0 0,1-1-1 0 0,0 0 0 0 0,0 0 1 0 0,0 0-1 0 0,0 0 0 0 0,1-1 1 0 0,-1 1-1 0 0,1-1 0 0 0,-1 0 1 0 0,1 0-1 0 0,1 0 12 0 0,14 5-119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6.8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436 12 8863 0 0,'0'0'407'0'0,"0"0"-6"0"0,1-2-257 0 0,1-6-100 0 0,-1 6 100 0 0,-1 2 44 0 0,0 0 4 0 0,0 0 0 0 0,0 0 2 0 0,0 0 4 0 0,0 0 2 0 0,-4 0-122 0 0,0 1-1 0 0,0-1 0 0 0,0 1 1 0 0,0 0-1 0 0,0 0 0 0 0,1 0 1 0 0,-1 0-1 0 0,0 1 0 0 0,0-1 1 0 0,1 1-1 0 0,-1 0 0 0 0,1 0 1 0 0,0 1-1 0 0,0-1 0 0 0,0 1 1 0 0,0-1-1 0 0,0 1 0 0 0,0 0 1 0 0,1 0-1 0 0,-1 0 0 0 0,0 1-77 0 0,-6 11 236 0 0,0 0 0 0 0,-3 11-236 0 0,6-11 74 0 0,3-5-67 0 0,1-1 0 0 0,1 0 0 0 0,-1 0 0 0 0,2 1 1 0 0,-1-1-1 0 0,1 1 0 0 0,1 8-7 0 0,2 5 14 0 0,1 1 0 0 0,5 13-14 0 0,1-2 40 0 0,-6-20 11 0 0,1 1 1 0 0,-2-1-1 0 0,0 1 1 0 0,0 9-52 0 0,-3-14 54 0 0,0 1 1 0 0,-1 0-1 0 0,0-1 1 0 0,-1 1-1 0 0,0-1 1 0 0,0 1-1 0 0,-2-1 1 0 0,1 0-1 0 0,-3 5-54 0 0,5-14 14 0 0,0-1 0 0 0,0 0 0 0 0,0 1 0 0 0,0-1-1 0 0,0 0 1 0 0,0 0 0 0 0,0 0 0 0 0,-1 1 0 0 0,1-1-1 0 0,0 0 1 0 0,-1-1 0 0 0,1 1 0 0 0,-1 0 0 0 0,0 0-14 0 0,-20 6 104 0 0,21-7-98 0 0,-23 4 140 0 0,1-1 0 0 0,-1-1 0 0 0,1-1 0 0 0,-25-3-146 0 0,21 0-71 0 0,0-2 0 0 0,0-1 0 0 0,-6-2 71 0 0,10 2-59 0 0,0 0-101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7.1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76 11519 0 0,'-26'-31'1024'0'0,"16"15"-824"0"0,1 0-200 0 0,7 4 0 0 0,2 12 616 0 0,0 0 88 0 0,0 0 8 0 0,0 0 8 0 0,0 0-1480 0 0,0 0-296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19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1 3679 0 0,'0'0'284'0'0,"0"0"6"0"0,0 0 718 0 0,0 0 336 0 0,0 0 61 0 0,0 0-98 0 0,0 0-478 0 0,-1 0-205 0 0,-3 1-336 0 0,0 0 0 0 0,0 0 1 0 0,1 1-1 0 0,-1-1 0 0 0,0 1 0 0 0,1 0 1 0 0,-1 0-1 0 0,1 0 0 0 0,0 1 0 0 0,0-1 1 0 0,-1 1-289 0 0,-9 10 364 0 0,1 1 0 0 0,0 1 0 0 0,1 0 1 0 0,0 0-1 0 0,1 2-364 0 0,3-6 136 0 0,-4 6 17 0 0,2 1-1 0 0,0-1 1 0 0,1 1 0 0 0,1 1 0 0 0,1-1-1 0 0,0 1 1 0 0,-1 11-153 0 0,7-27 7 0 0,-1 1-1 0 0,1-1 1 0 0,-1 0-1 0 0,1 1 0 0 0,0-1 1 0 0,1 1-1 0 0,-1-1 1 0 0,0 0-1 0 0,1 1 1 0 0,0-1-1 0 0,0 0 0 0 0,0 0 1 0 0,0 0-1 0 0,0 1 1 0 0,1-1-1 0 0,-1-1 1 0 0,1 1-1 0 0,0 0 0 0 0,0 0 1 0 0,0 0-1 0 0,0-1 1 0 0,1 1-1 0 0,-1-1 1 0 0,1 0-1 0 0,-1 0 0 0 0,1 0 1 0 0,0 0-1 0 0,0 0 1 0 0,-1 0-1 0 0,1-1 1 0 0,1 0-1 0 0,-1 1 0 0 0,0-1 1 0 0,0 0-7 0 0,16 4 95 0 0,-7-1-16 0 0,1-1 0 0 0,-2 2 0 0 0,1 0 0 0 0,0 0-79 0 0,-1 1 87 0 0,-1-1 1 0 0,0 1 0 0 0,0 1-1 0 0,-1 0 1 0 0,1 1 0 0 0,-1-1-1 0 0,-1 2 1 0 0,1 1-88 0 0,-8-9 35 0 0,0 1 0 0 0,0 0 0 0 0,0-1 0 0 0,-1 1 0 0 0,1 0 0 0 0,-1-1-1 0 0,1 1 1 0 0,-1 0 0 0 0,0 0 0 0 0,1 0 0 0 0,-1-1 0 0 0,0 1 0 0 0,0 2-35 0 0,0-3 27 0 0,-1 5 48 0 0,1 0 1 0 0,-1 0-1 0 0,0 0 0 0 0,0 0 0 0 0,-1 0 0 0 0,0 0 0 0 0,0 0 0 0 0,0-1 1 0 0,0 1-1 0 0,-1 0 0 0 0,0-1 0 0 0,0 0 0 0 0,-1 0 0 0 0,0 0 0 0 0,0 0 1 0 0,0-1-1 0 0,-3 3-75 0 0,-2 2 43 0 0,-1-1 0 0 0,0-1 1 0 0,0 0-1 0 0,-1 0 0 0 0,1-1 1 0 0,-2-1-1 0 0,1 1 0 0 0,-2-1-43 0 0,1 0-135 0 0,0-1-1 0 0,0 0 1 0 0,-1 0-1 0 0,1-1 1 0 0,-1-1 0 0 0,0 0-1 0 0,-6 0 136 0 0,18-2-441 0 0,1 0-543 0 0,-1-1-236 0 0,-5-6-892 0 0,-2-4-3387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9.7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8883 397 4143 0 0,'0'0'319'0'0,"1"-3"-114"0"0,-1-4 252 0 0,1 1 0 0 0,-1-1-1 0 0,-1 1 1 0 0,1-1 0 0 0,-1 1-1 0 0,0 0 1 0 0,-1-1 0 0 0,0-1-457 0 0,2 7 43 0 0,0 0 0 0 0,-1 0 0 0 0,1-1 1 0 0,-1 1-1 0 0,1 0 0 0 0,-1 0 0 0 0,1 0 1 0 0,-1 0-1 0 0,1 0 0 0 0,-2-1-43 0 0,1-1 86 0 0,0 2-45 0 0,0-1-1 0 0,1 1 0 0 0,-1 0 0 0 0,0 0 0 0 0,0-1 1 0 0,0 1-1 0 0,0 0 0 0 0,0 0 0 0 0,0 0 0 0 0,0 0 1 0 0,0 0-41 0 0,-4-3 91 0 0,-2-4 95 0 0,0 1 0 0 0,0 0 1 0 0,-1 1-1 0 0,0 0 0 0 0,0 0 1 0 0,-1 0-1 0 0,1 1 0 0 0,-9-3-186 0 0,-55-19 619 0 0,0 4-1 0 0,-2 2 1 0 0,-17 1-619 0 0,-227-32 414 0 0,286 47-354 0 0,-260-32 418 0 0,-212 5-478 0 0,-313 8 75 0 0,331 31 32 0 0,371-1-98 0 0,-293 21-8 0 0,-106 20 63 0 0,309-28-64 0 0,-43 17 0 0 0,-238 67 0 0 0,311-62 0 0 0,-62 17 0 0 0,65-20 0 0 0,-24 3 0 0 0,31-9 0 0 0,-256 75 0 0 0,405-103 0 0 0,-40 9 0 0 0,-10-1 0 0 0,-7 1 0 0 0,-235 54 0 0 0,239-47 0 0 0,-54 25 0 0 0,39-14 0 0 0,-70 29 0 0 0,-30 10 0 0 0,108-44 0 0 0,1 4 0 0 0,-25 16 0 0 0,-143 84 11 0 0,91-43 42 0 0,74-37-53 0 0,35-21 0 0 0,-41 19 0 0 0,38-23 52 0 0,-20 16-52 0 0,23-14 12 0 0,30-19-12 0 0,0 1 0 0 0,0 1 0 0 0,1 0 0 0 0,0 0 0 0 0,-3 6 0 0 0,-1 1 0 0 0,-68 78 0 0 0,66-72 0 0 0,1 1 0 0 0,1 1 0 0 0,-3 9 0 0 0,-20 34 0 0 0,10-18 0 0 0,-1 7 0 0 0,4-5-1 0 0,10-22 56 0 0,-9 26-55 0 0,-8 41 9 0 0,25-72-8 0 0,-7 18 0 0 0,4-10 52 0 0,-7 30-53 0 0,5 14 10 0 0,-2 51-10 0 0,5 28 32 0 0,9-110-16 0 0,2 0 0 0 0,5 18-16 0 0,0-4 0 0 0,-1-12 0 0 0,2 1 0 0 0,2-1 0 0 0,2 0 0 0 0,-7-36 2 0 0,5 21 50 0 0,5 6-52 0 0,-1 0 13 0 0,0 8-13 0 0,-2-9-3 0 0,7 14 3 0 0,-4-18 32 0 0,17 31-32 0 0,-23-51 7 0 0,1 1-1 0 0,0-2 0 0 0,1 1 1 0 0,1-1-1 0 0,5 5-6 0 0,1-1 51 0 0,1 0 0 0 0,0-2-1 0 0,1 0 1 0 0,17 10-51 0 0,-2-6 52 0 0,1-3 1 0 0,0-1-1 0 0,1-1 0 0 0,21 4-52 0 0,17 8 60 0 0,-22-7-36 0 0,36 16 14 0 0,-52-19 2 0 0,1-2 0 0 0,16 3-40 0 0,-1-3 10 0 0,49 5-10 0 0,-93-18 1 0 0,135 22 62 0 0,-95-15-63 0 0,-27-6 0 0 0,0 2 0 0 0,1 1 0 0 0,14 6-2 0 0,11 7 2 0 0,22 6 13 0 0,-33-13 14 0 0,-1 2-1 0 0,11 6-26 0 0,-13-4 10 0 0,-1-3 1 0 0,17 4-11 0 0,68 15 34 0 0,-40-11-25 0 0,105 26 131 0 0,133 15-140 0 0,-244-48 59 0 0,-34-5 2 0 0,23 1-61 0 0,67 9 72 0 0,-67-9 1 0 0,0-4-1 0 0,-1-2 1 0 0,40-3-73 0 0,112-10 234 0 0,-182 6-176 0 0,12-2-58 0 0,-10 0 30 0 0,2 2-30 0 0,40 1 48 0 0,16 3-48 0 0,14 0 24 0 0,-98 0-24 0 0,150-6 66 0 0,-88 1-4 0 0,20-6-62 0 0,-24 4 38 0 0,1 2-1 0 0,6 3-37 0 0,4 4 111 0 0,25 4-111 0 0,-68-3 6 0 0,160 1-6 0 0,-154-4 0 0 0,-25 0 0 0 0,240-2 0 0 0,-195 2 0 0 0,11 1 0 0 0,-35-3 0 0 0,0 2 0 0 0,21 2 0 0 0,95 9 0 0 0,-85-6 0 0 0,-32-2 0 0 0,13-1 0 0 0,104-2 0 0 0,-126-1 4 0 0,115-4 56 0 0,-67 0-60 0 0,1 3 0 0 0,49 6 0 0 0,-51 0 64 0 0,11-3-64 0 0,-75-1 0 0 0,23 1 0 0 0,5 2 0 0 0,-9-1 0 0 0,23 0 0 0 0,26-2-2 0 0,18 0 15 0 0,-39-4 13 0 0,27-1 65 0 0,10 4-91 0 0,-59 1 0 0 0,0-1 0 0 0,23-4 0 0 0,72-7 57 0 0,-4 1 12 0 0,-16 1-62 0 0,-13 2 50 0 0,114-20-47 0 0,40-1 65 0 0,-190 20-22 0 0,39-13-53 0 0,-78 17-1 0 0,0-2 0 0 0,4-2 1 0 0,-6 2 6 0 0,-1 1 1 0 0,17-4-7 0 0,27-6 57 0 0,-29 7-54 0 0,1 1 1 0 0,6 1-4 0 0,-21 3 27 0 0,0 1-1 0 0,7-4-26 0 0,22-5 11 0 0,-19 5 18 0 0,0 0 0 0 0,0-2-29 0 0,-3 1-2 0 0,1 1-1 0 0,16-3 3 0 0,12-2 0 0 0,0-2 0 0 0,-1-2 0 0 0,4-4 0 0 0,-30 9 19 0 0,0-2-1 0 0,-1 0 0 0 0,0-1 1 0 0,14-13-19 0 0,4-1-10 0 0,-9 4 26 0 0,3-2 32 0 0,-11 9 327 0 0,11-9-375 0 0,-2 0 1121 0 0,-20 15-1432 0 0,-1-1 0 0 0,0 0 0 0 0,-1-1 0 0 0,8-12 311 0 0,10-9-76 0 0,-23 26 76 0 0,19-22 0 0 0,-11 8 13 0 0,-1-1 0 0 0,-1 0 0 0 0,3-7-13 0 0,10-21 97 0 0,4-2-97 0 0,-23 40 0 0 0,15-40 43 0 0,-3-2 0 0 0,-3 1-1 0 0,2-18-42 0 0,-9 42 0 0 0,0 1 0 0 0,2 0 0 0 0,7-11 0 0 0,14-37 0 0 0,-23 47 0 0 0,-2 0 0 0 0,-1 0 0 0 0,0-7 0 0 0,4-21 0 0 0,-3 21 0 0 0,0 2 0 0 0,0 1 0 0 0,5-7 0 0 0,-4 15 0 0 0,-1 1 0 0 0,0-2 0 0 0,-2 1 0 0 0,0-18 0 0 0,18-164 64 0 0,-1 11 11 0 0,-19 105 26 0 0,-2 36-77 0 0,0-5 40 0 0,-5-44-64 0 0,0 65 22 0 0,-2 0-1 0 0,-2 0 0 0 0,-2-3-21 0 0,-117-436 64 0 0,112 424-50 0 0,-3 1-1 0 0,-2 1 0 0 0,-2 1 1 0 0,-15-22-14 0 0,10 29 4 0 0,-2 1 1 0 0,-9-7-5 0 0,15 19 1 0 0,-145-185 63 0 0,143 189-64 0 0,-19-17 0 0 0,-7-6 0 0 0,33 33 2 0 0,-1 1-1 0 0,-16-11-1 0 0,-15-13-35 0 0,39 31-228 0 0,0 0 0 0 0,-2 1 0 0 0,-7-5 263 0 0,-8 1-4729 0 0,8 5-785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2:13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2 716 3711 0 0,'0'0'167'0'0,"0"3"-7"0"0,-2 15 112 0 0,3-15-102 0 0,0 0 8 0 0,-1 0 455 0 0,0-1 27 0 0,0 23 1739 0 0,0-23-2064 0 0,0-2-30 0 0,0 0-8 0 0,0 0-2 0 0,0 0-7 0 0,0 0-7 0 0,0 0-1 0 0,0 0 2 0 0,0 0 6 0 0,0 0 6 0 0,0 0 2 0 0,0 0 7 0 0,2-1 28 0 0,2-3-213 0 0,0 1 0 0 0,-1-1 0 0 0,1 0 0 0 0,-1 0 0 0 0,0 0 0 0 0,0 0 0 0 0,0 0 0 0 0,-1-1 0 0 0,1 1 0 0 0,-1-1 0 0 0,0 1 0 0 0,0-3-118 0 0,5-14 474 0 0,-1-1 1 0 0,0-6-475 0 0,-3 13 153 0 0,39-181 1023 0 0,-30 124-896 0 0,11-50-26 0 0,-10 51-165 0 0,-6 24 14 0 0,8-24-103 0 0,-12 63 11 0 0,-2 3 0 0 0,0 0-1 0 0,0-1 1 0 0,0 1-1 0 0,-1 0 1 0 0,0-3-11 0 0,1-1 21 0 0,-1 7 32 0 0,-1 3-48 0 0,1 0 0 0 0,0 0 0 0 0,0 0 0 0 0,0 0-1 0 0,1-1 1 0 0,-1 1 0 0 0,0 0 0 0 0,0 0 0 0 0,0 0 0 0 0,1 0-1 0 0,-1 0 1 0 0,1 0-5 0 0,0 4 6 0 0,8 43-6 0 0,-3 1 0 0 0,-1 16 0 0 0,-5-55 0 0 0,11 86 0 0 0,3 0 0 0 0,7 8 0 0 0,-19-94 0 0 0,-1-3 0 0 0,1 0 0 0 0,0 0 0 0 0,0 0 0 0 0,2 2 0 0 0,-3-4 0 0 0,9 21 0 0 0,-2-12 0 0 0,0-2 0 0 0,2-2 0 0 0,-7-9 10 0 0,-1 0 0 0 0,1 0-1 0 0,-1 0 1 0 0,1 0 0 0 0,0 0-1 0 0,-1-1 1 0 0,1 1 0 0 0,1-1-10 0 0,-3 0 8 0 0,-1 0 0 0 0,1 1 0 0 0,0-1 0 0 0,0 0 0 0 0,0 0 0 0 0,-1 0 0 0 0,1-1 0 0 0,0 1 1 0 0,0 0-1 0 0,0 0 0 0 0,-1 0 0 0 0,1-1 0 0 0,0 1 0 0 0,0 0 0 0 0,0-1-8 0 0,2 0 19 0 0,1 0-8 0 0,15-7 83 0 0,27-15-25 0 0,-30 16-39 0 0,0 0-1 0 0,0-1 0 0 0,-1 0 1 0 0,0-1-30 0 0,10-6 11 0 0,-17 10-11 0 0,0 0 0 0 0,-1 0-1 0 0,0 0 1 0 0,1-1 0 0 0,1-4 0 0 0,0-2 26 0 0,0 0 0 0 0,-1-1-1 0 0,-1 0 1 0 0,0 0-1 0 0,4-12-24 0 0,7-22 117 0 0,-2-3-118 0 0,-15 45 5 0 0,35-106 79 0 0,-30 89-66 0 0,-1-1 1 0 0,1-6-19 0 0,-1 2 27 0 0,3-7-27 0 0,-4 22 0 0 0,0 3-22 0 0,-3 7-86 0 0,-1 2 0 0 0,0 0-34 0 0,0 0-183 0 0,0 0-82 0 0,1 3-10 0 0,11 30-1382 0 0,-5-16 295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2:13.9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0 1839 0 0,'0'0'83'0'0,"-1"1"-6"0"0,-7 2-61 0 0,0 0 231 0 0,2-1 2993 0 0,4-1-2381 0 0,1-1 0 0 0,-1 1-1 0 0,1-1 1 0 0,0 1 0 0 0,-1 0 0 0 0,1-1 0 0 0,0 1-1 0 0,-1 0-858 0 0,-5 9 318 0 0,-5 18 226 0 0,2 0-1 0 0,0 2 1 0 0,-1 15-544 0 0,2-12 230 0 0,-7 37 287 0 0,11-41-290 0 0,3-24-144 0 0,1 1 0 0 0,1 0-1 0 0,-1 0 1 0 0,1-1 0 0 0,0 1-1 0 0,0 0 1 0 0,1 0 0 0 0,-1-1-1 0 0,1 1 1 0 0,1 0 0 0 0,-1-1-1 0 0,2 3-82 0 0,-3-7 13 0 0,0 0-1 0 0,0 0 0 0 0,1 0 1 0 0,-1-1-1 0 0,0 1 0 0 0,1 0 1 0 0,-1-1-1 0 0,1 1 0 0 0,-1 0 1 0 0,1 0-1 0 0,0-1 1 0 0,-1 1-1 0 0,1-1 0 0 0,-1 1 1 0 0,2 0-13 0 0,0 0 30 0 0,2 3 42 0 0,11 3-2 0 0,-8-5-36 0 0,0 0 0 0 0,0 0 1 0 0,0-1-1 0 0,1 0 0 0 0,-1-1 1 0 0,0 0-1 0 0,1 0 0 0 0,-1 0 1 0 0,0-1-1 0 0,7-1-34 0 0,11-3 94 0 0,1-2-1 0 0,9-4-93 0 0,6-4 125 0 0,5-4-125 0 0,9-3 38 0 0,-34 14-12 0 0,11-5-74 0 0,1 0 1 0 0,17-12 47 0 0,-4 4-2092 0 0,-45 20 1006 0 0,-1 1-38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2:14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7367 0 0,'0'0'568'0'0,"0"0"-272"0"0,0 0 247 0 0,0 0 141 0 0,0 0 27 0 0,0 0-43 0 0,0 0-211 0 0,0 0-89 0 0,3 0-16 0 0,98-16 1264 0 0,-68 12-1436 0 0,-13 1-107 0 0,0 2 1 0 0,1 0-74 0 0,22 1-447 0 0,0-2 0 0 0,9-3 447 0 0,-45 3-329 0 0,-1 1 0 0 0,0-1 0 0 0,0 0 0 0 0,-1 0 0 0 0,1-1 329 0 0,2 0-388 0 0,-5 2-133 0 0,4-5-29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2:14.7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3 231 1839 0 0,'0'0'83'0'0,"-1"-2"-6"0"0,0-3 179 0 0,1-1-1 0 0,0 0 0 0 0,0 0 1 0 0,0 1-1 0 0,1-6-255 0 0,-1 8 503 0 0,1 0-1 0 0,0 0 1 0 0,-1 0-1 0 0,1 0 1 0 0,0 0 0 0 0,1 0-1 0 0,-1 0 1 0 0,0 0 0 0 0,1 1-1 0 0,-1-1 1 0 0,1 0-1 0 0,0 0-502 0 0,31-33 2364 0 0,-31 34-2277 0 0,0 1 1 0 0,0-1-1 0 0,0 1 0 0 0,0 0 0 0 0,0 0 0 0 0,0 0 0 0 0,0 0 0 0 0,0 0 0 0 0,1 0 0 0 0,1 0-87 0 0,1-1 161 0 0,11-2 238 0 0,1 1 0 0 0,-1 0 0 0 0,1 1 0 0 0,0 1-1 0 0,5 0-398 0 0,21-1 478 0 0,-22 0-339 0 0,91-10 172 0 0,-80 7-369 0 0,1-1 0 0 0,13-6 58 0 0,3-4-2062 0 0,3-3 2062 0 0,-20 6-800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2:16.6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352 52 6591 0 0,'0'0'299'0'0,"0"0"-4"0"0,-2 0-115 0 0,-7 0 210 0 0,7 0 112 0 0,2 0 18 0 0,0 0-22 0 0,0 0-115 0 0,0 0-51 0 0,0 0-11 0 0,-1-1-10 0 0,-6-5-39 0 0,6 4-16 0 0,1 2-7 0 0,-2-1-2 0 0,-4-5-6 0 0,5 4-1 0 0,1 2 0 0 0,0 0-5 0 0,0 0-23 0 0,-2-1-11 0 0,-4-6-1 0 0,5 6-4 0 0,0 1-169 0 0,0-1 0 0 0,1 1 0 0 0,-1 0 0 0 0,0-1 0 0 0,1 1 0 0 0,-1-1-1 0 0,1 1 1 0 0,-1 0 0 0 0,1-1 0 0 0,-1 0 0 0 0,1 1 0 0 0,-1-1-27 0 0,1 1 25 0 0,-2-1 143 0 0,1-1-1 0 0,-1 1-95 0 0,-1-1 0 0 0,1 1 0 0 0,-1-1 1 0 0,0 1-1 0 0,1 0 0 0 0,-1 0 0 0 0,0 0 0 0 0,0 0 0 0 0,1 0 1 0 0,-2 1-73 0 0,-6-2 119 0 0,1 2 0 0 0,0-1 1 0 0,-1 1-120 0 0,4 0 34 0 0,-2 0 24 0 0,1 0 1 0 0,-1 1-1 0 0,0-1 1 0 0,-2 2-59 0 0,0 1 52 0 0,1 0 0 0 0,-1 1 1 0 0,1 0-1 0 0,-7 3-52 0 0,5-2 15 0 0,1 1-1 0 0,0 0 0 0 0,0 1 1 0 0,1 0-1 0 0,-1 0 0 0 0,1 1 1 0 0,1 0-1 0 0,0 0 1 0 0,-6 9-15 0 0,0 1 11 0 0,12-16-13 0 0,1 2 3 0 0,-4 9-1 0 0,0 3 0 0 0,1 0 0 0 0,2-3-10 0 0,3-9-33 0 0,6 8 32 0 0,4-1 11 0 0,-7-8 0 0 0,0 0 0 0 0,0 0 0 0 0,0-1 0 0 0,0 0 0 0 0,0 0 0 0 0,1 0 0 0 0,31 9 0 0 0,-7-4 0 0 0,-24-6 0 0 0,18 5 14 0 0,-1 0-1 0 0,0 2 0 0 0,0 0 1 0 0,16 9-14 0 0,-32-13 2 0 0,0 0 0 0 0,-1 0 0 0 0,0 0 0 0 0,0 1 0 0 0,1 0-2 0 0,4 7 0 0 0,-6-6 6 0 0,1 1-1 0 0,2 8-5 0 0,-2-2 53 0 0,-3 2 11 0 0,-2-1 4 0 0,0-8-18 0 0,-1-1-1 0 0,0 0 0 0 0,0 0 1 0 0,0 0-1 0 0,-1 0 1 0 0,1 0-1 0 0,-1-1 0 0 0,-1 1 1 0 0,1 0-1 0 0,-2 1-49 0 0,0 1 71 0 0,-1-1 0 0 0,0 0-1 0 0,0 0 1 0 0,-1 0 0 0 0,1-1-1 0 0,-5 3-70 0 0,-10 6 175 0 0,0 0 0 0 0,-1-2 0 0 0,0-1-1 0 0,-2 0-174 0 0,9-4 89 0 0,4-2-28 0 0,0-1 0 0 0,0 0 0 0 0,-1 0 0 0 0,1-1 0 0 0,-1-1 0 0 0,1 0 0 0 0,-1 0 0 0 0,-8-1-61 0 0,4-2 78 0 0,13 1-67 0 0,2 0-186 0 0,0 0-49 0 0,0 0 0 0 0,0 0-37 0 0,0 0-159 0 0,0 0-76 0 0,2 0-649 0 0,8 0-2669 0 0,-8 0-1146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2:17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0 4143 0 0,'0'0'319'0'0,"-1"3"-12"0"0,-11 24 4119 0 0,8-19-3830 0 0,1 0-1 0 0,-1 0 0 0 0,1 0 0 0 0,1 0 0 0 0,-1 0-595 0 0,-3 17 448 0 0,2-11-156 0 0,1 0 0 0 0,0 0 0 0 0,0 10-292 0 0,0 6 304 0 0,0 14 128 0 0,0 76 546 0 0,3-114-887 0 0,0 0 1 0 0,1 0 0 0 0,-1 0-1 0 0,2 2-91 0 0,-2-5 178 0 0,1 0-29 0 0,3 7 18 0 0,0 1 1 0 0,1-1 0 0 0,6 9-168 0 0,-10-17 82 0 0,1 0-2 0 0,3 2-56 0 0,-1-1 0 0 0,0 0 0 0 0,1 0 0 0 0,0-1 0 0 0,0 1 0 0 0,-1-1 0 0 0,1 0 0 0 0,6 1-24 0 0,-2-1 16 0 0,1-1-1 0 0,0 0 0 0 0,-1 0 1 0 0,1-1-1 0 0,0 0 1 0 0,0-1-1 0 0,-1 0 0 0 0,1-1 1 0 0,3-1-16 0 0,17-5 69 0 0,-2-1 0 0 0,11-6-69 0 0,-26 10 3 0 0,24-8-18 0 0,-23 9-16 0 0,0-1 0 0 0,0-1-1 0 0,-1 0 1 0 0,9-5 31 0 0,0-3-193 0 0,80-52-2336 0 0,-91 58 1327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2:17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0 116 2759 0 0,'0'0'402'0'0,"0"0"643"0"0,0 0 283 0 0,0 0 59 0 0,0 0-95 0 0,0 0-447 0 0,0 0-196 0 0,0 0-38 0 0,2-1-28 0 0,3-3-237 0 0,0 1-24 0 0,-1-1 0 0 0,1 1 0 0 0,0 0 0 0 0,0 0 0 0 0,1 1 0 0 0,0-1-322 0 0,19-5 755 0 0,1 1 0 0 0,0 2-1 0 0,21-2-754 0 0,-22 3 129 0 0,-1 0-1 0 0,4-3-128 0 0,1 0 43 0 0,-19 5-282 0 0,0 0 0 0 0,-1 0 0 0 0,0-1 0 0 0,1-1 0 0 0,-1 0 1 0 0,0 0-1 0 0,-1-1 0 0 0,1 0 0 0 0,4-3 239 0 0,-12 7-3372 0 0,-1 1-1034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2:17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0 357 4607 0 0,'0'0'354'0'0,"2"-1"35"0"0,52-49 6927 0 0,-10 15-4557 0 0,2 0-2759 0 0,-7 11 734 0 0,1 0-1 0 0,3 2-733 0 0,24-14 425 0 0,-52 28-385 0 0,43-25-167 0 0,51-21 127 0 0,-72 39-1269 0 0,-13 5-2398 0 0,-1 0-1628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2:18.9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76 523 3223 0 0,'0'0'415'0'0,"-1"2"532"0"0,-15 14 3343 0 0,15-15-3728 0 0,1-1-33 0 0,-2-1-32 0 0,-7 0-102 0 0,7 1-47 0 0,0-1-11 0 0,-1-1-163 0 0,1 1-87 0 0,0 0 0 0 0,0-1 0 0 0,0 1 0 0 0,0 0 0 0 0,1-1 0 0 0,-1 1 0 0 0,0-1 0 0 0,1 1 0 0 0,0-1 0 0 0,-1 0 0 0 0,1 0 0 0 0,0 1 0 0 0,0-1 0 0 0,0 0-87 0 0,-1-2 65 0 0,-2-6 538 0 0,1 0 1 0 0,-2-8-604 0 0,4 8 187 0 0,0 0 0 0 0,1 0 1 0 0,0 0-1 0 0,0 0 0 0 0,1 0 0 0 0,1 0 0 0 0,0 1 0 0 0,2-8-187 0 0,5-14 419 0 0,2 1 0 0 0,1-1-419 0 0,-9 25 39 0 0,14-31 130 0 0,1 0 0 0 0,2 2 1 0 0,1 0-1 0 0,11-11-169 0 0,-25 37 8 0 0,-1 0 0 0 0,2 1 1 0 0,-1 0-1 0 0,1 1 0 0 0,0-1 1 0 0,0 2-1 0 0,3-2-8 0 0,-8 5 0 0 0,1 1-1 0 0,-1 0 1 0 0,1 0 0 0 0,-1 0 0 0 0,1 1-1 0 0,0-1 1 0 0,0 1 0 0 0,-1 0 0 0 0,1 0 0 0 0,0 0-1 0 0,0 1 1 0 0,0-1 0 0 0,0 1 0 0 0,0 0-1 0 0,0 0 1 0 0,0 1 0 0 0,0-1 0 0 0,0 1-1 0 0,0 0 1 0 0,4 1 0 0 0,-3 0 0 0 0,0 0 0 0 0,1 0 0 0 0,-1 1 0 0 0,-1-1 0 0 0,1 1 0 0 0,0 1 0 0 0,-1-1 0 0 0,1 1 0 0 0,-1-1 0 0 0,0 1 0 0 0,0 0 0 0 0,-1 1 0 0 0,1-1 0 0 0,-1 1 0 0 0,0 0 0 0 0,0-1 0 0 0,-1 1 0 0 0,1 0 0 0 0,-1 1 0 0 0,1 1 0 0 0,2 9 23 0 0,-1 1-1 0 0,0 0 0 0 0,-1-1 1 0 0,-1 1-1 0 0,0 0 0 0 0,-2 0 0 0 0,0 1 1 0 0,0-1-1 0 0,-2 0 0 0 0,0 0 1 0 0,-1-1-1 0 0,-1 1 0 0 0,0 0 1 0 0,-1-1-1 0 0,-1 0 0 0 0,-1 0 1 0 0,0-1-1 0 0,-1 0 0 0 0,-1 0 1 0 0,0-1-1 0 0,-1 0 0 0 0,0 0 1 0 0,-1-1-23 0 0,6-7 106 0 0,-1 0 1 0 0,0 0-1 0 0,-1 0 1 0 0,1-1-1 0 0,-1 0 1 0 0,0-1-1 0 0,-1 2-106 0 0,6-5 37 0 0,0 0-1 0 0,0 0 0 0 0,0-1 1 0 0,0 1-1 0 0,0 0 1 0 0,0 0-1 0 0,0-1 1 0 0,0 0-1 0 0,0 1 1 0 0,0-1-1 0 0,0 0 1 0 0,0 0-1 0 0,0 0 1 0 0,0 0-1 0 0,-1 0 1 0 0,1-1-1 0 0,0 1 1 0 0,0 0-1 0 0,0-1 1 0 0,0 0-1 0 0,0 1 1 0 0,0-1-1 0 0,0 0 1 0 0,1 0-1 0 0,-1 0 1 0 0,0 0-1 0 0,0-1 1 0 0,1 1-1 0 0,-1 0 1 0 0,0-1-37 0 0,0-2 71 0 0,-1 1 1 0 0,1-1 0 0 0,1 1 0 0 0,-1-1 0 0 0,0 0 0 0 0,1 0 0 0 0,-1 0 0 0 0,1 1 0 0 0,0-1 0 0 0,0-2-72 0 0,-3-11 181 0 0,-1-1-50 0 0,2 1 0 0 0,0-1 0 0 0,1 1 0 0 0,1-1 1 0 0,0-10-132 0 0,1 19 18 0 0,0-11 0 0 0,0 1 0 0 0,2 0 0 0 0,0-1 0 0 0,1 1 0 0 0,1 0 0 0 0,1 1 0 0 0,0-1 0 0 0,2 1 0 0 0,0 0 0 0 0,1 0 0 0 0,0 1 0 0 0,11-15-18 0 0,-15 26 0 0 0,1 0-1 0 0,-1 1 1 0 0,2-1 0 0 0,-1 1-1 0 0,0 0 1 0 0,1 0 0 0 0,0 0-1 0 0,0 1 1 0 0,1 0 0 0 0,-1 0-1 0 0,1 1 1 0 0,-1 0 0 0 0,1 0-1 0 0,2 0 1 0 0,-5 1-6 0 0,0 1 0 0 0,0 0 0 0 0,0 1 0 0 0,1-1 0 0 0,-1 1 0 0 0,0 0 0 0 0,0 0 0 0 0,0 0-1 0 0,1 0 1 0 0,-1 1 0 0 0,0 0 0 0 0,0 0 0 0 0,0 0 0 0 0,0 0 0 0 0,0 1 0 0 0,0-1 0 0 0,0 1 0 0 0,0 0-1 0 0,-1 0 1 0 0,1 1 0 0 0,-1-1 0 0 0,1 1 0 0 0,-1-1 0 0 0,0 1 0 0 0,2 2 6 0 0,1 2-33 0 0,0 0 0 0 0,-1-1 0 0 0,0 2 0 0 0,0-1 0 0 0,-1 1-1 0 0,0-1 1 0 0,0 1 0 0 0,-1 1 0 0 0,0-1 0 0 0,1 4 33 0 0,-1-2-24 0 0,1 2-5 0 0,0 1-1 0 0,-1 1 1 0 0,-1-1 0 0 0,0 0 0 0 0,-1 1-1 0 0,0 5 30 0 0,-1-5-9 0 0,-2 0 0 0 0,0-1 1 0 0,0 1-1 0 0,-1-1 0 0 0,-1 0 0 0 0,0 0 0 0 0,-1 0 0 0 0,0-1 0 0 0,-5 9 9 0 0,-5 6 5 0 0,-1-1-1 0 0,-1 0 0 0 0,-6 4-4 0 0,10-15 15 0 0,-1 1-1 0 0,0-2 1 0 0,-1 1-1 0 0,-1-2 1 0 0,-5 4-15 0 0,14-13 19 0 0,1 0 1 0 0,-1 0 0 0 0,-1 0 0 0 0,1-1 0 0 0,0 0 0 0 0,-1 0 0 0 0,-4 0-20 0 0,9-2 19 0 0,0 0-1 0 0,0-1 0 0 0,0 0 0 0 0,0 0 1 0 0,0 0-1 0 0,0 0 0 0 0,0 0 0 0 0,0 0 1 0 0,0-1-1 0 0,0 1-18 0 0,1-1 19 0 0,0 0 1 0 0,1 1 0 0 0,-1-1 0 0 0,0 0-1 0 0,1 0 1 0 0,-1 0 0 0 0,1 0-1 0 0,-1 0 1 0 0,1 0 0 0 0,-1 0 0 0 0,1 0-1 0 0,0-1 1 0 0,0 1 0 0 0,-1-1-1 0 0,1 1 1 0 0,0-1 0 0 0,0 1-20 0 0,-2-5 43 0 0,1 1-1 0 0,0-1 1 0 0,-1 0 0 0 0,2 0-1 0 0,-1 0 1 0 0,1 0 0 0 0,-1-5-43 0 0,-1-12 189 0 0,1-10-189 0 0,2 17 40 0 0,0 4-15 0 0,0 0 0 0 0,2 0 0 0 0,-1 0 1 0 0,1 1-1 0 0,1-1 0 0 0,0 0-25 0 0,3-11 32 0 0,-1 1-30 0 0,1 0 0 0 0,0 1 0 0 0,2 0 0 0 0,1 0 0 0 0,9-15-2 0 0,-9 19 1 0 0,1 2-1 0 0,0-1 1 0 0,2 1-1 0 0,-1 1 1 0 0,7-6-1 0 0,-11 13-1 0 0,0 1-1 0 0,1 0 1 0 0,0 0 0 0 0,0 0 0 0 0,0 1 0 0 0,1 0-1 0 0,-1 0 1 0 0,1 1 0 0 0,0 1 0 0 0,0-1-1 0 0,3 1 2 0 0,-6 1-5 0 0,0 1 0 0 0,0 0-1 0 0,1 1 1 0 0,-1-1 0 0 0,0 1-1 0 0,0 0 1 0 0,1 1 0 0 0,-1 0-1 0 0,0 0 1 0 0,1 0-1 0 0,-1 0 1 0 0,0 1 0 0 0,4 2 5 0 0,-6-2-5 0 0,1 0 1 0 0,-1 0-1 0 0,1 1 1 0 0,-1 0-1 0 0,0 0 1 0 0,1 0-1 0 0,-2 0 1 0 0,1 1-1 0 0,0-1 1 0 0,-1 1 0 0 0,1 0-1 0 0,-1 0 1 0 0,0 0-1 0 0,-1 1 1 0 0,1-1-1 0 0,1 4 5 0 0,-1 1-10 0 0,0 0-1 0 0,0 0 0 0 0,-1 0 1 0 0,0 0-1 0 0,-1 1 0 0 0,0-1 0 0 0,0 1 1 0 0,-1-1-1 0 0,0 0 0 0 0,-1 1 1 0 0,0-1-1 0 0,-2 9 11 0 0,-1-4-13 0 0,1-1 0 0 0,-2 1 0 0 0,0-1 0 0 0,0 0 0 0 0,-1-1 0 0 0,-1 1 0 0 0,0-1 0 0 0,-4 4 13 0 0,-1 1 57 0 0,-1 0-1 0 0,-1-1 1 0 0,0-1 0 0 0,-1 0-1 0 0,-1-1 1 0 0,-2 1-57 0 0,11-10 31 0 0,-1 1 0 0 0,0-1 1 0 0,0-1-1 0 0,0 1 0 0 0,0-1 0 0 0,-1-1 0 0 0,0 0 0 0 0,0 0 0 0 0,0 0 1 0 0,0-1-1 0 0,0-1 0 0 0,0 0 0 0 0,-1 0 0 0 0,-7 0-31 0 0,14-1 29 0 0,0-1-1 0 0,1 1 0 0 0,-1 0 1 0 0,0-1-1 0 0,0 1 1 0 0,1-1-1 0 0,-1 0 0 0 0,0 0 1 0 0,1 0-1 0 0,-1 0 1 0 0,1-1-1 0 0,-1 1 1 0 0,1-1-1 0 0,0 1 0 0 0,0-1 1 0 0,0 0-1 0 0,0 0 1 0 0,0 0-1 0 0,0 0 0 0 0,0 0 1 0 0,0 0-1 0 0,1-1 1 0 0,-1 1-1 0 0,1-1 0 0 0,0 1 1 0 0,-1-1-1 0 0,1 1 1 0 0,1-1-1 0 0,-2-2-28 0 0,-2-9 19 0 0,1 0-1 0 0,1 0 1 0 0,0 0-1 0 0,0 0 1 0 0,2 0 0 0 0,0-1-1 0 0,0 1 1 0 0,1 0-1 0 0,1 0 1 0 0,1 0-1 0 0,0 0 1 0 0,0 0 0 0 0,2 0-1 0 0,2-5-18 0 0,-2 8 17 0 0,0 0-1 0 0,0 0 0 0 0,1 1 1 0 0,1 0-1 0 0,0 0 1 0 0,0 1-1 0 0,1 0 1 0 0,2-2-17 0 0,-3 5 5 0 0,0-1 1 0 0,0 1 0 0 0,1 1-1 0 0,0-1 1 0 0,0 1 0 0 0,0 1-1 0 0,1 0 1 0 0,-1 0-1 0 0,1 0 1 0 0,6-1-6 0 0,-5 3-16 0 0,1-1-1 0 0,-1 1 1 0 0,1 1-1 0 0,-1 0 0 0 0,1 0 1 0 0,-1 1-1 0 0,1 1 1 0 0,0 0-1 0 0,-1 0 1 0 0,1 1-1 0 0,-1 0 1 0 0,0 1-1 0 0,1 0 1 0 0,-1 0-1 0 0,1 2 17 0 0,-7-3-38 0 0,0 1 0 0 0,0-1 0 0 0,-1 0 0 0 0,1 1 0 0 0,-1 0-1 0 0,0 0 1 0 0,0 0 0 0 0,0 1 0 0 0,0-1 0 0 0,-1 0 0 0 0,1 1 0 0 0,-1 0 0 0 0,0 0-1 0 0,0 0 1 0 0,0 0 0 0 0,0 0 0 0 0,0 3 38 0 0,-2-7-9 0 0,0 0 1 0 0,0 0-1 0 0,0 0 0 0 0,0 1 1 0 0,1-1-1 0 0,-1 0 0 0 0,0 0 0 0 0,0 0 1 0 0,0 1-1 0 0,0-1 0 0 0,0 0 0 0 0,0 0 1 0 0,0 1-1 0 0,0-1 0 0 0,0 0 1 0 0,0 0-1 0 0,0 1 0 0 0,-1-1 0 0 0,1 0 1 0 0,0 0-1 0 0,0 0 0 0 0,0 1 9 0 0,-2 4-234 0 0,0 0 0 0 0,0 0 1 0 0,0 0-1 0 0,-4 4 234 0 0,5-6-255 0 0,-1-1-1 0 0,1 0 1 0 0,-1 0 0 0 0,0 0 0 0 0,0 0 0 0 0,0 0 0 0 0,0-1 0 0 0,0 1-1 0 0,0 0 1 0 0,-1-1 0 0 0,1 0 0 0 0,-1 1 255 0 0,-17 4-6875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19.9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8663 0 0,'0'0'398'0'0,"0"0"-9"0"0,0 0-152 0 0,0 0 277 0 0,0 0 152 0 0,0 0 34 0 0,0 0-17 0 0,0 2-88 0 0,4 15 255 0 0,1 15 434 0 0,1 10-156 0 0,-1-12-494 0 0,9 72 784 0 0,3 26 238 0 0,-3 61-1656 0 0,-9-110 116 0 0,-1-37-110 0 0,-3 37-6 0 0,-1-64-98 0 0,0-3-231 0 0,-1-1 0 0 0,-1 8 329 0 0,1-17-472 0 0,1-2-22 0 0,0 0-150 0 0,-9-1-2165 0 0,0-2 1214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2:20.2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273 361 4607 0 0,'0'0'208'0'0,"0"2"-9"0"0,-6 18-88 0 0,4-17 34 0 0,1-1 964 0 0,1-2 365 0 0,0 0 59 0 0,0 0-134 0 0,0 0-630 0 0,0 0-274 0 0,0 0-58 0 0,-2 0-268 0 0,-1 0-1 0 0,1-1 1 0 0,-1 1 0 0 0,1-1-1 0 0,0 1 1 0 0,-1-1 0 0 0,1 0-1 0 0,0 0 1 0 0,0 0 0 0 0,-1 0-1 0 0,1-1 1 0 0,-1 0-169 0 0,-16-10 601 0 0,2 0-150 0 0,10 6-293 0 0,1 0 0 0 0,0-1 0 0 0,1 1 0 0 0,0-1 0 0 0,0-1 0 0 0,1 1 0 0 0,-1-1 0 0 0,1 0 0 0 0,1 0 0 0 0,0 0 0 0 0,0 0 0 0 0,1-1 0 0 0,0 1 0 0 0,0-1 0 0 0,1 1 0 0 0,0-1 0 0 0,0 0 1 0 0,1 1-1 0 0,0-6-158 0 0,2 5 115 0 0,-1-1-1 0 0,1 1 1 0 0,3-9-115 0 0,-3 11 14 0 0,-1 5-5 0 0,0 0-1 0 0,0-1 0 0 0,0 1 1 0 0,1 0-1 0 0,-1 0 1 0 0,0 0-1 0 0,1-1 0 0 0,0 2 1 0 0,-1-1-1 0 0,1 0 1 0 0,0 0-9 0 0,2-2 21 0 0,-1 0-12 0 0,1 1 1 0 0,0-1 0 0 0,0 1-1 0 0,0 0 1 0 0,0 1 0 0 0,0-1 0 0 0,1 0-1 0 0,-1 1 1 0 0,1 0 0 0 0,-1 0 0 0 0,1 1-1 0 0,0-1 1 0 0,0 1 0 0 0,0 0-1 0 0,-1 0 1 0 0,1 1 0 0 0,5-1-10 0 0,-3 1 0 0 0,1 1 1 0 0,-1 0-1 0 0,0 0 1 0 0,0 0-1 0 0,0 1 1 0 0,0 0-1 0 0,0 0 0 0 0,0 1 1 0 0,0 0-1 0 0,-1 0 1 0 0,1 1-1 0 0,-1 0 0 0 0,7 4 0 0 0,-1 1 0 0 0,-1 0 0 0 0,0 1 0 0 0,0 1 0 0 0,-1-1 0 0 0,0 1 0 0 0,-1 1 0 0 0,0 0 0 0 0,-1 0 0 0 0,0 1 0 0 0,-1 0 0 0 0,-1 1 0 0 0,0-1 0 0 0,0 1 0 0 0,-2 0 0 0 0,1 0 0 0 0,1 14 0 0 0,-5-20 15 0 0,0 0 1 0 0,-1 1-1 0 0,0 0 0 0 0,0-1 0 0 0,0 1 1 0 0,-1-1-1 0 0,-1 1 0 0 0,1-1 1 0 0,-1 0-1 0 0,-1 0 0 0 0,0 1 0 0 0,0-2 1 0 0,0 1-1 0 0,-1 0 0 0 0,-3 5-15 0 0,-1-2 42 0 0,0 0 0 0 0,0-1 0 0 0,-1 0 1 0 0,0 0-1 0 0,-1 0 0 0 0,0-1 0 0 0,0-1 0 0 0,-1 0 0 0 0,-7 4-42 0 0,5-4 82 0 0,1-1 0 0 0,-1-1 0 0 0,0 0-1 0 0,-1 0 1 0 0,1-1 0 0 0,-1-1 0 0 0,0 0-1 0 0,0-1 1 0 0,-13 1-82 0 0,20-4 79 0 0,0 0 1 0 0,0 0-1 0 0,0-1 0 0 0,0 0 0 0 0,0 0 1 0 0,0-1-1 0 0,0 0 0 0 0,0 0 0 0 0,0-1 1 0 0,0 1-1 0 0,1-1 0 0 0,0-1 0 0 0,-1 1 1 0 0,1-1-1 0 0,1-1 0 0 0,-1 1 0 0 0,0-1 1 0 0,1 1-1 0 0,0-2 0 0 0,0 1 0 0 0,1 0 1 0 0,-1-1-1 0 0,1 0 0 0 0,0 0 0 0 0,-2-6-79 0 0,-1-3 41 0 0,0 0 0 0 0,1 0-1 0 0,1 0 1 0 0,0-1-1 0 0,1 0 1 0 0,1 0-1 0 0,0-1 1 0 0,2 1 0 0 0,0 0-1 0 0,0-1 1 0 0,1 1-1 0 0,2-1 1 0 0,-1 1-1 0 0,2 0 1 0 0,0 0-1 0 0,1 0 1 0 0,0 0 0 0 0,2 0-1 0 0,1-3-40 0 0,1 2 0 0 0,0 1 0 0 0,1 0 0 0 0,0 0 0 0 0,2 1 0 0 0,-1 1 0 0 0,2-1 0 0 0,0 2 0 0 0,12-11 0 0 0,-19 20 0 0 0,1-1 1 0 0,0 1-1 0 0,0 0 0 0 0,1 1 0 0 0,-1 0 0 0 0,1 0 1 0 0,-1 0-1 0 0,1 1 0 0 0,0-1 0 0 0,1 1 0 0 0,1 0-10 0 0,0 1-1 0 0,1 0 1 0 0,-1 0-1 0 0,0 0 0 0 0,0 1 1 0 0,1 1-1 0 0,6 0 11 0 0,-12 0-4 0 0,1 1 0 0 0,0-1 1 0 0,-1 1-1 0 0,1 0 0 0 0,-1 0 0 0 0,1 0 0 0 0,-1 1 1 0 0,0-1-1 0 0,0 1 0 0 0,0 0 0 0 0,0 0 0 0 0,-1 1 0 0 0,1-1 1 0 0,-1 1-1 0 0,0 0 0 0 0,0 0 0 0 0,0 0 0 0 0,2 3 4 0 0,1 5-21 0 0,1 0-1 0 0,-2 0 1 0 0,0 1 0 0 0,0-1-1 0 0,-1 1 1 0 0,1 5 21 0 0,-3-8 2 0 0,-1 1 0 0 0,0-1-1 0 0,0 1 1 0 0,-1-1 0 0 0,0 0 0 0 0,0 1 0 0 0,-1-1 0 0 0,-1 1 0 0 0,0-1-1 0 0,-3 9-1 0 0,2-11 3 0 0,1 1 0 0 0,-2-1 0 0 0,1 0 0 0 0,-1 0 0 0 0,-1 0 0 0 0,1-1 0 0 0,-1 0 0 0 0,-1 1-1 0 0,1-2 1 0 0,-1 1 0 0 0,0-1 0 0 0,-8 6-3 0 0,-3 2 29 0 0,-1-2 0 0 0,-1 0 0 0 0,-10 5-29 0 0,18-12 18 0 0,0 0 0 0 0,1-1 0 0 0,-2 0 0 0 0,1-1-1 0 0,0 0 1 0 0,-1-1 0 0 0,-5 1-18 0 0,11-3 22 0 0,1 0-1 0 0,-1 0 1 0 0,1 0-1 0 0,0-1 1 0 0,-1 0-1 0 0,1 0 1 0 0,0-1-1 0 0,0 1 1 0 0,-1-1-1 0 0,1 0 1 0 0,0 0-1 0 0,1-1 1 0 0,-1 1-1 0 0,0-1 1 0 0,1 0 0 0 0,0-1-1 0 0,-1 1 1 0 0,1-1-1 0 0,1 1 1 0 0,-1-1-1 0 0,-3-5-21 0 0,2 1 20 0 0,0 0 0 0 0,0-1-1 0 0,1 1 1 0 0,0-1 0 0 0,1 0-1 0 0,0 0 1 0 0,1-1 0 0 0,-1 1-1 0 0,2-1 1 0 0,-1 1 0 0 0,1-1-1 0 0,1 0 1 0 0,0-5-20 0 0,1-4 0 0 0,0 1 0 0 0,1-1 0 0 0,1 1 0 0 0,1 0 0 0 0,1 0 0 0 0,3-7 0 0 0,-4 14 0 0 0,0 1 0 0 0,1-1 0 0 0,1 1 0 0 0,0 0 0 0 0,0 1 0 0 0,1-1 0 0 0,0 1 0 0 0,1 1 0 0 0,-1-1 0 0 0,9-6 0 0 0,-10 10-6 0 0,1 0 1 0 0,-1 1-1 0 0,1-1 0 0 0,0 1 0 0 0,0 1 0 0 0,0-1 0 0 0,2 1 6 0 0,-4 1-6 0 0,1 0 0 0 0,-1 1 0 0 0,1 0 0 0 0,0 0 0 0 0,-1 0 0 0 0,1 1 0 0 0,0 0 0 0 0,0 0 0 0 0,0 0 0 0 0,0 1 6 0 0,1 0-14 0 0,-1 0 0 0 0,0 0-1 0 0,1 1 1 0 0,-1 0 0 0 0,0 0 0 0 0,0 0 0 0 0,0 1 0 0 0,0 0 14 0 0,-2-1-18 0 0,0 1 0 0 0,-1-1 1 0 0,1 1-1 0 0,-1 0 1 0 0,0 0-1 0 0,0 1 0 0 0,0-1 1 0 0,0 1-1 0 0,0-1 1 0 0,-1 1-1 0 0,2 3 18 0 0,0-1-10 0 0,-1 0 0 0 0,-1 0 0 0 0,1 0-1 0 0,-1 0 1 0 0,0 0 0 0 0,-1 0 0 0 0,0 1 0 0 0,0-1 0 0 0,0 1-1 0 0,0-1 1 0 0,-1 1 0 0 0,0-1 0 0 0,-1 0 0 0 0,1 1-1 0 0,-1-1 1 0 0,-1 1 0 0 0,1-1 0 0 0,-1 0 0 0 0,0 0 0 0 0,0 1-1 0 0,-1-2 1 0 0,0 3 10 0 0,-6 7 0 0 0,-1 0 0 0 0,0-1 0 0 0,-1 0 0 0 0,-1 0 0 0 0,0-1 0 0 0,0 0 0 0 0,-1-1 0 0 0,-1-1 0 0 0,0 0 0 0 0,-4 1 0 0 0,8-6 2 0 0,0 0 0 0 0,0-1 0 0 0,0 0 0 0 0,0-1 0 0 0,-8 2-2 0 0,12-4 7 0 0,0-1 0 0 0,0 1 0 0 0,0-1 0 0 0,0-1 0 0 0,0 1 0 0 0,0-1 0 0 0,-1 0 0 0 0,1 0 0 0 0,0-1 0 0 0,-6 0-7 0 0,9 0 15 0 0,0 0 1 0 0,0-1-1 0 0,0 1 0 0 0,1-1 1 0 0,-1 1-1 0 0,0-1 0 0 0,1 0 0 0 0,-1 0 1 0 0,1 0-1 0 0,-1 0 0 0 0,1 0 1 0 0,0-1-1 0 0,0 1 0 0 0,0-1 0 0 0,0 1 1 0 0,0-1-1 0 0,1 0 0 0 0,-1 0 1 0 0,1 0-1 0 0,0 0 0 0 0,0 0 1 0 0,-1-3-16 0 0,-1-2 24 0 0,1-1 1 0 0,1 0 0 0 0,0 0-1 0 0,0 0 1 0 0,0-1 0 0 0,1 1-1 0 0,1-4-24 0 0,1-2 13 0 0,0-1-1 0 0,1 1 1 0 0,1 0-1 0 0,0 0 0 0 0,1 0 1 0 0,1 1-1 0 0,1 0 0 0 0,0 0 1 0 0,0 0-1 0 0,1 1 0 0 0,8-9-12 0 0,-13 17-5 0 0,1 1-1 0 0,0 0 1 0 0,0 0-1 0 0,0 1 1 0 0,0-1-1 0 0,0 1 1 0 0,1 0-1 0 0,0 0 0 0 0,0 0 1 0 0,1 0 5 0 0,4-1-79 0 0,0 0 1 0 0,0 1 0 0 0,1 1-1 0 0,8-2 79 0 0,-4 1-578 0 0,0 1 1 0 0,0 1-1 0 0,1 0 1 0 0,3 1 577 0 0,1 2-1750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05.3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10 671 455 0 0,'0'0'1284'0'0,"0"0"151"0"0,0 0 62 0 0,0 0-134 0 0,0 0-595 0 0,0 2-264 0 0,-3 18 1108 0 0,2-18-1267 0 0,1-2-14 0 0,-3 15 1137 0 0,3-14-1378 0 0,-1 1 0 0 0,1-1-1 0 0,0 0 1 0 0,-1 1-1 0 0,1-1 1 0 0,0 1-1 0 0,0 0 1 0 0,0-1-1 0 0,0 1 1 0 0,0-1-1 0 0,0 1-89 0 0,0 16 920 0 0,0-17-903 0 0,0-1 0 0 0,0 0 0 0 0,0 1 0 0 0,0-1 0 0 0,0 1 0 0 0,0-1 0 0 0,0 1 0 0 0,0-1 0 0 0,0 0 0 0 0,0 1 0 0 0,0-1 0 0 0,0 1 0 0 0,0-1 0 0 0,1 0 0 0 0,-1 1 0 0 0,0-1 0 0 0,0 0 0 0 0,0 1 0 0 0,1-1 0 0 0,-1 0-1 0 0,0 1-16 0 0,1 0 59 0 0,-1 0 142 0 0,0-1-1 0 0,1 2 0 0 0,0 5-6 0 0,-1-5-28 0 0,0-2-7 0 0,0 0-6 0 0,0 0 7 0 0,0 0 35 0 0,0 0 18 0 0,0 0 3 0 0,0 0 6 0 0,0 0 22 0 0,0 0 10 0 0,0 0 2 0 0,0 0-12 0 0,0 0-50 0 0,0 0-24 0 0,0 0-2 0 0,0 0-5 0 0,0 0-23 0 0,0 0-11 0 0,0 0-1 0 0,1-2 0 0 0,3-36 746 0 0,0-9-874 0 0,-3 30 101 0 0,2-44 134 0 0,3-34 38 0 0,-4 54-167 0 0,-1 22-4 0 0,3-18-102 0 0,1-34 245 0 0,0 34-131 0 0,0 0 28 0 0,7-30-142 0 0,-12 66 0 0 0,0 1 0 0 0,1 0 0 0 0,-1-1 0 0 0,0 1 0 0 0,0 0 0 0 0,0-1 0 0 0,0 1 0 0 0,0 0 0 0 0,0 0 0 0 0,0-1 0 0 0,1 1 0 0 0,-1 0 0 0 0,0-1 0 0 0,0 1 0 0 0,0 0 0 0 0,1 0 0 0 0,-1-1 0 0 0,0 1 0 0 0,0 0 0 0 0,1 0 0 0 0,-1 0 0 0 0,1-1 0 0 0,0 1 0 0 0,-1 0 0 0 0,1 0 0 0 0,-1 0 0 0 0,1 0 0 0 0,0 0 0 0 0,-1 0 0 0 0,1 1 0 0 0,-1-1 0 0 0,1 0 0 0 0,-1 0 0 0 0,1 0 0 0 0,0 1 0 0 0,-1-1 0 0 0,4 2 0 0 0,0 0 0 0 0,-1 0 0 0 0,1 0 0 0 0,-1 1 0 0 0,1 0 0 0 0,20 19 0 0 0,-17-15 0 0 0,-1-1-14 0 0,-1 1-1 0 0,0-1 1 0 0,-1 1-1 0 0,1 0 1 0 0,-1 0-1 0 0,-1 0 1 0 0,1 1-1 0 0,0 5 15 0 0,11 19-36 0 0,-4-12 28 0 0,42 85-122 0 0,-51-101 117 0 0,9 14 26 0 0,-6-10 8 0 0,-5-8-20 0 0,0 0-1 0 0,0 0 1 0 0,0 0-1 0 0,0 0 1 0 0,0 0 0 0 0,0 0-1 0 0,0 0 1 0 0,0 0 0 0 0,0 0-1 0 0,0 0 1 0 0,0 0 0 0 0,0 0-1 0 0,0 0 1 0 0,0 0 0 0 0,0 0-1 0 0,0 0 1 0 0,0 1 0 0 0,0-1-1 0 0,0 0 1 0 0,0 0-1 0 0,0 0 1 0 0,0 0 0 0 0,0 0-1 0 0,0 0 1 0 0,0 0 0 0 0,0 0-1 0 0,0 0 1 0 0,0 0 0 0 0,0 0-1 0 0,0 0 1 0 0,0 0 0 0 0,0 0-1 0 0,1 0 1 0 0,-1 0-1 0 0,0 0 1 0 0,0 0 0 0 0,0 0-1 0 0,0 0 1 0 0,0 0 0 0 0,0 0-1 0 0,0 0 1 0 0,0 0 0 0 0,0 0-1 0 0,0 0 1 0 0,0 0 0 0 0,0 0-1 0 0,0 0 1 0 0,0 0 0 0 0,0 0-1 0 0,0 0 1 0 0,0 0-1 0 0,1 0 1 0 0,-1 0 0 0 0,0 0-1 0 0,0 0 1 0 0,0 0 0 0 0,0 0-1 0 0,0 0 1 0 0,0 0 0 0 0,0 0-1 0 0,0-1 1 0 0,0 1 0 0 0,0 0-1 0 0,0 0 1 0 0,0 0 0 0 0,0 0-1 0 0,3-3 1 0 0,0 0 1 0 0,-1-1-1 0 0,0 1 1 0 0,1-1 0 0 0,-1 1-1 0 0,0-1 1 0 0,-1 0-1 0 0,1 0 1 0 0,-1 0 0 0 0,1-1-2 0 0,2-11 23 0 0,-1 1 1 0 0,0-5-24 0 0,5-22 22 0 0,5-21 21 0 0,-6 28-33 0 0,-2 6-12 0 0,1-9 15 0 0,13-60 143 0 0,-16 79-43 0 0,2 0-9 0 0,1-2-80 0 0,-6 11-24 0 0,-1 1 0 0 0,0 1-149 0 0,1 7-616 0 0,0 0-229 0 0,0-5-34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06.3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97 1 2759 0 0,'0'0'126'0'0,"0"0"175"0"0,0 0 655 0 0,0 0 284 0 0,0 0 59 0 0,0 0-94 0 0,0 0-440 0 0,0 0-189 0 0,0 0-37 0 0,0 0-35 0 0,0 0-108 0 0,0 0-48 0 0,0 0-11 0 0,0 0 23 0 0,0 0 100 0 0,0 0 42 0 0,0 0 8 0 0,0 0-10 0 0,0 0-50 0 0,0 0-24 0 0,0 0-2 0 0,0 1-30 0 0,-10 47 764 0 0,8-34-867 0 0,-2-1 1 0 0,-1 5-292 0 0,1-4 278 0 0,0 0 0 0 0,1 2-278 0 0,-11 48 781 0 0,7-34-555 0 0,1 1 0 0 0,1 5-226 0 0,1 12 159 0 0,-7 19-159 0 0,7-45 50 0 0,-1 3 94 0 0,1 0 1 0 0,-1 16-145 0 0,5-30 10 0 0,0-1-10 0 0,2-3 12 0 0,-2-5 48 0 0,0-2 11 0 0,2 0-6 0 0,8 0-9 0 0,0 0 0 0 0,0-1 0 0 0,-1-1 0 0 0,1 1 0 0 0,0-1 0 0 0,-1-1 0 0 0,0 0 0 0 0,8-3-56 0 0,9-5-17 0 0,1 2 0 0 0,4 0 17 0 0,-15 4 16 0 0,112-34 42 0 0,-58 15-986 0 0,-61 19-108 0 0,-7 4-405 0 0,-2 1-346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06.7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96 5527 0 0,'0'0'250'0'0,"0"0"-2"0"0,0 0 48 0 0,0 0 774 0 0,0 0 361 0 0,2 0 69 0 0,1-1-1167 0 0,-1 1-1 0 0,1 0 1 0 0,-1-1-1 0 0,1 1 1 0 0,-1-1-1 0 0,1 0 1 0 0,-1 0-333 0 0,0 0 720 0 0,0 0-44 0 0,15-8 349 0 0,-8 3-266 0 0,1 1 0 0 0,5-2-759 0 0,2 2 352 0 0,-1 1 0 0 0,0 1 0 0 0,1 0 1 0 0,10 0-353 0 0,23-4 89 0 0,-19 1-97 0 0,1 1-506 0 0,-1-2 0 0 0,9-4 514 0 0,-38 11-600 0 0,0-2-989 0 0,8-4-3850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07.1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1 281 5527 0 0,'0'0'250'0'0,"0"0"-2"0"0,1-1-156 0 0,30-36 3255 0 0,-12 16-592 0 0,-3 4-2268 0 0,0 0-1 0 0,1 1 1 0 0,1 1-1 0 0,0 0 0 0 0,1 2 1 0 0,1 0-1 0 0,0 1 1 0 0,1 1-1 0 0,0 1 1 0 0,0 1-1 0 0,1 1 1 0 0,10-2-487 0 0,21-5 77 0 0,55-15-1582 0 0,-77 20-4469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08.4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473 49 1375 0 0,'0'0'66'0'0,"0"0"222"0"0,0 0 913 0 0,0 0 396 0 0,0 0 78 0 0,0 0-148 0 0,0 0-698 0 0,0 0-306 0 0,0 0-62 0 0,0 0-22 0 0,0 0-46 0 0,0 0-17 0 0,0 0-7 0 0,0 0 2 0 0,0 0 10 0 0,0 0 3 0 0,0 0 0 0 0,0 0-12 0 0,0 0-50 0 0,0 0-24 0 0,0 0-2 0 0,0 0-8 0 0,0 0-34 0 0,0 0-20 0 0,0 0-2 0 0,0-2 2 0 0,0 1-167 0 0,0-1 0 0 0,0 1 0 0 0,0-1 0 0 0,-1 0 0 0 0,1 1 0 0 0,-1-1 0 0 0,1 1 0 0 0,-1 0 0 0 0,0-1 0 0 0,0 1 1 0 0,1-1-1 0 0,-1 1 0 0 0,0 0 0 0 0,0 0 0 0 0,0-1 0 0 0,0 1 0 0 0,-1 0 0 0 0,1 0 0 0 0,0 0 0 0 0,0 0 0 0 0,-1 0 1 0 0,1 1-1 0 0,0-1 0 0 0,-1 0 0 0 0,1 1 0 0 0,-1-1 0 0 0,1 0 0 0 0,-2 1-67 0 0,-5-3 232 0 0,-1 1 0 0 0,0 0 1 0 0,0 1-1 0 0,-5 0-232 0 0,11 0 63 0 0,-25-1 199 0 0,1 0-1 0 0,0 2 0 0 0,-1 2 1 0 0,1 0-1 0 0,-1 1 0 0 0,0 2-261 0 0,18-2 34 0 0,-1 0 0 0 0,1 0 0 0 0,-1 1 0 0 0,1 0 0 0 0,0 1 0 0 0,0 1 0 0 0,-4 2-34 0 0,6-3 8 0 0,0 1 0 0 0,0 0 0 0 0,1 0 0 0 0,0 1 1 0 0,0-1-1 0 0,0 2-8 0 0,4-4 2 0 0,0-1 0 0 0,1 0 1 0 0,0 1-1 0 0,0 0 0 0 0,0-1 0 0 0,0 1 0 0 0,0 0 1 0 0,1 0-1 0 0,-1 0 0 0 0,1 0 0 0 0,0 1 1 0 0,1-1-1 0 0,-1 0 0 0 0,1 0 0 0 0,-1 1-2 0 0,-1 42 0 0 0,0-17 0 0 0,1 4 0 0 0,2-10 2 0 0,3-14-4 0 0,0-3-8 0 0,0 2-33 0 0,2 0 32 0 0,-4-6 11 0 0,-1-1 0 0 0,0-1 0 0 0,0 0 0 0 0,0 1 0 0 0,0-1 0 0 0,0 0 0 0 0,1 0 0 0 0,-1 0 0 0 0,0 0 0 0 0,1 0 0 0 0,0 0 0 0 0,7 5 0 0 0,2-2 0 0 0,-8-3-6 0 0,0 0-1 0 0,0 0 0 0 0,0 0 1 0 0,0 0-1 0 0,0 0 1 0 0,1-1-1 0 0,-1 0 0 0 0,0 0 1 0 0,0 1-1 0 0,1-2 0 0 0,0 1 8 0 0,6-1-1 0 0,13 1 0 0 0,-11-1 0 0 0,0 1 0 0 0,9 1 0 0 0,74 5 0 0 0,-78-4 0 0 0,0 0 0 0 0,-1 2 0 0 0,1 0 0 0 0,-1 0 0 0 0,0 2 0 0 0,2 1 0 0 0,-2 1 0 0 0,-14-6 0 0 0,1 1 0 0 0,5 4 0 0 0,-2 1 11 0 0,-5-6 1 0 0,0 1-1 0 0,0-1 1 0 0,0 0 0 0 0,0 1 0 0 0,-1-1 0 0 0,1 1-1 0 0,-1-1 1 0 0,0 1 0 0 0,0-1 0 0 0,0 0-1 0 0,0 1 1 0 0,0-1 0 0 0,0 1 0 0 0,-1-1-12 0 0,1 2 25 0 0,-2 0 0 0 0,1 0 0 0 0,0 0 0 0 0,-1-1 1 0 0,1 1-1 0 0,-1 0 0 0 0,0-1 0 0 0,-1 2-25 0 0,-5 5 114 0 0,0 0 0 0 0,-1-1-1 0 0,0 1 1 0 0,-10 6-114 0 0,-1 0 244 0 0,-2-1 0 0 0,1 0 0 0 0,-2-2 0 0 0,-19 8-244 0 0,13-8 303 0 0,-1-1-1 0 0,-23 5-302 0 0,13-4 167 0 0,-2 2-167 0 0,27-9 12 0 0,6-3-15 0 0,1 0 1 0 0,0 1-1 0 0,0 0 0 0 0,-3 3 3 0 0,9-6-58 0 0,1 0-60 0 0,-3 1 58 0 0,3-2-5566 0 0,7-9-525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09.1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 1 2759 0 0,'0'0'126'0'0,"0"0"267"0"0,0 0 1040 0 0,0 1 450 0 0,-6 7 630 0 0,0 0 1 0 0,1 1-1 0 0,-2 5-2513 0 0,3-6 313 0 0,1 1 0 0 0,-1 1 0 0 0,2-1-1 0 0,-1 0 1 0 0,1 1 0 0 0,1 1-313 0 0,-4 41 701 0 0,3-1-1 0 0,3 18-700 0 0,-1-18 250 0 0,4 94 239 0 0,-3-124-387 0 0,1-1-1 0 0,2 8-101 0 0,1 15 93 0 0,-4-34-81 0 0,1 1 36 0 0,-1-9-21 0 0,-1 0 0 0 0,1 1 0 0 0,0-1 0 0 0,-1 0 0 0 0,1 1 0 0 0,0-1 1 0 0,0 0-1 0 0,0 0 0 0 0,0 0 0 0 0,0 0 0 0 0,0 0 0 0 0,0 0 0 0 0,1 0 0 0 0,-1 0 0 0 0,0 0 0 0 0,0-1 0 0 0,1 1 0 0 0,-1 0 0 0 0,1-1 0 0 0,-1 1 0 0 0,0-1 0 0 0,1 0 0 0 0,-1 1 0 0 0,2-1-27 0 0,1 0 43 0 0,-1 0 1 0 0,0 0-1 0 0,0 0 0 0 0,0 0 0 0 0,1 0 0 0 0,-1-1 0 0 0,0 0 1 0 0,0 1-1 0 0,0-1 0 0 0,0-1 0 0 0,2 1-43 0 0,15-9 126 0 0,-1 0-1 0 0,1-1 0 0 0,9-8-125 0 0,-1 0 14 0 0,43-33 44 0 0,-59 42-362 0 0,1 1 1 0 0,1 0-1 0 0,-1 1 0 0 0,1 0 1 0 0,8-2 303 0 0,-20 9-903 0 0,5-2-2196 0 0,-5 2-2325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09.4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0 127 1839 0 0,'0'0'438'0'0,"0"0"1164"0"0,0 0 513 0 0,0 0 101 0 0,0 0-179 0 0,0 0-837 0 0,1-1-366 0 0,4-4-69 0 0,0 0 1 0 0,1 1 0 0 0,-1 0-1 0 0,6-4-765 0 0,0 2 474 0 0,-4 3-190 0 0,-1-1-1 0 0,1 1 1 0 0,0 1-1 0 0,5-2-283 0 0,15-4 936 0 0,5-2-936 0 0,-22 7 90 0 0,1 1 0 0 0,-1 0 0 0 0,6-1-90 0 0,17-2 61 0 0,66-13-8 0 0,-92 16 10 0 0,21-5-966 0 0,-24 5 900 0 0,-3 2-329 0 0,0 0 0 0 0,1 0-1 0 0,-1-1 1 0 0,0 1 0 0 0,0-1 0 0 0,0 0 0 0 0,1 1 0 0 0,-1-1 0 0 0,0 0-1 0 0,0 1 1 0 0,0-1 0 0 0,0 0 0 0 0,1-1 332 0 0,2-4-1431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09.8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0 268 1839 0 0,'0'0'83'0'0,"2"-1"-6"0"0,7-6 506 0 0,10-7 3696 0 0,-1-1 218 0 0,14-4-1859 0 0,-10 7-1725 0 0,58-34 1133 0 0,13-7-907 0 0,-48 28-681 0 0,43-18-458 0 0,-31 18-5250 0 0,-40 17-469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11.0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130 280 3679 0 0,'0'0'284'0'0,"0"0"-18"0"0,-2 1 615 0 0,-5 1 180 0 0,5 0-603 0 0,-1-1 0 0 0,1 0 0 0 0,-1 0-1 0 0,0 0 1 0 0,1-1 0 0 0,-1 1-1 0 0,0-1 1 0 0,0 1 0 0 0,0-1-1 0 0,1 0 1 0 0,-4 0-458 0 0,3-1 160 0 0,1 1 1 0 0,-1 0-1 0 0,1-1 0 0 0,-1 1 1 0 0,0-1-1 0 0,1 0 0 0 0,-1 0 1 0 0,1 0-1 0 0,-1 0 0 0 0,1-1 1 0 0,0 1-1 0 0,0 0 0 0 0,-1-1 1 0 0,1 0-1 0 0,0 1 0 0 0,0-1 1 0 0,1 0-1 0 0,-1 0 0 0 0,0 0 1 0 0,0 0-1 0 0,1-1 0 0 0,0 1 1 0 0,-1 0-1 0 0,1-1 0 0 0,0 1 1 0 0,0-1-1 0 0,0 1 0 0 0,0-1-160 0 0,0-5 173 0 0,-1 0-1 0 0,1 1 0 0 0,1-1 1 0 0,-1 0-1 0 0,1 0 0 0 0,1 0 0 0 0,0 0 1 0 0,0 1-1 0 0,1-6-172 0 0,4-12 357 0 0,1 1-1 0 0,4-7-356 0 0,-9 26 43 0 0,0-1 0 0 0,1 1 0 0 0,0 0 0 0 0,0 0 0 0 0,0 0 0 0 0,0 0 0 0 0,1 0 0 0 0,0 0 0 0 0,0 1-43 0 0,-1 1 8 0 0,0 0 0 0 0,0 1 1 0 0,0 0-1 0 0,0-1 1 0 0,0 1-1 0 0,1 0 0 0 0,-1 0 1 0 0,1 1-1 0 0,-1-1 1 0 0,1 1-1 0 0,0 0 0 0 0,-1 0 1 0 0,1 0-1 0 0,1 0-8 0 0,0 1-2 0 0,1 0 0 0 0,0 0 0 0 0,0 0 0 0 0,-1 1 0 0 0,1 0 0 0 0,0 0 0 0 0,0 0 0 0 0,-1 1 0 0 0,1 0 0 0 0,-1 0 0 0 0,0 0 0 0 0,0 1 0 0 0,1-1 0 0 0,-2 1 0 0 0,1 1 0 0 0,0-1 0 0 0,-1 1 0 0 0,4 2 2 0 0,0 2-14 0 0,1 1 1 0 0,-1 0-1 0 0,-1 0 1 0 0,0 0-1 0 0,0 1 1 0 0,-1 0 0 0 0,0 1-1 0 0,3 7 14 0 0,-5-8 1 0 0,-1 0-1 0 0,0 0 1 0 0,-1 0 0 0 0,0 0-1 0 0,0 0 1 0 0,-1 0-1 0 0,0 0 1 0 0,-1 1 0 0 0,0-1-1 0 0,-1 0 1 0 0,0 1-1 0 0,-1-1 1 0 0,0 0 0 0 0,-1 2-1 0 0,0-2 27 0 0,0 1 0 0 0,-1 0 1 0 0,0-1-1 0 0,-1 0 0 0 0,0 0 0 0 0,-1 0 1 0 0,0-1-1 0 0,-1 1 0 0 0,1-2 1 0 0,-2 1-1 0 0,1-1 0 0 0,-9 7-27 0 0,11-10 48 0 0,-1-1 0 0 0,1-1 0 0 0,-1 1 0 0 0,1-1-1 0 0,-1 0 1 0 0,0 0 0 0 0,0-1 0 0 0,-4 2-48 0 0,6-3 49 0 0,0 0 1 0 0,0 0-1 0 0,0-1 0 0 0,0 1 1 0 0,-1-1-1 0 0,1 0 0 0 0,0 0 1 0 0,0-1-1 0 0,0 1 0 0 0,0-1 1 0 0,0 0-1 0 0,0 0 0 0 0,0 0 1 0 0,-2-1-50 0 0,-1-1 67 0 0,-1-1 0 0 0,1-1 0 0 0,0 1 0 0 0,0-1 0 0 0,1 0 0 0 0,-1-1 1 0 0,1 1-1 0 0,0-1 0 0 0,0-1 0 0 0,1 1 0 0 0,0-1 0 0 0,0 0 0 0 0,0 0 1 0 0,1 0-1 0 0,0-1 0 0 0,1 1 0 0 0,0-1 0 0 0,0 0 0 0 0,0 0 1 0 0,1 0-1 0 0,0 0 0 0 0,0-6-67 0 0,0-5 41 0 0,0-1 0 0 0,1 1 1 0 0,1 0-1 0 0,1 0 0 0 0,3-12-41 0 0,-2 18 11 0 0,0 0 0 0 0,2 0 0 0 0,0 0 0 0 0,0 0 0 0 0,1 1 0 0 0,0 0 0 0 0,1 0 1 0 0,4-6-12 0 0,-7 14 13 0 0,0 0 0 0 0,0 0 0 0 0,0 0 0 0 0,0 1 0 0 0,1-1 0 0 0,-1 1 0 0 0,1 0 0 0 0,0 0 0 0 0,0 0 0 0 0,0 0 0 0 0,3-1-13 0 0,-5 3 5 0 0,0 0 0 0 0,1 0 0 0 0,-1 0 0 0 0,1 1 0 0 0,-1-1 0 0 0,1 1 1 0 0,0-1-1 0 0,-1 1 0 0 0,1 0 0 0 0,-1 0 0 0 0,1 0 0 0 0,0 0 0 0 0,-1 0 0 0 0,1 1 1 0 0,-1-1-1 0 0,1 1 0 0 0,-1 0 0 0 0,1 0 0 0 0,-1-1 0 0 0,1 2 0 0 0,-1-1 1 0 0,1 0-6 0 0,2 2 4 0 0,-1 1 0 0 0,1-1 0 0 0,-1 1 0 0 0,0 0 1 0 0,0 0-1 0 0,0 0 0 0 0,-1 1 0 0 0,0-1 1 0 0,1 1-1 0 0,-2 0 0 0 0,1 0 0 0 0,0 0 0 0 0,-1 0 1 0 0,0 1-5 0 0,2 5 2 0 0,0 1 1 0 0,-1-1-1 0 0,0 1 1 0 0,-1 0 0 0 0,0 0-1 0 0,-1 2-2 0 0,-1 3 16 0 0,0 1 0 0 0,-1-1 0 0 0,-1 0 0 0 0,0 0 0 0 0,-2 0 0 0 0,0-1 0 0 0,0 1 0 0 0,-2-1 0 0 0,0 0 0 0 0,-1 0 0 0 0,0-1 0 0 0,-10 15-16 0 0,16-28 16 0 0,0 0-1 0 0,-1 0 1 0 0,1-1-1 0 0,-1 1 1 0 0,1 0-1 0 0,-1 0 1 0 0,0-1-1 0 0,0 1 1 0 0,1-1-1 0 0,-1 0 1 0 0,0 1-1 0 0,0-1 1 0 0,-2 0-16 0 0,3 0 16 0 0,-1-1 0 0 0,1 1 0 0 0,-1-1 0 0 0,1 0 0 0 0,-1 0 0 0 0,1 1 0 0 0,-1-1 0 0 0,1 0 0 0 0,-1-1 0 0 0,1 1 0 0 0,-1 0 0 0 0,1 0 0 0 0,-1-1 1 0 0,1 1-1 0 0,0 0 0 0 0,-1-1 0 0 0,1 0 0 0 0,-1 1 0 0 0,1-1 0 0 0,0 0 0 0 0,-1 0-16 0 0,-2-1 33 0 0,1-1 1 0 0,0 0-1 0 0,0 1 1 0 0,0-1-1 0 0,0 0 1 0 0,1-1-1 0 0,-1 1 1 0 0,1 0-1 0 0,0-1 1 0 0,0 1-1 0 0,0-1 1 0 0,0 0-1 0 0,0-1-33 0 0,-3-9 58 0 0,1 0-1 0 0,1-1 0 0 0,-1-1-57 0 0,3 11 7 0 0,-1-9-5 0 0,0-1 0 0 0,1 0-1 0 0,1 0 1 0 0,0 0 0 0 0,1 1-1 0 0,1-1 1 0 0,0 0 0 0 0,1 0-1 0 0,3-9-1 0 0,-4 19 0 0 0,-1 0 0 0 0,1 1 0 0 0,0-1 0 0 0,0 0 0 0 0,1 1 0 0 0,-1 0 0 0 0,1-1 0 0 0,0 1 0 0 0,2-2 0 0 0,-4 5 0 0 0,0 0 0 0 0,0 0 0 0 0,0 0 0 0 0,0 0 0 0 0,0 1 0 0 0,0-1 0 0 0,0 0 0 0 0,1 0 0 0 0,-1 1 0 0 0,0-1 0 0 0,0 1 0 0 0,1-1 0 0 0,-1 1 0 0 0,0 0 0 0 0,1-1 0 0 0,-1 1 0 0 0,0 0 0 0 0,1 0 0 0 0,-1 0 0 0 0,0 0 0 0 0,1 0 0 0 0,-1 0 0 0 0,0 0 0 0 0,1 0 0 0 0,-1 1 0 0 0,0-1 0 0 0,1 0 0 0 0,-1 1 0 0 0,0-1 0 0 0,1 1 0 0 0,-1 0 0 0 0,0-1 0 0 0,0 1 0 0 0,0 0 0 0 0,0 0 0 0 0,0 0 0 0 0,1 0 0 0 0,1 2-4 0 0,1 1 0 0 0,-1 0 0 0 0,0 0 0 0 0,0 0 0 0 0,0 0 0 0 0,0 0 0 0 0,-1 1 0 0 0,0-1 0 0 0,0 1 0 0 0,0 0 0 0 0,0 0 0 0 0,0 4 4 0 0,2 5-12 0 0,-1 1-1 0 0,-1 1 1 0 0,0 8 12 0 0,0-1-11 0 0,-2-1 0 0 0,-1 0 0 0 0,-1 1 0 0 0,-2 7 11 0 0,2-16-3 0 0,-1 0 0 0 0,-1 0-1 0 0,0 0 1 0 0,-1 0 0 0 0,-1-1-1 0 0,0 0 1 0 0,-3 4 3 0 0,7-14 17 0 0,0 1 0 0 0,0-1 0 0 0,-1 1-1 0 0,1-1 1 0 0,-1 0 0 0 0,0 0 0 0 0,0 0 0 0 0,0-1-1 0 0,0 1 1 0 0,-4 1-17 0 0,5-3 8 0 0,1 0 0 0 0,-1 0 0 0 0,1-1 0 0 0,-1 1 0 0 0,0-1 0 0 0,1 1 0 0 0,-1-1 0 0 0,0 0 0 0 0,1 0 0 0 0,-1 1 0 0 0,0-1 0 0 0,0 0 0 0 0,1-1 0 0 0,-1 1 0 0 0,0 0 0 0 0,1 0 0 0 0,-1-1 0 0 0,0 1 0 0 0,1-1 0 0 0,-1 1 0 0 0,0-1 0 0 0,1 0 0 0 0,-1 0 0 0 0,1 0 0 0 0,0 0 0 0 0,-1 0 0 0 0,1 0-8 0 0,-2-1 18 0 0,1 1 0 0 0,0-1 0 0 0,0 0 0 0 0,0-1 0 0 0,0 1 0 0 0,0 0 0 0 0,1-1 0 0 0,-1 1 0 0 0,1-1 0 0 0,-1 1 0 0 0,1-1 0 0 0,0 1 0 0 0,0-2-18 0 0,0-1 11 0 0,0 1-1 0 0,0-1 0 0 0,0 1 1 0 0,1-1-1 0 0,-1 0 0 0 0,1 1 1 0 0,1-1-1 0 0,-1 0-10 0 0,2-7 1 0 0,0 0-1 0 0,1 1 1 0 0,0-1-1 0 0,1 1 1 0 0,0 0-1 0 0,2-2 0 0 0,-1 2-502 0 0,1 1 0 0 0,0-1 1 0 0,1 2-1 0 0,0-1 0 0 0,2-2 502 0 0,2-3-5261 0 0,-2-1-1617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0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1 152 8751 0 0,'0'0'674'0'0,"1"2"-350"0"0,-1 1-189 0 0,3 5 806 0 0,-3-7-843 0 0,1-1 0 0 0,-1 1 0 0 0,1 0 0 0 0,0-1 0 0 0,-1 1-1 0 0,1-1 1 0 0,0 1 0 0 0,0-1 0 0 0,-1 1 0 0 0,1-1 0 0 0,0 1-98 0 0,0-1 156 0 0,2 2-3 0 0,-1-1 1 0 0,1 0-1 0 0,0 0 1 0 0,-1 0-1 0 0,1 0 1 0 0,0 0-1 0 0,0-1 0 0 0,0 1 1 0 0,0-1-1 0 0,0 0 1 0 0,0 0-1 0 0,0 0 1 0 0,0 0-1 0 0,-1 0 1 0 0,2-1-154 0 0,8-1 489 0 0,-1-1 0 0 0,0 0 0 0 0,4-2-489 0 0,9-2 598 0 0,5-3 228 0 0,0 0 1 0 0,22-13-827 0 0,-34 14-44 0 0,0 0-1 0 0,-1-2 1 0 0,-1 0 0 0 0,0-1 0 0 0,-1 0 0 0 0,3-4 44 0 0,14-12-2147 0 0,-22 19 496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12.4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263 442 4607 0 0,'0'0'354'0'0,"-2"0"-105"0"0,-2-1 276 0 0,-1 1 1 0 0,0-1-1 0 0,0 0 0 0 0,0 0 1 0 0,0 0-1 0 0,1-1 0 0 0,-2 0-525 0 0,-34-17 2578 0 0,33 16-2238 0 0,-3-3 305 0 0,0 1 0 0 0,0-1 0 0 0,0-1 0 0 0,1 0 0 0 0,-7-6-645 0 0,11 8 206 0 0,1 1-1 0 0,0-1 1 0 0,0 0 0 0 0,0 0-1 0 0,1 0 1 0 0,0-1 0 0 0,0 1-1 0 0,0-1 1 0 0,0 0 0 0 0,1 0 0 0 0,-1-3-206 0 0,-1-7 170 0 0,1-1 0 0 0,1 1 0 0 0,0-1 0 0 0,1 0 1 0 0,1 1-1 0 0,0-1 0 0 0,2 0 0 0 0,0 0 1 0 0,0 1-1 0 0,2 0 0 0 0,0-1 0 0 0,3-7-170 0 0,-5 19 65 0 0,1-1-1 0 0,0 0 1 0 0,0 1-1 0 0,0 0 1 0 0,0-1-1 0 0,1 1 1 0 0,0 0-1 0 0,0 1 1 0 0,0-1-1 0 0,2 0-64 0 0,-4 3 15 0 0,0 0 0 0 0,1 0 0 0 0,-1 0 0 0 0,1 1 0 0 0,0-1 0 0 0,-1 1 0 0 0,1-1 0 0 0,0 1 0 0 0,0 0 0 0 0,0 0 0 0 0,0 1 0 0 0,-1-1 0 0 0,1 0 0 0 0,0 1 0 0 0,0 0 0 0 0,1 0 0 0 0,-1 0 0 0 0,0 0 0 0 0,0 0 0 0 0,0 1 0 0 0,2 0-15 0 0,0 0 3 0 0,-1 0 0 0 0,1 1 0 0 0,0 0 0 0 0,0 0 0 0 0,-1 1 0 0 0,1-1 0 0 0,-1 1-1 0 0,0 0 1 0 0,1 0 0 0 0,-2 0 0 0 0,1 1 0 0 0,0-1 0 0 0,2 4-3 0 0,-2-2 9 0 0,0 2 1 0 0,0-1-1 0 0,0 0 1 0 0,-1 1-1 0 0,0-1 1 0 0,0 1-1 0 0,0 0 0 0 0,-1 0 1 0 0,0 1-10 0 0,1 6 15 0 0,-1-1 1 0 0,0 1-1 0 0,-1 0 0 0 0,0 0 1 0 0,-1 0-1 0 0,-1 0 1 0 0,0 0-1 0 0,-1-1 1 0 0,-3 14-16 0 0,1-13 18 0 0,-1 1 1 0 0,0-1 0 0 0,-1 1-1 0 0,0-1 1 0 0,-1-1 0 0 0,-8 12-19 0 0,11-19 33 0 0,-1 0-1 0 0,0 0 1 0 0,0-1 0 0 0,0 0 0 0 0,0 0-1 0 0,-1 0 1 0 0,-1 1-33 0 0,3-4 49 0 0,0 1 1 0 0,0-1-1 0 0,0 0 0 0 0,0 0 1 0 0,-1 0-1 0 0,1-1 0 0 0,-1 1 1 0 0,1-1-1 0 0,-1 0 0 0 0,1-1 1 0 0,-4 1-50 0 0,5-1 42 0 0,-1 0 0 0 0,1 0 1 0 0,0 0-1 0 0,0-1 0 0 0,0 0 1 0 0,0 1-1 0 0,0-1 1 0 0,0 0-1 0 0,0 0 0 0 0,0-1 1 0 0,1 1-1 0 0,-1-1 1 0 0,0 1-1 0 0,1-1 0 0 0,-1 0 1 0 0,1 0-1 0 0,-1 0 0 0 0,1 0 1 0 0,0-1-1 0 0,0 1 1 0 0,-1-2-43 0 0,-5-6 109 0 0,1-1 0 0 0,1 0 0 0 0,-1 0 0 0 0,-1-8-109 0 0,5 12 23 0 0,-2-2-5 0 0,0-1 0 0 0,1 0 0 0 0,0-1 0 0 0,1 1-1 0 0,0-1 1 0 0,1 1 0 0 0,0-1 0 0 0,1 0 0 0 0,0-5-18 0 0,1 3 0 0 0,0 2 0 0 0,0 0 0 0 0,0 0 0 0 0,1 0 0 0 0,1 0 0 0 0,2-11 0 0 0,0 9 0 0 0,-3 6 0 0 0,1-1 0 0 0,1 1 0 0 0,0-1 0 0 0,-2 6 0 0 0,-1 1 0 0 0,1-1 0 0 0,0 0 0 0 0,0 0 0 0 0,0 1 0 0 0,1-1 0 0 0,-1 1 0 0 0,0-1 0 0 0,1 1 0 0 0,-1-1 0 0 0,1 1 0 0 0,-1 0 0 0 0,1 0 0 0 0,0 0 0 0 0,8-3 0 0 0,-8 4 0 0 0,0 0 0 0 0,0 0 0 0 0,0 1 0 0 0,0-1 0 0 0,0 1 0 0 0,-1-1 0 0 0,1 1 0 0 0,0-1 0 0 0,0 1 0 0 0,-1 0 0 0 0,1 0 0 0 0,0 0 0 0 0,-1 0 0 0 0,1 0 0 0 0,-1 0 0 0 0,0 0 0 0 0,1 0 0 0 0,-1 1 0 0 0,1 0 0 0 0,1 2 0 0 0,1 0 0 0 0,-1 0 0 0 0,0 0 0 0 0,0 1 0 0 0,-1 0 0 0 0,1 0 0 0 0,0 3 17 0 0,0 0 1 0 0,0-1-1 0 0,-1 1 0 0 0,0 0 1 0 0,0 1-1 0 0,-1-1 0 0 0,0 4-17 0 0,-1 5 34 0 0,0 0 1 0 0,-1 0-1 0 0,-1 3-34 0 0,1-13 0 0 0,0 1 0 0 0,-4 7 0 0 0,1-1 0 0 0,3-11 2 0 0,0 1 0 0 0,0-1 1 0 0,-1 0-1 0 0,0 1 0 0 0,0 0-2 0 0,1-3 58 0 0,1-1 33 0 0,0 0 5 0 0,-2 0-72 0 0,1 0 0 0 0,-1 0-1 0 0,0-1 1 0 0,1 1 0 0 0,-1-1 0 0 0,1 1-1 0 0,-1-1 1 0 0,0 1 0 0 0,1-1 0 0 0,-1 0-1 0 0,1 0 1 0 0,0 0 0 0 0,-1 0 0 0 0,1 0-1 0 0,0 0 1 0 0,-1 0 0 0 0,1 0 0 0 0,0 0-1 0 0,0-1 1 0 0,0 1 0 0 0,0 0 0 0 0,0-1-1 0 0,0 1 1 0 0,1-1 0 0 0,-1 1 0 0 0,0-1-1 0 0,1 1 1 0 0,-1-1 0 0 0,1-1-24 0 0,-2-2 25 0 0,1 0-1 0 0,0 0 1 0 0,0-1-1 0 0,1 1 1 0 0,0 0-1 0 0,0-1 1 0 0,0 1-1 0 0,1-4-24 0 0,0 4 1 0 0,0-1 0 0 0,0 1-1 0 0,0 0 1 0 0,1 0-1 0 0,0 0 1 0 0,0 1-1 0 0,0-1 1 0 0,1 0 0 0 0,0 1-1 0 0,0-1 1 0 0,0 1-1 0 0,0 0 1 0 0,0 0-1 0 0,1 0 1 0 0,0 1-1 0 0,0-1 1 0 0,0 1 0 0 0,0 0-1 0 0,1 0 0 0 0,5-2 0 0 0,-8 3-2 0 0,2 1 5 0 0,13 2-57 0 0,-14-2 44 0 0,1 2 11 0 0,9 5-79 0 0,7 5-237 0 0,-18-10 226 0 0,-2-1-3 0 0,0 0-17 0 0,0 0-10 0 0,0 0-1 0 0,0 0 7 0 0,0 0 27 0 0,0 0 13 0 0,0 1 1 0 0,0 2 43 0 0,0-2 15 0 0,0 1 0 0 0,0 0 1 0 0,0 0-1 0 0,0-1 1 0 0,-1 1-1 0 0,1 0 0 0 0,0-1 1 0 0,-1 1-1 0 0,0 0 14 0 0,-5 11-78 0 0,4-10 76 0 0,-4 5 2 0 0,0-3-11 0 0,4-4-31 0 0,-6 0 31 0 0,1-2 11 0 0,6 1 0 0 0,0-1 0 0 0,0 1-1 0 0,0-1 1 0 0,0 0 0 0 0,0 1-1 0 0,0-1 1 0 0,0 0 0 0 0,1 0-1 0 0,-1 0 1 0 0,0 0 0 0 0,1 0-1 0 0,-1 0 1 0 0,1 0 0 0 0,-1 0-1 0 0,1 0 1 0 0,-1 0 0 0 0,1 0-1 0 0,-1 0 1 0 0,0-4 15 0 0,0 0-1 0 0,1 0 0 0 0,-1 1 0 0 0,1-1 0 0 0,0-3-14 0 0,1 5 59 0 0,3-1-47 0 0,-3 3-12 0 0,-1 1 0 0 0,1 0 0 0 0,-1 0 0 0 0,1 0 0 0 0,0 0 0 0 0,-1 0 0 0 0,1 0 0 0 0,0 0 0 0 0,-1 1 0 0 0,1-1 0 0 0,-1 0 0 0 0,1 0 0 0 0,0 0 0 0 0,0 1 0 0 0,2 0 0 0 0,0 1 0 0 0,0 0 0 0 0,-1 0 0 0 0,1 0 0 0 0,0 0 0 0 0,-1 0 0 0 0,1 0 0 0 0,-1 1 0 0 0,0-1 0 0 0,0 1 0 0 0,0 0 0 0 0,0 0 0 0 0,0 0 0 0 0,0-1 0 0 0,-1 2 0 0 0,0-1 0 0 0,5 9 0 0 0,-2 1 0 0 0,0 0 0 0 0,1 6 0 0 0,-2-8 0 0 0,-1 0 7 0 0,0 0-1 0 0,-1 0 0 0 0,0 0 1 0 0,0 0-1 0 0,-1 0 1 0 0,-1 0-1 0 0,0 0 0 0 0,0 0 1 0 0,-1-1-1 0 0,-3 11-6 0 0,0-11 0 0 0,0-3 16 0 0,4-7-12 0 0,1 0-1 0 0,0 0 1 0 0,-1 0-1 0 0,1 0 1 0 0,-1 0 0 0 0,1 0-1 0 0,-1 0 1 0 0,1 0-1 0 0,0 0 1 0 0,-1 0-1 0 0,1 0 1 0 0,-1 0 0 0 0,1 0-1 0 0,0 0 1 0 0,-1 0-1 0 0,1-1 1 0 0,-1 1-1 0 0,1 0 1 0 0,0 0-1 0 0,-1 0 1 0 0,1-1 0 0 0,0 1-1 0 0,-1 0 1 0 0,1-1-4 0 0,-1 1 10 0 0,-2-2 10 0 0,1 0 0 0 0,-1 0 0 0 0,0-1 0 0 0,1 1-1 0 0,-1-1 1 0 0,1 0 0 0 0,0 1 0 0 0,0-1 0 0 0,0 0 0 0 0,0 0-1 0 0,0-1 1 0 0,0-1-20 0 0,-3-7 114 0 0,0 0 1 0 0,-2-12-115 0 0,3 9 53 0 0,-2-8 10 0 0,0 0 0 0 0,1-4-63 0 0,3 17 15 0 0,1 0 0 0 0,1 0 0 0 0,-1 0 0 0 0,2-1 0 0 0,-1 1 0 0 0,2-2-15 0 0,-1 4-15 0 0,0 6-54 0 0,-1 2-123 0 0,1 2-512 0 0,9 6-209 0 0,1 2-42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5:35:51.93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2475 9234 5519 0,'0'0'496'0,"0"0"-496"0,0 0 0 0,0 0 0 16,0 0 288-16,0 0-32 0,-8 6-16 0,8-6 0 16,-7 6 400-16,7-6 64 0,-7 6 32 0,7-6 0 15,-7 7 32-15,-1 2 0 0,-1-3 0 0,0 3 0 16,0-4-320-16,-1 2-48 0,-5 0-16 0,2-2 0 15,-2 8-16-15,0-3-16 0,-4 0 0 0,-2 3 0 16,-2-3-16-16,-1 3 0 0,-1 1 0 0,1-3 0 16,0 1 16-16,-6-1 0 0,-1-3 0 0,-5 3 0 0,-1 0-16 15,0 0 0-15,-3-2 0 0,1 0 0 0,4-2-112 0,0 2-32 16,2-2 0-16,2 3 0 0,0-2-192 0,4 0 0 16,3-3 0-16,0 2 0 0,0-1 176 0,2-2-176 15,2 0 192-15,0 0-192 0,-1-3 128 0,4-2-128 16,0-2 0-16,3 2 0 0,3 0 0 0,0 1 160 15,3 0-160-15,8 0 128 0,0 0 0 0,0 0-128 16,0 0 192-16,0 0-64 0,0 0 64 0,0 0 16 16,0-12 0-16,0 12 0 0,0 0-80 0,0 0 0 15,0 0-128-15,0 0 192 0,11 0-192 0,-11 0 0 16,0 0 0-16,8 9 0 0,-8-9 0 0,6 14 0 16,-2 1-128-16,-4 1 128 0,-4 1 0 0,-1 6 0 0,1 0 0 0,-2 4 0 15,-1 1 0-15,-3 0 0 16,0-4 0-16,0 1 0 0,0 3 0 0,-3-2 0 0,-2 2 0 0,-1-4 0 15,0 1 0-15,1-3 0 0,-1-3 0 0,2 0 0 16,0-4 0-16,3-1 192 0,0-4-16 0,2 3-16 16,0 0 112-16,2-3 32 0,2 1 0 0,5-11 0 15,-5 7-160-15,5-7-16 0,0 0-128 0,0 0 192 16,0 0-192-16,0 0 0 0,0 0 0 0,0 0 0 16,0 0 256-16,0 0-64 0,0 0 0 0,0 0 0 15,12 4 64-15,0-1 16 0,2-3 0 0,4-1 0 16,1-3 112-16,4 2 0 0,1-1 16 0,3 1 0 15,2 0-400-15,2 1 0 0,1 1 0 0,-1-2 0 16,1-5 0-16,1 2 0 0,-2 3-144 0,-1-1 144 16,3-2 0-16,0 5 0 0,3 0 0 0,1 0 0 0,-2-1 0 15,5-1 0-15,-1 1 128 0,2 2-128 0,-2 1 0 0,1 1 0 16,-2-1-128-16,-3-2 128 0,-3-4 0 0,2 4 0 16,-1 0 0-16,-1 4 144 0,-3 0-144 15,-2 1 0-15,-1 2 0 0,-6 0 0 0,0-1 0 0,-2 2 0 16,-3-5 0-16,-2 2 128 0,-3 3-128 0,-1-3 0 15,-9-5 0-15,0 0 0 0,0 0 0 0,0 0 0 16,0 0 160-16,0 0-160 0,0 0 368 0,0 0-48 16,0 0 0-16,-6 3 0 0,6-3-80 0,-9 0-32 15,0-2 0-15,9 2 0 0,-4-7 32 0,2-5 0 16,-1 2 0-16,3 1 0 0,1-3-32 0,2 1 0 16,2-1 0-16,1-3 0 0,1-1-208 0,0 0 144 15,2-2-144-15,0 0 128 0,3 0-128 0,0-2 0 16,1-3 144-16,0 2-144 0,-2 1 128 0,3 0-128 0,3 0 160 0,0-2-160 15,2 1 224-15,2-2-48 0,-2-3-16 0,0 3 0 16,-1-5-160-16,-2 3 160 0,-1 1-160 0,-1-2 160 16,-1 5-160-16,-1-3 0 0,-1-3 144 0,-2 3-144 15,-4-3 192-15,0 3-48 0,0-3 0 0,-7 3 0 16,-5 3 288-16,-2-1 48 0,-3 0 16 0,-5 3 0 16,-4 0-64-16,-5-1-16 0,-4 0 0 0,-5 0 0 15,-2 1-272-15,1 2-144 0,-6 0 160 0,4 4-160 16,-1 4 0-16,4 1 0 0,2 4 0 0,5 2 0 15,4 1-224-15,3 1-144 0,2 3-16 0,7 2-16 16,4 0-1984-16,8-5-400 16</inkml:trace>
  <inkml:trace contextRef="#ctx0" brushRef="#br0" timeOffset="1620.94">21960 9265 10527 0,'0'0'464'0,"11"-3"112"0,-11 3-576 0,11-4 0 0,-3-2 0 0,-8 6 0 0,0 0 208 0,11-2-64 16,-11 2-16-16,0 0 0 0,0 0 0 0,0 0 0 15,0 0 0-15,0 0 0 0,0 0 256 0,0 0 64 16,0 0 0-16,0 0 0 0,-11 4-80 0,-1 4-16 15,-2-3 0-15,0 0 0 0,0 2-80 0,0-1-16 16,0-3 0-16,2 1 0 0,-2-1 80 0,2 2 16 16,-1-1 0-16,-1-2 0 0,-3 2 128 0,1 1 32 15,-2 0 0-15,-2-2 0 0,-3 0-192 0,-4 1-16 16,2 1-16-16,-3-1 0 0,-4 0-32 0,-1 1-16 16,4 3 0-16,0-4 0 0,1-2-64 0,0 1-16 15,1-1 0-15,-2 2 0 0,1-4-160 0,1-1 160 16,0-2-160-16,1 3 160 0,-1 0-160 0,0 0 128 15,-2 0-128-15,2 3 128 0,1-1-128 0,0 0 0 0,3-2 144 0,-2 1-144 16,-1 0 160-16,2 2-32 0,3-2-128 0,0 0 192 16,2-2-192-16,4-2 0 0,2 1 0 0,2 1-160 15,-1-2 160-15,2-1 128 0,-1 2-128 0,2-1 176 16,9 3 0-16,-8-2 0 0,1-1 0 0,7 3 0 16,0 0-16-16,0 0 0 0,0 0 0 0,0 0 0 15,0 0 48-15,0 0 16 0,0 0 0 0,0 0 0 16,6 8 112-16,2 2 32 0,-1-4 0 0,1 6 0 15,1 3-160-15,0-2-16 0,-2 1-16 0,1 0 0 16,0 1-176-16,-1 3 0 0,-2 1 0 0,0 2 0 16,1 6 0-16,0 1 0 0,0 4 0 0,1 2 0 15,0-1 0-15,2 1 0 0,0 1 0 0,0 0 0 16,-1 1 0-16,-1-1 0 0,1-2 0 0,-1-2 0 16,0-3 0-16,-2-5 0 0,0-2 0 0,0-1 0 0,0-4 0 15,0-1 0-15,-1-1 0 0,0-2 0 0,1-1 0 16,-1 3 0-16,-2-1 144 0,1-3-144 0,-3-10 0 0,2 13 144 15,-2-13-144-15,0 12 0 0,0-3 128 0,0-9-128 16,0 0 0-16,0 0 0 0,0 0 0 0,0 0 128 16,-5 11-128-16,5-11 0 0,0 0 192 0,0 0-64 15,0 0 0-15,0 0-128 0,0 0 256 0,0 0-48 16,0 0-16-16,0 0 0 0,0 0 48 0,0 0 0 16,12-8 0-16,-1 3 0 0,2 4-112 0,1-2 0 15,4 2-128-15,1-3 192 0,0 0-192 0,1 3 0 16,0 0 128-16,6-1-128 0,-2 1 0 0,1 1 0 15,2 0 0-15,1 0 0 0,3 3 0 0,-1-2 0 16,1-1 0-16,2 0 0 0,2 0 0 0,2 0 0 0,-1 1 0 16,-2-1 0-16,0 0 0 0,-2 1 0 0,0 2 0 0,-2 1 0 15,0-2 0-15,-1 1 0 0,-2 3 0 0,-1 1 0 16,1-5 0-16,-4 1 0 0,-3 2 0 0,-1 2 0 16,-3-2 0-16,-3-1 0 0,0 1 0 0,-1 2 0 15,-2-4 0-15,-10-3 0 0,10 6 0 0,-10-6 0 16,0 0 0-16,10 3 0 0,-10-3 0 0,0 0 0 15,0 0 0-15,0 0 0 0,0 0 0 0,0 0 0 16,0 0 160-16,0 0-160 0,0 0 160 0,1-9-160 16,-2-2 144-16,-4 0-144 0,1-3 128 0,-1-4-128 15,0 0 272-15,0-1-16 0,0-6-16 0,1-1 0 16,0-2 48-16,2-1 16 0,-5-5 0 0,2-2 0 16,0-5-128-16,0-4-32 0,0 0 0 0,1 1 0 15,0 3-144-15,1-2 0 0,-2 5 144 0,1 3-144 0,-1 6 0 0,1 2 0 16,-1 8 0-16,1 4 0 0,-1 4 0 0,0 2 0 15,5 9-128-15,-9-2 128 16,0 6-1888-16,0 9-288 0,0 7-64 0,3 3-16 16</inkml:trace>
  <inkml:trace contextRef="#ctx0" brushRef="#br0" timeOffset="2987.66">21872 11035 11055 0,'0'0'976'0,"12"-7"-784"0,-3 2-192 0,-9 5 0 16,8-6 1008-16,-8 6 144 0,0 0 48 0,0 0 0 16,0 0-736-16,0 0-144 0,0 0-16 0,0 0-16 15,0 0-96-15,-11 0-32 0,-3-1 0 0,-1 2 0 16,-2 2 160-16,-1 2 48 0,-2-2 0 0,-3 3 0 15,2-4 80-15,-2-1 0 0,0 2 16 0,-1 2 0 16,-3 3-64-16,-2-3-16 0,-6 1 0 0,2 2 0 16,2-5-48-16,-4 1-16 0,-2-1 0 0,2 1 0 15,2-4-48-15,0 3-16 0,1 3 0 0,0-1 0 16,3 0-256-16,1-1 0 0,3-2 128 0,2-1-128 16,2-2 192-16,4 0 0 0,1 1-16 0,4-1 0 15,0-1 176-15,3 1 32 0,0-5 16 0,9 6 0 16,0 0 112-16,0 0 32 0,0 0 0 0,0 0 0 15,-6-5-400-15,6 5-144 0,0 0 0 0,0 0 144 0,0 0-144 16,0 0 128-16,0 0-128 0,10-3 128 0,-10 3-128 0,13 3 0 16,-2 0 0-16,0 4-176 0,-1-2 176 0,1 4 0 15,-3 1 0-15,2 4 0 0,-2 1 0 0,-1 2 0 16,-2-3 0-16,-2 1 0 0,-2 0 0 0,-1 2 0 16,-1 0 0-16,-2 4 0 0,-2 2 0 0,-2 1 0 15,-1-4 0-15,-4 4 0 0,1 4 0 0,-2 0 0 16,-1 0 0-16,-1-2 0 0,-1-2 0 0,-2-1 0 15,0 0 0-15,1-1 0 0,1-1 0 0,1-2 0 16,-1-1 0-16,4-1 0 0,-4 0 0 0,2-1 0 16,1 0 0-16,0 0 0 0,-1-1 0 0,2 1 0 15,2-1 0-15,0 1 128 0,1 0-128 0,2-1 0 0,-1-2 0 0,2-1 128 16,-1 1-128-16,3-4 0 0,4-9 0 0,-3 11 0 16,0-4 0-16,3-7 128 0,0 0-128 0,0 0 0 15,6 10 0-15,-6-10 0 0,12 5 0 0,2-2 128 16,0-2-128-16,2-1 0 0,2 0 128 0,1-1-128 15,0-2 0-15,0 1 128 0,3 0-128 0,2 0 0 16,3-2 0-16,-1 3 0 0,1-2 0 0,1 1 128 16,0-1-128-16,3 2 0 0,-1 1 0 0,-1 1 128 15,-1 2-128-15,-1 0 0 0,-2 4 0 0,1-2 0 16,-1-1 0-16,2-1 0 0,0 5 0 0,-3-2 0 16,-3 5 0-16,1-5 0 0,-3 0 0 0,4 3 0 15,-1 3 0-15,-3-3 0 0,-2 2 0 0,-1-3 0 16,-2 0 0-16,-2-1 0 0,1 0 0 0,-1 1 0 15,-1-4 0-15,-1 1 0 0,2 0 0 0,-12-5 0 16,10 6 0-16,0 1 0 0,-10-7 0 0,11 7 0 0,-2-3 0 0,-9-4 128 16,0 0-128-16,10 5 0 0,-10-5 0 0,0 0 144 15,0 0-144-15,11 0 0 0,-11 0 160 0,10-3-160 16,-5-3 128-16,1-2-128 0,-6 8 224 0,8-8-32 16,-2-7-16-16,1 2 0 0,0 1 96 0,1-3 32 15,-1-1 0-15,2-3 0 0,0-2-32 0,0-2 0 16,0 4 0-16,1-4 0 0,2-2-144 0,-1-4-128 15,0-3 144-15,2 0-144 0,1 1 128 0,1-5-128 16,3-3 0-16,0-2 0 0,-3 0 128 0,1-5-128 16,-2 1 0-16,-3-4 144 0,0 2 48 0,0 3 0 0,-3 3 0 15,0 3 0-15,-3 0 192 0,-1 7 32 0,-3 2 16 16,2 8 0-16,-2 1-240 0,2 4-64 16,-6 1 0-16,3 3 0 0,0 3-128 0,0 9 0 0,-2-10 0 15,-4 3 0-15,0 1 0 0,6 6-144 0,-9-6 144 0,9 6-160 31,-10-4-288-31,0 2-64 0,-2 2-16 0,2 0 0 16,0 0-384-16,0 2-80 0,0 2-16 0,1 4-12688 0</inkml:trace>
  <inkml:trace contextRef="#ctx0" brushRef="#br0" timeOffset="4520.6">20424 12846 5519 0,'0'0'240'0,"0"0"64"0,0 0-304 0,0 0 0 16,0 0 0-16,0 0 0 0,0 0 2016 0,0 0 352 15,0 0 64-15,0 0 0 0,0 0-1472 0,0 0-320 16,0 0-48-16,0 0-16 0,0 0-208 0,0 0-48 16,-7 5-16-16,-5 3 0 0,-2-6 64 0,-2 2 16 15,-2 0 0-15,0 1 0 0,-1-2 64 0,0 0 0 16,-5 0 16-16,-1-1 0 0,-2 1 64 0,-1 0 16 16,-1-3 0-16,-1 0 0 0,-1 1 96 0,-2-1 32 0,-2-1 0 15,0-3 0-15,-1 1-160 0,-2 1-48 0,-1 2 0 16,-1-3 0-16,2 1-208 0,0-1-32 0,0-2-16 0,0 2 0 15,-2 1-208-15,1 1 144 0,2-1-144 0,-1 2 128 16,-3-2-128-16,4-1 0 0,4-1 144 0,1 3-144 16,-1-3 128-16,7 3-128 0,-1 0 160 0,5 1-160 15,2 0 192-15,2 0-64 0,2-1-128 0,4 1 192 16,0 0-48-16,3 1-16 0,9-1 0 0,-9 2 0 16,9-2 0-16,0 0 0 0,-8 3 0 0,8-3 0 15,0 0-128-15,0 0 0 0,-6 9 0 0,6-9 0 16,-4 11 0-16,1-1 0 0,3-10 0 0,-1 13 0 15,0-1 0-15,-2 0 0 0,2 2 0 0,0 0-176 16,-2 0 176-16,1 3 0 0,-1-2 0 0,-1 2 0 0,1-3 0 16,-3 1 0-16,1-3 0 0,-2 6 0 0,-1 3 0 0,-2-2 0 15,2 0 0-15,-2 0 0 16,4 4 0-16,-2 3 0 0,2-1 0 0,-1-1 0 0,-1 0 0 0,0-1 0 16,2-2 0-16,-1 1 0 0,1 1 0 0,0-3 0 15,-1-2 0-15,1 1 0 0,-2 1 0 0,3 1 0 16,-1-2 0-16,1 0 0 0,-4 1 0 0,2-2 0 15,0-3 0-15,0 0 0 0,1-2 0 0,1-4 0 16,-1 1 0-16,1-3 0 0,5-7 0 0,0 0 144 16,0 0-144-16,-4 8 0 0,4-8 208 0,0 0-64 15,0 0-16-15,0 0 0 0,0 0-128 0,0 0 0 16,0 0 0-16,9 6 0 0,-9-6 0 0,11 1 0 16,-1 0 0-16,2-1 128 0,-2-2-128 0,1-2 192 0,1-3-192 15,-1 5 192-15,-1-1-192 0,2 1 0 0,2 2 0 0,1-2 0 16,2 2 0-16,0 0 128 0,1 2-128 0,2-2 0 15,1 0 0-15,2 1 0 0,-3 3 0 0,4-2 0 16,3 2 0-16,0-3 0 0,3 1 128 0,1-1-128 16,3 0 0-16,0 1 0 0,1-2 0 0,-1 1 0 15,-2 0 0-15,-1 0 0 0,1 1 0 0,-1-182 0 16,-2 366 0-16,-1-182 0 0,0 0 0 0,-3 1 0 16,-1 0 0-16,-1 0 0 0,0-1 0 0,1 1 0 15,-1 1 0-15,0-2 0 0,-4 1 0 0,2 1 0 16,-2-1 0-16,2-1 0 0,0 0 0 0,-2 1 0 15,-2-2 0-15,-1 1 0 0,-1-2 0 0,-2 3 0 0,-2 2 0 16,1-4 0-16,-2-1 0 0,-10-2 0 16,11 3 0-16,-11-3 0 0,10 3 0 0,-10-3 128 0,10 6-128 0,-10-6 0 15,9 4 0-15,-9-4 0 0,0 0 0 0,0 0 0 16,0 0 0-16,9 4 0 16,-9-4 0-16,0 0 0 0,0 0 144 0,0 0-144 0,0 0 128 0,0 0-128 15,0 0 128-15,7-6-128 0,-5-5 256 0,-2 11-32 16,1-7 0-16,-1-5 0 0,0 3 144 0,0-3 16 15,0 0 16-15,0 1 0 0,3-3-144 0,0-4-48 16,-1-1 0-16,3-1 0 0,0-2 48 0,4-3 0 16,-1-1 0-16,1-3 0 0,1 0 0 0,1-2 16 15,2-4 0-15,2-5 0 0,2-2 96 0,1-2 16 16,-1-4 0-16,2-3 0 0,2-1 64 0,-1-4 0 16,-1 0 16-16,-2 2 0 0,-3 0 0 0,-3 3 0 0,-1 5 0 0,-2 4 0 15,-3 8-32-15,0 6-16 0,-1 2 0 16,-2 6 0-16,1 2-288 0,-2 4-128 0,-1 14 128 0,4-7-128 15,-1-6 0-15,-3 13 0 0,0 0 0 0,0 0 0 32,0 0-944-32,0 0-160 0,0 0-48 0,3 19 0 15,0 3-1664-15,-1 3-320 0,0 9-80 0,-4 5-16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9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127 927 6391 0 0,'0'0'291'0'0,"0"0"-4"0"0,0 3-187 0 0,0-1-3 0 0,-1 2-63 0 0,1 0 4524 0 0,-1-5-4469 0 0,1 0 1 0 0,-1 0-1 0 0,0 0 0 0 0,1 0 1 0 0,-1-1-1 0 0,0 1 1 0 0,1 0-1 0 0,-2 0-89 0 0,-2-5 214 0 0,-6-16 160 0 0,1 0-1 0 0,0 0 1 0 0,2-1 0 0 0,1 0-1 0 0,1-1-373 0 0,-8-29 356 0 0,-6-19 658 0 0,-8-74-1014 0 0,22 104 102 0 0,2 0 0 0 0,1-1 0 0 0,3-24-102 0 0,1 54 0 0 0,2 2 0 0 0,3 3 0 0 0,-6 7 0 0 0,-1 1 0 0 0,1 0 0 0 0,0-1 0 0 0,-1 1 0 0 0,1-1 0 0 0,0 1 0 0 0,-1 0 0 0 0,1 0 0 0 0,0 0 0 0 0,0-1 0 0 0,-1 1 0 0 0,2 0 0 0 0,1 0 5 0 0,0 0 0 0 0,0 1 0 0 0,0-1 0 0 0,0 1 0 0 0,0 0 0 0 0,0 0 0 0 0,0 0 0 0 0,0 0 0 0 0,0 0 0 0 0,0 0 0 0 0,-1 1 0 0 0,4 1-5 0 0,4 4 2 0 0,0 1 0 0 0,5 4-2 0 0,30 30 38 0 0,27 32-38 0 0,18 18 26 0 0,3 1-26 0 0,-74-74 65 0 0,1-2-1 0 0,0 0 0 0 0,1-1 1 0 0,5 2-65 0 0,-24-17 31 0 0,1 0 0 0 0,-1 1 1 0 0,0-1-1 0 0,0 0 1 0 0,1 0-1 0 0,-1 0 0 0 0,0 0 1 0 0,1-1-1 0 0,-1 1 1 0 0,1-1-1 0 0,-1 1 1 0 0,2-1-32 0 0,-3 0 23 0 0,1 0 1 0 0,-1 0 0 0 0,0 0 0 0 0,0-1 0 0 0,1 1 0 0 0,-1 0 0 0 0,0-1 0 0 0,0 1 0 0 0,1-1 0 0 0,-1 1 0 0 0,0-1-1 0 0,0 0 1 0 0,0 1 0 0 0,0-1 0 0 0,0 0 0 0 0,0 0 0 0 0,0 0 0 0 0,0 0 0 0 0,0 0 0 0 0,0 0 0 0 0,-1 0-1 0 0,1 0 1 0 0,0 0 0 0 0,0-1-24 0 0,2-3 84 0 0,-1 0 0 0 0,0-1 0 0 0,0 1 0 0 0,-1-1 0 0 0,1 1 0 0 0,-1-1 0 0 0,0 1 0 0 0,-1-5-84 0 0,1-4 212 0 0,-1-1 0 0 0,-2-13-212 0 0,-6-31 414 0 0,-3 1 1 0 0,-9-24-415 0 0,18 76 18 0 0,-13-42 114 0 0,2 8-25 0 0,-42-126 219 0 0,42 127-276 0 0,5 18-39 0 0,-8-27 42 0 0,4 18-195 0 0,11 28-54 0 0,1 2-553 0 0,0 0-239 0 0,0 0-48 0 0,0 0-11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0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3 403 2759 0 0,'0'0'419'0'0,"0"0"716"0"0,0 0 311 0 0,0 0 68 0 0,0 0-106 0 0,0 0-498 0 0,0 0-218 0 0,0 0-41 0 0,0 0-26 0 0,0 0-70 0 0,0 0-38 0 0,0 0-5 0 0,0 0-10 0 0,0 0-45 0 0,0 0-17 0 0,0 0-7 0 0,0 0-17 0 0,-1 3-66 0 0,0 10-48 0 0,0 0 0 0 0,1 0 1 0 0,1 0-1 0 0,0 0 0 0 0,1 0 1 0 0,0 0-1 0 0,3 9-302 0 0,8 24 329 0 0,11 22-329 0 0,-9-26 253 0 0,-5-14-44 0 0,1 0-1 0 0,1 0 1 0 0,13 19-209 0 0,-21-41 26 0 0,11 20 202 0 0,7 6-228 0 0,-16-24 35 0 0,0-1 0 0 0,1 0-1 0 0,-1 0 1 0 0,1 0 0 0 0,8 5-35 0 0,-14-12 5 0 0,0 1 0 0 0,0 0 1 0 0,0-1-1 0 0,-1 1 1 0 0,1-1-1 0 0,0 1 1 0 0,0-1-1 0 0,0 0 1 0 0,0 1-1 0 0,0-1 0 0 0,0 0 1 0 0,0 0-1 0 0,0 1 1 0 0,0-1-1 0 0,0 0 1 0 0,0 0-1 0 0,0 0 0 0 0,0 0 1 0 0,0-1-1 0 0,0 1 1 0 0,0 0-1 0 0,0 0 1 0 0,0 0-1 0 0,0-1 1 0 0,0 1-1 0 0,0-1 0 0 0,1 1-5 0 0,-1-2 18 0 0,1 1 0 0 0,0-1-1 0 0,0 0 1 0 0,0 1-1 0 0,-1-1 1 0 0,1 0-1 0 0,-1 0 1 0 0,0 0-1 0 0,1 0 1 0 0,-1 0 0 0 0,0-1-18 0 0,3-5 57 0 0,-1-1 0 0 0,0 1 0 0 0,-1 0 0 0 0,1-1 0 0 0,-2 1 0 0 0,1-1 0 0 0,-1 0 0 0 0,-1-6-57 0 0,0-14 243 0 0,-4-29-243 0 0,1 5 31 0 0,1 12-7 0 0,0 6 12 0 0,2-21-36 0 0,0 54 0 0 0,0 0 0 0 0,1-1 0 0 0,-1 1 0 0 0,1 0 0 0 0,-1 0 0 0 0,1 0 0 0 0,0 0 0 0 0,0 0 0 0 0,-1 0 0 0 0,2 0 0 0 0,-1 0 0 0 0,0 0 0 0 0,0 0 0 0 0,1 0 0 0 0,-1 0 0 0 0,0 2 0 0 0,0-1 0 0 0,0 0 0 0 0,0 0 0 0 0,0 1 0 0 0,0-1 0 0 0,0 0 0 0 0,0 1 0 0 0,0-1 0 0 0,1 1 0 0 0,-1-1 0 0 0,0 1 0 0 0,0 0 0 0 0,0-1 0 0 0,1 1 0 0 0,-1 0 0 0 0,0 0 0 0 0,0 0 0 0 0,1 0 0 0 0,-1 0 0 0 0,0 0 0 0 0,0 0 0 0 0,0 1 0 0 0,1-1 0 0 0,-1 0 0 0 0,0 1 0 0 0,0-1 0 0 0,1 1 0 0 0,5 2 0 0 0,0 1 0 0 0,0 0 0 0 0,0 0 0 0 0,-1 0 0 0 0,5 5 0 0 0,30 27 0 0 0,-26-22 0 0 0,3 3-2 0 0,141 125-60 0 0,-154-137 62 0 0,3 1 0 0 0,-1 1 0 0 0,1-1 0 0 0,0-1 0 0 0,1 1 0 0 0,-1-2 0 0 0,8 4 0 0 0,-14-7 0 0 0,-1-1 0 0 0,1 0 0 0 0,-1 1 0 0 0,0-1-1 0 0,1 0 1 0 0,-1 0 0 0 0,1 0 0 0 0,-1 0 0 0 0,1 0 0 0 0,-1 0 0 0 0,1 0-1 0 0,-1 0 1 0 0,1-1 0 0 0,-1 1 0 0 0,0-1 0 0 0,1 1 0 0 0,-1-1 0 0 0,0 1 0 0 0,1-1-1 0 0,-1 0 1 0 0,0 1 0 0 0,0-1 0 0 0,1 0 0 0 0,-1 0 0 0 0,0 0 0 0 0,0 0-1 0 0,0 0 1 0 0,0 0 0 0 0,0-1 0 0 0,-1 1 0 0 0,1 0 0 0 0,0 0 0 0 0,0-1 0 0 0,2-4 3 0 0,-1 0 1 0 0,1 0 0 0 0,-1 0 0 0 0,0 0 0 0 0,0 0 0 0 0,0-7-4 0 0,1-5 99 0 0,-2-1 0 0 0,0 0 0 0 0,-1 1-1 0 0,0-1 1 0 0,-2 0 0 0 0,-3-14-99 0 0,-4-15 486 0 0,-3 1 0 0 0,-2-1-486 0 0,1 10 321 0 0,-2 0 1 0 0,-2 1-1 0 0,-1 0 0 0 0,-2 2 1 0 0,-1 0-1 0 0,-2 2 0 0 0,-1 0 1 0 0,-8-5-322 0 0,17 21 46 0 0,0 2 1 0 0,-2 0 0 0 0,-11-8-47 0 0,7 7 9 0 0,17 13-128 0 0,2 2-48 0 0,1-1 0 0 0,0 1 1 0 0,-1 0-1 0 0,1 0 0 0 0,0 0 0 0 0,0-1 1 0 0,0 1-1 0 0,0-1 0 0 0,0 1 0 0 0,-1-2 167 0 0,-1-3-965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4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471 1 1839 0 0,'0'0'240'0'0,"0"0"335"0"0,0 0 141 0 0,0 0 27 0 0,0 0-38 0 0,0 0-188 0 0,0 0-79 0 0,0 0-20 0 0,0 0 0 0 0,0 0 4 0 0,0 0 2 0 0,0 0 0 0 0,0 0-14 0 0,0 0-62 0 0,-2 2-27 0 0,-9 9 140 0 0,2 1 0 0 0,-6 9-461 0 0,-5 6 391 0 0,-3 6 9 0 0,2 1 0 0 0,2 0 0 0 0,-6 16-400 0 0,4-7 249 0 0,0 0 344 0 0,-11 15-593 0 0,-23 42 1286 0 0,-30 78-1286 0 0,79-166 40 0 0,-20 47 281 0 0,1 1-1 0 0,-5 27-320 0 0,24-64 71 0 0,0 1-1 0 0,1 0 0 0 0,2-1 0 0 0,0 1 0 0 0,2 0 1 0 0,1 1-1 0 0,0-1 0 0 0,3 6-70 0 0,1 0 34 0 0,1 1 1 0 0,2-1-1 0 0,1 0 0 0 0,1 0 0 0 0,2-1 1 0 0,1 0-1 0 0,9 14-34 0 0,-7-15 22 0 0,2-2 0 0 0,1 1 0 0 0,3 0-22 0 0,-15-19-9 0 0,2-1 0 0 0,-1 0 0 0 0,1 0 0 0 0,0 0 0 0 0,0-1 0 0 0,0 0 0 0 0,1-1 0 0 0,0 0 1 0 0,1 0-1 0 0,-1 0 0 0 0,1-1 0 0 0,2 1 9 0 0,-6-4-106 0 0,0 0 1 0 0,0 0 0 0 0,0 0 0 0 0,0 0 0 0 0,0-1-1 0 0,0 1 1 0 0,0-1 0 0 0,0-1 0 0 0,0 1 0 0 0,0-1-1 0 0,0 0 106 0 0,14-4-1092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5183 0 0,'0'0'234'0'0,"0"0"60"0"0,0 0 112 0 0,0 0 46 0 0,0 0 10 0 0,3-1-28 0 0,50-25 1300 0 0,16-3-1734 0 0,-53 24 216 0 0,-1 1 0 0 0,1 0 0 0 0,0 1 0 0 0,0 1 0 0 0,15 0-216 0 0,-22 2 108 0 0,0 0-1 0 0,1 1 1 0 0,-1 0-1 0 0,0 1 0 0 0,0 0 1 0 0,0 1-1 0 0,0-1 1 0 0,0 2-1 0 0,4 1-107 0 0,-9-3 32 0 0,-1 0 1 0 0,1 0-1 0 0,-1 1 1 0 0,0-1-1 0 0,1 1 1 0 0,-1-1-1 0 0,0 1 0 0 0,-1 0 1 0 0,1 0-1 0 0,0 0 1 0 0,-1 1-1 0 0,0-1 0 0 0,0 1 1 0 0,0-1-1 0 0,0 1 1 0 0,0 0-1 0 0,-1 0 1 0 0,0-1-1 0 0,0 1 0 0 0,0 0 1 0 0,0 0-1 0 0,0 3-32 0 0,0 2 96 0 0,-1-1 0 0 0,0 0 0 0 0,0 0 0 0 0,-1 1 0 0 0,0-1 0 0 0,-1 0 0 0 0,1 0 0 0 0,-1 0 0 0 0,-1 0 0 0 0,-2 6-96 0 0,-6 8 327 0 0,-1 0-1 0 0,-10 15-326 0 0,6-12 291 0 0,-1 6-291 0 0,15-27 54 0 0,-3 3-33 0 0,4-2 22 0 0,3 8-33 0 0,0-7-10 0 0,0-1 0 0 0,1 0 0 0 0,-1 0 0 0 0,1 0 0 0 0,0 0 0 0 0,1 0 0 0 0,-1 0 0 0 0,1-1 0 0 0,0 0 0 0 0,0 0 0 0 0,0 0 0 0 0,0 0 0 0 0,1 0 0 0 0,1 0 0 0 0,0 1 0 0 0,0 0 1 0 0,-1 1-1 0 0,1-1 0 0 0,-1 1 0 0 0,0 0 0 0 0,-1 1 0 0 0,1-1 0 0 0,-1 1 1 0 0,-1 0-1 0 0,1 0 0 0 0,-1 0 0 0 0,0 1 0 0 0,-1-1 0 0 0,0 1 0 0 0,0-1 0 0 0,0 1 1 0 0,-1 5-1 0 0,0-4 7 0 0,0 0 1 0 0,-1 1 0 0 0,0-1 0 0 0,-1 0-1 0 0,0 0 1 0 0,-1 0 0 0 0,1 0 0 0 0,-2 0-1 0 0,1 0 1 0 0,-1 0 0 0 0,-1-1-1 0 0,0 0 1 0 0,0 1 0 0 0,-5 6-8 0 0,-1 1 179 0 0,-2-1 0 0 0,0 0 0 0 0,-1-1-1 0 0,0 0 1 0 0,-1-1 0 0 0,-5 4-179 0 0,1-3 192 0 0,10-6-100 0 0,-1-1-1 0 0,-1 1 1 0 0,0-2-1 0 0,1 0 0 0 0,-2 0 1 0 0,1-1-1 0 0,-7 3-91 0 0,11-6 34 0 0,-1 0 0 0 0,1-1-1 0 0,-1 0 1 0 0,1 0 0 0 0,-1 0-1 0 0,-2-1-33 0 0,6 0 12 0 0,0 0 0 0 0,-1 0 0 0 0,1-1 0 0 0,-1 0-1 0 0,1 1 1 0 0,0-1 0 0 0,-1-1 0 0 0,1 1 0 0 0,0 0 0 0 0,0-1-1 0 0,0 1 1 0 0,-2-2-12 0 0,-5-6 0 0 0,7 6-142 0 0,0 0 0 0 0,0-1 0 0 0,1 0 0 0 0,-1 1 0 0 0,1-1 0 0 0,0 0 0 0 0,0 0 0 0 0,1-1 0 0 0,-1 1 0 0 0,1 0 0 0 0,-1 0 0 0 0,1-2 142 0 0,1 4-3626 0 0,0 2-1116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 1839 0 0,'16'12'83'0'0,"-5"-2"-6"0"0,-6-4-121 0 0,-1-1-1 0 0,-1 1 1 0 0,1-1-1 0 0,-1 1 1 0 0,1 3 44 0 0,-1-2 639 0 0,0 1 1 0 0,0 0-1 0 0,-1 0 1 0 0,0 0-1 0 0,-1 1 1 0 0,1 6-640 0 0,-2-5 588 0 0,0 0 1 0 0,0 0 0 0 0,-1 0-1 0 0,0 0 1 0 0,0-1 0 0 0,-1 1-1 0 0,-1 0 1 0 0,0-1-1 0 0,-3 10-588 0 0,-5 3 537 0 0,0 0 0 0 0,-1-1 0 0 0,-2-1-1 0 0,-8 11-536 0 0,-20 21 1093 0 0,-3-1-1093 0 0,5-5 243 0 0,-12 15 60 0 0,39-49-776 0 0,0 1 1 0 0,0-2-1 0 0,-6 4 473 0 0,17-13-4776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21 314 3223 0 0,'0'0'143'0'0,"-2"-2"-3"0"0,-6-6-111 0 0,1-2 107 0 0,6 8-5 0 0,1 1-1 0 0,-1 0 0 0 0,1-1 0 0 0,-1 1 0 0 0,1 0 1 0 0,0-1-1 0 0,0 1 0 0 0,0-1 0 0 0,0 1 0 0 0,0 0 0 0 0,0-1 1 0 0,0 1-1 0 0,0 0 0 0 0,0-1 0 0 0,1 1 0 0 0,-1-1 1 0 0,1 1-1 0 0,-1 0 0 0 0,1-1 0 0 0,-1 1 0 0 0,1 0 0 0 0,0-1-130 0 0,5-11 607 0 0,-4 4-492 0 0,1 1-1 0 0,1 0 1 0 0,-1 0 0 0 0,2 0-1 0 0,-1 0 1 0 0,1 0 0 0 0,0 1-1 0 0,0 0 1 0 0,1 0 0 0 0,0 1-1 0 0,0-1-114 0 0,16-15 254 0 0,2 2 0 0 0,0 0 0 0 0,1 2 0 0 0,1 0 0 0 0,1 2 0 0 0,20-10-254 0 0,-39 23 66 0 0,0 0 0 0 0,0 0-1 0 0,0 1 1 0 0,1 0 0 0 0,-1 1-1 0 0,0-1 1 0 0,1 1 0 0 0,-1 1-1 0 0,1 0 1 0 0,-1 0 0 0 0,1 1-1 0 0,-1 0 1 0 0,1 0 0 0 0,-1 1-1 0 0,0 0 1 0 0,0 1 0 0 0,0-1-1 0 0,0 2 1 0 0,0-1 0 0 0,3 3-66 0 0,-7-4 10 0 0,1 1 0 0 0,-1 1 1 0 0,0-1-1 0 0,0 1 1 0 0,0-1-1 0 0,0 1 0 0 0,-1 0 1 0 0,0 0-1 0 0,1 1 1 0 0,-1 1-11 0 0,1 1 26 0 0,0-1 0 0 0,-1 2 0 0 0,0-1 1 0 0,0 0-1 0 0,-1 1 0 0 0,1 5-26 0 0,0 3 58 0 0,-1 0 1 0 0,-1 0-1 0 0,0 0 1 0 0,-1 1-1 0 0,-1-1 1 0 0,-2 9-59 0 0,-1 4 170 0 0,-2-1-1 0 0,-1 0 1 0 0,-4 9-170 0 0,-34 81 420 0 0,23-69-232 0 0,-3 0 1 0 0,-2-1-1 0 0,-2-2 0 0 0,-16 18-188 0 0,21-33 438 0 0,-19 16-438 0 0,14-15 616 0 0,-3 6-616 0 0,28-33 91 0 0,0 0 1 0 0,0-1-1 0 0,-4 3-91 0 0,6-5 128 0 0,2-2-34 0 0,0 0-20 0 0,0 0-2 0 0,0 0 4 0 0,0 0 16 0 0,3-1 4 0 0,28-8 30 0 0,0 2 0 0 0,16-2-126 0 0,6 3 13 0 0,11-2 50 0 0,62-16-63 0 0,-25 2 152 0 0,-91 19-578 0 0,0-1 0 0 0,0 0 0 0 0,0 0 0 0 0,0-1 0 0 0,3-2 426 0 0,-6 3-454 0 0,6-2-506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0 7831 0 0,'2'2'603'0'0,"6"7"-430"0"0,-1-1 1 0 0,0 1-1 0 0,0 0 0 0 0,-1 1 1 0 0,0 0-1 0 0,-1 0 1 0 0,0 0-1 0 0,1 4-173 0 0,-2-5 236 0 0,-1 0 0 0 0,-1 0 1 0 0,1 1-1 0 0,-2-1 0 0 0,1 1 0 0 0,-1-1 1 0 0,-1 1-1 0 0,0 0 0 0 0,0-1 0 0 0,-1 4-236 0 0,-1 3 276 0 0,-2-1-1 0 0,1 0 0 0 0,-2 0 0 0 0,0 0 1 0 0,-1-1-1 0 0,0 1 0 0 0,-1-1-275 0 0,-16 27 1189 0 0,-20 25-1189 0 0,25-39 172 0 0,-80 107 521 0 0,57-80-634 0 0,27-37-947 0 0,6-9-2714 0 0,6-7-1444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3223 0 0,'0'0'358'0'0,"0"0"292"0"0,0 0 136 0 0,0 0 22 0 0,0 0-51 0 0,0 0-240 0 0,0 0-107 0 0,1 2-24 0 0,1 0-262 0 0,-1-1-79 0 0,0 0 1 0 0,-1 0-1 0 0,1 0 0 0 0,-1-1 1 0 0,1 1-1 0 0,-1 0 0 0 0,1 0 1 0 0,-1 0-1 0 0,1 0 1 0 0,-1 0-1 0 0,0 0 0 0 0,0 0 1 0 0,1 0-1 0 0,-1 0-45 0 0,6 27 799 0 0,0 0 0 0 0,-1 10-799 0 0,4 62 1220 0 0,-7-74-925 0 0,0 18 372 0 0,-2 0-1 0 0,-1 0 1 0 0,-7 32-667 0 0,-5 11 1448 0 0,-12 30-1448 0 0,-36 116 1216 0 0,57-218-1157 0 0,-7 25 34 0 0,7-29-29 0 0,3-9-42 0 0,1-2-180 0 0,0 0-76 0 0,0 0-694 0 0,0 0-2838 0 0,0 0-1218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0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8927 0 0,'0'0'407'0'0,"0"0"-6"0"0,2 3-257 0 0,10 23 797 0 0,0 1 0 0 0,-2 0-1 0 0,-1 0 1 0 0,0 5-941 0 0,0 18 1590 0 0,-2 1-1 0 0,-2-1 1 0 0,-2 11-1590 0 0,0-3 796 0 0,-1-32-584 0 0,-1 0 1 0 0,-2 0-1 0 0,0-1 0 0 0,-2 1 1 0 0,-2 10-213 0 0,5-36 223 0 0,-3 9-1507 0 0,3-10 1093 0 0,0 1-1 0 0,0 0 1 0 0,-1 0 0 0 0,1-1 0 0 0,0 1 0 0 0,0 0 0 0 0,0-1-1 0 0,-1 1 1 0 0,1 0 0 0 0,0-1 0 0 0,0 1 0 0 0,0 0 0 0 0,0-1 0 0 0,0 1-1 0 0,0 0 1 0 0,-1-1 0 0 0,1 1 0 0 0,0 0 0 0 0,0-1 0 0 0,0 1 0 0 0,0-1-1 0 0,0 1 1 0 0,0 0 191 0 0,-2-17-5556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1 919 0 0,'0'3'67'0'0,"-37"140"7521"0"0,6-24-4739 0 0,-4 19-655 0 0,10-44-1197 0 0,21-78-888 0 0,1 0 1 0 0,0 0-1 0 0,1 0 0 0 0,1 0 1 0 0,1 0-1 0 0,0 1 0 0 0,2 6-109 0 0,-2-21 59 0 0,0-2-50 0 0,10 2-456 0 0,-8-1 340 0 0,-2-1 66 0 0,0 1-1 0 0,1-1 1 0 0,-1 0 0 0 0,0 0 0 0 0,0 0 0 0 0,0 0 0 0 0,1 0 0 0 0,-1 0 0 0 0,0 0 0 0 0,0 0-1 0 0,1 0 1 0 0,-1 0 0 0 0,0 0 0 0 0,0 0 0 0 0,0 0 0 0 0,1 0 0 0 0,-1-1 0 0 0,0 1 0 0 0,0 0 0 0 0,0 0-1 0 0,0 0 1 0 0,1 0 0 0 0,-1 0 41 0 0,11-7-3450 0 0,-1-2-1072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0 185 4143 0 0,'0'0'319'0'0,"3"-2"-100"0"0,8-2 799 0 0,0-1 1 0 0,10-1-1019 0 0,18-7 1623 0 0,17-11 2323 0 0,34-21-3946 0 0,-62 30 526 0 0,-1 2 0 0 0,1 2 0 0 0,1 0 0 0 0,0 2 0 0 0,13-2-526 0 0,14-2 344 0 0,-49 12-395 0 0,0 0 0 0 0,0 1 0 0 0,0-1 0 0 0,0 2 0 0 0,3-1 51 0 0,-8 0-223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7367 0 0,'0'0'334'0'0,"0"0"-1"0"0,1 2-213 0 0,1 5 60 0 0,0-1 0 0 0,-1 1 0 0 0,0 0 1 0 0,0 0-1 0 0,-1 0 0 0 0,0 0 0 0 0,0 0 0 0 0,-1 0 0 0 0,0 5-180 0 0,-32 153 3238 0 0,-6 35-860 0 0,29-146-1944 0 0,3-18 18 0 0,-3 31-452 0 0,3-12 110 0 0,7-50-62 0 0,1 5-24 0 0,-1-7 3 0 0,0-3-130 0 0,0 0-66 0 0,0 0-699 0 0,0 0-2880 0 0,0 0-1235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2303 0 0,'0'0'102'0'0,"0"0"158"0"0,0 0 582 0 0,0 0 256 0 0,0 0 48 0 0,0 0-96 0 0,0 0-433 0 0,0 0-192 0 0,3-2-38 0 0,2 0-234 0 0,0 0 0 0 0,0 0 0 0 0,0 1 1 0 0,1-1-1 0 0,-1 1 0 0 0,1 0 0 0 0,-1 1 0 0 0,1-1 0 0 0,-1 1 0 0 0,1 0 0 0 0,-1 1 1 0 0,1-1-1 0 0,4 2-153 0 0,17 4 451 0 0,0 1 1 0 0,-1 1 0 0 0,0 2 0 0 0,0 1-1 0 0,23 13-451 0 0,-37-17 104 0 0,0 1-1 0 0,0 0 0 0 0,-1 1 0 0 0,0 0 1 0 0,-1 1-1 0 0,0 0 0 0 0,0 1 0 0 0,-1 0 1 0 0,-1 0-1 0 0,0 1 0 0 0,0 0 1 0 0,-1 1-1 0 0,0 1-103 0 0,5 12 164 0 0,-1 2-1 0 0,-1-1 1 0 0,-1 1 0 0 0,-2 1 0 0 0,4 25-164 0 0,-6-19 204 0 0,-2 0 0 0 0,-1 0-1 0 0,-2 1 1 0 0,-3 27-204 0 0,-4-6 388 0 0,-2 1-1 0 0,-9 27-387 0 0,7-45 194 0 0,-2 0 0 0 0,-2-1 0 0 0,-1-1 0 0 0,-16 25-194 0 0,-90 141 469 0 0,121-203-466 0 0,-85 123-78 0 0,69-101-519 0 0,3-4-385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40 1375 0 0,'1'-2'251'0'0,"1"-8"514"0"0,-1 8 225 0 0,-1 2 46 0 0,0-2-47 0 0,2-20 3244 0 0,-2 20-3723 0 0,0 2-78 0 0,0 0-31 0 0,0 0-8 0 0,-1 3-14 0 0,-5 22 108 0 0,2-1-1 0 0,1 1 1 0 0,0 17-487 0 0,0-3 337 0 0,-2 10 28 0 0,-23 322 1478 0 0,9-48-1317 0 0,5-131-305 0 0,13-181-210 0 0,0-1 20 0 0,1 0 0 0 0,0 0 0 0 0,0 0 0 0 0,1-1 1 0 0,1 5-32 0 0,-2-14 3 0 0,0 0 0 0 0,0 1 0 0 0,0-1 0 0 0,0 1 1 0 0,0-1-1 0 0,0 1 0 0 0,1-1 0 0 0,-1 0 0 0 0,0 1 1 0 0,0-1-1 0 0,0 1 0 0 0,0-1 0 0 0,1 0 0 0 0,-1 1 0 0 0,0-1 1 0 0,0 1-1 0 0,1-1 0 0 0,-1 0 0 0 0,0 1 0 0 0,1-1-3 0 0,-1 0-111 0 0,0 0 0 0 0,0 0 0 0 0,1 1-1 0 0,-1-1 1 0 0,0 0 0 0 0,0 0-1 0 0,0 0 1 0 0,0 0 0 0 0,0 1-1 0 0,0-1 1 0 0,1 0 0 0 0,-1 0 0 0 0,0 1-1 0 0,0-1 1 0 0,0 0 0 0 0,0 0-1 0 0,0 0 1 0 0,0 1 0 0 0,0-1 0 0 0,0 0-1 0 0,0 0 1 0 0,0 1 0 0 0,0-1 111 0 0,0 0-1218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0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9439 0 0,'-1'3'432'0'0,"-6"15"-259"0"0,0 1-1 0 0,2 0 0 0 0,0 1 0 0 0,1 0 1 0 0,0 4-173 0 0,0 56 1197 0 0,2 0 0 0 0,8 54-1197 0 0,-5-112 396 0 0,2 1 0 0 0,4 21-396 0 0,-5-37 87 0 0,0 0 1 0 0,0 1 0 0 0,1-1 0 0 0,-1-1 0 0 0,2 1-1 0 0,-1 0 1 0 0,1-1 0 0 0,0 1 0 0 0,0-1 0 0 0,5 5-88 0 0,-6-8 34 0 0,0 0 1 0 0,0-1-1 0 0,0 1 1 0 0,1-1 0 0 0,-1 0-1 0 0,0 0 1 0 0,1 0-1 0 0,0 0 1 0 0,-1 0 0 0 0,1-1-1 0 0,0 0 1 0 0,0 0 0 0 0,0 0-1 0 0,0 0 1 0 0,-1 0-1 0 0,1-1 1 0 0,0 0 0 0 0,0 0-1 0 0,0 0 1 0 0,0 0-1 0 0,0-1 1 0 0,0 1 0 0 0,0-1-1 0 0,1-1-34 0 0,11-2 121 0 0,0-2-1 0 0,-1 0 0 0 0,0-1 1 0 0,0 0-1 0 0,3-4-120 0 0,-17 11 2 0 0,24-15 121 0 0,0-1 0 0 0,0-2 0 0 0,0-2-123 0 0,68-61 161 0 0,-17 14-43 0 0,24-14-376 0 0,-70 55 52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0 2303 0 0,'0'0'280'0'0,"0"0"336"0"0,0 0 148 0 0,0 0 32 0 0,0 0-44 0 0,0 0-200 0 0,0 0-82 0 0,0 0-20 0 0,-2 1-6 0 0,0 0-330 0 0,0 0-1 0 0,0 0 0 0 0,-1 0 1 0 0,1 0-1 0 0,0 1 0 0 0,0-1 1 0 0,0 1-1 0 0,0 0 0 0 0,0-1 1 0 0,1 1-1 0 0,-1 0 0 0 0,0 1-113 0 0,-3 4 288 0 0,0 1-1 0 0,-4 8-287 0 0,-7 16 395 0 0,1 0 1 0 0,0 8-396 0 0,-21 68 566 0 0,-45 182 824 0 0,44-128-4 0 0,-10 131-1386 0 0,24-76 356 0 0,19-159-233 0 0,4 0 1 0 0,5 44-124 0 0,-1-75 23 0 0,1 0 1 0 0,1 0-1 0 0,1 0 1 0 0,1-1-1 0 0,2 0-23 0 0,-4-9-11 0 0,2-1-1 0 0,8 14 12 0 0,-11-22-10 0 0,0-1 0 0 0,0 1 0 0 0,1-1 0 0 0,0 0-1 0 0,0 0 1 0 0,4 2 10 0 0,-5-5-144 0 0,0 0 0 0 0,1-1 0 0 0,0 1 0 0 0,0-1 0 0 0,0 0 0 0 0,0-1 0 0 0,0 1 0 0 0,0-1 0 0 0,1 0 0 0 0,-1-1 0 0 0,1 1 0 0 0,-1-1 0 0 0,1-1 0 0 0,-1 1 144 0 0,13-3-4404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29 3223 0 0,'0'0'328'0'0,"0"0"168"0"0,0 0 75 0 0,0 0 18 0 0,0 0-21 0 0,0 0-100 0 0,0 0-41 0 0,0 0-10 0 0,3-1-17 0 0,7-4-118 0 0,1 1 0 0 0,0 0 0 0 0,0 0 0 0 0,0 1 0 0 0,0 0 0 0 0,1 1 0 0 0,-1 1 0 0 0,10-1-282 0 0,-17 2 87 0 0,1 1-1 0 0,0 0 1 0 0,0 0-1 0 0,0 0 1 0 0,-1 1-1 0 0,1 0 1 0 0,-1-1-1 0 0,1 1 1 0 0,0 2-87 0 0,-3-4 36 0 0,2 3 20 0 0,-1-1 1 0 0,1 1-1 0 0,-1 0 1 0 0,1 0-1 0 0,-1 0 0 0 0,0 1 1 0 0,0-1-1 0 0,0 1 0 0 0,1 2-56 0 0,-2-4 38 0 0,-2-1-17 0 0,1 0 0 0 0,-1 0 0 0 0,1 0 0 0 0,0 0 0 0 0,-1 0 0 0 0,1 0 0 0 0,-1 0 1 0 0,0 0-1 0 0,1 0 0 0 0,-1 0 0 0 0,0 0 0 0 0,0 0 0 0 0,0 0 0 0 0,0 1-21 0 0,1 2 57 0 0,0 3 57 0 0,1 0 0 0 0,-1-1 0 0 0,-1 1 1 0 0,1 0-1 0 0,-1 0 0 0 0,0-1 0 0 0,-1 1 0 0 0,0 0 0 0 0,0 0 0 0 0,0-1 0 0 0,-1 1 0 0 0,0 0 0 0 0,0-1-114 0 0,-10 21 452 0 0,0-1 0 0 0,-8 11-452 0 0,-6 10 181 0 0,20-36-138 0 0,0 0 0 0 0,-1-1-1 0 0,0 0 1 0 0,-1-1 0 0 0,0 1-1 0 0,-4 2-42 0 0,3-2 0 0 0,9-9-1 0 0,-1-1 1 0 0,1 0-1 0 0,-1 1 0 0 0,1-1 0 0 0,0 1 0 0 0,0-1 0 0 0,-1 1 0 0 0,1 0 0 0 0,0-1 0 0 0,0 1 1 0 0,0-1-1 0 0,0 1 0 0 0,0-1 0 0 0,-1 1 0 0 0,1-1 0 0 0,0 1 0 0 0,0 0 0 0 0,1 0 1 0 0,-1 0-6 0 0,1 1-1 0 0,0-1 0 0 0,0 0 1 0 0,-1 1-1 0 0,1-1 0 0 0,0 0 0 0 0,0 0 1 0 0,1 0-1 0 0,-1 0 0 0 0,0 0 1 0 0,0 0-1 0 0,1 0 0 0 0,-1 0 1 0 0,2 1 6 0 0,21 10-68 0 0,-18-9 51 0 0,28 13-15 0 0,-21-10 11 0 0,1 0 1 0 0,-1 1 0 0 0,-1 1 0 0 0,1 0-1 0 0,5 5 21 0 0,-6-2 15 0 0,1 1-1 0 0,-1 0 0 0 0,-1 1 0 0 0,5 6-14 0 0,-10-11 14 0 0,-1 0 0 0 0,-1 0-1 0 0,0 0 1 0 0,0 0 0 0 0,0 1-1 0 0,-1-1 1 0 0,0 1 0 0 0,-1 0-1 0 0,1 2-13 0 0,-1 0 107 0 0,-1 0 0 0 0,0 0 0 0 0,-1 1 0 0 0,0-1 0 0 0,0 1 0 0 0,-1-1 0 0 0,-1 0 0 0 0,0 1 0 0 0,-1-1 0 0 0,0 0-107 0 0,-2 6 256 0 0,-2-1-1 0 0,0 1 1 0 0,-1-1 0 0 0,0-1 0 0 0,-1 0-1 0 0,-2 2-255 0 0,-2 2 366 0 0,0-1-1 0 0,-1-1 1 0 0,-1 0 0 0 0,-1 0-1 0 0,-16 12-365 0 0,28-26 32 0 0,-1 1-1 0 0,0-1 1 0 0,0 0-1 0 0,-1 0 0 0 0,1-1 1 0 0,0 1-1 0 0,-1-1 1 0 0,0 0-1 0 0,1-1 1 0 0,-1 1-1 0 0,0-1 0 0 0,0 0 1 0 0,0-1-1 0 0,0 0 1 0 0,0 1-1 0 0,0-2 1 0 0,1 1-1 0 0,-1-1 0 0 0,0 0 1 0 0,0 0-1 0 0,-5-2-31 0 0,5 1-31 0 0,0 0 1 0 0,0 0-1 0 0,0-1 0 0 0,-1-1 31 0 0,-4-1-135 0 0,0 2-251 0 0,9 2-107 0 0,2 1-726 0 0,0 0-2973 0 0,0 0-1268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1375 0 0,'2'2'107'0'0,"11"14"754"0"0,9 14-861 0 0,-14-18 1378 0 0,-1 0 1 0 0,0 0 0 0 0,0 1 0 0 0,-2 0 0 0 0,2 5-1379 0 0,1 10 2641 0 0,2 19-2641 0 0,-8-36 269 0 0,-1 0 0 0 0,0 0-1 0 0,-1 0 1 0 0,-1 0 0 0 0,1 0 0 0 0,-2 0 0 0 0,1 0-1 0 0,-2 0 1 0 0,-2 7-269 0 0,-6 18 690 0 0,-2-1 0 0 0,-5 5-690 0 0,18-39 10 0 0,-69 147 702 0 0,68-145-1502 0 0,1-3-3002 0 0,0 0-1282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71 214 6447 0 0,'0'0'499'0'0,"0"-2"-328"0"0,0-6-140 0 0,-1 2 150 0 0,1 0 1 0 0,1 0-1 0 0,-1 0 0 0 0,1 0 0 0 0,0 0 0 0 0,0 0 0 0 0,0 0 0 0 0,1 0 0 0 0,1-2-181 0 0,1-1 196 0 0,0 0 1 0 0,0 1-1 0 0,1-1 1 0 0,0 1-1 0 0,0 0 0 0 0,1 0 1 0 0,0 1-1 0 0,0 0 1 0 0,0 0-1 0 0,4-2-196 0 0,-8 7 43 0 0,8-6 245 0 0,0 0-1 0 0,0 1 1 0 0,1 0-1 0 0,0 1 1 0 0,5-2-288 0 0,-13 7 48 0 0,0 0 0 0 0,0 0 0 0 0,0 0 0 0 0,0 0 0 0 0,0 0 0 0 0,0 1 0 0 0,1-1 0 0 0,-1 1 0 0 0,0 0 0 0 0,0 0 0 0 0,0 0-1 0 0,1 1 1 0 0,-1-1 0 0 0,0 1 0 0 0,0-1 0 0 0,0 1 0 0 0,0 0 0 0 0,0 0 0 0 0,0 1 0 0 0,0-1 0 0 0,0 0 0 0 0,0 1 0 0 0,-1 0 0 0 0,1 0-48 0 0,1 1 30 0 0,1 1 0 0 0,-1 0-1 0 0,0 0 1 0 0,-1 0 0 0 0,1 1 0 0 0,-1-1 0 0 0,0 1-1 0 0,0-1 1 0 0,0 1 0 0 0,0 2-30 0 0,1 1 41 0 0,-1 0-1 0 0,0 1 1 0 0,-1 0-1 0 0,0-1 1 0 0,0 1-1 0 0,-1 1-40 0 0,1 16 183 0 0,-1 0 0 0 0,-1 0-1 0 0,-5 26-182 0 0,1-16 195 0 0,-2 0 0 0 0,-2-1-1 0 0,-1 0 1 0 0,-1 0-1 0 0,-8 13-194 0 0,-5 6 321 0 0,-2-1 0 0 0,-32 49-321 0 0,-73 104 561 0 0,117-188-510 0 0,0 0 0 0 0,-2 1-51 0 0,6-7 41 0 0,22-16 24 0 0,72-30-107 0 0,-46 18-9 0 0,0 2 0 0 0,38-10 51 0 0,6 3 26 0 0,39-8 2 0 0,-102 27-36 0 0,-10 0-2347 0 0,0 0 0 0 0,5-1 2355 0 0,0-2-5168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1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1 4143 0 0,'1'2'319'0'0,"5"13"-187"0"0,-5-10-82 0 0,-1-1 88 0 0,4 20 2294 0 0,-1 1 0 0 0,0-1 0 0 0,-2 6-2432 0 0,-2 1 1369 0 0,0-1 0 0 0,-2 1 0 0 0,-1-1 0 0 0,-2 0 0 0 0,-1-1 1 0 0,-4 9-1370 0 0,11-36 294 0 0,0-2-35 0 0,0 0-10 0 0,0 0-7 0 0,0 0-29 0 0,-7-7 188 0 0,5 4-346 0 0,1 1 1 0 0,-1 0-1 0 0,1 0 0 0 0,-1-1 0 0 0,1 1 0 0 0,0-1 0 0 0,0 1 1 0 0,1-1-1 0 0,-1 0 0 0 0,0-1-55 0 0,-3-29 113 0 0,4 28-91 0 0,1-11 10 0 0,0-1 0 0 0,0 1 0 0 0,2-1-1 0 0,0 1 1 0 0,3-9-32 0 0,-3 13-6 0 0,0 1 6 0 0,0 0 0 0 0,1 1 0 0 0,1-1 0 0 0,-1 1 0 0 0,5-7 0 0 0,-2 9-12 0 0,3 3-36 0 0,-8 4 43 0 0,0 1 0 0 0,1 0 0 0 0,-1 0 1 0 0,0-1-1 0 0,1 1 0 0 0,-1 1 0 0 0,0-1 0 0 0,1 0 0 0 0,-1 0 0 0 0,0 1 0 0 0,0 0 0 0 0,1-1 0 0 0,-1 1 0 0 0,0 0 1 0 0,0 0-1 0 0,0 0 0 0 0,0 0 0 0 0,0 1 0 0 0,0-1 0 0 0,0 0 0 0 0,-1 1 0 0 0,2 0 5 0 0,4 4-24 0 0,-1 0-1 0 0,0 1 1 0 0,0 0-1 0 0,-1 0 0 0 0,2 2 25 0 0,1 5-14 0 0,0-1-1 0 0,-1 1 0 0 0,-1 0 0 0 0,0 1 0 0 0,-1-1 0 0 0,0 1 0 0 0,-1 0 0 0 0,-1 0 0 0 0,-1 1 0 0 0,1 9 15 0 0,0-3-1373 0 0,3 13 1373 0 0,-3-19-944 0 0,0 1 0 0 0,-1-1 0 0 0,-1 9 944 0 0,-1-25-1499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0 8951 0 0,'0'0'407'0'0,"0"0"-6"0"0,1 3-257 0 0,8 14 170 0 0,-2-1 0 0 0,0 2-1 0 0,-1-1 1 0 0,-1 1-1 0 0,-1 0 1 0 0,0 0 0 0 0,-2 0-1 0 0,0 0 1 0 0,0 1-1 0 0,-2 10-313 0 0,-3 1 909 0 0,-1 0 0 0 0,-7 25-909 0 0,-20 57 1382 0 0,15-68-1110 0 0,-2-1 0 0 0,-2 0 0 0 0,-3 0-272 0 0,2-2-821 0 0,20-39 218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0 3223 0 0,'0'0'388'0'0,"0"0"420"0"0,0 0 184 0 0,0 0 38 0 0,0 0-68 0 0,-1 3-316 0 0,-9 30 206 0 0,1 0 1 0 0,2 1-1 0 0,2-1 1 0 0,1 1-1 0 0,0 26-852 0 0,-12 215 2587 0 0,13-228-2266 0 0,-15 91 389 0 0,2-18-256 0 0,2-6-62 0 0,4-34 70 0 0,3 4-462 0 0,6-32 158 0 0,4-53-307 0 0,2-3-155 0 0,1 0 0 0 0,-1 0 0 0 0,0 0 0 0 0,-1-1 1 0 0,1 0-1 0 0,-1 0 0 0 0,0 0 0 0 0,0 0 0 0 0,0-1 0 0 0,0-2 304 0 0,9-13-1488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6647 0 0,'0'0'300'0'0,"0"0"0"0"0,0 3-192 0 0,2 23 796 0 0,-1 1 0 0 0,-1 0 0 0 0,-3 11-904 0 0,-12 84 2889 0 0,6-57-1766 0 0,6-43-778 0 0,-2 13 182 0 0,2 1 1 0 0,1-1 0 0 0,2 32-528 0 0,3-47 158 0 0,3 8-158 0 0,-5-26-68 0 0,-1-2-552 0 0,0 0-247 0 0,0 0-48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1 219 1839 0 0,'2'-1'418'0'0,"15"-6"2796"0"0,0-1 0 0 0,2-2-3214 0 0,34-21 2333 0 0,-5 3-1864 0 0,-17 9 636 0 0,9-8-1105 0 0,-11 8 457 0 0,-10 7 93 0 0,12-4-550 0 0,7-5 252 0 0,-36 20-417 0 0,1-1 0 0 0,0 1 0 0 0,0 0 0 0 0,0 0 0 0 0,1-1 165 0 0,7-2-2932 0 0,0-3-1403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 8463 0 0,'0'0'388'0'0,"0"0"-10"0"0,0 3-240 0 0,-2 21 648 0 0,-3 21-786 0 0,0-5 792 0 0,-5 38 2375 0 0,-17 58-3167 0 0,-1 5 1521 0 0,27-133-1457 0 0,-25 162 1382 0 0,19-108-419 0 0,2 49-1027 0 0,5-85 37 0 0,0-6-12 0 0,0 1 0 0 0,1-1 0 0 0,4 18-25 0 0,-4-34-229 0 0,0 0-1 0 0,0 0 1 0 0,1 0 0 0 0,0 0-1 0 0,-1 0 1 0 0,2 1 229 0 0,-1-2-1411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 6791 0 0,'0'0'308'0'0,"0"0"-1"0"0,2-1-110 0 0,0 0-39 0 0,-1 1-61 0 0,0-1 0 0 0,-1 1 0 0 0,1 0-1 0 0,0-1 1 0 0,0 1 0 0 0,-1 0 0 0 0,1 0 0 0 0,0 0 0 0 0,0 0 0 0 0,-1 0 0 0 0,1 0 0 0 0,0 0 0 0 0,0 0 0 0 0,-1 0-1 0 0,1 0 1 0 0,0 0-97 0 0,27 6 1719 0 0,-25-4-1551 0 0,0-1 0 0 0,0 1 0 0 0,1 0 0 0 0,-1 0 1 0 0,-1 0-1 0 0,1 0 0 0 0,0 0 0 0 0,0 1 0 0 0,-1-1 0 0 0,2 3-168 0 0,0-1 263 0 0,-3-3-191 0 0,0 0-1 0 0,1 0 1 0 0,-1 0-1 0 0,-1 0 1 0 0,1 1-1 0 0,0-1 1 0 0,0 0 0 0 0,0 1-1 0 0,-1-1 1 0 0,1 1-72 0 0,2 4 135 0 0,4 8 65 0 0,0 0-1 0 0,-1 1 1 0 0,0-1 0 0 0,-1 1 0 0 0,-1 0 0 0 0,-1 0 0 0 0,0 1 0 0 0,0-1 0 0 0,-2 1 0 0 0,0-1 0 0 0,-1 1 0 0 0,0 0 0 0 0,-2-1-1 0 0,1 1 1 0 0,-2-1 0 0 0,0 1-200 0 0,-19 72 977 0 0,18-74-810 0 0,-4 10 132 0 0,-1 0 0 0 0,-1-1-1 0 0,-1 0 1 0 0,-10 15-299 0 0,15-27 52 0 0,-1 0 0 0 0,-1 0 0 0 0,0-1 0 0 0,-3 3-52 0 0,11-13 5 0 0,-1 1 0 0 0,1-1 0 0 0,-1 1 1 0 0,1-1-1 0 0,-1 1 0 0 0,1-1 0 0 0,-1 0 0 0 0,1 1 1 0 0,-1-1-1 0 0,0 0 0 0 0,1 1 0 0 0,-1-1 0 0 0,0 0 0 0 0,1 0 1 0 0,-1 0-1 0 0,0 1 0 0 0,1-1-5 0 0,-2 0 5 0 0,-1 1-66 0 0,3-1-47 0 0,-2-1-11 0 0,0-1 3 0 0,0 1 0 0 0,1 0 0 0 0,-1 0 0 0 0,0-1 1 0 0,1 1-1 0 0,-1-1 0 0 0,1 1 0 0 0,0-1 0 0 0,-1 0 0 0 0,1 1 0 0 0,0-1 0 0 0,0 0 0 0 0,0 0 0 0 0,0 0 0 0 0,0 0 0 0 0,1 0 0 0 0,-1 0 0 0 0,1 0 0 0 0,-1 0 1 0 0,1-2 115 0 0,-1-3-952 0 0,1 1 1 0 0,1 0 0 0 0,-1-1-1 0 0,1 1 1 0 0,0 0 0 0 0,2-3 951 0 0,4-19-4918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14 130 4143 0 0,'0'0'319'0'0,"0"0"-103"0"0,0 0 349 0 0,0 0 178 0 0,0 0 32 0 0,-2 1-11 0 0,-7 1-79 0 0,7-1-40 0 0,2-1-5 0 0,0 0-29 0 0,0 0-124 0 0,0 0-58 0 0,1-3-12 0 0,5-5-159 0 0,0-1 0 0 0,0 1-1 0 0,1 0 1 0 0,0 0-1 0 0,1 1 1 0 0,-1-1 0 0 0,1 2-1 0 0,1-1 1 0 0,1 0-258 0 0,1 0 204 0 0,1 0-1 0 0,0 1 1 0 0,0 1-1 0 0,0 0 1 0 0,0 0 0 0 0,1 1-1 0 0,9-1-203 0 0,-17 4 49 0 0,8-2 122 0 0,-1 0 0 0 0,1 2-1 0 0,0-1 1 0 0,0 2 0 0 0,3-1-171 0 0,-12 2 24 0 0,0-1 1 0 0,0 1-1 0 0,0-1 1 0 0,-1 1-1 0 0,1 0 1 0 0,0 1-1 0 0,-1-1 1 0 0,1 1-1 0 0,-1-1 1 0 0,1 1-1 0 0,-1 0 1 0 0,0 0-1 0 0,0 0 1 0 0,0 1-1 0 0,0-1 1 0 0,0 1-1 0 0,0 0 1 0 0,-1 0-1 0 0,3 3-24 0 0,-2-1 22 0 0,0 0-1 0 0,0 0 0 0 0,-1 0 1 0 0,0 1-1 0 0,0-1 0 0 0,0 1 1 0 0,0 0-1 0 0,-1-1 0 0 0,0 1 1 0 0,0 0-1 0 0,-1 0 0 0 0,1 0-21 0 0,-1 11 83 0 0,-1 1 0 0 0,0-1 1 0 0,-2 8-84 0 0,-4 11 172 0 0,-1-1 1 0 0,-2 0 0 0 0,-8 15-173 0 0,7-15 88 0 0,-4 4 4 0 0,-1 0 0 0 0,-2 0 0 0 0,-2-2 0 0 0,-5 6-92 0 0,-84 142 264 0 0,100-169-184 0 0,1 1 0 0 0,-5 14-80 0 0,8-15 16 0 0,3 1-16 0 0,2-16 0 0 0,0 0 0 0 0,-1 0 0 0 0,1 0 0 0 0,1 0 0 0 0,-1 0 0 0 0,0 0 0 0 0,0 0 0 0 0,0 0 0 0 0,0 0 0 0 0,1 0 0 0 0,-1-1 0 0 0,0 1 0 0 0,1 0 0 0 0,-1 0 0 0 0,2 1 4 0 0,-1-1-1 0 0,1 1 0 0 0,0-1 1 0 0,-1 1-1 0 0,1-1 0 0 0,0 0 0 0 0,0 0 1 0 0,0 0-1 0 0,0 0 0 0 0,0 0 1 0 0,2 0-4 0 0,24 7 49 0 0,-28-8-49 0 0,43 9 84 0 0,1-3 0 0 0,0-1 0 0 0,0-2 1 0 0,0-2-1 0 0,20-2-84 0 0,-50 1 48 0 0,-6 2-20 0 0,0-1 1 0 0,0 0-1 0 0,1-1-28 0 0,15 1 67 0 0,-21-1-58 0 0,0 0-153 0 0,-1 0 0 0 0,1-1-1 0 0,0 1 1 0 0,-1-1 0 0 0,1 1-1 0 0,-1-1 1 0 0,1 0 0 0 0,-1 0-1 0 0,2-1 145 0 0,-2 1-70 0 0,10-4-749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0 9503 0 0,'0'0'432'0'0,"0"0"-5"0"0,1 3-278 0 0,4 4 103 0 0,0 1 0 0 0,-1 0-1 0 0,0 0 1 0 0,-1 0 0 0 0,0 0 0 0 0,0 1-1 0 0,-1-1 1 0 0,0 1 0 0 0,0 0-252 0 0,-1 2 350 0 0,-1 1 0 0 0,0 0 1 0 0,0-1-1 0 0,-1 1 0 0 0,-1-1 0 0 0,0 0 1 0 0,-1 1-1 0 0,0 0-350 0 0,-7 19 934 0 0,-2 0 0 0 0,-3 6-934 0 0,-15 23 930 0 0,18-37-549 0 0,1 1 0 0 0,1 1 1 0 0,-2 8-382 0 0,5-11 102 0 0,-2-1 1 0 0,0 0 0 0 0,0 0 0 0 0,-2 0-103 0 0,6-12 3 0 0,-1 2-29 0 0,5-9-102 0 0,1-2-6 0 0,0 0-164 0 0,0 0-718 0 0,1-3-316 0 0,3-10-62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78 144 5983 0 0,'0'0'274'0'0,"0"0"-6"0"0,-2 2-48 0 0,0 0-12 0 0,0 0 1 0 0,-1 0-1 0 0,1 1 1 0 0,0-1-1 0 0,1 1 1 0 0,-1 0-1 0 0,0-1 1 0 0,1 1 0 0 0,-1 0-1 0 0,1 0 1 0 0,-1 2-209 0 0,-3 10 1869 0 0,-3 14-1869 0 0,5-18 183 0 0,-26 114 2125 0 0,26-104-1793 0 0,0 0 0 0 0,1 0-1 0 0,1 16-514 0 0,2-29 120 0 0,-1 0-1 0 0,1 0 0 0 0,1 0 1 0 0,0-1-1 0 0,0 1 0 0 0,0-1 1 0 0,1 1-1 0 0,0-1 0 0 0,0 0 1 0 0,1 0-1 0 0,0 0 0 0 0,2 2-119 0 0,-2-6 128 0 0,-1-1-83 0 0,-2-1-24 0 0,-1-1 0 0 0,1 1 0 0 0,0-1 0 0 0,0 1 0 0 0,0-1 0 0 0,0 0 0 0 0,0 1 0 0 0,-1-1 0 0 0,1 0 0 0 0,0 0 0 0 0,0 1 0 0 0,0-1 0 0 0,0 0 0 0 0,1 0-21 0 0,4 0 103 0 0,0 0-1 0 0,0 0 1 0 0,0-1-1 0 0,0 0 1 0 0,0 0 0 0 0,0 0-1 0 0,0-1 1 0 0,0 0-1 0 0,-1 0 1 0 0,1-1 0 0 0,-1 1-1 0 0,1-1 1 0 0,-1 0-1 0 0,0-1 1 0 0,3-2-103 0 0,6-4 212 0 0,-2-1-1 0 0,1-1 1 0 0,-2 0 0 0 0,1-1-1 0 0,1-3-211 0 0,1-3 320 0 0,-1-1-1 0 0,8-14-319 0 0,-15 20 138 0 0,-1 1 1 0 0,0-1-1 0 0,-1-1 1 0 0,0 1 0 0 0,1-13-139 0 0,-3 17 68 0 0,0-3 44 0 0,0 1 0 0 0,-1-1 0 0 0,-1 0-1 0 0,0 0 1 0 0,0 0 0 0 0,-1 0 0 0 0,-2-6-112 0 0,1 10 60 0 0,0 1 1 0 0,0-1-1 0 0,0 1 1 0 0,-2 0-1 0 0,1-1 1 0 0,-1 1-1 0 0,0 1 1 0 0,0-1-1 0 0,-1 1 1 0 0,0 0-1 0 0,-3-4-60 0 0,-16-15 269 0 0,-7-5-269 0 0,20 22 11 0 0,0 4-11 0 0,-2 1 0 0 0,-1 4 0 0 0,12 1-138 0 0,-1 0 0 0 0,1-1 0 0 0,0 1-1 0 0,0 0 1 0 0,0 0 0 0 0,0 0 0 0 0,0 0 0 0 0,0 1-1 0 0,0-1 1 0 0,0 1 0 0 0,1-1 0 0 0,-1 1 0 0 0,0-1-1 0 0,0 2 139 0 0,0 0-1533 0 0,-1 1 1 0 0,1-1-1 0 0,0 1 0 0 0,-1 1 1533 0 0,-3 8-6262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29 1375 0 0,'0'0'66'0'0,"-2"-1"-8"0"0,-7-4-46 0 0,0 0 210 0 0,7 5 926 0 0,2 0 396 0 0,0 0 78 0 0,0 0-144 0 0,3-2-652 0 0,2 0-613 0 0,1-1 0 0 0,-1 1-1 0 0,1 0 1 0 0,0 1 0 0 0,-1-1-1 0 0,1 1 1 0 0,0 0 0 0 0,0 0-1 0 0,0 1 1 0 0,0 0 0 0 0,0 0-1 0 0,2 1-212 0 0,15 4 461 0 0,1 1 0 0 0,-1 1 0 0 0,-1 1 0 0 0,1 1 0 0 0,-1 1 0 0 0,0 1-461 0 0,17 11 715 0 0,-1 2-1 0 0,30 24-714 0 0,-46-30 143 0 0,0 1 0 0 0,-1 2-1 0 0,-1 0 1 0 0,-1 0 0 0 0,-1 2 0 0 0,-1 1 0 0 0,-1 0 0 0 0,-1 1-1 0 0,6 13-142 0 0,-6-6 159 0 0,-2 1 0 0 0,-1 0 0 0 0,-1 0 0 0 0,-2 2 0 0 0,-1-1-1 0 0,-2 1 1 0 0,0 23-159 0 0,-2 1 364 0 0,-3 0 0 0 0,-2 0 0 0 0,-3 1 0 0 0,-8 33-364 0 0,-7 14 603 0 0,-5-1 0 0 0,-4-1-1 0 0,-39 90-602 0 0,39-129 711 0 0,-34 55-711 0 0,-3 5 504 0 0,8-15 270 0 0,-39 53-774 0 0,83-142 31 0 0,10-18-31 0 0,-17 29 83 0 0,-7 6-83 0 0,21-30 9 0 0,-1-1 1 0 0,0 1-1 0 0,-1-2 1 0 0,0 1 0 0 0,0-1-1 0 0,-8 5-9 0 0,-11 2-12 0 0,17-9-73 0 0,8-4-53 0 0,2-1-19 0 0,0 0-190 0 0,0 0-784 0 0,0 0-351 0 0,0 0-70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1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377 68 5983 0 0,'0'0'464'0'0,"-1"-1"-178"0"0,-5-8 1587 0 0,0 1-432 0 0,0 0 0 0 0,-1 1 0 0 0,-6-7-1441 0 0,10 11 145 0 0,1 1 0 0 0,-1 0 0 0 0,0 1 0 0 0,0-1 0 0 0,1 0 0 0 0,-1 1 0 0 0,0-1 0 0 0,0 1 0 0 0,-1 0 0 0 0,1 0 0 0 0,0 0 0 0 0,0 1 0 0 0,0-1 0 0 0,-1 1-145 0 0,2 0 74 0 0,0-1-1 0 0,0 1 0 0 0,0 0 1 0 0,0 0-1 0 0,0 0 0 0 0,0 1 1 0 0,0-1-1 0 0,0 0 0 0 0,0 1 1 0 0,0 0-1 0 0,0-1 0 0 0,0 1 1 0 0,0 0-1 0 0,0 0 0 0 0,0 0 1 0 0,1 0-1 0 0,-1 0 0 0 0,0 0 1 0 0,1 1-1 0 0,-1-1 0 0 0,1 0 1 0 0,-1 1-1 0 0,1-1 0 0 0,0 1 1 0 0,0 0-1 0 0,-1-1 0 0 0,1 1 1 0 0,0 0-1 0 0,1 0 0 0 0,-1 0-73 0 0,-4 11 198 0 0,0-1 0 0 0,1 1-1 0 0,1 0 1 0 0,0 0-1 0 0,1 0 1 0 0,-1 7-198 0 0,1 24 653 0 0,1 14-653 0 0,1-54 32 0 0,0 20 192 0 0,2-1 0 0 0,0 1 0 0 0,1-1 0 0 0,7 20-224 0 0,-9-38 199 0 0,0-1 0 0 0,1 0 0 0 0,0 1 0 0 0,1-1-199 0 0,-3-3 29 0 0,9-6 350 0 0,-6 3-329 0 0,-1-1 1 0 0,1 1 0 0 0,-1-1-1 0 0,1 0 1 0 0,-1 0 0 0 0,0 0-1 0 0,0 0 1 0 0,0 0 0 0 0,-1 0-1 0 0,1 0 1 0 0,0-3-51 0 0,3-8 151 0 0,0-1 0 0 0,0-1-151 0 0,-2 4 26 0 0,-1 6-9 0 0,6-23 96 0 0,5-10-113 0 0,-9 31 2 0 0,-1 0 0 0 0,1 0 1 0 0,1 0-1 0 0,-1 1 1 0 0,1-1-1 0 0,5-5-2 0 0,-2 6 0 0 0,3 4 0 0 0,-10 2 0 0 0,0 1 0 0 0,0 0 0 0 0,0 0 0 0 0,0 0 0 0 0,0 0 0 0 0,0 0 0 0 0,-1 0 0 0 0,1 1 0 0 0,0-1 0 0 0,0 0 0 0 0,0 0 0 0 0,4 3 0 0 0,0-1 0 0 0,0 1 0 0 0,-1 0 0 0 0,1 0 0 0 0,-1 0 0 0 0,0 1 0 0 0,0-1 0 0 0,0 1 0 0 0,0 0 0 0 0,-1 0 0 0 0,1 0 0 0 0,-1 1 0 0 0,2 4 0 0 0,6 10 0 0 0,-1 1 0 0 0,6 15 0 0 0,-15-33 0 0 0,10 27 48 0 0,-1 2 0 0 0,0 4-48 0 0,-3-8 34 0 0,0 0 81 0 0,-1 1 1 0 0,1 21-116 0 0,1 58 341 0 0,-7-85-259 0 0,1 43 257 0 0,-3 0-1 0 0,-2-1 1 0 0,-13 60-339 0 0,3-47 277 0 0,-4 0-1 0 0,-3-2 0 0 0,-18 40-276 0 0,31-98 34 0 0,0 0-1 0 0,0-1 0 0 0,-2 0 0 0 0,0 0 0 0 0,-2 1-33 0 0,7-12 11 0 0,0 1 0 0 0,0-1 1 0 0,-1 0-1 0 0,0 0 0 0 0,0 0 0 0 0,0-1 1 0 0,0 1-1 0 0,-1-1 0 0 0,0-1 0 0 0,1 1 0 0 0,-2-1 1 0 0,1 0-1 0 0,0 0 0 0 0,-6 1-11 0 0,6-3 0 0 0,0 0 0 0 0,0 0 0 0 0,0-1 0 0 0,1 0 0 0 0,-1 0 0 0 0,0 0 0 0 0,0-1 0 0 0,0 0 0 0 0,1 0 0 0 0,-1 0 0 0 0,0-1 0 0 0,-2-1 0 0 0,-7-3 0 0 0,0-1 0 0 0,0 0 0 0 0,1-1 0 0 0,1-1 0 0 0,1 2-36 0 0,1-1 1 0 0,0 0-1 0 0,0-1 0 0 0,1 0 1 0 0,0-1-1 0 0,1 0 0 0 0,0-1 1 0 0,0 0-1 0 0,1 0 0 0 0,1-1 1 0 0,0 0-1 0 0,0 0 0 0 0,2-1 1 0 0,-1 1-1 0 0,2-1 0 0 0,-1-1 0 0 0,-1-11 36 0 0,4 15-49 0 0,0 0-1 0 0,1-1 1 0 0,0 1-1 0 0,1 0 0 0 0,0-1 1 0 0,0 1-1 0 0,1 0 0 0 0,1-1 1 0 0,0 1 49 0 0,2-8-116 0 0,1 1 0 0 0,5-12 116 0 0,-6 21-24 0 0,0 1-1 0 0,0-1 1 0 0,0 1-1 0 0,1-1 1 0 0,0 1-1 0 0,4-4 25 0 0,2-1-31 0 0,1 1-1 0 0,0 0 1 0 0,0 1-1 0 0,1 1 1 0 0,0 0-1 0 0,0 0 1 0 0,1 2-1 0 0,1-1 1 0 0,-1 2-1 0 0,7-2 32 0 0,-9 4-15 0 0,0 0 0 0 0,1 1 0 0 0,-1 1 0 0 0,1 0 0 0 0,0 0-1 0 0,0 2 1 0 0,0-1 0 0 0,-1 2 0 0 0,1 0 0 0 0,0 0-1 0 0,0 1 1 0 0,-1 1 0 0 0,2 0 15 0 0,3 2-362 0 0,13 4 98 0 0,-9-6-4904 0 0,-21-3 3586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70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6499 3835 20226 0 0,'-20'-33'-8'0'0,"10"17"1"0"0</inkml:trace>
  <inkml:trace contextRef="#ctx0" brushRef="#br0" timeOffset="-4">6073 3714 20483 0 0,'-65'-116'-111'0'0,"57"97"111"0"0</inkml:trace>
  <inkml:trace contextRef="#ctx0" brushRef="#br0" timeOffset="-18">6008 3714 19167 0 0,'-8'-71'0'0'0</inkml:trace>
  <inkml:trace contextRef="#ctx0" brushRef="#br0" timeOffset="-19">5993 3540 19167 0 0,'-13'-228'0'0'0,"13"184"-32"0"0,5-34 32 0 0,-2 54-8 0 0,1 0 0 0 0,1 1 0 0 0,1-1 0 0 0,2 0 8 0 0,-8 22-11 0 0,1-1 0 0 0,0 0-1 0 0,1 1 1 0 0,-1-1 0 0 0,0 1 0 0 0,1 0-1 0 0,-1-1 1 0 0,1 1 0 0 0,0 0-1 0 0,0 0 1 0 0,0 0 11 0 0,-1 1-5 0 0,0 0-1 0 0,0 1 1 0 0,0-1 0 0 0,-1 1-1 0 0,1-1 1 0 0,0 1 0 0 0,0 0-1 0 0,0-1 1 0 0,0 1-1 0 0,0 0 1 0 0,0 0 0 0 0,0 0-1 0 0,0 0 1 0 0,0-1 0 0 0,0 1-1 0 0,0 0 1 0 0,0 1-1 0 0,0-1 1 0 0,0 0 0 0 0,0 0-1 0 0,-1 0 1 0 0,1 1 0 0 0,0-1-1 0 0,0 0 1 0 0,0 1-1 0 0,0-1 1 0 0,0 1 0 0 0,0-1-1 0 0,-1 1 1 0 0,1-1 0 0 0,0 1-1 0 0,0 0 6 0 0,4 3-21 0 0,-1 0 0 0 0,0 0 0 0 0,0 1-1 0 0,0-1 1 0 0,0 1 0 0 0,-1 0 0 0 0,0 0 0 0 0,0 1-1 0 0,0-1 1 0 0,0 1 21 0 0,6 16-105 0 0,6 22 105 0 0,-15-43-3 0 0,42 139 22 0 0,-7 2-1 0 0,-5 0 0 0 0,-10-16-2 0 0</inkml:trace>
  <inkml:trace contextRef="#ctx0" brushRef="#br0" timeOffset="-22">5705 3540 18242 0 0,'-32'-127'85'0'0,"23"93"-77"0"0,8 26-10 0 0,0 4 4 0 0,0 0 1 0 0,0 1-1 0 0,0-1 0 0 0,-1 1 0 0 0,1-1 0 0 0,-3-2-2 0 0,4 6 1 0 0,0 0-1 0 0,0 0 1 0 0,0 0 0 0 0,0 1 0 0 0,0-1 0 0 0,0 0-1 0 0,0 0 1 0 0,0 0 0 0 0,0 0 0 0 0,0 0-1 0 0,0 0 1 0 0,0 0 0 0 0,0 0 0 0 0,0 0 0 0 0,0 0-1 0 0,0 0 1 0 0,0 0 0 0 0,-1 0 0 0 0,1 0-1 0 0,0 0 1 0 0,0 0 0 0 0,0 0 0 0 0,0 0-1 0 0,0 0 1 0 0,0 0 0 0 0,0 0 0 0 0,0 0 0 0 0,0 0-1 0 0,0 0 1 0 0,0 0 0 0 0,0 0 0 0 0,0 0-1 0 0,0 0 1 0 0,-1 0 0 0 0,1 0 0 0 0,0 0 0 0 0,0 0-1 0 0,0 0 1 0 0,0 0 0 0 0,0 0 0 0 0,0 0-1 0 0,0 0 1 0 0,0 0 0 0 0,0 0 0 0 0,0 0 0 0 0,0-1-1 0 0,0 1 1 0 0,0 0 0 0 0,0 0 0 0 0,0 0-1 0 0,0 0 1 0 0,0 0 0 0 0,0 0 0 0 0,0 0 0 0 0,0 0-1 0 0,-4 6-1 0 0,1 0 1 0 0,0 1 0 0 0,1 0-1 0 0,0-1 1 0 0,0 1 0 0 0,0 0 0 0 0,1 0-1 0 0,-1 7 1 0 0,0 14-86 0 0,1 19 86 0 0,1-21-37 0 0,-1 2 15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18.69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222 462 8655 0 0,'33'-24'128'0'0,"-32"23"-116"0"0,1-1 0 0 0,-1 1 0 0 0,1 0 0 0 0,-1 0 0 0 0,1 0 0 0 0,-1 0 0 0 0,2 0-12 0 0,24-14 60 0 0,-16 8-48 0 0,0-2 47 0 0,-2-1 8 0 0,-1 0 5 0 0,-1-2 5 0 0,-1 0-5 0 0,1 1-17 0 0,0-2-34 0 0,-1 0 22 0 0,2-6-34 0 0,8-15 56 0 0,-15 30-62 0 0,7-12-7 0 0,-3 10 59 0 0,1-2-33 0 0,0 0 38 0 0,-5 6 16 0 0,0 1 0 0 0,4-5-44 0 0,-4 4 43 0 0,-1 2-6 0 0,0 0 1 0 0,0 0 15 0 0,0 0-16 0 0,0 0 1 0 0,0 0 20 0 0,0 0 6 0 0,0 0 0 0 0,0 0-5 0 0,-2 1-32 0 0,-8 5-49 0 0,-3 2 1 0 0,11-6-5 0 0,-1-1 1 0 0,1 1-1 0 0,0 0 0 0 0,-1 0 0 0 0,1 0 1 0 0,0 0-1 0 0,0 1-6 0 0,-2 1 9 0 0,-12 12-9 0 0,13-12 0 0 0,-5 7 11 0 0,-17 24 42 0 0,21-29-53 0 0,1-2 0 0 0,0 0 0 0 0,0 0 0 0 0,0 0 0 0 0,-1-1 0 0 0,1 0 0 0 0,-3 2 0 0 0,-31 24 0 0 0,18-16 0 0 0,15-11 0 0 0,-5 3 0 0 0,4-2 0 0 0,1-1 0 0 0,-1 1 0 0 0,0-1 0 0 0,0 0 0 0 0,0 0 0 0 0,-1-1 0 0 0,0 1 0 0 0,-90 22 0 0 0,48-9 0 0 0,36-10 0 0 0,0 1 0 0 0,1 1 0 0 0,3 2-13 0 0,17-35-54 0 0,4-6 59 0 0,4-11-56 0 0,19-36 64 0 0,-22 53 0 0 0,-6 10 0 0 0,0 1 0 0 0,8-10 0 0 0,32-40 0 0 0,45-48 0 0 0,-91 111 0 0 0,0 0 0 0 0,0 0 0 0 0,1 0 0 0 0,-1 0 0 0 0,0 0 0 0 0,1 0 0 0 0,2-1 0 0 0,13-10 0 0 0,-8 6 11 0 0,-10 7-10 0 0,0 0-1 0 0,0 0 1 0 0,0 0 0 0 0,0 0-1 0 0,0 0 1 0 0,0 0 0 0 0,0 1-1 0 0,0-1 1 0 0,0 0-1 0 0,0 0 1 0 0,1 0 0 0 0,-1 0-1 0 0,0 0 1 0 0,0 0 0 0 0,0 0-1 0 0,0 0 1 0 0,0 0 0 0 0,0 0-1 0 0,0 0 1 0 0,0 0 0 0 0,0 0-1 0 0,0 0 1 0 0,0 0 0 0 0,0 0-1 0 0,0 0 1 0 0,0 1-1 0 0,0-1 1 0 0,0 0 0 0 0,0 0-1 0 0,0 0 1 0 0,0 0 0 0 0,0 0-1 0 0,0 0 1 0 0,1 0 0 0 0,-1 0-1 0 0,0 0 1 0 0,0 0 0 0 0,0 0-1 0 0,0 0 1 0 0,0 0 0 0 0,0 0-1 0 0,0 0 1 0 0,0 0-1 0 0,0 0 1 0 0,0 0 0 0 0,0 0-1 0 0,0 0 1 0 0,0 0 0 0 0,0 0-1 0 0,1 0 1 0 0,-1 0 0 0 0,0 0-1 0 0,0 0 1 0 0,0 0 0 0 0,0-1-1 0 0,0 1 1 0 0,0 0 0 0 0,0 0-1 0 0,0 0 1 0 0,0 0-1 0 0,0 0 1 0 0,0 0 0 0 0,0 0-1 0 0,0 0 1 0 0,0 0 0 0 0,0 0-1 0 0,1 6 25 0 0,0 0 0 0 0,-1-1 0 0 0,0 1 0 0 0,0 0 0 0 0,0 0 0 0 0,-1 0 0 0 0,0-1 0 0 0,0 1 0 0 0,0 0 0 0 0,-1-1 0 0 0,-1 3-25 0 0,-4 11 120 0 0,-1 0-1 0 0,-7 13-119 0 0,-8 12 137 0 0,-39 72 158 0 0,39-80-253 0 0,-2-1-1 0 0,-8 7-41 0 0,5-6 45 0 0,-20 32-45 0 0,45-62 0 0 0,-12 17 0 0 0,6-10 0 0 0,3-2-12 0 0,4-9-52 0 0,2-2-49 0 0,0 0-87 0 0,0 0-11 0 0,0 0 3 0 0,0 0 19 0 0,2-2 77 0 0,10-17-76 0 0,0-1 0 0 0,-2 0 0 0 0,7-17 188 0 0,17-59-207 0 0,-32 90 203 0 0,-1 2-8 0 0,1 1 0 0 0,0-1 0 0 0,0 1 0 0 0,0-1 0 0 0,0 1 0 0 0,2-2 12 0 0,-3 4-61 0 0,-1 1-16 0 0,-1 0 72 0 0,0 0 0 0 0,1 0 0 0 0,-1 1 0 0 0,0-1 0 0 0,1 1 1 0 0,-1-1-1 0 0,0 0 0 0 0,1 1 0 0 0,-1-1 0 0 0,1 1 0 0 0,-1-1 0 0 0,0 1 1 0 0,1 0-1 0 0,-1-1 5 0 0,0 2-6 0 0,-2 2 7 0 0,-1 1-1 0 0,1-1 0 0 0,0 1 0 0 0,0 0 1 0 0,-1 5-1 0 0,-2 0 14 0 0,-4 11 127 0 0,0 0-1 0 0,1 1 1 0 0,-4 16-141 0 0,9-27 10 0 0,1-6-7 0 0,1 1 0 0 0,0 0-1 0 0,1-1 1 0 0,-2 7-3 0 0,0 4 53 0 0,1 0 1 0 0,0-3-56 0 0,2-13 1 0 0,0 0 0 0 0,0 0-1 0 0,0 0 1 0 0,0 0 0 0 0,0 0-1 0 0,0 0 1 0 0,0 0 0 0 0,0 0 0 0 0,0 0-1 0 0,0 0 1 0 0,0 1 0 0 0,0-1-1 0 0,0 0 1 0 0,0 0 0 0 0,0 0-1 0 0,0 0 1 0 0,0 0 0 0 0,0 0-1 0 0,0 0 1 0 0,0 0 0 0 0,0 0 0 0 0,0 0-1 0 0,0 0 1 0 0,0 1 0 0 0,0-1-1 0 0,0 0 1 0 0,0 0 0 0 0,0 0-1 0 0,0 0 1 0 0,0 0 0 0 0,0 0-1 0 0,0 0 1 0 0,1 0 0 0 0,-1 0 0 0 0,0 0-1 0 0,0 0 1 0 0,0 0 0 0 0,0 0-1 0 0,0 0 1 0 0,0 0 0 0 0,0 0-1 0 0,0 0 1 0 0,0 0 0 0 0,0 1-1 0 0,0-1 1 0 0,0 0 0 0 0,1 0-1 0 0,-1 0 1 0 0,0 0 0 0 0,0 0 0 0 0,0 0-1 0 0,0 0 1 0 0,0 0 0 0 0,0 0-1 0 0,0 0 1 0 0,0-1 0 0 0,0 1 1 0 0,10 2-146 0 0,-7-2-14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465 114 1375 0 0,'0'0'66'0'0,"1"3"-8"0"0,10 20 2498 0 0,-10-21-1138 0 0,-1 0-108 0 0,0 4-634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0 6271 0 0,'0'0'280'0'0,"0"0"56"0"0,-7 11-272 0 0,7-11-64 0 0,-8 11 0 0 0,8-11 0 0 0,-5 11-112 0 0,5-11-40 0 0,-7 9-8 0 0,7-9 0 0 0,-11 7-120 0 0,1 1-24 0 0,-6 3-8 0 0,16-11-1912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1.67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348 0 7367 0 0,'-3'6'35'0'0,"-26"52"436"0"0,25-48-412 0 0,0-1 0 0 0,1 1 0 0 0,0 1 0 0 0,1-1-1 0 0,-1 3-58 0 0,0 33 1986 0 0,1 0-1 0 0,3 22-1985 0 0,8 45 725 0 0,-4-67-528 0 0,-2-1 1 0 0,-2 11-198 0 0,-2-34 151 0 0,0 1 1 0 0,-2-1-1 0 0,-1-1 0 0 0,-2 11-151 0 0,5-30 80 0 0,-1-1-13 0 0,1 1-62 0 0,0-1 0 0 0,-1 0 0 0 0,1 0 1 0 0,-1 0-1 0 0,1 0 0 0 0,-1 0 0 0 0,1 0 0 0 0,-1 0 0 0 0,0-1 1 0 0,1 1-1 0 0,-1 0 0 0 0,0-1 0 0 0,1 1 0 0 0,-1-1 0 0 0,0 0 0 0 0,0 0 1 0 0,0 0-1 0 0,1 0 0 0 0,-1 0 0 0 0,0 0 0 0 0,0 0 0 0 0,0 0 1 0 0,1-1-1 0 0,-1 1 0 0 0,0-1 0 0 0,1 1 0 0 0,-1-1 0 0 0,0 0 0 0 0,1 1 1 0 0,-1-1-6 0 0,-5-4-46 0 0,-1 0 1 0 0,1 0-1 0 0,1-1 1 0 0,-1 0 0 0 0,1 0-1 0 0,0-1 1 0 0,1 1-1 0 0,-1-1 1 0 0,0-2 45 0 0,-8-15-88 0 0,0 0-1 0 0,-2-7 89 0 0,3 3-61 0 0,-64-135-112 0 0,62 131 135 0 0,11 21 32 0 0,-2-1 7 0 0,1-1 0 0 0,0 0 1 0 0,2 0-1 0 0,-2-8-1 0 0,4 19 57 0 0,1 2 43 0 0,0 0 71 0 0,1 3 28 0 0,20 47 266 0 0,-1-5-134 0 0,4 21-331 0 0,-8-12 192 0 0,-2 0 0 0 0,-3 1 0 0 0,-1 1 0 0 0,-3 7-192 0 0,-6-49 155 0 0,-1-1 1 0 0,-1 0-1 0 0,0 4-155 0 0,1-14 160 0 0,0-3 2 0 0,0 0 4 0 0,0 0 2 0 0,-2-2-28 0 0,-2-3-135 0 0,0 1 0 0 0,1-1 1 0 0,0 1-1 0 0,0-1 0 0 0,0 0 0 0 0,1 0 0 0 0,-1-1 0 0 0,1 1 0 0 0,1 0 1 0 0,-2-4-6 0 0,-2-13-56 0 0,1 0 1 0 0,0-3 55 0 0,2 11-66 0 0,-15-156-502 0 0,9 76 261 0 0,4 49 116 0 0,2-4 191 0 0,2 29-42 0 0,1 1 1 0 0,1-1-1 0 0,3-15 42 0 0,-4 30-3 0 0,0 0-1 0 0,1 0 0 0 0,-1 1 1 0 0,1-1-1 0 0,0 0 0 0 0,1 1 1 0 0,-1-1-1 0 0,1 1 1 0 0,0 0-1 0 0,0 0 0 0 0,2-3 4 0 0,-4 6-1 0 0,1 0 0 0 0,-1-1-1 0 0,1 1 1 0 0,0 0 0 0 0,-1 0-1 0 0,1-1 1 0 0,0 2 0 0 0,-1-1-1 0 0,1 0 1 0 0,0 0 0 0 0,0 0-1 0 0,0 1 1 0 0,0-1 0 0 0,0 1-1 0 0,0 0 1 0 0,0-1 0 0 0,0 1-1 0 0,0 0 1 0 0,0 0 0 0 0,0 0-1 0 0,0 0 1 0 0,0 1 0 0 0,0-1-1 0 0,0 0 1 0 0,0 1 0 0 0,0 0-1 0 0,0-1 1 0 0,-1 1 0 0 0,1 0-1 0 0,0 0 2 0 0,9 5 13 0 0,-1 1 0 0 0,0 0 0 0 0,-1 0 0 0 0,0 1 0 0 0,0 1 0 0 0,0-1-1 0 0,-1 1 1 0 0,-1 1 0 0 0,7 8-13 0 0,0 3 110 0 0,-1 1 0 0 0,-1 0 0 0 0,-1 1 1 0 0,4 13-111 0 0,-9-21 163 0 0,-1 1 1 0 0,-1 1 0 0 0,0-1 0 0 0,-1 0 0 0 0,-1 1 0 0 0,-1 0 0 0 0,0 3-164 0 0,-1-18 210 0 0,0-2-61 0 0,0 0-21 0 0,0 0-7 0 0,-2-1-10 0 0,-3-2-112 0 0,1 1 0 0 0,-1-1 0 0 0,1 0-1 0 0,0-1 1 0 0,0 1 0 0 0,0-1 0 0 0,1 0 0 0 0,-1 0 0 0 0,1 0 0 0 0,0 0 0 0 0,0-1-1 0 0,0 1 1 0 0,-1-4 1 0 0,-6-13-220 0 0,1 0 0 0 0,-4-13 220 0 0,11 26-49 0 0,-30-78-1290 0 0,16 37 119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8.923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500 15 5063 0 0,'0'0'390'0'0,"-1"1"-252"0"0,-13 11 180 0 0,12-8-97 0 0,1-1 6 0 0,-2 1 167 0 0,1 0 0 0 0,0 0 0 0 0,0 0 0 0 0,0 1 1 0 0,0-1-1 0 0,1 0 0 0 0,0 1 0 0 0,-1 4-394 0 0,-2 11 86 0 0,1 0 0 0 0,1 0-1 0 0,1 17-85 0 0,0 2 7 0 0,5 121 50 0 0,-3-152-55 0 0,2 27-73 0 0,-1 0 0 0 0,-2 1-1 0 0,-4 31 72 0 0,0-15-12 0 0,1-40 30 0 0,3-10 70 0 0,0-2 22 0 0,0 0 2 0 0,-11 0 227 0 0,7-1-100 0 0,-2-3-155 0 0,1-1 1 0 0,0 1 0 0 0,1-1-1 0 0,-1 0 1 0 0,1-1 0 0 0,0 1 0 0 0,0-1-85 0 0,-10-17 70 0 0,-2-5-70 0 0,2 3 69 0 0,-108-184 17 0 0,65 128-8 0 0,9 12-24 0 0,13 21-35 0 0,23 32-5 0 0,1 0 0 0 0,0 0 1 0 0,1-1-1 0 0,-1-5-14 0 0,9 18 62 0 0,-2-2 14 0 0,15 23-11 0 0,8 7-65 0 0,5 10-79 0 0,35 62-36 0 0,4 6-12 0 0,3 2-4 0 0,3 15 131 0 0,-53-92-11 0 0,-10-15 22 0 0,-5-10 42 0 0,-1-2 14 0 0,0 0 18 0 0,0 0 33 0 0,-2-2-5 0 0,-7-9-72 0 0,1 0 0 0 0,-1-1 0 0 0,2 0 0 0 0,0 0 0 0 0,-3-8-41 0 0,-7-12 4 0 0,-16-24-296 0 0,-3 1 0 0 0,-12-13 292 0 0,-44-53-72 0 0,80 104 72 0 0,9 12 0 0 0,0 0 0 0 0,-1 0 0 0 0,0 0 0 0 0,0 0 0 0 0,-1 1 0 0 0,-4-5 0 0 0,1 4 15 0 0,7 5 14 0 0,1 2 1 0 0,2 9-34 0 0,0-1 0 0 0,1 0 0 0 0,0 1 0 0 0,1-1 0 0 0,0-1 0 0 0,0 1 0 0 0,7 9 4 0 0,6 9-83 0 0,21 25 83 0 0,-5-9-6 0 0,54 75-165 0 0,-70-92 54 0 0,0 1 0 0 0,-2 1 0 0 0,6 16 117 0 0,-16-31-11 0 0,-4-11 34 0 0,-1 0-1 0 0,0-1 0 0 0,0 1 0 0 0,0-1 0 0 0,0 1 1 0 0,0 0-1 0 0,0-1 0 0 0,-1 1 0 0 0,1 0-22 0 0,-1 0 72 0 0,1-3 12 0 0,-3-1 51 0 0,-4 0-84 0 0,0 0 1 0 0,0-1-1 0 0,0 0 1 0 0,0-1-1 0 0,1 0 0 0 0,-1 0 1 0 0,1 0-1 0 0,0-1 1 0 0,0 1-1 0 0,0-2 0 0 0,0 1 1 0 0,-1-2-52 0 0,-12-11 66 0 0,1 0 0 0 0,-15-20-66 0 0,7 6-24 0 0,0-2 0 0 0,2 0 0 0 0,2-2 0 0 0,-6-12 24 0 0,20 32-27 0 0,4 9 8 0 0,1-1 0 0 0,-1 1-1 0 0,1-1 1 0 0,1 0 0 0 0,-1 0-1 0 0,1-1 1 0 0,0 1 0 0 0,1 0 0 0 0,0-1-1 0 0,0 1 1 0 0,0-1 0 0 0,1-2 19 0 0,0 10-1 0 0,0 0 0 0 0,0 0 1 0 0,0 0-1 0 0,0 0 0 0 0,0-1 1 0 0,0 1-1 0 0,0 0 1 0 0,0 0-1 0 0,0 0 0 0 0,0 0 1 0 0,0 0-1 0 0,0 0 0 0 0,0 0 1 0 0,0 0-1 0 0,0 0 0 0 0,0 0 1 0 0,0 0-1 0 0,0 0 1 0 0,0 0-1 0 0,0-1 0 0 0,0 1 1 0 0,0 0-1 0 0,0 0 0 0 0,0 0 1 0 0,0 0-1 0 0,0 0 0 0 0,0 0 1 0 0,1 0-1 0 0,-1 0 1 0 0,0 0-1 0 0,0 0 0 0 0,0 0 1 0 0,0 0-1 0 0,0 0 0 0 0,0 0 1 0 0,0 0-1 0 0,0 0 0 0 0,0 0 1 0 0,0 0-1 0 0,0 0 1 0 0,0 0-1 0 0,0 0 0 0 0,0 0 1 0 0,1 0-1 0 0,-1 0 0 0 0,0 0 1 0 0,0 0-1 0 0,0 0 0 0 0,0 0 1 0 0,0 0-1 0 0,0 0 1 0 0,0 0-1 0 0,0 0 0 0 0,0 0 1 0 0,0 0-1 0 0,0 0 0 0 0,0 0 1 0 0,0 0-1 0 0,0 0 0 0 0,1 0 1 0 0,-1 0-1 0 0,0 0 1 0 0,0 0-1 0 0,0 0 0 0 0,0 0 1 0 0,0 0-1 0 0,0 0 1 0 0,7 3-5 0 0,0 0 1 0 0,0 0-1 0 0,-1 0 1 0 0,1 1-1 0 0,-1 0 0 0 0,0 0 1 0 0,0 0-1 0 0,0 2 5 0 0,11 6-40 0 0,31 25-2 0 0,-1 3 0 0 0,23 27 42 0 0,-58-56 6 0 0,25 27-6 0 0,31 39 0 0 0,-50-53 0 0 0,0 1 0 0 0,-2 0 0 0 0,-1 1 0 0 0,1 4 0 0 0,-12-23 1 0 0,6 19 9 0 0,-9-23 45 0 0,-1-3 17 0 0,2-3 6 0 0,1-4-60 0 0,0-1 0 0 0,0 1 0 0 0,0-1 0 0 0,-1 1 0 0 0,0-1 0 0 0,-1 0-1 0 0,1-8-17 0 0,0-15 5 0 0,-1-15-5 0 0,-1 13-94 0 0,1 16 51 0 0,4-92-253 0 0,-3 84 220 0 0,2 0 0 0 0,0 1 1 0 0,4-10 75 0 0,-5 26-15 0 0,-1 1 1 0 0,1-1-1 0 0,1 1 1 0 0,-1 0-1 0 0,1-1 0 0 0,0 2 1 0 0,4-6 14 0 0,-6 10 2 0 0,-1 0 0 0 0,1-1 0 0 0,0 1 1 0 0,0 0-1 0 0,0 0 0 0 0,1 1 0 0 0,-1-1 1 0 0,0 0-1 0 0,1 1 0 0 0,-1-1 0 0 0,1 1 0 0 0,-1 0 1 0 0,1 0-1 0 0,0 0 0 0 0,0 0 0 0 0,-1 0 0 0 0,1 1 1 0 0,0-1-1 0 0,0 1 0 0 0,0 0 0 0 0,0 0 0 0 0,2 0-2 0 0,4 1 0 0 0,0 1 0 0 0,0 0 0 0 0,-1 1 0 0 0,1 0 0 0 0,0 0 0 0 0,-1 1 0 0 0,0 0 0 0 0,0 1 0 0 0,0-1 0 0 0,0 2 0 0 0,0 0 0 0 0,10 8 0 0 0,-1 1 0 0 0,0 1 0 0 0,13 16 0 0 0,5 12 84 0 0,17 28-84 0 0,-31-42 34 0 0,-2-7-13 0 0,-16-21 22 0 0,6 0-33 0 0,-8-2-10 0 0,1-1 0 0 0,-1 1 0 0 0,0 0 0 0 0,1-1 0 0 0,-1 1 0 0 0,0-1 0 0 0,0 1 0 0 0,1-1 0 0 0,-1 0 0 0 0,0 1 0 0 0,0-1 0 0 0,0 0 0 0 0,0 0 0 0 0,0 0 0 0 0,0 0 0 0 0,0 0 0 0 0,0 0 0 0 0,0 0 0 0 0,-1 0 0 0 0,1 0 0 0 0,0 0 0 0 0,-1 0 0 0 0,1-2 0 0 0,2-2 0 0 0,-1 0 0 0 0,0 0 0 0 0,0 0 0 0 0,-1 0 0 0 0,1-2 0 0 0,2-23-349 0 0,-1-1 0 0 0,-1 1-1 0 0,-1 0 1 0 0,-3-15 349 0 0,1-12-308 0 0,1 51 286 0 0,2-16-31 0 0,-2 20 121 0 0,0 2 28 0 0,3 1 0 0 0,0 1-73 0 0,-1-1 0 0 0,1 1-1 0 0,0-1 1 0 0,0 1 0 0 0,-1 0-1 0 0,1 0 1 0 0,-1 0 0 0 0,0 0-1 0 0,0 1 1 0 0,0-1 0 0 0,0 0-1 0 0,1 2-22 0 0,11 17 116 0 0,-5-8-45 0 0,-1-1-1 0 0,0 2 0 0 0,-1-1 1 0 0,2 7-71 0 0,22 57 74 0 0,-23-54-137 0 0,-6-17 19 0 0,0 0 1 0 0,0 0-1 0 0,1 1 0 0 0,2 1 44 0 0,0 0-187 0 0,16 31-769 0 0,-20-38 608 0 0,-1-1-515 0 0,0 0-2017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9.51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27 0 9215 0 0,'0'0'422'0'0,"0"0"-13"0"0,-1 2-264 0 0,-4 8-118 0 0,5-7-20 0 0,-1 1-1 0 0,1-1 1 0 0,0 0-1 0 0,0 1 1 0 0,0-1 0 0 0,0 1-1 0 0,0-1 1 0 0,1 0-1 0 0,0 3-6 0 0,11 32 83 0 0,-6-19 11 0 0,57 173 123 0 0,-51-153-285 0 0,12 44-224 0 0,-24-81 154 0 0,0-2-20 0 0,0 0-2 0 0,0 0 6 0 0,0 0 22 0 0,0 0 10 0 0,-1-2 2 0 0,-15-40-576 0 0,-6-22 696 0 0,-7-22-310 0 0,-34-87 143 0 0,55 145 335 0 0,8 26-43 0 0,0 2 38 0 0,0 0 146 0 0,2 2 67 0 0,5 3-189 0 0,-1 0-1 0 0,-1 1 0 0 0,1 0 0 0 0,-1 0 1 0 0,4 6-187 0 0,23 38 468 0 0,-17-26-268 0 0,33 56 736 0 0,-4 2 0 0 0,24 65-936 0 0,11 25 647 0 0,-71-158-581 0 0,0 0 0 0 0,1-1 0 0 0,4 5-66 0 0,-10-14-117 0 0,1 1-1 0 0,0-1 1 0 0,0 0-1 0 0,0 0 1 0 0,1 0 0 0 0,0-1-1 0 0,0 1 1 0 0,-1-1-1 0 0,2 0 1 0 0,4 2 117 0 0,6-1-4471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48.97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265 423 4031 0 0,'0'0'183'0'0,"0"0"44"0"0,0 0 81 0 0,0 0 38 0 0,0 0 6 0 0,0 0-6 0 0,0 0-29 0 0,0 0-12 0 0,0 0-1 0 0,0 0-18 0 0,0 0-81 0 0,0 0-40 0 0,0 0-5 0 0,0 0-10 0 0,0 0-48 0 0,-1 2-26 0 0,-14 18 82 0 0,9-8-92 0 0,-2 8-22 0 0,7-16-17 0 0,1 2-18 0 0,-20 48 149 0 0,15-38-78 0 0,0 0 0 0 0,-3 5-80 0 0,-11 30 152 0 0,-16 33-67 0 0,17-36 53 0 0,-22 62 264 0 0,23-68-233 0 0,6-13 277 0 0,-11 23-446 0 0,15-38 34 0 0,4-11-13 0 0,2 1 1 0 0,-4 14 82 0 0,3-13-92 0 0,-1 14 80 0 0,0 23-28 0 0,-6 74 43 0 0,8-95-96 0 0,2-17-8 0 0,1 1 4 0 0,1 16 45 0 0,-2-16-42 0 0,4 13 56 0 0,0-6-13 0 0,2 5 65 0 0,0-5-108 0 0,7 8-6 0 0,-12-18 3 0 0,2 2 36 0 0,7 5-22 0 0,2 1 22 0 0,-6-6-34 0 0,25 15 67 0 0,-31-18-71 0 0,0 0 0 0 0,1 0 0 0 0,-1 0 0 0 0,1 0 1 0 0,0-1-1 0 0,-1 1 0 0 0,1 0 0 0 0,1-1-5 0 0,25 8 92 0 0,-25-7-70 0 0,1 0-1 0 0,-1 0 1 0 0,1 0-1 0 0,-1 1 1 0 0,0-1-1 0 0,3 2-21 0 0,-1 0 18 0 0,-4-3-17 0 0,12 6 75 0 0,1-1 0 0 0,-1 0-1 0 0,1-1 1 0 0,0 0 0 0 0,7-1-76 0 0,14 2 131 0 0,-11-1 49 0 0,8-1-180 0 0,4-1 89 0 0,25 1 59 0 0,-22-2-76 0 0,-18 0 43 0 0,13-1-115 0 0,-23 0 58 0 0,0 0 0 0 0,6 1-58 0 0,21 1 196 0 0,397-7 790 0 0,-268 1-714 0 0,-130 3-110 0 0,0-2-1 0 0,3-3-161 0 0,12 0 221 0 0,1-2-89 0 0,8-1-8 0 0,-39 7-118 0 0,33-3 132 0 0,51 3-138 0 0,22 3 53 0 0,-81-1-42 0 0,-23 1-11 0 0,17 3 0 0 0,-18-1 0 0 0,17-1 0 0 0,15-1 0 0 0,47-2 0 0 0,-36 2 128 0 0,62 7-128 0 0,-92-5 24 0 0,108 9 80 0 0,-16-1-66 0 0,29 2 143 0 0,-130-12-129 0 0,-1 2 1 0 0,1 1-1 0 0,0 1 0 0 0,2 2-52 0 0,39 7 321 0 0,48 4-321 0 0,18 3 163 0 0,73 14-15 0 0,-93-23-28 0 0,25-1-25 0 0,-58-5 101 0 0,49-4-196 0 0,-104-2 1 0 0,-15 0 0 0 0,207 4 62 0 0,-124-2-34 0 0,15 1 6 0 0,-8-1-35 0 0,-8 0 0 0 0,103 1 67 0 0,-11-1-6 0 0,-137 0-48 0 0,71 5 38 0 0,4 0-3 0 0,24 3 22 0 0,-55-3 119 0 0,68-5-189 0 0,-119-2 40 0 0,117 4 70 0 0,-48 0 33 0 0,36-6-143 0 0,-44-1 128 0 0,7 4-128 0 0,-49 1 18 0 0,52 1 28 0 0,172 1 90 0 0,-169 6-79 0 0,-16-2 4 0 0,108 5 13 0 0,76 3-10 0 0,-133-13-27 0 0,-28-2-10 0 0,16 0-10 0 0,18 2 20 0 0,-65 0 6 0 0,74-7-43 0 0,88-18 31 0 0,-229 19-31 0 0,125-7 27 0 0,39-5 10 0 0,-105 7-8 0 0,12 3-29 0 0,85 3 35 0 0,-157 2-35 0 0,52 2 0 0 0,20 0 0 0 0,153-4 64 0 0,-237 2-64 0 0,40 0 1 0 0,88-2 9 0 0,9-2 59 0 0,-8 1-21 0 0,95 0 3 0 0,-137 4-38 0 0,412-16 51 0 0,-232 6 0 0 0,-38-4-9 0 0,-166 7-46 0 0,10-2-9 0 0,29-2 0 0 0,44-4 30 0 0,15-1 4 0 0,75 8 134 0 0,13 2-168 0 0,-101 6 41 0 0,-48 1-18 0 0,-67 0-23 0 0,29 5 0 0 0,-38-3 0 0 0,240 24 0 0 0,-225-22 32 0 0,1 2 0 0 0,21 9-32 0 0,7 4 0 0 0,-22-5 0 0 0,1-3 0 0 0,5-1 0 0 0,267 22 200 0 0,-264-30-162 0 0,0-3 0 0 0,16-4-38 0 0,71-2 132 0 0,-55 3-76 0 0,10 1-33 0 0,52-4 18 0 0,7-6 87 0 0,-130 8-57 0 0,9-3-71 0 0,4-1 47 0 0,11 0-37 0 0,23-6-10 0 0,-54 9 11 0 0,-22 3 2 0 0,4 0 7 0 0,0-1 0 0 0,7-3-20 0 0,45-4 0 0 0,-33 2 0 0 0,8 0 0 0 0,-22 5 0 0 0,1-2 0 0 0,-1 0 0 0 0,37-10 11 0 0,-40 10 10 0 0,-1 1 0 0 0,2 0-21 0 0,11-2 11 0 0,56-16-11 0 0,-72 19 0 0 0,0 0 0 0 0,-1-1 0 0 0,1-1 0 0 0,17-5 0 0 0,0-2 11 0 0,-23 10-1 0 0,12-6 1 0 0,1 0 0 0 0,-1-1-1 0 0,0-1 1 0 0,2-3-11 0 0,-6 5 0 0 0,1 0 0 0 0,29-15 0 0 0,-14 7 0 0 0,-13 5 0 0 0,-1-1 0 0 0,6-2 27 0 0,-17 10-14 0 0,7-13 22 0 0,-4 6 20 0 0,-3 5-58 0 0,12-13 4 0 0,-4 5-1 0 0,1 0 0 0 0,12-14 0 0 0,-13 14 0 0 0,-2-1 0 0 0,1 0 0 0 0,0 1 0 0 0,20-24 11 0 0,-3 0 53 0 0,-25 35-58 0 0,0 0 1 0 0,-1 0 0 0 0,1 0-1 0 0,-1 0 1 0 0,0 0 0 0 0,1 0-1 0 0,-1-1 1 0 0,0 1-7 0 0,3-7 0 0 0,3-2 0 0 0,2-3 0 0 0,-7 9 0 0 0,6-14 0 0 0,-1 2 0 0 0,-7 13 0 0 0,0 1 0 0 0,1 1 0 0 0,-1 0 0 0 0,0 0 0 0 0,1 0 0 0 0,-1-1 0 0 0,1 1 0 0 0,0 0 0 0 0,1-2 0 0 0,6-21 11 0 0,-5 6 102 0 0,-2 17-78 0 0,1-20 22 0 0,-1 8-57 0 0,-2 1 0 0 0,-1 0 0 0 0,0 0 0 0 0,0-1 0 0 0,-2 3 11 0 0,3 8 17 0 0,-3-4-1 0 0,-1 2 31 0 0,-1-2-35 0 0,0-1 32 0 0,-5-4 25 0 0,-7-5 94 0 0,14 13-114 0 0,2 4-57 0 0,-1 0-1 0 0,-11-10 121 0 0,6 4-100 0 0,0 0 20 0 0,-5-3-32 0 0,11 7-7 0 0,-1-3 45 0 0,-2-1-25 0 0,-6-11 109 0 0,9 13-125 0 0,1 2 45 0 0,-1 0 1 0 0,-2-5-56 0 0,2 5-63 0 0,1 0-16 0 0,1-1 72 0 0,0 3 14 0 0,-1-1-1 0 0,1 0 1 0 0,0 0-1 0 0,0 0 1 0 0,-1 1 0 0 0,1-1-1 0 0,-1 0 1 0 0,1 0-1 0 0,0 1 1 0 0,-1-1 0 0 0,1 0-1 0 0,-1 1-4 0 0,-6-8 54 0 0,-2 0-44 0 0,0-1-10 0 0,0-1-10 0 0,0 1-33 0 0,-2 1 32 0 0,1 1 11 0 0,-3-2 9 0 0,11 8 10 0 0,-8-7 14 0 0,-3-4-30 0 0,4 3-3 0 0,0 0 0 0 0,0 1 0 0 0,1-1 0 0 0,-5-9-29 0 0,9 11-2 0 0,-2-3 19 0 0,0-2 12 0 0,1-1 0 0 0,-1-1 0 0 0,-1 0 0 0 0,3 2 0 0 0,-2-1 0 0 0,0 0 0 0 0,1-1 0 0 0,0 1 0 0 0,0 0 0 0 0,2 0 0 0 0,-2 0 0 0 0,0 0 0 0 0,-1 0 0 0 0,1-1 0 0 0,-1-1 0 0 0,1 2 0 0 0,0 0 0 0 0,1 1 0 0 0,0-1 0 0 0,0 0 0 0 0,-1 0 0 0 0,1 0 0 0 0,-1 0 0 0 0,1 1 0 0 0,2-1 0 0 0,0 0 0 0 0,-2 0 0 0 0,-1 0 0 0 0,0 1 0 0 0,1-1 0 0 0,0 0 0 0 0,1 0 0 0 0,-1-1 0 0 0,0 1 0 0 0,0 0 0 0 0,-1 0 0 0 0,0 2 0 0 0,-1 0 0 0 0,1 0 0 0 0,0 0 0 0 0,1-2 0 0 0,0 1 0 0 0,0 0 0 0 0,-1 1 0 0 0,1-2 0 0 0,1 1 0 0 0,1-1 0 0 0,0 2-10 0 0,2 9-46 0 0,0 2-31 0 0,0 0-36 0 0,0 0 9 0 0,2 2 8 0 0,3 3-159 0 0,1 1 0 0 0,-1 1 0 0 0,0-1 0 0 0,-1 1 1 0 0,0 0-1 0 0,0 0 0 0 0,0 0 0 0 0,-1 0 0 0 0,0 1 0 0 0,1 2 265 0 0,4 15-1511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50.07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 0 1375 0 0,'0'0'66'0'0,"-1"2"-8"0"0,-2 3 327 0 0,1 1 0 0 0,-1 0 0 0 0,1-1 0 0 0,0 1 0 0 0,1 0 0 0 0,-1 4-385 0 0,0-4 1137 0 0,1 2-273 0 0,0 0-1 0 0,0 0 1 0 0,0 0-1 0 0,1 1 1 0 0,0-1-1 0 0,2 7-863 0 0,-1-4 427 0 0,1-1 0 0 0,1 0 0 0 0,0 0-1 0 0,4 10-426 0 0,3 1 166 0 0,1 0-1 0 0,1 0 0 0 0,0-2 0 0 0,6 7-165 0 0,29 37 143 0 0,-4-6-150 0 0,4 13 7 0 0,-38-54 9 0 0,30 46-330 0 0,-3 3 0 0 0,12 32 321 0 0,-18-23-343 0 0,-3 0-1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6.5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104 378 2759 0 0,'0'0'362'0'0,"0"0"474"0"0,0 0 204 0 0,-2 1 44 0 0,-8 15 652 0 0,9-15-1158 0 0,0 1-30 0 0,-10 26 1132 0 0,10-27-1112 0 0,1 1 2 0 0,-1-1-395 0 0,-1 14 1202 0 0,2-14-1240 0 0,0-1 1 0 0,0 1 0 0 0,-1 0 0 0 0,1-1 0 0 0,0 1 0 0 0,0 0 0 0 0,-1-1 0 0 0,1 1 0 0 0,0 0 0 0 0,-1-1-1 0 0,1 1 1 0 0,-1 0 0 0 0,1-1 0 0 0,-1 1 0 0 0,1-1 0 0 0,-1 1 0 0 0,1-1 0 0 0,-1 0 0 0 0,0 1-138 0 0,-6 2 401 0 0,5-3-17 0 0,0-1-7 0 0,-1 0-293 0 0,1 0 0 0 0,0-1 0 0 0,-1 0 0 0 0,1 1 0 0 0,0-1 0 0 0,0 0 0 0 0,0 0 0 0 0,0 0 0 0 0,0 0 0 0 0,0 0 0 0 0,0-1-1 0 0,1 1-83 0 0,-2-4 150 0 0,0 0 0 0 0,0 1 1 0 0,1-1-1 0 0,0 0 0 0 0,0-2-150 0 0,-2-10 119 0 0,0 0 0 0 0,1 0 0 0 0,1 0 0 0 0,1 0 0 0 0,1 0 0 0 0,1-3-119 0 0,3-34 163 0 0,5-20-163 0 0,-7 61 38 0 0,1-1 0 0 0,0 0 0 0 0,5-12-38 0 0,-6 22 8 0 0,0 0 1 0 0,0 0-1 0 0,1 0 1 0 0,-1 0-1 0 0,1 0 1 0 0,1 1-1 0 0,-1-1 1 0 0,0 1-1 0 0,1 0 1 0 0,0 0-1 0 0,0 0 1 0 0,1 0-9 0 0,-3 2 2 0 0,1 1 0 0 0,-1 0 1 0 0,0 0-1 0 0,0 0 0 0 0,1 0 1 0 0,-1 1-1 0 0,1-1 0 0 0,-1 1 1 0 0,1-1-1 0 0,-1 1 0 0 0,1 0 1 0 0,-1 0-1 0 0,1 0 0 0 0,-1 0 1 0 0,2 1-3 0 0,1-1 3 0 0,1 1 0 0 0,-1 1 0 0 0,0-1 0 0 0,0 1 0 0 0,0-1 0 0 0,4 3-3 0 0,0 1 0 0 0,0 1 0 0 0,-1-1 0 0 0,0 1 0 0 0,0 1 0 0 0,-1-1 0 0 0,1 1 0 0 0,-1 1 0 0 0,2 2 0 0 0,8 13 0 0 0,-1-1 0 0 0,5 12 0 0 0,-11-16 57 0 0,0 1-1 0 0,-1 0 1 0 0,-2 1-1 0 0,1 0 1 0 0,-2 0-1 0 0,-1 0 1 0 0,0 1-1 0 0,-2 0 1 0 0,0 0 0 0 0,-2 0-1 0 0,0 0 1 0 0,-1 0-1 0 0,-1 1 1 0 0,-1-1-1 0 0,-1 1-56 0 0,1-13 111 0 0,0 0 1 0 0,0-1-1 0 0,-1 1 0 0 0,0-1 0 0 0,0 0 0 0 0,-1 1 0 0 0,-5 6-111 0 0,8-12 44 0 0,-1-1 0 0 0,0 1 0 0 0,0-1 0 0 0,0 0 0 0 0,0 1 0 0 0,0-1 0 0 0,-1 0 0 0 0,1 0 0 0 0,-1 0-1 0 0,1-1 1 0 0,-1 1 0 0 0,0-1 0 0 0,0 1 0 0 0,1-1 0 0 0,-1 0 0 0 0,0 0 0 0 0,0 0 0 0 0,0 0 0 0 0,0-1 0 0 0,-1 1-1 0 0,1-1 1 0 0,0 0 0 0 0,0 0 0 0 0,-1 0-44 0 0,-1 0 20 0 0,0-1 0 0 0,0 0 0 0 0,0 0 0 0 0,0 0 0 0 0,1 0 0 0 0,-1-1 0 0 0,0 0 0 0 0,1 0 0 0 0,-1 0-1 0 0,1-1 1 0 0,-1 0-20 0 0,-1-1 52 0 0,0-1 0 0 0,1 1 0 0 0,0-1 0 0 0,0 0 0 0 0,0 0-1 0 0,1-1 1 0 0,-3-3-52 0 0,-1-3 70 0 0,1-1 0 0 0,1 1 0 0 0,0-1 0 0 0,0-1 0 0 0,1 1 0 0 0,1-1 0 0 0,-2-9-70 0 0,2 2-10 0 0,1-1-1 0 0,0 0 1 0 0,2 0 0 0 0,0-21 10 0 0,2 26-10 0 0,1 0 1 0 0,0-1-1 0 0,2 1 1 0 0,-1 0-1 0 0,2 1 0 0 0,4-9 10 0 0,-6 17-9 0 0,0 0 0 0 0,1 0-1 0 0,0 1 1 0 0,1 0-1 0 0,0 0 1 0 0,0 0 0 0 0,0 0-1 0 0,1 1 1 0 0,1-1 9 0 0,-4 4-7 0 0,1-1 0 0 0,0 1 0 0 0,0 1 1 0 0,0-1-1 0 0,0 0 0 0 0,0 1 0 0 0,0 0 0 0 0,1 0 1 0 0,-1 0-1 0 0,1 1 0 0 0,0-1 0 0 0,0 1 1 0 0,-1 0-1 0 0,1 0 0 0 0,0 1 0 0 0,2-1 7 0 0,0 2-5 0 0,-1-1-1 0 0,0 1 1 0 0,1 0-1 0 0,-1 0 1 0 0,0 1-1 0 0,0 0 1 0 0,0 0-1 0 0,0 0 1 0 0,0 1-1 0 0,0 0 1 0 0,-1 0-1 0 0,1 0 1 0 0,2 3 5 0 0,3 2-3 0 0,-1 2 1 0 0,1-1-1 0 0,-2 1 1 0 0,1 1-1 0 0,4 6 3 0 0,-8-7 0 0 0,1 0 0 0 0,-1 0 0 0 0,-1 0 0 0 0,0 0 0 0 0,-1 1 0 0 0,0 0 0 0 0,0 0 0 0 0,-1 0 0 0 0,0 0 0 0 0,-1 1 0 0 0,-1-1 0 0 0,0 1 0 0 0,0-1 0 0 0,-1 1 0 0 0,0 1 0 0 0,-1 5 7 0 0,-1 0 0 0 0,0 0 0 0 0,-4 13-7 0 0,4-23 7 0 0,0 1 0 0 0,-1-1-1 0 0,0 0 1 0 0,-1 0 0 0 0,0 0-1 0 0,0 0 1 0 0,0 0 0 0 0,-5 4-7 0 0,7-9 7 0 0,0-1-1 0 0,1 0 1 0 0,-1 0 0 0 0,0-1 0 0 0,0 1-1 0 0,0 0 1 0 0,-1-1 0 0 0,1 1 0 0 0,0-1-1 0 0,-1 0 1 0 0,1 0 0 0 0,0 1 0 0 0,-1-2-1 0 0,1 1 1 0 0,-1 0 0 0 0,0 0 0 0 0,1-1-1 0 0,-1 0 1 0 0,0 1 0 0 0,1-1 0 0 0,-1 0-1 0 0,0 0 1 0 0,1-1 0 0 0,-1 1 0 0 0,0 0-1 0 0,1-1 1 0 0,-1 0 0 0 0,-1 0-7 0 0,-1-1 19 0 0,-1 0-1 0 0,0-1 1 0 0,1 0 0 0 0,-1 0-1 0 0,1 0 1 0 0,0-1 0 0 0,0 0-1 0 0,0 0 1 0 0,1 0 0 0 0,-1 0-1 0 0,-2-5-18 0 0,0 0 13 0 0,0 0 0 0 0,0 0-1 0 0,1-1 1 0 0,0 0 0 0 0,1 0-1 0 0,1-1 1 0 0,-1 1-1 0 0,1-1 1 0 0,1 0 0 0 0,0 0-1 0 0,-1-10-12 0 0,1 1-13 0 0,1 0 1 0 0,0 0-1 0 0,1-1 0 0 0,2 1 0 0 0,0-5 13 0 0,0 16-5 0 0,0 1 0 0 0,1-1 0 0 0,0 1 0 0 0,0 0 1 0 0,1 0-1 0 0,0 0 0 0 0,0 0 0 0 0,1 0 0 0 0,0 0 0 0 0,0 1 0 0 0,1 0 0 0 0,0 0 0 0 0,4-5 5 0 0,-7 10-3 0 0,0 0 0 0 0,0 1 0 0 0,0-1 0 0 0,0 1 0 0 0,0-1 0 0 0,0 1 0 0 0,0 0 0 0 0,0 0 0 0 0,1-1 0 0 0,-1 2 0 0 0,0-1 0 0 0,1 0 0 0 0,-1 0-1 0 0,0 1 1 0 0,1-1 0 0 0,-1 1 0 0 0,1 0 0 0 0,-1 0 0 0 0,1 0 0 0 0,-1 0 0 0 0,2 0 3 0 0,-1 1-4 0 0,0-1 0 0 0,1 1 0 0 0,-1 0 0 0 0,0 0 0 0 0,0 1 0 0 0,0-1 0 0 0,0 1 0 0 0,0-1 0 0 0,-1 1 0 0 0,1 0 0 0 0,0 0 0 0 0,-1 0 0 0 0,1 0 0 0 0,-1 1 0 0 0,0-1 0 0 0,1 1 4 0 0,4 8-11 0 0,-1-1 1 0 0,0 1-1 0 0,0 1 0 0 0,-1-1 1 0 0,0 1-1 0 0,2 10 11 0 0,-3-7 1 0 0,0 0 0 0 0,-1 1-1 0 0,-1-1 1 0 0,0 0 0 0 0,-1 1-1 0 0,0-1 1 0 0,-1 1 0 0 0,-1-1 0 0 0,-1 1-1 0 0,0-1 1 0 0,-1 0 0 0 0,-1 1-1 0 0,0-1 1 0 0,-1-1 0 0 0,-5 12-1 0 0,8-23 10 0 0,-2 8 1 0 0,-1 0-1 0 0,0-1 1 0 0,-1 0 0 0 0,0 0-1 0 0,-1-1-10 0 0,5-6 7 0 0,0-1-1 0 0,0 0 0 0 0,-1 0 0 0 0,1 1 0 0 0,-1-1 0 0 0,1-1 0 0 0,-1 1 1 0 0,0 0-1 0 0,-1 0-6 0 0,2-1 10 0 0,0 0 1 0 0,1-1-1 0 0,-1 1 1 0 0,-1-1 0 0 0,1 1-1 0 0,0-1 1 0 0,0 0-1 0 0,0 0 1 0 0,0 0-1 0 0,0 0 1 0 0,0 0-1 0 0,0 0 1 0 0,0-1 0 0 0,0 1-1 0 0,-1-1-10 0 0,-1 0 17 0 0,0-1 0 0 0,0 1 0 0 0,1-1 0 0 0,-1 0 0 0 0,0-1 0 0 0,1 1 0 0 0,-1 0 0 0 0,1-1 0 0 0,0 0 0 0 0,-1 0 0 0 0,2 0 0 0 0,-1 0 0 0 0,0-1 0 0 0,0 1 0 0 0,1-1-17 0 0,-3-4 13 0 0,0-1-1 0 0,0 1 1 0 0,1-1 0 0 0,0 0-1 0 0,1 0 1 0 0,0-2-13 0 0,-1-4 9 0 0,0 0 1 0 0,2-1 0 0 0,0 0-1 0 0,1 1 1 0 0,0-1 0 0 0,2-12-10 0 0,0 8-1 0 0,2 0 0 0 0,0 1 0 0 0,1-1 0 0 0,1 1 0 0 0,1-3 1 0 0,-3 14-7 0 0,0 0 0 0 0,1 0 0 0 0,-1 1 0 0 0,1-1-1 0 0,1 1 1 0 0,-1-1 0 0 0,1 1 0 0 0,5-4 7 0 0,-7 8-5 0 0,0-1 0 0 0,1 1 1 0 0,-1 1-1 0 0,1-1 0 0 0,-1 0 0 0 0,1 1 0 0 0,0 0 1 0 0,0 0-1 0 0,0 0 0 0 0,0 0 0 0 0,1 1 0 0 0,-1-1 1 0 0,0 1-1 0 0,1 0 0 0 0,-1 1 0 0 0,1-1 0 0 0,0 1 5 0 0,1-1-2 0 0,0 1 0 0 0,-1 1 0 0 0,1-1 0 0 0,-1 1 0 0 0,1 0 0 0 0,-1 0 0 0 0,1 1 0 0 0,-1-1 0 0 0,1 1 0 0 0,-1 0 0 0 0,0 1 0 0 0,0-1 0 0 0,0 1 0 0 0,-1 0 0 0 0,1 0 0 0 0,0 1 0 0 0,-1-1 0 0 0,0 1 0 0 0,0 0-1 0 0,0 0 1 0 0,-1 0 0 0 0,1 1 0 0 0,-1-1 0 0 0,0 1 0 0 0,0 0 0 0 0,0 1 2 0 0,1 2 4 0 0,-1 0 1 0 0,0 0-1 0 0,0 1 0 0 0,-1-1 1 0 0,0 1-1 0 0,0 0 0 0 0,-1 0 0 0 0,0-1 1 0 0,-1 1-1 0 0,0 0 0 0 0,0 0 1 0 0,-1 0-1 0 0,0 0 0 0 0,-2 6-4 0 0,0-1 47 0 0,-1-1-1 0 0,0 1 1 0 0,-1-1-1 0 0,0 0 1 0 0,-1 0-1 0 0,-1 0 1 0 0,0-1-1 0 0,-8 11-46 0 0,10-16 17 0 0,-1-1-1 0 0,0 1 1 0 0,0-2-1 0 0,0 1 1 0 0,-1-1-1 0 0,1 0 0 0 0,-1 0 1 0 0,-5 2-17 0 0,0-1-16 0 0,0 0 1 0 0,0-1-1 0 0,-1 0 0 0 0,1-1 0 0 0,-2 0 16 0 0,9-3-342 0 0,0 0 0 0 0,0 0 0 0 0,-1-1 0 0 0,1 0-1 0 0,0 0 1 0 0,-1 0 0 0 0,1 0 0 0 0,0-1 0 0 0,0 0-1 0 0,-1 0 1 0 0,1 0 0 0 0,0-1 342 0 0,-17-6-7523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2.0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4 17503 0 0,'-4'1'284'0'0,"0"-1"0"0"0,0 0 0 0 0,-1 0 0 0 0,1 0 0 0 0,0-1 0 0 0,0 1 0 0 0,0-1-284 0 0,-1 0 102 0 0,0 0 1 0 0,0 1 0 0 0,0 0 0 0 0,0 0-103 0 0,-66 5 3600 0 0,53-5-3194 0 0,16 0-267 0 0,1 1-26 0 0,-5 3-106 0 0,4-4-87 0 0,2 1 77 0 0,0-1 0 0 0,0 0 0 0 0,0 0 0 0 0,0 0 0 0 0,0 1 0 0 0,0-1 0 0 0,0 0-1 0 0,0 0 1 0 0,0 0 0 0 0,0 0 0 0 0,0 1 0 0 0,0-1 0 0 0,0 0 0 0 0,-1 0 0 0 0,1 0 0 0 0,0 0 0 0 0,0 0 0 0 0,0 1 0 0 0,0-1 0 0 0,0 0-1 0 0,0 0 1 0 0,-1 0 0 0 0,1 0 0 0 0,0 0 0 0 0,0 0 0 0 0,0 0 0 0 0,0 0 0 0 0,0 0 0 0 0,-1 1 0 0 0,1-1 3 0 0,0 0-46 0 0,0 0 1 0 0,-1 0-1 0 0,1 0 1 0 0,0 0-1 0 0,0 0 1 0 0,-1 0-1 0 0,1 1 1 0 0,0-1-1 0 0,0 0 1 0 0,0 0-1 0 0,-1 0 1 0 0,1 1-1 0 0,0-1 1 0 0,0 0-1 0 0,0 0 1 0 0,0 0-1 0 0,-1 1 1 0 0,1-1-1 0 0,0 0 1 0 0,0 0-1 0 0,0 1 1 0 0,0-1-1 0 0,0 0 1 0 0,0 0-1 0 0,0 1 1 0 0,0-1-1 0 0,0 0 1 0 0,0 1-1 0 0,0-1 1 0 0,0 0-1 0 0,0 0 46 0 0,0 8-1471 0 0,0-6-67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25.68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105 815 2303 0 0,'0'0'284'0'0,"0"0"354"0"0,0 0 156 0 0,0 0 34 0 0,0 0-77 0 0,0 0-342 0 0,0 0-149 0 0,-2 2-32 0 0,-2 6-29 0 0,2-7-103 0 0,2-1-31 0 0,0 3-11 0 0,0 7-33 0 0,0-8 36 0 0,0 0 23 0 0,-1 8-6 0 0,1-7 11 0 0,-1-1-16 0 0,1 10 1 0 0,7 4 332 0 0,0 8 494 0 0,-6-21-736 0 0,-1-3 0 0 0,0 0-4 0 0,0 0-16 0 0,2 1-4 0 0,5 7 0 0 0,-5-6 3 0 0,-2-2 10 0 0,0 0 3 0 0,0 0 0 0 0,3-1 0 0 0,1 0-89 0 0,1-1-1 0 0,-1 0 0 0 0,0 0 0 0 0,0 0 0 0 0,0 0 1 0 0,0-1-1 0 0,0 1 0 0 0,0-1 0 0 0,0 0 0 0 0,2-3-62 0 0,6-6 186 0 0,-1-1-1 0 0,4-7-185 0 0,9-9 175 0 0,36-46 117 0 0,-25 29-200 0 0,-19 26-55 0 0,38-50 39 0 0,-42 53-48 0 0,0-1 0 0 0,-2 0 1 0 0,2-6-29 0 0,52-131 94 0 0,-50 120-60 0 0,2-6-23 0 0,-7 16-11 0 0,1 1-1 0 0,3-5 1 0 0,0 6 54 0 0,12-17-54 0 0,-18 30 20 0 0,-1 0-1 0 0,2-6-19 0 0,0-1 18 0 0,1 2-1 0 0,9-12-17 0 0,-15 23 9 0 0,8-18 60 0 0,-3 8-3 0 0,2-7 0 0 0,-10 18-57 0 0,1 1 47 0 0,-1 2 21 0 0,0 0 6 0 0,0 0 10 0 0,0 0 1 0 0,0 0-12 0 0,0 0-2 0 0,0 0 0 0 0,0 0 0 0 0,0 0 0 0 0,0 0-2 0 0,0 0-12 0 0,0 0-2 0 0,0 0 2 0 0,-2 2 3 0 0,-6 5-4 0 0,-19 21 59 0 0,8-8-58 0 0,7-6-45 0 0,0-1 0 0 0,0 2 1 0 0,2-1-1 0 0,-8 14-21 0 0,-38 71 215 0 0,-3 5 151 0 0,42-75-272 0 0,-1-1 0 0 0,-15 17-94 0 0,-16 24 23 0 0,-89 134 30 0 0,123-182-47 0 0,-50 68 52 0 0,51-69-58 0 0,10-14 0 0 0,0-1 0 0 0,0 0 0 0 0,0 0 0 0 0,-4 4 0 0 0,-3 0 0 0 0,10-6 0 0 0,0 1 0 0 0,-9 7 0 0 0,0-2 0 0 0,0 0 0 0 0,1-1 0 0 0,0-1 0 0 0,0 0 0 0 0,-1 1 0 0 0,3-4-10 0 0,5-3-44 0 0,2-1-10 0 0,2-1 11 0 0,3-2 33 0 0,23-13-35 0 0,-14 7 42 0 0,0-1 1 0 0,0 0-1 0 0,-1-1 0 0 0,0 0 0 0 0,11-13 13 0 0,-11 12 0 0 0,1 0 0 0 0,3-1 0 0 0,17-14 0 0 0,4-7 13 0 0,2-3-51 0 0,1 3-1 0 0,22-13 39 0 0,-55 41 0 0 0,0 0 0 0 0,0-1 0 0 0,-1 0 0 0 0,7-7 0 0 0,4-8 0 0 0,1-3 0 0 0,-11 15 0 0 0,10-15 0 0 0,-2 6 0 0 0,-2-1 0 0 0,0-1 0 0 0,8-19 0 0 0,-22 39 0 0 0,10-16 0 0 0,4-4 0 0 0,-8 11 0 0 0,-3 3 0 0 0,1 1 0 0 0,0-1 0 0 0,3-3 0 0 0,-3 4 0 0 0,14-25 0 0 0,-4 8 0 0 0,-6 10 0 0 0,0 1 0 0 0,0 2 0 0 0,-1-1 0 0 0,1 0 0 0 0,-1 3 11 0 0,-3 6 32 0 0,5-4-33 0 0,0 1 1 0 0,-9 5-10 0 0,0 0-1 0 0,0 0 1 0 0,0 0-1 0 0,0 0 1 0 0,0 0 0 0 0,0 0-1 0 0,0 0 1 0 0,0 0 0 0 0,0 0-1 0 0,1 0 1 0 0,-1 0 0 0 0,0 0-1 0 0,0-1 1 0 0,0 1-1 0 0,0 0 1 0 0,0 0 0 0 0,0 0-1 0 0,0 0 1 0 0,0 0 0 0 0,0 0-1 0 0,0 0 1 0 0,0 0 0 0 0,0 0-1 0 0,0 0 1 0 0,0 0-1 0 0,1 0 1 0 0,-1 0 0 0 0,0 0-1 0 0,0 1 1 0 0,0-1 0 0 0,0 0-1 0 0,0 0 1 0 0,0 0 0 0 0,0 0-1 0 0,0 0 1 0 0,0 0 0 0 0,0 0-1 0 0,0 0 1 0 0,0 0-1 0 0,0 0 1 0 0,0 0 0 0 0,0 0-1 0 0,0 0 1 0 0,0 0 0 0 0,0 0-1 0 0,0 0 1 0 0,0 0 0 0 0,1 0-1 0 0,-1 0 1 0 0,0 0-1 0 0,0 1 1 0 0,0-1 0 0 0,0 0-1 0 0,0 0 1 0 0,0 0 0 0 0,0 0-1 0 0,0 0 1 0 0,0 0 0 0 0,0 0-1 0 0,0 0 1 0 0,0 0-1 0 0,0 0 1 0 0,0 0 0 0 0,0 0-1 0 0,0 0 1 0 0,-1 0 0 0 0,1 1-1 0 0,3 11 10 0 0,-4 0 1 0 0,0-7 32 0 0,-4 5-33 0 0,-2 3-10 0 0,-11 8 0 0 0,12-14 0 0 0,-1 1 0 0 0,-5 5 0 0 0,1-3 0 0 0,-1 3 0 0 0,8-10 0 0 0,-1-1 0 0 0,-16 19 0 0 0,8-8 0 0 0,1 2 0 0 0,0-1 0 0 0,-4 9 0 0 0,-19 24 0 0 0,22-31 0 0 0,1 0 0 0 0,-10 19 0 0 0,5-9-62 0 0,0 0-1 0 0,-2-1 0 0 0,-9 9 63 0 0,24-30-4 0 0,-47 64-471 0 0,-3 9 475 0 0,-18 26-585 0 0,59-86-229 0 0,2 1 0 0 0,-4 7 814 0 0,4-7-4296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6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14 6911 0 0,'0'0'315'0'0,"0"0"-7"0"0,0 0-108 0 0,-2-1 281 0 0,-16-6 1441 0 0,16 6-1418 0 0,0 0-59 0 0,-6-1-12 0 0,6 1-22 0 0,1 1-364 0 0,0 0-1 0 0,0 0 1 0 0,1-1-1 0 0,-1 1 1 0 0,0 0-1 0 0,0 0 1 0 0,0 0-1 0 0,1 0 1 0 0,-1 0-1 0 0,0 0 1 0 0,0 1 0 0 0,1-1-1 0 0,-1 0-46 0 0,-9 0 532 0 0,9 1-321 0 0,-3 3-77 0 0,1-1 0 0 0,-1 0 0 0 0,1 1 0 0 0,0 0 0 0 0,0 0 0 0 0,1 0-1 0 0,-1 0 1 0 0,1 0 0 0 0,0 0 0 0 0,0 1 0 0 0,0-1 0 0 0,1 1-134 0 0,-4 11 213 0 0,1 0-1 0 0,-2 15-212 0 0,1-2 273 0 0,-1 10 125 0 0,2-1 0 0 0,2 1 0 0 0,2 28-398 0 0,-1-1 374 0 0,-17 280 1145 0 0,16-321-1450 0 0,2 0-1 0 0,1 9-68 0 0,1-18 0 0 0,1 0 0 0 0,1 0 0 0 0,0-2 0 0 0,-1-10-175 0 0,-3-3 130 0 0,0-1-1 0 0,1 1 1 0 0,-1-1-1 0 0,1 1 0 0 0,-1-1 1 0 0,0 1-1 0 0,0 0 1 0 0,1-1-1 0 0,-1 1 1 0 0,0-1-1 0 0,0 1 1 0 0,1 0 45 0 0,1-1-303 0 0,6 2-27 0 0,-6-2-113 0 0,1-1-49 0 0,0-1 275 0 0,0 0 1 0 0,-1 0-1 0 0,1 0 1 0 0,0-1-1 0 0,-1 1 0 0 0,1-1 1 0 0,-1 1-1 0 0,1-1 0 0 0,-1 0 1 0 0,0 0-1 0 0,0 0 217 0 0,4-12-1494 0 0,-1 2-3164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7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44 223 1375 0 0,'0'0'66'0'0,"0"0"243"0"0,-2 1 1004 0 0,-1 2 449 0 0,-1 0 0 0 0,1 0 0 0 0,0 1 0 0 0,-2 2-1762 0 0,2-3 202 0 0,1 1-1 0 0,-1 0 1 0 0,1 0 0 0 0,0 0 0 0 0,0 1 0 0 0,1-1 0 0 0,-1 0 0 0 0,0 2-202 0 0,1 3 256 0 0,-1 0 0 0 0,1 0 1 0 0,1 1-1 0 0,-1-1 0 0 0,2 0 0 0 0,-1 0 1 0 0,1 1-1 0 0,1 0-256 0 0,4 20 876 0 0,7 23-876 0 0,-6-31 191 0 0,-1 2-69 0 0,1-2 0 0 0,2 1 0 0 0,0-1 0 0 0,1-1 0 0 0,1 1 0 0 0,2 0-122 0 0,10 12 364 0 0,19 23-364 0 0,-31-44 68 0 0,0-1 0 0 0,1 0 0 0 0,1 0 0 0 0,-1-2 0 0 0,11 8-68 0 0,-17-14 43 0 0,1-1-1 0 0,-1 1 0 0 0,0-1 0 0 0,1 0 1 0 0,0 0-1 0 0,0-1 0 0 0,0 0 1 0 0,0 0-1 0 0,0-1 0 0 0,0 1 0 0 0,0-2 1 0 0,0 1-1 0 0,1-1 0 0 0,-1 0 1 0 0,0-1-1 0 0,0 1 0 0 0,0-1 0 0 0,1-1 1 0 0,-1 1-1 0 0,0-1 0 0 0,3-2-42 0 0,16-8 289 0 0,-1-1 0 0 0,9-7-289 0 0,-18 10 176 0 0,0-1 0 0 0,0-1 1 0 0,11-12-177 0 0,2-5 373 0 0,7-10-373 0 0,-21 22 96 0 0,-1-2 0 0 0,-1 0 0 0 0,0-2-96 0 0,33-62 165 0 0,-22 36-47 0 0,14-15-118 0 0,-8 16 19 0 0,65-93 111 0 0,-61 93-539 0 0,38-38 409 0 0,-43 54-1439 0 0,-1 1-4865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3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23 1375 0 0,'0'0'204'0'0,"0"0"320"0"0,0 0 144 0 0,0 0 32 0 0,0 0-37 0 0,0 0-172 0 0,2-1-71 0 0,0-1-295 0 0,-1 2-73 0 0,-1 0-1 0 0,1-1 1 0 0,0 1 0 0 0,-1-1-1 0 0,1 1 1 0 0,0 0 0 0 0,-1-1 0 0 0,1 1-1 0 0,0 0 1 0 0,0 0 0 0 0,0 0-1 0 0,-1 0 1 0 0,1 0-52 0 0,-1 0 372 0 0,0 0-11 0 0,2-2-1 0 0,17-11 968 0 0,-18 11-997 0 0,-1 2 42 0 0,0 0 13 0 0,0 0 4 0 0,0 0 2 0 0,0 0 0 0 0,0 0 0 0 0,0 0 0 0 0,0 0 11 0 0,0 0 45 0 0,0 0 21 0 0,0 0 3 0 0,0 0-12 0 0,0 0-50 0 0,0 0-24 0 0,0 0-2 0 0,0 0-4 0 0,0 0-17 0 0,0 0-10 0 0,0 0-1 0 0,-1 3-10 0 0,-27 45 636 0 0,-3 7-154 0 0,4 1-528 0 0,2 0-1 0 0,4 2 0 0 0,1 0 1 0 0,-3 26-296 0 0,-36 195 245 0 0,23-108-192 0 0,28-133-8 0 0,2 0-1 0 0,1 0 1 0 0,2 0-1 0 0,1 1 0 0 0,2-1 1 0 0,4 22-45 0 0,0-33 27 0 0,1-1-1 0 0,2 0 1 0 0,1 0 0 0 0,0-1-1 0 0,2 0 1 0 0,2 2-27 0 0,-6-14 14 0 0,0-1-1 0 0,1 0 1 0 0,0-1 0 0 0,5 5-14 0 0,-7-10-30 0 0,0 1 0 0 0,1-1 0 0 0,0-1 0 0 0,0 1 0 0 0,0-1 0 0 0,1 0 0 0 0,6 3 30 0 0,0-2-786 0 0,0 1 0 0 0,1-2-1 0 0,0 0 1 0 0,13 3 786 0 0,1 0-6207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4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71 126 1375 0 0,'0'0'222'0'0,"0"0"391"0"0,0 0 174 0 0,0 0 39 0 0,0 0-68 0 0,0 0-316 0 0,0 0-139 0 0,0 0-23 0 0,0 0-7 0 0,0 0-1 0 0,0 0 0 0 0,0 0 0 0 0,0 0 4 0 0,0 0 18 0 0,0 0 8 0 0,0 0 2 0 0,0 0 7 0 0,0 0 28 0 0,0 0 11 0 0,-2 1 2 0 0,-8 0 6 0 0,8 0 20 0 0,2-1 8 0 0,0 0 4 0 0,0 0 1 0 0,-2 0-6 0 0,-24 0 1159 0 0,24 0-1152 0 0,-1 0 0 0 0,1 0-199 0 0,-2 1-67 0 0,0 0 2730 0 0,6-4-2632 0 0,-1 1-184 0 0,0-1 0 0 0,1 1 0 0 0,0 0-1 0 0,-1 0 1 0 0,1 0 0 0 0,0 0 0 0 0,0 1 0 0 0,0-1 0 0 0,0 0 0 0 0,0 1 0 0 0,3-2-40 0 0,4-2 157 0 0,2 0 1 0 0,3-1-158 0 0,9-4 167 0 0,3-4-116 0 0,7-2 267 0 0,34-13-318 0 0,-56 25 25 0 0,0 0 0 0 0,0 1 0 0 0,1 1 0 0 0,-1 0 0 0 0,0 0-1 0 0,1 1 1 0 0,-1 1 0 0 0,6 0-25 0 0,-2 2 11 0 0,-1 3 32 0 0,-11-4-40 0 0,-1 1 1 0 0,1 0 0 0 0,-1 0 0 0 0,1 0 0 0 0,-1 0 0 0 0,0 0 0 0 0,0 0 0 0 0,0 0 0 0 0,0 1 0 0 0,0-1-1 0 0,0 1 1 0 0,-1 0 0 0 0,1-1 0 0 0,0 4-4 0 0,2 4 39 0 0,0 0 0 0 0,-1 1 0 0 0,1 6-39 0 0,-2-11 15 0 0,-1 2 37 0 0,0 0 0 0 0,0-1 0 0 0,-1 1 0 0 0,0 0 0 0 0,0 0-1 0 0,0-1 1 0 0,-1 1 0 0 0,0 0 0 0 0,-1-1 0 0 0,0 1 0 0 0,-3 6-52 0 0,-1 2 130 0 0,-1 0-1 0 0,0-1 1 0 0,-1 0 0 0 0,-10 12-130 0 0,10-16 54 0 0,0-1 0 0 0,-1-1 1 0 0,0 1-1 0 0,-9 6-54 0 0,-8 8 73 0 0,14-12-41 0 0,-1-1 0 0 0,0 0-1 0 0,0-1 1 0 0,-1 0 0 0 0,-10 5-32 0 0,-37 18 24 0 0,60-32-21 0 0,1-1-2 0 0,-1 0 1 0 0,1 0 0 0 0,-1 0-1 0 0,1 1 1 0 0,0-1 0 0 0,-1 0-1 0 0,1 0 1 0 0,-1 0 0 0 0,1 1-1 0 0,0-1 1 0 0,-1 0 0 0 0,1 0-1 0 0,0 1 1 0 0,-1-1 0 0 0,1 0-1 0 0,0 1 1 0 0,0-1 0 0 0,-1 0-1 0 0,1 1 1 0 0,0-1 0 0 0,0 1-1 0 0,-1-1 1 0 0,1 0 0 0 0,0 1-2 0 0,1 0 0 0 0,-1 0 1 0 0,1 0 0 0 0,0 0 0 0 0,-1-1 0 0 0,1 1-1 0 0,0 0 1 0 0,0 0 0 0 0,0-1 0 0 0,-1 1 0 0 0,1 0 0 0 0,0-1-1 0 0,0 1 1 0 0,0-1 0 0 0,0 1 0 0 0,0-1 0 0 0,1 1-1 0 0,24 8-2 0 0,-18-7 1 0 0,7 4-8 0 0,-1 0 0 0 0,-1 1 0 0 0,1 1 0 0 0,-1 0 0 0 0,-1 0 0 0 0,1 1 0 0 0,-1 1 0 0 0,-1 0 0 0 0,0 1 0 0 0,0 0-1 0 0,-1 0 1 0 0,-1 1 0 0 0,0 1 0 0 0,0 0 0 0 0,1 4 9 0 0,-4-6 3 0 0,-1 1 0 0 0,0-1 0 0 0,-1 1 1 0 0,-1-1-1 0 0,0 1 0 0 0,0 0 0 0 0,-1 0 0 0 0,0 0 0 0 0,-1 1 0 0 0,-1 0-3 0 0,0-3 8 0 0,0 1 0 0 0,-1 0-1 0 0,0-1 1 0 0,-1 1 0 0 0,-1-1 0 0 0,1 0-1 0 0,-1 0 1 0 0,-1 0 0 0 0,0 0-1 0 0,-1 0 1 0 0,-3 6-8 0 0,-4 3 179 0 0,0-1-1 0 0,-11 13-178 0 0,16-23 110 0 0,0-1-1 0 0,-1 0 0 0 0,1 0 1 0 0,-1 0-1 0 0,-1-1 0 0 0,-8 5-108 0 0,6-5 89 0 0,-1 0 1 0 0,1-1 0 0 0,-1 0 0 0 0,0-1 0 0 0,-9 2-91 0 0,13-4 46 0 0,-1-1 0 0 0,0 1 0 0 0,1-2 0 0 0,-1 1 0 0 0,0-1 0 0 0,0-1 0 0 0,1 1 0 0 0,-7-2-46 0 0,9 0-4 0 0,0 0 0 0 0,0 0-1 0 0,0-1 1 0 0,0 1 0 0 0,1-1-1 0 0,-1 0 1 0 0,1-1 0 0 0,0 1-1 0 0,0-1 1 0 0,0 0 0 0 0,1-1-1 0 0,-1 1 1 0 0,-2-4 4 0 0,6 6-614 0 0,0-8-1785 0 0,0 8-2454 0 0,1 2-1393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1 3223 0 0,'0'0'143'0'0,"0"0"280"0"0,0 0 1069 0 0,2 3 461 0 0,2 6-1303 0 0,-1 0 0 0 0,0 1 0 0 0,0 0 0 0 0,-1-1 0 0 0,0 1 0 0 0,-1 0 0 0 0,0 0 0 0 0,0 0 0 0 0,-1 0 0 0 0,0 0 0 0 0,-1 0 0 0 0,-1 5-650 0 0,-2 5 413 0 0,0-1 0 0 0,-1 1 0 0 0,-1-1 0 0 0,0 0-1 0 0,-2-1 1 0 0,-1 1-413 0 0,0 1 298 0 0,-1-1 0 0 0,-1-1 0 0 0,0 0-1 0 0,-2 0 1 0 0,0-1 0 0 0,-1-1 0 0 0,-1 0-1 0 0,0-1 1 0 0,-7 4-298 0 0,12-9 56 0 0,-10 6 22 0 0,12-11-81 0 0,6-3-62 0 0,2-2-9 0 0,0 0-155 0 0,-1-3-660 0 0,-4-9-287 0 0,4-4-58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230 207 4143 0 0,'0'0'319'0'0,"-3"0"-210"0"0,-27 0 2545 0 0,20 0-1761 0 0,8 0-240 0 0,0 0-107 0 0,-36-6 1928 0 0,36 6-2000 0 0,2 0 4 0 0,0 0 2 0 0,0 0 0 0 0,0 0-17 0 0,0-3-74 0 0,3-6-146 0 0,0 1 0 0 0,1-1 0 0 0,0 1 0 0 0,0 0 0 0 0,1 0 0 0 0,0 0-1 0 0,0 0 1 0 0,3-2-243 0 0,14-16 860 0 0,18-15-860 0 0,-30 32 178 0 0,1 0 0 0 0,0 1 0 0 0,1 0 0 0 0,10-5-178 0 0,-19 11 121 0 0,-2 2-104 0 0,0 0 0 0 0,-1 0-1 0 0,1 0 1 0 0,0 0 0 0 0,0-1-1 0 0,0 1 1 0 0,0 0 0 0 0,0-1 0 0 0,-1 1-1 0 0,1 0 1 0 0,0-1 0 0 0,0 0-17 0 0,1 0 35 0 0,1 0 65 0 0,-3 1-4 0 0,0 0 0 0 0,2 3-5 0 0,1-1-78 0 0,-1 1 0 0 0,1 0 0 0 0,-1 0 0 0 0,0 1 0 0 0,0-1 0 0 0,-1 0 0 0 0,1 1 0 0 0,-1-1 0 0 0,1 1 0 0 0,-1-1 0 0 0,0 1 0 0 0,0 0 0 0 0,-1 0 0 0 0,1-1 0 0 0,-1 1 0 0 0,0 0 1 0 0,0 0-1 0 0,0 2-13 0 0,-4 23 144 0 0,-1 0 0 0 0,-2-1 1 0 0,0 0-1 0 0,-6 12-144 0 0,6-19 43 0 0,-61 162 170 0 0,54-151-173 0 0,-2-1-1 0 0,-1 0 1 0 0,-1-1 0 0 0,-12 15-40 0 0,15-27 44 0 0,-1-1 0 0 0,0 0 0 0 0,-6 3-44 0 0,-53 43 226 0 0,70-60-203 0 0,4-1 49 0 0,1-2 5 0 0,0 0 2 0 0,0 0-6 0 0,0 0 3 0 0,3-2 12 0 0,27-8-51 0 0,1 1 0 0 0,0 1 0 0 0,0 2 0 0 0,4 1-37 0 0,-11 2 0 0 0,0 2 0 0 0,17 2 0 0 0,-10-1 0 0 0,99 0 0 0 0,-112 0 0 0 0,-3 0-110 0 0,2 0-1206 0 0,-14 0-183 0 0,-3 0-3049 0 0,0 0-1307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6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248 0 4143 0 0,'0'0'319'0'0,"-1"3"20"0"0,-14 109 7847 0 0,11-82-7170 0 0,2-6-83 0 0,-1 0 0 0 0,-3 8-933 0 0,4-23 151 0 0,-3 12 261 0 0,-1-1 0 0 0,0 1 0 0 0,-1-1-1 0 0,-1-1 1 0 0,-7 11-412 0 0,-2 1 499 0 0,2-4 84 0 0,0-2 1 0 0,-5 3-584 0 0,4-5 238 0 0,-1 0 83 0 0,-2 0 1 0 0,-11 11-322 0 0,14-17 47 0 0,15-15-57 0 0,-1 0-67 0 0,2-2-4 0 0,0 0-190 0 0,0 0-828 0 0,0 0-357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35 3223 0 0,'3'-1'386'0'0,"31"-23"4131"0"0,-32 23-3854 0 0,-2 1-21 0 0,2-2-20 0 0,8-3-80 0 0,-8 3-35 0 0,-2 2-10 0 0,0 0-9 0 0,0 0-32 0 0,1 1-400 0 0,0-1-1 0 0,0 0 0 0 0,-1 1 1 0 0,1-1-1 0 0,0 1 0 0 0,0-1 1 0 0,-1 1-1 0 0,1-1 0 0 0,0 1 1 0 0,-1-1-1 0 0,1 1 0 0 0,-1-1 1 0 0,1 1-1 0 0,-1 0-55 0 0,2 0 113 0 0,-1 1-39 0 0,1 0-1 0 0,0 0 1 0 0,-1 0-1 0 0,0 0 1 0 0,1 0 0 0 0,-1 1-1 0 0,0-1 1 0 0,0 0-1 0 0,0 1 1 0 0,0-1-1 0 0,-1 1 1 0 0,1-1-1 0 0,-1 1 1 0 0,1-1-1 0 0,-1 1-73 0 0,0 6 281 0 0,0-1 0 0 0,0 1 0 0 0,-2 7-281 0 0,1 0 310 0 0,-6 46 938 0 0,-2-1 0 0 0,-13 46-1248 0 0,-16 28 878 0 0,16-55-484 0 0,-4 19-3 0 0,15-48-226 0 0,-5 22 139 0 0,-2 36-304 0 0,17-103 9 0 0,-1 20 58 0 0,1-13-35 0 0,1-10-124 0 0,2-2-16 0 0,6 4-113 0 0,-8-4 195 0 0,1-1 1 0 0,-1 0-1 0 0,0 0 1 0 0,0 0-1 0 0,0 0 1 0 0,0 0-1 0 0,1 0 1 0 0,-1 0-1 0 0,0 0 1 0 0,0 0-1 0 0,0 0 1 0 0,0 0-1 0 0,1 0 1 0 0,-1 1-1 0 0,0-1 1 0 0,0 0-1 0 0,0 0 0 0 0,0 0 1 0 0,1 0-1 0 0,-1 0 1 0 0,0-1-1 0 0,0 1 1 0 0,0 0-1 0 0,0 0 1 0 0,1 0-1 0 0,-1 0 1 0 0,0 0-1 0 0,0 0 26 0 0,3 0-319 0 0,-2 0 149 0 0,0 0-1 0 0,0-1 1 0 0,0 1-1 0 0,0 0 0 0 0,0 0 1 0 0,0-1-1 0 0,0 1 1 0 0,0 0-1 0 0,0-1 1 0 0,0 1-1 0 0,0-1 1 0 0,0 1-1 0 0,0-1 171 0 0,14-7-4261 0 0,3-3-1134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1 6447 0 0,'0'0'499'0'0,"0"0"-232"0"0,0 0 247 0 0,0 0 146 0 0,0 0 32 0 0,0 0 6 0 0,0 0 6 0 0,0 3 6 0 0,3 9-216 0 0,-2 0-1 0 0,0 1 0 0 0,0-1 0 0 0,-2 1 0 0 0,1 0-493 0 0,-8 66 1284 0 0,7-70-1155 0 0,-3 16 252 0 0,0 1 1 0 0,-2-1-1 0 0,-1 0 0 0 0,-3 6-381 0 0,-7 24 667 0 0,3 0 1 0 0,-3 29-668 0 0,11-54 119 0 0,0 8-35 0 0,1 7-84 0 0,3-33 2 0 0,0 6-2 0 0,-3 17-18 0 0,4-33-84 0 0,1-2-52 0 0,0 0-20 0 0,0 0-180 0 0,0 0-750 0 0,0 0-326 0 0,0 0-66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5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473 49 6103 0 0,'0'0'275'0'0,"0"0"-2"0"0,0-1-105 0 0,0-1-190 0 0,1 0 308 0 0,-1 0 0 0 0,1 0 0 0 0,-1 1-1 0 0,0-1 1 0 0,0 0 0 0 0,0 0 0 0 0,0 0 0 0 0,0 0 0 0 0,0 0-1 0 0,-1-1-285 0 0,0 1 124 0 0,0 1 1 0 0,1-1-1 0 0,-1 1 0 0 0,0-1 0 0 0,0 1 0 0 0,0 0 0 0 0,-1-1 0 0 0,1 1 0 0 0,0 0 0 0 0,0 0 0 0 0,-1 0 0 0 0,1 0 0 0 0,-1 0 1 0 0,1 0-1 0 0,0 1 0 0 0,-1-1 0 0 0,0 0 0 0 0,1 1 0 0 0,-1-1 0 0 0,1 1 0 0 0,-1-1 0 0 0,0 1 0 0 0,1 0 0 0 0,-1 0 0 0 0,0 0 1 0 0,0 0-125 0 0,-5 0 179 0 0,0 0 1 0 0,0 1-1 0 0,1 0 1 0 0,-1 0 0 0 0,0 0-1 0 0,1 1-179 0 0,-14 4 184 0 0,0 1-1 0 0,0 1 0 0 0,1 1 0 0 0,0 0 0 0 0,1 2 1 0 0,0 0-1 0 0,1 1 0 0 0,0 1 0 0 0,1 0 0 0 0,0 1 1 0 0,1 1-1 0 0,-1 2-183 0 0,-5 5 38 0 0,-10 12 153 0 0,-16 23-191 0 0,39-46 15 0 0,0 1 1 0 0,0 0-1 0 0,1 0 1 0 0,1 1-1 0 0,0 0 1 0 0,1 0-1 0 0,-1 6-15 0 0,4-14 0 0 0,1 0 0 0 0,0 0 0 0 0,0 0 0 0 0,1 0 0 0 0,0 1 0 0 0,1 7 0 0 0,0-11-1 0 0,0 1-1 0 0,0 0 1 0 0,1-1-1 0 0,-1 1 1 0 0,0-1-1 0 0,1 0 0 0 0,0 1 1 0 0,-1-1-1 0 0,1 0 1 0 0,0 0-1 0 0,0 0 1 0 0,0 0-1 0 0,0-1 1 0 0,1 1-1 0 0,-1 0 1 0 0,0-1-1 0 0,1 1 1 0 0,-1-1-1 0 0,1 0 0 0 0,0 0 1 0 0,-1 0-1 0 0,1 0 1 0 0,0-1-1 0 0,0 1 2 0 0,10 1-9 0 0,0 0 0 0 0,-1-1 1 0 0,1 0-1 0 0,11-2 9 0 0,-11 1 3 0 0,23 0 28 0 0,0 2 1 0 0,0 1-1 0 0,0 2 0 0 0,31 8-31 0 0,-57-10 7 0 0,0 0-1 0 0,0 1 0 0 0,-1 1 1 0 0,1 0-1 0 0,-1 0 1 0 0,0 1-1 0 0,0 0 0 0 0,-1 0 1 0 0,0 1-1 0 0,3 3-6 0 0,-8-7 31 0 0,0 1 0 0 0,0 0 0 0 0,0-1 0 0 0,-1 1-1 0 0,0 0 1 0 0,1 0 0 0 0,-1 0 0 0 0,-1 1 0 0 0,1-1 0 0 0,-1 0-1 0 0,0 1 1 0 0,0-1 0 0 0,0 1 0 0 0,0-1 0 0 0,-1 1 0 0 0,0-1-1 0 0,0 1 1 0 0,0-1 0 0 0,0 1 0 0 0,-1 0-31 0 0,0 4 77 0 0,-1 1 0 0 0,0-1 0 0 0,-1 0 0 0 0,0 0 0 0 0,-1 0 0 0 0,0 0 0 0 0,0-1 0 0 0,0 1 0 0 0,-2 0-77 0 0,1-1 47 0 0,-1-1 1 0 0,0 0 0 0 0,0 0-1 0 0,-1-1 1 0 0,0 1 0 0 0,0-1-1 0 0,0-1 1 0 0,-1 1 0 0 0,1-2-1 0 0,-1 1 1 0 0,-1-1 0 0 0,1 0-1 0 0,-1 0 1 0 0,0-1-48 0 0,-10 3 42 0 0,1-1-1 0 0,-1 0 1 0 0,0-2 0 0 0,-1 0-1 0 0,1-1 1 0 0,-4-1-42 0 0,11-1-155 0 0,0 0 0 0 0,1-1 0 0 0,-1 0 0 0 0,0-1 1 0 0,1 0-1 0 0,-1-1 0 0 0,-5-2 155 0 0,16 4-104 0 0,0 1-1 0 0,0 0 1 0 0,0-1-1 0 0,0 1 1 0 0,0-1 0 0 0,0 1-1 0 0,0-1 1 0 0,0 1 0 0 0,0-1-1 0 0,0 0 1 0 0,0 1 0 0 0,0-1-1 0 0,1 0 1 0 0,-1 0-1 0 0,0 0 1 0 0,1 0 0 0 0,-1 0-1 0 0,1 1 1 0 0,-1-1 0 0 0,1 0-1 0 0,-1 0 1 0 0,1-1 104 0 0,-1-5-1599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7367 0 0,'0'0'334'0'0,"0"0"-1"0"0,2-1-213 0 0,11-12 334 0 0,-9 12-128 0 0,-1 0 5 0 0,3-1 906 0 0,27-1 999 0 0,-1 2 0 0 0,5 1-2236 0 0,4 1 768 0 0,17 0-175 0 0,-34 0-213 0 0,7-1-380 0 0,-9 0 207 0 0,15 1-207 0 0,-22 0-494 0 0,-1 0 0 0 0,1-2 0 0 0,0 0 0 0 0,0 0 0 0 0,-1-1 0 0 0,5-2 494 0 0,-17 3-5151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0 3679 0 0,'0'0'284'0'0,"0"0"119"0"0,0 0 1193 0 0,0 0 541 0 0,-2 3 110 0 0,-46 94 3560 0 0,2-4-4341 0 0,5-16 273 0 0,-8 29-1739 0 0,31-62 422 0 0,2 1 0 0 0,1 1-1 0 0,1 12-421 0 0,-8 51 233 0 0,18-78-241 0 0,1-1-1 0 0,1 19 9 0 0,3-38-183 0 0,0-1 0 0 0,0 1 0 0 0,1-1 0 0 0,1 1 0 0 0,0-1 0 0 0,1 4 183 0 0,-1-10-1791 0 0,5 5-4744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0 6911 0 0,'0'0'315'0'0,"0"0"-7"0"0,0 0-35 0 0,0 0 589 0 0,0 0 275 0 0,0 0 58 0 0,0 0-51 0 0,2 3-260 0 0,9 8-110 0 0,-6-4-26 0 0,2 7-455 0 0,-2-1-1 0 0,0 2 1 0 0,0-1 0 0 0,-1 0-1 0 0,-1 1 1 0 0,0 0-1 0 0,-2 0 1 0 0,1-1-1 0 0,-2 1 1 0 0,0 0-1 0 0,-1 8-292 0 0,-1 4 235 0 0,-2 1-1 0 0,-1-1 0 0 0,-1 0 1 0 0,-1 0-1 0 0,-1-1 0 0 0,-2 0-234 0 0,2-8 32 0 0,0 0-1 0 0,-1 0 1 0 0,-1-1 0 0 0,-1-1-1 0 0,0 0 1 0 0,-1 0 0 0 0,-6 5-32 0 0,-37 41-22 0 0,53-61-162 0 0,2-1-825 0 0,0 0-3434 0 0,0 0-1473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211 135 7487 0 0,'0'0'340'0'0,"0"0"-5"0"0,-2-1-215 0 0,-1 1-109 0 0,-18-8 99 0 0,19 7 450 0 0,2 1 191 0 0,0 0 32 0 0,0 0-22 0 0,0 0-121 0 0,0 0-52 0 0,1-3-11 0 0,4-3-399 0 0,0-1 0 0 0,0 1 0 0 0,0 0 0 0 0,1 1 0 0 0,0-1 0 0 0,0 1 0 0 0,0 0 0 0 0,1 1 0 0 0,0-1 0 0 0,0 1 0 0 0,2 0-178 0 0,14-7 445 0 0,2 1 0 0 0,22-6-445 0 0,-35 12 115 0 0,0 1 1 0 0,0 1-1 0 0,0 0 0 0 0,0 1 0 0 0,5 0-115 0 0,26-3 330 0 0,-30 2-158 0 0,-1 1 0 0 0,0 0 1 0 0,0 0-1 0 0,7 2-172 0 0,-18-1 20 0 0,0 0 0 0 0,0 0-1 0 0,0 1 1 0 0,0-1 0 0 0,0 0 0 0 0,0 0 0 0 0,0 1 0 0 0,0-1 0 0 0,-1 1-1 0 0,1-1 1 0 0,0 1 0 0 0,0-1 0 0 0,0 1 0 0 0,0-1 0 0 0,0 2-20 0 0,2 0 51 0 0,-1 0-30 0 0,-1-1-1 0 0,1 1 1 0 0,0-1 0 0 0,-1 1-1 0 0,0 0 1 0 0,1 0-1 0 0,-1 0 1 0 0,0 0 0 0 0,0 0-1 0 0,0 0 1 0 0,0 0 0 0 0,0 0-1 0 0,-1 0 1 0 0,1 0-1 0 0,0 1 1 0 0,-1-1 0 0 0,0 0-1 0 0,1 0 1 0 0,-1 1-1 0 0,0-1 1 0 0,0 0 0 0 0,-1 0-1 0 0,1 1-20 0 0,-1 4 47 0 0,0 0-1 0 0,0 0 1 0 0,-1 0 0 0 0,0 0-1 0 0,-1-1 1 0 0,1 1-1 0 0,-1 0-46 0 0,-15 26 172 0 0,-2-1-1 0 0,0 0 1 0 0,-14 13-172 0 0,29-38 21 0 0,-84 106 413 0 0,-87 84-434 0 0,36-41 310 0 0,81-93 242 0 0,57-61-390 0 0,2-2-28 0 0,0 0-7 0 0,0 0-6 0 0,0 0-10 0 0,0 0-38 0 0,3 0-19 0 0,6 2-10 0 0,1 0 0 0 0,-1-1 1 0 0,1-1-1 0 0,-1 1 0 0 0,1-2 1 0 0,-1 1-1 0 0,1-1 0 0 0,7-3-44 0 0,-7 3 21 0 0,-1 0-1 0 0,1 1 1 0 0,-1 0 0 0 0,1 1-1 0 0,-1-1 1 0 0,1 2-21 0 0,4-1 37 0 0,0 0 0 0 0,6 0-37 0 0,218-4 25 0 0,-146 4-209 0 0,-62-2-140 0 0,-15 0-1547 0 0,0 1 1 0 0,8 2 1870 0 0,-20-2-1358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9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337 0 8287 0 0,'0'0'639'0'0,"-1"4"-294"0"0,-90 276 7878 0 0,62-211-6965 0 0,-4-2 0 0 0,-15 22-1258 0 0,40-75 111 0 0,-33 54 441 0 0,-6 4-552 0 0,27-42 30 0 0,3-5-214 0 0,15-23-168 0 0,2-2-1109 0 0,0 0-478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70 3223 0 0,'-4'-15'717'0'0,"2"11"-562"0"0,-4-4 1668 0 0,1-4 720 0 0,5 12-1730 0 0,0 0-186 0 0,0 0-34 0 0,0 0-36 0 0,0 0-119 0 0,0 0-57 0 0,0 0-12 0 0,2-1 2 0 0,2-1-264 0 0,-1 0 0 0 0,0 1 0 0 0,1 0-1 0 0,-1-1 1 0 0,1 1 0 0 0,-1 0 0 0 0,1 0 0 0 0,1 1-107 0 0,35-4 663 0 0,-19 2-262 0 0,2 0-19 0 0,13-2 653 0 0,14 2-1035 0 0,7 0 372 0 0,-26 0 101 0 0,6 1-473 0 0,-27 2 124 0 0,1 0-1 0 0,0 0 1 0 0,-1 1-1 0 0,1 0 1 0 0,3 2-124 0 0,-7-2 60 0 0,-1 1 0 0 0,0-1 0 0 0,0 1 1 0 0,0 0-1 0 0,0 1 0 0 0,-1 0 1 0 0,1-1-1 0 0,-1 2 0 0 0,0-1 1 0 0,3 4-61 0 0,-4-5 16 0 0,-1 1 0 0 0,0 0 0 0 0,-1 0-1 0 0,1 0 1 0 0,-1 0 0 0 0,1 0 0 0 0,-1 1 0 0 0,-1-1 0 0 0,1 0 0 0 0,-1 1 0 0 0,1 0 0 0 0,-1-1 0 0 0,0 1 0 0 0,-1 0 0 0 0,1 2-16 0 0,-1 1 29 0 0,-1 0 0 0 0,1 0 0 0 0,-2 0 0 0 0,1 0 0 0 0,-1 0 0 0 0,0 0 0 0 0,0 0 0 0 0,-1-1 0 0 0,0 1 0 0 0,-1-1 0 0 0,0 0-1 0 0,0 0 1 0 0,-1 1-29 0 0,-6 7 87 0 0,0-1 0 0 0,0 0 0 0 0,-1-1 0 0 0,-1 0 0 0 0,-7 4-87 0 0,10-10 31 0 0,0 1 1 0 0,-1-2-1 0 0,0 1 1 0 0,0-2-1 0 0,-1 1 1 0 0,-8 2-32 0 0,-1 0 98 0 0,-8 6-98 0 0,15-5 10 0 0,12-9-10 0 0,1 1 0 0 0,0 0 0 0 0,-1 1 0 0 0,1-1 0 0 0,0 0 0 0 0,0 0 0 0 0,0 0 0 0 0,0 1 0 0 0,0-1 0 0 0,1 0 0 0 0,-1 0 0 0 0,1 0 0 0 0,-1 0 0 0 0,1 0 0 0 0,0 0 0 0 0,-1 0 0 0 0,1 0 0 0 0,0 0 0 0 0,0 0 0 0 0,0 0 0 0 0,0 0 0 0 0,0 0 0 0 0,0 1 0 0 0,1 1 0 0 0,-1 0 0 0 0,1 0 0 0 0,0 0 0 0 0,0 0 0 0 0,1 0 0 0 0,-1 0 0 0 0,0 0 0 0 0,1 0 0 0 0,0 0 0 0 0,0-1 0 0 0,1 3 0 0 0,5 4 0 0 0,1 0 0 0 0,4 4 0 0 0,5 4 0 0 0,-8-6 0 0 0,0 1 0 0 0,0 1 0 0 0,-1-1 0 0 0,-1 1 0 0 0,0 1 0 0 0,-1-1 0 0 0,-1 1 0 0 0,0 1 0 0 0,-1-1 0 0 0,0 1 0 0 0,2 15 0 0 0,-6-25 4 0 0,4 18 47 0 0,-2 1-1 0 0,0 0 1 0 0,-1 23-51 0 0,-3-25 227 0 0,-1-1 0 0 0,-3 17-227 0 0,3-28 145 0 0,-1 0 0 0 0,0 0 0 0 0,0 0-1 0 0,-1-1 1 0 0,-1 1 0 0 0,-3 6-145 0 0,5-11 82 0 0,-1-1 1 0 0,1 0-1 0 0,0 0 1 0 0,-1 0-1 0 0,0 0 1 0 0,0-1 0 0 0,0 1-1 0 0,-1-1 1 0 0,1 0-1 0 0,-1-1 1 0 0,1 1-1 0 0,-1-1 1 0 0,0 1-83 0 0,-12 3 223 0 0,-1 0-1 0 0,0 0 1 0 0,-2-1-223 0 0,0 0 120 0 0,6-2-92 0 0,0-3 49 0 0,-1-2 3 0 0,2-2-44 0 0,11 2-79 0 0,-1 1 0 0 0,2-1 0 0 0,-1 1 0 0 0,0-1-1 0 0,0 0 1 0 0,0 0 0 0 0,1 1 0 0 0,-1-1-1 0 0,1 0 1 0 0,0 0 0 0 0,-1-1 0 0 0,1 1 0 0 0,0 0-1 0 0,0 0 1 0 0,1-1 0 0 0,-1 1 0 0 0,0 0-1 0 0,1-1 1 0 0,-1 1 43 0 0,1 1-120 0 0,0 0 0 0 0,0 0 1 0 0,0 0-1 0 0,0 0 0 0 0,0 1 0 0 0,0-1 0 0 0,0 0 0 0 0,0 0 1 0 0,0 0-1 0 0,1 0 0 0 0,-1 0 0 0 0,0 1 0 0 0,1-1 0 0 0,-1 0 1 0 0,0 0-1 0 0,1 0 120 0 0,1-2-389 0 0,5-14-966 0 0,1-1-12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78 3679 0 0,'-1'-6'72'0'0,"0"-1"-1"0"0,1 0 0 0 0,0 1 1 0 0,0-1-1 0 0,1 0 0 0 0,0 1 1 0 0,0-1-1 0 0,1-2-71 0 0,-1 7 1088 0 0,-1 2 357 0 0,2-2 69 0 0,0 1-1337 0 0,1-1 1 0 0,-1 1 0 0 0,1 0 0 0 0,-1 0 0 0 0,1 0-1 0 0,0 0 1 0 0,-1 0 0 0 0,1 0 0 0 0,0 1-1 0 0,0-1 1 0 0,-1 1 0 0 0,1 0 0 0 0,0 0 0 0 0,0 0-1 0 0,0 0 1 0 0,-1 1 0 0 0,1-1 0 0 0,0 1-1 0 0,0-1 1 0 0,-1 1 0 0 0,3 1-178 0 0,18 8 622 0 0,-1 1 1 0 0,0 2-1 0 0,0 0 1 0 0,-1 1-1 0 0,6 7-622 0 0,-13-9 306 0 0,0 1 0 0 0,-1 1 1 0 0,0 0-1 0 0,9 13-306 0 0,1 6 904 0 0,14 28-904 0 0,-12-15 488 0 0,-1 2 1 0 0,-2 2-489 0 0,-10-19 242 0 0,-1 0 1 0 0,-2 1-1 0 0,5 27-242 0 0,-7-9 239 0 0,-1 0 1 0 0,-3 1-1 0 0,-2 0 0 0 0,-4 29-239 0 0,-3-14 252 0 0,-3 0-1 0 0,-3-1 1 0 0,-8 17-252 0 0,-6 13 315 0 0,-4-1 0 0 0,-4-1-1 0 0,-13 18-314 0 0,27-72 220 0 0,-2-1-1 0 0,-15 20-219 0 0,-54 69 623 0 0,65-93-453 0 0,-23 28 333 0 0,-2-3-1 0 0,-25 20-502 0 0,67-69 57 0 0,-1-1 0 0 0,0-1-1 0 0,0 0 1 0 0,-4 2-57 0 0,-9 6 56 0 0,21-15-249 0 0,2-1-486 0 0,-3 0-655 0 0,-4-1 1118 0 0,2-2-6008 0 0,-4-2-466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45.239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280 562 3223 0 0,'-2'-1'390'0'0,"-6"-6"426"0"0,6 5 192 0 0,2 2 42 0 0,0-1-951 0 0,0 1-1 0 0,0-1 0 0 0,0 0 0 0 0,1 0 1 0 0,-1 0-1 0 0,0 1 0 0 0,1-1 0 0 0,-1 0 0 0 0,0 0 1 0 0,1 1-1 0 0,-1-1 0 0 0,1 0-98 0 0,1-3 75 0 0,9-20 9 0 0,1 1 1 0 0,1 0-1 0 0,16-20-84 0 0,3 2 447 0 0,3 3 0 0 0,31-29-447 0 0,-33 34 281 0 0,-6 9 35 0 0,2 0 1 0 0,0 2 0 0 0,13-6-317 0 0,-2 1 168 0 0,-10 8 13 0 0,1 2-1 0 0,1 0 0 0 0,13-2-180 0 0,-20 8 86 0 0,-8 3-68 0 0,0 2-1 0 0,0 0 1 0 0,1 2-1 0 0,-1-1 1 0 0,1 2-1 0 0,0 1 1 0 0,8-1-18 0 0,-12 3 90 0 0,-13 0-67 0 0,0 0 0 0 0,0 0 0 0 0,-1 0 1 0 0,1 0-1 0 0,0 0 0 0 0,0 0 0 0 0,0 0 0 0 0,0 0 0 0 0,0 1 0 0 0,0-1 0 0 0,0 0 0 0 0,-1 0 0 0 0,1 1 0 0 0,1 0-23 0 0,7 3 309 0 0,15 8 283 0 0,-22-11-408 0 0,-2-1-2 0 0,0 0-12 0 0,0 0-2 0 0,1 3 0 0 0,0 2-73 0 0,1-1-1 0 0,-1 1 0 0 0,-1 0 1 0 0,1 3-95 0 0,-1-5 214 0 0,0-1 2 0 0,-3 4-145 0 0,1 0 1 0 0,-1-1-1 0 0,0 1 0 0 0,0-1 0 0 0,0 0 0 0 0,-1 0 0 0 0,1 0 0 0 0,-1 0 0 0 0,-1-1 0 0 0,1 1 0 0 0,0-1 1 0 0,-2 0-72 0 0,-13 13 106 0 0,11-9-61 0 0,0 0 0 0 0,-1-1 0 0 0,0 0 0 0 0,-1 0 1 0 0,-6 3-46 0 0,-8 0 261 0 0,-7 2-261 0 0,-19 9 263 0 0,22-9 43 0 0,-1-1 1 0 0,-5 0-307 0 0,-25 10 332 0 0,34-12-213 0 0,-35 14 353 0 0,-17 12-472 0 0,73-33 8 0 0,-18 6 70 0 0,12-5-19 0 0,8-3-29 0 0,3-2-16 0 0,3-5-20 0 0,1 0 0 0 0,0 0 0 0 0,0 1 0 0 0,1-1-1 0 0,0 1 1 0 0,0 0 0 0 0,3-2 6 0 0,20-15 1 0 0,-10 7-4 0 0,1 0 0 0 0,1 2 1 0 0,0 1-1 0 0,8-4 3 0 0,8-1-23 0 0,39-18-8 0 0,-58 29 31 0 0,0 2 0 0 0,0 0 0 0 0,9-1 0 0 0,7-2 0 0 0,-28 7-6 0 0,-1-1 0 0 0,1 1 0 0 0,0 0 1 0 0,0 1-1 0 0,-1 0 0 0 0,1-1 0 0 0,0 2 0 0 0,0-1 0 0 0,1 1 6 0 0,-5-1-1 0 0,-1 1-1 0 0,1-1 1 0 0,-1 0 0 0 0,1 1-1 0 0,-1-1 1 0 0,0 1 0 0 0,1 0-1 0 0,0 0 2 0 0,0 0 0 0 0,-1 1 0 0 0,1 0 0 0 0,-1-1 0 0 0,0 1 0 0 0,1 0 0 0 0,-1 0 0 0 0,0 0 0 0 0,0 0 0 0 0,0 0 0 0 0,0 0 0 0 0,0 0 0 0 0,-1 0 0 0 0,1 0 0 0 0,0 0 0 0 0,-1 0 0 0 0,0 0 0 0 0,0 1 0 0 0,1-1 0 0 0,-1 1 0 0 0,0 1 0 0 0,0-1 0 0 0,-1 1 0 0 0,1 0 0 0 0,0-1 0 0 0,-1 1 0 0 0,0-1 0 0 0,0 1 0 0 0,0 0 0 0 0,-1-1 0 0 0,1 0 0 0 0,-1 1 0 0 0,-8 11 11 0 0,0-2 0 0 0,-1 1-1 0 0,0-1 1 0 0,-1-1 0 0 0,-1 0-1 0 0,-4 3-10 0 0,-26 18 85 0 0,-42 26-85 0 0,6-5 54 0 0,-44 27 204 0 0,14-10 216 0 0,83-54-245 0 0,0-2-1 0 0,-5 2-228 0 0,19-13 161 0 0,9-3-130 0 0,1 0 61 0 0,2-1-17 0 0,0-3-20 0 0,1-3-54 0 0,0 0 0 0 0,1 0 0 0 0,0 0 0 0 0,0 1 1 0 0,0-1-1 0 0,0 1 0 0 0,1 0 0 0 0,0-1 0 0 0,0 1 1 0 0,1 0-1 0 0,2-3-1 0 0,9-9-1 0 0,1 0 0 0 0,9-7 1 0 0,-7 7-1 0 0,14-11-32 0 0,0 1 0 0 0,35-21 33 0 0,75-40-70 0 0,-137 85 70 0 0,24-14-13 0 0,1 1 1 0 0,0 1-1 0 0,1 2 0 0 0,1 1 0 0 0,11-1 13 0 0,-42 13 0 0 0,5-2-14 0 0,0 0 0 0 0,1 1 0 0 0,-1 0 1 0 0,1 0-1 0 0,0 1 14 0 0,-6 2-95 0 0,0-1 84 0 0,0 0 0 0 0,-1 0 0 0 0,1 0 0 0 0,0 0 0 0 0,-1 0 0 0 0,1 0 0 0 0,-1 0 0 0 0,1 0 0 0 0,-1 0 0 0 0,0 1 0 0 0,0-1 0 0 0,1 0 0 0 0,-1 0 0 0 0,0 0 0 0 0,0 1 0 0 0,0-1 0 0 0,0 0 11 0 0,-1 1-12 0 0,1 1-1 0 0,-1-1 1 0 0,1 0-1 0 0,-1 0 1 0 0,0 0-1 0 0,0 0 1 0 0,0 0-1 0 0,0 0 1 0 0,-1 1 12 0 0,-3 4-16 0 0,-1 1-1 0 0,0-1 1 0 0,0-1 0 0 0,-4 4 16 0 0,9-9 0 0 0,-26 21 0 0 0,0-1 0 0 0,-1-1 0 0 0,-16 8 0 0 0,8-5 0 0 0,-38 24 195 0 0,-68 33-195 0 0,118-68 59 0 0,-153 70 479 0 0,175-81-468 0 0,2-1 15 0 0,-1-1-26 0 0,-6-9-49 0 0,7 9-7 0 0,-1-1 1 0 0,1 0-1 0 0,-1 1 0 0 0,1-1 0 0 0,0 0 1 0 0,-1 1-1 0 0,1-1 0 0 0,0 0 0 0 0,0 0 0 0 0,0 1 1 0 0,0-1-1 0 0,0 0 0 0 0,1 0 0 0 0,-1 1-3 0 0,1-3 3 0 0,0 1 0 0 0,0-1 0 0 0,1 1 0 0 0,-1 0 0 0 0,1-1 0 0 0,1-1-3 0 0,5-6 0 0 0,0 1 0 0 0,0 0 0 0 0,6-5 0 0 0,-9 10 1 0 0,36-37-33 0 0,2 3 0 0 0,22-15 32 0 0,-5 11 0 0 0,1 3 0 0 0,66-31 0 0 0,-113 65-18 0 0,-4 1-12 0 0,-17 7 14 0 0,-98 33 88 0 0,-31 3-72 0 0,102-30 70 0 0,0-1-1 0 0,-20 0-69 0 0,0-5 107 0 0,39-2-97 0 0,-1-4 1 0 0,2 0 32 0 0,13 3-42 0 0,-1 0 0 0 0,1 0 1 0 0,0 0-1 0 0,-1 1 0 0 0,1-1 1 0 0,0 0-1 0 0,0 0 0 0 0,-1-1-1 0 0,-5-9-10 0 0,6 9-44 0 0,1 2-10 0 0,1 2 11 0 0,7 9 42 0 0,5-2 1 0 0,0-1-33 0 0,0-1 43 0 0,-14-7 1 0 0,1 0-1 0 0,0 0 1 0 0,0 0 0 0 0,0 0-1 0 0,0 0 1 0 0,0 0 0 0 0,0 0-1 0 0,0 0 1 0 0,0 0 0 0 0,0 0-1 0 0,0 1 1 0 0,0-1 0 0 0,0 0-1 0 0,0 0 1 0 0,0 0 0 0 0,0 0-1 0 0,0 0 1 0 0,0 0 0 0 0,0 0-1 0 0,0 0 1 0 0,0 0 0 0 0,0 0-1 0 0,0 0 1 0 0,0 0 0 0 0,0 0-1 0 0,0 0 1 0 0,0 1 0 0 0,0-1-1 0 0,0 0 1 0 0,0 0 0 0 0,0 0-1 0 0,0 0 1 0 0,0 0 0 0 0,0 0-1 0 0,0 0 1 0 0,0 0 0 0 0,0 0-1 0 0,0 0 1 0 0,0 0 0 0 0,0 0-1 0 0,0 0 1 0 0,0 1 0 0 0,0-1-1 0 0,0 0 1 0 0,0 0 0 0 0,0 0-1 0 0,0 0 1 0 0,0 0 0 0 0,0 0-1 0 0,0 0 1 0 0,0 0 0 0 0,0 0-1 0 0,0 0 1 0 0,0 0 0 0 0,1 0-1 0 0,-1 0 1 0 0,0 0 0 0 0,0 0-1 0 0,0 0 1 0 0,0 0-1 0 0,0 0 1 0 0,0 0 0 0 0,0 0-1 0 0,0 0 1 0 0,-2 2 3 0 0,0-1 0 0 0,0 1 1 0 0,0-1-1 0 0,-1 1 0 0 0,1-1 1 0 0,-1 0-1 0 0,1 0 1 0 0,-1 0-1 0 0,1-1 0 0 0,-1 1 1 0 0,-2 0-5 0 0,0-1 7 0 0,0 1 1 0 0,-1-1-1 0 0,1 0 1 0 0,0-1-1 0 0,0 0 1 0 0,-2 0-8 0 0,-26-4 49 0 0,2 0-30 0 0,0-1 0 0 0,0-2 1 0 0,-1-2-20 0 0,12 4 12 0 0,3 0 4 0 0,0 0-1 0 0,0-1 1 0 0,1 0-1 0 0,-14-9-15 0 0,30 15 0 0 0,-3-1 0 0 0,0 1-1 0 0,1-2 0 0 0,-1 1 1 0 0,1 0-1 0 0,-2-2 1 0 0,-3-3-9 0 0,7 6-15 0 0,3 2 0 0 0,-1 0 23 0 0,14 4-2 0 0,0-1 1 0 0,0 0 0 0 0,0-1 0 0 0,0-1 0 0 0,10 1 2 0 0,18-2-64 0 0,21 5 64 0 0,-65-6 0 0 0,50 3 0 0 0,-23-1 0 0 0,12 1 0 0 0,-29-2 0 0 0,0 0 0 0 0,0-1 0 0 0,0-1 0 0 0,10-1 0 0 0,-16 2 0 0 0,0 0 0 0 0,0 0 0 0 0,0 1 0 0 0,0-1 0 0 0,0 1 0 0 0,0 0 0 0 0,0 0 0 0 0,0 0 0 0 0,-3-1 0 0 0,17 5 0 0 0,1-1 0 0 0,-9-3 10 0 0,-14-4 12 0 0,-11-1 10 0 0,-19-3 98 0 0,0 1 0 0 0,-22 0-130 0 0,41 5 20 0 0,-119-18 226 0 0,102 16-236 0 0,118 2-151 0 0,5-2 112 0 0,-55 1 18 0 0,0 1-1 0 0,-1 1 1 0 0,1 2-1 0 0,2 3 12 0 0,-20-2 0 0 0,-3 1 14 0 0,-22-4 15 0 0,7 0-18 0 0,-32-4 100 0 0,-5 1-111 0 0,-29-4 27 0 0,26 3 19 0 0,-1 1 0 0 0,-1 2-46 0 0,-2 0 108 0 0,-26-4-108 0 0,62 4-22 0 0,8 3 7 0 0,8 0-8 0 0,14 3 19 0 0,0-2 0 0 0,-1 0 0 0 0,2-1 4 0 0,-1-2 0 0 0,-15-1 0 0 0,-1 1 0 0 0,1 0 0 0 0,4 2 0 0 0,-2-1 0 0 0,-1 0 0 0 0,0 0 0 0 0,0 0 0 0 0,0-1 0 0 0,6-1 0 0 0,-5 0-26 0 0,0 0 1 0 0,0 0-1 0 0,0-1 0 0 0,-1-1 0 0 0,1 1 26 0 0,12-5-5913 0 0,-8 4-245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48.80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559 193 4607 0 0,'0'0'354'0'0,"0"0"-158"0"0,-2 0 201 0 0,-7 0 108 0 0,6 0 27 0 0,3 0-37 0 0,0 0-172 0 0,0 0-71 0 0,0 0-18 0 0,0 0 1 0 0,0 0 10 0 0,0 0 3 0 0,0 0 0 0 0,0 0 6 0 0,0 0 22 0 0,1-3 10 0 0,0 1-195 0 0,-1 1-62 0 0,0 1 0 0 0,0-1-1 0 0,0 0 1 0 0,1 0 0 0 0,-1 1 0 0 0,0-1 0 0 0,0 0 0 0 0,1 1 0 0 0,-1-1 0 0 0,1 0-1 0 0,-1 1 1 0 0,0-1 0 0 0,1 1 0 0 0,0-1 0 0 0,-1 1 0 0 0,1-1 0 0 0,-1 1-29 0 0,15-16 451 0 0,-9 9-259 0 0,-1 1-1 0 0,2 0 1 0 0,-1 0-1 0 0,1 0 0 0 0,-1 1 1 0 0,8-4-192 0 0,1 2 211 0 0,1 0 0 0 0,0 1 0 0 0,1 0 0 0 0,0 1 0 0 0,-1 2 0 0 0,1-1 0 0 0,1 2 0 0 0,15-1-211 0 0,-3 3 221 0 0,0 0-1 0 0,-1 2 1 0 0,1 2-1 0 0,23 5-220 0 0,-24-2 178 0 0,0 0 0 0 0,-1 2-1 0 0,-1 1 1 0 0,8 5-178 0 0,-26-10 74 0 0,-1 0-1 0 0,0 0 1 0 0,6 5-74 0 0,-12-9 92 0 0,-2-1 4 0 0,0 0 0 0 0,1 3 16 0 0,3 8 67 0 0,-3-8 28 0 0,-4 0 7 0 0,-4 5-92 0 0,2-1-65 0 0,-1-1 1 0 0,1 0 0 0 0,-1 0-1 0 0,-1 0 1 0 0,1-1-1 0 0,-1 0 1 0 0,0 0 0 0 0,0-1-1 0 0,-3 1-57 0 0,-2 0 32 0 0,-1 0 1 0 0,0-1-1 0 0,-1-1 0 0 0,1 0 0 0 0,0-1 0 0 0,-3 0-32 0 0,-25 0 72 0 0,-16-1-72 0 0,41-1 26 0 0,-8-1 53 0 0,0-1 1 0 0,0 0-1 0 0,0-2 1 0 0,0-1-1 0 0,0-1 0 0 0,1-1 1 0 0,-16-7-80 0 0,32 10 36 0 0,0 0 0 0 0,0 0 1 0 0,1 0-1 0 0,-1-1 0 0 0,1 0 0 0 0,0 0 0 0 0,-2-3-36 0 0,-7-5 66 0 0,11 9-49 0 0,1 1 1 0 0,-1-1 0 0 0,1 1 0 0 0,0-1-1 0 0,0 0 1 0 0,1 0 0 0 0,-1-1 0 0 0,1 1 0 0 0,-2-4-18 0 0,-1-5 10 0 0,3-1-10 0 0,3 11 0 0 0,0-1 0 0 0,-1 1 0 0 0,1-1 0 0 0,1 1 0 0 0,-1 0 0 0 0,0-1 0 0 0,1 1 0 0 0,0 0 0 0 0,-1 0 0 0 0,1 0 0 0 0,1 0 0 0 0,-1 0 0 0 0,1 0 0 0 0,9-8 0 0 0,-1 4-7 0 0,-1 1 1 0 0,1 0-1 0 0,0 0 0 0 0,0 1 0 0 0,1 0 0 0 0,0 1 1 0 0,-1 1-1 0 0,1 0 0 0 0,1 1 0 0 0,6-1 7 0 0,-4 1-8 0 0,0 2-1 0 0,0 0 1 0 0,1 0-1 0 0,-1 2 1 0 0,0 0-1 0 0,0 0 1 0 0,-1 2-1 0 0,9 2 9 0 0,60 21 0 0 0,2 5 0 0 0,-72-26 0 0 0,0 1-1 0 0,-1 1 1 0 0,0 0 0 0 0,8 6 0 0 0,7 6 16 0 0,-27-20-10 0 0,1 0 1 0 0,-1 1 0 0 0,1-1-1 0 0,-1 0 1 0 0,1 1-1 0 0,-1-1 1 0 0,0 1-1 0 0,1-1 1 0 0,-1 1-1 0 0,1-1 1 0 0,-1 0-1 0 0,0 1 1 0 0,0 0-1 0 0,1-1 1 0 0,-1 1-1 0 0,0-1 1 0 0,0 1 0 0 0,0-1-1 0 0,0 1 1 0 0,1 0-7 0 0,-1 0 22 0 0,0 0-12 0 0,1-1-1 0 0,-1 1 1 0 0,0 0 0 0 0,1-1-1 0 0,-1 1 1 0 0,0 0-1 0 0,0-1 1 0 0,0 1 0 0 0,1 0-1 0 0,-1-1 1 0 0,0 1-1 0 0,0 0 1 0 0,0-1-1 0 0,0 1-9 0 0,0 1 26 0 0,0 0 54 0 0,0-2 7 0 0,-2 3 28 0 0,-4 3-33 0 0,0 0 0 0 0,0 0 0 0 0,-1 0 1 0 0,0-1-1 0 0,-6 4-82 0 0,9-6 20 0 0,0-1 1 0 0,-1 1-1 0 0,0-1 1 0 0,1 0-1 0 0,-1-1 0 0 0,0 1 1 0 0,0-1-1 0 0,0 0 1 0 0,0 0-1 0 0,0 0 1 0 0,-2-1-21 0 0,-96-5 128 0 0,31 1-79 0 0,0 0-16 0 0,43 3-3 0 0,-1-2 0 0 0,0-1-30 0 0,13 2 4 0 0,4 0-4 0 0,1-1 0 0 0,-11-2 0 0 0,18 3 0 0 0,0 0 0 0 0,-1 0 0 0 0,1 0 0 0 0,0-1 0 0 0,0 0 0 0 0,0 0 0 0 0,-1-1 0 0 0,-2-4 0 0 0,3-2 0 0 0,4-2-17 0 0,2 9 5 0 0,0 1 0 0 0,0-1 0 0 0,0 1 0 0 0,0-1 1 0 0,0 1-1 0 0,0 0 0 0 0,1 0 0 0 0,-1 0 0 0 0,1-1 0 0 0,0 1 0 0 0,-1 1 1 0 0,1-1-1 0 0,0 0 0 0 0,0 0 0 0 0,0 1 0 0 0,0-1 0 0 0,1 1 1 0 0,-1 0-1 0 0,0-1 0 0 0,1 1 12 0 0,7-4-17 0 0,-1 1 1 0 0,2 0 0 0 0,-1 1-1 0 0,4-1 17 0 0,12-1-17 0 0,0 1 0 0 0,0 1-1 0 0,5 1 18 0 0,20-2-12 0 0,-31 2 12 0 0,1 1 0 0 0,-1 0 0 0 0,1 2 0 0 0,-1 1 0 0 0,0 0 0 0 0,1 2 0 0 0,-1 0 0 0 0,1 1 0 0 0,-17-4 0 0 0,0 1 0 0 0,0-1 0 0 0,-1 1 0 0 0,1 0 0 0 0,0 0 0 0 0,0 0 0 0 0,-1 0 0 0 0,-2-1 0 0 0,0 0 0 0 0,0-1 0 0 0,0 1 0 0 0,0 0 0 0 0,0 0 0 0 0,-1-1 0 0 0,1 1 0 0 0,0 0 0 0 0,-1 0 0 0 0,1 0 0 0 0,-1 0 0 0 0,1 1 1 0 0,0 0 0 0 0,0 0 0 0 0,0 0 0 0 0,-1 0-1 0 0,1 0 1 0 0,-1 0 0 0 0,0 0 0 0 0,0 0 0 0 0,0 1 0 0 0,0-1-1 0 0,0 0 1 0 0,0 0 0 0 0,0 0 0 0 0,-1 0 0 0 0,1 0 0 0 0,-1 0-1 0 0,1 1 0 0 0,-2 0 4 0 0,1 0-1 0 0,-1 1 0 0 0,0-1 0 0 0,0 0 0 0 0,0 0 0 0 0,0 0 0 0 0,0-1 0 0 0,-1 1 0 0 0,-2 2-3 0 0,-4 3 15 0 0,-2-1 0 0 0,1 1 1 0 0,-1-2-1 0 0,0 1 0 0 0,-5 1-15 0 0,-47 20 98 0 0,-58 17-98 0 0,48-19 51 0 0,-20 12-51 0 0,41-16 53 0 0,-1-2 1 0 0,-38 7-54 0 0,82-24 9 0 0,0-1 0 0 0,0 0 0 0 0,0 0 0 0 0,0-1 0 0 0,-1-1 0 0 0,1 1 1 0 0,-8-2-10 0 0,16 1 0 0 0,0 0 1 0 0,0 0 0 0 0,0 0 0 0 0,0 0-1 0 0,0-1 1 0 0,0 1 0 0 0,0 0 0 0 0,0-1-1 0 0,0 1 1 0 0,0-1 0 0 0,1 1 0 0 0,-1-1-1 0 0,0 1 1 0 0,0-1-1 0 0,1 0 0 0 0,-1 1 0 0 0,1-1 0 0 0,-1 0 0 0 0,1 0 0 0 0,0 1 0 0 0,0-1 0 0 0,0 0 0 0 0,-1 0 0 0 0,1 0 0 0 0,0 0 0 0 0,0 1 0 0 0,0-1 0 0 0,0 0 0 0 0,0 0 0 0 0,0 0 0 0 0,1 0 0 0 0,-1 1 0 0 0,0-1 0 0 0,0 0 0 0 0,1 0 0 0 0,-1 0 0 0 0,0 1 0 0 0,1-1 0 0 0,-1 0 0 0 0,1 0 0 0 0,1-2 0 0 0,0-1 0 0 0,0 0 0 0 0,1 1 0 0 0,1-3 0 0 0,9-7 0 0 0,0 1 0 0 0,1 0 0 0 0,0 1 0 0 0,5-2 0 0 0,-12 8 0 0 0,14-8-10 0 0,-1 1 1 0 0,1 2-1 0 0,1 0 0 0 0,13-4 10 0 0,-4 1-14 0 0,-17 8 13 0 0,0 0 0 0 0,1 1 0 0 0,-1 0 0 0 0,1 1 0 0 0,0 1 1 0 0,-1 0-1 0 0,1 1 0 0 0,0 1 0 0 0,0 0 0 0 0,0 1 0 0 0,0 1 0 0 0,5 1 1 0 0,0 2 0 0 0,-14-2 0 0 0,1 0 0 0 0,-1 0 0 0 0,0 1 0 0 0,4 2 0 0 0,-8-4 0 0 0,0-1 0 0 0,-1 0 0 0 0,1 1 0 0 0,-1-1 0 0 0,1 1 0 0 0,0 1 0 0 0,0-1 1 0 0,-1 0 0 0 0,0 1 0 0 0,1-1-1 0 0,-1 1 1 0 0,0-1 0 0 0,-1 1 0 0 0,1-1-1 0 0,0 1 1 0 0,-1-1 0 0 0,1 1 0 0 0,-1 0-1 0 0,0 1 0 0 0,0 1 4 0 0,0-1-1 0 0,-1 1 0 0 0,1 0 0 0 0,-1-1 1 0 0,0 1-1 0 0,0-1 0 0 0,-1 2-3 0 0,-2 3 10 0 0,0 1-1 0 0,-1-1 0 0 0,0-1 1 0 0,0 1-1 0 0,-1-1 0 0 0,-4 5-9 0 0,-12 11 53 0 0,-1-1 0 0 0,0-1 1 0 0,-2-1-1 0 0,0-1 0 0 0,-2-2 0 0 0,-11 6-53 0 0,-11 4 215 0 0,-1-3 1 0 0,-39 13-216 0 0,80-34 17 0 0,-1-1 0 0 0,0 0 1 0 0,0-1-1 0 0,0 0 1 0 0,0-1-1 0 0,-1 0 1 0 0,1-1-1 0 0,-9 0-17 0 0,10 0 18 0 0,1-1 0 0 0,0 0 0 0 0,0-1 0 0 0,0 0 1 0 0,0 0-1 0 0,0 0 0 0 0,1-1 0 0 0,-1-1 0 0 0,1 1 0 0 0,-1-1 0 0 0,-1-2-18 0 0,6 4 7 0 0,0 0 0 0 0,0-1 0 0 0,1 0 0 0 0,0 1 0 0 0,-1-1 0 0 0,1 0 0 0 0,0 0 0 0 0,0 0 0 0 0,0 0 0 0 0,1 0 0 0 0,-1-1 0 0 0,1 1 0 0 0,0-1 0 0 0,0 1 0 0 0,0-1 0 0 0,-1-2-7 0 0,1-1 10 0 0,0-1 0 0 0,1 1 0 0 0,0 0 0 0 0,0 0 0 0 0,0 0 0 0 0,1 0 0 0 0,0 0 0 0 0,1-2-10 0 0,1-2-11 0 0,1 1 0 0 0,0-1 1 0 0,0 1-1 0 0,1 0 0 0 0,0 0 0 0 0,1 0 0 0 0,3-4 11 0 0,12-15-100 0 0,17-16 100 0 0,-32 38-15 0 0,1 0 1 0 0,0 0-1 0 0,0 1 0 0 0,1 0 0 0 0,-1 0 1 0 0,1 1-1 0 0,1 0 0 0 0,2-1 15 0 0,-5 3-5 0 0,0 0 0 0 0,0 1 0 0 0,0 0 0 0 0,1 0 0 0 0,-1 1 0 0 0,0 0 0 0 0,1 0 0 0 0,-1 0 0 0 0,1 1 0 0 0,-1 0 0 0 0,1 0 0 0 0,0 1 5 0 0,-5-1-5 0 0,-1 0-1 0 0,1 0 1 0 0,-1 0 0 0 0,0 1 0 0 0,1-1 0 0 0,-1 1 0 0 0,1-1 0 0 0,-1 1 0 0 0,0-1 0 0 0,1 1 0 0 0,0 0 5 0 0,3 2-8 0 0,1 1 3 0 0,0 0 1 0 0,0 0-1 0 0,0 0 1 0 0,-1 1-1 0 0,1 0 1 0 0,-1 0-1 0 0,0 0 1 0 0,0 1 0 0 0,-1 0-1 0 0,0-1 1 0 0,0 2-1 0 0,0-1 1 0 0,-1 0-1 0 0,0 1 1 0 0,1 1 4 0 0,0 2-5 0 0,-1 0 0 0 0,0 0 0 0 0,0 0 0 0 0,-1 0 0 0 0,-1 0-1 0 0,0 1 1 0 0,0-1 0 0 0,-1 0 0 0 0,0 1 0 0 0,-1 3 5 0 0,-1 5-1 0 0,-1-1 1 0 0,-1 0-1 0 0,-1 1 0 0 0,-2 6 1 0 0,2-14 2 0 0,1-1 0 0 0,-1 1 1 0 0,0-1-1 0 0,-1 0 0 0 0,-1-1 0 0 0,1 1 0 0 0,-7 6-2 0 0,-1-1 44 0 0,1-2 1 0 0,-12 10-45 0 0,18-17 17 0 0,-1-1 1 0 0,1 0-1 0 0,-1 0 1 0 0,-1-1-1 0 0,1 0 1 0 0,-7 3-18 0 0,-14 3 101 0 0,-27 5-101 0 0,42-11 30 0 0,-1-2 1 0 0,0 0-1 0 0,0-1 0 0 0,-13-1-30 0 0,7-1 32 0 0,0 0 0 0 0,-13-4-32 0 0,26 3 8 0 0,0 0 0 0 0,1 0 1 0 0,-1 0-1 0 0,0-1 0 0 0,1 0 0 0 0,0-1 0 0 0,-1 0 1 0 0,0-1-9 0 0,3 1 1 0 0,0 1 0 0 0,1-1 0 0 0,0-1 0 0 0,0 1 0 0 0,0 0 0 0 0,1-1 0 0 0,0 0 0 0 0,-1 0 1 0 0,2 0-1 0 0,-1 0 0 0 0,0 0 0 0 0,1-2-1 0 0,-1 0 0 0 0,0-1-1 0 0,1 1 1 0 0,0-1 0 0 0,1 0-1 0 0,0 0 1 0 0,0 0 0 0 0,0 0-1 0 0,1-5 1 0 0,1 6-11 0 0,0-1-1 0 0,0 0 0 0 0,0 1 1 0 0,1-1-1 0 0,0 1 1 0 0,1 0-1 0 0,0-1 0 0 0,0 1 1 0 0,0 0-1 0 0,1 1 1 0 0,0-1-1 0 0,0 1 1 0 0,1-1-1 0 0,0 1 0 0 0,0 1 1 0 0,0-1-1 0 0,1 1 1 0 0,0 0-1 0 0,0 0 0 0 0,0 0 1 0 0,0 1-1 0 0,1 0 1 0 0,0 0-1 0 0,0 1 0 0 0,0 0 1 0 0,3-1 11 0 0,19-6-18 0 0,0 2 1 0 0,0 2-1 0 0,1 0 0 0 0,0 2 1 0 0,11 1 17 0 0,-19 1-14 0 0,6-1-3 0 0,0 1-1 0 0,0 2 0 0 0,4 1 18 0 0,-7 2-8 0 0,0 0 0 0 0,0 2 0 0 0,-1 1 0 0 0,2 1 8 0 0,-14-4-3 0 0,-1 1-1 0 0,-1 1 1 0 0,1 0-1 0 0,-1 1 0 0 0,1-1 1 0 0,-2 2-1 0 0,1 0 1 0 0,-1 0-1 0 0,8 7 4 0 0,-11-7 0 0 0,-1 0 0 0 0,1 0 0 0 0,-1 0 0 0 0,-1 1 0 0 0,1 0 0 0 0,-1 0 0 0 0,0 0 0 0 0,1 7 0 0 0,-4-12 0 0 0,0 1 0 0 0,0-1 0 0 0,-1 1 0 0 0,1 0 0 0 0,-1-1 0 0 0,0 1 0 0 0,0 0 0 0 0,0 0 0 0 0,0-1 0 0 0,-1 1 0 0 0,0 0 0 0 0,0-1 0 0 0,0 1 0 0 0,0-1 0 0 0,0 1 0 0 0,-1-1 0 0 0,-1 3 0 0 0,-1 2 0 0 0,0-1 0 0 0,-1 0 0 0 0,0 0 0 0 0,0 0 0 0 0,-1 0 0 0 0,0-1 0 0 0,-1 1 0 0 0,-1 0 20 0 0,-1 0 0 0 0,0-1 0 0 0,0 0-1 0 0,0 0 1 0 0,-1-1 0 0 0,-5 2-20 0 0,-1-1 45 0 0,0 0 0 0 0,0 0 0 0 0,-14 1-45 0 0,16-5 40 0 0,0 0 1 0 0,0-1 0 0 0,0-1-1 0 0,0 0 1 0 0,-1-1-1 0 0,-9-2-40 0 0,-1-1 54 0 0,-1-1 0 0 0,1-2 0 0 0,-4-2-54 0 0,20 6 16 0 0,0 0-1 0 0,0-1 1 0 0,1 0 0 0 0,-1-1 0 0 0,1 1 0 0 0,-3-4-16 0 0,5 4 11 0 0,2 0 1 0 0,-1-1-1 0 0,0 0 1 0 0,1 1 0 0 0,0-1-1 0 0,0 0 1 0 0,1-1-1 0 0,-1 1 1 0 0,1-1 0 0 0,0-1-12 0 0,0 1 6 0 0,0-1 0 0 0,1 0 1 0 0,0 0-1 0 0,0 0 1 0 0,0 0-1 0 0,1-1 1 0 0,0 1-1 0 0,1 0 1 0 0,0-1-1 0 0,0 1 1 0 0,0 0-1 0 0,2-8-6 0 0,0 7-7 0 0,0-1 0 0 0,0 1 0 0 0,1-1 0 0 0,0 1 0 0 0,1 0 0 0 0,0 0-1 0 0,0 0 1 0 0,0 0 0 0 0,1 1 0 0 0,5-7 7 0 0,1 1-30 0 0,1 1 0 0 0,1 0 0 0 0,-1 1 0 0 0,12-7 30 0 0,59-38-149 0 0,-71 48 126 0 0,7-3 14 0 0,-1 0 0 0 0,2 1 1 0 0,-1 1-1 0 0,1 1 0 0 0,1 1 0 0 0,-1 0 0 0 0,1 2 0 0 0,1 0 0 0 0,9 0 9 0 0,-5 2-12 0 0,0 1 0 0 0,-1 2 0 0 0,14 1 12 0 0,-23 0-6 0 0,-1 1 0 0 0,0 1 0 0 0,1 0 0 0 0,-1 1 0 0 0,-1 1 0 0 0,8 3 6 0 0,-8-2-12 0 0,1 1 0 0 0,-2 0 0 0 0,1 1 0 0 0,-1 0 0 0 0,0 1 0 0 0,8 7 12 0 0,-18-13-3 0 0,1 0 0 0 0,-1 1 0 0 0,1-1 0 0 0,-1 1 0 0 0,0 0-1 0 0,0 0 1 0 0,-1 0 0 0 0,1 0 0 0 0,-1 1 0 0 0,0-1 0 0 0,0 1 0 0 0,-1-1-1 0 0,1 1 1 0 0,-1 0 0 0 0,0-1 0 0 0,0 1 0 0 0,0 0 0 0 0,-1 0 0 0 0,0 0 0 0 0,0 0-1 0 0,0 0 1 0 0,0 0 0 0 0,-1 0 3 0 0,-1 3 0 0 0,0-1 0 0 0,0 0 0 0 0,-1 0 0 0 0,0 0 0 0 0,0 0 0 0 0,0-1 0 0 0,-2 1 0 0 0,-3 6 0 0 0,-1 0 0 0 0,-9 10 0 0 0,8-12 8 0 0,-1 0 1 0 0,1-1-1 0 0,-12 7-8 0 0,-39 25 53 0 0,45-31-59 0 0,-11 5 57 0 0,0 0 0 0 0,-1-2-1 0 0,-1-1 1 0 0,-7 1-51 0 0,-32 9 277 0 0,-22 2-277 0 0,66-18 60 0 0,-1-2 0 0 0,0-1 0 0 0,-16 0-60 0 0,25-3 24 0 0,1-2-1 0 0,-1 1 0 0 0,1-2 1 0 0,0 0-1 0 0,0 0 0 0 0,-8-4-23 0 0,18 5 5 0 0,0-1 0 0 0,0 1 0 0 0,1-1-1 0 0,-1 0 1 0 0,1-1 0 0 0,0 1 0 0 0,0-1 0 0 0,0 0-1 0 0,0 0 1 0 0,0 0 0 0 0,0 0 0 0 0,1-1 0 0 0,-1 1-1 0 0,1-1 1 0 0,0 0-5 0 0,0-1 6 0 0,0 1-1 0 0,1-1 1 0 0,0 0-1 0 0,-1 0 1 0 0,2-1-1 0 0,-1 1 1 0 0,1 0-1 0 0,-1-1 1 0 0,1 1 0 0 0,1-1-1 0 0,-1 1 1 0 0,1-1-1 0 0,0 0-5 0 0,0 1 0 0 0,1-1 0 0 0,0 1 0 0 0,0-1 1 0 0,0 1-1 0 0,1-1 0 0 0,-1 1 0 0 0,1 0 0 0 0,0 0 0 0 0,1 0 0 0 0,-1 0 0 0 0,1 0 0 0 0,0 1 0 0 0,1-1 0 0 0,4-6-3 0 0,1 0-1 0 0,0 2 0 0 0,1-1 1 0 0,9-7 3 0 0,3 0-36 0 0,1 1 0 0 0,0 1 0 0 0,8-3 36 0 0,76-35-41 0 0,-93 47 35 0 0,1 1 0 0 0,-1 1 0 0 0,1 0 0 0 0,-1 1 1 0 0,1 0-1 0 0,4 1 6 0 0,7 0-6 0 0,0 1-1 0 0,0 1 1 0 0,7 2 6 0 0,-21 0-10 0 0,0 0 0 0 0,0 1-1 0 0,0 0 1 0 0,0 1 0 0 0,-1 0-1 0 0,0 0 1 0 0,1 2 0 0 0,-2-1 0 0 0,1 1-1 0 0,-1 1 1 0 0,0 0 0 0 0,0 0-1 0 0,-1 1 1 0 0,5 5 10 0 0,-9-8-3 0 0,0 1-1 0 0,-1 0 0 0 0,1 0 1 0 0,-1 1-1 0 0,-1-1 1 0 0,1 1-1 0 0,-1 0 0 0 0,0-1 1 0 0,-1 2-1 0 0,0-1 1 0 0,0 0-1 0 0,0 0 1 0 0,-1 1-1 0 0,0-1 0 0 0,0 1 1 0 0,-1 3 3 0 0,0-3-1 0 0,0 0 1 0 0,-1 0-1 0 0,0 0 1 0 0,0 0 0 0 0,-1 0-1 0 0,0 0 1 0 0,0-1-1 0 0,-1 1 1 0 0,0-1-1 0 0,0 1 1 0 0,-1-1-1 0 0,0 0 1 0 0,0 0 0 0 0,-1-1-1 0 0,-1 3 1 0 0,-5 2 17 0 0,0 0-1 0 0,-1 0 1 0 0,0-1-1 0 0,0 0 1 0 0,-2 0-17 0 0,-13 7 53 0 0,0-2-1 0 0,-3 1-52 0 0,15-9 39 0 0,-1 0 0 0 0,0-1 0 0 0,0-1 0 0 0,-1 0 0 0 0,0-1 0 0 0,0-1 0 0 0,0 0 0 0 0,-9-1-39 0 0,12-2 25 0 0,0 0 1 0 0,1-1-1 0 0,-1 0 1 0 0,1-1 0 0 0,0-1-1 0 0,-1 0 1 0 0,1 0 0 0 0,0-2-1 0 0,0 1 1 0 0,1-2 0 0 0,-1 0-26 0 0,3 1 9 0 0,1 0 1 0 0,0-1-1 0 0,0 0 1 0 0,1 0-1 0 0,0-1 1 0 0,0 0-1 0 0,0 0 1 0 0,1-1-1 0 0,0 0 1 0 0,0 0-1 0 0,1-1 1 0 0,0 0-1 0 0,1 0 1 0 0,0 0-1 0 0,0-2-9 0 0,-1-2 5 0 0,1-1-1 0 0,1 0 0 0 0,-1-7-4 0 0,4 15 0 0 0,0 1 0 0 0,0-1 0 0 0,1 0 0 0 0,0 0 0 0 0,0 1 0 0 0,0-1-1 0 0,1 0 1 0 0,0 1 0 0 0,0-1 0 0 0,1-1 0 0 0,1-2-8 0 0,0 1-1 0 0,1 0 1 0 0,0 0 0 0 0,1 0 0 0 0,0 1-1 0 0,0-1 1 0 0,0 1 0 0 0,1 0-1 0 0,4-3 9 0 0,4-4-49 0 0,1 0 1 0 0,0 2-1 0 0,14-9 49 0 0,-14 12-9 0 0,0 0 1 0 0,0 0-1 0 0,1 2 1 0 0,1 0 0 0 0,-1 0-1 0 0,1 2 1 0 0,0 0-1 0 0,0 1 1 0 0,0 1-1 0 0,1 0 1 0 0,0 2-1 0 0,-1 0 1 0 0,1 0 0 0 0,0 2-1 0 0,-1 0 1 0 0,1 1-1 0 0,-1 1 1 0 0,16 5 8 0 0,-15-3-27 0 0,0 0 1 0 0,-1 2 0 0 0,0 0-1 0 0,0 1 1 0 0,-1 0 0 0 0,0 2-1 0 0,5 3 27 0 0,-14-7-18 0 0,0-1 0 0 0,-1 1 0 0 0,1 0 0 0 0,-1 1 0 0 0,-1-1 0 0 0,1 1 0 0 0,2 5 18 0 0,-5-6-8 0 0,0 0 0 0 0,0 0 0 0 0,0 0 0 0 0,-1 0 0 0 0,0 0 0 0 0,0 0 0 0 0,-1 1 0 0 0,0-1 0 0 0,0 1 0 0 0,0 5 8 0 0,-1-6-1 0 0,0 0 0 0 0,-1 0 0 0 0,1-1 0 0 0,-2 1-1 0 0,1 0 1 0 0,0 0 0 0 0,-1 0 0 0 0,0-1 0 0 0,-1 1 0 0 0,1-1-1 0 0,-1 1 1 0 0,0-1 0 0 0,0 0 0 0 0,-1 0 0 0 0,0 1 1 0 0,-4 3 8 0 0,0 0 1 0 0,0-1-1 0 0,-1 0 0 0 0,0-1 1 0 0,0 1-1 0 0,-1-2 1 0 0,-3 3-9 0 0,-29 15 42 0 0,-1-2 1 0 0,-2-1 0 0 0,-31 9-43 0 0,47-21 27 0 0,-1 0 0 0 0,1-3 0 0 0,-1 0 0 0 0,0-2 0 0 0,-1-1 0 0 0,-16-1-27 0 0,31-2 20 0 0,0-2 1 0 0,0 0-1 0 0,0-1 0 0 0,0 0 0 0 0,0-1 0 0 0,-7-4-20 0 0,-7-3 58 0 0,1-1 1 0 0,-22-14-59 0 0,41 20 7 0 0,0 0 1 0 0,0 0-1 0 0,1-1 1 0 0,0 0-1 0 0,0-1 1 0 0,1 0-1 0 0,-1-1 1 0 0,2 1-1 0 0,-5-7-7 0 0,9 11 4 0 0,1 0-1 0 0,-1-1 1 0 0,1 1-1 0 0,0-1 0 0 0,0 1 1 0 0,0-1-1 0 0,0 0 1 0 0,1 1-1 0 0,0-1 1 0 0,0 0-1 0 0,0 0 0 0 0,1 0 1 0 0,0 0-1 0 0,0 0 1 0 0,0 0-1 0 0,0 0 1 0 0,1 0-1 0 0,0 0 0 0 0,0 0 1 0 0,0 0-1 0 0,0 0 1 0 0,1 0-1 0 0,0 0-3 0 0,3-4-10 0 0,0 0-1 0 0,0 1 1 0 0,1 0 0 0 0,0 0-1 0 0,0 0 1 0 0,1 1 0 0 0,0 0-1 0 0,0 0 1 0 0,1 1 0 0 0,0 0-1 0 0,0 0 1 0 0,5-2 10 0 0,12-7-41 0 0,0 2-1 0 0,1 1 1 0 0,22-7 41 0 0,-6 4-27 0 0,1 2-1 0 0,0 2 1 0 0,27-3 27 0 0,-46 10-15 0 0,1 2 1 0 0,0 0 0 0 0,0 2 0 0 0,0 1 0 0 0,0 1 0 0 0,0 1 0 0 0,3 1 14 0 0,-8 0-4 0 0,-2 1 1 0 0,1 0-1 0 0,15 8 4 0 0,-27-10-9 0 0,0 0-1 0 0,-1 1 1 0 0,1 0-1 0 0,-1 0 0 0 0,0 0 1 0 0,0 1-1 0 0,0 0 1 0 0,-1 0-1 0 0,1 1 0 0 0,-1 0 1 0 0,1 2 9 0 0,-4-5-3 0 0,1 0 0 0 0,-1 1 0 0 0,0-1 0 0 0,-1 1 0 0 0,1 0 0 0 0,-1 0 0 0 0,1 0 0 0 0,-1 0 0 0 0,0 0 0 0 0,-1 0 1 0 0,1 0-1 0 0,-1 0 0 0 0,1 3 3 0 0,-2-2-6 0 0,1 1 1 0 0,-1 0-1 0 0,0-1 0 0 0,0 1 1 0 0,-1-1-1 0 0,1 0 1 0 0,-1 1-1 0 0,0-1 1 0 0,-2 2 5 0 0,-4 6-11 0 0,0 0 1 0 0,-1 0-1 0 0,0 0 1 0 0,-1-1 0 0 0,-1-1-1 0 0,-8 8 11 0 0,-10 8 24 0 0,-1-2-1 0 0,-1-1 1 0 0,-2-1-1 0 0,0-2 1 0 0,-19 9-24 0 0,36-22 26 0 0,-1-1 0 0 0,1 0 1 0 0,-1-2-1 0 0,0 1 1 0 0,0-2-1 0 0,-1 0 0 0 0,0-1 1 0 0,1-1-1 0 0,-1-1 1 0 0,0 0-1 0 0,-15-2-26 0 0,23 0 11 0 0,-14-1 20 0 0,-1 0 0 0 0,1-2 0 0 0,-1-1 0 0 0,-2-1-31 0 0,20 4 8 0 0,0-1 0 0 0,0 0 0 0 0,0 0-1 0 0,1 0 1 0 0,-1-1 0 0 0,1 0 0 0 0,0 0 0 0 0,0 0-1 0 0,0-1 1 0 0,0 0 0 0 0,1 0 0 0 0,0-1 0 0 0,0 1-1 0 0,0-1 1 0 0,-3-6-8 0 0,5 7 2 0 0,1 0 1 0 0,-1 0-1 0 0,1 0 0 0 0,0-1 0 0 0,0 1 1 0 0,1-1-1 0 0,-1 0 0 0 0,1 1 0 0 0,0-1 0 0 0,1 0 1 0 0,0 0-1 0 0,-1 1 0 0 0,2-1 0 0 0,-1 0 1 0 0,1 0-1 0 0,0 0 0 0 0,0 1 0 0 0,1-1 0 0 0,-1 1 1 0 0,1-1-1 0 0,0 1 0 0 0,1-1 0 0 0,-1 1 1 0 0,1 0-1 0 0,0 0 0 0 0,1 1 0 0 0,0-3-2 0 0,12-12-38 0 0,0 1 1 0 0,1 0-1 0 0,1 1 0 0 0,1 1 1 0 0,0 0-1 0 0,1 2 0 0 0,0 0 1 0 0,16-7 37 0 0,26-12-114 0 0,26-8 114 0 0,-66 32-14 0 0,0 1 0 0 0,0 2-1 0 0,1 0 1 0 0,0 1 0 0 0,0 1 0 0 0,3 1 14 0 0,-13 2-2 0 0,1 1-1 0 0,-1 0 1 0 0,1 1-1 0 0,-1 0 0 0 0,0 1 1 0 0,1 1-1 0 0,-1 0 1 0 0,0 1-1 0 0,0 0 1 0 0,-1 1-1 0 0,6 3 3 0 0,-14-6-8 0 0,0 0 1 0 0,0 1-1 0 0,0 0 0 0 0,-1 0 0 0 0,1 0 1 0 0,-1 0-1 0 0,0 0 0 0 0,1 1 0 0 0,-2-1 1 0 0,1 1-1 0 0,0 0 0 0 0,-1 0 0 0 0,0 0 0 0 0,0 0 1 0 0,0 0-1 0 0,0 1 0 0 0,0 0 8 0 0,-1 1-9 0 0,0 0 0 0 0,0 0 0 0 0,0 0 0 0 0,0 0 0 0 0,-1 0 0 0 0,0 0 0 0 0,0 0 0 0 0,-1 0 0 0 0,0 1 0 0 0,0-1 0 0 0,0 0 0 0 0,-2 4 9 0 0,-1 0 0 0 0,0 1 0 0 0,-1-1-1 0 0,0 0 1 0 0,-1 0 0 0 0,0-1-1 0 0,-1 1 1 0 0,0-1 0 0 0,0-1-1 0 0,-3 3 1 0 0,-11 11 7 0 0,-2-2 0 0 0,-22 15-7 0 0,-13 5 75 0 0,36-25-26 0 0,7-6-5 0 0,0-1 0 0 0,0 0 1 0 0,-1-1-1 0 0,0-1 0 0 0,-1 0 0 0 0,-13 2-44 0 0,22-6 22 0 0,0 0 0 0 0,-1-1 0 0 0,0 0 0 0 0,1 0 0 0 0,-1-1 0 0 0,1-1-1 0 0,-1 1 1 0 0,0-1 0 0 0,1-1 0 0 0,-1 1 0 0 0,-5-3-22 0 0,10 2 10 0 0,0 1 0 0 0,0-1 1 0 0,-1 0-1 0 0,1 0 0 0 0,1 0 0 0 0,-1 0 0 0 0,0-1 0 0 0,0 1 1 0 0,1-1-1 0 0,0 0 0 0 0,-1 0 0 0 0,1-1 0 0 0,0 1 0 0 0,1-1 0 0 0,-1 1 1 0 0,1-1-1 0 0,-1 0 0 0 0,1 0 0 0 0,0 0 0 0 0,0 0 0 0 0,1 0 1 0 0,-1 0-1 0 0,1-1-10 0 0,-1-3 4 0 0,1 0 0 0 0,0-1 1 0 0,1 1-1 0 0,0 0 0 0 0,0 0 1 0 0,1 0-1 0 0,0 0 0 0 0,0-1 0 0 0,0 1 1 0 0,1 0-1 0 0,1 1 0 0 0,-1-1 1 0 0,1 0-1 0 0,1 1 0 0 0,0-1 1 0 0,-1 1-1 0 0,2 0 0 0 0,2-3-4 0 0,14-18-171 0 0,19-18 171 0 0,-32 37-16 0 0,1 0 0 0 0,0 1 0 0 0,1 1 0 0 0,0-1-1 0 0,0 2 1 0 0,10-6 16 0 0,-15 10-6 0 0,0 0 0 0 0,0 0-1 0 0,0 0 1 0 0,0 0 0 0 0,1 1-1 0 0,-1 0 1 0 0,0 0 0 0 0,1 1-1 0 0,-1-1 1 0 0,1 1 0 0 0,-1 1 0 0 0,0-1-1 0 0,1 1 1 0 0,-1-1 0 0 0,0 2-1 0 0,1-1 1 0 0,-1 0 0 0 0,0 1-1 0 0,0 0 1 0 0,0 0 0 0 0,0 1 0 0 0,0 0-1 0 0,-1-1 1 0 0,1 1 0 0 0,-1 1-1 0 0,0-1 1 0 0,0 1 0 0 0,0-1-1 0 0,0 1 1 0 0,0 1 0 0 0,-1-1-1 0 0,0 0 1 0 0,2 4 6 0 0,1 3-286 0 0,-1 0 0 0 0,-1 1 0 0 0,0-1 0 0 0,0 1 0 0 0,-1 0-1 0 0,-1 0 1 0 0,0 0 0 0 0,-1 0 0 0 0,0 1 0 0 0,-1 11 286 0 0,0-8-887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7:35.9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742 95 2303 0 0,'3'0'167'0'0,"14"-1"931"0"0,-1 0 0 0 0,1-1 0 0 0,-1-1 0 0 0,10-3-1098 0 0,-5 0 1472 0 0,-18 5-1345 0 0,8-1 466 0 0,-9 0-273 0 0,18-15 635 0 0,-18 16-621 0 0,-2 1 2 0 0,0 0 2 0 0,0 0 4 0 0,0 0 2 0 0,0 0 0 0 0,1-3-1 0 0,5-6-6 0 0,-5 6-1 0 0,-1 3 0 0 0,0 0-9 0 0,-1-2-40 0 0,-1 0-230 0 0,0-1 0 0 0,0 1 0 0 0,0 0 1 0 0,0 0-1 0 0,-1 0 0 0 0,1 0 1 0 0,-1 0-1 0 0,1 1 0 0 0,-1-1 0 0 0,0 1 1 0 0,1 0-1 0 0,-1-1 0 0 0,0 1 1 0 0,0 0-1 0 0,0 1 0 0 0,-3-1-57 0 0,-7-2 210 0 0,0 1 0 0 0,0 1 0 0 0,-6 0-210 0 0,-4 0 315 0 0,0 1 0 0 0,1 2-1 0 0,-20 3-314 0 0,-4 2 276 0 0,-45 9 0 0 0,81-14-246 0 0,-24 4 92 0 0,2 3 1 0 0,-1 0 0 0 0,1 2-1 0 0,-5 4-122 0 0,32-13 17 0 0,1 1 0 0 0,0-1 0 0 0,0 1 0 0 0,0 0 0 0 0,0 0 0 0 0,1 1-1 0 0,-1-1 1 0 0,1 1 0 0 0,0 0 0 0 0,0 0 0 0 0,0 0 0 0 0,-1 3-17 0 0,3-6 4 0 0,0 0 0 0 0,1 0 1 0 0,-1 0-1 0 0,1 1 0 0 0,0-1 0 0 0,-1 0 1 0 0,1 0-1 0 0,0 1 0 0 0,0-1 1 0 0,0 0-5 0 0,0 2 3 0 0,1 0 1 0 0,-1 0 0 0 0,1-1 0 0 0,-1 1 0 0 0,1 0 0 0 0,0-1-1 0 0,0 1 1 0 0,1-1 0 0 0,-1 1 0 0 0,0-1 0 0 0,1 1 0 0 0,0-1-1 0 0,-1 0 1 0 0,1 0 0 0 0,0 0 0 0 0,0 0 0 0 0,0 0 0 0 0,0 0-1 0 0,1 0-3 0 0,6 5 5 0 0,1 0-1 0 0,0-1 0 0 0,10 4-4 0 0,107 49 170 0 0,-4-1-95 0 0,-111-52-74 0 0,0 1 0 0 0,-1 1 0 0 0,0 0 0 0 0,-1 1 0 0 0,0 0 0 0 0,0 0-1 0 0,-1 1 1 0 0,0 0 0 0 0,0 1 0 0 0,-1 0 0 0 0,-1 0 0 0 0,3 7-1 0 0,-7-13 31 0 0,0 0 0 0 0,-1 1 0 0 0,0-1 0 0 0,0 1 0 0 0,0 0 0 0 0,-1-1 0 0 0,0 1 0 0 0,1 5-31 0 0,-2-7 35 0 0,0-1 0 0 0,0 1 1 0 0,0 0-1 0 0,-1-1 0 0 0,1 1 1 0 0,-1 0-1 0 0,0-1 0 0 0,0 1 1 0 0,0-1-1 0 0,0 1 1 0 0,0-1-1 0 0,-1 1 0 0 0,0-1 1 0 0,0 1-36 0 0,-6 7 124 0 0,0-1 0 0 0,-1 0 1 0 0,0-1-1 0 0,-1 0 0 0 0,0 0 1 0 0,0-1-1 0 0,-1-1 1 0 0,1 1-1 0 0,-2-2 0 0 0,1 1 1 0 0,-1-2-1 0 0,0 0 0 0 0,0 0 1 0 0,-9 2-125 0 0,16-6 30 0 0,-33 11 169 0 0,-1-2-1 0 0,0-2 0 0 0,-2-1-198 0 0,4-3 145 0 0,0-1 0 0 0,0-3-1 0 0,-7-1-144 0 0,24 0 73 0 0,0-2-1 0 0,1 0 0 0 0,-1-1 1 0 0,1-1-1 0 0,0-1 0 0 0,-15-6-72 0 0,8 1 89 0 0,1-2 1 0 0,0 0-1 0 0,-10-8-89 0 0,7 2 60 0 0,21 12-68 0 0,5 6-97 0 0,5-1-43 0 0,2-3-240 0 0,1 1 0 0 0,-1 0 0 0 0,1 1-1 0 0,0-1 1 0 0,0 1 0 0 0,1 0 0 0 0,-1 1 0 0 0,1 0 0 0 0,-1 0 0 0 0,1 0 0 0 0,0 0 0 0 0,2 1 388 0 0,15-3-6614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5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5063 0 0,'0'0'232'0'0,"0"2"-13"0"0,-4 29 1268 0 0,2 1 1 0 0,1 5-1488 0 0,1-10 1042 0 0,-1 8-27 0 0,2 0-1 0 0,2 0 1 0 0,5 29-1015 0 0,-6-53 153 0 0,1 0-1 0 0,0-1 0 0 0,1 1 0 0 0,0-1 1 0 0,0 0-1 0 0,1 0 0 0 0,4 5-152 0 0,-6-11 64 0 0,-1 0 0 0 0,2 0 0 0 0,-1 0 0 0 0,0 0 0 0 0,1-1 0 0 0,0 1 1 0 0,0-1-1 0 0,0 0 0 0 0,0 0 0 0 0,0 0 0 0 0,0-1 0 0 0,1 1 0 0 0,0-1 0 0 0,-1 0 0 0 0,1-1 0 0 0,0 1 0 0 0,2 0-64 0 0,-1-1 75 0 0,0 0 1 0 0,0 0-1 0 0,0-1 0 0 0,0 1 1 0 0,0-1-1 0 0,0-1 0 0 0,0 1 1 0 0,0-1-1 0 0,0 0 1 0 0,0 0-1 0 0,0-1 0 0 0,-1 0 1 0 0,1 0-1 0 0,0 0 0 0 0,-1-1 1 0 0,0 1-1 0 0,1-1 1 0 0,-1-1-1 0 0,0 1 0 0 0,0-1 1 0 0,3-4-76 0 0,-3 4 105 0 0,-1-1 1 0 0,0-1 0 0 0,0 1 0 0 0,-1 0 0 0 0,0-1 0 0 0,0 0 0 0 0,0 0 0 0 0,0 0-1 0 0,-1 0 1 0 0,0 0 0 0 0,-1 0 0 0 0,1-1 0 0 0,-1 1 0 0 0,0-1 0 0 0,-1 1 0 0 0,1-1 0 0 0,-2-5-106 0 0,1 5 64 0 0,-1 1 1 0 0,1-1 0 0 0,-2 1 0 0 0,1-1 0 0 0,-1 1 0 0 0,0 0 0 0 0,0-1-1 0 0,-1 1 1 0 0,1 0 0 0 0,-2 1 0 0 0,1-1 0 0 0,0 0 0 0 0,-1 1 0 0 0,0 0-1 0 0,-1 0 1 0 0,1 0 0 0 0,-4-3-65 0 0,2 3 49 0 0,-1 0 0 0 0,0 0 0 0 0,0 1 0 0 0,0 0 0 0 0,0 0 0 0 0,-7-2-49 0 0,9 4-204 0 0,0 1-1 0 0,0-1 1 0 0,0 1-1 0 0,0 0 0 0 0,0 0 1 0 0,0 1-1 0 0,0 0 1 0 0,0 0-1 0 0,0 0 1 0 0,0 0-1 0 0,-4 1 205 0 0,0 2-1708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7:36.8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2 471 2759 0 0,'0'0'126'0'0,"1"-2"-5"0"0,14-13-132 0 0,-9 8 1167 0 0,25-28 4082 0 0,-30 33-4645 0 0,1 0-30 0 0,3-7-24 0 0,-1 1 1 0 0,-1-1 0 0 0,1 1-1 0 0,-1-2-539 0 0,3-15 864 0 0,-6 23-444 0 0,0 2-49 0 0,0 0-19 0 0,0 0-7 0 0,0 0-18 0 0,0 0-72 0 0,0 0-30 0 0,0 0-8 0 0,0 0-15 0 0,-2 2-64 0 0,-4 6-65 0 0,1 0-1 0 0,0 0 1 0 0,1 1-1 0 0,-1-1 0 0 0,1 1 1 0 0,0 2-73 0 0,-7 23 179 0 0,0 1-179 0 0,4-7 70 0 0,1-1 1 0 0,1 1-1 0 0,1 0 1 0 0,2 1-1 0 0,0-1 1 0 0,3 1-1 0 0,0-1 1 0 0,4 18-71 0 0,-4-37 30 0 0,1 1 0 0 0,0-1 1 0 0,1 0-1 0 0,0 0 0 0 0,1 0 1 0 0,0 0-1 0 0,0-1 1 0 0,1 0-1 0 0,0 0 0 0 0,0 0 1 0 0,1 0-1 0 0,1 1-30 0 0,-2-4 49 0 0,-1-1 0 0 0,1 0-1 0 0,0 0 1 0 0,0 0 0 0 0,0 0 0 0 0,0-1 0 0 0,1 1-1 0 0,-1-1 1 0 0,1-1 0 0 0,0 1 0 0 0,0-1 0 0 0,0 0-1 0 0,0-1 1 0 0,0 1 0 0 0,1-1 0 0 0,-1 0-1 0 0,0-1 1 0 0,4 1-49 0 0,0-2 129 0 0,0 1 1 0 0,0-1-1 0 0,0-1 0 0 0,0 0 0 0 0,0 0 0 0 0,8-4-129 0 0,-1-1 186 0 0,0 0 0 0 0,-1-2-1 0 0,6-3-185 0 0,-16 8 28 0 0,0-1 1 0 0,0 0-1 0 0,0 0 0 0 0,0-1 0 0 0,-1 1 0 0 0,0-1 1 0 0,0 0-1 0 0,-1-1 0 0 0,1 1 0 0 0,-1-1 0 0 0,0-2-28 0 0,7-13 89 0 0,-1 0-1 0 0,6-23-88 0 0,-8 10 53 0 0,-10 49-53 0 0,1 1 0 0 0,0-1 0 0 0,1 0 0 0 0,0 1 0 0 0,1-1 0 0 0,1 0 0 0 0,0 1 0 0 0,4 10 0 0 0,0-11 0 0 0,-3-9 0 0 0,0-1 0 0 0,0 0 0 0 0,0 1 0 0 0,0-1 0 0 0,1-1 0 0 0,-1 1 0 0 0,1 0 0 0 0,0-1 0 0 0,0 0 0 0 0,1 0 0 0 0,-1 0 0 0 0,0 0 0 0 0,1-1 0 0 0,0 0 0 0 0,0 0 0 0 0,0 0 0 0 0,0 0 0 0 0,0-1 0 0 0,0 0 0 0 0,0 0 0 0 0,0 0 0 0 0,0-1 0 0 0,0 0 0 0 0,1 0 0 0 0,0 0 0 0 0,-1-1 0 0 0,1 0 0 0 0,-1 0 0 0 0,1-1 0 0 0,-1 0 0 0 0,2 0 0 0 0,33-17 0 0 0,-28 14 0 0 0,0-2 10 0 0,0 0-1 0 0,0 0 1 0 0,-1-1 0 0 0,0 0-1 0 0,-1-1 1 0 0,1-1-1 0 0,-2 1 1 0 0,1-2 0 0 0,-1 1-1 0 0,-1-1 1 0 0,0-1-1 0 0,-1 1 1 0 0,0-1 0 0 0,0 0-1 0 0,3-12-9 0 0,-2 4 85 0 0,0 1 0 0 0,-2-1 0 0 0,-1-1 0 0 0,0 1 1 0 0,0-7-86 0 0,1-36 302 0 0,-3 0 0 0 0,-3-2-302 0 0,-7-128 530 0 0,7 183-498 0 0,-6-84 272 0 0,3 75-235 0 0,-5-13 22 0 0,8 32-96 0 0,0-1 0 0 0,0 1 0 0 0,0-1-1 0 0,0 1 1 0 0,0 0 0 0 0,0-1 0 0 0,0 1-1 0 0,0 0 1 0 0,-1-1 0 0 0,1 1 0 0 0,0 0 0 0 0,0-1-1 0 0,0 1 1 0 0,-1 0 0 0 0,1-1 0 0 0,0 1-1 0 0,0 0 1 0 0,-1-1 0 0 0,1 1 0 0 0,0 0 0 0 0,-1 0-1 0 0,1 0 1 0 0,-1-1 5 0 0,0 2-52 0 0,1-1-1 0 0,-1 0 1 0 0,0 1-1 0 0,0-1 1 0 0,0 1-1 0 0,0 0 1 0 0,1-1 0 0 0,-1 1-1 0 0,0 0 1 0 0,1-1-1 0 0,-1 1 1 0 0,0 0-1 0 0,1 0 1 0 0,-1-1-1 0 0,1 1 1 0 0,-1 0 0 0 0,1 1 52 0 0,-10 17-1677 0 0,8-16 712 0 0,1-1-6086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5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160 352 8263 0 0,'0'0'375'0'0,"-1"0"-2"0"0,-3-1-282 0 0,2 1-82 0 0,0-1-1 0 0,1 1 1 0 0,-1 0-1 0 0,0-1 1 0 0,0 1-1 0 0,0 0 0 0 0,0 0 1 0 0,0 1-1 0 0,0-1 1 0 0,0 0-1 0 0,0 1-8 0 0,-15 2 424 0 0,14-2-290 0 0,0 0 1 0 0,1 0-1 0 0,-1 0 0 0 0,0-1 1 0 0,0 0-1 0 0,0 1 1 0 0,0-1-1 0 0,1 0 1 0 0,-1 0-1 0 0,0-1 0 0 0,0 1 1 0 0,0 0-1 0 0,0-1 1 0 0,0 0-135 0 0,-3-1 195 0 0,3 1 3 0 0,1 0 0 0 0,-1 0 0 0 0,1 0 0 0 0,-1 0 0 0 0,1 0 0 0 0,0-1 0 0 0,-3 0-198 0 0,1-2 200 0 0,0 0 0 0 0,1 0-1 0 0,-1 0 1 0 0,1 0 0 0 0,0-1 0 0 0,0 1 0 0 0,0-1-1 0 0,0 0 1 0 0,1 0 0 0 0,0 0 0 0 0,-2-4-200 0 0,3 5 69 0 0,0 0 0 0 0,1 0 0 0 0,-1 0 0 0 0,1 0 0 0 0,0 0 0 0 0,0-1 0 0 0,0 1 0 0 0,0 0 0 0 0,1 0-1 0 0,-1 0 1 0 0,1 0 0 0 0,0 0 0 0 0,1 0 0 0 0,-1 1 0 0 0,1-1 0 0 0,0-1-69 0 0,5-8 47 0 0,0 2 0 0 0,1-1 0 0 0,1 1-1 0 0,0 0 1 0 0,0 1 0 0 0,1 0 0 0 0,0 0 0 0 0,0 1-1 0 0,1 0 1 0 0,1 1 0 0 0,2-1-47 0 0,19-11 12 0 0,2 2 1 0 0,0 1-1 0 0,15-4-12 0 0,-41 18 1 0 0,1-1 1 0 0,-1 1-1 0 0,1 1 0 0 0,0 0 0 0 0,0 0 0 0 0,0 1 0 0 0,7 0-1 0 0,-12 1 5 0 0,0 0-1 0 0,0 1 0 0 0,0-1 0 0 0,0 1 0 0 0,0 0 0 0 0,0 0 1 0 0,0 1-1 0 0,0-1 0 0 0,-1 1 0 0 0,1 0 0 0 0,-1 0 0 0 0,1 1 0 0 0,-1-1 1 0 0,0 1-1 0 0,0 0 0 0 0,2 2-4 0 0,0 1 26 0 0,1 1 0 0 0,-1 0 0 0 0,-1 0 1 0 0,1 1-1 0 0,-1 0 0 0 0,0 0 0 0 0,-1 0 0 0 0,0 0 1 0 0,-1 1-1 0 0,1-1 0 0 0,-1 1 0 0 0,-1 0 0 0 0,0 0 1 0 0,0 0-1 0 0,-1 0 0 0 0,0 0 0 0 0,0 6-26 0 0,-1 8 103 0 0,0 0-1 0 0,-2-1 1 0 0,0 1 0 0 0,-4 13-103 0 0,2-21 56 0 0,0 0 1 0 0,0 0 0 0 0,-2-1 0 0 0,0 0 0 0 0,0 0-1 0 0,-1 0 1 0 0,-3 3-57 0 0,4-9 58 0 0,-1 0 0 0 0,1 0 0 0 0,-1-1 0 0 0,0 1 0 0 0,-1-2 1 0 0,0 1-1 0 0,0-1 0 0 0,0 0 0 0 0,-1-1 0 0 0,0 0 0 0 0,0 0 0 0 0,0-1 0 0 0,0 0 0 0 0,-1-1 0 0 0,-3 1-58 0 0,3-1 95 0 0,-1-1 1 0 0,0 0-1 0 0,1 0 1 0 0,-1-1-1 0 0,0 0 1 0 0,0-1-1 0 0,0 0 0 0 0,0-1 1 0 0,0-1-1 0 0,0 1 1 0 0,0-2-1 0 0,1 1 0 0 0,-1-1 1 0 0,0-1-96 0 0,3 0 58 0 0,1 1 0 0 0,0-1 0 0 0,1-1 0 0 0,-1 1 0 0 0,1-1 0 0 0,0 0 0 0 0,0-1 0 0 0,0 1 0 0 0,1-1-1 0 0,0 0 1 0 0,0 0 0 0 0,0-2-58 0 0,-2-2 69 0 0,0-1-1 0 0,1 0 0 0 0,1-1 0 0 0,0 1 1 0 0,0-1-1 0 0,1 0 0 0 0,0-4-68 0 0,2 8 8 0 0,0 0 0 0 0,1-1 0 0 0,0 1-1 0 0,0-1 1 0 0,1 1 0 0 0,0-1 0 0 0,0 1-1 0 0,1-1 1 0 0,0 0 0 0 0,1 1 0 0 0,0 0 0 0 0,0-1-1 0 0,1 1 1 0 0,0 0 0 0 0,0 0 0 0 0,1 1 0 0 0,0-1-1 0 0,1 1 1 0 0,1-3-8 0 0,2-1-2 0 0,2-1-1 0 0,-1 2 1 0 0,1-1 0 0 0,1 1-1 0 0,0 1 1 0 0,0 0 0 0 0,1 0-1 0 0,6-2 3 0 0,-1 1-6 0 0,1 1-1 0 0,0 0 0 0 0,1 1 0 0 0,0 1 0 0 0,16-3 7 0 0,-25 7-8 0 0,1 1 1 0 0,0 0-1 0 0,0 1 1 0 0,0 0-1 0 0,0 0 1 0 0,10 2 7 0 0,-15-1-3 0 0,-1 1 1 0 0,1 0 0 0 0,0 1 0 0 0,-1-1 0 0 0,1 1 0 0 0,-1 0 0 0 0,0 0 0 0 0,0 1 0 0 0,1 0 0 0 0,-2 0-1 0 0,1 0 1 0 0,0 0 0 0 0,-1 1 0 0 0,1 0 2 0 0,3 3-2 0 0,0 1-1 0 0,-1 0 1 0 0,0 1-1 0 0,-1 0 1 0 0,1 0-1 0 0,-2 0 1 0 0,1 1-1 0 0,1 4 3 0 0,-1 0-9 0 0,-1 0 1 0 0,-1 0-1 0 0,0 1 0 0 0,-1-1 0 0 0,2 14 9 0 0,-3 6-13 0 0,-1 0 1 0 0,-2 0-1 0 0,-1 0 0 0 0,-1-1 0 0 0,-3 5 13 0 0,3-16 0 0 0,-2 0-1 0 0,0-1 0 0 0,-1 0 1 0 0,-1-1-1 0 0,-1 1 0 0 0,-1-1 1 0 0,-3 4-1 0 0,6-13 6 0 0,0-1-1 0 0,-1 0 0 0 0,0-1 0 0 0,0 0 0 0 0,-1 0 0 0 0,0-1 1 0 0,-1 0-1 0 0,0 0 0 0 0,0-1 0 0 0,-1 0 0 0 0,1 0 0 0 0,-2-1 0 0 0,1-1 1 0 0,-3 2-5 0 0,2-3 25 0 0,1 0 0 0 0,-1-1 0 0 0,1 0 0 0 0,-1 0 0 0 0,0-1 0 0 0,0-1 0 0 0,0 0 0 0 0,-6 0-25 0 0,9-1 26 0 0,-1-1 1 0 0,0 0 0 0 0,1-1 0 0 0,-1 1 0 0 0,1-2-1 0 0,-1 1 1 0 0,1-1 0 0 0,0 0 0 0 0,0-1 0 0 0,-7-4-27 0 0,3 1 23 0 0,1-1 1 0 0,0 0 0 0 0,1-1-1 0 0,0 0 1 0 0,0 0 0 0 0,1-1-1 0 0,0-1 1 0 0,0 1 0 0 0,2-1-1 0 0,-1-1 1 0 0,1 1 0 0 0,1-1 0 0 0,0-1-1 0 0,1 1 1 0 0,0-1 0 0 0,1 0-1 0 0,0 0 1 0 0,1 0 0 0 0,1 0-1 0 0,0-1 1 0 0,1 1 0 0 0,0-1 0 0 0,1 1-1 0 0,0-1 1 0 0,1 0 0 0 0,1 1-1 0 0,0 0 1 0 0,1-1 0 0 0,1 1-1 0 0,0 0 1 0 0,3-6-24 0 0,-2 9-3 0 0,0 0 0 0 0,1 0-1 0 0,0 0 1 0 0,1 1 0 0 0,0 0-1 0 0,0 0 1 0 0,1 1 0 0 0,0 0 0 0 0,1 0-1 0 0,0 1 1 0 0,6-4 3 0 0,14-8-16 0 0,1 1-1 0 0,0 2 1 0 0,8-3 16 0 0,-26 14-17 0 0,0 0 1 0 0,1 0 0 0 0,-1 1-1 0 0,1 1 1 0 0,0 0 0 0 0,-1 0-1 0 0,13 0 17 0 0,-18 3-6 0 0,0 0-1 0 0,0 0 1 0 0,0 1 0 0 0,0 0-1 0 0,0 0 1 0 0,-1 0-1 0 0,1 1 1 0 0,0 0 0 0 0,-1 1-1 0 0,0-1 1 0 0,1 1-1 0 0,-1 0 1 0 0,0 1 0 0 0,0-1-1 0 0,4 5 7 0 0,-1 0-6 0 0,0 0-1 0 0,0 1 1 0 0,-1 0-1 0 0,-1 0 0 0 0,1 1 1 0 0,-1 0-1 0 0,-1 0 1 0 0,0 1-1 0 0,-1-1 1 0 0,0 1-1 0 0,3 10 7 0 0,-3-5-9 0 0,0 0 0 0 0,-2 0 0 0 0,0 0 0 0 0,0 1 0 0 0,-2-1 0 0 0,0 1 0 0 0,-1 0 0 0 0,-1 4 9 0 0,0 4-6 0 0,-2-1 0 0 0,-1 0 0 0 0,0 0 0 0 0,-2 0 0 0 0,-1 0 0 0 0,-5 9 6 0 0,8-23-1 0 0,0-1 1 0 0,-1 1-1 0 0,0-1 0 0 0,-1 0 0 0 0,0 0 0 0 0,-1-1 1 0 0,1 0-1 0 0,-2 0 0 0 0,1 0 0 0 0,-1-1 0 0 0,0 0 1 0 0,0-1-1 0 0,-1 0 0 0 0,0 0 0 0 0,-10 5 1 0 0,13-9 19 0 0,0 1 0 0 0,0-1-1 0 0,0 0 1 0 0,-1 0 0 0 0,1-1 0 0 0,-1 0-1 0 0,1 0 1 0 0,-1-1 0 0 0,1 1 0 0 0,-1-1-1 0 0,1-1 1 0 0,-4 0-19 0 0,1 0 31 0 0,0-1 0 0 0,0-1 0 0 0,0 1-1 0 0,0-1 1 0 0,1-1 0 0 0,0 0 0 0 0,0 0 0 0 0,-6-4-31 0 0,2 0 39 0 0,0-1 0 0 0,0 0 0 0 0,1-1 0 0 0,0-1 0 0 0,1 0 0 0 0,0 0 0 0 0,1 0 0 0 0,0-2 0 0 0,1 1 0 0 0,0-1 0 0 0,1-1-39 0 0,1 2 10 0 0,0-1 0 0 0,1 1 0 0 0,1-1 0 0 0,1 0 0 0 0,-1 0 0 0 0,2-1-1 0 0,0 1 1 0 0,1 0 0 0 0,0-1 0 0 0,1 1 0 0 0,0-1 0 0 0,1 1 0 0 0,0-1-1 0 0,2 1 1 0 0,-1 0 0 0 0,2 0 0 0 0,-1 0 0 0 0,2 0 0 0 0,0 0 0 0 0,0 1-1 0 0,1 0 1 0 0,1 0 0 0 0,3-4-10 0 0,-5 9-6 0 0,1-1 1 0 0,1 1-1 0 0,-1 0 0 0 0,1 1 1 0 0,0 0-1 0 0,1 0 0 0 0,0 0 0 0 0,0 1 1 0 0,0 0-1 0 0,0 0 0 0 0,1 1 1 0 0,-1 0-1 0 0,1 1 0 0 0,2-1 6 0 0,-7 3-6 0 0,1 0 0 0 0,-1 1 0 0 0,1-1 1 0 0,-1 1-1 0 0,1 0 0 0 0,-1 0 0 0 0,1 0 0 0 0,0 1 0 0 0,-1 0 0 0 0,1-1 0 0 0,-1 2 1 0 0,0-1-1 0 0,1 0 0 0 0,-1 1 0 0 0,0 0 0 0 0,0 0 0 0 0,3 2 6 0 0,-2-1-8 0 0,0 1-1 0 0,0 0 1 0 0,0 1 0 0 0,0-1-1 0 0,-1 1 1 0 0,1 0 0 0 0,-1 0-1 0 0,-1 0 1 0 0,1 0 0 0 0,-1 1-1 0 0,0-1 1 0 0,1 3 8 0 0,4 12-1 0 0,-1-1 0 0 0,0 1 0 0 0,-2 1-1 0 0,0-1 1 0 0,-2 1 0 0 0,0 0 0 0 0,-1-1 0 0 0,-1 1-1 0 0,-1 4 2 0 0,-1-14-8 0 0,0-1-1 0 0,0 1 0 0 0,-1-1 0 0 0,0 1 0 0 0,-1-1 0 0 0,0 0 0 0 0,-3 8 9 0 0,4-15 4 0 0,1 1 0 0 0,-1 0 0 0 0,0-1 0 0 0,0 0 0 0 0,-1 1 0 0 0,1-1 0 0 0,-1 0 0 0 0,1 0 0 0 0,-1 0 0 0 0,0 0 0 0 0,0-1 0 0 0,0 1 0 0 0,-1-1 0 0 0,1 0 0 0 0,0 0 0 0 0,-1 0 0 0 0,0 0 0 0 0,1-1 0 0 0,-1 1 0 0 0,0-1 0 0 0,-2 1-4 0 0,-3-1 29 0 0,0-1-1 0 0,1 1 1 0 0,-1-1 0 0 0,0-1 0 0 0,1 0-1 0 0,-1 0 1 0 0,0 0 0 0 0,1-1 0 0 0,0-1 0 0 0,-7-2-29 0 0,-11-5 88 0 0,0-1 0 0 0,-16-11-88 0 0,29 15 19 0 0,0-1 0 0 0,0-1 0 0 0,1 0 0 0 0,0-1 0 0 0,1 0 0 0 0,-5-6-19 0 0,9 9-160 0 0,1-1 0 0 0,-1-1 0 0 0,1 1 0 0 0,1-1 0 0 0,-1 0 0 0 0,2 0 0 0 0,-1 0 0 0 0,1-1 1 0 0,-2-8 159 0 0,4 12-440 0 0,1-1 1 0 0,0 1 0 0 0,0-4 439 0 0,0-18-1384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7.2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0 647 3679 0 0,'0'0'167'0'0,"0"3"-7"0"0,2 12-125 0 0,-1-4 333 0 0,1 0 0 0 0,1 7-368 0 0,20 66 4950 0 0,-14-61-3620 0 0,-8-21-876 0 0,-1-2 2 0 0,0 0-10 0 0,0 0-45 0 0,0 0-17 0 0,0 0-7 0 0,0 0-2 0 0,2-1-277 0 0,1 1 0 0 0,-1 0 1 0 0,1-1-1 0 0,-1 1 0 0 0,1-1 0 0 0,-1 0 1 0 0,0 0-1 0 0,1 0 0 0 0,-1 0 0 0 0,0 0 1 0 0,0 0-1 0 0,1-1 0 0 0,-1 1 0 0 0,0-1 1 0 0,-1 0-1 0 0,1 1 0 0 0,2-3-98 0 0,2-4 250 0 0,1 0-1 0 0,-1-1 0 0 0,4-7-249 0 0,-3 4 281 0 0,19-32 896 0 0,-3-1 1 0 0,8-21-1178 0 0,-20 41-438 0 0,9-25 654 0 0,11-42-216 0 0,-16 45 133 0 0,2 0-1 0 0,4-4-132 0 0,-19 46 0 0 0,1 0 0 0 0,0 1 0 0 0,-1-1 0 0 0,1 1 0 0 0,2-3 0 0 0,-4 7 0 0 0,-1-1 0 0 0,0 1 0 0 0,1 0 0 0 0,-1-1 0 0 0,0 1 0 0 0,1 0 0 0 0,-1-1 0 0 0,0 1 0 0 0,1 0 0 0 0,-1-1 0 0 0,1 1 0 0 0,-1 0 0 0 0,0 0 0 0 0,1 0 0 0 0,-1-1 0 0 0,1 1 0 0 0,-1 0 0 0 0,1 0 0 0 0,-1 0 0 0 0,1 0 0 0 0,-1 0 0 0 0,1 0 0 0 0,0 0 0 0 0,0 1-2 0 0,0-1 0 0 0,0 1-1 0 0,0 0 1 0 0,0 0 0 0 0,0 0 0 0 0,0 0-1 0 0,0 0 1 0 0,0 0 0 0 0,0 1 0 0 0,0-1-1 0 0,0 0 1 0 0,-1 0 0 0 0,1 1 0 0 0,0-1-1 0 0,-1 0 1 0 0,1 2 2 0 0,8 26-29 0 0,-9-29 30 0 0,6 26-1 0 0,-1 0 0 0 0,0 21 0 0 0,1 54 0 0 0,-5-57 0 0 0,2 0 0 0 0,2-1 0 0 0,3 6 0 0 0,-3-30 0 0 0,0 0 0 0 0,2-1 0 0 0,0 1 0 0 0,1-2 0 0 0,8 14 0 0 0,-14-27 0 0 0,0-1 0 0 0,0 0 0 0 0,1 0 0 0 0,-1 0 0 0 0,1 0 0 0 0,0 0 0 0 0,0-1 0 0 0,0 1 0 0 0,0-1 0 0 0,0 1-1 0 0,0-1 1 0 0,1 0 0 0 0,-1-1 0 0 0,3 2 0 0 0,-3-2 1 0 0,0 0 0 0 0,1 0-1 0 0,-1-1 1 0 0,0 1 0 0 0,1-1 0 0 0,-1 1-1 0 0,0-1 1 0 0,1 0 0 0 0,-1-1 0 0 0,0 1-1 0 0,0-1 1 0 0,1 1 0 0 0,-1-1-1 0 0,0 0 1 0 0,0 0 0 0 0,3-2-1 0 0,4-1 35 0 0,-1-1 0 0 0,-1 0 0 0 0,1-1 0 0 0,-1 0-1 0 0,0-1 1 0 0,0 0 0 0 0,-1 0 0 0 0,5-5-35 0 0,0-3 90 0 0,-1 1-1 0 0,0-1 1 0 0,-1-1-1 0 0,3-7-89 0 0,9-22 364 0 0,-1-1-1 0 0,-3-1 1 0 0,8-33-364 0 0,-1-11 1013 0 0,3-47-1013 0 0,7-33 256 0 0,-32 159-252 0 0,-2 9-7 0 0,0 0 1 0 0,0 0-1 0 0,-1 0 1 0 0,1 1-1 0 0,-1-1 1 0 0,0 0 0 0 0,0 0-1 0 0,0 0 1 0 0,0 0-1 0 0,0 0 1 0 0,-1 0-1 0 0,1 1 1 0 0,-1-1 0 0 0,0-2 1 0 0,1 5-3 0 0,0 0-1 0 0,0-1 1 0 0,0 1-1 0 0,-1 0 0 0 0,1 0 1 0 0,0-1-1 0 0,0 1 0 0 0,0 0 1 0 0,0-1-1 0 0,-1 1 0 0 0,1 0 1 0 0,0 0-1 0 0,0-1 1 0 0,-1 1-1 0 0,1 0 0 0 0,0 0 1 0 0,0 0-1 0 0,-1 0 0 0 0,1-1 1 0 0,0 1-1 0 0,0 0 0 0 0,-1 0 1 0 0,1 0 4 0 0,0 0-66 0 0,-1 0 1 0 0,1 0-1 0 0,0 0 0 0 0,0 0 1 0 0,0-1-1 0 0,0 1 0 0 0,-1 0 1 0 0,1 0-1 0 0,0 0 0 0 0,0 0 1 0 0,0 0-1 0 0,0 0 1 0 0,0 0-1 0 0,-1 0 0 0 0,1-1 1 0 0,0 1-1 0 0,0 0 0 0 0,0 0 1 0 0,0 0-1 0 0,0 0 1 0 0,0 0-1 0 0,0-1 0 0 0,0 1 1 0 0,0 0-1 0 0,0 0 0 0 0,0 0 1 0 0,0 0-1 0 0,-1-1 0 0 0,1 1 1 0 0,0 0-1 0 0,0 0 66 0 0,-2 1-1498 0 0,-10 4-66 0 0,2 1-18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8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0 6735 0 0,'0'0'307'0'0,"0"0"-6"0"0,0 0-130 0 0,0 0 164 0 0,0 0 90 0 0,0 0 20 0 0,0 0-9 0 0,0 0-50 0 0,0 0-24 0 0,0 0-2 0 0,0 0 19 0 0,0 0 77 0 0,-1 3 31 0 0,-4 11 149 0 0,-1 0 0 0 0,0 0 1 0 0,-6 8-637 0 0,2-2 924 0 0,-4 12-924 0 0,-67 191 1856 0 0,57-145-867 0 0,-11 74-989 0 0,32-138 102 0 0,1 0 0 0 0,0 1-1 0 0,1 0 1 0 0,1-1-1 0 0,1 6-101 0 0,-1-16 46 0 0,0 1-1 0 0,1-1 0 0 0,0 0 0 0 0,0 1 1 0 0,0-1-1 0 0,1 0 0 0 0,-1 0 0 0 0,1 0 1 0 0,0 0-1 0 0,0 0 0 0 0,0 0 0 0 0,1 0 1 0 0,-1-1-1 0 0,1 1 0 0 0,0-1 0 0 0,0 1 1 0 0,0-1-1 0 0,1 0 0 0 0,1 1-45 0 0,4 1 106 0 0,0 0 0 0 0,0 0 0 0 0,1 0-1 0 0,-1-2 1 0 0,1 1 0 0 0,4 0-106 0 0,12 3 372 0 0,24 2-372 0 0,-26-6 93 0 0,0-2-1 0 0,21 0-92 0 0,49-6 152 0 0,-89 5-152 0 0,66-7 72 0 0,20-7-72 0 0,-11-4-176 0 0,-75 17 9 0 0,-1-1-1 0 0,1 0 1 0 0,0 0-1 0 0,-1 0 1 0 0,3-2 167 0 0,-5 3-847 0 0,-2 1-678 0 0,0 0-2698 0 0,0 0-1153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8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12439 0 0,'0'0'566'0'0,"0"0"-6"0"0,2 0-330 0 0,17-6 149 0 0,-14 4-269 0 0,1 0 0 0 0,0 1 0 0 0,0 0 0 0 0,5-1-110 0 0,100 0 403 0 0,21-2-199 0 0,-109 4-102 0 0,19 1-102 0 0,-23 0 22 0 0,1-1 0 0 0,16-1-22 0 0,-26 0-5 0 0,7-2-62 0 0,1 2 0 0 0,0 0 0 0 0,1 1 67 0 0,-10 0 198 0 0,-4 0-1180 0 0,0 1-2846 0 0,-5-1-722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8.7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0 177 12895 0 0,'1'-1'998'0'0,"6"-5"-893"0"0,1 0 0 0 0,-1 0 0 0 0,1 0 0 0 0,1 1 0 0 0,-1 1 0 0 0,1-1 0 0 0,-1 1 0 0 0,1 1 0 0 0,0-1 0 0 0,9 0-105 0 0,220-46 562 0 0,3 11 143 0 0,-128 22-588 0 0,-12 5-4607 0 0,-54 8-588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0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165 533 8287 0 0,'0'0'382'0'0,"0"0"-8"0"0,-2 0-240 0 0,-6 0-56 0 0,-4 0 693 0 0,9 0-310 0 0,3 0-5 0 0,0 0-34 0 0,0 0-20 0 0,0 0-2 0 0,-2-1-2 0 0,-6-5-12 0 0,6 5-2 0 0,2-2 0 0 0,-2-6-182 0 0,1 0-1 0 0,0 0 0 0 0,1-1 0 0 0,-1 1 0 0 0,2 0 1 0 0,0-1-1 0 0,0 1 0 0 0,0 0 0 0 0,1 0 0 0 0,1 0 1 0 0,0 0-1 0 0,1-2-201 0 0,-1 1 116 0 0,3-7 129 0 0,0 0 1 0 0,1 0-1 0 0,1 0 0 0 0,0 1 1 0 0,4-5-246 0 0,-2 8 144 0 0,0-1 0 0 0,0 1 0 0 0,1 1 0 0 0,0 0 0 0 0,1 1 0 0 0,7-5-144 0 0,22-16 232 0 0,1 3 0 0 0,9-4-232 0 0,-41 28 7 0 0,16-10 145 0 0,16-6-152 0 0,-33 17 30 0 0,-1 1 0 0 0,1 0 1 0 0,0 0-1 0 0,0 1 1 0 0,0 1-1 0 0,0-1 1 0 0,3 1-31 0 0,-9 1 12 0 0,0 0 1 0 0,-1 0-1 0 0,1 0 1 0 0,0 1-1 0 0,0-1 1 0 0,0 1 0 0 0,0 0-1 0 0,0 0 1 0 0,0 0-1 0 0,-1 0 1 0 0,1 0-1 0 0,0 0 1 0 0,-1 1-1 0 0,1-1 1 0 0,-1 1 0 0 0,0 0-1 0 0,2 1-12 0 0,0 1 17 0 0,0 1 0 0 0,0-1 0 0 0,-1 0 0 0 0,0 1 0 0 0,0 0 0 0 0,0 0 0 0 0,-1 0 0 0 0,1 0 0 0 0,-1 0-17 0 0,2 7 39 0 0,0 0 1 0 0,0 0-1 0 0,-2 0 0 0 0,1 0 0 0 0,-1 1 0 0 0,-1-1 1 0 0,0 1-1 0 0,-1 10-39 0 0,-2-3 60 0 0,0 1 1 0 0,-2-1-1 0 0,0 0 1 0 0,-1 0-1 0 0,-1 1-60 0 0,-1 0 94 0 0,0-1 0 0 0,-7 12-94 0 0,9-23 36 0 0,0 0-1 0 0,0 0 0 0 0,-1 0 1 0 0,0-1-1 0 0,-1 0 0 0 0,-4 4-35 0 0,-2 1 118 0 0,0-1 0 0 0,-1-1 0 0 0,-1 0 0 0 0,-9 5-118 0 0,13-9 80 0 0,0-2 0 0 0,0 1 0 0 0,-1-2 0 0 0,0 1 0 0 0,0-1 0 0 0,0-1 0 0 0,0-1-80 0 0,1 1 76 0 0,1-2-1 0 0,-1 1 1 0 0,0-1 0 0 0,-3-1-76 0 0,9 0 22 0 0,1-1 1 0 0,-1 1 0 0 0,1-1 0 0 0,-1 0 0 0 0,1 0 0 0 0,0 0-1 0 0,-1-1 1 0 0,1 0 0 0 0,0 0 0 0 0,0 0 0 0 0,-2-2-23 0 0,-2-1 41 0 0,0-1 0 0 0,1 0 0 0 0,0-1 0 0 0,1 1 1 0 0,-1-1-1 0 0,1-1 0 0 0,0 1 0 0 0,1-1 1 0 0,0 0-1 0 0,0 0 0 0 0,1-1 0 0 0,0 1 0 0 0,0-1 1 0 0,1 0-1 0 0,1 0 0 0 0,-2-6-41 0 0,1 4 13 0 0,1-1 0 0 0,1 0 0 0 0,0 1 0 0 0,1-1 0 0 0,0 0 0 0 0,0 0 0 0 0,1 1 0 0 0,1-1 0 0 0,0 0 0 0 0,1 1 0 0 0,0 0 0 0 0,1-1-1 0 0,0 0-12 0 0,2 0 3 0 0,0 1-1 0 0,0 0 0 0 0,1 0 0 0 0,0 0 1 0 0,1 1-1 0 0,3-3-2 0 0,4-3-1 0 0,0 1 0 0 0,2 0 0 0 0,5-3 1 0 0,5-2-12 0 0,1 1 0 0 0,1 1 0 0 0,1 1 0 0 0,0 2 0 0 0,1 1 0 0 0,5 0 12 0 0,-25 10-6 0 0,0 1 0 0 0,0 0-1 0 0,0 1 1 0 0,0 0 0 0 0,0 1 0 0 0,0 0 0 0 0,1 1-1 0 0,-1 0 1 0 0,8 1 6 0 0,-13 0-4 0 0,0 0 0 0 0,0 0 1 0 0,-1 0-1 0 0,1 1 0 0 0,0 0 0 0 0,-1 0 1 0 0,0 0-1 0 0,1 1 0 0 0,-1 0 0 0 0,0 0 0 0 0,-1 0 1 0 0,1 1-1 0 0,0-1 0 0 0,-1 1 0 0 0,0 0 1 0 0,0 0-1 0 0,0 1 0 0 0,0-1 0 0 0,1 4 4 0 0,0 1-2 0 0,0 1 0 0 0,0 0 1 0 0,-1 0-1 0 0,0 0 0 0 0,-1 1 0 0 0,0-1 0 0 0,-1 1 0 0 0,0 0 0 0 0,-1 0 0 0 0,0 0 1 0 0,-1 0-1 0 0,0 0 0 0 0,0 3 2 0 0,-2 4-6 0 0,0-1 0 0 0,-1 1 1 0 0,-1-1-1 0 0,-1 0 0 0 0,0 0 1 0 0,-1-1-1 0 0,-8 15 6 0 0,0-2-2 0 0,-2-1 0 0 0,0 0 1 0 0,-16 18 1 0 0,22-33 8 0 0,-1-1 1 0 0,0 0 0 0 0,0-1-1 0 0,-1 0 1 0 0,-1-1 0 0 0,0-1-1 0 0,0 0 1 0 0,-7 4-9 0 0,6-6 37 0 0,-1 0-1 0 0,0 0 1 0 0,0-2-1 0 0,-1 1 1 0 0,1-2 0 0 0,-1 0-1 0 0,0-1-36 0 0,6-2 31 0 0,1 0 1 0 0,0 0-1 0 0,0-1 0 0 0,0 0 1 0 0,0-1-1 0 0,0 0 0 0 0,-1 0 0 0 0,1-1 1 0 0,1 0-1 0 0,-1-1 0 0 0,0 0 1 0 0,0 0-1 0 0,0-1-31 0 0,1-1 28 0 0,0 1-1 0 0,1-1 1 0 0,-1-1 0 0 0,1 1 0 0 0,0-1 0 0 0,0-1-1 0 0,1 1 1 0 0,-1-1 0 0 0,2 0 0 0 0,-1-1 0 0 0,1 1-1 0 0,0-1 1 0 0,1 0 0 0 0,-1 0 0 0 0,2-1 0 0 0,-1 1-1 0 0,1-1 1 0 0,0 0 0 0 0,1 0 0 0 0,-1-6-28 0 0,1 2 13 0 0,1 1 0 0 0,0 0 0 0 0,1-1 0 0 0,0 1 1 0 0,1 0-1 0 0,1-1 0 0 0,-1 1 0 0 0,2 0 0 0 0,0 0 0 0 0,0 0 1 0 0,1 1-1 0 0,1-1 0 0 0,0 1 0 0 0,1 0 0 0 0,1-3-13 0 0,4-3-6 0 0,1 1 0 0 0,1 0 1 0 0,0 1-1 0 0,1 0 0 0 0,11-8 6 0 0,10-7-112 0 0,36-22 112 0 0,-56 41-12 0 0,1 1 0 0 0,1 1-1 0 0,0 0 1 0 0,10-3 12 0 0,-18 9-5 0 0,1 0 0 0 0,0 0 0 0 0,0 1 0 0 0,0 0 0 0 0,1 0 0 0 0,-1 1-1 0 0,0 1 1 0 0,0 0 0 0 0,2 0 5 0 0,-7 0-3 0 0,0 1 0 0 0,-1 0 0 0 0,1 0 0 0 0,-1 0 0 0 0,1 1 0 0 0,-1-1 0 0 0,0 1 0 0 0,0 0 0 0 0,0 0 0 0 0,0 0 0 0 0,0 1 0 0 0,0 0 0 0 0,0 0 3 0 0,1 1-8 0 0,0 1 0 0 0,-1 0 0 0 0,1 0 0 0 0,-1 0 0 0 0,-1 0 0 0 0,1 0 0 0 0,-1 1 0 0 0,3 5 8 0 0,-1 2-10 0 0,0 0-1 0 0,-1 0 0 0 0,0 0 1 0 0,-1 0-1 0 0,-1 0 0 0 0,0 1 1 0 0,-1-1-1 0 0,0 12 11 0 0,-2-2-5 0 0,-1 0-1 0 0,-1-1 1 0 0,-1 1 0 0 0,0 0-1 0 0,-2-1 1 0 0,-5 12 5 0 0,1-8-6 0 0,-1 0-1 0 0,-1 0 1 0 0,-1-1 0 0 0,-1-1-1 0 0,-4 4 7 0 0,9-17 0 0 0,0 0 0 0 0,0-1 0 0 0,-1 0 0 0 0,0 0-1 0 0,-1-1 1 0 0,0 0 0 0 0,0-1 0 0 0,-1 0 0 0 0,0-1 0 0 0,0 0 0 0 0,-4 0 0 0 0,-2 1 23 0 0,-2-1 1 0 0,1-1-1 0 0,-1 0 0 0 0,0-1 1 0 0,0-2-1 0 0,0 0 1 0 0,-9 0-24 0 0,22-3 22 0 0,0 0 0 0 0,0 0 0 0 0,0 0 0 0 0,0-1-1 0 0,0 0 1 0 0,0-1 0 0 0,-6-1-22 0 0,8 1 15 0 0,1 0 0 0 0,-1 0-1 0 0,1 0 1 0 0,0 0 0 0 0,0-1-1 0 0,0 0 1 0 0,0 0 0 0 0,0 0-1 0 0,0 0 1 0 0,1 0-1 0 0,-3-4-14 0 0,2 2 15 0 0,0 0 0 0 0,1 0-1 0 0,0-1 1 0 0,0 1-1 0 0,0-1 1 0 0,1 1-1 0 0,-1-1 1 0 0,1 0-1 0 0,1 0 1 0 0,-1 0-15 0 0,1-3 22 0 0,-1 0 1 0 0,2 1-1 0 0,-1-1 1 0 0,1 0-1 0 0,0 0 1 0 0,2-6-23 0 0,1-3 19 0 0,0 1 0 0 0,2-1 0 0 0,0 1 0 0 0,1 0 0 0 0,1 1 0 0 0,6-12-19 0 0,-4 11-5 0 0,1 0 1 0 0,1 1-1 0 0,1 0 0 0 0,0 1 0 0 0,0 0 0 0 0,2 1 1 0 0,0 0-1 0 0,1 1 0 0 0,0 0 0 0 0,0 2 0 0 0,2 0 1 0 0,-1 0-1 0 0,1 2 0 0 0,1 0 0 0 0,2 0 5 0 0,-11 6-6 0 0,0-1 0 0 0,0 2 0 0 0,1-1 0 0 0,-1 1 0 0 0,1 1 0 0 0,0-1 0 0 0,5 1 6 0 0,-11 1-5 0 0,0 0 0 0 0,-1 1 1 0 0,1-1-1 0 0,0 0 0 0 0,-1 1 0 0 0,1 0 0 0 0,-1 0 0 0 0,1 0 0 0 0,-1 0 1 0 0,1 1-1 0 0,-1 0 0 0 0,0-1 0 0 0,0 1 0 0 0,0 0 0 0 0,0 0 0 0 0,0 1 1 0 0,0-1-1 0 0,0 1 0 0 0,-1-1 0 0 0,1 1 0 0 0,1 2 5 0 0,0 1-5 0 0,0 1 0 0 0,-1 0 0 0 0,1 0 0 0 0,-1 0 1 0 0,-1 0-1 0 0,1 1 0 0 0,-1-1 0 0 0,-1 1 0 0 0,1-1 0 0 0,0 8 5 0 0,-1 2-4 0 0,-1 0 1 0 0,-1 1-1 0 0,0-1 0 0 0,-2 7 4 0 0,0-6 0 0 0,-1 0 0 0 0,0 0 0 0 0,-1-1 0 0 0,-1 0 0 0 0,-1 0 0 0 0,0-1 0 0 0,-1 0 0 0 0,-1 0 0 0 0,-1 1 0 0 0,1-5 0 0 0,0 0 0 0 0,0 0 0 0 0,-1-1 0 0 0,0 0 0 0 0,-1-1 0 0 0,-1 0 0 0 0,0-1 0 0 0,0 0 0 0 0,0-1 0 0 0,-1 0 0 0 0,-2-1 0 0 0,-6 3 30 0 0,0-1 0 0 0,-1-1 1 0 0,0-1-1 0 0,0-1 0 0 0,-1-1-30 0 0,17-4 19 0 0,0 0-1 0 0,0-1 1 0 0,0 1 0 0 0,0-1 0 0 0,0 0-1 0 0,0-1 1 0 0,0 1 0 0 0,0-1 0 0 0,0-1-1 0 0,0 1 1 0 0,1-1 0 0 0,-1 0 0 0 0,-4-2-19 0 0,7 2 14 0 0,-1 0 0 0 0,0 0 0 0 0,0 0 1 0 0,1-1-1 0 0,-1 1 0 0 0,1-1 0 0 0,0 0 1 0 0,0 0-1 0 0,0-1 0 0 0,0 1 0 0 0,1-1 1 0 0,-1 1-1 0 0,1-1 0 0 0,0 0 0 0 0,0 0 1 0 0,0 0-1 0 0,1 0 0 0 0,-1 0 0 0 0,1-1-14 0 0,-2-5 30 0 0,2 0-1 0 0,-1 0 1 0 0,2 0-1 0 0,-1 0 0 0 0,1 0 1 0 0,1 0-1 0 0,0 0 0 0 0,1-6-29 0 0,4-14 26 0 0,2 0 0 0 0,2-4-26 0 0,-5 19 0 0 0,0 0 0 0 0,2 1 0 0 0,-1 0 0 0 0,2 0 0 0 0,-1 0 0 0 0,2 1 0 0 0,2-2 0 0 0,3-5 0 0 0,1 1 0 0 0,2 0 0 0 0,0 1 0 0 0,14-12 0 0 0,7 1 0 0 0,25-15 0 0 0,-54 39 1 0 0,-1 0 0 0 0,1 0 0 0 0,0 1 0 0 0,0 0 0 0 0,0 1 0 0 0,1 0 0 0 0,3-1-1 0 0,-10 4-3 0 0,-1-1 0 0 0,1 1 0 0 0,0-1 1 0 0,-1 1-1 0 0,1 0 0 0 0,0 0 0 0 0,-1 0 1 0 0,1 1-1 0 0,0-1 0 0 0,-1 0 0 0 0,1 1 1 0 0,0 0-1 0 0,-1 0 0 0 0,1 0 0 0 0,-1 0 1 0 0,0 0-1 0 0,1 0 0 0 0,-1 0 0 0 0,0 1 1 0 0,0 0-1 0 0,1-1 0 0 0,-1 1 0 0 0,-1 0 1 0 0,1 0-1 0 0,0 0 0 0 0,0 0 0 0 0,-1 0 1 0 0,1 0-1 0 0,0 1 3 0 0,1 3-10 0 0,-1-1-1 0 0,0 1 1 0 0,0 0 0 0 0,0 0 0 0 0,0-1-1 0 0,-1 1 1 0 0,0 1 0 0 0,0-1 0 0 0,-1 0 0 0 0,1 5 10 0 0,-2 9-35 0 0,-1 1 1 0 0,-2 12 34 0 0,1-17-5 0 0,0 0-1 0 0,-2 0 1 0 0,0-1 0 0 0,0 0 0 0 0,-1 0-1 0 0,-1 0 1 0 0,-1-1 0 0 0,-1 2 5 0 0,-5 5-11 0 0,0 0 1 0 0,-2-1-1 0 0,0-1 1 0 0,-17 15 10 0 0,16-18 0 0 0,0-2 0 0 0,-2 0 0 0 0,1-1 0 0 0,-2-1 0 0 0,-7 3 0 0 0,-8 2 0 0 0,0-1 0 0 0,-27 8 0 0 0,62-24 0 0 0,-20 7 6 0 0,0-1 0 0 0,0-1 0 0 0,-10 1-6 0 0,25-5 8 0 0,0-1 0 0 0,0 1 0 0 0,0-1 0 0 0,0 0 0 0 0,-1 0 0 0 0,1-1 0 0 0,0 1 1 0 0,0-1-1 0 0,0 0 0 0 0,0-1 0 0 0,0 1 0 0 0,0-1 0 0 0,0 0 0 0 0,1 0 0 0 0,-1-1 0 0 0,-1 0-8 0 0,3 0 6 0 0,1 1 1 0 0,-1 0 0 0 0,1-1-1 0 0,0 0 1 0 0,-1 1-1 0 0,1-1 1 0 0,1 0-1 0 0,-1 0 1 0 0,0 0 0 0 0,1 0-1 0 0,-1 0 1 0 0,1-1-1 0 0,0 1 1 0 0,0 0-1 0 0,1-1 1 0 0,-1 1 0 0 0,1 0-1 0 0,-1-1 1 0 0,1 1-1 0 0,0-1 1 0 0,0-1-7 0 0,1-5 7 0 0,0 0 0 0 0,0-1 1 0 0,1 1-1 0 0,1 0 0 0 0,-1 0 0 0 0,4-6-7 0 0,-1 5 0 0 0,0-1 0 0 0,1 1 0 0 0,1 0 0 0 0,0 0 0 0 0,0 1 0 0 0,1 0 0 0 0,1 0 0 0 0,-1 0 0 0 0,1 1 0 0 0,3 0 0 0 0,3-5 0 0 0,1 2 0 0 0,1 0 0 0 0,0 1 0 0 0,1 1 0 0 0,0 1 0 0 0,2 0 0 0 0,-9 4-9 0 0,0 0 0 0 0,1 1 0 0 0,0 1 0 0 0,0 0 0 0 0,0 1 0 0 0,1 0 9 0 0,-7 1-1 0 0,0 1 1 0 0,0 0-1 0 0,0 0 0 0 0,0 0 0 0 0,0 1 1 0 0,0 0-1 0 0,0 0 0 0 0,-1 1 0 0 0,1-1 0 0 0,0 1 1 0 0,0 0-1 0 0,-1 1 0 0 0,1 0 1 0 0,-1-1-3 0 0,-4-1-5 0 0,1-1 0 0 0,-1 1 0 0 0,0-1 0 0 0,0 1 1 0 0,0-1-1 0 0,0 1 0 0 0,0 0 0 0 0,0 0 0 0 0,0-1 0 0 0,0 1 0 0 0,-1 0 1 0 0,1 0-1 0 0,0 0 8 0 0,2 2-28 0 0,-3-3 19 0 0,1 1-1 0 0,0 0 0 0 0,0 0 1 0 0,0 0-1 0 0,0 0 1 0 0,-1 0-1 0 0,1 0 1 0 0,0 0-1 0 0,-1 0 0 0 0,1 0 1 0 0,-1 0-1 0 0,1 0 10 0 0,3 9-423 0 0,-1 0-1 0 0,1-1 1 0 0,-2 1-1 0 0,1 0 1 0 0,-1 2 423 0 0,0 7-1139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2.7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578 25 3223 0 0,'0'0'374'0'0,"0"0"359"0"0,0 0 163 0 0,0 0 31 0 0,0 0-73 0 0,0 0-334 0 0,0 0-146 0 0,0 0-29 0 0,0 0-8 0 0,0 0-1 0 0,0 0 0 0 0,0 0 0 0 0,0 0-1 0 0,1 0-6 0 0,4-4 802 0 0,-6 1 1869 0 0,-9-3-1455 0 0,8 5-1445 0 0,-11-3 121 0 0,6 2-151 0 0,-1 0 35 0 0,1 1-1 0 0,-1 0 1 0 0,0 0 0 0 0,0 1 0 0 0,0 0 0 0 0,0 1-1 0 0,0 0 1 0 0,-1 0-105 0 0,-14 1 249 0 0,14-1-167 0 0,0 1 0 0 0,1 0 1 0 0,-1 0-1 0 0,1 1 1 0 0,0 0-1 0 0,-1 0 1 0 0,1 1-1 0 0,1 0 1 0 0,-1 0-1 0 0,0 1 1 0 0,1 0-1 0 0,-1 1-82 0 0,-9 8 162 0 0,1 0-1 0 0,0 2 1 0 0,1 0 0 0 0,-4 6-162 0 0,15-17 30 0 0,-1 0 0 0 0,1 1 0 0 0,0 0 0 0 0,0 0 0 0 0,1 0 0 0 0,-1 1 0 0 0,1-1 0 0 0,-2 7-30 0 0,3-3 66 0 0,2-5-39 0 0,0-1 0 0 0,-1 0 0 0 0,1 0 0 0 0,1 1 0 0 0,-1-1 0 0 0,1 0 0 0 0,0 0 1 0 0,0 0-1 0 0,0 0 0 0 0,0 0 0 0 0,1 0 0 0 0,-1 0 0 0 0,1 0 0 0 0,2 3-27 0 0,4 6 97 0 0,1-1 0 0 0,0-1 0 0 0,6 7-97 0 0,3 3 14 0 0,8 9 63 0 0,26 22-77 0 0,-25-25-1 0 0,-15-15 1 0 0,-1 3 0 0 0,-10-13 0 0 0,15 22 0 0 0,-13-18 0 0 0,1 3 3 0 0,0 0 0 0 0,-1 0-1 0 0,1 0 1 0 0,-1 4-3 0 0,1 2 43 0 0,-3-5-38 0 0,0-1 0 0 0,-1 1 1 0 0,0 0-1 0 0,0-1 0 0 0,-1 1 1 0 0,-1 5-6 0 0,-1 2 112 0 0,-1-1 1 0 0,-1 0 0 0 0,-3 7-113 0 0,7-19 29 0 0,-1-1 0 0 0,1 0 1 0 0,-1 0-1 0 0,0 0 0 0 0,0 0 0 0 0,-1 0 0 0 0,1 0 0 0 0,0 0 0 0 0,-1-1 0 0 0,-1 2-29 0 0,-5 3 188 0 0,0 0-1 0 0,-8 3-187 0 0,-8 7 270 0 0,13-8-147 0 0,-1 0 1 0 0,0-1-1 0 0,0 0 0 0 0,0-2 0 0 0,-1 1 0 0 0,0-2 0 0 0,0 1 0 0 0,-2-2-123 0 0,4-2 47 0 0,0 0 0 0 0,-1-2 0 0 0,1 1 0 0 0,0-1 0 0 0,-1-1 0 0 0,-10-2-47 0 0,9 0 44 0 0,0-1 0 0 0,-3-1-44 0 0,-7-2 29 0 0,23 7-29 0 0,-1-1-1 0 0,0 1 0 0 0,1-1 1 0 0,-1 1-1 0 0,0-1 0 0 0,1 0 1 0 0,-2 0 0 0 0,-24-13 57 0 0,14 7-46 0 0,0 1-11 0 0,4-4 0 0 0,9 9 0 0 0,-1 1 0 0 0,1 0 0 0 0,0-1 0 0 0,-1 0 0 0 0,1 1 0 0 0,0-1 0 0 0,0 1 0 0 0,0-1 0 0 0,0 1 0 0 0,-1-1 0 0 0,1 1 0 0 0,0-1 0 0 0,0 0 0 0 0,0 1 0 0 0,0-1 0 0 0,0 1 0 0 0,0-1 0 0 0,0 1 0 0 0,1-1 0 0 0,-1 0 0 0 0,0 1-1 0 0,1-1-1 0 0,-1 0 0 0 0,1 0 1 0 0,0 0-1 0 0,-1 0 0 0 0,1 0 1 0 0,0 1-1 0 0,-1-1 0 0 0,2 0 2 0 0,-2 1 0 0 0,5-2-89 0 0,0 1 16 0 0,7-1-135 0 0,-1 1 1 0 0,1 1-1 0 0,0 0 0 0 0,0 0 208 0 0,6 1-2412 0 0,15 0 2412 0 0,0-3-5892 0 0,-14 2 12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3.3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0 7367 0 0,'0'0'334'0'0,"0"0"-1"0"0,0 0-93 0 0,-2 2 395 0 0,-4 3 155 0 0,0 0 0 0 0,1 0 1 0 0,-1 1-1 0 0,-3 6-790 0 0,-22 29 1480 0 0,12-15-429 0 0,0 0 0 0 0,1 2 0 0 0,-7 16-1051 0 0,15-22 395 0 0,2 0 0 0 0,0 0-1 0 0,1 1 1 0 0,1 0 0 0 0,1 0-1 0 0,-1 19-394 0 0,2 12 560 0 0,4-53-533 0 0,0 1-1 0 0,0 0 1 0 0,0-1-1 0 0,0 1 1 0 0,0-1-1 0 0,0 1 1 0 0,1-1-1 0 0,-1 1 1 0 0,1 0-1 0 0,0 0-26 0 0,1 5 54 0 0,0-2-37 0 0,0 6 171 0 0,1-1 0 0 0,0 0 0 0 0,4 9-188 0 0,-1-6 106 0 0,-3-6-35 0 0,0-1 0 0 0,0 0-1 0 0,1 0 1 0 0,0 0 0 0 0,4 5-71 0 0,-3-8 112 0 0,1-2-65 0 0,12 5 136 0 0,-1-1 1 0 0,1-1-1 0 0,0-1 0 0 0,10 0-183 0 0,-4-1 97 0 0,5-1 152 0 0,18-1-249 0 0,-37 0 34 0 0,-1 0 0 0 0,7 2-34 0 0,-9-1 16 0 0,0-1-1 0 0,0 0 1 0 0,0 0 0 0 0,0 0-1 0 0,4-1-15 0 0,14-4-1 0 0,15-2 13 0 0,7-3-12 0 0,62-14 53 0 0,-92 20-349 0 0,11 0 296 0 0,-21 4-65 0 0,-4-1-134 0 0,-3 1-55 0 0,2-1-230 0 0,8-3-100 0 0,-8 3-22 0 0,-2 1-170 0 0,0-1 541 0 0,-1 1-1 0 0,1-1 0 0 0,-1 0 1 0 0,1 1-1 0 0,-1-1 0 0 0,0 1 1 0 0,1-1-1 0 0,-1 1 0 0 0,0-1 1 0 0,1 1-1 0 0,-1-1 1 0 0,0 1 235 0 0,-1-1-450 0 0,-15-8-1403 0 0,-3 2-17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3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63 165 8287 0 0,'-8'-4'239'0'0,"-22"-10"385"0"0,17 6-766 0 0,1 2 4211 0 0,15 4-3515 0 0,6-5-310 0 0,0 0-1 0 0,1 1 1 0 0,0 1-1 0 0,0-1 1 0 0,0 1-1 0 0,1 1 1 0 0,0 0-1 0 0,0 1 0 0 0,0 0 1 0 0,2 0-244 0 0,20-4 1194 0 0,4-4-1194 0 0,-9 3 568 0 0,0 1 1 0 0,1 1-569 0 0,24-3 377 0 0,-11 1 119 0 0,12 1-496 0 0,-4 0 157 0 0,-37 4-153 0 0,13-1-9 0 0,-22 4-7 0 0,-2 0-81 0 0,-2 0-46 0 0,0 0-12 0 0,0 0-157 0 0,0 0-656 0 0,0 0-290 0 0,0 0-874 0 0,0 0-3266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3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220 306 919 0 0,'1'2'67'0'0,"7"8"4208"0"0,-1 1 0 0 0,4 6-4275 0 0,-4-2 894 0 0,-6-13-318 0 0,-1 0-7 0 0,1 4 71 0 0,0 0 0 0 0,-1 0 0 0 0,0 5-640 0 0,0-9 430 0 0,0-2-46 0 0,-1 1-319 0 0,1-1 1 0 0,0 1 0 0 0,0 0-1 0 0,-1-1 1 0 0,1 1 0 0 0,-1-1-1 0 0,1 1 1 0 0,0 0 0 0 0,-1-1 0 0 0,1 1-1 0 0,-1-1-65 0 0,0 1 59 0 0,0 1 1 0 0,1-2-1 0 0,-1 1 0 0 0,0 0 0 0 0,0 0 1 0 0,0 0-1 0 0,0 0 0 0 0,0 0 0 0 0,0-1 0 0 0,0 1 1 0 0,-1-1-1 0 0,1 1 0 0 0,0-1 0 0 0,0 1 1 0 0,0-1-1 0 0,-1 1 0 0 0,1-1 0 0 0,0 0 0 0 0,0 0 1 0 0,-1 0-1 0 0,1 0 0 0 0,-1 0-59 0 0,-2 0 149 0 0,0 0 0 0 0,0 0-1 0 0,0-1 1 0 0,0 0 0 0 0,-4-1-149 0 0,-1-1 131 0 0,1 0 1 0 0,0-1-1 0 0,0 0 1 0 0,0 0 0 0 0,0-1-1 0 0,1 0 1 0 0,0-1-1 0 0,0 0 1 0 0,0 0-1 0 0,1 0 1 0 0,0-1-1 0 0,0 1-131 0 0,-9-13 134 0 0,1 0 0 0 0,0-1 0 0 0,-9-20-134 0 0,15 24 39 0 0,0-1 0 0 0,1 0 0 0 0,-1-6-39 0 0,6 15-1 0 0,1-1 0 0 0,0 1 0 0 0,0-1 0 0 0,0 0 0 0 0,1 1 0 0 0,1-1 0 0 0,-1 1 0 0 0,2-1 0 0 0,-1 0 1 0 0,1 1-1 0 0,1-4 1 0 0,-2 10-4 0 0,0 0 0 0 0,-1 0 1 0 0,1-1-1 0 0,0 1 1 0 0,0 0-1 0 0,0 0 1 0 0,1 1-1 0 0,-1-1 0 0 0,0 0 1 0 0,1 0-1 0 0,-1 1 1 0 0,1-1-1 0 0,0 0 1 0 0,0 1-1 0 0,-1 0 0 0 0,1-1 1 0 0,0 1-1 0 0,0 0 1 0 0,0 0-1 0 0,0 0 1 0 0,1 0 3 0 0,0 0-6 0 0,1 0 0 0 0,0 0 1 0 0,0 1-1 0 0,0-1 0 0 0,0 1 1 0 0,0 0-1 0 0,0 0 0 0 0,0 0 1 0 0,0 1-1 0 0,0-1 0 0 0,3 2 6 0 0,8 1-13 0 0,0 1-1 0 0,-1 1 1 0 0,1 0-1 0 0,-1 1 1 0 0,0 0-1 0 0,0 1 1 0 0,-1 1-1 0 0,1 0 1 0 0,8 8 13 0 0,-12-8 40 0 0,0 1 0 0 0,0 0 0 0 0,0 1 0 0 0,-1 0 0 0 0,-1 1-1 0 0,0-1 1 0 0,6 11-40 0 0,-11-15 46 0 0,0 0 0 0 0,0 0 0 0 0,-1 0 0 0 0,1 0 0 0 0,-1 1 0 0 0,-1-1-1 0 0,1 1 1 0 0,-1-1 0 0 0,0 1 0 0 0,-1 0 0 0 0,1 0 0 0 0,-1-1 0 0 0,-1 1-1 0 0,1 0 1 0 0,-1-1 0 0 0,-1 4-46 0 0,1-8 26 0 0,1 1 1 0 0,-1-1-1 0 0,0 0 0 0 0,0 0 0 0 0,0 1 0 0 0,0-1 0 0 0,0 0 1 0 0,0 0-1 0 0,-1 0 0 0 0,1 0 0 0 0,-1-1 0 0 0,1 1 0 0 0,-1 0 1 0 0,0 0-1 0 0,0-1 0 0 0,0 1 0 0 0,1-1 0 0 0,-1 0 0 0 0,-2 1-26 0 0,1 0 43 0 0,0-1 0 0 0,-1 0 0 0 0,1 0 0 0 0,0 0 0 0 0,0-1 0 0 0,-1 1 0 0 0,1-1 0 0 0,-1 0 0 0 0,1 0 0 0 0,0 0 0 0 0,-1 0 0 0 0,1 0 0 0 0,-2-1-43 0 0,-4-1 38 0 0,0 0 1 0 0,0 0-1 0 0,1-1 0 0 0,-1 0 0 0 0,1-1 1 0 0,-1 0-1 0 0,1 0 0 0 0,0 0 0 0 0,1-1 0 0 0,-1-1 1 0 0,1 1-1 0 0,0-1 0 0 0,0 0 0 0 0,1-1 1 0 0,0 0-1 0 0,0 0 0 0 0,0 0 0 0 0,-3-8-38 0 0,3 7 0 0 0,2 0 0 0 0,-1-1 0 0 0,1 0 0 0 0,1 0 0 0 0,-1 0 0 0 0,2-1 0 0 0,-2-3 0 0 0,3 4-4 0 0,-1-1 1 0 0,1 0-1 0 0,1 1 0 0 0,-1-1 0 0 0,2-8 5 0 0,0 14-4 0 0,-1 0 1 0 0,1 1 0 0 0,0-1 0 0 0,0 0 0 0 0,0 1 0 0 0,1-1-1 0 0,-1 1 1 0 0,1-1 0 0 0,0 1 0 0 0,0 0 0 0 0,0 0 0 0 0,0 0-1 0 0,1 0 1 0 0,-1 0 0 0 0,1 0 0 0 0,1-1 2 0 0,0 1-8 0 0,1 0-1 0 0,-1 0 1 0 0,0 1 0 0 0,1 0-1 0 0,-1-1 1 0 0,1 2 0 0 0,0-1-1 0 0,0 0 1 0 0,0 1 0 0 0,-1 0-1 0 0,1 0 1 0 0,0 1-1 0 0,1-1 1 0 0,-1 1 0 0 0,0 0-1 0 0,4 1 10 0 0,6 0-25 0 0,-1 2 1 0 0,0 0-1 0 0,0 0 1 0 0,0 1-1 0 0,4 3 24 0 0,-6-3-4 0 0,-1 1 0 0 0,0 1-1 0 0,0 0 1 0 0,-1 1 0 0 0,0 0 0 0 0,0 0-1 0 0,0 1 1 0 0,-1 0 0 0 0,0 1-1 0 0,0 0 1 0 0,-1 0 0 0 0,-1 1 0 0 0,0 0-1 0 0,0 1 1 0 0,2 5 4 0 0,4 8 0 0 0,7 19 0 0 0,-17-33 0 0 0,1 0 0 0 0,-1 1 0 0 0,-1-1 0 0 0,0 1 0 0 0,1 10 0 0 0,-2-4 6 0 0,1 1 30 0 0,-1-1 1 0 0,-1 1-1 0 0,-2 10-36 0 0,2-23 6 0 0,-1 0 0 0 0,0 0 0 0 0,0 0 0 0 0,-1 0 0 0 0,1 0 1 0 0,-1 0-1 0 0,0 0 0 0 0,-1-1 0 0 0,1 1 0 0 0,-1-1 0 0 0,0 1 0 0 0,0-1 0 0 0,0 0 0 0 0,-2 2-6 0 0,2-4 12 0 0,1 0 0 0 0,-1 0 0 0 0,0 0 0 0 0,0 0 0 0 0,0 0 0 0 0,0 0 0 0 0,-1-1 0 0 0,1 0 0 0 0,0 1 0 0 0,0-1 0 0 0,-1-1 0 0 0,1 1 0 0 0,-1 0 0 0 0,1-1 0 0 0,-1 0 0 0 0,1 0 0 0 0,-1 0 0 0 0,1 0 0 0 0,-1 0 0 0 0,1-1 0 0 0,-1 1 0 0 0,-1-2-12 0 0,-5 0 33 0 0,0-1-1 0 0,0-1 1 0 0,0 0-1 0 0,0 0 0 0 0,1-1 1 0 0,-8-6-33 0 0,5 3 9 0 0,1 0 0 0 0,0-1-1 0 0,0-1 1 0 0,1 0 0 0 0,1 0 0 0 0,0-1 0 0 0,0 0 0 0 0,1-1 0 0 0,0 1 0 0 0,1-2-1 0 0,0 1 1 0 0,1-1 0 0 0,1 0 0 0 0,0 0 0 0 0,1-1 0 0 0,-1-5-9 0 0,2 8-2 0 0,1-1 1 0 0,1 0-1 0 0,0 1 0 0 0,0-1 1 0 0,1 0-1 0 0,0 0 0 0 0,1 0 1 0 0,1 1-1 0 0,1-4 2 0 0,-1 6-11 0 0,1 0 0 0 0,0 0-1 0 0,0 0 1 0 0,1 0 0 0 0,0 1-1 0 0,0 0 1 0 0,1-1 0 0 0,0 2 0 0 0,1-1-1 0 0,0 1 1 0 0,0 0 0 0 0,1-1 11 0 0,-2 3-6 0 0,1 1 0 0 0,-1-1 0 0 0,1 1-1 0 0,-1 0 1 0 0,1 1 0 0 0,0-1 0 0 0,1 1 0 0 0,-1 0 0 0 0,0 1 0 0 0,1-1 0 0 0,2 1 6 0 0,0 0-16 0 0,0 0 0 0 0,-1 1 1 0 0,1 1-1 0 0,0-1 0 0 0,0 1 0 0 0,-1 1 0 0 0,1-1 1 0 0,6 2 14 0 0,-4 1-12 0 0,1 0-1 0 0,-1 0 1 0 0,0 1-1 0 0,0 0 0 0 0,0 1 1 0 0,-1 0-1 0 0,1 1 0 0 0,-1 0 1 0 0,-1 1-1 0 0,1 0 0 0 0,-1 0 1 0 0,0 1-1 0 0,4 6 14 0 0,-4-4 4 0 0,-1 0 0 0 0,0 0 0 0 0,0 1 0 0 0,-1 1 0 0 0,-1-1 0 0 0,0 1 0 0 0,-1 0 0 0 0,0 1 0 0 0,-1-1-1 0 0,0 1 1 0 0,-1 0 0 0 0,0 0 0 0 0,-1 0 0 0 0,-1 0 0 0 0,0 0 0 0 0,-1 0 0 0 0,0 0 0 0 0,-1 0 0 0 0,-2 13-4 0 0,2-17 25 0 0,-1 1 1 0 0,0-1 0 0 0,-1 0-1 0 0,0 0 1 0 0,-4 9-26 0 0,6-15 17 0 0,0-1 0 0 0,-1 1 0 0 0,1-1 0 0 0,-1 1 0 0 0,0-1 0 0 0,0 0 0 0 0,0 0 0 0 0,0 0 0 0 0,0 0 0 0 0,0 0 0 0 0,0 0 0 0 0,-1 0 0 0 0,1-1 0 0 0,-1 1 0 0 0,1-1 0 0 0,-1 0 0 0 0,1 1 0 0 0,-1-1 0 0 0,0-1 0 0 0,0 1 0 0 0,0 0 1 0 0,0-1-18 0 0,-4 1 48 0 0,0-1 1 0 0,0 0 0 0 0,0 0 0 0 0,0-1 0 0 0,0 0 0 0 0,0 0 0 0 0,0-1 0 0 0,0 1 0 0 0,0-2 0 0 0,0 1 0 0 0,1-1 0 0 0,-1 0-49 0 0,-4-2 39 0 0,2-1 0 0 0,-1 1 1 0 0,1-2-1 0 0,0 1 0 0 0,0-1 1 0 0,0-1-1 0 0,-2-2-39 0 0,5 2 8 0 0,-1 0-1 0 0,2 0 0 0 0,-1 0 1 0 0,1 0-1 0 0,0-1 1 0 0,1 0-1 0 0,-2-4-7 0 0,-1-5 9 0 0,1-1 1 0 0,1-1-1 0 0,-1-2-9 0 0,5 14-4 0 0,-1 0-1 0 0,2 0 0 0 0,-1 0 1 0 0,1-1-1 0 0,0 1 1 0 0,0 0-1 0 0,1 0 1 0 0,0 0-1 0 0,1 0 1 0 0,0 0-1 0 0,0 1 0 0 0,1-2 5 0 0,-1 4-3 0 0,0 0-1 0 0,0 0 0 0 0,1 1 0 0 0,0-1 0 0 0,0 1 0 0 0,0-1 0 0 0,0 1 0 0 0,1 0 0 0 0,-1 0 0 0 0,1 1 0 0 0,0-1 0 0 0,1 1 0 0 0,-1 0 1 0 0,0 0-1 0 0,1 0 0 0 0,0 0 0 0 0,-1 1 0 0 0,5-2 4 0 0,-3 2-9 0 0,0 0 0 0 0,0 1-1 0 0,0-1 1 0 0,1 1 0 0 0,-1 1 0 0 0,0-1 0 0 0,1 1 0 0 0,-1 0 0 0 0,1 0 0 0 0,-1 1-1 0 0,0 0 1 0 0,1 0 0 0 0,-1 0 0 0 0,0 1 0 0 0,0 0 0 0 0,0 0 0 0 0,0 0-1 0 0,5 4 10 0 0,-4-2-6 0 0,0 0-1 0 0,0 1 1 0 0,-1 0-1 0 0,0 0 1 0 0,0 1-1 0 0,0 0 1 0 0,0 0-1 0 0,-1 0 1 0 0,0 0-1 0 0,-1 1 0 0 0,1 0 1 0 0,-1 0-1 0 0,0 0 1 0 0,1 6 6 0 0,0-1 3 0 0,-1 0 0 0 0,-1 1 1 0 0,0-1-1 0 0,-1 1 0 0 0,0 0 1 0 0,-1 0-1 0 0,-1-1 0 0 0,0 1 0 0 0,0 0 1 0 0,-1 0-1 0 0,-1 0 0 0 0,0 0 0 0 0,-2 3-3 0 0,2-9 14 0 0,-1 0 1 0 0,1 1-1 0 0,-2-1 0 0 0,1 0 0 0 0,-1-1 0 0 0,0 1 0 0 0,0 0 0 0 0,-1-1 0 0 0,-5 6-14 0 0,6-9 24 0 0,1 1 0 0 0,-1-1 0 0 0,0 0 1 0 0,0 0-1 0 0,0 0 0 0 0,0 0 1 0 0,-1-1-1 0 0,1 0 0 0 0,-1 0 1 0 0,1 0-1 0 0,-1 0 0 0 0,0-1 1 0 0,0 1-1 0 0,0-1 0 0 0,-4 0-24 0 0,0-1 28 0 0,0 0 1 0 0,0 0-1 0 0,0-1 0 0 0,0-1 1 0 0,0 1-1 0 0,0-1 0 0 0,0-1 1 0 0,1 0-1 0 0,-1 0 0 0 0,1-1 1 0 0,0 0-1 0 0,0 0 0 0 0,-3-2-28 0 0,1-1 35 0 0,0 0-1 0 0,0 0 1 0 0,1-1 0 0 0,0-1-1 0 0,0 1 1 0 0,1-1 0 0 0,0-1-1 0 0,1 1 1 0 0,-4-8-35 0 0,7 10-3 0 0,0 0-1 0 0,1 0 1 0 0,0 0 0 0 0,0 0-1 0 0,1 0 1 0 0,0-1 0 0 0,0 1-1 0 0,1-1 1 0 0,0 0 0 0 0,0-3 3 0 0,1 8-2 0 0,-1 0 0 0 0,1-1 0 0 0,1 1 0 0 0,-1-1 0 0 0,1 1-1 0 0,-1 0 1 0 0,1-1 0 0 0,0 1 0 0 0,0 0 0 0 0,0 0 0 0 0,1-1 0 0 0,-1 1 0 0 0,1 0 0 0 0,-1 0 0 0 0,1 1 0 0 0,0-1 0 0 0,1 0 0 0 0,-1 1 0 0 0,0-1 0 0 0,1 1 0 0 0,-1-1 0 0 0,1 1 0 0 0,0 0-1 0 0,0 0 3 0 0,1 0-8 0 0,-1 0 0 0 0,1 0 0 0 0,0 1 0 0 0,0-1 0 0 0,-1 1 0 0 0,1 0-1 0 0,0 0 1 0 0,0 1 0 0 0,0-1 0 0 0,0 1 0 0 0,0 0 0 0 0,0 0-1 0 0,0 0 1 0 0,0 0 0 0 0,0 1 0 0 0,0 0 0 0 0,0 0 0 0 0,0 0 0 0 0,0 0-1 0 0,0 0 1 0 0,-1 1 0 0 0,1 0 0 0 0,0 0 0 0 0,2 2 8 0 0,1 0-8 0 0,-1 1 1 0 0,1 0 0 0 0,-1 0-1 0 0,0 1 1 0 0,-1-1 0 0 0,0 1-1 0 0,0 0 1 0 0,0 1 0 0 0,-1 0-1 0 0,1-1 1 0 0,-1 1-1 0 0,0 3 8 0 0,-1-5-171 0 0,-1 0-1 0 0,0 0 0 0 0,0 0 0 0 0,0 0 0 0 0,-1 0 0 0 0,0 1 0 0 0,0-1 0 0 0,0 0 1 0 0,0 1-1 0 0,-1-1 0 0 0,0 1 0 0 0,-1 2 172 0 0,1-6-1059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6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48 6911 0 0,'0'0'528'0'0,"1"2"-341"0"0,15 33 1927 0 0,-1 1 0 0 0,-1 7-2114 0 0,-6-19 494 0 0,14 39 373 0 0,-18-54-623 0 0,0 0-1 0 0,1 0 1 0 0,0 0-1 0 0,0-1 1 0 0,3 4-244 0 0,-7-11 329 0 0,-1-1 20 0 0,2 1 3 0 0,0-1-288 0 0,-1 1 0 0 0,0-1 0 0 0,1 0 0 0 0,-1 1-1 0 0,0-1 1 0 0,1 0 0 0 0,-1 0 0 0 0,1 0 0 0 0,-1 0-1 0 0,0 0 1 0 0,1 0 0 0 0,-1-1 0 0 0,0 1 0 0 0,1 0 0 0 0,-1-1-1 0 0,0 1 1 0 0,1-1 0 0 0,-1 1 0 0 0,0-1 0 0 0,1 0-64 0 0,0-1 98 0 0,0 0 1 0 0,0 1-1 0 0,0-1 1 0 0,0 0-1 0 0,0 0 1 0 0,-1 0-1 0 0,1 0 1 0 0,-1-1-1 0 0,0 1 1 0 0,1 0-1 0 0,-1-1-98 0 0,2-4 194 0 0,0-1 0 0 0,-1 1 1 0 0,0-1-1 0 0,0 0 0 0 0,-1 0 0 0 0,0 0 0 0 0,0-2-194 0 0,0-23 664 0 0,-2 1 1 0 0,-2 0-1 0 0,-3-18-664 0 0,5 40-24 0 0,0 0-1 0 0,1 0 1 0 0,0 0-1 0 0,0 0 1 0 0,2-8 24 0 0,-2 16-246 0 0,0 2-887 0 0,0 0-3684 0 0,0 0-1577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4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11 203 13615 0 0,'-9'-12'628'0'0,"7"10"-17"0"0,4 0-394 0 0,1-1-191 0 0,1 0-1 0 0,-1 0 1 0 0,0 0-1 0 0,1 1 0 0 0,-1 0 1 0 0,1 0-1 0 0,0 0 1 0 0,0 0-1 0 0,-1 0 1 0 0,1 1-1 0 0,0-1 0 0 0,2 1-25 0 0,12-3 418 0 0,0 0-1 0 0,8 1-417 0 0,2-1 322 0 0,201-39 1216 0 0,-154 28-1266 0 0,73-6 121 0 0,-25 5-202 0 0,164-28-1671 0 0,-264 40-4784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46.4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405 289 5295 0 0,'0'0'242'0'0,"0"0"38"0"0,0 0 16 0 0,0 0 6 0 0,-1 2 2 0 0,-3 6 0 0 0,3-6 0 0 0,0 0 0 0 0,-5 6 0 0 0,5-6 4 0 0,1-2 18 0 0,0 0 8 0 0,0 0 2 0 0,-1 2-9 0 0,-5 6-40 0 0,5-6-21 0 0,-1 0-2 0 0,-8 11 196 0 0,0-1 327 0 0,-11 10-787 0 0,19-21 121 0 0,-22 7 127 0 0,24-7-233 0 0,-1-1-1 0 0,0 0 0 0 0,0 0 0 0 0,0 0 0 0 0,0 0 1 0 0,0 1-1 0 0,1-1 0 0 0,-1 0 0 0 0,0-1 0 0 0,0 1 1 0 0,0 0-1 0 0,0 0 0 0 0,0 0 0 0 0,1 0 0 0 0,-1-1-14 0 0,-4 0 43 0 0,2 1 7 0 0,-1 0 0 0 0,1-1 0 0 0,0 0 0 0 0,-1 1 0 0 0,1-1 0 0 0,0 0 0 0 0,0-1 0 0 0,-3 0-50 0 0,2-1 49 0 0,0 1 0 0 0,0 0 0 0 0,0-1 0 0 0,1 0 0 0 0,-1 0 0 0 0,1 0 0 0 0,0 0 0 0 0,-1 0 0 0 0,2-1 0 0 0,-1 0 0 0 0,0 1 0 0 0,0-3-49 0 0,0 0 88 0 0,1 1-1 0 0,-1 0 1 0 0,2-1-1 0 0,-1 0 1 0 0,1 1-1 0 0,-1-1 1 0 0,1 0 0 0 0,1 0-1 0 0,-1-3-87 0 0,1 0 63 0 0,0 0 0 0 0,0 0-1 0 0,0 0 1 0 0,1 0 0 0 0,1 0-1 0 0,0 0 1 0 0,0 0 0 0 0,0 0-1 0 0,1 1 1 0 0,1-1 0 0 0,-1 1-1 0 0,2 0 1 0 0,-1 0 0 0 0,1 0-1 0 0,0 0 1 0 0,0 1 0 0 0,1 0-1 0 0,4-5-62 0 0,1 1 23 0 0,1 1 0 0 0,0-1 1 0 0,0 2-1 0 0,1 0 0 0 0,0 0 0 0 0,0 1 0 0 0,1 1 0 0 0,0 0 0 0 0,10-2-23 0 0,-11 4 0 0 0,-7 3 0 0 0,-1 0 0 0 0,1 0 0 0 0,0 0 0 0 0,-1 1 0 0 0,1 0 0 0 0,0 0 0 0 0,0 0 0 0 0,0 1 0 0 0,0 0 0 0 0,4 0 0 0 0,6 3-7 0 0,-1 0 0 0 0,0 0 0 0 0,0 1-1 0 0,-1 1 1 0 0,1 1 7 0 0,-9-3-3 0 0,0 0 0 0 0,0 0 0 0 0,0 0 0 0 0,0 1 0 0 0,-1 0 0 0 0,0 0 0 0 0,1 1 0 0 0,-1-1 0 0 0,-1 1 0 0 0,1 0 0 0 0,-1 1 0 0 0,2 2 3 0 0,0 0 31 0 0,-1 1-1 0 0,-1 0 0 0 0,1 0 1 0 0,-1 0-1 0 0,-1 1 0 0 0,0-1 0 0 0,0 1 1 0 0,-1 0-1 0 0,0-1 0 0 0,-1 1 1 0 0,0 0-1 0 0,0 0 0 0 0,-1 0 1 0 0,0 0-1 0 0,-1 0 0 0 0,0 0 1 0 0,-1 0-1 0 0,0 0 0 0 0,-3 9-30 0 0,0-4 79 0 0,-1 0 1 0 0,0-1-1 0 0,-1 1-79 0 0,4-10 21 0 0,0 0-1 0 0,0 0 1 0 0,-1 0 0 0 0,1-1-1 0 0,-1 1 1 0 0,0-1 0 0 0,-1 0 0 0 0,1 0-1 0 0,-5 2-20 0 0,-8 5 87 0 0,0 0 0 0 0,-1-2 0 0 0,0 0 0 0 0,-1-2 0 0 0,0 0 1 0 0,0 0-1 0 0,-7 0-87 0 0,18-6 45 0 0,0 0 1 0 0,-1 0-1 0 0,1 0 1 0 0,0-1-1 0 0,0-1 1 0 0,-1 1 0 0 0,1-1-1 0 0,-5-2-45 0 0,0 0 66 0 0,1 0 0 0 0,-1-1 0 0 0,1-1 0 0 0,0 0 0 0 0,-1-1-66 0 0,-1-2 63 0 0,0-1 0 0 0,1-1 0 0 0,0 0 0 0 0,0-1 0 0 0,1 0-1 0 0,1-1 1 0 0,-10-12-63 0 0,9 9 33 0 0,1 0 0 0 0,1 0 0 0 0,1-1-1 0 0,0 0 1 0 0,1-1 0 0 0,0 0 0 0 0,-1-7-33 0 0,8 21 0 0 0,-5-17 18 0 0,-3-9-18 0 0,8 24 8 0 0,0-1 0 0 0,0 0 0 0 0,0 0 0 0 0,1 0 0 0 0,0 0 0 0 0,0 0 0 0 0,1-2-8 0 0,3-5 0 0 0,-3 11-8 0 0,1-1-1 0 0,0 1 0 0 0,-1-1 1 0 0,1 1-1 0 0,0 0 1 0 0,0 0-1 0 0,1 0 0 0 0,-1 0 1 0 0,0 0 8 0 0,0 1-8 0 0,-1 0 0 0 0,1 0 0 0 0,-1 0 0 0 0,0 1 0 0 0,1-1 0 0 0,0 0 0 0 0,-1 1 0 0 0,1-1 8 0 0,15 0-56 0 0,0 3 33 0 0,-10 0 9 0 0,0 0-1 0 0,0 1 1 0 0,0-1-1 0 0,0 1 1 0 0,-1 1-1 0 0,1-1 1 0 0,-1 1-1 0 0,0 0 1 0 0,1 2 14 0 0,2 1-11 0 0,-1 0 1 0 0,-1 1-1 0 0,1 0 1 0 0,-1 0-1 0 0,6 9 11 0 0,-1 3-1 0 0,-1 0 0 0 0,0 1 0 0 0,-2 0 0 0 0,0 0 0 0 0,3 15 1 0 0,-5-13 0 0 0,-1 1 0 0 0,-1 0 0 0 0,-1 0 0 0 0,-1 0 0 0 0,-1 10 0 0 0,-1-18 0 0 0,-2 1 0 0 0,0-1 0 0 0,0 0 0 0 0,-2 0 0 0 0,0 0 0 0 0,-1 0 0 0 0,0 0 0 0 0,-5 8 0 0 0,8-20 7 0 0,-1 1-1 0 0,0-1 1 0 0,-1 1-1 0 0,1-1 1 0 0,-1 0-1 0 0,0 0 1 0 0,0 0-1 0 0,0 0 1 0 0,0 0-1 0 0,-1-1 1 0 0,1 1-1 0 0,-1-1 1 0 0,0 0-1 0 0,0 0 1 0 0,0-1 0 0 0,0 1-1 0 0,-1-1 1 0 0,-3 2-7 0 0,3-2 5 0 0,-1 0 39 0 0,0 1 0 0 0,0-1 0 0 0,0-1 1 0 0,-6 2-45 0 0,10-3 20 0 0,-1 0 1 0 0,0 0 0 0 0,1 0 0 0 0,-1 0 0 0 0,1 0-1 0 0,-1-1 1 0 0,1 1 0 0 0,-1-1 0 0 0,1 1-1 0 0,-1-1 1 0 0,1 0 0 0 0,-1 0 0 0 0,-1-2-21 0 0,-1 0 64 0 0,1 0 0 0 0,0 0 0 0 0,-1 0 0 0 0,1-1 0 0 0,0 0 1 0 0,1 0-1 0 0,-1 0 0 0 0,1 0 0 0 0,0-1 0 0 0,-3-4-64 0 0,1 0 68 0 0,0 0 1 0 0,0-1-1 0 0,1 0 0 0 0,1 0 0 0 0,-1-1-68 0 0,2 1 36 0 0,0-1 0 0 0,0 1 0 0 0,1-1 0 0 0,1 1 0 0 0,0-1 0 0 0,0 0 0 0 0,1-1-36 0 0,2-14 102 0 0,1 1 0 0 0,4-10-102 0 0,-3 17-8 0 0,0 1-1 0 0,2 0 0 0 0,0 0 1 0 0,1 0-1 0 0,1 1 1 0 0,0 0-1 0 0,1 1 0 0 0,1 0 1 0 0,0 0-1 0 0,1 1 0 0 0,1 1 1 0 0,0 0-1 0 0,4-2 9 0 0,-7 7-23 0 0,1 1-1 0 0,-1 0 0 0 0,2 0 1 0 0,-1 1-1 0 0,1 0 0 0 0,8-2 24 0 0,-3 2-25 0 0,0 0 0 0 0,1 2 0 0 0,-1 0 0 0 0,10 0 25 0 0,-11 2-8 0 0,1 2 1 0 0,0 0 0 0 0,-1 0 0 0 0,0 2 0 0 0,1 0 0 0 0,-1 1 0 0 0,0 1 0 0 0,0 0 0 0 0,1 1 7 0 0,-8-1-5 0 0,0 0 0 0 0,-1 1 0 0 0,1 0 0 0 0,-1 0 0 0 0,0 1 0 0 0,-1 0 1 0 0,1 0-1 0 0,-1 0 0 0 0,0 1 0 0 0,-1 1 0 0 0,1 0 5 0 0,-3-3 0 0 0,-1 0 0 0 0,1 1 0 0 0,-1 0 0 0 0,0-1 0 0 0,-1 1 0 0 0,3 6 0 0 0,2 10 0 0 0,0 8 0 0 0,-1-5 0 0 0,-3-14 0 0 0,-1 1 0 0 0,0-1 0 0 0,-1 1 0 0 0,-1 0 0 0 0,0-1 0 0 0,0 1 0 0 0,-1 0 0 0 0,-1-1 0 0 0,0 1 0 0 0,0-1 0 0 0,-1 0 0 0 0,-1 1 0 0 0,0-1 0 0 0,0-1 0 0 0,-1 1 0 0 0,0-1 0 0 0,-1 0 0 0 0,0 0 0 0 0,-6 6 0 0 0,7-10 6 0 0,-1 0 1 0 0,0-1-1 0 0,0 0 0 0 0,-1 0 0 0 0,1 0 0 0 0,-1-1 0 0 0,0 0 0 0 0,0 0 1 0 0,-1-1-1 0 0,-1 1-6 0 0,-9 2 52 0 0,1 0 0 0 0,-1-2 1 0 0,-16 3-53 0 0,25-6 28 0 0,0 0 0 0 0,0 0 0 0 0,1-1 0 0 0,-1 0 0 0 0,-3 0-28 0 0,7-1 11 0 0,-1 0-1 0 0,1 0 1 0 0,-1-1 0 0 0,1 1 0 0 0,0-1 0 0 0,0 0 0 0 0,0-1-1 0 0,0 1 1 0 0,0-1-11 0 0,-4-3 24 0 0,0 0 0 0 0,0 0 0 0 0,1-1 0 0 0,0 0 0 0 0,0-1 0 0 0,1 0 0 0 0,0 0 0 0 0,0 0 0 0 0,1-1 0 0 0,0 0 0 0 0,1 0 0 0 0,0-1 0 0 0,0 0 0 0 0,1 0 0 0 0,0 0 0 0 0,0-5-24 0 0,-2-4 22 0 0,1-1 0 0 0,1 0 0 0 0,1 0 0 0 0,0 0 0 0 0,2 0 0 0 0,0-1-22 0 0,1 11 8 0 0,1 0 1 0 0,0 0-1 0 0,0 0 0 0 0,1 0 1 0 0,1 1-1 0 0,-1-1 0 0 0,1 1 1 0 0,1 0-1 0 0,0-1 0 0 0,0 2 1 0 0,1-1-1 0 0,0 0 0 0 0,3-2-8 0 0,-2 3-15 0 0,0 1-1 0 0,0 0 1 0 0,1 0-1 0 0,0 1 1 0 0,0-1-1 0 0,0 2 1 0 0,1-1-1 0 0,0 1 1 0 0,7-3 15 0 0,-9 4-13 0 0,1 2-1 0 0,0-1 1 0 0,0 1 0 0 0,1 0-1 0 0,-1 0 1 0 0,0 1 0 0 0,1 0 0 0 0,-1 0-1 0 0,0 0 1 0 0,1 1 0 0 0,-1 1 0 0 0,7 0 13 0 0,-2 1-10 0 0,0 1 1 0 0,1 0 0 0 0,-1 0 0 0 0,0 2-1 0 0,-1-1 1 0 0,1 1 0 0 0,-1 1-1 0 0,0 0 1 0 0,0 1 0 0 0,-1 0 0 0 0,0 1-1 0 0,0 0 1 0 0,-1 0 0 0 0,0 1 0 0 0,0 0-1 0 0,-1 1 1 0 0,3 4 9 0 0,-2-1-3 0 0,0 0-1 0 0,-1 0 1 0 0,-1 1-1 0 0,0 0 0 0 0,-1 0 1 0 0,0 1-1 0 0,-1 0 1 0 0,-1 0-1 0 0,-1 0 4 0 0,0-2-3 0 0,-1 0 0 0 0,0 0 0 0 0,-2 1-1 0 0,1-1 1 0 0,-2 0 0 0 0,1 1 0 0 0,-2-1 0 0 0,0 0-1 0 0,-1 0 1 0 0,-2 10 3 0 0,0-9 3 0 0,-1 1 0 0 0,0-1 0 0 0,0 0 0 0 0,-1 0 0 0 0,-1-1 0 0 0,-1 0 0 0 0,-3 4-3 0 0,4-8 5 0 0,0 0-1 0 0,0 0 0 0 0,-1 0 1 0 0,0-2-1 0 0,-1 1 0 0 0,0-1 1 0 0,0 0-1 0 0,-1-1 0 0 0,-5 3-4 0 0,-3 0 26 0 0,0 0 1 0 0,-1-2-1 0 0,1 0 0 0 0,-1-1 1 0 0,-11 1-27 0 0,24-6 8 0 0,0 0 1 0 0,-1 0 0 0 0,1-1-1 0 0,-1 0 1 0 0,1 0 0 0 0,0 0-1 0 0,-1-1 1 0 0,1-1 0 0 0,0 1-1 0 0,0-1 1 0 0,-1 0 0 0 0,1-1-1 0 0,1 1 1 0 0,-1-1 0 0 0,0-1-1 0 0,1 0 1 0 0,-2 0-9 0 0,-1-3 15 0 0,1 0 1 0 0,0-1-1 0 0,0 0 0 0 0,0 0 1 0 0,1-1-1 0 0,0 0 0 0 0,1 0 1 0 0,-2-3-16 0 0,-3-7 47 0 0,1-1 0 0 0,1 0 0 0 0,-5-16-47 0 0,10 23 2 0 0,0 0-1 0 0,1 0 1 0 0,1 0 0 0 0,0 0 0 0 0,1 0-1 0 0,0-1 1 0 0,1 1 0 0 0,0 0 0 0 0,2-9-2 0 0,0 13-2 0 0,-1 0 1 0 0,1 0 0 0 0,0 1-1 0 0,1-1 1 0 0,0 0 0 0 0,0 1-1 0 0,1 0 1 0 0,0 0 0 0 0,1 0-1 0 0,0 0 1 0 0,0 1 0 0 0,0-1 0 0 0,1 1-1 0 0,4-3 2 0 0,-4 4-20 0 0,0 0-1 0 0,1 1 0 0 0,0 0 1 0 0,0 0-1 0 0,0 0 1 0 0,0 1-1 0 0,1 0 0 0 0,0 0 1 0 0,0 1-1 0 0,0 0 1 0 0,0 1-1 0 0,1 0 0 0 0,-1 0 1 0 0,0 1-1 0 0,1 0 1 0 0,0 0-1 0 0,-1 1 0 0 0,1 0 1 0 0,-1 0-1 0 0,8 2 21 0 0,-5 0-9 0 0,-1 0 0 0 0,1 1 0 0 0,-1 0-1 0 0,0 0 1 0 0,0 2 0 0 0,0-1 0 0 0,-1 1-1 0 0,0 0 1 0 0,0 1 0 0 0,0 0 0 0 0,0 1-1 0 0,-1-1 1 0 0,5 6 9 0 0,-5-4-10 0 0,1 1-1 0 0,-1 0 1 0 0,-1 0-1 0 0,0 1 1 0 0,0 0-1 0 0,-1 0 1 0 0,0 0-1 0 0,3 8 11 0 0,-6-7 3 0 0,1 0 1 0 0,-1-1-1 0 0,-1 1 0 0 0,0 0 0 0 0,-1 1 0 0 0,0-1 1 0 0,0 0-1 0 0,-1 0 0 0 0,-1 0 0 0 0,0 1 0 0 0,0-1 1 0 0,-1 0-1 0 0,-1 0 0 0 0,1 0 0 0 0,-2-1 0 0 0,0 1 1 0 0,0-1-1 0 0,-1 0 0 0 0,0 0 0 0 0,-1 0-3 0 0,-2 2 10 0 0,0 0-1 0 0,-1-1 1 0 0,0-1-1 0 0,-1 0 1 0 0,0 0 0 0 0,-1-1-1 0 0,0 0 1 0 0,-1 0-1 0 0,-2 0-9 0 0,4-3 24 0 0,-1 0 1 0 0,0 0-1 0 0,-1-1 0 0 0,1 0 0 0 0,-1-1 0 0 0,0-1 1 0 0,0 0-1 0 0,0 0 0 0 0,0-1 0 0 0,-10 0-24 0 0,16-2 14 0 0,0 0 1 0 0,0 0-1 0 0,0-1 0 0 0,0 0 0 0 0,0 0 1 0 0,0 0-1 0 0,0-1 0 0 0,1 0 0 0 0,-1 0 0 0 0,0 0 1 0 0,1-1-1 0 0,-1 0 0 0 0,-1-1-14 0 0,0-1 19 0 0,-1-1 1 0 0,1 0-1 0 0,0-1 0 0 0,0 0 0 0 0,1 0 0 0 0,0 0 1 0 0,0-1-1 0 0,0-1-19 0 0,-3-4 20 0 0,1-1 1 0 0,0 0-1 0 0,1 0 0 0 0,1-1 1 0 0,0 1-1 0 0,1-2 1 0 0,0 1-1 0 0,2 0 0 0 0,-2-15-20 0 0,3 19 3 0 0,1-1 0 0 0,1 1 0 0 0,0-1 0 0 0,0 1 0 0 0,1-1 0 0 0,1 1 0 0 0,0-1 0 0 0,0 1 0 0 0,2 0-1 0 0,-1 0 1 0 0,1 0 0 0 0,1 0 0 0 0,4-9-3 0 0,-3 10-12 0 0,1 1 0 0 0,-1-1 0 0 0,1 1 0 0 0,1 1 0 0 0,0-1 0 0 0,0 1-1 0 0,0 0 1 0 0,7-3 12 0 0,-7 5-19 0 0,-1 2 0 0 0,1-1-1 0 0,1 1 1 0 0,-1 0-1 0 0,0 0 1 0 0,1 1 0 0 0,0 0-1 0 0,0 1 1 0 0,0 0 0 0 0,9-1 19 0 0,-8 2-12 0 0,0 1 1 0 0,0 0 0 0 0,1 0 0 0 0,-1 1 0 0 0,0 1 0 0 0,0-1 0 0 0,0 2-1 0 0,0-1 1 0 0,-1 1 0 0 0,1 1 0 0 0,-1 0 0 0 0,1 0 0 0 0,-1 1 0 0 0,-1 0-1 0 0,1 0 1 0 0,-1 1 0 0 0,8 7 11 0 0,-8-6 0 0 0,0 0 0 0 0,-1 1 0 0 0,1 0 0 0 0,-2 0 0 0 0,1 0 0 0 0,-1 1 0 0 0,-3-4 0 0 0,0 0 0 0 0,-1 0 0 0 0,1 1 0 0 0,-1-1 0 0 0,0 0 0 0 0,-1 1 0 0 0,1 0 0 0 0,-1-1 0 0 0,0 1 0 0 0,-1 0 0 0 0,1-1 0 0 0,-1 1 0 0 0,0 3 0 0 0,-1 1 0 0 0,0-1 0 0 0,0 0 0 0 0,-1 0 0 0 0,0 1 0 0 0,0-1 0 0 0,-1-1 0 0 0,-1 1 0 0 0,1 0 0 0 0,-2-1 0 0 0,1 0 0 0 0,-1 0 0 0 0,0 0 0 0 0,0 0 0 0 0,-1-1 0 0 0,0 0 0 0 0,-2 1 0 0 0,-3 4 10 0 0,-1-1 1 0 0,0-1-1 0 0,-1 0 0 0 0,0 0 0 0 0,-1-1 0 0 0,0 0-10 0 0,3-4 10 0 0,1 0 0 0 0,-1 0 0 0 0,0-1 0 0 0,0-1 0 0 0,0 0-1 0 0,-1 0 1 0 0,1-1 0 0 0,-10 1-10 0 0,14-3 14 0 0,1 1 0 0 0,-1-1 1 0 0,0 0-1 0 0,0-1 0 0 0,1 0 0 0 0,-1 0 0 0 0,0 0 0 0 0,1-1 0 0 0,-1 0 0 0 0,1 0 0 0 0,0-1 1 0 0,0 1-1 0 0,0-1 0 0 0,0-1 0 0 0,0 1 0 0 0,1-1 0 0 0,-2-1-14 0 0,-1-2 34 0 0,-1-1 0 0 0,2 1 0 0 0,-1-2 0 0 0,1 1 0 0 0,0-1 1 0 0,1 0-1 0 0,0 0 0 0 0,0-1 0 0 0,1 0 0 0 0,0 0 0 0 0,-2-9-34 0 0,3 7 20 0 0,1-1 1 0 0,0 1-1 0 0,1-1 1 0 0,0 0-1 0 0,1 0 0 0 0,0 0 1 0 0,1 0-1 0 0,1 0 1 0 0,2-12-21 0 0,-1 12-3 0 0,0 0 1 0 0,1 0-1 0 0,1 1 1 0 0,0-1-1 0 0,1 1 1 0 0,0 0-1 0 0,1 0 1 0 0,1 0-1 0 0,0 1 1 0 0,0 0-1 0 0,1 0 1 0 0,8-8 2 0 0,-9 11-19 0 0,1 1 0 0 0,0 0 0 0 0,0 0 1 0 0,0 1-1 0 0,1 0 0 0 0,0 1 0 0 0,0 0 0 0 0,1 0 1 0 0,-1 1-1 0 0,1 0 0 0 0,0 0 0 0 0,0 1 1 0 0,0 1-1 0 0,0 0 0 0 0,1 0 0 0 0,4 0 19 0 0,-7 2-15 0 0,1-1 1 0 0,0 1-1 0 0,-1 0 0 0 0,1 1 0 0 0,-1 0 0 0 0,1 1 1 0 0,-1-1-1 0 0,1 2 0 0 0,-1-1 0 0 0,0 1 1 0 0,7 4 14 0 0,-7-3-8 0 0,0 0 1 0 0,-1 1-1 0 0,1 0 1 0 0,-1 0 0 0 0,0 1-1 0 0,-1-1 1 0 0,0 2 0 0 0,0-1-1 0 0,0 1 1 0 0,0 0-1 0 0,-1 0 1 0 0,0 0 0 0 0,-1 1-1 0 0,0 0 1 0 0,0 0 0 0 0,-1 0-1 0 0,3 7 8 0 0,-4-6 0 0 0,0 0 0 0 0,0 0 0 0 0,-1 0 0 0 0,0 0 0 0 0,0 0 0 0 0,-1 1 0 0 0,0-1 0 0 0,-1 0 0 0 0,0 0 0 0 0,-1 0 0 0 0,0 3 0 0 0,0-4 0 0 0,-1-1 0 0 0,1 0 0 0 0,-1 0 0 0 0,-1 0 0 0 0,1 0 0 0 0,-1-1 0 0 0,0 1 0 0 0,-1-1 0 0 0,1 0 0 0 0,-1 0 0 0 0,0 0 0 0 0,-1-1 0 0 0,-3 3 0 0 0,-4 3-1 0 0,0-1 0 0 0,-1-1 0 0 0,0 0 0 0 0,-2-1 1 0 0,9-4 7 0 0,-1 0 0 0 0,0-1 0 0 0,0-1 1 0 0,-1 1-1 0 0,1-1 0 0 0,0-1 0 0 0,-1 1 1 0 0,-6-1-8 0 0,5-1 12 0 0,1-1 1 0 0,0 1 0 0 0,-1-2-1 0 0,1 1 1 0 0,0-1 0 0 0,0-1-1 0 0,0 0 1 0 0,0 0 0 0 0,0 0 0 0 0,0-1-1 0 0,1-1 1 0 0,0 1 0 0 0,0-2-1 0 0,0 1 1 0 0,1-1 0 0 0,-1 0-1 0 0,2 0 1 0 0,-1-1 0 0 0,0 0-1 0 0,1 0 1 0 0,-4-7-13 0 0,2 2 11 0 0,1-1 0 0 0,0 0-1 0 0,1 0 1 0 0,0 0 0 0 0,1-1-1 0 0,-1-3-10 0 0,4 9 6 0 0,0 1-1 0 0,1-1 0 0 0,0 0 1 0 0,0 1-1 0 0,1-1 0 0 0,0 0 1 0 0,0 0-1 0 0,0 0 0 0 0,1 1 1 0 0,1-1-1 0 0,-1 0 0 0 0,2-3-5 0 0,1 0-12 0 0,0 0-1 0 0,1 0 0 0 0,0 1 1 0 0,1-1-1 0 0,0 1 0 0 0,1 0 13 0 0,-2 3-11 0 0,0 1 0 0 0,1 0 0 0 0,-1 0 0 0 0,1 1 0 0 0,0 0 0 0 0,1 0-1 0 0,0 0 1 0 0,-1 0 0 0 0,4 0 11 0 0,-3 1-24 0 0,1 0 0 0 0,1 0 0 0 0,-1 1 0 0 0,0 0 0 0 0,1 0 0 0 0,-1 1 0 0 0,1 0 0 0 0,0 1 0 0 0,0 0 0 0 0,-1 0 0 0 0,1 1 0 0 0,5 0 24 0 0,10 2-44 0 0,0 0-1 0 0,0 2 0 0 0,6 2 45 0 0,-20-3-12 0 0,0 0 0 0 0,-1 0-1 0 0,1 1 1 0 0,-1 0 0 0 0,0 1 0 0 0,0 0-1 0 0,0 1 1 0 0,7 5 12 0 0,-7-4-4 0 0,-2 0 0 0 0,1 0 0 0 0,-1 1 0 0 0,0 0 0 0 0,-1 0 0 0 0,0 0 0 0 0,0 1 0 0 0,-1 0 0 0 0,0 1 4 0 0,-1-2-3 0 0,-1-1 0 0 0,0 1-1 0 0,0 1 1 0 0,-1-1 0 0 0,0 0 0 0 0,-1 1-1 0 0,0-1 1 0 0,0 0 0 0 0,-1 1-1 0 0,0-1 1 0 0,0 3 3 0 0,-1-2 0 0 0,0 0 0 0 0,-1-1 0 0 0,1 1 0 0 0,-1-1 0 0 0,-1 1 0 0 0,0-1 0 0 0,0 0 0 0 0,-1 0 0 0 0,0 0 0 0 0,0 0 0 0 0,-1-1 0 0 0,0 0 0 0 0,0 0 0 0 0,0 0 0 0 0,-1 0 0 0 0,0-1 0 0 0,-1 0 0 0 0,1 0 0 0 0,-6 3 0 0 0,-7 3 11 0 0,-1 0-1 0 0,-8 2-10 0 0,18-9 8 0 0,-1-1 0 0 0,0 0 0 0 0,0 0-1 0 0,0-2 1 0 0,-7 2-8 0 0,15-3 2 0 0,-17 2 35 0 0,0-1 0 0 0,-5-1-37 0 0,18-1 10 0 0,-1 0-1 0 0,1-1 0 0 0,0 0 1 0 0,0 0-1 0 0,0-1 0 0 0,-1 0 1 0 0,2 0-1 0 0,-2 0-9 0 0,-8-5 26 0 0,0 0 1 0 0,1-2-1 0 0,0 1 1 0 0,-1-2-27 0 0,8 4 12 0 0,0 0 1 0 0,0 0 0 0 0,1-1-1 0 0,0 0 1 0 0,0 0 0 0 0,1-1 0 0 0,-6-8-13 0 0,5 6 21 0 0,-29-49 63 0 0,30 49-62 0 0,1-1-1 0 0,1 0 1 0 0,-1 0 0 0 0,-1-10-22 0 0,6 19 1 0 0,-4-12 4 0 0,1-1 0 0 0,0-4-5 0 0,3 14 0 0 0,-1 0 0 0 0,1 1 0 0 0,0-1 0 0 0,1 0 0 0 0,-1 1-1 0 0,1-1 1 0 0,0 1 0 0 0,0-1 0 0 0,1-3 0 0 0,1 1-2 0 0,0 0 0 0 0,1-1 0 0 0,0 1 0 0 0,0 1 0 0 0,1-1 0 0 0,0 1 0 0 0,0-1 0 0 0,0 1-1 0 0,1 1 1 0 0,0-1 0 0 0,0 1 0 0 0,0 0 0 0 0,3-1 2 0 0,-1 1-14 0 0,0 0-1 0 0,0 1 1 0 0,1 0-1 0 0,0 1 1 0 0,-1 0-1 0 0,1 0 1 0 0,0 1-1 0 0,0 0 1 0 0,0 0-1 0 0,1 1 1 0 0,4 0 14 0 0,-3 1-10 0 0,-1 0 0 0 0,0 0 1 0 0,0 1-1 0 0,0 1 0 0 0,0-1 1 0 0,-1 1-1 0 0,1 1 0 0 0,0 0 1 0 0,-1 0-1 0 0,0 1 0 0 0,1 0 1 0 0,-1 1-1 0 0,6 4 10 0 0,-6-2-6 0 0,1 0 1 0 0,-1 1-1 0 0,0 0 0 0 0,-1 0 0 0 0,1 1 6 0 0,-5-3-4 0 0,1 0-1 0 0,-1 0 1 0 0,0 0 0 0 0,0 0-1 0 0,-1 1 1 0 0,0-1 0 0 0,0 1-1 0 0,1 6 5 0 0,-1-5 0 0 0,-1 0 0 0 0,0 1 0 0 0,-1-1 0 0 0,0 1 0 0 0,0 0 0 0 0,-1-1 0 0 0,0 1 0 0 0,0-1 0 0 0,-1 1 0 0 0,-1 0 0 0 0,1-1 0 0 0,-1 0 0 0 0,0 1 0 0 0,-1-1 0 0 0,-1 3 0 0 0,-4 7 0 0 0,-1 0 0 0 0,-2 3 0 0 0,6-14 0 0 0,1 0 0 0 0,-2 0 0 0 0,1 0 0 0 0,-1-1 0 0 0,0 1 0 0 0,-3 1 0 0 0,-4 3 8 0 0,0-1 1 0 0,0-1-1 0 0,-1 0 0 0 0,-1-1 1 0 0,1 0-1 0 0,-1-1 0 0 0,-1 0 1 0 0,1-2-1 0 0,-5 1-8 0 0,10-4 11 0 0,0 0 1 0 0,0-1-1 0 0,0 0 0 0 0,0-1 1 0 0,-4 0-12 0 0,0-1 7 0 0,5 1 10 0 0,1-1 1 0 0,-1-1 0 0 0,0 0-1 0 0,1 0 1 0 0,0 0-1 0 0,-1-1 1 0 0,1 0-1 0 0,0-1 1 0 0,0 0 0 0 0,1 0-1 0 0,-8-6-17 0 0,10 6 10 0 0,0 0 0 0 0,0 0 0 0 0,0-1-1 0 0,1 0 1 0 0,-1 0 0 0 0,1 0 0 0 0,0-1-1 0 0,0-1-9 0 0,-3-4 25 0 0,1 0-1 0 0,1 0 0 0 0,-4-11-24 0 0,6 15 3 0 0,1 1 1 0 0,0-1-1 0 0,0 0 0 0 0,1 0 1 0 0,0 0-1 0 0,1 0 0 0 0,-1 1 1 0 0,1-1-1 0 0,0 0 0 0 0,1 0 1 0 0,0 0-1 0 0,0 0 0 0 0,0 0 1 0 0,1 0-1 0 0,0 1 0 0 0,1-4-3 0 0,0 3 0 0 0,6-15-10 0 0,1 0 0 0 0,5-7 10 0 0,-11 23-3 0 0,0-1-1 0 0,0 2 1 0 0,1-1 0 0 0,-1 0-1 0 0,1 1 1 0 0,0 0 0 0 0,1 0-1 0 0,-1 0 1 0 0,1 1 0 0 0,0 0 3 0 0,3-2-15 0 0,1 1-1 0 0,-1 0 1 0 0,1 1-1 0 0,-1 0 1 0 0,1 0 0 0 0,0 1-1 0 0,1 1 1 0 0,3-1 15 0 0,-7 2-8 0 0,0 0 0 0 0,0 1 0 0 0,0 0 0 0 0,0 0 0 0 0,0 1 0 0 0,0 0 0 0 0,0 0 0 0 0,-1 1 0 0 0,1 0 0 0 0,0 0 0 0 0,-1 0 0 0 0,1 1 0 0 0,1 1 8 0 0,-3-1-5 0 0,0 0 0 0 0,0 1 0 0 0,0-1 0 0 0,0 1-1 0 0,-1 0 1 0 0,1 1 0 0 0,-1-1 0 0 0,0 1 0 0 0,-1 0 0 0 0,1 0 0 0 0,-1 0-1 0 0,0 0 1 0 0,0 1 0 0 0,1 3 5 0 0,4 10 0 0 0,-7-12 0 0 0,0 0 0 0 0,0-1 0 0 0,0 1 0 0 0,-1-1 0 0 0,0 1 0 0 0,0 0 0 0 0,-1-1 0 0 0,0 1 0 0 0,0-1 0 0 0,0 1 0 0 0,-1-1 0 0 0,0 1 0 0 0,0-1 0 0 0,-1 0 0 0 0,0 0 0 0 0,0 0 0 0 0,0 0 0 0 0,-1-1 0 0 0,0 1 0 0 0,0-1 0 0 0,0 0 0 0 0,-14 17 9 0 0,-13 11-9 0 0,24-25 11 0 0,-1-1 0 0 0,-1 0 0 0 0,0-1 0 0 0,1 0 0 0 0,-10 4-11 0 0,8-5 12 0 0,0 0-1 0 0,-1-1 1 0 0,0 0-1 0 0,0 0 1 0 0,0-1-1 0 0,0-1 0 0 0,0 0 1 0 0,-4 0-12 0 0,9-2 16 0 0,-1 0 0 0 0,1 0 1 0 0,0 0-1 0 0,0-1 0 0 0,-1 0 1 0 0,1 0-1 0 0,0 0 0 0 0,0-1 0 0 0,0 0 1 0 0,0 0-1 0 0,0-1 0 0 0,1 0 0 0 0,-1 0 1 0 0,1 0-1 0 0,0 0 0 0 0,-1-1-16 0 0,-1-3 31 0 0,0 1 1 0 0,0-1-1 0 0,0 0 0 0 0,1 0 0 0 0,0 0 1 0 0,1-1-1 0 0,-1 0 0 0 0,0-3-31 0 0,3 5 15 0 0,0 0 0 0 0,1 0-1 0 0,-1 0 1 0 0,1 0 0 0 0,0 0 0 0 0,1 0-1 0 0,-1-1 1 0 0,1 1 0 0 0,1-1-1 0 0,-1 1 1 0 0,1-1 0 0 0,1-4-15 0 0,-1 7-1 0 0,1-1 1 0 0,0 1-1 0 0,0 0 1 0 0,1-1-1 0 0,-1 1 0 0 0,1 0 1 0 0,0 0-1 0 0,0 0 1 0 0,0 0-1 0 0,1 0 0 0 0,-1 1 1 0 0,1-1-1 0 0,0 1 1 0 0,0-1-1 0 0,0 1 1 0 0,1 0-1 0 0,-1 0 0 0 0,1 1 1 0 0,-1-1-1 0 0,1 1 1 0 0,0-1-1 0 0,0 1 0 0 0,1 0 2 0 0,25-9-27 0 0,-24 10-22 0 0,0 2 34 0 0,1 1-1 0 0,-1-1 1 0 0,1 1-1 0 0,-1 0 1 0 0,1 1 0 0 0,5 2 14 0 0,2 4-43 0 0,-11-6 29 0 0,-1-1 0 0 0,1 1 0 0 0,-1-1 0 0 0,1 1 1 0 0,-1 0-1 0 0,0 0 0 0 0,0 0 0 0 0,0 0 0 0 0,-1 1 0 0 0,1-1 0 0 0,-1 0 0 0 0,0 1 1 0 0,0-1-1 0 0,0 1 0 0 0,0 0 14 0 0,3 19-1148 0 0,-1-1-3756 0 0,0 4-1663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0:17.2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2303 0 0,'0'0'200'0'0,"0"0"-200"0"0,0 0 0 0 0,0 0 0 0 0,0 0 680 0 0,0 0 96 0 0,0 0 24 0 0,0 0 0 0 0,8 22-592 0 0,-2-1-112 0 0,0-3-32 0 0,-6-18 0 0 0,2 16-64 0 0,-2-16 0 0 0,4 20 0 0 0,-2-1-1568 0 0,0-3-360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0:31.4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211 114 919 0 0,'-1'-2'67'0'0,"-11"-19"1902"0"0,1-1 1 0 0,-1-5-1970 0 0,0 2 1112 0 0,11 23-663 0 0,0 0-30 0 0,-4-8-97 0 0,3 8-39 0 0,2 2-10 0 0,0 0-7 0 0,0 0-29 0 0,0 0-12 0 0,0 0-1 0 0,0 0-16 0 0,0 0-66 0 0,-4 9-52 0 0,-1 1 0 0 0,1-1 0 0 0,1 1 0 0 0,0 0 0 0 0,0 0 0 0 0,1 0 0 0 0,0 0 0 0 0,1 1 0 0 0,0 3-90 0 0,-7 100 704 0 0,-1 170 536 0 0,-11 66-509 0 0,10-233-584 0 0,-46 453 631 0 0,44-507-572 0 0,2 1 167 0 0,9-61-272 0 0,1-3-5 0 0,0 0 0 0 0,0 0-73 0 0,0 0-308 0 0,0 0-135 0 0,0 0-26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0:33.6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341 314 1375 0 0,'0'0'207'0'0,"0"0"330"0"0,0 0 146 0 0,0 0 28 0 0,0 0-51 0 0,0 0-246 0 0,0 0-107 0 0,0 0-19 0 0,1-3 0 0 0,2-8 28 0 0,-1 6 17 0 0,2 2-188 0 0,0-1 0 0 0,1 0 0 0 0,-1 1 0 0 0,0 0 0 0 0,1 0 0 0 0,0 0 0 0 0,0 1 0 0 0,0-1-145 0 0,7-1 160 0 0,-1 0 0 0 0,1 1 0 0 0,-1 0 0 0 0,5 0-160 0 0,50-4 568 0 0,146-1 364 0 0,3-1-176 0 0,49-15 36 0 0,-51 0-96 0 0,8 11-304 0 0,36-4-1 0 0,274-20 152 0 0,-219 30-364 0 0,1 9 93 0 0,-263-1-225 0 0,65-2 64 0 0,-25 0 48 0 0,7 4-159 0 0,97 13 100 0 0,-20-1-30 0 0,-105-9-65 0 0,271 11 54 0 0,-248-17-46 0 0,57 1 113 0 0,67-12-126 0 0,94-22 53 0 0,-160 17-25 0 0,32-2 8 0 0,-60 4-36 0 0,-7 1 0 0 0,515-31 248 0 0,-593 42-250 0 0,319-10-76 0 0,-244 20 130 0 0,-55-3 28 0 0,12-2-80 0 0,342-9 148 0 0,-382 6-148 0 0,198 2 0 0 0,-220-1 1 0 0,178 0 126 0 0,-61 1 65 0 0,-78-3-189 0 0,44-2-19 0 0,57-1-51 0 0,-145 4 67 0 0,38 2 39 0 0,27 5-39 0 0,15 0 25 0 0,-41-3 20 0 0,19 5-45 0 0,-13-2 73 0 0,-43-6-66 0 0,-1-1-6 0 0,19-2 13 0 0,-7 2 34 0 0,-10 1-39 0 0,-4-1-1 0 0,0 0 0 0 0,0 0 0 0 0,0 1 0 0 0,1-1 0 0 0,-1 0 0 0 0,0 0 0 0 0,0 0-1 0 0,0-1 1 0 0,0 1 0 0 0,0 0-8 0 0,13-2 92 0 0,-2 1-1 0 0,-10 0-22 0 0,-2 1-5 0 0,2 0-10 0 0,6-3-33 0 0,-6 2 32 0 0,-2 4 1 0 0,0 3-52 0 0,0 0 0 0 0,0 1 0 0 0,-1-1 0 0 0,0 0 1 0 0,0 1-3 0 0,-1 9-1 0 0,-5 181-123 0 0,2-72 112 0 0,-15 70 12 0 0,-6-49 0 0 0,-6 43 0 0 0,12 16 0 0 0,15-118 0 0 0,4 31 0 0 0,0-50 0 0 0,-7 49 0 0 0,2-52 0 0 0,3 62 0 0 0,9-63 60 0 0,-1-10 4 0 0,-1-13 32 0 0,-3-39-32 0 0,-1-2 30 0 0,0 0 3 0 0,0 0-21 0 0,0 0-11 0 0,0 0 2 0 0,0 0 10 0 0,0 0 3 0 0,0 0 0 0 0,-4 0-4 0 0,1 0-1 0 0,-1 1 1 0 0,0-1-1 0 0,1-1 1 0 0,-2 1-76 0 0,2 0 30 0 0,-2-1 64 0 0,-15-2-78 0 0,-3 1 62 0 0,-8 1-18 0 0,22 0-60 0 0,2 1 0 0 0,1 0 0 0 0,0 0 0 0 0,0 0 0 0 0,-3 1 0 0 0,-24 0 0 0 0,17 0 0 0 0,-1 0 0 0 0,-3 1 0 0 0,-78 12 0 0 0,-39 6 0 0 0,7-3 57 0 0,64-10-50 0 0,-14 0-7 0 0,-11-4 0 0 0,-49 4 0 0 0,-170 12 0 0 0,262-16 0 0 0,-397-1 64 0 0,316-1-64 0 0,-59 10 0 0 0,66-3 0 0 0,-226 2 0 0 0,202-5 0 0 0,24 0 54 0 0,-39 2-45 0 0,-28 1 46 0 0,35-10-31 0 0,-238 8 90 0 0,60 10-186 0 0,157-10 72 0 0,-22 2 0 0 0,123-3 0 0 0,-118 8 0 0 0,103-11 0 0 0,-15-4 0 0 0,-66-4 11 0 0,92 5 40 0 0,-54 1-49 0 0,64 5-2 0 0,-55 1 0 0 0,122-6 0 0 0,-73 0 76 0 0,-54-8-76 0 0,-177-24 184 0 0,125 19-40 0 0,35 4-108 0 0,-89-13 18 0 0,159 16-43 0 0,-31-4-12 0 0,-16-2 1 0 0,22 3 0 0 0,-42-1 0 0 0,74 6 0 0 0,-31 2-7 0 0,0 0 105 0 0,28-1 25 0 0,-19-1-126 0 0,38-1-54 0 0,-151-11 47 0 0,130 14 10 0 0,0 3 0 0 0,-12 5 0 0 0,61-4 0 0 0,3 0 0 0 0,-12 2 0 0 0,-68 14 0 0 0,75-14 0 0 0,-11-2 0 0 0,-15 3 0 0 0,36-4 0 0 0,7-1 0 0 0,1 0 0 0 0,0 1 0 0 0,-6 1 0 0 0,-8 2 11 0 0,20-4 42 0 0,20 1-212 0 0,0 0-1 0 0,12 4 160 0 0,18 2-1053 0 0,-8-5 257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3.8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240 351 1839 0 0,'0'0'83'0'0,"0"0"226"0"0,0 0 910 0 0,0 0 394 0 0,0 0 78 0 0,0 0-134 0 0,0 0-637 0 0,0 0-285 0 0,0 0-54 0 0,0 0-23 0 0,0 0-78 0 0,-2 1-31 0 0,0 1-192 0 0,1-1 0 0 0,-1 0 1 0 0,0-1-1 0 0,0 1 0 0 0,-1 0 0 0 0,1-1 0 0 0,0 1 0 0 0,0-1 1 0 0,0 1-1 0 0,-2-1-257 0 0,2 0 61 0 0,1 0 0 0 0,0 0 0 0 0,-1 0 0 0 0,1-1 1 0 0,0 1-1 0 0,0 0 0 0 0,-1-1 0 0 0,1 1 0 0 0,0-1 0 0 0,0 1 0 0 0,0-1 1 0 0,-1 1-1 0 0,1-1 0 0 0,0 0 0 0 0,0 0 0 0 0,0 0 0 0 0,0 1 0 0 0,0-1 1 0 0,0 0-1 0 0,1 0 0 0 0,-1-1-61 0 0,-2-1 77 0 0,1 0 0 0 0,0 0 0 0 0,0-1 1 0 0,0 1-1 0 0,0-1 0 0 0,1 1 0 0 0,-1-1 0 0 0,1 0 0 0 0,0 1 1 0 0,0-1-1 0 0,0 0 0 0 0,0 0 0 0 0,1 0 0 0 0,0 0 0 0 0,0 0 1 0 0,0-3-78 0 0,2-24 295 0 0,2 0 1 0 0,1 1 0 0 0,1 0-1 0 0,2 0-295 0 0,-4 15 112 0 0,1 1-1 0 0,1 0 0 0 0,4-7-111 0 0,-7 15 24 0 0,0 1 0 0 0,0-1 0 0 0,1 1 0 0 0,0-1 0 0 0,0 1 0 0 0,1 0 0 0 0,-1 1 0 0 0,1-1 0 0 0,3-1-24 0 0,-5 4 3 0 0,0 1 0 0 0,0-1 1 0 0,1 1-1 0 0,-1-1 0 0 0,1 1 1 0 0,-1 0-1 0 0,1 0 0 0 0,0 1 1 0 0,-1-1-1 0 0,1 1 0 0 0,0 0 1 0 0,-1 0-1 0 0,3 0-3 0 0,3 1 5 0 0,-1 0-1 0 0,1 0 1 0 0,-1 1 0 0 0,1 0-1 0 0,2 1-4 0 0,-5-1 0 0 0,0 1 0 0 0,1 0 0 0 0,-2 1 0 0 0,1-1 0 0 0,0 1 0 0 0,-1 0 0 0 0,1 0 0 0 0,-1 1 0 0 0,-1-1 0 0 0,1 1 0 0 0,0 0 0 0 0,-1 1 0 0 0,1 1 0 0 0,0 0 0 0 0,0 0 0 0 0,-1 0 0 0 0,0 1 0 0 0,-1 0 0 0 0,1-1 0 0 0,-2 1 0 0 0,1 0 0 0 0,0 5 0 0 0,-1-2 17 0 0,0 1 1 0 0,-1 0-1 0 0,0-1 0 0 0,-1 1 0 0 0,0 0 0 0 0,-1-1 1 0 0,0 1-1 0 0,-1-1 0 0 0,-1 1 0 0 0,1-1 1 0 0,-4 6-18 0 0,4-8 31 0 0,-1-1 1 0 0,0-1 0 0 0,-1 1-1 0 0,0 0 1 0 0,0-1 0 0 0,0 1-1 0 0,-1-1 1 0 0,0-1 0 0 0,-1 1-1 0 0,0-1 1 0 0,0 0 0 0 0,0 0-1 0 0,0 0 1 0 0,-1-1 0 0 0,0 0-1 0 0,-7 4-31 0 0,7-6 71 0 0,0 0 0 0 0,0 0 1 0 0,0 0-1 0 0,0-1 0 0 0,-1 0 0 0 0,1 0 0 0 0,-1-1 0 0 0,0 0 0 0 0,1 0 1 0 0,-1-1-1 0 0,0 0 0 0 0,0 0 0 0 0,1-1 0 0 0,-1 0 0 0 0,0-1 0 0 0,1 1 0 0 0,-1-1 1 0 0,1-1-1 0 0,0 1 0 0 0,-6-4-71 0 0,3 1 35 0 0,2 1 0 0 0,-1-1-1 0 0,1-1 1 0 0,-1 1 0 0 0,1-2 0 0 0,1 1 0 0 0,-1-1 0 0 0,1 0 0 0 0,1 0 0 0 0,-1-1-1 0 0,1 0-34 0 0,3 4-2 0 0,0 0 0 0 0,1-1 0 0 0,0 1 0 0 0,-1 0 0 0 0,1-1 0 0 0,1 1 0 0 0,-1-1 0 0 0,1 0 0 0 0,0 0 0 0 0,0 1 0 0 0,0-1 0 0 0,0 0 0 0 0,1 0-1 0 0,0 0 1 0 0,0 0 0 0 0,1 0 0 0 0,-1 0 0 0 0,1 0 0 0 0,0 0 0 0 0,0 1 0 0 0,1-1 0 0 0,-1 0 0 0 0,2 0 2 0 0,-2 0-6 0 0,2 0-1 0 0,-1 1 1 0 0,0 0 0 0 0,1 0-1 0 0,0-1 1 0 0,0 2 0 0 0,0-1 0 0 0,0 0-1 0 0,1 1 1 0 0,2-3 6 0 0,-4 5-5 0 0,1-1-1 0 0,0 0 0 0 0,0 1 1 0 0,-1-1-1 0 0,1 1 0 0 0,0 0 1 0 0,1 0-1 0 0,-1 0 0 0 0,0 0 1 0 0,0 1-1 0 0,0-1 0 0 0,0 1 1 0 0,1 0-1 0 0,-1 0 0 0 0,0 0 1 0 0,0 0-1 0 0,1 1 6 0 0,1-1-3 0 0,-1 1-1 0 0,1 1 0 0 0,0-1 1 0 0,-1 1-1 0 0,1-1 1 0 0,-1 1-1 0 0,0 0 1 0 0,0 1-1 0 0,1-1 0 0 0,-1 1 1 0 0,-1 0-1 0 0,1 0 1 0 0,0 0-1 0 0,-1 0 0 0 0,1 1 1 0 0,-1 0-1 0 0,0-1 1 0 0,-1 1-1 0 0,2 2 4 0 0,0 0 5 0 0,-1-1 0 0 0,0 1 0 0 0,-1-1 0 0 0,0 1-1 0 0,0 0 1 0 0,0 0 0 0 0,0 0 0 0 0,-1 0 0 0 0,0 1 0 0 0,0-1 0 0 0,-1 0-1 0 0,1 0 1 0 0,-2 1 0 0 0,1 4-5 0 0,-3 7 21 0 0,-1 0 0 0 0,-1 0-1 0 0,0-1 1 0 0,-1 0 0 0 0,-1 0-1 0 0,-7 13-20 0 0,9-22 15 0 0,1-1 0 0 0,-1 1 0 0 0,0-1 1 0 0,0-1-1 0 0,-1 1 0 0 0,0-1 0 0 0,0 0 0 0 0,-1 0 0 0 0,1-1 0 0 0,-5 2-15 0 0,8-4 32 0 0,0-1-1 0 0,-1-1 1 0 0,1 1-1 0 0,-1 0 1 0 0,0-1-1 0 0,1 0 1 0 0,-1 0-1 0 0,0 0 1 0 0,0 0-1 0 0,0 0 1 0 0,0-1-1 0 0,0 0 1 0 0,0 0 0 0 0,1 0-1 0 0,-1 0 1 0 0,0-1-1 0 0,0 1 1 0 0,0-1-1 0 0,0 0 1 0 0,0 0-1 0 0,1 0 1 0 0,-1-1-1 0 0,-2 0-31 0 0,2 0 33 0 0,1-1-1 0 0,-1 1 0 0 0,1 0 1 0 0,-1-1-1 0 0,1 0 1 0 0,0 1-1 0 0,0-1 1 0 0,0-1-1 0 0,0 1 0 0 0,1 0 1 0 0,-1-1-1 0 0,0-1-32 0 0,0-1 16 0 0,0 1 0 0 0,1 0-1 0 0,0-1 1 0 0,0 0-1 0 0,1 1 1 0 0,-1-1 0 0 0,1 0-1 0 0,0-3-15 0 0,0-4 0 0 0,1 0 0 0 0,1 0 0 0 0,0 0-1 0 0,0 1 1 0 0,1-1 0 0 0,1 1-1 0 0,0-1 1 0 0,2-1 0 0 0,-3 6-5 0 0,1 0 0 0 0,1 0-1 0 0,0 0 1 0 0,0 0 0 0 0,0 1-1 0 0,1 0 1 0 0,0-1 0 0 0,4-3 5 0 0,-7 9-4 0 0,1-1-1 0 0,-1 1 1 0 0,1 0-1 0 0,0 0 1 0 0,-1 0 0 0 0,1 0-1 0 0,0 0 1 0 0,0 1 0 0 0,0 0-1 0 0,3-2 5 0 0,-3 3-3 0 0,-1-1 0 0 0,1 1 0 0 0,-1-1 0 0 0,1 1 0 0 0,-1 0-1 0 0,1 0 1 0 0,-1 0 0 0 0,1 0 0 0 0,-1 1 0 0 0,0-1 0 0 0,1 1 0 0 0,-1-1 0 0 0,1 1-1 0 0,-1 0 1 0 0,0 0 0 0 0,0 0 3 0 0,1 0 0 0 0,0 1-1 0 0,0 0 1 0 0,0-1 0 0 0,-1 1-1 0 0,1 0 1 0 0,-1 0-1 0 0,1 0 1 0 0,-1 1-1 0 0,0-1 1 0 0,0 1 0 0 0,0-1-1 0 0,0 1 1 0 0,0 0-1 0 0,-1 0 1 0 0,2 1 2 0 0,-2 1 0 0 0,1-1 0 0 0,0 1 0 0 0,-1 0-1 0 0,0 0 1 0 0,0 0 0 0 0,0 0 0 0 0,0 3-2 0 0,-1 6 19 0 0,-1-1 1 0 0,0 1-1 0 0,0-1 1 0 0,-1 0-1 0 0,-1 1 0 0 0,-2 3-19 0 0,2-5 13 0 0,-1-1-1 0 0,-1 0 0 0 0,0 0 1 0 0,0 0-1 0 0,-1 0 0 0 0,0-1 0 0 0,-1 0-12 0 0,2-2 33 0 0,-1-1 0 0 0,0-1 0 0 0,0 1 0 0 0,0-1 0 0 0,-1 0 0 0 0,1-1 0 0 0,-1 1 0 0 0,-1-1 0 0 0,1-1 0 0 0,-1 1-33 0 0,2-3 89 0 0,1 0 0 0 0,-1 0 0 0 0,0 0 0 0 0,0-1-1 0 0,-4 1-88 0 0,9-2 25 0 0,0 0 0 0 0,-1 0-1 0 0,1-1 1 0 0,0 1-1 0 0,-1 0 1 0 0,1-1-1 0 0,0 1 1 0 0,0-1-1 0 0,-1 1 1 0 0,1-1 0 0 0,0 0-1 0 0,0 1 1 0 0,0-1-1 0 0,0 0 1 0 0,0 0-1 0 0,0 0 1 0 0,-1 0-25 0 0,1 0 37 0 0,-1-1-22 0 0,0 0 0 0 0,0 0 0 0 0,0-1 0 0 0,0 1 0 0 0,0 0 1 0 0,1-1-1 0 0,-1 1 0 0 0,1-1 0 0 0,0 1 0 0 0,0-1 0 0 0,0 0 0 0 0,0 0 0 0 0,0 0 0 0 0,0 1 0 0 0,1-1 0 0 0,-1 0 0 0 0,1 0 0 0 0,0 0 0 0 0,0 0-15 0 0,0-7 1 0 0,1 0-1 0 0,0 1 0 0 0,0-1 1 0 0,1 1-1 0 0,1-3 0 0 0,-1 7-4 0 0,0-1 1 0 0,0 0-1 0 0,0 1 0 0 0,0 0 0 0 0,1-1 1 0 0,0 1-1 0 0,0 0 0 0 0,1 0 0 0 0,-1 1 0 0 0,1-1 1 0 0,0 1-1 0 0,0-1 0 0 0,1 1 0 0 0,-1 1 1 0 0,1-1-1 0 0,0 1 0 0 0,0-1 0 0 0,0 1 1 0 0,0 1-1 0 0,1-1 0 0 0,-1 1 0 0 0,1 0 1 0 0,0 0-1 0 0,-1 1 0 0 0,1-1 0 0 0,0 1 0 0 0,0 0 1 0 0,0 1-1 0 0,0 0 0 0 0,0 0 0 0 0,0 0 1 0 0,0 0-1 0 0,-1 1 0 0 0,3 1 4 0 0,0 0-180 0 0,0 1 0 0 0,0 0 0 0 0,-1 0 0 0 0,1 1 0 0 0,-1 0 0 0 0,0 0 0 0 0,0 1 0 0 0,0 0 180 0 0,14 8-789 0 0,-19-12-774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5.0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16 883 2303 0 0,'0'0'310'0'0,"0"0"458"0"0,0 0 198 0 0,0 2 40 0 0,-1 5-448 0 0,0-1 0 0 0,0 1 0 0 0,-1-1 0 0 0,0 1-558 0 0,-2 10 1269 0 0,4-16-924 0 0,-2 3-195 0 0,1-1 948 0 0,0-2 4102 0 0,1-51-3744 0 0,4-137 168 0 0,10-51-710 0 0,-11 202-852 0 0,1-17 242 0 0,4-14-304 0 0,-7 60 19 0 0,-1 4-6 0 0,0 1 0 0 0,0-1 0 0 0,1 0 0 0 0,-1 0 0 0 0,1-2-13 0 0,-1 5 1 0 0,0 0 0 0 0,0 0 0 0 0,0 0 0 0 0,0 0 0 0 0,1 0 0 0 0,-1 0 0 0 0,0 0 1 0 0,0 0-1 0 0,0 0 0 0 0,0-1 0 0 0,0 1 0 0 0,0 0 0 0 0,0 0 0 0 0,0 0 0 0 0,0 0 0 0 0,0 0 0 0 0,0 0 0 0 0,0 0 0 0 0,0 0 0 0 0,0 0 0 0 0,0 0 0 0 0,0 0 0 0 0,0 0 0 0 0,0 0 0 0 0,0 0 0 0 0,0 0 0 0 0,0 0 0 0 0,0 0 0 0 0,1 0 0 0 0,-1 0 1 0 0,0 0-1 0 0,0 0 0 0 0,0 0 0 0 0,0 0 0 0 0,0 0 0 0 0,0 0 0 0 0,0 0 0 0 0,0 0 0 0 0,0 0 0 0 0,0 0 0 0 0,0 0 0 0 0,0 0 0 0 0,0 0 0 0 0,0 0 0 0 0,0 0 0 0 0,1 0-1 0 0,1-1 8 0 0,1 1-4 0 0,12 3-4 0 0,-9-1 0 0 0,-1-1 0 0 0,0 2 0 0 0,1-1 0 0 0,-1 0 0 0 0,0 1 0 0 0,3 3 0 0 0,29 21 0 0 0,-18-10 0 0 0,0 1 0 0 0,-1 0 0 0 0,0 2 0 0 0,-2 0 0 0 0,0 3 0 0 0,14 20 0 0 0,-3 2 0 0 0,-1 2 0 0 0,-3-8 0 0 0,-7-12 0 0 0,-1 3 0 0 0,40 77 0 0 0,-52-101 1 0 0,-1-3 1 0 0,0 1 0 0 0,0 0 0 0 0,0-1 0 0 0,1 0 0 0 0,0 2-2 0 0,-1-4 56 0 0,-2-1 19 0 0,1-1-2 0 0,2-1-42 0 0,0-1 0 0 0,-1 1 0 0 0,1-1 1 0 0,-1 0-1 0 0,0 0 0 0 0,0 0 0 0 0,0 0 1 0 0,0 0-1 0 0,-1 0 0 0 0,1-1 0 0 0,-1 1 0 0 0,0-1 1 0 0,1 1-1 0 0,-2-1 0 0 0,1 1-31 0 0,1-10 90 0 0,0 0-1 0 0,-1 0 1 0 0,-1-9-90 0 0,1-17 142 0 0,12-119 90 0 0,-7 98-8 0 0,2-24 122 0 0,6-4-346 0 0,-7 35 0 0 0,-5 32 0 0 0,1 0 0 0 0,1-3 0 0 0,8-22 39 0 0,8-34 69 0 0,-20 74-92 0 0,1 3-9 0 0,0 1-1 0 0,-1-1 0 0 0,1 0 0 0 0,0 0 0 0 0,0 0 0 0 0,1 1 0 0 0,-1-1 0 0 0,1 0-6 0 0,-2 2-203 0 0,0 1-78 0 0,0 0-8 0 0,0 0-208 0 0,0 0-854 0 0,0 0-368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6.0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9 2759 0 0,'0'0'126'0'0,"0"0"190"0"0,0 0 717 0 0,0 0 314 0 0,0 0 58 0 0,0-1-104 0 0,0-5-499 0 0,0 4-217 0 0,0 2-45 0 0,0 0-17 0 0,0 0-30 0 0,0 0-12 0 0,0 0-1 0 0,0 0-16 0 0,0 0-66 0 0,0 0-29 0 0,0 0-8 0 0,0 0-19 0 0,0 0-80 0 0,0 0-35 0 0,0 0-10 0 0,0 0 3 0 0,0 0 18 0 0,0 0 8 0 0,0 2 2 0 0,-6 23 425 0 0,3-18-476 0 0,2 0-1 0 0,-1 0 1 0 0,1 0 0 0 0,0 0-1 0 0,0 3-196 0 0,2 53 989 0 0,0 8 710 0 0,-9 64-1699 0 0,-8-3 1023 0 0,16-122-981 0 0,1-6-21 0 0,-1-1-1 0 0,0 1 1 0 0,0 0 0 0 0,-1 0-1 0 0,1 0-20 0 0,-2 16 214 0 0,4-19-129 0 0,10 5 26 0 0,-8-5-92 0 0,-1-2 0 0 0,9 1 4 0 0,-1-1 0 0 0,1 0 0 0 0,-1-1 1 0 0,1 0-1 0 0,9-4-23 0 0,-12 4 18 0 0,67-16 45 0 0,-18 6 12 0 0,25-12-75 0 0,-73 21 0 0 0,-1-1 0 0 0,0 0 0 0 0,0-1 0 0 0,0-1 0 0 0,-3 3-16 0 0,-1-1-1 0 0,0 0 1 0 0,0 0-1 0 0,4-4 17 0 0,-5 4-33 0 0,-3 3-99 0 0,-1 1-1 0 0,1-1 1 0 0,-1 0-1 0 0,1 1 1 0 0,-1-1-1 0 0,1 1 0 0 0,-1-1 1 0 0,0 0-1 0 0,1 1 1 0 0,-1-1-1 0 0,0 0 0 0 0,1 0 1 0 0,-1 1-1 0 0,0-1 1 0 0,0 0-1 0 0,0 0 0 0 0,1 1 1 0 0,-1-1-1 0 0,0 0 1 0 0,0 0 132 0 0,0 0-1207 0 0,0 1-976 0 0,0 0-3733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6.4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0 240 5063 0 0,'0'0'390'0'0,"0"0"-74"0"0,0 0 620 0 0,0 0 301 0 0,0 0 62 0 0,0 0-65 0 0,0 0-316 0 0,0 0-140 0 0,0 0-30 0 0,0 0-32 0 0,0 0-117 0 0,0 0-50 0 0,0 0-6 0 0,0 0-11 0 0,2 0-24 0 0,4-1-174 0 0,0-1 0 0 0,0 0 0 0 0,0 0 0 0 0,0-1 0 0 0,5-2-334 0 0,29-19 837 0 0,-26 16-601 0 0,7-5 443 0 0,7-8-679 0 0,-12 8 257 0 0,1 2 0 0 0,7-4-257 0 0,38-19 223 0 0,0 3-1 0 0,23-5-222 0 0,-74 32-370 0 0,1 0-1 0 0,-1 1 0 0 0,1 1 1 0 0,0-1-1 0 0,0 2 0 0 0,5-1 371 0 0,-16 2-1416 0 0,-1 0-324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6.8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1 461 8063 0 0,'0'0'366'0'0,"0"0"-5"0"0,0 0-109 0 0,0-2 391 0 0,3-9-48 0 0,0 0 0 0 0,1 1 1 0 0,1-1-1 0 0,-1 1 1 0 0,2 0-1 0 0,-1 0 0 0 0,1 0 1 0 0,1 1-1 0 0,0 0 0 0 0,0 0 1 0 0,1 0-1 0 0,0 1 1 0 0,2-1-596 0 0,11-9 378 0 0,0 1 1 0 0,1 1 0 0 0,1 1-1 0 0,0 2 1 0 0,3-1-379 0 0,213-100 945 0 0,-221 106-937 0 0,193-79-300 0 0,-165 73-1925 0 0,-21 8-4234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6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3679 0 0,'0'0'284'0'0,"0"0"80"0"0,0 0 1032 0 0,0 0 474 0 0,0 0 91 0 0,0 3-140 0 0,2 90 2796 0 0,9 50-2874 0 0,38 224 292 0 0,-29-237-2248 0 0,-18-118-961 0 0,-1 0 1 0 0,0 5 1173 0 0,-2-13-4295 0 0,-2 5-1269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8.1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61 420 2303 0 0,'0'0'102'0'0,"-1"2"-1"0"0,-8 12 1619 0 0,8-13 192 0 0,0 0 96 0 0,0 0-1786 0 0,1 0 1 0 0,-1 0-1 0 0,1-1 1 0 0,-1 1-1 0 0,1 0 1 0 0,-1 0-1 0 0,0-1 1 0 0,1 1-1 0 0,-1-1 1 0 0,0 1-1 0 0,1 0 0 0 0,-1-1 1 0 0,0 0-1 0 0,0 1 1 0 0,0-1-1 0 0,1 1 1 0 0,-1-1-1 0 0,0 0 1 0 0,0 1-223 0 0,0-2 80 0 0,1 1 0 0 0,-1 0 0 0 0,0-1 1 0 0,1 1-1 0 0,-1 0 0 0 0,1-1 1 0 0,-1 1-1 0 0,1-1 0 0 0,-1 1 0 0 0,1-1 1 0 0,-1 1-1 0 0,0-1-80 0 0,0-1 155 0 0,-1 0-29 0 0,0 0 0 0 0,0-1-1 0 0,0 1 1 0 0,1-1 0 0 0,-1 1-1 0 0,1-1 1 0 0,-1 0 0 0 0,1 1 0 0 0,0-1-1 0 0,0 0 1 0 0,0 0 0 0 0,0 0-1 0 0,1 0 1 0 0,-1-1-126 0 0,0-9 389 0 0,0 1-1 0 0,1-12-388 0 0,0 15 131 0 0,2-30 486 0 0,1 1 0 0 0,9-33-617 0 0,-9 55 156 0 0,0 0 1 0 0,1 0 0 0 0,1 0 0 0 0,1 1 0 0 0,0 0 0 0 0,3-3-157 0 0,-6 12 38 0 0,0 0 0 0 0,1 0 1 0 0,0 0-1 0 0,0 1 0 0 0,1-1 1 0 0,-1 1-1 0 0,1 0 0 0 0,0 0 1 0 0,0 1-1 0 0,1 0 0 0 0,0-1 1 0 0,-1 2-1 0 0,1-1 0 0 0,1 1 1 0 0,4-2-39 0 0,-7 4 0 0 0,-1 0 1 0 0,1 0-1 0 0,0 0 1 0 0,0 1-1 0 0,0 0 1 0 0,0 0 0 0 0,0 0-1 0 0,0 0 1 0 0,0 1-1 0 0,0-1 1 0 0,-1 1 0 0 0,1 0-1 0 0,0 0 1 0 0,0 1-1 0 0,-1-1 1 0 0,1 1-1 0 0,0 0 1 0 0,-1 0 0 0 0,0 0-1 0 0,3 2 0 0 0,1 1 0 0 0,0 0 0 0 0,-1 1 0 0 0,1 0 0 0 0,-1 0 0 0 0,0 0 0 0 0,-1 1-1 0 0,0 0 1 0 0,0 0 0 0 0,0 1 0 0 0,1 3 7 0 0,-1 1 0 0 0,0-1 0 0 0,-1 1-1 0 0,0 0 1 0 0,-1 0 0 0 0,-1 0 0 0 0,1 0 0 0 0,-2 1 0 0 0,0-1-1 0 0,0 10-6 0 0,-2-6 97 0 0,0 1 0 0 0,0 0 0 0 0,-2-1-1 0 0,0 0 1 0 0,-1 1 0 0 0,-1-1 0 0 0,-4 12-97 0 0,4-18 122 0 0,1 0 1 0 0,-1-1 0 0 0,0 1 0 0 0,-1-1 0 0 0,0 0 0 0 0,-1-1 0 0 0,0 1 0 0 0,-1 0-123 0 0,3-5 91 0 0,1 0 0 0 0,-1 0-1 0 0,0 0 1 0 0,0-1 0 0 0,0 1 0 0 0,-1-1 0 0 0,1-1-1 0 0,-1 1 1 0 0,1-1 0 0 0,-1 0 0 0 0,0 0 0 0 0,0 0-1 0 0,0-1 1 0 0,-5 1-91 0 0,3-1 119 0 0,1-1 1 0 0,-1 0-1 0 0,0 0 0 0 0,0 0 1 0 0,1-1-1 0 0,-3-1-119 0 0,6 1 29 0 0,1 0 1 0 0,0 0-1 0 0,-1 0 1 0 0,1 0-1 0 0,0-1 1 0 0,0 1-1 0 0,0-1 0 0 0,0 0 1 0 0,0 0-1 0 0,0 0 1 0 0,1 0-1 0 0,-1 0 1 0 0,0-1-1 0 0,-1-2-29 0 0,-1-1 12 0 0,0 0-1 0 0,0-1 1 0 0,1 0 0 0 0,0 1-1 0 0,0-1 1 0 0,1-1 0 0 0,0 1-1 0 0,0 0 1 0 0,1-1 0 0 0,0 0-1 0 0,0-1-11 0 0,0-1-4 0 0,1 1 0 0 0,1-1-1 0 0,0 0 1 0 0,0 0 0 0 0,1 0-1 0 0,0 0 1 0 0,1 0 0 0 0,0 1-1 0 0,0-1 1 0 0,1 1 0 0 0,0-1 0 0 0,1 1-1 0 0,1-1 5 0 0,-2 2-10 0 0,2 0 0 0 0,-1 1 0 0 0,1 0 0 0 0,1 0 0 0 0,-1 0-1 0 0,1 0 1 0 0,0 1 0 0 0,0 0 0 0 0,1 1 0 0 0,0-1 0 0 0,0 1 0 0 0,0 0-1 0 0,1 1 1 0 0,0 0 0 0 0,-1 0 10 0 0,1 1-4 0 0,0 0 0 0 0,0 0 1 0 0,0 1-1 0 0,0 0 0 0 0,0 1 0 0 0,0 0 0 0 0,1 0 0 0 0,-1 1 1 0 0,0 0-1 0 0,1 0 0 0 0,-1 1 0 0 0,0 0 0 0 0,0 1 0 0 0,0-1 1 0 0,0 2-1 0 0,0-1 0 0 0,0 1 0 0 0,0 0 0 0 0,2 2 4 0 0,1 1-5 0 0,0 0 1 0 0,-1 0-1 0 0,0 1 0 0 0,-1 1 0 0 0,0 0 0 0 0,0 0 0 0 0,0 0 0 0 0,-1 1 1 0 0,-1 1-1 0 0,1-1 0 0 0,-1 1 0 0 0,-1 0 0 0 0,1 3 5 0 0,-1-2 0 0 0,-1 0 0 0 0,0 1 0 0 0,0-1 0 0 0,-1 1 0 0 0,-1 0 0 0 0,0 0 0 0 0,-1 1 0 0 0,0-1 0 0 0,-1 0 0 0 0,0 10 0 0 0,-1-10 23 0 0,-1-1-1 0 0,0 1 1 0 0,-1-1-1 0 0,-1 0 1 0 0,1 0-1 0 0,-2 0 1 0 0,-4 10-23 0 0,6-16 25 0 0,0 0 0 0 0,-1 0 0 0 0,0-1 0 0 0,0 1 0 0 0,0-1 0 0 0,-1 0 0 0 0,1 0 0 0 0,-1 0 0 0 0,0 0 1 0 0,0 0-1 0 0,0-1 0 0 0,-1 0 0 0 0,1 0 0 0 0,-1 0 0 0 0,1-1 0 0 0,-1 1 0 0 0,-5 1-25 0 0,3-2 43 0 0,0 0 0 0 0,-1-1 1 0 0,1 0-1 0 0,-1 0 0 0 0,1 0 0 0 0,-1-1 0 0 0,1 0 1 0 0,-1-1-1 0 0,1 1 0 0 0,-1-2 0 0 0,1 1 0 0 0,-1-1 0 0 0,1 0 1 0 0,0 0-1 0 0,0-1 0 0 0,0 0 0 0 0,0 0 0 0 0,1-1 0 0 0,-2 0-43 0 0,-2-3 29 0 0,0 1 0 0 0,1-1 0 0 0,0-1-1 0 0,0 0 1 0 0,1 0 0 0 0,0-1 0 0 0,1 1-1 0 0,-1-2 1 0 0,2 1 0 0 0,-1-1 0 0 0,1 0-1 0 0,1-1-28 0 0,-1-2 4 0 0,0 0 0 0 0,2-1 0 0 0,-1 1 0 0 0,2-1 0 0 0,0 0 0 0 0,0 0 0 0 0,2 0 0 0 0,0 0 0 0 0,0 0 0 0 0,1 0 0 0 0,1 0 0 0 0,0-1 0 0 0,4-12-4 0 0,-2 12-20 0 0,0 0 0 0 0,2 0-1 0 0,0 0 1 0 0,0 1 0 0 0,1-1-1 0 0,1 2 1 0 0,2-4 20 0 0,-3 8-12 0 0,0 0-1 0 0,0 0 1 0 0,1 0 0 0 0,1 1 0 0 0,-1 0-1 0 0,1 1 1 0 0,0-1 0 0 0,1 1-1 0 0,0 1 1 0 0,5-3 12 0 0,-9 6-4 0 0,0 0 0 0 0,0 1 0 0 0,0 0 1 0 0,0 0-1 0 0,0 1 0 0 0,0-1 0 0 0,1 1 0 0 0,-1 0 0 0 0,1 0 0 0 0,4 1 4 0 0,-6 0-2 0 0,1 0 0 0 0,-1 0 0 0 0,0 1 0 0 0,1 0 0 0 0,-1 0 1 0 0,0 0-1 0 0,0 0 0 0 0,0 1 0 0 0,0 0 0 0 0,0-1 0 0 0,0 1 0 0 0,0 1 0 0 0,3 1 2 0 0,-3 0 0 0 0,1 0 0 0 0,-1 0 0 0 0,0 0 0 0 0,0 0 0 0 0,0 1 0 0 0,-1 0 0 0 0,1-1 0 0 0,-1 1 0 0 0,0 0 0 0 0,-1 1 0 0 0,1-1 0 0 0,0 2 0 0 0,1 5 0 0 0,-1-1 0 0 0,0 1 0 0 0,-1 0 0 0 0,0 1 0 0 0,-1 5 0 0 0,0 5 0 0 0,-2 0 0 0 0,-1 0 0 0 0,-1 0 0 0 0,-3 12 0 0 0,5-29 0 0 0,-2 9-1 0 0,-1 1 0 0 0,0 0 0 0 0,-1-1 1 0 0,-1 0-1 0 0,0 0 0 0 0,-5 7 1 0 0,7-14 12 0 0,0-1 0 0 0,-1 1 0 0 0,-1-1-1 0 0,1 0 1 0 0,-1 0 0 0 0,0-1 0 0 0,-1 0 0 0 0,1 0 0 0 0,-1 0 0 0 0,0-1 0 0 0,-1 0-1 0 0,-3 2-11 0 0,8-5 18 0 0,-1-1 0 0 0,1 1-1 0 0,-1-1 1 0 0,1 0-1 0 0,-1 0 1 0 0,1 0-1 0 0,-1-1 1 0 0,0 1-1 0 0,0-1 1 0 0,1 0 0 0 0,-1 0-1 0 0,0 0 1 0 0,-2-1-18 0 0,0 0 36 0 0,1 0 1 0 0,0-1 0 0 0,0 1 0 0 0,0-1-1 0 0,0 0 1 0 0,0-1 0 0 0,0 1-1 0 0,1-1 1 0 0,-2-1-37 0 0,-1-1 50 0 0,0-1 0 0 0,0 0 0 0 0,0-1-1 0 0,0 1 1 0 0,1-1 0 0 0,1 0 0 0 0,-1-1 0 0 0,1 0-1 0 0,0 0 1 0 0,1 0 0 0 0,-1-1-50 0 0,0-3 11 0 0,1 0-1 0 0,1 0 0 0 0,-1 0 1 0 0,2-1-1 0 0,0 1 1 0 0,0-1-1 0 0,1-6-10 0 0,1 2 0 0 0,0 1 0 0 0,1-1 0 0 0,1 0 0 0 0,1 0 0 0 0,1-6 0 0 0,-2 16 53 0 0,1 0 0 0 0,-1 0 0 0 0,1 0 0 0 0,0 0 0 0 0,1 0 0 0 0,-1 1-1 0 0,2-1 1 0 0,1-1-53 0 0,-3 3-285 0 0,1 1 0 0 0,0 0 1 0 0,0 0-1 0 0,1 0 0 0 0,-1 0 285 0 0,0 1-1006 0 0,-1 1 0 0 0,1 0 1 0 0,0 0-1 0 0,-1 0 1 0 0,1 0-1 0 0,0 1 0 0 0,1-1 1006 0 0,6 0-7572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9.3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653 46 3223 0 0,'0'0'407'0'0,"0"0"500"0"0,0 0 223 0 0,0 0 44 0 0,0 0-73 0 0,0 0-340 0 0,0-2-149 0 0,0-15 2120 0 0,0 16-2228 0 0,0 1-66 0 0,0 0-29 0 0,0 0-8 0 0,-1-2-19 0 0,-1-1-318 0 0,1 2 80 0 0,-1-1-1 0 0,1 0 0 0 0,0 1 1 0 0,0-1-1 0 0,-1 1 0 0 0,1-1 1 0 0,-1 1-1 0 0,1 0 0 0 0,-2-1-143 0 0,0 1 98 0 0,0 0 0 0 0,0 0-1 0 0,1 0 1 0 0,-1 0-1 0 0,0 1 1 0 0,0 0 0 0 0,0-1-1 0 0,0 1 1 0 0,1 0 0 0 0,-1 0-1 0 0,0 0 1 0 0,0 1 0 0 0,0-1-1 0 0,0 1 1 0 0,1 0 0 0 0,-1 0-1 0 0,0 0 1 0 0,0 0-1 0 0,-1 1-97 0 0,-7 3 232 0 0,1 1-1 0 0,-1 1 0 0 0,1 0 0 0 0,0 0-231 0 0,0 1 163 0 0,-139 98 994 0 0,133-93-1152 0 0,1 0-1 0 0,1 1 1 0 0,-11 14-5 0 0,5-6-2 0 0,9-9 2 0 0,0 0 0 0 0,2 1 0 0 0,-1 1 0 0 0,2-1 0 0 0,0 2 0 0 0,1-1 0 0 0,0 1 0 0 0,0 3 0 0 0,3-5 0 0 0,4-9 0 0 0,1-2 0 0 0,2 8 0 0 0,3-2 0 0 0,-3-7 2 0 0,-1 0 0 0 0,0 0 0 0 0,1-1 0 0 0,-1 1 1 0 0,1 0-1 0 0,0-1 0 0 0,0 0 0 0 0,-1 0 0 0 0,1 0 0 0 0,0 0 0 0 0,0 0 0 0 0,0-1 0 0 0,1 1-2 0 0,7 0 18 0 0,0 0-1 0 0,12-1-17 0 0,-14 0 2 0 0,6-1 22 0 0,0 0-1 0 0,13-4-23 0 0,-17 3 16 0 0,0 0 1 0 0,0 1-1 0 0,1 0 0 0 0,-1 1 0 0 0,7 1-16 0 0,-6 0 50 0 0,0 1 0 0 0,0 1-1 0 0,0 0 1 0 0,0 1 0 0 0,8 3-50 0 0,-13-4 41 0 0,-1 1-1 0 0,0-1 1 0 0,1 1 0 0 0,-1 0 0 0 0,-1 0-1 0 0,1 1 1 0 0,-1 0 0 0 0,1 0-1 0 0,-1 0 1 0 0,0 1-41 0 0,-3-3 72 0 0,1 1 0 0 0,-1 0 0 0 0,0 0 0 0 0,0 0 0 0 0,0 2-72 0 0,2 2 111 0 0,-3-5-47 0 0,0 1 1 0 0,0 0-1 0 0,0 0 0 0 0,0 0 1 0 0,-1-1-1 0 0,0 1 0 0 0,1 0 1 0 0,-1 0-1 0 0,-1 0 0 0 0,1 0 1 0 0,-1 3-65 0 0,0 6 149 0 0,0-5-48 0 0,0 1-1 0 0,0-1 1 0 0,-1 1-1 0 0,0-1 1 0 0,0 0 0 0 0,-1 0-1 0 0,-2 6-100 0 0,4-12 16 0 0,-6 15 156 0 0,-1 0 0 0 0,-1 0 0 0 0,0-1 0 0 0,-7 8-172 0 0,-4 3 338 0 0,-1-1 1 0 0,-2-1-1 0 0,-21 19-338 0 0,32-34 61 0 0,0-1 0 0 0,0 0 0 0 0,-1-1 0 0 0,0 0 0 0 0,0-1 0 0 0,-1 0 0 0 0,0-1 0 0 0,0-1 0 0 0,-12 3-61 0 0,-6-1 65 0 0,-1-1 0 0 0,0-2 0 0 0,-2-1-65 0 0,-99 1-516 0 0,132-4-83 0 0,2 0 415 0 0,0 0 0 0 0,-1 0 0 0 0,1 0 0 0 0,0 0 0 0 0,-1 0 1 0 0,1 0-1 0 0,0 0 0 0 0,0 0 0 0 0,-1 0 0 0 0,1 0 0 0 0,0-1 0 0 0,0 1 0 0 0,-1 0 0 0 0,1 0 0 0 0,0 0 0 0 0,0 0 0 0 0,0-1 0 0 0,-1 1 0 0 0,1 0 0 0 0,0 0 0 0 0,0-1 1 0 0,0 1 183 0 0,0-6-1758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30.5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286 1 1375 0 0,'0'0'320'0'0,"0"0"806"0"0,0 0 350 0 0,0 0 76 0 0,0 0-111 0 0,0 0-524 0 0,0 0-226 0 0,0 0-47 0 0,0 0-21 0 0,0 0-47 0 0,0 0-22 0 0,0 0-2 0 0,0 0-6 0 0,0 0-28 0 0,0 0-7 0 0,0 0-6 0 0,0 0-17 0 0,0 0-68 0 0,-1 1-32 0 0,-15 35 1026 0 0,1 1 0 0 0,-5 19-1414 0 0,0 3 571 0 0,5-18 177 0 0,-4 27-748 0 0,16-57 27 0 0,-10 48 118 0 0,-2-2 0 0 0,-18 40-145 0 0,-59 126 208 0 0,87-208-193 0 0,1 0 1 0 0,0 0-1 0 0,1 0 0 0 0,0 8-15 0 0,-1 2 15 0 0,3-21 45 0 0,1 3 12 0 0,0-6-68 0 0,0 0 1 0 0,0-1-1 0 0,0 1 0 0 0,0-1 1 0 0,1 1-1 0 0,-1 0 0 0 0,0-1 0 0 0,0 1 1 0 0,0-1-1 0 0,1 1 0 0 0,-1-1 1 0 0,0 1-1 0 0,0-1 0 0 0,1 1 0 0 0,-1-1 1 0 0,0 1-1 0 0,1 0-4 0 0,1 1 10 0 0,4 6 33 0 0,-4-7-39 0 0,-1 0 0 0 0,1 1 0 0 0,0-1 1 0 0,0 0-1 0 0,0 0 0 0 0,0 0 1 0 0,1 0-1 0 0,-1 0 0 0 0,0 0 0 0 0,2 0-4 0 0,25 4 60 0 0,-13-3-26 0 0,44 7-7 0 0,1-2-27 0 0,33 4 107 0 0,-58-5-81 0 0,-17-2 56 0 0,13 1-82 0 0,-26-4 18 0 0,1-1 0 0 0,0 0 0 0 0,0 0 0 0 0,0-1 0 0 0,0 0 0 0 0,4-1-18 0 0,-10 2 2 0 0,10-2 43 0 0,0-1 1 0 0,-1 0 0 0 0,1 0-1 0 0,-1-1 1 0 0,0 0 0 0 0,0-1 0 0 0,5-4-46 0 0,-6 3 53 0 0,0-1 0 0 0,0 0 1 0 0,-1-1-1 0 0,6-7-53 0 0,-10 11-134 0 0,0-1-1 0 0,0 1 1 0 0,-1-1-1 0 0,0 0 1 0 0,0-1-1 0 0,0 1 0 0 0,-1 0 1 0 0,0-1-1 0 0,2-4 135 0 0,-4 9-554 0 0,0 1-785 0 0,0 0-336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30.9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0 146 2303 0 0,'0'0'391'0'0,"0"0"800"0"0,0 0 346 0 0,0 0 67 0 0,0 0-88 0 0,0 0-440 0 0,0 0-196 0 0,0 0-43 0 0,0 0-25 0 0,0 0-84 0 0,0 0-37 0 0,0 0-10 0 0,0 0-15 0 0,0 0-62 0 0,0 0-27 0 0,2-1-8 0 0,25-8 524 0 0,-13 4-526 0 0,0 1 0 0 0,4-1-567 0 0,19-4 1599 0 0,26-11-1599 0 0,13-3 594 0 0,-46 16-528 0 0,-7 0 32 0 0,12-1-98 0 0,28-3-74 0 0,61-9-285 0 0,-110 18-261 0 0,1 0 0 0 0,1-2 620 0 0,11-4-3801 0 0,-26 8-2085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31.3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46 149 3679 0 0,'-1'-1'284'0'0,"-15"-14"4147"0"0,-12-7-4431 0 0,27 21 765 0 0,1 1-145 0 0,0 0-32 0 0,0 0-16 0 0,0 0-49 0 0,0 0-19 0 0,0 0-7 0 0,0 0-10 0 0,2 0-40 0 0,10-1-79 0 0,0 1 1 0 0,-1 1 0 0 0,1 0-1 0 0,-1 0 1 0 0,3 2-369 0 0,5 0 1015 0 0,11 0-1015 0 0,24-4 1802 0 0,0-1 0 0 0,47-10-1802 0 0,-87 11 183 0 0,52-8 662 0 0,-1-3 1 0 0,39-13-846 0 0,0-6 326 0 0,-75 23-307 0 0,0 1 0 0 0,0 1 0 0 0,7 1-19 0 0,-3 3-1194 0 0,-16 2-105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5:36:09.05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4982 8643 15263 0,'0'0'672'0,"0"0"144"0,0 0-656 0,0 0-160 16,0 0 0-16,-4 6 0 0,4-6 560 0,-4 8 80 15,4-8 0-15,0 0 16 0,0 0 64 0,0 0 16 16,0 0 0-16,0 0 0 0,0 0 48 0,0 0 16 16,0 0 0-16,0 0 0 0,-1-8-96 0,1 2-32 0,1-5 0 0,1 1 0 15,0-4 16-15,2 0 0 16,-1-1 0-16,1-3 0 0,1-3-32 0,2-2 0 0,0-6 0 0,1 2 0 16,-3-1-144-16,0 0-16 15,0-4-16-15,1-3 0 0,0-1-144 0,0 0-16 0,-1 1-16 0,0-1 0 16,1 1-32-16,1 2 0 15,-1 1 0-15,0 3 0 0,1-3-80 0,-1 6 0 16,2 4-16-16,-3 1 0 0,0 3-48 0,0 3 0 0,-1 4 0 0,1-1 0 16,0 7-128-16,-5 5 0 0,0 0 144 0,9 1-144 15,0 3 176-15,1 8-48 0,-1 2 0 0,0 7 0 16,-2 2 0-16,2 3 0 0,2 3 0 0,-3 6 0 16,0 2-128-16,0 1 0 0,2 7 0 0,-1-3 0 15,-2 0 0-15,2-3 0 0,1-3 0 0,1-3 0 0,-1-4 0 16,0-4 0-16,3-2 0 0,-3-4 0 0,1-2 0 0,3-4 0 15,-2-2 0-15,2-3 128 0,-2-2 272 0,4-3 48 16,-4-6 16-16,2-1 0 0,2-3-16 0,-1-2-16 16,0-5 0-16,0-4 0 0,3-4-48 15,-1-4 0-15,-3-5 0 0,1 1 0 0,0-6 64 0,0-5 0 16,3-1 0-16,-3-3 0 0,1-6 0 0,-2-4 16 16,-2-6 0-16,1 3 0 0,0 1-48 0,1 1-16 15,0 1 0-15,1 5 0 0,-2 3-112 0,-1 8-32 16,0 5 0-16,-2 4 0 0,-2 4-256 0,1 5 0 15,-4 4 128-15,1-3-128 16,-1 6-560-16,-1 9-160 0,-4 5-48 0,0 0-12656 16,8 0-2528-16</inkml:trace>
  <inkml:trace contextRef="#ctx0" brushRef="#br0" timeOffset="4163.02">1891 10224 8287 0,'0'0'368'0,"-7"4"80"15,-2-4-448-15,1 1 0 0,8-1 0 0,-7 3 0 0,7-3 1536 0,-11 1 240 16,5 1 32-16,6-2 16 0,0 0-848 0,0 0-160 16,0 0-48-16,0 0 0 0,-9 2 0 0,9-2 0 15,0 0 0-15,0 0 0 0,0 0-256 0,-5-7-48 16,1 0-16-16,2-1 0 0,1-1-64 0,1 9-32 15,-3-10 0-15,2 0 0 0,1 10-32 0,-4-9-16 16,1-3 0-16,0 5 0 0,-3-6-16 0,1 3 0 16,0 1 0-16,0-2 0 0,-2 0 32 0,0-1 16 0,1 0 0 0,1 1 0 15,-4-3 16-15,3 0 0 16,-1 0 0-16,1 1 0 0,1-1-112 0,2-1-32 0,-1 0 0 0,2-2 0 16,-1-3-80-16,-1-1-128 0,-1 1 176 0,0-1-176 15,-1-4 192-15,0 2-192 0,-3-1 192 0,1-5-192 16,0-1 224-16,2 0-64 0,-2 0-16 0,3 1 0 15,-4-1 48-15,3-1 0 0,0-1 0 0,-1 1 0 16,0 2-48-16,-1-1 0 0,-1-2 0 0,0 1 0 16,-1 0-16-16,-3-4-128 0,2 1 192 0,-2-2-64 15,2-1 0-15,-1 2 0 0,1-1 0 0,0-1 0 16,2 3 64-16,0-2 0 0,-3 0 0 0,3-1 0 16,2-4-48-16,0 0 0 0,2 3 0 0,0-1 0 15,1-3-144-15,2-3 0 0,-1 4 144 0,3-7-144 16,-2 3 0-16,2-4 0 0,0 2 0 0,0 0 0 15,-1-3 0-15,1-1 0 0,1 4 0 0,1 1 0 16,0-5 0-16,1 4 0 0,3 4 0 0,1-3 0 0,-3 0 0 16,1-2 0-16,1 1 0 0,1 2 0 0,-1-3 0 0,2 4 0 15,1-5 0-15,0 6 0 0,3-1 0 0,1 4 0 16,1 0 0-16,-1 0 0 0,2 2 0 0,-1 1 0 16,-1 0 0-16,2 2-128 0,3 0 128 0,2 0 0 15,2 2 0-15,1 0 0 0,-1-5 0 0,5-1 0 16,2 1-128-16,1 1 128 0,1 1 0 0,2-1 0 15,4 1 0-15,-1 1 0 0,-1-1 0 0,2 0 0 16,3 1 0-16,-3 0-128 0,-3-1 128 0,1 1 0 16,2 2 0-16,1 3-128 0,1-2 128 0,1 0 0 0,1 7 0 15,1-1 0-15,4 3 0 0,-3 2 0 16,1-2 0-16,0 1-128 0,0 2 128 0,-1 0 0 0,1 2 0 16,-1 0 0-16,-1 0 0 0,1 3 0 0,3 0 0 0,2 0 0 15,2 1 0-15,0-2 0 0,4 1 0 0,-3 0-128 16,-6 1 128-16,5-1 0 0,1 2 0 0,2-1 0 15,1-1 0-15,0 1 0 0,3-2 0 0,-1 1 0 16,0-1 0-16,-1 0 0 0,-2 1 0 0,1 0 0 16,-1 0 0-16,3 1 0 0,1 2 0 0,-1-3 0 15,1 1 0-15,2-1 0 0,-3-2 0 0,2 4 0 16,-3-2 0-16,3 0-128 0,2 1 128 0,2 3 0 16,1-2 0-16,2-2 0 0,-3 1 0 0,1-2 0 15,1 0 0-15,-2 1 0 0,0-1 0 0,2 2 0 16,3 4 0-16,-1 1 0 0,1-3 0 0,-4-1 0 0,1-1 0 15,1 0 0-15,-2 2 0 0,3 4 0 0,2-4 0 16,0 3 0-16,1-2 0 0,-2-1 0 0,1 1 0 0,-2-2 0 16,-1 6 0-16,2-4 0 0,3 1 0 0,1 1 0 15,1 3 0-15,0-3 0 0,-4 3 0 0,1-3 0 16,0 1 0-16,2-2 0 0,4 4 0 0,1 1 0 16,-1-2 0-16,0 2-128 0,-1-4 128 0,1 3 0 15,1-2 0-15,3 1 0 0,5 0 0 0,-3 2 0 16,-3-4 0-16,3 4-128 0,-1-1 128 0,3 1 0 15,2 0 0-15,-3-4 0 0,-3 0 0 0,3 3 0 16,-1-1 0-16,0 3 0 0,6-1 0 0,-2-2 0 16,-3 0 0-16,1 2 0 0,0-2 0 0,6 2 0 0,-3 2 0 15,1-3 0-15,-4-2 0 0,3 4 0 16,-1 0 0-16,6 1 0 0,5-1 0 0,0-1 0 0,-2-7 0 0,0 7 0 16,2 4 0-16,2 0 0 0,2-2 0 0,-5-1 128 15,-2 2-128-15,1 2 0 0,3 2 0 0,-2-2 0 16,0-1 0-16,1 0 0 0,-1 1 0 15,4 2 0-15,0 3 0 0,-1-2 0 0,-1-3 0 0,0 1 0 16,0 3 0-16,6 0 0 0,0 1 0 0,-1-4 0 16,-3-1 0-16,3 1 0 0,1 2 0 0,0 1 0 15,-2-2 0-15,0 3 0 0,1 2 0 0,1-2-128 16,6-1 128-16,-2-1 0 0,-4-1 0 0,-2 2 0 16,4 1 0-16,-3 4 0 0,5-6 0 0,-3 1 0 15,-1 0 0-15,6 1 0 0,0-1 0 0,-2-3 0 16,-6-1 0-16,2 0 0 0,0 4 0 0,3-2 0 15,-3-3 0-15,0 1 0 0,-3 1 0 0,3 2 0 0,4 2 0 0,-6-2 0 16,-1-5 0-16,-1 4 0 0,-1 0 0 0,3 2 0 16,2 0 0-16,0 0 0 0,-4-4 0 0,2 1 0 15,-2 1 0-15,0 1 128 0,0 0-128 0,-1 0 0 16,0 2 0-16,1-1 0 0,4-1 0 16,-4-1 0-16,-5 1 0 0,-1 3 0 0,0 1 0 0,1 0 0 15,4 2 0-15,-4-1 0 0,0 2 0 0,0-2 0 16,0 0 0-16,3 0 0 0,2 3 0 0,-4 0 0 15,-2-1 0-15,1 3 0 0,1-3 0 0,2 1 0 16,-2-2 0-16,-1 1 128 0,-1 2-128 0,1-3 0 16,2 3 0-16,-1-3 0 0,-4 1 0 0,0-1 0 15,-1 5 0-15,0-1 0 0,2-2 0 0,-5-2 0 0,1 4 0 16,-3-2 0-16,-1 3 0 0,5 2 0 0,0 0 0 0,0-3 0 16,-2-6 0-16,-1 6 0 0,0 1 0 0,3 0 0 15,3 0 0-15,-2 0 0 0,0 3 0 0,-2-3 0 16,-1-2 0-16,3 1 0 0,3 1 0 0,-4-1 0 15,-7-1 0-15,0 4 0 0,-2 0 0 0,0-1 0 16,1 2 0-16,0-2 0 0,1-1 0 0,-3 4 0 16,-4-1 0-16,-3 0 0 0,3 0 0 0,0-1 0 15,-3-2 0-15,0 3 0 0,-6-3 0 0,1 2 0 16,-1 3 0-16,0 3 0 0,-1 0 0 0,0-2 0 16,-1-2 0-16,-5-2 0 0,-3 0 0 0,0 0 0 15,-2 4 0-15,-1 1 128 0,-2 0-128 0,2 1 0 16,3-3 0-16,-3-1 0 0,0 2 0 0,-4 1 0 15,-3 1 0-15,-3 3 0 0,0-3 0 0,-2-1 0 16,1-1 0-16,-1 2 0 0,-2-1 0 0,3 1 0 16,1 1 0-16,-2 1 0 0,-3 3 0 0,0-4 0 0,-2-4 0 0,-1 0 0 15,-5-2 0-15,0 3 0 0,-3 1 0 0,-1-1 0 16,0 1 0-16,-2-2 0 0,-2-1 0 0,-2-1 0 16,0 1 0-16,-1 3 0 0,-1 3 0 0,-1 1 0 15,-3-2 0-15,0 1 128 0,0 2-128 0,0-2 0 16,-2 0 0-16,1 0 0 0,0 2 0 0,0 1 0 15,-1-1 128-15,-2 2-128 0,1-5 0 0,-3 2 0 16,0-3 0-16,1-1 0 0,-1 4 0 0,-1 0 0 16,0-5 0-16,-5 3 0 0,-1-4 0 0,-1 4 0 15,0 1 0-15,-1-1 128 0,0 5-128 0,0-5 0 16,-3-1 0-16,0 2 0 0,-1-1 0 0,0 0 0 16,-4-1 0-16,3 4 0 0,-2-1 0 0,-1-1 0 0,0-3 0 0,-1-2 0 15,-1 0 0-15,-1 0 0 0,1 1 0 0,0 1 0 16,-3-2 0-16,3 0 128 0,-2 2-128 0,-1-2 0 15,0 0 0-15,-1 2 144 0,0-2-144 0,-2 1 0 16,2 1 128-16,-1-1-128 0,-2 1 0 0,0 0 0 16,0-2 128-16,2 0-128 0,-2-1 0 0,0 2 0 15,0-1 128-15,0 1-128 0,2 1 0 0,-3-1 0 16,-3 0 176-16,2 0-32 0,-2-4 0 0,2 2 0 16,-3 1-144-16,1 1 0 0,0 1 0 0,0-4 0 15,0 1 0-15,1 0 0 0,-1 0 0 0,1 1 0 16,-1 0 0-16,4 1 0 0,-3 1 0 0,-1-2 0 15,-1-2 0-15,1 0 0 0,3 0 0 0,-2 0 0 16,0 0 0-16,1-2 0 0,-2 0 144 0,1-1-144 16,-2-1 208-16,0 4-16 0,-1-1-16 0,-1 1 0 15,-2 0-48-15,-1 2 0 0,-1-3 0 0,1 0 0 0,-2 2 16 0,5 0 0 16,-5 0 0-16,0 1 0 0,0 1-144 0,2 0 0 16,1-1 0-16,3-1 0 0,-1-3 0 0,0 3 0 15,1 3 0-15,1-1 0 0,-5-4 160 0,0 4 0 16,-1 0 0-16,0 0 0 0,-3-1 64 0,0 0 16 15,1 0 0-15,-1 0 0 0,0 2-48 0,2-2-16 16,-1-1 0-16,2 1 0 0,0-3-176 0,2 1 160 16,1-2-160-16,4 2 160 0,1-2-160 0,2 1 0 15,1 2 144-15,2 1-144 16,-1 0-1472-16,3 2-352 0,4-2-80 0</inkml:trace>
  <inkml:trace contextRef="#ctx0" brushRef="#br0" timeOffset="7557.44">21696 11627 7599 0,'0'0'320'0,"0"0"96"0,0 0-416 0,0 0 0 0,5-1 0 0,1-3 0 16,-6 4 368-16,6-5-16 0,-6 5 0 0,0 0 0 15,5-4 32-15,-5 4 16 0,6-4 0 0,-6 4 0 16,0 0 272-16,0 0 48 0,0 0 16 0,0 0 0 16,0 0-96-16,0 0-32 0,0 0 0 0,0 0 0 15,0 0-256-15,0 0-48 0,0 0-16 0,0 0 0 16,5 7-96-16,-3 2 0 0,-2-2-16 0,0 5 0 15,0-3 80-15,-4 3 32 0,2 4 0 0,-2-1 0 0,-1 0-16 0,-1 3 0 16,-1 3 0-16,0 1 0 0,-4 2 0 16,0 4 0-16,0 1 0 0,-2 1 0 0,-1 1 16 0,0 2 0 15,-4-1 0-15,3-1 0 0,-3 1 48 0,0 1 16 16,0 0 0-16,1 0 0 0,-1-3 32 0,0 3 16 16,-1 0 0-16,-3 2 0 0,1-5-80 0,-1 2 0 15,1 3-16-15,-2 0 0 0,2-5-128 0,0 3-32 16,0-1 0-16,0-1 0 0,-3-2-16 0,1 3-128 15,0-3 192-15,0 1-64 0,-2 1-128 0,-1-2 128 16,-2 2-128-16,-2 0 128 0,3 0 0 0,-1-3 0 16,-1 1 0-16,-2-2 0 0,-1 1-128 0,-1-2 160 15,0 1-160-15,-1-1 160 0,0-2 0 0,1-3 0 16,1 0 0-16,0 0 0 0,0 0-160 0,1 0 0 16,-3-2 0-16,3-1 128 0,-1-1 0 0,3-2 0 15,-1 0 0-15,1 0 0 0,3-1-128 0,-2 0 192 16,1-2-192-16,3 0 192 0,-3 4-192 0,3-6 128 15,0 0-128-15,1 0 128 0,0 0-128 0,-1 2 0 0,2-3 144 16,-1 2-144-16,0-2 0 0,1 1 0 16,0-2 0-16,0 1 0 0,3-5 0 0,1 1 144 0,3 0-144 0,1-1 0 15,2-2 144-15,-1 1-144 0,3-2 0 16,-1 0 144-16,4 0-144 0,2-1 0 0,5 0 144 0,0 0-144 16,0 0 0-16,0 0 144 0,0 0-144 0,0 0 0 15,0 0 0-15,0 0 0 0,0 0 0 0,0 0 0 16,0 0 0-16,11-1 0 0,3-1 0 0,3-2 0 15,-1 1 0-15,5-4 0 0,3-2 0 0,2-3 0 16,4 1 128-16,0-3-128 0,3-3 0 0,5 1 0 0,0-2 128 0,2-1-128 16,-1 0 0-16,5-1 0 0,-4-2 0 0,3-2 0 15,2 0 128-15,-1-4-128 0,0 1 0 0,0-4 0 16,1 1 0-16,-1-1 0 0,1-3 144 0,-1-1-144 16,1-1 0-16,-6-1 144 0,-1-1-144 0,1-3 0 15,1 2 144-15,-2 0-144 0,-2-2 0 0,-1 0 128 16,1 0-128-16,-2 3 0 0,-2 3 0 0,-2-2 0 15,2 1 0-15,0 1 128 0,0 2-128 0,-2 0 176 16,1 0-176-16,-2 1 192 0,-1-1-192 0,0 1 0 16,0 1-192-16,0 4 192 0,-1-5 0 0,-2 2 0 15,-2 3 0-15,-3-4 0 0,-1 7-160 0,0-2 160 16,-1 1 0-16,-3 0-144 0,-1 3 144 0,-5 2 0 16,0 2 0-16,-4 1 0 0,-1 1 0 0,-1 2 0 15,-3 2 0-15,0 0 0 0,0 3 0 0,-3-1 0 16,-1 2 0-16,-1-1 0 0,-1 3 0 0,-2-1-128 15,-1 4 128-15,0 0 0 0,0 2 0 0,1-1-160 16,-1 2 160-16,0 2 0 0,-1-2-160 0,1 2 160 16,-1 5-128-16,1 2 128 0,-2-1 0 0,0 4-128 0,2 2 128 0,-1 1 0 15,0 0-128-15,0 2 128 0,-1 6-128 0,1-2 128 16,-1 5 0-16,1 2 0 0,-2-3 0 0,0 4 0 16,-6 3 0-16,0 3 0 0,-4 1 0 0,-2 4 0 15,-1 3 0-15,-6 3 0 0,-1 2 0 0,-1 0 0 16,-2 4 0-16,-2 2 0 0,-2-1 0 0,-2-1 0 15,-1 0 0-15,1-1 0 0,3 1 0 0,0-6 0 0,-3 0 0 0,1-4 0 16,-1 1 0-16,2-3 0 0,-3-5 0 0,-2 1 0 16,4-1 144-16,-2-3-144 0,-1-4 192 0,1 1-64 15,1-3 0-15,2-1-128 0,-2-3 176 0,1-3-176 16,2 0 160-16,-1-1-160 0,0-3 192 0,0 0-64 16,1-5-128-16,1 2 192 0,1-1-192 0,0-3 144 15,-1 2-144-15,1-4 128 0,3 2-128 0,2 0 0 16,-1-6 0-16,3 2 128 0,-1 0-128 0,2 0 0 15,2-2 0-15,0 1 0 0,3-2 128 0,2 1-128 16,-1 0 128-16,4 2-128 0,3-3 0 0,2-1 0 16,1 2 0-16,3 1 0 0,2 1 0 0,7-4 0 15,0 0 0-15,0 0-176 0,0 0 176 0,0 0 0 16,0 0 0-16,0 0-128 0,0 0 128 0,0 0 0 16,0 0 0-16,0 0 0 0,0 0 0 0,0 0 0 15,9 2 0-15,0 1 0 0,0-3 0 0,0-1 0 16,1-2 0-16,2 2 0 0,0-2 0 0,2-1 0 15,0-2 0-15,4 1 0 0,2-4 0 0,3 0 0 16,0-2 0-16,4-1 0 0,2-2 0 0,3-2 0 16,5-2 0-16,2-1 0 0,3 0 0 0,4-4 0 0,4-2 0 0,2 2 0 15,4 0 0-15,-1-4 0 0,1-2 0 0,0-3 128 16,2-5-128-16,-1-5 144 0,0 0-144 16,-1-3 160-16,0 1-160 0,-3-3 160 0,-2 5-160 0,0 0 160 15,0 0-160-15,-4 4 0 0,-1 1 0 0,-2 1 128 16,-2 0-128-16,-1 0 0 0,-5 2 0 0,0 1 0 15,-3 0 0-15,-2 1 0 0,0 0 0 0,-3-2 0 16,-1 1 128-16,-3 3-128 0,-2 4 0 0,-2-1 128 16,-3 5-128-16,-2 0 0 0,-1 2 0 0,-3 1 0 0,0 3 0 0,-1 0 0 15,-1 2 0-15,0 2 0 0,-2 1 0 0,-1 2 0 16,1 3 0-16,0 1 0 0,-1-2 0 0,-1 2 0 16,-5 5 0-16,0 0 0 0,5-4 0 0,-5 4 0 15,4-6 0-15,-4 6 0 0,0 0-128 0,0 0 128 16,0 0 0-16,0 0 0 0,0 0 0 0,0 0-144 15,-3 8 144-15,-3 2 0 0,-1-4-128 0,-2 3 128 16,-2 4 0-16,-2 2 0 0,1 2 0 0,-6 2-128 16,-5 2 128-16,-1 6 0 0,-4 2 0 0,-4 5 0 15,-2 3 0-15,-6 5 0 0,-2 1 0 0,-2 6 0 16,-5-1-176-16,1 0 176 0,-1-1-144 0,2-2 144 16,-2 2 0-16,4-3 0 0,-4 1 0 0,5-2 0 15,-1-1 0-15,2-1 0 0,-1-1 0 0,0 2 0 16,-1-3 176-16,1-3-176 0,-1 1 208 0,-2 0-64 15,-2-3-16-15,0 1 0 0,-1-2-128 0,4-1 128 16,-2 1-128-16,4-2 128 0,0 1-128 0,5-5 0 16,2-2 0-16,1-3 0 0,5-3 128 0,3-1-128 0,2-3 128 15,2-4-128-15,1 1 192 0,3-2-64 16,2-2 0-16,2-3 0 0,0-4 16 0,4 2 0 0,1-3 0 0,1 0 0 16,0-4 0-16,3 1 0 0,-4-1 0 0,4 2 0 15,0-1-16-15,1-2-128 0,1 1 192 0,0 1-64 16,1 0-128-16,4 3 0 0,0 0-160 0,0 0 160 15,0 0 0-15,0 0 0 0,0 0 0 0,0 0 0 16,0 0 0-16,0 0 0 0,0 0-176 0,0 0 176 16,9-2-128-16,0 0 128 0,1 1 0 0,-1-2 0 0,0 2-128 0,1 1 128 15,1 0 0-15,5 0 0 16,-1 0-528-16,-4 0 0 0,1 4 0 0,-3-3-9040 16,-2 1-1808-16</inkml:trace>
  <inkml:trace contextRef="#ctx0" brushRef="#br0" timeOffset="12684.99">10746 2686 12543 0,'9'-21'560'0,"-1"9"112"0,2 0-544 0,1 3-128 15,1-3 0-15,0 3 0 0,1-1 256 0,1 0 0 16,0 0 16-16,0 0 0 0,3 2-272 0,-3-2 0 16,0 0 128-16,0 0-128 0,-2 2 0 0,0-1 0 15,-5 3 128-15,0-3-128 0,-7 9 0 0,6-7 0 16,-6 7 0-16,0 0 0 0,0 0 0 0,0 0 0 15,0 0 0-15,0 0 0 0,0 0 128 0,0 0 0 0,0 0 16 0,0 0 0 16,0 0 144-16,0 0 32 16,0 0 0-16,-9-1 0 0,-2 1 368 0,-2 0 80 0,-2 0 0 0,-2 0 16 15,1 0 96-15,-3 1 16 0,-2 2 0 0,-2 1 0 16,-2 2-128-16,-4-2-32 0,-4 2 0 0,-3 2 0 16,2-3-160-16,-4 1-16 0,-6 3-16 0,-1-2 0 15,-2 0-240-15,0-2-48 0,0 0-16 0,-2-1 0 16,2 0-48-16,0-3 0 0,1 1 0 0,-1-1 0 15,-1 0-48-15,-3 0-16 0,-3 3 0 0,-2-2 0 16,-2-1-128-16,1 0 192 0,0 2-192 0,1-1 192 16,0 1-192-16,0-2 192 0,0 0-192 0,-2 2 192 15,-4-2-64-15,-1 0-128 0,4-1 192 0,-1 0-64 16,-2 2 64-16,0-1 0 0,1-1 0 0,-3 0 0 16,-5 0 48-16,0 0 16 0,2 0 0 0,1 2 0 15,0 0 0-15,0 0 16 0,0 1 0 0,-2-1 0 0,-2 5-16 0,3-2 0 16,2-1 0-16,2-3 0 0,-1 1-128 0,3 2-128 15,0 3 144-15,-3-4-144 0,-2 1 176 0,2-1-176 16,-1-1 192-16,2 2-192 0,2-1 224 0,3-1-64 16,1 2-16-16,-2 1 0 0,-2 1-144 0,1-2 0 15,1 0 0-15,3 2 0 0,2-2 0 0,4 0 0 16,1 1 176-16,1 3-176 0,1-3 0 0,0 0 0 16,0 1 0-16,1-2 0 0,3-1 0 0,2-1 0 15,3 1 0-15,2-2 0 0,5 0 0 0,1-1 0 16,3 0 0-16,1 0 0 0,3 2 208 0,2 0-48 15,0-2-16-15,5 1 0 0,2 1 32 0,1 0 0 0,3-1 0 16,0 1 0-16,2-2-176 0,8 0 128 0,0 0-128 0,0 0 128 16,-10 4-128-16,10-4 0 0,0 0 0 0,0 0 0 15,-5 8 0-15,5-8 0 0,-3 8 0 0,3-8 0 16,0 0 0-16,2 14 0 0,-2-14 0 0,3 13 0 16,-3-13 0-16,5 14 0 0,-2-3 0 0,2 3 0 15,-4-1 0-15,3-2 0 0,-1 2 0 0,-1 1 0 16,0-4 0-16,-1 5 0 0,-1 2 0 0,0 2 0 15,-1 3 0-15,-1 0 0 0,-2 1 0 0,-1 0 0 16,-1 4-128-16,1-2 128 0,-1 5 0 0,-1-1 0 16,-2 4 0-16,2-1 0 0,-1-2 0 0,2-2 0 15,1 1 0-15,0-3 0 0,-2 0 0 0,1-3 0 16,-1-1 0-16,1-3 0 0,0-1 0 0,-1-2 0 16,0 0 0-16,0-1 0 0,1 1 0 0,-2-2 128 0,2-2-128 0,1-1 0 15,-1 1 0-15,1-2 128 0,-2 3-128 0,1-3 0 16,1-1 0-16,0 2 0 0,0-2 0 0,2 2 0 15,-1 0 0-15,0 0 0 0,1 2 0 0,0-3 0 16,-1 3 0-16,2 2 0 0,2 0 0 0,-2-1 0 16,4 3 0-16,2-2 0 0,-1 0 0 0,4 0 0 15,0 1 0-15,1-5 0 0,1 2 0 0,2 1 0 16,2-2 0-16,1 0 0 0,4-1 0 0,0-2 0 16,-1 1 144-16,4 2-144 0,-1-5 128 0,3 5-128 15,1-4 128-15,4 2-128 0,1-4 128 0,2 4-128 16,1-1 128-16,4 4-128 0,4-3 0 0,4 1 0 15,6 2 0-15,1-3 128 0,3 2-128 0,4-3 128 0,1 1-128 16,2 0 128-16,2-4-128 0,4 2 128 0,5 1-128 16,5-5 128-16,0-1-128 0,2 0 0 0,0 2 0 0,3-2 128 15,2-2-128-15,2 1 0 0,-3 1 0 0,-1 0 0 16,0-1 0-16,1 2 0 0,1-2 0 0,1 1 128 16,-1 1-128-16,1-2 0 0,0 1 0 0,6-1 0 15,3-2 0-15,0 0 0 0,0 0 0 0,1 3 0 16,-3-2 0-16,0 2 128 0,1 2-128 0,-3 2 0 15,-2 0 0-15,-3 4 0 0,-1 1 0 0,1 7 0 16,2 2 0-16,-3 0 0 0,-3-2 0 0,-2 1 0 16,-4 0 0-16,-3 5 0 0,-2 0 0 0,-2-2 128 15,-5 0-128-15,-4 0 0 0,-3-6 0 0,-7 1 0 16,-4-1 0-16,-3 1 0 0,-3-1 0 0,-3-1 0 0,-5-4 0 16,-3 2 0-16,-2-1 0 0,-3-2 0 15,-3 2 128-15,-2 0-128 0,0-4 160 0,-4 0-160 0,-2-4 256 16,0 0-64-16,-3-3 0 0,-9-2 0 0,10 3-64 0,-10-3-128 15,10-5 176-15,-1-1-176 0,-2-1 368 0,0-4-48 16,-2-3 0-16,-1 0 0 0,0-3-80 0,-2-2-32 16,4-2 0-16,-1-4 0 0,1-5-80 0,-1-4-128 15,0-5 176-15,1-8-176 0,3-6 192 0,0-7-192 16,-1-5 192-16,0-6-192 0,0-2 256 0,0-6-64 16,-2-4-16-16,0-1 0 0,-1-2 48 0,-1-1 16 15,-2 5 0-15,-2 3 0 0,0 1 224 0,-2 7 48 16,0 3 16-16,-2 2 0 0,0 5-272 0,-1 3-48 15,2 7-16-15,0 4 0 0,-2 7-192 0,1 4 0 16,1 4 0-16,2 6 0 0,0 5 0 0,2 5 0 16,-1 4 0-16,1 2 0 15,-1 10-544-15,0 0-48 0,0 0-16 0,0 0 0 16,0 0-1744-16,0 0-336 0,0 0-80 0,0 0-16 16,-2 14-640-16,0 0-128 0,0 1-32 0,6 7 0 0</inkml:trace>
  <inkml:trace contextRef="#ctx0" brushRef="#br0" timeOffset="14985.23">15495 2689 25791 0,'0'-13'2304'0,"0"3"-1856"0,0-1-448 0,1 3 0 16,-1 8 0-16,2-9-336 0,-2 9 48 0,0 0 16 15,0 0 272-15,0 0 0 0,0 0 0 0,0 0 0 16,0 0 0-16,0 0 144 0,-11-1-144 0,11 1 128 16,-10 4-128-16,1-1 0 0,0 3 0 0,1-3 0 15,-1 0 0-15,0 2 0 0,-1 0 0 0,-2 0 0 16,-1-2 192-16,1 2-32 0,-2 1-16 0,-3-2 0 15,-1-1 304-15,-2-1 48 0,-2 1 16 0,-3-3 0 16,-2 0 0-16,-2-3 16 0,-1-1 0 0,-1 0 0 16,-1-2 80-16,1-2 16 0,-3 1 0 0,0-3 0 15,-3 3-80-15,-1-2-16 0,-3 4 0 0,-2-2 0 16,-3 2-64-16,-3 1-16 0,-6-3 0 0,-3 2 0 16,-4 2-192-16,-3 0-64 0,-5-1 0 0,-4 2 0 15,-5-1-192-15,-2 2 0 0,-4 0 128 0,1-2-128 16,1-1 0-16,-2 4 0 0,0 0 128 0,-2 0-128 0,-2 0 0 0,3 1 0 15,1 3 0-15,1 4 0 0,1-2 192 0,1 6-48 16,-1-2-16-16,3 4 0 0,-3 2-128 0,5 2 0 16,0 0 0-16,-1 2 128 0,-2 3-128 0,2 1 0 15,3-2 0-15,2 1 0 0,7 4 0 0,2-1 0 16,3 6 0-16,-3 4-176 0,0-1 176 0,1 6 0 16,2 3 0-16,1 0 0 0,0 3 0 0,3-3 0 15,5 4 0-15,5-3 0 0,4-1 0 0,3-4 0 16,4-3 0-16,7-1 0 0,4 0 0 0,5 1 0 15,3 1 0-15,5 1 0 0,4-2 0 0,4 1 0 16,3 1 0-16,4-3 0 0,3 4 0 0,7-2 0 16,3 0 0-16,4 0 0 0,3-5 0 0,4 5 0 0,6-1 0 15,1 0 128-15,1 1 0 0,5-3 16 0,4-2 0 0,4-3 0 16,5 2 64-16,6 1 16 0,6 3 0 0,2-10 0 16,3 0-224-16,2-5 0 0,5 1 128 0,4 2-128 15,5-1 0-15,2-3 176 0,4-2-176 0,1-1 160 16,-1-1-160-16,6-2 0 0,1-4 144 0,4 3-144 15,-1-4 0-15,2 0 128 0,0-3-128 0,3 0 0 16,-1-3 0-16,-4-2 144 0,-5-2-144 0,1-2 0 16,1-3 0-16,0 0 0 0,-1-1 0 0,-1-3 0 15,-3-1 128-15,1 1-128 0,0-3 0 0,-3-1 0 16,-3-3 128-16,0 1-128 0,-3 2 0 0,0-3 0 16,-1 0 0-16,-2-4 128 0,-1-4-128 0,-4 2 0 15,-2-6 144-15,-4 1-144 0,-2-4 0 0,-2-2 144 0,2-3-144 16,-4-5 128-16,-4-1-128 0,-5-1 128 0,-5-4-128 15,-6 1 0-15,-4 3 0 0,-4-3 128 0,-4 3-128 0,-6-1 128 16,-6 1-128-16,-4 2 128 0,-5-5-128 0,-5 0 0 16,-6 3 0-16,-3-2 0 0,-6 3 0 0,-6-4 0 15,-5 2 0-15,-4-2 0 0,-5 2-160 0,-5-2-16 16,-5 1 0-16,-5 0 0 0,-7-4 0 0,-5 3 0 16,-6 6 0-16,-1-1 0 0,-5-5 176 0,-5 5-192 15,-4 0 192-15,-8 1-192 0,-7 2 192 0,-3 0-128 16,-4 3 128-16,-3-5-128 0,-3 3 128 0,-1 0-128 15,-2 3 128-15,1 6-128 0,3 0 128 0,-1 7 0 16,-3 6 0-16,3-1-128 0,3 1 128 0,1 9 0 16,-1 7 0-16,-4 2 0 0,-5-1 0 0,2 4-160 15,1 6 160-15,-1 1 0 0,-5 3-144 0,1 5 144 0,3 6 0 0,2 2-144 16,0 5 144-16,2 1 0 0,0-1 0 0,6 3-128 16,3-2 128-16,5 3 0 0,2 4 0 0,7-2 0 15,0 2 0-15,7-1 0 0,6 5 0 0,2 3 0 16,8 6 0-16,0 3 0 0,2 3 0 0,2-1 0 15,2 5 0-15,5-1-128 0,6 5 128 0,6-1 0 16,8 0 0-16,8 5-128 0,6-4 128 0,8 0 0 16,7 0 0-16,8 0-160 0,7-4 160 0,11 5 0 15,9 2 0-15,7 0-128 0,8-2 128 0,3-8 0 16,3-1 0-16,7-4 0 0,7 0 0 0,11-3 0 16,5-1 160-16,9-7-160 0,-1-3 160 0,7-5-160 15,4-6 160-15,5-3-160 0,7-5 160 0,4 0-160 16,5-1 192-16,4-7-64 0,3-8-128 0,0 2 192 15,4-4-48-15,-2-3-16 0,-2-4 0 0,1-1 0 0,1-5-128 0,-1-1 0 16,0-5 0-16,-3-2 128 0,0 0-128 16,-2-3 128-16,-4-2-128 0,-2-5 128 0,-1-2-128 0,-1-3 128 15,-2-4-128-15,-8 0 128 0,-5-2-128 0,-3-1 0 16,-1 0 144-16,-7-7-144 0,-7-1 128 0,-5-3-128 16,-6 0 160-16,-7 0-160 0,-6-5 128 0,-4 2-128 15,-4-2 0-15,-6-1 144 0,-8-3-144 0,-7-1 0 16,-8 1 0-16,-9 0 0 0,-5 0-224 0,-8-1 80 15,-8 1 16-15,-7-2 0 0,-7 4 128 0,-8 3 0 16,-9 1 0-16,-8 0-128 0,-6-3 128 0,-3 4-208 16,-5-1 80-16,-5 0 128 0,-5 1-208 0,-6 4 80 15,-9 5 128-15,-4-4-208 0,-5 2 208 0,-5-1-176 16,-4 5 176-16,-8 2-160 0,-10 1 160 0,-1 2 0 0,1 4 0 0,-10 1 0 16,-8 1-144-16,-1 1 0 0,0 3 0 0,-6 3 0 15,-5 3 16-15,2 4 0 0,7 1 0 0,-2 2 0 16,0 5 128-16,4 4-128 0,5 3 128 0,4 3-128 15,1 3 128-15,4 6 0 0,6 8 0 0,1 7-128 16,-2 1 128-16,7 5 0 0,6 0 0 0,5 5-128 16,7 11 128-16,0 2 0 0,1 0 0 0,6 6 0 15,7 2 0-15,4 7 0 0,7 3 0 0,1 6 0 16,7 1-128-16,4-1 128 0,7-2-128 0,5 5 128 16,6 0 0-16,8-2-160 0,9-1 160 0,8-3 0 15,8-1-128-15,10-1 128 0,10-1 0 0,9 0 0 16,8 1-144-16,9-2 144 0,8 1 0 0,7-6-144 15,7 1 144-15,10-2 0 0,9 2 0 0,7-5 0 16,7 1 128-16,4-6 0 0,5-5 0 0,7-2 0 0,8-4-128 16,3-6 192-16,-1-5-64 0,6-1 0 0,6-10-128 0,-1-2 0 15,-2-2 0-15,3-5 128 0,3-8-128 0,-2-2 0 16,0-4 0-16,3-7 0 0,4-5 0 0,1-5 0 16,-2-2 0-16,-2-3-128 0,-1-4 128 0,-3-2 0 15,-1-4 0-15,0-5 0 0,-3-8 0 0,-5-2 0 16,-6 1 0-16,-2-4 128 0,-5-3-128 0,-5-3 128 15,-8-1-128-15,-4 0 128 0,-1-4-128 0,-8 2 0 16,-8-4 0-16,-8 3 0 0,-7 0 0 0,-9 3-128 16,-7 4 128-16,-8-3-192 0,-7-1-128 0,-3-1-16 15,-8-1-16-15,-10 0 0 0,-9 2 0 0,-6 3 0 16,-11-1 0-16,-4-3 0 0,-6-1 64 0,-6 3 16 0,-9 1 0 16,-4 2 0-16,-5 0 272 0,-10 8-160 0,-10 2 160 0,-5 1-128 15,-10-1 128-15,-5 2 0 0,-4 2 0 0,-8 4-128 16,-8 3 128-16,-2 1-160 0,-1 2 160 0,-7 2-160 15,-3 5 160-15,-3-2 0 0,-1 3-144 0,-5 2 144 16,-4-2 0-16,-1 5 0 0,-2 3 0 0,-4 2 0 16,-4 0-128-16,-1 7 128 0,1 4 0 0,-4 0 0 15,-8 2 0-15,5 4 0 0,0 10 0 0,0 4 0 16,-3 2 0-16,4 4 0 0,4 7 0 0,4 2 0 16,4 0 0-16,7 6 128 0,9 3-128 0,3 4 192 15,3-3-192-15,9 6 128 0,8 3-128 0,6 4 128 16,7 5-128-16,5 3 0 0,4 4 0 0,7-3 0 15,7-1 0-15,7 6 0 0,6 5 0 0,8 2 0 16,7 1 0-16,8 0 0 0,7 2 0 0,6 0 0 16,8 4 0-16,8-1 0 0,6 4 0 0,11-3 0 0,7-1 0 15,12-3 0-15,10-4 0 0,12 3 0 0,11-4 0 0,9-1 128 16,7-7 32-16,11-1 0 0,8-4 192 0,7-4 32 16,7-6 16-16,6-4 0 0,11 0-112 0,4-7-32 15,5-7 0-15,7-6 0 0,6-1-128 0,0-9-128 16,-1-9 192-16,5-4-192 0,3-6 144 0,4-7-144 15,0-6 0-15,-5-6 144 0,1-7-144 0,-2-5 0 16,2-3 0-16,-3-5 128 0,-3-3 0 0,-3-5-128 16,-5-12 192-16,0-2-64 0,-2-8 32 0,-5-7 0 15,-4-5 0-15,-4-3 0 0,-3-2-160 0,-9-4 192 16,-9-5-192-16,-9 1 192 0,-13 6-192 0,-6 4 128 16,-9 0-128-16,-13 6 128 0,-12 1 272 0,-13 5 48 0,-11 4 16 15,-12 7 0-15,-9 3-192 0,-10 5-32 0,-8 2-16 0,-12 2 0 31,-13 0-864-31,-17 6-160 0,-15-3-32 0,-13 5-10544 0,-13-3-2096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9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127 927 6391 0 0,'0'0'291'0'0,"0"0"-4"0"0,0 3-187 0 0,0-1-3 0 0,-1 2-63 0 0,1 0 4524 0 0,-1-5-4469 0 0,1 0 1 0 0,-1 0-1 0 0,0 0 0 0 0,1 0 1 0 0,-1-1-1 0 0,0 1 1 0 0,1 0-1 0 0,-2 0-89 0 0,-2-5 214 0 0,-6-16 160 0 0,1 0-1 0 0,0 0 1 0 0,2-1 0 0 0,1 0-1 0 0,1-1-373 0 0,-8-29 356 0 0,-6-19 658 0 0,-8-74-1014 0 0,22 104 102 0 0,2 0 0 0 0,1-1 0 0 0,3-24-102 0 0,1 54 0 0 0,2 2 0 0 0,3 3 0 0 0,-6 7 0 0 0,-1 1 0 0 0,1 0 0 0 0,0-1 0 0 0,-1 1 0 0 0,1-1 0 0 0,0 1 0 0 0,-1 0 0 0 0,1 0 0 0 0,0 0 0 0 0,0-1 0 0 0,-1 1 0 0 0,2 0 0 0 0,1 0 5 0 0,0 0 0 0 0,0 1 0 0 0,0-1 0 0 0,0 1 0 0 0,0 0 0 0 0,0 0 0 0 0,0 0 0 0 0,0 0 0 0 0,0 0 0 0 0,0 0 0 0 0,-1 1 0 0 0,4 1-5 0 0,4 4 2 0 0,0 1 0 0 0,5 4-2 0 0,30 30 38 0 0,27 32-38 0 0,18 18 26 0 0,3 1-26 0 0,-74-74 65 0 0,1-2-1 0 0,0 0 0 0 0,1-1 1 0 0,5 2-65 0 0,-24-17 31 0 0,1 0 0 0 0,-1 1 1 0 0,0-1-1 0 0,0 0 1 0 0,1 0-1 0 0,-1 0 0 0 0,0 0 1 0 0,1-1-1 0 0,-1 1 1 0 0,1-1-1 0 0,-1 1 1 0 0,2-1-32 0 0,-3 0 23 0 0,1 0 1 0 0,-1 0 0 0 0,0 0 0 0 0,0-1 0 0 0,1 1 0 0 0,-1 0 0 0 0,0-1 0 0 0,0 1 0 0 0,1-1 0 0 0,-1 1 0 0 0,0-1-1 0 0,0 0 1 0 0,0 1 0 0 0,0-1 0 0 0,0 0 0 0 0,0 0 0 0 0,0 0 0 0 0,0 0 0 0 0,0 0 0 0 0,0 0 0 0 0,-1 0-1 0 0,1 0 1 0 0,0 0 0 0 0,0-1-24 0 0,2-3 84 0 0,-1 0 0 0 0,0-1 0 0 0,0 1 0 0 0,-1-1 0 0 0,1 1 0 0 0,-1-1 0 0 0,0 1 0 0 0,-1-5-84 0 0,1-4 212 0 0,-1-1 0 0 0,-2-13-212 0 0,-6-31 414 0 0,-3 1 1 0 0,-9-24-415 0 0,18 76 18 0 0,-13-42 114 0 0,2 8-25 0 0,-42-126 219 0 0,42 127-276 0 0,5 18-39 0 0,-8-27 42 0 0,4 18-195 0 0,11 28-54 0 0,1 2-553 0 0,0 0-239 0 0,0 0-48 0 0,0 0-11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0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3 403 2759 0 0,'0'0'419'0'0,"0"0"716"0"0,0 0 311 0 0,0 0 68 0 0,0 0-106 0 0,0 0-498 0 0,0 0-218 0 0,0 0-41 0 0,0 0-26 0 0,0 0-70 0 0,0 0-38 0 0,0 0-5 0 0,0 0-10 0 0,0 0-45 0 0,0 0-17 0 0,0 0-7 0 0,0 0-17 0 0,-1 3-66 0 0,0 10-48 0 0,0 0 0 0 0,1 0 1 0 0,1 0-1 0 0,0 0 0 0 0,1 0 1 0 0,0 0-1 0 0,3 9-302 0 0,8 24 329 0 0,11 22-329 0 0,-9-26 253 0 0,-5-14-44 0 0,1 0-1 0 0,1 0 1 0 0,13 19-209 0 0,-21-41 26 0 0,11 20 202 0 0,7 6-228 0 0,-16-24 35 0 0,0-1 0 0 0,1 0-1 0 0,-1 0 1 0 0,1 0 0 0 0,8 5-35 0 0,-14-12 5 0 0,0 1 0 0 0,0 0 1 0 0,0-1-1 0 0,-1 1 1 0 0,1-1-1 0 0,0 1 1 0 0,0-1-1 0 0,0 0 1 0 0,0 1-1 0 0,0-1 0 0 0,0 0 1 0 0,0 0-1 0 0,0 1 1 0 0,0-1-1 0 0,0 0 1 0 0,0 0-1 0 0,0 0 0 0 0,0 0 1 0 0,0-1-1 0 0,0 1 1 0 0,0 0-1 0 0,0 0 1 0 0,0 0-1 0 0,0-1 1 0 0,0 1-1 0 0,0-1 0 0 0,1 1-5 0 0,-1-2 18 0 0,1 1 0 0 0,0-1-1 0 0,0 0 1 0 0,0 1-1 0 0,-1-1 1 0 0,1 0-1 0 0,-1 0 1 0 0,0 0-1 0 0,1 0 1 0 0,-1 0 0 0 0,0-1-18 0 0,3-5 57 0 0,-1-1 0 0 0,0 1 0 0 0,-1 0 0 0 0,1-1 0 0 0,-2 1 0 0 0,1-1 0 0 0,-1 0 0 0 0,-1-6-57 0 0,0-14 243 0 0,-4-29-243 0 0,1 5 31 0 0,1 12-7 0 0,0 6 12 0 0,2-21-36 0 0,0 54 0 0 0,0 0 0 0 0,1-1 0 0 0,-1 1 0 0 0,1 0 0 0 0,-1 0 0 0 0,1 0 0 0 0,0 0 0 0 0,0 0 0 0 0,-1 0 0 0 0,2 0 0 0 0,-1 0 0 0 0,0 0 0 0 0,0 0 0 0 0,1 0 0 0 0,-1 0 0 0 0,0 2 0 0 0,0-1 0 0 0,0 0 0 0 0,0 0 0 0 0,0 1 0 0 0,0-1 0 0 0,0 0 0 0 0,0 1 0 0 0,0-1 0 0 0,1 1 0 0 0,-1-1 0 0 0,0 1 0 0 0,0 0 0 0 0,0-1 0 0 0,1 1 0 0 0,-1 0 0 0 0,0 0 0 0 0,0 0 0 0 0,1 0 0 0 0,-1 0 0 0 0,0 0 0 0 0,0 0 0 0 0,0 1 0 0 0,1-1 0 0 0,-1 0 0 0 0,0 1 0 0 0,0-1 0 0 0,1 1 0 0 0,5 2 0 0 0,0 1 0 0 0,0 0 0 0 0,0 0 0 0 0,-1 0 0 0 0,5 5 0 0 0,30 27 0 0 0,-26-22 0 0 0,3 3-2 0 0,141 125-60 0 0,-154-137 62 0 0,3 1 0 0 0,-1 1 0 0 0,1-1 0 0 0,0-1 0 0 0,1 1 0 0 0,-1-2 0 0 0,8 4 0 0 0,-14-7 0 0 0,-1-1 0 0 0,1 0 0 0 0,-1 1 0 0 0,0-1-1 0 0,1 0 1 0 0,-1 0 0 0 0,1 0 0 0 0,-1 0 0 0 0,1 0 0 0 0,-1 0 0 0 0,1 0-1 0 0,-1 0 1 0 0,1-1 0 0 0,-1 1 0 0 0,0-1 0 0 0,1 1 0 0 0,-1-1 0 0 0,0 1 0 0 0,1-1-1 0 0,-1 0 1 0 0,0 1 0 0 0,0-1 0 0 0,1 0 0 0 0,-1 0 0 0 0,0 0 0 0 0,0 0-1 0 0,0 0 1 0 0,0 0 0 0 0,0-1 0 0 0,-1 1 0 0 0,1 0 0 0 0,0 0 0 0 0,0-1 0 0 0,2-4 3 0 0,-1 0 1 0 0,1 0 0 0 0,-1 0 0 0 0,0 0 0 0 0,0 0 0 0 0,0-7-4 0 0,1-5 99 0 0,-2-1 0 0 0,0 0 0 0 0,-1 1-1 0 0,0-1 1 0 0,-2 0 0 0 0,-3-14-99 0 0,-4-15 486 0 0,-3 1 0 0 0,-2-1-486 0 0,1 10 321 0 0,-2 0 1 0 0,-2 1-1 0 0,-1 0 0 0 0,-2 2 1 0 0,-1 0-1 0 0,-2 2 0 0 0,-1 0 1 0 0,-8-5-322 0 0,17 21 46 0 0,0 2 1 0 0,-2 0 0 0 0,-11-8-47 0 0,7 7 9 0 0,17 13-128 0 0,2 2-48 0 0,1-1 0 0 0,0 1 1 0 0,-1 0-1 0 0,1 0 0 0 0,0 0 0 0 0,0-1 1 0 0,0 1-1 0 0,0-1 0 0 0,0 1 0 0 0,-1-2 167 0 0,-1-3-965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4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471 1 1839 0 0,'0'0'240'0'0,"0"0"335"0"0,0 0 141 0 0,0 0 27 0 0,0 0-38 0 0,0 0-188 0 0,0 0-79 0 0,0 0-20 0 0,0 0 0 0 0,0 0 4 0 0,0 0 2 0 0,0 0 0 0 0,0 0-14 0 0,0 0-62 0 0,-2 2-27 0 0,-9 9 140 0 0,2 1 0 0 0,-6 9-461 0 0,-5 6 391 0 0,-3 6 9 0 0,2 1 0 0 0,2 0 0 0 0,-6 16-400 0 0,4-7 249 0 0,0 0 344 0 0,-11 15-593 0 0,-23 42 1286 0 0,-30 78-1286 0 0,79-166 40 0 0,-20 47 281 0 0,1 1-1 0 0,-5 27-320 0 0,24-64 71 0 0,0 1-1 0 0,1 0 0 0 0,2-1 0 0 0,0 1 0 0 0,2 0 1 0 0,1 1-1 0 0,0-1 0 0 0,3 6-70 0 0,1 0 34 0 0,1 1 1 0 0,2-1-1 0 0,1 0 0 0 0,1 0 0 0 0,2-1 1 0 0,1 0-1 0 0,9 14-34 0 0,-7-15 22 0 0,2-2 0 0 0,1 1 0 0 0,3 0-22 0 0,-15-19-9 0 0,2-1 0 0 0,-1 0 0 0 0,1 0 0 0 0,0 0 0 0 0,0-1 0 0 0,0 0 0 0 0,1-1 0 0 0,0 0 1 0 0,1 0-1 0 0,-1 0 0 0 0,1-1 0 0 0,2 1 9 0 0,-6-4-106 0 0,0 0 1 0 0,0 0 0 0 0,0 0 0 0 0,0 0 0 0 0,0-1-1 0 0,0 1 1 0 0,0-1 0 0 0,0-1 0 0 0,0 1 0 0 0,0-1-1 0 0,0 0 106 0 0,14-4-1092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5183 0 0,'0'0'234'0'0,"0"0"60"0"0,0 0 112 0 0,0 0 46 0 0,0 0 10 0 0,3-1-28 0 0,50-25 1300 0 0,16-3-1734 0 0,-53 24 216 0 0,-1 1 0 0 0,1 0 0 0 0,0 1 0 0 0,0 1 0 0 0,15 0-216 0 0,-22 2 108 0 0,0 0-1 0 0,1 1 1 0 0,-1 0-1 0 0,0 1 0 0 0,0 0 1 0 0,0 1-1 0 0,0-1 1 0 0,0 2-1 0 0,4 1-107 0 0,-9-3 32 0 0,-1 0 1 0 0,1 0-1 0 0,-1 1 1 0 0,0-1-1 0 0,1 1 1 0 0,-1-1-1 0 0,0 1 0 0 0,-1 0 1 0 0,1 0-1 0 0,0 0 1 0 0,-1 1-1 0 0,0-1 0 0 0,0 1 1 0 0,0-1-1 0 0,0 1 1 0 0,0 0-1 0 0,-1 0 1 0 0,0-1-1 0 0,0 1 0 0 0,0 0 1 0 0,0 0-1 0 0,0 3-32 0 0,0 2 96 0 0,-1-1 0 0 0,0 0 0 0 0,0 0 0 0 0,-1 1 0 0 0,0-1 0 0 0,-1 0 0 0 0,1 0 0 0 0,-1 0 0 0 0,-1 0 0 0 0,-2 6-96 0 0,-6 8 327 0 0,-1 0-1 0 0,-10 15-326 0 0,6-12 291 0 0,-1 6-291 0 0,15-27 54 0 0,-3 3-33 0 0,4-2 22 0 0,3 8-33 0 0,0-7-10 0 0,0-1 0 0 0,1 0 0 0 0,-1 0 0 0 0,1 0 0 0 0,0 0 0 0 0,1 0 0 0 0,-1 0 0 0 0,1-1 0 0 0,0 0 0 0 0,0 0 0 0 0,0 0 0 0 0,0 0 0 0 0,1 0 0 0 0,1 0 0 0 0,0 1 0 0 0,0 0 1 0 0,-1 1-1 0 0,1-1 0 0 0,-1 1 0 0 0,0 0 0 0 0,-1 1 0 0 0,1-1 0 0 0,-1 1 1 0 0,-1 0-1 0 0,1 0 0 0 0,-1 0 0 0 0,0 1 0 0 0,-1-1 0 0 0,0 1 0 0 0,0-1 0 0 0,0 1 1 0 0,-1 5-1 0 0,0-4 7 0 0,0 0 1 0 0,-1 1 0 0 0,0-1 0 0 0,-1 0-1 0 0,0 0 1 0 0,-1 0 0 0 0,1 0 0 0 0,-2 0-1 0 0,1 0 1 0 0,-1 0 0 0 0,-1-1-1 0 0,0 0 1 0 0,0 1 0 0 0,-5 6-8 0 0,-1 1 179 0 0,-2-1 0 0 0,0 0 0 0 0,-1-1-1 0 0,0 0 1 0 0,-1-1 0 0 0,-5 4-179 0 0,1-3 192 0 0,10-6-100 0 0,-1-1-1 0 0,-1 1 1 0 0,0-2-1 0 0,1 0 0 0 0,-2 0 1 0 0,1-1-1 0 0,-7 3-91 0 0,11-6 34 0 0,-1 0 0 0 0,1-1-1 0 0,-1 0 1 0 0,1 0 0 0 0,-1 0-1 0 0,-2-1-33 0 0,6 0 12 0 0,0 0 0 0 0,-1 0 0 0 0,1-1 0 0 0,-1 0-1 0 0,1 1 1 0 0,0-1 0 0 0,-1-1 0 0 0,1 1 0 0 0,0 0 0 0 0,0-1-1 0 0,0 1 1 0 0,-2-2-12 0 0,-5-6 0 0 0,7 6-142 0 0,0 0 0 0 0,0-1 0 0 0,1 0 0 0 0,-1 1 0 0 0,1-1 0 0 0,0 0 0 0 0,0 0 0 0 0,1-1 0 0 0,-1 1 0 0 0,1 0 0 0 0,-1 0 0 0 0,1-2 142 0 0,1 4-3626 0 0,0 2-1116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7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0 884 8751 0 0,'0'0'399'0'0,"0"0"-4"0"0,2-1-253 0 0,4-9 110 0 0,0 1-1 0 0,5-10-251 0 0,7-12 1691 0 0,-10 17-857 0 0,0-1 1 0 0,-1 0-1 0 0,3-8-834 0 0,8-18 1031 0 0,-6 14 271 0 0,8-28-1302 0 0,-7 18 394 0 0,15-48 165 0 0,-21 61-440 0 0,0-2 13 0 0,-2 0 1 0 0,-1 0-1 0 0,0-18-132 0 0,2-9 125 0 0,18-157 121 0 0,-22 194-238 0 0,9-52-6 0 0,-11 68-2 0 0,0-1 0 0 0,0 1 0 0 0,0-1 0 0 0,0 1 0 0 0,0 0 0 0 0,0-1 0 0 0,1 1 0 0 0,-1 0 0 0 0,0-1 0 0 0,0 1 0 0 0,0-1 0 0 0,0 1 0 0 0,1 0 0 0 0,-1-1 0 0 0,0 1 0 0 0,0 0 0 0 0,0 0 0 0 0,1-1 0 0 0,-1 1 0 0 0,0 0 0 0 0,1 0 0 0 0,-1-1 0 0 0,0 1 0 0 0,1 0 0 0 0,-1 0 0 0 0,1 0 2 0 0,0 0-1 0 0,0 0 1 0 0,0 1 0 0 0,0-1-1 0 0,0 0 1 0 0,0 1 0 0 0,-1-1-1 0 0,1 1 1 0 0,0-1 0 0 0,0 1-1 0 0,0 0 1 0 0,0-1 0 0 0,-1 1-1 0 0,1 0 1 0 0,0-1-1 0 0,-1 1 1 0 0,1 0 0 0 0,0 0-2 0 0,13 20 39 0 0,-10-17-36 0 0,6 13 24 0 0,0 1 0 0 0,-1-1-1 0 0,0 2 1 0 0,3 12-27 0 0,22 79 174 0 0,-27-86-148 0 0,7 29 252 0 0,-2 1 0 0 0,-2 0-1 0 0,-3 1 1 0 0,-2 0 0 0 0,-2 22-278 0 0,-1 15 728 0 0,-2-90-608 0 0,0-2 0 0 0,0 0 0 0 0,0 0 0 0 0,0 0 6 0 0,0 0 22 0 0,0-2 10 0 0,3-14-44 0 0,1 0 0 0 0,1 1 0 0 0,0-1 0 0 0,2-2-114 0 0,-5 15-3 0 0,-1 0 0 0 0,1-1 0 0 0,0 1 0 0 0,0 0 0 0 0,0 0 0 0 0,1 0 0 0 0,-1 1 0 0 0,1-1 0 0 0,-1 1 0 0 0,1-1 0 0 0,0 1 0 0 0,0 0 0 0 0,0 0 0 0 0,0 0 0 0 0,0 0 0 0 0,1 0 0 0 0,-1 1 0 0 0,1 0 0 0 0,-1 0 0 0 0,1 0 0 0 0,2-1 3 0 0,-1 1-7 0 0,1 1 1 0 0,-1-1 0 0 0,1 1-1 0 0,0 0 1 0 0,-1 1-1 0 0,1-1 1 0 0,-1 1 0 0 0,1 0-1 0 0,-1 0 1 0 0,1 1-1 0 0,-1 0 1 0 0,1 0 0 0 0,4 2 6 0 0,1 3-17 0 0,1 0 0 0 0,-1 0 0 0 0,0 1 1 0 0,-1 0-1 0 0,0 1 0 0 0,0 0 1 0 0,8 11 16 0 0,7 11 5 0 0,-2 1 1 0 0,0 2-6 0 0,34 46-4 0 0,-53-75 4 0 0,1 0 0 0 0,-1 0 0 0 0,1-1 0 0 0,0 1 0 0 0,0-1 0 0 0,0 0 0 0 0,5 1 0 0 0,-8-4-412 0 0,1 0-1 0 0,-1 0 1 0 0,1-1-1 0 0,-1 1 0 0 0,1-1 1 0 0,-1 1-1 0 0,1-1 1 0 0,-1 0-1 0 0,1 0 1 0 0,0 0-1 0 0,-1-1 1 0 0,1 1-1 0 0,-1 0 1 0 0,1-1-1 0 0,-1 0 0 0 0,1 1 1 0 0,1-2 412 0 0,7-5-6531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 1839 0 0,'16'12'83'0'0,"-5"-2"-6"0"0,-6-4-121 0 0,-1-1-1 0 0,-1 1 1 0 0,1-1-1 0 0,-1 1 1 0 0,1 3 44 0 0,-1-2 639 0 0,0 1 1 0 0,0 0-1 0 0,-1 0 1 0 0,0 0-1 0 0,-1 1 1 0 0,1 6-640 0 0,-2-5 588 0 0,0 0 1 0 0,0 0 0 0 0,-1 0-1 0 0,0 0 1 0 0,0-1 0 0 0,-1 1-1 0 0,-1 0 1 0 0,0-1-1 0 0,-3 10-588 0 0,-5 3 537 0 0,0 0 0 0 0,-1-1 0 0 0,-2-1-1 0 0,-8 11-536 0 0,-20 21 1093 0 0,-3-1-1093 0 0,5-5 243 0 0,-12 15 60 0 0,39-49-776 0 0,0 1 1 0 0,0-2-1 0 0,-6 4 473 0 0,17-13-4776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21 314 3223 0 0,'0'0'143'0'0,"-2"-2"-3"0"0,-6-6-111 0 0,1-2 107 0 0,6 8-5 0 0,1 1-1 0 0,-1 0 0 0 0,1-1 0 0 0,-1 1 0 0 0,1 0 1 0 0,0-1-1 0 0,0 1 0 0 0,0-1 0 0 0,0 1 0 0 0,0 0 0 0 0,0-1 1 0 0,0 1-1 0 0,0 0 0 0 0,0-1 0 0 0,1 1 0 0 0,-1-1 1 0 0,1 1-1 0 0,-1 0 0 0 0,1-1 0 0 0,-1 1 0 0 0,1 0 0 0 0,0-1-130 0 0,5-11 607 0 0,-4 4-492 0 0,1 1-1 0 0,1 0 1 0 0,-1 0 0 0 0,2 0-1 0 0,-1 0 1 0 0,1 0 0 0 0,0 1-1 0 0,0 0 1 0 0,1 0 0 0 0,0 1-1 0 0,0-1-114 0 0,16-15 254 0 0,2 2 0 0 0,0 0 0 0 0,1 2 0 0 0,1 0 0 0 0,1 2 0 0 0,20-10-254 0 0,-39 23 66 0 0,0 0 0 0 0,0 0-1 0 0,0 1 1 0 0,1 0 0 0 0,-1 1-1 0 0,0-1 1 0 0,1 1 0 0 0,-1 1-1 0 0,1 0 1 0 0,-1 0 0 0 0,1 1-1 0 0,-1 0 1 0 0,1 0 0 0 0,-1 1-1 0 0,0 0 1 0 0,0 1 0 0 0,0-1-1 0 0,0 2 1 0 0,0-1 0 0 0,3 3-66 0 0,-7-4 10 0 0,1 1 0 0 0,-1 1 1 0 0,0-1-1 0 0,0 1 1 0 0,0-1-1 0 0,0 1 0 0 0,-1 0 1 0 0,0 0-1 0 0,1 1 1 0 0,-1 1-11 0 0,1 1 26 0 0,0-1 0 0 0,-1 2 0 0 0,0-1 1 0 0,0 0-1 0 0,-1 1 0 0 0,1 5-26 0 0,0 3 58 0 0,-1 0 1 0 0,-1 0-1 0 0,0 0 1 0 0,-1 1-1 0 0,-1-1 1 0 0,-2 9-59 0 0,-1 4 170 0 0,-2-1-1 0 0,-1 0 1 0 0,-4 9-170 0 0,-34 81 420 0 0,23-69-232 0 0,-3 0 1 0 0,-2-1-1 0 0,-2-2 0 0 0,-16 18-188 0 0,21-33 438 0 0,-19 16-438 0 0,14-15 616 0 0,-3 6-616 0 0,28-33 91 0 0,0 0 1 0 0,0-1-1 0 0,-4 3-91 0 0,6-5 128 0 0,2-2-34 0 0,0 0-20 0 0,0 0-2 0 0,0 0 4 0 0,0 0 16 0 0,3-1 4 0 0,28-8 30 0 0,0 2 0 0 0,16-2-126 0 0,6 3 13 0 0,11-2 50 0 0,62-16-63 0 0,-25 2 152 0 0,-91 19-578 0 0,0-1 0 0 0,0 0 0 0 0,0 0 0 0 0,0-1 0 0 0,3-2 426 0 0,-6 3-454 0 0,6-2-506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0 7831 0 0,'2'2'603'0'0,"6"7"-430"0"0,-1-1 1 0 0,0 1-1 0 0,0 0 0 0 0,-1 1 1 0 0,0 0-1 0 0,-1 0 1 0 0,0 0-1 0 0,1 4-173 0 0,-2-5 236 0 0,-1 0 0 0 0,-1 0 1 0 0,1 1-1 0 0,-2-1 0 0 0,1 1 0 0 0,-1-1 1 0 0,-1 1-1 0 0,0 0 0 0 0,0-1 0 0 0,-1 4-236 0 0,-1 3 276 0 0,-2-1-1 0 0,1 0 0 0 0,-2 0 0 0 0,0 0 1 0 0,-1-1-1 0 0,0 1 0 0 0,-1-1-275 0 0,-16 27 1189 0 0,-20 25-1189 0 0,25-39 172 0 0,-80 107 521 0 0,57-80-634 0 0,27-37-947 0 0,6-9-2714 0 0,6-7-1444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3223 0 0,'0'0'358'0'0,"0"0"292"0"0,0 0 136 0 0,0 0 22 0 0,0 0-51 0 0,0 0-240 0 0,0 0-107 0 0,1 2-24 0 0,1 0-262 0 0,-1-1-79 0 0,0 0 1 0 0,-1 0-1 0 0,1 0 0 0 0,-1-1 1 0 0,1 1-1 0 0,-1 0 0 0 0,1 0 1 0 0,-1 0-1 0 0,1 0 1 0 0,-1 0-1 0 0,0 0 0 0 0,0 0 1 0 0,1 0-1 0 0,-1 0-45 0 0,6 27 799 0 0,0 0 0 0 0,-1 10-799 0 0,4 62 1220 0 0,-7-74-925 0 0,0 18 372 0 0,-2 0-1 0 0,-1 0 1 0 0,-7 32-667 0 0,-5 11 1448 0 0,-12 30-1448 0 0,-36 116 1216 0 0,57-218-1157 0 0,-7 25 34 0 0,7-29-29 0 0,3-9-42 0 0,1-2-180 0 0,0 0-76 0 0,0 0-694 0 0,0 0-2838 0 0,0 0-1218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1 919 0 0,'0'3'67'0'0,"-37"140"7521"0"0,6-24-4739 0 0,-4 19-655 0 0,10-44-1197 0 0,21-78-888 0 0,1 0 1 0 0,0 0-1 0 0,1 0 0 0 0,1 0 1 0 0,1 0-1 0 0,0 1 0 0 0,2 6-109 0 0,-2-21 59 0 0,0-2-50 0 0,10 2-456 0 0,-8-1 340 0 0,-2-1 66 0 0,0 1-1 0 0,1-1 1 0 0,-1 0 0 0 0,0 0 0 0 0,0 0 0 0 0,0 0 0 0 0,1 0 0 0 0,-1 0 0 0 0,0 0 0 0 0,0 0-1 0 0,1 0 1 0 0,-1 0 0 0 0,0 0 0 0 0,0 0 0 0 0,0 0 0 0 0,1 0 0 0 0,-1-1 0 0 0,0 1 0 0 0,0 0 0 0 0,0 0-1 0 0,0 0 1 0 0,1 0 0 0 0,-1 0 41 0 0,11-7-3450 0 0,-1-2-1072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0 185 4143 0 0,'0'0'319'0'0,"3"-2"-100"0"0,8-2 799 0 0,0-1 1 0 0,10-1-1019 0 0,18-7 1623 0 0,17-11 2323 0 0,34-21-3946 0 0,-62 30 526 0 0,-1 2 0 0 0,1 2 0 0 0,1 0 0 0 0,0 2 0 0 0,13-2-526 0 0,14-2 344 0 0,-49 12-395 0 0,0 0 0 0 0,0 1 0 0 0,0-1 0 0 0,0 2 0 0 0,3-1 51 0 0,-8 0-223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7367 0 0,'0'0'334'0'0,"0"0"-1"0"0,1 2-213 0 0,1 5 60 0 0,0-1 0 0 0,-1 1 0 0 0,0 0 1 0 0,0 0-1 0 0,-1 0 0 0 0,0 0 0 0 0,0 0 0 0 0,-1 0 0 0 0,0 5-180 0 0,-32 153 3238 0 0,-6 35-860 0 0,29-146-1944 0 0,3-18 18 0 0,-3 31-452 0 0,3-12 110 0 0,7-50-62 0 0,1 5-24 0 0,-1-7 3 0 0,0-3-130 0 0,0 0-66 0 0,0 0-699 0 0,0 0-2880 0 0,0 0-1235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2303 0 0,'0'0'102'0'0,"0"0"158"0"0,0 0 582 0 0,0 0 256 0 0,0 0 48 0 0,0 0-96 0 0,0 0-433 0 0,0 0-192 0 0,3-2-38 0 0,2 0-234 0 0,0 0 0 0 0,0 0 0 0 0,0 1 1 0 0,1-1-1 0 0,-1 1 0 0 0,1 0 0 0 0,-1 1 0 0 0,1-1 0 0 0,-1 1 0 0 0,1 0 0 0 0,-1 1 1 0 0,1-1-1 0 0,4 2-153 0 0,17 4 451 0 0,0 1 1 0 0,-1 1 0 0 0,0 2 0 0 0,0 1-1 0 0,23 13-451 0 0,-37-17 104 0 0,0 1-1 0 0,0 0 0 0 0,-1 1 0 0 0,0 0 1 0 0,-1 1-1 0 0,0 0 0 0 0,0 1 0 0 0,-1 0 1 0 0,-1 0-1 0 0,0 1 0 0 0,0 0 1 0 0,-1 1-1 0 0,0 1-103 0 0,5 12 164 0 0,-1 2-1 0 0,-1-1 1 0 0,-1 1 0 0 0,-2 1 0 0 0,4 25-164 0 0,-6-19 204 0 0,-2 0 0 0 0,-1 0-1 0 0,-2 1 1 0 0,-3 27-204 0 0,-4-6 388 0 0,-2 1-1 0 0,-9 27-387 0 0,7-45 194 0 0,-2 0 0 0 0,-2-1 0 0 0,-1-1 0 0 0,-16 25-194 0 0,-90 141 469 0 0,121-203-466 0 0,-85 123-78 0 0,69-101-519 0 0,3-4-385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40 1375 0 0,'1'-2'251'0'0,"1"-8"514"0"0,-1 8 225 0 0,-1 2 46 0 0,0-2-47 0 0,2-20 3244 0 0,-2 20-3723 0 0,0 2-78 0 0,0 0-31 0 0,0 0-8 0 0,-1 3-14 0 0,-5 22 108 0 0,2-1-1 0 0,1 1 1 0 0,0 17-487 0 0,0-3 337 0 0,-2 10 28 0 0,-23 322 1478 0 0,9-48-1317 0 0,5-131-305 0 0,13-181-210 0 0,0-1 20 0 0,1 0 0 0 0,0 0 0 0 0,0 0 0 0 0,1-1 1 0 0,1 5-32 0 0,-2-14 3 0 0,0 0 0 0 0,0 1 0 0 0,0-1 0 0 0,0 1 1 0 0,0-1-1 0 0,0 1 0 0 0,1-1 0 0 0,-1 0 0 0 0,0 1 1 0 0,0-1-1 0 0,0 1 0 0 0,0-1 0 0 0,1 0 0 0 0,-1 1 0 0 0,0-1 1 0 0,0 1-1 0 0,1-1 0 0 0,-1 0 0 0 0,0 1 0 0 0,1-1-3 0 0,-1 0-111 0 0,0 0 0 0 0,0 0 0 0 0,1 1-1 0 0,-1-1 1 0 0,0 0 0 0 0,0 0-1 0 0,0 0 1 0 0,0 0 0 0 0,0 1-1 0 0,0-1 1 0 0,1 0 0 0 0,-1 0 0 0 0,0 1-1 0 0,0-1 1 0 0,0 0 0 0 0,0 0-1 0 0,0 0 1 0 0,0 1 0 0 0,0-1 0 0 0,0 0-1 0 0,0 0 1 0 0,0 1 0 0 0,0-1 111 0 0,0 0-1218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0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9439 0 0,'-1'3'432'0'0,"-6"15"-259"0"0,0 1-1 0 0,2 0 0 0 0,0 1 0 0 0,1 0 1 0 0,0 4-173 0 0,0 56 1197 0 0,2 0 0 0 0,8 54-1197 0 0,-5-112 396 0 0,2 1 0 0 0,4 21-396 0 0,-5-37 87 0 0,0 0 1 0 0,0 1 0 0 0,1-1 0 0 0,-1-1 0 0 0,2 1-1 0 0,-1 0 1 0 0,1-1 0 0 0,0 1 0 0 0,0-1 0 0 0,5 5-88 0 0,-6-8 34 0 0,0 0 1 0 0,0-1-1 0 0,0 1 1 0 0,1-1 0 0 0,-1 0-1 0 0,0 0 1 0 0,1 0-1 0 0,0 0 1 0 0,-1 0 0 0 0,1-1-1 0 0,0 0 1 0 0,0 0 0 0 0,0 0-1 0 0,0 0 1 0 0,-1 0-1 0 0,1-1 1 0 0,0 0 0 0 0,0 0-1 0 0,0 0 1 0 0,0 0-1 0 0,0-1 1 0 0,0 1 0 0 0,0-1-1 0 0,1-1-34 0 0,11-2 121 0 0,0-2-1 0 0,-1 0 0 0 0,0-1 1 0 0,0 0-1 0 0,3-4-120 0 0,-17 11 2 0 0,24-15 121 0 0,0-1 0 0 0,0-2 0 0 0,0-2-123 0 0,68-61 161 0 0,-17 14-43 0 0,24-14-376 0 0,-70 55 52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8.3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25 245 2759 0 0,'0'0'126'0'0,"-1"1"-5"0"0,-1-1-93 0 0,0 1-26 0 0,-8 6-7 0 0,9-6 65 0 0,0 0-1 0 0,0 0 0 0 0,1 0 0 0 0,-1 0 0 0 0,0 0 0 0 0,1 0 1 0 0,-1 0-1 0 0,0 0 0 0 0,1 0 0 0 0,-1 0 0 0 0,1 0 0 0 0,-1 0 1 0 0,1 0-1 0 0,0 1 0 0 0,0-1 0 0 0,-1 0 0 0 0,1 0 0 0 0,0 1-59 0 0,0 1 263 0 0,0-1 0 0 0,1 0 0 0 0,-1 1 0 0 0,1-1-1 0 0,-1 0 1 0 0,1 0 0 0 0,0 1 0 0 0,0-1-1 0 0,0 1-262 0 0,4 5 913 0 0,-1 0-1 0 0,2-1 1 0 0,-1 0-1 0 0,4 5-912 0 0,2 0 620 0 0,0 1-1 0 0,0-2 1 0 0,1 1-1 0 0,10 6-619 0 0,-18-15 132 0 0,0 0 0 0 0,1-1 0 0 0,-1 1 0 0 0,1-1 0 0 0,0 0 0 0 0,-1 0 0 0 0,1 0-1 0 0,0-1 1 0 0,0 0 0 0 0,0 0 0 0 0,1 0 0 0 0,-1 0 0 0 0,0-1 0 0 0,0 0 0 0 0,0 0-1 0 0,0 0 1 0 0,1-1-132 0 0,-1 0 104 0 0,1 0 1 0 0,-1-1-1 0 0,0 0 0 0 0,1 0 0 0 0,-1 0 0 0 0,0-1 0 0 0,0 1 1 0 0,0-1-1 0 0,-1-1 0 0 0,4-1-104 0 0,1-3 115 0 0,0 0 0 0 0,-1 0 1 0 0,0 0-1 0 0,5-8-115 0 0,-8 8 46 0 0,1 0 0 0 0,-2-1 0 0 0,1 0 0 0 0,-1 1 0 0 0,-1-1 1 0 0,1 0-1 0 0,-2-1 0 0 0,1 1 0 0 0,-1 0 0 0 0,0-1 0 0 0,-1 0 0 0 0,0-7-46 0 0,-1-5 88 0 0,-1-1 0 0 0,0 1 0 0 0,-2 0 0 0 0,-5-22-88 0 0,6 32 9 0 0,-1 1 0 0 0,-1 0 0 0 0,-1-4-9 0 0,3 11 7 0 0,0-1 0 0 0,0 1 0 0 0,-1 0 0 0 0,1 0 0 0 0,-1 0 1 0 0,0 0-1 0 0,0 0 0 0 0,0 1 0 0 0,-2-2-7 0 0,-3 0 43 0 0,0 3-33 0 0,6 3-7 0 0,1-1 1 0 0,-1 1-1 0 0,1-1 0 0 0,-1 1 0 0 0,1 0 0 0 0,0-1 0 0 0,-1 1 0 0 0,1 0 1 0 0,0 0-1 0 0,0 0 0 0 0,0 0 0 0 0,0 0 0 0 0,-1 0 0 0 0,1 0 1 0 0,1 0-1 0 0,-1 0 0 0 0,0 1 0 0 0,0-1 0 0 0,0 2-3 0 0,-2 2 1 0 0,0 0 0 0 0,1 0 0 0 0,0 1 0 0 0,-1 3-1 0 0,-3 14 0 0 0,1 1 0 0 0,1-1 0 0 0,0 2 0 0 0,-3 72 0 0 0,6 186 11 0 0,2-241 18 0 0,1 0 1 0 0,3 0-1 0 0,1-1 0 0 0,5 15-29 0 0,-8-46 8 0 0,-1-1 0 0 0,2 0 0 0 0,-1 0 0 0 0,1 0 0 0 0,1 0 0 0 0,0-1-1 0 0,0 1 1 0 0,1-1 0 0 0,5 6-8 0 0,-8-10-1 0 0,1-1-1 0 0,-1 1 1 0 0,1-1 0 0 0,0 0-1 0 0,0 0 1 0 0,0-1 0 0 0,1 1-1 0 0,-1-1 1 0 0,1 0 0 0 0,-1 0-1 0 0,1 0 1 0 0,0-1 0 0 0,-1 1-1 0 0,1-1 1 0 0,0-1 0 0 0,0 1-1 0 0,0 0 1 0 0,0-1 0 0 0,0 0-1 0 0,0 0 2 0 0,4-2-358 0 0,1 1 0 0 0,-1-1 1 0 0,0-1-1 0 0,-1 1 0 0 0,1-1 0 0 0,0-1 0 0 0,-1 0 0 0 0,0 0 0 0 0,0-1 1 0 0,6-3 357 0 0,15-13-5202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0 2303 0 0,'0'0'280'0'0,"0"0"336"0"0,0 0 148 0 0,0 0 32 0 0,0 0-44 0 0,0 0-200 0 0,0 0-82 0 0,0 0-20 0 0,-2 1-6 0 0,0 0-330 0 0,0 0-1 0 0,0 0 0 0 0,-1 0 1 0 0,1 0-1 0 0,0 1 0 0 0,0-1 1 0 0,0 1-1 0 0,0 0 0 0 0,0-1 1 0 0,1 1-1 0 0,-1 0 0 0 0,0 1-113 0 0,-3 4 288 0 0,0 1-1 0 0,-4 8-287 0 0,-7 16 395 0 0,1 0 1 0 0,0 8-396 0 0,-21 68 566 0 0,-45 182 824 0 0,44-128-4 0 0,-10 131-1386 0 0,24-76 356 0 0,19-159-233 0 0,4 0 1 0 0,5 44-124 0 0,-1-75 23 0 0,1 0 1 0 0,1 0-1 0 0,1 0 1 0 0,1-1-1 0 0,2 0-23 0 0,-4-9-11 0 0,2-1-1 0 0,8 14 12 0 0,-11-22-10 0 0,0-1 0 0 0,0 1 0 0 0,1-1 0 0 0,0 0-1 0 0,0 0 1 0 0,4 2 10 0 0,-5-5-144 0 0,0 0 0 0 0,1-1 0 0 0,0 1 0 0 0,0-1 0 0 0,0 0 0 0 0,0-1 0 0 0,0 1 0 0 0,0-1 0 0 0,1 0 0 0 0,-1-1 0 0 0,1 1 0 0 0,-1-1 0 0 0,1-1 0 0 0,-1 1 144 0 0,13-3-4404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29 3223 0 0,'0'0'328'0'0,"0"0"168"0"0,0 0 75 0 0,0 0 18 0 0,0 0-21 0 0,0 0-100 0 0,0 0-41 0 0,0 0-10 0 0,3-1-17 0 0,7-4-118 0 0,1 1 0 0 0,0 0 0 0 0,0 0 0 0 0,0 1 0 0 0,0 0 0 0 0,1 1 0 0 0,-1 1 0 0 0,10-1-282 0 0,-17 2 87 0 0,1 1-1 0 0,0 0 1 0 0,0 0-1 0 0,0 0 1 0 0,-1 1-1 0 0,1 0 1 0 0,-1-1-1 0 0,1 1 1 0 0,0 2-87 0 0,-3-4 36 0 0,2 3 20 0 0,-1-1 1 0 0,1 1-1 0 0,-1 0 1 0 0,1 0-1 0 0,-1 0 0 0 0,0 1 1 0 0,0-1-1 0 0,0 1 0 0 0,1 2-56 0 0,-2-4 38 0 0,-2-1-17 0 0,1 0 0 0 0,-1 0 0 0 0,1 0 0 0 0,0 0 0 0 0,-1 0 0 0 0,1 0 0 0 0,-1 0 1 0 0,0 0-1 0 0,1 0 0 0 0,-1 0 0 0 0,0 0 0 0 0,0 0 0 0 0,0 0 0 0 0,0 1-21 0 0,1 2 57 0 0,0 3 57 0 0,1 0 0 0 0,-1-1 0 0 0,-1 1 1 0 0,1 0-1 0 0,-1 0 0 0 0,0-1 0 0 0,-1 1 0 0 0,0 0 0 0 0,0 0 0 0 0,0-1 0 0 0,-1 1 0 0 0,0 0 0 0 0,0-1-114 0 0,-10 21 452 0 0,0-1 0 0 0,-8 11-452 0 0,-6 10 181 0 0,20-36-138 0 0,0 0 0 0 0,-1-1-1 0 0,0 0 1 0 0,-1-1 0 0 0,0 1-1 0 0,-4 2-42 0 0,3-2 0 0 0,9-9-1 0 0,-1-1 1 0 0,1 0-1 0 0,-1 1 0 0 0,1-1 0 0 0,0 1 0 0 0,0-1 0 0 0,-1 1 0 0 0,1 0 0 0 0,0-1 0 0 0,0 1 1 0 0,0-1-1 0 0,0 1 0 0 0,0-1 0 0 0,-1 1 0 0 0,1-1 0 0 0,0 1 0 0 0,0 0 0 0 0,1 0 1 0 0,-1 0-6 0 0,1 1-1 0 0,0-1 0 0 0,0 0 1 0 0,-1 1-1 0 0,1-1 0 0 0,0 0 0 0 0,0 0 1 0 0,1 0-1 0 0,-1 0 0 0 0,0 0 1 0 0,0 0-1 0 0,1 0 0 0 0,-1 0 1 0 0,2 1 6 0 0,21 10-68 0 0,-18-9 51 0 0,28 13-15 0 0,-21-10 11 0 0,1 0 1 0 0,-1 1 0 0 0,-1 1 0 0 0,1 0-1 0 0,5 5 21 0 0,-6-2 15 0 0,1 1-1 0 0,-1 0 0 0 0,-1 1 0 0 0,5 6-14 0 0,-10-11 14 0 0,-1 0 0 0 0,-1 0-1 0 0,0 0 1 0 0,0 0 0 0 0,0 1-1 0 0,-1-1 1 0 0,0 1 0 0 0,-1 0-1 0 0,1 2-13 0 0,-1 0 107 0 0,-1 0 0 0 0,0 0 0 0 0,-1 1 0 0 0,0-1 0 0 0,0 1 0 0 0,-1-1 0 0 0,-1 0 0 0 0,0 1 0 0 0,-1-1 0 0 0,0 0-107 0 0,-2 6 256 0 0,-2-1-1 0 0,0 1 1 0 0,-1-1 0 0 0,0-1 0 0 0,-1 0-1 0 0,-2 2-255 0 0,-2 2 366 0 0,0-1-1 0 0,-1-1 1 0 0,-1 0 0 0 0,-1 0-1 0 0,-16 12-365 0 0,28-26 32 0 0,-1 1-1 0 0,0-1 1 0 0,0 0-1 0 0,-1 0 0 0 0,1-1 1 0 0,0 1-1 0 0,-1-1 1 0 0,0 0-1 0 0,1-1 1 0 0,-1 1-1 0 0,0-1 0 0 0,0 0 1 0 0,0-1-1 0 0,0 0 1 0 0,0 1-1 0 0,0-2 1 0 0,1 1-1 0 0,-1-1 0 0 0,0 0 1 0 0,0 0-1 0 0,-5-2-31 0 0,5 1-31 0 0,0 0 1 0 0,0 0-1 0 0,0-1 0 0 0,-1-1 31 0 0,-4-1-135 0 0,0 2-251 0 0,9 2-107 0 0,2 1-726 0 0,0 0-2973 0 0,0 0-1268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1375 0 0,'2'2'107'0'0,"11"14"754"0"0,9 14-861 0 0,-14-18 1378 0 0,-1 0 1 0 0,0 0 0 0 0,0 1 0 0 0,-2 0 0 0 0,2 5-1379 0 0,1 10 2641 0 0,2 19-2641 0 0,-8-36 269 0 0,-1 0 0 0 0,0 0-1 0 0,-1 0 1 0 0,-1 0 0 0 0,1 0 0 0 0,-2 0 0 0 0,1 0-1 0 0,-2 0 1 0 0,-2 7-269 0 0,-6 18 690 0 0,-2-1 0 0 0,-5 5-690 0 0,18-39 10 0 0,-69 147 702 0 0,68-145-1502 0 0,1-3-3002 0 0,0 0-1282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71 214 6447 0 0,'0'0'499'0'0,"0"-2"-328"0"0,0-6-140 0 0,-1 2 150 0 0,1 0 1 0 0,1 0-1 0 0,-1 0 0 0 0,1 0 0 0 0,0 0 0 0 0,0 0 0 0 0,0 0 0 0 0,1 0 0 0 0,1-2-181 0 0,1-1 196 0 0,0 0 1 0 0,0 1-1 0 0,1-1 1 0 0,0 1-1 0 0,0 0 0 0 0,1 0 1 0 0,0 1-1 0 0,0 0 1 0 0,0 0-1 0 0,4-2-196 0 0,-8 7 43 0 0,8-6 245 0 0,0 0-1 0 0,0 1 1 0 0,1 0-1 0 0,0 1 1 0 0,5-2-288 0 0,-13 7 48 0 0,0 0 0 0 0,0 0 0 0 0,0 0 0 0 0,0 0 0 0 0,0 0 0 0 0,0 1 0 0 0,1-1 0 0 0,-1 1 0 0 0,0 0 0 0 0,0 0 0 0 0,0 0-1 0 0,1 1 1 0 0,-1-1 0 0 0,0 1 0 0 0,0-1 0 0 0,0 1 0 0 0,0 0 0 0 0,0 0 0 0 0,0 1 0 0 0,0-1 0 0 0,0 0 0 0 0,0 1 0 0 0,-1 0 0 0 0,1 0-48 0 0,1 1 30 0 0,1 1 0 0 0,-1 0-1 0 0,0 0 1 0 0,-1 0 0 0 0,1 1 0 0 0,-1-1 0 0 0,0 1-1 0 0,0-1 1 0 0,0 1 0 0 0,0 2-30 0 0,1 1 41 0 0,-1 0-1 0 0,0 1 1 0 0,-1 0-1 0 0,0-1 1 0 0,0 1-1 0 0,-1 1-40 0 0,1 16 183 0 0,-1 0 0 0 0,-1 0-1 0 0,-5 26-182 0 0,1-16 195 0 0,-2 0 0 0 0,-2-1-1 0 0,-1 0 1 0 0,-1 0-1 0 0,-8 13-194 0 0,-5 6 321 0 0,-2-1 0 0 0,-32 49-321 0 0,-73 104 561 0 0,117-188-510 0 0,0 0 0 0 0,-2 1-51 0 0,6-7 41 0 0,22-16 24 0 0,72-30-107 0 0,-46 18-9 0 0,0 2 0 0 0,38-10 51 0 0,6 3 26 0 0,39-8 2 0 0,-102 27-36 0 0,-10 0-2347 0 0,0 0 0 0 0,5-1 2355 0 0,0-2-5168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0 8951 0 0,'0'0'407'0'0,"0"0"-6"0"0,1 3-257 0 0,8 14 170 0 0,-2-1 0 0 0,0 2-1 0 0,-1-1 1 0 0,-1 1-1 0 0,-1 0 1 0 0,0 0 0 0 0,-2 0-1 0 0,0 0 1 0 0,0 1-1 0 0,-2 10-313 0 0,-3 1 909 0 0,-1 0 0 0 0,-7 25-909 0 0,-20 57 1382 0 0,15-68-1110 0 0,-2-1 0 0 0,-2 0 0 0 0,-3 0-272 0 0,2-2-821 0 0,20-39 218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0 3223 0 0,'0'0'388'0'0,"0"0"420"0"0,0 0 184 0 0,0 0 38 0 0,0 0-68 0 0,-1 3-316 0 0,-9 30 206 0 0,1 0 1 0 0,2 1-1 0 0,2-1 1 0 0,1 1-1 0 0,0 26-852 0 0,-12 215 2587 0 0,13-228-2266 0 0,-15 91 389 0 0,2-18-256 0 0,2-6-62 0 0,4-34 70 0 0,3 4-462 0 0,6-32 158 0 0,4-53-307 0 0,2-3-155 0 0,1 0 0 0 0,-1 0 0 0 0,0 0 0 0 0,-1-1 1 0 0,1 0-1 0 0,-1 0 0 0 0,0 0 0 0 0,0 0 0 0 0,0-1 0 0 0,0-2 304 0 0,9-13-1488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6647 0 0,'0'0'300'0'0,"0"0"0"0"0,0 3-192 0 0,2 23 796 0 0,-1 1 0 0 0,-1 0 0 0 0,-3 11-904 0 0,-12 84 2889 0 0,6-57-1766 0 0,6-43-778 0 0,-2 13 182 0 0,2 1 1 0 0,1-1 0 0 0,2 32-528 0 0,3-47 158 0 0,3 8-158 0 0,-5-26-68 0 0,-1-2-552 0 0,0 0-247 0 0,0 0-48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1 219 1839 0 0,'2'-1'418'0'0,"15"-6"2796"0"0,0-1 0 0 0,2-2-3214 0 0,34-21 2333 0 0,-5 3-1864 0 0,-17 9 636 0 0,9-8-1105 0 0,-11 8 457 0 0,-10 7 93 0 0,12-4-550 0 0,7-5 252 0 0,-36 20-417 0 0,1-1 0 0 0,0 1 0 0 0,0 0 0 0 0,0 0 0 0 0,1-1 165 0 0,7-2-2932 0 0,0-3-1403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 8463 0 0,'0'0'388'0'0,"0"0"-10"0"0,0 3-240 0 0,-2 21 648 0 0,-3 21-786 0 0,0-5 792 0 0,-5 38 2375 0 0,-17 58-3167 0 0,-1 5 1521 0 0,27-133-1457 0 0,-25 162 1382 0 0,19-108-419 0 0,2 49-1027 0 0,5-85 37 0 0,0-6-12 0 0,0 1 0 0 0,1-1 0 0 0,4 18-25 0 0,-4-34-229 0 0,0 0-1 0 0,0 0 1 0 0,1 0 0 0 0,0 0-1 0 0,-1 0 1 0 0,2 1 229 0 0,-1-2-1411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 6791 0 0,'0'0'308'0'0,"0"0"-1"0"0,2-1-110 0 0,0 0-39 0 0,-1 1-61 0 0,0-1 0 0 0,-1 1 0 0 0,1 0-1 0 0,0-1 1 0 0,0 1 0 0 0,-1 0 0 0 0,1 0 0 0 0,0 0 0 0 0,0 0 0 0 0,-1 0 0 0 0,1 0 0 0 0,0 0 0 0 0,0 0 0 0 0,-1 0-1 0 0,1 0 1 0 0,0 0-97 0 0,27 6 1719 0 0,-25-4-1551 0 0,0-1 0 0 0,0 1 0 0 0,1 0 0 0 0,-1 0 1 0 0,-1 0-1 0 0,1 0 0 0 0,0 0 0 0 0,0 1 0 0 0,-1-1 0 0 0,2 3-168 0 0,0-1 263 0 0,-3-3-191 0 0,0 0-1 0 0,1 0 1 0 0,-1 0-1 0 0,-1 0 1 0 0,1 1-1 0 0,0-1 1 0 0,0 0 0 0 0,0 1-1 0 0,-1-1 1 0 0,1 1-72 0 0,2 4 135 0 0,4 8 65 0 0,0 0-1 0 0,-1 1 1 0 0,0-1 0 0 0,-1 1 0 0 0,-1 0 0 0 0,-1 0 0 0 0,0 1 0 0 0,0-1 0 0 0,-2 1 0 0 0,0-1 0 0 0,-1 1 0 0 0,0 0 0 0 0,-2-1-1 0 0,1 1 1 0 0,-2-1 0 0 0,0 1-200 0 0,-19 72 977 0 0,18-74-810 0 0,-4 10 132 0 0,-1 0 0 0 0,-1-1-1 0 0,-1 0 1 0 0,-10 15-299 0 0,15-27 52 0 0,-1 0 0 0 0,-1 0 0 0 0,0-1 0 0 0,-3 3-52 0 0,11-13 5 0 0,-1 1 0 0 0,1-1 0 0 0,-1 1 1 0 0,1-1-1 0 0,-1 1 0 0 0,1-1 0 0 0,-1 0 0 0 0,1 1 1 0 0,-1-1-1 0 0,0 0 0 0 0,1 1 0 0 0,-1-1 0 0 0,0 0 0 0 0,1 0 1 0 0,-1 0-1 0 0,0 1 0 0 0,1-1-5 0 0,-2 0 5 0 0,-1 1-66 0 0,3-1-47 0 0,-2-1-11 0 0,0-1 3 0 0,0 1 0 0 0,1 0 0 0 0,-1 0 0 0 0,0-1 1 0 0,1 1-1 0 0,-1-1 0 0 0,1 1 0 0 0,0-1 0 0 0,-1 0 0 0 0,1 1 0 0 0,0-1 0 0 0,0 0 0 0 0,0 0 0 0 0,0 0 0 0 0,0 0 0 0 0,1 0 0 0 0,-1 0 0 0 0,1 0 0 0 0,-1 0 1 0 0,1-2 115 0 0,-1-3-952 0 0,1 1 1 0 0,1 0 0 0 0,-1-1-1 0 0,1 1 1 0 0,0 0 0 0 0,2-3 951 0 0,4-19-4918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8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 7543 0 0,'0'2'342'0'0,"6"29"146"0"0,-2-14-416 0 0,0 14-72 0 0,-1 18 2110 0 0,-4 1 0 0 0,-4 40-2110 0 0,4-85 104 0 0,-7 75 1989 0 0,8-78-1684 0 0,0-2-1 0 0,0 0-6 0 0,0 0-29 0 0,-6-8 348 0 0,4 3-631 0 0,1 0 0 0 0,-1 0 0 0 0,1-1 0 0 0,0 1 0 0 0,0 0 0 0 0,1-1 0 0 0,-1 1 0 0 0,2-5-90 0 0,-2 0 80 0 0,1-7-34 0 0,0 0-1 0 0,0 0 0 0 0,2 0 1 0 0,0 0-1 0 0,1 0 0 0 0,1 0-45 0 0,-2 13-1 0 0,-1-1 0 0 0,1 1 0 0 0,0-1 0 0 0,0 1-1 0 0,0 0 1 0 0,0 0 0 0 0,1 0 0 0 0,0 0 0 0 0,0 0 0 0 0,0 0-1 0 0,0 1 2 0 0,-1 1-2 0 0,0 1-1 0 0,-1-1 0 0 0,1 1 0 0 0,0-1 1 0 0,0 1-1 0 0,0 0 0 0 0,0 0 0 0 0,0 0 1 0 0,0 0-1 0 0,0 0 0 0 0,1 1 0 0 0,-1-1 1 0 0,0 1-1 0 0,0-1 0 0 0,1 1 0 0 0,-1 0 1 0 0,0 0-1 0 0,0 0 0 0 0,1 0 0 0 0,-1 0 1 0 0,0 1-1 0 0,1-1 0 0 0,1 1 3 0 0,1 1-5 0 0,1 0 1 0 0,0 1-1 0 0,-1 0 0 0 0,1 0 1 0 0,-1 0-1 0 0,0 1 0 0 0,0 0 0 0 0,0 0 1 0 0,-1 0-1 0 0,1 0 0 0 0,-1 1 0 0 0,0 0 1 0 0,0 0-1 0 0,0 0 5 0 0,6 10 4 0 0,-1 1 1 0 0,0-1 0 0 0,-1 1-1 0 0,1 6-4 0 0,4 11 62 0 0,-1 0 0 0 0,1 11-62 0 0,-9-28-90 0 0,1 0 0 0 0,1 0-1 0 0,1 0 1 0 0,6 10 90 0 0,-12-24-976 0 0,-1-2-3165 0 0,0 0-1357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14 130 4143 0 0,'0'0'319'0'0,"0"0"-103"0"0,0 0 349 0 0,0 0 178 0 0,0 0 32 0 0,-2 1-11 0 0,-7 1-79 0 0,7-1-40 0 0,2-1-5 0 0,0 0-29 0 0,0 0-124 0 0,0 0-58 0 0,1-3-12 0 0,5-5-159 0 0,0-1 0 0 0,0 1-1 0 0,1 0 1 0 0,0 0-1 0 0,1 1 1 0 0,-1-1 0 0 0,1 2-1 0 0,1-1 1 0 0,1 0-258 0 0,1 0 204 0 0,1 0-1 0 0,0 1 1 0 0,0 1-1 0 0,0 0 1 0 0,0 0 0 0 0,1 1-1 0 0,9-1-203 0 0,-17 4 49 0 0,8-2 122 0 0,-1 0 0 0 0,1 2-1 0 0,0-1 1 0 0,0 2 0 0 0,3-1-171 0 0,-12 2 24 0 0,0-1 1 0 0,0 1-1 0 0,0-1 1 0 0,-1 1-1 0 0,1 0 1 0 0,0 1-1 0 0,-1-1 1 0 0,1 1-1 0 0,-1-1 1 0 0,1 1-1 0 0,-1 0 1 0 0,0 0-1 0 0,0 0 1 0 0,0 1-1 0 0,0-1 1 0 0,0 1-1 0 0,0 0 1 0 0,-1 0-1 0 0,3 3-24 0 0,-2-1 22 0 0,0 0-1 0 0,0 0 0 0 0,-1 0 1 0 0,0 1-1 0 0,0-1 0 0 0,0 1 1 0 0,0 0-1 0 0,-1-1 0 0 0,0 1 1 0 0,0 0-1 0 0,-1 0 0 0 0,1 0-21 0 0,-1 11 83 0 0,-1 1 0 0 0,0-1 1 0 0,-2 8-84 0 0,-4 11 172 0 0,-1-1 1 0 0,-2 0 0 0 0,-8 15-173 0 0,7-15 88 0 0,-4 4 4 0 0,-1 0 0 0 0,-2 0 0 0 0,-2-2 0 0 0,-5 6-92 0 0,-84 142 264 0 0,100-169-184 0 0,1 1 0 0 0,-5 14-80 0 0,8-15 16 0 0,3 1-16 0 0,2-16 0 0 0,0 0 0 0 0,-1 0 0 0 0,1 0 0 0 0,1 0 0 0 0,-1 0 0 0 0,0 0 0 0 0,0 0 0 0 0,0 0 0 0 0,0 0 0 0 0,1 0 0 0 0,-1-1 0 0 0,0 1 0 0 0,1 0 0 0 0,-1 0 0 0 0,2 1 4 0 0,-1-1-1 0 0,1 1 0 0 0,0-1 1 0 0,-1 1-1 0 0,1-1 0 0 0,0 0 0 0 0,0 0 1 0 0,0 0-1 0 0,0 0 0 0 0,0 0 1 0 0,2 0-4 0 0,24 7 49 0 0,-28-8-49 0 0,43 9 84 0 0,1-3 0 0 0,0-1 0 0 0,0-2 1 0 0,0-2-1 0 0,20-2-84 0 0,-50 1 48 0 0,-6 2-20 0 0,0-1 1 0 0,0 0-1 0 0,1-1-28 0 0,15 1 67 0 0,-21-1-58 0 0,0 0-153 0 0,-1 0 0 0 0,1-1-1 0 0,0 1 1 0 0,-1-1 0 0 0,1 1-1 0 0,-1-1 1 0 0,1 0 0 0 0,-1 0-1 0 0,2-1 145 0 0,-2 1-70 0 0,10-4-749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0 9503 0 0,'0'0'432'0'0,"0"0"-5"0"0,1 3-278 0 0,4 4 103 0 0,0 1 0 0 0,-1 0-1 0 0,0 0 1 0 0,-1 0 0 0 0,0 0 0 0 0,0 1-1 0 0,-1-1 1 0 0,0 1 0 0 0,0 0-252 0 0,-1 2 350 0 0,-1 1 0 0 0,0 0 1 0 0,0-1-1 0 0,-1 1 0 0 0,-1-1 0 0 0,0 0 1 0 0,-1 1-1 0 0,0 0-350 0 0,-7 19 934 0 0,-2 0 0 0 0,-3 6-934 0 0,-15 23 930 0 0,18-37-549 0 0,1 1 0 0 0,1 1 1 0 0,-2 8-382 0 0,5-11 102 0 0,-2-1 1 0 0,0 0 0 0 0,0 0 0 0 0,-2 0-103 0 0,6-12 3 0 0,-1 2-29 0 0,5-9-102 0 0,1-2-6 0 0,0 0-164 0 0,0 0-718 0 0,1-3-316 0 0,3-10-62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78 144 5983 0 0,'0'0'274'0'0,"0"0"-6"0"0,-2 2-48 0 0,0 0-12 0 0,0 0 1 0 0,-1 0-1 0 0,1 1 1 0 0,0-1-1 0 0,1 1 1 0 0,-1 0-1 0 0,0-1 1 0 0,1 1 0 0 0,-1 0-1 0 0,1 0 1 0 0,-1 2-209 0 0,-3 10 1869 0 0,-3 14-1869 0 0,5-18 183 0 0,-26 114 2125 0 0,26-104-1793 0 0,0 0 0 0 0,1 0-1 0 0,1 16-514 0 0,2-29 120 0 0,-1 0-1 0 0,1 0 0 0 0,1 0 1 0 0,0-1-1 0 0,0 1 0 0 0,0-1 1 0 0,1 1-1 0 0,0-1 0 0 0,0 0 1 0 0,1 0-1 0 0,0 0 0 0 0,2 2-119 0 0,-2-6 128 0 0,-1-1-83 0 0,-2-1-24 0 0,-1-1 0 0 0,1 1 0 0 0,0-1 0 0 0,0 1 0 0 0,0-1 0 0 0,0 0 0 0 0,0 1 0 0 0,-1-1 0 0 0,1 0 0 0 0,0 0 0 0 0,0 1 0 0 0,0-1 0 0 0,0 0 0 0 0,1 0-21 0 0,4 0 103 0 0,0 0-1 0 0,0 0 1 0 0,0-1-1 0 0,0 0 1 0 0,0 0 0 0 0,0 0-1 0 0,0-1 1 0 0,0 0-1 0 0,-1 0 1 0 0,1-1 0 0 0,-1 1-1 0 0,1-1 1 0 0,-1 0-1 0 0,0-1 1 0 0,3-2-103 0 0,6-4 212 0 0,-2-1-1 0 0,1-1 1 0 0,-2 0 0 0 0,1-1-1 0 0,1-3-211 0 0,1-3 320 0 0,-1-1-1 0 0,8-14-319 0 0,-15 20 138 0 0,-1 1 1 0 0,0-1-1 0 0,-1-1 1 0 0,0 1 0 0 0,1-13-139 0 0,-3 17 68 0 0,0-3 44 0 0,0 1 0 0 0,-1-1 0 0 0,-1 0-1 0 0,0 0 1 0 0,0 0 0 0 0,-1 0 0 0 0,-2-6-112 0 0,1 10 60 0 0,0 1 1 0 0,0-1-1 0 0,0 1 1 0 0,-2 0-1 0 0,1-1 1 0 0,-1 1-1 0 0,0 1 1 0 0,0-1-1 0 0,-1 1 1 0 0,0 0-1 0 0,-3-4-60 0 0,-16-15 269 0 0,-7-5-269 0 0,20 22 11 0 0,0 4-11 0 0,-2 1 0 0 0,-1 4 0 0 0,12 1-138 0 0,-1 0 0 0 0,1-1 0 0 0,0 1-1 0 0,0 0 1 0 0,0 0 0 0 0,0 0 0 0 0,0 0 0 0 0,0 1-1 0 0,0-1 1 0 0,0 1 0 0 0,1-1 0 0 0,-1 1 0 0 0,0-1-1 0 0,0 2 139 0 0,0 0-1533 0 0,-1 1 1 0 0,1-1-1 0 0,0 1 0 0 0,-1 1 1533 0 0,-3 8-6262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29 1375 0 0,'0'0'66'0'0,"-2"-1"-8"0"0,-7-4-46 0 0,0 0 210 0 0,7 5 926 0 0,2 0 396 0 0,0 0 78 0 0,0 0-144 0 0,3-2-652 0 0,2 0-613 0 0,1-1 0 0 0,-1 1-1 0 0,1 0 1 0 0,0 1 0 0 0,-1-1-1 0 0,1 1 1 0 0,0 0 0 0 0,0 0-1 0 0,0 1 1 0 0,0 0 0 0 0,0 0-1 0 0,2 1-212 0 0,15 4 461 0 0,1 1 0 0 0,-1 1 0 0 0,-1 1 0 0 0,1 1 0 0 0,-1 1 0 0 0,0 1-461 0 0,17 11 715 0 0,-1 2-1 0 0,30 24-714 0 0,-46-30 143 0 0,0 1 0 0 0,-1 2-1 0 0,-1 0 1 0 0,-1 0 0 0 0,-1 2 0 0 0,-1 1 0 0 0,-1 0 0 0 0,-1 1-1 0 0,6 13-142 0 0,-6-6 159 0 0,-2 1 0 0 0,-1 0 0 0 0,-1 0 0 0 0,-2 2 0 0 0,-1-1-1 0 0,-2 1 1 0 0,0 23-159 0 0,-2 1 364 0 0,-3 0 0 0 0,-2 0 0 0 0,-3 1 0 0 0,-8 33-364 0 0,-7 14 603 0 0,-5-1 0 0 0,-4-1-1 0 0,-39 90-602 0 0,39-129 711 0 0,-34 55-711 0 0,-3 5 504 0 0,8-15 270 0 0,-39 53-774 0 0,83-142 31 0 0,10-18-31 0 0,-17 29 83 0 0,-7 6-83 0 0,21-30 9 0 0,-1-1 1 0 0,0 1-1 0 0,-1-2 1 0 0,0 1 0 0 0,0-1-1 0 0,-8 5-9 0 0,-11 2-12 0 0,17-9-73 0 0,8-4-53 0 0,2-1-19 0 0,0 0-190 0 0,0 0-784 0 0,0 0-351 0 0,0 0-70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70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6499 3835 20226 0 0,'-20'-33'-8'0'0,"10"17"1"0"0</inkml:trace>
  <inkml:trace contextRef="#ctx0" brushRef="#br0" timeOffset="-4">6073 3714 20483 0 0,'-65'-116'-111'0'0,"57"97"111"0"0</inkml:trace>
  <inkml:trace contextRef="#ctx0" brushRef="#br0" timeOffset="-18">6008 3714 19167 0 0,'-8'-71'0'0'0</inkml:trace>
  <inkml:trace contextRef="#ctx0" brushRef="#br0" timeOffset="-19">5993 3540 19167 0 0,'-13'-228'0'0'0,"13"184"-32"0"0,5-34 32 0 0,-2 54-8 0 0,1 0 0 0 0,1 1 0 0 0,1-1 0 0 0,2 0 8 0 0,-8 22-11 0 0,1-1 0 0 0,0 0-1 0 0,1 1 1 0 0,-1-1 0 0 0,0 1 0 0 0,1 0-1 0 0,-1-1 1 0 0,1 1 0 0 0,0 0-1 0 0,0 0 1 0 0,0 0 11 0 0,-1 1-5 0 0,0 0-1 0 0,0 1 1 0 0,0-1 0 0 0,-1 1-1 0 0,1-1 1 0 0,0 1 0 0 0,0 0-1 0 0,0-1 1 0 0,0 1-1 0 0,0 0 1 0 0,0 0 0 0 0,0 0-1 0 0,0 0 1 0 0,0-1 0 0 0,0 1-1 0 0,0 0 1 0 0,0 1-1 0 0,0-1 1 0 0,0 0 0 0 0,0 0-1 0 0,-1 0 1 0 0,1 1 0 0 0,0-1-1 0 0,0 0 1 0 0,0 1-1 0 0,0-1 1 0 0,0 1 0 0 0,0-1-1 0 0,-1 1 1 0 0,1-1 0 0 0,0 1-1 0 0,0 0 6 0 0,4 3-21 0 0,-1 0 0 0 0,0 0 0 0 0,0 1-1 0 0,0-1 1 0 0,0 1 0 0 0,-1 0 0 0 0,0 0 0 0 0,0 1-1 0 0,0-1 1 0 0,0 1 21 0 0,6 16-105 0 0,6 22 105 0 0,-15-43-3 0 0,42 139 22 0 0,-7 2-1 0 0,-5 0 0 0 0,-10-16-2 0 0</inkml:trace>
  <inkml:trace contextRef="#ctx0" brushRef="#br0" timeOffset="-22">5705 3540 18242 0 0,'-32'-127'85'0'0,"23"93"-77"0"0,8 26-10 0 0,0 4 4 0 0,0 0 1 0 0,0 1-1 0 0,0-1 0 0 0,-1 1 0 0 0,1-1 0 0 0,-3-2-2 0 0,4 6 1 0 0,0 0-1 0 0,0 0 1 0 0,0 0 0 0 0,0 1 0 0 0,0-1 0 0 0,0 0-1 0 0,0 0 1 0 0,0 0 0 0 0,0 0 0 0 0,0 0-1 0 0,0 0 1 0 0,0 0 0 0 0,0 0 0 0 0,0 0 0 0 0,0 0-1 0 0,0 0 1 0 0,0 0 0 0 0,-1 0 0 0 0,1 0-1 0 0,0 0 1 0 0,0 0 0 0 0,0 0 0 0 0,0 0-1 0 0,0 0 1 0 0,0 0 0 0 0,0 0 0 0 0,0 0 0 0 0,0 0-1 0 0,0 0 1 0 0,0 0 0 0 0,0 0 0 0 0,0 0-1 0 0,0 0 1 0 0,-1 0 0 0 0,1 0 0 0 0,0 0 0 0 0,0 0-1 0 0,0 0 1 0 0,0 0 0 0 0,0 0 0 0 0,0 0-1 0 0,0 0 1 0 0,0 0 0 0 0,0 0 0 0 0,0 0 0 0 0,0-1-1 0 0,0 1 1 0 0,0 0 0 0 0,0 0 0 0 0,0 0-1 0 0,0 0 1 0 0,0 0 0 0 0,0 0 0 0 0,0 0 0 0 0,0 0-1 0 0,-4 6-1 0 0,1 0 1 0 0,0 1 0 0 0,1 0-1 0 0,0-1 1 0 0,0 1 0 0 0,0 0 0 0 0,1 0-1 0 0,-1 7 1 0 0,0 14-86 0 0,1 19 86 0 0,1-21-37 0 0,-1 2 15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18.69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222 462 8655 0 0,'33'-24'128'0'0,"-32"23"-116"0"0,1-1 0 0 0,-1 1 0 0 0,1 0 0 0 0,-1 0 0 0 0,1 0 0 0 0,-1 0 0 0 0,2 0-12 0 0,24-14 60 0 0,-16 8-48 0 0,0-2 47 0 0,-2-1 8 0 0,-1 0 5 0 0,-1-2 5 0 0,-1 0-5 0 0,1 1-17 0 0,0-2-34 0 0,-1 0 22 0 0,2-6-34 0 0,8-15 56 0 0,-15 30-62 0 0,7-12-7 0 0,-3 10 59 0 0,1-2-33 0 0,0 0 38 0 0,-5 6 16 0 0,0 1 0 0 0,4-5-44 0 0,-4 4 43 0 0,-1 2-6 0 0,0 0 1 0 0,0 0 15 0 0,0 0-16 0 0,0 0 1 0 0,0 0 20 0 0,0 0 6 0 0,0 0 0 0 0,0 0-5 0 0,-2 1-32 0 0,-8 5-49 0 0,-3 2 1 0 0,11-6-5 0 0,-1-1 1 0 0,1 1-1 0 0,0 0 0 0 0,-1 0 0 0 0,1 0 1 0 0,0 0-1 0 0,0 1-6 0 0,-2 1 9 0 0,-12 12-9 0 0,13-12 0 0 0,-5 7 11 0 0,-17 24 42 0 0,21-29-53 0 0,1-2 0 0 0,0 0 0 0 0,0 0 0 0 0,0 0 0 0 0,-1-1 0 0 0,1 0 0 0 0,-3 2 0 0 0,-31 24 0 0 0,18-16 0 0 0,15-11 0 0 0,-5 3 0 0 0,4-2 0 0 0,1-1 0 0 0,-1 1 0 0 0,0-1 0 0 0,0 0 0 0 0,0 0 0 0 0,-1-1 0 0 0,0 1 0 0 0,-90 22 0 0 0,48-9 0 0 0,36-10 0 0 0,0 1 0 0 0,1 1 0 0 0,3 2-13 0 0,17-35-54 0 0,4-6 59 0 0,4-11-56 0 0,19-36 64 0 0,-22 53 0 0 0,-6 10 0 0 0,0 1 0 0 0,8-10 0 0 0,32-40 0 0 0,45-48 0 0 0,-91 111 0 0 0,0 0 0 0 0,0 0 0 0 0,1 0 0 0 0,-1 0 0 0 0,0 0 0 0 0,1 0 0 0 0,2-1 0 0 0,13-10 0 0 0,-8 6 11 0 0,-10 7-10 0 0,0 0-1 0 0,0 0 1 0 0,0 0 0 0 0,0 0-1 0 0,0 0 1 0 0,0 0 0 0 0,0 1-1 0 0,0-1 1 0 0,0 0-1 0 0,0 0 1 0 0,1 0 0 0 0,-1 0-1 0 0,0 0 1 0 0,0 0 0 0 0,0 0-1 0 0,0 0 1 0 0,0 0 0 0 0,0 0-1 0 0,0 0 1 0 0,0 0 0 0 0,0 0-1 0 0,0 0 1 0 0,0 0 0 0 0,0 0-1 0 0,0 0 1 0 0,0 1-1 0 0,0-1 1 0 0,0 0 0 0 0,0 0-1 0 0,0 0 1 0 0,0 0 0 0 0,0 0-1 0 0,0 0 1 0 0,1 0 0 0 0,-1 0-1 0 0,0 0 1 0 0,0 0 0 0 0,0 0-1 0 0,0 0 1 0 0,0 0 0 0 0,0 0-1 0 0,0 0 1 0 0,0 0-1 0 0,0 0 1 0 0,0 0 0 0 0,0 0-1 0 0,0 0 1 0 0,0 0 0 0 0,0 0-1 0 0,1 0 1 0 0,-1 0 0 0 0,0 0-1 0 0,0 0 1 0 0,0 0 0 0 0,0-1-1 0 0,0 1 1 0 0,0 0 0 0 0,0 0-1 0 0,0 0 1 0 0,0 0-1 0 0,0 0 1 0 0,0 0 0 0 0,0 0-1 0 0,0 0 1 0 0,0 0 0 0 0,0 0-1 0 0,1 6 25 0 0,0 0 0 0 0,-1-1 0 0 0,0 1 0 0 0,0 0 0 0 0,0 0 0 0 0,-1 0 0 0 0,0-1 0 0 0,0 1 0 0 0,0 0 0 0 0,-1-1 0 0 0,-1 3-25 0 0,-4 11 120 0 0,-1 0-1 0 0,-7 13-119 0 0,-8 12 137 0 0,-39 72 158 0 0,39-80-253 0 0,-2-1-1 0 0,-8 7-41 0 0,5-6 45 0 0,-20 32-45 0 0,45-62 0 0 0,-12 17 0 0 0,6-10 0 0 0,3-2-12 0 0,4-9-52 0 0,2-2-49 0 0,0 0-87 0 0,0 0-11 0 0,0 0 3 0 0,0 0 19 0 0,2-2 77 0 0,10-17-76 0 0,0-1 0 0 0,-2 0 0 0 0,7-17 188 0 0,17-59-207 0 0,-32 90 203 0 0,-1 2-8 0 0,1 1 0 0 0,0-1 0 0 0,0 1 0 0 0,0-1 0 0 0,0 1 0 0 0,2-2 12 0 0,-3 4-61 0 0,-1 1-16 0 0,-1 0 72 0 0,0 0 0 0 0,1 0 0 0 0,-1 1 0 0 0,0-1 0 0 0,1 1 1 0 0,-1-1-1 0 0,0 0 0 0 0,1 1 0 0 0,-1-1 0 0 0,1 1 0 0 0,-1-1 0 0 0,0 1 1 0 0,1 0-1 0 0,-1-1 5 0 0,0 2-6 0 0,-2 2 7 0 0,-1 1-1 0 0,1-1 0 0 0,0 1 0 0 0,0 0 1 0 0,-1 5-1 0 0,-2 0 14 0 0,-4 11 127 0 0,0 0-1 0 0,1 1 1 0 0,-4 16-141 0 0,9-27 10 0 0,1-6-7 0 0,1 1 0 0 0,0 0-1 0 0,1-1 1 0 0,-2 7-3 0 0,0 4 53 0 0,1 0 1 0 0,0-3-56 0 0,2-13 1 0 0,0 0 0 0 0,0 0-1 0 0,0 0 1 0 0,0 0 0 0 0,0 0-1 0 0,0 0 1 0 0,0 0 0 0 0,0 0 0 0 0,0 0-1 0 0,0 0 1 0 0,0 1 0 0 0,0-1-1 0 0,0 0 1 0 0,0 0 0 0 0,0 0-1 0 0,0 0 1 0 0,0 0 0 0 0,0 0-1 0 0,0 0 1 0 0,0 0 0 0 0,0 0 0 0 0,0 0-1 0 0,0 0 1 0 0,0 1 0 0 0,0-1-1 0 0,0 0 1 0 0,0 0 0 0 0,0 0-1 0 0,0 0 1 0 0,0 0 0 0 0,0 0-1 0 0,0 0 1 0 0,1 0 0 0 0,-1 0 0 0 0,0 0-1 0 0,0 0 1 0 0,0 0 0 0 0,0 0-1 0 0,0 0 1 0 0,0 0 0 0 0,0 0-1 0 0,0 0 1 0 0,0 0 0 0 0,0 1-1 0 0,0-1 1 0 0,0 0 0 0 0,1 0-1 0 0,-1 0 1 0 0,0 0 0 0 0,0 0 0 0 0,0 0-1 0 0,0 0 1 0 0,0 0 0 0 0,0 0-1 0 0,0 0 1 0 0,0-1 0 0 0,0 1 1 0 0,10 2-146 0 0,-7-2-14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465 114 1375 0 0,'0'0'66'0'0,"1"3"-8"0"0,10 20 2498 0 0,-10-21-1138 0 0,-1 0-108 0 0,0 4-634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0 6271 0 0,'0'0'280'0'0,"0"0"56"0"0,-7 11-272 0 0,7-11-64 0 0,-8 11 0 0 0,8-11 0 0 0,-5 11-112 0 0,5-11-40 0 0,-7 9-8 0 0,7-9 0 0 0,-11 7-120 0 0,1 1-24 0 0,-6 3-8 0 0,16-11-1912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1.67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348 0 7367 0 0,'-3'6'35'0'0,"-26"52"436"0"0,25-48-412 0 0,0-1 0 0 0,1 1 0 0 0,0 1 0 0 0,1-1-1 0 0,-1 3-58 0 0,0 33 1986 0 0,1 0-1 0 0,3 22-1985 0 0,8 45 725 0 0,-4-67-528 0 0,-2-1 1 0 0,-2 11-198 0 0,-2-34 151 0 0,0 1 1 0 0,-2-1-1 0 0,-1-1 0 0 0,-2 11-151 0 0,5-30 80 0 0,-1-1-13 0 0,1 1-62 0 0,0-1 0 0 0,-1 0 0 0 0,1 0 1 0 0,-1 0-1 0 0,1 0 0 0 0,-1 0 0 0 0,1 0 0 0 0,-1 0 0 0 0,0-1 1 0 0,1 1-1 0 0,-1 0 0 0 0,0-1 0 0 0,1 1 0 0 0,-1-1 0 0 0,0 0 0 0 0,0 0 1 0 0,0 0-1 0 0,1 0 0 0 0,-1 0 0 0 0,0 0 0 0 0,0 0 0 0 0,0 0 1 0 0,1-1-1 0 0,-1 1 0 0 0,0-1 0 0 0,1 1 0 0 0,-1-1 0 0 0,0 0 0 0 0,1 1 1 0 0,-1-1-6 0 0,-5-4-46 0 0,-1 0 1 0 0,1 0-1 0 0,1-1 1 0 0,-1 0 0 0 0,1 0-1 0 0,0-1 1 0 0,1 1-1 0 0,-1-1 1 0 0,0-2 45 0 0,-8-15-88 0 0,0 0-1 0 0,-2-7 89 0 0,3 3-61 0 0,-64-135-112 0 0,62 131 135 0 0,11 21 32 0 0,-2-1 7 0 0,1-1 0 0 0,0 0 1 0 0,2 0-1 0 0,-2-8-1 0 0,4 19 57 0 0,1 2 43 0 0,0 0 71 0 0,1 3 28 0 0,20 47 266 0 0,-1-5-134 0 0,4 21-331 0 0,-8-12 192 0 0,-2 0 0 0 0,-3 1 0 0 0,-1 1 0 0 0,-3 7-192 0 0,-6-49 155 0 0,-1-1 1 0 0,-1 0-1 0 0,0 4-155 0 0,1-14 160 0 0,0-3 2 0 0,0 0 4 0 0,0 0 2 0 0,-2-2-28 0 0,-2-3-135 0 0,0 1 0 0 0,1-1 1 0 0,0 1-1 0 0,0-1 0 0 0,0 0 0 0 0,1 0 0 0 0,-1-1 0 0 0,1 1 0 0 0,1 0 1 0 0,-2-4-6 0 0,-2-13-56 0 0,1 0 1 0 0,0-3 55 0 0,2 11-66 0 0,-15-156-502 0 0,9 76 261 0 0,4 49 116 0 0,2-4 191 0 0,2 29-42 0 0,1 1 1 0 0,1-1-1 0 0,3-15 42 0 0,-4 30-3 0 0,0 0-1 0 0,1 0 0 0 0,-1 1 1 0 0,1-1-1 0 0,0 0 0 0 0,1 1 1 0 0,-1-1-1 0 0,1 1 1 0 0,0 0-1 0 0,0 0 0 0 0,2-3 4 0 0,-4 6-1 0 0,1 0 0 0 0,-1-1-1 0 0,1 1 1 0 0,0 0 0 0 0,-1 0-1 0 0,1-1 1 0 0,0 2 0 0 0,-1-1-1 0 0,1 0 1 0 0,0 0 0 0 0,0 0-1 0 0,0 1 1 0 0,0-1 0 0 0,0 1-1 0 0,0 0 1 0 0,0-1 0 0 0,0 1-1 0 0,0 0 1 0 0,0 0 0 0 0,0 0-1 0 0,0 0 1 0 0,0 1 0 0 0,0-1-1 0 0,0 0 1 0 0,0 1 0 0 0,0 0-1 0 0,0-1 1 0 0,-1 1 0 0 0,1 0-1 0 0,0 0 2 0 0,9 5 13 0 0,-1 1 0 0 0,0 0 0 0 0,-1 0 0 0 0,0 1 0 0 0,0 1 0 0 0,0-1-1 0 0,-1 1 1 0 0,-1 1 0 0 0,7 8-13 0 0,0 3 110 0 0,-1 1 0 0 0,-1 0 0 0 0,-1 1 1 0 0,4 13-111 0 0,-9-21 163 0 0,-1 1 1 0 0,-1 1 0 0 0,0-1 0 0 0,-1 0 0 0 0,-1 1 0 0 0,-1 0 0 0 0,0 3-164 0 0,-1-18 210 0 0,0-2-61 0 0,0 0-21 0 0,0 0-7 0 0,-2-1-10 0 0,-3-2-112 0 0,1 1 0 0 0,-1-1 0 0 0,1 0-1 0 0,0-1 1 0 0,0 1 0 0 0,0-1 0 0 0,1 0 0 0 0,-1 0 0 0 0,1 0 0 0 0,0 0 0 0 0,0-1-1 0 0,0 1 1 0 0,-1-4 1 0 0,-6-13-220 0 0,1 0 0 0 0,-4-13 220 0 0,11 26-49 0 0,-30-78-1290 0 0,16 37 119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8.923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500 15 5063 0 0,'0'0'390'0'0,"-1"1"-252"0"0,-13 11 180 0 0,12-8-97 0 0,1-1 6 0 0,-2 1 167 0 0,1 0 0 0 0,0 0 0 0 0,0 0 0 0 0,0 1 1 0 0,0-1-1 0 0,1 0 0 0 0,0 1 0 0 0,-1 4-394 0 0,-2 11 86 0 0,1 0 0 0 0,1 0-1 0 0,1 17-85 0 0,0 2 7 0 0,5 121 50 0 0,-3-152-55 0 0,2 27-73 0 0,-1 0 0 0 0,-2 1-1 0 0,-4 31 72 0 0,0-15-12 0 0,1-40 30 0 0,3-10 70 0 0,0-2 22 0 0,0 0 2 0 0,-11 0 227 0 0,7-1-100 0 0,-2-3-155 0 0,1-1 1 0 0,0 1 0 0 0,1-1-1 0 0,-1 0 1 0 0,1-1 0 0 0,0 1 0 0 0,0-1-85 0 0,-10-17 70 0 0,-2-5-70 0 0,2 3 69 0 0,-108-184 17 0 0,65 128-8 0 0,9 12-24 0 0,13 21-35 0 0,23 32-5 0 0,1 0 0 0 0,0 0 1 0 0,1-1-1 0 0,-1-5-14 0 0,9 18 62 0 0,-2-2 14 0 0,15 23-11 0 0,8 7-65 0 0,5 10-79 0 0,35 62-36 0 0,4 6-12 0 0,3 2-4 0 0,3 15 131 0 0,-53-92-11 0 0,-10-15 22 0 0,-5-10 42 0 0,-1-2 14 0 0,0 0 18 0 0,0 0 33 0 0,-2-2-5 0 0,-7-9-72 0 0,1 0 0 0 0,-1-1 0 0 0,2 0 0 0 0,0 0 0 0 0,-3-8-41 0 0,-7-12 4 0 0,-16-24-296 0 0,-3 1 0 0 0,-12-13 292 0 0,-44-53-72 0 0,80 104 72 0 0,9 12 0 0 0,0 0 0 0 0,-1 0 0 0 0,0 0 0 0 0,0 0 0 0 0,-1 1 0 0 0,-4-5 0 0 0,1 4 15 0 0,7 5 14 0 0,1 2 1 0 0,2 9-34 0 0,0-1 0 0 0,1 0 0 0 0,0 1 0 0 0,1-1 0 0 0,0-1 0 0 0,0 1 0 0 0,7 9 4 0 0,6 9-83 0 0,21 25 83 0 0,-5-9-6 0 0,54 75-165 0 0,-70-92 54 0 0,0 1 0 0 0,-2 1 0 0 0,6 16 117 0 0,-16-31-11 0 0,-4-11 34 0 0,-1 0-1 0 0,0-1 0 0 0,0 1 0 0 0,0-1 0 0 0,0 1 1 0 0,0 0-1 0 0,0-1 0 0 0,-1 1 0 0 0,1 0-22 0 0,-1 0 72 0 0,1-3 12 0 0,-3-1 51 0 0,-4 0-84 0 0,0 0 1 0 0,0-1-1 0 0,0 0 1 0 0,0-1-1 0 0,1 0 0 0 0,-1 0 1 0 0,1 0-1 0 0,0-1 1 0 0,0 1-1 0 0,0-2 0 0 0,0 1 1 0 0,-1-2-52 0 0,-12-11 66 0 0,1 0 0 0 0,-15-20-66 0 0,7 6-24 0 0,0-2 0 0 0,2 0 0 0 0,2-2 0 0 0,-6-12 24 0 0,20 32-27 0 0,4 9 8 0 0,1-1 0 0 0,-1 1-1 0 0,1-1 1 0 0,1 0 0 0 0,-1 0-1 0 0,1-1 1 0 0,0 1 0 0 0,1 0 0 0 0,0-1-1 0 0,0 1 1 0 0,0-1 0 0 0,1-2 19 0 0,0 10-1 0 0,0 0 0 0 0,0 0 1 0 0,0 0-1 0 0,0 0 0 0 0,0-1 1 0 0,0 1-1 0 0,0 0 1 0 0,0 0-1 0 0,0 0 0 0 0,0 0 1 0 0,0 0-1 0 0,0 0 0 0 0,0 0 1 0 0,0 0-1 0 0,0 0 0 0 0,0 0 1 0 0,0 0-1 0 0,0 0 1 0 0,0 0-1 0 0,0-1 0 0 0,0 1 1 0 0,0 0-1 0 0,0 0 0 0 0,0 0 1 0 0,0 0-1 0 0,0 0 0 0 0,0 0 1 0 0,1 0-1 0 0,-1 0 1 0 0,0 0-1 0 0,0 0 0 0 0,0 0 1 0 0,0 0-1 0 0,0 0 0 0 0,0 0 1 0 0,0 0-1 0 0,0 0 0 0 0,0 0 1 0 0,0 0-1 0 0,0 0 1 0 0,0 0-1 0 0,0 0 0 0 0,0 0 1 0 0,1 0-1 0 0,-1 0 0 0 0,0 0 1 0 0,0 0-1 0 0,0 0 0 0 0,0 0 1 0 0,0 0-1 0 0,0 0 1 0 0,0 0-1 0 0,0 0 0 0 0,0 0 1 0 0,0 0-1 0 0,0 0 0 0 0,0 0 1 0 0,0 0-1 0 0,0 0 0 0 0,1 0 1 0 0,-1 0-1 0 0,0 0 1 0 0,0 0-1 0 0,0 0 0 0 0,0 0 1 0 0,0 0-1 0 0,0 0 1 0 0,7 3-5 0 0,0 0 1 0 0,0 0-1 0 0,-1 0 1 0 0,1 1-1 0 0,-1 0 0 0 0,0 0 1 0 0,0 0-1 0 0,0 2 5 0 0,11 6-40 0 0,31 25-2 0 0,-1 3 0 0 0,23 27 42 0 0,-58-56 6 0 0,25 27-6 0 0,31 39 0 0 0,-50-53 0 0 0,0 1 0 0 0,-2 0 0 0 0,-1 1 0 0 0,1 4 0 0 0,-12-23 1 0 0,6 19 9 0 0,-9-23 45 0 0,-1-3 17 0 0,2-3 6 0 0,1-4-60 0 0,0-1 0 0 0,0 1 0 0 0,0-1 0 0 0,-1 1 0 0 0,0-1 0 0 0,-1 0-1 0 0,1-8-17 0 0,0-15 5 0 0,-1-15-5 0 0,-1 13-94 0 0,1 16 51 0 0,4-92-253 0 0,-3 84 220 0 0,2 0 0 0 0,0 1 1 0 0,4-10 75 0 0,-5 26-15 0 0,-1 1 1 0 0,1-1-1 0 0,1 1 1 0 0,-1 0-1 0 0,1-1 0 0 0,0 2 1 0 0,4-6 14 0 0,-6 10 2 0 0,-1 0 0 0 0,1-1 0 0 0,0 1 1 0 0,0 0-1 0 0,0 0 0 0 0,1 1 0 0 0,-1-1 1 0 0,0 0-1 0 0,1 1 0 0 0,-1-1 0 0 0,1 1 0 0 0,-1 0 1 0 0,1 0-1 0 0,0 0 0 0 0,0 0 0 0 0,-1 0 0 0 0,1 1 1 0 0,0-1-1 0 0,0 1 0 0 0,0 0 0 0 0,0 0 0 0 0,2 0-2 0 0,4 1 0 0 0,0 1 0 0 0,0 0 0 0 0,-1 1 0 0 0,1 0 0 0 0,0 0 0 0 0,-1 1 0 0 0,0 0 0 0 0,0 1 0 0 0,0-1 0 0 0,0 2 0 0 0,0 0 0 0 0,10 8 0 0 0,-1 1 0 0 0,0 1 0 0 0,13 16 0 0 0,5 12 84 0 0,17 28-84 0 0,-31-42 34 0 0,-2-7-13 0 0,-16-21 22 0 0,6 0-33 0 0,-8-2-10 0 0,1-1 0 0 0,-1 1 0 0 0,0 0 0 0 0,1-1 0 0 0,-1 1 0 0 0,0-1 0 0 0,0 1 0 0 0,1-1 0 0 0,-1 0 0 0 0,0 1 0 0 0,0-1 0 0 0,0 0 0 0 0,0 0 0 0 0,0 0 0 0 0,0 0 0 0 0,0 0 0 0 0,0 0 0 0 0,0 0 0 0 0,-1 0 0 0 0,1 0 0 0 0,0 0 0 0 0,-1 0 0 0 0,1-2 0 0 0,2-2 0 0 0,-1 0 0 0 0,0 0 0 0 0,0 0 0 0 0,-1 0 0 0 0,1-2 0 0 0,2-23-349 0 0,-1-1 0 0 0,-1 1-1 0 0,-1 0 1 0 0,-3-15 349 0 0,1-12-308 0 0,1 51 286 0 0,2-16-31 0 0,-2 20 121 0 0,0 2 28 0 0,3 1 0 0 0,0 1-73 0 0,-1-1 0 0 0,1 1-1 0 0,0-1 1 0 0,0 1 0 0 0,-1 0-1 0 0,1 0 1 0 0,-1 0 0 0 0,0 0-1 0 0,0 1 1 0 0,0-1 0 0 0,0 0-1 0 0,1 2-22 0 0,11 17 116 0 0,-5-8-45 0 0,-1-1-1 0 0,0 2 0 0 0,-1-1 1 0 0,2 7-71 0 0,22 57 74 0 0,-23-54-137 0 0,-6-17 19 0 0,0 0 1 0 0,0 0-1 0 0,1 1 0 0 0,2 1 44 0 0,0 0-187 0 0,16 31-769 0 0,-20-38 608 0 0,-1-1-515 0 0,0 0-2017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9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245 756 8695 0 0,'0'0'398'0'0,"0"0"-9"0"0,-1-1-138 0 0,-1-3 252 0 0,1 0 1 0 0,-1-1-1 0 0,1 1 1 0 0,-1-4-504 0 0,2 4 318 0 0,-1 0 0 0 0,0 0 0 0 0,0 0 0 0 0,0 1 0 0 0,-1-1 0 0 0,1 0 0 0 0,-1 1 0 0 0,0-1 0 0 0,0 0-318 0 0,-1 1 122 0 0,0-1 1 0 0,0 1 0 0 0,-1 0 0 0 0,1 0 0 0 0,-1 0 0 0 0,0 1-1 0 0,1-1 1 0 0,-1 1 0 0 0,0 0 0 0 0,0 0 0 0 0,-1 0 0 0 0,1 1-1 0 0,0-1 1 0 0,-1 1 0 0 0,1 0 0 0 0,-1 0-123 0 0,0 0 88 0 0,-1 1 1 0 0,0-1-1 0 0,1 1 1 0 0,-1 0-1 0 0,0 0 1 0 0,1 1-1 0 0,-1 0 0 0 0,1 0 1 0 0,-1 0-1 0 0,1 1 1 0 0,-1-1-1 0 0,-3 3-88 0 0,5-2 17 0 0,0 0 0 0 0,0 0 1 0 0,0 0-1 0 0,1 1 0 0 0,-1-1 0 0 0,1 1 0 0 0,-1 0 0 0 0,1 0 0 0 0,0 0 0 0 0,0 1 0 0 0,0-1 1 0 0,1 1-1 0 0,-1 0 0 0 0,1-1 0 0 0,0 1 0 0 0,0 0 0 0 0,0 0 0 0 0,-1 4-17 0 0,-2 10 22 0 0,0 1 1 0 0,1 0-1 0 0,0 0 0 0 0,2 0 0 0 0,0 0 1 0 0,2 10-23 0 0,1 8 5 0 0,1 0 0 0 0,7 33-5 0 0,-6-56 0 0 0,0 0 0 0 0,0 0 0 0 0,1-1 0 0 0,1 1 0 0 0,-3-9 0 0 0,0-1 0 0 0,0 0 0 0 0,0 0 0 0 0,0 0 0 0 0,1 0 0 0 0,0 0 0 0 0,0-1 0 0 0,0 1 0 0 0,0-1 0 0 0,0 0 0 0 0,0 0 0 0 0,1 0 0 0 0,0 0 0 0 0,0 0 0 0 0,-1-2 0 0 0,-1 1 0 0 0,1-1 0 0 0,0 0 0 0 0,-1 0 0 0 0,1-1 0 0 0,0 1 0 0 0,-1 0 0 0 0,1-1 0 0 0,0 0 0 0 0,0 0 0 0 0,0 0 0 0 0,-1 0 0 0 0,1 0 0 0 0,0 0-1 0 0,0-1 1 0 0,0 1 0 0 0,-1-1 0 0 0,4-1 0 0 0,-3 1 1 0 0,1-1 0 0 0,0 0 0 0 0,-1 0 0 0 0,1 0 0 0 0,-1 0 0 0 0,1 0 0 0 0,-1-1 0 0 0,0 0 0 0 0,0 0 0 0 0,0 0 0 0 0,0 0 0 0 0,1-2-1 0 0,5-8 48 0 0,-1-1 1 0 0,-1 0-1 0 0,0 0 1 0 0,0 0-1 0 0,-2-1 1 0 0,1-1-49 0 0,7-31 143 0 0,1-14-143 0 0,-13 61 1 0 0,17-99 209 0 0,4-85-210 0 0,-18 134 32 0 0,-3-1 0 0 0,-2 0 0 0 0,-5-25-32 0 0,-3 3 48 0 0,-4 1 0 0 0,-4-9-48 0 0,-11-47 0 0 0,27 122-1 0 0,0 4 1 0 0,1 0-1 0 0,0 1 0 0 0,-1-1 0 0 0,1 0 0 0 0,0 0 0 0 0,0 0 0 0 0,0 0 1 0 0,0 0-1 0 0,1 0 0 0 0,-1 1 0 0 0,0-1 0 0 0,1 0 0 0 0,0 0 1 0 0,-1 1-24 0 0,2 3 0 0 0,6 9 0 0 0,-1 1-1 0 0,1 0 1 0 0,-2 0-1 0 0,3 8 25 0 0,1-1-10 0 0,23 54 31 0 0,-2 1 0 0 0,-4 1-21 0 0,45 156 61 0 0,-10-33-66 0 0,-21-75-1842 0 0,-24-78-4284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9.51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27 0 9215 0 0,'0'0'422'0'0,"0"0"-13"0"0,-1 2-264 0 0,-4 8-118 0 0,5-7-20 0 0,-1 1-1 0 0,1-1 1 0 0,0 0-1 0 0,0 1 1 0 0,0-1 0 0 0,0 1-1 0 0,0-1 1 0 0,1 0-1 0 0,0 3-6 0 0,11 32 83 0 0,-6-19 11 0 0,57 173 123 0 0,-51-153-285 0 0,12 44-224 0 0,-24-81 154 0 0,0-2-20 0 0,0 0-2 0 0,0 0 6 0 0,0 0 22 0 0,0 0 10 0 0,-1-2 2 0 0,-15-40-576 0 0,-6-22 696 0 0,-7-22-310 0 0,-34-87 143 0 0,55 145 335 0 0,8 26-43 0 0,0 2 38 0 0,0 0 146 0 0,2 2 67 0 0,5 3-189 0 0,-1 0-1 0 0,-1 1 0 0 0,1 0 0 0 0,-1 0 1 0 0,4 6-187 0 0,23 38 468 0 0,-17-26-268 0 0,33 56 736 0 0,-4 2 0 0 0,24 65-936 0 0,11 25 647 0 0,-71-158-581 0 0,0 0 0 0 0,1-1 0 0 0,4 5-66 0 0,-10-14-117 0 0,1 1-1 0 0,0-1 1 0 0,0 0-1 0 0,0 0 1 0 0,1 0 0 0 0,0-1-1 0 0,0 1 1 0 0,-1-1-1 0 0,2 0 1 0 0,4 2 117 0 0,6-1-4471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48.97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265 423 4031 0 0,'0'0'183'0'0,"0"0"44"0"0,0 0 81 0 0,0 0 38 0 0,0 0 6 0 0,0 0-6 0 0,0 0-29 0 0,0 0-12 0 0,0 0-1 0 0,0 0-18 0 0,0 0-81 0 0,0 0-40 0 0,0 0-5 0 0,0 0-10 0 0,0 0-48 0 0,-1 2-26 0 0,-14 18 82 0 0,9-8-92 0 0,-2 8-22 0 0,7-16-17 0 0,1 2-18 0 0,-20 48 149 0 0,15-38-78 0 0,0 0 0 0 0,-3 5-80 0 0,-11 30 152 0 0,-16 33-67 0 0,17-36 53 0 0,-22 62 264 0 0,23-68-233 0 0,6-13 277 0 0,-11 23-446 0 0,15-38 34 0 0,4-11-13 0 0,2 1 1 0 0,-4 14 82 0 0,3-13-92 0 0,-1 14 80 0 0,0 23-28 0 0,-6 74 43 0 0,8-95-96 0 0,2-17-8 0 0,1 1 4 0 0,1 16 45 0 0,-2-16-42 0 0,4 13 56 0 0,0-6-13 0 0,2 5 65 0 0,0-5-108 0 0,7 8-6 0 0,-12-18 3 0 0,2 2 36 0 0,7 5-22 0 0,2 1 22 0 0,-6-6-34 0 0,25 15 67 0 0,-31-18-71 0 0,0 0 0 0 0,1 0 0 0 0,-1 0 0 0 0,1 0 1 0 0,0-1-1 0 0,-1 1 0 0 0,1 0 0 0 0,1-1-5 0 0,25 8 92 0 0,-25-7-70 0 0,1 0-1 0 0,-1 0 1 0 0,1 0-1 0 0,-1 1 1 0 0,0-1-1 0 0,3 2-21 0 0,-1 0 18 0 0,-4-3-17 0 0,12 6 75 0 0,1-1 0 0 0,-1 0-1 0 0,1-1 1 0 0,0 0 0 0 0,7-1-76 0 0,14 2 131 0 0,-11-1 49 0 0,8-1-180 0 0,4-1 89 0 0,25 1 59 0 0,-22-2-76 0 0,-18 0 43 0 0,13-1-115 0 0,-23 0 58 0 0,0 0 0 0 0,6 1-58 0 0,21 1 196 0 0,397-7 790 0 0,-268 1-714 0 0,-130 3-110 0 0,0-2-1 0 0,3-3-161 0 0,12 0 221 0 0,1-2-89 0 0,8-1-8 0 0,-39 7-118 0 0,33-3 132 0 0,51 3-138 0 0,22 3 53 0 0,-81-1-42 0 0,-23 1-11 0 0,17 3 0 0 0,-18-1 0 0 0,17-1 0 0 0,15-1 0 0 0,47-2 0 0 0,-36 2 128 0 0,62 7-128 0 0,-92-5 24 0 0,108 9 80 0 0,-16-1-66 0 0,29 2 143 0 0,-130-12-129 0 0,-1 2 1 0 0,1 1-1 0 0,0 1 0 0 0,2 2-52 0 0,39 7 321 0 0,48 4-321 0 0,18 3 163 0 0,73 14-15 0 0,-93-23-28 0 0,25-1-25 0 0,-58-5 101 0 0,49-4-196 0 0,-104-2 1 0 0,-15 0 0 0 0,207 4 62 0 0,-124-2-34 0 0,15 1 6 0 0,-8-1-35 0 0,-8 0 0 0 0,103 1 67 0 0,-11-1-6 0 0,-137 0-48 0 0,71 5 38 0 0,4 0-3 0 0,24 3 22 0 0,-55-3 119 0 0,68-5-189 0 0,-119-2 40 0 0,117 4 70 0 0,-48 0 33 0 0,36-6-143 0 0,-44-1 128 0 0,7 4-128 0 0,-49 1 18 0 0,52 1 28 0 0,172 1 90 0 0,-169 6-79 0 0,-16-2 4 0 0,108 5 13 0 0,76 3-10 0 0,-133-13-27 0 0,-28-2-10 0 0,16 0-10 0 0,18 2 20 0 0,-65 0 6 0 0,74-7-43 0 0,88-18 31 0 0,-229 19-31 0 0,125-7 27 0 0,39-5 10 0 0,-105 7-8 0 0,12 3-29 0 0,85 3 35 0 0,-157 2-35 0 0,52 2 0 0 0,20 0 0 0 0,153-4 64 0 0,-237 2-64 0 0,40 0 1 0 0,88-2 9 0 0,9-2 59 0 0,-8 1-21 0 0,95 0 3 0 0,-137 4-38 0 0,412-16 51 0 0,-232 6 0 0 0,-38-4-9 0 0,-166 7-46 0 0,10-2-9 0 0,29-2 0 0 0,44-4 30 0 0,15-1 4 0 0,75 8 134 0 0,13 2-168 0 0,-101 6 41 0 0,-48 1-18 0 0,-67 0-23 0 0,29 5 0 0 0,-38-3 0 0 0,240 24 0 0 0,-225-22 32 0 0,1 2 0 0 0,21 9-32 0 0,7 4 0 0 0,-22-5 0 0 0,1-3 0 0 0,5-1 0 0 0,267 22 200 0 0,-264-30-162 0 0,0-3 0 0 0,16-4-38 0 0,71-2 132 0 0,-55 3-76 0 0,10 1-33 0 0,52-4 18 0 0,7-6 87 0 0,-130 8-57 0 0,9-3-71 0 0,4-1 47 0 0,11 0-37 0 0,23-6-10 0 0,-54 9 11 0 0,-22 3 2 0 0,4 0 7 0 0,0-1 0 0 0,7-3-20 0 0,45-4 0 0 0,-33 2 0 0 0,8 0 0 0 0,-22 5 0 0 0,1-2 0 0 0,-1 0 0 0 0,37-10 11 0 0,-40 10 10 0 0,-1 1 0 0 0,2 0-21 0 0,11-2 11 0 0,56-16-11 0 0,-72 19 0 0 0,0 0 0 0 0,-1-1 0 0 0,1-1 0 0 0,17-5 0 0 0,0-2 11 0 0,-23 10-1 0 0,12-6 1 0 0,1 0 0 0 0,-1-1-1 0 0,0-1 1 0 0,2-3-11 0 0,-6 5 0 0 0,1 0 0 0 0,29-15 0 0 0,-14 7 0 0 0,-13 5 0 0 0,-1-1 0 0 0,6-2 27 0 0,-17 10-14 0 0,7-13 22 0 0,-4 6 20 0 0,-3 5-58 0 0,12-13 4 0 0,-4 5-1 0 0,1 0 0 0 0,12-14 0 0 0,-13 14 0 0 0,-2-1 0 0 0,1 0 0 0 0,0 1 0 0 0,20-24 11 0 0,-3 0 53 0 0,-25 35-58 0 0,0 0 1 0 0,-1 0 0 0 0,1 0-1 0 0,-1 0 1 0 0,0 0 0 0 0,1 0-1 0 0,-1-1 1 0 0,0 1-7 0 0,3-7 0 0 0,3-2 0 0 0,2-3 0 0 0,-7 9 0 0 0,6-14 0 0 0,-1 2 0 0 0,-7 13 0 0 0,0 1 0 0 0,1 1 0 0 0,-1 0 0 0 0,0 0 0 0 0,1 0 0 0 0,-1-1 0 0 0,1 1 0 0 0,0 0 0 0 0,1-2 0 0 0,6-21 11 0 0,-5 6 102 0 0,-2 17-78 0 0,1-20 22 0 0,-1 8-57 0 0,-2 1 0 0 0,-1 0 0 0 0,0 0 0 0 0,0-1 0 0 0,-2 3 11 0 0,3 8 17 0 0,-3-4-1 0 0,-1 2 31 0 0,-1-2-35 0 0,0-1 32 0 0,-5-4 25 0 0,-7-5 94 0 0,14 13-114 0 0,2 4-57 0 0,-1 0-1 0 0,-11-10 121 0 0,6 4-100 0 0,0 0 20 0 0,-5-3-32 0 0,11 7-7 0 0,-1-3 45 0 0,-2-1-25 0 0,-6-11 109 0 0,9 13-125 0 0,1 2 45 0 0,-1 0 1 0 0,-2-5-56 0 0,2 5-63 0 0,1 0-16 0 0,1-1 72 0 0,0 3 14 0 0,-1-1-1 0 0,1 0 1 0 0,0 0-1 0 0,0 0 1 0 0,-1 1 0 0 0,1-1-1 0 0,-1 0 1 0 0,1 0-1 0 0,0 1 1 0 0,-1-1 0 0 0,1 0-1 0 0,-1 1-4 0 0,-6-8 54 0 0,-2 0-44 0 0,0-1-10 0 0,0-1-10 0 0,0 1-33 0 0,-2 1 32 0 0,1 1 11 0 0,-3-2 9 0 0,11 8 10 0 0,-8-7 14 0 0,-3-4-30 0 0,4 3-3 0 0,0 0 0 0 0,0 1 0 0 0,1-1 0 0 0,-5-9-29 0 0,9 11-2 0 0,-2-3 19 0 0,0-2 12 0 0,1-1 0 0 0,-1-1 0 0 0,-1 0 0 0 0,3 2 0 0 0,-2-1 0 0 0,0 0 0 0 0,1-1 0 0 0,0 1 0 0 0,0 0 0 0 0,2 0 0 0 0,-2 0 0 0 0,0 0 0 0 0,-1 0 0 0 0,1-1 0 0 0,-1-1 0 0 0,1 2 0 0 0,0 0 0 0 0,1 1 0 0 0,0-1 0 0 0,0 0 0 0 0,-1 0 0 0 0,1 0 0 0 0,-1 0 0 0 0,1 1 0 0 0,2-1 0 0 0,0 0 0 0 0,-2 0 0 0 0,-1 0 0 0 0,0 1 0 0 0,1-1 0 0 0,0 0 0 0 0,1 0 0 0 0,-1-1 0 0 0,0 1 0 0 0,0 0 0 0 0,-1 0 0 0 0,0 2 0 0 0,-1 0 0 0 0,1 0 0 0 0,0 0 0 0 0,1-2 0 0 0,0 1 0 0 0,0 0 0 0 0,-1 1 0 0 0,1-2 0 0 0,1 1 0 0 0,1-1 0 0 0,0 2-10 0 0,2 9-46 0 0,0 2-31 0 0,0 0-36 0 0,0 0 9 0 0,2 2 8 0 0,3 3-159 0 0,1 1 0 0 0,-1 1 0 0 0,0-1 0 0 0,-1 1 1 0 0,0 0-1 0 0,0 0 0 0 0,0 0 0 0 0,-1 0 0 0 0,0 1 0 0 0,1 2 265 0 0,4 15-1511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50.07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 0 1375 0 0,'0'0'66'0'0,"-1"2"-8"0"0,-2 3 327 0 0,1 1 0 0 0,-1 0 0 0 0,1-1 0 0 0,0 1 0 0 0,1 0 0 0 0,-1 4-385 0 0,0-4 1137 0 0,1 2-273 0 0,0 0-1 0 0,0 0 1 0 0,0 0-1 0 0,1 1 1 0 0,0-1-1 0 0,2 7-863 0 0,-1-4 427 0 0,1-1 0 0 0,1 0 0 0 0,0 0-1 0 0,4 10-426 0 0,3 1 166 0 0,1 0-1 0 0,1 0 0 0 0,0-2 0 0 0,6 7-165 0 0,29 37 143 0 0,-4-6-150 0 0,4 13 7 0 0,-38-54 9 0 0,30 46-330 0 0,-3 3 0 0 0,12 32 321 0 0,-18-23-343 0 0,-3 0-1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6.5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104 378 2759 0 0,'0'0'362'0'0,"0"0"474"0"0,0 0 204 0 0,-2 1 44 0 0,-8 15 652 0 0,9-15-1158 0 0,0 1-30 0 0,-10 26 1132 0 0,10-27-1112 0 0,1 1 2 0 0,-1-1-395 0 0,-1 14 1202 0 0,2-14-1240 0 0,0-1 1 0 0,0 1 0 0 0,-1 0 0 0 0,1-1 0 0 0,0 1 0 0 0,0 0 0 0 0,-1-1 0 0 0,1 1 0 0 0,0 0 0 0 0,-1-1-1 0 0,1 1 1 0 0,-1 0 0 0 0,1-1 0 0 0,-1 1 0 0 0,1-1 0 0 0,-1 1 0 0 0,1-1 0 0 0,-1 0 0 0 0,0 1-138 0 0,-6 2 401 0 0,5-3-17 0 0,0-1-7 0 0,-1 0-293 0 0,1 0 0 0 0,0-1 0 0 0,-1 0 0 0 0,1 1 0 0 0,0-1 0 0 0,0 0 0 0 0,0 0 0 0 0,0 0 0 0 0,0 0 0 0 0,0 0 0 0 0,0-1-1 0 0,1 1-83 0 0,-2-4 150 0 0,0 0 0 0 0,0 1 1 0 0,1-1-1 0 0,0 0 0 0 0,0-2-150 0 0,-2-10 119 0 0,0 0 0 0 0,1 0 0 0 0,1 0 0 0 0,1 0 0 0 0,1 0 0 0 0,1-3-119 0 0,3-34 163 0 0,5-20-163 0 0,-7 61 38 0 0,1-1 0 0 0,0 0 0 0 0,5-12-38 0 0,-6 22 8 0 0,0 0 1 0 0,0 0-1 0 0,1 0 1 0 0,-1 0-1 0 0,1 0 1 0 0,1 1-1 0 0,-1-1 1 0 0,0 1-1 0 0,1 0 1 0 0,0 0-1 0 0,0 0 1 0 0,1 0-9 0 0,-3 2 2 0 0,1 1 0 0 0,-1 0 1 0 0,0 0-1 0 0,0 0 0 0 0,1 0 1 0 0,-1 1-1 0 0,1-1 0 0 0,-1 1 1 0 0,1-1-1 0 0,-1 1 0 0 0,1 0 1 0 0,-1 0-1 0 0,1 0 0 0 0,-1 0 1 0 0,2 1-3 0 0,1-1 3 0 0,1 1 0 0 0,-1 1 0 0 0,0-1 0 0 0,0 1 0 0 0,0-1 0 0 0,4 3-3 0 0,0 1 0 0 0,0 1 0 0 0,-1-1 0 0 0,0 1 0 0 0,0 1 0 0 0,-1-1 0 0 0,1 1 0 0 0,-1 1 0 0 0,2 2 0 0 0,8 13 0 0 0,-1-1 0 0 0,5 12 0 0 0,-11-16 57 0 0,0 1-1 0 0,-1 0 1 0 0,-2 1-1 0 0,1 0 1 0 0,-2 0-1 0 0,-1 0 1 0 0,0 1-1 0 0,-2 0 1 0 0,0 0 0 0 0,-2 0-1 0 0,0 0 1 0 0,-1 0-1 0 0,-1 1 1 0 0,-1-1-1 0 0,-1 1-56 0 0,1-13 111 0 0,0 0 1 0 0,0-1-1 0 0,-1 1 0 0 0,0-1 0 0 0,0 0 0 0 0,-1 1 0 0 0,-5 6-111 0 0,8-12 44 0 0,-1-1 0 0 0,0 1 0 0 0,0-1 0 0 0,0 0 0 0 0,0 1 0 0 0,0-1 0 0 0,-1 0 0 0 0,1 0 0 0 0,-1 0-1 0 0,1-1 1 0 0,-1 1 0 0 0,0-1 0 0 0,0 1 0 0 0,1-1 0 0 0,-1 0 0 0 0,0 0 0 0 0,0 0 0 0 0,0 0 0 0 0,0-1 0 0 0,-1 1-1 0 0,1-1 1 0 0,0 0 0 0 0,0 0 0 0 0,-1 0-44 0 0,-1 0 20 0 0,0-1 0 0 0,0 0 0 0 0,0 0 0 0 0,0 0 0 0 0,1 0 0 0 0,-1-1 0 0 0,0 0 0 0 0,1 0 0 0 0,-1 0-1 0 0,1-1 1 0 0,-1 0-20 0 0,-1-1 52 0 0,0-1 0 0 0,1 1 0 0 0,0-1 0 0 0,0 0 0 0 0,0 0-1 0 0,1-1 1 0 0,-3-3-52 0 0,-1-3 70 0 0,1-1 0 0 0,1 1 0 0 0,0-1 0 0 0,0-1 0 0 0,1 1 0 0 0,1-1 0 0 0,-2-9-70 0 0,2 2-10 0 0,1-1-1 0 0,0 0 1 0 0,2 0 0 0 0,0-21 10 0 0,2 26-10 0 0,1 0 1 0 0,0-1-1 0 0,2 1 1 0 0,-1 0-1 0 0,2 1 0 0 0,4-9 10 0 0,-6 17-9 0 0,0 0 0 0 0,1 0-1 0 0,0 1 1 0 0,1 0-1 0 0,0 0 1 0 0,0 0 0 0 0,0 0-1 0 0,1 1 1 0 0,1-1 9 0 0,-4 4-7 0 0,1-1 0 0 0,0 1 0 0 0,0 1 1 0 0,0-1-1 0 0,0 0 0 0 0,0 1 0 0 0,0 0 0 0 0,1 0 1 0 0,-1 0-1 0 0,1 1 0 0 0,0-1 0 0 0,0 1 1 0 0,-1 0-1 0 0,1 0 0 0 0,0 1 0 0 0,2-1 7 0 0,0 2-5 0 0,-1-1-1 0 0,0 1 1 0 0,1 0-1 0 0,-1 0 1 0 0,0 1-1 0 0,0 0 1 0 0,0 0-1 0 0,0 0 1 0 0,0 1-1 0 0,0 0 1 0 0,-1 0-1 0 0,1 0 1 0 0,2 3 5 0 0,3 2-3 0 0,-1 2 1 0 0,1-1-1 0 0,-2 1 1 0 0,1 1-1 0 0,4 6 3 0 0,-8-7 0 0 0,1 0 0 0 0,-1 0 0 0 0,-1 0 0 0 0,0 0 0 0 0,-1 1 0 0 0,0 0 0 0 0,0 0 0 0 0,-1 0 0 0 0,0 0 0 0 0,-1 1 0 0 0,-1-1 0 0 0,0 1 0 0 0,0-1 0 0 0,-1 1 0 0 0,0 1 0 0 0,-1 5 7 0 0,-1 0 0 0 0,0 0 0 0 0,-4 13-7 0 0,4-23 7 0 0,0 1 0 0 0,-1-1-1 0 0,0 0 1 0 0,-1 0 0 0 0,0 0-1 0 0,0 0 1 0 0,0 0 0 0 0,-5 4-7 0 0,7-9 7 0 0,0-1-1 0 0,1 0 1 0 0,-1 0 0 0 0,0-1 0 0 0,0 1-1 0 0,0 0 1 0 0,-1-1 0 0 0,1 1 0 0 0,0-1-1 0 0,-1 0 1 0 0,1 0 0 0 0,0 1 0 0 0,-1-2-1 0 0,1 1 1 0 0,-1 0 0 0 0,0 0 0 0 0,1-1-1 0 0,-1 0 1 0 0,0 1 0 0 0,1-1 0 0 0,-1 0-1 0 0,0 0 1 0 0,1-1 0 0 0,-1 1 0 0 0,0 0-1 0 0,1-1 1 0 0,-1 0 0 0 0,-1 0-7 0 0,-1-1 19 0 0,-1 0-1 0 0,0-1 1 0 0,1 0 0 0 0,-1 0-1 0 0,1 0 1 0 0,0-1 0 0 0,0 0-1 0 0,0 0 1 0 0,1 0 0 0 0,-1 0-1 0 0,-2-5-18 0 0,0 0 13 0 0,0 0 0 0 0,0 0-1 0 0,1-1 1 0 0,0 0 0 0 0,1 0-1 0 0,1-1 1 0 0,-1 1-1 0 0,1-1 1 0 0,1 0 0 0 0,0 0-1 0 0,-1-10-12 0 0,1 1-13 0 0,1 0 1 0 0,0 0-1 0 0,1-1 0 0 0,2 1 0 0 0,0-5 13 0 0,0 16-5 0 0,0 1 0 0 0,1-1 0 0 0,0 1 0 0 0,0 0 1 0 0,1 0-1 0 0,0 0 0 0 0,0 0 0 0 0,1 0 0 0 0,0 0 0 0 0,0 1 0 0 0,1 0 0 0 0,0 0 0 0 0,4-5 5 0 0,-7 10-3 0 0,0 0 0 0 0,0 1 0 0 0,0-1 0 0 0,0 1 0 0 0,0-1 0 0 0,0 1 0 0 0,0 0 0 0 0,0 0 0 0 0,1-1 0 0 0,-1 2 0 0 0,0-1 0 0 0,1 0 0 0 0,-1 0-1 0 0,0 1 1 0 0,1-1 0 0 0,-1 1 0 0 0,1 0 0 0 0,-1 0 0 0 0,1 0 0 0 0,-1 0 0 0 0,2 0 3 0 0,-1 1-4 0 0,0-1 0 0 0,1 1 0 0 0,-1 0 0 0 0,0 0 0 0 0,0 1 0 0 0,0-1 0 0 0,0 1 0 0 0,0-1 0 0 0,-1 1 0 0 0,1 0 0 0 0,0 0 0 0 0,-1 0 0 0 0,1 0 0 0 0,-1 1 0 0 0,0-1 0 0 0,1 1 4 0 0,4 8-11 0 0,-1-1 1 0 0,0 1-1 0 0,0 1 0 0 0,-1-1 1 0 0,0 1-1 0 0,2 10 11 0 0,-3-7 1 0 0,0 0 0 0 0,-1 1-1 0 0,-1-1 1 0 0,0 0 0 0 0,-1 1-1 0 0,0-1 1 0 0,-1 1 0 0 0,-1-1 0 0 0,-1 1-1 0 0,0-1 1 0 0,-1 0 0 0 0,-1 1-1 0 0,0-1 1 0 0,-1-1 0 0 0,-5 12-1 0 0,8-23 10 0 0,-2 8 1 0 0,-1 0-1 0 0,0-1 1 0 0,-1 0 0 0 0,0 0-1 0 0,-1-1-10 0 0,5-6 7 0 0,0-1-1 0 0,0 0 0 0 0,-1 0 0 0 0,1 1 0 0 0,-1-1 0 0 0,1-1 0 0 0,-1 1 1 0 0,0 0-1 0 0,-1 0-6 0 0,2-1 10 0 0,0 0 1 0 0,1-1-1 0 0,-1 1 1 0 0,-1-1 0 0 0,1 1-1 0 0,0-1 1 0 0,0 0-1 0 0,0 0 1 0 0,0 0-1 0 0,0 0 1 0 0,0 0-1 0 0,0 0 1 0 0,0-1 0 0 0,0 1-1 0 0,-1-1-10 0 0,-1 0 17 0 0,0-1 0 0 0,0 1 0 0 0,1-1 0 0 0,-1 0 0 0 0,0-1 0 0 0,1 1 0 0 0,-1 0 0 0 0,1-1 0 0 0,0 0 0 0 0,-1 0 0 0 0,2 0 0 0 0,-1 0 0 0 0,0-1 0 0 0,0 1 0 0 0,1-1-17 0 0,-3-4 13 0 0,0-1-1 0 0,0 1 1 0 0,1-1 0 0 0,0 0-1 0 0,1 0 1 0 0,0-2-13 0 0,-1-4 9 0 0,0 0 1 0 0,2-1 0 0 0,0 0-1 0 0,1 1 1 0 0,0-1 0 0 0,2-12-10 0 0,0 8-1 0 0,2 0 0 0 0,0 1 0 0 0,1-1 0 0 0,1 1 0 0 0,1-3 1 0 0,-3 14-7 0 0,0 0 0 0 0,1 0 0 0 0,-1 1 0 0 0,1-1-1 0 0,1 1 1 0 0,-1-1 0 0 0,1 1 0 0 0,5-4 7 0 0,-7 8-5 0 0,0-1 0 0 0,1 1 1 0 0,-1 1-1 0 0,1-1 0 0 0,-1 0 0 0 0,1 1 0 0 0,0 0 1 0 0,0 0-1 0 0,0 0 0 0 0,0 0 0 0 0,1 1 0 0 0,-1-1 1 0 0,0 1-1 0 0,1 0 0 0 0,-1 1 0 0 0,1-1 0 0 0,0 1 5 0 0,1-1-2 0 0,0 1 0 0 0,-1 1 0 0 0,1-1 0 0 0,-1 1 0 0 0,1 0 0 0 0,-1 0 0 0 0,1 1 0 0 0,-1-1 0 0 0,1 1 0 0 0,-1 0 0 0 0,0 1 0 0 0,0-1 0 0 0,0 1 0 0 0,-1 0 0 0 0,1 0 0 0 0,0 1 0 0 0,-1-1 0 0 0,0 1 0 0 0,0 0-1 0 0,0 0 1 0 0,-1 0 0 0 0,1 1 0 0 0,-1-1 0 0 0,0 1 0 0 0,0 0 0 0 0,0 1 2 0 0,1 2 4 0 0,-1 0 1 0 0,0 0-1 0 0,0 1 0 0 0,-1-1 1 0 0,0 1-1 0 0,0 0 0 0 0,-1 0 0 0 0,0-1 1 0 0,-1 1-1 0 0,0 0 0 0 0,0 0 1 0 0,-1 0-1 0 0,0 0 0 0 0,-2 6-4 0 0,0-1 47 0 0,-1-1-1 0 0,0 1 1 0 0,-1-1-1 0 0,0 0 1 0 0,-1 0-1 0 0,-1 0 1 0 0,0-1-1 0 0,-8 11-46 0 0,10-16 17 0 0,-1-1-1 0 0,0 1 1 0 0,0-2-1 0 0,0 1 1 0 0,-1-1-1 0 0,1 0 0 0 0,-1 0 1 0 0,-5 2-17 0 0,0-1-16 0 0,0 0 1 0 0,0-1-1 0 0,-1 0 0 0 0,1-1 0 0 0,-2 0 16 0 0,9-3-342 0 0,0 0 0 0 0,0 0 0 0 0,-1-1 0 0 0,1 0-1 0 0,0 0 1 0 0,-1 0 0 0 0,1 0 0 0 0,0-1 0 0 0,0 0-1 0 0,-1 0 1 0 0,1 0 0 0 0,0-1 342 0 0,-17-6-7523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25.68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105 815 2303 0 0,'0'0'284'0'0,"0"0"354"0"0,0 0 156 0 0,0 0 34 0 0,0 0-77 0 0,0 0-342 0 0,0 0-149 0 0,-2 2-32 0 0,-2 6-29 0 0,2-7-103 0 0,2-1-31 0 0,0 3-11 0 0,0 7-33 0 0,0-8 36 0 0,0 0 23 0 0,-1 8-6 0 0,1-7 11 0 0,-1-1-16 0 0,1 10 1 0 0,7 4 332 0 0,0 8 494 0 0,-6-21-736 0 0,-1-3 0 0 0,0 0-4 0 0,0 0-16 0 0,2 1-4 0 0,5 7 0 0 0,-5-6 3 0 0,-2-2 10 0 0,0 0 3 0 0,0 0 0 0 0,3-1 0 0 0,1 0-89 0 0,1-1-1 0 0,-1 0 0 0 0,0 0 0 0 0,0 0 0 0 0,0 0 1 0 0,0-1-1 0 0,0 1 0 0 0,0-1 0 0 0,0 0 0 0 0,2-3-62 0 0,6-6 186 0 0,-1-1-1 0 0,4-7-185 0 0,9-9 175 0 0,36-46 117 0 0,-25 29-200 0 0,-19 26-55 0 0,38-50 39 0 0,-42 53-48 0 0,0-1 0 0 0,-2 0 1 0 0,2-6-29 0 0,52-131 94 0 0,-50 120-60 0 0,2-6-23 0 0,-7 16-11 0 0,1 1-1 0 0,3-5 1 0 0,0 6 54 0 0,12-17-54 0 0,-18 30 20 0 0,-1 0-1 0 0,2-6-19 0 0,0-1 18 0 0,1 2-1 0 0,9-12-17 0 0,-15 23 9 0 0,8-18 60 0 0,-3 8-3 0 0,2-7 0 0 0,-10 18-57 0 0,1 1 47 0 0,-1 2 21 0 0,0 0 6 0 0,0 0 10 0 0,0 0 1 0 0,0 0-12 0 0,0 0-2 0 0,0 0 0 0 0,0 0 0 0 0,0 0 0 0 0,0 0-2 0 0,0 0-12 0 0,0 0-2 0 0,0 0 2 0 0,-2 2 3 0 0,-6 5-4 0 0,-19 21 59 0 0,8-8-58 0 0,7-6-45 0 0,0-1 0 0 0,0 2 1 0 0,2-1-1 0 0,-8 14-21 0 0,-38 71 215 0 0,-3 5 151 0 0,42-75-272 0 0,-1-1 0 0 0,-15 17-94 0 0,-16 24 23 0 0,-89 134 30 0 0,123-182-47 0 0,-50 68 52 0 0,51-69-58 0 0,10-14 0 0 0,0-1 0 0 0,0 0 0 0 0,0 0 0 0 0,-4 4 0 0 0,-3 0 0 0 0,10-6 0 0 0,0 1 0 0 0,-9 7 0 0 0,0-2 0 0 0,0 0 0 0 0,1-1 0 0 0,0-1 0 0 0,0 0 0 0 0,-1 1 0 0 0,3-4-10 0 0,5-3-44 0 0,2-1-10 0 0,2-1 11 0 0,3-2 33 0 0,23-13-35 0 0,-14 7 42 0 0,0-1 1 0 0,0 0-1 0 0,-1-1 0 0 0,0 0 0 0 0,11-13 13 0 0,-11 12 0 0 0,1 0 0 0 0,3-1 0 0 0,17-14 0 0 0,4-7 13 0 0,2-3-51 0 0,1 3-1 0 0,22-13 39 0 0,-55 41 0 0 0,0 0 0 0 0,0-1 0 0 0,-1 0 0 0 0,7-7 0 0 0,4-8 0 0 0,1-3 0 0 0,-11 15 0 0 0,10-15 0 0 0,-2 6 0 0 0,-2-1 0 0 0,0-1 0 0 0,8-19 0 0 0,-22 39 0 0 0,10-16 0 0 0,4-4 0 0 0,-8 11 0 0 0,-3 3 0 0 0,1 1 0 0 0,0-1 0 0 0,3-3 0 0 0,-3 4 0 0 0,14-25 0 0 0,-4 8 0 0 0,-6 10 0 0 0,0 1 0 0 0,0 2 0 0 0,-1-1 0 0 0,1 0 0 0 0,-1 3 11 0 0,-3 6 32 0 0,5-4-33 0 0,0 1 1 0 0,-9 5-10 0 0,0 0-1 0 0,0 0 1 0 0,0 0-1 0 0,0 0 1 0 0,0 0 0 0 0,0 0-1 0 0,0 0 1 0 0,0 0 0 0 0,0 0-1 0 0,1 0 1 0 0,-1 0 0 0 0,0 0-1 0 0,0-1 1 0 0,0 1-1 0 0,0 0 1 0 0,0 0 0 0 0,0 0-1 0 0,0 0 1 0 0,0 0 0 0 0,0 0-1 0 0,0 0 1 0 0,0 0 0 0 0,0 0-1 0 0,0 0 1 0 0,0 0-1 0 0,1 0 1 0 0,-1 0 0 0 0,0 0-1 0 0,0 1 1 0 0,0-1 0 0 0,0 0-1 0 0,0 0 1 0 0,0 0 0 0 0,0 0-1 0 0,0 0 1 0 0,0 0 0 0 0,0 0-1 0 0,0 0 1 0 0,0 0-1 0 0,0 0 1 0 0,0 0 0 0 0,0 0-1 0 0,0 0 1 0 0,0 0 0 0 0,0 0-1 0 0,0 0 1 0 0,0 0 0 0 0,1 0-1 0 0,-1 0 1 0 0,0 0-1 0 0,0 1 1 0 0,0-1 0 0 0,0 0-1 0 0,0 0 1 0 0,0 0 0 0 0,0 0-1 0 0,0 0 1 0 0,0 0 0 0 0,0 0-1 0 0,0 0 1 0 0,0 0-1 0 0,0 0 1 0 0,0 0 0 0 0,0 0-1 0 0,0 0 1 0 0,-1 0 0 0 0,1 1-1 0 0,3 11 10 0 0,-4 0 1 0 0,0-7 32 0 0,-4 5-33 0 0,-2 3-10 0 0,-11 8 0 0 0,12-14 0 0 0,-1 1 0 0 0,-5 5 0 0 0,1-3 0 0 0,-1 3 0 0 0,8-10 0 0 0,-1-1 0 0 0,-16 19 0 0 0,8-8 0 0 0,1 2 0 0 0,0-1 0 0 0,-4 9 0 0 0,-19 24 0 0 0,22-31 0 0 0,1 0 0 0 0,-10 19 0 0 0,5-9-62 0 0,0 0-1 0 0,-2-1 0 0 0,-9 9 63 0 0,24-30-4 0 0,-47 64-471 0 0,-3 9 475 0 0,-18 26-585 0 0,59-86-229 0 0,2 1 0 0 0,-4 7 814 0 0,4-7-4296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6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14 6911 0 0,'0'0'315'0'0,"0"0"-7"0"0,0 0-108 0 0,-2-1 281 0 0,-16-6 1441 0 0,16 6-1418 0 0,0 0-59 0 0,-6-1-12 0 0,6 1-22 0 0,1 1-364 0 0,0 0-1 0 0,0 0 1 0 0,1-1-1 0 0,-1 1 1 0 0,0 0-1 0 0,0 0 1 0 0,0 0-1 0 0,1 0 1 0 0,-1 0-1 0 0,0 0 1 0 0,0 1 0 0 0,1-1-1 0 0,-1 0-46 0 0,-9 0 532 0 0,9 1-321 0 0,-3 3-77 0 0,1-1 0 0 0,-1 0 0 0 0,1 1 0 0 0,0 0 0 0 0,0 0 0 0 0,1 0-1 0 0,-1 0 1 0 0,1 0 0 0 0,0 0 0 0 0,0 1 0 0 0,0-1 0 0 0,1 1-134 0 0,-4 11 213 0 0,1 0-1 0 0,-2 15-212 0 0,1-2 273 0 0,-1 10 125 0 0,2-1 0 0 0,2 1 0 0 0,2 28-398 0 0,-1-1 374 0 0,-17 280 1145 0 0,16-321-1450 0 0,2 0-1 0 0,1 9-68 0 0,1-18 0 0 0,1 0 0 0 0,1 0 0 0 0,0-2 0 0 0,-1-10-175 0 0,-3-3 130 0 0,0-1-1 0 0,1 1 1 0 0,-1-1-1 0 0,1 1 0 0 0,-1-1 1 0 0,0 1-1 0 0,0 0 1 0 0,1-1-1 0 0,-1 1 1 0 0,0-1-1 0 0,0 1 1 0 0,1 0 45 0 0,1-1-303 0 0,6 2-27 0 0,-6-2-113 0 0,1-1-49 0 0,0-1 275 0 0,0 0 1 0 0,-1 0-1 0 0,1 0 1 0 0,0-1-1 0 0,-1 1 0 0 0,1-1 1 0 0,-1 1-1 0 0,1-1 0 0 0,-1 0 1 0 0,0 0-1 0 0,0 0 217 0 0,4-12-1494 0 0,-1 2-3164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7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44 223 1375 0 0,'0'0'66'0'0,"0"0"243"0"0,-2 1 1004 0 0,-1 2 449 0 0,-1 0 0 0 0,1 0 0 0 0,0 1 0 0 0,-2 2-1762 0 0,2-3 202 0 0,1 1-1 0 0,-1 0 1 0 0,1 0 0 0 0,0 0 0 0 0,0 1 0 0 0,1-1 0 0 0,-1 0 0 0 0,0 2-202 0 0,1 3 256 0 0,-1 0 0 0 0,1 0 1 0 0,1 1-1 0 0,-1-1 0 0 0,2 0 0 0 0,-1 0 1 0 0,1 1-1 0 0,1 0-256 0 0,4 20 876 0 0,7 23-876 0 0,-6-31 191 0 0,-1 2-69 0 0,1-2 0 0 0,2 1 0 0 0,0-1 0 0 0,1-1 0 0 0,1 1 0 0 0,2 0-122 0 0,10 12 364 0 0,19 23-364 0 0,-31-44 68 0 0,0-1 0 0 0,1 0 0 0 0,1 0 0 0 0,-1-2 0 0 0,11 8-68 0 0,-17-14 43 0 0,1-1-1 0 0,-1 1 0 0 0,0-1 0 0 0,1 0 1 0 0,0 0-1 0 0,0-1 0 0 0,0 0 1 0 0,0 0-1 0 0,0-1 0 0 0,0 1 0 0 0,0-2 1 0 0,0 1-1 0 0,1-1 0 0 0,-1 0 1 0 0,0-1-1 0 0,0 1 0 0 0,0-1 0 0 0,1-1 1 0 0,-1 1-1 0 0,0-1 0 0 0,3-2-42 0 0,16-8 289 0 0,-1-1 0 0 0,9-7-289 0 0,-18 10 176 0 0,0-1 0 0 0,0-1 1 0 0,11-12-177 0 0,2-5 373 0 0,7-10-373 0 0,-21 22 96 0 0,-1-2 0 0 0,-1 0 0 0 0,0-2-96 0 0,33-62 165 0 0,-22 36-47 0 0,14-15-118 0 0,-8 16 19 0 0,65-93 111 0 0,-61 93-539 0 0,38-38 409 0 0,-43 54-1439 0 0,-1 1-4865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3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23 1375 0 0,'0'0'204'0'0,"0"0"320"0"0,0 0 144 0 0,0 0 32 0 0,0 0-37 0 0,0 0-172 0 0,2-1-71 0 0,0-1-295 0 0,-1 2-73 0 0,-1 0-1 0 0,1-1 1 0 0,0 1 0 0 0,-1-1-1 0 0,1 1 1 0 0,0 0 0 0 0,-1-1 0 0 0,1 1-1 0 0,0 0 1 0 0,0 0 0 0 0,0 0-1 0 0,-1 0 1 0 0,1 0-52 0 0,-1 0 372 0 0,0 0-11 0 0,2-2-1 0 0,17-11 968 0 0,-18 11-997 0 0,-1 2 42 0 0,0 0 13 0 0,0 0 4 0 0,0 0 2 0 0,0 0 0 0 0,0 0 0 0 0,0 0 0 0 0,0 0 11 0 0,0 0 45 0 0,0 0 21 0 0,0 0 3 0 0,0 0-12 0 0,0 0-50 0 0,0 0-24 0 0,0 0-2 0 0,0 0-4 0 0,0 0-17 0 0,0 0-10 0 0,0 0-1 0 0,-1 3-10 0 0,-27 45 636 0 0,-3 7-154 0 0,4 1-528 0 0,2 0-1 0 0,4 2 0 0 0,1 0 1 0 0,-3 26-296 0 0,-36 195 245 0 0,23-108-192 0 0,28-133-8 0 0,2 0-1 0 0,1 0 1 0 0,2 0-1 0 0,1 1 0 0 0,2-1 1 0 0,4 22-45 0 0,0-33 27 0 0,1-1-1 0 0,2 0 1 0 0,1 0 0 0 0,0-1-1 0 0,2 0 1 0 0,2 2-27 0 0,-6-14 14 0 0,0-1-1 0 0,1 0 1 0 0,0-1 0 0 0,5 5-14 0 0,-7-10-30 0 0,0 1 0 0 0,1-1 0 0 0,0-1 0 0 0,0 1 0 0 0,0-1 0 0 0,1 0 0 0 0,6 3 30 0 0,0-2-786 0 0,0 1 0 0 0,1-2-1 0 0,0 0 1 0 0,13 3 786 0 0,1 0-6207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4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71 126 1375 0 0,'0'0'222'0'0,"0"0"391"0"0,0 0 174 0 0,0 0 39 0 0,0 0-68 0 0,0 0-316 0 0,0 0-139 0 0,0 0-23 0 0,0 0-7 0 0,0 0-1 0 0,0 0 0 0 0,0 0 0 0 0,0 0 4 0 0,0 0 18 0 0,0 0 8 0 0,0 0 2 0 0,0 0 7 0 0,0 0 28 0 0,0 0 11 0 0,-2 1 2 0 0,-8 0 6 0 0,8 0 20 0 0,2-1 8 0 0,0 0 4 0 0,0 0 1 0 0,-2 0-6 0 0,-24 0 1159 0 0,24 0-1152 0 0,-1 0 0 0 0,1 0-199 0 0,-2 1-67 0 0,0 0 2730 0 0,6-4-2632 0 0,-1 1-184 0 0,0-1 0 0 0,1 1 0 0 0,0 0-1 0 0,-1 0 1 0 0,1 0 0 0 0,0 0 0 0 0,0 1 0 0 0,0-1 0 0 0,0 0 0 0 0,0 1 0 0 0,3-2-40 0 0,4-2 157 0 0,2 0 1 0 0,3-1-158 0 0,9-4 167 0 0,3-4-116 0 0,7-2 267 0 0,34-13-318 0 0,-56 25 25 0 0,0 0 0 0 0,0 1 0 0 0,1 1 0 0 0,-1 0 0 0 0,0 0-1 0 0,1 1 1 0 0,-1 1 0 0 0,6 0-25 0 0,-2 2 11 0 0,-1 3 32 0 0,-11-4-40 0 0,-1 1 1 0 0,1 0 0 0 0,-1 0 0 0 0,1 0 0 0 0,-1 0 0 0 0,0 0 0 0 0,0 0 0 0 0,0 0 0 0 0,0 1 0 0 0,0-1-1 0 0,0 1 1 0 0,-1 0 0 0 0,1-1 0 0 0,0 4-4 0 0,2 4 39 0 0,0 0 0 0 0,-1 1 0 0 0,1 6-39 0 0,-2-11 15 0 0,-1 2 37 0 0,0 0 0 0 0,0-1 0 0 0,-1 1 0 0 0,0 0 0 0 0,0 0-1 0 0,0-1 1 0 0,-1 1 0 0 0,0 0 0 0 0,-1-1 0 0 0,0 1 0 0 0,-3 6-52 0 0,-1 2 130 0 0,-1 0-1 0 0,0-1 1 0 0,-1 0 0 0 0,-10 12-130 0 0,10-16 54 0 0,0-1 0 0 0,-1-1 1 0 0,0 1-1 0 0,-9 6-54 0 0,-8 8 73 0 0,14-12-41 0 0,-1-1 0 0 0,0 0-1 0 0,0-1 1 0 0,-1 0 0 0 0,-10 5-32 0 0,-37 18 24 0 0,60-32-21 0 0,1-1-2 0 0,-1 0 1 0 0,1 0 0 0 0,-1 0-1 0 0,1 1 1 0 0,0-1 0 0 0,-1 0-1 0 0,1 0 1 0 0,-1 0 0 0 0,1 1-1 0 0,0-1 1 0 0,-1 0 0 0 0,1 0-1 0 0,0 1 1 0 0,-1-1 0 0 0,1 0-1 0 0,0 1 1 0 0,0-1 0 0 0,-1 0-1 0 0,1 1 1 0 0,0-1 0 0 0,0 1-1 0 0,-1-1 1 0 0,1 0 0 0 0,0 1-2 0 0,1 0 0 0 0,-1 0 1 0 0,1 0 0 0 0,0 0 0 0 0,-1-1 0 0 0,1 1-1 0 0,0 0 1 0 0,0 0 0 0 0,0-1 0 0 0,-1 1 0 0 0,1 0 0 0 0,0-1-1 0 0,0 1 1 0 0,0-1 0 0 0,0 1 0 0 0,0-1 0 0 0,1 1-1 0 0,24 8-2 0 0,-18-7 1 0 0,7 4-8 0 0,-1 0 0 0 0,-1 1 0 0 0,1 1 0 0 0,-1 0 0 0 0,-1 0 0 0 0,1 1 0 0 0,-1 1 0 0 0,-1 0 0 0 0,0 1 0 0 0,0 0-1 0 0,-1 0 1 0 0,-1 1 0 0 0,0 1 0 0 0,0 0 0 0 0,1 4 9 0 0,-4-6 3 0 0,-1 1 0 0 0,0-1 0 0 0,-1 1 1 0 0,-1-1-1 0 0,0 1 0 0 0,0 0 0 0 0,-1 0 0 0 0,0 0 0 0 0,-1 1 0 0 0,-1 0-3 0 0,0-3 8 0 0,0 1 0 0 0,-1 0-1 0 0,0-1 1 0 0,-1 1 0 0 0,-1-1 0 0 0,1 0-1 0 0,-1 0 1 0 0,-1 0 0 0 0,0 0-1 0 0,-1 0 1 0 0,-3 6-8 0 0,-4 3 179 0 0,0-1-1 0 0,-11 13-178 0 0,16-23 110 0 0,0-1-1 0 0,-1 0 0 0 0,1 0 1 0 0,-1 0-1 0 0,-1-1 0 0 0,-8 5-108 0 0,6-5 89 0 0,-1 0 1 0 0,1-1 0 0 0,-1 0 0 0 0,0-1 0 0 0,-9 2-91 0 0,13-4 46 0 0,-1-1 0 0 0,0 1 0 0 0,1-2 0 0 0,-1 1 0 0 0,0-1 0 0 0,0-1 0 0 0,1 1 0 0 0,-7-2-46 0 0,9 0-4 0 0,0 0 0 0 0,0 0-1 0 0,0-1 1 0 0,0 1 0 0 0,1-1-1 0 0,-1 0 1 0 0,1-1 0 0 0,0 1-1 0 0,0-1 1 0 0,0 0 0 0 0,1-1-1 0 0,-1 1 1 0 0,-2-4 4 0 0,6 6-614 0 0,0-8-1785 0 0,0 8-2454 0 0,1 2-1393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1 3223 0 0,'0'0'143'0'0,"0"0"280"0"0,0 0 1069 0 0,2 3 461 0 0,2 6-1303 0 0,-1 0 0 0 0,0 1 0 0 0,0 0 0 0 0,-1-1 0 0 0,0 1 0 0 0,-1 0 0 0 0,0 0 0 0 0,0 0 0 0 0,-1 0 0 0 0,0 0 0 0 0,-1 0 0 0 0,-1 5-650 0 0,-2 5 413 0 0,0-1 0 0 0,-1 1 0 0 0,-1-1 0 0 0,0 0-1 0 0,-2-1 1 0 0,-1 1-413 0 0,0 1 298 0 0,-1-1 0 0 0,-1-1 0 0 0,0 0-1 0 0,-2 0 1 0 0,0-1 0 0 0,-1-1 0 0 0,-1 0-1 0 0,0-1 1 0 0,-7 4-298 0 0,12-9 56 0 0,-10 6 22 0 0,12-11-81 0 0,6-3-62 0 0,2-2-9 0 0,0 0-155 0 0,-1-3-660 0 0,-4-9-287 0 0,4-4-58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0.0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17 5983 0 0,'0'0'464'0'0,"-1"-1"-305"0"0,-2-2-885 0 0,2 3 894 0 0,1 0 1 0 0,0 0-1 0 0,0-1 1 0 0,-1 1-1 0 0,1 0 1 0 0,0 0-1 0 0,-1 0 1 0 0,1-1-1 0 0,0 1 1 0 0,-1 0 0 0 0,1 0-1 0 0,0 0 1 0 0,-1 0-1 0 0,1 0 1 0 0,-1-1-1 0 0,1 1 1 0 0,0 0-1 0 0,-1 0-168 0 0,1 1 178 0 0,0 0 0 0 0,0-1-1 0 0,0 1 1 0 0,-1 0 0 0 0,1-1-1 0 0,0 1 1 0 0,0 0 0 0 0,0-1-1 0 0,1 1 1 0 0,-1 0-1 0 0,0-1 1 0 0,0 1 0 0 0,0 0-1 0 0,0-1 1 0 0,1 1-178 0 0,3 15 389 0 0,0-1-1 0 0,2 0 1 0 0,6 14-389 0 0,3 9 357 0 0,17 51 1636 0 0,17 85-1993 0 0,-38-119 441 0 0,-1 1 0 0 0,-3 0 0 0 0,-3 0 0 0 0,-2 3-441 0 0,-2-44 267 0 0,-1-1 1 0 0,-1 0 0 0 0,-1 5-268 0 0,2-18 304 0 0,1-1 42 0 0,0 0 6 0 0,-1-1-9 0 0,-3-4-227 0 0,0 1 1 0 0,1-1-1 0 0,0 0 0 0 0,0 0 1 0 0,0 0-1 0 0,0 0 1 0 0,1-1-1 0 0,0 1 0 0 0,-1-4-116 0 0,-3-13 333 0 0,-3-18-333 0 0,8 36 4 0 0,-5-41 77 0 0,1 0-1 0 0,1-42-80 0 0,5 37 0 0 0,1 1 0 0 0,3 0 0 0 0,2 0 0 0 0,2 0 0 0 0,2-2 0 0 0,-5 29-16 0 0,1 1 0 0 0,2-6 16 0 0,-6 19-8 0 0,1 1 0 0 0,-1 0 1 0 0,1 0-1 0 0,0 0 1 0 0,1 0-1 0 0,0 1 1 0 0,5-7 7 0 0,-8 12-7 0 0,-1 0 1 0 0,1-1-1 0 0,-1 1 1 0 0,1 0-1 0 0,-1 0 1 0 0,1 0-1 0 0,0 0 1 0 0,-1 0-1 0 0,1 0 1 0 0,0 1-1 0 0,0-1 0 0 0,-1 0 1 0 0,1 1-1 0 0,0-1 1 0 0,0 1-1 0 0,0 0 1 0 0,0 0-1 0 0,0 0 1 0 0,0 0-1 0 0,0 0 7 0 0,11 4-10 0 0,-10-2 5 0 0,1-1 0 0 0,-1 1 0 0 0,0 1 0 0 0,0-1 1 0 0,0 0-1 0 0,-1 1 0 0 0,1 0 0 0 0,0-1 1 0 0,-1 1-1 0 0,0 0 0 0 0,0 0 0 0 0,2 2 5 0 0,-2 0-15 0 0,1 1 0 0 0,-1-1 0 0 0,0 0 0 0 0,0 1 0 0 0,-1-1 0 0 0,0 1 0 0 0,1 5 15 0 0,-1 1-21 0 0,0 0 0 0 0,-1 0 0 0 0,-1 0 0 0 0,0 0 0 0 0,-1-1 0 0 0,0 1 0 0 0,-2 8 21 0 0,-5 9-24 0 0,-1 1 0 0 0,-1-1 0 0 0,-1-1 0 0 0,-12 20 24 0 0,19-39-69 0 0,-1-1-1 0 0,1 0 1 0 0,-1-1 0 0 0,-1 1-1 0 0,0 0 70 0 0,3-5-189 0 0,1 1 0 0 0,-1-1 0 0 0,0 0 0 0 0,0 0-1 0 0,0 0 1 0 0,0-1 0 0 0,-1 0 0 0 0,1 1 0 0 0,-1-1-1 0 0,1-1 1 0 0,-1 1 189 0 0,-10-1-4329 0 0,1-3-1346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230 207 4143 0 0,'0'0'319'0'0,"-3"0"-210"0"0,-27 0 2545 0 0,20 0-1761 0 0,8 0-240 0 0,0 0-107 0 0,-36-6 1928 0 0,36 6-2000 0 0,2 0 4 0 0,0 0 2 0 0,0 0 0 0 0,0 0-17 0 0,0-3-74 0 0,3-6-146 0 0,0 1 0 0 0,1-1 0 0 0,0 1 0 0 0,0 0 0 0 0,1 0 0 0 0,0 0-1 0 0,0 0 1 0 0,3-2-243 0 0,14-16 860 0 0,18-15-860 0 0,-30 32 178 0 0,1 0 0 0 0,0 1 0 0 0,1 0 0 0 0,10-5-178 0 0,-19 11 121 0 0,-2 2-104 0 0,0 0 0 0 0,-1 0-1 0 0,1 0 1 0 0,0 0 0 0 0,0-1-1 0 0,0 1 1 0 0,0 0 0 0 0,0-1 0 0 0,-1 1-1 0 0,1 0 1 0 0,0-1 0 0 0,0 0-17 0 0,1 0 35 0 0,1 0 65 0 0,-3 1-4 0 0,0 0 0 0 0,2 3-5 0 0,1-1-78 0 0,-1 1 0 0 0,1 0 0 0 0,-1 0 0 0 0,0 1 0 0 0,0-1 0 0 0,-1 0 0 0 0,1 1 0 0 0,-1-1 0 0 0,1 1 0 0 0,-1-1 0 0 0,0 1 0 0 0,0 0 0 0 0,-1 0 0 0 0,1-1 0 0 0,-1 1 0 0 0,0 0 1 0 0,0 0-1 0 0,0 2-13 0 0,-4 23 144 0 0,-1 0 0 0 0,-2-1 1 0 0,0 0-1 0 0,-6 12-144 0 0,6-19 43 0 0,-61 162 170 0 0,54-151-173 0 0,-2-1-1 0 0,-1 0 1 0 0,-1-1 0 0 0,-12 15-40 0 0,15-27 44 0 0,-1-1 0 0 0,0 0 0 0 0,-6 3-44 0 0,-53 43 226 0 0,70-60-203 0 0,4-1 49 0 0,1-2 5 0 0,0 0 2 0 0,0 0-6 0 0,0 0 3 0 0,3-2 12 0 0,27-8-51 0 0,1 1 0 0 0,0 1 0 0 0,0 2 0 0 0,4 1-37 0 0,-11 2 0 0 0,0 2 0 0 0,17 2 0 0 0,-10-1 0 0 0,99 0 0 0 0,-112 0 0 0 0,-3 0-110 0 0,2 0-1206 0 0,-14 0-183 0 0,-3 0-3049 0 0,0 0-1307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6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248 0 4143 0 0,'0'0'319'0'0,"-1"3"20"0"0,-14 109 7847 0 0,11-82-7170 0 0,2-6-83 0 0,-1 0 0 0 0,-3 8-933 0 0,4-23 151 0 0,-3 12 261 0 0,-1-1 0 0 0,0 1 0 0 0,-1-1-1 0 0,-1-1 1 0 0,-7 11-412 0 0,-2 1 499 0 0,2-4 84 0 0,0-2 1 0 0,-5 3-584 0 0,4-5 238 0 0,-1 0 83 0 0,-2 0 1 0 0,-11 11-322 0 0,14-17 47 0 0,15-15-57 0 0,-1 0-67 0 0,2-2-4 0 0,0 0-190 0 0,0 0-828 0 0,0 0-357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35 3223 0 0,'3'-1'386'0'0,"31"-23"4131"0"0,-32 23-3854 0 0,-2 1-21 0 0,2-2-20 0 0,8-3-80 0 0,-8 3-35 0 0,-2 2-10 0 0,0 0-9 0 0,0 0-32 0 0,1 1-400 0 0,0-1-1 0 0,0 0 0 0 0,-1 1 1 0 0,1-1-1 0 0,0 1 0 0 0,0-1 1 0 0,-1 1-1 0 0,1-1 0 0 0,0 1 1 0 0,-1-1-1 0 0,1 1 0 0 0,-1-1 1 0 0,1 1-1 0 0,-1 0-55 0 0,2 0 113 0 0,-1 1-39 0 0,1 0-1 0 0,0 0 1 0 0,-1 0-1 0 0,0 0 1 0 0,1 0 0 0 0,-1 1-1 0 0,0-1 1 0 0,0 0-1 0 0,0 1 1 0 0,0-1-1 0 0,-1 1 1 0 0,1-1-1 0 0,-1 1 1 0 0,1-1-1 0 0,-1 1-73 0 0,0 6 281 0 0,0-1 0 0 0,0 1 0 0 0,-2 7-281 0 0,1 0 310 0 0,-6 46 938 0 0,-2-1 0 0 0,-13 46-1248 0 0,-16 28 878 0 0,16-55-484 0 0,-4 19-3 0 0,15-48-226 0 0,-5 22 139 0 0,-2 36-304 0 0,17-103 9 0 0,-1 20 58 0 0,1-13-35 0 0,1-10-124 0 0,2-2-16 0 0,6 4-113 0 0,-8-4 195 0 0,1-1 1 0 0,-1 0-1 0 0,0 0 1 0 0,0 0-1 0 0,0 0 1 0 0,0 0-1 0 0,1 0 1 0 0,-1 0-1 0 0,0 0 1 0 0,0 0-1 0 0,0 0 1 0 0,0 0-1 0 0,1 0 1 0 0,-1 1-1 0 0,0-1 1 0 0,0 0-1 0 0,0 0 0 0 0,0 0 1 0 0,1 0-1 0 0,-1 0 1 0 0,0-1-1 0 0,0 1 1 0 0,0 0-1 0 0,0 0 1 0 0,1 0-1 0 0,-1 0 1 0 0,0 0-1 0 0,0 0 26 0 0,3 0-319 0 0,-2 0 149 0 0,0 0-1 0 0,0-1 1 0 0,0 1-1 0 0,0 0 0 0 0,0 0 1 0 0,0-1-1 0 0,0 1 1 0 0,0 0-1 0 0,0-1 1 0 0,0 1-1 0 0,0-1 1 0 0,0 1-1 0 0,0-1 171 0 0,14-7-4261 0 0,3-3-1134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1 6447 0 0,'0'0'499'0'0,"0"0"-232"0"0,0 0 247 0 0,0 0 146 0 0,0 0 32 0 0,0 0 6 0 0,0 0 6 0 0,0 3 6 0 0,3 9-216 0 0,-2 0-1 0 0,0 1 0 0 0,0-1 0 0 0,-2 1 0 0 0,1 0-493 0 0,-8 66 1284 0 0,7-70-1155 0 0,-3 16 252 0 0,0 1 1 0 0,-2-1-1 0 0,-1 0 0 0 0,-3 6-381 0 0,-7 24 667 0 0,3 0 1 0 0,-3 29-668 0 0,11-54 119 0 0,0 8-35 0 0,1 7-84 0 0,3-33 2 0 0,0 6-2 0 0,-3 17-18 0 0,4-33-84 0 0,1-2-52 0 0,0 0-20 0 0,0 0-180 0 0,0 0-750 0 0,0 0-326 0 0,0 0-66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7367 0 0,'0'0'334'0'0,"0"0"-1"0"0,2-1-213 0 0,11-12 334 0 0,-9 12-128 0 0,-1 0 5 0 0,3-1 906 0 0,27-1 999 0 0,-1 2 0 0 0,5 1-2236 0 0,4 1 768 0 0,17 0-175 0 0,-34 0-213 0 0,7-1-380 0 0,-9 0 207 0 0,15 1-207 0 0,-22 0-494 0 0,-1 0 0 0 0,1-2 0 0 0,0 0 0 0 0,0 0 0 0 0,-1-1 0 0 0,5-2 494 0 0,-17 3-5151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0 3679 0 0,'0'0'284'0'0,"0"0"119"0"0,0 0 1193 0 0,0 0 541 0 0,-2 3 110 0 0,-46 94 3560 0 0,2-4-4341 0 0,5-16 273 0 0,-8 29-1739 0 0,31-62 422 0 0,2 1 0 0 0,1 1-1 0 0,1 12-421 0 0,-8 51 233 0 0,18-78-241 0 0,1-1-1 0 0,1 19 9 0 0,3-38-183 0 0,0-1 0 0 0,0 1 0 0 0,1-1 0 0 0,1 1 0 0 0,0-1 0 0 0,1 4 183 0 0,-1-10-1791 0 0,5 5-4744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0 6911 0 0,'0'0'315'0'0,"0"0"-7"0"0,0 0-35 0 0,0 0 589 0 0,0 0 275 0 0,0 0 58 0 0,0 0-51 0 0,2 3-260 0 0,9 8-110 0 0,-6-4-26 0 0,2 7-455 0 0,-2-1-1 0 0,0 2 1 0 0,0-1 0 0 0,-1 0-1 0 0,-1 1 1 0 0,0 0-1 0 0,-2 0 1 0 0,1-1-1 0 0,-2 1 1 0 0,0 0-1 0 0,-1 8-292 0 0,-1 4 235 0 0,-2 1-1 0 0,-1-1 0 0 0,-1 0 1 0 0,-1 0-1 0 0,-1-1 0 0 0,-2 0-234 0 0,2-8 32 0 0,0 0-1 0 0,-1 0 1 0 0,-1-1 0 0 0,-1-1-1 0 0,0 0 1 0 0,-1 0 0 0 0,-6 5-32 0 0,-37 41-22 0 0,53-61-162 0 0,2-1-825 0 0,0 0-3434 0 0,0 0-1473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211 135 7487 0 0,'0'0'340'0'0,"0"0"-5"0"0,-2-1-215 0 0,-1 1-109 0 0,-18-8 99 0 0,19 7 450 0 0,2 1 191 0 0,0 0 32 0 0,0 0-22 0 0,0 0-121 0 0,0 0-52 0 0,1-3-11 0 0,4-3-399 0 0,0-1 0 0 0,0 1 0 0 0,0 0 0 0 0,1 1 0 0 0,0-1 0 0 0,0 1 0 0 0,0 0 0 0 0,1 1 0 0 0,0-1 0 0 0,0 1 0 0 0,2 0-178 0 0,14-7 445 0 0,2 1 0 0 0,22-6-445 0 0,-35 12 115 0 0,0 1 1 0 0,0 1-1 0 0,0 0 0 0 0,0 1 0 0 0,5 0-115 0 0,26-3 330 0 0,-30 2-158 0 0,-1 1 0 0 0,0 0 1 0 0,0 0-1 0 0,7 2-172 0 0,-18-1 20 0 0,0 0 0 0 0,0 0-1 0 0,0 1 1 0 0,0-1 0 0 0,0 0 0 0 0,0 0 0 0 0,0 1 0 0 0,0-1 0 0 0,-1 1-1 0 0,1-1 1 0 0,0 1 0 0 0,0-1 0 0 0,0 1 0 0 0,0-1 0 0 0,0 2-20 0 0,2 0 51 0 0,-1 0-30 0 0,-1-1-1 0 0,1 1 1 0 0,0-1 0 0 0,-1 1-1 0 0,0 0 1 0 0,1 0-1 0 0,-1 0 1 0 0,0 0 0 0 0,0 0-1 0 0,0 0 1 0 0,0 0 0 0 0,0 0-1 0 0,-1 0 1 0 0,1 0-1 0 0,0 1 1 0 0,-1-1 0 0 0,0 0-1 0 0,1 0 1 0 0,-1 1-1 0 0,0-1 1 0 0,0 0 0 0 0,-1 0-1 0 0,1 1-20 0 0,-1 4 47 0 0,0 0-1 0 0,0 0 1 0 0,-1 0 0 0 0,0 0-1 0 0,-1-1 1 0 0,1 1-1 0 0,-1 0-46 0 0,-15 26 172 0 0,-2-1-1 0 0,0 0 1 0 0,-14 13-172 0 0,29-38 21 0 0,-84 106 413 0 0,-87 84-434 0 0,36-41 310 0 0,81-93 242 0 0,57-61-390 0 0,2-2-28 0 0,0 0-7 0 0,0 0-6 0 0,0 0-10 0 0,0 0-38 0 0,3 0-19 0 0,6 2-10 0 0,1 0 0 0 0,-1-1 1 0 0,1-1-1 0 0,-1 1 0 0 0,1-2 1 0 0,-1 1-1 0 0,1-1 0 0 0,7-3-44 0 0,-7 3 21 0 0,-1 0-1 0 0,1 1 1 0 0,-1 0 0 0 0,1 1-1 0 0,-1-1 1 0 0,1 2-21 0 0,4-1 37 0 0,0 0 0 0 0,6 0-37 0 0,218-4 25 0 0,-146 4-209 0 0,-62-2-140 0 0,-15 0-1547 0 0,0 1 1 0 0,8 2 1870 0 0,-20-2-1358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9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337 0 8287 0 0,'0'0'639'0'0,"-1"4"-294"0"0,-90 276 7878 0 0,62-211-6965 0 0,-4-2 0 0 0,-15 22-1258 0 0,40-75 111 0 0,-33 54 441 0 0,-6 4-552 0 0,27-42 30 0 0,3-5-214 0 0,15-23-168 0 0,2-2-1109 0 0,0 0-478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70 3223 0 0,'-4'-15'717'0'0,"2"11"-562"0"0,-4-4 1668 0 0,1-4 720 0 0,5 12-1730 0 0,0 0-186 0 0,0 0-34 0 0,0 0-36 0 0,0 0-119 0 0,0 0-57 0 0,0 0-12 0 0,2-1 2 0 0,2-1-264 0 0,-1 0 0 0 0,0 1 0 0 0,1 0-1 0 0,-1-1 1 0 0,1 1 0 0 0,-1 0 0 0 0,1 0 0 0 0,1 1-107 0 0,35-4 663 0 0,-19 2-262 0 0,2 0-19 0 0,13-2 653 0 0,14 2-1035 0 0,7 0 372 0 0,-26 0 101 0 0,6 1-473 0 0,-27 2 124 0 0,1 0-1 0 0,0 0 1 0 0,-1 1-1 0 0,1 0 1 0 0,3 2-124 0 0,-7-2 60 0 0,-1 1 0 0 0,0-1 0 0 0,0 1 1 0 0,0 0-1 0 0,0 1 0 0 0,-1 0 1 0 0,1-1-1 0 0,-1 2 0 0 0,0-1 1 0 0,3 4-61 0 0,-4-5 16 0 0,-1 1 0 0 0,0 0 0 0 0,-1 0-1 0 0,1 0 1 0 0,-1 0 0 0 0,1 0 0 0 0,-1 1 0 0 0,-1-1 0 0 0,1 0 0 0 0,-1 1 0 0 0,1 0 0 0 0,-1-1 0 0 0,0 1 0 0 0,-1 0 0 0 0,1 2-16 0 0,-1 1 29 0 0,-1 0 0 0 0,1 0 0 0 0,-2 0 0 0 0,1 0 0 0 0,-1 0 0 0 0,0 0 0 0 0,0 0 0 0 0,-1-1 0 0 0,0 1 0 0 0,-1-1 0 0 0,0 0-1 0 0,0 0 1 0 0,-1 1-29 0 0,-6 7 87 0 0,0-1 0 0 0,0 0 0 0 0,-1-1 0 0 0,-1 0 0 0 0,-7 4-87 0 0,10-10 31 0 0,0 1 1 0 0,-1-2-1 0 0,0 1 1 0 0,0-2-1 0 0,-1 1 1 0 0,-8 2-32 0 0,-1 0 98 0 0,-8 6-98 0 0,15-5 10 0 0,12-9-10 0 0,1 1 0 0 0,0 0 0 0 0,-1 1 0 0 0,1-1 0 0 0,0 0 0 0 0,0 0 0 0 0,0 0 0 0 0,0 1 0 0 0,0-1 0 0 0,1 0 0 0 0,-1 0 0 0 0,1 0 0 0 0,-1 0 0 0 0,1 0 0 0 0,0 0 0 0 0,-1 0 0 0 0,1 0 0 0 0,0 0 0 0 0,0 0 0 0 0,0 0 0 0 0,0 0 0 0 0,0 0 0 0 0,0 1 0 0 0,1 1 0 0 0,-1 0 0 0 0,1 0 0 0 0,0 0 0 0 0,0 0 0 0 0,1 0 0 0 0,-1 0 0 0 0,0 0 0 0 0,1 0 0 0 0,0 0 0 0 0,0-1 0 0 0,1 3 0 0 0,5 4 0 0 0,1 0 0 0 0,4 4 0 0 0,5 4 0 0 0,-8-6 0 0 0,0 1 0 0 0,0 1 0 0 0,-1-1 0 0 0,-1 1 0 0 0,0 1 0 0 0,-1-1 0 0 0,-1 1 0 0 0,0 1 0 0 0,-1-1 0 0 0,0 1 0 0 0,2 15 0 0 0,-6-25 4 0 0,4 18 47 0 0,-2 1-1 0 0,0 0 1 0 0,-1 23-51 0 0,-3-25 227 0 0,-1-1 0 0 0,-3 17-227 0 0,3-28 145 0 0,-1 0 0 0 0,0 0 0 0 0,0 0-1 0 0,-1-1 1 0 0,-1 1 0 0 0,-3 6-145 0 0,5-11 82 0 0,-1-1 1 0 0,1 0-1 0 0,0 0 1 0 0,-1 0-1 0 0,0 0 1 0 0,0-1 0 0 0,0 1-1 0 0,-1-1 1 0 0,1 0-1 0 0,-1-1 1 0 0,1 1-1 0 0,-1-1 1 0 0,0 1-83 0 0,-12 3 223 0 0,-1 0-1 0 0,0 0 1 0 0,-2-1-223 0 0,0 0 120 0 0,6-2-92 0 0,0-3 49 0 0,-1-2 3 0 0,2-2-44 0 0,11 2-79 0 0,-1 1 0 0 0,2-1 0 0 0,-1 1 0 0 0,0-1-1 0 0,0 0 1 0 0,0 0 0 0 0,1 1 0 0 0,-1-1-1 0 0,1 0 1 0 0,0 0 0 0 0,-1-1 0 0 0,1 1 0 0 0,0 0-1 0 0,0 0 1 0 0,1-1 0 0 0,-1 1 0 0 0,0 0-1 0 0,1-1 1 0 0,-1 1 43 0 0,1 1-120 0 0,0 0 0 0 0,0 0 1 0 0,0 0-1 0 0,0 0 0 0 0,0 1 0 0 0,0-1 0 0 0,0 0 0 0 0,0 0 1 0 0,0 0-1 0 0,1 0 0 0 0,-1 0 0 0 0,0 1 0 0 0,1-1 0 0 0,-1 0 1 0 0,0 0-1 0 0,1 0 120 0 0,1-2-389 0 0,5-14-966 0 0,1-1-12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0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 6447 0 0,'0'-2'298'0'0,"0"-2"-89"0"0,0-1-134 0 0,0 1 0 0 0,1-1-1 0 0,-1 1 1 0 0,1-1-1 0 0,1-1-74 0 0,-2 4 955 0 0,0 2 328 0 0,0 0 58 0 0,2 0-93 0 0,7 0-456 0 0,-7 0-199 0 0,0 2-38 0 0,3 3-306 0 0,0 0-1 0 0,0 0 1 0 0,0 1 0 0 0,-1 0 0 0 0,0 0-1 0 0,0 0 1 0 0,1 2-249 0 0,7 17 932 0 0,3 9-932 0 0,-4-9 247 0 0,20 45 508 0 0,-4 1-1 0 0,10 44-754 0 0,22 91 292 0 0,-38-142-1144 0 0,-9-26-1814 0 0,6 25 2666 0 0,-16-51-1842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78 3679 0 0,'-1'-6'72'0'0,"0"-1"-1"0"0,1 0 0 0 0,0 1 1 0 0,0-1-1 0 0,1 0 0 0 0,0 1 1 0 0,0-1-1 0 0,1-2-71 0 0,-1 7 1088 0 0,-1 2 357 0 0,2-2 69 0 0,0 1-1337 0 0,1-1 1 0 0,-1 1 0 0 0,1 0 0 0 0,-1 0 0 0 0,1 0-1 0 0,0 0 1 0 0,-1 0 0 0 0,1 0 0 0 0,0 1-1 0 0,0-1 1 0 0,-1 1 0 0 0,1 0 0 0 0,0 0 0 0 0,0 0-1 0 0,0 0 1 0 0,-1 1 0 0 0,1-1 0 0 0,0 1-1 0 0,0-1 1 0 0,-1 1 0 0 0,3 1-178 0 0,18 8 622 0 0,-1 1 1 0 0,0 2-1 0 0,0 0 1 0 0,-1 1-1 0 0,6 7-622 0 0,-13-9 306 0 0,0 1 0 0 0,-1 1 1 0 0,0 0-1 0 0,9 13-306 0 0,1 6 904 0 0,14 28-904 0 0,-12-15 488 0 0,-1 2 1 0 0,-2 2-489 0 0,-10-19 242 0 0,-1 0 1 0 0,-2 1-1 0 0,5 27-242 0 0,-7-9 239 0 0,-1 0 1 0 0,-3 1-1 0 0,-2 0 0 0 0,-4 29-239 0 0,-3-14 252 0 0,-3 0-1 0 0,-3-1 1 0 0,-8 17-252 0 0,-6 13 315 0 0,-4-1 0 0 0,-4-1-1 0 0,-13 18-314 0 0,27-72 220 0 0,-2-1-1 0 0,-15 20-219 0 0,-54 69 623 0 0,65-93-453 0 0,-23 28 333 0 0,-2-3-1 0 0,-25 20-502 0 0,67-69 57 0 0,-1-1 0 0 0,0-1-1 0 0,0 0 1 0 0,-4 2-57 0 0,-9 6 56 0 0,21-15-249 0 0,2-1-486 0 0,-3 0-655 0 0,-4-1 1118 0 0,2-2-6008 0 0,-4-2-466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45.239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280 562 3223 0 0,'-2'-1'390'0'0,"-6"-6"426"0"0,6 5 192 0 0,2 2 42 0 0,0-1-951 0 0,0 1-1 0 0,0-1 0 0 0,0 0 0 0 0,1 0 1 0 0,-1 0-1 0 0,0 1 0 0 0,1-1 0 0 0,-1 0 0 0 0,0 0 1 0 0,1 1-1 0 0,-1-1 0 0 0,1 0-98 0 0,1-3 75 0 0,9-20 9 0 0,1 1 1 0 0,1 0-1 0 0,16-20-84 0 0,3 2 447 0 0,3 3 0 0 0,31-29-447 0 0,-33 34 281 0 0,-6 9 35 0 0,2 0 1 0 0,0 2 0 0 0,13-6-317 0 0,-2 1 168 0 0,-10 8 13 0 0,1 2-1 0 0,1 0 0 0 0,13-2-180 0 0,-20 8 86 0 0,-8 3-68 0 0,0 2-1 0 0,0 0 1 0 0,1 2-1 0 0,-1-1 1 0 0,1 2-1 0 0,0 1 1 0 0,8-1-18 0 0,-12 3 90 0 0,-13 0-67 0 0,0 0 0 0 0,0 0 0 0 0,-1 0 1 0 0,1 0-1 0 0,0 0 0 0 0,0 0 0 0 0,0 0 0 0 0,0 0 0 0 0,0 1 0 0 0,0-1 0 0 0,0 0 0 0 0,-1 0 0 0 0,1 1 0 0 0,1 0-23 0 0,7 3 309 0 0,15 8 283 0 0,-22-11-408 0 0,-2-1-2 0 0,0 0-12 0 0,0 0-2 0 0,1 3 0 0 0,0 2-73 0 0,1-1-1 0 0,-1 1 0 0 0,-1 0 1 0 0,1 3-95 0 0,-1-5 214 0 0,0-1 2 0 0,-3 4-145 0 0,1 0 1 0 0,-1-1-1 0 0,0 1 0 0 0,0-1 0 0 0,0 0 0 0 0,-1 0 0 0 0,1 0 0 0 0,-1 0 0 0 0,-1-1 0 0 0,1 1 0 0 0,0-1 1 0 0,-2 0-72 0 0,-13 13 106 0 0,11-9-61 0 0,0 0 0 0 0,-1-1 0 0 0,0 0 0 0 0,-1 0 1 0 0,-6 3-46 0 0,-8 0 261 0 0,-7 2-261 0 0,-19 9 263 0 0,22-9 43 0 0,-1-1 1 0 0,-5 0-307 0 0,-25 10 332 0 0,34-12-213 0 0,-35 14 353 0 0,-17 12-472 0 0,73-33 8 0 0,-18 6 70 0 0,12-5-19 0 0,8-3-29 0 0,3-2-16 0 0,3-5-20 0 0,1 0 0 0 0,0 0 0 0 0,0 1 0 0 0,1-1-1 0 0,0 1 1 0 0,0 0 0 0 0,3-2 6 0 0,20-15 1 0 0,-10 7-4 0 0,1 0 0 0 0,1 2 1 0 0,0 1-1 0 0,8-4 3 0 0,8-1-23 0 0,39-18-8 0 0,-58 29 31 0 0,0 2 0 0 0,0 0 0 0 0,9-1 0 0 0,7-2 0 0 0,-28 7-6 0 0,-1-1 0 0 0,1 1 0 0 0,0 0 1 0 0,0 1-1 0 0,-1 0 0 0 0,1-1 0 0 0,0 2 0 0 0,0-1 0 0 0,1 1 6 0 0,-5-1-1 0 0,-1 1-1 0 0,1-1 1 0 0,-1 0 0 0 0,1 1-1 0 0,-1-1 1 0 0,0 1 0 0 0,1 0-1 0 0,0 0 2 0 0,0 0 0 0 0,-1 1 0 0 0,1 0 0 0 0,-1-1 0 0 0,0 1 0 0 0,1 0 0 0 0,-1 0 0 0 0,0 0 0 0 0,0 0 0 0 0,0 0 0 0 0,0 0 0 0 0,0 0 0 0 0,-1 0 0 0 0,1 0 0 0 0,0 0 0 0 0,-1 0 0 0 0,0 0 0 0 0,0 1 0 0 0,1-1 0 0 0,-1 1 0 0 0,0 1 0 0 0,0-1 0 0 0,-1 1 0 0 0,1 0 0 0 0,0-1 0 0 0,-1 1 0 0 0,0-1 0 0 0,0 1 0 0 0,0 0 0 0 0,-1-1 0 0 0,1 0 0 0 0,-1 1 0 0 0,-8 11 11 0 0,0-2 0 0 0,-1 1-1 0 0,0-1 1 0 0,-1-1 0 0 0,-1 0-1 0 0,-4 3-10 0 0,-26 18 85 0 0,-42 26-85 0 0,6-5 54 0 0,-44 27 204 0 0,14-10 216 0 0,83-54-245 0 0,0-2-1 0 0,-5 2-228 0 0,19-13 161 0 0,9-3-130 0 0,1 0 61 0 0,2-1-17 0 0,0-3-20 0 0,1-3-54 0 0,0 0 0 0 0,1 0 0 0 0,0 0 0 0 0,0 1 1 0 0,0-1-1 0 0,0 1 0 0 0,1 0 0 0 0,0-1 0 0 0,0 1 1 0 0,1 0-1 0 0,2-3-1 0 0,9-9-1 0 0,1 0 0 0 0,9-7 1 0 0,-7 7-1 0 0,14-11-32 0 0,0 1 0 0 0,35-21 33 0 0,75-40-70 0 0,-137 85 70 0 0,24-14-13 0 0,1 1 1 0 0,0 1-1 0 0,1 2 0 0 0,1 1 0 0 0,11-1 13 0 0,-42 13 0 0 0,5-2-14 0 0,0 0 0 0 0,1 1 0 0 0,-1 0 1 0 0,1 0-1 0 0,0 1 14 0 0,-6 2-95 0 0,0-1 84 0 0,0 0 0 0 0,-1 0 0 0 0,1 0 0 0 0,0 0 0 0 0,-1 0 0 0 0,1 0 0 0 0,-1 0 0 0 0,1 0 0 0 0,-1 0 0 0 0,0 1 0 0 0,0-1 0 0 0,1 0 0 0 0,-1 0 0 0 0,0 0 0 0 0,0 1 0 0 0,0-1 0 0 0,0 0 11 0 0,-1 1-12 0 0,1 1-1 0 0,-1-1 1 0 0,1 0-1 0 0,-1 0 1 0 0,0 0-1 0 0,0 0 1 0 0,0 0-1 0 0,0 0 1 0 0,-1 1 12 0 0,-3 4-16 0 0,-1 1-1 0 0,0-1 1 0 0,0-1 0 0 0,-4 4 16 0 0,9-9 0 0 0,-26 21 0 0 0,0-1 0 0 0,-1-1 0 0 0,-16 8 0 0 0,8-5 0 0 0,-38 24 195 0 0,-68 33-195 0 0,118-68 59 0 0,-153 70 479 0 0,175-81-468 0 0,2-1 15 0 0,-1-1-26 0 0,-6-9-49 0 0,7 9-7 0 0,-1-1 1 0 0,1 0-1 0 0,-1 1 0 0 0,1-1 0 0 0,0 0 1 0 0,-1 1-1 0 0,1-1 0 0 0,0 0 0 0 0,0 0 0 0 0,0 1 1 0 0,0-1-1 0 0,0 0 0 0 0,1 0 0 0 0,-1 1-3 0 0,1-3 3 0 0,0 1 0 0 0,0-1 0 0 0,1 1 0 0 0,-1 0 0 0 0,1-1 0 0 0,1-1-3 0 0,5-6 0 0 0,0 1 0 0 0,0 0 0 0 0,6-5 0 0 0,-9 10 1 0 0,36-37-33 0 0,2 3 0 0 0,22-15 32 0 0,-5 11 0 0 0,1 3 0 0 0,66-31 0 0 0,-113 65-18 0 0,-4 1-12 0 0,-17 7 14 0 0,-98 33 88 0 0,-31 3-72 0 0,102-30 70 0 0,0-1-1 0 0,-20 0-69 0 0,0-5 107 0 0,39-2-97 0 0,-1-4 1 0 0,2 0 32 0 0,13 3-42 0 0,-1 0 0 0 0,1 0 1 0 0,0 0-1 0 0,-1 1 0 0 0,1-1 1 0 0,0 0-1 0 0,0 0 0 0 0,-1-1-1 0 0,-5-9-10 0 0,6 9-44 0 0,1 2-10 0 0,1 2 11 0 0,7 9 42 0 0,5-2 1 0 0,0-1-33 0 0,0-1 43 0 0,-14-7 1 0 0,1 0-1 0 0,0 0 1 0 0,0 0 0 0 0,0 0-1 0 0,0 0 1 0 0,0 0 0 0 0,0 0-1 0 0,0 0 1 0 0,0 0 0 0 0,0 0-1 0 0,0 1 1 0 0,0-1 0 0 0,0 0-1 0 0,0 0 1 0 0,0 0 0 0 0,0 0-1 0 0,0 0 1 0 0,0 0 0 0 0,0 0-1 0 0,0 0 1 0 0,0 0 0 0 0,0 0-1 0 0,0 0 1 0 0,0 0 0 0 0,0 0-1 0 0,0 0 1 0 0,0 1 0 0 0,0-1-1 0 0,0 0 1 0 0,0 0 0 0 0,0 0-1 0 0,0 0 1 0 0,0 0 0 0 0,0 0-1 0 0,0 0 1 0 0,0 0 0 0 0,0 0-1 0 0,0 0 1 0 0,0 0 0 0 0,0 0-1 0 0,0 0 1 0 0,0 1 0 0 0,0-1-1 0 0,0 0 1 0 0,0 0 0 0 0,0 0-1 0 0,0 0 1 0 0,0 0 0 0 0,0 0-1 0 0,0 0 1 0 0,0 0 0 0 0,0 0-1 0 0,0 0 1 0 0,0 0 0 0 0,1 0-1 0 0,-1 0 1 0 0,0 0 0 0 0,0 0-1 0 0,0 0 1 0 0,0 0-1 0 0,0 0 1 0 0,0 0 0 0 0,0 0-1 0 0,0 0 1 0 0,-2 2 3 0 0,0-1 0 0 0,0 1 1 0 0,0-1-1 0 0,-1 1 0 0 0,1-1 1 0 0,-1 0-1 0 0,1 0 1 0 0,-1 0-1 0 0,1-1 0 0 0,-1 1 1 0 0,-2 0-5 0 0,0-1 7 0 0,0 1 1 0 0,-1-1-1 0 0,1 0 1 0 0,0-1-1 0 0,0 0 1 0 0,-2 0-8 0 0,-26-4 49 0 0,2 0-30 0 0,0-1 0 0 0,0-2 1 0 0,-1-2-20 0 0,12 4 12 0 0,3 0 4 0 0,0 0-1 0 0,0-1 1 0 0,1 0-1 0 0,-14-9-15 0 0,30 15 0 0 0,-3-1 0 0 0,0 1-1 0 0,1-2 0 0 0,-1 1 1 0 0,1 0-1 0 0,-2-2 1 0 0,-3-3-9 0 0,7 6-15 0 0,3 2 0 0 0,-1 0 23 0 0,14 4-2 0 0,0-1 1 0 0,0 0 0 0 0,0-1 0 0 0,0-1 0 0 0,10 1 2 0 0,18-2-64 0 0,21 5 64 0 0,-65-6 0 0 0,50 3 0 0 0,-23-1 0 0 0,12 1 0 0 0,-29-2 0 0 0,0 0 0 0 0,0-1 0 0 0,0-1 0 0 0,10-1 0 0 0,-16 2 0 0 0,0 0 0 0 0,0 0 0 0 0,0 1 0 0 0,0-1 0 0 0,0 1 0 0 0,0 0 0 0 0,0 0 0 0 0,0 0 0 0 0,-3-1 0 0 0,17 5 0 0 0,1-1 0 0 0,-9-3 10 0 0,-14-4 12 0 0,-11-1 10 0 0,-19-3 98 0 0,0 1 0 0 0,-22 0-130 0 0,41 5 20 0 0,-119-18 226 0 0,102 16-236 0 0,118 2-151 0 0,5-2 112 0 0,-55 1 18 0 0,0 1-1 0 0,-1 1 1 0 0,1 2-1 0 0,2 3 12 0 0,-20-2 0 0 0,-3 1 14 0 0,-22-4 15 0 0,7 0-18 0 0,-32-4 100 0 0,-5 1-111 0 0,-29-4 27 0 0,26 3 19 0 0,-1 1 0 0 0,-1 2-46 0 0,-2 0 108 0 0,-26-4-108 0 0,62 4-22 0 0,8 3 7 0 0,8 0-8 0 0,14 3 19 0 0,0-2 0 0 0,-1 0 0 0 0,2-1 4 0 0,-1-2 0 0 0,-15-1 0 0 0,-1 1 0 0 0,1 0 0 0 0,4 2 0 0 0,-2-1 0 0 0,-1 0 0 0 0,0 0 0 0 0,0 0 0 0 0,0-1 0 0 0,6-1 0 0 0,-5 0-26 0 0,0 0 1 0 0,0 0-1 0 0,0-1 0 0 0,-1-1 0 0 0,1 1 26 0 0,12-5-5913 0 0,-8 4-245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48.80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559 193 4607 0 0,'0'0'354'0'0,"0"0"-158"0"0,-2 0 201 0 0,-7 0 108 0 0,6 0 27 0 0,3 0-37 0 0,0 0-172 0 0,0 0-71 0 0,0 0-18 0 0,0 0 1 0 0,0 0 10 0 0,0 0 3 0 0,0 0 0 0 0,0 0 6 0 0,0 0 22 0 0,1-3 10 0 0,0 1-195 0 0,-1 1-62 0 0,0 1 0 0 0,0-1-1 0 0,0 0 1 0 0,1 0 0 0 0,-1 1 0 0 0,0-1 0 0 0,0 0 0 0 0,1 1 0 0 0,-1-1 0 0 0,1 0-1 0 0,-1 1 1 0 0,0-1 0 0 0,1 1 0 0 0,0-1 0 0 0,-1 1 0 0 0,1-1 0 0 0,-1 1-29 0 0,15-16 451 0 0,-9 9-259 0 0,-1 1-1 0 0,2 0 1 0 0,-1 0-1 0 0,1 0 0 0 0,-1 1 1 0 0,8-4-192 0 0,1 2 211 0 0,1 0 0 0 0,0 1 0 0 0,1 0 0 0 0,0 1 0 0 0,-1 2 0 0 0,1-1 0 0 0,1 2 0 0 0,15-1-211 0 0,-3 3 221 0 0,0 0-1 0 0,-1 2 1 0 0,1 2-1 0 0,23 5-220 0 0,-24-2 178 0 0,0 0 0 0 0,-1 2-1 0 0,-1 1 1 0 0,8 5-178 0 0,-26-10 74 0 0,-1 0-1 0 0,0 0 1 0 0,6 5-74 0 0,-12-9 92 0 0,-2-1 4 0 0,0 0 0 0 0,1 3 16 0 0,3 8 67 0 0,-3-8 28 0 0,-4 0 7 0 0,-4 5-92 0 0,2-1-65 0 0,-1-1 1 0 0,1 0 0 0 0,-1 0-1 0 0,-1 0 1 0 0,1-1-1 0 0,-1 0 1 0 0,0 0 0 0 0,0-1-1 0 0,-3 1-57 0 0,-2 0 32 0 0,-1 0 1 0 0,0-1-1 0 0,-1-1 0 0 0,1 0 0 0 0,0-1 0 0 0,-3 0-32 0 0,-25 0 72 0 0,-16-1-72 0 0,41-1 26 0 0,-8-1 53 0 0,0-1 1 0 0,0 0-1 0 0,0-2 1 0 0,0-1-1 0 0,0-1 0 0 0,1-1 1 0 0,-16-7-80 0 0,32 10 36 0 0,0 0 0 0 0,0 0 1 0 0,1 0-1 0 0,-1-1 0 0 0,1 0 0 0 0,0 0 0 0 0,-2-3-36 0 0,-7-5 66 0 0,11 9-49 0 0,1 1 1 0 0,-1-1 0 0 0,1 1 0 0 0,0-1-1 0 0,0 0 1 0 0,1 0 0 0 0,-1-1 0 0 0,1 1 0 0 0,-2-4-18 0 0,-1-5 10 0 0,3-1-10 0 0,3 11 0 0 0,0-1 0 0 0,-1 1 0 0 0,1-1 0 0 0,1 1 0 0 0,-1 0 0 0 0,0-1 0 0 0,1 1 0 0 0,0 0 0 0 0,-1 0 0 0 0,1 0 0 0 0,1 0 0 0 0,-1 0 0 0 0,1 0 0 0 0,9-8 0 0 0,-1 4-7 0 0,-1 1 1 0 0,1 0-1 0 0,0 0 0 0 0,0 1 0 0 0,1 0 0 0 0,0 1 1 0 0,-1 1-1 0 0,1 0 0 0 0,1 1 0 0 0,6-1 7 0 0,-4 1-8 0 0,0 2-1 0 0,0 0 1 0 0,1 0-1 0 0,-1 2 1 0 0,0 0-1 0 0,0 0 1 0 0,-1 2-1 0 0,9 2 9 0 0,60 21 0 0 0,2 5 0 0 0,-72-26 0 0 0,0 1-1 0 0,-1 1 1 0 0,0 0 0 0 0,8 6 0 0 0,7 6 16 0 0,-27-20-10 0 0,1 0 1 0 0,-1 1 0 0 0,1-1-1 0 0,-1 0 1 0 0,1 1-1 0 0,-1-1 1 0 0,0 1-1 0 0,1-1 1 0 0,-1 1-1 0 0,1-1 1 0 0,-1 0-1 0 0,0 1 1 0 0,0 0-1 0 0,1-1 1 0 0,-1 1-1 0 0,0-1 1 0 0,0 1 0 0 0,0-1-1 0 0,0 1 1 0 0,1 0-7 0 0,-1 0 22 0 0,0 0-12 0 0,1-1-1 0 0,-1 1 1 0 0,0 0 0 0 0,1-1-1 0 0,-1 1 1 0 0,0 0-1 0 0,0-1 1 0 0,0 1 0 0 0,1 0-1 0 0,-1-1 1 0 0,0 1-1 0 0,0 0 1 0 0,0-1-1 0 0,0 1-9 0 0,0 1 26 0 0,0 0 54 0 0,0-2 7 0 0,-2 3 28 0 0,-4 3-33 0 0,0 0 0 0 0,0 0 0 0 0,-1 0 1 0 0,0-1-1 0 0,-6 4-82 0 0,9-6 20 0 0,0-1 1 0 0,-1 1-1 0 0,0-1 1 0 0,1 0-1 0 0,-1-1 0 0 0,0 1 1 0 0,0-1-1 0 0,0 0 1 0 0,0 0-1 0 0,0 0 1 0 0,-2-1-21 0 0,-96-5 128 0 0,31 1-79 0 0,0 0-16 0 0,43 3-3 0 0,-1-2 0 0 0,0-1-30 0 0,13 2 4 0 0,4 0-4 0 0,1-1 0 0 0,-11-2 0 0 0,18 3 0 0 0,0 0 0 0 0,-1 0 0 0 0,1 0 0 0 0,0-1 0 0 0,0 0 0 0 0,0 0 0 0 0,-1-1 0 0 0,-2-4 0 0 0,3-2 0 0 0,4-2-17 0 0,2 9 5 0 0,0 1 0 0 0,0-1 0 0 0,0 1 0 0 0,0-1 1 0 0,0 1-1 0 0,0 0 0 0 0,1 0 0 0 0,-1 0 0 0 0,1-1 0 0 0,0 1 0 0 0,-1 1 1 0 0,1-1-1 0 0,0 0 0 0 0,0 0 0 0 0,0 1 0 0 0,0-1 0 0 0,1 1 1 0 0,-1 0-1 0 0,0-1 0 0 0,1 1 12 0 0,7-4-17 0 0,-1 1 1 0 0,2 0 0 0 0,-1 1-1 0 0,4-1 17 0 0,12-1-17 0 0,0 1 0 0 0,0 1-1 0 0,5 1 18 0 0,20-2-12 0 0,-31 2 12 0 0,1 1 0 0 0,-1 0 0 0 0,1 2 0 0 0,-1 1 0 0 0,0 0 0 0 0,1 2 0 0 0,-1 0 0 0 0,1 1 0 0 0,-17-4 0 0 0,0 1 0 0 0,0-1 0 0 0,-1 1 0 0 0,1 0 0 0 0,0 0 0 0 0,0 0 0 0 0,-1 0 0 0 0,-2-1 0 0 0,0 0 0 0 0,0-1 0 0 0,0 1 0 0 0,0 0 0 0 0,0 0 0 0 0,-1-1 0 0 0,1 1 0 0 0,0 0 0 0 0,-1 0 0 0 0,1 0 0 0 0,-1 0 0 0 0,1 1 1 0 0,0 0 0 0 0,0 0 0 0 0,0 0 0 0 0,-1 0-1 0 0,1 0 1 0 0,-1 0 0 0 0,0 0 0 0 0,0 0 0 0 0,0 1 0 0 0,0-1-1 0 0,0 0 1 0 0,0 0 0 0 0,0 0 0 0 0,-1 0 0 0 0,1 0 0 0 0,-1 0-1 0 0,1 1 0 0 0,-2 0 4 0 0,1 0-1 0 0,-1 1 0 0 0,0-1 0 0 0,0 0 0 0 0,0 0 0 0 0,0 0 0 0 0,0-1 0 0 0,-1 1 0 0 0,-2 2-3 0 0,-4 3 15 0 0,-2-1 0 0 0,1 1 1 0 0,-1-2-1 0 0,0 1 0 0 0,-5 1-15 0 0,-47 20 98 0 0,-58 17-98 0 0,48-19 51 0 0,-20 12-51 0 0,41-16 53 0 0,-1-2 1 0 0,-38 7-54 0 0,82-24 9 0 0,0-1 0 0 0,0 0 0 0 0,0 0 0 0 0,0-1 0 0 0,-1-1 0 0 0,1 1 1 0 0,-8-2-10 0 0,16 1 0 0 0,0 0 1 0 0,0 0 0 0 0,0 0 0 0 0,0 0-1 0 0,0-1 1 0 0,0 1 0 0 0,0 0 0 0 0,0-1-1 0 0,0 1 1 0 0,0-1 0 0 0,1 1 0 0 0,-1-1-1 0 0,0 1 1 0 0,0-1-1 0 0,1 0 0 0 0,-1 1 0 0 0,1-1 0 0 0,-1 0 0 0 0,1 0 0 0 0,0 1 0 0 0,0-1 0 0 0,0 0 0 0 0,-1 0 0 0 0,1 0 0 0 0,0 0 0 0 0,0 1 0 0 0,0-1 0 0 0,0 0 0 0 0,0 0 0 0 0,0 0 0 0 0,1 0 0 0 0,-1 1 0 0 0,0-1 0 0 0,0 0 0 0 0,1 0 0 0 0,-1 0 0 0 0,0 1 0 0 0,1-1 0 0 0,-1 0 0 0 0,1 0 0 0 0,1-2 0 0 0,0-1 0 0 0,0 0 0 0 0,1 1 0 0 0,1-3 0 0 0,9-7 0 0 0,0 1 0 0 0,1 0 0 0 0,0 1 0 0 0,5-2 0 0 0,-12 8 0 0 0,14-8-10 0 0,-1 1 1 0 0,1 2-1 0 0,1 0 0 0 0,13-4 10 0 0,-4 1-14 0 0,-17 8 13 0 0,0 0 0 0 0,1 1 0 0 0,-1 0 0 0 0,1 1 0 0 0,0 1 1 0 0,-1 0-1 0 0,1 1 0 0 0,0 1 0 0 0,0 0 0 0 0,0 1 0 0 0,0 1 0 0 0,5 1 1 0 0,0 2 0 0 0,-14-2 0 0 0,1 0 0 0 0,-1 0 0 0 0,0 1 0 0 0,4 2 0 0 0,-8-4 0 0 0,0-1 0 0 0,-1 0 0 0 0,1 1 0 0 0,-1-1 0 0 0,1 1 0 0 0,0 1 0 0 0,0-1 1 0 0,-1 0 0 0 0,0 1 0 0 0,1-1-1 0 0,-1 1 1 0 0,0-1 0 0 0,-1 1 0 0 0,1-1-1 0 0,0 1 1 0 0,-1-1 0 0 0,1 1 0 0 0,-1 0-1 0 0,0 1 0 0 0,0 1 4 0 0,0-1-1 0 0,-1 1 0 0 0,1 0 0 0 0,-1-1 1 0 0,0 1-1 0 0,0-1 0 0 0,-1 2-3 0 0,-2 3 10 0 0,0 1-1 0 0,-1-1 0 0 0,0-1 1 0 0,0 1-1 0 0,-1-1 0 0 0,-4 5-9 0 0,-12 11 53 0 0,-1-1 0 0 0,0-1 1 0 0,-2-1-1 0 0,0-1 0 0 0,-2-2 0 0 0,-11 6-53 0 0,-11 4 215 0 0,-1-3 1 0 0,-39 13-216 0 0,80-34 17 0 0,-1-1 0 0 0,0 0 1 0 0,0-1-1 0 0,0 0 1 0 0,0-1-1 0 0,-1 0 1 0 0,1-1-1 0 0,-9 0-17 0 0,10 0 18 0 0,1-1 0 0 0,0 0 0 0 0,0-1 0 0 0,0 0 1 0 0,0 0-1 0 0,0 0 0 0 0,1-1 0 0 0,-1-1 0 0 0,1 1 0 0 0,-1-1 0 0 0,-1-2-18 0 0,6 4 7 0 0,0 0 0 0 0,0-1 0 0 0,1 0 0 0 0,0 1 0 0 0,-1-1 0 0 0,1 0 0 0 0,0 0 0 0 0,0 0 0 0 0,0 0 0 0 0,1 0 0 0 0,-1-1 0 0 0,1 1 0 0 0,0-1 0 0 0,0 1 0 0 0,0-1 0 0 0,-1-2-7 0 0,1-1 10 0 0,0-1 0 0 0,1 1 0 0 0,0 0 0 0 0,0 0 0 0 0,0 0 0 0 0,1 0 0 0 0,0 0 0 0 0,1-2-10 0 0,1-2-11 0 0,1 1 0 0 0,0-1 1 0 0,0 1-1 0 0,1 0 0 0 0,0 0 0 0 0,1 0 0 0 0,3-4 11 0 0,12-15-100 0 0,17-16 100 0 0,-32 38-15 0 0,1 0 1 0 0,0 0-1 0 0,0 1 0 0 0,1 0 0 0 0,-1 0 1 0 0,1 1-1 0 0,1 0 0 0 0,2-1 15 0 0,-5 3-5 0 0,0 0 0 0 0,0 1 0 0 0,0 0 0 0 0,1 0 0 0 0,-1 1 0 0 0,0 0 0 0 0,1 0 0 0 0,-1 0 0 0 0,1 1 0 0 0,-1 0 0 0 0,1 0 0 0 0,0 1 5 0 0,-5-1-5 0 0,-1 0-1 0 0,1 0 1 0 0,-1 0 0 0 0,0 1 0 0 0,1-1 0 0 0,-1 1 0 0 0,1-1 0 0 0,-1 1 0 0 0,0-1 0 0 0,1 1 0 0 0,0 0 5 0 0,3 2-8 0 0,1 1 3 0 0,0 0 1 0 0,0 0-1 0 0,0 0 1 0 0,-1 1-1 0 0,1 0 1 0 0,-1 0-1 0 0,0 0 1 0 0,0 1 0 0 0,-1 0-1 0 0,0-1 1 0 0,0 2-1 0 0,0-1 1 0 0,-1 0-1 0 0,0 1 1 0 0,1 1 4 0 0,0 2-5 0 0,-1 0 0 0 0,0 0 0 0 0,0 0 0 0 0,-1 0 0 0 0,-1 0-1 0 0,0 1 1 0 0,0-1 0 0 0,-1 0 0 0 0,0 1 0 0 0,-1 3 5 0 0,-1 5-1 0 0,-1-1 1 0 0,-1 0-1 0 0,-1 1 0 0 0,-2 6 1 0 0,2-14 2 0 0,1-1 0 0 0,-1 1 1 0 0,0-1-1 0 0,-1 0 0 0 0,-1-1 0 0 0,1 1 0 0 0,-7 6-2 0 0,-1-1 44 0 0,1-2 1 0 0,-12 10-45 0 0,18-17 17 0 0,-1-1 1 0 0,1 0-1 0 0,-1 0 1 0 0,-1-1-1 0 0,1 0 1 0 0,-7 3-18 0 0,-14 3 101 0 0,-27 5-101 0 0,42-11 30 0 0,-1-2 1 0 0,0 0-1 0 0,0-1 0 0 0,-13-1-30 0 0,7-1 32 0 0,0 0 0 0 0,-13-4-32 0 0,26 3 8 0 0,0 0 0 0 0,1 0 1 0 0,-1 0-1 0 0,0-1 0 0 0,1 0 0 0 0,0-1 0 0 0,-1 0 1 0 0,0-1-9 0 0,3 1 1 0 0,0 1 0 0 0,1-1 0 0 0,0-1 0 0 0,0 1 0 0 0,0 0 0 0 0,1-1 0 0 0,0 0 0 0 0,-1 0 1 0 0,2 0-1 0 0,-1 0 0 0 0,0 0 0 0 0,1-2-1 0 0,-1 0 0 0 0,0-1-1 0 0,1 1 1 0 0,0-1 0 0 0,1 0-1 0 0,0 0 1 0 0,0 0 0 0 0,0 0-1 0 0,1-5 1 0 0,1 6-11 0 0,0-1-1 0 0,0 0 0 0 0,0 1 1 0 0,1-1-1 0 0,0 1 1 0 0,1 0-1 0 0,0-1 0 0 0,0 1 1 0 0,0 0-1 0 0,1 1 1 0 0,0-1-1 0 0,0 1 1 0 0,1-1-1 0 0,0 1 0 0 0,0 1 1 0 0,0-1-1 0 0,1 1 1 0 0,0 0-1 0 0,0 0 0 0 0,0 0 1 0 0,0 1-1 0 0,1 0 1 0 0,0 0-1 0 0,0 1 0 0 0,0 0 1 0 0,3-1 11 0 0,19-6-18 0 0,0 2 1 0 0,0 2-1 0 0,1 0 0 0 0,0 2 1 0 0,11 1 17 0 0,-19 1-14 0 0,6-1-3 0 0,0 1-1 0 0,0 2 0 0 0,4 1 18 0 0,-7 2-8 0 0,0 0 0 0 0,0 2 0 0 0,-1 1 0 0 0,2 1 8 0 0,-14-4-3 0 0,-1 1-1 0 0,-1 1 1 0 0,1 0-1 0 0,-1 1 0 0 0,1-1 1 0 0,-2 2-1 0 0,1 0 1 0 0,-1 0-1 0 0,8 7 4 0 0,-11-7 0 0 0,-1 0 0 0 0,1 0 0 0 0,-1 0 0 0 0,-1 1 0 0 0,1 0 0 0 0,-1 0 0 0 0,0 0 0 0 0,1 7 0 0 0,-4-12 0 0 0,0 1 0 0 0,0-1 0 0 0,-1 1 0 0 0,1 0 0 0 0,-1-1 0 0 0,0 1 0 0 0,0 0 0 0 0,0 0 0 0 0,0-1 0 0 0,-1 1 0 0 0,0 0 0 0 0,0-1 0 0 0,0 1 0 0 0,0-1 0 0 0,0 1 0 0 0,-1-1 0 0 0,-1 3 0 0 0,-1 2 0 0 0,0-1 0 0 0,-1 0 0 0 0,0 0 0 0 0,0 0 0 0 0,-1 0 0 0 0,0-1 0 0 0,-1 1 0 0 0,-1 0 20 0 0,-1 0 0 0 0,0-1 0 0 0,0 0-1 0 0,0 0 1 0 0,-1-1 0 0 0,-5 2-20 0 0,-1-1 45 0 0,0 0 0 0 0,0 0 0 0 0,-14 1-45 0 0,16-5 40 0 0,0 0 1 0 0,0-1 0 0 0,0-1-1 0 0,0 0 1 0 0,-1-1-1 0 0,-9-2-40 0 0,-1-1 54 0 0,-1-1 0 0 0,1-2 0 0 0,-4-2-54 0 0,20 6 16 0 0,0 0-1 0 0,0-1 1 0 0,1 0 0 0 0,-1-1 0 0 0,1 1 0 0 0,-3-4-16 0 0,5 4 11 0 0,2 0 1 0 0,-1-1-1 0 0,0 0 1 0 0,1 1 0 0 0,0-1-1 0 0,0 0 1 0 0,1-1-1 0 0,-1 1 1 0 0,1-1 0 0 0,0-1-12 0 0,0 1 6 0 0,0-1 0 0 0,1 0 1 0 0,0 0-1 0 0,0 0 1 0 0,0 0-1 0 0,1-1 1 0 0,0 1-1 0 0,1 0 1 0 0,0-1-1 0 0,0 1 1 0 0,0 0-1 0 0,2-8-6 0 0,0 7-7 0 0,0-1 0 0 0,0 1 0 0 0,1-1 0 0 0,0 1 0 0 0,1 0 0 0 0,0 0-1 0 0,0 0 1 0 0,0 0 0 0 0,1 1 0 0 0,5-7 7 0 0,1 1-30 0 0,1 1 0 0 0,1 0 0 0 0,-1 1 0 0 0,12-7 30 0 0,59-38-149 0 0,-71 48 126 0 0,7-3 14 0 0,-1 0 0 0 0,2 1 1 0 0,-1 1-1 0 0,1 1 0 0 0,1 1 0 0 0,-1 0 0 0 0,1 2 0 0 0,1 0 0 0 0,9 0 9 0 0,-5 2-12 0 0,0 1 0 0 0,-1 2 0 0 0,14 1 12 0 0,-23 0-6 0 0,-1 1 0 0 0,0 1 0 0 0,1 0 0 0 0,-1 1 0 0 0,-1 1 0 0 0,8 3 6 0 0,-8-2-12 0 0,1 1 0 0 0,-2 0 0 0 0,1 1 0 0 0,-1 0 0 0 0,0 1 0 0 0,8 7 12 0 0,-18-13-3 0 0,1 0 0 0 0,-1 1 0 0 0,1-1 0 0 0,-1 1 0 0 0,0 0-1 0 0,0 0 1 0 0,-1 0 0 0 0,1 0 0 0 0,-1 1 0 0 0,0-1 0 0 0,0 1 0 0 0,-1-1-1 0 0,1 1 1 0 0,-1 0 0 0 0,0-1 0 0 0,0 1 0 0 0,0 0 0 0 0,-1 0 0 0 0,0 0 0 0 0,0 0-1 0 0,0 0 1 0 0,0 0 0 0 0,-1 0 3 0 0,-1 3 0 0 0,0-1 0 0 0,0 0 0 0 0,-1 0 0 0 0,0 0 0 0 0,0 0 0 0 0,0-1 0 0 0,-2 1 0 0 0,-3 6 0 0 0,-1 0 0 0 0,-9 10 0 0 0,8-12 8 0 0,-1 0 1 0 0,1-1-1 0 0,-12 7-8 0 0,-39 25 53 0 0,45-31-59 0 0,-11 5 57 0 0,0 0 0 0 0,-1-2-1 0 0,-1-1 1 0 0,-7 1-51 0 0,-32 9 277 0 0,-22 2-277 0 0,66-18 60 0 0,-1-2 0 0 0,0-1 0 0 0,-16 0-60 0 0,25-3 24 0 0,1-2-1 0 0,-1 1 0 0 0,1-2 1 0 0,0 0-1 0 0,0 0 0 0 0,-8-4-23 0 0,18 5 5 0 0,0-1 0 0 0,0 1 0 0 0,1-1-1 0 0,-1 0 1 0 0,1-1 0 0 0,0 1 0 0 0,0-1 0 0 0,0 0-1 0 0,0 0 1 0 0,0 0 0 0 0,0 0 0 0 0,1-1 0 0 0,-1 1-1 0 0,1-1 1 0 0,0 0-5 0 0,0-1 6 0 0,0 1-1 0 0,1-1 1 0 0,0 0-1 0 0,-1 0 1 0 0,2-1-1 0 0,-1 1 1 0 0,1 0-1 0 0,-1-1 1 0 0,1 1 0 0 0,1-1-1 0 0,-1 1 1 0 0,1-1-1 0 0,0 0-5 0 0,0 1 0 0 0,1-1 0 0 0,0 1 0 0 0,0-1 1 0 0,0 1-1 0 0,1-1 0 0 0,-1 1 0 0 0,1 0 0 0 0,0 0 0 0 0,1 0 0 0 0,-1 0 0 0 0,1 0 0 0 0,0 1 0 0 0,1-1 0 0 0,4-6-3 0 0,1 0-1 0 0,0 2 0 0 0,1-1 1 0 0,9-7 3 0 0,3 0-36 0 0,1 1 0 0 0,0 1 0 0 0,8-3 36 0 0,76-35-41 0 0,-93 47 35 0 0,1 1 0 0 0,-1 1 0 0 0,1 0 0 0 0,-1 1 1 0 0,1 0-1 0 0,4 1 6 0 0,7 0-6 0 0,0 1-1 0 0,0 1 1 0 0,7 2 6 0 0,-21 0-10 0 0,0 0 0 0 0,0 1-1 0 0,0 0 1 0 0,0 1 0 0 0,-1 0-1 0 0,0 0 1 0 0,1 2 0 0 0,-2-1 0 0 0,1 1-1 0 0,-1 1 1 0 0,0 0 0 0 0,0 0-1 0 0,-1 1 1 0 0,5 5 10 0 0,-9-8-3 0 0,0 1-1 0 0,-1 0 0 0 0,1 0 1 0 0,-1 1-1 0 0,-1-1 1 0 0,1 1-1 0 0,-1 0 0 0 0,0-1 1 0 0,-1 2-1 0 0,0-1 1 0 0,0 0-1 0 0,0 0 1 0 0,-1 1-1 0 0,0-1 0 0 0,0 1 1 0 0,-1 3 3 0 0,0-3-1 0 0,0 0 1 0 0,-1 0-1 0 0,0 0 1 0 0,0 0 0 0 0,-1 0-1 0 0,0 0 1 0 0,0-1-1 0 0,-1 1 1 0 0,0-1-1 0 0,0 1 1 0 0,-1-1-1 0 0,0 0 1 0 0,0 0 0 0 0,-1-1-1 0 0,-1 3 1 0 0,-5 2 17 0 0,0 0-1 0 0,-1 0 1 0 0,0-1-1 0 0,0 0 1 0 0,-2 0-17 0 0,-13 7 53 0 0,0-2-1 0 0,-3 1-52 0 0,15-9 39 0 0,-1 0 0 0 0,0-1 0 0 0,0-1 0 0 0,-1 0 0 0 0,0-1 0 0 0,0-1 0 0 0,0 0 0 0 0,-9-1-39 0 0,12-2 25 0 0,0 0 1 0 0,1-1-1 0 0,-1 0 1 0 0,1-1 0 0 0,0-1-1 0 0,-1 0 1 0 0,1 0 0 0 0,0-2-1 0 0,0 1 1 0 0,1-2 0 0 0,-1 0-26 0 0,3 1 9 0 0,1 0 1 0 0,0-1-1 0 0,0 0 1 0 0,1 0-1 0 0,0-1 1 0 0,0 0-1 0 0,0 0 1 0 0,1-1-1 0 0,0 0 1 0 0,0 0-1 0 0,1-1 1 0 0,0 0-1 0 0,1 0 1 0 0,0 0-1 0 0,0-2-9 0 0,-1-2 5 0 0,1-1-1 0 0,1 0 0 0 0,-1-7-4 0 0,4 15 0 0 0,0 1 0 0 0,0-1 0 0 0,1 0 0 0 0,0 0 0 0 0,0 1 0 0 0,0-1-1 0 0,1 0 1 0 0,0 1 0 0 0,0-1 0 0 0,1-1 0 0 0,1-2-8 0 0,0 1-1 0 0,1 0 1 0 0,0 0 0 0 0,1 0 0 0 0,0 1-1 0 0,0-1 1 0 0,0 1 0 0 0,1 0-1 0 0,4-3 9 0 0,4-4-49 0 0,1 0 1 0 0,0 2-1 0 0,14-9 49 0 0,-14 12-9 0 0,0 0 1 0 0,0 0-1 0 0,1 2 1 0 0,1 0 0 0 0,-1 0-1 0 0,1 2 1 0 0,0 0-1 0 0,0 1 1 0 0,0 1-1 0 0,1 0 1 0 0,0 2-1 0 0,-1 0 1 0 0,1 0 0 0 0,0 2-1 0 0,-1 0 1 0 0,1 1-1 0 0,-1 1 1 0 0,16 5 8 0 0,-15-3-27 0 0,0 0 1 0 0,-1 2 0 0 0,0 0-1 0 0,0 1 1 0 0,-1 0 0 0 0,0 2-1 0 0,5 3 27 0 0,-14-7-18 0 0,0-1 0 0 0,-1 1 0 0 0,1 0 0 0 0,-1 1 0 0 0,-1-1 0 0 0,1 1 0 0 0,2 5 18 0 0,-5-6-8 0 0,0 0 0 0 0,0 0 0 0 0,0 0 0 0 0,-1 0 0 0 0,0 0 0 0 0,0 0 0 0 0,-1 1 0 0 0,0-1 0 0 0,0 1 0 0 0,0 5 8 0 0,-1-6-1 0 0,0 0 0 0 0,-1 0 0 0 0,1-1 0 0 0,-2 1-1 0 0,1 0 1 0 0,0 0 0 0 0,-1 0 0 0 0,0-1 0 0 0,-1 1 0 0 0,1-1-1 0 0,-1 1 1 0 0,0-1 0 0 0,0 0 0 0 0,-1 0 0 0 0,0 1 1 0 0,-4 3 8 0 0,0 0 1 0 0,0-1-1 0 0,-1 0 0 0 0,0-1 1 0 0,0 1-1 0 0,-1-2 1 0 0,-3 3-9 0 0,-29 15 42 0 0,-1-2 1 0 0,-2-1 0 0 0,-31 9-43 0 0,47-21 27 0 0,-1 0 0 0 0,1-3 0 0 0,-1 0 0 0 0,0-2 0 0 0,-1-1 0 0 0,-16-1-27 0 0,31-2 20 0 0,0-2 1 0 0,0 0-1 0 0,0-1 0 0 0,0 0 0 0 0,0-1 0 0 0,-7-4-20 0 0,-7-3 58 0 0,1-1 1 0 0,-22-14-59 0 0,41 20 7 0 0,0 0 1 0 0,0 0-1 0 0,1-1 1 0 0,0 0-1 0 0,0-1 1 0 0,1 0-1 0 0,-1-1 1 0 0,2 1-1 0 0,-5-7-7 0 0,9 11 4 0 0,1 0-1 0 0,-1-1 1 0 0,1 1-1 0 0,0-1 0 0 0,0 1 1 0 0,0-1-1 0 0,0 0 1 0 0,1 1-1 0 0,0-1 1 0 0,0 0-1 0 0,0 0 0 0 0,1 0 1 0 0,0 0-1 0 0,0 0 1 0 0,0 0-1 0 0,0 0 1 0 0,1 0-1 0 0,0 0 0 0 0,0 0 1 0 0,0 0-1 0 0,0 0 1 0 0,1 0-1 0 0,0 0-3 0 0,3-4-10 0 0,0 0-1 0 0,0 1 1 0 0,1 0 0 0 0,0 0-1 0 0,0 0 1 0 0,1 1 0 0 0,0 0-1 0 0,0 0 1 0 0,1 1 0 0 0,0 0-1 0 0,0 0 1 0 0,5-2 10 0 0,12-7-41 0 0,0 2-1 0 0,1 1 1 0 0,22-7 41 0 0,-6 4-27 0 0,1 2-1 0 0,0 2 1 0 0,27-3 27 0 0,-46 10-15 0 0,1 2 1 0 0,0 0 0 0 0,0 2 0 0 0,0 1 0 0 0,0 1 0 0 0,0 1 0 0 0,3 1 14 0 0,-8 0-4 0 0,-2 1 1 0 0,1 0-1 0 0,15 8 4 0 0,-27-10-9 0 0,0 0-1 0 0,-1 1 1 0 0,1 0-1 0 0,-1 0 0 0 0,0 0 1 0 0,0 1-1 0 0,0 0 1 0 0,-1 0-1 0 0,1 1 0 0 0,-1 0 1 0 0,1 2 9 0 0,-4-5-3 0 0,1 0 0 0 0,-1 1 0 0 0,0-1 0 0 0,-1 1 0 0 0,1 0 0 0 0,-1 0 0 0 0,1 0 0 0 0,-1 0 0 0 0,0 0 0 0 0,-1 0 1 0 0,1 0-1 0 0,-1 0 0 0 0,1 3 3 0 0,-2-2-6 0 0,1 1 1 0 0,-1 0-1 0 0,0-1 0 0 0,0 1 1 0 0,-1-1-1 0 0,1 0 1 0 0,-1 1-1 0 0,0-1 1 0 0,-2 2 5 0 0,-4 6-11 0 0,0 0 1 0 0,-1 0-1 0 0,0 0 1 0 0,-1-1 0 0 0,-1-1-1 0 0,-8 8 11 0 0,-10 8 24 0 0,-1-2-1 0 0,-1-1 1 0 0,-2-1-1 0 0,0-2 1 0 0,-19 9-24 0 0,36-22 26 0 0,-1-1 0 0 0,1 0 1 0 0,-1-2-1 0 0,0 1 1 0 0,0-2-1 0 0,-1 0 0 0 0,0-1 1 0 0,1-1-1 0 0,-1-1 1 0 0,0 0-1 0 0,-15-2-26 0 0,23 0 11 0 0,-14-1 20 0 0,-1 0 0 0 0,1-2 0 0 0,-1-1 0 0 0,-2-1-31 0 0,20 4 8 0 0,0-1 0 0 0,0 0 0 0 0,0 0-1 0 0,1 0 1 0 0,-1-1 0 0 0,1 0 0 0 0,0 0 0 0 0,0 0-1 0 0,0-1 1 0 0,0 0 0 0 0,1 0 0 0 0,0-1 0 0 0,0 1-1 0 0,0-1 1 0 0,-3-6-8 0 0,5 7 2 0 0,1 0 1 0 0,-1 0-1 0 0,1 0 0 0 0,0-1 0 0 0,0 1 1 0 0,1-1-1 0 0,-1 0 0 0 0,1 1 0 0 0,0-1 0 0 0,1 0 1 0 0,0 0-1 0 0,-1 1 0 0 0,2-1 0 0 0,-1 0 1 0 0,1 0-1 0 0,0 0 0 0 0,0 1 0 0 0,1-1 0 0 0,-1 1 1 0 0,1-1-1 0 0,0 1 0 0 0,1-1 0 0 0,-1 1 1 0 0,1 0-1 0 0,0 0 0 0 0,1 1 0 0 0,0-3-2 0 0,12-12-38 0 0,0 1 1 0 0,1 0-1 0 0,1 1 0 0 0,1 1 1 0 0,0 0-1 0 0,1 2 0 0 0,0 0 1 0 0,16-7 37 0 0,26-12-114 0 0,26-8 114 0 0,-66 32-14 0 0,0 1 0 0 0,0 2-1 0 0,1 0 1 0 0,0 1 0 0 0,0 1 0 0 0,3 1 14 0 0,-13 2-2 0 0,1 1-1 0 0,-1 0 1 0 0,1 1-1 0 0,-1 0 0 0 0,0 1 1 0 0,1 1-1 0 0,-1 0 1 0 0,0 1-1 0 0,0 0 1 0 0,-1 1-1 0 0,6 3 3 0 0,-14-6-8 0 0,0 0 1 0 0,0 1-1 0 0,0 0 0 0 0,-1 0 0 0 0,1 0 1 0 0,-1 0-1 0 0,0 0 0 0 0,1 1 0 0 0,-2-1 1 0 0,1 1-1 0 0,0 0 0 0 0,-1 0 0 0 0,0 0 0 0 0,0 0 1 0 0,0 0-1 0 0,0 1 0 0 0,0 0 8 0 0,-1 1-9 0 0,0 0 0 0 0,0 0 0 0 0,0 0 0 0 0,0 0 0 0 0,-1 0 0 0 0,0 0 0 0 0,0 0 0 0 0,-1 0 0 0 0,0 1 0 0 0,0-1 0 0 0,0 0 0 0 0,-2 4 9 0 0,-1 0 0 0 0,0 1 0 0 0,-1-1-1 0 0,0 0 1 0 0,-1 0 0 0 0,0-1-1 0 0,-1 1 1 0 0,0-1 0 0 0,0-1-1 0 0,-3 3 1 0 0,-11 11 7 0 0,-2-2 0 0 0,-22 15-7 0 0,-13 5 75 0 0,36-25-26 0 0,7-6-5 0 0,0-1 0 0 0,0 0 1 0 0,-1-1-1 0 0,0-1 0 0 0,-1 0 0 0 0,-13 2-44 0 0,22-6 22 0 0,0 0 0 0 0,-1-1 0 0 0,0 0 0 0 0,1 0 0 0 0,-1-1 0 0 0,1-1-1 0 0,-1 1 1 0 0,0-1 0 0 0,1-1 0 0 0,-1 1 0 0 0,-5-3-22 0 0,10 2 10 0 0,0 1 0 0 0,0-1 1 0 0,-1 0-1 0 0,1 0 0 0 0,1 0 0 0 0,-1 0 0 0 0,0-1 0 0 0,0 1 1 0 0,1-1-1 0 0,0 0 0 0 0,-1 0 0 0 0,1-1 0 0 0,0 1 0 0 0,1-1 0 0 0,-1 1 1 0 0,1-1-1 0 0,-1 0 0 0 0,1 0 0 0 0,0 0 0 0 0,0 0 0 0 0,1 0 1 0 0,-1 0-1 0 0,1-1-10 0 0,-1-3 4 0 0,1 0 0 0 0,0-1 1 0 0,1 1-1 0 0,0 0 0 0 0,0 0 1 0 0,1 0-1 0 0,0 0 0 0 0,0-1 0 0 0,0 1 1 0 0,1 0-1 0 0,1 1 0 0 0,-1-1 1 0 0,1 0-1 0 0,1 1 0 0 0,0-1 1 0 0,-1 1-1 0 0,2 0 0 0 0,2-3-4 0 0,14-18-171 0 0,19-18 171 0 0,-32 37-16 0 0,1 0 0 0 0,0 1 0 0 0,1 1 0 0 0,0-1-1 0 0,0 2 1 0 0,10-6 16 0 0,-15 10-6 0 0,0 0 0 0 0,0 0-1 0 0,0 0 1 0 0,0 0 0 0 0,1 1-1 0 0,-1 0 1 0 0,0 0 0 0 0,1 1-1 0 0,-1-1 1 0 0,1 1 0 0 0,-1 1 0 0 0,0-1-1 0 0,1 1 1 0 0,-1-1 0 0 0,0 2-1 0 0,1-1 1 0 0,-1 0 0 0 0,0 1-1 0 0,0 0 1 0 0,0 0 0 0 0,0 1 0 0 0,0 0-1 0 0,-1-1 1 0 0,1 1 0 0 0,-1 1-1 0 0,0-1 1 0 0,0 1 0 0 0,0-1-1 0 0,0 1 1 0 0,0 1 0 0 0,-1-1-1 0 0,0 0 1 0 0,2 4 6 0 0,1 3-286 0 0,-1 0 0 0 0,-1 1 0 0 0,0-1 0 0 0,0 1 0 0 0,-1 0-1 0 0,-1 0 1 0 0,0 0 0 0 0,-1 0 0 0 0,0 1 0 0 0,-1 11 286 0 0,0-8-887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7:35.9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742 95 2303 0 0,'3'0'167'0'0,"14"-1"931"0"0,-1 0 0 0 0,1-1 0 0 0,-1-1 0 0 0,10-3-1098 0 0,-5 0 1472 0 0,-18 5-1345 0 0,8-1 466 0 0,-9 0-273 0 0,18-15 635 0 0,-18 16-621 0 0,-2 1 2 0 0,0 0 2 0 0,0 0 4 0 0,0 0 2 0 0,0 0 0 0 0,1-3-1 0 0,5-6-6 0 0,-5 6-1 0 0,-1 3 0 0 0,0 0-9 0 0,-1-2-40 0 0,-1 0-230 0 0,0-1 0 0 0,0 1 0 0 0,0 0 1 0 0,0 0-1 0 0,-1 0 0 0 0,1 0 1 0 0,-1 0-1 0 0,1 1 0 0 0,-1-1 0 0 0,0 1 1 0 0,1 0-1 0 0,-1-1 0 0 0,0 1 1 0 0,0 0-1 0 0,0 1 0 0 0,-3-1-57 0 0,-7-2 210 0 0,0 1 0 0 0,0 1 0 0 0,-6 0-210 0 0,-4 0 315 0 0,0 1 0 0 0,1 2-1 0 0,-20 3-314 0 0,-4 2 276 0 0,-45 9 0 0 0,81-14-246 0 0,-24 4 92 0 0,2 3 1 0 0,-1 0 0 0 0,1 2-1 0 0,-5 4-122 0 0,32-13 17 0 0,1 1 0 0 0,0-1 0 0 0,0 1 0 0 0,0 0 0 0 0,0 0 0 0 0,1 1-1 0 0,-1-1 1 0 0,1 1 0 0 0,0 0 0 0 0,0 0 0 0 0,0 0 0 0 0,-1 3-17 0 0,3-6 4 0 0,0 0 0 0 0,1 0 1 0 0,-1 0-1 0 0,1 1 0 0 0,0-1 0 0 0,-1 0 1 0 0,1 0-1 0 0,0 1 0 0 0,0-1 1 0 0,0 0-5 0 0,0 2 3 0 0,1 0 1 0 0,-1 0 0 0 0,1-1 0 0 0,-1 1 0 0 0,1 0 0 0 0,0-1-1 0 0,0 1 1 0 0,1-1 0 0 0,-1 1 0 0 0,0-1 0 0 0,1 1 0 0 0,0-1-1 0 0,-1 0 1 0 0,1 0 0 0 0,0 0 0 0 0,0 0 0 0 0,0 0 0 0 0,0 0-1 0 0,1 0-3 0 0,6 5 5 0 0,1 0-1 0 0,0-1 0 0 0,10 4-4 0 0,107 49 170 0 0,-4-1-95 0 0,-111-52-74 0 0,0 1 0 0 0,-1 1 0 0 0,0 0 0 0 0,-1 1 0 0 0,0 0 0 0 0,0 0-1 0 0,-1 1 1 0 0,0 0 0 0 0,0 1 0 0 0,-1 0 0 0 0,-1 0 0 0 0,3 7-1 0 0,-7-13 31 0 0,0 0 0 0 0,-1 1 0 0 0,0-1 0 0 0,0 1 0 0 0,0 0 0 0 0,-1-1 0 0 0,0 1 0 0 0,1 5-31 0 0,-2-7 35 0 0,0-1 0 0 0,0 1 1 0 0,0 0-1 0 0,-1-1 0 0 0,1 1 1 0 0,-1 0-1 0 0,0-1 0 0 0,0 1 1 0 0,0-1-1 0 0,0 1 1 0 0,0-1-1 0 0,-1 1 0 0 0,0-1 1 0 0,0 1-36 0 0,-6 7 124 0 0,0-1 0 0 0,-1 0 1 0 0,0-1-1 0 0,-1 0 0 0 0,0 0 1 0 0,0-1-1 0 0,-1-1 1 0 0,1 1-1 0 0,-2-2 0 0 0,1 1 1 0 0,-1-2-1 0 0,0 0 0 0 0,0 0 1 0 0,-9 2-125 0 0,16-6 30 0 0,-33 11 169 0 0,-1-2-1 0 0,0-2 0 0 0,-2-1-198 0 0,4-3 145 0 0,0-1 0 0 0,0-3-1 0 0,-7-1-144 0 0,24 0 73 0 0,0-2-1 0 0,1 0 0 0 0,-1-1 1 0 0,1-1-1 0 0,0-1 0 0 0,-15-6-72 0 0,8 1 89 0 0,1-2 1 0 0,0 0-1 0 0,-10-8-89 0 0,7 2 60 0 0,21 12-68 0 0,5 6-97 0 0,5-1-43 0 0,2-3-240 0 0,1 1 0 0 0,-1 0 0 0 0,1 1-1 0 0,0-1 1 0 0,0 1 0 0 0,1 0 0 0 0,-1 1 0 0 0,1 0 0 0 0,-1 0 0 0 0,1 0 0 0 0,0 0 0 0 0,2 1 388 0 0,15-3-6614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7:36.8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2 471 2759 0 0,'0'0'126'0'0,"1"-2"-5"0"0,14-13-132 0 0,-9 8 1167 0 0,25-28 4082 0 0,-30 33-4645 0 0,1 0-30 0 0,3-7-24 0 0,-1 1 1 0 0,-1-1 0 0 0,1 1-1 0 0,-1-2-539 0 0,3-15 864 0 0,-6 23-444 0 0,0 2-49 0 0,0 0-19 0 0,0 0-7 0 0,0 0-18 0 0,0 0-72 0 0,0 0-30 0 0,0 0-8 0 0,0 0-15 0 0,-2 2-64 0 0,-4 6-65 0 0,1 0-1 0 0,0 0 1 0 0,1 1-1 0 0,-1-1 0 0 0,1 1 1 0 0,0 2-73 0 0,-7 23 179 0 0,0 1-179 0 0,4-7 70 0 0,1-1 1 0 0,1 1-1 0 0,1 0 1 0 0,2 1-1 0 0,0-1 1 0 0,3 1-1 0 0,0-1 1 0 0,4 18-71 0 0,-4-37 30 0 0,1 1 0 0 0,0-1 1 0 0,1 0-1 0 0,0 0 0 0 0,1 0 1 0 0,0 0-1 0 0,0-1 1 0 0,1 0-1 0 0,0 0 0 0 0,0 0 1 0 0,1 0-1 0 0,1 1-30 0 0,-2-4 49 0 0,-1-1 0 0 0,1 0-1 0 0,0 0 1 0 0,0 0 0 0 0,0 0 0 0 0,0-1 0 0 0,1 1-1 0 0,-1-1 1 0 0,1-1 0 0 0,0 1 0 0 0,0-1 0 0 0,0 0-1 0 0,0-1 1 0 0,0 1 0 0 0,1-1 0 0 0,-1 0-1 0 0,0-1 1 0 0,4 1-49 0 0,0-2 129 0 0,0 1 1 0 0,0-1-1 0 0,0-1 0 0 0,0 0 0 0 0,0 0 0 0 0,8-4-129 0 0,-1-1 186 0 0,0 0 0 0 0,-1-2-1 0 0,6-3-185 0 0,-16 8 28 0 0,0-1 1 0 0,0 0-1 0 0,0 0 0 0 0,0-1 0 0 0,-1 1 0 0 0,0-1 1 0 0,0 0-1 0 0,-1-1 0 0 0,1 1 0 0 0,-1-1 0 0 0,0-2-28 0 0,7-13 89 0 0,-1 0-1 0 0,6-23-88 0 0,-8 10 53 0 0,-10 49-53 0 0,1 1 0 0 0,0-1 0 0 0,1 0 0 0 0,0 1 0 0 0,1-1 0 0 0,1 0 0 0 0,0 1 0 0 0,4 10 0 0 0,0-11 0 0 0,-3-9 0 0 0,0-1 0 0 0,0 0 0 0 0,0 1 0 0 0,0-1 0 0 0,1-1 0 0 0,-1 1 0 0 0,1 0 0 0 0,0-1 0 0 0,0 0 0 0 0,1 0 0 0 0,-1 0 0 0 0,0 0 0 0 0,1-1 0 0 0,0 0 0 0 0,0 0 0 0 0,0 0 0 0 0,0 0 0 0 0,0-1 0 0 0,0 0 0 0 0,0 0 0 0 0,0 0 0 0 0,0-1 0 0 0,0 0 0 0 0,1 0 0 0 0,0 0 0 0 0,-1-1 0 0 0,1 0 0 0 0,-1 0 0 0 0,1-1 0 0 0,-1 0 0 0 0,2 0 0 0 0,33-17 0 0 0,-28 14 0 0 0,0-2 10 0 0,0 0-1 0 0,0 0 1 0 0,-1-1 0 0 0,0 0-1 0 0,-1-1 1 0 0,1-1-1 0 0,-2 1 1 0 0,1-2 0 0 0,-1 1-1 0 0,-1-1 1 0 0,0-1-1 0 0,-1 1 1 0 0,0-1 0 0 0,0 0-1 0 0,3-12-9 0 0,-2 4 85 0 0,0 1 0 0 0,-2-1 0 0 0,-1-1 0 0 0,0 1 1 0 0,0-7-86 0 0,1-36 302 0 0,-3 0 0 0 0,-3-2-302 0 0,-7-128 530 0 0,7 183-498 0 0,-6-84 272 0 0,3 75-235 0 0,-5-13 22 0 0,8 32-96 0 0,0-1 0 0 0,0 1 0 0 0,0-1-1 0 0,0 1 1 0 0,0 0 0 0 0,0-1 0 0 0,0 1-1 0 0,0 0 1 0 0,-1-1 0 0 0,1 1 0 0 0,0 0 0 0 0,0-1-1 0 0,0 1 1 0 0,-1 0 0 0 0,1-1 0 0 0,0 1-1 0 0,0 0 1 0 0,-1-1 0 0 0,1 1 0 0 0,0 0 0 0 0,-1 0-1 0 0,1 0 1 0 0,-1-1 5 0 0,0 2-52 0 0,1-1-1 0 0,-1 0 1 0 0,0 1-1 0 0,0-1 1 0 0,0 1-1 0 0,0 0 1 0 0,1-1 0 0 0,-1 1-1 0 0,0 0 1 0 0,1-1-1 0 0,-1 1 1 0 0,0 0-1 0 0,1 0 1 0 0,-1-1-1 0 0,1 1 1 0 0,-1 0 0 0 0,1 1 52 0 0,-10 17-1677 0 0,8-16 712 0 0,1-1-6086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5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160 352 8263 0 0,'0'0'375'0'0,"-1"0"-2"0"0,-3-1-282 0 0,2 1-82 0 0,0-1-1 0 0,1 1 1 0 0,-1 0-1 0 0,0-1 1 0 0,0 1-1 0 0,0 0 0 0 0,0 0 1 0 0,0 1-1 0 0,0-1 1 0 0,0 0-1 0 0,0 1-8 0 0,-15 2 424 0 0,14-2-290 0 0,0 0 1 0 0,1 0-1 0 0,-1 0 0 0 0,0-1 1 0 0,0 0-1 0 0,0 1 1 0 0,0-1-1 0 0,1 0 1 0 0,-1 0-1 0 0,0-1 0 0 0,0 1 1 0 0,0 0-1 0 0,0-1 1 0 0,0 0-135 0 0,-3-1 195 0 0,3 1 3 0 0,1 0 0 0 0,-1 0 0 0 0,1 0 0 0 0,-1 0 0 0 0,1 0 0 0 0,0-1 0 0 0,-3 0-198 0 0,1-2 200 0 0,0 0 0 0 0,1 0-1 0 0,-1 0 1 0 0,1 0 0 0 0,0-1 0 0 0,0 1 0 0 0,0-1-1 0 0,0 0 1 0 0,1 0 0 0 0,0 0 0 0 0,-2-4-200 0 0,3 5 69 0 0,0 0 0 0 0,1 0 0 0 0,-1 0 0 0 0,1 0 0 0 0,0 0 0 0 0,0-1 0 0 0,0 1 0 0 0,0 0 0 0 0,1 0-1 0 0,-1 0 1 0 0,1 0 0 0 0,0 0 0 0 0,1 0 0 0 0,-1 1 0 0 0,1-1 0 0 0,0-1-69 0 0,5-8 47 0 0,0 2 0 0 0,1-1 0 0 0,1 1-1 0 0,0 0 1 0 0,0 1 0 0 0,1 0 0 0 0,0 0 0 0 0,0 1-1 0 0,1 0 1 0 0,1 1 0 0 0,2-1-47 0 0,19-11 12 0 0,2 2 1 0 0,0 1-1 0 0,15-4-12 0 0,-41 18 1 0 0,1-1 1 0 0,-1 1-1 0 0,1 1 0 0 0,0 0 0 0 0,0 0 0 0 0,0 1 0 0 0,7 0-1 0 0,-12 1 5 0 0,0 0-1 0 0,0 1 0 0 0,0-1 0 0 0,0 1 0 0 0,0 0 0 0 0,0 0 1 0 0,0 1-1 0 0,0-1 0 0 0,-1 1 0 0 0,1 0 0 0 0,-1 0 0 0 0,1 1 0 0 0,-1-1 1 0 0,0 1-1 0 0,0 0 0 0 0,2 2-4 0 0,0 1 26 0 0,1 1 0 0 0,-1 0 0 0 0,-1 0 1 0 0,1 1-1 0 0,-1 0 0 0 0,0 0 0 0 0,-1 0 0 0 0,0 0 1 0 0,-1 1-1 0 0,1-1 0 0 0,-1 1 0 0 0,-1 0 0 0 0,0 0 1 0 0,0 0-1 0 0,-1 0 0 0 0,0 0 0 0 0,0 6-26 0 0,-1 8 103 0 0,0 0-1 0 0,-2-1 1 0 0,0 1 0 0 0,-4 13-103 0 0,2-21 56 0 0,0 0 1 0 0,0 0 0 0 0,-2-1 0 0 0,0 0 0 0 0,0 0-1 0 0,-1 0 1 0 0,-3 3-57 0 0,4-9 58 0 0,-1 0 0 0 0,1 0 0 0 0,-1-1 0 0 0,0 1 0 0 0,-1-2 1 0 0,0 1-1 0 0,0-1 0 0 0,0 0 0 0 0,-1-1 0 0 0,0 0 0 0 0,0 0 0 0 0,0-1 0 0 0,0 0 0 0 0,-1-1 0 0 0,-3 1-58 0 0,3-1 95 0 0,-1-1 1 0 0,0 0-1 0 0,1 0 1 0 0,-1-1-1 0 0,0 0 1 0 0,0-1-1 0 0,0 0 0 0 0,0-1 1 0 0,0-1-1 0 0,0 1 1 0 0,0-2-1 0 0,1 1 0 0 0,-1-1 1 0 0,0-1-96 0 0,3 0 58 0 0,1 1 0 0 0,0-1 0 0 0,1-1 0 0 0,-1 1 0 0 0,1-1 0 0 0,0 0 0 0 0,0-1 0 0 0,0 1 0 0 0,1-1-1 0 0,0 0 1 0 0,0 0 0 0 0,0-2-58 0 0,-2-2 69 0 0,0-1-1 0 0,1 0 0 0 0,1-1 0 0 0,0 1 1 0 0,0-1-1 0 0,1 0 0 0 0,0-4-68 0 0,2 8 8 0 0,0 0 0 0 0,1-1 0 0 0,0 1-1 0 0,0-1 1 0 0,1 1 0 0 0,0-1 0 0 0,0 1-1 0 0,1-1 1 0 0,0 0 0 0 0,1 1 0 0 0,0 0 0 0 0,0-1-1 0 0,1 1 1 0 0,0 0 0 0 0,0 0 0 0 0,1 1 0 0 0,0-1-1 0 0,1 1 1 0 0,1-3-8 0 0,2-1-2 0 0,2-1-1 0 0,-1 2 1 0 0,1-1 0 0 0,1 1-1 0 0,0 1 1 0 0,0 0 0 0 0,1 0-1 0 0,6-2 3 0 0,-1 1-6 0 0,1 1-1 0 0,0 0 0 0 0,1 1 0 0 0,0 1 0 0 0,16-3 7 0 0,-25 7-8 0 0,1 1 1 0 0,0 0-1 0 0,0 1 1 0 0,0 0-1 0 0,0 0 1 0 0,10 2 7 0 0,-15-1-3 0 0,-1 1 1 0 0,1 0 0 0 0,0 1 0 0 0,-1-1 0 0 0,1 1 0 0 0,-1 0 0 0 0,0 0 0 0 0,0 1 0 0 0,1 0 0 0 0,-2 0-1 0 0,1 0 1 0 0,0 0 0 0 0,-1 1 0 0 0,1 0 2 0 0,3 3-2 0 0,0 1-1 0 0,-1 0 1 0 0,0 1-1 0 0,-1 0 1 0 0,1 0-1 0 0,-2 0 1 0 0,1 1-1 0 0,1 4 3 0 0,-1 0-9 0 0,-1 0 1 0 0,-1 0-1 0 0,0 1 0 0 0,-1-1 0 0 0,2 14 9 0 0,-3 6-13 0 0,-1 0 1 0 0,-2 0-1 0 0,-1 0 0 0 0,-1-1 0 0 0,-3 5 13 0 0,3-16 0 0 0,-2 0-1 0 0,0-1 0 0 0,-1 0 1 0 0,-1-1-1 0 0,-1 1 0 0 0,-1-1 1 0 0,-3 4-1 0 0,6-13 6 0 0,0-1-1 0 0,-1 0 0 0 0,0-1 0 0 0,0 0 0 0 0,-1 0 0 0 0,0-1 1 0 0,-1 0-1 0 0,0 0 0 0 0,0-1 0 0 0,-1 0 0 0 0,1 0 0 0 0,-2-1 0 0 0,1-1 1 0 0,-3 2-5 0 0,2-3 25 0 0,1 0 0 0 0,-1-1 0 0 0,1 0 0 0 0,-1 0 0 0 0,0-1 0 0 0,0-1 0 0 0,0 0 0 0 0,-6 0-25 0 0,9-1 26 0 0,-1-1 1 0 0,0 0 0 0 0,1-1 0 0 0,-1 1 0 0 0,1-2-1 0 0,-1 1 1 0 0,1-1 0 0 0,0 0 0 0 0,0-1 0 0 0,-7-4-27 0 0,3 1 23 0 0,1-1 1 0 0,0 0 0 0 0,1-1-1 0 0,0 0 1 0 0,0 0 0 0 0,1-1-1 0 0,0-1 1 0 0,0 1 0 0 0,2-1-1 0 0,-1-1 1 0 0,1 1 0 0 0,1-1 0 0 0,0-1-1 0 0,1 1 1 0 0,0-1 0 0 0,1 0-1 0 0,0 0 1 0 0,1 0 0 0 0,1 0-1 0 0,0-1 1 0 0,1 1 0 0 0,0-1 0 0 0,1 1-1 0 0,0-1 1 0 0,1 0 0 0 0,1 1-1 0 0,0 0 1 0 0,1-1 0 0 0,1 1-1 0 0,0 0 1 0 0,3-6-24 0 0,-2 9-3 0 0,0 0 0 0 0,1 0-1 0 0,0 0 1 0 0,1 1 0 0 0,0 0-1 0 0,0 0 1 0 0,1 1 0 0 0,0 0 0 0 0,1 0-1 0 0,0 1 1 0 0,6-4 3 0 0,14-8-16 0 0,1 1-1 0 0,0 2 1 0 0,8-3 16 0 0,-26 14-17 0 0,0 0 1 0 0,1 0 0 0 0,-1 1-1 0 0,1 1 1 0 0,0 0 0 0 0,-1 0-1 0 0,13 0 17 0 0,-18 3-6 0 0,0 0-1 0 0,0 0 1 0 0,0 1 0 0 0,0 0-1 0 0,0 0 1 0 0,-1 0-1 0 0,1 1 1 0 0,0 0 0 0 0,-1 1-1 0 0,0-1 1 0 0,1 1-1 0 0,-1 0 1 0 0,0 1 0 0 0,0-1-1 0 0,4 5 7 0 0,-1 0-6 0 0,0 0-1 0 0,0 1 1 0 0,-1 0-1 0 0,-1 0 0 0 0,1 1 1 0 0,-1 0-1 0 0,-1 0 1 0 0,0 1-1 0 0,-1-1 1 0 0,0 1-1 0 0,3 10 7 0 0,-3-5-9 0 0,0 0 0 0 0,-2 0 0 0 0,0 0 0 0 0,0 1 0 0 0,-2-1 0 0 0,0 1 0 0 0,-1 0 0 0 0,-1 4 9 0 0,0 4-6 0 0,-2-1 0 0 0,-1 0 0 0 0,0 0 0 0 0,-2 0 0 0 0,-1 0 0 0 0,-5 9 6 0 0,8-23-1 0 0,0-1 1 0 0,-1 1-1 0 0,0-1 0 0 0,-1 0 0 0 0,0 0 0 0 0,-1-1 1 0 0,1 0-1 0 0,-2 0 0 0 0,1 0 0 0 0,-1-1 0 0 0,0 0 1 0 0,0-1-1 0 0,-1 0 0 0 0,0 0 0 0 0,-10 5 1 0 0,13-9 19 0 0,0 1 0 0 0,0-1-1 0 0,0 0 1 0 0,-1 0 0 0 0,1-1 0 0 0,-1 0-1 0 0,1 0 1 0 0,-1-1 0 0 0,1 1 0 0 0,-1-1-1 0 0,1-1 1 0 0,-4 0-19 0 0,1 0 31 0 0,0-1 0 0 0,0-1 0 0 0,0 1-1 0 0,0-1 1 0 0,1-1 0 0 0,0 0 0 0 0,0 0 0 0 0,-6-4-31 0 0,2 0 39 0 0,0-1 0 0 0,0 0 0 0 0,1-1 0 0 0,0-1 0 0 0,1 0 0 0 0,0 0 0 0 0,1 0 0 0 0,0-2 0 0 0,1 1 0 0 0,0-1 0 0 0,1-1-39 0 0,1 2 10 0 0,0-1 0 0 0,1 1 0 0 0,1-1 0 0 0,1 0 0 0 0,-1 0 0 0 0,2-1-1 0 0,0 1 1 0 0,1 0 0 0 0,0-1 0 0 0,1 1 0 0 0,0-1 0 0 0,1 1 0 0 0,0-1-1 0 0,2 1 1 0 0,-1 0 0 0 0,2 0 0 0 0,-1 0 0 0 0,2 0 0 0 0,0 0 0 0 0,0 1-1 0 0,1 0 1 0 0,1 0 0 0 0,3-4-10 0 0,-5 9-6 0 0,1-1 1 0 0,1 1-1 0 0,-1 0 0 0 0,1 1 1 0 0,0 0-1 0 0,1 0 0 0 0,0 0 0 0 0,0 1 1 0 0,0 0-1 0 0,0 0 0 0 0,1 1 1 0 0,-1 0-1 0 0,1 1 0 0 0,2-1 6 0 0,-7 3-6 0 0,1 0 0 0 0,-1 1 0 0 0,1-1 1 0 0,-1 1-1 0 0,1 0 0 0 0,-1 0 0 0 0,1 0 0 0 0,0 1 0 0 0,-1 0 0 0 0,1-1 0 0 0,-1 2 1 0 0,0-1-1 0 0,1 0 0 0 0,-1 1 0 0 0,0 0 0 0 0,0 0 0 0 0,3 2 6 0 0,-2-1-8 0 0,0 1-1 0 0,0 0 1 0 0,0 1 0 0 0,0-1-1 0 0,-1 1 1 0 0,1 0 0 0 0,-1 0-1 0 0,-1 0 1 0 0,1 0 0 0 0,-1 1-1 0 0,0-1 1 0 0,1 3 8 0 0,4 12-1 0 0,-1-1 0 0 0,0 1 0 0 0,-2 1-1 0 0,0-1 1 0 0,-2 1 0 0 0,0 0 0 0 0,-1-1 0 0 0,-1 1-1 0 0,-1 4 2 0 0,-1-14-8 0 0,0-1-1 0 0,0 1 0 0 0,-1-1 0 0 0,0 1 0 0 0,-1-1 0 0 0,0 0 0 0 0,-3 8 9 0 0,4-15 4 0 0,1 1 0 0 0,-1 0 0 0 0,0-1 0 0 0,0 0 0 0 0,-1 1 0 0 0,1-1 0 0 0,-1 0 0 0 0,1 0 0 0 0,-1 0 0 0 0,0 0 0 0 0,0-1 0 0 0,0 1 0 0 0,-1-1 0 0 0,1 0 0 0 0,0 0 0 0 0,-1 0 0 0 0,0 0 0 0 0,1-1 0 0 0,-1 1 0 0 0,0-1 0 0 0,-2 1-4 0 0,-3-1 29 0 0,0-1-1 0 0,1 1 1 0 0,-1-1 0 0 0,0-1 0 0 0,1 0-1 0 0,-1 0 1 0 0,0 0 0 0 0,1-1 0 0 0,0-1 0 0 0,-7-2-29 0 0,-11-5 88 0 0,0-1 0 0 0,-16-11-88 0 0,29 15 19 0 0,0-1 0 0 0,0-1 0 0 0,1 0 0 0 0,0-1 0 0 0,1 0 0 0 0,-5-6-19 0 0,9 9-160 0 0,1-1 0 0 0,-1-1 0 0 0,1 1 0 0 0,1-1 0 0 0,-1 0 0 0 0,2 0 0 0 0,-1 0 0 0 0,1-1 1 0 0,-2-8 159 0 0,4 12-440 0 0,1-1 1 0 0,0 1 0 0 0,0-4 439 0 0,0-18-1384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7.2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0 647 3679 0 0,'0'0'167'0'0,"0"3"-7"0"0,2 12-125 0 0,-1-4 333 0 0,1 0 0 0 0,1 7-368 0 0,20 66 4950 0 0,-14-61-3620 0 0,-8-21-876 0 0,-1-2 2 0 0,0 0-10 0 0,0 0-45 0 0,0 0-17 0 0,0 0-7 0 0,0 0-2 0 0,2-1-277 0 0,1 1 0 0 0,-1 0 1 0 0,1-1-1 0 0,-1 1 0 0 0,1-1 0 0 0,-1 0 1 0 0,0 0-1 0 0,1 0 0 0 0,-1 0 0 0 0,0 0 1 0 0,0 0-1 0 0,1-1 0 0 0,-1 1 0 0 0,0-1 1 0 0,-1 0-1 0 0,1 1 0 0 0,2-3-98 0 0,2-4 250 0 0,1 0-1 0 0,-1-1 0 0 0,4-7-249 0 0,-3 4 281 0 0,19-32 896 0 0,-3-1 1 0 0,8-21-1178 0 0,-20 41-438 0 0,9-25 654 0 0,11-42-216 0 0,-16 45 133 0 0,2 0-1 0 0,4-4-132 0 0,-19 46 0 0 0,1 0 0 0 0,0 1 0 0 0,-1-1 0 0 0,1 1 0 0 0,2-3 0 0 0,-4 7 0 0 0,-1-1 0 0 0,0 1 0 0 0,1 0 0 0 0,-1-1 0 0 0,0 1 0 0 0,1 0 0 0 0,-1-1 0 0 0,0 1 0 0 0,1 0 0 0 0,-1-1 0 0 0,1 1 0 0 0,-1 0 0 0 0,0 0 0 0 0,1 0 0 0 0,-1-1 0 0 0,1 1 0 0 0,-1 0 0 0 0,1 0 0 0 0,-1 0 0 0 0,1 0 0 0 0,-1 0 0 0 0,1 0 0 0 0,0 0 0 0 0,0 1-2 0 0,0-1 0 0 0,0 1-1 0 0,0 0 1 0 0,0 0 0 0 0,0 0 0 0 0,0 0-1 0 0,0 0 1 0 0,0 0 0 0 0,0 1 0 0 0,0-1-1 0 0,0 0 1 0 0,-1 0 0 0 0,1 1 0 0 0,0-1-1 0 0,-1 0 1 0 0,1 2 2 0 0,8 26-29 0 0,-9-29 30 0 0,6 26-1 0 0,-1 0 0 0 0,0 21 0 0 0,1 54 0 0 0,-5-57 0 0 0,2 0 0 0 0,2-1 0 0 0,3 6 0 0 0,-3-30 0 0 0,0 0 0 0 0,2-1 0 0 0,0 1 0 0 0,1-2 0 0 0,8 14 0 0 0,-14-27 0 0 0,0-1 0 0 0,0 0 0 0 0,1 0 0 0 0,-1 0 0 0 0,1 0 0 0 0,0 0 0 0 0,0-1 0 0 0,0 1 0 0 0,0-1 0 0 0,0 1-1 0 0,0-1 1 0 0,1 0 0 0 0,-1-1 0 0 0,3 2 0 0 0,-3-2 1 0 0,0 0 0 0 0,1 0-1 0 0,-1-1 1 0 0,0 1 0 0 0,1-1 0 0 0,-1 1-1 0 0,0-1 1 0 0,1 0 0 0 0,-1-1 0 0 0,0 1-1 0 0,0-1 1 0 0,1 1 0 0 0,-1-1-1 0 0,0 0 1 0 0,0 0 0 0 0,3-2-1 0 0,4-1 35 0 0,-1-1 0 0 0,-1 0 0 0 0,1-1 0 0 0,-1 0-1 0 0,0-1 1 0 0,0 0 0 0 0,-1 0 0 0 0,5-5-35 0 0,0-3 90 0 0,-1 1-1 0 0,0-1 1 0 0,-1-1-1 0 0,3-7-89 0 0,9-22 364 0 0,-1-1-1 0 0,-3-1 1 0 0,8-33-364 0 0,-1-11 1013 0 0,3-47-1013 0 0,7-33 256 0 0,-32 159-252 0 0,-2 9-7 0 0,0 0 1 0 0,0 0-1 0 0,-1 0 1 0 0,1 1-1 0 0,-1-1 1 0 0,0 0 0 0 0,0 0-1 0 0,0 0 1 0 0,0 0-1 0 0,0 0 1 0 0,-1 0-1 0 0,1 1 1 0 0,-1-1 0 0 0,0-2 1 0 0,1 5-3 0 0,0 0-1 0 0,0-1 1 0 0,0 1-1 0 0,-1 0 0 0 0,1 0 1 0 0,0-1-1 0 0,0 1 0 0 0,0 0 1 0 0,0-1-1 0 0,-1 1 0 0 0,1 0 1 0 0,0 0-1 0 0,0-1 1 0 0,-1 1-1 0 0,1 0 0 0 0,0 0 1 0 0,0 0-1 0 0,-1 0 0 0 0,1-1 1 0 0,0 1-1 0 0,0 0 0 0 0,-1 0 1 0 0,1 0 4 0 0,0 0-66 0 0,-1 0 1 0 0,1 0-1 0 0,0 0 0 0 0,0 0 1 0 0,0-1-1 0 0,0 1 0 0 0,-1 0 1 0 0,1 0-1 0 0,0 0 0 0 0,0 0 1 0 0,0 0-1 0 0,0 0 1 0 0,0 0-1 0 0,-1 0 0 0 0,1-1 1 0 0,0 1-1 0 0,0 0 0 0 0,0 0 1 0 0,0 0-1 0 0,0 0 1 0 0,0 0-1 0 0,0-1 0 0 0,0 1 1 0 0,0 0-1 0 0,0 0 0 0 0,0 0 1 0 0,0 0-1 0 0,-1-1 0 0 0,1 1 1 0 0,0 0-1 0 0,0 0 66 0 0,-2 1-1498 0 0,-10 4-66 0 0,2 1-18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8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0 6735 0 0,'0'0'307'0'0,"0"0"-6"0"0,0 0-130 0 0,0 0 164 0 0,0 0 90 0 0,0 0 20 0 0,0 0-9 0 0,0 0-50 0 0,0 0-24 0 0,0 0-2 0 0,0 0 19 0 0,0 0 77 0 0,-1 3 31 0 0,-4 11 149 0 0,-1 0 0 0 0,0 0 1 0 0,-6 8-637 0 0,2-2 924 0 0,-4 12-924 0 0,-67 191 1856 0 0,57-145-867 0 0,-11 74-989 0 0,32-138 102 0 0,1 0 0 0 0,0 1-1 0 0,1 0 1 0 0,1-1-1 0 0,1 6-101 0 0,-1-16 46 0 0,0 1-1 0 0,1-1 0 0 0,0 0 0 0 0,0 1 1 0 0,0-1-1 0 0,1 0 0 0 0,-1 0 0 0 0,1 0 1 0 0,0 0-1 0 0,0 0 0 0 0,0 0 0 0 0,1 0 1 0 0,-1-1-1 0 0,1 1 0 0 0,0-1 0 0 0,0 1 1 0 0,0-1-1 0 0,1 0 0 0 0,1 1-45 0 0,4 1 106 0 0,0 0 0 0 0,0 0 0 0 0,1 0-1 0 0,-1-2 1 0 0,1 1 0 0 0,4 0-106 0 0,12 3 372 0 0,24 2-372 0 0,-26-6 93 0 0,0-2-1 0 0,21 0-92 0 0,49-6 152 0 0,-89 5-152 0 0,66-7 72 0 0,20-7-72 0 0,-11-4-176 0 0,-75 17 9 0 0,-1-1-1 0 0,1 0 1 0 0,0 0-1 0 0,-1 0 1 0 0,3-2 167 0 0,-5 3-847 0 0,-2 1-678 0 0,0 0-2698 0 0,0 0-1153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8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12439 0 0,'0'0'566'0'0,"0"0"-6"0"0,2 0-330 0 0,17-6 149 0 0,-14 4-269 0 0,1 0 0 0 0,0 1 0 0 0,0 0 0 0 0,5-1-110 0 0,100 0 403 0 0,21-2-199 0 0,-109 4-102 0 0,19 1-102 0 0,-23 0 22 0 0,1-1 0 0 0,16-1-22 0 0,-26 0-5 0 0,7-2-62 0 0,1 2 0 0 0,0 0 0 0 0,1 1 67 0 0,-10 0 198 0 0,-4 0-1180 0 0,0 1-2846 0 0,-5-1-722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8.7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0 177 12895 0 0,'1'-1'998'0'0,"6"-5"-893"0"0,1 0 0 0 0,-1 0 0 0 0,1 0 0 0 0,1 1 0 0 0,-1 1 0 0 0,1-1 0 0 0,-1 1 0 0 0,1 1 0 0 0,0-1 0 0 0,9 0-105 0 0,220-46 562 0 0,3 11 143 0 0,-128 22-588 0 0,-12 5-4607 0 0,-54 8-588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0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0 238 1839 0 0,'0'0'495'0'0,"0"0"1404"0"0,0 0 610 0 0,3 0 126 0 0,1 0-2154 0 0,-1-1 0 0 0,1 0 0 0 0,-1 0 1 0 0,1-1-1 0 0,-1 1 0 0 0,1-1 0 0 0,-1 1 0 0 0,0-1 1 0 0,1-1-482 0 0,28-21 1156 0 0,-9 6-411 0 0,32-21 452 0 0,2 3 1 0 0,5 0-1198 0 0,-8 8-3078 0 0,19-4 3078 0 0,-49 21-5471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0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165 533 8287 0 0,'0'0'382'0'0,"0"0"-8"0"0,-2 0-240 0 0,-6 0-56 0 0,-4 0 693 0 0,9 0-310 0 0,3 0-5 0 0,0 0-34 0 0,0 0-20 0 0,0 0-2 0 0,-2-1-2 0 0,-6-5-12 0 0,6 5-2 0 0,2-2 0 0 0,-2-6-182 0 0,1 0-1 0 0,0 0 0 0 0,1-1 0 0 0,-1 1 0 0 0,2 0 1 0 0,0-1-1 0 0,0 1 0 0 0,0 0 0 0 0,1 0 0 0 0,1 0 1 0 0,0 0-1 0 0,1-2-201 0 0,-1 1 116 0 0,3-7 129 0 0,0 0 1 0 0,1 0-1 0 0,1 0 0 0 0,0 1 1 0 0,4-5-246 0 0,-2 8 144 0 0,0-1 0 0 0,0 1 0 0 0,1 1 0 0 0,0 0 0 0 0,1 1 0 0 0,7-5-144 0 0,22-16 232 0 0,1 3 0 0 0,9-4-232 0 0,-41 28 7 0 0,16-10 145 0 0,16-6-152 0 0,-33 17 30 0 0,-1 1 0 0 0,1 0 1 0 0,0 0-1 0 0,0 1 1 0 0,0 1-1 0 0,0-1 1 0 0,3 1-31 0 0,-9 1 12 0 0,0 0 1 0 0,-1 0-1 0 0,1 0 1 0 0,0 1-1 0 0,0-1 1 0 0,0 1 0 0 0,0 0-1 0 0,0 0 1 0 0,0 0-1 0 0,-1 0 1 0 0,1 0-1 0 0,0 0 1 0 0,-1 1-1 0 0,1-1 1 0 0,-1 1 0 0 0,0 0-1 0 0,2 1-12 0 0,0 1 17 0 0,0 1 0 0 0,0-1 0 0 0,-1 0 0 0 0,0 1 0 0 0,0 0 0 0 0,0 0 0 0 0,-1 0 0 0 0,1 0 0 0 0,-1 0-17 0 0,2 7 39 0 0,0 0 1 0 0,0 0-1 0 0,-2 0 0 0 0,1 0 0 0 0,-1 1 0 0 0,-1-1 1 0 0,0 1-1 0 0,-1 10-39 0 0,-2-3 60 0 0,0 1 1 0 0,-2-1-1 0 0,0 0 1 0 0,-1 0-1 0 0,-1 1-60 0 0,-1 0 94 0 0,0-1 0 0 0,-7 12-94 0 0,9-23 36 0 0,0 0-1 0 0,0 0 0 0 0,-1 0 1 0 0,0-1-1 0 0,-1 0 0 0 0,-4 4-35 0 0,-2 1 118 0 0,0-1 0 0 0,-1-1 0 0 0,-1 0 0 0 0,-9 5-118 0 0,13-9 80 0 0,0-2 0 0 0,0 1 0 0 0,-1-2 0 0 0,0 1 0 0 0,0-1 0 0 0,0-1 0 0 0,0-1-80 0 0,1 1 76 0 0,1-2-1 0 0,-1 1 1 0 0,0-1 0 0 0,-3-1-76 0 0,9 0 22 0 0,1-1 1 0 0,-1 1 0 0 0,1-1 0 0 0,-1 0 0 0 0,1 0 0 0 0,0 0-1 0 0,-1-1 1 0 0,1 0 0 0 0,0 0 0 0 0,0 0 0 0 0,-2-2-23 0 0,-2-1 41 0 0,0-1 0 0 0,1 0 0 0 0,0-1 0 0 0,1 1 1 0 0,-1-1-1 0 0,1-1 0 0 0,0 1 0 0 0,1-1 1 0 0,0 0-1 0 0,0 0 0 0 0,1-1 0 0 0,0 1 0 0 0,0-1 1 0 0,1 0-1 0 0,1 0 0 0 0,-2-6-41 0 0,1 4 13 0 0,1-1 0 0 0,1 0 0 0 0,0 1 0 0 0,1-1 0 0 0,0 0 0 0 0,0 0 0 0 0,1 1 0 0 0,1-1 0 0 0,0 0 0 0 0,1 1 0 0 0,0 0 0 0 0,1-1-1 0 0,0 0-12 0 0,2 0 3 0 0,0 1-1 0 0,0 0 0 0 0,1 0 0 0 0,0 0 1 0 0,1 1-1 0 0,3-3-2 0 0,4-3-1 0 0,0 1 0 0 0,2 0 0 0 0,5-3 1 0 0,5-2-12 0 0,1 1 0 0 0,1 1 0 0 0,1 1 0 0 0,0 2 0 0 0,1 1 0 0 0,5 0 12 0 0,-25 10-6 0 0,0 1 0 0 0,0 0-1 0 0,0 1 1 0 0,0 0 0 0 0,0 1 0 0 0,0 0 0 0 0,1 1-1 0 0,-1 0 1 0 0,8 1 6 0 0,-13 0-4 0 0,0 0 0 0 0,0 0 1 0 0,-1 0-1 0 0,1 1 0 0 0,0 0 0 0 0,-1 0 1 0 0,0 0-1 0 0,1 1 0 0 0,-1 0 0 0 0,0 0 0 0 0,-1 0 1 0 0,1 1-1 0 0,0-1 0 0 0,-1 1 0 0 0,0 0 1 0 0,0 0-1 0 0,0 1 0 0 0,0-1 0 0 0,1 4 4 0 0,0 1-2 0 0,0 1 0 0 0,0 0 1 0 0,-1 0-1 0 0,0 0 0 0 0,-1 1 0 0 0,0-1 0 0 0,-1 1 0 0 0,0 0 0 0 0,-1 0 0 0 0,0 0 1 0 0,-1 0-1 0 0,0 0 0 0 0,0 3 2 0 0,-2 4-6 0 0,0-1 0 0 0,-1 1 1 0 0,-1-1-1 0 0,-1 0 0 0 0,0 0 1 0 0,-1-1-1 0 0,-8 15 6 0 0,0-2-2 0 0,-2-1 0 0 0,0 0 1 0 0,-16 18 1 0 0,22-33 8 0 0,-1-1 1 0 0,0 0 0 0 0,0-1-1 0 0,-1 0 1 0 0,-1-1 0 0 0,0-1-1 0 0,0 0 1 0 0,-7 4-9 0 0,6-6 37 0 0,-1 0-1 0 0,0 0 1 0 0,0-2-1 0 0,-1 1 1 0 0,1-2 0 0 0,-1 0-1 0 0,0-1-36 0 0,6-2 31 0 0,1 0 1 0 0,0 0-1 0 0,0-1 0 0 0,0 0 1 0 0,0-1-1 0 0,0 0 0 0 0,-1 0 0 0 0,1-1 1 0 0,1 0-1 0 0,-1-1 0 0 0,0 0 1 0 0,0 0-1 0 0,0-1-31 0 0,1-1 28 0 0,0 1-1 0 0,1-1 1 0 0,-1-1 0 0 0,1 1 0 0 0,0-1 0 0 0,0-1-1 0 0,1 1 1 0 0,-1-1 0 0 0,2 0 0 0 0,-1-1 0 0 0,1 1-1 0 0,0-1 1 0 0,1 0 0 0 0,-1 0 0 0 0,2-1 0 0 0,-1 1-1 0 0,1-1 1 0 0,0 0 0 0 0,1 0 0 0 0,-1-6-28 0 0,1 2 13 0 0,1 1 0 0 0,0 0 0 0 0,1-1 0 0 0,0 1 1 0 0,1 0-1 0 0,1-1 0 0 0,-1 1 0 0 0,2 0 0 0 0,0 0 0 0 0,0 0 1 0 0,1 1-1 0 0,1-1 0 0 0,0 1 0 0 0,1 0 0 0 0,1-3-13 0 0,4-3-6 0 0,1 1 0 0 0,1 0 1 0 0,0 1-1 0 0,1 0 0 0 0,11-8 6 0 0,10-7-112 0 0,36-22 112 0 0,-56 41-12 0 0,1 1 0 0 0,1 1-1 0 0,0 0 1 0 0,10-3 12 0 0,-18 9-5 0 0,1 0 0 0 0,0 0 0 0 0,0 1 0 0 0,0 0 0 0 0,1 0 0 0 0,-1 1-1 0 0,0 1 1 0 0,0 0 0 0 0,2 0 5 0 0,-7 0-3 0 0,0 1 0 0 0,-1 0 0 0 0,1 0 0 0 0,-1 0 0 0 0,1 1 0 0 0,-1-1 0 0 0,0 1 0 0 0,0 0 0 0 0,0 0 0 0 0,0 0 0 0 0,0 1 0 0 0,0 0 0 0 0,0 0 3 0 0,1 1-8 0 0,0 1 0 0 0,-1 0 0 0 0,1 0 0 0 0,-1 0 0 0 0,-1 0 0 0 0,1 0 0 0 0,-1 1 0 0 0,3 5 8 0 0,-1 2-10 0 0,0 0-1 0 0,-1 0 0 0 0,0 0 1 0 0,-1 0-1 0 0,-1 0 0 0 0,0 1 1 0 0,-1-1-1 0 0,0 12 11 0 0,-2-2-5 0 0,-1 0-1 0 0,-1-1 1 0 0,-1 1 0 0 0,0 0-1 0 0,-2-1 1 0 0,-5 12 5 0 0,1-8-6 0 0,-1 0-1 0 0,-1 0 1 0 0,-1-1 0 0 0,-1-1-1 0 0,-4 4 7 0 0,9-17 0 0 0,0 0 0 0 0,0-1 0 0 0,-1 0 0 0 0,0 0-1 0 0,-1-1 1 0 0,0 0 0 0 0,0-1 0 0 0,-1 0 0 0 0,0-1 0 0 0,0 0 0 0 0,-4 0 0 0 0,-2 1 23 0 0,-2-1 1 0 0,1-1-1 0 0,-1 0 0 0 0,0-1 1 0 0,0-2-1 0 0,0 0 1 0 0,-9 0-24 0 0,22-3 22 0 0,0 0 0 0 0,0 0 0 0 0,0 0 0 0 0,0-1-1 0 0,0 0 1 0 0,0-1 0 0 0,-6-1-22 0 0,8 1 15 0 0,1 0 0 0 0,-1 0-1 0 0,1 0 1 0 0,0 0 0 0 0,0-1-1 0 0,0 0 1 0 0,0 0 0 0 0,0 0-1 0 0,0 0 1 0 0,1 0-1 0 0,-3-4-14 0 0,2 2 15 0 0,0 0 0 0 0,1 0-1 0 0,0-1 1 0 0,0 1-1 0 0,0-1 1 0 0,1 1-1 0 0,-1-1 1 0 0,1 0-1 0 0,1 0 1 0 0,-1 0-15 0 0,1-3 22 0 0,-1 0 1 0 0,2 1-1 0 0,-1-1 1 0 0,1 0-1 0 0,0 0 1 0 0,2-6-23 0 0,1-3 19 0 0,0 1 0 0 0,2-1 0 0 0,0 1 0 0 0,1 0 0 0 0,1 1 0 0 0,6-12-19 0 0,-4 11-5 0 0,1 0 1 0 0,1 1-1 0 0,1 0 0 0 0,0 1 0 0 0,0 0 0 0 0,2 1 1 0 0,0 0-1 0 0,1 1 0 0 0,0 0 0 0 0,0 2 0 0 0,2 0 1 0 0,-1 0-1 0 0,1 2 0 0 0,1 0 0 0 0,2 0 5 0 0,-11 6-6 0 0,0-1 0 0 0,0 2 0 0 0,1-1 0 0 0,-1 1 0 0 0,1 1 0 0 0,0-1 0 0 0,5 1 6 0 0,-11 1-5 0 0,0 0 0 0 0,-1 1 1 0 0,1-1-1 0 0,0 0 0 0 0,-1 1 0 0 0,1 0 0 0 0,-1 0 0 0 0,1 0 0 0 0,-1 0 1 0 0,1 1-1 0 0,-1 0 0 0 0,0-1 0 0 0,0 1 0 0 0,0 0 0 0 0,0 0 0 0 0,0 1 1 0 0,0-1-1 0 0,0 1 0 0 0,-1-1 0 0 0,1 1 0 0 0,1 2 5 0 0,0 1-5 0 0,0 1 0 0 0,-1 0 0 0 0,1 0 0 0 0,-1 0 1 0 0,-1 0-1 0 0,1 1 0 0 0,-1-1 0 0 0,-1 1 0 0 0,1-1 0 0 0,0 8 5 0 0,-1 2-4 0 0,-1 0 1 0 0,-1 1-1 0 0,0-1 0 0 0,-2 7 4 0 0,0-6 0 0 0,-1 0 0 0 0,0 0 0 0 0,-1-1 0 0 0,-1 0 0 0 0,-1 0 0 0 0,0-1 0 0 0,-1 0 0 0 0,-1 0 0 0 0,-1 1 0 0 0,1-5 0 0 0,0 0 0 0 0,0 0 0 0 0,-1-1 0 0 0,0 0 0 0 0,-1-1 0 0 0,-1 0 0 0 0,0-1 0 0 0,0 0 0 0 0,0-1 0 0 0,-1 0 0 0 0,-2-1 0 0 0,-6 3 30 0 0,0-1 0 0 0,-1-1 1 0 0,0-1-1 0 0,0-1 0 0 0,-1-1-30 0 0,17-4 19 0 0,0 0-1 0 0,0-1 1 0 0,0 1 0 0 0,0-1 0 0 0,0 0-1 0 0,0-1 1 0 0,0 1 0 0 0,0-1 0 0 0,0-1-1 0 0,0 1 1 0 0,1-1 0 0 0,-1 0 0 0 0,-4-2-19 0 0,7 2 14 0 0,-1 0 0 0 0,0 0 0 0 0,0 0 1 0 0,1-1-1 0 0,-1 1 0 0 0,1-1 0 0 0,0 0 1 0 0,0 0-1 0 0,0-1 0 0 0,0 1 0 0 0,1-1 1 0 0,-1 1-1 0 0,1-1 0 0 0,0 0 0 0 0,0 0 1 0 0,0 0-1 0 0,1 0 0 0 0,-1 0 0 0 0,1-1-14 0 0,-2-5 30 0 0,2 0-1 0 0,-1 0 1 0 0,2 0-1 0 0,-1 0 0 0 0,1 0 1 0 0,1 0-1 0 0,0 0 0 0 0,1-6-29 0 0,4-14 26 0 0,2 0 0 0 0,2-4-26 0 0,-5 19 0 0 0,0 0 0 0 0,2 1 0 0 0,-1 0 0 0 0,2 0 0 0 0,-1 0 0 0 0,2 1 0 0 0,2-2 0 0 0,3-5 0 0 0,1 1 0 0 0,2 0 0 0 0,0 1 0 0 0,14-12 0 0 0,7 1 0 0 0,25-15 0 0 0,-54 39 1 0 0,-1 0 0 0 0,1 0 0 0 0,0 1 0 0 0,0 0 0 0 0,0 1 0 0 0,1 0 0 0 0,3-1-1 0 0,-10 4-3 0 0,-1-1 0 0 0,1 1 0 0 0,0-1 1 0 0,-1 1-1 0 0,1 0 0 0 0,0 0 0 0 0,-1 0 1 0 0,1 1-1 0 0,0-1 0 0 0,-1 0 0 0 0,1 1 1 0 0,0 0-1 0 0,-1 0 0 0 0,1 0 0 0 0,-1 0 1 0 0,0 0-1 0 0,1 0 0 0 0,-1 0 0 0 0,0 1 1 0 0,0 0-1 0 0,1-1 0 0 0,-1 1 0 0 0,-1 0 1 0 0,1 0-1 0 0,0 0 0 0 0,0 0 0 0 0,-1 0 1 0 0,1 0-1 0 0,0 1 3 0 0,1 3-10 0 0,-1-1-1 0 0,0 1 1 0 0,0 0 0 0 0,0 0 0 0 0,0-1-1 0 0,-1 1 1 0 0,0 1 0 0 0,0-1 0 0 0,-1 0 0 0 0,1 5 10 0 0,-2 9-35 0 0,-1 1 1 0 0,-2 12 34 0 0,1-17-5 0 0,0 0-1 0 0,-2 0 1 0 0,0-1 0 0 0,0 0 0 0 0,-1 0-1 0 0,-1 0 1 0 0,-1-1 0 0 0,-1 2 5 0 0,-5 5-11 0 0,0 0 1 0 0,-2-1-1 0 0,0-1 1 0 0,-17 15 10 0 0,16-18 0 0 0,0-2 0 0 0,-2 0 0 0 0,1-1 0 0 0,-2-1 0 0 0,-7 3 0 0 0,-8 2 0 0 0,0-1 0 0 0,-27 8 0 0 0,62-24 0 0 0,-20 7 6 0 0,0-1 0 0 0,0-1 0 0 0,-10 1-6 0 0,25-5 8 0 0,0-1 0 0 0,0 1 0 0 0,0-1 0 0 0,0 0 0 0 0,-1 0 0 0 0,1-1 0 0 0,0 1 1 0 0,0-1-1 0 0,0 0 0 0 0,0-1 0 0 0,0 1 0 0 0,0-1 0 0 0,0 0 0 0 0,1 0 0 0 0,-1-1 0 0 0,-1 0-8 0 0,3 0 6 0 0,1 1 1 0 0,-1 0 0 0 0,1-1-1 0 0,0 0 1 0 0,-1 1-1 0 0,1-1 1 0 0,1 0-1 0 0,-1 0 1 0 0,0 0 0 0 0,1 0-1 0 0,-1 0 1 0 0,1-1-1 0 0,0 1 1 0 0,0 0-1 0 0,1-1 1 0 0,-1 1 0 0 0,1 0-1 0 0,-1-1 1 0 0,1 1-1 0 0,0-1 1 0 0,0-1-7 0 0,1-5 7 0 0,0 0 0 0 0,0-1 1 0 0,1 1-1 0 0,1 0 0 0 0,-1 0 0 0 0,4-6-7 0 0,-1 5 0 0 0,0-1 0 0 0,1 1 0 0 0,1 0 0 0 0,0 0 0 0 0,0 1 0 0 0,1 0 0 0 0,1 0 0 0 0,-1 0 0 0 0,1 1 0 0 0,3 0 0 0 0,3-5 0 0 0,1 2 0 0 0,1 0 0 0 0,0 1 0 0 0,1 1 0 0 0,0 1 0 0 0,2 0 0 0 0,-9 4-9 0 0,0 0 0 0 0,1 1 0 0 0,0 1 0 0 0,0 0 0 0 0,0 1 0 0 0,1 0 9 0 0,-7 1-1 0 0,0 1 1 0 0,0 0-1 0 0,0 0 0 0 0,0 0 0 0 0,0 1 1 0 0,0 0-1 0 0,0 0 0 0 0,-1 1 0 0 0,1-1 0 0 0,0 1 1 0 0,0 0-1 0 0,-1 1 0 0 0,1 0 1 0 0,-1-1-3 0 0,-4-1-5 0 0,1-1 0 0 0,-1 1 0 0 0,0-1 0 0 0,0 1 1 0 0,0-1-1 0 0,0 1 0 0 0,0 0 0 0 0,0 0 0 0 0,0-1 0 0 0,0 1 0 0 0,-1 0 1 0 0,1 0-1 0 0,0 0 8 0 0,2 2-28 0 0,-3-3 19 0 0,1 1-1 0 0,0 0 0 0 0,0 0 1 0 0,0 0-1 0 0,0 0 1 0 0,-1 0-1 0 0,1 0 1 0 0,0 0-1 0 0,-1 0 0 0 0,1 0 1 0 0,-1 0-1 0 0,1 0 10 0 0,3 9-423 0 0,-1 0-1 0 0,1-1 1 0 0,-2 1-1 0 0,1 0 1 0 0,-1 2 423 0 0,0 7-1139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2.7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578 25 3223 0 0,'0'0'374'0'0,"0"0"359"0"0,0 0 163 0 0,0 0 31 0 0,0 0-73 0 0,0 0-334 0 0,0 0-146 0 0,0 0-29 0 0,0 0-8 0 0,0 0-1 0 0,0 0 0 0 0,0 0 0 0 0,0 0-1 0 0,1 0-6 0 0,4-4 802 0 0,-6 1 1869 0 0,-9-3-1455 0 0,8 5-1445 0 0,-11-3 121 0 0,6 2-151 0 0,-1 0 35 0 0,1 1-1 0 0,-1 0 1 0 0,0 0 0 0 0,0 1 0 0 0,0 0 0 0 0,0 1-1 0 0,0 0 1 0 0,-1 0-105 0 0,-14 1 249 0 0,14-1-167 0 0,0 1 0 0 0,1 0 1 0 0,-1 0-1 0 0,1 1 1 0 0,0 0-1 0 0,-1 0 1 0 0,1 1-1 0 0,1 0 1 0 0,-1 0-1 0 0,0 1 1 0 0,1 0-1 0 0,-1 1-82 0 0,-9 8 162 0 0,1 0-1 0 0,0 2 1 0 0,1 0 0 0 0,-4 6-162 0 0,15-17 30 0 0,-1 0 0 0 0,1 1 0 0 0,0 0 0 0 0,0 0 0 0 0,1 0 0 0 0,-1 1 0 0 0,1-1 0 0 0,-2 7-30 0 0,3-3 66 0 0,2-5-39 0 0,0-1 0 0 0,-1 0 0 0 0,1 0 0 0 0,1 1 0 0 0,-1-1 0 0 0,1 0 0 0 0,0 0 1 0 0,0 0-1 0 0,0 0 0 0 0,0 0 0 0 0,1 0 0 0 0,-1 0 0 0 0,1 0 0 0 0,2 3-27 0 0,4 6 97 0 0,1-1 0 0 0,0-1 0 0 0,6 7-97 0 0,3 3 14 0 0,8 9 63 0 0,26 22-77 0 0,-25-25-1 0 0,-15-15 1 0 0,-1 3 0 0 0,-10-13 0 0 0,15 22 0 0 0,-13-18 0 0 0,1 3 3 0 0,0 0 0 0 0,-1 0-1 0 0,1 0 1 0 0,-1 4-3 0 0,1 2 43 0 0,-3-5-38 0 0,0-1 0 0 0,-1 1 1 0 0,0 0-1 0 0,0-1 0 0 0,-1 1 1 0 0,-1 5-6 0 0,-1 2 112 0 0,-1-1 1 0 0,-1 0 0 0 0,-3 7-113 0 0,7-19 29 0 0,-1-1 0 0 0,1 0 1 0 0,-1 0-1 0 0,0 0 0 0 0,0 0 0 0 0,-1 0 0 0 0,1 0 0 0 0,0 0 0 0 0,-1-1 0 0 0,-1 2-29 0 0,-5 3 188 0 0,0 0-1 0 0,-8 3-187 0 0,-8 7 270 0 0,13-8-147 0 0,-1 0 1 0 0,0-1-1 0 0,0 0 0 0 0,0-2 0 0 0,-1 1 0 0 0,0-2 0 0 0,0 1 0 0 0,-2-2-123 0 0,4-2 47 0 0,0 0 0 0 0,-1-2 0 0 0,1 1 0 0 0,0-1 0 0 0,-1-1 0 0 0,-10-2-47 0 0,9 0 44 0 0,0-1 0 0 0,-3-1-44 0 0,-7-2 29 0 0,23 7-29 0 0,-1-1-1 0 0,0 1 0 0 0,1-1 1 0 0,-1 1-1 0 0,0-1 0 0 0,1 0 1 0 0,-2 0 0 0 0,-24-13 57 0 0,14 7-46 0 0,0 1-11 0 0,4-4 0 0 0,9 9 0 0 0,-1 1 0 0 0,1 0 0 0 0,0-1 0 0 0,-1 0 0 0 0,1 1 0 0 0,0-1 0 0 0,0 1 0 0 0,0-1 0 0 0,0 1 0 0 0,-1-1 0 0 0,1 1 0 0 0,0-1 0 0 0,0 0 0 0 0,0 1 0 0 0,0-1 0 0 0,0 1 0 0 0,0-1 0 0 0,0 1 0 0 0,1-1 0 0 0,-1 0 0 0 0,0 1-1 0 0,1-1-1 0 0,-1 0 0 0 0,1 0 1 0 0,0 0-1 0 0,-1 0 0 0 0,1 0 1 0 0,0 1-1 0 0,-1-1 0 0 0,2 0 2 0 0,-2 1 0 0 0,5-2-89 0 0,0 1 16 0 0,7-1-135 0 0,-1 1 1 0 0,1 1-1 0 0,0 0 0 0 0,0 0 208 0 0,6 1-2412 0 0,15 0 2412 0 0,0-3-5892 0 0,-14 2 12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3.3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0 7367 0 0,'0'0'334'0'0,"0"0"-1"0"0,0 0-93 0 0,-2 2 395 0 0,-4 3 155 0 0,0 0 0 0 0,1 0 1 0 0,-1 1-1 0 0,-3 6-790 0 0,-22 29 1480 0 0,12-15-429 0 0,0 0 0 0 0,1 2 0 0 0,-7 16-1051 0 0,15-22 395 0 0,2 0 0 0 0,0 0-1 0 0,1 1 1 0 0,1 0 0 0 0,1 0-1 0 0,-1 19-394 0 0,2 12 560 0 0,4-53-533 0 0,0 1-1 0 0,0 0 1 0 0,0-1-1 0 0,0 1 1 0 0,0-1-1 0 0,0 1 1 0 0,1-1-1 0 0,-1 1 1 0 0,1 0-1 0 0,0 0-26 0 0,1 5 54 0 0,0-2-37 0 0,0 6 171 0 0,1-1 0 0 0,0 0 0 0 0,4 9-188 0 0,-1-6 106 0 0,-3-6-35 0 0,0-1 0 0 0,0 0-1 0 0,1 0 1 0 0,0 0 0 0 0,4 5-71 0 0,-3-8 112 0 0,1-2-65 0 0,12 5 136 0 0,-1-1 1 0 0,1-1-1 0 0,0-1 0 0 0,10 0-183 0 0,-4-1 97 0 0,5-1 152 0 0,18-1-249 0 0,-37 0 34 0 0,-1 0 0 0 0,7 2-34 0 0,-9-1 16 0 0,0-1-1 0 0,0 0 1 0 0,0 0 0 0 0,0 0-1 0 0,4-1-15 0 0,14-4-1 0 0,15-2 13 0 0,7-3-12 0 0,62-14 53 0 0,-92 20-349 0 0,11 0 296 0 0,-21 4-65 0 0,-4-1-134 0 0,-3 1-55 0 0,2-1-230 0 0,8-3-100 0 0,-8 3-22 0 0,-2 1-170 0 0,0-1 541 0 0,-1 1-1 0 0,1-1 0 0 0,-1 0 1 0 0,1 1-1 0 0,-1-1 0 0 0,0 1 1 0 0,1-1-1 0 0,-1 1 0 0 0,0-1 1 0 0,1 1-1 0 0,-1-1 1 0 0,0 1 235 0 0,-1-1-450 0 0,-15-8-1403 0 0,-3 2-17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3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63 165 8287 0 0,'-8'-4'239'0'0,"-22"-10"385"0"0,17 6-766 0 0,1 2 4211 0 0,15 4-3515 0 0,6-5-310 0 0,0 0-1 0 0,1 1 1 0 0,0 1-1 0 0,0-1 1 0 0,0 1-1 0 0,1 1 1 0 0,0 0-1 0 0,0 1 0 0 0,0 0 1 0 0,2 0-244 0 0,20-4 1194 0 0,4-4-1194 0 0,-9 3 568 0 0,0 1 1 0 0,1 1-569 0 0,24-3 377 0 0,-11 1 119 0 0,12 1-496 0 0,-4 0 157 0 0,-37 4-153 0 0,13-1-9 0 0,-22 4-7 0 0,-2 0-81 0 0,-2 0-46 0 0,0 0-12 0 0,0 0-157 0 0,0 0-656 0 0,0 0-290 0 0,0 0-874 0 0,0 0-3266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4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11 203 13615 0 0,'-9'-12'628'0'0,"7"10"-17"0"0,4 0-394 0 0,1-1-191 0 0,1 0-1 0 0,-1 0 1 0 0,0 0-1 0 0,1 1 0 0 0,-1 0 1 0 0,1 0-1 0 0,0 0 1 0 0,0 0-1 0 0,-1 0 1 0 0,1 1-1 0 0,0-1 0 0 0,2 1-25 0 0,12-3 418 0 0,0 0-1 0 0,8 1-417 0 0,2-1 322 0 0,201-39 1216 0 0,-154 28-1266 0 0,73-6 121 0 0,-25 5-202 0 0,164-28-1671 0 0,-264 40-4784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46.4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405 289 5295 0 0,'0'0'242'0'0,"0"0"38"0"0,0 0 16 0 0,0 0 6 0 0,-1 2 2 0 0,-3 6 0 0 0,3-6 0 0 0,0 0 0 0 0,-5 6 0 0 0,5-6 4 0 0,1-2 18 0 0,0 0 8 0 0,0 0 2 0 0,-1 2-9 0 0,-5 6-40 0 0,5-6-21 0 0,-1 0-2 0 0,-8 11 196 0 0,0-1 327 0 0,-11 10-787 0 0,19-21 121 0 0,-22 7 127 0 0,24-7-233 0 0,-1-1-1 0 0,0 0 0 0 0,0 0 0 0 0,0 0 0 0 0,0 0 1 0 0,0 1-1 0 0,1-1 0 0 0,-1 0 0 0 0,0-1 0 0 0,0 1 1 0 0,0 0-1 0 0,0 0 0 0 0,0 0 0 0 0,1 0 0 0 0,-1-1-14 0 0,-4 0 43 0 0,2 1 7 0 0,-1 0 0 0 0,1-1 0 0 0,0 0 0 0 0,-1 1 0 0 0,1-1 0 0 0,0 0 0 0 0,0-1 0 0 0,-3 0-50 0 0,2-1 49 0 0,0 1 0 0 0,0 0 0 0 0,0-1 0 0 0,1 0 0 0 0,-1 0 0 0 0,1 0 0 0 0,0 0 0 0 0,-1 0 0 0 0,2-1 0 0 0,-1 0 0 0 0,0 1 0 0 0,0-3-49 0 0,0 0 88 0 0,1 1-1 0 0,-1 0 1 0 0,2-1-1 0 0,-1 0 1 0 0,1 1-1 0 0,-1-1 1 0 0,1 0 0 0 0,1 0-1 0 0,-1-3-87 0 0,1 0 63 0 0,0 0 0 0 0,0 0-1 0 0,0 0 1 0 0,1 0 0 0 0,1 0-1 0 0,0 0 1 0 0,0 0 0 0 0,0 0-1 0 0,1 1 1 0 0,1-1 0 0 0,-1 1-1 0 0,2 0 1 0 0,-1 0 0 0 0,1 0-1 0 0,0 0 1 0 0,0 1 0 0 0,1 0-1 0 0,4-5-62 0 0,1 1 23 0 0,1 1 0 0 0,0-1 1 0 0,0 2-1 0 0,1 0 0 0 0,0 0 0 0 0,0 1 0 0 0,1 1 0 0 0,0 0 0 0 0,10-2-23 0 0,-11 4 0 0 0,-7 3 0 0 0,-1 0 0 0 0,1 0 0 0 0,0 0 0 0 0,-1 1 0 0 0,1 0 0 0 0,0 0 0 0 0,0 0 0 0 0,0 1 0 0 0,0 0 0 0 0,4 0 0 0 0,6 3-7 0 0,-1 0 0 0 0,0 0 0 0 0,0 1-1 0 0,-1 1 1 0 0,1 1 7 0 0,-9-3-3 0 0,0 0 0 0 0,0 0 0 0 0,0 0 0 0 0,0 1 0 0 0,-1 0 0 0 0,0 0 0 0 0,1 1 0 0 0,-1-1 0 0 0,-1 1 0 0 0,1 0 0 0 0,-1 1 0 0 0,2 2 3 0 0,0 0 31 0 0,-1 1-1 0 0,-1 0 0 0 0,1 0 1 0 0,-1 0-1 0 0,-1 1 0 0 0,0-1 0 0 0,0 1 1 0 0,-1 0-1 0 0,0-1 0 0 0,-1 1 1 0 0,0 0-1 0 0,0 0 0 0 0,-1 0 1 0 0,0 0-1 0 0,-1 0 0 0 0,0 0 1 0 0,-1 0-1 0 0,0 0 0 0 0,-3 9-30 0 0,0-4 79 0 0,-1 0 1 0 0,0-1-1 0 0,-1 1-79 0 0,4-10 21 0 0,0 0-1 0 0,0 0 1 0 0,-1 0 0 0 0,1-1-1 0 0,-1 1 1 0 0,0-1 0 0 0,-1 0 0 0 0,1 0-1 0 0,-5 2-20 0 0,-8 5 87 0 0,0 0 0 0 0,-1-2 0 0 0,0 0 0 0 0,-1-2 0 0 0,0 0 1 0 0,0 0-1 0 0,-7 0-87 0 0,18-6 45 0 0,0 0 1 0 0,-1 0-1 0 0,1 0 1 0 0,0-1-1 0 0,0-1 1 0 0,-1 1 0 0 0,1-1-1 0 0,-5-2-45 0 0,0 0 66 0 0,1 0 0 0 0,-1-1 0 0 0,1-1 0 0 0,0 0 0 0 0,-1-1-66 0 0,-1-2 63 0 0,0-1 0 0 0,1-1 0 0 0,0 0 0 0 0,0-1 0 0 0,1 0-1 0 0,1-1 1 0 0,-10-12-63 0 0,9 9 33 0 0,1 0 0 0 0,1 0 0 0 0,1-1-1 0 0,0 0 1 0 0,1-1 0 0 0,0 0 0 0 0,-1-7-33 0 0,8 21 0 0 0,-5-17 18 0 0,-3-9-18 0 0,8 24 8 0 0,0-1 0 0 0,0 0 0 0 0,0 0 0 0 0,1 0 0 0 0,0 0 0 0 0,0 0 0 0 0,1-2-8 0 0,3-5 0 0 0,-3 11-8 0 0,1-1-1 0 0,0 1 0 0 0,-1-1 1 0 0,1 1-1 0 0,0 0 1 0 0,0 0-1 0 0,1 0 0 0 0,-1 0 1 0 0,0 0 8 0 0,0 1-8 0 0,-1 0 0 0 0,1 0 0 0 0,-1 0 0 0 0,0 1 0 0 0,1-1 0 0 0,0 0 0 0 0,-1 1 0 0 0,1-1 8 0 0,15 0-56 0 0,0 3 33 0 0,-10 0 9 0 0,0 0-1 0 0,0 1 1 0 0,0-1-1 0 0,0 1 1 0 0,-1 1-1 0 0,1-1 1 0 0,-1 1-1 0 0,0 0 1 0 0,1 2 14 0 0,2 1-11 0 0,-1 0 1 0 0,-1 1-1 0 0,1 0 1 0 0,-1 0-1 0 0,6 9 11 0 0,-1 3-1 0 0,-1 0 0 0 0,0 1 0 0 0,-2 0 0 0 0,0 0 0 0 0,3 15 1 0 0,-5-13 0 0 0,-1 1 0 0 0,-1 0 0 0 0,-1 0 0 0 0,-1 0 0 0 0,-1 10 0 0 0,-1-18 0 0 0,-2 1 0 0 0,0-1 0 0 0,0 0 0 0 0,-2 0 0 0 0,0 0 0 0 0,-1 0 0 0 0,0 0 0 0 0,-5 8 0 0 0,8-20 7 0 0,-1 1-1 0 0,0-1 1 0 0,-1 1-1 0 0,1-1 1 0 0,-1 0-1 0 0,0 0 1 0 0,0 0-1 0 0,0 0 1 0 0,0 0-1 0 0,-1-1 1 0 0,1 1-1 0 0,-1-1 1 0 0,0 0-1 0 0,0 0 1 0 0,0-1 0 0 0,0 1-1 0 0,-1-1 1 0 0,-3 2-7 0 0,3-2 5 0 0,-1 0 39 0 0,0 1 0 0 0,0-1 0 0 0,0-1 1 0 0,-6 2-45 0 0,10-3 20 0 0,-1 0 1 0 0,0 0 0 0 0,1 0 0 0 0,-1 0 0 0 0,1 0-1 0 0,-1-1 1 0 0,1 1 0 0 0,-1-1 0 0 0,1 1-1 0 0,-1-1 1 0 0,1 0 0 0 0,-1 0 0 0 0,-1-2-21 0 0,-1 0 64 0 0,1 0 0 0 0,0 0 0 0 0,-1 0 0 0 0,1-1 0 0 0,0 0 1 0 0,1 0-1 0 0,-1 0 0 0 0,1 0 0 0 0,0-1 0 0 0,-3-4-64 0 0,1 0 68 0 0,0 0 1 0 0,0-1-1 0 0,1 0 0 0 0,1 0 0 0 0,-1-1-68 0 0,2 1 36 0 0,0-1 0 0 0,0 1 0 0 0,1-1 0 0 0,1 1 0 0 0,0-1 0 0 0,0 0 0 0 0,1-1-36 0 0,2-14 102 0 0,1 1 0 0 0,4-10-102 0 0,-3 17-8 0 0,0 1-1 0 0,2 0 0 0 0,0 0 1 0 0,1 0-1 0 0,1 1 1 0 0,0 0-1 0 0,1 1 0 0 0,1 0 1 0 0,0 0-1 0 0,1 1 0 0 0,1 1 1 0 0,0 0-1 0 0,4-2 9 0 0,-7 7-23 0 0,1 1-1 0 0,-1 0 0 0 0,2 0 1 0 0,-1 1-1 0 0,1 0 0 0 0,8-2 24 0 0,-3 2-25 0 0,0 0 0 0 0,1 2 0 0 0,-1 0 0 0 0,10 0 25 0 0,-11 2-8 0 0,1 2 1 0 0,0 0 0 0 0,-1 0 0 0 0,0 2 0 0 0,1 0 0 0 0,-1 1 0 0 0,0 1 0 0 0,0 0 0 0 0,1 1 7 0 0,-8-1-5 0 0,0 0 0 0 0,-1 1 0 0 0,1 0 0 0 0,-1 0 0 0 0,0 1 0 0 0,-1 0 1 0 0,1 0-1 0 0,-1 0 0 0 0,0 1 0 0 0,-1 1 0 0 0,1 0 5 0 0,-3-3 0 0 0,-1 0 0 0 0,1 1 0 0 0,-1 0 0 0 0,0-1 0 0 0,-1 1 0 0 0,3 6 0 0 0,2 10 0 0 0,0 8 0 0 0,-1-5 0 0 0,-3-14 0 0 0,-1 1 0 0 0,0-1 0 0 0,-1 1 0 0 0,-1 0 0 0 0,0-1 0 0 0,0 1 0 0 0,-1 0 0 0 0,-1-1 0 0 0,0 1 0 0 0,0-1 0 0 0,-1 0 0 0 0,-1 1 0 0 0,0-1 0 0 0,0-1 0 0 0,-1 1 0 0 0,0-1 0 0 0,-1 0 0 0 0,0 0 0 0 0,-6 6 0 0 0,7-10 6 0 0,-1 0 1 0 0,0-1-1 0 0,0 0 0 0 0,-1 0 0 0 0,1 0 0 0 0,-1-1 0 0 0,0 0 0 0 0,0 0 1 0 0,-1-1-1 0 0,-1 1-6 0 0,-9 2 52 0 0,1 0 0 0 0,-1-2 1 0 0,-16 3-53 0 0,25-6 28 0 0,0 0 0 0 0,0 0 0 0 0,1-1 0 0 0,-1 0 0 0 0,-3 0-28 0 0,7-1 11 0 0,-1 0-1 0 0,1 0 1 0 0,-1-1 0 0 0,1 1 0 0 0,0-1 0 0 0,0 0 0 0 0,0-1-1 0 0,0 1 1 0 0,0-1-11 0 0,-4-3 24 0 0,0 0 0 0 0,0 0 0 0 0,1-1 0 0 0,0 0 0 0 0,0-1 0 0 0,1 0 0 0 0,0 0 0 0 0,0 0 0 0 0,1-1 0 0 0,0 0 0 0 0,1 0 0 0 0,0-1 0 0 0,0 0 0 0 0,1 0 0 0 0,0 0 0 0 0,0-5-24 0 0,-2-4 22 0 0,1-1 0 0 0,1 0 0 0 0,1 0 0 0 0,0 0 0 0 0,2 0 0 0 0,0-1-22 0 0,1 11 8 0 0,1 0 1 0 0,0 0-1 0 0,0 0 0 0 0,1 0 1 0 0,1 1-1 0 0,-1-1 0 0 0,1 1 1 0 0,1 0-1 0 0,0-1 0 0 0,0 2 1 0 0,1-1-1 0 0,0 0 0 0 0,3-2-8 0 0,-2 3-15 0 0,0 1-1 0 0,0 0 1 0 0,1 0-1 0 0,0 1 1 0 0,0-1-1 0 0,0 2 1 0 0,1-1-1 0 0,0 1 1 0 0,7-3 15 0 0,-9 4-13 0 0,1 2-1 0 0,0-1 1 0 0,0 1 0 0 0,1 0-1 0 0,-1 0 1 0 0,0 1 0 0 0,1 0 0 0 0,-1 0-1 0 0,0 0 1 0 0,1 1 0 0 0,-1 1 0 0 0,7 0 13 0 0,-2 1-10 0 0,0 1 1 0 0,1 0 0 0 0,-1 0 0 0 0,0 2-1 0 0,-1-1 1 0 0,1 1 0 0 0,-1 1-1 0 0,0 0 1 0 0,0 1 0 0 0,-1 0 0 0 0,0 1-1 0 0,0 0 1 0 0,-1 0 0 0 0,0 1 0 0 0,0 0-1 0 0,-1 1 1 0 0,3 4 9 0 0,-2-1-3 0 0,0 0-1 0 0,-1 0 1 0 0,-1 1-1 0 0,0 0 0 0 0,-1 0 1 0 0,0 1-1 0 0,-1 0 1 0 0,-1 0-1 0 0,-1 0 4 0 0,0-2-3 0 0,-1 0 0 0 0,0 0 0 0 0,-2 1-1 0 0,1-1 1 0 0,-2 0 0 0 0,1 1 0 0 0,-2-1 0 0 0,0 0-1 0 0,-1 0 1 0 0,-2 10 3 0 0,0-9 3 0 0,-1 1 0 0 0,0-1 0 0 0,0 0 0 0 0,-1 0 0 0 0,-1-1 0 0 0,-1 0 0 0 0,-3 4-3 0 0,4-8 5 0 0,0 0-1 0 0,0 0 0 0 0,-1 0 1 0 0,0-2-1 0 0,-1 1 0 0 0,0-1 1 0 0,0 0-1 0 0,-1-1 0 0 0,-5 3-4 0 0,-3 0 26 0 0,0 0 1 0 0,-1-2-1 0 0,1 0 0 0 0,-1-1 1 0 0,-11 1-27 0 0,24-6 8 0 0,0 0 1 0 0,-1 0 0 0 0,1-1-1 0 0,-1 0 1 0 0,1 0 0 0 0,0 0-1 0 0,-1-1 1 0 0,1-1 0 0 0,0 1-1 0 0,0-1 1 0 0,-1 0 0 0 0,1-1-1 0 0,1 1 1 0 0,-1-1 0 0 0,0-1-1 0 0,1 0 1 0 0,-2 0-9 0 0,-1-3 15 0 0,1 0 1 0 0,0-1-1 0 0,0 0 0 0 0,0 0 1 0 0,1-1-1 0 0,0 0 0 0 0,1 0 1 0 0,-2-3-16 0 0,-3-7 47 0 0,1-1 0 0 0,1 0 0 0 0,-5-16-47 0 0,10 23 2 0 0,0 0-1 0 0,1 0 1 0 0,1 0 0 0 0,0 0 0 0 0,1 0-1 0 0,0-1 1 0 0,1 1 0 0 0,0 0 0 0 0,2-9-2 0 0,0 13-2 0 0,-1 0 1 0 0,1 0 0 0 0,0 1-1 0 0,1-1 1 0 0,0 0 0 0 0,0 1-1 0 0,1 0 1 0 0,0 0 0 0 0,1 0-1 0 0,0 0 1 0 0,0 1 0 0 0,0-1 0 0 0,1 1-1 0 0,4-3 2 0 0,-4 4-20 0 0,0 0-1 0 0,1 1 0 0 0,0 0 1 0 0,0 0-1 0 0,0 0 1 0 0,0 1-1 0 0,1 0 0 0 0,0 0 1 0 0,0 1-1 0 0,0 0 1 0 0,0 1-1 0 0,1 0 0 0 0,-1 0 1 0 0,0 1-1 0 0,1 0 1 0 0,0 0-1 0 0,-1 1 0 0 0,1 0 1 0 0,-1 0-1 0 0,8 2 21 0 0,-5 0-9 0 0,-1 0 0 0 0,1 1 0 0 0,-1 0-1 0 0,0 0 1 0 0,0 2 0 0 0,0-1 0 0 0,-1 1-1 0 0,0 0 1 0 0,0 1 0 0 0,0 0 0 0 0,0 1-1 0 0,-1-1 1 0 0,5 6 9 0 0,-5-4-10 0 0,1 1-1 0 0,-1 0 1 0 0,-1 0-1 0 0,0 1 1 0 0,0 0-1 0 0,-1 0 1 0 0,0 0-1 0 0,3 8 11 0 0,-6-7 3 0 0,1 0 1 0 0,-1-1-1 0 0,-1 1 0 0 0,0 0 0 0 0,-1 1 0 0 0,0-1 1 0 0,0 0-1 0 0,-1 0 0 0 0,-1 0 0 0 0,0 1 0 0 0,0-1 1 0 0,-1 0-1 0 0,-1 0 0 0 0,1 0 0 0 0,-2-1 0 0 0,0 1 1 0 0,0-1-1 0 0,-1 0 0 0 0,0 0 0 0 0,-1 0-3 0 0,-2 2 10 0 0,0 0-1 0 0,-1-1 1 0 0,0-1-1 0 0,-1 0 1 0 0,0 0 0 0 0,-1-1-1 0 0,0 0 1 0 0,-1 0-1 0 0,-2 0-9 0 0,4-3 24 0 0,-1 0 1 0 0,0 0-1 0 0,-1-1 0 0 0,1 0 0 0 0,-1-1 0 0 0,0-1 1 0 0,0 0-1 0 0,0 0 0 0 0,0-1 0 0 0,-10 0-24 0 0,16-2 14 0 0,0 0 1 0 0,0 0-1 0 0,0-1 0 0 0,0 0 0 0 0,0 0 1 0 0,0 0-1 0 0,0-1 0 0 0,1 0 0 0 0,-1 0 0 0 0,0 0 1 0 0,1-1-1 0 0,-1 0 0 0 0,-1-1-14 0 0,0-1 19 0 0,-1-1 1 0 0,1 0-1 0 0,0-1 0 0 0,0 0 0 0 0,1 0 0 0 0,0 0 1 0 0,0-1-1 0 0,0-1-19 0 0,-3-4 20 0 0,1-1 1 0 0,0 0-1 0 0,1 0 0 0 0,1-1 1 0 0,0 1-1 0 0,1-2 1 0 0,0 1-1 0 0,2 0 0 0 0,-2-15-20 0 0,3 19 3 0 0,1-1 0 0 0,1 1 0 0 0,0-1 0 0 0,0 1 0 0 0,1-1 0 0 0,1 1 0 0 0,0-1 0 0 0,0 1 0 0 0,2 0-1 0 0,-1 0 1 0 0,1 0 0 0 0,1 0 0 0 0,4-9-3 0 0,-3 10-12 0 0,1 1 0 0 0,-1-1 0 0 0,1 1 0 0 0,1 1 0 0 0,0-1 0 0 0,0 1-1 0 0,0 0 1 0 0,7-3 12 0 0,-7 5-19 0 0,-1 2 0 0 0,1-1-1 0 0,1 1 1 0 0,-1 0-1 0 0,0 0 1 0 0,1 1 0 0 0,0 0-1 0 0,0 1 1 0 0,0 0 0 0 0,9-1 19 0 0,-8 2-12 0 0,0 1 1 0 0,0 0 0 0 0,1 0 0 0 0,-1 1 0 0 0,0 1 0 0 0,0-1 0 0 0,0 2-1 0 0,0-1 1 0 0,-1 1 0 0 0,1 1 0 0 0,-1 0 0 0 0,1 0 0 0 0,-1 1 0 0 0,-1 0-1 0 0,1 0 1 0 0,-1 1 0 0 0,8 7 11 0 0,-8-6 0 0 0,0 0 0 0 0,-1 1 0 0 0,1 0 0 0 0,-2 0 0 0 0,1 0 0 0 0,-1 1 0 0 0,-3-4 0 0 0,0 0 0 0 0,-1 0 0 0 0,1 1 0 0 0,-1-1 0 0 0,0 0 0 0 0,-1 1 0 0 0,1 0 0 0 0,-1-1 0 0 0,0 1 0 0 0,-1 0 0 0 0,1-1 0 0 0,-1 1 0 0 0,0 3 0 0 0,-1 1 0 0 0,0-1 0 0 0,0 0 0 0 0,-1 0 0 0 0,0 1 0 0 0,0-1 0 0 0,-1-1 0 0 0,-1 1 0 0 0,1 0 0 0 0,-2-1 0 0 0,1 0 0 0 0,-1 0 0 0 0,0 0 0 0 0,0 0 0 0 0,-1-1 0 0 0,0 0 0 0 0,-2 1 0 0 0,-3 4 10 0 0,-1-1 1 0 0,0-1-1 0 0,-1 0 0 0 0,0 0 0 0 0,-1-1 0 0 0,0 0-10 0 0,3-4 10 0 0,1 0 0 0 0,-1 0 0 0 0,0-1 0 0 0,0-1 0 0 0,0 0-1 0 0,-1 0 1 0 0,1-1 0 0 0,-10 1-10 0 0,14-3 14 0 0,1 1 0 0 0,-1-1 1 0 0,0 0-1 0 0,0-1 0 0 0,1 0 0 0 0,-1 0 0 0 0,0 0 0 0 0,1-1 0 0 0,-1 0 0 0 0,1 0 0 0 0,0-1 1 0 0,0 1-1 0 0,0-1 0 0 0,0-1 0 0 0,0 1 0 0 0,1-1 0 0 0,-2-1-14 0 0,-1-2 34 0 0,-1-1 0 0 0,2 1 0 0 0,-1-2 0 0 0,1 1 0 0 0,0-1 1 0 0,1 0-1 0 0,0 0 0 0 0,0-1 0 0 0,1 0 0 0 0,0 0 0 0 0,-2-9-34 0 0,3 7 20 0 0,1-1 1 0 0,0 1-1 0 0,1-1 1 0 0,0 0-1 0 0,1 0 0 0 0,0 0 1 0 0,1 0-1 0 0,1 0 1 0 0,2-12-21 0 0,-1 12-3 0 0,0 0 1 0 0,1 0-1 0 0,1 1 1 0 0,0-1-1 0 0,1 1 1 0 0,0 0-1 0 0,1 0 1 0 0,1 0-1 0 0,0 1 1 0 0,0 0-1 0 0,1 0 1 0 0,8-8 2 0 0,-9 11-19 0 0,1 1 0 0 0,0 0 0 0 0,0 0 1 0 0,0 1-1 0 0,1 0 0 0 0,0 1 0 0 0,0 0 0 0 0,1 0 1 0 0,-1 1-1 0 0,1 0 0 0 0,0 0 0 0 0,0 1 1 0 0,0 1-1 0 0,0 0 0 0 0,1 0 0 0 0,4 0 19 0 0,-7 2-15 0 0,1-1 1 0 0,0 1-1 0 0,-1 0 0 0 0,1 1 0 0 0,-1 0 0 0 0,1 1 1 0 0,-1-1-1 0 0,1 2 0 0 0,-1-1 0 0 0,0 1 1 0 0,7 4 14 0 0,-7-3-8 0 0,0 0 1 0 0,-1 1-1 0 0,1 0 1 0 0,-1 0 0 0 0,0 1-1 0 0,-1-1 1 0 0,0 2 0 0 0,0-1-1 0 0,0 1 1 0 0,0 0-1 0 0,-1 0 1 0 0,0 0 0 0 0,-1 1-1 0 0,0 0 1 0 0,0 0 0 0 0,-1 0-1 0 0,3 7 8 0 0,-4-6 0 0 0,0 0 0 0 0,0 0 0 0 0,-1 0 0 0 0,0 0 0 0 0,0 0 0 0 0,-1 1 0 0 0,0-1 0 0 0,-1 0 0 0 0,0 0 0 0 0,-1 0 0 0 0,0 3 0 0 0,0-4 0 0 0,-1-1 0 0 0,1 0 0 0 0,-1 0 0 0 0,-1 0 0 0 0,1 0 0 0 0,-1-1 0 0 0,0 1 0 0 0,-1-1 0 0 0,1 0 0 0 0,-1 0 0 0 0,0 0 0 0 0,-1-1 0 0 0,-3 3 0 0 0,-4 3-1 0 0,0-1 0 0 0,-1-1 0 0 0,0 0 0 0 0,-2-1 1 0 0,9-4 7 0 0,-1 0 0 0 0,0-1 0 0 0,0-1 1 0 0,-1 1-1 0 0,1-1 0 0 0,0-1 0 0 0,-1 1 1 0 0,-6-1-8 0 0,5-1 12 0 0,1-1 1 0 0,0 1 0 0 0,-1-2-1 0 0,1 1 1 0 0,0-1 0 0 0,0-1-1 0 0,0 0 1 0 0,0 0 0 0 0,0 0 0 0 0,0-1-1 0 0,1-1 1 0 0,0 1 0 0 0,0-2-1 0 0,0 1 1 0 0,1-1 0 0 0,-1 0-1 0 0,2 0 1 0 0,-1-1 0 0 0,0 0-1 0 0,1 0 1 0 0,-4-7-13 0 0,2 2 11 0 0,1-1 0 0 0,0 0-1 0 0,1 0 1 0 0,0 0 0 0 0,1-1-1 0 0,-1-3-10 0 0,4 9 6 0 0,0 1-1 0 0,1-1 0 0 0,0 0 1 0 0,0 1-1 0 0,1-1 0 0 0,0 0 1 0 0,0 0-1 0 0,0 0 0 0 0,1 1 1 0 0,1-1-1 0 0,-1 0 0 0 0,2-3-5 0 0,1 0-12 0 0,0 0-1 0 0,1 0 0 0 0,0 1 1 0 0,1-1-1 0 0,0 1 0 0 0,1 0 13 0 0,-2 3-11 0 0,0 1 0 0 0,1 0 0 0 0,-1 0 0 0 0,1 1 0 0 0,0 0 0 0 0,1 0-1 0 0,0 0 1 0 0,-1 0 0 0 0,4 0 11 0 0,-3 1-24 0 0,1 0 0 0 0,1 0 0 0 0,-1 1 0 0 0,0 0 0 0 0,1 0 0 0 0,-1 1 0 0 0,1 0 0 0 0,0 1 0 0 0,0 0 0 0 0,-1 0 0 0 0,1 1 0 0 0,5 0 24 0 0,10 2-44 0 0,0 0-1 0 0,0 2 0 0 0,6 2 45 0 0,-20-3-12 0 0,0 0 0 0 0,-1 0-1 0 0,1 1 1 0 0,-1 0 0 0 0,0 1 0 0 0,0 0-1 0 0,0 1 1 0 0,7 5 12 0 0,-7-4-4 0 0,-2 0 0 0 0,1 0 0 0 0,-1 1 0 0 0,0 0 0 0 0,-1 0 0 0 0,0 0 0 0 0,0 1 0 0 0,-1 0 0 0 0,0 1 4 0 0,-1-2-3 0 0,-1-1 0 0 0,0 1-1 0 0,0 1 1 0 0,-1-1 0 0 0,0 0 0 0 0,-1 1-1 0 0,0-1 1 0 0,0 0 0 0 0,-1 1-1 0 0,0-1 1 0 0,0 3 3 0 0,-1-2 0 0 0,0 0 0 0 0,-1-1 0 0 0,1 1 0 0 0,-1-1 0 0 0,-1 1 0 0 0,0-1 0 0 0,0 0 0 0 0,-1 0 0 0 0,0 0 0 0 0,0 0 0 0 0,-1-1 0 0 0,0 0 0 0 0,0 0 0 0 0,0 0 0 0 0,-1 0 0 0 0,0-1 0 0 0,-1 0 0 0 0,1 0 0 0 0,-6 3 0 0 0,-7 3 11 0 0,-1 0-1 0 0,-8 2-10 0 0,18-9 8 0 0,-1-1 0 0 0,0 0 0 0 0,0 0-1 0 0,0-2 1 0 0,-7 2-8 0 0,15-3 2 0 0,-17 2 35 0 0,0-1 0 0 0,-5-1-37 0 0,18-1 10 0 0,-1 0-1 0 0,1-1 0 0 0,0 0 1 0 0,0 0-1 0 0,0-1 0 0 0,-1 0 1 0 0,2 0-1 0 0,-2 0-9 0 0,-8-5 26 0 0,0 0 1 0 0,1-2-1 0 0,0 1 1 0 0,-1-2-27 0 0,8 4 12 0 0,0 0 1 0 0,0 0 0 0 0,1-1-1 0 0,0 0 1 0 0,0 0 0 0 0,1-1 0 0 0,-6-8-13 0 0,5 6 21 0 0,-29-49 63 0 0,30 49-62 0 0,1-1-1 0 0,1 0 1 0 0,-1 0 0 0 0,-1-10-22 0 0,6 19 1 0 0,-4-12 4 0 0,1-1 0 0 0,0-4-5 0 0,3 14 0 0 0,-1 0 0 0 0,1 1 0 0 0,0-1 0 0 0,1 0 0 0 0,-1 1-1 0 0,1-1 1 0 0,0 1 0 0 0,0-1 0 0 0,1-3 0 0 0,1 1-2 0 0,0 0 0 0 0,1-1 0 0 0,0 1 0 0 0,0 1 0 0 0,1-1 0 0 0,0 1 0 0 0,0-1 0 0 0,0 1-1 0 0,1 1 1 0 0,0-1 0 0 0,0 1 0 0 0,0 0 0 0 0,3-1 2 0 0,-1 1-14 0 0,0 0-1 0 0,0 1 1 0 0,1 0-1 0 0,0 1 1 0 0,-1 0-1 0 0,1 0 1 0 0,0 1-1 0 0,0 0 1 0 0,0 0-1 0 0,1 1 1 0 0,4 0 14 0 0,-3 1-10 0 0,-1 0 0 0 0,0 0 1 0 0,0 1-1 0 0,0 1 0 0 0,0-1 1 0 0,-1 1-1 0 0,1 1 0 0 0,0 0 1 0 0,-1 0-1 0 0,0 1 0 0 0,1 0 1 0 0,-1 1-1 0 0,6 4 10 0 0,-6-2-6 0 0,1 0 1 0 0,-1 1-1 0 0,0 0 0 0 0,-1 0 0 0 0,1 1 6 0 0,-5-3-4 0 0,1 0-1 0 0,-1 0 1 0 0,0 0 0 0 0,0 0-1 0 0,-1 1 1 0 0,0-1 0 0 0,0 1-1 0 0,1 6 5 0 0,-1-5 0 0 0,-1 0 0 0 0,0 1 0 0 0,-1-1 0 0 0,0 1 0 0 0,0 0 0 0 0,-1-1 0 0 0,0 1 0 0 0,0-1 0 0 0,-1 1 0 0 0,-1 0 0 0 0,1-1 0 0 0,-1 0 0 0 0,0 1 0 0 0,-1-1 0 0 0,-1 3 0 0 0,-4 7 0 0 0,-1 0 0 0 0,-2 3 0 0 0,6-14 0 0 0,1 0 0 0 0,-2 0 0 0 0,1 0 0 0 0,-1-1 0 0 0,0 1 0 0 0,-3 1 0 0 0,-4 3 8 0 0,0-1 1 0 0,0-1-1 0 0,-1 0 0 0 0,-1-1 1 0 0,1 0-1 0 0,-1-1 0 0 0,-1 0 1 0 0,1-2-1 0 0,-5 1-8 0 0,10-4 11 0 0,0 0 1 0 0,0-1-1 0 0,0 0 0 0 0,0-1 1 0 0,-4 0-12 0 0,0-1 7 0 0,5 1 10 0 0,1-1 1 0 0,-1-1 0 0 0,0 0-1 0 0,1 0 1 0 0,0 0-1 0 0,-1-1 1 0 0,1 0-1 0 0,0-1 1 0 0,0 0 0 0 0,1 0-1 0 0,-8-6-17 0 0,10 6 10 0 0,0 0 0 0 0,0 0 0 0 0,0-1-1 0 0,1 0 1 0 0,-1 0 0 0 0,1 0 0 0 0,0-1-1 0 0,0-1-9 0 0,-3-4 25 0 0,1 0-1 0 0,1 0 0 0 0,-4-11-24 0 0,6 15 3 0 0,1 1 1 0 0,0-1-1 0 0,0 0 0 0 0,1 0 1 0 0,0 0-1 0 0,1 0 0 0 0,-1 1 1 0 0,1-1-1 0 0,0 0 0 0 0,1 0 1 0 0,0 0-1 0 0,0 0 0 0 0,0 0 1 0 0,1 0-1 0 0,0 1 0 0 0,1-4-3 0 0,0 3 0 0 0,6-15-10 0 0,1 0 0 0 0,5-7 10 0 0,-11 23-3 0 0,0-1-1 0 0,0 2 1 0 0,1-1 0 0 0,-1 0-1 0 0,1 1 1 0 0,0 0 0 0 0,1 0-1 0 0,-1 0 1 0 0,1 1 0 0 0,0 0 3 0 0,3-2-15 0 0,1 1-1 0 0,-1 0 1 0 0,1 1-1 0 0,-1 0 1 0 0,1 0 0 0 0,0 1-1 0 0,1 1 1 0 0,3-1 15 0 0,-7 2-8 0 0,0 0 0 0 0,0 1 0 0 0,0 0 0 0 0,0 0 0 0 0,0 1 0 0 0,0 0 0 0 0,0 0 0 0 0,-1 1 0 0 0,1 0 0 0 0,0 0 0 0 0,-1 0 0 0 0,1 1 0 0 0,1 1 8 0 0,-3-1-5 0 0,0 0 0 0 0,0 1 0 0 0,0-1 0 0 0,0 1-1 0 0,-1 0 1 0 0,1 1 0 0 0,-1-1 0 0 0,0 1 0 0 0,-1 0 0 0 0,1 0 0 0 0,-1 0-1 0 0,0 0 1 0 0,0 1 0 0 0,1 3 5 0 0,4 10 0 0 0,-7-12 0 0 0,0 0 0 0 0,0-1 0 0 0,0 1 0 0 0,-1-1 0 0 0,0 1 0 0 0,0 0 0 0 0,-1-1 0 0 0,0 1 0 0 0,0-1 0 0 0,0 1 0 0 0,-1-1 0 0 0,0 1 0 0 0,0-1 0 0 0,-1 0 0 0 0,0 0 0 0 0,0 0 0 0 0,0 0 0 0 0,-1-1 0 0 0,0 1 0 0 0,0-1 0 0 0,0 0 0 0 0,-14 17 9 0 0,-13 11-9 0 0,24-25 11 0 0,-1-1 0 0 0,-1 0 0 0 0,0-1 0 0 0,1 0 0 0 0,-10 4-11 0 0,8-5 12 0 0,0 0-1 0 0,-1-1 1 0 0,0 0-1 0 0,0 0 1 0 0,0-1-1 0 0,0-1 0 0 0,0 0 1 0 0,-4 0-12 0 0,9-2 16 0 0,-1 0 0 0 0,1 0 1 0 0,0 0-1 0 0,0-1 0 0 0,-1 0 1 0 0,1 0-1 0 0,0 0 0 0 0,0-1 0 0 0,0 0 1 0 0,0 0-1 0 0,0-1 0 0 0,1 0 0 0 0,-1 0 1 0 0,1 0-1 0 0,0 0 0 0 0,-1-1-16 0 0,-1-3 31 0 0,0 1 1 0 0,0-1-1 0 0,0 0 0 0 0,1 0 0 0 0,0 0 1 0 0,1-1-1 0 0,-1 0 0 0 0,0-3-31 0 0,3 5 15 0 0,0 0 0 0 0,1 0-1 0 0,-1 0 1 0 0,1 0 0 0 0,0 0 0 0 0,1 0-1 0 0,-1-1 1 0 0,1 1 0 0 0,1-1-1 0 0,-1 1 1 0 0,1-1 0 0 0,1-4-15 0 0,-1 7-1 0 0,1-1 1 0 0,0 1-1 0 0,0 0 1 0 0,1-1-1 0 0,-1 1 0 0 0,1 0 1 0 0,0 0-1 0 0,0 0 1 0 0,0 0-1 0 0,1 0 0 0 0,-1 1 1 0 0,1-1-1 0 0,0 1 1 0 0,0-1-1 0 0,0 1 1 0 0,1 0-1 0 0,-1 0 0 0 0,1 1 1 0 0,-1-1-1 0 0,1 1 1 0 0,0-1-1 0 0,0 1 0 0 0,1 0 2 0 0,25-9-27 0 0,-24 10-22 0 0,0 2 34 0 0,1 1-1 0 0,-1-1 1 0 0,1 1-1 0 0,-1 0 1 0 0,1 1 0 0 0,5 2 14 0 0,2 4-43 0 0,-11-6 29 0 0,-1-1 0 0 0,1 1 0 0 0,-1-1 0 0 0,1 1 1 0 0,-1 0-1 0 0,0 0 0 0 0,0 0 0 0 0,0 0 0 0 0,-1 1 0 0 0,1-1 0 0 0,-1 0 0 0 0,0 1 1 0 0,0-1-1 0 0,0 1 0 0 0,0 0 14 0 0,3 19-1148 0 0,-1-1-3756 0 0,0 4-1663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0:17.2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2303 0 0,'0'0'200'0'0,"0"0"-200"0"0,0 0 0 0 0,0 0 0 0 0,0 0 680 0 0,0 0 96 0 0,0 0 24 0 0,0 0 0 0 0,8 22-592 0 0,-2-1-112 0 0,0-3-32 0 0,-6-18 0 0 0,2 16-64 0 0,-2-16 0 0 0,4 20 0 0 0,-2-1-1568 0 0,0-3-360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3.8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240 351 1839 0 0,'0'0'83'0'0,"0"0"226"0"0,0 0 910 0 0,0 0 394 0 0,0 0 78 0 0,0 0-134 0 0,0 0-637 0 0,0 0-285 0 0,0 0-54 0 0,0 0-23 0 0,0 0-78 0 0,-2 1-31 0 0,0 1-192 0 0,1-1 0 0 0,-1 0 1 0 0,0-1-1 0 0,0 1 0 0 0,-1 0 0 0 0,1-1 0 0 0,0 1 0 0 0,0-1 1 0 0,0 1-1 0 0,-2-1-257 0 0,2 0 61 0 0,1 0 0 0 0,0 0 0 0 0,-1 0 0 0 0,1-1 1 0 0,0 1-1 0 0,0 0 0 0 0,-1-1 0 0 0,1 1 0 0 0,0-1 0 0 0,0 1 0 0 0,0-1 1 0 0,-1 1-1 0 0,1-1 0 0 0,0 0 0 0 0,0 0 0 0 0,0 0 0 0 0,0 1 0 0 0,0-1 1 0 0,0 0-1 0 0,1 0 0 0 0,-1-1-61 0 0,-2-1 77 0 0,1 0 0 0 0,0 0 0 0 0,0-1 1 0 0,0 1-1 0 0,0-1 0 0 0,1 1 0 0 0,-1-1 0 0 0,1 0 0 0 0,0 1 1 0 0,0-1-1 0 0,0 0 0 0 0,0 0 0 0 0,1 0 0 0 0,0 0 0 0 0,0 0 1 0 0,0-3-78 0 0,2-24 295 0 0,2 0 1 0 0,1 1 0 0 0,1 0-1 0 0,2 0-295 0 0,-4 15 112 0 0,1 1-1 0 0,1 0 0 0 0,4-7-111 0 0,-7 15 24 0 0,0 1 0 0 0,0-1 0 0 0,1 1 0 0 0,0-1 0 0 0,0 1 0 0 0,1 0 0 0 0,-1 1 0 0 0,1-1 0 0 0,3-1-24 0 0,-5 4 3 0 0,0 1 0 0 0,0-1 1 0 0,1 1-1 0 0,-1-1 0 0 0,1 1 1 0 0,-1 0-1 0 0,1 0 0 0 0,0 1 1 0 0,-1-1-1 0 0,1 1 0 0 0,0 0 1 0 0,-1 0-1 0 0,3 0-3 0 0,3 1 5 0 0,-1 0-1 0 0,1 0 1 0 0,-1 1 0 0 0,1 0-1 0 0,2 1-4 0 0,-5-1 0 0 0,0 1 0 0 0,1 0 0 0 0,-2 1 0 0 0,1-1 0 0 0,0 1 0 0 0,-1 0 0 0 0,1 0 0 0 0,-1 1 0 0 0,-1-1 0 0 0,1 1 0 0 0,0 0 0 0 0,-1 1 0 0 0,1 1 0 0 0,0 0 0 0 0,0 0 0 0 0,-1 0 0 0 0,0 1 0 0 0,-1 0 0 0 0,1-1 0 0 0,-2 1 0 0 0,1 0 0 0 0,0 5 0 0 0,-1-2 17 0 0,0 1 1 0 0,-1 0-1 0 0,0-1 0 0 0,-1 1 0 0 0,0 0 0 0 0,-1-1 1 0 0,0 1-1 0 0,-1-1 0 0 0,-1 1 0 0 0,1-1 1 0 0,-4 6-18 0 0,4-8 31 0 0,-1-1 1 0 0,0-1 0 0 0,-1 1-1 0 0,0 0 1 0 0,0-1 0 0 0,0 1-1 0 0,-1-1 1 0 0,0-1 0 0 0,-1 1-1 0 0,0-1 1 0 0,0 0 0 0 0,0 0-1 0 0,0 0 1 0 0,-1-1 0 0 0,0 0-1 0 0,-7 4-31 0 0,7-6 71 0 0,0 0 0 0 0,0 0 1 0 0,0 0-1 0 0,0-1 0 0 0,-1 0 0 0 0,1 0 0 0 0,-1-1 0 0 0,0 0 0 0 0,1 0 1 0 0,-1-1-1 0 0,0 0 0 0 0,0 0 0 0 0,1-1 0 0 0,-1 0 0 0 0,0-1 0 0 0,1 1 0 0 0,-1-1 1 0 0,1-1-1 0 0,0 1 0 0 0,-6-4-71 0 0,3 1 35 0 0,2 1 0 0 0,-1-1-1 0 0,1-1 1 0 0,-1 1 0 0 0,1-2 0 0 0,1 1 0 0 0,-1-1 0 0 0,1 0 0 0 0,1 0 0 0 0,-1-1-1 0 0,1 0-34 0 0,3 4-2 0 0,0 0 0 0 0,1-1 0 0 0,0 1 0 0 0,-1 0 0 0 0,1-1 0 0 0,1 1 0 0 0,-1-1 0 0 0,1 0 0 0 0,0 0 0 0 0,0 1 0 0 0,0-1 0 0 0,0 0 0 0 0,1 0-1 0 0,0 0 1 0 0,0 0 0 0 0,1 0 0 0 0,-1 0 0 0 0,1 0 0 0 0,0 0 0 0 0,0 1 0 0 0,1-1 0 0 0,-1 0 0 0 0,2 0 2 0 0,-2 0-6 0 0,2 0-1 0 0,-1 1 1 0 0,0 0 0 0 0,1 0-1 0 0,0-1 1 0 0,0 2 0 0 0,0-1 0 0 0,0 0-1 0 0,1 1 1 0 0,2-3 6 0 0,-4 5-5 0 0,1-1-1 0 0,0 0 0 0 0,0 1 1 0 0,-1-1-1 0 0,1 1 0 0 0,0 0 1 0 0,1 0-1 0 0,-1 0 0 0 0,0 0 1 0 0,0 1-1 0 0,0-1 0 0 0,0 1 1 0 0,1 0-1 0 0,-1 0 0 0 0,0 0 1 0 0,0 0-1 0 0,1 1 6 0 0,1-1-3 0 0,-1 1-1 0 0,1 1 0 0 0,0-1 1 0 0,-1 1-1 0 0,1-1 1 0 0,-1 1-1 0 0,0 0 1 0 0,0 1-1 0 0,1-1 0 0 0,-1 1 1 0 0,-1 0-1 0 0,1 0 1 0 0,0 0-1 0 0,-1 0 0 0 0,1 1 1 0 0,-1 0-1 0 0,0-1 1 0 0,-1 1-1 0 0,2 2 4 0 0,0 0 5 0 0,-1-1 0 0 0,0 1 0 0 0,-1-1 0 0 0,0 1-1 0 0,0 0 1 0 0,0 0 0 0 0,0 0 0 0 0,-1 0 0 0 0,0 1 0 0 0,0-1 0 0 0,-1 0-1 0 0,1 0 1 0 0,-2 1 0 0 0,1 4-5 0 0,-3 7 21 0 0,-1 0 0 0 0,-1 0-1 0 0,0-1 1 0 0,-1 0 0 0 0,-1 0-1 0 0,-7 13-20 0 0,9-22 15 0 0,1-1 0 0 0,-1 1 0 0 0,0-1 1 0 0,0-1-1 0 0,-1 1 0 0 0,0-1 0 0 0,0 0 0 0 0,-1 0 0 0 0,1-1 0 0 0,-5 2-15 0 0,8-4 32 0 0,0-1-1 0 0,-1-1 1 0 0,1 1-1 0 0,-1 0 1 0 0,0-1-1 0 0,1 0 1 0 0,-1 0-1 0 0,0 0 1 0 0,0 0-1 0 0,0 0 1 0 0,0-1-1 0 0,0 0 1 0 0,0 0 0 0 0,1 0-1 0 0,-1 0 1 0 0,0-1-1 0 0,0 1 1 0 0,0-1-1 0 0,0 0 1 0 0,0 0-1 0 0,1 0 1 0 0,-1-1-1 0 0,-2 0-31 0 0,2 0 33 0 0,1-1-1 0 0,-1 1 0 0 0,1 0 1 0 0,-1-1-1 0 0,1 0 1 0 0,0 1-1 0 0,0-1 1 0 0,0-1-1 0 0,0 1 0 0 0,1 0 1 0 0,-1-1-1 0 0,0-1-32 0 0,0-1 16 0 0,0 1 0 0 0,1 0-1 0 0,0-1 1 0 0,0 0-1 0 0,1 1 1 0 0,-1-1 0 0 0,1 0-1 0 0,0-3-15 0 0,0-4 0 0 0,1 0 0 0 0,1 0 0 0 0,0 0-1 0 0,0 1 1 0 0,1-1 0 0 0,1 1-1 0 0,0-1 1 0 0,2-1 0 0 0,-3 6-5 0 0,1 0 0 0 0,1 0-1 0 0,0 0 1 0 0,0 0 0 0 0,0 1-1 0 0,1 0 1 0 0,0-1 0 0 0,4-3 5 0 0,-7 9-4 0 0,1-1-1 0 0,-1 1 1 0 0,1 0-1 0 0,0 0 1 0 0,-1 0 0 0 0,1 0-1 0 0,0 0 1 0 0,0 1 0 0 0,0 0-1 0 0,3-2 5 0 0,-3 3-3 0 0,-1-1 0 0 0,1 1 0 0 0,-1-1 0 0 0,1 1 0 0 0,-1 0-1 0 0,1 0 1 0 0,-1 0 0 0 0,1 0 0 0 0,-1 1 0 0 0,0-1 0 0 0,1 1 0 0 0,-1-1 0 0 0,1 1-1 0 0,-1 0 1 0 0,0 0 0 0 0,0 0 3 0 0,1 0 0 0 0,0 1-1 0 0,0 0 1 0 0,0-1 0 0 0,-1 1-1 0 0,1 0 1 0 0,-1 0-1 0 0,1 0 1 0 0,-1 1-1 0 0,0-1 1 0 0,0 1 0 0 0,0-1-1 0 0,0 1 1 0 0,0 0-1 0 0,-1 0 1 0 0,2 1 2 0 0,-2 1 0 0 0,1-1 0 0 0,0 1 0 0 0,-1 0-1 0 0,0 0 1 0 0,0 0 0 0 0,0 0 0 0 0,0 3-2 0 0,-1 6 19 0 0,-1-1 1 0 0,0 1-1 0 0,0-1 1 0 0,-1 0-1 0 0,-1 1 0 0 0,-2 3-19 0 0,2-5 13 0 0,-1-1-1 0 0,-1 0 0 0 0,0 0 1 0 0,0 0-1 0 0,-1 0 0 0 0,0-1 0 0 0,-1 0-12 0 0,2-2 33 0 0,-1-1 0 0 0,0-1 0 0 0,0 1 0 0 0,0-1 0 0 0,-1 0 0 0 0,1-1 0 0 0,-1 1 0 0 0,-1-1 0 0 0,1-1 0 0 0,-1 1-33 0 0,2-3 89 0 0,1 0 0 0 0,-1 0 0 0 0,0 0 0 0 0,0-1-1 0 0,-4 1-88 0 0,9-2 25 0 0,0 0 0 0 0,-1 0-1 0 0,1-1 1 0 0,0 1-1 0 0,-1 0 1 0 0,1-1-1 0 0,0 1 1 0 0,0-1-1 0 0,-1 1 1 0 0,1-1 0 0 0,0 0-1 0 0,0 1 1 0 0,0-1-1 0 0,0 0 1 0 0,0 0-1 0 0,0 0 1 0 0,-1 0-25 0 0,1 0 37 0 0,-1-1-22 0 0,0 0 0 0 0,0 0 0 0 0,0-1 0 0 0,0 1 0 0 0,0 0 1 0 0,1-1-1 0 0,-1 1 0 0 0,1-1 0 0 0,0 1 0 0 0,0-1 0 0 0,0 0 0 0 0,0 0 0 0 0,0 0 0 0 0,0 1 0 0 0,1-1 0 0 0,-1 0 0 0 0,1 0 0 0 0,0 0 0 0 0,0 0-15 0 0,0-7 1 0 0,1 0-1 0 0,0 1 0 0 0,0-1 1 0 0,1 1-1 0 0,1-3 0 0 0,-1 7-4 0 0,0-1 1 0 0,0 0-1 0 0,0 1 0 0 0,0 0 0 0 0,1-1 1 0 0,0 1-1 0 0,0 0 0 0 0,1 0 0 0 0,-1 1 0 0 0,1-1 1 0 0,0 1-1 0 0,0-1 0 0 0,1 1 0 0 0,-1 1 1 0 0,1-1-1 0 0,0 1 0 0 0,0-1 0 0 0,0 1 1 0 0,0 1-1 0 0,1-1 0 0 0,-1 1 0 0 0,1 0 1 0 0,0 0-1 0 0,-1 1 0 0 0,1-1 0 0 0,0 1 0 0 0,0 0 1 0 0,0 1-1 0 0,0 0 0 0 0,0 0 0 0 0,0 0 1 0 0,0 0-1 0 0,-1 1 0 0 0,3 1 4 0 0,0 0-180 0 0,0 1 0 0 0,0 0 0 0 0,-1 0 0 0 0,1 1 0 0 0,-1 0 0 0 0,0 0 0 0 0,0 1 0 0 0,0 0 180 0 0,14 8-789 0 0,-19-12-774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5.0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16 883 2303 0 0,'0'0'310'0'0,"0"0"458"0"0,0 0 198 0 0,0 2 40 0 0,-1 5-448 0 0,0-1 0 0 0,0 1 0 0 0,-1-1 0 0 0,0 1-558 0 0,-2 10 1269 0 0,4-16-924 0 0,-2 3-195 0 0,1-1 948 0 0,0-2 4102 0 0,1-51-3744 0 0,4-137 168 0 0,10-51-710 0 0,-11 202-852 0 0,1-17 242 0 0,4-14-304 0 0,-7 60 19 0 0,-1 4-6 0 0,0 1 0 0 0,0-1 0 0 0,1 0 0 0 0,-1 0 0 0 0,1-2-13 0 0,-1 5 1 0 0,0 0 0 0 0,0 0 0 0 0,0 0 0 0 0,0 0 0 0 0,1 0 0 0 0,-1 0 0 0 0,0 0 1 0 0,0 0-1 0 0,0 0 0 0 0,0-1 0 0 0,0 1 0 0 0,0 0 0 0 0,0 0 0 0 0,0 0 0 0 0,0 0 0 0 0,0 0 0 0 0,0 0 0 0 0,0 0 0 0 0,0 0 0 0 0,0 0 0 0 0,0 0 0 0 0,0 0 0 0 0,0 0 0 0 0,0 0 0 0 0,0 0 0 0 0,0 0 0 0 0,0 0 0 0 0,0 0 0 0 0,1 0 0 0 0,-1 0 1 0 0,0 0-1 0 0,0 0 0 0 0,0 0 0 0 0,0 0 0 0 0,0 0 0 0 0,0 0 0 0 0,0 0 0 0 0,0 0 0 0 0,0 0 0 0 0,0 0 0 0 0,0 0 0 0 0,0 0 0 0 0,0 0 0 0 0,0 0 0 0 0,0 0 0 0 0,1 0-1 0 0,1-1 8 0 0,1 1-4 0 0,12 3-4 0 0,-9-1 0 0 0,-1-1 0 0 0,0 2 0 0 0,1-1 0 0 0,-1 0 0 0 0,0 1 0 0 0,3 3 0 0 0,29 21 0 0 0,-18-10 0 0 0,0 1 0 0 0,-1 0 0 0 0,0 2 0 0 0,-2 0 0 0 0,0 3 0 0 0,14 20 0 0 0,-3 2 0 0 0,-1 2 0 0 0,-3-8 0 0 0,-7-12 0 0 0,-1 3 0 0 0,40 77 0 0 0,-52-101 1 0 0,-1-3 1 0 0,0 1 0 0 0,0 0 0 0 0,0-1 0 0 0,1 0 0 0 0,0 2-2 0 0,-1-4 56 0 0,-2-1 19 0 0,1-1-2 0 0,2-1-42 0 0,0-1 0 0 0,-1 1 0 0 0,1-1 1 0 0,-1 0-1 0 0,0 0 0 0 0,0 0 0 0 0,0 0 1 0 0,0 0-1 0 0,-1 0 0 0 0,1-1 0 0 0,-1 1 0 0 0,0-1 1 0 0,1 1-1 0 0,-2-1 0 0 0,1 1-31 0 0,1-10 90 0 0,0 0-1 0 0,-1 0 1 0 0,-1-9-90 0 0,1-17 142 0 0,12-119 90 0 0,-7 98-8 0 0,2-24 122 0 0,6-4-346 0 0,-7 35 0 0 0,-5 32 0 0 0,1 0 0 0 0,1-3 0 0 0,8-22 39 0 0,8-34 69 0 0,-20 74-92 0 0,1 3-9 0 0,0 1-1 0 0,-1-1 0 0 0,1 0 0 0 0,0 0 0 0 0,0 0 0 0 0,1 1 0 0 0,-1-1 0 0 0,1 0-6 0 0,-2 2-203 0 0,0 1-78 0 0,0 0-8 0 0,0 0-208 0 0,0 0-854 0 0,0 0-368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6.0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9 2759 0 0,'0'0'126'0'0,"0"0"190"0"0,0 0 717 0 0,0 0 314 0 0,0 0 58 0 0,0-1-104 0 0,0-5-499 0 0,0 4-217 0 0,0 2-45 0 0,0 0-17 0 0,0 0-30 0 0,0 0-12 0 0,0 0-1 0 0,0 0-16 0 0,0 0-66 0 0,0 0-29 0 0,0 0-8 0 0,0 0-19 0 0,0 0-80 0 0,0 0-35 0 0,0 0-10 0 0,0 0 3 0 0,0 0 18 0 0,0 0 8 0 0,0 2 2 0 0,-6 23 425 0 0,3-18-476 0 0,2 0-1 0 0,-1 0 1 0 0,1 0 0 0 0,0 0-1 0 0,0 3-196 0 0,2 53 989 0 0,0 8 710 0 0,-9 64-1699 0 0,-8-3 1023 0 0,16-122-981 0 0,1-6-21 0 0,-1-1-1 0 0,0 1 1 0 0,0 0 0 0 0,-1 0-1 0 0,1 0-20 0 0,-2 16 214 0 0,4-19-129 0 0,10 5 26 0 0,-8-5-92 0 0,-1-2 0 0 0,9 1 4 0 0,-1-1 0 0 0,1 0 0 0 0,-1-1 1 0 0,1 0-1 0 0,9-4-23 0 0,-12 4 18 0 0,67-16 45 0 0,-18 6 12 0 0,25-12-75 0 0,-73 21 0 0 0,-1-1 0 0 0,0 0 0 0 0,0-1 0 0 0,0-1 0 0 0,-3 3-16 0 0,-1-1-1 0 0,0 0 1 0 0,0 0-1 0 0,4-4 17 0 0,-5 4-33 0 0,-3 3-99 0 0,-1 1-1 0 0,1-1 1 0 0,-1 0-1 0 0,1 1 1 0 0,-1-1-1 0 0,1 1 0 0 0,-1-1 1 0 0,0 0-1 0 0,1 1 1 0 0,-1-1-1 0 0,0 0 0 0 0,1 0 1 0 0,-1 1-1 0 0,0-1 1 0 0,0 0-1 0 0,0 0 0 0 0,1 1 1 0 0,-1-1-1 0 0,0 0 1 0 0,0 0 132 0 0,0 0-1207 0 0,0 1-976 0 0,0 0-3733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1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316 1 6447 0 0,'0'0'499'0'0,"0"0"-167"0"0,0 0 523 0 0,-2 0 265 0 0,-9 5 8 0 0,1 0-1 0 0,0 1 1 0 0,0 0 0 0 0,1 1 0 0 0,-7 5-1128 0 0,0 0 643 0 0,5-4-357 0 0,1 1-1 0 0,0 0 0 0 0,0 1 1 0 0,1 0-1 0 0,1 0 0 0 0,0 1 1 0 0,0 0-1 0 0,0 2-285 0 0,-1 2 144 0 0,1 1-1 0 0,1 0 1 0 0,0 0-1 0 0,1 1 1 0 0,1-1-1 0 0,1 2-143 0 0,2-11 30 0 0,1-1-1 0 0,0 1 0 0 0,0 0 1 0 0,0 0-1 0 0,1 0 1 0 0,1 0-1 0 0,-1 0 0 0 0,1 0 1 0 0,0 0-1 0 0,1 4-29 0 0,-1-7 27 0 0,1-1-1 0 0,-1 1 1 0 0,1 0 0 0 0,-1-1-1 0 0,1 1 1 0 0,0-1 0 0 0,0 0-1 0 0,1 1 1 0 0,-1-1-1 0 0,1 0 1 0 0,-1-1 0 0 0,1 1-1 0 0,0 0 1 0 0,0-1 0 0 0,0 1-1 0 0,1-1 1 0 0,-1 0 0 0 0,0 0-1 0 0,2 0-26 0 0,12 5 122 0 0,0-1 0 0 0,0-1 0 0 0,7 1-122 0 0,-6-2 181 0 0,1 2 0 0 0,13 5-181 0 0,-26-8 59 0 0,0 0 0 0 0,0 0 0 0 0,-1 0 1 0 0,1 1-1 0 0,-1 0 0 0 0,0 0 0 0 0,0 0 1 0 0,-1 0-1 0 0,1 1 0 0 0,0 2-59 0 0,-2-4 57 0 0,-1 1 1 0 0,1 0-1 0 0,-1 0 0 0 0,0 0 1 0 0,-1 0-1 0 0,1 1 0 0 0,-1-1 1 0 0,0 0-1 0 0,0 1 0 0 0,0-1 0 0 0,0 1 1 0 0,-1-1-1 0 0,0 1 0 0 0,0-1 1 0 0,0 1-1 0 0,-1-1 0 0 0,1 1 1 0 0,-2 2-58 0 0,-1 10 196 0 0,-2-1 0 0 0,0 0 0 0 0,0 0 0 0 0,-4 5-196 0 0,-3 4 83 0 0,-2 0-1 0 0,0-1 1 0 0,-1-1 0 0 0,-1-1-1 0 0,-1 0 1 0 0,-1-1 0 0 0,-1 0-1 0 0,-1-2 1 0 0,-16 13-83 0 0,23-22-334 0 0,0 0 0 0 0,0-1-1 0 0,-1-1 1 0 0,0 0 0 0 0,0-1 0 0 0,-1-1 0 0 0,0 0-1 0 0,0 0 1 0 0,-4-1 334 0 0,1-1-1752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6.4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0 240 5063 0 0,'0'0'390'0'0,"0"0"-74"0"0,0 0 620 0 0,0 0 301 0 0,0 0 62 0 0,0 0-65 0 0,0 0-316 0 0,0 0-140 0 0,0 0-30 0 0,0 0-32 0 0,0 0-117 0 0,0 0-50 0 0,0 0-6 0 0,0 0-11 0 0,2 0-24 0 0,4-1-174 0 0,0-1 0 0 0,0 0 0 0 0,0 0 0 0 0,0-1 0 0 0,5-2-334 0 0,29-19 837 0 0,-26 16-601 0 0,7-5 443 0 0,7-8-679 0 0,-12 8 257 0 0,1 2 0 0 0,7-4-257 0 0,38-19 223 0 0,0 3-1 0 0,23-5-222 0 0,-74 32-370 0 0,1 0-1 0 0,-1 1 0 0 0,1 1 1 0 0,0-1-1 0 0,0 2 0 0 0,5-1 371 0 0,-16 2-1416 0 0,-1 0-324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6.8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1 461 8063 0 0,'0'0'366'0'0,"0"0"-5"0"0,0 0-109 0 0,0-2 391 0 0,3-9-48 0 0,0 0 0 0 0,1 1 1 0 0,1-1-1 0 0,-1 1 1 0 0,2 0-1 0 0,-1 0 0 0 0,1 0 1 0 0,1 1-1 0 0,0 0 0 0 0,0 0 1 0 0,1 0-1 0 0,0 1 1 0 0,2-1-596 0 0,11-9 378 0 0,0 1 1 0 0,1 1 0 0 0,1 1-1 0 0,0 2 1 0 0,3-1-379 0 0,213-100 945 0 0,-221 106-937 0 0,193-79-300 0 0,-165 73-1925 0 0,-21 8-4234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8.1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61 420 2303 0 0,'0'0'102'0'0,"-1"2"-1"0"0,-8 12 1619 0 0,8-13 192 0 0,0 0 96 0 0,0 0-1786 0 0,1 0 1 0 0,-1 0-1 0 0,1-1 1 0 0,-1 1-1 0 0,1 0 1 0 0,-1 0-1 0 0,0-1 1 0 0,1 1-1 0 0,-1-1 1 0 0,0 1-1 0 0,1 0 0 0 0,-1-1 1 0 0,0 0-1 0 0,0 1 1 0 0,0-1-1 0 0,1 1 1 0 0,-1-1-1 0 0,0 0 1 0 0,0 1-223 0 0,0-2 80 0 0,1 1 0 0 0,-1 0 0 0 0,0-1 1 0 0,1 1-1 0 0,-1 0 0 0 0,1-1 1 0 0,-1 1-1 0 0,1-1 0 0 0,-1 1 0 0 0,1-1 1 0 0,-1 1-1 0 0,0-1-80 0 0,0-1 155 0 0,-1 0-29 0 0,0 0 0 0 0,0-1-1 0 0,0 1 1 0 0,1-1 0 0 0,-1 1-1 0 0,1-1 1 0 0,-1 0 0 0 0,1 1 0 0 0,0-1-1 0 0,0 0 1 0 0,0 0 0 0 0,0 0-1 0 0,1 0 1 0 0,-1-1-126 0 0,0-9 389 0 0,0 1-1 0 0,1-12-388 0 0,0 15 131 0 0,2-30 486 0 0,1 1 0 0 0,9-33-617 0 0,-9 55 156 0 0,0 0 1 0 0,1 0 0 0 0,1 0 0 0 0,1 1 0 0 0,0 0 0 0 0,3-3-157 0 0,-6 12 38 0 0,0 0 0 0 0,1 0 1 0 0,0 0-1 0 0,0 1 0 0 0,1-1 1 0 0,-1 1-1 0 0,1 0 0 0 0,0 0 1 0 0,0 1-1 0 0,1 0 0 0 0,0-1 1 0 0,-1 2-1 0 0,1-1 0 0 0,1 1 1 0 0,4-2-39 0 0,-7 4 0 0 0,-1 0 1 0 0,1 0-1 0 0,0 0 1 0 0,0 1-1 0 0,0 0 1 0 0,0 0 0 0 0,0 0-1 0 0,0 0 1 0 0,0 1-1 0 0,0-1 1 0 0,-1 1 0 0 0,1 0-1 0 0,0 0 1 0 0,0 1-1 0 0,-1-1 1 0 0,1 1-1 0 0,0 0 1 0 0,-1 0 0 0 0,0 0-1 0 0,3 2 0 0 0,1 1 0 0 0,0 0 0 0 0,-1 1 0 0 0,1 0 0 0 0,-1 0 0 0 0,0 0 0 0 0,-1 1-1 0 0,0 0 1 0 0,0 0 0 0 0,0 1 0 0 0,1 3 7 0 0,-1 1 0 0 0,0-1 0 0 0,-1 1-1 0 0,0 0 1 0 0,-1 0 0 0 0,-1 0 0 0 0,1 0 0 0 0,-2 1 0 0 0,0-1-1 0 0,0 10-6 0 0,-2-6 97 0 0,0 1 0 0 0,0 0 0 0 0,-2-1-1 0 0,0 0 1 0 0,-1 1 0 0 0,-1-1 0 0 0,-4 12-97 0 0,4-18 122 0 0,1 0 1 0 0,-1-1 0 0 0,0 1 0 0 0,-1-1 0 0 0,0 0 0 0 0,-1-1 0 0 0,0 1 0 0 0,-1 0-123 0 0,3-5 91 0 0,1 0 0 0 0,-1 0-1 0 0,0 0 1 0 0,0-1 0 0 0,0 1 0 0 0,-1-1 0 0 0,1-1-1 0 0,-1 1 1 0 0,1-1 0 0 0,-1 0 0 0 0,0 0 0 0 0,0 0-1 0 0,0-1 1 0 0,-5 1-91 0 0,3-1 119 0 0,1-1 1 0 0,-1 0-1 0 0,0 0 0 0 0,0 0 1 0 0,1-1-1 0 0,-3-1-119 0 0,6 1 29 0 0,1 0 1 0 0,0 0-1 0 0,-1 0 1 0 0,1 0-1 0 0,0-1 1 0 0,0 1-1 0 0,0-1 0 0 0,0 0 1 0 0,0 0-1 0 0,0 0 1 0 0,1 0-1 0 0,-1 0 1 0 0,0-1-1 0 0,-1-2-29 0 0,-1-1 12 0 0,0 0-1 0 0,0-1 1 0 0,1 0 0 0 0,0 1-1 0 0,0-1 1 0 0,1-1 0 0 0,0 1-1 0 0,0 0 1 0 0,1-1 0 0 0,0 0-1 0 0,0-1-11 0 0,0-1-4 0 0,1 1 0 0 0,1-1-1 0 0,0 0 1 0 0,0 0 0 0 0,1 0-1 0 0,0 0 1 0 0,1 0 0 0 0,0 1-1 0 0,0-1 1 0 0,1 1 0 0 0,0-1 0 0 0,1 1-1 0 0,1-1 5 0 0,-2 2-10 0 0,2 0 0 0 0,-1 1 0 0 0,1 0 0 0 0,1 0 0 0 0,-1 0-1 0 0,1 0 1 0 0,0 1 0 0 0,0 0 0 0 0,1 1 0 0 0,0-1 0 0 0,0 1 0 0 0,0 0-1 0 0,1 1 1 0 0,0 0 0 0 0,-1 0 10 0 0,1 1-4 0 0,0 0 0 0 0,0 0 1 0 0,0 1-1 0 0,0 0 0 0 0,0 1 0 0 0,0 0 0 0 0,1 0 0 0 0,-1 1 1 0 0,0 0-1 0 0,1 0 0 0 0,-1 1 0 0 0,0 0 0 0 0,0 1 0 0 0,0-1 1 0 0,0 2-1 0 0,0-1 0 0 0,0 1 0 0 0,0 0 0 0 0,2 2 4 0 0,1 1-5 0 0,0 0 1 0 0,-1 0-1 0 0,0 1 0 0 0,-1 1 0 0 0,0 0 0 0 0,0 0 0 0 0,0 0 0 0 0,-1 1 1 0 0,-1 1-1 0 0,1-1 0 0 0,-1 1 0 0 0,-1 0 0 0 0,1 3 5 0 0,-1-2 0 0 0,-1 0 0 0 0,0 1 0 0 0,0-1 0 0 0,-1 1 0 0 0,-1 0 0 0 0,0 0 0 0 0,-1 1 0 0 0,0-1 0 0 0,-1 0 0 0 0,0 10 0 0 0,-1-10 23 0 0,-1-1-1 0 0,0 1 1 0 0,-1-1-1 0 0,-1 0 1 0 0,1 0-1 0 0,-2 0 1 0 0,-4 10-23 0 0,6-16 25 0 0,0 0 0 0 0,-1 0 0 0 0,0-1 0 0 0,0 1 0 0 0,0-1 0 0 0,-1 0 0 0 0,1 0 0 0 0,-1 0 0 0 0,0 0 1 0 0,0 0-1 0 0,0-1 0 0 0,-1 0 0 0 0,1 0 0 0 0,-1 0 0 0 0,1-1 0 0 0,-1 1 0 0 0,-5 1-25 0 0,3-2 43 0 0,0 0 0 0 0,-1-1 1 0 0,1 0-1 0 0,-1 0 0 0 0,1 0 0 0 0,-1-1 0 0 0,1 0 1 0 0,-1-1-1 0 0,1 1 0 0 0,-1-2 0 0 0,1 1 0 0 0,-1-1 0 0 0,1 0 1 0 0,0 0-1 0 0,0-1 0 0 0,0 0 0 0 0,0 0 0 0 0,1-1 0 0 0,-2 0-43 0 0,-2-3 29 0 0,0 1 0 0 0,1-1 0 0 0,0-1-1 0 0,0 0 1 0 0,1 0 0 0 0,0-1 0 0 0,1 1-1 0 0,-1-2 1 0 0,2 1 0 0 0,-1-1 0 0 0,1 0-1 0 0,1-1-28 0 0,-1-2 4 0 0,0 0 0 0 0,2-1 0 0 0,-1 1 0 0 0,2-1 0 0 0,0 0 0 0 0,0 0 0 0 0,2 0 0 0 0,0 0 0 0 0,0 0 0 0 0,1 0 0 0 0,1 0 0 0 0,0-1 0 0 0,4-12-4 0 0,-2 12-20 0 0,0 0 0 0 0,2 0-1 0 0,0 0 1 0 0,0 1 0 0 0,1-1-1 0 0,1 2 1 0 0,2-4 20 0 0,-3 8-12 0 0,0 0-1 0 0,0 0 1 0 0,1 0 0 0 0,1 1 0 0 0,-1 0-1 0 0,1 1 1 0 0,0-1 0 0 0,1 1-1 0 0,0 1 1 0 0,5-3 12 0 0,-9 6-4 0 0,0 0 0 0 0,0 1 0 0 0,0 0 1 0 0,0 0-1 0 0,0 1 0 0 0,0-1 0 0 0,1 1 0 0 0,-1 0 0 0 0,1 0 0 0 0,4 1 4 0 0,-6 0-2 0 0,1 0 0 0 0,-1 0 0 0 0,0 1 0 0 0,1 0 0 0 0,-1 0 1 0 0,0 0-1 0 0,0 0 0 0 0,0 1 0 0 0,0 0 0 0 0,0-1 0 0 0,0 1 0 0 0,0 1 0 0 0,3 1 2 0 0,-3 0 0 0 0,1 0 0 0 0,-1 0 0 0 0,0 0 0 0 0,0 0 0 0 0,0 1 0 0 0,-1 0 0 0 0,1-1 0 0 0,-1 1 0 0 0,0 0 0 0 0,-1 1 0 0 0,1-1 0 0 0,0 2 0 0 0,1 5 0 0 0,-1-1 0 0 0,0 1 0 0 0,-1 0 0 0 0,0 1 0 0 0,-1 5 0 0 0,0 5 0 0 0,-2 0 0 0 0,-1 0 0 0 0,-1 0 0 0 0,-3 12 0 0 0,5-29 0 0 0,-2 9-1 0 0,-1 1 0 0 0,0 0 0 0 0,-1-1 1 0 0,-1 0-1 0 0,0 0 0 0 0,-5 7 1 0 0,7-14 12 0 0,0-1 0 0 0,-1 1 0 0 0,-1-1-1 0 0,1 0 1 0 0,-1 0 0 0 0,0-1 0 0 0,-1 0 0 0 0,1 0 0 0 0,-1 0 0 0 0,0-1 0 0 0,-1 0-1 0 0,-3 2-11 0 0,8-5 18 0 0,-1-1 0 0 0,1 1-1 0 0,-1-1 1 0 0,1 0-1 0 0,-1 0 1 0 0,1 0-1 0 0,-1-1 1 0 0,0 1-1 0 0,0-1 1 0 0,1 0 0 0 0,-1 0-1 0 0,0 0 1 0 0,-2-1-18 0 0,0 0 36 0 0,1 0 1 0 0,0-1 0 0 0,0 1 0 0 0,0-1-1 0 0,0 0 1 0 0,0-1 0 0 0,0 1-1 0 0,1-1 1 0 0,-2-1-37 0 0,-1-1 50 0 0,0-1 0 0 0,0 0 0 0 0,0-1-1 0 0,0 1 1 0 0,1-1 0 0 0,1 0 0 0 0,-1-1 0 0 0,1 0-1 0 0,0 0 1 0 0,1 0 0 0 0,-1-1-50 0 0,0-3 11 0 0,1 0-1 0 0,1 0 0 0 0,-1 0 1 0 0,2-1-1 0 0,0 1 1 0 0,0-1-1 0 0,1-6-10 0 0,1 2 0 0 0,0 1 0 0 0,1-1 0 0 0,1 0 0 0 0,1 0 0 0 0,1-6 0 0 0,-2 16 53 0 0,1 0 0 0 0,-1 0 0 0 0,1 0 0 0 0,0 0 0 0 0,1 0 0 0 0,-1 1-1 0 0,2-1 1 0 0,1-1-53 0 0,-3 3-285 0 0,1 1 0 0 0,0 0 1 0 0,0 0-1 0 0,1 0 0 0 0,-1 0 285 0 0,0 1-1006 0 0,-1 1 0 0 0,1 0 1 0 0,0 0-1 0 0,-1 0 1 0 0,1 0-1 0 0,0 1 0 0 0,1-1 1006 0 0,6 0-7572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9.3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653 46 3223 0 0,'0'0'407'0'0,"0"0"500"0"0,0 0 223 0 0,0 0 44 0 0,0 0-73 0 0,0 0-340 0 0,0-2-149 0 0,0-15 2120 0 0,0 16-2228 0 0,0 1-66 0 0,0 0-29 0 0,0 0-8 0 0,-1-2-19 0 0,-1-1-318 0 0,1 2 80 0 0,-1-1-1 0 0,1 0 0 0 0,0 1 1 0 0,0-1-1 0 0,-1 1 0 0 0,1-1 1 0 0,-1 1-1 0 0,1 0 0 0 0,-2-1-143 0 0,0 1 98 0 0,0 0 0 0 0,0 0-1 0 0,1 0 1 0 0,-1 0-1 0 0,0 1 1 0 0,0 0 0 0 0,0-1-1 0 0,0 1 1 0 0,1 0 0 0 0,-1 0-1 0 0,0 0 1 0 0,0 1 0 0 0,0-1-1 0 0,0 1 1 0 0,1 0 0 0 0,-1 0-1 0 0,0 0 1 0 0,0 0-1 0 0,-1 1-97 0 0,-7 3 232 0 0,1 1-1 0 0,-1 1 0 0 0,1 0 0 0 0,0 0-231 0 0,0 1 163 0 0,-139 98 994 0 0,133-93-1152 0 0,1 0-1 0 0,1 1 1 0 0,-11 14-5 0 0,5-6-2 0 0,9-9 2 0 0,0 0 0 0 0,2 1 0 0 0,-1 1 0 0 0,2-1 0 0 0,0 2 0 0 0,1-1 0 0 0,0 1 0 0 0,0 3 0 0 0,3-5 0 0 0,4-9 0 0 0,1-2 0 0 0,2 8 0 0 0,3-2 0 0 0,-3-7 2 0 0,-1 0 0 0 0,0 0 0 0 0,1-1 0 0 0,-1 1 1 0 0,1 0-1 0 0,0-1 0 0 0,0 0 0 0 0,-1 0 0 0 0,1 0 0 0 0,0 0 0 0 0,0 0 0 0 0,0-1 0 0 0,1 1-2 0 0,7 0 18 0 0,0 0-1 0 0,12-1-17 0 0,-14 0 2 0 0,6-1 22 0 0,0 0-1 0 0,13-4-23 0 0,-17 3 16 0 0,0 0 1 0 0,0 1-1 0 0,1 0 0 0 0,-1 1 0 0 0,7 1-16 0 0,-6 0 50 0 0,0 1 0 0 0,0 1-1 0 0,0 0 1 0 0,0 1 0 0 0,8 3-50 0 0,-13-4 41 0 0,-1 1-1 0 0,0-1 1 0 0,1 1 0 0 0,-1 0 0 0 0,-1 0-1 0 0,1 1 1 0 0,-1 0 0 0 0,1 0-1 0 0,-1 0 1 0 0,0 1-41 0 0,-3-3 72 0 0,1 1 0 0 0,-1 0 0 0 0,0 0 0 0 0,0 0 0 0 0,0 2-72 0 0,2 2 111 0 0,-3-5-47 0 0,0 1 1 0 0,0 0-1 0 0,0 0 0 0 0,0 0 1 0 0,-1-1-1 0 0,0 1 0 0 0,1 0 1 0 0,-1 0-1 0 0,-1 0 0 0 0,1 0 1 0 0,-1 3-65 0 0,0 6 149 0 0,0-5-48 0 0,0 1-1 0 0,0-1 1 0 0,-1 1-1 0 0,0-1 1 0 0,0 0 0 0 0,-1 0-1 0 0,-2 6-100 0 0,4-12 16 0 0,-6 15 156 0 0,-1 0 0 0 0,-1 0 0 0 0,0-1 0 0 0,-7 8-172 0 0,-4 3 338 0 0,-1-1 1 0 0,-2-1-1 0 0,-21 19-338 0 0,32-34 61 0 0,0-1 0 0 0,0 0 0 0 0,-1-1 0 0 0,0 0 0 0 0,0-1 0 0 0,-1 0 0 0 0,0-1 0 0 0,0-1 0 0 0,-12 3-61 0 0,-6-1 65 0 0,-1-1 0 0 0,0-2 0 0 0,-2-1-65 0 0,-99 1-516 0 0,132-4-83 0 0,2 0 415 0 0,0 0 0 0 0,-1 0 0 0 0,1 0 0 0 0,0 0 0 0 0,-1 0 1 0 0,1 0-1 0 0,0 0 0 0 0,0 0 0 0 0,-1 0 0 0 0,1 0 0 0 0,0-1 0 0 0,0 1 0 0 0,-1 0 0 0 0,1 0 0 0 0,0 0 0 0 0,0 0 0 0 0,0-1 0 0 0,-1 1 0 0 0,1 0 0 0 0,0 0 0 0 0,0-1 1 0 0,0 1 183 0 0,0-6-1758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30.5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286 1 1375 0 0,'0'0'320'0'0,"0"0"806"0"0,0 0 350 0 0,0 0 76 0 0,0 0-111 0 0,0 0-524 0 0,0 0-226 0 0,0 0-47 0 0,0 0-21 0 0,0 0-47 0 0,0 0-22 0 0,0 0-2 0 0,0 0-6 0 0,0 0-28 0 0,0 0-7 0 0,0 0-6 0 0,0 0-17 0 0,0 0-68 0 0,-1 1-32 0 0,-15 35 1026 0 0,1 1 0 0 0,-5 19-1414 0 0,0 3 571 0 0,5-18 177 0 0,-4 27-748 0 0,16-57 27 0 0,-10 48 118 0 0,-2-2 0 0 0,-18 40-145 0 0,-59 126 208 0 0,87-208-193 0 0,1 0 1 0 0,0 0-1 0 0,1 0 0 0 0,0 8-15 0 0,-1 2 15 0 0,3-21 45 0 0,1 3 12 0 0,0-6-68 0 0,0 0 1 0 0,0-1-1 0 0,0 1 0 0 0,0-1 1 0 0,1 1-1 0 0,-1 0 0 0 0,0-1 0 0 0,0 1 1 0 0,0-1-1 0 0,1 1 0 0 0,-1-1 1 0 0,0 1-1 0 0,0-1 0 0 0,1 1 0 0 0,-1-1 1 0 0,0 1-1 0 0,1 0-4 0 0,1 1 10 0 0,4 6 33 0 0,-4-7-39 0 0,-1 0 0 0 0,1 1 0 0 0,0-1 1 0 0,0 0-1 0 0,0 0 0 0 0,0 0 1 0 0,1 0-1 0 0,-1 0 0 0 0,0 0 0 0 0,2 0-4 0 0,25 4 60 0 0,-13-3-26 0 0,44 7-7 0 0,1-2-27 0 0,33 4 107 0 0,-58-5-81 0 0,-17-2 56 0 0,13 1-82 0 0,-26-4 18 0 0,1-1 0 0 0,0 0 0 0 0,0 0 0 0 0,0-1 0 0 0,0 0 0 0 0,4-1-18 0 0,-10 2 2 0 0,10-2 43 0 0,0-1 1 0 0,-1 0 0 0 0,1 0-1 0 0,-1-1 1 0 0,0 0 0 0 0,0-1 0 0 0,5-4-46 0 0,-6 3 53 0 0,0-1 0 0 0,0 0 1 0 0,-1-1-1 0 0,6-7-53 0 0,-10 11-134 0 0,0-1-1 0 0,0 1 1 0 0,-1-1-1 0 0,0 0 1 0 0,0-1-1 0 0,0 1 0 0 0,-1 0 1 0 0,0-1-1 0 0,2-4 135 0 0,-4 9-554 0 0,0 1-785 0 0,0 0-336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30.9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0 146 2303 0 0,'0'0'391'0'0,"0"0"800"0"0,0 0 346 0 0,0 0 67 0 0,0 0-88 0 0,0 0-440 0 0,0 0-196 0 0,0 0-43 0 0,0 0-25 0 0,0 0-84 0 0,0 0-37 0 0,0 0-10 0 0,0 0-15 0 0,0 0-62 0 0,0 0-27 0 0,2-1-8 0 0,25-8 524 0 0,-13 4-526 0 0,0 1 0 0 0,4-1-567 0 0,19-4 1599 0 0,26-11-1599 0 0,13-3 594 0 0,-46 16-528 0 0,-7 0 32 0 0,12-1-98 0 0,28-3-74 0 0,61-9-285 0 0,-110 18-261 0 0,1 0 0 0 0,1-2 620 0 0,11-4-3801 0 0,-26 8-2085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31.3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46 149 3679 0 0,'-1'-1'284'0'0,"-15"-14"4147"0"0,-12-7-4431 0 0,27 21 765 0 0,1 1-145 0 0,0 0-32 0 0,0 0-16 0 0,0 0-49 0 0,0 0-19 0 0,0 0-7 0 0,0 0-10 0 0,2 0-40 0 0,10-1-79 0 0,0 1 1 0 0,-1 1 0 0 0,1 0-1 0 0,-1 0 1 0 0,3 2-369 0 0,5 0 1015 0 0,11 0-1015 0 0,24-4 1802 0 0,0-1 0 0 0,47-10-1802 0 0,-87 11 183 0 0,52-8 662 0 0,-1-3 1 0 0,39-13-846 0 0,0-6 326 0 0,-75 23-307 0 0,0 1 0 0 0,0 1 0 0 0,7 1-19 0 0,-3 3-1194 0 0,-16 2-105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8:35.6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8 0 16583 0 0,'0'0'0'0'0,"-1"2"1576"0"0,-1 1-2193 0 0,0-1 981 0 0,1 0-928 0 0,0-1 440 0 0,1 0-11669 0 0,-1 0 6875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25.94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6 1160 6335 0 0,'0'0'142'0'0,"0"0"22"0"0,0 0 10 0 0,0 0 42 0 0,0 2 170 0 0,-3 16 2755 0 0,2-16-2798 0 0,1-2-30 0 0,0 2-8 0 0,-2 16 519 0 0,2-16-568 0 0,0-2-1 0 0,0 0-7 0 0,0 0-7 0 0,0 0-1 0 0,0 0-2 0 0,0 0-13 0 0,0 0-8 0 0,0 0-1 0 0,0 0-4 0 0,0 0-16 0 0,0 0-4 0 0,0 0 0 0 0,0 0-4 0 0,0 0-17 0 0,0 0-10 0 0,1-2-1 0 0,6-19 205 0 0,0-1 0 0 0,1-11-365 0 0,4-17 206 0 0,9-42-14 0 0,-2 9 64 0 0,0-1-101 0 0,3-4-17 0 0,-12 41 121 0 0,3 1 0 0 0,2-2-259 0 0,3-8 29 0 0,-11 32-17 0 0,1 0 0 0 0,3-5-12 0 0,0 3 0 0 0,-5 10 0 0 0,7-10 0 0 0,-8 16 0 0 0,-1 2 11 0 0,3 1 32 0 0,1 3-22 0 0,3 3 22 0 0,-1 5-21 0 0,0 4 26 0 0,-7-5-36 0 0,1 1 0 0 0,-1 0-1 0 0,0 0 1 0 0,0 0 0 0 0,-1 0-1 0 0,1 0 1 0 0,-1 1 0 0 0,0-1-1 0 0,1 1-11 0 0,3 12 50 0 0,-1-1 0 0 0,-1 1-50 0 0,2 3 85 0 0,9 41 68 0 0,-6-22-62 0 0,15 68 1 0 0,12 47 13 0 0,-28-127-99 0 0,2-2 0 0 0,0 1 1 0 0,1-1-1 0 0,12 18-6 0 0,-8-17 11 0 0,-5-11 74 0 0,-7-12-63 0 0,-1-2 4 0 0,0 0 54 0 0,-2-1 0 0 0,0 0-76 0 0,0 0-1 0 0,0 0 1 0 0,1 1-1 0 0,-1-1 1 0 0,0 0-1 0 0,0 0 1 0 0,0 0-1 0 0,1 0 1 0 0,-1 0-1 0 0,0 0 1 0 0,0 0-1 0 0,0 0 1 0 0,0 0-1 0 0,1 0 1 0 0,-1 1-1 0 0,0-1 1 0 0,0 0-1 0 0,0 0 1 0 0,0 0-1 0 0,0 0 1 0 0,0 1-1 0 0,1-1 1 0 0,-1 0-1 0 0,0 0 1 0 0,0 0-1 0 0,0 0 1 0 0,0 1-4 0 0,0-1-7 0 0,0 0 1 0 0,0 0 0 0 0,0 1 0 0 0,0-1-1 0 0,1 0 1 0 0,-1 0 0 0 0,0 0-1 0 0,0 1 1 0 0,0-1 0 0 0,0 0 0 0 0,0 0-1 0 0,1 0 1 0 0,-1 0 0 0 0,0 1-1 0 0,0-1 1 0 0,0 0 0 0 0,1 0 0 0 0,-1 0-1 0 0,0 0 1 0 0,0 0 0 0 0,1 0 0 0 0,-1 0-1 0 0,0 1 1 0 0,0-1 0 0 0,0 0-1 0 0,1 0 1 0 0,-1 0 0 0 0,0 0 0 0 0,0 0-1 0 0,1 0 1 0 0,-1 0 0 0 0,0 0-1 0 0,0 0 1 0 0,1 0 0 0 0,-1-1 6 0 0,2 1 16 0 0,0 0 1 0 0,0-1-1 0 0,0 0 0 0 0,0 1 1 0 0,0-1-1 0 0,0 0 0 0 0,0 0 1 0 0,0 0-1 0 0,0 0 0 0 0,-1 0 1 0 0,1-1-1 0 0,0 1 0 0 0,-1-1 1 0 0,1 1-1 0 0,0-2-16 0 0,1 0 45 0 0,-1-1-1 0 0,1 0 1 0 0,-1 0-1 0 0,0 0 1 0 0,0 0 0 0 0,-1 0-1 0 0,2-3-44 0 0,12-47 285 0 0,-2-1 0 0 0,0-13-285 0 0,-1 4 188 0 0,10-26-188 0 0,45-115 373 0 0,-45 142-216 0 0,15-47 155 0 0,0-13 148 0 0,-28 91-304 0 0,-7 24-226 0 0,3-10-168 0 0,0-1-1 0 0,-1 0 0 0 0,0 0 0 0 0,-2 0 0 0 0,0-4 239 0 0,-2 23-1032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27.59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25 869 3223 0 0,'0'2'240'0'0,"-2"18"-68"0"0,2-18 464 0 0,-1 0 192 0 0,-5 22 4695 0 0,-3 24-5523 0 0,9-45 239 0 0,-1 10 808 0 0,0 2 685 0 0,0-14-305 0 0,0-7 556 0 0,-1-12-1722 0 0,1 1-1 0 0,2-1 1 0 0,-1 1 0 0 0,3-8-261 0 0,-1-6 170 0 0,9-89 750 0 0,13-55-920 0 0,9 1 800 0 0,-25 132-782 0 0,-1 5 55 0 0,2 1-1 0 0,1-1 1 0 0,6-8-73 0 0,-14 38-20 0 0,0 2-1 0 0,1-1 1 0 0,0 0-1 0 0,1 1 1 0 0,-1-1-1 0 0,1 1 1 0 0,0 0-1 0 0,4-4 21 0 0,0 2 0 0 0,2 4 0 0 0,1 2 0 0 0,-1 4 0 0 0,-6-2 4 0 0,0 2 0 0 0,0-1 0 0 0,0 0 1 0 0,0 1-1 0 0,-1 0 0 0 0,1 0 0 0 0,-1 0 0 0 0,0 0 0 0 0,1 0 0 0 0,-1 1 0 0 0,-1-1 0 0 0,1 1 0 0 0,-1 0 0 0 0,1 0 1 0 0,-1 0-1 0 0,1 2-4 0 0,5 11 71 0 0,-1 1 1 0 0,0 0-1 0 0,0 5-71 0 0,4 23 530 0 0,-1 1-1 0 0,2 47-529 0 0,-2-17-40 0 0,22 109-61 0 0,-20-131 78 0 0,3 1 0 0 0,7 15 23 0 0,-13-48 16 0 0,2-1 0 0 0,0 1 0 0 0,1-2 0 0 0,11 16-16 0 0,-17-31 14 0 0,-1 0 0 0 0,1 0 0 0 0,0 0 0 0 0,0-1 0 0 0,1 0 0 0 0,0 0 0 0 0,0-1 0 0 0,3 3-14 0 0,-5-5 10 0 0,-1 1 0 0 0,1-1 0 0 0,-1 1 0 0 0,1-1 0 0 0,0-1 0 0 0,0 1 0 0 0,0-1 0 0 0,1 1-10 0 0,-4-2 22 0 0,1 1 0 0 0,-1-1 1 0 0,0 0-1 0 0,0 0 0 0 0,0 0 0 0 0,0 0 0 0 0,0-1 0 0 0,0 1 0 0 0,0 0 0 0 0,0-1 1 0 0,0 1-1 0 0,0-1 0 0 0,0 0 0 0 0,0 0 0 0 0,0 0 0 0 0,0 0 0 0 0,0 0 1 0 0,-1 0-1 0 0,1 0 0 0 0,0-1 0 0 0,-1 1 0 0 0,1-1 0 0 0,-1 1 0 0 0,1-1 0 0 0,-1 1 1 0 0,1-2-23 0 0,0-2 9 0 0,0 0 0 0 0,0 0 0 0 0,0 0 0 0 0,0 0 1 0 0,-1-1-1 0 0,0 1 0 0 0,0-1 0 0 0,0 0-9 0 0,1-4 48 0 0,24-158 530 0 0,-12 68-93 0 0,15-46-485 0 0,-8 65 138 0 0,12-47 60 0 0,-4 20 143 0 0,34-80-341 0 0,-60 179 26 0 0,1 0-1 0 0,0 0 0 0 0,0 1 0 0 0,1-1 0 0 0,0 1 0 0 0,0 0 0 0 0,1 1 0 0 0,0-1 0 0 0,1 1 0 0 0,3-4-25 0 0,-6 10 64 0 0,2-2-63 0 0,-5 3-70 0 0,0 1-112 0 0,0 4-439 0 0,0-1 1 0 0,0 0 0 0 0,0 1 0 0 0,0-1-1 0 0,-1 1 1 0 0,1 3 619 0 0,-4 7-7411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138 785 455 0 0,'0'0'1458'0'0,"0"0"171"0"0,2 1 71 0 0,2 7-160 0 0,-2-6-741 0 0,2 5 82 0 0,0 2-185 0 0,-4-7-551 0 0,1 0 305 0 0,-1-1 4 0 0,5 12 1952 0 0,-4-9 202 0 0,-5-10-2055 0 0,-2-5-290 0 0,1 0-1 0 0,0 0 1 0 0,1-1 0 0 0,-1-6-263 0 0,-9-48 630 0 0,10 47-510 0 0,-8-21 111 0 0,1 1-54 0 0,2 3 103 0 0,-2-2-280 0 0,-6-21 128 0 0,1 2 10 0 0,7 28 47 0 0,-3-23-185 0 0,6 28 66 0 0,4 16-28 0 0,0-1-1 0 0,-1-7-37 0 0,0-2 54 0 0,3 18-54 0 0,0 0 0 0 0,0 0 1 0 0,0 0-1 0 0,0-1 0 0 0,0 1 1 0 0,0 0-1 0 0,0 0 0 0 0,0 0 1 0 0,0-1-1 0 0,0 1 0 0 0,0 0 1 0 0,0 0-1 0 0,0 0 0 0 0,0-1 1 0 0,0 1-1 0 0,0 0 0 0 0,0 0 1 0 0,0 0-1 0 0,0-1 0 0 0,0 1 1 0 0,0 0-1 0 0,1 0 0 0 0,-1 0 1 0 0,0 0-1 0 0,0-1 0 0 0,0 1 1 0 0,0 0-1 0 0,0 0 1 0 0,1 0-1 0 0,-1 0 0 0 0,0-1 0 0 0,1 1 0 0 0,1 0 0 0 0,-1 1 0 0 0,0-1 0 0 0,1 0 0 0 0,-1 0 0 0 0,0 0 0 0 0,1 1 0 0 0,-1-1 0 0 0,0 1 0 0 0,0-1 0 0 0,1 1 0 0 0,-1-1 0 0 0,1 1 0 0 0,17 11 0 0 0,-19-12 0 0 0,47 33 69 0 0,22 22-69 0 0,-19-15-5 0 0,4 0 5 0 0,-19-18-36 0 0,1-2 0 0 0,14 4 36 0 0,-41-20 0 0 0,0 0 0 0 0,1-1 0 0 0,0 0 0 0 0,0 0 0 0 0,3 0 0 0 0,-7-2 0 0 0,0-1 0 0 0,-1 1 0 0 0,1-1 0 0 0,0 0 0 0 0,0 0 0 0 0,0-1 0 0 0,0 0 0 0 0,-1 0 0 0 0,6-1 0 0 0,-9 1 3 0 0,0 0 1 0 0,-1 0-1 0 0,1 1 0 0 0,0-1 1 0 0,-1 0-1 0 0,1 0 0 0 0,-1-1 0 0 0,1 1 1 0 0,-1 0-1 0 0,0-1 0 0 0,0 1 1 0 0,1 0-1 0 0,-1-1 0 0 0,0 1 0 0 0,0-1 1 0 0,0 0-1 0 0,0 1 0 0 0,-1-1 0 0 0,1 0 1 0 0,0 1-1 0 0,-1-1 0 0 0,1 0 1 0 0,-1 0-1 0 0,0 0 0 0 0,0 0 0 0 0,1 1 1 0 0,-1-1-1 0 0,0 0 0 0 0,0 0-3 0 0,-1-6 20 0 0,1 0 0 0 0,-1-1-1 0 0,-1 1 1 0 0,0 0 0 0 0,0 0 0 0 0,0 0-20 0 0,-10-24 73 0 0,-1 0 1 0 0,-2 1 0 0 0,-1 0 0 0 0,-3-2-74 0 0,-27-53 182 0 0,11 16-65 0 0,-5-18-53 0 0,36 81-64 0 0,1 2-57 0 0,3 4-231 0 0,0 1-63 0 0,0 0-1 0 0,0 0-210 0 0,0 0-886 0 0,0 0-382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1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7367 0 0,'0'0'568'0'0,"0"0"-302"0"0,0 0 118 0 0,1-1 89 0 0,0-4 20 0 0,-1 4 46 0 0,0 1 178 0 0,0 0 78 0 0,0 0 18 0 0,0 0-49 0 0,0 0-218 0 0,2 2-98 0 0,14 20 1278 0 0,14 24-1726 0 0,-4-6 563 0 0,-12-17-297 0 0,0 1 1 0 0,-1 1-1 0 0,-2 0 0 0 0,6 18-266 0 0,5 23 795 0 0,1 19-795 0 0,-4 3 363 0 0,-4-1-1 0 0,1 55-362 0 0,-7-20 50 0 0,-9-113-289 0 0,1-1 0 0 0,-1 1 1 0 0,-1-1-1 0 0,0 5 239 0 0,1-12-1195 0 0,0-1-3007 0 0,0 0-1288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29.595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97 762 1839 0 0,'0'2'134'0'0,"-10"21"2155"0"0,2-1 0 0 0,0 2-1 0 0,-2 15-2288 0 0,7-24 1142 0 0,0-1-1 0 0,1 1 0 0 0,1 13-1141 0 0,1-27 488 0 0,0 7 76 0 0,1-6 2396 0 0,3-8-1428 0 0,0-2-1321 0 0,-1 0-1 0 0,0 0 1 0 0,-1 0 0 0 0,0 0-1 0 0,1-4-210 0 0,2-12 294 0 0,90-294 991 0 0,-72 250-1127 0 0,33-91 212 0 0,24-66 2 0 0,-76 214-326 0 0,-2 5-22 0 0,0 1 1 0 0,0 0 0 0 0,0 0-1 0 0,1-1-24 0 0,-3 5 60 0 0,2 1 0 0 0,4-3-37 0 0,-5 3-21 0 0,-1 0 1 0 0,1 0-1 0 0,-1 0 0 0 0,1 0 1 0 0,-1 0-1 0 0,0 0 1 0 0,1 0-1 0 0,-1 1 1 0 0,1-1-1 0 0,-1 0 0 0 0,1 0 1 0 0,-1 0-1 0 0,1 1 1 0 0,-1-1-1 0 0,0 0 0 0 0,1 0 1 0 0,-1 1-1 0 0,1-1 1 0 0,-1 0-1 0 0,0 1 0 0 0,1-1-2 0 0,0 1 3 0 0,2 2 2 0 0,1 0-1 0 0,-1 0 0 0 0,0 0 1 0 0,0 1-1 0 0,0-1 0 0 0,0 1 1 0 0,-1 0-1 0 0,1-1 1 0 0,-1 1-1 0 0,0 0 0 0 0,0 1 1 0 0,0 0-5 0 0,3 11 37 0 0,0 0 1 0 0,2 12-38 0 0,-2-8 8 0 0,50 221 148 0 0,-30-123-104 0 0,-4-36-20 0 0,3-1 0 0 0,4 3-32 0 0,14 43 75 0 0,-38-119-31 0 0,-4-8-36 0 0,1 0 0 0 0,-1 0 0 0 0,0 0-1 0 0,0 1 1 0 0,0-1 0 0 0,0 0-1 0 0,0 0 1 0 0,1 1 0 0 0,-1-1 0 0 0,0 0-1 0 0,0 0 1 0 0,0 0 0 0 0,0 1-1 0 0,0-1 1 0 0,0 0 0 0 0,0 1 0 0 0,0-1-1 0 0,0 0 1 0 0,0 0 0 0 0,0 1 0 0 0,0-1-8 0 0,7-6 166 0 0,-4 3-142 0 0,0 1 1 0 0,-1-1-1 0 0,0 0 0 0 0,0 0 0 0 0,0-1 1 0 0,0 1-1 0 0,0 0 0 0 0,0-1 0 0 0,-1 1 1 0 0,0-1-1 0 0,0 1 0 0 0,0-2-24 0 0,3-10 85 0 0,-1 0 0 0 0,0-6-85 0 0,-1 5 46 0 0,16-94 105 0 0,5 1 0 0 0,4 1 0 0 0,16-30-151 0 0,-16 62 1 0 0,10-29 62 0 0,-24 66-45 0 0,1 1 0 0 0,2 1-1 0 0,5-7-17 0 0,-12 26 22 0 0,-9 16 31 0 0,0 4 0 0 0,-36 124-41 0 0,25-85-13 0 0,-5 5 46 0 0,-10 21-45 0 0,0-2 19 0 0,-114 337 45 0 0,79-189-64 0 0,55-187 0 0 0,1-17 0 0 0,5-9 1 0 0,0 1 0 0 0,-1-1 0 0 0,1 0 0 0 0,-1 1 0 0 0,1-1 0 0 0,-1 0 0 0 0,1 0-1 0 0,-1 0 1 0 0,1 1 0 0 0,-1-1 0 0 0,1 0 0 0 0,-1 0 0 0 0,1 0 0 0 0,-1 0 0 0 0,1 0 0 0 0,-1 0 0 0 0,1 0 0 0 0,-1 0 0 0 0,1 0-1 0 0,-1 0 1 0 0,0 0 0 0 0,1 0 0 0 0,-1-1 0 0 0,1 1 0 0 0,-1 0 0 0 0,1 0 0 0 0,0 0 0 0 0,-1-1 0 0 0,1 1 0 0 0,-1 0-1 0 0,1-1 1 0 0,-1 1 0 0 0,1 0 0 0 0,0-1 0 0 0,-1 1-1 0 0,-1-2 5 0 0,0 0 1 0 0,0 0-1 0 0,0 0 0 0 0,1-1 1 0 0,-1 1-1 0 0,0-1-5 0 0,-3-6 7 0 0,1 0-1 0 0,0 0 0 0 0,0 0 1 0 0,1-1-1 0 0,-1-6-6 0 0,-2-9 32 0 0,0-16-32 0 0,-7-79 0 0 0,0-53 0 0 0,9 102 0 0 0,-1 4 0 0 0,-1-34 0 0 0,1 43 0 0 0,-3-1 0 0 0,-4-12 0 0 0,10 61 0 0 0,1 6 0 0 0,-3-18-3 0 0,-1-1-1 0 0,-1 1 0 0 0,-2-3 4 0 0,7 25-2 0 0,1-1-1 0 0,0 1 1 0 0,0-1-1 0 0,0 1 1 0 0,0 0-1 0 0,0-1 1 0 0,-1 1-1 0 0,1 0 1 0 0,0-1-1 0 0,0 1 1 0 0,-1 0-1 0 0,1-1 1 0 0,0 1-1 0 0,0 0 1 0 0,-1 0-1 0 0,1-1 1 0 0,-1 1 2 0 0,1 0-1 0 0,-1 0 0 0 0,1 0 1 0 0,-1 0-1 0 0,1-1 0 0 0,-1 1 1 0 0,1 1-1 0 0,-1-1 0 0 0,1 0 0 0 0,-1 0 1 0 0,1 0-1 0 0,-1 0 0 0 0,1 0 1 0 0,-1 0-1 0 0,1 0 0 0 0,-1 1 1 0 0,-2 0-2 0 0,-1 1 0 0 0,1 0 1 0 0,0 0-1 0 0,0 0 0 0 0,0 1 0 0 0,0-1 0 0 0,1 1 0 0 0,-1 0 0 0 0,0-1 0 0 0,1 1 1 0 0,0 0-1 0 0,0 0 0 0 0,0 1 0 0 0,0-1 0 0 0,0 0 0 0 0,1 1 2 0 0,-5 10-11 0 0,1 0 0 0 0,0 1-1 0 0,0 5 12 0 0,3-15 0 0 0,-19 75 0 0 0,-3-1 0 0 0,-26 53 0 0 0,-18 1 0 0 0,31-65 0 0 0,-25 41 0 0 0,29-55 0 0 0,-11 29 0 0 0,43-79 15 0 0,1-2-24 0 0,-1-1 0 0 0,0 1-1 0 0,1-1 1 0 0,-1 0-1 0 0,0 1 1 0 0,0-1 0 0 0,1 0-1 0 0,-1 0 1 0 0,0 1 0 0 0,-1-1-1 0 0,1 1 10 0 0,-1-1-452 0 0,2-1-137 0 0,0 0-914 0 0,2-2-3765 0 0,5-11-1616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9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127 927 6391 0 0,'0'0'291'0'0,"0"0"-4"0"0,0 3-187 0 0,0-1-3 0 0,-1 2-63 0 0,1 0 4524 0 0,-1-5-4469 0 0,1 0 1 0 0,-1 0-1 0 0,0 0 0 0 0,1 0 1 0 0,-1-1-1 0 0,0 1 1 0 0,1 0-1 0 0,-2 0-89 0 0,-2-5 214 0 0,-6-16 160 0 0,1 0-1 0 0,0 0 1 0 0,2-1 0 0 0,1 0-1 0 0,1-1-373 0 0,-8-29 356 0 0,-6-19 658 0 0,-8-74-1014 0 0,22 104 102 0 0,2 0 0 0 0,1-1 0 0 0,3-24-102 0 0,1 54 0 0 0,2 2 0 0 0,3 3 0 0 0,-6 7 0 0 0,-1 1 0 0 0,1 0 0 0 0,0-1 0 0 0,-1 1 0 0 0,1-1 0 0 0,0 1 0 0 0,-1 0 0 0 0,1 0 0 0 0,0 0 0 0 0,0-1 0 0 0,-1 1 0 0 0,2 0 0 0 0,1 0 5 0 0,0 0 0 0 0,0 1 0 0 0,0-1 0 0 0,0 1 0 0 0,0 0 0 0 0,0 0 0 0 0,0 0 0 0 0,0 0 0 0 0,0 0 0 0 0,0 0 0 0 0,-1 1 0 0 0,4 1-5 0 0,4 4 2 0 0,0 1 0 0 0,5 4-2 0 0,30 30 38 0 0,27 32-38 0 0,18 18 26 0 0,3 1-26 0 0,-74-74 65 0 0,1-2-1 0 0,0 0 0 0 0,1-1 1 0 0,5 2-65 0 0,-24-17 31 0 0,1 0 0 0 0,-1 1 1 0 0,0-1-1 0 0,0 0 1 0 0,1 0-1 0 0,-1 0 0 0 0,0 0 1 0 0,1-1-1 0 0,-1 1 1 0 0,1-1-1 0 0,-1 1 1 0 0,2-1-32 0 0,-3 0 23 0 0,1 0 1 0 0,-1 0 0 0 0,0 0 0 0 0,0-1 0 0 0,1 1 0 0 0,-1 0 0 0 0,0-1 0 0 0,0 1 0 0 0,1-1 0 0 0,-1 1 0 0 0,0-1-1 0 0,0 0 1 0 0,0 1 0 0 0,0-1 0 0 0,0 0 0 0 0,0 0 0 0 0,0 0 0 0 0,0 0 0 0 0,0 0 0 0 0,0 0 0 0 0,-1 0-1 0 0,1 0 1 0 0,0 0 0 0 0,0-1-24 0 0,2-3 84 0 0,-1 0 0 0 0,0-1 0 0 0,0 1 0 0 0,-1-1 0 0 0,1 1 0 0 0,-1-1 0 0 0,0 1 0 0 0,-1-5-84 0 0,1-4 212 0 0,-1-1 0 0 0,-2-13-212 0 0,-6-31 414 0 0,-3 1 1 0 0,-9-24-415 0 0,18 76 18 0 0,-13-42 114 0 0,2 8-25 0 0,-42-126 219 0 0,42 127-276 0 0,5 18-39 0 0,-8-27 42 0 0,4 18-195 0 0,11 28-54 0 0,1 2-553 0 0,0 0-239 0 0,0 0-48 0 0,0 0-11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0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3 403 2759 0 0,'0'0'419'0'0,"0"0"716"0"0,0 0 311 0 0,0 0 68 0 0,0 0-106 0 0,0 0-498 0 0,0 0-218 0 0,0 0-41 0 0,0 0-26 0 0,0 0-70 0 0,0 0-38 0 0,0 0-5 0 0,0 0-10 0 0,0 0-45 0 0,0 0-17 0 0,0 0-7 0 0,0 0-17 0 0,-1 3-66 0 0,0 10-48 0 0,0 0 0 0 0,1 0 1 0 0,1 0-1 0 0,0 0 0 0 0,1 0 1 0 0,0 0-1 0 0,3 9-302 0 0,8 24 329 0 0,11 22-329 0 0,-9-26 253 0 0,-5-14-44 0 0,1 0-1 0 0,1 0 1 0 0,13 19-209 0 0,-21-41 26 0 0,11 20 202 0 0,7 6-228 0 0,-16-24 35 0 0,0-1 0 0 0,1 0-1 0 0,-1 0 1 0 0,1 0 0 0 0,8 5-35 0 0,-14-12 5 0 0,0 1 0 0 0,0 0 1 0 0,0-1-1 0 0,-1 1 1 0 0,1-1-1 0 0,0 1 1 0 0,0-1-1 0 0,0 0 1 0 0,0 1-1 0 0,0-1 0 0 0,0 0 1 0 0,0 0-1 0 0,0 1 1 0 0,0-1-1 0 0,0 0 1 0 0,0 0-1 0 0,0 0 0 0 0,0 0 1 0 0,0-1-1 0 0,0 1 1 0 0,0 0-1 0 0,0 0 1 0 0,0 0-1 0 0,0-1 1 0 0,0 1-1 0 0,0-1 0 0 0,1 1-5 0 0,-1-2 18 0 0,1 1 0 0 0,0-1-1 0 0,0 0 1 0 0,0 1-1 0 0,-1-1 1 0 0,1 0-1 0 0,-1 0 1 0 0,0 0-1 0 0,1 0 1 0 0,-1 0 0 0 0,0-1-18 0 0,3-5 57 0 0,-1-1 0 0 0,0 1 0 0 0,-1 0 0 0 0,1-1 0 0 0,-2 1 0 0 0,1-1 0 0 0,-1 0 0 0 0,-1-6-57 0 0,0-14 243 0 0,-4-29-243 0 0,1 5 31 0 0,1 12-7 0 0,0 6 12 0 0,2-21-36 0 0,0 54 0 0 0,0 0 0 0 0,1-1 0 0 0,-1 1 0 0 0,1 0 0 0 0,-1 0 0 0 0,1 0 0 0 0,0 0 0 0 0,0 0 0 0 0,-1 0 0 0 0,2 0 0 0 0,-1 0 0 0 0,0 0 0 0 0,0 0 0 0 0,1 0 0 0 0,-1 0 0 0 0,0 2 0 0 0,0-1 0 0 0,0 0 0 0 0,0 0 0 0 0,0 1 0 0 0,0-1 0 0 0,0 0 0 0 0,0 1 0 0 0,0-1 0 0 0,1 1 0 0 0,-1-1 0 0 0,0 1 0 0 0,0 0 0 0 0,0-1 0 0 0,1 1 0 0 0,-1 0 0 0 0,0 0 0 0 0,0 0 0 0 0,1 0 0 0 0,-1 0 0 0 0,0 0 0 0 0,0 0 0 0 0,0 1 0 0 0,1-1 0 0 0,-1 0 0 0 0,0 1 0 0 0,0-1 0 0 0,1 1 0 0 0,5 2 0 0 0,0 1 0 0 0,0 0 0 0 0,0 0 0 0 0,-1 0 0 0 0,5 5 0 0 0,30 27 0 0 0,-26-22 0 0 0,3 3-2 0 0,141 125-60 0 0,-154-137 62 0 0,3 1 0 0 0,-1 1 0 0 0,1-1 0 0 0,0-1 0 0 0,1 1 0 0 0,-1-2 0 0 0,8 4 0 0 0,-14-7 0 0 0,-1-1 0 0 0,1 0 0 0 0,-1 1 0 0 0,0-1-1 0 0,1 0 1 0 0,-1 0 0 0 0,1 0 0 0 0,-1 0 0 0 0,1 0 0 0 0,-1 0 0 0 0,1 0-1 0 0,-1 0 1 0 0,1-1 0 0 0,-1 1 0 0 0,0-1 0 0 0,1 1 0 0 0,-1-1 0 0 0,0 1 0 0 0,1-1-1 0 0,-1 0 1 0 0,0 1 0 0 0,0-1 0 0 0,1 0 0 0 0,-1 0 0 0 0,0 0 0 0 0,0 0-1 0 0,0 0 1 0 0,0 0 0 0 0,0-1 0 0 0,-1 1 0 0 0,1 0 0 0 0,0 0 0 0 0,0-1 0 0 0,2-4 3 0 0,-1 0 1 0 0,1 0 0 0 0,-1 0 0 0 0,0 0 0 0 0,0 0 0 0 0,0-7-4 0 0,1-5 99 0 0,-2-1 0 0 0,0 0 0 0 0,-1 1-1 0 0,0-1 1 0 0,-2 0 0 0 0,-3-14-99 0 0,-4-15 486 0 0,-3 1 0 0 0,-2-1-486 0 0,1 10 321 0 0,-2 0 1 0 0,-2 1-1 0 0,-1 0 0 0 0,-2 2 1 0 0,-1 0-1 0 0,-2 2 0 0 0,-1 0 1 0 0,-8-5-322 0 0,17 21 46 0 0,0 2 1 0 0,-2 0 0 0 0,-11-8-47 0 0,7 7 9 0 0,17 13-128 0 0,2 2-48 0 0,1-1 0 0 0,0 1 1 0 0,-1 0-1 0 0,1 0 0 0 0,0 0 0 0 0,0-1 1 0 0,0 1-1 0 0,0-1 0 0 0,0 1 0 0 0,-1-2 167 0 0,-1-3-965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4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471 1 1839 0 0,'0'0'240'0'0,"0"0"335"0"0,0 0 141 0 0,0 0 27 0 0,0 0-38 0 0,0 0-188 0 0,0 0-79 0 0,0 0-20 0 0,0 0 0 0 0,0 0 4 0 0,0 0 2 0 0,0 0 0 0 0,0 0-14 0 0,0 0-62 0 0,-2 2-27 0 0,-9 9 140 0 0,2 1 0 0 0,-6 9-461 0 0,-5 6 391 0 0,-3 6 9 0 0,2 1 0 0 0,2 0 0 0 0,-6 16-400 0 0,4-7 249 0 0,0 0 344 0 0,-11 15-593 0 0,-23 42 1286 0 0,-30 78-1286 0 0,79-166 40 0 0,-20 47 281 0 0,1 1-1 0 0,-5 27-320 0 0,24-64 71 0 0,0 1-1 0 0,1 0 0 0 0,2-1 0 0 0,0 1 0 0 0,2 0 1 0 0,1 1-1 0 0,0-1 0 0 0,3 6-70 0 0,1 0 34 0 0,1 1 1 0 0,2-1-1 0 0,1 0 0 0 0,1 0 0 0 0,2-1 1 0 0,1 0-1 0 0,9 14-34 0 0,-7-15 22 0 0,2-2 0 0 0,1 1 0 0 0,3 0-22 0 0,-15-19-9 0 0,2-1 0 0 0,-1 0 0 0 0,1 0 0 0 0,0 0 0 0 0,0-1 0 0 0,0 0 0 0 0,1-1 0 0 0,0 0 1 0 0,1 0-1 0 0,-1 0 0 0 0,1-1 0 0 0,2 1 9 0 0,-6-4-106 0 0,0 0 1 0 0,0 0 0 0 0,0 0 0 0 0,0 0 0 0 0,0-1-1 0 0,0 1 1 0 0,0-1 0 0 0,0-1 0 0 0,0 1 0 0 0,0-1-1 0 0,0 0 106 0 0,14-4-1092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5183 0 0,'0'0'234'0'0,"0"0"60"0"0,0 0 112 0 0,0 0 46 0 0,0 0 10 0 0,3-1-28 0 0,50-25 1300 0 0,16-3-1734 0 0,-53 24 216 0 0,-1 1 0 0 0,1 0 0 0 0,0 1 0 0 0,0 1 0 0 0,15 0-216 0 0,-22 2 108 0 0,0 0-1 0 0,1 1 1 0 0,-1 0-1 0 0,0 1 0 0 0,0 0 1 0 0,0 1-1 0 0,0-1 1 0 0,0 2-1 0 0,4 1-107 0 0,-9-3 32 0 0,-1 0 1 0 0,1 0-1 0 0,-1 1 1 0 0,0-1-1 0 0,1 1 1 0 0,-1-1-1 0 0,0 1 0 0 0,-1 0 1 0 0,1 0-1 0 0,0 0 1 0 0,-1 1-1 0 0,0-1 0 0 0,0 1 1 0 0,0-1-1 0 0,0 1 1 0 0,0 0-1 0 0,-1 0 1 0 0,0-1-1 0 0,0 1 0 0 0,0 0 1 0 0,0 0-1 0 0,0 3-32 0 0,0 2 96 0 0,-1-1 0 0 0,0 0 0 0 0,0 0 0 0 0,-1 1 0 0 0,0-1 0 0 0,-1 0 0 0 0,1 0 0 0 0,-1 0 0 0 0,-1 0 0 0 0,-2 6-96 0 0,-6 8 327 0 0,-1 0-1 0 0,-10 15-326 0 0,6-12 291 0 0,-1 6-291 0 0,15-27 54 0 0,-3 3-33 0 0,4-2 22 0 0,3 8-33 0 0,0-7-10 0 0,0-1 0 0 0,1 0 0 0 0,-1 0 0 0 0,1 0 0 0 0,0 0 0 0 0,1 0 0 0 0,-1 0 0 0 0,1-1 0 0 0,0 0 0 0 0,0 0 0 0 0,0 0 0 0 0,0 0 0 0 0,1 0 0 0 0,1 0 0 0 0,0 1 0 0 0,0 0 1 0 0,-1 1-1 0 0,1-1 0 0 0,-1 1 0 0 0,0 0 0 0 0,-1 1 0 0 0,1-1 0 0 0,-1 1 1 0 0,-1 0-1 0 0,1 0 0 0 0,-1 0 0 0 0,0 1 0 0 0,-1-1 0 0 0,0 1 0 0 0,0-1 0 0 0,0 1 1 0 0,-1 5-1 0 0,0-4 7 0 0,0 0 1 0 0,-1 1 0 0 0,0-1 0 0 0,-1 0-1 0 0,0 0 1 0 0,-1 0 0 0 0,1 0 0 0 0,-2 0-1 0 0,1 0 1 0 0,-1 0 0 0 0,-1-1-1 0 0,0 0 1 0 0,0 1 0 0 0,-5 6-8 0 0,-1 1 179 0 0,-2-1 0 0 0,0 0 0 0 0,-1-1-1 0 0,0 0 1 0 0,-1-1 0 0 0,-5 4-179 0 0,1-3 192 0 0,10-6-100 0 0,-1-1-1 0 0,-1 1 1 0 0,0-2-1 0 0,1 0 0 0 0,-2 0 1 0 0,1-1-1 0 0,-7 3-91 0 0,11-6 34 0 0,-1 0 0 0 0,1-1-1 0 0,-1 0 1 0 0,1 0 0 0 0,-1 0-1 0 0,-2-1-33 0 0,6 0 12 0 0,0 0 0 0 0,-1 0 0 0 0,1-1 0 0 0,-1 0-1 0 0,1 1 1 0 0,0-1 0 0 0,-1-1 0 0 0,1 1 0 0 0,0 0 0 0 0,0-1-1 0 0,0 1 1 0 0,-2-2-12 0 0,-5-6 0 0 0,7 6-142 0 0,0 0 0 0 0,0-1 0 0 0,1 0 0 0 0,-1 1 0 0 0,1-1 0 0 0,0 0 0 0 0,0 0 0 0 0,1-1 0 0 0,-1 1 0 0 0,1 0 0 0 0,-1 0 0 0 0,1-2 142 0 0,1 4-3626 0 0,0 2-1116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 1839 0 0,'16'12'83'0'0,"-5"-2"-6"0"0,-6-4-121 0 0,-1-1-1 0 0,-1 1 1 0 0,1-1-1 0 0,-1 1 1 0 0,1 3 44 0 0,-1-2 639 0 0,0 1 1 0 0,0 0-1 0 0,-1 0 1 0 0,0 0-1 0 0,-1 1 1 0 0,1 6-640 0 0,-2-5 588 0 0,0 0 1 0 0,0 0 0 0 0,-1 0-1 0 0,0 0 1 0 0,0-1 0 0 0,-1 1-1 0 0,-1 0 1 0 0,0-1-1 0 0,-3 10-588 0 0,-5 3 537 0 0,0 0 0 0 0,-1-1 0 0 0,-2-1-1 0 0,-8 11-536 0 0,-20 21 1093 0 0,-3-1-1093 0 0,5-5 243 0 0,-12 15 60 0 0,39-49-776 0 0,0 1 1 0 0,0-2-1 0 0,-6 4 473 0 0,17-13-4776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21 314 3223 0 0,'0'0'143'0'0,"-2"-2"-3"0"0,-6-6-111 0 0,1-2 107 0 0,6 8-5 0 0,1 1-1 0 0,-1 0 0 0 0,1-1 0 0 0,-1 1 0 0 0,1 0 1 0 0,0-1-1 0 0,0 1 0 0 0,0-1 0 0 0,0 1 0 0 0,0 0 0 0 0,0-1 1 0 0,0 1-1 0 0,0 0 0 0 0,0-1 0 0 0,1 1 0 0 0,-1-1 1 0 0,1 1-1 0 0,-1 0 0 0 0,1-1 0 0 0,-1 1 0 0 0,1 0 0 0 0,0-1-130 0 0,5-11 607 0 0,-4 4-492 0 0,1 1-1 0 0,1 0 1 0 0,-1 0 0 0 0,2 0-1 0 0,-1 0 1 0 0,1 0 0 0 0,0 1-1 0 0,0 0 1 0 0,1 0 0 0 0,0 1-1 0 0,0-1-114 0 0,16-15 254 0 0,2 2 0 0 0,0 0 0 0 0,1 2 0 0 0,1 0 0 0 0,1 2 0 0 0,20-10-254 0 0,-39 23 66 0 0,0 0 0 0 0,0 0-1 0 0,0 1 1 0 0,1 0 0 0 0,-1 1-1 0 0,0-1 1 0 0,1 1 0 0 0,-1 1-1 0 0,1 0 1 0 0,-1 0 0 0 0,1 1-1 0 0,-1 0 1 0 0,1 0 0 0 0,-1 1-1 0 0,0 0 1 0 0,0 1 0 0 0,0-1-1 0 0,0 2 1 0 0,0-1 0 0 0,3 3-66 0 0,-7-4 10 0 0,1 1 0 0 0,-1 1 1 0 0,0-1-1 0 0,0 1 1 0 0,0-1-1 0 0,0 1 0 0 0,-1 0 1 0 0,0 0-1 0 0,1 1 1 0 0,-1 1-11 0 0,1 1 26 0 0,0-1 0 0 0,-1 2 0 0 0,0-1 1 0 0,0 0-1 0 0,-1 1 0 0 0,1 5-26 0 0,0 3 58 0 0,-1 0 1 0 0,-1 0-1 0 0,0 0 1 0 0,-1 1-1 0 0,-1-1 1 0 0,-2 9-59 0 0,-1 4 170 0 0,-2-1-1 0 0,-1 0 1 0 0,-4 9-170 0 0,-34 81 420 0 0,23-69-232 0 0,-3 0 1 0 0,-2-1-1 0 0,-2-2 0 0 0,-16 18-188 0 0,21-33 438 0 0,-19 16-438 0 0,14-15 616 0 0,-3 6-616 0 0,28-33 91 0 0,0 0 1 0 0,0-1-1 0 0,-4 3-91 0 0,6-5 128 0 0,2-2-34 0 0,0 0-20 0 0,0 0-2 0 0,0 0 4 0 0,0 0 16 0 0,3-1 4 0 0,28-8 30 0 0,0 2 0 0 0,16-2-126 0 0,6 3 13 0 0,11-2 50 0 0,62-16-63 0 0,-25 2 152 0 0,-91 19-578 0 0,0-1 0 0 0,0 0 0 0 0,0 0 0 0 0,0-1 0 0 0,3-2 426 0 0,-6 3-454 0 0,6-2-506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0 7831 0 0,'2'2'603'0'0,"6"7"-430"0"0,-1-1 1 0 0,0 1-1 0 0,0 0 0 0 0,-1 1 1 0 0,0 0-1 0 0,-1 0 1 0 0,0 0-1 0 0,1 4-173 0 0,-2-5 236 0 0,-1 0 0 0 0,-1 0 1 0 0,1 1-1 0 0,-2-1 0 0 0,1 1 0 0 0,-1-1 1 0 0,-1 1-1 0 0,0 0 0 0 0,0-1 0 0 0,-1 4-236 0 0,-1 3 276 0 0,-2-1-1 0 0,1 0 0 0 0,-2 0 0 0 0,0 0 1 0 0,-1-1-1 0 0,0 1 0 0 0,-1-1-275 0 0,-16 27 1189 0 0,-20 25-1189 0 0,25-39 172 0 0,-80 107 521 0 0,57-80-634 0 0,27-37-947 0 0,6-9-2714 0 0,6-7-1444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3223 0 0,'0'0'358'0'0,"0"0"292"0"0,0 0 136 0 0,0 0 22 0 0,0 0-51 0 0,0 0-240 0 0,0 0-107 0 0,1 2-24 0 0,1 0-262 0 0,-1-1-79 0 0,0 0 1 0 0,-1 0-1 0 0,1 0 0 0 0,-1-1 1 0 0,1 1-1 0 0,-1 0 0 0 0,1 0 1 0 0,-1 0-1 0 0,1 0 1 0 0,-1 0-1 0 0,0 0 0 0 0,0 0 1 0 0,1 0-1 0 0,-1 0-45 0 0,6 27 799 0 0,0 0 0 0 0,-1 10-799 0 0,4 62 1220 0 0,-7-74-925 0 0,0 18 372 0 0,-2 0-1 0 0,-1 0 1 0 0,-7 32-667 0 0,-5 11 1448 0 0,-12 30-1448 0 0,-36 116 1216 0 0,57-218-1157 0 0,-7 25 34 0 0,7-29-29 0 0,3-9-42 0 0,1-2-180 0 0,0 0-76 0 0,0 0-694 0 0,0 0-2838 0 0,0 0-1218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1 919 0 0,'0'3'67'0'0,"-37"140"7521"0"0,6-24-4739 0 0,-4 19-655 0 0,10-44-1197 0 0,21-78-888 0 0,1 0 1 0 0,0 0-1 0 0,1 0 0 0 0,1 0 1 0 0,1 0-1 0 0,0 1 0 0 0,2 6-109 0 0,-2-21 59 0 0,0-2-50 0 0,10 2-456 0 0,-8-1 340 0 0,-2-1 66 0 0,0 1-1 0 0,1-1 1 0 0,-1 0 0 0 0,0 0 0 0 0,0 0 0 0 0,0 0 0 0 0,1 0 0 0 0,-1 0 0 0 0,0 0 0 0 0,0 0-1 0 0,1 0 1 0 0,-1 0 0 0 0,0 0 0 0 0,0 0 0 0 0,0 0 0 0 0,1 0 0 0 0,-1-1 0 0 0,0 1 0 0 0,0 0 0 0 0,0 0-1 0 0,0 0 1 0 0,1 0 0 0 0,-1 0 41 0 0,11-7-3450 0 0,-1-2-1072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3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0 852 6479 0 0,'0'0'298'0'0,"0"0"-10"0"0,0 0-98 0 0,0 0 290 0 0,0 0 148 0 0,0 0 32 0 0,0 0-30 0 0,2-1-146 0 0,44-13 875 0 0,0 1 0 0 0,14-1-1359 0 0,-3 4 441 0 0,70-13 526 0 0,-97 15-578 0 0,1-1 0 0 0,-1-2 0 0 0,8-5-389 0 0,1 0 285 0 0,-2 1-65 0 0,-1-1-1 0 0,13-11-219 0 0,-42 23 32 0 0,-1-1 0 0 0,1 0 0 0 0,-1 0 0 0 0,-1-1 0 0 0,1 1 0 0 0,-1-1 0 0 0,0 0 0 0 0,0-1 0 0 0,3-5-32 0 0,5-12 197 0 0,0 0 0 0 0,1-8-197 0 0,6-11 99 0 0,-16 35-80 0 0,0 1 0 0 0,0 0-1 0 0,1 0 1 0 0,4-5-19 0 0,-6 11 43 0 0,9 4-4 0 0,-9 1-17 0 0,-1-2-1 0 0,2 3 43 0 0,0 0-1 0 0,0 0 1 0 0,0 1-1 0 0,-1-1 0 0 0,1 1 1 0 0,-1 0-1 0 0,-1 0 1 0 0,2 4-64 0 0,4 12 474 0 0,2 20-474 0 0,-1-10 178 0 0,7 29 44 0 0,1 2 170 0 0,11 25-392 0 0,-21-69 59 0 0,1-1 1 0 0,1 0 0 0 0,1 1-60 0 0,-6-13 35 0 0,0 0-1 0 0,0 0 1 0 0,1 0-1 0 0,0 0 1 0 0,0-1-1 0 0,0 1 1 0 0,1-1 0 0 0,0-1-1 0 0,4 4-34 0 0,-8-7 15 0 0,-1 0 1 0 0,1 0-1 0 0,-1-1 0 0 0,1 1 0 0 0,0 0 0 0 0,-1-1 0 0 0,1 1 1 0 0,0-1-1 0 0,-1 0 0 0 0,1 1 0 0 0,0-1 0 0 0,0 0 1 0 0,-1 0-1 0 0,1 0 0 0 0,0 0 0 0 0,0-1 0 0 0,-1 1 1 0 0,1 0-1 0 0,0-1 0 0 0,-1 1 0 0 0,1-1 0 0 0,0 0 0 0 0,-1 1 1 0 0,1-1-1 0 0,-1 0 0 0 0,1 0 0 0 0,-1 0 0 0 0,1 0 1 0 0,-1 0-1 0 0,0 0 0 0 0,1-1 0 0 0,-1 1 0 0 0,0 0 0 0 0,0-1 1 0 0,0 1-1 0 0,0-1-15 0 0,6-11 58 0 0,-1 1 1 0 0,0-1-1 0 0,-1-1 1 0 0,-1 1-1 0 0,2-6-58 0 0,12-71 336 0 0,-13 65-311 0 0,2-21-12 0 0,2-12 20 0 0,-7 49-29 0 0,0-1 1 0 0,1 1 0 0 0,0 0-1 0 0,4-7-4 0 0,-1 7 0 0 0,-6 8 0 0 0,0 1 0 0 0,1-1 0 0 0,-1 1 0 0 0,0-1 0 0 0,1 1 0 0 0,-1 0 0 0 0,1-1 0 0 0,-1 1 0 0 0,0 0 0 0 0,1-1 0 0 0,-1 1 0 0 0,1 0 0 0 0,-1 0 0 0 0,1-1 0 0 0,11 1-12 0 0,-1 4-36 0 0,-7-1 42 0 0,-1-1-1 0 0,1 1 0 0 0,-1 0 1 0 0,1 1-1 0 0,-1-1 1 0 0,0 0-1 0 0,-1 1 1 0 0,1 0-1 0 0,1 2 7 0 0,5 10-86 0 0,6 13 86 0 0,-12-22-5 0 0,15 34-79 0 0,-1 6 84 0 0,11 24-34 0 0,-21-58 34 0 0,2-2 0 0 0,-7-10 0 0 0,-1 0 0 0 0,1 0 0 0 0,-1 1 0 0 0,1-1 0 0 0,-1 0 0 0 0,1-1 0 0 0,0 1 0 0 0,-1 0 0 0 0,1 0 0 0 0,0-1 0 0 0,-1 1 0 0 0,1-1 0 0 0,0 1 0 0 0,0-1 0 0 0,0 0 0 0 0,0 0 0 0 0,-1 0 0 0 0,1 0 0 0 0,0 0 0 0 0,0 0 0 0 0,0 0 0 0 0,0-1 0 0 0,-1 1 0 0 0,1-1 0 0 0,0 1 0 0 0,0-1 0 0 0,-1 0 0 0 0,1 0 0 0 0,0 1 0 0 0,-1-1 0 0 0,1 0 0 0 0,-1-1 0 0 0,1 1 0 0 0,0-1 0 0 0,2-1 0 0 0,0-1 0 0 0,-1 0 0 0 0,1 0 0 0 0,-1 0 0 0 0,0 0 0 0 0,0 0 0 0 0,0-1 0 0 0,0 0 0 0 0,-1 1 0 0 0,0-1 0 0 0,1-4 0 0 0,7-24 47 0 0,-1 0 0 0 0,-1-4-47 0 0,-6 23 18 0 0,0 0 0 0 0,-1 0 0 0 0,-1 0 0 0 0,0 0 1 0 0,-1-1-1 0 0,-1-5-18 0 0,1 11 27 0 0,-1 1 0 0 0,0-1 0 0 0,-1 1 0 0 0,0 0 0 0 0,0-1 0 0 0,0 1 0 0 0,-1 1 0 0 0,-4-6-27 0 0,5 9 11 0 0,0 1 1 0 0,0 0-1 0 0,0-1 0 0 0,-1 1 1 0 0,1 1-1 0 0,-1-1 0 0 0,0 0 1 0 0,1 1-1 0 0,-1 0 0 0 0,-1 0 1 0 0,1 0-12 0 0,-17-9 46 0 0,15 6-36 0 0,-1 0-22 0 0,6 4-10 0 0,1 1 21 0 0,-1 0-1 0 0,1 0 0 0 0,0-1 1 0 0,0 1-1 0 0,-1 0 1 0 0,1 0-1 0 0,0-1 0 0 0,0 1 1 0 0,-1 0-1 0 0,1 0 0 0 0,0-1 1 0 0,0 1-1 0 0,0 0 0 0 0,0-1 1 0 0,-1 1-1 0 0,1 0 0 0 0,0 0 1 0 0,0-1-1 0 0,0 1 0 0 0,0 0 1 0 0,0-1-1 0 0,0 1 0 0 0,0-1 1 0 0,0 1 1 0 0,-2-10-52 0 0,1 6 47 0 0,1-1 0 0 0,0 1-1 0 0,0 0 1 0 0,0-1 0 0 0,0 1 0 0 0,1-1 0 0 0,0 1 0 0 0,0 0 0 0 0,0 0-1 0 0,0-1 1 0 0,0 1 0 0 0,1 0 0 0 0,1-1 5 0 0,5-11-34 0 0,0 0 0 0 0,8-9 34 0 0,-9 13-4 0 0,5-9-5 0 0,-1-1 0 0 0,-1-1 0 0 0,0-2 9 0 0,13-30-26 0 0,-15 38 19 0 0,2-5 6 0 0,1 1 0 0 0,1 0 0 0 0,1 0 0 0 0,1 0 1 0 0,-8 14 11 0 0,0 2 42 0 0,-6 5-52 0 0,0 0 1 0 0,0 0-1 0 0,0 0 0 0 0,0 0 1 0 0,0 0-1 0 0,0 0 0 0 0,0 0 1 0 0,0-1-1 0 0,0 1 0 0 0,0 0 0 0 0,1 0 1 0 0,-1 0-1 0 0,0 0 0 0 0,0 0 1 0 0,0 0-1 0 0,0 0 0 0 0,0 0 1 0 0,0 0-1 0 0,0 0 0 0 0,0 0 0 0 0,0 0 1 0 0,0 0-1 0 0,0 0 0 0 0,0 0 1 0 0,1 0-1 0 0,-1 0 0 0 0,0 0 1 0 0,0 0-1 0 0,0 0 0 0 0,0 0 1 0 0,0 0-1 0 0,0 0 0 0 0,0 1 0 0 0,0-1 1 0 0,0 0-1 0 0,0 0 0 0 0,0 0 1 0 0,0 0-1 0 0,0 0 0 0 0,1 0 1 0 0,-1 0-2 0 0,5 4 9 0 0,1 0 1 0 0,-1 0 0 0 0,0 0 0 0 0,0 1 0 0 0,0 0 0 0 0,-1 0 0 0 0,0 0 0 0 0,2 4-10 0 0,8 12 52 0 0,7 18-52 0 0,3 3 61 0 0,4 7-87 0 0,15 38 26 0 0,-29-57-116 0 0,1 4-136 0 0,-6-12-553 0 0,11 17 805 0 0,2 3-805 0 0,-15-26 14 0 0,1-2 1 0 0,0 1 0 0 0,1-1-1 0 0,10 11 791 0 0,-14-18-1650 0 0,-5-7 444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0 185 4143 0 0,'0'0'319'0'0,"3"-2"-100"0"0,8-2 799 0 0,0-1 1 0 0,10-1-1019 0 0,18-7 1623 0 0,17-11 2323 0 0,34-21-3946 0 0,-62 30 526 0 0,-1 2 0 0 0,1 2 0 0 0,1 0 0 0 0,0 2 0 0 0,13-2-526 0 0,14-2 344 0 0,-49 12-395 0 0,0 0 0 0 0,0 1 0 0 0,0-1 0 0 0,0 2 0 0 0,3-1 51 0 0,-8 0-223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7367 0 0,'0'0'334'0'0,"0"0"-1"0"0,1 2-213 0 0,1 5 60 0 0,0-1 0 0 0,-1 1 0 0 0,0 0 1 0 0,0 0-1 0 0,-1 0 0 0 0,0 0 0 0 0,0 0 0 0 0,-1 0 0 0 0,0 5-180 0 0,-32 153 3238 0 0,-6 35-860 0 0,29-146-1944 0 0,3-18 18 0 0,-3 31-452 0 0,3-12 110 0 0,7-50-62 0 0,1 5-24 0 0,-1-7 3 0 0,0-3-130 0 0,0 0-66 0 0,0 0-699 0 0,0 0-2880 0 0,0 0-1235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2303 0 0,'0'0'102'0'0,"0"0"158"0"0,0 0 582 0 0,0 0 256 0 0,0 0 48 0 0,0 0-96 0 0,0 0-433 0 0,0 0-192 0 0,3-2-38 0 0,2 0-234 0 0,0 0 0 0 0,0 0 0 0 0,0 1 1 0 0,1-1-1 0 0,-1 1 0 0 0,1 0 0 0 0,-1 1 0 0 0,1-1 0 0 0,-1 1 0 0 0,1 0 0 0 0,-1 1 1 0 0,1-1-1 0 0,4 2-153 0 0,17 4 451 0 0,0 1 1 0 0,-1 1 0 0 0,0 2 0 0 0,0 1-1 0 0,23 13-451 0 0,-37-17 104 0 0,0 1-1 0 0,0 0 0 0 0,-1 1 0 0 0,0 0 1 0 0,-1 1-1 0 0,0 0 0 0 0,0 1 0 0 0,-1 0 1 0 0,-1 0-1 0 0,0 1 0 0 0,0 0 1 0 0,-1 1-1 0 0,0 1-103 0 0,5 12 164 0 0,-1 2-1 0 0,-1-1 1 0 0,-1 1 0 0 0,-2 1 0 0 0,4 25-164 0 0,-6-19 204 0 0,-2 0 0 0 0,-1 0-1 0 0,-2 1 1 0 0,-3 27-204 0 0,-4-6 388 0 0,-2 1-1 0 0,-9 27-387 0 0,7-45 194 0 0,-2 0 0 0 0,-2-1 0 0 0,-1-1 0 0 0,-16 25-194 0 0,-90 141 469 0 0,121-203-466 0 0,-85 123-78 0 0,69-101-519 0 0,3-4-385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40 1375 0 0,'1'-2'251'0'0,"1"-8"514"0"0,-1 8 225 0 0,-1 2 46 0 0,0-2-47 0 0,2-20 3244 0 0,-2 20-3723 0 0,0 2-78 0 0,0 0-31 0 0,0 0-8 0 0,-1 3-14 0 0,-5 22 108 0 0,2-1-1 0 0,1 1 1 0 0,0 17-487 0 0,0-3 337 0 0,-2 10 28 0 0,-23 322 1478 0 0,9-48-1317 0 0,5-131-305 0 0,13-181-210 0 0,0-1 20 0 0,1 0 0 0 0,0 0 0 0 0,0 0 0 0 0,1-1 1 0 0,1 5-32 0 0,-2-14 3 0 0,0 0 0 0 0,0 1 0 0 0,0-1 0 0 0,0 1 1 0 0,0-1-1 0 0,0 1 0 0 0,1-1 0 0 0,-1 0 0 0 0,0 1 1 0 0,0-1-1 0 0,0 1 0 0 0,0-1 0 0 0,1 0 0 0 0,-1 1 0 0 0,0-1 1 0 0,0 1-1 0 0,1-1 0 0 0,-1 0 0 0 0,0 1 0 0 0,1-1-3 0 0,-1 0-111 0 0,0 0 0 0 0,0 0 0 0 0,1 1-1 0 0,-1-1 1 0 0,0 0 0 0 0,0 0-1 0 0,0 0 1 0 0,0 0 0 0 0,0 1-1 0 0,0-1 1 0 0,1 0 0 0 0,-1 0 0 0 0,0 1-1 0 0,0-1 1 0 0,0 0 0 0 0,0 0-1 0 0,0 0 1 0 0,0 1 0 0 0,0-1 0 0 0,0 0-1 0 0,0 0 1 0 0,0 1 0 0 0,0-1 111 0 0,0 0-1218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0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9439 0 0,'-1'3'432'0'0,"-6"15"-259"0"0,0 1-1 0 0,2 0 0 0 0,0 1 0 0 0,1 0 1 0 0,0 4-173 0 0,0 56 1197 0 0,2 0 0 0 0,8 54-1197 0 0,-5-112 396 0 0,2 1 0 0 0,4 21-396 0 0,-5-37 87 0 0,0 0 1 0 0,0 1 0 0 0,1-1 0 0 0,-1-1 0 0 0,2 1-1 0 0,-1 0 1 0 0,1-1 0 0 0,0 1 0 0 0,0-1 0 0 0,5 5-88 0 0,-6-8 34 0 0,0 0 1 0 0,0-1-1 0 0,0 1 1 0 0,1-1 0 0 0,-1 0-1 0 0,0 0 1 0 0,1 0-1 0 0,0 0 1 0 0,-1 0 0 0 0,1-1-1 0 0,0 0 1 0 0,0 0 0 0 0,0 0-1 0 0,0 0 1 0 0,-1 0-1 0 0,1-1 1 0 0,0 0 0 0 0,0 0-1 0 0,0 0 1 0 0,0 0-1 0 0,0-1 1 0 0,0 1 0 0 0,0-1-1 0 0,1-1-34 0 0,11-2 121 0 0,0-2-1 0 0,-1 0 0 0 0,0-1 1 0 0,0 0-1 0 0,3-4-120 0 0,-17 11 2 0 0,24-15 121 0 0,0-1 0 0 0,0-2 0 0 0,0-2-123 0 0,68-61 161 0 0,-17 14-43 0 0,24-14-376 0 0,-70 55 52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0 2303 0 0,'0'0'280'0'0,"0"0"336"0"0,0 0 148 0 0,0 0 32 0 0,0 0-44 0 0,0 0-200 0 0,0 0-82 0 0,0 0-20 0 0,-2 1-6 0 0,0 0-330 0 0,0 0-1 0 0,0 0 0 0 0,-1 0 1 0 0,1 0-1 0 0,0 1 0 0 0,0-1 1 0 0,0 1-1 0 0,0 0 0 0 0,0-1 1 0 0,1 1-1 0 0,-1 0 0 0 0,0 1-113 0 0,-3 4 288 0 0,0 1-1 0 0,-4 8-287 0 0,-7 16 395 0 0,1 0 1 0 0,0 8-396 0 0,-21 68 566 0 0,-45 182 824 0 0,44-128-4 0 0,-10 131-1386 0 0,24-76 356 0 0,19-159-233 0 0,4 0 1 0 0,5 44-124 0 0,-1-75 23 0 0,1 0 1 0 0,1 0-1 0 0,1 0 1 0 0,1-1-1 0 0,2 0-23 0 0,-4-9-11 0 0,2-1-1 0 0,8 14 12 0 0,-11-22-10 0 0,0-1 0 0 0,0 1 0 0 0,1-1 0 0 0,0 0-1 0 0,0 0 1 0 0,4 2 10 0 0,-5-5-144 0 0,0 0 0 0 0,1-1 0 0 0,0 1 0 0 0,0-1 0 0 0,0 0 0 0 0,0-1 0 0 0,0 1 0 0 0,0-1 0 0 0,1 0 0 0 0,-1-1 0 0 0,1 1 0 0 0,-1-1 0 0 0,1-1 0 0 0,-1 1 144 0 0,13-3-4404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29 3223 0 0,'0'0'328'0'0,"0"0"168"0"0,0 0 75 0 0,0 0 18 0 0,0 0-21 0 0,0 0-100 0 0,0 0-41 0 0,0 0-10 0 0,3-1-17 0 0,7-4-118 0 0,1 1 0 0 0,0 0 0 0 0,0 0 0 0 0,0 1 0 0 0,0 0 0 0 0,1 1 0 0 0,-1 1 0 0 0,10-1-282 0 0,-17 2 87 0 0,1 1-1 0 0,0 0 1 0 0,0 0-1 0 0,0 0 1 0 0,-1 1-1 0 0,1 0 1 0 0,-1-1-1 0 0,1 1 1 0 0,0 2-87 0 0,-3-4 36 0 0,2 3 20 0 0,-1-1 1 0 0,1 1-1 0 0,-1 0 1 0 0,1 0-1 0 0,-1 0 0 0 0,0 1 1 0 0,0-1-1 0 0,0 1 0 0 0,1 2-56 0 0,-2-4 38 0 0,-2-1-17 0 0,1 0 0 0 0,-1 0 0 0 0,1 0 0 0 0,0 0 0 0 0,-1 0 0 0 0,1 0 0 0 0,-1 0 1 0 0,0 0-1 0 0,1 0 0 0 0,-1 0 0 0 0,0 0 0 0 0,0 0 0 0 0,0 0 0 0 0,0 1-21 0 0,1 2 57 0 0,0 3 57 0 0,1 0 0 0 0,-1-1 0 0 0,-1 1 1 0 0,1 0-1 0 0,-1 0 0 0 0,0-1 0 0 0,-1 1 0 0 0,0 0 0 0 0,0 0 0 0 0,0-1 0 0 0,-1 1 0 0 0,0 0 0 0 0,0-1-114 0 0,-10 21 452 0 0,0-1 0 0 0,-8 11-452 0 0,-6 10 181 0 0,20-36-138 0 0,0 0 0 0 0,-1-1-1 0 0,0 0 1 0 0,-1-1 0 0 0,0 1-1 0 0,-4 2-42 0 0,3-2 0 0 0,9-9-1 0 0,-1-1 1 0 0,1 0-1 0 0,-1 1 0 0 0,1-1 0 0 0,0 1 0 0 0,0-1 0 0 0,-1 1 0 0 0,1 0 0 0 0,0-1 0 0 0,0 1 1 0 0,0-1-1 0 0,0 1 0 0 0,0-1 0 0 0,-1 1 0 0 0,1-1 0 0 0,0 1 0 0 0,0 0 0 0 0,1 0 1 0 0,-1 0-6 0 0,1 1-1 0 0,0-1 0 0 0,0 0 1 0 0,-1 1-1 0 0,1-1 0 0 0,0 0 0 0 0,0 0 1 0 0,1 0-1 0 0,-1 0 0 0 0,0 0 1 0 0,0 0-1 0 0,1 0 0 0 0,-1 0 1 0 0,2 1 6 0 0,21 10-68 0 0,-18-9 51 0 0,28 13-15 0 0,-21-10 11 0 0,1 0 1 0 0,-1 1 0 0 0,-1 1 0 0 0,1 0-1 0 0,5 5 21 0 0,-6-2 15 0 0,1 1-1 0 0,-1 0 0 0 0,-1 1 0 0 0,5 6-14 0 0,-10-11 14 0 0,-1 0 0 0 0,-1 0-1 0 0,0 0 1 0 0,0 0 0 0 0,0 1-1 0 0,-1-1 1 0 0,0 1 0 0 0,-1 0-1 0 0,1 2-13 0 0,-1 0 107 0 0,-1 0 0 0 0,0 0 0 0 0,-1 1 0 0 0,0-1 0 0 0,0 1 0 0 0,-1-1 0 0 0,-1 0 0 0 0,0 1 0 0 0,-1-1 0 0 0,0 0-107 0 0,-2 6 256 0 0,-2-1-1 0 0,0 1 1 0 0,-1-1 0 0 0,0-1 0 0 0,-1 0-1 0 0,-2 2-255 0 0,-2 2 366 0 0,0-1-1 0 0,-1-1 1 0 0,-1 0 0 0 0,-1 0-1 0 0,-16 12-365 0 0,28-26 32 0 0,-1 1-1 0 0,0-1 1 0 0,0 0-1 0 0,-1 0 0 0 0,1-1 1 0 0,0 1-1 0 0,-1-1 1 0 0,0 0-1 0 0,1-1 1 0 0,-1 1-1 0 0,0-1 0 0 0,0 0 1 0 0,0-1-1 0 0,0 0 1 0 0,0 1-1 0 0,0-2 1 0 0,1 1-1 0 0,-1-1 0 0 0,0 0 1 0 0,0 0-1 0 0,-5-2-31 0 0,5 1-31 0 0,0 0 1 0 0,0 0-1 0 0,0-1 0 0 0,-1-1 31 0 0,-4-1-135 0 0,0 2-251 0 0,9 2-107 0 0,2 1-726 0 0,0 0-2973 0 0,0 0-1268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1375 0 0,'2'2'107'0'0,"11"14"754"0"0,9 14-861 0 0,-14-18 1378 0 0,-1 0 1 0 0,0 0 0 0 0,0 1 0 0 0,-2 0 0 0 0,2 5-1379 0 0,1 10 2641 0 0,2 19-2641 0 0,-8-36 269 0 0,-1 0 0 0 0,0 0-1 0 0,-1 0 1 0 0,-1 0 0 0 0,1 0 0 0 0,-2 0 0 0 0,1 0-1 0 0,-2 0 1 0 0,-2 7-269 0 0,-6 18 690 0 0,-2-1 0 0 0,-5 5-690 0 0,18-39 10 0 0,-69 147 702 0 0,68-145-1502 0 0,1-3-3002 0 0,0 0-1282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71 214 6447 0 0,'0'0'499'0'0,"0"-2"-328"0"0,0-6-140 0 0,-1 2 150 0 0,1 0 1 0 0,1 0-1 0 0,-1 0 0 0 0,1 0 0 0 0,0 0 0 0 0,0 0 0 0 0,0 0 0 0 0,1 0 0 0 0,1-2-181 0 0,1-1 196 0 0,0 0 1 0 0,0 1-1 0 0,1-1 1 0 0,0 1-1 0 0,0 0 0 0 0,1 0 1 0 0,0 1-1 0 0,0 0 1 0 0,0 0-1 0 0,4-2-196 0 0,-8 7 43 0 0,8-6 245 0 0,0 0-1 0 0,0 1 1 0 0,1 0-1 0 0,0 1 1 0 0,5-2-288 0 0,-13 7 48 0 0,0 0 0 0 0,0 0 0 0 0,0 0 0 0 0,0 0 0 0 0,0 0 0 0 0,0 1 0 0 0,1-1 0 0 0,-1 1 0 0 0,0 0 0 0 0,0 0 0 0 0,0 0-1 0 0,1 1 1 0 0,-1-1 0 0 0,0 1 0 0 0,0-1 0 0 0,0 1 0 0 0,0 0 0 0 0,0 0 0 0 0,0 1 0 0 0,0-1 0 0 0,0 0 0 0 0,0 1 0 0 0,-1 0 0 0 0,1 0-48 0 0,1 1 30 0 0,1 1 0 0 0,-1 0-1 0 0,0 0 1 0 0,-1 0 0 0 0,1 1 0 0 0,-1-1 0 0 0,0 1-1 0 0,0-1 1 0 0,0 1 0 0 0,0 2-30 0 0,1 1 41 0 0,-1 0-1 0 0,0 1 1 0 0,-1 0-1 0 0,0-1 1 0 0,0 1-1 0 0,-1 1-40 0 0,1 16 183 0 0,-1 0 0 0 0,-1 0-1 0 0,-5 26-182 0 0,1-16 195 0 0,-2 0 0 0 0,-2-1-1 0 0,-1 0 1 0 0,-1 0-1 0 0,-8 13-194 0 0,-5 6 321 0 0,-2-1 0 0 0,-32 49-321 0 0,-73 104 561 0 0,117-188-510 0 0,0 0 0 0 0,-2 1-51 0 0,6-7 41 0 0,22-16 24 0 0,72-30-107 0 0,-46 18-9 0 0,0 2 0 0 0,38-10 51 0 0,6 3 26 0 0,39-8 2 0 0,-102 27-36 0 0,-10 0-2347 0 0,0 0 0 0 0,5-1 2355 0 0,0-2-5168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0 8951 0 0,'0'0'407'0'0,"0"0"-6"0"0,1 3-257 0 0,8 14 170 0 0,-2-1 0 0 0,0 2-1 0 0,-1-1 1 0 0,-1 1-1 0 0,-1 0 1 0 0,0 0 0 0 0,-2 0-1 0 0,0 0 1 0 0,0 1-1 0 0,-2 10-313 0 0,-3 1 909 0 0,-1 0 0 0 0,-7 25-909 0 0,-20 57 1382 0 0,15-68-1110 0 0,-2-1 0 0 0,-2 0 0 0 0,-3 0-272 0 0,2-2-821 0 0,20-39 218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3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253 42 1375 0 0,'0'0'66'0'0,"1"-2"-8"0"0,0-3 603 0 0,-1 4-109 0 0,0 0-1 0 0,1 0 0 0 0,-1 0 1 0 0,0 0-1 0 0,0-1 0 0 0,0 1 1 0 0,0 0-1 0 0,0 0 0 0 0,0 0 1 0 0,0 0-1 0 0,-1-1 0 0 0,1 1 1 0 0,0 0-1 0 0,-1 0 1 0 0,1 0-1 0 0,-1 0 0 0 0,1 0 1 0 0,-1 0-1 0 0,1 0 0 0 0,-2-1-551 0 0,1 1 97 0 0,0 0 0 0 0,-1 0-1 0 0,1 0 1 0 0,-1 0 0 0 0,0 0-1 0 0,1 0 1 0 0,-1 0 0 0 0,0 1-1 0 0,1-1 1 0 0,-1 1 0 0 0,0-1-1 0 0,0 1 1 0 0,1 0 0 0 0,-1-1-1 0 0,0 1 1 0 0,0 0 0 0 0,0 0-1 0 0,1 0 1 0 0,-1 1 0 0 0,0-1-1 0 0,0 0 1 0 0,0 1 0 0 0,1-1-1 0 0,-1 1 1 0 0,0 0 0 0 0,1-1-1 0 0,-1 1 1 0 0,0 0 0 0 0,1 0-1 0 0,-2 1-96 0 0,-8 6 477 0 0,1 0-1 0 0,1 0 0 0 0,-9 10-476 0 0,12-12 125 0 0,-7 8 77 0 0,0 0 0 0 0,1 1 0 0 0,1 0 0 0 0,0 1 0 0 0,1 1 0 0 0,1 0 0 0 0,-7 15-202 0 0,7-8 54 0 0,0-1 0 0 0,1 1 0 0 0,2 1 0 0 0,0-1 0 0 0,-1 19-54 0 0,6-26 25 0 0,0 0 1 0 0,0 0-1 0 0,2 0 0 0 0,0-1 0 0 0,1 1 1 0 0,1 0-1 0 0,1-1 0 0 0,5 17-25 0 0,-7-27-4 0 0,0 0 0 0 0,1 0 0 0 0,0 0 0 0 0,0 0 0 0 0,1 0 0 0 0,0-1 0 0 0,0 1 0 0 0,0-1 0 0 0,5 5 4 0 0,-6-8-2 0 0,0 1 0 0 0,0-1 0 0 0,0 1 0 0 0,0-1 0 0 0,0 0 0 0 0,0 0 0 0 0,1-1 0 0 0,-1 1 0 0 0,1-1 0 0 0,-1 1 0 0 0,1-1 0 0 0,0 0 0 0 0,-1-1 0 0 0,1 1 0 0 0,0 0 0 0 0,0-1 0 0 0,0 0 0 0 0,0 0 2 0 0,8-1-5 0 0,1-1 0 0 0,-1-1 1 0 0,1 1-1 0 0,10-6 5 0 0,8-3-389 0 0,9-6 389 0 0,-30 13-566 0 0,-1-1-1 0 0,0 0 0 0 0,-1-1 1 0 0,1 0-1 0 0,-1 0 0 0 0,0-1 1 0 0,5-5 566 0 0,7-12-5594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0 3223 0 0,'0'0'388'0'0,"0"0"420"0"0,0 0 184 0 0,0 0 38 0 0,0 0-68 0 0,-1 3-316 0 0,-9 30 206 0 0,1 0 1 0 0,2 1-1 0 0,2-1 1 0 0,1 1-1 0 0,0 26-852 0 0,-12 215 2587 0 0,13-228-2266 0 0,-15 91 389 0 0,2-18-256 0 0,2-6-62 0 0,4-34 70 0 0,3 4-462 0 0,6-32 158 0 0,4-53-307 0 0,2-3-155 0 0,1 0 0 0 0,-1 0 0 0 0,0 0 0 0 0,-1-1 1 0 0,1 0-1 0 0,-1 0 0 0 0,0 0 0 0 0,0 0 0 0 0,0-1 0 0 0,0-2 304 0 0,9-13-1488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6647 0 0,'0'0'300'0'0,"0"0"0"0"0,0 3-192 0 0,2 23 796 0 0,-1 1 0 0 0,-1 0 0 0 0,-3 11-904 0 0,-12 84 2889 0 0,6-57-1766 0 0,6-43-778 0 0,-2 13 182 0 0,2 1 1 0 0,1-1 0 0 0,2 32-528 0 0,3-47 158 0 0,3 8-158 0 0,-5-26-68 0 0,-1-2-552 0 0,0 0-247 0 0,0 0-48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1 219 1839 0 0,'2'-1'418'0'0,"15"-6"2796"0"0,0-1 0 0 0,2-2-3214 0 0,34-21 2333 0 0,-5 3-1864 0 0,-17 9 636 0 0,9-8-1105 0 0,-11 8 457 0 0,-10 7 93 0 0,12-4-550 0 0,7-5 252 0 0,-36 20-417 0 0,1-1 0 0 0,0 1 0 0 0,0 0 0 0 0,0 0 0 0 0,1-1 165 0 0,7-2-2932 0 0,0-3-1403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 8463 0 0,'0'0'388'0'0,"0"0"-10"0"0,0 3-240 0 0,-2 21 648 0 0,-3 21-786 0 0,0-5 792 0 0,-5 38 2375 0 0,-17 58-3167 0 0,-1 5 1521 0 0,27-133-1457 0 0,-25 162 1382 0 0,19-108-419 0 0,2 49-1027 0 0,5-85 37 0 0,0-6-12 0 0,0 1 0 0 0,1-1 0 0 0,4 18-25 0 0,-4-34-229 0 0,0 0-1 0 0,0 0 1 0 0,1 0 0 0 0,0 0-1 0 0,-1 0 1 0 0,2 1 229 0 0,-1-2-1411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 6791 0 0,'0'0'308'0'0,"0"0"-1"0"0,2-1-110 0 0,0 0-39 0 0,-1 1-61 0 0,0-1 0 0 0,-1 1 0 0 0,1 0-1 0 0,0-1 1 0 0,0 1 0 0 0,-1 0 0 0 0,1 0 0 0 0,0 0 0 0 0,0 0 0 0 0,-1 0 0 0 0,1 0 0 0 0,0 0 0 0 0,0 0 0 0 0,-1 0-1 0 0,1 0 1 0 0,0 0-97 0 0,27 6 1719 0 0,-25-4-1551 0 0,0-1 0 0 0,0 1 0 0 0,1 0 0 0 0,-1 0 1 0 0,-1 0-1 0 0,1 0 0 0 0,0 0 0 0 0,0 1 0 0 0,-1-1 0 0 0,2 3-168 0 0,0-1 263 0 0,-3-3-191 0 0,0 0-1 0 0,1 0 1 0 0,-1 0-1 0 0,-1 0 1 0 0,1 1-1 0 0,0-1 1 0 0,0 0 0 0 0,0 1-1 0 0,-1-1 1 0 0,1 1-72 0 0,2 4 135 0 0,4 8 65 0 0,0 0-1 0 0,-1 1 1 0 0,0-1 0 0 0,-1 1 0 0 0,-1 0 0 0 0,-1 0 0 0 0,0 1 0 0 0,0-1 0 0 0,-2 1 0 0 0,0-1 0 0 0,-1 1 0 0 0,0 0 0 0 0,-2-1-1 0 0,1 1 1 0 0,-2-1 0 0 0,0 1-200 0 0,-19 72 977 0 0,18-74-810 0 0,-4 10 132 0 0,-1 0 0 0 0,-1-1-1 0 0,-1 0 1 0 0,-10 15-299 0 0,15-27 52 0 0,-1 0 0 0 0,-1 0 0 0 0,0-1 0 0 0,-3 3-52 0 0,11-13 5 0 0,-1 1 0 0 0,1-1 0 0 0,-1 1 1 0 0,1-1-1 0 0,-1 1 0 0 0,1-1 0 0 0,-1 0 0 0 0,1 1 1 0 0,-1-1-1 0 0,0 0 0 0 0,1 1 0 0 0,-1-1 0 0 0,0 0 0 0 0,1 0 1 0 0,-1 0-1 0 0,0 1 0 0 0,1-1-5 0 0,-2 0 5 0 0,-1 1-66 0 0,3-1-47 0 0,-2-1-11 0 0,0-1 3 0 0,0 1 0 0 0,1 0 0 0 0,-1 0 0 0 0,0-1 1 0 0,1 1-1 0 0,-1-1 0 0 0,1 1 0 0 0,0-1 0 0 0,-1 0 0 0 0,1 1 0 0 0,0-1 0 0 0,0 0 0 0 0,0 0 0 0 0,0 0 0 0 0,0 0 0 0 0,1 0 0 0 0,-1 0 0 0 0,1 0 0 0 0,-1 0 1 0 0,1-2 115 0 0,-1-3-952 0 0,1 1 1 0 0,1 0 0 0 0,-1-1-1 0 0,1 1 1 0 0,0 0 0 0 0,2-3 951 0 0,4-19-4918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14 130 4143 0 0,'0'0'319'0'0,"0"0"-103"0"0,0 0 349 0 0,0 0 178 0 0,0 0 32 0 0,-2 1-11 0 0,-7 1-79 0 0,7-1-40 0 0,2-1-5 0 0,0 0-29 0 0,0 0-124 0 0,0 0-58 0 0,1-3-12 0 0,5-5-159 0 0,0-1 0 0 0,0 1-1 0 0,1 0 1 0 0,0 0-1 0 0,1 1 1 0 0,-1-1 0 0 0,1 2-1 0 0,1-1 1 0 0,1 0-258 0 0,1 0 204 0 0,1 0-1 0 0,0 1 1 0 0,0 1-1 0 0,0 0 1 0 0,0 0 0 0 0,1 1-1 0 0,9-1-203 0 0,-17 4 49 0 0,8-2 122 0 0,-1 0 0 0 0,1 2-1 0 0,0-1 1 0 0,0 2 0 0 0,3-1-171 0 0,-12 2 24 0 0,0-1 1 0 0,0 1-1 0 0,0-1 1 0 0,-1 1-1 0 0,1 0 1 0 0,0 1-1 0 0,-1-1 1 0 0,1 1-1 0 0,-1-1 1 0 0,1 1-1 0 0,-1 0 1 0 0,0 0-1 0 0,0 0 1 0 0,0 1-1 0 0,0-1 1 0 0,0 1-1 0 0,0 0 1 0 0,-1 0-1 0 0,3 3-24 0 0,-2-1 22 0 0,0 0-1 0 0,0 0 0 0 0,-1 0 1 0 0,0 1-1 0 0,0-1 0 0 0,0 1 1 0 0,0 0-1 0 0,-1-1 0 0 0,0 1 1 0 0,0 0-1 0 0,-1 0 0 0 0,1 0-21 0 0,-1 11 83 0 0,-1 1 0 0 0,0-1 1 0 0,-2 8-84 0 0,-4 11 172 0 0,-1-1 1 0 0,-2 0 0 0 0,-8 15-173 0 0,7-15 88 0 0,-4 4 4 0 0,-1 0 0 0 0,-2 0 0 0 0,-2-2 0 0 0,-5 6-92 0 0,-84 142 264 0 0,100-169-184 0 0,1 1 0 0 0,-5 14-80 0 0,8-15 16 0 0,3 1-16 0 0,2-16 0 0 0,0 0 0 0 0,-1 0 0 0 0,1 0 0 0 0,1 0 0 0 0,-1 0 0 0 0,0 0 0 0 0,0 0 0 0 0,0 0 0 0 0,0 0 0 0 0,1 0 0 0 0,-1-1 0 0 0,0 1 0 0 0,1 0 0 0 0,-1 0 0 0 0,2 1 4 0 0,-1-1-1 0 0,1 1 0 0 0,0-1 1 0 0,-1 1-1 0 0,1-1 0 0 0,0 0 0 0 0,0 0 1 0 0,0 0-1 0 0,0 0 0 0 0,0 0 1 0 0,2 0-4 0 0,24 7 49 0 0,-28-8-49 0 0,43 9 84 0 0,1-3 0 0 0,0-1 0 0 0,0-2 1 0 0,0-2-1 0 0,20-2-84 0 0,-50 1 48 0 0,-6 2-20 0 0,0-1 1 0 0,0 0-1 0 0,1-1-28 0 0,15 1 67 0 0,-21-1-58 0 0,0 0-153 0 0,-1 0 0 0 0,1-1-1 0 0,0 1 1 0 0,-1-1 0 0 0,1 1-1 0 0,-1-1 1 0 0,1 0 0 0 0,-1 0-1 0 0,2-1 145 0 0,-2 1-70 0 0,10-4-749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0 9503 0 0,'0'0'432'0'0,"0"0"-5"0"0,1 3-278 0 0,4 4 103 0 0,0 1 0 0 0,-1 0-1 0 0,0 0 1 0 0,-1 0 0 0 0,0 0 0 0 0,0 1-1 0 0,-1-1 1 0 0,0 1 0 0 0,0 0-252 0 0,-1 2 350 0 0,-1 1 0 0 0,0 0 1 0 0,0-1-1 0 0,-1 1 0 0 0,-1-1 0 0 0,0 0 1 0 0,-1 1-1 0 0,0 0-350 0 0,-7 19 934 0 0,-2 0 0 0 0,-3 6-934 0 0,-15 23 930 0 0,18-37-549 0 0,1 1 0 0 0,1 1 1 0 0,-2 8-382 0 0,5-11 102 0 0,-2-1 1 0 0,0 0 0 0 0,0 0 0 0 0,-2 0-103 0 0,6-12 3 0 0,-1 2-29 0 0,5-9-102 0 0,1-2-6 0 0,0 0-164 0 0,0 0-718 0 0,1-3-316 0 0,3-10-62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78 144 5983 0 0,'0'0'274'0'0,"0"0"-6"0"0,-2 2-48 0 0,0 0-12 0 0,0 0 1 0 0,-1 0-1 0 0,1 1 1 0 0,0-1-1 0 0,1 1 1 0 0,-1 0-1 0 0,0-1 1 0 0,1 1 0 0 0,-1 0-1 0 0,1 0 1 0 0,-1 2-209 0 0,-3 10 1869 0 0,-3 14-1869 0 0,5-18 183 0 0,-26 114 2125 0 0,26-104-1793 0 0,0 0 0 0 0,1 0-1 0 0,1 16-514 0 0,2-29 120 0 0,-1 0-1 0 0,1 0 0 0 0,1 0 1 0 0,0-1-1 0 0,0 1 0 0 0,0-1 1 0 0,1 1-1 0 0,0-1 0 0 0,0 0 1 0 0,1 0-1 0 0,0 0 0 0 0,2 2-119 0 0,-2-6 128 0 0,-1-1-83 0 0,-2-1-24 0 0,-1-1 0 0 0,1 1 0 0 0,0-1 0 0 0,0 1 0 0 0,0-1 0 0 0,0 0 0 0 0,0 1 0 0 0,-1-1 0 0 0,1 0 0 0 0,0 0 0 0 0,0 1 0 0 0,0-1 0 0 0,0 0 0 0 0,1 0-21 0 0,4 0 103 0 0,0 0-1 0 0,0 0 1 0 0,0-1-1 0 0,0 0 1 0 0,0 0 0 0 0,0 0-1 0 0,0-1 1 0 0,0 0-1 0 0,-1 0 1 0 0,1-1 0 0 0,-1 1-1 0 0,1-1 1 0 0,-1 0-1 0 0,0-1 1 0 0,3-2-103 0 0,6-4 212 0 0,-2-1-1 0 0,1-1 1 0 0,-2 0 0 0 0,1-1-1 0 0,1-3-211 0 0,1-3 320 0 0,-1-1-1 0 0,8-14-319 0 0,-15 20 138 0 0,-1 1 1 0 0,0-1-1 0 0,-1-1 1 0 0,0 1 0 0 0,1-13-139 0 0,-3 17 68 0 0,0-3 44 0 0,0 1 0 0 0,-1-1 0 0 0,-1 0-1 0 0,0 0 1 0 0,0 0 0 0 0,-1 0 0 0 0,-2-6-112 0 0,1 10 60 0 0,0 1 1 0 0,0-1-1 0 0,0 1 1 0 0,-2 0-1 0 0,1-1 1 0 0,-1 1-1 0 0,0 1 1 0 0,0-1-1 0 0,-1 1 1 0 0,0 0-1 0 0,-3-4-60 0 0,-16-15 269 0 0,-7-5-269 0 0,20 22 11 0 0,0 4-11 0 0,-2 1 0 0 0,-1 4 0 0 0,12 1-138 0 0,-1 0 0 0 0,1-1 0 0 0,0 1-1 0 0,0 0 1 0 0,0 0 0 0 0,0 0 0 0 0,0 0 0 0 0,0 1-1 0 0,0-1 1 0 0,0 1 0 0 0,1-1 0 0 0,-1 1 0 0 0,0-1-1 0 0,0 2 139 0 0,0 0-1533 0 0,-1 1 1 0 0,1-1-1 0 0,0 1 0 0 0,-1 1 1533 0 0,-3 8-6262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29 1375 0 0,'0'0'66'0'0,"-2"-1"-8"0"0,-7-4-46 0 0,0 0 210 0 0,7 5 926 0 0,2 0 396 0 0,0 0 78 0 0,0 0-144 0 0,3-2-652 0 0,2 0-613 0 0,1-1 0 0 0,-1 1-1 0 0,1 0 1 0 0,0 1 0 0 0,-1-1-1 0 0,1 1 1 0 0,0 0 0 0 0,0 0-1 0 0,0 1 1 0 0,0 0 0 0 0,0 0-1 0 0,2 1-212 0 0,15 4 461 0 0,1 1 0 0 0,-1 1 0 0 0,-1 1 0 0 0,1 1 0 0 0,-1 1 0 0 0,0 1-461 0 0,17 11 715 0 0,-1 2-1 0 0,30 24-714 0 0,-46-30 143 0 0,0 1 0 0 0,-1 2-1 0 0,-1 0 1 0 0,-1 0 0 0 0,-1 2 0 0 0,-1 1 0 0 0,-1 0 0 0 0,-1 1-1 0 0,6 13-142 0 0,-6-6 159 0 0,-2 1 0 0 0,-1 0 0 0 0,-1 0 0 0 0,-2 2 0 0 0,-1-1-1 0 0,-2 1 1 0 0,0 23-159 0 0,-2 1 364 0 0,-3 0 0 0 0,-2 0 0 0 0,-3 1 0 0 0,-8 33-364 0 0,-7 14 603 0 0,-5-1 0 0 0,-4-1-1 0 0,-39 90-602 0 0,39-129 711 0 0,-34 55-711 0 0,-3 5 504 0 0,8-15 270 0 0,-39 53-774 0 0,83-142 31 0 0,10-18-31 0 0,-17 29 83 0 0,-7 6-83 0 0,21-30 9 0 0,-1-1 1 0 0,0 1-1 0 0,-1-2 1 0 0,0 1 0 0 0,0-1-1 0 0,-8 5-9 0 0,-11 2-12 0 0,17-9-73 0 0,8-4-53 0 0,2-1-19 0 0,0 0-190 0 0,0 0-784 0 0,0 0-351 0 0,0 0-70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70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6499 3835 20226 0 0,'-20'-33'-8'0'0,"10"17"1"0"0</inkml:trace>
  <inkml:trace contextRef="#ctx0" brushRef="#br0" timeOffset="-4">6073 3714 20483 0 0,'-65'-116'-111'0'0,"57"97"111"0"0</inkml:trace>
  <inkml:trace contextRef="#ctx0" brushRef="#br0" timeOffset="-18">6008 3714 19167 0 0,'-8'-71'0'0'0</inkml:trace>
  <inkml:trace contextRef="#ctx0" brushRef="#br0" timeOffset="-19">5993 3540 19167 0 0,'-13'-228'0'0'0,"13"184"-32"0"0,5-34 32 0 0,-2 54-8 0 0,1 0 0 0 0,1 1 0 0 0,1-1 0 0 0,2 0 8 0 0,-8 22-11 0 0,1-1 0 0 0,0 0-1 0 0,1 1 1 0 0,-1-1 0 0 0,0 1 0 0 0,1 0-1 0 0,-1-1 1 0 0,1 1 0 0 0,0 0-1 0 0,0 0 1 0 0,0 0 11 0 0,-1 1-5 0 0,0 0-1 0 0,0 1 1 0 0,0-1 0 0 0,-1 1-1 0 0,1-1 1 0 0,0 1 0 0 0,0 0-1 0 0,0-1 1 0 0,0 1-1 0 0,0 0 1 0 0,0 0 0 0 0,0 0-1 0 0,0 0 1 0 0,0-1 0 0 0,0 1-1 0 0,0 0 1 0 0,0 1-1 0 0,0-1 1 0 0,0 0 0 0 0,0 0-1 0 0,-1 0 1 0 0,1 1 0 0 0,0-1-1 0 0,0 0 1 0 0,0 1-1 0 0,0-1 1 0 0,0 1 0 0 0,0-1-1 0 0,-1 1 1 0 0,1-1 0 0 0,0 1-1 0 0,0 0 6 0 0,4 3-21 0 0,-1 0 0 0 0,0 0 0 0 0,0 1-1 0 0,0-1 1 0 0,0 1 0 0 0,-1 0 0 0 0,0 0 0 0 0,0 1-1 0 0,0-1 1 0 0,0 1 21 0 0,6 16-105 0 0,6 22 105 0 0,-15-43-3 0 0,42 139 22 0 0,-7 2-1 0 0,-5 0 0 0 0,-10-16-2 0 0</inkml:trace>
  <inkml:trace contextRef="#ctx0" brushRef="#br0" timeOffset="-22">5705 3540 18242 0 0,'-32'-127'85'0'0,"23"93"-77"0"0,8 26-10 0 0,0 4 4 0 0,0 0 1 0 0,0 1-1 0 0,0-1 0 0 0,-1 1 0 0 0,1-1 0 0 0,-3-2-2 0 0,4 6 1 0 0,0 0-1 0 0,0 0 1 0 0,0 0 0 0 0,0 1 0 0 0,0-1 0 0 0,0 0-1 0 0,0 0 1 0 0,0 0 0 0 0,0 0 0 0 0,0 0-1 0 0,0 0 1 0 0,0 0 0 0 0,0 0 0 0 0,0 0 0 0 0,0 0-1 0 0,0 0 1 0 0,0 0 0 0 0,-1 0 0 0 0,1 0-1 0 0,0 0 1 0 0,0 0 0 0 0,0 0 0 0 0,0 0-1 0 0,0 0 1 0 0,0 0 0 0 0,0 0 0 0 0,0 0 0 0 0,0 0-1 0 0,0 0 1 0 0,0 0 0 0 0,0 0 0 0 0,0 0-1 0 0,0 0 1 0 0,-1 0 0 0 0,1 0 0 0 0,0 0 0 0 0,0 0-1 0 0,0 0 1 0 0,0 0 0 0 0,0 0 0 0 0,0 0-1 0 0,0 0 1 0 0,0 0 0 0 0,0 0 0 0 0,0 0 0 0 0,0-1-1 0 0,0 1 1 0 0,0 0 0 0 0,0 0 0 0 0,0 0-1 0 0,0 0 1 0 0,0 0 0 0 0,0 0 0 0 0,0 0 0 0 0,0 0-1 0 0,-4 6-1 0 0,1 0 1 0 0,0 1 0 0 0,1 0-1 0 0,0-1 1 0 0,0 1 0 0 0,0 0 0 0 0,1 0-1 0 0,-1 7 1 0 0,0 14-86 0 0,1 19 86 0 0,1-21-37 0 0,-1 2 15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4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68 391 6447 0 0,'0'0'499'0'0,"0"0"-135"0"0,0 0 657 0 0,0 0 325 0 0,0 2 59 0 0,1-1-1156 0 0,-1 0 0 0 0,1 0-1 0 0,-1 0 1 0 0,1 0 0 0 0,0 0 0 0 0,0 0 0 0 0,-1 0 0 0 0,1 0-1 0 0,0 0 1 0 0,0-1 0 0 0,0 1 0 0 0,0 0 0 0 0,0 0 0 0 0,0-1-1 0 0,0 1 1 0 0,0-1 0 0 0,0 1 0 0 0,0-1 0 0 0,0 1-1 0 0,1-1-248 0 0,1 1 187 0 0,-1 0-1 0 0,1-1 1 0 0,0 0-1 0 0,0 0 1 0 0,-1 0-1 0 0,1 0 0 0 0,0 0 1 0 0,0 0-1 0 0,1-1-186 0 0,2 0 194 0 0,1-1 0 0 0,0 0-1 0 0,0-1 1 0 0,-1 1 0 0 0,1-1 0 0 0,-1 0 0 0 0,2-2-194 0 0,4-2 256 0 0,-1-1 0 0 0,-1 0 0 0 0,1-1 1 0 0,-1 0-1 0 0,-1-1 0 0 0,0 0 1 0 0,0 0-1 0 0,-1-1 0 0 0,0 0-256 0 0,3-6 199 0 0,0 0-1 0 0,-1-1 1 0 0,-1 0 0 0 0,-1 0-1 0 0,-1-1 1 0 0,5-17-199 0 0,-10 28 41 0 0,0-1-1 0 0,-1 1 1 0 0,0 0 0 0 0,-1-1-1 0 0,1 1 1 0 0,-2-1 0 0 0,0-5-41 0 0,1 10 11 0 0,-1 0 0 0 0,0 1 1 0 0,0-1-1 0 0,0 0 0 0 0,-1 0 1 0 0,1 1-1 0 0,-1-1 0 0 0,0 1 1 0 0,0 0-1 0 0,0-1 0 0 0,0 1 1 0 0,0 0-1 0 0,-1 0 0 0 0,0 1 1 0 0,1-1-1 0 0,-1 0 0 0 0,-3-1-11 0 0,3 2 8 0 0,-1-1 0 0 0,1 1 0 0 0,-1 0-1 0 0,0 1 1 0 0,0-1 0 0 0,0 0-1 0 0,0 1 1 0 0,0 0 0 0 0,0 0 0 0 0,0 0-1 0 0,0 1 1 0 0,-1 0 0 0 0,1-1-1 0 0,0 1 1 0 0,0 1 0 0 0,-1-1-1 0 0,1 1 1 0 0,-3 0-8 0 0,0 0-10 0 0,-1 1 1 0 0,1 0-1 0 0,0 1 0 0 0,0 0 0 0 0,0 0 0 0 0,0 0 1 0 0,0 1-1 0 0,1 0 0 0 0,0 0 0 0 0,0 1 0 0 0,0-1 1 0 0,0 1-1 0 0,0 1 0 0 0,0 0 10 0 0,-7 10-48 0 0,0 0-1 0 0,1 0 1 0 0,1 1-1 0 0,-7 13 49 0 0,9-12-16 0 0,0-1-1 0 0,1 1 0 0 0,1 1 0 0 0,1-1 0 0 0,1 1 0 0 0,0 0 0 0 0,1 1 0 0 0,2-1 0 0 0,-1 0 0 0 0,2 1 0 0 0,1 0 0 0 0,1-1 0 0 0,0 1 0 0 0,1-1 0 0 0,1 1 0 0 0,1-1 0 0 0,1 0 0 0 0,1 0 0 0 0,3 8 17 0 0,-4-17-5 0 0,-1 0-1 0 0,1-1 1 0 0,1 1 0 0 0,0-1-1 0 0,0 0 1 0 0,0-1 0 0 0,2 2 5 0 0,-3-5-4 0 0,0-1 1 0 0,0 1 0 0 0,0-1-1 0 0,1 0 1 0 0,-1 0-1 0 0,1 0 1 0 0,0-1-1 0 0,0 0 1 0 0,0 0 0 0 0,0 0-1 0 0,6 1 4 0 0,1-1 4 0 0,0-1-1 0 0,0 0 0 0 0,0 0 1 0 0,0-2-1 0 0,0 1 0 0 0,0-2 1 0 0,0 0-1 0 0,0 0 1 0 0,0-1-1 0 0,-1-1 0 0 0,1 0 1 0 0,0-1-1 0 0,-1 0 0 0 0,0-1 1 0 0,7-3-4 0 0,-15 6-34 0 0,1-1 0 0 0,-1 1 0 0 0,0-1 0 0 0,0 0 0 0 0,0 0 0 0 0,0-1 0 0 0,2-2 34 0 0,-4 5-181 0 0,-1-1 0 0 0,0 1 0 0 0,0-1 0 0 0,1 1-1 0 0,-1-1 1 0 0,0 0 0 0 0,-1 1 0 0 0,1-1 0 0 0,0 0-1 0 0,0 0 1 0 0,-1 0 0 0 0,1 0 0 0 0,-1 0 0 0 0,0 1-1 0 0,1-1 1 0 0,-1 0 0 0 0,0 0 0 0 0,0 0 0 0 0,0 0-1 0 0,0 0 1 0 0,-1-2 181 0 0,-5-13-6792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18.69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222 462 8655 0 0,'33'-24'128'0'0,"-32"23"-116"0"0,1-1 0 0 0,-1 1 0 0 0,1 0 0 0 0,-1 0 0 0 0,1 0 0 0 0,-1 0 0 0 0,2 0-12 0 0,24-14 60 0 0,-16 8-48 0 0,0-2 47 0 0,-2-1 8 0 0,-1 0 5 0 0,-1-2 5 0 0,-1 0-5 0 0,1 1-17 0 0,0-2-34 0 0,-1 0 22 0 0,2-6-34 0 0,8-15 56 0 0,-15 30-62 0 0,7-12-7 0 0,-3 10 59 0 0,1-2-33 0 0,0 0 38 0 0,-5 6 16 0 0,0 1 0 0 0,4-5-44 0 0,-4 4 43 0 0,-1 2-6 0 0,0 0 1 0 0,0 0 15 0 0,0 0-16 0 0,0 0 1 0 0,0 0 20 0 0,0 0 6 0 0,0 0 0 0 0,0 0-5 0 0,-2 1-32 0 0,-8 5-49 0 0,-3 2 1 0 0,11-6-5 0 0,-1-1 1 0 0,1 1-1 0 0,0 0 0 0 0,-1 0 0 0 0,1 0 1 0 0,0 0-1 0 0,0 1-6 0 0,-2 1 9 0 0,-12 12-9 0 0,13-12 0 0 0,-5 7 11 0 0,-17 24 42 0 0,21-29-53 0 0,1-2 0 0 0,0 0 0 0 0,0 0 0 0 0,0 0 0 0 0,-1-1 0 0 0,1 0 0 0 0,-3 2 0 0 0,-31 24 0 0 0,18-16 0 0 0,15-11 0 0 0,-5 3 0 0 0,4-2 0 0 0,1-1 0 0 0,-1 1 0 0 0,0-1 0 0 0,0 0 0 0 0,0 0 0 0 0,-1-1 0 0 0,0 1 0 0 0,-90 22 0 0 0,48-9 0 0 0,36-10 0 0 0,0 1 0 0 0,1 1 0 0 0,3 2-13 0 0,17-35-54 0 0,4-6 59 0 0,4-11-56 0 0,19-36 64 0 0,-22 53 0 0 0,-6 10 0 0 0,0 1 0 0 0,8-10 0 0 0,32-40 0 0 0,45-48 0 0 0,-91 111 0 0 0,0 0 0 0 0,0 0 0 0 0,1 0 0 0 0,-1 0 0 0 0,0 0 0 0 0,1 0 0 0 0,2-1 0 0 0,13-10 0 0 0,-8 6 11 0 0,-10 7-10 0 0,0 0-1 0 0,0 0 1 0 0,0 0 0 0 0,0 0-1 0 0,0 0 1 0 0,0 0 0 0 0,0 1-1 0 0,0-1 1 0 0,0 0-1 0 0,0 0 1 0 0,1 0 0 0 0,-1 0-1 0 0,0 0 1 0 0,0 0 0 0 0,0 0-1 0 0,0 0 1 0 0,0 0 0 0 0,0 0-1 0 0,0 0 1 0 0,0 0 0 0 0,0 0-1 0 0,0 0 1 0 0,0 0 0 0 0,0 0-1 0 0,0 0 1 0 0,0 1-1 0 0,0-1 1 0 0,0 0 0 0 0,0 0-1 0 0,0 0 1 0 0,0 0 0 0 0,0 0-1 0 0,0 0 1 0 0,1 0 0 0 0,-1 0-1 0 0,0 0 1 0 0,0 0 0 0 0,0 0-1 0 0,0 0 1 0 0,0 0 0 0 0,0 0-1 0 0,0 0 1 0 0,0 0-1 0 0,0 0 1 0 0,0 0 0 0 0,0 0-1 0 0,0 0 1 0 0,0 0 0 0 0,0 0-1 0 0,1 0 1 0 0,-1 0 0 0 0,0 0-1 0 0,0 0 1 0 0,0 0 0 0 0,0-1-1 0 0,0 1 1 0 0,0 0 0 0 0,0 0-1 0 0,0 0 1 0 0,0 0-1 0 0,0 0 1 0 0,0 0 0 0 0,0 0-1 0 0,0 0 1 0 0,0 0 0 0 0,0 0-1 0 0,1 6 25 0 0,0 0 0 0 0,-1-1 0 0 0,0 1 0 0 0,0 0 0 0 0,0 0 0 0 0,-1 0 0 0 0,0-1 0 0 0,0 1 0 0 0,0 0 0 0 0,-1-1 0 0 0,-1 3-25 0 0,-4 11 120 0 0,-1 0-1 0 0,-7 13-119 0 0,-8 12 137 0 0,-39 72 158 0 0,39-80-253 0 0,-2-1-1 0 0,-8 7-41 0 0,5-6 45 0 0,-20 32-45 0 0,45-62 0 0 0,-12 17 0 0 0,6-10 0 0 0,3-2-12 0 0,4-9-52 0 0,2-2-49 0 0,0 0-87 0 0,0 0-11 0 0,0 0 3 0 0,0 0 19 0 0,2-2 77 0 0,10-17-76 0 0,0-1 0 0 0,-2 0 0 0 0,7-17 188 0 0,17-59-207 0 0,-32 90 203 0 0,-1 2-8 0 0,1 1 0 0 0,0-1 0 0 0,0 1 0 0 0,0-1 0 0 0,0 1 0 0 0,2-2 12 0 0,-3 4-61 0 0,-1 1-16 0 0,-1 0 72 0 0,0 0 0 0 0,1 0 0 0 0,-1 1 0 0 0,0-1 0 0 0,1 1 1 0 0,-1-1-1 0 0,0 0 0 0 0,1 1 0 0 0,-1-1 0 0 0,1 1 0 0 0,-1-1 0 0 0,0 1 1 0 0,1 0-1 0 0,-1-1 5 0 0,0 2-6 0 0,-2 2 7 0 0,-1 1-1 0 0,1-1 0 0 0,0 1 0 0 0,0 0 1 0 0,-1 5-1 0 0,-2 0 14 0 0,-4 11 127 0 0,0 0-1 0 0,1 1 1 0 0,-4 16-141 0 0,9-27 10 0 0,1-6-7 0 0,1 1 0 0 0,0 0-1 0 0,1-1 1 0 0,-2 7-3 0 0,0 4 53 0 0,1 0 1 0 0,0-3-56 0 0,2-13 1 0 0,0 0 0 0 0,0 0-1 0 0,0 0 1 0 0,0 0 0 0 0,0 0-1 0 0,0 0 1 0 0,0 0 0 0 0,0 0 0 0 0,0 0-1 0 0,0 0 1 0 0,0 1 0 0 0,0-1-1 0 0,0 0 1 0 0,0 0 0 0 0,0 0-1 0 0,0 0 1 0 0,0 0 0 0 0,0 0-1 0 0,0 0 1 0 0,0 0 0 0 0,0 0 0 0 0,0 0-1 0 0,0 0 1 0 0,0 1 0 0 0,0-1-1 0 0,0 0 1 0 0,0 0 0 0 0,0 0-1 0 0,0 0 1 0 0,0 0 0 0 0,0 0-1 0 0,0 0 1 0 0,1 0 0 0 0,-1 0 0 0 0,0 0-1 0 0,0 0 1 0 0,0 0 0 0 0,0 0-1 0 0,0 0 1 0 0,0 0 0 0 0,0 0-1 0 0,0 0 1 0 0,0 0 0 0 0,0 1-1 0 0,0-1 1 0 0,0 0 0 0 0,1 0-1 0 0,-1 0 1 0 0,0 0 0 0 0,0 0 0 0 0,0 0-1 0 0,0 0 1 0 0,0 0 0 0 0,0 0-1 0 0,0 0 1 0 0,0-1 0 0 0,0 1 1 0 0,10 2-146 0 0,-7-2-14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465 114 1375 0 0,'0'0'66'0'0,"1"3"-8"0"0,10 20 2498 0 0,-10-21-1138 0 0,-1 0-108 0 0,0 4-634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0 6271 0 0,'0'0'280'0'0,"0"0"56"0"0,-7 11-272 0 0,7-11-64 0 0,-8 11 0 0 0,8-11 0 0 0,-5 11-112 0 0,5-11-40 0 0,-7 9-8 0 0,7-9 0 0 0,-11 7-120 0 0,1 1-24 0 0,-6 3-8 0 0,16-11-1912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1.67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348 0 7367 0 0,'-3'6'35'0'0,"-26"52"436"0"0,25-48-412 0 0,0-1 0 0 0,1 1 0 0 0,0 1 0 0 0,1-1-1 0 0,-1 3-58 0 0,0 33 1986 0 0,1 0-1 0 0,3 22-1985 0 0,8 45 725 0 0,-4-67-528 0 0,-2-1 1 0 0,-2 11-198 0 0,-2-34 151 0 0,0 1 1 0 0,-2-1-1 0 0,-1-1 0 0 0,-2 11-151 0 0,5-30 80 0 0,-1-1-13 0 0,1 1-62 0 0,0-1 0 0 0,-1 0 0 0 0,1 0 1 0 0,-1 0-1 0 0,1 0 0 0 0,-1 0 0 0 0,1 0 0 0 0,-1 0 0 0 0,0-1 1 0 0,1 1-1 0 0,-1 0 0 0 0,0-1 0 0 0,1 1 0 0 0,-1-1 0 0 0,0 0 0 0 0,0 0 1 0 0,0 0-1 0 0,1 0 0 0 0,-1 0 0 0 0,0 0 0 0 0,0 0 0 0 0,0 0 1 0 0,1-1-1 0 0,-1 1 0 0 0,0-1 0 0 0,1 1 0 0 0,-1-1 0 0 0,0 0 0 0 0,1 1 1 0 0,-1-1-6 0 0,-5-4-46 0 0,-1 0 1 0 0,1 0-1 0 0,1-1 1 0 0,-1 0 0 0 0,1 0-1 0 0,0-1 1 0 0,1 1-1 0 0,-1-1 1 0 0,0-2 45 0 0,-8-15-88 0 0,0 0-1 0 0,-2-7 89 0 0,3 3-61 0 0,-64-135-112 0 0,62 131 135 0 0,11 21 32 0 0,-2-1 7 0 0,1-1 0 0 0,0 0 1 0 0,2 0-1 0 0,-2-8-1 0 0,4 19 57 0 0,1 2 43 0 0,0 0 71 0 0,1 3 28 0 0,20 47 266 0 0,-1-5-134 0 0,4 21-331 0 0,-8-12 192 0 0,-2 0 0 0 0,-3 1 0 0 0,-1 1 0 0 0,-3 7-192 0 0,-6-49 155 0 0,-1-1 1 0 0,-1 0-1 0 0,0 4-155 0 0,1-14 160 0 0,0-3 2 0 0,0 0 4 0 0,0 0 2 0 0,-2-2-28 0 0,-2-3-135 0 0,0 1 0 0 0,1-1 1 0 0,0 1-1 0 0,0-1 0 0 0,0 0 0 0 0,1 0 0 0 0,-1-1 0 0 0,1 1 0 0 0,1 0 1 0 0,-2-4-6 0 0,-2-13-56 0 0,1 0 1 0 0,0-3 55 0 0,2 11-66 0 0,-15-156-502 0 0,9 76 261 0 0,4 49 116 0 0,2-4 191 0 0,2 29-42 0 0,1 1 1 0 0,1-1-1 0 0,3-15 42 0 0,-4 30-3 0 0,0 0-1 0 0,1 0 0 0 0,-1 1 1 0 0,1-1-1 0 0,0 0 0 0 0,1 1 1 0 0,-1-1-1 0 0,1 1 1 0 0,0 0-1 0 0,0 0 0 0 0,2-3 4 0 0,-4 6-1 0 0,1 0 0 0 0,-1-1-1 0 0,1 1 1 0 0,0 0 0 0 0,-1 0-1 0 0,1-1 1 0 0,0 2 0 0 0,-1-1-1 0 0,1 0 1 0 0,0 0 0 0 0,0 0-1 0 0,0 1 1 0 0,0-1 0 0 0,0 1-1 0 0,0 0 1 0 0,0-1 0 0 0,0 1-1 0 0,0 0 1 0 0,0 0 0 0 0,0 0-1 0 0,0 0 1 0 0,0 1 0 0 0,0-1-1 0 0,0 0 1 0 0,0 1 0 0 0,0 0-1 0 0,0-1 1 0 0,-1 1 0 0 0,1 0-1 0 0,0 0 2 0 0,9 5 13 0 0,-1 1 0 0 0,0 0 0 0 0,-1 0 0 0 0,0 1 0 0 0,0 1 0 0 0,0-1-1 0 0,-1 1 1 0 0,-1 1 0 0 0,7 8-13 0 0,0 3 110 0 0,-1 1 0 0 0,-1 0 0 0 0,-1 1 1 0 0,4 13-111 0 0,-9-21 163 0 0,-1 1 1 0 0,-1 1 0 0 0,0-1 0 0 0,-1 0 0 0 0,-1 1 0 0 0,-1 0 0 0 0,0 3-164 0 0,-1-18 210 0 0,0-2-61 0 0,0 0-21 0 0,0 0-7 0 0,-2-1-10 0 0,-3-2-112 0 0,1 1 0 0 0,-1-1 0 0 0,1 0-1 0 0,0-1 1 0 0,0 1 0 0 0,0-1 0 0 0,1 0 0 0 0,-1 0 0 0 0,1 0 0 0 0,0 0 0 0 0,0-1-1 0 0,0 1 1 0 0,-1-4 1 0 0,-6-13-220 0 0,1 0 0 0 0,-4-13 220 0 0,11 26-49 0 0,-30-78-1290 0 0,16 37 119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8.923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500 15 5063 0 0,'0'0'390'0'0,"-1"1"-252"0"0,-13 11 180 0 0,12-8-97 0 0,1-1 6 0 0,-2 1 167 0 0,1 0 0 0 0,0 0 0 0 0,0 0 0 0 0,0 1 1 0 0,0-1-1 0 0,1 0 0 0 0,0 1 0 0 0,-1 4-394 0 0,-2 11 86 0 0,1 0 0 0 0,1 0-1 0 0,1 17-85 0 0,0 2 7 0 0,5 121 50 0 0,-3-152-55 0 0,2 27-73 0 0,-1 0 0 0 0,-2 1-1 0 0,-4 31 72 0 0,0-15-12 0 0,1-40 30 0 0,3-10 70 0 0,0-2 22 0 0,0 0 2 0 0,-11 0 227 0 0,7-1-100 0 0,-2-3-155 0 0,1-1 1 0 0,0 1 0 0 0,1-1-1 0 0,-1 0 1 0 0,1-1 0 0 0,0 1 0 0 0,0-1-85 0 0,-10-17 70 0 0,-2-5-70 0 0,2 3 69 0 0,-108-184 17 0 0,65 128-8 0 0,9 12-24 0 0,13 21-35 0 0,23 32-5 0 0,1 0 0 0 0,0 0 1 0 0,1-1-1 0 0,-1-5-14 0 0,9 18 62 0 0,-2-2 14 0 0,15 23-11 0 0,8 7-65 0 0,5 10-79 0 0,35 62-36 0 0,4 6-12 0 0,3 2-4 0 0,3 15 131 0 0,-53-92-11 0 0,-10-15 22 0 0,-5-10 42 0 0,-1-2 14 0 0,0 0 18 0 0,0 0 33 0 0,-2-2-5 0 0,-7-9-72 0 0,1 0 0 0 0,-1-1 0 0 0,2 0 0 0 0,0 0 0 0 0,-3-8-41 0 0,-7-12 4 0 0,-16-24-296 0 0,-3 1 0 0 0,-12-13 292 0 0,-44-53-72 0 0,80 104 72 0 0,9 12 0 0 0,0 0 0 0 0,-1 0 0 0 0,0 0 0 0 0,0 0 0 0 0,-1 1 0 0 0,-4-5 0 0 0,1 4 15 0 0,7 5 14 0 0,1 2 1 0 0,2 9-34 0 0,0-1 0 0 0,1 0 0 0 0,0 1 0 0 0,1-1 0 0 0,0-1 0 0 0,0 1 0 0 0,7 9 4 0 0,6 9-83 0 0,21 25 83 0 0,-5-9-6 0 0,54 75-165 0 0,-70-92 54 0 0,0 1 0 0 0,-2 1 0 0 0,6 16 117 0 0,-16-31-11 0 0,-4-11 34 0 0,-1 0-1 0 0,0-1 0 0 0,0 1 0 0 0,0-1 0 0 0,0 1 1 0 0,0 0-1 0 0,0-1 0 0 0,-1 1 0 0 0,1 0-22 0 0,-1 0 72 0 0,1-3 12 0 0,-3-1 51 0 0,-4 0-84 0 0,0 0 1 0 0,0-1-1 0 0,0 0 1 0 0,0-1-1 0 0,1 0 0 0 0,-1 0 1 0 0,1 0-1 0 0,0-1 1 0 0,0 1-1 0 0,0-2 0 0 0,0 1 1 0 0,-1-2-52 0 0,-12-11 66 0 0,1 0 0 0 0,-15-20-66 0 0,7 6-24 0 0,0-2 0 0 0,2 0 0 0 0,2-2 0 0 0,-6-12 24 0 0,20 32-27 0 0,4 9 8 0 0,1-1 0 0 0,-1 1-1 0 0,1-1 1 0 0,1 0 0 0 0,-1 0-1 0 0,1-1 1 0 0,0 1 0 0 0,1 0 0 0 0,0-1-1 0 0,0 1 1 0 0,0-1 0 0 0,1-2 19 0 0,0 10-1 0 0,0 0 0 0 0,0 0 1 0 0,0 0-1 0 0,0 0 0 0 0,0-1 1 0 0,0 1-1 0 0,0 0 1 0 0,0 0-1 0 0,0 0 0 0 0,0 0 1 0 0,0 0-1 0 0,0 0 0 0 0,0 0 1 0 0,0 0-1 0 0,0 0 0 0 0,0 0 1 0 0,0 0-1 0 0,0 0 1 0 0,0 0-1 0 0,0-1 0 0 0,0 1 1 0 0,0 0-1 0 0,0 0 0 0 0,0 0 1 0 0,0 0-1 0 0,0 0 0 0 0,0 0 1 0 0,1 0-1 0 0,-1 0 1 0 0,0 0-1 0 0,0 0 0 0 0,0 0 1 0 0,0 0-1 0 0,0 0 0 0 0,0 0 1 0 0,0 0-1 0 0,0 0 0 0 0,0 0 1 0 0,0 0-1 0 0,0 0 1 0 0,0 0-1 0 0,0 0 0 0 0,0 0 1 0 0,1 0-1 0 0,-1 0 0 0 0,0 0 1 0 0,0 0-1 0 0,0 0 0 0 0,0 0 1 0 0,0 0-1 0 0,0 0 1 0 0,0 0-1 0 0,0 0 0 0 0,0 0 1 0 0,0 0-1 0 0,0 0 0 0 0,0 0 1 0 0,0 0-1 0 0,0 0 0 0 0,1 0 1 0 0,-1 0-1 0 0,0 0 1 0 0,0 0-1 0 0,0 0 0 0 0,0 0 1 0 0,0 0-1 0 0,0 0 1 0 0,7 3-5 0 0,0 0 1 0 0,0 0-1 0 0,-1 0 1 0 0,1 1-1 0 0,-1 0 0 0 0,0 0 1 0 0,0 0-1 0 0,0 2 5 0 0,11 6-40 0 0,31 25-2 0 0,-1 3 0 0 0,23 27 42 0 0,-58-56 6 0 0,25 27-6 0 0,31 39 0 0 0,-50-53 0 0 0,0 1 0 0 0,-2 0 0 0 0,-1 1 0 0 0,1 4 0 0 0,-12-23 1 0 0,6 19 9 0 0,-9-23 45 0 0,-1-3 17 0 0,2-3 6 0 0,1-4-60 0 0,0-1 0 0 0,0 1 0 0 0,0-1 0 0 0,-1 1 0 0 0,0-1 0 0 0,-1 0-1 0 0,1-8-17 0 0,0-15 5 0 0,-1-15-5 0 0,-1 13-94 0 0,1 16 51 0 0,4-92-253 0 0,-3 84 220 0 0,2 0 0 0 0,0 1 1 0 0,4-10 75 0 0,-5 26-15 0 0,-1 1 1 0 0,1-1-1 0 0,1 1 1 0 0,-1 0-1 0 0,1-1 0 0 0,0 2 1 0 0,4-6 14 0 0,-6 10 2 0 0,-1 0 0 0 0,1-1 0 0 0,0 1 1 0 0,0 0-1 0 0,0 0 0 0 0,1 1 0 0 0,-1-1 1 0 0,0 0-1 0 0,1 1 0 0 0,-1-1 0 0 0,1 1 0 0 0,-1 0 1 0 0,1 0-1 0 0,0 0 0 0 0,0 0 0 0 0,-1 0 0 0 0,1 1 1 0 0,0-1-1 0 0,0 1 0 0 0,0 0 0 0 0,0 0 0 0 0,2 0-2 0 0,4 1 0 0 0,0 1 0 0 0,0 0 0 0 0,-1 1 0 0 0,1 0 0 0 0,0 0 0 0 0,-1 1 0 0 0,0 0 0 0 0,0 1 0 0 0,0-1 0 0 0,0 2 0 0 0,0 0 0 0 0,10 8 0 0 0,-1 1 0 0 0,0 1 0 0 0,13 16 0 0 0,5 12 84 0 0,17 28-84 0 0,-31-42 34 0 0,-2-7-13 0 0,-16-21 22 0 0,6 0-33 0 0,-8-2-10 0 0,1-1 0 0 0,-1 1 0 0 0,0 0 0 0 0,1-1 0 0 0,-1 1 0 0 0,0-1 0 0 0,0 1 0 0 0,1-1 0 0 0,-1 0 0 0 0,0 1 0 0 0,0-1 0 0 0,0 0 0 0 0,0 0 0 0 0,0 0 0 0 0,0 0 0 0 0,0 0 0 0 0,0 0 0 0 0,0 0 0 0 0,-1 0 0 0 0,1 0 0 0 0,0 0 0 0 0,-1 0 0 0 0,1-2 0 0 0,2-2 0 0 0,-1 0 0 0 0,0 0 0 0 0,0 0 0 0 0,-1 0 0 0 0,1-2 0 0 0,2-23-349 0 0,-1-1 0 0 0,-1 1-1 0 0,-1 0 1 0 0,-3-15 349 0 0,1-12-308 0 0,1 51 286 0 0,2-16-31 0 0,-2 20 121 0 0,0 2 28 0 0,3 1 0 0 0,0 1-73 0 0,-1-1 0 0 0,1 1-1 0 0,0-1 1 0 0,0 1 0 0 0,-1 0-1 0 0,1 0 1 0 0,-1 0 0 0 0,0 0-1 0 0,0 1 1 0 0,0-1 0 0 0,0 0-1 0 0,1 2-22 0 0,11 17 116 0 0,-5-8-45 0 0,-1-1-1 0 0,0 2 0 0 0,-1-1 1 0 0,2 7-71 0 0,22 57 74 0 0,-23-54-137 0 0,-6-17 19 0 0,0 0 1 0 0,0 0-1 0 0,1 1 0 0 0,2 1 44 0 0,0 0-187 0 0,16 31-769 0 0,-20-38 608 0 0,-1-1-515 0 0,0 0-2017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9.51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27 0 9215 0 0,'0'0'422'0'0,"0"0"-13"0"0,-1 2-264 0 0,-4 8-118 0 0,5-7-20 0 0,-1 1-1 0 0,1-1 1 0 0,0 0-1 0 0,0 1 1 0 0,0-1 0 0 0,0 1-1 0 0,0-1 1 0 0,1 0-1 0 0,0 3-6 0 0,11 32 83 0 0,-6-19 11 0 0,57 173 123 0 0,-51-153-285 0 0,12 44-224 0 0,-24-81 154 0 0,0-2-20 0 0,0 0-2 0 0,0 0 6 0 0,0 0 22 0 0,0 0 10 0 0,-1-2 2 0 0,-15-40-576 0 0,-6-22 696 0 0,-7-22-310 0 0,-34-87 143 0 0,55 145 335 0 0,8 26-43 0 0,0 2 38 0 0,0 0 146 0 0,2 2 67 0 0,5 3-189 0 0,-1 0-1 0 0,-1 1 0 0 0,1 0 0 0 0,-1 0 1 0 0,4 6-187 0 0,23 38 468 0 0,-17-26-268 0 0,33 56 736 0 0,-4 2 0 0 0,24 65-936 0 0,11 25 647 0 0,-71-158-581 0 0,0 0 0 0 0,1-1 0 0 0,4 5-66 0 0,-10-14-117 0 0,1 1-1 0 0,0-1 1 0 0,0 0-1 0 0,0 0 1 0 0,1 0 0 0 0,0-1-1 0 0,0 1 1 0 0,-1-1-1 0 0,2 0 1 0 0,4 2 117 0 0,6-1-4471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48.97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265 423 4031 0 0,'0'0'183'0'0,"0"0"44"0"0,0 0 81 0 0,0 0 38 0 0,0 0 6 0 0,0 0-6 0 0,0 0-29 0 0,0 0-12 0 0,0 0-1 0 0,0 0-18 0 0,0 0-81 0 0,0 0-40 0 0,0 0-5 0 0,0 0-10 0 0,0 0-48 0 0,-1 2-26 0 0,-14 18 82 0 0,9-8-92 0 0,-2 8-22 0 0,7-16-17 0 0,1 2-18 0 0,-20 48 149 0 0,15-38-78 0 0,0 0 0 0 0,-3 5-80 0 0,-11 30 152 0 0,-16 33-67 0 0,17-36 53 0 0,-22 62 264 0 0,23-68-233 0 0,6-13 277 0 0,-11 23-446 0 0,15-38 34 0 0,4-11-13 0 0,2 1 1 0 0,-4 14 82 0 0,3-13-92 0 0,-1 14 80 0 0,0 23-28 0 0,-6 74 43 0 0,8-95-96 0 0,2-17-8 0 0,1 1 4 0 0,1 16 45 0 0,-2-16-42 0 0,4 13 56 0 0,0-6-13 0 0,2 5 65 0 0,0-5-108 0 0,7 8-6 0 0,-12-18 3 0 0,2 2 36 0 0,7 5-22 0 0,2 1 22 0 0,-6-6-34 0 0,25 15 67 0 0,-31-18-71 0 0,0 0 0 0 0,1 0 0 0 0,-1 0 0 0 0,1 0 1 0 0,0-1-1 0 0,-1 1 0 0 0,1 0 0 0 0,1-1-5 0 0,25 8 92 0 0,-25-7-70 0 0,1 0-1 0 0,-1 0 1 0 0,1 0-1 0 0,-1 1 1 0 0,0-1-1 0 0,3 2-21 0 0,-1 0 18 0 0,-4-3-17 0 0,12 6 75 0 0,1-1 0 0 0,-1 0-1 0 0,1-1 1 0 0,0 0 0 0 0,7-1-76 0 0,14 2 131 0 0,-11-1 49 0 0,8-1-180 0 0,4-1 89 0 0,25 1 59 0 0,-22-2-76 0 0,-18 0 43 0 0,13-1-115 0 0,-23 0 58 0 0,0 0 0 0 0,6 1-58 0 0,21 1 196 0 0,397-7 790 0 0,-268 1-714 0 0,-130 3-110 0 0,0-2-1 0 0,3-3-161 0 0,12 0 221 0 0,1-2-89 0 0,8-1-8 0 0,-39 7-118 0 0,33-3 132 0 0,51 3-138 0 0,22 3 53 0 0,-81-1-42 0 0,-23 1-11 0 0,17 3 0 0 0,-18-1 0 0 0,17-1 0 0 0,15-1 0 0 0,47-2 0 0 0,-36 2 128 0 0,62 7-128 0 0,-92-5 24 0 0,108 9 80 0 0,-16-1-66 0 0,29 2 143 0 0,-130-12-129 0 0,-1 2 1 0 0,1 1-1 0 0,0 1 0 0 0,2 2-52 0 0,39 7 321 0 0,48 4-321 0 0,18 3 163 0 0,73 14-15 0 0,-93-23-28 0 0,25-1-25 0 0,-58-5 101 0 0,49-4-196 0 0,-104-2 1 0 0,-15 0 0 0 0,207 4 62 0 0,-124-2-34 0 0,15 1 6 0 0,-8-1-35 0 0,-8 0 0 0 0,103 1 67 0 0,-11-1-6 0 0,-137 0-48 0 0,71 5 38 0 0,4 0-3 0 0,24 3 22 0 0,-55-3 119 0 0,68-5-189 0 0,-119-2 40 0 0,117 4 70 0 0,-48 0 33 0 0,36-6-143 0 0,-44-1 128 0 0,7 4-128 0 0,-49 1 18 0 0,52 1 28 0 0,172 1 90 0 0,-169 6-79 0 0,-16-2 4 0 0,108 5 13 0 0,76 3-10 0 0,-133-13-27 0 0,-28-2-10 0 0,16 0-10 0 0,18 2 20 0 0,-65 0 6 0 0,74-7-43 0 0,88-18 31 0 0,-229 19-31 0 0,125-7 27 0 0,39-5 10 0 0,-105 7-8 0 0,12 3-29 0 0,85 3 35 0 0,-157 2-35 0 0,52 2 0 0 0,20 0 0 0 0,153-4 64 0 0,-237 2-64 0 0,40 0 1 0 0,88-2 9 0 0,9-2 59 0 0,-8 1-21 0 0,95 0 3 0 0,-137 4-38 0 0,412-16 51 0 0,-232 6 0 0 0,-38-4-9 0 0,-166 7-46 0 0,10-2-9 0 0,29-2 0 0 0,44-4 30 0 0,15-1 4 0 0,75 8 134 0 0,13 2-168 0 0,-101 6 41 0 0,-48 1-18 0 0,-67 0-23 0 0,29 5 0 0 0,-38-3 0 0 0,240 24 0 0 0,-225-22 32 0 0,1 2 0 0 0,21 9-32 0 0,7 4 0 0 0,-22-5 0 0 0,1-3 0 0 0,5-1 0 0 0,267 22 200 0 0,-264-30-162 0 0,0-3 0 0 0,16-4-38 0 0,71-2 132 0 0,-55 3-76 0 0,10 1-33 0 0,52-4 18 0 0,7-6 87 0 0,-130 8-57 0 0,9-3-71 0 0,4-1 47 0 0,11 0-37 0 0,23-6-10 0 0,-54 9 11 0 0,-22 3 2 0 0,4 0 7 0 0,0-1 0 0 0,7-3-20 0 0,45-4 0 0 0,-33 2 0 0 0,8 0 0 0 0,-22 5 0 0 0,1-2 0 0 0,-1 0 0 0 0,37-10 11 0 0,-40 10 10 0 0,-1 1 0 0 0,2 0-21 0 0,11-2 11 0 0,56-16-11 0 0,-72 19 0 0 0,0 0 0 0 0,-1-1 0 0 0,1-1 0 0 0,17-5 0 0 0,0-2 11 0 0,-23 10-1 0 0,12-6 1 0 0,1 0 0 0 0,-1-1-1 0 0,0-1 1 0 0,2-3-11 0 0,-6 5 0 0 0,1 0 0 0 0,29-15 0 0 0,-14 7 0 0 0,-13 5 0 0 0,-1-1 0 0 0,6-2 27 0 0,-17 10-14 0 0,7-13 22 0 0,-4 6 20 0 0,-3 5-58 0 0,12-13 4 0 0,-4 5-1 0 0,1 0 0 0 0,12-14 0 0 0,-13 14 0 0 0,-2-1 0 0 0,1 0 0 0 0,0 1 0 0 0,20-24 11 0 0,-3 0 53 0 0,-25 35-58 0 0,0 0 1 0 0,-1 0 0 0 0,1 0-1 0 0,-1 0 1 0 0,0 0 0 0 0,1 0-1 0 0,-1-1 1 0 0,0 1-7 0 0,3-7 0 0 0,3-2 0 0 0,2-3 0 0 0,-7 9 0 0 0,6-14 0 0 0,-1 2 0 0 0,-7 13 0 0 0,0 1 0 0 0,1 1 0 0 0,-1 0 0 0 0,0 0 0 0 0,1 0 0 0 0,-1-1 0 0 0,1 1 0 0 0,0 0 0 0 0,1-2 0 0 0,6-21 11 0 0,-5 6 102 0 0,-2 17-78 0 0,1-20 22 0 0,-1 8-57 0 0,-2 1 0 0 0,-1 0 0 0 0,0 0 0 0 0,0-1 0 0 0,-2 3 11 0 0,3 8 17 0 0,-3-4-1 0 0,-1 2 31 0 0,-1-2-35 0 0,0-1 32 0 0,-5-4 25 0 0,-7-5 94 0 0,14 13-114 0 0,2 4-57 0 0,-1 0-1 0 0,-11-10 121 0 0,6 4-100 0 0,0 0 20 0 0,-5-3-32 0 0,11 7-7 0 0,-1-3 45 0 0,-2-1-25 0 0,-6-11 109 0 0,9 13-125 0 0,1 2 45 0 0,-1 0 1 0 0,-2-5-56 0 0,2 5-63 0 0,1 0-16 0 0,1-1 72 0 0,0 3 14 0 0,-1-1-1 0 0,1 0 1 0 0,0 0-1 0 0,0 0 1 0 0,-1 1 0 0 0,1-1-1 0 0,-1 0 1 0 0,1 0-1 0 0,0 1 1 0 0,-1-1 0 0 0,1 0-1 0 0,-1 1-4 0 0,-6-8 54 0 0,-2 0-44 0 0,0-1-10 0 0,0-1-10 0 0,0 1-33 0 0,-2 1 32 0 0,1 1 11 0 0,-3-2 9 0 0,11 8 10 0 0,-8-7 14 0 0,-3-4-30 0 0,4 3-3 0 0,0 0 0 0 0,0 1 0 0 0,1-1 0 0 0,-5-9-29 0 0,9 11-2 0 0,-2-3 19 0 0,0-2 12 0 0,1-1 0 0 0,-1-1 0 0 0,-1 0 0 0 0,3 2 0 0 0,-2-1 0 0 0,0 0 0 0 0,1-1 0 0 0,0 1 0 0 0,0 0 0 0 0,2 0 0 0 0,-2 0 0 0 0,0 0 0 0 0,-1 0 0 0 0,1-1 0 0 0,-1-1 0 0 0,1 2 0 0 0,0 0 0 0 0,1 1 0 0 0,0-1 0 0 0,0 0 0 0 0,-1 0 0 0 0,1 0 0 0 0,-1 0 0 0 0,1 1 0 0 0,2-1 0 0 0,0 0 0 0 0,-2 0 0 0 0,-1 0 0 0 0,0 1 0 0 0,1-1 0 0 0,0 0 0 0 0,1 0 0 0 0,-1-1 0 0 0,0 1 0 0 0,0 0 0 0 0,-1 0 0 0 0,0 2 0 0 0,-1 0 0 0 0,1 0 0 0 0,0 0 0 0 0,1-2 0 0 0,0 1 0 0 0,0 0 0 0 0,-1 1 0 0 0,1-2 0 0 0,1 1 0 0 0,1-1 0 0 0,0 2-10 0 0,2 9-46 0 0,0 2-31 0 0,0 0-36 0 0,0 0 9 0 0,2 2 8 0 0,3 3-159 0 0,1 1 0 0 0,-1 1 0 0 0,0-1 0 0 0,-1 1 1 0 0,0 0-1 0 0,0 0 0 0 0,0 0 0 0 0,-1 0 0 0 0,0 1 0 0 0,1 2 265 0 0,4 15-1511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50.07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 0 1375 0 0,'0'0'66'0'0,"-1"2"-8"0"0,-2 3 327 0 0,1 1 0 0 0,-1 0 0 0 0,1-1 0 0 0,0 1 0 0 0,1 0 0 0 0,-1 4-385 0 0,0-4 1137 0 0,1 2-273 0 0,0 0-1 0 0,0 0 1 0 0,0 0-1 0 0,1 1 1 0 0,0-1-1 0 0,2 7-863 0 0,-1-4 427 0 0,1-1 0 0 0,1 0 0 0 0,0 0-1 0 0,4 10-426 0 0,3 1 166 0 0,1 0-1 0 0,1 0 0 0 0,0-2 0 0 0,6 7-165 0 0,29 37 143 0 0,-4-6-150 0 0,4 13 7 0 0,-38-54 9 0 0,30 46-330 0 0,-3 3 0 0 0,12 32 321 0 0,-18-23-343 0 0,-3 0-1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6.5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104 378 2759 0 0,'0'0'362'0'0,"0"0"474"0"0,0 0 204 0 0,-2 1 44 0 0,-8 15 652 0 0,9-15-1158 0 0,0 1-30 0 0,-10 26 1132 0 0,10-27-1112 0 0,1 1 2 0 0,-1-1-395 0 0,-1 14 1202 0 0,2-14-1240 0 0,0-1 1 0 0,0 1 0 0 0,-1 0 0 0 0,1-1 0 0 0,0 1 0 0 0,0 0 0 0 0,-1-1 0 0 0,1 1 0 0 0,0 0 0 0 0,-1-1-1 0 0,1 1 1 0 0,-1 0 0 0 0,1-1 0 0 0,-1 1 0 0 0,1-1 0 0 0,-1 1 0 0 0,1-1 0 0 0,-1 0 0 0 0,0 1-138 0 0,-6 2 401 0 0,5-3-17 0 0,0-1-7 0 0,-1 0-293 0 0,1 0 0 0 0,0-1 0 0 0,-1 0 0 0 0,1 1 0 0 0,0-1 0 0 0,0 0 0 0 0,0 0 0 0 0,0 0 0 0 0,0 0 0 0 0,0 0 0 0 0,0-1-1 0 0,1 1-83 0 0,-2-4 150 0 0,0 0 0 0 0,0 1 1 0 0,1-1-1 0 0,0 0 0 0 0,0-2-150 0 0,-2-10 119 0 0,0 0 0 0 0,1 0 0 0 0,1 0 0 0 0,1 0 0 0 0,1 0 0 0 0,1-3-119 0 0,3-34 163 0 0,5-20-163 0 0,-7 61 38 0 0,1-1 0 0 0,0 0 0 0 0,5-12-38 0 0,-6 22 8 0 0,0 0 1 0 0,0 0-1 0 0,1 0 1 0 0,-1 0-1 0 0,1 0 1 0 0,1 1-1 0 0,-1-1 1 0 0,0 1-1 0 0,1 0 1 0 0,0 0-1 0 0,0 0 1 0 0,1 0-9 0 0,-3 2 2 0 0,1 1 0 0 0,-1 0 1 0 0,0 0-1 0 0,0 0 0 0 0,1 0 1 0 0,-1 1-1 0 0,1-1 0 0 0,-1 1 1 0 0,1-1-1 0 0,-1 1 0 0 0,1 0 1 0 0,-1 0-1 0 0,1 0 0 0 0,-1 0 1 0 0,2 1-3 0 0,1-1 3 0 0,1 1 0 0 0,-1 1 0 0 0,0-1 0 0 0,0 1 0 0 0,0-1 0 0 0,4 3-3 0 0,0 1 0 0 0,0 1 0 0 0,-1-1 0 0 0,0 1 0 0 0,0 1 0 0 0,-1-1 0 0 0,1 1 0 0 0,-1 1 0 0 0,2 2 0 0 0,8 13 0 0 0,-1-1 0 0 0,5 12 0 0 0,-11-16 57 0 0,0 1-1 0 0,-1 0 1 0 0,-2 1-1 0 0,1 0 1 0 0,-2 0-1 0 0,-1 0 1 0 0,0 1-1 0 0,-2 0 1 0 0,0 0 0 0 0,-2 0-1 0 0,0 0 1 0 0,-1 0-1 0 0,-1 1 1 0 0,-1-1-1 0 0,-1 1-56 0 0,1-13 111 0 0,0 0 1 0 0,0-1-1 0 0,-1 1 0 0 0,0-1 0 0 0,0 0 0 0 0,-1 1 0 0 0,-5 6-111 0 0,8-12 44 0 0,-1-1 0 0 0,0 1 0 0 0,0-1 0 0 0,0 0 0 0 0,0 1 0 0 0,0-1 0 0 0,-1 0 0 0 0,1 0 0 0 0,-1 0-1 0 0,1-1 1 0 0,-1 1 0 0 0,0-1 0 0 0,0 1 0 0 0,1-1 0 0 0,-1 0 0 0 0,0 0 0 0 0,0 0 0 0 0,0 0 0 0 0,0-1 0 0 0,-1 1-1 0 0,1-1 1 0 0,0 0 0 0 0,0 0 0 0 0,-1 0-44 0 0,-1 0 20 0 0,0-1 0 0 0,0 0 0 0 0,0 0 0 0 0,0 0 0 0 0,1 0 0 0 0,-1-1 0 0 0,0 0 0 0 0,1 0 0 0 0,-1 0-1 0 0,1-1 1 0 0,-1 0-20 0 0,-1-1 52 0 0,0-1 0 0 0,1 1 0 0 0,0-1 0 0 0,0 0 0 0 0,0 0-1 0 0,1-1 1 0 0,-3-3-52 0 0,-1-3 70 0 0,1-1 0 0 0,1 1 0 0 0,0-1 0 0 0,0-1 0 0 0,1 1 0 0 0,1-1 0 0 0,-2-9-70 0 0,2 2-10 0 0,1-1-1 0 0,0 0 1 0 0,2 0 0 0 0,0-21 10 0 0,2 26-10 0 0,1 0 1 0 0,0-1-1 0 0,2 1 1 0 0,-1 0-1 0 0,2 1 0 0 0,4-9 10 0 0,-6 17-9 0 0,0 0 0 0 0,1 0-1 0 0,0 1 1 0 0,1 0-1 0 0,0 0 1 0 0,0 0 0 0 0,0 0-1 0 0,1 1 1 0 0,1-1 9 0 0,-4 4-7 0 0,1-1 0 0 0,0 1 0 0 0,0 1 1 0 0,0-1-1 0 0,0 0 0 0 0,0 1 0 0 0,0 0 0 0 0,1 0 1 0 0,-1 0-1 0 0,1 1 0 0 0,0-1 0 0 0,0 1 1 0 0,-1 0-1 0 0,1 0 0 0 0,0 1 0 0 0,2-1 7 0 0,0 2-5 0 0,-1-1-1 0 0,0 1 1 0 0,1 0-1 0 0,-1 0 1 0 0,0 1-1 0 0,0 0 1 0 0,0 0-1 0 0,0 0 1 0 0,0 1-1 0 0,0 0 1 0 0,-1 0-1 0 0,1 0 1 0 0,2 3 5 0 0,3 2-3 0 0,-1 2 1 0 0,1-1-1 0 0,-2 1 1 0 0,1 1-1 0 0,4 6 3 0 0,-8-7 0 0 0,1 0 0 0 0,-1 0 0 0 0,-1 0 0 0 0,0 0 0 0 0,-1 1 0 0 0,0 0 0 0 0,0 0 0 0 0,-1 0 0 0 0,0 0 0 0 0,-1 1 0 0 0,-1-1 0 0 0,0 1 0 0 0,0-1 0 0 0,-1 1 0 0 0,0 1 0 0 0,-1 5 7 0 0,-1 0 0 0 0,0 0 0 0 0,-4 13-7 0 0,4-23 7 0 0,0 1 0 0 0,-1-1-1 0 0,0 0 1 0 0,-1 0 0 0 0,0 0-1 0 0,0 0 1 0 0,0 0 0 0 0,-5 4-7 0 0,7-9 7 0 0,0-1-1 0 0,1 0 1 0 0,-1 0 0 0 0,0-1 0 0 0,0 1-1 0 0,0 0 1 0 0,-1-1 0 0 0,1 1 0 0 0,0-1-1 0 0,-1 0 1 0 0,1 0 0 0 0,0 1 0 0 0,-1-2-1 0 0,1 1 1 0 0,-1 0 0 0 0,0 0 0 0 0,1-1-1 0 0,-1 0 1 0 0,0 1 0 0 0,1-1 0 0 0,-1 0-1 0 0,0 0 1 0 0,1-1 0 0 0,-1 1 0 0 0,0 0-1 0 0,1-1 1 0 0,-1 0 0 0 0,-1 0-7 0 0,-1-1 19 0 0,-1 0-1 0 0,0-1 1 0 0,1 0 0 0 0,-1 0-1 0 0,1 0 1 0 0,0-1 0 0 0,0 0-1 0 0,0 0 1 0 0,1 0 0 0 0,-1 0-1 0 0,-2-5-18 0 0,0 0 13 0 0,0 0 0 0 0,0 0-1 0 0,1-1 1 0 0,0 0 0 0 0,1 0-1 0 0,1-1 1 0 0,-1 1-1 0 0,1-1 1 0 0,1 0 0 0 0,0 0-1 0 0,-1-10-12 0 0,1 1-13 0 0,1 0 1 0 0,0 0-1 0 0,1-1 0 0 0,2 1 0 0 0,0-5 13 0 0,0 16-5 0 0,0 1 0 0 0,1-1 0 0 0,0 1 0 0 0,0 0 1 0 0,1 0-1 0 0,0 0 0 0 0,0 0 0 0 0,1 0 0 0 0,0 0 0 0 0,0 1 0 0 0,1 0 0 0 0,0 0 0 0 0,4-5 5 0 0,-7 10-3 0 0,0 0 0 0 0,0 1 0 0 0,0-1 0 0 0,0 1 0 0 0,0-1 0 0 0,0 1 0 0 0,0 0 0 0 0,0 0 0 0 0,1-1 0 0 0,-1 2 0 0 0,0-1 0 0 0,1 0 0 0 0,-1 0-1 0 0,0 1 1 0 0,1-1 0 0 0,-1 1 0 0 0,1 0 0 0 0,-1 0 0 0 0,1 0 0 0 0,-1 0 0 0 0,2 0 3 0 0,-1 1-4 0 0,0-1 0 0 0,1 1 0 0 0,-1 0 0 0 0,0 0 0 0 0,0 1 0 0 0,0-1 0 0 0,0 1 0 0 0,0-1 0 0 0,-1 1 0 0 0,1 0 0 0 0,0 0 0 0 0,-1 0 0 0 0,1 0 0 0 0,-1 1 0 0 0,0-1 0 0 0,1 1 4 0 0,4 8-11 0 0,-1-1 1 0 0,0 1-1 0 0,0 1 0 0 0,-1-1 1 0 0,0 1-1 0 0,2 10 11 0 0,-3-7 1 0 0,0 0 0 0 0,-1 1-1 0 0,-1-1 1 0 0,0 0 0 0 0,-1 1-1 0 0,0-1 1 0 0,-1 1 0 0 0,-1-1 0 0 0,-1 1-1 0 0,0-1 1 0 0,-1 0 0 0 0,-1 1-1 0 0,0-1 1 0 0,-1-1 0 0 0,-5 12-1 0 0,8-23 10 0 0,-2 8 1 0 0,-1 0-1 0 0,0-1 1 0 0,-1 0 0 0 0,0 0-1 0 0,-1-1-10 0 0,5-6 7 0 0,0-1-1 0 0,0 0 0 0 0,-1 0 0 0 0,1 1 0 0 0,-1-1 0 0 0,1-1 0 0 0,-1 1 1 0 0,0 0-1 0 0,-1 0-6 0 0,2-1 10 0 0,0 0 1 0 0,1-1-1 0 0,-1 1 1 0 0,-1-1 0 0 0,1 1-1 0 0,0-1 1 0 0,0 0-1 0 0,0 0 1 0 0,0 0-1 0 0,0 0 1 0 0,0 0-1 0 0,0 0 1 0 0,0-1 0 0 0,0 1-1 0 0,-1-1-10 0 0,-1 0 17 0 0,0-1 0 0 0,0 1 0 0 0,1-1 0 0 0,-1 0 0 0 0,0-1 0 0 0,1 1 0 0 0,-1 0 0 0 0,1-1 0 0 0,0 0 0 0 0,-1 0 0 0 0,2 0 0 0 0,-1 0 0 0 0,0-1 0 0 0,0 1 0 0 0,1-1-17 0 0,-3-4 13 0 0,0-1-1 0 0,0 1 1 0 0,1-1 0 0 0,0 0-1 0 0,1 0 1 0 0,0-2-13 0 0,-1-4 9 0 0,0 0 1 0 0,2-1 0 0 0,0 0-1 0 0,1 1 1 0 0,0-1 0 0 0,2-12-10 0 0,0 8-1 0 0,2 0 0 0 0,0 1 0 0 0,1-1 0 0 0,1 1 0 0 0,1-3 1 0 0,-3 14-7 0 0,0 0 0 0 0,1 0 0 0 0,-1 1 0 0 0,1-1-1 0 0,1 1 1 0 0,-1-1 0 0 0,1 1 0 0 0,5-4 7 0 0,-7 8-5 0 0,0-1 0 0 0,1 1 1 0 0,-1 1-1 0 0,1-1 0 0 0,-1 0 0 0 0,1 1 0 0 0,0 0 1 0 0,0 0-1 0 0,0 0 0 0 0,0 0 0 0 0,1 1 0 0 0,-1-1 1 0 0,0 1-1 0 0,1 0 0 0 0,-1 1 0 0 0,1-1 0 0 0,0 1 5 0 0,1-1-2 0 0,0 1 0 0 0,-1 1 0 0 0,1-1 0 0 0,-1 1 0 0 0,1 0 0 0 0,-1 0 0 0 0,1 1 0 0 0,-1-1 0 0 0,1 1 0 0 0,-1 0 0 0 0,0 1 0 0 0,0-1 0 0 0,0 1 0 0 0,-1 0 0 0 0,1 0 0 0 0,0 1 0 0 0,-1-1 0 0 0,0 1 0 0 0,0 0-1 0 0,0 0 1 0 0,-1 0 0 0 0,1 1 0 0 0,-1-1 0 0 0,0 1 0 0 0,0 0 0 0 0,0 1 2 0 0,1 2 4 0 0,-1 0 1 0 0,0 0-1 0 0,0 1 0 0 0,-1-1 1 0 0,0 1-1 0 0,0 0 0 0 0,-1 0 0 0 0,0-1 1 0 0,-1 1-1 0 0,0 0 0 0 0,0 0 1 0 0,-1 0-1 0 0,0 0 0 0 0,-2 6-4 0 0,0-1 47 0 0,-1-1-1 0 0,0 1 1 0 0,-1-1-1 0 0,0 0 1 0 0,-1 0-1 0 0,-1 0 1 0 0,0-1-1 0 0,-8 11-46 0 0,10-16 17 0 0,-1-1-1 0 0,0 1 1 0 0,0-2-1 0 0,0 1 1 0 0,-1-1-1 0 0,1 0 0 0 0,-1 0 1 0 0,-5 2-17 0 0,0-1-16 0 0,0 0 1 0 0,0-1-1 0 0,-1 0 0 0 0,1-1 0 0 0,-2 0 16 0 0,9-3-342 0 0,0 0 0 0 0,0 0 0 0 0,-1-1 0 0 0,1 0-1 0 0,0 0 1 0 0,-1 0 0 0 0,1 0 0 0 0,0-1 0 0 0,0 0-1 0 0,-1 0 1 0 0,1 0 0 0 0,0-1 342 0 0,-17-6-7523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25.68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105 815 2303 0 0,'0'0'284'0'0,"0"0"354"0"0,0 0 156 0 0,0 0 34 0 0,0 0-77 0 0,0 0-342 0 0,0 0-149 0 0,-2 2-32 0 0,-2 6-29 0 0,2-7-103 0 0,2-1-31 0 0,0 3-11 0 0,0 7-33 0 0,0-8 36 0 0,0 0 23 0 0,-1 8-6 0 0,1-7 11 0 0,-1-1-16 0 0,1 10 1 0 0,7 4 332 0 0,0 8 494 0 0,-6-21-736 0 0,-1-3 0 0 0,0 0-4 0 0,0 0-16 0 0,2 1-4 0 0,5 7 0 0 0,-5-6 3 0 0,-2-2 10 0 0,0 0 3 0 0,0 0 0 0 0,3-1 0 0 0,1 0-89 0 0,1-1-1 0 0,-1 0 0 0 0,0 0 0 0 0,0 0 0 0 0,0 0 1 0 0,0-1-1 0 0,0 1 0 0 0,0-1 0 0 0,0 0 0 0 0,2-3-62 0 0,6-6 186 0 0,-1-1-1 0 0,4-7-185 0 0,9-9 175 0 0,36-46 117 0 0,-25 29-200 0 0,-19 26-55 0 0,38-50 39 0 0,-42 53-48 0 0,0-1 0 0 0,-2 0 1 0 0,2-6-29 0 0,52-131 94 0 0,-50 120-60 0 0,2-6-23 0 0,-7 16-11 0 0,1 1-1 0 0,3-5 1 0 0,0 6 54 0 0,12-17-54 0 0,-18 30 20 0 0,-1 0-1 0 0,2-6-19 0 0,0-1 18 0 0,1 2-1 0 0,9-12-17 0 0,-15 23 9 0 0,8-18 60 0 0,-3 8-3 0 0,2-7 0 0 0,-10 18-57 0 0,1 1 47 0 0,-1 2 21 0 0,0 0 6 0 0,0 0 10 0 0,0 0 1 0 0,0 0-12 0 0,0 0-2 0 0,0 0 0 0 0,0 0 0 0 0,0 0 0 0 0,0 0-2 0 0,0 0-12 0 0,0 0-2 0 0,0 0 2 0 0,-2 2 3 0 0,-6 5-4 0 0,-19 21 59 0 0,8-8-58 0 0,7-6-45 0 0,0-1 0 0 0,0 2 1 0 0,2-1-1 0 0,-8 14-21 0 0,-38 71 215 0 0,-3 5 151 0 0,42-75-272 0 0,-1-1 0 0 0,-15 17-94 0 0,-16 24 23 0 0,-89 134 30 0 0,123-182-47 0 0,-50 68 52 0 0,51-69-58 0 0,10-14 0 0 0,0-1 0 0 0,0 0 0 0 0,0 0 0 0 0,-4 4 0 0 0,-3 0 0 0 0,10-6 0 0 0,0 1 0 0 0,-9 7 0 0 0,0-2 0 0 0,0 0 0 0 0,1-1 0 0 0,0-1 0 0 0,0 0 0 0 0,-1 1 0 0 0,3-4-10 0 0,5-3-44 0 0,2-1-10 0 0,2-1 11 0 0,3-2 33 0 0,23-13-35 0 0,-14 7 42 0 0,0-1 1 0 0,0 0-1 0 0,-1-1 0 0 0,0 0 0 0 0,11-13 13 0 0,-11 12 0 0 0,1 0 0 0 0,3-1 0 0 0,17-14 0 0 0,4-7 13 0 0,2-3-51 0 0,1 3-1 0 0,22-13 39 0 0,-55 41 0 0 0,0 0 0 0 0,0-1 0 0 0,-1 0 0 0 0,7-7 0 0 0,4-8 0 0 0,1-3 0 0 0,-11 15 0 0 0,10-15 0 0 0,-2 6 0 0 0,-2-1 0 0 0,0-1 0 0 0,8-19 0 0 0,-22 39 0 0 0,10-16 0 0 0,4-4 0 0 0,-8 11 0 0 0,-3 3 0 0 0,1 1 0 0 0,0-1 0 0 0,3-3 0 0 0,-3 4 0 0 0,14-25 0 0 0,-4 8 0 0 0,-6 10 0 0 0,0 1 0 0 0,0 2 0 0 0,-1-1 0 0 0,1 0 0 0 0,-1 3 11 0 0,-3 6 32 0 0,5-4-33 0 0,0 1 1 0 0,-9 5-10 0 0,0 0-1 0 0,0 0 1 0 0,0 0-1 0 0,0 0 1 0 0,0 0 0 0 0,0 0-1 0 0,0 0 1 0 0,0 0 0 0 0,0 0-1 0 0,1 0 1 0 0,-1 0 0 0 0,0 0-1 0 0,0-1 1 0 0,0 1-1 0 0,0 0 1 0 0,0 0 0 0 0,0 0-1 0 0,0 0 1 0 0,0 0 0 0 0,0 0-1 0 0,0 0 1 0 0,0 0 0 0 0,0 0-1 0 0,0 0 1 0 0,0 0-1 0 0,1 0 1 0 0,-1 0 0 0 0,0 0-1 0 0,0 1 1 0 0,0-1 0 0 0,0 0-1 0 0,0 0 1 0 0,0 0 0 0 0,0 0-1 0 0,0 0 1 0 0,0 0 0 0 0,0 0-1 0 0,0 0 1 0 0,0 0-1 0 0,0 0 1 0 0,0 0 0 0 0,0 0-1 0 0,0 0 1 0 0,0 0 0 0 0,0 0-1 0 0,0 0 1 0 0,0 0 0 0 0,1 0-1 0 0,-1 0 1 0 0,0 0-1 0 0,0 1 1 0 0,0-1 0 0 0,0 0-1 0 0,0 0 1 0 0,0 0 0 0 0,0 0-1 0 0,0 0 1 0 0,0 0 0 0 0,0 0-1 0 0,0 0 1 0 0,0 0-1 0 0,0 0 1 0 0,0 0 0 0 0,0 0-1 0 0,0 0 1 0 0,-1 0 0 0 0,1 1-1 0 0,3 11 10 0 0,-4 0 1 0 0,0-7 32 0 0,-4 5-33 0 0,-2 3-10 0 0,-11 8 0 0 0,12-14 0 0 0,-1 1 0 0 0,-5 5 0 0 0,1-3 0 0 0,-1 3 0 0 0,8-10 0 0 0,-1-1 0 0 0,-16 19 0 0 0,8-8 0 0 0,1 2 0 0 0,0-1 0 0 0,-4 9 0 0 0,-19 24 0 0 0,22-31 0 0 0,1 0 0 0 0,-10 19 0 0 0,5-9-62 0 0,0 0-1 0 0,-2-1 0 0 0,-9 9 63 0 0,24-30-4 0 0,-47 64-471 0 0,-3 9 475 0 0,-18 26-585 0 0,59-86-229 0 0,2 1 0 0 0,-4 7 814 0 0,4-7-4296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4.5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32 146 17967 0 0,'0'0'827'0'0,"-2"-1"-22"0"0,-5-1-517 0 0,1-3-172 0 0,4 3 46 0 0,0 0-1 0 0,1 0 1 0 0,-1-1 0 0 0,1 1-1 0 0,-1 0 1 0 0,1-1 0 0 0,0 1-1 0 0,0-1 1 0 0,0 0 0 0 0,1 1-1 0 0,-1-1 1 0 0,0 0 0 0 0,1 1-1 0 0,0-1 1 0 0,0 0 0 0 0,0 1-1 0 0,0-2-161 0 0,0-7 506 0 0,1-1 0 0 0,1 1 0 0 0,1-6-506 0 0,0 5 42 0 0,2-7-38 0 0,-3 11-519 0 0,-2 7-161 0 0,0 1-921 0 0,0 0-3764 0 0,0 0-1606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6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14 6911 0 0,'0'0'315'0'0,"0"0"-7"0"0,0 0-108 0 0,-2-1 281 0 0,-16-6 1441 0 0,16 6-1418 0 0,0 0-59 0 0,-6-1-12 0 0,6 1-22 0 0,1 1-364 0 0,0 0-1 0 0,0 0 1 0 0,1-1-1 0 0,-1 1 1 0 0,0 0-1 0 0,0 0 1 0 0,0 0-1 0 0,1 0 1 0 0,-1 0-1 0 0,0 0 1 0 0,0 1 0 0 0,1-1-1 0 0,-1 0-46 0 0,-9 0 532 0 0,9 1-321 0 0,-3 3-77 0 0,1-1 0 0 0,-1 0 0 0 0,1 1 0 0 0,0 0 0 0 0,0 0 0 0 0,1 0-1 0 0,-1 0 1 0 0,1 0 0 0 0,0 0 0 0 0,0 1 0 0 0,0-1 0 0 0,1 1-134 0 0,-4 11 213 0 0,1 0-1 0 0,-2 15-212 0 0,1-2 273 0 0,-1 10 125 0 0,2-1 0 0 0,2 1 0 0 0,2 28-398 0 0,-1-1 374 0 0,-17 280 1145 0 0,16-321-1450 0 0,2 0-1 0 0,1 9-68 0 0,1-18 0 0 0,1 0 0 0 0,1 0 0 0 0,0-2 0 0 0,-1-10-175 0 0,-3-3 130 0 0,0-1-1 0 0,1 1 1 0 0,-1-1-1 0 0,1 1 0 0 0,-1-1 1 0 0,0 1-1 0 0,0 0 1 0 0,1-1-1 0 0,-1 1 1 0 0,0-1-1 0 0,0 1 1 0 0,1 0 45 0 0,1-1-303 0 0,6 2-27 0 0,-6-2-113 0 0,1-1-49 0 0,0-1 275 0 0,0 0 1 0 0,-1 0-1 0 0,1 0 1 0 0,0-1-1 0 0,-1 1 0 0 0,1-1 1 0 0,-1 1-1 0 0,1-1 0 0 0,-1 0 1 0 0,0 0-1 0 0,0 0 217 0 0,4-12-1494 0 0,-1 2-3164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7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44 223 1375 0 0,'0'0'66'0'0,"0"0"243"0"0,-2 1 1004 0 0,-1 2 449 0 0,-1 0 0 0 0,1 0 0 0 0,0 1 0 0 0,-2 2-1762 0 0,2-3 202 0 0,1 1-1 0 0,-1 0 1 0 0,1 0 0 0 0,0 0 0 0 0,0 1 0 0 0,1-1 0 0 0,-1 0 0 0 0,0 2-202 0 0,1 3 256 0 0,-1 0 0 0 0,1 0 1 0 0,1 1-1 0 0,-1-1 0 0 0,2 0 0 0 0,-1 0 1 0 0,1 1-1 0 0,1 0-256 0 0,4 20 876 0 0,7 23-876 0 0,-6-31 191 0 0,-1 2-69 0 0,1-2 0 0 0,2 1 0 0 0,0-1 0 0 0,1-1 0 0 0,1 1 0 0 0,2 0-122 0 0,10 12 364 0 0,19 23-364 0 0,-31-44 68 0 0,0-1 0 0 0,1 0 0 0 0,1 0 0 0 0,-1-2 0 0 0,11 8-68 0 0,-17-14 43 0 0,1-1-1 0 0,-1 1 0 0 0,0-1 0 0 0,1 0 1 0 0,0 0-1 0 0,0-1 0 0 0,0 0 1 0 0,0 0-1 0 0,0-1 0 0 0,0 1 0 0 0,0-2 1 0 0,0 1-1 0 0,1-1 0 0 0,-1 0 1 0 0,0-1-1 0 0,0 1 0 0 0,0-1 0 0 0,1-1 1 0 0,-1 1-1 0 0,0-1 0 0 0,3-2-42 0 0,16-8 289 0 0,-1-1 0 0 0,9-7-289 0 0,-18 10 176 0 0,0-1 0 0 0,0-1 1 0 0,11-12-177 0 0,2-5 373 0 0,7-10-373 0 0,-21 22 96 0 0,-1-2 0 0 0,-1 0 0 0 0,0-2-96 0 0,33-62 165 0 0,-22 36-47 0 0,14-15-118 0 0,-8 16 19 0 0,65-93 111 0 0,-61 93-539 0 0,38-38 409 0 0,-43 54-1439 0 0,-1 1-4865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3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23 1375 0 0,'0'0'204'0'0,"0"0"320"0"0,0 0 144 0 0,0 0 32 0 0,0 0-37 0 0,0 0-172 0 0,2-1-71 0 0,0-1-295 0 0,-1 2-73 0 0,-1 0-1 0 0,1-1 1 0 0,0 1 0 0 0,-1-1-1 0 0,1 1 1 0 0,0 0 0 0 0,-1-1 0 0 0,1 1-1 0 0,0 0 1 0 0,0 0 0 0 0,0 0-1 0 0,-1 0 1 0 0,1 0-52 0 0,-1 0 372 0 0,0 0-11 0 0,2-2-1 0 0,17-11 968 0 0,-18 11-997 0 0,-1 2 42 0 0,0 0 13 0 0,0 0 4 0 0,0 0 2 0 0,0 0 0 0 0,0 0 0 0 0,0 0 0 0 0,0 0 11 0 0,0 0 45 0 0,0 0 21 0 0,0 0 3 0 0,0 0-12 0 0,0 0-50 0 0,0 0-24 0 0,0 0-2 0 0,0 0-4 0 0,0 0-17 0 0,0 0-10 0 0,0 0-1 0 0,-1 3-10 0 0,-27 45 636 0 0,-3 7-154 0 0,4 1-528 0 0,2 0-1 0 0,4 2 0 0 0,1 0 1 0 0,-3 26-296 0 0,-36 195 245 0 0,23-108-192 0 0,28-133-8 0 0,2 0-1 0 0,1 0 1 0 0,2 0-1 0 0,1 1 0 0 0,2-1 1 0 0,4 22-45 0 0,0-33 27 0 0,1-1-1 0 0,2 0 1 0 0,1 0 0 0 0,0-1-1 0 0,2 0 1 0 0,2 2-27 0 0,-6-14 14 0 0,0-1-1 0 0,1 0 1 0 0,0-1 0 0 0,5 5-14 0 0,-7-10-30 0 0,0 1 0 0 0,1-1 0 0 0,0-1 0 0 0,0 1 0 0 0,0-1 0 0 0,1 0 0 0 0,6 3 30 0 0,0-2-786 0 0,0 1 0 0 0,1-2-1 0 0,0 0 1 0 0,13 3 786 0 0,1 0-6207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4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71 126 1375 0 0,'0'0'222'0'0,"0"0"391"0"0,0 0 174 0 0,0 0 39 0 0,0 0-68 0 0,0 0-316 0 0,0 0-139 0 0,0 0-23 0 0,0 0-7 0 0,0 0-1 0 0,0 0 0 0 0,0 0 0 0 0,0 0 4 0 0,0 0 18 0 0,0 0 8 0 0,0 0 2 0 0,0 0 7 0 0,0 0 28 0 0,0 0 11 0 0,-2 1 2 0 0,-8 0 6 0 0,8 0 20 0 0,2-1 8 0 0,0 0 4 0 0,0 0 1 0 0,-2 0-6 0 0,-24 0 1159 0 0,24 0-1152 0 0,-1 0 0 0 0,1 0-199 0 0,-2 1-67 0 0,0 0 2730 0 0,6-4-2632 0 0,-1 1-184 0 0,0-1 0 0 0,1 1 0 0 0,0 0-1 0 0,-1 0 1 0 0,1 0 0 0 0,0 0 0 0 0,0 1 0 0 0,0-1 0 0 0,0 0 0 0 0,0 1 0 0 0,3-2-40 0 0,4-2 157 0 0,2 0 1 0 0,3-1-158 0 0,9-4 167 0 0,3-4-116 0 0,7-2 267 0 0,34-13-318 0 0,-56 25 25 0 0,0 0 0 0 0,0 1 0 0 0,1 1 0 0 0,-1 0 0 0 0,0 0-1 0 0,1 1 1 0 0,-1 1 0 0 0,6 0-25 0 0,-2 2 11 0 0,-1 3 32 0 0,-11-4-40 0 0,-1 1 1 0 0,1 0 0 0 0,-1 0 0 0 0,1 0 0 0 0,-1 0 0 0 0,0 0 0 0 0,0 0 0 0 0,0 0 0 0 0,0 1 0 0 0,0-1-1 0 0,0 1 1 0 0,-1 0 0 0 0,1-1 0 0 0,0 4-4 0 0,2 4 39 0 0,0 0 0 0 0,-1 1 0 0 0,1 6-39 0 0,-2-11 15 0 0,-1 2 37 0 0,0 0 0 0 0,0-1 0 0 0,-1 1 0 0 0,0 0 0 0 0,0 0-1 0 0,0-1 1 0 0,-1 1 0 0 0,0 0 0 0 0,-1-1 0 0 0,0 1 0 0 0,-3 6-52 0 0,-1 2 130 0 0,-1 0-1 0 0,0-1 1 0 0,-1 0 0 0 0,-10 12-130 0 0,10-16 54 0 0,0-1 0 0 0,-1-1 1 0 0,0 1-1 0 0,-9 6-54 0 0,-8 8 73 0 0,14-12-41 0 0,-1-1 0 0 0,0 0-1 0 0,0-1 1 0 0,-1 0 0 0 0,-10 5-32 0 0,-37 18 24 0 0,60-32-21 0 0,1-1-2 0 0,-1 0 1 0 0,1 0 0 0 0,-1 0-1 0 0,1 1 1 0 0,0-1 0 0 0,-1 0-1 0 0,1 0 1 0 0,-1 0 0 0 0,1 1-1 0 0,0-1 1 0 0,-1 0 0 0 0,1 0-1 0 0,0 1 1 0 0,-1-1 0 0 0,1 0-1 0 0,0 1 1 0 0,0-1 0 0 0,-1 0-1 0 0,1 1 1 0 0,0-1 0 0 0,0 1-1 0 0,-1-1 1 0 0,1 0 0 0 0,0 1-2 0 0,1 0 0 0 0,-1 0 1 0 0,1 0 0 0 0,0 0 0 0 0,-1-1 0 0 0,1 1-1 0 0,0 0 1 0 0,0 0 0 0 0,0-1 0 0 0,-1 1 0 0 0,1 0 0 0 0,0-1-1 0 0,0 1 1 0 0,0-1 0 0 0,0 1 0 0 0,0-1 0 0 0,1 1-1 0 0,24 8-2 0 0,-18-7 1 0 0,7 4-8 0 0,-1 0 0 0 0,-1 1 0 0 0,1 1 0 0 0,-1 0 0 0 0,-1 0 0 0 0,1 1 0 0 0,-1 1 0 0 0,-1 0 0 0 0,0 1 0 0 0,0 0-1 0 0,-1 0 1 0 0,-1 1 0 0 0,0 1 0 0 0,0 0 0 0 0,1 4 9 0 0,-4-6 3 0 0,-1 1 0 0 0,0-1 0 0 0,-1 1 1 0 0,-1-1-1 0 0,0 1 0 0 0,0 0 0 0 0,-1 0 0 0 0,0 0 0 0 0,-1 1 0 0 0,-1 0-3 0 0,0-3 8 0 0,0 1 0 0 0,-1 0-1 0 0,0-1 1 0 0,-1 1 0 0 0,-1-1 0 0 0,1 0-1 0 0,-1 0 1 0 0,-1 0 0 0 0,0 0-1 0 0,-1 0 1 0 0,-3 6-8 0 0,-4 3 179 0 0,0-1-1 0 0,-11 13-178 0 0,16-23 110 0 0,0-1-1 0 0,-1 0 0 0 0,1 0 1 0 0,-1 0-1 0 0,-1-1 0 0 0,-8 5-108 0 0,6-5 89 0 0,-1 0 1 0 0,1-1 0 0 0,-1 0 0 0 0,0-1 0 0 0,-9 2-91 0 0,13-4 46 0 0,-1-1 0 0 0,0 1 0 0 0,1-2 0 0 0,-1 1 0 0 0,0-1 0 0 0,0-1 0 0 0,1 1 0 0 0,-7-2-46 0 0,9 0-4 0 0,0 0 0 0 0,0 0-1 0 0,0-1 1 0 0,0 1 0 0 0,1-1-1 0 0,-1 0 1 0 0,1-1 0 0 0,0 1-1 0 0,0-1 1 0 0,0 0 0 0 0,1-1-1 0 0,-1 1 1 0 0,-2-4 4 0 0,6 6-614 0 0,0-8-1785 0 0,0 8-2454 0 0,1 2-1393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1 3223 0 0,'0'0'143'0'0,"0"0"280"0"0,0 0 1069 0 0,2 3 461 0 0,2 6-1303 0 0,-1 0 0 0 0,0 1 0 0 0,0 0 0 0 0,-1-1 0 0 0,0 1 0 0 0,-1 0 0 0 0,0 0 0 0 0,0 0 0 0 0,-1 0 0 0 0,0 0 0 0 0,-1 0 0 0 0,-1 5-650 0 0,-2 5 413 0 0,0-1 0 0 0,-1 1 0 0 0,-1-1 0 0 0,0 0-1 0 0,-2-1 1 0 0,-1 1-413 0 0,0 1 298 0 0,-1-1 0 0 0,-1-1 0 0 0,0 0-1 0 0,-2 0 1 0 0,0-1 0 0 0,-1-1 0 0 0,-1 0-1 0 0,0-1 1 0 0,-7 4-298 0 0,12-9 56 0 0,-10 6 22 0 0,12-11-81 0 0,6-3-62 0 0,2-2-9 0 0,0 0-155 0 0,-1-3-660 0 0,-4-9-287 0 0,4-4-58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230 207 4143 0 0,'0'0'319'0'0,"-3"0"-210"0"0,-27 0 2545 0 0,20 0-1761 0 0,8 0-240 0 0,0 0-107 0 0,-36-6 1928 0 0,36 6-2000 0 0,2 0 4 0 0,0 0 2 0 0,0 0 0 0 0,0 0-17 0 0,0-3-74 0 0,3-6-146 0 0,0 1 0 0 0,1-1 0 0 0,0 1 0 0 0,0 0 0 0 0,1 0 0 0 0,0 0-1 0 0,0 0 1 0 0,3-2-243 0 0,14-16 860 0 0,18-15-860 0 0,-30 32 178 0 0,1 0 0 0 0,0 1 0 0 0,1 0 0 0 0,10-5-178 0 0,-19 11 121 0 0,-2 2-104 0 0,0 0 0 0 0,-1 0-1 0 0,1 0 1 0 0,0 0 0 0 0,0-1-1 0 0,0 1 1 0 0,0 0 0 0 0,0-1 0 0 0,-1 1-1 0 0,1 0 1 0 0,0-1 0 0 0,0 0-17 0 0,1 0 35 0 0,1 0 65 0 0,-3 1-4 0 0,0 0 0 0 0,2 3-5 0 0,1-1-78 0 0,-1 1 0 0 0,1 0 0 0 0,-1 0 0 0 0,0 1 0 0 0,0-1 0 0 0,-1 0 0 0 0,1 1 0 0 0,-1-1 0 0 0,1 1 0 0 0,-1-1 0 0 0,0 1 0 0 0,0 0 0 0 0,-1 0 0 0 0,1-1 0 0 0,-1 1 0 0 0,0 0 1 0 0,0 0-1 0 0,0 2-13 0 0,-4 23 144 0 0,-1 0 0 0 0,-2-1 1 0 0,0 0-1 0 0,-6 12-144 0 0,6-19 43 0 0,-61 162 170 0 0,54-151-173 0 0,-2-1-1 0 0,-1 0 1 0 0,-1-1 0 0 0,-12 15-40 0 0,15-27 44 0 0,-1-1 0 0 0,0 0 0 0 0,-6 3-44 0 0,-53 43 226 0 0,70-60-203 0 0,4-1 49 0 0,1-2 5 0 0,0 0 2 0 0,0 0-6 0 0,0 0 3 0 0,3-2 12 0 0,27-8-51 0 0,1 1 0 0 0,0 1 0 0 0,0 2 0 0 0,4 1-37 0 0,-11 2 0 0 0,0 2 0 0 0,17 2 0 0 0,-10-1 0 0 0,99 0 0 0 0,-112 0 0 0 0,-3 0-110 0 0,2 0-1206 0 0,-14 0-183 0 0,-3 0-3049 0 0,0 0-1307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6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248 0 4143 0 0,'0'0'319'0'0,"-1"3"20"0"0,-14 109 7847 0 0,11-82-7170 0 0,2-6-83 0 0,-1 0 0 0 0,-3 8-933 0 0,4-23 151 0 0,-3 12 261 0 0,-1-1 0 0 0,0 1 0 0 0,-1-1-1 0 0,-1-1 1 0 0,-7 11-412 0 0,-2 1 499 0 0,2-4 84 0 0,0-2 1 0 0,-5 3-584 0 0,4-5 238 0 0,-1 0 83 0 0,-2 0 1 0 0,-11 11-322 0 0,14-17 47 0 0,15-15-57 0 0,-1 0-67 0 0,2-2-4 0 0,0 0-190 0 0,0 0-828 0 0,0 0-357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35 3223 0 0,'3'-1'386'0'0,"31"-23"4131"0"0,-32 23-3854 0 0,-2 1-21 0 0,2-2-20 0 0,8-3-80 0 0,-8 3-35 0 0,-2 2-10 0 0,0 0-9 0 0,0 0-32 0 0,1 1-400 0 0,0-1-1 0 0,0 0 0 0 0,-1 1 1 0 0,1-1-1 0 0,0 1 0 0 0,0-1 1 0 0,-1 1-1 0 0,1-1 0 0 0,0 1 1 0 0,-1-1-1 0 0,1 1 0 0 0,-1-1 1 0 0,1 1-1 0 0,-1 0-55 0 0,2 0 113 0 0,-1 1-39 0 0,1 0-1 0 0,0 0 1 0 0,-1 0-1 0 0,0 0 1 0 0,1 0 0 0 0,-1 1-1 0 0,0-1 1 0 0,0 0-1 0 0,0 1 1 0 0,0-1-1 0 0,-1 1 1 0 0,1-1-1 0 0,-1 1 1 0 0,1-1-1 0 0,-1 1-73 0 0,0 6 281 0 0,0-1 0 0 0,0 1 0 0 0,-2 7-281 0 0,1 0 310 0 0,-6 46 938 0 0,-2-1 0 0 0,-13 46-1248 0 0,-16 28 878 0 0,16-55-484 0 0,-4 19-3 0 0,15-48-226 0 0,-5 22 139 0 0,-2 36-304 0 0,17-103 9 0 0,-1 20 58 0 0,1-13-35 0 0,1-10-124 0 0,2-2-16 0 0,6 4-113 0 0,-8-4 195 0 0,1-1 1 0 0,-1 0-1 0 0,0 0 1 0 0,0 0-1 0 0,0 0 1 0 0,0 0-1 0 0,1 0 1 0 0,-1 0-1 0 0,0 0 1 0 0,0 0-1 0 0,0 0 1 0 0,0 0-1 0 0,1 0 1 0 0,-1 1-1 0 0,0-1 1 0 0,0 0-1 0 0,0 0 0 0 0,0 0 1 0 0,1 0-1 0 0,-1 0 1 0 0,0-1-1 0 0,0 1 1 0 0,0 0-1 0 0,0 0 1 0 0,1 0-1 0 0,-1 0 1 0 0,0 0-1 0 0,0 0 26 0 0,3 0-319 0 0,-2 0 149 0 0,0 0-1 0 0,0-1 1 0 0,0 1-1 0 0,0 0 0 0 0,0 0 1 0 0,0-1-1 0 0,0 1 1 0 0,0 0-1 0 0,0-1 1 0 0,0 1-1 0 0,0-1 1 0 0,0 1-1 0 0,0-1 171 0 0,14-7-4261 0 0,3-3-1134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1 6447 0 0,'0'0'499'0'0,"0"0"-232"0"0,0 0 247 0 0,0 0 146 0 0,0 0 32 0 0,0 0 6 0 0,0 0 6 0 0,0 3 6 0 0,3 9-216 0 0,-2 0-1 0 0,0 1 0 0 0,0-1 0 0 0,-2 1 0 0 0,1 0-493 0 0,-8 66 1284 0 0,7-70-1155 0 0,-3 16 252 0 0,0 1 1 0 0,-2-1-1 0 0,-1 0 0 0 0,-3 6-381 0 0,-7 24 667 0 0,3 0 1 0 0,-3 29-668 0 0,11-54 119 0 0,0 8-35 0 0,1 7-84 0 0,3-33 2 0 0,0 6-2 0 0,-3 17-18 0 0,4-33-84 0 0,1-2-52 0 0,0 0-20 0 0,0 0-180 0 0,0 0-750 0 0,0 0-326 0 0,0 0-66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7367 0 0,'0'0'334'0'0,"0"0"-1"0"0,2-1-213 0 0,11-12 334 0 0,-9 12-128 0 0,-1 0 5 0 0,3-1 906 0 0,27-1 999 0 0,-1 2 0 0 0,5 1-2236 0 0,4 1 768 0 0,17 0-175 0 0,-34 0-213 0 0,7-1-380 0 0,-9 0 207 0 0,15 1-207 0 0,-22 0-494 0 0,-1 0 0 0 0,1-2 0 0 0,0 0 0 0 0,0 0 0 0 0,-1-1 0 0 0,5-2 494 0 0,-17 3-5151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9.1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85 2759 0 0,'0'0'315'0'0,"0"0"281"0"0,0 0 127 0 0,0 0 21 0 0,0 0-47 0 0,0 0-222 0 0,0 0-99 0 0,0 0-22 0 0,0 0 1 0 0,0 0 10 0 0,0 0 3 0 0,0 0 0 0 0,0 0-8 0 0,0 0-34 0 0,0 0-20 0 0,0 0-2 0 0,0 0 2 0 0,0 0 4 0 0,0 0 2 0 0,0 0 0 0 0,0 0-9 0 0,0 0-40 0 0,0 0-21 0 0,0 0-2 0 0,0 0 0 0 0,0 0 0 0 0,0 0 0 0 0,0 0 0 0 0,0 0-5 0 0,0 0-23 0 0,0 0-11 0 0,0 0-1 0 0,0 0 0 0 0,0 0 0 0 0,0 0 0 0 0,0 0 0 0 0,0 0-10 0 0,0 0-45 0 0,0 0-17 0 0,0 0-7 0 0,0 0-2 0 0,0 0-6 0 0,0 0-1 0 0,0 0 0 0 0,0 0-5 0 0,0 0-23 0 0,0 0-11 0 0,0 0-1 0 0,0 0 0 0 0,0 0 0 0 0,0 0 0 0 0,0 0 0 0 0,0 0 0 0 0,0 0 0 0 0,0 0 0 0 0,0 0 0 0 0,0 0-1 0 0,0 0 0 0 0,0 0 14 0 0,0 2-26 0 0,1 2-50 0 0,0 10 98 0 0,2 1 0 0 0,0-1 0 0 0,5 14-107 0 0,16 39 311 0 0,9 24 114 0 0,-23-62-289 0 0,-5-16-48 0 0,-1 0 0 0 0,4 5-88 0 0,37 81 763 0 0,-44-97-687 0 0,-1-2-8 0 0,0 0 9 0 0,0 0 3 0 0,0 0 0 0 0,0 0 3 0 0,9-4 114 0 0,-6 3-189 0 0,0-1 0 0 0,1 0 0 0 0,-2 0 0 0 0,1 0 0 0 0,0 0 0 0 0,0-1 0 0 0,-1 1 0 0 0,1-1 0 0 0,-1 0 0 0 0,0 1 0 0 0,0-1 0 0 0,0 0 0 0 0,0 0 0 0 0,0-1 0 0 0,0 1-8 0 0,3-10 42 0 0,0 1-1 0 0,-1-1 0 0 0,1-6-41 0 0,5-14 28 0 0,-3 15-41 0 0,1 0 0 0 0,1 0-1 0 0,1 1 1 0 0,0 1 0 0 0,2-1-1 0 0,8-9 14 0 0,35-53 0 0 0,-31 48 0 0 0,-2 0 0 0 0,-2-2 0 0 0,4-9 0 0 0,-20 34 0 0 0,0 2 22 0 0,-6 9 121 0 0,-8 11-10 0 0,-4 12-248 0 0,0-1 0 0 0,-7 23 115 0 0,17-40-4 0 0,-13 35 4 0 0,-19 38 0 0 0,28-63 0 0 0,1-5 0 0 0,0 1 0 0 0,-1-1 0 0 0,0 1 0 0 0,-42 61 0 0 0,44-66 0 0 0,4-6 0 0 0,-1 1 0 0 0,1-1 0 0 0,-1 1 0 0 0,0-1 0 0 0,0 0 0 0 0,0 0 0 0 0,-3 2 0 0 0,-7 6 0 0 0,6-4 0 0 0,-1-1 0 0 0,1 1 0 0 0,0 0 0 0 0,-1-1 0 0 0,1 1 0 0 0,0-1 0 0 0,-1 0 0 0 0,0-3 0 0 0,6-3 0 0 0,0 0 0 0 0,1 1 0 0 0,-1-1 0 0 0,0 0 0 0 0,1 0 0 0 0,-1 0 0 0 0,-1 0 0 0 0,-4-3 0 0 0,5 1 0 0 0,-3-1 11 0 0,2 1-6 0 0,1-1 0 0 0,0 1 0 0 0,0-1 0 0 0,0 0 1 0 0,0 1-1 0 0,0-1 0 0 0,0 0 0 0 0,0 0 0 0 0,1 0 0 0 0,-1-2-5 0 0,-4-8 2 0 0,-14-29-2 0 0,11 22 25 0 0,1 0-1 0 0,-1-9-24 0 0,-4-8 15 0 0,-3-8-15 0 0,3 7 0 0 0,-8-11 0 0 0,14 30 0 0 0,4 12 0 0 0,0-1 0 0 0,-1 1 0 0 0,0 0 0 0 0,0 0 0 0 0,0 0 0 0 0,-4-3 0 0 0,3 3 0 0 0,-3 0-26 0 0,8 7 25 0 0,0 0 0 0 0,0 0-1 0 0,0-1 1 0 0,0 1 0 0 0,0 0 0 0 0,0 0-1 0 0,0 0 1 0 0,0 0 0 0 0,0 0 0 0 0,0 0-1 0 0,0 0 1 0 0,0 0 0 0 0,0 0 0 0 0,0 0-1 0 0,0 0 1 0 0,0 0 0 0 0,0 0 0 0 0,-1 0-1 0 0,1 0 1 0 0,0 0 0 0 0,0 0 0 0 0,0 0-1 0 0,0 0 1 0 0,0 0 0 0 0,0 0 0 0 0,0 0-1 0 0,0 0 1 0 0,0 0 0 0 0,0 0 0 0 0,0 0-1 0 0,0 0 1 0 0,0 0 0 0 0,-1 0 0 0 0,1 0-1 0 0,0 0 1 0 0,0 0 0 0 0,0 0 0 0 0,0 0-1 0 0,0 0 1 0 0,0 0 0 0 0,0 0 0 0 0,0 0-1 0 0,0 0 1 0 0,0 1 0 0 0,0-1 0 0 0,0 0 0 0 0,0 0-1 0 0,0 0 2 0 0,1 8-109 0 0,-1-7 104 0 0,8 22 5 0 0,39 99 0 0 0,-34-83 0 0 0,-2 1 0 0 0,-1 1 0 0 0,-2 3 0 0 0,5 21 0 0 0,2 1 0 0 0,-12-57 11 0 0,-3-7 42 0 0,0-2 14 0 0,0 0 13 0 0,2-1-3 0 0,2-2-68 0 0,-1 1 1 0 0,0-1-1 0 0,1 0 0 0 0,-1 0 0 0 0,0 0 1 0 0,0 0-1 0 0,0-1 0 0 0,-1 1 0 0 0,1-2-9 0 0,5-9 21 0 0,0 0-1 0 0,-1-1-20 0 0,11-20 20 0 0,83-137-20 0 0,-88 147 0 0 0,5-13 0 0 0,-7 14 0 0 0,0 1 0 0 0,3-2 0 0 0,-9 17 3 0 0,3-4 15 0 0,-1 0 0 0 0,-1-1 0 0 0,0 0 0 0 0,0-1-18 0 0,-4 11 43 0 0,-2 3-44 0 0,0 0 1 0 0,0-1 0 0 0,0 1 0 0 0,0 0 0 0 0,0 0-1 0 0,0-1 1 0 0,1 1 0 0 0,-1 0 0 0 0,0 0 0 0 0,0 0 0 0 0,0 0-1 0 0,1-1 1 0 0,-1 1 0 0 0,0 0 0 0 0,0 0 0 0 0,0 0 0 0 0,1 0-1 0 0,-1 0 1 0 0,0-1 0 0 0,0 1 0 0 0,1 0 0 0 0,-1 0 0 0 0,0 0 0 0 0,1 1-7 0 0,0-1 0 0 0,-1 1 0 0 0,1 0 0 0 0,0 0 0 0 0,-1 0 1 0 0,1-1-1 0 0,-1 1 0 0 0,1 0 0 0 0,-1 0 0 0 0,1 0 1 0 0,-1 0-1 0 0,0 0 0 0 0,1 1 7 0 0,5 17-3227 0 0,-5-14 788 0 0,3 8-3880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0 3679 0 0,'0'0'284'0'0,"0"0"119"0"0,0 0 1193 0 0,0 0 541 0 0,-2 3 110 0 0,-46 94 3560 0 0,2-4-4341 0 0,5-16 273 0 0,-8 29-1739 0 0,31-62 422 0 0,2 1 0 0 0,1 1-1 0 0,1 12-421 0 0,-8 51 233 0 0,18-78-241 0 0,1-1-1 0 0,1 19 9 0 0,3-38-183 0 0,0-1 0 0 0,0 1 0 0 0,1-1 0 0 0,1 1 0 0 0,0-1 0 0 0,1 4 183 0 0,-1-10-1791 0 0,5 5-4744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0 6911 0 0,'0'0'315'0'0,"0"0"-7"0"0,0 0-35 0 0,0 0 589 0 0,0 0 275 0 0,0 0 58 0 0,0 0-51 0 0,2 3-260 0 0,9 8-110 0 0,-6-4-26 0 0,2 7-455 0 0,-2-1-1 0 0,0 2 1 0 0,0-1 0 0 0,-1 0-1 0 0,-1 1 1 0 0,0 0-1 0 0,-2 0 1 0 0,1-1-1 0 0,-2 1 1 0 0,0 0-1 0 0,-1 8-292 0 0,-1 4 235 0 0,-2 1-1 0 0,-1-1 0 0 0,-1 0 1 0 0,-1 0-1 0 0,-1-1 0 0 0,-2 0-234 0 0,2-8 32 0 0,0 0-1 0 0,-1 0 1 0 0,-1-1 0 0 0,-1-1-1 0 0,0 0 1 0 0,-1 0 0 0 0,-6 5-32 0 0,-37 41-22 0 0,53-61-162 0 0,2-1-825 0 0,0 0-3434 0 0,0 0-1473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211 135 7487 0 0,'0'0'340'0'0,"0"0"-5"0"0,-2-1-215 0 0,-1 1-109 0 0,-18-8 99 0 0,19 7 450 0 0,2 1 191 0 0,0 0 32 0 0,0 0-22 0 0,0 0-121 0 0,0 0-52 0 0,1-3-11 0 0,4-3-399 0 0,0-1 0 0 0,0 1 0 0 0,0 0 0 0 0,1 1 0 0 0,0-1 0 0 0,0 1 0 0 0,0 0 0 0 0,1 1 0 0 0,0-1 0 0 0,0 1 0 0 0,2 0-178 0 0,14-7 445 0 0,2 1 0 0 0,22-6-445 0 0,-35 12 115 0 0,0 1 1 0 0,0 1-1 0 0,0 0 0 0 0,0 1 0 0 0,5 0-115 0 0,26-3 330 0 0,-30 2-158 0 0,-1 1 0 0 0,0 0 1 0 0,0 0-1 0 0,7 2-172 0 0,-18-1 20 0 0,0 0 0 0 0,0 0-1 0 0,0 1 1 0 0,0-1 0 0 0,0 0 0 0 0,0 0 0 0 0,0 1 0 0 0,0-1 0 0 0,-1 1-1 0 0,1-1 1 0 0,0 1 0 0 0,0-1 0 0 0,0 1 0 0 0,0-1 0 0 0,0 2-20 0 0,2 0 51 0 0,-1 0-30 0 0,-1-1-1 0 0,1 1 1 0 0,0-1 0 0 0,-1 1-1 0 0,0 0 1 0 0,1 0-1 0 0,-1 0 1 0 0,0 0 0 0 0,0 0-1 0 0,0 0 1 0 0,0 0 0 0 0,0 0-1 0 0,-1 0 1 0 0,1 0-1 0 0,0 1 1 0 0,-1-1 0 0 0,0 0-1 0 0,1 0 1 0 0,-1 1-1 0 0,0-1 1 0 0,0 0 0 0 0,-1 0-1 0 0,1 1-20 0 0,-1 4 47 0 0,0 0-1 0 0,0 0 1 0 0,-1 0 0 0 0,0 0-1 0 0,-1-1 1 0 0,1 1-1 0 0,-1 0-46 0 0,-15 26 172 0 0,-2-1-1 0 0,0 0 1 0 0,-14 13-172 0 0,29-38 21 0 0,-84 106 413 0 0,-87 84-434 0 0,36-41 310 0 0,81-93 242 0 0,57-61-390 0 0,2-2-28 0 0,0 0-7 0 0,0 0-6 0 0,0 0-10 0 0,0 0-38 0 0,3 0-19 0 0,6 2-10 0 0,1 0 0 0 0,-1-1 1 0 0,1-1-1 0 0,-1 1 0 0 0,1-2 1 0 0,-1 1-1 0 0,1-1 0 0 0,7-3-44 0 0,-7 3 21 0 0,-1 0-1 0 0,1 1 1 0 0,-1 0 0 0 0,1 1-1 0 0,-1-1 1 0 0,1 2-21 0 0,4-1 37 0 0,0 0 0 0 0,6 0-37 0 0,218-4 25 0 0,-146 4-209 0 0,-62-2-140 0 0,-15 0-1547 0 0,0 1 1 0 0,8 2 1870 0 0,-20-2-1358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9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337 0 8287 0 0,'0'0'639'0'0,"-1"4"-294"0"0,-90 276 7878 0 0,62-211-6965 0 0,-4-2 0 0 0,-15 22-1258 0 0,40-75 111 0 0,-33 54 441 0 0,-6 4-552 0 0,27-42 30 0 0,3-5-214 0 0,15-23-168 0 0,2-2-1109 0 0,0 0-478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70 3223 0 0,'-4'-15'717'0'0,"2"11"-562"0"0,-4-4 1668 0 0,1-4 720 0 0,5 12-1730 0 0,0 0-186 0 0,0 0-34 0 0,0 0-36 0 0,0 0-119 0 0,0 0-57 0 0,0 0-12 0 0,2-1 2 0 0,2-1-264 0 0,-1 0 0 0 0,0 1 0 0 0,1 0-1 0 0,-1-1 1 0 0,1 1 0 0 0,-1 0 0 0 0,1 0 0 0 0,1 1-107 0 0,35-4 663 0 0,-19 2-262 0 0,2 0-19 0 0,13-2 653 0 0,14 2-1035 0 0,7 0 372 0 0,-26 0 101 0 0,6 1-473 0 0,-27 2 124 0 0,1 0-1 0 0,0 0 1 0 0,-1 1-1 0 0,1 0 1 0 0,3 2-124 0 0,-7-2 60 0 0,-1 1 0 0 0,0-1 0 0 0,0 1 1 0 0,0 0-1 0 0,0 1 0 0 0,-1 0 1 0 0,1-1-1 0 0,-1 2 0 0 0,0-1 1 0 0,3 4-61 0 0,-4-5 16 0 0,-1 1 0 0 0,0 0 0 0 0,-1 0-1 0 0,1 0 1 0 0,-1 0 0 0 0,1 0 0 0 0,-1 1 0 0 0,-1-1 0 0 0,1 0 0 0 0,-1 1 0 0 0,1 0 0 0 0,-1-1 0 0 0,0 1 0 0 0,-1 0 0 0 0,1 2-16 0 0,-1 1 29 0 0,-1 0 0 0 0,1 0 0 0 0,-2 0 0 0 0,1 0 0 0 0,-1 0 0 0 0,0 0 0 0 0,0 0 0 0 0,-1-1 0 0 0,0 1 0 0 0,-1-1 0 0 0,0 0-1 0 0,0 0 1 0 0,-1 1-29 0 0,-6 7 87 0 0,0-1 0 0 0,0 0 0 0 0,-1-1 0 0 0,-1 0 0 0 0,-7 4-87 0 0,10-10 31 0 0,0 1 1 0 0,-1-2-1 0 0,0 1 1 0 0,0-2-1 0 0,-1 1 1 0 0,-8 2-32 0 0,-1 0 98 0 0,-8 6-98 0 0,15-5 10 0 0,12-9-10 0 0,1 1 0 0 0,0 0 0 0 0,-1 1 0 0 0,1-1 0 0 0,0 0 0 0 0,0 0 0 0 0,0 0 0 0 0,0 1 0 0 0,0-1 0 0 0,1 0 0 0 0,-1 0 0 0 0,1 0 0 0 0,-1 0 0 0 0,1 0 0 0 0,0 0 0 0 0,-1 0 0 0 0,1 0 0 0 0,0 0 0 0 0,0 0 0 0 0,0 0 0 0 0,0 0 0 0 0,0 0 0 0 0,0 1 0 0 0,1 1 0 0 0,-1 0 0 0 0,1 0 0 0 0,0 0 0 0 0,0 0 0 0 0,1 0 0 0 0,-1 0 0 0 0,0 0 0 0 0,1 0 0 0 0,0 0 0 0 0,0-1 0 0 0,1 3 0 0 0,5 4 0 0 0,1 0 0 0 0,4 4 0 0 0,5 4 0 0 0,-8-6 0 0 0,0 1 0 0 0,0 1 0 0 0,-1-1 0 0 0,-1 1 0 0 0,0 1 0 0 0,-1-1 0 0 0,-1 1 0 0 0,0 1 0 0 0,-1-1 0 0 0,0 1 0 0 0,2 15 0 0 0,-6-25 4 0 0,4 18 47 0 0,-2 1-1 0 0,0 0 1 0 0,-1 23-51 0 0,-3-25 227 0 0,-1-1 0 0 0,-3 17-227 0 0,3-28 145 0 0,-1 0 0 0 0,0 0 0 0 0,0 0-1 0 0,-1-1 1 0 0,-1 1 0 0 0,-3 6-145 0 0,5-11 82 0 0,-1-1 1 0 0,1 0-1 0 0,0 0 1 0 0,-1 0-1 0 0,0 0 1 0 0,0-1 0 0 0,0 1-1 0 0,-1-1 1 0 0,1 0-1 0 0,-1-1 1 0 0,1 1-1 0 0,-1-1 1 0 0,0 1-83 0 0,-12 3 223 0 0,-1 0-1 0 0,0 0 1 0 0,-2-1-223 0 0,0 0 120 0 0,6-2-92 0 0,0-3 49 0 0,-1-2 3 0 0,2-2-44 0 0,11 2-79 0 0,-1 1 0 0 0,2-1 0 0 0,-1 1 0 0 0,0-1-1 0 0,0 0 1 0 0,0 0 0 0 0,1 1 0 0 0,-1-1-1 0 0,1 0 1 0 0,0 0 0 0 0,-1-1 0 0 0,1 1 0 0 0,0 0-1 0 0,0 0 1 0 0,1-1 0 0 0,-1 1 0 0 0,0 0-1 0 0,1-1 1 0 0,-1 1 43 0 0,1 1-120 0 0,0 0 0 0 0,0 0 1 0 0,0 0-1 0 0,0 0 0 0 0,0 1 0 0 0,0-1 0 0 0,0 0 0 0 0,0 0 1 0 0,0 0-1 0 0,1 0 0 0 0,-1 0 0 0 0,0 1 0 0 0,1-1 0 0 0,-1 0 1 0 0,0 0-1 0 0,1 0 120 0 0,1-2-389 0 0,5-14-966 0 0,1-1-12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78 3679 0 0,'-1'-6'72'0'0,"0"-1"-1"0"0,1 0 0 0 0,0 1 1 0 0,0-1-1 0 0,1 0 0 0 0,0 1 1 0 0,0-1-1 0 0,1-2-71 0 0,-1 7 1088 0 0,-1 2 357 0 0,2-2 69 0 0,0 1-1337 0 0,1-1 1 0 0,-1 1 0 0 0,1 0 0 0 0,-1 0 0 0 0,1 0-1 0 0,0 0 1 0 0,-1 0 0 0 0,1 0 0 0 0,0 1-1 0 0,0-1 1 0 0,-1 1 0 0 0,1 0 0 0 0,0 0 0 0 0,0 0-1 0 0,0 0 1 0 0,-1 1 0 0 0,1-1 0 0 0,0 1-1 0 0,0-1 1 0 0,-1 1 0 0 0,3 1-178 0 0,18 8 622 0 0,-1 1 1 0 0,0 2-1 0 0,0 0 1 0 0,-1 1-1 0 0,6 7-622 0 0,-13-9 306 0 0,0 1 0 0 0,-1 1 1 0 0,0 0-1 0 0,9 13-306 0 0,1 6 904 0 0,14 28-904 0 0,-12-15 488 0 0,-1 2 1 0 0,-2 2-489 0 0,-10-19 242 0 0,-1 0 1 0 0,-2 1-1 0 0,5 27-242 0 0,-7-9 239 0 0,-1 0 1 0 0,-3 1-1 0 0,-2 0 0 0 0,-4 29-239 0 0,-3-14 252 0 0,-3 0-1 0 0,-3-1 1 0 0,-8 17-252 0 0,-6 13 315 0 0,-4-1 0 0 0,-4-1-1 0 0,-13 18-314 0 0,27-72 220 0 0,-2-1-1 0 0,-15 20-219 0 0,-54 69 623 0 0,65-93-453 0 0,-23 28 333 0 0,-2-3-1 0 0,-25 20-502 0 0,67-69 57 0 0,-1-1 0 0 0,0-1-1 0 0,0 0 1 0 0,-4 2-57 0 0,-9 6 56 0 0,21-15-249 0 0,2-1-486 0 0,-3 0-655 0 0,-4-1 1118 0 0,2-2-6008 0 0,-4-2-466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45.239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280 562 3223 0 0,'-2'-1'390'0'0,"-6"-6"426"0"0,6 5 192 0 0,2 2 42 0 0,0-1-951 0 0,0 1-1 0 0,0-1 0 0 0,0 0 0 0 0,1 0 1 0 0,-1 0-1 0 0,0 1 0 0 0,1-1 0 0 0,-1 0 0 0 0,0 0 1 0 0,1 1-1 0 0,-1-1 0 0 0,1 0-98 0 0,1-3 75 0 0,9-20 9 0 0,1 1 1 0 0,1 0-1 0 0,16-20-84 0 0,3 2 447 0 0,3 3 0 0 0,31-29-447 0 0,-33 34 281 0 0,-6 9 35 0 0,2 0 1 0 0,0 2 0 0 0,13-6-317 0 0,-2 1 168 0 0,-10 8 13 0 0,1 2-1 0 0,1 0 0 0 0,13-2-180 0 0,-20 8 86 0 0,-8 3-68 0 0,0 2-1 0 0,0 0 1 0 0,1 2-1 0 0,-1-1 1 0 0,1 2-1 0 0,0 1 1 0 0,8-1-18 0 0,-12 3 90 0 0,-13 0-67 0 0,0 0 0 0 0,0 0 0 0 0,-1 0 1 0 0,1 0-1 0 0,0 0 0 0 0,0 0 0 0 0,0 0 0 0 0,0 0 0 0 0,0 1 0 0 0,0-1 0 0 0,0 0 0 0 0,-1 0 0 0 0,1 1 0 0 0,1 0-23 0 0,7 3 309 0 0,15 8 283 0 0,-22-11-408 0 0,-2-1-2 0 0,0 0-12 0 0,0 0-2 0 0,1 3 0 0 0,0 2-73 0 0,1-1-1 0 0,-1 1 0 0 0,-1 0 1 0 0,1 3-95 0 0,-1-5 214 0 0,0-1 2 0 0,-3 4-145 0 0,1 0 1 0 0,-1-1-1 0 0,0 1 0 0 0,0-1 0 0 0,0 0 0 0 0,-1 0 0 0 0,1 0 0 0 0,-1 0 0 0 0,-1-1 0 0 0,1 1 0 0 0,0-1 1 0 0,-2 0-72 0 0,-13 13 106 0 0,11-9-61 0 0,0 0 0 0 0,-1-1 0 0 0,0 0 0 0 0,-1 0 1 0 0,-6 3-46 0 0,-8 0 261 0 0,-7 2-261 0 0,-19 9 263 0 0,22-9 43 0 0,-1-1 1 0 0,-5 0-307 0 0,-25 10 332 0 0,34-12-213 0 0,-35 14 353 0 0,-17 12-472 0 0,73-33 8 0 0,-18 6 70 0 0,12-5-19 0 0,8-3-29 0 0,3-2-16 0 0,3-5-20 0 0,1 0 0 0 0,0 0 0 0 0,0 1 0 0 0,1-1-1 0 0,0 1 1 0 0,0 0 0 0 0,3-2 6 0 0,20-15 1 0 0,-10 7-4 0 0,1 0 0 0 0,1 2 1 0 0,0 1-1 0 0,8-4 3 0 0,8-1-23 0 0,39-18-8 0 0,-58 29 31 0 0,0 2 0 0 0,0 0 0 0 0,9-1 0 0 0,7-2 0 0 0,-28 7-6 0 0,-1-1 0 0 0,1 1 0 0 0,0 0 1 0 0,0 1-1 0 0,-1 0 0 0 0,1-1 0 0 0,0 2 0 0 0,0-1 0 0 0,1 1 6 0 0,-5-1-1 0 0,-1 1-1 0 0,1-1 1 0 0,-1 0 0 0 0,1 1-1 0 0,-1-1 1 0 0,0 1 0 0 0,1 0-1 0 0,0 0 2 0 0,0 0 0 0 0,-1 1 0 0 0,1 0 0 0 0,-1-1 0 0 0,0 1 0 0 0,1 0 0 0 0,-1 0 0 0 0,0 0 0 0 0,0 0 0 0 0,0 0 0 0 0,0 0 0 0 0,0 0 0 0 0,-1 0 0 0 0,1 0 0 0 0,0 0 0 0 0,-1 0 0 0 0,0 0 0 0 0,0 1 0 0 0,1-1 0 0 0,-1 1 0 0 0,0 1 0 0 0,0-1 0 0 0,-1 1 0 0 0,1 0 0 0 0,0-1 0 0 0,-1 1 0 0 0,0-1 0 0 0,0 1 0 0 0,0 0 0 0 0,-1-1 0 0 0,1 0 0 0 0,-1 1 0 0 0,-8 11 11 0 0,0-2 0 0 0,-1 1-1 0 0,0-1 1 0 0,-1-1 0 0 0,-1 0-1 0 0,-4 3-10 0 0,-26 18 85 0 0,-42 26-85 0 0,6-5 54 0 0,-44 27 204 0 0,14-10 216 0 0,83-54-245 0 0,0-2-1 0 0,-5 2-228 0 0,19-13 161 0 0,9-3-130 0 0,1 0 61 0 0,2-1-17 0 0,0-3-20 0 0,1-3-54 0 0,0 0 0 0 0,1 0 0 0 0,0 0 0 0 0,0 1 1 0 0,0-1-1 0 0,0 1 0 0 0,1 0 0 0 0,0-1 0 0 0,0 1 1 0 0,1 0-1 0 0,2-3-1 0 0,9-9-1 0 0,1 0 0 0 0,9-7 1 0 0,-7 7-1 0 0,14-11-32 0 0,0 1 0 0 0,35-21 33 0 0,75-40-70 0 0,-137 85 70 0 0,24-14-13 0 0,1 1 1 0 0,0 1-1 0 0,1 2 0 0 0,1 1 0 0 0,11-1 13 0 0,-42 13 0 0 0,5-2-14 0 0,0 0 0 0 0,1 1 0 0 0,-1 0 1 0 0,1 0-1 0 0,0 1 14 0 0,-6 2-95 0 0,0-1 84 0 0,0 0 0 0 0,-1 0 0 0 0,1 0 0 0 0,0 0 0 0 0,-1 0 0 0 0,1 0 0 0 0,-1 0 0 0 0,1 0 0 0 0,-1 0 0 0 0,0 1 0 0 0,0-1 0 0 0,1 0 0 0 0,-1 0 0 0 0,0 0 0 0 0,0 1 0 0 0,0-1 0 0 0,0 0 11 0 0,-1 1-12 0 0,1 1-1 0 0,-1-1 1 0 0,1 0-1 0 0,-1 0 1 0 0,0 0-1 0 0,0 0 1 0 0,0 0-1 0 0,0 0 1 0 0,-1 1 12 0 0,-3 4-16 0 0,-1 1-1 0 0,0-1 1 0 0,0-1 0 0 0,-4 4 16 0 0,9-9 0 0 0,-26 21 0 0 0,0-1 0 0 0,-1-1 0 0 0,-16 8 0 0 0,8-5 0 0 0,-38 24 195 0 0,-68 33-195 0 0,118-68 59 0 0,-153 70 479 0 0,175-81-468 0 0,2-1 15 0 0,-1-1-26 0 0,-6-9-49 0 0,7 9-7 0 0,-1-1 1 0 0,1 0-1 0 0,-1 1 0 0 0,1-1 0 0 0,0 0 1 0 0,-1 1-1 0 0,1-1 0 0 0,0 0 0 0 0,0 0 0 0 0,0 1 1 0 0,0-1-1 0 0,0 0 0 0 0,1 0 0 0 0,-1 1-3 0 0,1-3 3 0 0,0 1 0 0 0,0-1 0 0 0,1 1 0 0 0,-1 0 0 0 0,1-1 0 0 0,1-1-3 0 0,5-6 0 0 0,0 1 0 0 0,0 0 0 0 0,6-5 0 0 0,-9 10 1 0 0,36-37-33 0 0,2 3 0 0 0,22-15 32 0 0,-5 11 0 0 0,1 3 0 0 0,66-31 0 0 0,-113 65-18 0 0,-4 1-12 0 0,-17 7 14 0 0,-98 33 88 0 0,-31 3-72 0 0,102-30 70 0 0,0-1-1 0 0,-20 0-69 0 0,0-5 107 0 0,39-2-97 0 0,-1-4 1 0 0,2 0 32 0 0,13 3-42 0 0,-1 0 0 0 0,1 0 1 0 0,0 0-1 0 0,-1 1 0 0 0,1-1 1 0 0,0 0-1 0 0,0 0 0 0 0,-1-1-1 0 0,-5-9-10 0 0,6 9-44 0 0,1 2-10 0 0,1 2 11 0 0,7 9 42 0 0,5-2 1 0 0,0-1-33 0 0,0-1 43 0 0,-14-7 1 0 0,1 0-1 0 0,0 0 1 0 0,0 0 0 0 0,0 0-1 0 0,0 0 1 0 0,0 0 0 0 0,0 0-1 0 0,0 0 1 0 0,0 0 0 0 0,0 0-1 0 0,0 1 1 0 0,0-1 0 0 0,0 0-1 0 0,0 0 1 0 0,0 0 0 0 0,0 0-1 0 0,0 0 1 0 0,0 0 0 0 0,0 0-1 0 0,0 0 1 0 0,0 0 0 0 0,0 0-1 0 0,0 0 1 0 0,0 0 0 0 0,0 0-1 0 0,0 0 1 0 0,0 1 0 0 0,0-1-1 0 0,0 0 1 0 0,0 0 0 0 0,0 0-1 0 0,0 0 1 0 0,0 0 0 0 0,0 0-1 0 0,0 0 1 0 0,0 0 0 0 0,0 0-1 0 0,0 0 1 0 0,0 0 0 0 0,0 0-1 0 0,0 0 1 0 0,0 1 0 0 0,0-1-1 0 0,0 0 1 0 0,0 0 0 0 0,0 0-1 0 0,0 0 1 0 0,0 0 0 0 0,0 0-1 0 0,0 0 1 0 0,0 0 0 0 0,0 0-1 0 0,0 0 1 0 0,0 0 0 0 0,1 0-1 0 0,-1 0 1 0 0,0 0 0 0 0,0 0-1 0 0,0 0 1 0 0,0 0-1 0 0,0 0 1 0 0,0 0 0 0 0,0 0-1 0 0,0 0 1 0 0,-2 2 3 0 0,0-1 0 0 0,0 1 1 0 0,0-1-1 0 0,-1 1 0 0 0,1-1 1 0 0,-1 0-1 0 0,1 0 1 0 0,-1 0-1 0 0,1-1 0 0 0,-1 1 1 0 0,-2 0-5 0 0,0-1 7 0 0,0 1 1 0 0,-1-1-1 0 0,1 0 1 0 0,0-1-1 0 0,0 0 1 0 0,-2 0-8 0 0,-26-4 49 0 0,2 0-30 0 0,0-1 0 0 0,0-2 1 0 0,-1-2-20 0 0,12 4 12 0 0,3 0 4 0 0,0 0-1 0 0,0-1 1 0 0,1 0-1 0 0,-14-9-15 0 0,30 15 0 0 0,-3-1 0 0 0,0 1-1 0 0,1-2 0 0 0,-1 1 1 0 0,1 0-1 0 0,-2-2 1 0 0,-3-3-9 0 0,7 6-15 0 0,3 2 0 0 0,-1 0 23 0 0,14 4-2 0 0,0-1 1 0 0,0 0 0 0 0,0-1 0 0 0,0-1 0 0 0,10 1 2 0 0,18-2-64 0 0,21 5 64 0 0,-65-6 0 0 0,50 3 0 0 0,-23-1 0 0 0,12 1 0 0 0,-29-2 0 0 0,0 0 0 0 0,0-1 0 0 0,0-1 0 0 0,10-1 0 0 0,-16 2 0 0 0,0 0 0 0 0,0 0 0 0 0,0 1 0 0 0,0-1 0 0 0,0 1 0 0 0,0 0 0 0 0,0 0 0 0 0,0 0 0 0 0,-3-1 0 0 0,17 5 0 0 0,1-1 0 0 0,-9-3 10 0 0,-14-4 12 0 0,-11-1 10 0 0,-19-3 98 0 0,0 1 0 0 0,-22 0-130 0 0,41 5 20 0 0,-119-18 226 0 0,102 16-236 0 0,118 2-151 0 0,5-2 112 0 0,-55 1 18 0 0,0 1-1 0 0,-1 1 1 0 0,1 2-1 0 0,2 3 12 0 0,-20-2 0 0 0,-3 1 14 0 0,-22-4 15 0 0,7 0-18 0 0,-32-4 100 0 0,-5 1-111 0 0,-29-4 27 0 0,26 3 19 0 0,-1 1 0 0 0,-1 2-46 0 0,-2 0 108 0 0,-26-4-108 0 0,62 4-22 0 0,8 3 7 0 0,8 0-8 0 0,14 3 19 0 0,0-2 0 0 0,-1 0 0 0 0,2-1 4 0 0,-1-2 0 0 0,-15-1 0 0 0,-1 1 0 0 0,1 0 0 0 0,4 2 0 0 0,-2-1 0 0 0,-1 0 0 0 0,0 0 0 0 0,0 0 0 0 0,0-1 0 0 0,6-1 0 0 0,-5 0-26 0 0,0 0 1 0 0,0 0-1 0 0,0-1 0 0 0,-1-1 0 0 0,1 1 26 0 0,12-5-5913 0 0,-8 4-245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48.80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559 193 4607 0 0,'0'0'354'0'0,"0"0"-158"0"0,-2 0 201 0 0,-7 0 108 0 0,6 0 27 0 0,3 0-37 0 0,0 0-172 0 0,0 0-71 0 0,0 0-18 0 0,0 0 1 0 0,0 0 10 0 0,0 0 3 0 0,0 0 0 0 0,0 0 6 0 0,0 0 22 0 0,1-3 10 0 0,0 1-195 0 0,-1 1-62 0 0,0 1 0 0 0,0-1-1 0 0,0 0 1 0 0,1 0 0 0 0,-1 1 0 0 0,0-1 0 0 0,0 0 0 0 0,1 1 0 0 0,-1-1 0 0 0,1 0-1 0 0,-1 1 1 0 0,0-1 0 0 0,1 1 0 0 0,0-1 0 0 0,-1 1 0 0 0,1-1 0 0 0,-1 1-29 0 0,15-16 451 0 0,-9 9-259 0 0,-1 1-1 0 0,2 0 1 0 0,-1 0-1 0 0,1 0 0 0 0,-1 1 1 0 0,8-4-192 0 0,1 2 211 0 0,1 0 0 0 0,0 1 0 0 0,1 0 0 0 0,0 1 0 0 0,-1 2 0 0 0,1-1 0 0 0,1 2 0 0 0,15-1-211 0 0,-3 3 221 0 0,0 0-1 0 0,-1 2 1 0 0,1 2-1 0 0,23 5-220 0 0,-24-2 178 0 0,0 0 0 0 0,-1 2-1 0 0,-1 1 1 0 0,8 5-178 0 0,-26-10 74 0 0,-1 0-1 0 0,0 0 1 0 0,6 5-74 0 0,-12-9 92 0 0,-2-1 4 0 0,0 0 0 0 0,1 3 16 0 0,3 8 67 0 0,-3-8 28 0 0,-4 0 7 0 0,-4 5-92 0 0,2-1-65 0 0,-1-1 1 0 0,1 0 0 0 0,-1 0-1 0 0,-1 0 1 0 0,1-1-1 0 0,-1 0 1 0 0,0 0 0 0 0,0-1-1 0 0,-3 1-57 0 0,-2 0 32 0 0,-1 0 1 0 0,0-1-1 0 0,-1-1 0 0 0,1 0 0 0 0,0-1 0 0 0,-3 0-32 0 0,-25 0 72 0 0,-16-1-72 0 0,41-1 26 0 0,-8-1 53 0 0,0-1 1 0 0,0 0-1 0 0,0-2 1 0 0,0-1-1 0 0,0-1 0 0 0,1-1 1 0 0,-16-7-80 0 0,32 10 36 0 0,0 0 0 0 0,0 0 1 0 0,1 0-1 0 0,-1-1 0 0 0,1 0 0 0 0,0 0 0 0 0,-2-3-36 0 0,-7-5 66 0 0,11 9-49 0 0,1 1 1 0 0,-1-1 0 0 0,1 1 0 0 0,0-1-1 0 0,0 0 1 0 0,1 0 0 0 0,-1-1 0 0 0,1 1 0 0 0,-2-4-18 0 0,-1-5 10 0 0,3-1-10 0 0,3 11 0 0 0,0-1 0 0 0,-1 1 0 0 0,1-1 0 0 0,1 1 0 0 0,-1 0 0 0 0,0-1 0 0 0,1 1 0 0 0,0 0 0 0 0,-1 0 0 0 0,1 0 0 0 0,1 0 0 0 0,-1 0 0 0 0,1 0 0 0 0,9-8 0 0 0,-1 4-7 0 0,-1 1 1 0 0,1 0-1 0 0,0 0 0 0 0,0 1 0 0 0,1 0 0 0 0,0 1 1 0 0,-1 1-1 0 0,1 0 0 0 0,1 1 0 0 0,6-1 7 0 0,-4 1-8 0 0,0 2-1 0 0,0 0 1 0 0,1 0-1 0 0,-1 2 1 0 0,0 0-1 0 0,0 0 1 0 0,-1 2-1 0 0,9 2 9 0 0,60 21 0 0 0,2 5 0 0 0,-72-26 0 0 0,0 1-1 0 0,-1 1 1 0 0,0 0 0 0 0,8 6 0 0 0,7 6 16 0 0,-27-20-10 0 0,1 0 1 0 0,-1 1 0 0 0,1-1-1 0 0,-1 0 1 0 0,1 1-1 0 0,-1-1 1 0 0,0 1-1 0 0,1-1 1 0 0,-1 1-1 0 0,1-1 1 0 0,-1 0-1 0 0,0 1 1 0 0,0 0-1 0 0,1-1 1 0 0,-1 1-1 0 0,0-1 1 0 0,0 1 0 0 0,0-1-1 0 0,0 1 1 0 0,1 0-7 0 0,-1 0 22 0 0,0 0-12 0 0,1-1-1 0 0,-1 1 1 0 0,0 0 0 0 0,1-1-1 0 0,-1 1 1 0 0,0 0-1 0 0,0-1 1 0 0,0 1 0 0 0,1 0-1 0 0,-1-1 1 0 0,0 1-1 0 0,0 0 1 0 0,0-1-1 0 0,0 1-9 0 0,0 1 26 0 0,0 0 54 0 0,0-2 7 0 0,-2 3 28 0 0,-4 3-33 0 0,0 0 0 0 0,0 0 0 0 0,-1 0 1 0 0,0-1-1 0 0,-6 4-82 0 0,9-6 20 0 0,0-1 1 0 0,-1 1-1 0 0,0-1 1 0 0,1 0-1 0 0,-1-1 0 0 0,0 1 1 0 0,0-1-1 0 0,0 0 1 0 0,0 0-1 0 0,0 0 1 0 0,-2-1-21 0 0,-96-5 128 0 0,31 1-79 0 0,0 0-16 0 0,43 3-3 0 0,-1-2 0 0 0,0-1-30 0 0,13 2 4 0 0,4 0-4 0 0,1-1 0 0 0,-11-2 0 0 0,18 3 0 0 0,0 0 0 0 0,-1 0 0 0 0,1 0 0 0 0,0-1 0 0 0,0 0 0 0 0,0 0 0 0 0,-1-1 0 0 0,-2-4 0 0 0,3-2 0 0 0,4-2-17 0 0,2 9 5 0 0,0 1 0 0 0,0-1 0 0 0,0 1 0 0 0,0-1 1 0 0,0 1-1 0 0,0 0 0 0 0,1 0 0 0 0,-1 0 0 0 0,1-1 0 0 0,0 1 0 0 0,-1 1 1 0 0,1-1-1 0 0,0 0 0 0 0,0 0 0 0 0,0 1 0 0 0,0-1 0 0 0,1 1 1 0 0,-1 0-1 0 0,0-1 0 0 0,1 1 12 0 0,7-4-17 0 0,-1 1 1 0 0,2 0 0 0 0,-1 1-1 0 0,4-1 17 0 0,12-1-17 0 0,0 1 0 0 0,0 1-1 0 0,5 1 18 0 0,20-2-12 0 0,-31 2 12 0 0,1 1 0 0 0,-1 0 0 0 0,1 2 0 0 0,-1 1 0 0 0,0 0 0 0 0,1 2 0 0 0,-1 0 0 0 0,1 1 0 0 0,-17-4 0 0 0,0 1 0 0 0,0-1 0 0 0,-1 1 0 0 0,1 0 0 0 0,0 0 0 0 0,0 0 0 0 0,-1 0 0 0 0,-2-1 0 0 0,0 0 0 0 0,0-1 0 0 0,0 1 0 0 0,0 0 0 0 0,0 0 0 0 0,-1-1 0 0 0,1 1 0 0 0,0 0 0 0 0,-1 0 0 0 0,1 0 0 0 0,-1 0 0 0 0,1 1 1 0 0,0 0 0 0 0,0 0 0 0 0,0 0 0 0 0,-1 0-1 0 0,1 0 1 0 0,-1 0 0 0 0,0 0 0 0 0,0 0 0 0 0,0 1 0 0 0,0-1-1 0 0,0 0 1 0 0,0 0 0 0 0,0 0 0 0 0,-1 0 0 0 0,1 0 0 0 0,-1 0-1 0 0,1 1 0 0 0,-2 0 4 0 0,1 0-1 0 0,-1 1 0 0 0,0-1 0 0 0,0 0 0 0 0,0 0 0 0 0,0 0 0 0 0,0-1 0 0 0,-1 1 0 0 0,-2 2-3 0 0,-4 3 15 0 0,-2-1 0 0 0,1 1 1 0 0,-1-2-1 0 0,0 1 0 0 0,-5 1-15 0 0,-47 20 98 0 0,-58 17-98 0 0,48-19 51 0 0,-20 12-51 0 0,41-16 53 0 0,-1-2 1 0 0,-38 7-54 0 0,82-24 9 0 0,0-1 0 0 0,0 0 0 0 0,0 0 0 0 0,0-1 0 0 0,-1-1 0 0 0,1 1 1 0 0,-8-2-10 0 0,16 1 0 0 0,0 0 1 0 0,0 0 0 0 0,0 0 0 0 0,0 0-1 0 0,0-1 1 0 0,0 1 0 0 0,0 0 0 0 0,0-1-1 0 0,0 1 1 0 0,0-1 0 0 0,1 1 0 0 0,-1-1-1 0 0,0 1 1 0 0,0-1-1 0 0,1 0 0 0 0,-1 1 0 0 0,1-1 0 0 0,-1 0 0 0 0,1 0 0 0 0,0 1 0 0 0,0-1 0 0 0,0 0 0 0 0,-1 0 0 0 0,1 0 0 0 0,0 0 0 0 0,0 1 0 0 0,0-1 0 0 0,0 0 0 0 0,0 0 0 0 0,0 0 0 0 0,1 0 0 0 0,-1 1 0 0 0,0-1 0 0 0,0 0 0 0 0,1 0 0 0 0,-1 0 0 0 0,0 1 0 0 0,1-1 0 0 0,-1 0 0 0 0,1 0 0 0 0,1-2 0 0 0,0-1 0 0 0,0 0 0 0 0,1 1 0 0 0,1-3 0 0 0,9-7 0 0 0,0 1 0 0 0,1 0 0 0 0,0 1 0 0 0,5-2 0 0 0,-12 8 0 0 0,14-8-10 0 0,-1 1 1 0 0,1 2-1 0 0,1 0 0 0 0,13-4 10 0 0,-4 1-14 0 0,-17 8 13 0 0,0 0 0 0 0,1 1 0 0 0,-1 0 0 0 0,1 1 0 0 0,0 1 1 0 0,-1 0-1 0 0,1 1 0 0 0,0 1 0 0 0,0 0 0 0 0,0 1 0 0 0,0 1 0 0 0,5 1 1 0 0,0 2 0 0 0,-14-2 0 0 0,1 0 0 0 0,-1 0 0 0 0,0 1 0 0 0,4 2 0 0 0,-8-4 0 0 0,0-1 0 0 0,-1 0 0 0 0,1 1 0 0 0,-1-1 0 0 0,1 1 0 0 0,0 1 0 0 0,0-1 1 0 0,-1 0 0 0 0,0 1 0 0 0,1-1-1 0 0,-1 1 1 0 0,0-1 0 0 0,-1 1 0 0 0,1-1-1 0 0,0 1 1 0 0,-1-1 0 0 0,1 1 0 0 0,-1 0-1 0 0,0 1 0 0 0,0 1 4 0 0,0-1-1 0 0,-1 1 0 0 0,1 0 0 0 0,-1-1 1 0 0,0 1-1 0 0,0-1 0 0 0,-1 2-3 0 0,-2 3 10 0 0,0 1-1 0 0,-1-1 0 0 0,0-1 1 0 0,0 1-1 0 0,-1-1 0 0 0,-4 5-9 0 0,-12 11 53 0 0,-1-1 0 0 0,0-1 1 0 0,-2-1-1 0 0,0-1 0 0 0,-2-2 0 0 0,-11 6-53 0 0,-11 4 215 0 0,-1-3 1 0 0,-39 13-216 0 0,80-34 17 0 0,-1-1 0 0 0,0 0 1 0 0,0-1-1 0 0,0 0 1 0 0,0-1-1 0 0,-1 0 1 0 0,1-1-1 0 0,-9 0-17 0 0,10 0 18 0 0,1-1 0 0 0,0 0 0 0 0,0-1 0 0 0,0 0 1 0 0,0 0-1 0 0,0 0 0 0 0,1-1 0 0 0,-1-1 0 0 0,1 1 0 0 0,-1-1 0 0 0,-1-2-18 0 0,6 4 7 0 0,0 0 0 0 0,0-1 0 0 0,1 0 0 0 0,0 1 0 0 0,-1-1 0 0 0,1 0 0 0 0,0 0 0 0 0,0 0 0 0 0,0 0 0 0 0,1 0 0 0 0,-1-1 0 0 0,1 1 0 0 0,0-1 0 0 0,0 1 0 0 0,0-1 0 0 0,-1-2-7 0 0,1-1 10 0 0,0-1 0 0 0,1 1 0 0 0,0 0 0 0 0,0 0 0 0 0,0 0 0 0 0,1 0 0 0 0,0 0 0 0 0,1-2-10 0 0,1-2-11 0 0,1 1 0 0 0,0-1 1 0 0,0 1-1 0 0,1 0 0 0 0,0 0 0 0 0,1 0 0 0 0,3-4 11 0 0,12-15-100 0 0,17-16 100 0 0,-32 38-15 0 0,1 0 1 0 0,0 0-1 0 0,0 1 0 0 0,1 0 0 0 0,-1 0 1 0 0,1 1-1 0 0,1 0 0 0 0,2-1 15 0 0,-5 3-5 0 0,0 0 0 0 0,0 1 0 0 0,0 0 0 0 0,1 0 0 0 0,-1 1 0 0 0,0 0 0 0 0,1 0 0 0 0,-1 0 0 0 0,1 1 0 0 0,-1 0 0 0 0,1 0 0 0 0,0 1 5 0 0,-5-1-5 0 0,-1 0-1 0 0,1 0 1 0 0,-1 0 0 0 0,0 1 0 0 0,1-1 0 0 0,-1 1 0 0 0,1-1 0 0 0,-1 1 0 0 0,0-1 0 0 0,1 1 0 0 0,0 0 5 0 0,3 2-8 0 0,1 1 3 0 0,0 0 1 0 0,0 0-1 0 0,0 0 1 0 0,-1 1-1 0 0,1 0 1 0 0,-1 0-1 0 0,0 0 1 0 0,0 1 0 0 0,-1 0-1 0 0,0-1 1 0 0,0 2-1 0 0,0-1 1 0 0,-1 0-1 0 0,0 1 1 0 0,1 1 4 0 0,0 2-5 0 0,-1 0 0 0 0,0 0 0 0 0,0 0 0 0 0,-1 0 0 0 0,-1 0-1 0 0,0 1 1 0 0,0-1 0 0 0,-1 0 0 0 0,0 1 0 0 0,-1 3 5 0 0,-1 5-1 0 0,-1-1 1 0 0,-1 0-1 0 0,-1 1 0 0 0,-2 6 1 0 0,2-14 2 0 0,1-1 0 0 0,-1 1 1 0 0,0-1-1 0 0,-1 0 0 0 0,-1-1 0 0 0,1 1 0 0 0,-7 6-2 0 0,-1-1 44 0 0,1-2 1 0 0,-12 10-45 0 0,18-17 17 0 0,-1-1 1 0 0,1 0-1 0 0,-1 0 1 0 0,-1-1-1 0 0,1 0 1 0 0,-7 3-18 0 0,-14 3 101 0 0,-27 5-101 0 0,42-11 30 0 0,-1-2 1 0 0,0 0-1 0 0,0-1 0 0 0,-13-1-30 0 0,7-1 32 0 0,0 0 0 0 0,-13-4-32 0 0,26 3 8 0 0,0 0 0 0 0,1 0 1 0 0,-1 0-1 0 0,0-1 0 0 0,1 0 0 0 0,0-1 0 0 0,-1 0 1 0 0,0-1-9 0 0,3 1 1 0 0,0 1 0 0 0,1-1 0 0 0,0-1 0 0 0,0 1 0 0 0,0 0 0 0 0,1-1 0 0 0,0 0 0 0 0,-1 0 1 0 0,2 0-1 0 0,-1 0 0 0 0,0 0 0 0 0,1-2-1 0 0,-1 0 0 0 0,0-1-1 0 0,1 1 1 0 0,0-1 0 0 0,1 0-1 0 0,0 0 1 0 0,0 0 0 0 0,0 0-1 0 0,1-5 1 0 0,1 6-11 0 0,0-1-1 0 0,0 0 0 0 0,0 1 1 0 0,1-1-1 0 0,0 1 1 0 0,1 0-1 0 0,0-1 0 0 0,0 1 1 0 0,0 0-1 0 0,1 1 1 0 0,0-1-1 0 0,0 1 1 0 0,1-1-1 0 0,0 1 0 0 0,0 1 1 0 0,0-1-1 0 0,1 1 1 0 0,0 0-1 0 0,0 0 0 0 0,0 0 1 0 0,0 1-1 0 0,1 0 1 0 0,0 0-1 0 0,0 1 0 0 0,0 0 1 0 0,3-1 11 0 0,19-6-18 0 0,0 2 1 0 0,0 2-1 0 0,1 0 0 0 0,0 2 1 0 0,11 1 17 0 0,-19 1-14 0 0,6-1-3 0 0,0 1-1 0 0,0 2 0 0 0,4 1 18 0 0,-7 2-8 0 0,0 0 0 0 0,0 2 0 0 0,-1 1 0 0 0,2 1 8 0 0,-14-4-3 0 0,-1 1-1 0 0,-1 1 1 0 0,1 0-1 0 0,-1 1 0 0 0,1-1 1 0 0,-2 2-1 0 0,1 0 1 0 0,-1 0-1 0 0,8 7 4 0 0,-11-7 0 0 0,-1 0 0 0 0,1 0 0 0 0,-1 0 0 0 0,-1 1 0 0 0,1 0 0 0 0,-1 0 0 0 0,0 0 0 0 0,1 7 0 0 0,-4-12 0 0 0,0 1 0 0 0,0-1 0 0 0,-1 1 0 0 0,1 0 0 0 0,-1-1 0 0 0,0 1 0 0 0,0 0 0 0 0,0 0 0 0 0,0-1 0 0 0,-1 1 0 0 0,0 0 0 0 0,0-1 0 0 0,0 1 0 0 0,0-1 0 0 0,0 1 0 0 0,-1-1 0 0 0,-1 3 0 0 0,-1 2 0 0 0,0-1 0 0 0,-1 0 0 0 0,0 0 0 0 0,0 0 0 0 0,-1 0 0 0 0,0-1 0 0 0,-1 1 0 0 0,-1 0 20 0 0,-1 0 0 0 0,0-1 0 0 0,0 0-1 0 0,0 0 1 0 0,-1-1 0 0 0,-5 2-20 0 0,-1-1 45 0 0,0 0 0 0 0,0 0 0 0 0,-14 1-45 0 0,16-5 40 0 0,0 0 1 0 0,0-1 0 0 0,0-1-1 0 0,0 0 1 0 0,-1-1-1 0 0,-9-2-40 0 0,-1-1 54 0 0,-1-1 0 0 0,1-2 0 0 0,-4-2-54 0 0,20 6 16 0 0,0 0-1 0 0,0-1 1 0 0,1 0 0 0 0,-1-1 0 0 0,1 1 0 0 0,-3-4-16 0 0,5 4 11 0 0,2 0 1 0 0,-1-1-1 0 0,0 0 1 0 0,1 1 0 0 0,0-1-1 0 0,0 0 1 0 0,1-1-1 0 0,-1 1 1 0 0,1-1 0 0 0,0-1-12 0 0,0 1 6 0 0,0-1 0 0 0,1 0 1 0 0,0 0-1 0 0,0 0 1 0 0,0 0-1 0 0,1-1 1 0 0,0 1-1 0 0,1 0 1 0 0,0-1-1 0 0,0 1 1 0 0,0 0-1 0 0,2-8-6 0 0,0 7-7 0 0,0-1 0 0 0,0 1 0 0 0,1-1 0 0 0,0 1 0 0 0,1 0 0 0 0,0 0-1 0 0,0 0 1 0 0,0 0 0 0 0,1 1 0 0 0,5-7 7 0 0,1 1-30 0 0,1 1 0 0 0,1 0 0 0 0,-1 1 0 0 0,12-7 30 0 0,59-38-149 0 0,-71 48 126 0 0,7-3 14 0 0,-1 0 0 0 0,2 1 1 0 0,-1 1-1 0 0,1 1 0 0 0,1 1 0 0 0,-1 0 0 0 0,1 2 0 0 0,1 0 0 0 0,9 0 9 0 0,-5 2-12 0 0,0 1 0 0 0,-1 2 0 0 0,14 1 12 0 0,-23 0-6 0 0,-1 1 0 0 0,0 1 0 0 0,1 0 0 0 0,-1 1 0 0 0,-1 1 0 0 0,8 3 6 0 0,-8-2-12 0 0,1 1 0 0 0,-2 0 0 0 0,1 1 0 0 0,-1 0 0 0 0,0 1 0 0 0,8 7 12 0 0,-18-13-3 0 0,1 0 0 0 0,-1 1 0 0 0,1-1 0 0 0,-1 1 0 0 0,0 0-1 0 0,0 0 1 0 0,-1 0 0 0 0,1 0 0 0 0,-1 1 0 0 0,0-1 0 0 0,0 1 0 0 0,-1-1-1 0 0,1 1 1 0 0,-1 0 0 0 0,0-1 0 0 0,0 1 0 0 0,0 0 0 0 0,-1 0 0 0 0,0 0 0 0 0,0 0-1 0 0,0 0 1 0 0,0 0 0 0 0,-1 0 3 0 0,-1 3 0 0 0,0-1 0 0 0,0 0 0 0 0,-1 0 0 0 0,0 0 0 0 0,0 0 0 0 0,0-1 0 0 0,-2 1 0 0 0,-3 6 0 0 0,-1 0 0 0 0,-9 10 0 0 0,8-12 8 0 0,-1 0 1 0 0,1-1-1 0 0,-12 7-8 0 0,-39 25 53 0 0,45-31-59 0 0,-11 5 57 0 0,0 0 0 0 0,-1-2-1 0 0,-1-1 1 0 0,-7 1-51 0 0,-32 9 277 0 0,-22 2-277 0 0,66-18 60 0 0,-1-2 0 0 0,0-1 0 0 0,-16 0-60 0 0,25-3 24 0 0,1-2-1 0 0,-1 1 0 0 0,1-2 1 0 0,0 0-1 0 0,0 0 0 0 0,-8-4-23 0 0,18 5 5 0 0,0-1 0 0 0,0 1 0 0 0,1-1-1 0 0,-1 0 1 0 0,1-1 0 0 0,0 1 0 0 0,0-1 0 0 0,0 0-1 0 0,0 0 1 0 0,0 0 0 0 0,0 0 0 0 0,1-1 0 0 0,-1 1-1 0 0,1-1 1 0 0,0 0-5 0 0,0-1 6 0 0,0 1-1 0 0,1-1 1 0 0,0 0-1 0 0,-1 0 1 0 0,2-1-1 0 0,-1 1 1 0 0,1 0-1 0 0,-1-1 1 0 0,1 1 0 0 0,1-1-1 0 0,-1 1 1 0 0,1-1-1 0 0,0 0-5 0 0,0 1 0 0 0,1-1 0 0 0,0 1 0 0 0,0-1 1 0 0,0 1-1 0 0,1-1 0 0 0,-1 1 0 0 0,1 0 0 0 0,0 0 0 0 0,1 0 0 0 0,-1 0 0 0 0,1 0 0 0 0,0 1 0 0 0,1-1 0 0 0,4-6-3 0 0,1 0-1 0 0,0 2 0 0 0,1-1 1 0 0,9-7 3 0 0,3 0-36 0 0,1 1 0 0 0,0 1 0 0 0,8-3 36 0 0,76-35-41 0 0,-93 47 35 0 0,1 1 0 0 0,-1 1 0 0 0,1 0 0 0 0,-1 1 1 0 0,1 0-1 0 0,4 1 6 0 0,7 0-6 0 0,0 1-1 0 0,0 1 1 0 0,7 2 6 0 0,-21 0-10 0 0,0 0 0 0 0,0 1-1 0 0,0 0 1 0 0,0 1 0 0 0,-1 0-1 0 0,0 0 1 0 0,1 2 0 0 0,-2-1 0 0 0,1 1-1 0 0,-1 1 1 0 0,0 0 0 0 0,0 0-1 0 0,-1 1 1 0 0,5 5 10 0 0,-9-8-3 0 0,0 1-1 0 0,-1 0 0 0 0,1 0 1 0 0,-1 1-1 0 0,-1-1 1 0 0,1 1-1 0 0,-1 0 0 0 0,0-1 1 0 0,-1 2-1 0 0,0-1 1 0 0,0 0-1 0 0,0 0 1 0 0,-1 1-1 0 0,0-1 0 0 0,0 1 1 0 0,-1 3 3 0 0,0-3-1 0 0,0 0 1 0 0,-1 0-1 0 0,0 0 1 0 0,0 0 0 0 0,-1 0-1 0 0,0 0 1 0 0,0-1-1 0 0,-1 1 1 0 0,0-1-1 0 0,0 1 1 0 0,-1-1-1 0 0,0 0 1 0 0,0 0 0 0 0,-1-1-1 0 0,-1 3 1 0 0,-5 2 17 0 0,0 0-1 0 0,-1 0 1 0 0,0-1-1 0 0,0 0 1 0 0,-2 0-17 0 0,-13 7 53 0 0,0-2-1 0 0,-3 1-52 0 0,15-9 39 0 0,-1 0 0 0 0,0-1 0 0 0,0-1 0 0 0,-1 0 0 0 0,0-1 0 0 0,0-1 0 0 0,0 0 0 0 0,-9-1-39 0 0,12-2 25 0 0,0 0 1 0 0,1-1-1 0 0,-1 0 1 0 0,1-1 0 0 0,0-1-1 0 0,-1 0 1 0 0,1 0 0 0 0,0-2-1 0 0,0 1 1 0 0,1-2 0 0 0,-1 0-26 0 0,3 1 9 0 0,1 0 1 0 0,0-1-1 0 0,0 0 1 0 0,1 0-1 0 0,0-1 1 0 0,0 0-1 0 0,0 0 1 0 0,1-1-1 0 0,0 0 1 0 0,0 0-1 0 0,1-1 1 0 0,0 0-1 0 0,1 0 1 0 0,0 0-1 0 0,0-2-9 0 0,-1-2 5 0 0,1-1-1 0 0,1 0 0 0 0,-1-7-4 0 0,4 15 0 0 0,0 1 0 0 0,0-1 0 0 0,1 0 0 0 0,0 0 0 0 0,0 1 0 0 0,0-1-1 0 0,1 0 1 0 0,0 1 0 0 0,0-1 0 0 0,1-1 0 0 0,1-2-8 0 0,0 1-1 0 0,1 0 1 0 0,0 0 0 0 0,1 0 0 0 0,0 1-1 0 0,0-1 1 0 0,0 1 0 0 0,1 0-1 0 0,4-3 9 0 0,4-4-49 0 0,1 0 1 0 0,0 2-1 0 0,14-9 49 0 0,-14 12-9 0 0,0 0 1 0 0,0 0-1 0 0,1 2 1 0 0,1 0 0 0 0,-1 0-1 0 0,1 2 1 0 0,0 0-1 0 0,0 1 1 0 0,0 1-1 0 0,1 0 1 0 0,0 2-1 0 0,-1 0 1 0 0,1 0 0 0 0,0 2-1 0 0,-1 0 1 0 0,1 1-1 0 0,-1 1 1 0 0,16 5 8 0 0,-15-3-27 0 0,0 0 1 0 0,-1 2 0 0 0,0 0-1 0 0,0 1 1 0 0,-1 0 0 0 0,0 2-1 0 0,5 3 27 0 0,-14-7-18 0 0,0-1 0 0 0,-1 1 0 0 0,1 0 0 0 0,-1 1 0 0 0,-1-1 0 0 0,1 1 0 0 0,2 5 18 0 0,-5-6-8 0 0,0 0 0 0 0,0 0 0 0 0,0 0 0 0 0,-1 0 0 0 0,0 0 0 0 0,0 0 0 0 0,-1 1 0 0 0,0-1 0 0 0,0 1 0 0 0,0 5 8 0 0,-1-6-1 0 0,0 0 0 0 0,-1 0 0 0 0,1-1 0 0 0,-2 1-1 0 0,1 0 1 0 0,0 0 0 0 0,-1 0 0 0 0,0-1 0 0 0,-1 1 0 0 0,1-1-1 0 0,-1 1 1 0 0,0-1 0 0 0,0 0 0 0 0,-1 0 0 0 0,0 1 1 0 0,-4 3 8 0 0,0 0 1 0 0,0-1-1 0 0,-1 0 0 0 0,0-1 1 0 0,0 1-1 0 0,-1-2 1 0 0,-3 3-9 0 0,-29 15 42 0 0,-1-2 1 0 0,-2-1 0 0 0,-31 9-43 0 0,47-21 27 0 0,-1 0 0 0 0,1-3 0 0 0,-1 0 0 0 0,0-2 0 0 0,-1-1 0 0 0,-16-1-27 0 0,31-2 20 0 0,0-2 1 0 0,0 0-1 0 0,0-1 0 0 0,0 0 0 0 0,0-1 0 0 0,-7-4-20 0 0,-7-3 58 0 0,1-1 1 0 0,-22-14-59 0 0,41 20 7 0 0,0 0 1 0 0,0 0-1 0 0,1-1 1 0 0,0 0-1 0 0,0-1 1 0 0,1 0-1 0 0,-1-1 1 0 0,2 1-1 0 0,-5-7-7 0 0,9 11 4 0 0,1 0-1 0 0,-1-1 1 0 0,1 1-1 0 0,0-1 0 0 0,0 1 1 0 0,0-1-1 0 0,0 0 1 0 0,1 1-1 0 0,0-1 1 0 0,0 0-1 0 0,0 0 0 0 0,1 0 1 0 0,0 0-1 0 0,0 0 1 0 0,0 0-1 0 0,0 0 1 0 0,1 0-1 0 0,0 0 0 0 0,0 0 1 0 0,0 0-1 0 0,0 0 1 0 0,1 0-1 0 0,0 0-3 0 0,3-4-10 0 0,0 0-1 0 0,0 1 1 0 0,1 0 0 0 0,0 0-1 0 0,0 0 1 0 0,1 1 0 0 0,0 0-1 0 0,0 0 1 0 0,1 1 0 0 0,0 0-1 0 0,0 0 1 0 0,5-2 10 0 0,12-7-41 0 0,0 2-1 0 0,1 1 1 0 0,22-7 41 0 0,-6 4-27 0 0,1 2-1 0 0,0 2 1 0 0,27-3 27 0 0,-46 10-15 0 0,1 2 1 0 0,0 0 0 0 0,0 2 0 0 0,0 1 0 0 0,0 1 0 0 0,0 1 0 0 0,3 1 14 0 0,-8 0-4 0 0,-2 1 1 0 0,1 0-1 0 0,15 8 4 0 0,-27-10-9 0 0,0 0-1 0 0,-1 1 1 0 0,1 0-1 0 0,-1 0 0 0 0,0 0 1 0 0,0 1-1 0 0,0 0 1 0 0,-1 0-1 0 0,1 1 0 0 0,-1 0 1 0 0,1 2 9 0 0,-4-5-3 0 0,1 0 0 0 0,-1 1 0 0 0,0-1 0 0 0,-1 1 0 0 0,1 0 0 0 0,-1 0 0 0 0,1 0 0 0 0,-1 0 0 0 0,0 0 0 0 0,-1 0 1 0 0,1 0-1 0 0,-1 0 0 0 0,1 3 3 0 0,-2-2-6 0 0,1 1 1 0 0,-1 0-1 0 0,0-1 0 0 0,0 1 1 0 0,-1-1-1 0 0,1 0 1 0 0,-1 1-1 0 0,0-1 1 0 0,-2 2 5 0 0,-4 6-11 0 0,0 0 1 0 0,-1 0-1 0 0,0 0 1 0 0,-1-1 0 0 0,-1-1-1 0 0,-8 8 11 0 0,-10 8 24 0 0,-1-2-1 0 0,-1-1 1 0 0,-2-1-1 0 0,0-2 1 0 0,-19 9-24 0 0,36-22 26 0 0,-1-1 0 0 0,1 0 1 0 0,-1-2-1 0 0,0 1 1 0 0,0-2-1 0 0,-1 0 0 0 0,0-1 1 0 0,1-1-1 0 0,-1-1 1 0 0,0 0-1 0 0,-15-2-26 0 0,23 0 11 0 0,-14-1 20 0 0,-1 0 0 0 0,1-2 0 0 0,-1-1 0 0 0,-2-1-31 0 0,20 4 8 0 0,0-1 0 0 0,0 0 0 0 0,0 0-1 0 0,1 0 1 0 0,-1-1 0 0 0,1 0 0 0 0,0 0 0 0 0,0 0-1 0 0,0-1 1 0 0,0 0 0 0 0,1 0 0 0 0,0-1 0 0 0,0 1-1 0 0,0-1 1 0 0,-3-6-8 0 0,5 7 2 0 0,1 0 1 0 0,-1 0-1 0 0,1 0 0 0 0,0-1 0 0 0,0 1 1 0 0,1-1-1 0 0,-1 0 0 0 0,1 1 0 0 0,0-1 0 0 0,1 0 1 0 0,0 0-1 0 0,-1 1 0 0 0,2-1 0 0 0,-1 0 1 0 0,1 0-1 0 0,0 0 0 0 0,0 1 0 0 0,1-1 0 0 0,-1 1 1 0 0,1-1-1 0 0,0 1 0 0 0,1-1 0 0 0,-1 1 1 0 0,1 0-1 0 0,0 0 0 0 0,1 1 0 0 0,0-3-2 0 0,12-12-38 0 0,0 1 1 0 0,1 0-1 0 0,1 1 0 0 0,1 1 1 0 0,0 0-1 0 0,1 2 0 0 0,0 0 1 0 0,16-7 37 0 0,26-12-114 0 0,26-8 114 0 0,-66 32-14 0 0,0 1 0 0 0,0 2-1 0 0,1 0 1 0 0,0 1 0 0 0,0 1 0 0 0,3 1 14 0 0,-13 2-2 0 0,1 1-1 0 0,-1 0 1 0 0,1 1-1 0 0,-1 0 0 0 0,0 1 1 0 0,1 1-1 0 0,-1 0 1 0 0,0 1-1 0 0,0 0 1 0 0,-1 1-1 0 0,6 3 3 0 0,-14-6-8 0 0,0 0 1 0 0,0 1-1 0 0,0 0 0 0 0,-1 0 0 0 0,1 0 1 0 0,-1 0-1 0 0,0 0 0 0 0,1 1 0 0 0,-2-1 1 0 0,1 1-1 0 0,0 0 0 0 0,-1 0 0 0 0,0 0 0 0 0,0 0 1 0 0,0 0-1 0 0,0 1 0 0 0,0 0 8 0 0,-1 1-9 0 0,0 0 0 0 0,0 0 0 0 0,0 0 0 0 0,0 0 0 0 0,-1 0 0 0 0,0 0 0 0 0,0 0 0 0 0,-1 0 0 0 0,0 1 0 0 0,0-1 0 0 0,0 0 0 0 0,-2 4 9 0 0,-1 0 0 0 0,0 1 0 0 0,-1-1-1 0 0,0 0 1 0 0,-1 0 0 0 0,0-1-1 0 0,-1 1 1 0 0,0-1 0 0 0,0-1-1 0 0,-3 3 1 0 0,-11 11 7 0 0,-2-2 0 0 0,-22 15-7 0 0,-13 5 75 0 0,36-25-26 0 0,7-6-5 0 0,0-1 0 0 0,0 0 1 0 0,-1-1-1 0 0,0-1 0 0 0,-1 0 0 0 0,-13 2-44 0 0,22-6 22 0 0,0 0 0 0 0,-1-1 0 0 0,0 0 0 0 0,1 0 0 0 0,-1-1 0 0 0,1-1-1 0 0,-1 1 1 0 0,0-1 0 0 0,1-1 0 0 0,-1 1 0 0 0,-5-3-22 0 0,10 2 10 0 0,0 1 0 0 0,0-1 1 0 0,-1 0-1 0 0,1 0 0 0 0,1 0 0 0 0,-1 0 0 0 0,0-1 0 0 0,0 1 1 0 0,1-1-1 0 0,0 0 0 0 0,-1 0 0 0 0,1-1 0 0 0,0 1 0 0 0,1-1 0 0 0,-1 1 1 0 0,1-1-1 0 0,-1 0 0 0 0,1 0 0 0 0,0 0 0 0 0,0 0 0 0 0,1 0 1 0 0,-1 0-1 0 0,1-1-10 0 0,-1-3 4 0 0,1 0 0 0 0,0-1 1 0 0,1 1-1 0 0,0 0 0 0 0,0 0 1 0 0,1 0-1 0 0,0 0 0 0 0,0-1 0 0 0,0 1 1 0 0,1 0-1 0 0,1 1 0 0 0,-1-1 1 0 0,1 0-1 0 0,1 1 0 0 0,0-1 1 0 0,-1 1-1 0 0,2 0 0 0 0,2-3-4 0 0,14-18-171 0 0,19-18 171 0 0,-32 37-16 0 0,1 0 0 0 0,0 1 0 0 0,1 1 0 0 0,0-1-1 0 0,0 2 1 0 0,10-6 16 0 0,-15 10-6 0 0,0 0 0 0 0,0 0-1 0 0,0 0 1 0 0,0 0 0 0 0,1 1-1 0 0,-1 0 1 0 0,0 0 0 0 0,1 1-1 0 0,-1-1 1 0 0,1 1 0 0 0,-1 1 0 0 0,0-1-1 0 0,1 1 1 0 0,-1-1 0 0 0,0 2-1 0 0,1-1 1 0 0,-1 0 0 0 0,0 1-1 0 0,0 0 1 0 0,0 0 0 0 0,0 1 0 0 0,0 0-1 0 0,-1-1 1 0 0,1 1 0 0 0,-1 1-1 0 0,0-1 1 0 0,0 1 0 0 0,0-1-1 0 0,0 1 1 0 0,0 1 0 0 0,-1-1-1 0 0,0 0 1 0 0,2 4 6 0 0,1 3-286 0 0,-1 0 0 0 0,-1 1 0 0 0,0-1 0 0 0,0 1 0 0 0,-1 0-1 0 0,-1 0 1 0 0,0 0 0 0 0,-1 0 0 0 0,0 1 0 0 0,-1 11 286 0 0,0-8-887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7:35.9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742 95 2303 0 0,'3'0'167'0'0,"14"-1"931"0"0,-1 0 0 0 0,1-1 0 0 0,-1-1 0 0 0,10-3-1098 0 0,-5 0 1472 0 0,-18 5-1345 0 0,8-1 466 0 0,-9 0-273 0 0,18-15 635 0 0,-18 16-621 0 0,-2 1 2 0 0,0 0 2 0 0,0 0 4 0 0,0 0 2 0 0,0 0 0 0 0,1-3-1 0 0,5-6-6 0 0,-5 6-1 0 0,-1 3 0 0 0,0 0-9 0 0,-1-2-40 0 0,-1 0-230 0 0,0-1 0 0 0,0 1 0 0 0,0 0 1 0 0,0 0-1 0 0,-1 0 0 0 0,1 0 1 0 0,-1 0-1 0 0,1 1 0 0 0,-1-1 0 0 0,0 1 1 0 0,1 0-1 0 0,-1-1 0 0 0,0 1 1 0 0,0 0-1 0 0,0 1 0 0 0,-3-1-57 0 0,-7-2 210 0 0,0 1 0 0 0,0 1 0 0 0,-6 0-210 0 0,-4 0 315 0 0,0 1 0 0 0,1 2-1 0 0,-20 3-314 0 0,-4 2 276 0 0,-45 9 0 0 0,81-14-246 0 0,-24 4 92 0 0,2 3 1 0 0,-1 0 0 0 0,1 2-1 0 0,-5 4-122 0 0,32-13 17 0 0,1 1 0 0 0,0-1 0 0 0,0 1 0 0 0,0 0 0 0 0,0 0 0 0 0,1 1-1 0 0,-1-1 1 0 0,1 1 0 0 0,0 0 0 0 0,0 0 0 0 0,0 0 0 0 0,-1 3-17 0 0,3-6 4 0 0,0 0 0 0 0,1 0 1 0 0,-1 0-1 0 0,1 1 0 0 0,0-1 0 0 0,-1 0 1 0 0,1 0-1 0 0,0 1 0 0 0,0-1 1 0 0,0 0-5 0 0,0 2 3 0 0,1 0 1 0 0,-1 0 0 0 0,1-1 0 0 0,-1 1 0 0 0,1 0 0 0 0,0-1-1 0 0,0 1 1 0 0,1-1 0 0 0,-1 1 0 0 0,0-1 0 0 0,1 1 0 0 0,0-1-1 0 0,-1 0 1 0 0,1 0 0 0 0,0 0 0 0 0,0 0 0 0 0,0 0 0 0 0,0 0-1 0 0,1 0-3 0 0,6 5 5 0 0,1 0-1 0 0,0-1 0 0 0,10 4-4 0 0,107 49 170 0 0,-4-1-95 0 0,-111-52-74 0 0,0 1 0 0 0,-1 1 0 0 0,0 0 0 0 0,-1 1 0 0 0,0 0 0 0 0,0 0-1 0 0,-1 1 1 0 0,0 0 0 0 0,0 1 0 0 0,-1 0 0 0 0,-1 0 0 0 0,3 7-1 0 0,-7-13 31 0 0,0 0 0 0 0,-1 1 0 0 0,0-1 0 0 0,0 1 0 0 0,0 0 0 0 0,-1-1 0 0 0,0 1 0 0 0,1 5-31 0 0,-2-7 35 0 0,0-1 0 0 0,0 1 1 0 0,0 0-1 0 0,-1-1 0 0 0,1 1 1 0 0,-1 0-1 0 0,0-1 0 0 0,0 1 1 0 0,0-1-1 0 0,0 1 1 0 0,0-1-1 0 0,-1 1 0 0 0,0-1 1 0 0,0 1-36 0 0,-6 7 124 0 0,0-1 0 0 0,-1 0 1 0 0,0-1-1 0 0,-1 0 0 0 0,0 0 1 0 0,0-1-1 0 0,-1-1 1 0 0,1 1-1 0 0,-2-2 0 0 0,1 1 1 0 0,-1-2-1 0 0,0 0 0 0 0,0 0 1 0 0,-9 2-125 0 0,16-6 30 0 0,-33 11 169 0 0,-1-2-1 0 0,0-2 0 0 0,-2-1-198 0 0,4-3 145 0 0,0-1 0 0 0,0-3-1 0 0,-7-1-144 0 0,24 0 73 0 0,0-2-1 0 0,1 0 0 0 0,-1-1 1 0 0,1-1-1 0 0,0-1 0 0 0,-15-6-72 0 0,8 1 89 0 0,1-2 1 0 0,0 0-1 0 0,-10-8-89 0 0,7 2 60 0 0,21 12-68 0 0,5 6-97 0 0,5-1-43 0 0,2-3-240 0 0,1 1 0 0 0,-1 0 0 0 0,1 1-1 0 0,0-1 1 0 0,0 1 0 0 0,1 0 0 0 0,-1 1 0 0 0,1 0 0 0 0,-1 0 0 0 0,1 0 0 0 0,0 0 0 0 0,2 1 388 0 0,15-3-6614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7:36.8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2 471 2759 0 0,'0'0'126'0'0,"1"-2"-5"0"0,14-13-132 0 0,-9 8 1167 0 0,25-28 4082 0 0,-30 33-4645 0 0,1 0-30 0 0,3-7-24 0 0,-1 1 1 0 0,-1-1 0 0 0,1 1-1 0 0,-1-2-539 0 0,3-15 864 0 0,-6 23-444 0 0,0 2-49 0 0,0 0-19 0 0,0 0-7 0 0,0 0-18 0 0,0 0-72 0 0,0 0-30 0 0,0 0-8 0 0,0 0-15 0 0,-2 2-64 0 0,-4 6-65 0 0,1 0-1 0 0,0 0 1 0 0,1 1-1 0 0,-1-1 0 0 0,1 1 1 0 0,0 2-73 0 0,-7 23 179 0 0,0 1-179 0 0,4-7 70 0 0,1-1 1 0 0,1 1-1 0 0,1 0 1 0 0,2 1-1 0 0,0-1 1 0 0,3 1-1 0 0,0-1 1 0 0,4 18-71 0 0,-4-37 30 0 0,1 1 0 0 0,0-1 1 0 0,1 0-1 0 0,0 0 0 0 0,1 0 1 0 0,0 0-1 0 0,0-1 1 0 0,1 0-1 0 0,0 0 0 0 0,0 0 1 0 0,1 0-1 0 0,1 1-30 0 0,-2-4 49 0 0,-1-1 0 0 0,1 0-1 0 0,0 0 1 0 0,0 0 0 0 0,0 0 0 0 0,0-1 0 0 0,1 1-1 0 0,-1-1 1 0 0,1-1 0 0 0,0 1 0 0 0,0-1 0 0 0,0 0-1 0 0,0-1 1 0 0,0 1 0 0 0,1-1 0 0 0,-1 0-1 0 0,0-1 1 0 0,4 1-49 0 0,0-2 129 0 0,0 1 1 0 0,0-1-1 0 0,0-1 0 0 0,0 0 0 0 0,0 0 0 0 0,8-4-129 0 0,-1-1 186 0 0,0 0 0 0 0,-1-2-1 0 0,6-3-185 0 0,-16 8 28 0 0,0-1 1 0 0,0 0-1 0 0,0 0 0 0 0,0-1 0 0 0,-1 1 0 0 0,0-1 1 0 0,0 0-1 0 0,-1-1 0 0 0,1 1 0 0 0,-1-1 0 0 0,0-2-28 0 0,7-13 89 0 0,-1 0-1 0 0,6-23-88 0 0,-8 10 53 0 0,-10 49-53 0 0,1 1 0 0 0,0-1 0 0 0,1 0 0 0 0,0 1 0 0 0,1-1 0 0 0,1 0 0 0 0,0 1 0 0 0,4 10 0 0 0,0-11 0 0 0,-3-9 0 0 0,0-1 0 0 0,0 0 0 0 0,0 1 0 0 0,0-1 0 0 0,1-1 0 0 0,-1 1 0 0 0,1 0 0 0 0,0-1 0 0 0,0 0 0 0 0,1 0 0 0 0,-1 0 0 0 0,0 0 0 0 0,1-1 0 0 0,0 0 0 0 0,0 0 0 0 0,0 0 0 0 0,0 0 0 0 0,0-1 0 0 0,0 0 0 0 0,0 0 0 0 0,0 0 0 0 0,0-1 0 0 0,0 0 0 0 0,1 0 0 0 0,0 0 0 0 0,-1-1 0 0 0,1 0 0 0 0,-1 0 0 0 0,1-1 0 0 0,-1 0 0 0 0,2 0 0 0 0,33-17 0 0 0,-28 14 0 0 0,0-2 10 0 0,0 0-1 0 0,0 0 1 0 0,-1-1 0 0 0,0 0-1 0 0,-1-1 1 0 0,1-1-1 0 0,-2 1 1 0 0,1-2 0 0 0,-1 1-1 0 0,-1-1 1 0 0,0-1-1 0 0,-1 1 1 0 0,0-1 0 0 0,0 0-1 0 0,3-12-9 0 0,-2 4 85 0 0,0 1 0 0 0,-2-1 0 0 0,-1-1 0 0 0,0 1 1 0 0,0-7-86 0 0,1-36 302 0 0,-3 0 0 0 0,-3-2-302 0 0,-7-128 530 0 0,7 183-498 0 0,-6-84 272 0 0,3 75-235 0 0,-5-13 22 0 0,8 32-96 0 0,0-1 0 0 0,0 1 0 0 0,0-1-1 0 0,0 1 1 0 0,0 0 0 0 0,0-1 0 0 0,0 1-1 0 0,0 0 1 0 0,-1-1 0 0 0,1 1 0 0 0,0 0 0 0 0,0-1-1 0 0,0 1 1 0 0,-1 0 0 0 0,1-1 0 0 0,0 1-1 0 0,0 0 1 0 0,-1-1 0 0 0,1 1 0 0 0,0 0 0 0 0,-1 0-1 0 0,1 0 1 0 0,-1-1 5 0 0,0 2-52 0 0,1-1-1 0 0,-1 0 1 0 0,0 1-1 0 0,0-1 1 0 0,0 1-1 0 0,0 0 1 0 0,1-1 0 0 0,-1 1-1 0 0,0 0 1 0 0,1-1-1 0 0,-1 1 1 0 0,0 0-1 0 0,1 0 1 0 0,-1-1-1 0 0,1 1 1 0 0,-1 0 0 0 0,1 1 52 0 0,-10 17-1677 0 0,8-16 712 0 0,1-1-6086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3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16 3223 0 0,'-1'-1'338'0'0,"1"1"-216"0"0,0 0 1 0 0,0 0-1 0 0,-1 0 0 0 0,1 0 1 0 0,0 0-1 0 0,0-1 1 0 0,0 1-1 0 0,0 0 1 0 0,0 0-1 0 0,-1 0 0 0 0,1 0 1 0 0,0 0-1 0 0,0-1 1 0 0,0 1-1 0 0,0 0 1 0 0,0 0-1 0 0,0 0 0 0 0,0 0 1 0 0,-1 0-1 0 0,1-1 1 0 0,0 1-1 0 0,0 0 1 0 0,0 0-1 0 0,0 0 0 0 0,0-1 1 0 0,0 1-1 0 0,0 0 1 0 0,0 0-1 0 0,0 0 1 0 0,0-1-1 0 0,0 1 0 0 0,0 0 1 0 0,0 0-1 0 0,0 0 1 0 0,0 0-1 0 0,0-1 1 0 0,1 1-1 0 0,-1 0 0 0 0,0 0 1 0 0,0 0-1 0 0,0 0 1 0 0,0-1-123 0 0,1 1 106 0 0,0-1 1 0 0,-1 1 0 0 0,1-1 0 0 0,0 1 0 0 0,0-1-1 0 0,0 1 1 0 0,-1-1 0 0 0,1 1 0 0 0,0 0 0 0 0,1 0-107 0 0,2-1 20 0 0,0 0 0 0 0,0 0 0 0 0,0 1 0 0 0,0-1 0 0 0,3 1-20 0 0,-1 1 93 0 0,0 0-1 0 0,0 0 1 0 0,0 1-1 0 0,0 0 1 0 0,0 0-1 0 0,-1 0 1 0 0,3 2-93 0 0,11 6 444 0 0,8 6-444 0 0,0 0 260 0 0,-5-3-8 0 0,-1 0 0 0 0,-1 2 0 0 0,0 1-1 0 0,9 9-251 0 0,15 18 796 0 0,9 15-796 0 0,-29-29 243 0 0,-1 1-1 0 0,-2 1 1 0 0,15 27-243 0 0,4 18 581 0 0,1 12-581 0 0,11 34 464 0 0,-5 3 0 0 0,17 82-464 0 0,-49-152 69 0 0,51 197 294 0 0,27 204-105 0 0,-23-109 129 0 0,-57-291-320 0 0,5 19 157 0 0,24 59-224 0 0,-25-82 44 0 0,1 1 200 0 0,22 47-244 0 0,-34-88 40 0 0,0 0 0 0 0,5 5-40 0 0,-8-13 27 0 0,-1-1 0 0 0,1 1 0 0 0,1 0 0 0 0,-1-1 0 0 0,0 0 0 0 0,1 1 0 0 0,0-1 0 0 0,2 1-27 0 0,-4-3 20 0 0,-1 0-1 0 0,1 0 0 0 0,0-1 0 0 0,-1 1 1 0 0,1-1-1 0 0,0 1 0 0 0,0-1 1 0 0,0 0-1 0 0,-1 0 0 0 0,1 0 1 0 0,0 1-1 0 0,0-2 0 0 0,0 1 1 0 0,-1 0-1 0 0,1 0 0 0 0,0-1 0 0 0,0 1 1 0 0,-1-1-1 0 0,1 1 0 0 0,0-1 1 0 0,0 0-20 0 0,5-2 140 0 0,-1-1 0 0 0,0 0 0 0 0,0 0 0 0 0,4-3-140 0 0,-10 7 1 0 0,16-12 112 0 0,-1 0-1 0 0,0-1 1 0 0,0-1 0 0 0,-1-1-1 0 0,-1 0 1 0 0,1-3-113 0 0,-8 9-2 0 0,-2 3 526 0 0,-7 16-297 0 0,-51 146 251 0 0,38-96-371 0 0,3 1 0 0 0,-1 28-107 0 0,5-35 44 0 0,-22 176 221 0 0,22-154-204 0 0,-20 194 77 0 0,7 163-138 0 0,25-260 0 0 0,17 93 0 0 0,8 44 11 0 0,-24-236 100 0 0,-2 1 0 0 0,-4-1 0 0 0,-3 5-111 0 0,2-53 91 0 0,-2-1 0 0 0,-1 1-1 0 0,0-1 1 0 0,-6 12-91 0 0,-2 0 187 0 0,-2 0-1 0 0,-13 19-186 0 0,20-40 31 0 0,0-1-1 0 0,-1-1 1 0 0,-1 0 0 0 0,0 0-1 0 0,-4 1-30 0 0,-4 4 77 0 0,-2-1 0 0 0,0 0 0 0 0,-2-1-77 0 0,9-7-229 0 0,-1-1-1 0 0,0-1 0 0 0,0 0 1 0 0,-1-1-1 0 0,0 0 1 0 0,-1-2-1 0 0,1 0 1 0 0,-1 0-1 0 0,0-2 0 0 0,0 0 1 0 0,-14 0 229 0 0,8-3-2171 0 0,4-3-4325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5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160 352 8263 0 0,'0'0'375'0'0,"-1"0"-2"0"0,-3-1-282 0 0,2 1-82 0 0,0-1-1 0 0,1 1 1 0 0,-1 0-1 0 0,0-1 1 0 0,0 1-1 0 0,0 0 0 0 0,0 0 1 0 0,0 1-1 0 0,0-1 1 0 0,0 0-1 0 0,0 1-8 0 0,-15 2 424 0 0,14-2-290 0 0,0 0 1 0 0,1 0-1 0 0,-1 0 0 0 0,0-1 1 0 0,0 0-1 0 0,0 1 1 0 0,0-1-1 0 0,1 0 1 0 0,-1 0-1 0 0,0-1 0 0 0,0 1 1 0 0,0 0-1 0 0,0-1 1 0 0,0 0-135 0 0,-3-1 195 0 0,3 1 3 0 0,1 0 0 0 0,-1 0 0 0 0,1 0 0 0 0,-1 0 0 0 0,1 0 0 0 0,0-1 0 0 0,-3 0-198 0 0,1-2 200 0 0,0 0 0 0 0,1 0-1 0 0,-1 0 1 0 0,1 0 0 0 0,0-1 0 0 0,0 1 0 0 0,0-1-1 0 0,0 0 1 0 0,1 0 0 0 0,0 0 0 0 0,-2-4-200 0 0,3 5 69 0 0,0 0 0 0 0,1 0 0 0 0,-1 0 0 0 0,1 0 0 0 0,0 0 0 0 0,0-1 0 0 0,0 1 0 0 0,0 0 0 0 0,1 0-1 0 0,-1 0 1 0 0,1 0 0 0 0,0 0 0 0 0,1 0 0 0 0,-1 1 0 0 0,1-1 0 0 0,0-1-69 0 0,5-8 47 0 0,0 2 0 0 0,1-1 0 0 0,1 1-1 0 0,0 0 1 0 0,0 1 0 0 0,1 0 0 0 0,0 0 0 0 0,0 1-1 0 0,1 0 1 0 0,1 1 0 0 0,2-1-47 0 0,19-11 12 0 0,2 2 1 0 0,0 1-1 0 0,15-4-12 0 0,-41 18 1 0 0,1-1 1 0 0,-1 1-1 0 0,1 1 0 0 0,0 0 0 0 0,0 0 0 0 0,0 1 0 0 0,7 0-1 0 0,-12 1 5 0 0,0 0-1 0 0,0 1 0 0 0,0-1 0 0 0,0 1 0 0 0,0 0 0 0 0,0 0 1 0 0,0 1-1 0 0,0-1 0 0 0,-1 1 0 0 0,1 0 0 0 0,-1 0 0 0 0,1 1 0 0 0,-1-1 1 0 0,0 1-1 0 0,0 0 0 0 0,2 2-4 0 0,0 1 26 0 0,1 1 0 0 0,-1 0 0 0 0,-1 0 1 0 0,1 1-1 0 0,-1 0 0 0 0,0 0 0 0 0,-1 0 0 0 0,0 0 1 0 0,-1 1-1 0 0,1-1 0 0 0,-1 1 0 0 0,-1 0 0 0 0,0 0 1 0 0,0 0-1 0 0,-1 0 0 0 0,0 0 0 0 0,0 6-26 0 0,-1 8 103 0 0,0 0-1 0 0,-2-1 1 0 0,0 1 0 0 0,-4 13-103 0 0,2-21 56 0 0,0 0 1 0 0,0 0 0 0 0,-2-1 0 0 0,0 0 0 0 0,0 0-1 0 0,-1 0 1 0 0,-3 3-57 0 0,4-9 58 0 0,-1 0 0 0 0,1 0 0 0 0,-1-1 0 0 0,0 1 0 0 0,-1-2 1 0 0,0 1-1 0 0,0-1 0 0 0,0 0 0 0 0,-1-1 0 0 0,0 0 0 0 0,0 0 0 0 0,0-1 0 0 0,0 0 0 0 0,-1-1 0 0 0,-3 1-58 0 0,3-1 95 0 0,-1-1 1 0 0,0 0-1 0 0,1 0 1 0 0,-1-1-1 0 0,0 0 1 0 0,0-1-1 0 0,0 0 0 0 0,0-1 1 0 0,0-1-1 0 0,0 1 1 0 0,0-2-1 0 0,1 1 0 0 0,-1-1 1 0 0,0-1-96 0 0,3 0 58 0 0,1 1 0 0 0,0-1 0 0 0,1-1 0 0 0,-1 1 0 0 0,1-1 0 0 0,0 0 0 0 0,0-1 0 0 0,0 1 0 0 0,1-1-1 0 0,0 0 1 0 0,0 0 0 0 0,0-2-58 0 0,-2-2 69 0 0,0-1-1 0 0,1 0 0 0 0,1-1 0 0 0,0 1 1 0 0,0-1-1 0 0,1 0 0 0 0,0-4-68 0 0,2 8 8 0 0,0 0 0 0 0,1-1 0 0 0,0 1-1 0 0,0-1 1 0 0,1 1 0 0 0,0-1 0 0 0,0 1-1 0 0,1-1 1 0 0,0 0 0 0 0,1 1 0 0 0,0 0 0 0 0,0-1-1 0 0,1 1 1 0 0,0 0 0 0 0,0 0 0 0 0,1 1 0 0 0,0-1-1 0 0,1 1 1 0 0,1-3-8 0 0,2-1-2 0 0,2-1-1 0 0,-1 2 1 0 0,1-1 0 0 0,1 1-1 0 0,0 1 1 0 0,0 0 0 0 0,1 0-1 0 0,6-2 3 0 0,-1 1-6 0 0,1 1-1 0 0,0 0 0 0 0,1 1 0 0 0,0 1 0 0 0,16-3 7 0 0,-25 7-8 0 0,1 1 1 0 0,0 0-1 0 0,0 1 1 0 0,0 0-1 0 0,0 0 1 0 0,10 2 7 0 0,-15-1-3 0 0,-1 1 1 0 0,1 0 0 0 0,0 1 0 0 0,-1-1 0 0 0,1 1 0 0 0,-1 0 0 0 0,0 0 0 0 0,0 1 0 0 0,1 0 0 0 0,-2 0-1 0 0,1 0 1 0 0,0 0 0 0 0,-1 1 0 0 0,1 0 2 0 0,3 3-2 0 0,0 1-1 0 0,-1 0 1 0 0,0 1-1 0 0,-1 0 1 0 0,1 0-1 0 0,-2 0 1 0 0,1 1-1 0 0,1 4 3 0 0,-1 0-9 0 0,-1 0 1 0 0,-1 0-1 0 0,0 1 0 0 0,-1-1 0 0 0,2 14 9 0 0,-3 6-13 0 0,-1 0 1 0 0,-2 0-1 0 0,-1 0 0 0 0,-1-1 0 0 0,-3 5 13 0 0,3-16 0 0 0,-2 0-1 0 0,0-1 0 0 0,-1 0 1 0 0,-1-1-1 0 0,-1 1 0 0 0,-1-1 1 0 0,-3 4-1 0 0,6-13 6 0 0,0-1-1 0 0,-1 0 0 0 0,0-1 0 0 0,0 0 0 0 0,-1 0 0 0 0,0-1 1 0 0,-1 0-1 0 0,0 0 0 0 0,0-1 0 0 0,-1 0 0 0 0,1 0 0 0 0,-2-1 0 0 0,1-1 1 0 0,-3 2-5 0 0,2-3 25 0 0,1 0 0 0 0,-1-1 0 0 0,1 0 0 0 0,-1 0 0 0 0,0-1 0 0 0,0-1 0 0 0,0 0 0 0 0,-6 0-25 0 0,9-1 26 0 0,-1-1 1 0 0,0 0 0 0 0,1-1 0 0 0,-1 1 0 0 0,1-2-1 0 0,-1 1 1 0 0,1-1 0 0 0,0 0 0 0 0,0-1 0 0 0,-7-4-27 0 0,3 1 23 0 0,1-1 1 0 0,0 0 0 0 0,1-1-1 0 0,0 0 1 0 0,0 0 0 0 0,1-1-1 0 0,0-1 1 0 0,0 1 0 0 0,2-1-1 0 0,-1-1 1 0 0,1 1 0 0 0,1-1 0 0 0,0-1-1 0 0,1 1 1 0 0,0-1 0 0 0,1 0-1 0 0,0 0 1 0 0,1 0 0 0 0,1 0-1 0 0,0-1 1 0 0,1 1 0 0 0,0-1 0 0 0,1 1-1 0 0,0-1 1 0 0,1 0 0 0 0,1 1-1 0 0,0 0 1 0 0,1-1 0 0 0,1 1-1 0 0,0 0 1 0 0,3-6-24 0 0,-2 9-3 0 0,0 0 0 0 0,1 0-1 0 0,0 0 1 0 0,1 1 0 0 0,0 0-1 0 0,0 0 1 0 0,1 1 0 0 0,0 0 0 0 0,1 0-1 0 0,0 1 1 0 0,6-4 3 0 0,14-8-16 0 0,1 1-1 0 0,0 2 1 0 0,8-3 16 0 0,-26 14-17 0 0,0 0 1 0 0,1 0 0 0 0,-1 1-1 0 0,1 1 1 0 0,0 0 0 0 0,-1 0-1 0 0,13 0 17 0 0,-18 3-6 0 0,0 0-1 0 0,0 0 1 0 0,0 1 0 0 0,0 0-1 0 0,0 0 1 0 0,-1 0-1 0 0,1 1 1 0 0,0 0 0 0 0,-1 1-1 0 0,0-1 1 0 0,1 1-1 0 0,-1 0 1 0 0,0 1 0 0 0,0-1-1 0 0,4 5 7 0 0,-1 0-6 0 0,0 0-1 0 0,0 1 1 0 0,-1 0-1 0 0,-1 0 0 0 0,1 1 1 0 0,-1 0-1 0 0,-1 0 1 0 0,0 1-1 0 0,-1-1 1 0 0,0 1-1 0 0,3 10 7 0 0,-3-5-9 0 0,0 0 0 0 0,-2 0 0 0 0,0 0 0 0 0,0 1 0 0 0,-2-1 0 0 0,0 1 0 0 0,-1 0 0 0 0,-1 4 9 0 0,0 4-6 0 0,-2-1 0 0 0,-1 0 0 0 0,0 0 0 0 0,-2 0 0 0 0,-1 0 0 0 0,-5 9 6 0 0,8-23-1 0 0,0-1 1 0 0,-1 1-1 0 0,0-1 0 0 0,-1 0 0 0 0,0 0 0 0 0,-1-1 1 0 0,1 0-1 0 0,-2 0 0 0 0,1 0 0 0 0,-1-1 0 0 0,0 0 1 0 0,0-1-1 0 0,-1 0 0 0 0,0 0 0 0 0,-10 5 1 0 0,13-9 19 0 0,0 1 0 0 0,0-1-1 0 0,0 0 1 0 0,-1 0 0 0 0,1-1 0 0 0,-1 0-1 0 0,1 0 1 0 0,-1-1 0 0 0,1 1 0 0 0,-1-1-1 0 0,1-1 1 0 0,-4 0-19 0 0,1 0 31 0 0,0-1 0 0 0,0-1 0 0 0,0 1-1 0 0,0-1 1 0 0,1-1 0 0 0,0 0 0 0 0,0 0 0 0 0,-6-4-31 0 0,2 0 39 0 0,0-1 0 0 0,0 0 0 0 0,1-1 0 0 0,0-1 0 0 0,1 0 0 0 0,0 0 0 0 0,1 0 0 0 0,0-2 0 0 0,1 1 0 0 0,0-1 0 0 0,1-1-39 0 0,1 2 10 0 0,0-1 0 0 0,1 1 0 0 0,1-1 0 0 0,1 0 0 0 0,-1 0 0 0 0,2-1-1 0 0,0 1 1 0 0,1 0 0 0 0,0-1 0 0 0,1 1 0 0 0,0-1 0 0 0,1 1 0 0 0,0-1-1 0 0,2 1 1 0 0,-1 0 0 0 0,2 0 0 0 0,-1 0 0 0 0,2 0 0 0 0,0 0 0 0 0,0 1-1 0 0,1 0 1 0 0,1 0 0 0 0,3-4-10 0 0,-5 9-6 0 0,1-1 1 0 0,1 1-1 0 0,-1 0 0 0 0,1 1 1 0 0,0 0-1 0 0,1 0 0 0 0,0 0 0 0 0,0 1 1 0 0,0 0-1 0 0,0 0 0 0 0,1 1 1 0 0,-1 0-1 0 0,1 1 0 0 0,2-1 6 0 0,-7 3-6 0 0,1 0 0 0 0,-1 1 0 0 0,1-1 1 0 0,-1 1-1 0 0,1 0 0 0 0,-1 0 0 0 0,1 0 0 0 0,0 1 0 0 0,-1 0 0 0 0,1-1 0 0 0,-1 2 1 0 0,0-1-1 0 0,1 0 0 0 0,-1 1 0 0 0,0 0 0 0 0,0 0 0 0 0,3 2 6 0 0,-2-1-8 0 0,0 1-1 0 0,0 0 1 0 0,0 1 0 0 0,0-1-1 0 0,-1 1 1 0 0,1 0 0 0 0,-1 0-1 0 0,-1 0 1 0 0,1 0 0 0 0,-1 1-1 0 0,0-1 1 0 0,1 3 8 0 0,4 12-1 0 0,-1-1 0 0 0,0 1 0 0 0,-2 1-1 0 0,0-1 1 0 0,-2 1 0 0 0,0 0 0 0 0,-1-1 0 0 0,-1 1-1 0 0,-1 4 2 0 0,-1-14-8 0 0,0-1-1 0 0,0 1 0 0 0,-1-1 0 0 0,0 1 0 0 0,-1-1 0 0 0,0 0 0 0 0,-3 8 9 0 0,4-15 4 0 0,1 1 0 0 0,-1 0 0 0 0,0-1 0 0 0,0 0 0 0 0,-1 1 0 0 0,1-1 0 0 0,-1 0 0 0 0,1 0 0 0 0,-1 0 0 0 0,0 0 0 0 0,0-1 0 0 0,0 1 0 0 0,-1-1 0 0 0,1 0 0 0 0,0 0 0 0 0,-1 0 0 0 0,0 0 0 0 0,1-1 0 0 0,-1 1 0 0 0,0-1 0 0 0,-2 1-4 0 0,-3-1 29 0 0,0-1-1 0 0,1 1 1 0 0,-1-1 0 0 0,0-1 0 0 0,1 0-1 0 0,-1 0 1 0 0,0 0 0 0 0,1-1 0 0 0,0-1 0 0 0,-7-2-29 0 0,-11-5 88 0 0,0-1 0 0 0,-16-11-88 0 0,29 15 19 0 0,0-1 0 0 0,0-1 0 0 0,1 0 0 0 0,0-1 0 0 0,1 0 0 0 0,-5-6-19 0 0,9 9-160 0 0,1-1 0 0 0,-1-1 0 0 0,1 1 0 0 0,1-1 0 0 0,-1 0 0 0 0,2 0 0 0 0,-1 0 0 0 0,1-1 1 0 0,-2-8 159 0 0,4 12-440 0 0,1-1 1 0 0,0 1 0 0 0,0-4 439 0 0,0-18-1384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7.2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0 647 3679 0 0,'0'0'167'0'0,"0"3"-7"0"0,2 12-125 0 0,-1-4 333 0 0,1 0 0 0 0,1 7-368 0 0,20 66 4950 0 0,-14-61-3620 0 0,-8-21-876 0 0,-1-2 2 0 0,0 0-10 0 0,0 0-45 0 0,0 0-17 0 0,0 0-7 0 0,0 0-2 0 0,2-1-277 0 0,1 1 0 0 0,-1 0 1 0 0,1-1-1 0 0,-1 1 0 0 0,1-1 0 0 0,-1 0 1 0 0,0 0-1 0 0,1 0 0 0 0,-1 0 0 0 0,0 0 1 0 0,0 0-1 0 0,1-1 0 0 0,-1 1 0 0 0,0-1 1 0 0,-1 0-1 0 0,1 1 0 0 0,2-3-98 0 0,2-4 250 0 0,1 0-1 0 0,-1-1 0 0 0,4-7-249 0 0,-3 4 281 0 0,19-32 896 0 0,-3-1 1 0 0,8-21-1178 0 0,-20 41-438 0 0,9-25 654 0 0,11-42-216 0 0,-16 45 133 0 0,2 0-1 0 0,4-4-132 0 0,-19 46 0 0 0,1 0 0 0 0,0 1 0 0 0,-1-1 0 0 0,1 1 0 0 0,2-3 0 0 0,-4 7 0 0 0,-1-1 0 0 0,0 1 0 0 0,1 0 0 0 0,-1-1 0 0 0,0 1 0 0 0,1 0 0 0 0,-1-1 0 0 0,0 1 0 0 0,1 0 0 0 0,-1-1 0 0 0,1 1 0 0 0,-1 0 0 0 0,0 0 0 0 0,1 0 0 0 0,-1-1 0 0 0,1 1 0 0 0,-1 0 0 0 0,1 0 0 0 0,-1 0 0 0 0,1 0 0 0 0,-1 0 0 0 0,1 0 0 0 0,0 0 0 0 0,0 1-2 0 0,0-1 0 0 0,0 1-1 0 0,0 0 1 0 0,0 0 0 0 0,0 0 0 0 0,0 0-1 0 0,0 0 1 0 0,0 0 0 0 0,0 1 0 0 0,0-1-1 0 0,0 0 1 0 0,-1 0 0 0 0,1 1 0 0 0,0-1-1 0 0,-1 0 1 0 0,1 2 2 0 0,8 26-29 0 0,-9-29 30 0 0,6 26-1 0 0,-1 0 0 0 0,0 21 0 0 0,1 54 0 0 0,-5-57 0 0 0,2 0 0 0 0,2-1 0 0 0,3 6 0 0 0,-3-30 0 0 0,0 0 0 0 0,2-1 0 0 0,0 1 0 0 0,1-2 0 0 0,8 14 0 0 0,-14-27 0 0 0,0-1 0 0 0,0 0 0 0 0,1 0 0 0 0,-1 0 0 0 0,1 0 0 0 0,0 0 0 0 0,0-1 0 0 0,0 1 0 0 0,0-1 0 0 0,0 1-1 0 0,0-1 1 0 0,1 0 0 0 0,-1-1 0 0 0,3 2 0 0 0,-3-2 1 0 0,0 0 0 0 0,1 0-1 0 0,-1-1 1 0 0,0 1 0 0 0,1-1 0 0 0,-1 1-1 0 0,0-1 1 0 0,1 0 0 0 0,-1-1 0 0 0,0 1-1 0 0,0-1 1 0 0,1 1 0 0 0,-1-1-1 0 0,0 0 1 0 0,0 0 0 0 0,3-2-1 0 0,4-1 35 0 0,-1-1 0 0 0,-1 0 0 0 0,1-1 0 0 0,-1 0-1 0 0,0-1 1 0 0,0 0 0 0 0,-1 0 0 0 0,5-5-35 0 0,0-3 90 0 0,-1 1-1 0 0,0-1 1 0 0,-1-1-1 0 0,3-7-89 0 0,9-22 364 0 0,-1-1-1 0 0,-3-1 1 0 0,8-33-364 0 0,-1-11 1013 0 0,3-47-1013 0 0,7-33 256 0 0,-32 159-252 0 0,-2 9-7 0 0,0 0 1 0 0,0 0-1 0 0,-1 0 1 0 0,1 1-1 0 0,-1-1 1 0 0,0 0 0 0 0,0 0-1 0 0,0 0 1 0 0,0 0-1 0 0,0 0 1 0 0,-1 0-1 0 0,1 1 1 0 0,-1-1 0 0 0,0-2 1 0 0,1 5-3 0 0,0 0-1 0 0,0-1 1 0 0,0 1-1 0 0,-1 0 0 0 0,1 0 1 0 0,0-1-1 0 0,0 1 0 0 0,0 0 1 0 0,0-1-1 0 0,-1 1 0 0 0,1 0 1 0 0,0 0-1 0 0,0-1 1 0 0,-1 1-1 0 0,1 0 0 0 0,0 0 1 0 0,0 0-1 0 0,-1 0 0 0 0,1-1 1 0 0,0 1-1 0 0,0 0 0 0 0,-1 0 1 0 0,1 0 4 0 0,0 0-66 0 0,-1 0 1 0 0,1 0-1 0 0,0 0 0 0 0,0 0 1 0 0,0-1-1 0 0,0 1 0 0 0,-1 0 1 0 0,1 0-1 0 0,0 0 0 0 0,0 0 1 0 0,0 0-1 0 0,0 0 1 0 0,0 0-1 0 0,-1 0 0 0 0,1-1 1 0 0,0 1-1 0 0,0 0 0 0 0,0 0 1 0 0,0 0-1 0 0,0 0 1 0 0,0 0-1 0 0,0-1 0 0 0,0 1 1 0 0,0 0-1 0 0,0 0 0 0 0,0 0 1 0 0,0 0-1 0 0,-1-1 0 0 0,1 1 1 0 0,0 0-1 0 0,0 0 66 0 0,-2 1-1498 0 0,-10 4-66 0 0,2 1-18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8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0 6735 0 0,'0'0'307'0'0,"0"0"-6"0"0,0 0-130 0 0,0 0 164 0 0,0 0 90 0 0,0 0 20 0 0,0 0-9 0 0,0 0-50 0 0,0 0-24 0 0,0 0-2 0 0,0 0 19 0 0,0 0 77 0 0,-1 3 31 0 0,-4 11 149 0 0,-1 0 0 0 0,0 0 1 0 0,-6 8-637 0 0,2-2 924 0 0,-4 12-924 0 0,-67 191 1856 0 0,57-145-867 0 0,-11 74-989 0 0,32-138 102 0 0,1 0 0 0 0,0 1-1 0 0,1 0 1 0 0,1-1-1 0 0,1 6-101 0 0,-1-16 46 0 0,0 1-1 0 0,1-1 0 0 0,0 0 0 0 0,0 1 1 0 0,0-1-1 0 0,1 0 0 0 0,-1 0 0 0 0,1 0 1 0 0,0 0-1 0 0,0 0 0 0 0,0 0 0 0 0,1 0 1 0 0,-1-1-1 0 0,1 1 0 0 0,0-1 0 0 0,0 1 1 0 0,0-1-1 0 0,1 0 0 0 0,1 1-45 0 0,4 1 106 0 0,0 0 0 0 0,0 0 0 0 0,1 0-1 0 0,-1-2 1 0 0,1 1 0 0 0,4 0-106 0 0,12 3 372 0 0,24 2-372 0 0,-26-6 93 0 0,0-2-1 0 0,21 0-92 0 0,49-6 152 0 0,-89 5-152 0 0,66-7 72 0 0,20-7-72 0 0,-11-4-176 0 0,-75 17 9 0 0,-1-1-1 0 0,1 0 1 0 0,0 0-1 0 0,-1 0 1 0 0,3-2 167 0 0,-5 3-847 0 0,-2 1-678 0 0,0 0-2698 0 0,0 0-1153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8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12439 0 0,'0'0'566'0'0,"0"0"-6"0"0,2 0-330 0 0,17-6 149 0 0,-14 4-269 0 0,1 0 0 0 0,0 1 0 0 0,0 0 0 0 0,5-1-110 0 0,100 0 403 0 0,21-2-199 0 0,-109 4-102 0 0,19 1-102 0 0,-23 0 22 0 0,1-1 0 0 0,16-1-22 0 0,-26 0-5 0 0,7-2-62 0 0,1 2 0 0 0,0 0 0 0 0,1 1 67 0 0,-10 0 198 0 0,-4 0-1180 0 0,0 1-2846 0 0,-5-1-722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8.7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0 177 12895 0 0,'1'-1'998'0'0,"6"-5"-893"0"0,1 0 0 0 0,-1 0 0 0 0,1 0 0 0 0,1 1 0 0 0,-1 1 0 0 0,1-1 0 0 0,-1 1 0 0 0,1 1 0 0 0,0-1 0 0 0,9 0-105 0 0,220-46 562 0 0,3 11 143 0 0,-128 22-588 0 0,-12 5-4607 0 0,-54 8-588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0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165 533 8287 0 0,'0'0'382'0'0,"0"0"-8"0"0,-2 0-240 0 0,-6 0-56 0 0,-4 0 693 0 0,9 0-310 0 0,3 0-5 0 0,0 0-34 0 0,0 0-20 0 0,0 0-2 0 0,-2-1-2 0 0,-6-5-12 0 0,6 5-2 0 0,2-2 0 0 0,-2-6-182 0 0,1 0-1 0 0,0 0 0 0 0,1-1 0 0 0,-1 1 0 0 0,2 0 1 0 0,0-1-1 0 0,0 1 0 0 0,0 0 0 0 0,1 0 0 0 0,1 0 1 0 0,0 0-1 0 0,1-2-201 0 0,-1 1 116 0 0,3-7 129 0 0,0 0 1 0 0,1 0-1 0 0,1 0 0 0 0,0 1 1 0 0,4-5-246 0 0,-2 8 144 0 0,0-1 0 0 0,0 1 0 0 0,1 1 0 0 0,0 0 0 0 0,1 1 0 0 0,7-5-144 0 0,22-16 232 0 0,1 3 0 0 0,9-4-232 0 0,-41 28 7 0 0,16-10 145 0 0,16-6-152 0 0,-33 17 30 0 0,-1 1 0 0 0,1 0 1 0 0,0 0-1 0 0,0 1 1 0 0,0 1-1 0 0,0-1 1 0 0,3 1-31 0 0,-9 1 12 0 0,0 0 1 0 0,-1 0-1 0 0,1 0 1 0 0,0 1-1 0 0,0-1 1 0 0,0 1 0 0 0,0 0-1 0 0,0 0 1 0 0,0 0-1 0 0,-1 0 1 0 0,1 0-1 0 0,0 0 1 0 0,-1 1-1 0 0,1-1 1 0 0,-1 1 0 0 0,0 0-1 0 0,2 1-12 0 0,0 1 17 0 0,0 1 0 0 0,0-1 0 0 0,-1 0 0 0 0,0 1 0 0 0,0 0 0 0 0,0 0 0 0 0,-1 0 0 0 0,1 0 0 0 0,-1 0-17 0 0,2 7 39 0 0,0 0 1 0 0,0 0-1 0 0,-2 0 0 0 0,1 0 0 0 0,-1 1 0 0 0,-1-1 1 0 0,0 1-1 0 0,-1 10-39 0 0,-2-3 60 0 0,0 1 1 0 0,-2-1-1 0 0,0 0 1 0 0,-1 0-1 0 0,-1 1-60 0 0,-1 0 94 0 0,0-1 0 0 0,-7 12-94 0 0,9-23 36 0 0,0 0-1 0 0,0 0 0 0 0,-1 0 1 0 0,0-1-1 0 0,-1 0 0 0 0,-4 4-35 0 0,-2 1 118 0 0,0-1 0 0 0,-1-1 0 0 0,-1 0 0 0 0,-9 5-118 0 0,13-9 80 0 0,0-2 0 0 0,0 1 0 0 0,-1-2 0 0 0,0 1 0 0 0,0-1 0 0 0,0-1 0 0 0,0-1-80 0 0,1 1 76 0 0,1-2-1 0 0,-1 1 1 0 0,0-1 0 0 0,-3-1-76 0 0,9 0 22 0 0,1-1 1 0 0,-1 1 0 0 0,1-1 0 0 0,-1 0 0 0 0,1 0 0 0 0,0 0-1 0 0,-1-1 1 0 0,1 0 0 0 0,0 0 0 0 0,0 0 0 0 0,-2-2-23 0 0,-2-1 41 0 0,0-1 0 0 0,1 0 0 0 0,0-1 0 0 0,1 1 1 0 0,-1-1-1 0 0,1-1 0 0 0,0 1 0 0 0,1-1 1 0 0,0 0-1 0 0,0 0 0 0 0,1-1 0 0 0,0 1 0 0 0,0-1 1 0 0,1 0-1 0 0,1 0 0 0 0,-2-6-41 0 0,1 4 13 0 0,1-1 0 0 0,1 0 0 0 0,0 1 0 0 0,1-1 0 0 0,0 0 0 0 0,0 0 0 0 0,1 1 0 0 0,1-1 0 0 0,0 0 0 0 0,1 1 0 0 0,0 0 0 0 0,1-1-1 0 0,0 0-12 0 0,2 0 3 0 0,0 1-1 0 0,0 0 0 0 0,1 0 0 0 0,0 0 1 0 0,1 1-1 0 0,3-3-2 0 0,4-3-1 0 0,0 1 0 0 0,2 0 0 0 0,5-3 1 0 0,5-2-12 0 0,1 1 0 0 0,1 1 0 0 0,1 1 0 0 0,0 2 0 0 0,1 1 0 0 0,5 0 12 0 0,-25 10-6 0 0,0 1 0 0 0,0 0-1 0 0,0 1 1 0 0,0 0 0 0 0,0 1 0 0 0,0 0 0 0 0,1 1-1 0 0,-1 0 1 0 0,8 1 6 0 0,-13 0-4 0 0,0 0 0 0 0,0 0 1 0 0,-1 0-1 0 0,1 1 0 0 0,0 0 0 0 0,-1 0 1 0 0,0 0-1 0 0,1 1 0 0 0,-1 0 0 0 0,0 0 0 0 0,-1 0 1 0 0,1 1-1 0 0,0-1 0 0 0,-1 1 0 0 0,0 0 1 0 0,0 0-1 0 0,0 1 0 0 0,0-1 0 0 0,1 4 4 0 0,0 1-2 0 0,0 1 0 0 0,0 0 1 0 0,-1 0-1 0 0,0 0 0 0 0,-1 1 0 0 0,0-1 0 0 0,-1 1 0 0 0,0 0 0 0 0,-1 0 0 0 0,0 0 1 0 0,-1 0-1 0 0,0 0 0 0 0,0 3 2 0 0,-2 4-6 0 0,0-1 0 0 0,-1 1 1 0 0,-1-1-1 0 0,-1 0 0 0 0,0 0 1 0 0,-1-1-1 0 0,-8 15 6 0 0,0-2-2 0 0,-2-1 0 0 0,0 0 1 0 0,-16 18 1 0 0,22-33 8 0 0,-1-1 1 0 0,0 0 0 0 0,0-1-1 0 0,-1 0 1 0 0,-1-1 0 0 0,0-1-1 0 0,0 0 1 0 0,-7 4-9 0 0,6-6 37 0 0,-1 0-1 0 0,0 0 1 0 0,0-2-1 0 0,-1 1 1 0 0,1-2 0 0 0,-1 0-1 0 0,0-1-36 0 0,6-2 31 0 0,1 0 1 0 0,0 0-1 0 0,0-1 0 0 0,0 0 1 0 0,0-1-1 0 0,0 0 0 0 0,-1 0 0 0 0,1-1 1 0 0,1 0-1 0 0,-1-1 0 0 0,0 0 1 0 0,0 0-1 0 0,0-1-31 0 0,1-1 28 0 0,0 1-1 0 0,1-1 1 0 0,-1-1 0 0 0,1 1 0 0 0,0-1 0 0 0,0-1-1 0 0,1 1 1 0 0,-1-1 0 0 0,2 0 0 0 0,-1-1 0 0 0,1 1-1 0 0,0-1 1 0 0,1 0 0 0 0,-1 0 0 0 0,2-1 0 0 0,-1 1-1 0 0,1-1 1 0 0,0 0 0 0 0,1 0 0 0 0,-1-6-28 0 0,1 2 13 0 0,1 1 0 0 0,0 0 0 0 0,1-1 0 0 0,0 1 1 0 0,1 0-1 0 0,1-1 0 0 0,-1 1 0 0 0,2 0 0 0 0,0 0 0 0 0,0 0 1 0 0,1 1-1 0 0,1-1 0 0 0,0 1 0 0 0,1 0 0 0 0,1-3-13 0 0,4-3-6 0 0,1 1 0 0 0,1 0 1 0 0,0 1-1 0 0,1 0 0 0 0,11-8 6 0 0,10-7-112 0 0,36-22 112 0 0,-56 41-12 0 0,1 1 0 0 0,1 1-1 0 0,0 0 1 0 0,10-3 12 0 0,-18 9-5 0 0,1 0 0 0 0,0 0 0 0 0,0 1 0 0 0,0 0 0 0 0,1 0 0 0 0,-1 1-1 0 0,0 1 1 0 0,0 0 0 0 0,2 0 5 0 0,-7 0-3 0 0,0 1 0 0 0,-1 0 0 0 0,1 0 0 0 0,-1 0 0 0 0,1 1 0 0 0,-1-1 0 0 0,0 1 0 0 0,0 0 0 0 0,0 0 0 0 0,0 0 0 0 0,0 1 0 0 0,0 0 0 0 0,0 0 3 0 0,1 1-8 0 0,0 1 0 0 0,-1 0 0 0 0,1 0 0 0 0,-1 0 0 0 0,-1 0 0 0 0,1 0 0 0 0,-1 1 0 0 0,3 5 8 0 0,-1 2-10 0 0,0 0-1 0 0,-1 0 0 0 0,0 0 1 0 0,-1 0-1 0 0,-1 0 0 0 0,0 1 1 0 0,-1-1-1 0 0,0 12 11 0 0,-2-2-5 0 0,-1 0-1 0 0,-1-1 1 0 0,-1 1 0 0 0,0 0-1 0 0,-2-1 1 0 0,-5 12 5 0 0,1-8-6 0 0,-1 0-1 0 0,-1 0 1 0 0,-1-1 0 0 0,-1-1-1 0 0,-4 4 7 0 0,9-17 0 0 0,0 0 0 0 0,0-1 0 0 0,-1 0 0 0 0,0 0-1 0 0,-1-1 1 0 0,0 0 0 0 0,0-1 0 0 0,-1 0 0 0 0,0-1 0 0 0,0 0 0 0 0,-4 0 0 0 0,-2 1 23 0 0,-2-1 1 0 0,1-1-1 0 0,-1 0 0 0 0,0-1 1 0 0,0-2-1 0 0,0 0 1 0 0,-9 0-24 0 0,22-3 22 0 0,0 0 0 0 0,0 0 0 0 0,0 0 0 0 0,0-1-1 0 0,0 0 1 0 0,0-1 0 0 0,-6-1-22 0 0,8 1 15 0 0,1 0 0 0 0,-1 0-1 0 0,1 0 1 0 0,0 0 0 0 0,0-1-1 0 0,0 0 1 0 0,0 0 0 0 0,0 0-1 0 0,0 0 1 0 0,1 0-1 0 0,-3-4-14 0 0,2 2 15 0 0,0 0 0 0 0,1 0-1 0 0,0-1 1 0 0,0 1-1 0 0,0-1 1 0 0,1 1-1 0 0,-1-1 1 0 0,1 0-1 0 0,1 0 1 0 0,-1 0-15 0 0,1-3 22 0 0,-1 0 1 0 0,2 1-1 0 0,-1-1 1 0 0,1 0-1 0 0,0 0 1 0 0,2-6-23 0 0,1-3 19 0 0,0 1 0 0 0,2-1 0 0 0,0 1 0 0 0,1 0 0 0 0,1 1 0 0 0,6-12-19 0 0,-4 11-5 0 0,1 0 1 0 0,1 1-1 0 0,1 0 0 0 0,0 1 0 0 0,0 0 0 0 0,2 1 1 0 0,0 0-1 0 0,1 1 0 0 0,0 0 0 0 0,0 2 0 0 0,2 0 1 0 0,-1 0-1 0 0,1 2 0 0 0,1 0 0 0 0,2 0 5 0 0,-11 6-6 0 0,0-1 0 0 0,0 2 0 0 0,1-1 0 0 0,-1 1 0 0 0,1 1 0 0 0,0-1 0 0 0,5 1 6 0 0,-11 1-5 0 0,0 0 0 0 0,-1 1 1 0 0,1-1-1 0 0,0 0 0 0 0,-1 1 0 0 0,1 0 0 0 0,-1 0 0 0 0,1 0 0 0 0,-1 0 1 0 0,1 1-1 0 0,-1 0 0 0 0,0-1 0 0 0,0 1 0 0 0,0 0 0 0 0,0 0 0 0 0,0 1 1 0 0,0-1-1 0 0,0 1 0 0 0,-1-1 0 0 0,1 1 0 0 0,1 2 5 0 0,0 1-5 0 0,0 1 0 0 0,-1 0 0 0 0,1 0 0 0 0,-1 0 1 0 0,-1 0-1 0 0,1 1 0 0 0,-1-1 0 0 0,-1 1 0 0 0,1-1 0 0 0,0 8 5 0 0,-1 2-4 0 0,-1 0 1 0 0,-1 1-1 0 0,0-1 0 0 0,-2 7 4 0 0,0-6 0 0 0,-1 0 0 0 0,0 0 0 0 0,-1-1 0 0 0,-1 0 0 0 0,-1 0 0 0 0,0-1 0 0 0,-1 0 0 0 0,-1 0 0 0 0,-1 1 0 0 0,1-5 0 0 0,0 0 0 0 0,0 0 0 0 0,-1-1 0 0 0,0 0 0 0 0,-1-1 0 0 0,-1 0 0 0 0,0-1 0 0 0,0 0 0 0 0,0-1 0 0 0,-1 0 0 0 0,-2-1 0 0 0,-6 3 30 0 0,0-1 0 0 0,-1-1 1 0 0,0-1-1 0 0,0-1 0 0 0,-1-1-30 0 0,17-4 19 0 0,0 0-1 0 0,0-1 1 0 0,0 1 0 0 0,0-1 0 0 0,0 0-1 0 0,0-1 1 0 0,0 1 0 0 0,0-1 0 0 0,0-1-1 0 0,0 1 1 0 0,1-1 0 0 0,-1 0 0 0 0,-4-2-19 0 0,7 2 14 0 0,-1 0 0 0 0,0 0 0 0 0,0 0 1 0 0,1-1-1 0 0,-1 1 0 0 0,1-1 0 0 0,0 0 1 0 0,0 0-1 0 0,0-1 0 0 0,0 1 0 0 0,1-1 1 0 0,-1 1-1 0 0,1-1 0 0 0,0 0 0 0 0,0 0 1 0 0,0 0-1 0 0,1 0 0 0 0,-1 0 0 0 0,1-1-14 0 0,-2-5 30 0 0,2 0-1 0 0,-1 0 1 0 0,2 0-1 0 0,-1 0 0 0 0,1 0 1 0 0,1 0-1 0 0,0 0 0 0 0,1-6-29 0 0,4-14 26 0 0,2 0 0 0 0,2-4-26 0 0,-5 19 0 0 0,0 0 0 0 0,2 1 0 0 0,-1 0 0 0 0,2 0 0 0 0,-1 0 0 0 0,2 1 0 0 0,2-2 0 0 0,3-5 0 0 0,1 1 0 0 0,2 0 0 0 0,0 1 0 0 0,14-12 0 0 0,7 1 0 0 0,25-15 0 0 0,-54 39 1 0 0,-1 0 0 0 0,1 0 0 0 0,0 1 0 0 0,0 0 0 0 0,0 1 0 0 0,1 0 0 0 0,3-1-1 0 0,-10 4-3 0 0,-1-1 0 0 0,1 1 0 0 0,0-1 1 0 0,-1 1-1 0 0,1 0 0 0 0,0 0 0 0 0,-1 0 1 0 0,1 1-1 0 0,0-1 0 0 0,-1 0 0 0 0,1 1 1 0 0,0 0-1 0 0,-1 0 0 0 0,1 0 0 0 0,-1 0 1 0 0,0 0-1 0 0,1 0 0 0 0,-1 0 0 0 0,0 1 1 0 0,0 0-1 0 0,1-1 0 0 0,-1 1 0 0 0,-1 0 1 0 0,1 0-1 0 0,0 0 0 0 0,0 0 0 0 0,-1 0 1 0 0,1 0-1 0 0,0 1 3 0 0,1 3-10 0 0,-1-1-1 0 0,0 1 1 0 0,0 0 0 0 0,0 0 0 0 0,0-1-1 0 0,-1 1 1 0 0,0 1 0 0 0,0-1 0 0 0,-1 0 0 0 0,1 5 10 0 0,-2 9-35 0 0,-1 1 1 0 0,-2 12 34 0 0,1-17-5 0 0,0 0-1 0 0,-2 0 1 0 0,0-1 0 0 0,0 0 0 0 0,-1 0-1 0 0,-1 0 1 0 0,-1-1 0 0 0,-1 2 5 0 0,-5 5-11 0 0,0 0 1 0 0,-2-1-1 0 0,0-1 1 0 0,-17 15 10 0 0,16-18 0 0 0,0-2 0 0 0,-2 0 0 0 0,1-1 0 0 0,-2-1 0 0 0,-7 3 0 0 0,-8 2 0 0 0,0-1 0 0 0,-27 8 0 0 0,62-24 0 0 0,-20 7 6 0 0,0-1 0 0 0,0-1 0 0 0,-10 1-6 0 0,25-5 8 0 0,0-1 0 0 0,0 1 0 0 0,0-1 0 0 0,0 0 0 0 0,-1 0 0 0 0,1-1 0 0 0,0 1 1 0 0,0-1-1 0 0,0 0 0 0 0,0-1 0 0 0,0 1 0 0 0,0-1 0 0 0,0 0 0 0 0,1 0 0 0 0,-1-1 0 0 0,-1 0-8 0 0,3 0 6 0 0,1 1 1 0 0,-1 0 0 0 0,1-1-1 0 0,0 0 1 0 0,-1 1-1 0 0,1-1 1 0 0,1 0-1 0 0,-1 0 1 0 0,0 0 0 0 0,1 0-1 0 0,-1 0 1 0 0,1-1-1 0 0,0 1 1 0 0,0 0-1 0 0,1-1 1 0 0,-1 1 0 0 0,1 0-1 0 0,-1-1 1 0 0,1 1-1 0 0,0-1 1 0 0,0-1-7 0 0,1-5 7 0 0,0 0 0 0 0,0-1 1 0 0,1 1-1 0 0,1 0 0 0 0,-1 0 0 0 0,4-6-7 0 0,-1 5 0 0 0,0-1 0 0 0,1 1 0 0 0,1 0 0 0 0,0 0 0 0 0,0 1 0 0 0,1 0 0 0 0,1 0 0 0 0,-1 0 0 0 0,1 1 0 0 0,3 0 0 0 0,3-5 0 0 0,1 2 0 0 0,1 0 0 0 0,0 1 0 0 0,1 1 0 0 0,0 1 0 0 0,2 0 0 0 0,-9 4-9 0 0,0 0 0 0 0,1 1 0 0 0,0 1 0 0 0,0 0 0 0 0,0 1 0 0 0,1 0 9 0 0,-7 1-1 0 0,0 1 1 0 0,0 0-1 0 0,0 0 0 0 0,0 0 0 0 0,0 1 1 0 0,0 0-1 0 0,0 0 0 0 0,-1 1 0 0 0,1-1 0 0 0,0 1 1 0 0,0 0-1 0 0,-1 1 0 0 0,1 0 1 0 0,-1-1-3 0 0,-4-1-5 0 0,1-1 0 0 0,-1 1 0 0 0,0-1 0 0 0,0 1 1 0 0,0-1-1 0 0,0 1 0 0 0,0 0 0 0 0,0 0 0 0 0,0-1 0 0 0,0 1 0 0 0,-1 0 1 0 0,1 0-1 0 0,0 0 8 0 0,2 2-28 0 0,-3-3 19 0 0,1 1-1 0 0,0 0 0 0 0,0 0 1 0 0,0 0-1 0 0,0 0 1 0 0,-1 0-1 0 0,1 0 1 0 0,0 0-1 0 0,-1 0 0 0 0,1 0 1 0 0,-1 0-1 0 0,1 0 10 0 0,3 9-423 0 0,-1 0-1 0 0,1-1 1 0 0,-2 1-1 0 0,1 0 1 0 0,-1 2 423 0 0,0 7-1139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2.7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578 25 3223 0 0,'0'0'374'0'0,"0"0"359"0"0,0 0 163 0 0,0 0 31 0 0,0 0-73 0 0,0 0-334 0 0,0 0-146 0 0,0 0-29 0 0,0 0-8 0 0,0 0-1 0 0,0 0 0 0 0,0 0 0 0 0,0 0-1 0 0,1 0-6 0 0,4-4 802 0 0,-6 1 1869 0 0,-9-3-1455 0 0,8 5-1445 0 0,-11-3 121 0 0,6 2-151 0 0,-1 0 35 0 0,1 1-1 0 0,-1 0 1 0 0,0 0 0 0 0,0 1 0 0 0,0 0 0 0 0,0 1-1 0 0,0 0 1 0 0,-1 0-105 0 0,-14 1 249 0 0,14-1-167 0 0,0 1 0 0 0,1 0 1 0 0,-1 0-1 0 0,1 1 1 0 0,0 0-1 0 0,-1 0 1 0 0,1 1-1 0 0,1 0 1 0 0,-1 0-1 0 0,0 1 1 0 0,1 0-1 0 0,-1 1-82 0 0,-9 8 162 0 0,1 0-1 0 0,0 2 1 0 0,1 0 0 0 0,-4 6-162 0 0,15-17 30 0 0,-1 0 0 0 0,1 1 0 0 0,0 0 0 0 0,0 0 0 0 0,1 0 0 0 0,-1 1 0 0 0,1-1 0 0 0,-2 7-30 0 0,3-3 66 0 0,2-5-39 0 0,0-1 0 0 0,-1 0 0 0 0,1 0 0 0 0,1 1 0 0 0,-1-1 0 0 0,1 0 0 0 0,0 0 1 0 0,0 0-1 0 0,0 0 0 0 0,0 0 0 0 0,1 0 0 0 0,-1 0 0 0 0,1 0 0 0 0,2 3-27 0 0,4 6 97 0 0,1-1 0 0 0,0-1 0 0 0,6 7-97 0 0,3 3 14 0 0,8 9 63 0 0,26 22-77 0 0,-25-25-1 0 0,-15-15 1 0 0,-1 3 0 0 0,-10-13 0 0 0,15 22 0 0 0,-13-18 0 0 0,1 3 3 0 0,0 0 0 0 0,-1 0-1 0 0,1 0 1 0 0,-1 4-3 0 0,1 2 43 0 0,-3-5-38 0 0,0-1 0 0 0,-1 1 1 0 0,0 0-1 0 0,0-1 0 0 0,-1 1 1 0 0,-1 5-6 0 0,-1 2 112 0 0,-1-1 1 0 0,-1 0 0 0 0,-3 7-113 0 0,7-19 29 0 0,-1-1 0 0 0,1 0 1 0 0,-1 0-1 0 0,0 0 0 0 0,0 0 0 0 0,-1 0 0 0 0,1 0 0 0 0,0 0 0 0 0,-1-1 0 0 0,-1 2-29 0 0,-5 3 188 0 0,0 0-1 0 0,-8 3-187 0 0,-8 7 270 0 0,13-8-147 0 0,-1 0 1 0 0,0-1-1 0 0,0 0 0 0 0,0-2 0 0 0,-1 1 0 0 0,0-2 0 0 0,0 1 0 0 0,-2-2-123 0 0,4-2 47 0 0,0 0 0 0 0,-1-2 0 0 0,1 1 0 0 0,0-1 0 0 0,-1-1 0 0 0,-10-2-47 0 0,9 0 44 0 0,0-1 0 0 0,-3-1-44 0 0,-7-2 29 0 0,23 7-29 0 0,-1-1-1 0 0,0 1 0 0 0,1-1 1 0 0,-1 1-1 0 0,0-1 0 0 0,1 0 1 0 0,-2 0 0 0 0,-24-13 57 0 0,14 7-46 0 0,0 1-11 0 0,4-4 0 0 0,9 9 0 0 0,-1 1 0 0 0,1 0 0 0 0,0-1 0 0 0,-1 0 0 0 0,1 1 0 0 0,0-1 0 0 0,0 1 0 0 0,0-1 0 0 0,0 1 0 0 0,-1-1 0 0 0,1 1 0 0 0,0-1 0 0 0,0 0 0 0 0,0 1 0 0 0,0-1 0 0 0,0 1 0 0 0,0-1 0 0 0,0 1 0 0 0,1-1 0 0 0,-1 0 0 0 0,0 1-1 0 0,1-1-1 0 0,-1 0 0 0 0,1 0 1 0 0,0 0-1 0 0,-1 0 0 0 0,1 0 1 0 0,0 1-1 0 0,-1-1 0 0 0,2 0 2 0 0,-2 1 0 0 0,5-2-89 0 0,0 1 16 0 0,7-1-135 0 0,-1 1 1 0 0,1 1-1 0 0,0 0 0 0 0,0 0 208 0 0,6 1-2412 0 0,15 0 2412 0 0,0-3-5892 0 0,-14 2 12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3.3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0 7367 0 0,'0'0'334'0'0,"0"0"-1"0"0,0 0-93 0 0,-2 2 395 0 0,-4 3 155 0 0,0 0 0 0 0,1 0 1 0 0,-1 1-1 0 0,-3 6-790 0 0,-22 29 1480 0 0,12-15-429 0 0,0 0 0 0 0,1 2 0 0 0,-7 16-1051 0 0,15-22 395 0 0,2 0 0 0 0,0 0-1 0 0,1 1 1 0 0,1 0 0 0 0,1 0-1 0 0,-1 19-394 0 0,2 12 560 0 0,4-53-533 0 0,0 1-1 0 0,0 0 1 0 0,0-1-1 0 0,0 1 1 0 0,0-1-1 0 0,0 1 1 0 0,1-1-1 0 0,-1 1 1 0 0,1 0-1 0 0,0 0-26 0 0,1 5 54 0 0,0-2-37 0 0,0 6 171 0 0,1-1 0 0 0,0 0 0 0 0,4 9-188 0 0,-1-6 106 0 0,-3-6-35 0 0,0-1 0 0 0,0 0-1 0 0,1 0 1 0 0,0 0 0 0 0,4 5-71 0 0,-3-8 112 0 0,1-2-65 0 0,12 5 136 0 0,-1-1 1 0 0,1-1-1 0 0,0-1 0 0 0,10 0-183 0 0,-4-1 97 0 0,5-1 152 0 0,18-1-249 0 0,-37 0 34 0 0,-1 0 0 0 0,7 2-34 0 0,-9-1 16 0 0,0-1-1 0 0,0 0 1 0 0,0 0 0 0 0,0 0-1 0 0,4-1-15 0 0,14-4-1 0 0,15-2 13 0 0,7-3-12 0 0,62-14 53 0 0,-92 20-349 0 0,11 0 296 0 0,-21 4-65 0 0,-4-1-134 0 0,-3 1-55 0 0,2-1-230 0 0,8-3-100 0 0,-8 3-22 0 0,-2 1-170 0 0,0-1 541 0 0,-1 1-1 0 0,1-1 0 0 0,-1 0 1 0 0,1 1-1 0 0,-1-1 0 0 0,0 1 1 0 0,1-1-1 0 0,-1 1 0 0 0,0-1 1 0 0,1 1-1 0 0,-1-1 1 0 0,0 1 235 0 0,-1-1-450 0 0,-15-8-1403 0 0,-3 2-17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3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63 165 8287 0 0,'-8'-4'239'0'0,"-22"-10"385"0"0,17 6-766 0 0,1 2 4211 0 0,15 4-3515 0 0,6-5-310 0 0,0 0-1 0 0,1 1 1 0 0,0 1-1 0 0,0-1 1 0 0,0 1-1 0 0,1 1 1 0 0,0 0-1 0 0,0 1 0 0 0,0 0 1 0 0,2 0-244 0 0,20-4 1194 0 0,4-4-1194 0 0,-9 3 568 0 0,0 1 1 0 0,1 1-569 0 0,24-3 377 0 0,-11 1 119 0 0,12 1-496 0 0,-4 0 157 0 0,-37 4-153 0 0,13-1-9 0 0,-22 4-7 0 0,-2 0-81 0 0,-2 0-46 0 0,0 0-12 0 0,0 0-157 0 0,0 0-656 0 0,0 0-290 0 0,0 0-874 0 0,0 0-3266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4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11 203 13615 0 0,'-9'-12'628'0'0,"7"10"-17"0"0,4 0-394 0 0,1-1-191 0 0,1 0-1 0 0,-1 0 1 0 0,0 0-1 0 0,1 1 0 0 0,-1 0 1 0 0,1 0-1 0 0,0 0 1 0 0,0 0-1 0 0,-1 0 1 0 0,1 1-1 0 0,0-1 0 0 0,2 1-25 0 0,12-3 418 0 0,0 0-1 0 0,8 1-417 0 0,2-1 322 0 0,201-39 1216 0 0,-154 28-1266 0 0,73-6 121 0 0,-25 5-202 0 0,164-28-1671 0 0,-264 40-4784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5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59 512 1839 0 0,'-9'8'576'0'0,"7"-7"-53"0"0,1 0-1 0 0,-1 0 1 0 0,1-1 0 0 0,0 1-1 0 0,-1 0 1 0 0,1 0 0 0 0,-1-1-1 0 0,0 1 1 0 0,1-1 0 0 0,-1 0 0 0 0,1 1-1 0 0,-1-1 1 0 0,0 0 0 0 0,1 0-1 0 0,-1 0-522 0 0,-7-6 1280 0 0,8 4-1054 0 0,-1 1-113 0 0,1-1 0 0 0,0 0 0 0 0,-1 1 1 0 0,1-1-1 0 0,0 0 0 0 0,0 0 0 0 0,0 0 0 0 0,0 0 1 0 0,0 0-1 0 0,1 0 0 0 0,-1 0 0 0 0,1-1 1 0 0,-1 1-1 0 0,1 0 0 0 0,0 0 0 0 0,0-2-113 0 0,-1-6 386 0 0,2 0-1 0 0,0-10-385 0 0,3-6 471 0 0,1 0 0 0 0,7-20-471 0 0,-9 35 98 0 0,3-11 86 0 0,2 2 0 0 0,0-1 0 0 0,7-10-184 0 0,3-1 156 0 0,14-21-156 0 0,-20 34 23 0 0,1-2 11 0 0,0 1-1 0 0,2 1 1 0 0,7-8-34 0 0,-18 23 7 0 0,1-1 1 0 0,-1 1 0 0 0,1-1-1 0 0,0 1 1 0 0,0 1-1 0 0,1-1 1 0 0,-1 1-1 0 0,1 0 1 0 0,0 0 0 0 0,0 0-1 0 0,0 1 1 0 0,0 0-1 0 0,0 0 1 0 0,0 1 0 0 0,3-1-8 0 0,-5 2 18 0 0,0 0 0 0 0,0 0 0 0 0,0 0 1 0 0,0 1-1 0 0,0 0 0 0 0,0-1 0 0 0,0 1 1 0 0,0 1-1 0 0,-1-1 0 0 0,1 1 1 0 0,0-1-1 0 0,-1 1 0 0 0,1 0 0 0 0,-1 0 1 0 0,0 0-1 0 0,1 1 0 0 0,-1-1 0 0 0,0 1 1 0 0,-1 0-1 0 0,1 0 0 0 0,0 0-18 0 0,5 7 85 0 0,0 1 0 0 0,-1 0 1 0 0,0 0-1 0 0,0 0 0 0 0,3 11-85 0 0,3 8 118 0 0,-2 0 0 0 0,0 1 0 0 0,-3 1 0 0 0,0 0 0 0 0,1 22-118 0 0,-4-8 60 0 0,-1 1-1 0 0,-3-1 0 0 0,-3 34-59 0 0,-6 0 299 0 0,-16 65-299 0 0,8-74 10 0 0,-17 46-10 0 0,21-83 40 0 0,-1-1 0 0 0,-2 0 0 0 0,-1-1 0 0 0,-2-1 0 0 0,-1-1 0 0 0,-18 22-40 0 0,18-27 39 0 0,-2 0 0 0 0,0-1 0 0 0,-2-1 0 0 0,-8 6-39 0 0,19-19 26 0 0,-7 6 20 0 0,-8 4-46 0 0,23-16 9 0 0,-2-1 1 0 0,1 0 0 0 0,0 0 0 0 0,0 0-1 0 0,-1-1 1 0 0,0 0 0 0 0,1 0 0 0 0,-2 0-10 0 0,6-2 81 0 0,1-2-66 0 0,0 1 0 0 0,0 0 0 0 0,1-1 0 0 0,-1 1 0 0 0,0-1-1 0 0,1 1 1 0 0,-1 0 0 0 0,1-1 0 0 0,-1 1 0 0 0,1 0 0 0 0,0 0 0 0 0,0 0 0 0 0,0-1 0 0 0,0 1-15 0 0,16-16-13 0 0,-12 13 22 0 0,14-12-9 0 0,1 1 0 0 0,0 1 0 0 0,1 1 0 0 0,4-1 0 0 0,91-43 0 0 0,-98 49 0 0 0,25-11 0 0 0,2 2 0 0 0,2 1 0 0 0,-20 8 0 0 0,0 1 0 0 0,1 2 0 0 0,0 0 0 0 0,4 2 0 0 0,-24 3-3 0 0,0-1 0 0 0,0 2 0 0 0,0-1 0 0 0,0 1 0 0 0,0 0-1 0 0,0 1 1 0 0,0 0 0 0 0,0 0 0 0 0,-1 1 0 0 0,1 0 0 0 0,0 0 0 0 0,-1 0-1 0 0,0 1 1 0 0,1 1 3 0 0,-6-3-920 0 0,-1-1-3473 0 0,7 7-1490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46.4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405 289 5295 0 0,'0'0'242'0'0,"0"0"38"0"0,0 0 16 0 0,0 0 6 0 0,-1 2 2 0 0,-3 6 0 0 0,3-6 0 0 0,0 0 0 0 0,-5 6 0 0 0,5-6 4 0 0,1-2 18 0 0,0 0 8 0 0,0 0 2 0 0,-1 2-9 0 0,-5 6-40 0 0,5-6-21 0 0,-1 0-2 0 0,-8 11 196 0 0,0-1 327 0 0,-11 10-787 0 0,19-21 121 0 0,-22 7 127 0 0,24-7-233 0 0,-1-1-1 0 0,0 0 0 0 0,0 0 0 0 0,0 0 0 0 0,0 0 1 0 0,0 1-1 0 0,1-1 0 0 0,-1 0 0 0 0,0-1 0 0 0,0 1 1 0 0,0 0-1 0 0,0 0 0 0 0,0 0 0 0 0,1 0 0 0 0,-1-1-14 0 0,-4 0 43 0 0,2 1 7 0 0,-1 0 0 0 0,1-1 0 0 0,0 0 0 0 0,-1 1 0 0 0,1-1 0 0 0,0 0 0 0 0,0-1 0 0 0,-3 0-50 0 0,2-1 49 0 0,0 1 0 0 0,0 0 0 0 0,0-1 0 0 0,1 0 0 0 0,-1 0 0 0 0,1 0 0 0 0,0 0 0 0 0,-1 0 0 0 0,2-1 0 0 0,-1 0 0 0 0,0 1 0 0 0,0-3-49 0 0,0 0 88 0 0,1 1-1 0 0,-1 0 1 0 0,2-1-1 0 0,-1 0 1 0 0,1 1-1 0 0,-1-1 1 0 0,1 0 0 0 0,1 0-1 0 0,-1-3-87 0 0,1 0 63 0 0,0 0 0 0 0,0 0-1 0 0,0 0 1 0 0,1 0 0 0 0,1 0-1 0 0,0 0 1 0 0,0 0 0 0 0,0 0-1 0 0,1 1 1 0 0,1-1 0 0 0,-1 1-1 0 0,2 0 1 0 0,-1 0 0 0 0,1 0-1 0 0,0 0 1 0 0,0 1 0 0 0,1 0-1 0 0,4-5-62 0 0,1 1 23 0 0,1 1 0 0 0,0-1 1 0 0,0 2-1 0 0,1 0 0 0 0,0 0 0 0 0,0 1 0 0 0,1 1 0 0 0,0 0 0 0 0,10-2-23 0 0,-11 4 0 0 0,-7 3 0 0 0,-1 0 0 0 0,1 0 0 0 0,0 0 0 0 0,-1 1 0 0 0,1 0 0 0 0,0 0 0 0 0,0 0 0 0 0,0 1 0 0 0,0 0 0 0 0,4 0 0 0 0,6 3-7 0 0,-1 0 0 0 0,0 0 0 0 0,0 1-1 0 0,-1 1 1 0 0,1 1 7 0 0,-9-3-3 0 0,0 0 0 0 0,0 0 0 0 0,0 0 0 0 0,0 1 0 0 0,-1 0 0 0 0,0 0 0 0 0,1 1 0 0 0,-1-1 0 0 0,-1 1 0 0 0,1 0 0 0 0,-1 1 0 0 0,2 2 3 0 0,0 0 31 0 0,-1 1-1 0 0,-1 0 0 0 0,1 0 1 0 0,-1 0-1 0 0,-1 1 0 0 0,0-1 0 0 0,0 1 1 0 0,-1 0-1 0 0,0-1 0 0 0,-1 1 1 0 0,0 0-1 0 0,0 0 0 0 0,-1 0 1 0 0,0 0-1 0 0,-1 0 0 0 0,0 0 1 0 0,-1 0-1 0 0,0 0 0 0 0,-3 9-30 0 0,0-4 79 0 0,-1 0 1 0 0,0-1-1 0 0,-1 1-79 0 0,4-10 21 0 0,0 0-1 0 0,0 0 1 0 0,-1 0 0 0 0,1-1-1 0 0,-1 1 1 0 0,0-1 0 0 0,-1 0 0 0 0,1 0-1 0 0,-5 2-20 0 0,-8 5 87 0 0,0 0 0 0 0,-1-2 0 0 0,0 0 0 0 0,-1-2 0 0 0,0 0 1 0 0,0 0-1 0 0,-7 0-87 0 0,18-6 45 0 0,0 0 1 0 0,-1 0-1 0 0,1 0 1 0 0,0-1-1 0 0,0-1 1 0 0,-1 1 0 0 0,1-1-1 0 0,-5-2-45 0 0,0 0 66 0 0,1 0 0 0 0,-1-1 0 0 0,1-1 0 0 0,0 0 0 0 0,-1-1-66 0 0,-1-2 63 0 0,0-1 0 0 0,1-1 0 0 0,0 0 0 0 0,0-1 0 0 0,1 0-1 0 0,1-1 1 0 0,-10-12-63 0 0,9 9 33 0 0,1 0 0 0 0,1 0 0 0 0,1-1-1 0 0,0 0 1 0 0,1-1 0 0 0,0 0 0 0 0,-1-7-33 0 0,8 21 0 0 0,-5-17 18 0 0,-3-9-18 0 0,8 24 8 0 0,0-1 0 0 0,0 0 0 0 0,0 0 0 0 0,1 0 0 0 0,0 0 0 0 0,0 0 0 0 0,1-2-8 0 0,3-5 0 0 0,-3 11-8 0 0,1-1-1 0 0,0 1 0 0 0,-1-1 1 0 0,1 1-1 0 0,0 0 1 0 0,0 0-1 0 0,1 0 0 0 0,-1 0 1 0 0,0 0 8 0 0,0 1-8 0 0,-1 0 0 0 0,1 0 0 0 0,-1 0 0 0 0,0 1 0 0 0,1-1 0 0 0,0 0 0 0 0,-1 1 0 0 0,1-1 8 0 0,15 0-56 0 0,0 3 33 0 0,-10 0 9 0 0,0 0-1 0 0,0 1 1 0 0,0-1-1 0 0,0 1 1 0 0,-1 1-1 0 0,1-1 1 0 0,-1 1-1 0 0,0 0 1 0 0,1 2 14 0 0,2 1-11 0 0,-1 0 1 0 0,-1 1-1 0 0,1 0 1 0 0,-1 0-1 0 0,6 9 11 0 0,-1 3-1 0 0,-1 0 0 0 0,0 1 0 0 0,-2 0 0 0 0,0 0 0 0 0,3 15 1 0 0,-5-13 0 0 0,-1 1 0 0 0,-1 0 0 0 0,-1 0 0 0 0,-1 0 0 0 0,-1 10 0 0 0,-1-18 0 0 0,-2 1 0 0 0,0-1 0 0 0,0 0 0 0 0,-2 0 0 0 0,0 0 0 0 0,-1 0 0 0 0,0 0 0 0 0,-5 8 0 0 0,8-20 7 0 0,-1 1-1 0 0,0-1 1 0 0,-1 1-1 0 0,1-1 1 0 0,-1 0-1 0 0,0 0 1 0 0,0 0-1 0 0,0 0 1 0 0,0 0-1 0 0,-1-1 1 0 0,1 1-1 0 0,-1-1 1 0 0,0 0-1 0 0,0 0 1 0 0,0-1 0 0 0,0 1-1 0 0,-1-1 1 0 0,-3 2-7 0 0,3-2 5 0 0,-1 0 39 0 0,0 1 0 0 0,0-1 0 0 0,0-1 1 0 0,-6 2-45 0 0,10-3 20 0 0,-1 0 1 0 0,0 0 0 0 0,1 0 0 0 0,-1 0 0 0 0,1 0-1 0 0,-1-1 1 0 0,1 1 0 0 0,-1-1 0 0 0,1 1-1 0 0,-1-1 1 0 0,1 0 0 0 0,-1 0 0 0 0,-1-2-21 0 0,-1 0 64 0 0,1 0 0 0 0,0 0 0 0 0,-1 0 0 0 0,1-1 0 0 0,0 0 1 0 0,1 0-1 0 0,-1 0 0 0 0,1 0 0 0 0,0-1 0 0 0,-3-4-64 0 0,1 0 68 0 0,0 0 1 0 0,0-1-1 0 0,1 0 0 0 0,1 0 0 0 0,-1-1-68 0 0,2 1 36 0 0,0-1 0 0 0,0 1 0 0 0,1-1 0 0 0,1 1 0 0 0,0-1 0 0 0,0 0 0 0 0,1-1-36 0 0,2-14 102 0 0,1 1 0 0 0,4-10-102 0 0,-3 17-8 0 0,0 1-1 0 0,2 0 0 0 0,0 0 1 0 0,1 0-1 0 0,1 1 1 0 0,0 0-1 0 0,1 1 0 0 0,1 0 1 0 0,0 0-1 0 0,1 1 0 0 0,1 1 1 0 0,0 0-1 0 0,4-2 9 0 0,-7 7-23 0 0,1 1-1 0 0,-1 0 0 0 0,2 0 1 0 0,-1 1-1 0 0,1 0 0 0 0,8-2 24 0 0,-3 2-25 0 0,0 0 0 0 0,1 2 0 0 0,-1 0 0 0 0,10 0 25 0 0,-11 2-8 0 0,1 2 1 0 0,0 0 0 0 0,-1 0 0 0 0,0 2 0 0 0,1 0 0 0 0,-1 1 0 0 0,0 1 0 0 0,0 0 0 0 0,1 1 7 0 0,-8-1-5 0 0,0 0 0 0 0,-1 1 0 0 0,1 0 0 0 0,-1 0 0 0 0,0 1 0 0 0,-1 0 1 0 0,1 0-1 0 0,-1 0 0 0 0,0 1 0 0 0,-1 1 0 0 0,1 0 5 0 0,-3-3 0 0 0,-1 0 0 0 0,1 1 0 0 0,-1 0 0 0 0,0-1 0 0 0,-1 1 0 0 0,3 6 0 0 0,2 10 0 0 0,0 8 0 0 0,-1-5 0 0 0,-3-14 0 0 0,-1 1 0 0 0,0-1 0 0 0,-1 1 0 0 0,-1 0 0 0 0,0-1 0 0 0,0 1 0 0 0,-1 0 0 0 0,-1-1 0 0 0,0 1 0 0 0,0-1 0 0 0,-1 0 0 0 0,-1 1 0 0 0,0-1 0 0 0,0-1 0 0 0,-1 1 0 0 0,0-1 0 0 0,-1 0 0 0 0,0 0 0 0 0,-6 6 0 0 0,7-10 6 0 0,-1 0 1 0 0,0-1-1 0 0,0 0 0 0 0,-1 0 0 0 0,1 0 0 0 0,-1-1 0 0 0,0 0 0 0 0,0 0 1 0 0,-1-1-1 0 0,-1 1-6 0 0,-9 2 52 0 0,1 0 0 0 0,-1-2 1 0 0,-16 3-53 0 0,25-6 28 0 0,0 0 0 0 0,0 0 0 0 0,1-1 0 0 0,-1 0 0 0 0,-3 0-28 0 0,7-1 11 0 0,-1 0-1 0 0,1 0 1 0 0,-1-1 0 0 0,1 1 0 0 0,0-1 0 0 0,0 0 0 0 0,0-1-1 0 0,0 1 1 0 0,0-1-11 0 0,-4-3 24 0 0,0 0 0 0 0,0 0 0 0 0,1-1 0 0 0,0 0 0 0 0,0-1 0 0 0,1 0 0 0 0,0 0 0 0 0,0 0 0 0 0,1-1 0 0 0,0 0 0 0 0,1 0 0 0 0,0-1 0 0 0,0 0 0 0 0,1 0 0 0 0,0 0 0 0 0,0-5-24 0 0,-2-4 22 0 0,1-1 0 0 0,1 0 0 0 0,1 0 0 0 0,0 0 0 0 0,2 0 0 0 0,0-1-22 0 0,1 11 8 0 0,1 0 1 0 0,0 0-1 0 0,0 0 0 0 0,1 0 1 0 0,1 1-1 0 0,-1-1 0 0 0,1 1 1 0 0,1 0-1 0 0,0-1 0 0 0,0 2 1 0 0,1-1-1 0 0,0 0 0 0 0,3-2-8 0 0,-2 3-15 0 0,0 1-1 0 0,0 0 1 0 0,1 0-1 0 0,0 1 1 0 0,0-1-1 0 0,0 2 1 0 0,1-1-1 0 0,0 1 1 0 0,7-3 15 0 0,-9 4-13 0 0,1 2-1 0 0,0-1 1 0 0,0 1 0 0 0,1 0-1 0 0,-1 0 1 0 0,0 1 0 0 0,1 0 0 0 0,-1 0-1 0 0,0 0 1 0 0,1 1 0 0 0,-1 1 0 0 0,7 0 13 0 0,-2 1-10 0 0,0 1 1 0 0,1 0 0 0 0,-1 0 0 0 0,0 2-1 0 0,-1-1 1 0 0,1 1 0 0 0,-1 1-1 0 0,0 0 1 0 0,0 1 0 0 0,-1 0 0 0 0,0 1-1 0 0,0 0 1 0 0,-1 0 0 0 0,0 1 0 0 0,0 0-1 0 0,-1 1 1 0 0,3 4 9 0 0,-2-1-3 0 0,0 0-1 0 0,-1 0 1 0 0,-1 1-1 0 0,0 0 0 0 0,-1 0 1 0 0,0 1-1 0 0,-1 0 1 0 0,-1 0-1 0 0,-1 0 4 0 0,0-2-3 0 0,-1 0 0 0 0,0 0 0 0 0,-2 1-1 0 0,1-1 1 0 0,-2 0 0 0 0,1 1 0 0 0,-2-1 0 0 0,0 0-1 0 0,-1 0 1 0 0,-2 10 3 0 0,0-9 3 0 0,-1 1 0 0 0,0-1 0 0 0,0 0 0 0 0,-1 0 0 0 0,-1-1 0 0 0,-1 0 0 0 0,-3 4-3 0 0,4-8 5 0 0,0 0-1 0 0,0 0 0 0 0,-1 0 1 0 0,0-2-1 0 0,-1 1 0 0 0,0-1 1 0 0,0 0-1 0 0,-1-1 0 0 0,-5 3-4 0 0,-3 0 26 0 0,0 0 1 0 0,-1-2-1 0 0,1 0 0 0 0,-1-1 1 0 0,-11 1-27 0 0,24-6 8 0 0,0 0 1 0 0,-1 0 0 0 0,1-1-1 0 0,-1 0 1 0 0,1 0 0 0 0,0 0-1 0 0,-1-1 1 0 0,1-1 0 0 0,0 1-1 0 0,0-1 1 0 0,-1 0 0 0 0,1-1-1 0 0,1 1 1 0 0,-1-1 0 0 0,0-1-1 0 0,1 0 1 0 0,-2 0-9 0 0,-1-3 15 0 0,1 0 1 0 0,0-1-1 0 0,0 0 0 0 0,0 0 1 0 0,1-1-1 0 0,0 0 0 0 0,1 0 1 0 0,-2-3-16 0 0,-3-7 47 0 0,1-1 0 0 0,1 0 0 0 0,-5-16-47 0 0,10 23 2 0 0,0 0-1 0 0,1 0 1 0 0,1 0 0 0 0,0 0 0 0 0,1 0-1 0 0,0-1 1 0 0,1 1 0 0 0,0 0 0 0 0,2-9-2 0 0,0 13-2 0 0,-1 0 1 0 0,1 0 0 0 0,0 1-1 0 0,1-1 1 0 0,0 0 0 0 0,0 1-1 0 0,1 0 1 0 0,0 0 0 0 0,1 0-1 0 0,0 0 1 0 0,0 1 0 0 0,0-1 0 0 0,1 1-1 0 0,4-3 2 0 0,-4 4-20 0 0,0 0-1 0 0,1 1 0 0 0,0 0 1 0 0,0 0-1 0 0,0 0 1 0 0,0 1-1 0 0,1 0 0 0 0,0 0 1 0 0,0 1-1 0 0,0 0 1 0 0,0 1-1 0 0,1 0 0 0 0,-1 0 1 0 0,0 1-1 0 0,1 0 1 0 0,0 0-1 0 0,-1 1 0 0 0,1 0 1 0 0,-1 0-1 0 0,8 2 21 0 0,-5 0-9 0 0,-1 0 0 0 0,1 1 0 0 0,-1 0-1 0 0,0 0 1 0 0,0 2 0 0 0,0-1 0 0 0,-1 1-1 0 0,0 0 1 0 0,0 1 0 0 0,0 0 0 0 0,0 1-1 0 0,-1-1 1 0 0,5 6 9 0 0,-5-4-10 0 0,1 1-1 0 0,-1 0 1 0 0,-1 0-1 0 0,0 1 1 0 0,0 0-1 0 0,-1 0 1 0 0,0 0-1 0 0,3 8 11 0 0,-6-7 3 0 0,1 0 1 0 0,-1-1-1 0 0,-1 1 0 0 0,0 0 0 0 0,-1 1 0 0 0,0-1 1 0 0,0 0-1 0 0,-1 0 0 0 0,-1 0 0 0 0,0 1 0 0 0,0-1 1 0 0,-1 0-1 0 0,-1 0 0 0 0,1 0 0 0 0,-2-1 0 0 0,0 1 1 0 0,0-1-1 0 0,-1 0 0 0 0,0 0 0 0 0,-1 0-3 0 0,-2 2 10 0 0,0 0-1 0 0,-1-1 1 0 0,0-1-1 0 0,-1 0 1 0 0,0 0 0 0 0,-1-1-1 0 0,0 0 1 0 0,-1 0-1 0 0,-2 0-9 0 0,4-3 24 0 0,-1 0 1 0 0,0 0-1 0 0,-1-1 0 0 0,1 0 0 0 0,-1-1 0 0 0,0-1 1 0 0,0 0-1 0 0,0 0 0 0 0,0-1 0 0 0,-10 0-24 0 0,16-2 14 0 0,0 0 1 0 0,0 0-1 0 0,0-1 0 0 0,0 0 0 0 0,0 0 1 0 0,0 0-1 0 0,0-1 0 0 0,1 0 0 0 0,-1 0 0 0 0,0 0 1 0 0,1-1-1 0 0,-1 0 0 0 0,-1-1-14 0 0,0-1 19 0 0,-1-1 1 0 0,1 0-1 0 0,0-1 0 0 0,0 0 0 0 0,1 0 0 0 0,0 0 1 0 0,0-1-1 0 0,0-1-19 0 0,-3-4 20 0 0,1-1 1 0 0,0 0-1 0 0,1 0 0 0 0,1-1 1 0 0,0 1-1 0 0,1-2 1 0 0,0 1-1 0 0,2 0 0 0 0,-2-15-20 0 0,3 19 3 0 0,1-1 0 0 0,1 1 0 0 0,0-1 0 0 0,0 1 0 0 0,1-1 0 0 0,1 1 0 0 0,0-1 0 0 0,0 1 0 0 0,2 0-1 0 0,-1 0 1 0 0,1 0 0 0 0,1 0 0 0 0,4-9-3 0 0,-3 10-12 0 0,1 1 0 0 0,-1-1 0 0 0,1 1 0 0 0,1 1 0 0 0,0-1 0 0 0,0 1-1 0 0,0 0 1 0 0,7-3 12 0 0,-7 5-19 0 0,-1 2 0 0 0,1-1-1 0 0,1 1 1 0 0,-1 0-1 0 0,0 0 1 0 0,1 1 0 0 0,0 0-1 0 0,0 1 1 0 0,0 0 0 0 0,9-1 19 0 0,-8 2-12 0 0,0 1 1 0 0,0 0 0 0 0,1 0 0 0 0,-1 1 0 0 0,0 1 0 0 0,0-1 0 0 0,0 2-1 0 0,0-1 1 0 0,-1 1 0 0 0,1 1 0 0 0,-1 0 0 0 0,1 0 0 0 0,-1 1 0 0 0,-1 0-1 0 0,1 0 1 0 0,-1 1 0 0 0,8 7 11 0 0,-8-6 0 0 0,0 0 0 0 0,-1 1 0 0 0,1 0 0 0 0,-2 0 0 0 0,1 0 0 0 0,-1 1 0 0 0,-3-4 0 0 0,0 0 0 0 0,-1 0 0 0 0,1 1 0 0 0,-1-1 0 0 0,0 0 0 0 0,-1 1 0 0 0,1 0 0 0 0,-1-1 0 0 0,0 1 0 0 0,-1 0 0 0 0,1-1 0 0 0,-1 1 0 0 0,0 3 0 0 0,-1 1 0 0 0,0-1 0 0 0,0 0 0 0 0,-1 0 0 0 0,0 1 0 0 0,0-1 0 0 0,-1-1 0 0 0,-1 1 0 0 0,1 0 0 0 0,-2-1 0 0 0,1 0 0 0 0,-1 0 0 0 0,0 0 0 0 0,0 0 0 0 0,-1-1 0 0 0,0 0 0 0 0,-2 1 0 0 0,-3 4 10 0 0,-1-1 1 0 0,0-1-1 0 0,-1 0 0 0 0,0 0 0 0 0,-1-1 0 0 0,0 0-10 0 0,3-4 10 0 0,1 0 0 0 0,-1 0 0 0 0,0-1 0 0 0,0-1 0 0 0,0 0-1 0 0,-1 0 1 0 0,1-1 0 0 0,-10 1-10 0 0,14-3 14 0 0,1 1 0 0 0,-1-1 1 0 0,0 0-1 0 0,0-1 0 0 0,1 0 0 0 0,-1 0 0 0 0,0 0 0 0 0,1-1 0 0 0,-1 0 0 0 0,1 0 0 0 0,0-1 1 0 0,0 1-1 0 0,0-1 0 0 0,0-1 0 0 0,0 1 0 0 0,1-1 0 0 0,-2-1-14 0 0,-1-2 34 0 0,-1-1 0 0 0,2 1 0 0 0,-1-2 0 0 0,1 1 0 0 0,0-1 1 0 0,1 0-1 0 0,0 0 0 0 0,0-1 0 0 0,1 0 0 0 0,0 0 0 0 0,-2-9-34 0 0,3 7 20 0 0,1-1 1 0 0,0 1-1 0 0,1-1 1 0 0,0 0-1 0 0,1 0 0 0 0,0 0 1 0 0,1 0-1 0 0,1 0 1 0 0,2-12-21 0 0,-1 12-3 0 0,0 0 1 0 0,1 0-1 0 0,1 1 1 0 0,0-1-1 0 0,1 1 1 0 0,0 0-1 0 0,1 0 1 0 0,1 0-1 0 0,0 1 1 0 0,0 0-1 0 0,1 0 1 0 0,8-8 2 0 0,-9 11-19 0 0,1 1 0 0 0,0 0 0 0 0,0 0 1 0 0,0 1-1 0 0,1 0 0 0 0,0 1 0 0 0,0 0 0 0 0,1 0 1 0 0,-1 1-1 0 0,1 0 0 0 0,0 0 0 0 0,0 1 1 0 0,0 1-1 0 0,0 0 0 0 0,1 0 0 0 0,4 0 19 0 0,-7 2-15 0 0,1-1 1 0 0,0 1-1 0 0,-1 0 0 0 0,1 1 0 0 0,-1 0 0 0 0,1 1 1 0 0,-1-1-1 0 0,1 2 0 0 0,-1-1 0 0 0,0 1 1 0 0,7 4 14 0 0,-7-3-8 0 0,0 0 1 0 0,-1 1-1 0 0,1 0 1 0 0,-1 0 0 0 0,0 1-1 0 0,-1-1 1 0 0,0 2 0 0 0,0-1-1 0 0,0 1 1 0 0,0 0-1 0 0,-1 0 1 0 0,0 0 0 0 0,-1 1-1 0 0,0 0 1 0 0,0 0 0 0 0,-1 0-1 0 0,3 7 8 0 0,-4-6 0 0 0,0 0 0 0 0,0 0 0 0 0,-1 0 0 0 0,0 0 0 0 0,0 0 0 0 0,-1 1 0 0 0,0-1 0 0 0,-1 0 0 0 0,0 0 0 0 0,-1 0 0 0 0,0 3 0 0 0,0-4 0 0 0,-1-1 0 0 0,1 0 0 0 0,-1 0 0 0 0,-1 0 0 0 0,1 0 0 0 0,-1-1 0 0 0,0 1 0 0 0,-1-1 0 0 0,1 0 0 0 0,-1 0 0 0 0,0 0 0 0 0,-1-1 0 0 0,-3 3 0 0 0,-4 3-1 0 0,0-1 0 0 0,-1-1 0 0 0,0 0 0 0 0,-2-1 1 0 0,9-4 7 0 0,-1 0 0 0 0,0-1 0 0 0,0-1 1 0 0,-1 1-1 0 0,1-1 0 0 0,0-1 0 0 0,-1 1 1 0 0,-6-1-8 0 0,5-1 12 0 0,1-1 1 0 0,0 1 0 0 0,-1-2-1 0 0,1 1 1 0 0,0-1 0 0 0,0-1-1 0 0,0 0 1 0 0,0 0 0 0 0,0 0 0 0 0,0-1-1 0 0,1-1 1 0 0,0 1 0 0 0,0-2-1 0 0,0 1 1 0 0,1-1 0 0 0,-1 0-1 0 0,2 0 1 0 0,-1-1 0 0 0,0 0-1 0 0,1 0 1 0 0,-4-7-13 0 0,2 2 11 0 0,1-1 0 0 0,0 0-1 0 0,1 0 1 0 0,0 0 0 0 0,1-1-1 0 0,-1-3-10 0 0,4 9 6 0 0,0 1-1 0 0,1-1 0 0 0,0 0 1 0 0,0 1-1 0 0,1-1 0 0 0,0 0 1 0 0,0 0-1 0 0,0 0 0 0 0,1 1 1 0 0,1-1-1 0 0,-1 0 0 0 0,2-3-5 0 0,1 0-12 0 0,0 0-1 0 0,1 0 0 0 0,0 1 1 0 0,1-1-1 0 0,0 1 0 0 0,1 0 13 0 0,-2 3-11 0 0,0 1 0 0 0,1 0 0 0 0,-1 0 0 0 0,1 1 0 0 0,0 0 0 0 0,1 0-1 0 0,0 0 1 0 0,-1 0 0 0 0,4 0 11 0 0,-3 1-24 0 0,1 0 0 0 0,1 0 0 0 0,-1 1 0 0 0,0 0 0 0 0,1 0 0 0 0,-1 1 0 0 0,1 0 0 0 0,0 1 0 0 0,0 0 0 0 0,-1 0 0 0 0,1 1 0 0 0,5 0 24 0 0,10 2-44 0 0,0 0-1 0 0,0 2 0 0 0,6 2 45 0 0,-20-3-12 0 0,0 0 0 0 0,-1 0-1 0 0,1 1 1 0 0,-1 0 0 0 0,0 1 0 0 0,0 0-1 0 0,0 1 1 0 0,7 5 12 0 0,-7-4-4 0 0,-2 0 0 0 0,1 0 0 0 0,-1 1 0 0 0,0 0 0 0 0,-1 0 0 0 0,0 0 0 0 0,0 1 0 0 0,-1 0 0 0 0,0 1 4 0 0,-1-2-3 0 0,-1-1 0 0 0,0 1-1 0 0,0 1 1 0 0,-1-1 0 0 0,0 0 0 0 0,-1 1-1 0 0,0-1 1 0 0,0 0 0 0 0,-1 1-1 0 0,0-1 1 0 0,0 3 3 0 0,-1-2 0 0 0,0 0 0 0 0,-1-1 0 0 0,1 1 0 0 0,-1-1 0 0 0,-1 1 0 0 0,0-1 0 0 0,0 0 0 0 0,-1 0 0 0 0,0 0 0 0 0,0 0 0 0 0,-1-1 0 0 0,0 0 0 0 0,0 0 0 0 0,0 0 0 0 0,-1 0 0 0 0,0-1 0 0 0,-1 0 0 0 0,1 0 0 0 0,-6 3 0 0 0,-7 3 11 0 0,-1 0-1 0 0,-8 2-10 0 0,18-9 8 0 0,-1-1 0 0 0,0 0 0 0 0,0 0-1 0 0,0-2 1 0 0,-7 2-8 0 0,15-3 2 0 0,-17 2 35 0 0,0-1 0 0 0,-5-1-37 0 0,18-1 10 0 0,-1 0-1 0 0,1-1 0 0 0,0 0 1 0 0,0 0-1 0 0,0-1 0 0 0,-1 0 1 0 0,2 0-1 0 0,-2 0-9 0 0,-8-5 26 0 0,0 0 1 0 0,1-2-1 0 0,0 1 1 0 0,-1-2-27 0 0,8 4 12 0 0,0 0 1 0 0,0 0 0 0 0,1-1-1 0 0,0 0 1 0 0,0 0 0 0 0,1-1 0 0 0,-6-8-13 0 0,5 6 21 0 0,-29-49 63 0 0,30 49-62 0 0,1-1-1 0 0,1 0 1 0 0,-1 0 0 0 0,-1-10-22 0 0,6 19 1 0 0,-4-12 4 0 0,1-1 0 0 0,0-4-5 0 0,3 14 0 0 0,-1 0 0 0 0,1 1 0 0 0,0-1 0 0 0,1 0 0 0 0,-1 1-1 0 0,1-1 1 0 0,0 1 0 0 0,0-1 0 0 0,1-3 0 0 0,1 1-2 0 0,0 0 0 0 0,1-1 0 0 0,0 1 0 0 0,0 1 0 0 0,1-1 0 0 0,0 1 0 0 0,0-1 0 0 0,0 1-1 0 0,1 1 1 0 0,0-1 0 0 0,0 1 0 0 0,0 0 0 0 0,3-1 2 0 0,-1 1-14 0 0,0 0-1 0 0,0 1 1 0 0,1 0-1 0 0,0 1 1 0 0,-1 0-1 0 0,1 0 1 0 0,0 1-1 0 0,0 0 1 0 0,0 0-1 0 0,1 1 1 0 0,4 0 14 0 0,-3 1-10 0 0,-1 0 0 0 0,0 0 1 0 0,0 1-1 0 0,0 1 0 0 0,0-1 1 0 0,-1 1-1 0 0,1 1 0 0 0,0 0 1 0 0,-1 0-1 0 0,0 1 0 0 0,1 0 1 0 0,-1 1-1 0 0,6 4 10 0 0,-6-2-6 0 0,1 0 1 0 0,-1 1-1 0 0,0 0 0 0 0,-1 0 0 0 0,1 1 6 0 0,-5-3-4 0 0,1 0-1 0 0,-1 0 1 0 0,0 0 0 0 0,0 0-1 0 0,-1 1 1 0 0,0-1 0 0 0,0 1-1 0 0,1 6 5 0 0,-1-5 0 0 0,-1 0 0 0 0,0 1 0 0 0,-1-1 0 0 0,0 1 0 0 0,0 0 0 0 0,-1-1 0 0 0,0 1 0 0 0,0-1 0 0 0,-1 1 0 0 0,-1 0 0 0 0,1-1 0 0 0,-1 0 0 0 0,0 1 0 0 0,-1-1 0 0 0,-1 3 0 0 0,-4 7 0 0 0,-1 0 0 0 0,-2 3 0 0 0,6-14 0 0 0,1 0 0 0 0,-2 0 0 0 0,1 0 0 0 0,-1-1 0 0 0,0 1 0 0 0,-3 1 0 0 0,-4 3 8 0 0,0-1 1 0 0,0-1-1 0 0,-1 0 0 0 0,-1-1 1 0 0,1 0-1 0 0,-1-1 0 0 0,-1 0 1 0 0,1-2-1 0 0,-5 1-8 0 0,10-4 11 0 0,0 0 1 0 0,0-1-1 0 0,0 0 0 0 0,0-1 1 0 0,-4 0-12 0 0,0-1 7 0 0,5 1 10 0 0,1-1 1 0 0,-1-1 0 0 0,0 0-1 0 0,1 0 1 0 0,0 0-1 0 0,-1-1 1 0 0,1 0-1 0 0,0-1 1 0 0,0 0 0 0 0,1 0-1 0 0,-8-6-17 0 0,10 6 10 0 0,0 0 0 0 0,0 0 0 0 0,0-1-1 0 0,1 0 1 0 0,-1 0 0 0 0,1 0 0 0 0,0-1-1 0 0,0-1-9 0 0,-3-4 25 0 0,1 0-1 0 0,1 0 0 0 0,-4-11-24 0 0,6 15 3 0 0,1 1 1 0 0,0-1-1 0 0,0 0 0 0 0,1 0 1 0 0,0 0-1 0 0,1 0 0 0 0,-1 1 1 0 0,1-1-1 0 0,0 0 0 0 0,1 0 1 0 0,0 0-1 0 0,0 0 0 0 0,0 0 1 0 0,1 0-1 0 0,0 1 0 0 0,1-4-3 0 0,0 3 0 0 0,6-15-10 0 0,1 0 0 0 0,5-7 10 0 0,-11 23-3 0 0,0-1-1 0 0,0 2 1 0 0,1-1 0 0 0,-1 0-1 0 0,1 1 1 0 0,0 0 0 0 0,1 0-1 0 0,-1 0 1 0 0,1 1 0 0 0,0 0 3 0 0,3-2-15 0 0,1 1-1 0 0,-1 0 1 0 0,1 1-1 0 0,-1 0 1 0 0,1 0 0 0 0,0 1-1 0 0,1 1 1 0 0,3-1 15 0 0,-7 2-8 0 0,0 0 0 0 0,0 1 0 0 0,0 0 0 0 0,0 0 0 0 0,0 1 0 0 0,0 0 0 0 0,0 0 0 0 0,-1 1 0 0 0,1 0 0 0 0,0 0 0 0 0,-1 0 0 0 0,1 1 0 0 0,1 1 8 0 0,-3-1-5 0 0,0 0 0 0 0,0 1 0 0 0,0-1 0 0 0,0 1-1 0 0,-1 0 1 0 0,1 1 0 0 0,-1-1 0 0 0,0 1 0 0 0,-1 0 0 0 0,1 0 0 0 0,-1 0-1 0 0,0 0 1 0 0,0 1 0 0 0,1 3 5 0 0,4 10 0 0 0,-7-12 0 0 0,0 0 0 0 0,0-1 0 0 0,0 1 0 0 0,-1-1 0 0 0,0 1 0 0 0,0 0 0 0 0,-1-1 0 0 0,0 1 0 0 0,0-1 0 0 0,0 1 0 0 0,-1-1 0 0 0,0 1 0 0 0,0-1 0 0 0,-1 0 0 0 0,0 0 0 0 0,0 0 0 0 0,0 0 0 0 0,-1-1 0 0 0,0 1 0 0 0,0-1 0 0 0,0 0 0 0 0,-14 17 9 0 0,-13 11-9 0 0,24-25 11 0 0,-1-1 0 0 0,-1 0 0 0 0,0-1 0 0 0,1 0 0 0 0,-10 4-11 0 0,8-5 12 0 0,0 0-1 0 0,-1-1 1 0 0,0 0-1 0 0,0 0 1 0 0,0-1-1 0 0,0-1 0 0 0,0 0 1 0 0,-4 0-12 0 0,9-2 16 0 0,-1 0 0 0 0,1 0 1 0 0,0 0-1 0 0,0-1 0 0 0,-1 0 1 0 0,1 0-1 0 0,0 0 0 0 0,0-1 0 0 0,0 0 1 0 0,0 0-1 0 0,0-1 0 0 0,1 0 0 0 0,-1 0 1 0 0,1 0-1 0 0,0 0 0 0 0,-1-1-16 0 0,-1-3 31 0 0,0 1 1 0 0,0-1-1 0 0,0 0 0 0 0,1 0 0 0 0,0 0 1 0 0,1-1-1 0 0,-1 0 0 0 0,0-3-31 0 0,3 5 15 0 0,0 0 0 0 0,1 0-1 0 0,-1 0 1 0 0,1 0 0 0 0,0 0 0 0 0,1 0-1 0 0,-1-1 1 0 0,1 1 0 0 0,1-1-1 0 0,-1 1 1 0 0,1-1 0 0 0,1-4-15 0 0,-1 7-1 0 0,1-1 1 0 0,0 1-1 0 0,0 0 1 0 0,1-1-1 0 0,-1 1 0 0 0,1 0 1 0 0,0 0-1 0 0,0 0 1 0 0,0 0-1 0 0,1 0 0 0 0,-1 1 1 0 0,1-1-1 0 0,0 1 1 0 0,0-1-1 0 0,0 1 1 0 0,1 0-1 0 0,-1 0 0 0 0,1 1 1 0 0,-1-1-1 0 0,1 1 1 0 0,0-1-1 0 0,0 1 0 0 0,1 0 2 0 0,25-9-27 0 0,-24 10-22 0 0,0 2 34 0 0,1 1-1 0 0,-1-1 1 0 0,1 1-1 0 0,-1 0 1 0 0,1 1 0 0 0,5 2 14 0 0,2 4-43 0 0,-11-6 29 0 0,-1-1 0 0 0,1 1 0 0 0,-1-1 0 0 0,1 1 1 0 0,-1 0-1 0 0,0 0 0 0 0,0 0 0 0 0,0 0 0 0 0,-1 1 0 0 0,1-1 0 0 0,-1 0 0 0 0,0 1 1 0 0,0-1-1 0 0,0 1 0 0 0,0 0 14 0 0,3 19-1148 0 0,-1-1-3756 0 0,0 4-1663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0:17.2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2303 0 0,'0'0'200'0'0,"0"0"-200"0"0,0 0 0 0 0,0 0 0 0 0,0 0 680 0 0,0 0 96 0 0,0 0 24 0 0,0 0 0 0 0,8 22-592 0 0,-2-1-112 0 0,0-3-32 0 0,-6-18 0 0 0,2 16-64 0 0,-2-16 0 0 0,4 20 0 0 0,-2-1-1568 0 0,0-3-360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3.8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240 351 1839 0 0,'0'0'83'0'0,"0"0"226"0"0,0 0 910 0 0,0 0 394 0 0,0 0 78 0 0,0 0-134 0 0,0 0-637 0 0,0 0-285 0 0,0 0-54 0 0,0 0-23 0 0,0 0-78 0 0,-2 1-31 0 0,0 1-192 0 0,1-1 0 0 0,-1 0 1 0 0,0-1-1 0 0,0 1 0 0 0,-1 0 0 0 0,1-1 0 0 0,0 1 0 0 0,0-1 1 0 0,0 1-1 0 0,-2-1-257 0 0,2 0 61 0 0,1 0 0 0 0,0 0 0 0 0,-1 0 0 0 0,1-1 1 0 0,0 1-1 0 0,0 0 0 0 0,-1-1 0 0 0,1 1 0 0 0,0-1 0 0 0,0 1 0 0 0,0-1 1 0 0,-1 1-1 0 0,1-1 0 0 0,0 0 0 0 0,0 0 0 0 0,0 0 0 0 0,0 1 0 0 0,0-1 1 0 0,0 0-1 0 0,1 0 0 0 0,-1-1-61 0 0,-2-1 77 0 0,1 0 0 0 0,0 0 0 0 0,0-1 1 0 0,0 1-1 0 0,0-1 0 0 0,1 1 0 0 0,-1-1 0 0 0,1 0 0 0 0,0 1 1 0 0,0-1-1 0 0,0 0 0 0 0,0 0 0 0 0,1 0 0 0 0,0 0 0 0 0,0 0 1 0 0,0-3-78 0 0,2-24 295 0 0,2 0 1 0 0,1 1 0 0 0,1 0-1 0 0,2 0-295 0 0,-4 15 112 0 0,1 1-1 0 0,1 0 0 0 0,4-7-111 0 0,-7 15 24 0 0,0 1 0 0 0,0-1 0 0 0,1 1 0 0 0,0-1 0 0 0,0 1 0 0 0,1 0 0 0 0,-1 1 0 0 0,1-1 0 0 0,3-1-24 0 0,-5 4 3 0 0,0 1 0 0 0,0-1 1 0 0,1 1-1 0 0,-1-1 0 0 0,1 1 1 0 0,-1 0-1 0 0,1 0 0 0 0,0 1 1 0 0,-1-1-1 0 0,1 1 0 0 0,0 0 1 0 0,-1 0-1 0 0,3 0-3 0 0,3 1 5 0 0,-1 0-1 0 0,1 0 1 0 0,-1 1 0 0 0,1 0-1 0 0,2 1-4 0 0,-5-1 0 0 0,0 1 0 0 0,1 0 0 0 0,-2 1 0 0 0,1-1 0 0 0,0 1 0 0 0,-1 0 0 0 0,1 0 0 0 0,-1 1 0 0 0,-1-1 0 0 0,1 1 0 0 0,0 0 0 0 0,-1 1 0 0 0,1 1 0 0 0,0 0 0 0 0,0 0 0 0 0,-1 0 0 0 0,0 1 0 0 0,-1 0 0 0 0,1-1 0 0 0,-2 1 0 0 0,1 0 0 0 0,0 5 0 0 0,-1-2 17 0 0,0 1 1 0 0,-1 0-1 0 0,0-1 0 0 0,-1 1 0 0 0,0 0 0 0 0,-1-1 1 0 0,0 1-1 0 0,-1-1 0 0 0,-1 1 0 0 0,1-1 1 0 0,-4 6-18 0 0,4-8 31 0 0,-1-1 1 0 0,0-1 0 0 0,-1 1-1 0 0,0 0 1 0 0,0-1 0 0 0,0 1-1 0 0,-1-1 1 0 0,0-1 0 0 0,-1 1-1 0 0,0-1 1 0 0,0 0 0 0 0,0 0-1 0 0,0 0 1 0 0,-1-1 0 0 0,0 0-1 0 0,-7 4-31 0 0,7-6 71 0 0,0 0 0 0 0,0 0 1 0 0,0 0-1 0 0,0-1 0 0 0,-1 0 0 0 0,1 0 0 0 0,-1-1 0 0 0,0 0 0 0 0,1 0 1 0 0,-1-1-1 0 0,0 0 0 0 0,0 0 0 0 0,1-1 0 0 0,-1 0 0 0 0,0-1 0 0 0,1 1 0 0 0,-1-1 1 0 0,1-1-1 0 0,0 1 0 0 0,-6-4-71 0 0,3 1 35 0 0,2 1 0 0 0,-1-1-1 0 0,1-1 1 0 0,-1 1 0 0 0,1-2 0 0 0,1 1 0 0 0,-1-1 0 0 0,1 0 0 0 0,1 0 0 0 0,-1-1-1 0 0,1 0-34 0 0,3 4-2 0 0,0 0 0 0 0,1-1 0 0 0,0 1 0 0 0,-1 0 0 0 0,1-1 0 0 0,1 1 0 0 0,-1-1 0 0 0,1 0 0 0 0,0 0 0 0 0,0 1 0 0 0,0-1 0 0 0,0 0 0 0 0,1 0-1 0 0,0 0 1 0 0,0 0 0 0 0,1 0 0 0 0,-1 0 0 0 0,1 0 0 0 0,0 0 0 0 0,0 1 0 0 0,1-1 0 0 0,-1 0 0 0 0,2 0 2 0 0,-2 0-6 0 0,2 0-1 0 0,-1 1 1 0 0,0 0 0 0 0,1 0-1 0 0,0-1 1 0 0,0 2 0 0 0,0-1 0 0 0,0 0-1 0 0,1 1 1 0 0,2-3 6 0 0,-4 5-5 0 0,1-1-1 0 0,0 0 0 0 0,0 1 1 0 0,-1-1-1 0 0,1 1 0 0 0,0 0 1 0 0,1 0-1 0 0,-1 0 0 0 0,0 0 1 0 0,0 1-1 0 0,0-1 0 0 0,0 1 1 0 0,1 0-1 0 0,-1 0 0 0 0,0 0 1 0 0,0 0-1 0 0,1 1 6 0 0,1-1-3 0 0,-1 1-1 0 0,1 1 0 0 0,0-1 1 0 0,-1 1-1 0 0,1-1 1 0 0,-1 1-1 0 0,0 0 1 0 0,0 1-1 0 0,1-1 0 0 0,-1 1 1 0 0,-1 0-1 0 0,1 0 1 0 0,0 0-1 0 0,-1 0 0 0 0,1 1 1 0 0,-1 0-1 0 0,0-1 1 0 0,-1 1-1 0 0,2 2 4 0 0,0 0 5 0 0,-1-1 0 0 0,0 1 0 0 0,-1-1 0 0 0,0 1-1 0 0,0 0 1 0 0,0 0 0 0 0,0 0 0 0 0,-1 0 0 0 0,0 1 0 0 0,0-1 0 0 0,-1 0-1 0 0,1 0 1 0 0,-2 1 0 0 0,1 4-5 0 0,-3 7 21 0 0,-1 0 0 0 0,-1 0-1 0 0,0-1 1 0 0,-1 0 0 0 0,-1 0-1 0 0,-7 13-20 0 0,9-22 15 0 0,1-1 0 0 0,-1 1 0 0 0,0-1 1 0 0,0-1-1 0 0,-1 1 0 0 0,0-1 0 0 0,0 0 0 0 0,-1 0 0 0 0,1-1 0 0 0,-5 2-15 0 0,8-4 32 0 0,0-1-1 0 0,-1-1 1 0 0,1 1-1 0 0,-1 0 1 0 0,0-1-1 0 0,1 0 1 0 0,-1 0-1 0 0,0 0 1 0 0,0 0-1 0 0,0 0 1 0 0,0-1-1 0 0,0 0 1 0 0,0 0 0 0 0,1 0-1 0 0,-1 0 1 0 0,0-1-1 0 0,0 1 1 0 0,0-1-1 0 0,0 0 1 0 0,0 0-1 0 0,1 0 1 0 0,-1-1-1 0 0,-2 0-31 0 0,2 0 33 0 0,1-1-1 0 0,-1 1 0 0 0,1 0 1 0 0,-1-1-1 0 0,1 0 1 0 0,0 1-1 0 0,0-1 1 0 0,0-1-1 0 0,0 1 0 0 0,1 0 1 0 0,-1-1-1 0 0,0-1-32 0 0,0-1 16 0 0,0 1 0 0 0,1 0-1 0 0,0-1 1 0 0,0 0-1 0 0,1 1 1 0 0,-1-1 0 0 0,1 0-1 0 0,0-3-15 0 0,0-4 0 0 0,1 0 0 0 0,1 0 0 0 0,0 0-1 0 0,0 1 1 0 0,1-1 0 0 0,1 1-1 0 0,0-1 1 0 0,2-1 0 0 0,-3 6-5 0 0,1 0 0 0 0,1 0-1 0 0,0 0 1 0 0,0 0 0 0 0,0 1-1 0 0,1 0 1 0 0,0-1 0 0 0,4-3 5 0 0,-7 9-4 0 0,1-1-1 0 0,-1 1 1 0 0,1 0-1 0 0,0 0 1 0 0,-1 0 0 0 0,1 0-1 0 0,0 0 1 0 0,0 1 0 0 0,0 0-1 0 0,3-2 5 0 0,-3 3-3 0 0,-1-1 0 0 0,1 1 0 0 0,-1-1 0 0 0,1 1 0 0 0,-1 0-1 0 0,1 0 1 0 0,-1 0 0 0 0,1 0 0 0 0,-1 1 0 0 0,0-1 0 0 0,1 1 0 0 0,-1-1 0 0 0,1 1-1 0 0,-1 0 1 0 0,0 0 0 0 0,0 0 3 0 0,1 0 0 0 0,0 1-1 0 0,0 0 1 0 0,0-1 0 0 0,-1 1-1 0 0,1 0 1 0 0,-1 0-1 0 0,1 0 1 0 0,-1 1-1 0 0,0-1 1 0 0,0 1 0 0 0,0-1-1 0 0,0 1 1 0 0,0 0-1 0 0,-1 0 1 0 0,2 1 2 0 0,-2 1 0 0 0,1-1 0 0 0,0 1 0 0 0,-1 0-1 0 0,0 0 1 0 0,0 0 0 0 0,0 0 0 0 0,0 3-2 0 0,-1 6 19 0 0,-1-1 1 0 0,0 1-1 0 0,0-1 1 0 0,-1 0-1 0 0,-1 1 0 0 0,-2 3-19 0 0,2-5 13 0 0,-1-1-1 0 0,-1 0 0 0 0,0 0 1 0 0,0 0-1 0 0,-1 0 0 0 0,0-1 0 0 0,-1 0-12 0 0,2-2 33 0 0,-1-1 0 0 0,0-1 0 0 0,0 1 0 0 0,0-1 0 0 0,-1 0 0 0 0,1-1 0 0 0,-1 1 0 0 0,-1-1 0 0 0,1-1 0 0 0,-1 1-33 0 0,2-3 89 0 0,1 0 0 0 0,-1 0 0 0 0,0 0 0 0 0,0-1-1 0 0,-4 1-88 0 0,9-2 25 0 0,0 0 0 0 0,-1 0-1 0 0,1-1 1 0 0,0 1-1 0 0,-1 0 1 0 0,1-1-1 0 0,0 1 1 0 0,0-1-1 0 0,-1 1 1 0 0,1-1 0 0 0,0 0-1 0 0,0 1 1 0 0,0-1-1 0 0,0 0 1 0 0,0 0-1 0 0,0 0 1 0 0,-1 0-25 0 0,1 0 37 0 0,-1-1-22 0 0,0 0 0 0 0,0 0 0 0 0,0-1 0 0 0,0 1 0 0 0,0 0 1 0 0,1-1-1 0 0,-1 1 0 0 0,1-1 0 0 0,0 1 0 0 0,0-1 0 0 0,0 0 0 0 0,0 0 0 0 0,0 0 0 0 0,0 1 0 0 0,1-1 0 0 0,-1 0 0 0 0,1 0 0 0 0,0 0 0 0 0,0 0-15 0 0,0-7 1 0 0,1 0-1 0 0,0 1 0 0 0,0-1 1 0 0,1 1-1 0 0,1-3 0 0 0,-1 7-4 0 0,0-1 1 0 0,0 0-1 0 0,0 1 0 0 0,0 0 0 0 0,1-1 1 0 0,0 1-1 0 0,0 0 0 0 0,1 0 0 0 0,-1 1 0 0 0,1-1 1 0 0,0 1-1 0 0,0-1 0 0 0,1 1 0 0 0,-1 1 1 0 0,1-1-1 0 0,0 1 0 0 0,0-1 0 0 0,0 1 1 0 0,0 1-1 0 0,1-1 0 0 0,-1 1 0 0 0,1 0 1 0 0,0 0-1 0 0,-1 1 0 0 0,1-1 0 0 0,0 1 0 0 0,0 0 1 0 0,0 1-1 0 0,0 0 0 0 0,0 0 0 0 0,0 0 1 0 0,0 0-1 0 0,-1 1 0 0 0,3 1 4 0 0,0 0-180 0 0,0 1 0 0 0,0 0 0 0 0,-1 0 0 0 0,1 1 0 0 0,-1 0 0 0 0,0 0 0 0 0,0 1 0 0 0,0 0 180 0 0,14 8-789 0 0,-19-12-774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5.0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16 883 2303 0 0,'0'0'310'0'0,"0"0"458"0"0,0 0 198 0 0,0 2 40 0 0,-1 5-448 0 0,0-1 0 0 0,0 1 0 0 0,-1-1 0 0 0,0 1-558 0 0,-2 10 1269 0 0,4-16-924 0 0,-2 3-195 0 0,1-1 948 0 0,0-2 4102 0 0,1-51-3744 0 0,4-137 168 0 0,10-51-710 0 0,-11 202-852 0 0,1-17 242 0 0,4-14-304 0 0,-7 60 19 0 0,-1 4-6 0 0,0 1 0 0 0,0-1 0 0 0,1 0 0 0 0,-1 0 0 0 0,1-2-13 0 0,-1 5 1 0 0,0 0 0 0 0,0 0 0 0 0,0 0 0 0 0,0 0 0 0 0,1 0 0 0 0,-1 0 0 0 0,0 0 1 0 0,0 0-1 0 0,0 0 0 0 0,0-1 0 0 0,0 1 0 0 0,0 0 0 0 0,0 0 0 0 0,0 0 0 0 0,0 0 0 0 0,0 0 0 0 0,0 0 0 0 0,0 0 0 0 0,0 0 0 0 0,0 0 0 0 0,0 0 0 0 0,0 0 0 0 0,0 0 0 0 0,0 0 0 0 0,0 0 0 0 0,0 0 0 0 0,0 0 0 0 0,0 0 0 0 0,1 0 0 0 0,-1 0 1 0 0,0 0-1 0 0,0 0 0 0 0,0 0 0 0 0,0 0 0 0 0,0 0 0 0 0,0 0 0 0 0,0 0 0 0 0,0 0 0 0 0,0 0 0 0 0,0 0 0 0 0,0 0 0 0 0,0 0 0 0 0,0 0 0 0 0,0 0 0 0 0,0 0 0 0 0,1 0-1 0 0,1-1 8 0 0,1 1-4 0 0,12 3-4 0 0,-9-1 0 0 0,-1-1 0 0 0,0 2 0 0 0,1-1 0 0 0,-1 0 0 0 0,0 1 0 0 0,3 3 0 0 0,29 21 0 0 0,-18-10 0 0 0,0 1 0 0 0,-1 0 0 0 0,0 2 0 0 0,-2 0 0 0 0,0 3 0 0 0,14 20 0 0 0,-3 2 0 0 0,-1 2 0 0 0,-3-8 0 0 0,-7-12 0 0 0,-1 3 0 0 0,40 77 0 0 0,-52-101 1 0 0,-1-3 1 0 0,0 1 0 0 0,0 0 0 0 0,0-1 0 0 0,1 0 0 0 0,0 2-2 0 0,-1-4 56 0 0,-2-1 19 0 0,1-1-2 0 0,2-1-42 0 0,0-1 0 0 0,-1 1 0 0 0,1-1 1 0 0,-1 0-1 0 0,0 0 0 0 0,0 0 0 0 0,0 0 1 0 0,0 0-1 0 0,-1 0 0 0 0,1-1 0 0 0,-1 1 0 0 0,0-1 1 0 0,1 1-1 0 0,-2-1 0 0 0,1 1-31 0 0,1-10 90 0 0,0 0-1 0 0,-1 0 1 0 0,-1-9-90 0 0,1-17 142 0 0,12-119 90 0 0,-7 98-8 0 0,2-24 122 0 0,6-4-346 0 0,-7 35 0 0 0,-5 32 0 0 0,1 0 0 0 0,1-3 0 0 0,8-22 39 0 0,8-34 69 0 0,-20 74-92 0 0,1 3-9 0 0,0 1-1 0 0,-1-1 0 0 0,1 0 0 0 0,0 0 0 0 0,0 0 0 0 0,1 1 0 0 0,-1-1 0 0 0,1 0-6 0 0,-2 2-203 0 0,0 1-78 0 0,0 0-8 0 0,0 0-208 0 0,0 0-854 0 0,0 0-368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6.0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9 2759 0 0,'0'0'126'0'0,"0"0"190"0"0,0 0 717 0 0,0 0 314 0 0,0 0 58 0 0,0-1-104 0 0,0-5-499 0 0,0 4-217 0 0,0 2-45 0 0,0 0-17 0 0,0 0-30 0 0,0 0-12 0 0,0 0-1 0 0,0 0-16 0 0,0 0-66 0 0,0 0-29 0 0,0 0-8 0 0,0 0-19 0 0,0 0-80 0 0,0 0-35 0 0,0 0-10 0 0,0 0 3 0 0,0 0 18 0 0,0 0 8 0 0,0 2 2 0 0,-6 23 425 0 0,3-18-476 0 0,2 0-1 0 0,-1 0 1 0 0,1 0 0 0 0,0 0-1 0 0,0 3-196 0 0,2 53 989 0 0,0 8 710 0 0,-9 64-1699 0 0,-8-3 1023 0 0,16-122-981 0 0,1-6-21 0 0,-1-1-1 0 0,0 1 1 0 0,0 0 0 0 0,-1 0-1 0 0,1 0-20 0 0,-2 16 214 0 0,4-19-129 0 0,10 5 26 0 0,-8-5-92 0 0,-1-2 0 0 0,9 1 4 0 0,-1-1 0 0 0,1 0 0 0 0,-1-1 1 0 0,1 0-1 0 0,9-4-23 0 0,-12 4 18 0 0,67-16 45 0 0,-18 6 12 0 0,25-12-75 0 0,-73 21 0 0 0,-1-1 0 0 0,0 0 0 0 0,0-1 0 0 0,0-1 0 0 0,-3 3-16 0 0,-1-1-1 0 0,0 0 1 0 0,0 0-1 0 0,4-4 17 0 0,-5 4-33 0 0,-3 3-99 0 0,-1 1-1 0 0,1-1 1 0 0,-1 0-1 0 0,1 1 1 0 0,-1-1-1 0 0,1 1 0 0 0,-1-1 1 0 0,0 0-1 0 0,1 1 1 0 0,-1-1-1 0 0,0 0 0 0 0,1 0 1 0 0,-1 1-1 0 0,0-1 1 0 0,0 0-1 0 0,0 0 0 0 0,1 1 1 0 0,-1-1-1 0 0,0 0 1 0 0,0 0 132 0 0,0 0-1207 0 0,0 1-976 0 0,0 0-3733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6.4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0 240 5063 0 0,'0'0'390'0'0,"0"0"-74"0"0,0 0 620 0 0,0 0 301 0 0,0 0 62 0 0,0 0-65 0 0,0 0-316 0 0,0 0-140 0 0,0 0-30 0 0,0 0-32 0 0,0 0-117 0 0,0 0-50 0 0,0 0-6 0 0,0 0-11 0 0,2 0-24 0 0,4-1-174 0 0,0-1 0 0 0,0 0 0 0 0,0 0 0 0 0,0-1 0 0 0,5-2-334 0 0,29-19 837 0 0,-26 16-601 0 0,7-5 443 0 0,7-8-679 0 0,-12 8 257 0 0,1 2 0 0 0,7-4-257 0 0,38-19 223 0 0,0 3-1 0 0,23-5-222 0 0,-74 32-370 0 0,1 0-1 0 0,-1 1 0 0 0,1 1 1 0 0,0-1-1 0 0,0 2 0 0 0,5-1 371 0 0,-16 2-1416 0 0,-1 0-324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6.8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1 461 8063 0 0,'0'0'366'0'0,"0"0"-5"0"0,0 0-109 0 0,0-2 391 0 0,3-9-48 0 0,0 0 0 0 0,1 1 1 0 0,1-1-1 0 0,-1 1 1 0 0,2 0-1 0 0,-1 0 0 0 0,1 0 1 0 0,1 1-1 0 0,0 0 0 0 0,0 0 1 0 0,1 0-1 0 0,0 1 1 0 0,2-1-596 0 0,11-9 378 0 0,0 1 1 0 0,1 1 0 0 0,1 1-1 0 0,0 2 1 0 0,3-1-379 0 0,213-100 945 0 0,-221 106-937 0 0,193-79-300 0 0,-165 73-1925 0 0,-21 8-4234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8.1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61 420 2303 0 0,'0'0'102'0'0,"-1"2"-1"0"0,-8 12 1619 0 0,8-13 192 0 0,0 0 96 0 0,0 0-1786 0 0,1 0 1 0 0,-1 0-1 0 0,1-1 1 0 0,-1 1-1 0 0,1 0 1 0 0,-1 0-1 0 0,0-1 1 0 0,1 1-1 0 0,-1-1 1 0 0,0 1-1 0 0,1 0 0 0 0,-1-1 1 0 0,0 0-1 0 0,0 1 1 0 0,0-1-1 0 0,1 1 1 0 0,-1-1-1 0 0,0 0 1 0 0,0 1-223 0 0,0-2 80 0 0,1 1 0 0 0,-1 0 0 0 0,0-1 1 0 0,1 1-1 0 0,-1 0 0 0 0,1-1 1 0 0,-1 1-1 0 0,1-1 0 0 0,-1 1 0 0 0,1-1 1 0 0,-1 1-1 0 0,0-1-80 0 0,0-1 155 0 0,-1 0-29 0 0,0 0 0 0 0,0-1-1 0 0,0 1 1 0 0,1-1 0 0 0,-1 1-1 0 0,1-1 1 0 0,-1 0 0 0 0,1 1 0 0 0,0-1-1 0 0,0 0 1 0 0,0 0 0 0 0,0 0-1 0 0,1 0 1 0 0,-1-1-126 0 0,0-9 389 0 0,0 1-1 0 0,1-12-388 0 0,0 15 131 0 0,2-30 486 0 0,1 1 0 0 0,9-33-617 0 0,-9 55 156 0 0,0 0 1 0 0,1 0 0 0 0,1 0 0 0 0,1 1 0 0 0,0 0 0 0 0,3-3-157 0 0,-6 12 38 0 0,0 0 0 0 0,1 0 1 0 0,0 0-1 0 0,0 1 0 0 0,1-1 1 0 0,-1 1-1 0 0,1 0 0 0 0,0 0 1 0 0,0 1-1 0 0,1 0 0 0 0,0-1 1 0 0,-1 2-1 0 0,1-1 0 0 0,1 1 1 0 0,4-2-39 0 0,-7 4 0 0 0,-1 0 1 0 0,1 0-1 0 0,0 0 1 0 0,0 1-1 0 0,0 0 1 0 0,0 0 0 0 0,0 0-1 0 0,0 0 1 0 0,0 1-1 0 0,0-1 1 0 0,-1 1 0 0 0,1 0-1 0 0,0 0 1 0 0,0 1-1 0 0,-1-1 1 0 0,1 1-1 0 0,0 0 1 0 0,-1 0 0 0 0,0 0-1 0 0,3 2 0 0 0,1 1 0 0 0,0 0 0 0 0,-1 1 0 0 0,1 0 0 0 0,-1 0 0 0 0,0 0 0 0 0,-1 1-1 0 0,0 0 1 0 0,0 0 0 0 0,0 1 0 0 0,1 3 7 0 0,-1 1 0 0 0,0-1 0 0 0,-1 1-1 0 0,0 0 1 0 0,-1 0 0 0 0,-1 0 0 0 0,1 0 0 0 0,-2 1 0 0 0,0-1-1 0 0,0 10-6 0 0,-2-6 97 0 0,0 1 0 0 0,0 0 0 0 0,-2-1-1 0 0,0 0 1 0 0,-1 1 0 0 0,-1-1 0 0 0,-4 12-97 0 0,4-18 122 0 0,1 0 1 0 0,-1-1 0 0 0,0 1 0 0 0,-1-1 0 0 0,0 0 0 0 0,-1-1 0 0 0,0 1 0 0 0,-1 0-123 0 0,3-5 91 0 0,1 0 0 0 0,-1 0-1 0 0,0 0 1 0 0,0-1 0 0 0,0 1 0 0 0,-1-1 0 0 0,1-1-1 0 0,-1 1 1 0 0,1-1 0 0 0,-1 0 0 0 0,0 0 0 0 0,0 0-1 0 0,0-1 1 0 0,-5 1-91 0 0,3-1 119 0 0,1-1 1 0 0,-1 0-1 0 0,0 0 0 0 0,0 0 1 0 0,1-1-1 0 0,-3-1-119 0 0,6 1 29 0 0,1 0 1 0 0,0 0-1 0 0,-1 0 1 0 0,1 0-1 0 0,0-1 1 0 0,0 1-1 0 0,0-1 0 0 0,0 0 1 0 0,0 0-1 0 0,0 0 1 0 0,1 0-1 0 0,-1 0 1 0 0,0-1-1 0 0,-1-2-29 0 0,-1-1 12 0 0,0 0-1 0 0,0-1 1 0 0,1 0 0 0 0,0 1-1 0 0,0-1 1 0 0,1-1 0 0 0,0 1-1 0 0,0 0 1 0 0,1-1 0 0 0,0 0-1 0 0,0-1-11 0 0,0-1-4 0 0,1 1 0 0 0,1-1-1 0 0,0 0 1 0 0,0 0 0 0 0,1 0-1 0 0,0 0 1 0 0,1 0 0 0 0,0 1-1 0 0,0-1 1 0 0,1 1 0 0 0,0-1 0 0 0,1 1-1 0 0,1-1 5 0 0,-2 2-10 0 0,2 0 0 0 0,-1 1 0 0 0,1 0 0 0 0,1 0 0 0 0,-1 0-1 0 0,1 0 1 0 0,0 1 0 0 0,0 0 0 0 0,1 1 0 0 0,0-1 0 0 0,0 1 0 0 0,0 0-1 0 0,1 1 1 0 0,0 0 0 0 0,-1 0 10 0 0,1 1-4 0 0,0 0 0 0 0,0 0 1 0 0,0 1-1 0 0,0 0 0 0 0,0 1 0 0 0,0 0 0 0 0,1 0 0 0 0,-1 1 1 0 0,0 0-1 0 0,1 0 0 0 0,-1 1 0 0 0,0 0 0 0 0,0 1 0 0 0,0-1 1 0 0,0 2-1 0 0,0-1 0 0 0,0 1 0 0 0,0 0 0 0 0,2 2 4 0 0,1 1-5 0 0,0 0 1 0 0,-1 0-1 0 0,0 1 0 0 0,-1 1 0 0 0,0 0 0 0 0,0 0 0 0 0,0 0 0 0 0,-1 1 1 0 0,-1 1-1 0 0,1-1 0 0 0,-1 1 0 0 0,-1 0 0 0 0,1 3 5 0 0,-1-2 0 0 0,-1 0 0 0 0,0 1 0 0 0,0-1 0 0 0,-1 1 0 0 0,-1 0 0 0 0,0 0 0 0 0,-1 1 0 0 0,0-1 0 0 0,-1 0 0 0 0,0 10 0 0 0,-1-10 23 0 0,-1-1-1 0 0,0 1 1 0 0,-1-1-1 0 0,-1 0 1 0 0,1 0-1 0 0,-2 0 1 0 0,-4 10-23 0 0,6-16 25 0 0,0 0 0 0 0,-1 0 0 0 0,0-1 0 0 0,0 1 0 0 0,0-1 0 0 0,-1 0 0 0 0,1 0 0 0 0,-1 0 0 0 0,0 0 1 0 0,0 0-1 0 0,0-1 0 0 0,-1 0 0 0 0,1 0 0 0 0,-1 0 0 0 0,1-1 0 0 0,-1 1 0 0 0,-5 1-25 0 0,3-2 43 0 0,0 0 0 0 0,-1-1 1 0 0,1 0-1 0 0,-1 0 0 0 0,1 0 0 0 0,-1-1 0 0 0,1 0 1 0 0,-1-1-1 0 0,1 1 0 0 0,-1-2 0 0 0,1 1 0 0 0,-1-1 0 0 0,1 0 1 0 0,0 0-1 0 0,0-1 0 0 0,0 0 0 0 0,0 0 0 0 0,1-1 0 0 0,-2 0-43 0 0,-2-3 29 0 0,0 1 0 0 0,1-1 0 0 0,0-1-1 0 0,0 0 1 0 0,1 0 0 0 0,0-1 0 0 0,1 1-1 0 0,-1-2 1 0 0,2 1 0 0 0,-1-1 0 0 0,1 0-1 0 0,1-1-28 0 0,-1-2 4 0 0,0 0 0 0 0,2-1 0 0 0,-1 1 0 0 0,2-1 0 0 0,0 0 0 0 0,0 0 0 0 0,2 0 0 0 0,0 0 0 0 0,0 0 0 0 0,1 0 0 0 0,1 0 0 0 0,0-1 0 0 0,4-12-4 0 0,-2 12-20 0 0,0 0 0 0 0,2 0-1 0 0,0 0 1 0 0,0 1 0 0 0,1-1-1 0 0,1 2 1 0 0,2-4 20 0 0,-3 8-12 0 0,0 0-1 0 0,0 0 1 0 0,1 0 0 0 0,1 1 0 0 0,-1 0-1 0 0,1 1 1 0 0,0-1 0 0 0,1 1-1 0 0,0 1 1 0 0,5-3 12 0 0,-9 6-4 0 0,0 0 0 0 0,0 1 0 0 0,0 0 1 0 0,0 0-1 0 0,0 1 0 0 0,0-1 0 0 0,1 1 0 0 0,-1 0 0 0 0,1 0 0 0 0,4 1 4 0 0,-6 0-2 0 0,1 0 0 0 0,-1 0 0 0 0,0 1 0 0 0,1 0 0 0 0,-1 0 1 0 0,0 0-1 0 0,0 0 0 0 0,0 1 0 0 0,0 0 0 0 0,0-1 0 0 0,0 1 0 0 0,0 1 0 0 0,3 1 2 0 0,-3 0 0 0 0,1 0 0 0 0,-1 0 0 0 0,0 0 0 0 0,0 0 0 0 0,0 1 0 0 0,-1 0 0 0 0,1-1 0 0 0,-1 1 0 0 0,0 0 0 0 0,-1 1 0 0 0,1-1 0 0 0,0 2 0 0 0,1 5 0 0 0,-1-1 0 0 0,0 1 0 0 0,-1 0 0 0 0,0 1 0 0 0,-1 5 0 0 0,0 5 0 0 0,-2 0 0 0 0,-1 0 0 0 0,-1 0 0 0 0,-3 12 0 0 0,5-29 0 0 0,-2 9-1 0 0,-1 1 0 0 0,0 0 0 0 0,-1-1 1 0 0,-1 0-1 0 0,0 0 0 0 0,-5 7 1 0 0,7-14 12 0 0,0-1 0 0 0,-1 1 0 0 0,-1-1-1 0 0,1 0 1 0 0,-1 0 0 0 0,0-1 0 0 0,-1 0 0 0 0,1 0 0 0 0,-1 0 0 0 0,0-1 0 0 0,-1 0-1 0 0,-3 2-11 0 0,8-5 18 0 0,-1-1 0 0 0,1 1-1 0 0,-1-1 1 0 0,1 0-1 0 0,-1 0 1 0 0,1 0-1 0 0,-1-1 1 0 0,0 1-1 0 0,0-1 1 0 0,1 0 0 0 0,-1 0-1 0 0,0 0 1 0 0,-2-1-18 0 0,0 0 36 0 0,1 0 1 0 0,0-1 0 0 0,0 1 0 0 0,0-1-1 0 0,0 0 1 0 0,0-1 0 0 0,0 1-1 0 0,1-1 1 0 0,-2-1-37 0 0,-1-1 50 0 0,0-1 0 0 0,0 0 0 0 0,0-1-1 0 0,0 1 1 0 0,1-1 0 0 0,1 0 0 0 0,-1-1 0 0 0,1 0-1 0 0,0 0 1 0 0,1 0 0 0 0,-1-1-50 0 0,0-3 11 0 0,1 0-1 0 0,1 0 0 0 0,-1 0 1 0 0,2-1-1 0 0,0 1 1 0 0,0-1-1 0 0,1-6-10 0 0,1 2 0 0 0,0 1 0 0 0,1-1 0 0 0,1 0 0 0 0,1 0 0 0 0,1-6 0 0 0,-2 16 53 0 0,1 0 0 0 0,-1 0 0 0 0,1 0 0 0 0,0 0 0 0 0,1 0 0 0 0,-1 1-1 0 0,2-1 1 0 0,1-1-53 0 0,-3 3-285 0 0,1 1 0 0 0,0 0 1 0 0,0 0-1 0 0,1 0 0 0 0,-1 0 285 0 0,0 1-1006 0 0,-1 1 0 0 0,1 0 1 0 0,0 0-1 0 0,-1 0 1 0 0,1 0-1 0 0,0 1 0 0 0,1-1 1006 0 0,6 0-7572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9.3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653 46 3223 0 0,'0'0'407'0'0,"0"0"500"0"0,0 0 223 0 0,0 0 44 0 0,0 0-73 0 0,0 0-340 0 0,0-2-149 0 0,0-15 2120 0 0,0 16-2228 0 0,0 1-66 0 0,0 0-29 0 0,0 0-8 0 0,-1-2-19 0 0,-1-1-318 0 0,1 2 80 0 0,-1-1-1 0 0,1 0 0 0 0,0 1 1 0 0,0-1-1 0 0,-1 1 0 0 0,1-1 1 0 0,-1 1-1 0 0,1 0 0 0 0,-2-1-143 0 0,0 1 98 0 0,0 0 0 0 0,0 0-1 0 0,1 0 1 0 0,-1 0-1 0 0,0 1 1 0 0,0 0 0 0 0,0-1-1 0 0,0 1 1 0 0,1 0 0 0 0,-1 0-1 0 0,0 0 1 0 0,0 1 0 0 0,0-1-1 0 0,0 1 1 0 0,1 0 0 0 0,-1 0-1 0 0,0 0 1 0 0,0 0-1 0 0,-1 1-97 0 0,-7 3 232 0 0,1 1-1 0 0,-1 1 0 0 0,1 0 0 0 0,0 0-231 0 0,0 1 163 0 0,-139 98 994 0 0,133-93-1152 0 0,1 0-1 0 0,1 1 1 0 0,-11 14-5 0 0,5-6-2 0 0,9-9 2 0 0,0 0 0 0 0,2 1 0 0 0,-1 1 0 0 0,2-1 0 0 0,0 2 0 0 0,1-1 0 0 0,0 1 0 0 0,0 3 0 0 0,3-5 0 0 0,4-9 0 0 0,1-2 0 0 0,2 8 0 0 0,3-2 0 0 0,-3-7 2 0 0,-1 0 0 0 0,0 0 0 0 0,1-1 0 0 0,-1 1 1 0 0,1 0-1 0 0,0-1 0 0 0,0 0 0 0 0,-1 0 0 0 0,1 0 0 0 0,0 0 0 0 0,0 0 0 0 0,0-1 0 0 0,1 1-2 0 0,7 0 18 0 0,0 0-1 0 0,12-1-17 0 0,-14 0 2 0 0,6-1 22 0 0,0 0-1 0 0,13-4-23 0 0,-17 3 16 0 0,0 0 1 0 0,0 1-1 0 0,1 0 0 0 0,-1 1 0 0 0,7 1-16 0 0,-6 0 50 0 0,0 1 0 0 0,0 1-1 0 0,0 0 1 0 0,0 1 0 0 0,8 3-50 0 0,-13-4 41 0 0,-1 1-1 0 0,0-1 1 0 0,1 1 0 0 0,-1 0 0 0 0,-1 0-1 0 0,1 1 1 0 0,-1 0 0 0 0,1 0-1 0 0,-1 0 1 0 0,0 1-41 0 0,-3-3 72 0 0,1 1 0 0 0,-1 0 0 0 0,0 0 0 0 0,0 0 0 0 0,0 2-72 0 0,2 2 111 0 0,-3-5-47 0 0,0 1 1 0 0,0 0-1 0 0,0 0 0 0 0,0 0 1 0 0,-1-1-1 0 0,0 1 0 0 0,1 0 1 0 0,-1 0-1 0 0,-1 0 0 0 0,1 0 1 0 0,-1 3-65 0 0,0 6 149 0 0,0-5-48 0 0,0 1-1 0 0,0-1 1 0 0,-1 1-1 0 0,0-1 1 0 0,0 0 0 0 0,-1 0-1 0 0,-2 6-100 0 0,4-12 16 0 0,-6 15 156 0 0,-1 0 0 0 0,-1 0 0 0 0,0-1 0 0 0,-7 8-172 0 0,-4 3 338 0 0,-1-1 1 0 0,-2-1-1 0 0,-21 19-338 0 0,32-34 61 0 0,0-1 0 0 0,0 0 0 0 0,-1-1 0 0 0,0 0 0 0 0,0-1 0 0 0,-1 0 0 0 0,0-1 0 0 0,0-1 0 0 0,-12 3-61 0 0,-6-1 65 0 0,-1-1 0 0 0,0-2 0 0 0,-2-1-65 0 0,-99 1-516 0 0,132-4-83 0 0,2 0 415 0 0,0 0 0 0 0,-1 0 0 0 0,1 0 0 0 0,0 0 0 0 0,-1 0 1 0 0,1 0-1 0 0,0 0 0 0 0,0 0 0 0 0,-1 0 0 0 0,1 0 0 0 0,0-1 0 0 0,0 1 0 0 0,-1 0 0 0 0,1 0 0 0 0,0 0 0 0 0,0 0 0 0 0,0-1 0 0 0,-1 1 0 0 0,1 0 0 0 0,0 0 0 0 0,0-1 1 0 0,0 1 183 0 0,0-6-1758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30.5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286 1 1375 0 0,'0'0'320'0'0,"0"0"806"0"0,0 0 350 0 0,0 0 76 0 0,0 0-111 0 0,0 0-524 0 0,0 0-226 0 0,0 0-47 0 0,0 0-21 0 0,0 0-47 0 0,0 0-22 0 0,0 0-2 0 0,0 0-6 0 0,0 0-28 0 0,0 0-7 0 0,0 0-6 0 0,0 0-17 0 0,0 0-68 0 0,-1 1-32 0 0,-15 35 1026 0 0,1 1 0 0 0,-5 19-1414 0 0,0 3 571 0 0,5-18 177 0 0,-4 27-748 0 0,16-57 27 0 0,-10 48 118 0 0,-2-2 0 0 0,-18 40-145 0 0,-59 126 208 0 0,87-208-193 0 0,1 0 1 0 0,0 0-1 0 0,1 0 0 0 0,0 8-15 0 0,-1 2 15 0 0,3-21 45 0 0,1 3 12 0 0,0-6-68 0 0,0 0 1 0 0,0-1-1 0 0,0 1 0 0 0,0-1 1 0 0,1 1-1 0 0,-1 0 0 0 0,0-1 0 0 0,0 1 1 0 0,0-1-1 0 0,1 1 0 0 0,-1-1 1 0 0,0 1-1 0 0,0-1 0 0 0,1 1 0 0 0,-1-1 1 0 0,0 1-1 0 0,1 0-4 0 0,1 1 10 0 0,4 6 33 0 0,-4-7-39 0 0,-1 0 0 0 0,1 1 0 0 0,0-1 1 0 0,0 0-1 0 0,0 0 0 0 0,0 0 1 0 0,1 0-1 0 0,-1 0 0 0 0,0 0 0 0 0,2 0-4 0 0,25 4 60 0 0,-13-3-26 0 0,44 7-7 0 0,1-2-27 0 0,33 4 107 0 0,-58-5-81 0 0,-17-2 56 0 0,13 1-82 0 0,-26-4 18 0 0,1-1 0 0 0,0 0 0 0 0,0 0 0 0 0,0-1 0 0 0,0 0 0 0 0,4-1-18 0 0,-10 2 2 0 0,10-2 43 0 0,0-1 1 0 0,-1 0 0 0 0,1 0-1 0 0,-1-1 1 0 0,0 0 0 0 0,0-1 0 0 0,5-4-46 0 0,-6 3 53 0 0,0-1 0 0 0,0 0 1 0 0,-1-1-1 0 0,6-7-53 0 0,-10 11-134 0 0,0-1-1 0 0,0 1 1 0 0,-1-1-1 0 0,0 0 1 0 0,0-1-1 0 0,0 1 0 0 0,-1 0 1 0 0,0-1-1 0 0,2-4 135 0 0,-4 9-554 0 0,0 1-785 0 0,0 0-336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5.9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24 237 7367 0 0,'-15'-40'875'0'0,"7"19"14"0"0,7 19-357 0 0,1 2-10 0 0,0 0-64 0 0,0 0-30 0 0,0 0-4 0 0,2 3-6 0 0,5 8-85 0 0,1 1-1 0 0,-2 0 1 0 0,0 0 0 0 0,0 0 0 0 0,-1 3-333 0 0,23 68 655 0 0,-26-77-620 0 0,15 60 798 0 0,6 53-833 0 0,-11-50 683 0 0,-8-49-634 0 0,-2-7-41 0 0,0 0 1 0 0,5 12-9 0 0,-7-23 85 0 0,0-2 12 0 0,0 0 43 0 0,2-2 186 0 0,2-2-176 0 0,0 0 1 0 0,-1-1-1 0 0,0 0 1 0 0,0 0-1 0 0,0 0 1 0 0,-1 0-1 0 0,0 0 1 0 0,1-4-151 0 0,5-14 459 0 0,1-10-459 0 0,-9 31 7 0 0,41-206 374 0 0,-26 125-314 0 0,-10 57-111 0 0,1 1 0 0 0,1 0-1 0 0,2 0 1 0 0,2-4 44 0 0,-3 11-63 0 0,1 0 1 0 0,1 1-1 0 0,0 1 0 0 0,1 0 1 0 0,12-13 62 0 0,-22 26-654 0 0,1 1 1 0 0,0 0 0 0 0,1 0-1 0 0,-1 0 1 0 0,0 0 0 0 0,1 1-1 0 0,-1-1 1 0 0,3-1 653 0 0,8-3-5547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30.9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0 146 2303 0 0,'0'0'391'0'0,"0"0"800"0"0,0 0 346 0 0,0 0 67 0 0,0 0-88 0 0,0 0-440 0 0,0 0-196 0 0,0 0-43 0 0,0 0-25 0 0,0 0-84 0 0,0 0-37 0 0,0 0-10 0 0,0 0-15 0 0,0 0-62 0 0,0 0-27 0 0,2-1-8 0 0,25-8 524 0 0,-13 4-526 0 0,0 1 0 0 0,4-1-567 0 0,19-4 1599 0 0,26-11-1599 0 0,13-3 594 0 0,-46 16-528 0 0,-7 0 32 0 0,12-1-98 0 0,28-3-74 0 0,61-9-285 0 0,-110 18-261 0 0,1 0 0 0 0,1-2 620 0 0,11-4-3801 0 0,-26 8-2085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31.3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46 149 3679 0 0,'-1'-1'284'0'0,"-15"-14"4147"0"0,-12-7-4431 0 0,27 21 765 0 0,1 1-145 0 0,0 0-32 0 0,0 0-16 0 0,0 0-49 0 0,0 0-19 0 0,0 0-7 0 0,0 0-10 0 0,2 0-40 0 0,10-1-79 0 0,0 1 1 0 0,-1 1 0 0 0,1 0-1 0 0,-1 0 1 0 0,3 2-369 0 0,5 0 1015 0 0,11 0-1015 0 0,24-4 1802 0 0,0-1 0 0 0,47-10-1802 0 0,-87 11 183 0 0,52-8 662 0 0,-1-3 1 0 0,39-13-846 0 0,0-6 326 0 0,-75 23-307 0 0,0 1 0 0 0,0 1 0 0 0,7 1-19 0 0,-3 3-1194 0 0,-16 2-105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8:35.6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8 0 16583 0 0,'0'0'0'0'0,"-1"2"1576"0"0,-1 1-2193 0 0,0-1 981 0 0,1 0-928 0 0,0-1 440 0 0,1 0-11669 0 0,-1 0 6875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25.94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6 1160 6335 0 0,'0'0'142'0'0,"0"0"22"0"0,0 0 10 0 0,0 0 42 0 0,0 2 170 0 0,-3 16 2755 0 0,2-16-2798 0 0,1-2-30 0 0,0 2-8 0 0,-2 16 519 0 0,2-16-568 0 0,0-2-1 0 0,0 0-7 0 0,0 0-7 0 0,0 0-1 0 0,0 0-2 0 0,0 0-13 0 0,0 0-8 0 0,0 0-1 0 0,0 0-4 0 0,0 0-16 0 0,0 0-4 0 0,0 0 0 0 0,0 0-4 0 0,0 0-17 0 0,0 0-10 0 0,1-2-1 0 0,6-19 205 0 0,0-1 0 0 0,1-11-365 0 0,4-17 206 0 0,9-42-14 0 0,-2 9 64 0 0,0-1-101 0 0,3-4-17 0 0,-12 41 121 0 0,3 1 0 0 0,2-2-259 0 0,3-8 29 0 0,-11 32-17 0 0,1 0 0 0 0,3-5-12 0 0,0 3 0 0 0,-5 10 0 0 0,7-10 0 0 0,-8 16 0 0 0,-1 2 11 0 0,3 1 32 0 0,1 3-22 0 0,3 3 22 0 0,-1 5-21 0 0,0 4 26 0 0,-7-5-36 0 0,1 1 0 0 0,-1 0-1 0 0,0 0 1 0 0,0 0 0 0 0,-1 0-1 0 0,1 0 1 0 0,-1 1 0 0 0,0-1-1 0 0,1 1-11 0 0,3 12 50 0 0,-1-1 0 0 0,-1 1-50 0 0,2 3 85 0 0,9 41 68 0 0,-6-22-62 0 0,15 68 1 0 0,12 47 13 0 0,-28-127-99 0 0,2-2 0 0 0,0 1 1 0 0,1-1-1 0 0,12 18-6 0 0,-8-17 11 0 0,-5-11 74 0 0,-7-12-63 0 0,-1-2 4 0 0,0 0 54 0 0,-2-1 0 0 0,0 0-76 0 0,0 0-1 0 0,0 0 1 0 0,1 1-1 0 0,-1-1 1 0 0,0 0-1 0 0,0 0 1 0 0,0 0-1 0 0,1 0 1 0 0,-1 0-1 0 0,0 0 1 0 0,0 0-1 0 0,0 0 1 0 0,0 0-1 0 0,1 0 1 0 0,-1 1-1 0 0,0-1 1 0 0,0 0-1 0 0,0 0 1 0 0,0 0-1 0 0,0 0 1 0 0,0 1-1 0 0,1-1 1 0 0,-1 0-1 0 0,0 0 1 0 0,0 0-1 0 0,0 0 1 0 0,0 1-4 0 0,0-1-7 0 0,0 0 1 0 0,0 0 0 0 0,0 1 0 0 0,0-1-1 0 0,1 0 1 0 0,-1 0 0 0 0,0 0-1 0 0,0 1 1 0 0,0-1 0 0 0,0 0 0 0 0,0 0-1 0 0,1 0 1 0 0,-1 0 0 0 0,0 1-1 0 0,0-1 1 0 0,0 0 0 0 0,1 0 0 0 0,-1 0-1 0 0,0 0 1 0 0,0 0 0 0 0,1 0 0 0 0,-1 0-1 0 0,0 1 1 0 0,0-1 0 0 0,0 0-1 0 0,1 0 1 0 0,-1 0 0 0 0,0 0 0 0 0,0 0-1 0 0,1 0 1 0 0,-1 0 0 0 0,0 0-1 0 0,0 0 1 0 0,1 0 0 0 0,-1-1 6 0 0,2 1 16 0 0,0 0 1 0 0,0-1-1 0 0,0 0 0 0 0,0 1 1 0 0,0-1-1 0 0,0 0 0 0 0,0 0 1 0 0,0 0-1 0 0,0 0 0 0 0,-1 0 1 0 0,1-1-1 0 0,0 1 0 0 0,-1-1 1 0 0,1 1-1 0 0,0-2-16 0 0,1 0 45 0 0,-1-1-1 0 0,1 0 1 0 0,-1 0-1 0 0,0 0 1 0 0,0 0 0 0 0,-1 0-1 0 0,2-3-44 0 0,12-47 285 0 0,-2-1 0 0 0,0-13-285 0 0,-1 4 188 0 0,10-26-188 0 0,45-115 373 0 0,-45 142-216 0 0,15-47 155 0 0,0-13 148 0 0,-28 91-304 0 0,-7 24-226 0 0,3-10-168 0 0,0-1-1 0 0,-1 0 0 0 0,0 0 0 0 0,-2 0 0 0 0,0-4 239 0 0,-2 23-1032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27.59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25 869 3223 0 0,'0'2'240'0'0,"-2"18"-68"0"0,2-18 464 0 0,-1 0 192 0 0,-5 22 4695 0 0,-3 24-5523 0 0,9-45 239 0 0,-1 10 808 0 0,0 2 685 0 0,0-14-305 0 0,0-7 556 0 0,-1-12-1722 0 0,1 1-1 0 0,2-1 1 0 0,-1 1 0 0 0,3-8-261 0 0,-1-6 170 0 0,9-89 750 0 0,13-55-920 0 0,9 1 800 0 0,-25 132-782 0 0,-1 5 55 0 0,2 1-1 0 0,1-1 1 0 0,6-8-73 0 0,-14 38-20 0 0,0 2-1 0 0,1-1 1 0 0,0 0-1 0 0,1 1 1 0 0,-1-1-1 0 0,1 1 1 0 0,0 0-1 0 0,4-4 21 0 0,0 2 0 0 0,2 4 0 0 0,1 2 0 0 0,-1 4 0 0 0,-6-2 4 0 0,0 2 0 0 0,0-1 0 0 0,0 0 1 0 0,0 1-1 0 0,-1 0 0 0 0,1 0 0 0 0,-1 0 0 0 0,0 0 0 0 0,1 0 0 0 0,-1 1 0 0 0,-1-1 0 0 0,1 1 0 0 0,-1 0 0 0 0,1 0 1 0 0,-1 0-1 0 0,1 2-4 0 0,5 11 71 0 0,-1 1 1 0 0,0 0-1 0 0,0 5-71 0 0,4 23 530 0 0,-1 1-1 0 0,2 47-529 0 0,-2-17-40 0 0,22 109-61 0 0,-20-131 78 0 0,3 1 0 0 0,7 15 23 0 0,-13-48 16 0 0,2-1 0 0 0,0 1 0 0 0,1-2 0 0 0,11 16-16 0 0,-17-31 14 0 0,-1 0 0 0 0,1 0 0 0 0,0 0 0 0 0,0-1 0 0 0,1 0 0 0 0,0 0 0 0 0,0-1 0 0 0,3 3-14 0 0,-5-5 10 0 0,-1 1 0 0 0,1-1 0 0 0,-1 1 0 0 0,1-1 0 0 0,0-1 0 0 0,0 1 0 0 0,0-1 0 0 0,1 1-10 0 0,-4-2 22 0 0,1 1 0 0 0,-1-1 1 0 0,0 0-1 0 0,0 0 0 0 0,0 0 0 0 0,0 0 0 0 0,0-1 0 0 0,0 1 0 0 0,0 0 0 0 0,0-1 1 0 0,0 1-1 0 0,0-1 0 0 0,0 0 0 0 0,0 0 0 0 0,0 0 0 0 0,0 0 0 0 0,0 0 1 0 0,-1 0-1 0 0,1 0 0 0 0,0-1 0 0 0,-1 1 0 0 0,1-1 0 0 0,-1 1 0 0 0,1-1 0 0 0,-1 1 1 0 0,1-2-23 0 0,0-2 9 0 0,0 0 0 0 0,0 0 0 0 0,0 0 0 0 0,0 0 1 0 0,-1-1-1 0 0,0 1 0 0 0,0-1 0 0 0,0 0-9 0 0,1-4 48 0 0,24-158 530 0 0,-12 68-93 0 0,15-46-485 0 0,-8 65 138 0 0,12-47 60 0 0,-4 20 143 0 0,34-80-341 0 0,-60 179 26 0 0,1 0-1 0 0,0 0 0 0 0,0 1 0 0 0,1-1 0 0 0,0 1 0 0 0,0 0 0 0 0,1 1 0 0 0,0-1 0 0 0,1 1 0 0 0,3-4-25 0 0,-6 10 64 0 0,2-2-63 0 0,-5 3-70 0 0,0 1-112 0 0,0 4-439 0 0,0-1 1 0 0,0 0 0 0 0,0 1 0 0 0,0-1-1 0 0,-1 1 1 0 0,1 3 619 0 0,-4 7-7411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29.595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97 762 1839 0 0,'0'2'134'0'0,"-10"21"2155"0"0,2-1 0 0 0,0 2-1 0 0,-2 15-2288 0 0,7-24 1142 0 0,0-1-1 0 0,1 1 0 0 0,1 13-1141 0 0,1-27 488 0 0,0 7 76 0 0,1-6 2396 0 0,3-8-1428 0 0,0-2-1321 0 0,-1 0-1 0 0,0 0 1 0 0,-1 0 0 0 0,0 0-1 0 0,1-4-210 0 0,2-12 294 0 0,90-294 991 0 0,-72 250-1127 0 0,33-91 212 0 0,24-66 2 0 0,-76 214-326 0 0,-2 5-22 0 0,0 1 1 0 0,0 0 0 0 0,0 0-1 0 0,1-1-24 0 0,-3 5 60 0 0,2 1 0 0 0,4-3-37 0 0,-5 3-21 0 0,-1 0 1 0 0,1 0-1 0 0,-1 0 0 0 0,1 0 1 0 0,-1 0-1 0 0,0 0 1 0 0,1 0-1 0 0,-1 1 1 0 0,1-1-1 0 0,-1 0 0 0 0,1 0 1 0 0,-1 0-1 0 0,1 1 1 0 0,-1-1-1 0 0,0 0 0 0 0,1 0 1 0 0,-1 1-1 0 0,1-1 1 0 0,-1 0-1 0 0,0 1 0 0 0,1-1-2 0 0,0 1 3 0 0,2 2 2 0 0,1 0-1 0 0,-1 0 0 0 0,0 0 1 0 0,0 1-1 0 0,0-1 0 0 0,0 1 1 0 0,-1 0-1 0 0,1-1 1 0 0,-1 1-1 0 0,0 0 0 0 0,0 1 1 0 0,0 0-5 0 0,3 11 37 0 0,0 0 1 0 0,2 12-38 0 0,-2-8 8 0 0,50 221 148 0 0,-30-123-104 0 0,-4-36-20 0 0,3-1 0 0 0,4 3-32 0 0,14 43 75 0 0,-38-119-31 0 0,-4-8-36 0 0,1 0 0 0 0,-1 0 0 0 0,0 0-1 0 0,0 1 1 0 0,0-1 0 0 0,0 0-1 0 0,0 0 1 0 0,1 1 0 0 0,-1-1 0 0 0,0 0-1 0 0,0 0 1 0 0,0 0 0 0 0,0 1-1 0 0,0-1 1 0 0,0 0 0 0 0,0 1 0 0 0,0-1-1 0 0,0 0 1 0 0,0 0 0 0 0,0 1 0 0 0,0-1-8 0 0,7-6 166 0 0,-4 3-142 0 0,0 1 1 0 0,-1-1-1 0 0,0 0 0 0 0,0 0 0 0 0,0-1 1 0 0,0 1-1 0 0,0 0 0 0 0,0-1 0 0 0,-1 1 1 0 0,0-1-1 0 0,0 1 0 0 0,0-2-24 0 0,3-10 85 0 0,-1 0 0 0 0,0-6-85 0 0,-1 5 46 0 0,16-94 105 0 0,5 1 0 0 0,4 1 0 0 0,16-30-151 0 0,-16 62 1 0 0,10-29 62 0 0,-24 66-45 0 0,1 1 0 0 0,2 1-1 0 0,5-7-17 0 0,-12 26 22 0 0,-9 16 31 0 0,0 4 0 0 0,-36 124-41 0 0,25-85-13 0 0,-5 5 46 0 0,-10 21-45 0 0,0-2 19 0 0,-114 337 45 0 0,79-189-64 0 0,55-187 0 0 0,1-17 0 0 0,5-9 1 0 0,0 1 0 0 0,-1-1 0 0 0,1 0 0 0 0,-1 1 0 0 0,1-1 0 0 0,-1 0 0 0 0,1 0-1 0 0,-1 0 1 0 0,1 1 0 0 0,-1-1 0 0 0,1 0 0 0 0,-1 0 0 0 0,1 0 0 0 0,-1 0 0 0 0,1 0 0 0 0,-1 0 0 0 0,1 0 0 0 0,-1 0 0 0 0,1 0-1 0 0,-1 0 1 0 0,0 0 0 0 0,1 0 0 0 0,-1-1 0 0 0,1 1 0 0 0,-1 0 0 0 0,1 0 0 0 0,0 0 0 0 0,-1-1 0 0 0,1 1 0 0 0,-1 0-1 0 0,1-1 1 0 0,-1 1 0 0 0,1 0 0 0 0,0-1 0 0 0,-1 1-1 0 0,-1-2 5 0 0,0 0 1 0 0,0 0-1 0 0,0 0 0 0 0,1-1 1 0 0,-1 1-1 0 0,0-1-5 0 0,-3-6 7 0 0,1 0-1 0 0,0 0 0 0 0,0 0 1 0 0,1-1-1 0 0,-1-6-6 0 0,-2-9 32 0 0,0-16-32 0 0,-7-79 0 0 0,0-53 0 0 0,9 102 0 0 0,-1 4 0 0 0,-1-34 0 0 0,1 43 0 0 0,-3-1 0 0 0,-4-12 0 0 0,10 61 0 0 0,1 6 0 0 0,-3-18-3 0 0,-1-1-1 0 0,-1 1 0 0 0,-2-3 4 0 0,7 25-2 0 0,1-1-1 0 0,0 1 1 0 0,0-1-1 0 0,0 1 1 0 0,0 0-1 0 0,0-1 1 0 0,-1 1-1 0 0,1 0 1 0 0,0-1-1 0 0,0 1 1 0 0,-1 0-1 0 0,1-1 1 0 0,0 1-1 0 0,0 0 1 0 0,-1 0-1 0 0,1-1 1 0 0,-1 1 2 0 0,1 0-1 0 0,-1 0 0 0 0,1 0 1 0 0,-1 0-1 0 0,1-1 0 0 0,-1 1 1 0 0,1 1-1 0 0,-1-1 0 0 0,1 0 0 0 0,-1 0 1 0 0,1 0-1 0 0,-1 0 0 0 0,1 0 1 0 0,-1 0-1 0 0,1 0 0 0 0,-1 1 1 0 0,-2 0-2 0 0,-1 1 0 0 0,1 0 1 0 0,0 0-1 0 0,0 0 0 0 0,0 1 0 0 0,0-1 0 0 0,1 1 0 0 0,-1 0 0 0 0,0-1 0 0 0,1 1 1 0 0,0 0-1 0 0,0 0 0 0 0,0 1 0 0 0,0-1 0 0 0,0 0 0 0 0,1 1 2 0 0,-5 10-11 0 0,1 0 0 0 0,0 1-1 0 0,0 5 12 0 0,3-15 0 0 0,-19 75 0 0 0,-3-1 0 0 0,-26 53 0 0 0,-18 1 0 0 0,31-65 0 0 0,-25 41 0 0 0,29-55 0 0 0,-11 29 0 0 0,43-79 15 0 0,1-2-24 0 0,-1-1 0 0 0,0 1-1 0 0,1-1 1 0 0,-1 0-1 0 0,0 1 1 0 0,0-1 0 0 0,1 0-1 0 0,-1 0 1 0 0,0 1 0 0 0,-1-1-1 0 0,1 1 10 0 0,-1-1-452 0 0,2-1-137 0 0,0 0-914 0 0,2-2-3765 0 0,5-11-1616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39.114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310 1142 4031 0 0,'0'0'183'0'0,"-2"1"-10"0"0,-32 0 975 0 0,33-1-774 0 0,-1 0-44 0 0,-31 2 1374 0 0,32-2-1644 0 0,-1 0 0 0 0,1 1-1 0 0,0-1 1 0 0,0 0 0 0 0,-1 1 0 0 0,1-1-1 0 0,0 1 1 0 0,0 0 0 0 0,-1-1-1 0 0,1 1-59 0 0,-14 5 525 0 0,-6 3 145 0 0,20-9-438 0 0,-1 2-44 0 0,0-1 0 0 0,1 1 0 0 0,-1-1 0 0 0,0 1 0 0 0,0-1 0 0 0,-2 1-188 0 0,4-2 4 0 0,-6 3 269 0 0,4-2-86 0 0,-1 0 0 0 0,1 1-1 0 0,-1-1 1 0 0,1 1 0 0 0,0 0 0 0 0,0 0-1 0 0,-1 0-186 0 0,-6 6 411 0 0,-9 11 690 0 0,17-18-813 0 0,-1 0-10 0 0,-4 4-45 0 0,5-3-17 0 0,1-2-7 0 0,0 0-9 0 0,0 0-34 0 0,0 0-20 0 0,0 0-2 0 0,0 0-12 0 0,0 0-49 0 0,0 0-12 0 0,2-2 19 0 0,31-16 214 0 0,-1-2 0 0 0,20-17-304 0 0,-52 37 0 0 0,23-19 114 0 0,-2 0-1 0 0,15-17-113 0 0,21-24 305 0 0,27-20-305 0 0,-23 22 116 0 0,23-20 588 0 0,76-54-704 0 0,60-43 464 0 0,-203 159-398 0 0,-1 0-1 0 0,0-2 1 0 0,-1 0 0 0 0,9-15-66 0 0,-15 21 36 0 0,-1 1-7 0 0,50-71 238 0 0,-49 68-199 0 0,-1-1 1 0 0,0 1-1 0 0,2-9-68 0 0,-8 17 39 0 0,1 0 1 0 0,0 0-1 0 0,1 0 0 0 0,0-1-39 0 0,2-2 82 0 0,0-1 0 0 0,-1 1 0 0 0,0-1 1 0 0,-1-2-83 0 0,-1 5 17 0 0,0 0 0 0 0,-1 0 0 0 0,0 0 0 0 0,-1-1 0 0 0,1-2-17 0 0,0 2 37 0 0,-1 6-33 0 0,0-1 0 0 0,-1 1 0 0 0,1 0-1 0 0,0-1 1 0 0,-1 1 0 0 0,0-1 0 0 0,1-1-4 0 0,-1-13 53 0 0,0-16 11 0 0,0 26-53 0 0,-1 4 32 0 0,-1-2-22 0 0,1 4 32 0 0,1 1 11 0 0,0 0 0 0 0,0 0 0 0 0,0 0 0 0 0,-5 9 11 0 0,-1 5-20 0 0,0 1 0 0 0,-2 11-55 0 0,-1 2 61 0 0,-6 30 67 0 0,-12 34 28 0 0,16-49-37 0 0,-2 0 0 0 0,-4 3-119 0 0,2-9 53 0 0,5-11 15 0 0,0-1 0 0 0,-2 0 1 0 0,-9 12-69 0 0,-10 11 212 0 0,-17 18-212 0 0,18-29 48 0 0,-2-2 1 0 0,-2-1-1 0 0,-1-2 1 0 0,-32 22-49 0 0,-95 84 95 0 0,83-69-62 0 0,8-4-6 0 0,28-24-1 0 0,-5 6-13 0 0,19-18-15 0 0,-27 20 2 0 0,18-17 0 0 0,16-14 0 0 0,-12 9 0 0 0,26-22 0 0 0,0 0 0 0 0,-1 0 0 0 0,1-1 0 0 0,-1 0 0 0 0,0-1 0 0 0,-4 2 0 0 0,0-1 0 0 0,6-2 0 0 0,0 0 0 0 0,0 0 0 0 0,-1-1 0 0 0,1 0 0 0 0,0 0 0 0 0,-1-1 0 0 0,-3 0 0 0 0,0-1 0 0 0,9-1 0 0 0,0 1 0 0 0,-4-3 0 0 0,1-1 0 0 0,2-3 0 0 0,5-1 0 0 0,-1 7-2 0 0,1-1 1 0 0,0 0-1 0 0,-1 1 0 0 0,1-1 1 0 0,1 1-1 0 0,-1-1 0 0 0,0 1 1 0 0,0 0-1 0 0,1 0 0 0 0,0 0 0 0 0,1-1 2 0 0,3-2-11 0 0,1 1-1 0 0,0 0 1 0 0,5-3 11 0 0,64-20-11 0 0,-56 18 11 0 0,0-1 0 0 0,0-1 0 0 0,-1 0 0 0 0,18-15 0 0 0,19-22-45 0 0,40-44 45 0 0,-15 13-19 0 0,65-72 19 0 0,-136 140 0 0 0,78-92 0 0 0,-4 5 0 0 0,-58 66 55 0 0,13-22-55 0 0,-21 28 9 0 0,1-4 46 0 0,-1-1 0 0 0,15-34-55 0 0,-14 25 30 0 0,-10 18-11 0 0,-1-1-1 0 0,-1 0 0 0 0,-1 0 1 0 0,0-4-19 0 0,11-37 50 0 0,-16 59-50 0 0,0-2 0 0 0,0 1 0 0 0,-1 0 0 0 0,1-1 0 0 0,-2 1 0 0 0,1-6 0 0 0,-1 4 11 0 0,0 5 31 0 0,1-3-20 0 0,-1 4 31 0 0,0 4 0 0 0,-1 17-47 0 0,-1 0 0 0 0,-3 11-6 0 0,-1 18-1 0 0,2-10 40 0 0,-2 0 0 0 0,-1 0 0 0 0,-9 25-39 0 0,0-15 57 0 0,-2-1 0 0 0,-22 43-57 0 0,24-59 24 0 0,-2 0 0 0 0,-1-2 1 0 0,-2 0-1 0 0,-15 16-24 0 0,-21 17 32 0 0,-4-2 0 0 0,-38 29-32 0 0,66-61 0 0 0,-44 35 11 0 0,-39 37 41 0 0,34-28 13 0 0,49-47-65 0 0,-8 3 0 0 0,30-20 0 0 0,-3 2 0 0 0,-1-1 0 0 0,0 0 0 0 0,0-1 0 0 0,-1-1 0 0 0,0-1 0 0 0,-6 2 0 0 0,3-2 0 0 0,3-1 0 0 0,-13 2 0 0 0,25-6 0 0 0,-1-1 0 0 0,0 1 0 0 0,0-1 0 0 0,0 0 0 0 0,0 0 0 0 0,1 0 0 0 0,-1-1 0 0 0,-1 0 0 0 0,-9-2 0 0 0,9 0 0 0 0,-4-5-3 0 0,9 7-5 0 0,-1-1-34 0 0,1-5 31 0 0,0 0 11 0 0,0 6-1 0 0,2 1 1 0 0,-1-1-1 0 0,0 0 0 0 0,0 1 0 0 0,0-1 1 0 0,0 1-1 0 0,0-1 0 0 0,0 1 0 0 0,1-1 1 0 0,-1 1-1 0 0,0-1 0 0 0,0 0 0 0 0,1 1 0 0 0,-1-1 1 0 0,2-1-6 0 0,0 0 0 0 0,0 0-1 0 0,1 0 1 0 0,-1 0 0 0 0,0 1-1 0 0,1-1 1 0 0,-1 1 0 0 0,1-1-1 0 0,2 0 7 0 0,28-10 6 0 0,-9 4-19 0 0,34-15-10 0 0,-29 13 13 0 0,-1-2 0 0 0,-1 0 0 0 0,1-3 10 0 0,38-27-52 0 0,46-40 52 0 0,-48 34-12 0 0,7-3 12 0 0,-4 3 0 0 0,42-39 0 0 0,-59 39 0 0 0,-2-4 0 0 0,-2-1 0 0 0,4-11 0 0 0,-23 28 0 0 0,-1 0 0 0 0,-2-1 0 0 0,13-30 0 0 0,-11 11 61 0 0,4-18-61 0 0,-19 44 37 0 0,-2-1 1 0 0,-1 1-1 0 0,0-15-37 0 0,-3 22 81 0 0,1-1 0 0 0,2-3-81 0 0,0 2-199 0 0,2-17 199 0 0,-9 37 1 0 0,0-3-3 0 0,-3 5 4 0 0,2-14 8 0 0,-1 8 32 0 0,0 3-20 0 0,1 6-21 0 0,0 0 0 0 0,0 0 0 0 0,0 0 1 0 0,0 0-1 0 0,0 0 0 0 0,0 0 0 0 0,0 0 0 0 0,0 0 0 0 0,0 0 1 0 0,0 0-1 0 0,0 0 0 0 0,0 0 0 0 0,0 0 0 0 0,0 0 1 0 0,0 0-1 0 0,0 0 0 0 0,0 0 0 0 0,0 0 0 0 0,0 0 1 0 0,0 0-1 0 0,0 0 0 0 0,0 0 0 0 0,0 0 0 0 0,0 0 0 0 0,0 0 1 0 0,0 0-1 0 0,0 0 0 0 0,0 0 0 0 0,-1 0 0 0 0,1 0 1 0 0,0 0-1 0 0,0 0 0 0 0,0 0 0 0 0,0 0 0 0 0,0 0 0 0 0,0 0-1 0 0,-4 11 10 0 0,1 0-1 0 0,0 0 1 0 0,0 1-1 0 0,1-1 0 0 0,0 2-9 0 0,0-1 44 0 0,0 0 0 0 0,-2 4-44 0 0,-24 79 92 0 0,-5-2 1 0 0,-13 24-93 0 0,24-70 33 0 0,-2 0 0 0 0,-2-2 0 0 0,-2 0 1 0 0,-2-2-1 0 0,-8 5-33 0 0,8-12 23 0 0,-1-2 1 0 0,-2-1-1 0 0,-6 2-23 0 0,15-15 20 0 0,-1-2 0 0 0,-1 0 0 0 0,0-2 0 0 0,-1-1 0 0 0,-6 2-20 0 0,-141 64 75 0 0,128-61-75 0 0,9-4 64 0 0,28-12-64 0 0,0 0 0 0 0,1-1-11 0 0,47-14-102 0 0,-20 2 100 0 0,-1-1 0 0 0,1-1 0 0 0,12-10 13 0 0,48-41-34 0 0,-51 40 31 0 0,43-42 3 0 0,-21 18 0 0 0,97-89 0 0 0,-54 48 0 0 0,-33 28 36 0 0,-3-2 0 0 0,49-68-36 0 0,-88 103 52 0 0,8-15-52 0 0,-11 16 23 0 0,0 1 59 0 0,-1-1 1 0 0,3-10-83 0 0,-3 5 150 0 0,-6 15 117 0 0,5-15-267 0 0,-11 24 93 0 0,0 0 0 0 0,-1 0 0 0 0,0 0 1 0 0,0 0-1 0 0,0-1 0 0 0,0-5-93 0 0,-1 11 19 0 0,0 1 0 0 0,0-1 0 0 0,0 1 0 0 0,0-1 0 0 0,-1 1-1 0 0,1-1 1 0 0,0 1 0 0 0,0-1 0 0 0,0 1 0 0 0,0 0 0 0 0,-1-1 0 0 0,1 1 0 0 0,0-1 0 0 0,-1 1-1 0 0,1-1 1 0 0,0 1 0 0 0,-1 0 0 0 0,1-1-19 0 0,0 1 10 0 0,-1 0 0 0 0,1 0 0 0 0,0 0 0 0 0,-1-1 0 0 0,1 1-1 0 0,0 0 1 0 0,-1 0 0 0 0,1 0 0 0 0,0 0 0 0 0,-1 0 0 0 0,1 0 0 0 0,0 0 0 0 0,-1 0-1 0 0,1 0 1 0 0,0 0 0 0 0,-1 0 0 0 0,1 0 0 0 0,0 0 0 0 0,-1 1 0 0 0,1-1 0 0 0,0 0-10 0 0,-2 1 11 0 0,0 0 1 0 0,1 0-1 0 0,-1 0 1 0 0,1 0-1 0 0,0 0 1 0 0,-1 0 0 0 0,1 0-1 0 0,0 0-11 0 0,-10 12-768 0 0,0 0 1 0 0,2 1-1 0 0,-1 0 0 0 0,-6 14 768 0 0,14-24-121 0 0,-5 9-1375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47.77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108 2156 4319 0 0,'0'0'198'0'0,"-1"1"-17"0"0,-31 33 310 0 0,30-33-14 0 0,2 2 16 0 0,-3 7-18 0 0,3-8-90 0 0,0-2-38 0 0,0 0-10 0 0,0 0-5 0 0,0 0-17 0 0,0 0-10 0 0,0 0-1 0 0,0 0 3 0 0,0 0 10 0 0,0 0 3 0 0,0 0 0 0 0,0 0 6 0 0,0 0 20 0 0,0 0 8 0 0,0 0 4 0 0,0-2 1 0 0,2-5-144 0 0,2-5 260 0 0,-1 0 0 0 0,0 0 0 0 0,0-9-475 0 0,2-10 578 0 0,-3 24-438 0 0,-1 0 0 0 0,0 0 0 0 0,0 0-1 0 0,-1-2-139 0 0,0-57 832 0 0,1 34 429 0 0,-4-24-1261 0 0,3 54 30 0 0,0-7 74 0 0,-2-12 701 0 0,2-18-805 0 0,1 19 675 0 0,-2-13-675 0 0,0 0 317 0 0,3-18-140 0 0,2 1 0 0 0,2-1 0 0 0,2 2 0 0 0,3-1 0 0 0,2 1 0 0 0,4-5-177 0 0,-4 18 141 0 0,2 0 0 0 0,2 1 1 0 0,14-22-142 0 0,-9 21 181 0 0,2 1 0 0 0,2-1-181 0 0,-15 23 75 0 0,1 1-1 0 0,11-10-74 0 0,-7 6 179 0 0,5-5-179 0 0,4-6 296 0 0,11-7-296 0 0,-19 18 96 0 0,-1 2 33 0 0,1 0 0 0 0,0 2 0 0 0,7-4-129 0 0,58-31 357 0 0,-60 38-274 0 0,0 0 0 0 0,1 1-1 0 0,4-1-82 0 0,-14 6 48 0 0,81-26 176 0 0,-56 16-97 0 0,1 3 0 0 0,0 1 0 0 0,35-3-127 0 0,-40 9 122 0 0,0 2-1 0 0,0 1 1 0 0,15 3-122 0 0,37 1 166 0 0,-14-3-42 0 0,-17 1 45 0 0,54-7-169 0 0,-34 0 183 0 0,44 4-183 0 0,-69 2 20 0 0,33 2 32 0 0,43 9-52 0 0,-47-3 12 0 0,213 12-12 0 0,-284-21 0 0 0,114 10 32 0 0,-1 4 0 0 0,39 14-32 0 0,-60-11 24 0 0,56 0-24 0 0,-71-9 40 0 0,469 39-40 0 0,-356-40 42 0 0,-52-3-20 0 0,-75-4 40 0 0,17-4-62 0 0,-34 1 2 0 0,263-29 1 0 0,-251 24 5 0 0,162-10 87 0 0,-105 10-62 0 0,26-8-33 0 0,1 2 53 0 0,-69 8-53 0 0,186-11 64 0 0,25 12-64 0 0,69-1 0 0 0,-76 10 0 0 0,-163 0 0 0 0,-56-2 0 0 0,101 1 0 0 0,-11-4 69 0 0,108 1-74 0 0,-165 5 5 0 0,28 0 0 0 0,-1-6 0 0 0,116 2 0 0 0,-26 0 0 0 0,-115-2 0 0 0,461-16 64 0 0,-222-11-64 0 0,-207 16 0 0 0,-3 1 0 0 0,192-16 0 0 0,-260 24 0 0 0,-7 1 0 0 0,1-3 0 0 0,61-8 0 0 0,56-8 0 0 0,116-10 64 0 0,-223 22-20 0 0,65-16-44 0 0,-11 2 20 0 0,-101 20-20 0 0,186-25 11 0 0,-85 10 42 0 0,-59 8-53 0 0,75-12 0 0 0,11-3 49 0 0,-54 8-34 0 0,186-33-14 0 0,-181 32 9 0 0,65-2 43 0 0,-79 11-53 0 0,6 1 0 0 0,15 4 0 0 0,91 3 0 0 0,-103 1 0 0 0,158 6 64 0 0,-26-3-64 0 0,-198-3 8 0 0,344-7 101 0 0,-121-2-98 0 0,-165 7 29 0 0,5 0-16 0 0,-30 0 26 0 0,12-1-36 0 0,-19 0-15 0 0,16 2 1 0 0,1 1 12 0 0,52-10 44 0 0,-27 2-59 0 0,139-10 67 0 0,-121 6-39 0 0,40-1 14 0 0,-91 8-4 0 0,-12 0 5 0 0,208-13 13 0 0,-194 15-53 0 0,57 6 0 0 0,22 0 0 0 0,-52-3 0 0 0,27-2 0 0 0,52-9 0 0 0,72-3 0 0 0,-195 13 0 0 0,168-9 0 0 0,-122 5 0 0 0,34-3 0 0 0,-79 4 0 0 0,46 3 0 0 0,-19 1 0 0 0,1-1 0 0 0,51 8 0 0 0,-70-4 0 0 0,8-3 0 0 0,9 1 0 0 0,3-1 0 0 0,51 4 0 0 0,-55-1 0 0 0,11 1 0 0 0,-36-2 0 0 0,-26-1 0 0 0,15 2 0 0 0,14 2 0 0 0,38-3 0 0 0,-37 0 0 0 0,18-4 0 0 0,-1 1 0 0 0,-47 1 0 0 0,48 1 0 0 0,-32 0 0 0 0,36 5 0 0 0,-17-1 0 0 0,-12 0 0 0 0,45 11 0 0 0,-45-7 0 0 0,42 2 0 0 0,-38-7 0 0 0,171 7 0 0 0,-194-10 0 0 0,11 2 0 0 0,-11 0 0 0 0,12-1 0 0 0,-19-2 0 0 0,0 1 0 0 0,1 1 0 0 0,8 2 0 0 0,-2 0 0 0 0,-17-3 0 0 0,0 1 0 0 0,0-1 0 0 0,9 4 0 0 0,-3 1 0 0 0,-2 0 2 0 0,-1 1 0 0 0,-1 0-1 0 0,0 1 1 0 0,0 0 0 0 0,0 0 0 0 0,6 8-2 0 0,-5-5 17 0 0,1-1 0 0 0,-1 0 0 0 0,3 0-17 0 0,15 12 55 0 0,-24-17-50 0 0,0 1-1 0 0,-1 0 0 0 0,4 3-4 0 0,6 8-2 0 0,5 6 2 0 0,-1 0 0 0 0,-1 2 0 0 0,-1 0 0 0 0,-1 1 0 0 0,0 3 0 0 0,-5-9 0 0 0,-2 1 0 0 0,0 1 0 0 0,-1-1 0 0 0,-1 1 0 0 0,2 13 0 0 0,-5-10 21 0 0,-1 1 1 0 0,-1 0-1 0 0,-1 25-21 0 0,-3-20 0 0 0,0 0 0 0 0,-1 0 0 0 0,2 1 0 0 0,1 16 0 0 0,-2 1 0 0 0,-5 16 0 0 0,5-49 0 0 0,1-9 0 0 0,-5 15 0 0 0,-3 23 64 0 0,8-38-64 0 0,0 0 0 0 0,-1 0 0 0 0,0 3 0 0 0,-5 17 0 0 0,0 4 0 0 0,5-22 0 0 0,1-2 0 0 0,-1 0 0 0 0,0 0 0 0 0,-3 6 0 0 0,-2 8-33 0 0,-3 0 2 0 0,-1 5 20 0 0,9-22-31 0 0,-3 5 19 0 0,4-7-36 0 0,1-2-6 0 0,1 0 60 0 0,-1-1 0 0 0,1 1 0 0 0,0 0 0 0 0,0 0 0 0 0,-1-1 0 0 0,1 1 0 0 0,0 0 0 0 0,0-1-1 0 0,-1 1 1 0 0,1-1 0 0 0,0 1 0 0 0,-1-1 0 0 0,1 0 5 0 0,1-1-10 0 0,3 0-5 0 0,12-11-42 0 0,-13 9 50 0 0,1-1 0 0 0,-1 0 0 0 0,1 0 0 0 0,-1 0-1 0 0,-1-1 1 0 0,1 1 0 0 0,-1-1 0 0 0,0 0 0 0 0,0 0 0 0 0,0-2 7 0 0,5-15-55 0 0,-1 0 0 0 0,0-5 55 0 0,0 1-71 0 0,3-13 6 0 0,1-25 65 0 0,1-6-127 0 0,-9 55 127 0 0,-1-1 0 0 0,-1 1 0 0 0,0 0 0 0 0,-1-4 0 0 0,-6-66 0 0 0,4 64 0 0 0,-3-12-21 0 0,-2 0-1 0 0,0 0 1 0 0,-3 1 21 0 0,2 7 0 0 0,-2 0 0 0 0,-1 0 0 0 0,-1 1 0 0 0,-1 1 0 0 0,-7-9 0 0 0,6 14 0 0 0,0 0 0 0 0,-12-11 0 0 0,-6-8 0 0 0,26 32 0 0 0,0 0 0 0 0,0 0 0 0 0,0 0 0 0 0,-1 1 0 0 0,-1-1 0 0 0,0 1 0 0 0,1-1 0 0 0,0 0 0 0 0,1 0 0 0 0,-4-4 0 0 0,3 3 11 0 0,0 0-1 0 0,-1 0 1 0 0,0 1 0 0 0,0 0-1 0 0,-5-3-10 0 0,1 1 6 0 0,0-1-1 0 0,-3-3-5 0 0,3 1 0 0 0,-1 0 0 0 0,0 1 0 0 0,0 1 0 0 0,-1 1 0 0 0,-1 0 0 0 0,-6-3 0 0 0,-56-20 0 0 0,-1 0 0 0 0,67 27 0 0 0,0 0-1 0 0,0 1 1 0 0,-3-1 0 0 0,-23-7 12 0 0,2 0 15 0 0,0 1 0 0 0,-16-1-27 0 0,-21-6-1 0 0,14 3 65 0 0,-42-4-64 0 0,52 8 0 0 0,28 6 0 0 0,0 0 0 0 0,-6 1 0 0 0,12 1 0 0 0,-85-6 0 0 0,-2 5 0 0 0,-133 6 64 0 0,182-5-64 0 0,-16-4 0 0 0,21 2 0 0 0,-89-12 0 0 0,91 10 0 0 0,-11 1 0 0 0,-13-1 0 0 0,17 1 0 0 0,20 3 0 0 0,-14-4 0 0 0,40 5 0 0 0,-84-16 0 0 0,-40-14 0 0 0,88 20 0 0 0,-24-2 0 0 0,-13-2 0 0 0,58 10 0 0 0,0 2 0 0 0,0 0 0 0 0,-5 1 0 0 0,-49-7 0 0 0,-115 7 2 0 0,136 2 8 0 0,33 0 41 0 0,8-1-48 0 0,0 1 0 0 0,0 1 0 0 0,-2 1-3 0 0,-4 0 0 0 0,-1 0 0 0 0,1-1 0 0 0,-1-1 0 0 0,-15-3 0 0 0,17 3 0 0 0,0 0 0 0 0,0 1 0 0 0,0 0 0 0 0,0 2 0 0 0,-3 1 0 0 0,-28 3 0 0 0,-9 2 0 0 0,-47 14 0 0 0,99-22 0 0 0,-290 80 53 0 0,191-48-42 0 0,-65 18-11 0 0,148-45 0 0 0,-1-2 0 0 0,0 0 0 0 0,0-1 0 0 0,-8-2 0 0 0,-27 5 0 0 0,9-2 0 0 0,20-2 0 0 0,-6 2 0 0 0,14-1 0 0 0,0-2 0 0 0,-7 0 0 0 0,5-1 0 0 0,-16 4 0 0 0,-208 21 0 0 0,193-26 0 0 0,33 0 0 0 0,0 1 0 0 0,-7 2 0 0 0,9-1 0 0 0,-1-1 0 0 0,-1 0 0 0 0,-10-1 0 0 0,-19 0 0 0 0,-8 1 0 0 0,-14 3 0 0 0,35-2 0 0 0,-23-2 0 0 0,-22 1 0 0 0,61 0 0 0 0,-11-1 0 0 0,12 0 0 0 0,-14 1 0 0 0,-10 0 0 0 0,-25-3 0 0 0,-12 0 0 0 0,13 0 0 0 0,41 2 0 0 0,3 1 0 0 0,-7 1 0 0 0,-26 1 0 0 0,-17-3 0 0 0,9 0 0 0 0,-66 7 0 0 0,-2 1 0 0 0,-6-2 0 0 0,1 3 0 0 0,74-3 0 0 0,0 2 72 0 0,-8 4-72 0 0,22-3-8 0 0,-14-1 8 0 0,18-1 11 0 0,-15 4-11 0 0,22-4 18 0 0,-1-1 0 0 0,1-2 0 0 0,-25-2-18 0 0,-40 3-1 0 0,-15 7 1 0 0,-64 5 0 0 0,135-11 0 0 0,32-2 0 0 0,-1-1 0 0 0,-6-1 0 0 0,-16 1 0 0 0,-16 3 0 0 0,28-2 0 0 0,-1-1 0 0 0,1-1 0 0 0,-23-3 0 0 0,-93-9 0 0 0,72 5 0 0 0,40 3 0 0 0,0 1 0 0 0,0 1 0 0 0,0 2 0 0 0,-1 1 0 0 0,-191 20 0 0 0,149-16 0 0 0,54-4 0 0 0,1 0 0 0 0,-13 5 0 0 0,12-3 0 0 0,-1-1 0 0 0,-4 0 0 0 0,-6 0 0 0 0,-19 0 0 0 0,36-2 0 0 0,0 0 0 0 0,-10 3 0 0 0,7-2 0 0 0,-11 1 0 0 0,5-1 0 0 0,0 1 0 0 0,-3 2 0 0 0,4-1 0 0 0,-1-1 0 0 0,-3 0 0 0 0,3-1 0 0 0,-21 5 0 0 0,16-3 0 0 0,16-1 0 0 0,1-1 0 0 0,-4 3 0 0 0,-17 3 0 0 0,-69 15 0 0 0,10-1 0 0 0,48-13 0 0 0,-4 4 0 0 0,38-10 0 0 0,-53 11 0 0 0,-12 0 0 0 0,69-13 0 0 0,-39 6 0 0 0,-24 4 0 0 0,38-6 0 0 0,20-4 0 0 0,0 0 0 0 0,-4 2 0 0 0,-78 23 0 0 0,85-23 0 0 0,-123 32-64 0 0,116-31 64 0 0,-1-1 0 0 0,1 0 0 0 0,-3 0 0 0 0,-10 1 0 0 0,23-3 0 0 0,-19 1 0 0 0,19-2 0 0 0,1 1 0 0 0,-18 3 0 0 0,11-2 0 0 0,-22 2 0 0 0,5 0 0 0 0,8-3 0 0 0,14-2 0 0 0,0-1 0 0 0,-12 0 0 0 0,1 1 0 0 0,-1 0 0 0 0,-3 2 0 0 0,-24-2 0 0 0,25 1 0 0 0,-1 1 0 0 0,1 1 0 0 0,-14 2 0 0 0,-10 2 0 0 0,19-3 0 0 0,-13 5 0 0 0,-2 0 0 0 0,16-4 0 0 0,2-1 0 0 0,1 0 0 0 0,-2-1 0 0 0,-23 2 0 0 0,-28 6 0 0 0,-68 9 0 0 0,104-14 0 0 0,-21 7 0 0 0,7-1 0 0 0,-156 37 0 0 0,176-40 0 0 0,11-3 0 0 0,-14 5 0 0 0,-10 4 0 0 0,15-4 0 0 0,0 0 0 0 0,-9 5 0 0 0,0-3 0 0 0,0-1 0 0 0,-1-2 0 0 0,0-1 0 0 0,-24 0 0 0 0,24-6 0 0 0,-32-2 0 0 0,28 0 0 0 0,-13 2 0 0 0,17 1 0 0 0,-36-2 0 0 0,46-2-59 0 0,-3 3 59 0 0,4-1-5 0 0,-5-1 5 0 0,-72-3 0 0 0,-8 0 0 0 0,1-2 0 0 0,50-1-27 0 0,0-3 1 0 0,-1-2 26 0 0,21 5-12 0 0,20 3 13 0 0,-11-3-1 0 0,-13-3 0 0 0,20 4 0 0 0,-3-1 0 0 0,-104-34 0 0 0,73 21 0 0 0,38 12 333 0 0,-13-4-91 0 0,-19-2-242 0 0,29 6-591 0 0,-37-9 575 0 0,14 5 16 0 0,0 3 0 0 0,0 1 0 0 0,-7 3 0 0 0,-104-9 0 0 0,56 6 0 0 0,-9 5 0 0 0,19-3 0 0 0,-1 1 0 0 0,10-2 0 0 0,-33 7 0 0 0,-127-2 0 0 0,58-13 0 0 0,136 10 0 0 0,-2-2 0 0 0,16 2 0 0 0,0 2 0 0 0,-18 1 0 0 0,-23 1 0 0 0,-19-5 0 0 0,6 1 0 0 0,-131-16 0 0 0,180 16 0 0 0,-55-10 0 0 0,32 5 0 0 0,-10 1 0 0 0,-21 0 0 0 0,-43-2 0 0 0,-22 1 0 0 0,13 1 0 0 0,63 2 0 0 0,23 1 0 0 0,-116-8 0 0 0,-91 12 0 0 0,135 2 0 0 0,-27 5 0 0 0,-82 14 0 0 0,124-12-5 0 0,0-5-1 0 0,-4-5 6 0 0,111 2-14 0 0,-40-4-6 0 0,-1 3 1 0 0,-48 6 19 0 0,-10 10-53 0 0,-102 27 53 0 0,-85 40-75 0 0,246-66 87 0 0,-6 0-61 0 0,2 3 1 0 0,-11 7 48 0 0,30-10-42 0 0,1-1-47 0 0,-9 7 89 0 0,15-6-9 0 0,-27 15-110 0 0,-35 27 119 0 0,72-46 0 0 0,0-1 0 0 0,0-1 0 0 0,-15 5 0 0 0,13-6 0 0 0,-6 4 0 0 0,22-10 0 0 0,0-1 0 0 0,0 0 0 0 0,-4 1 0 0 0,-4 1-14 0 0,7-3 9 0 0,1 1 0 0 0,0 0 0 0 0,0 0 0 0 0,0 0 0 0 0,0 1 0 0 0,0 0 0 0 0,0 0 0 0 0,1 0 0 0 0,-1 0 0 0 0,1 1 5 0 0,0-1 0 0 0,-15 11 0 0 0,-3 6 0 0 0,-2-1 0 0 0,-5 8 0 0 0,4-4 0 0 0,13-12 0 0 0,-30 18 0 0 0,37-26 0 0 0,-14 13 0 0 0,4-5 0 0 0,8-5 0 0 0,0-1 0 0 0,0 1 0 0 0,1 0 0 0 0,0 0 0 0 0,-1 2 0 0 0,-45 47 0 0 0,-2 3-64 0 0,47-48 64 0 0,4-5 0 0 0,-11 28 0 0 0,11-20 0 0 0,-3 13-11 0 0,6-23 4 0 0,-1 0 0 0 0,1-1-1 0 0,0 1 1 0 0,0 0-1 0 0,0 0 1 0 0,0 0-1 0 0,0 1 8 0 0,1 6-1 0 0,-1 4 1 0 0,8 30 0 0 0,-5-29 0 0 0,4 9-18 0 0,2-2 1 0 0,0 1-1 0 0,8 12 18 0 0,16 28-11 0 0,-28-53 11 0 0,0 1 0 0 0,-1 0 0 0 0,0 1 0 0 0,0-2 0 0 0,-1 0 0 0 0,2 0 0 0 0,0-1 0 0 0,0 2 0 0 0,8 12 0 0 0,-2 0 0 0 0,9 24 0 0 0,-4-7 0 0 0,-9-23 0 0 0,-1 0 0 0 0,1 7 0 0 0,7 22 0 0 0,4-3 0 0 0,-15-33 0 0 0,-1-3 0 0 0,1 0 0 0 0,0 0 0 0 0,3 6 0 0 0,1 1 0 0 0,0-1 0 0 0,-2-2-11 0 0,-4-9-42 0 0,-3-4 0 0 0,-9-10 41 0 0,9 8 13 0 0,1 0-1 0 0,-12-19 3 0 0,2 5-37 0 0,2-1 1 0 0,-5-11 33 0 0,-2-13-64 0 0,-10-44 64 0 0,14 35 0 0 0,-1-26 0 0 0,10 60 6 0 0,2 10-20 0 0,-1-1 0 0 0,2 0 0 0 0,-1 0 0 0 0,1 0 0 0 0,1-4 14 0 0,2-40 0 0 0,0 11 0 0 0,-1-37-40 0 0,0 22 16 0 0,4 0 24 0 0,-2 23 0 0 0,-1 17-22 0 0,0 1 0 0 0,1-1 0 0 0,1 0 22 0 0,0-1-38 0 0,0 0-1 0 0,-1-5 39 0 0,0 5-73 0 0,0 0-1 0 0,1 1 1 0 0,1-1-1 0 0,1 1 0 0 0,3-7 74 0 0,1 1-270 0 0,1 0 0 0 0,1 1 0 0 0,5-6 270 0 0,-10 17-277 0 0,1 0 0 0 0,0 1 1 0 0,0 0-1 0 0,1 0 0 0 0,0 1 0 0 0,1 0 1 0 0,0 0 276 0 0,-7 7-345 0 0,0-1 0 0 0,1 1 1 0 0,-1 0-1 0 0,0-1 345 0 0,21-3-1715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59.690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0 9 6103 0 0,'0'0'275'0'0,"0"0"-2"0"0,1-2-73 0 0,0-4 1872 0 0,1 5 3836 0 0,1 6-903 0 0,0 1-6991 0 0,3 10 2290 0 0,-1 0 0 0 0,0 0 0 0 0,-1 0 0 0 0,-1 1-1 0 0,0 2-303 0 0,0 2 174 0 0,29 178 826 0 0,-16-98-664 0 0,-12-60-69 0 0,0 20-267 0 0,0 2 129 0 0,-3-41-89 0 0,0 17-40 0 0,-2-10 18 0 0,2 1 0 0 0,3 9-18 0 0,-2-22 0 0 0,-1-5-57 0 0,-1-10-235 0 0,0-2-80 0 0,0 0-11 0 0,0 0-157 0 0,0 0-656 0 0,0-2-290 0 0,0-8-60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0.035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39 0 6447 0 0,'-1'2'499'0'0,"-3"2"-302"0"0,0-1 0 0 0,1 1 0 0 0,-1 0 1 0 0,1 0-1 0 0,0 1 0 0 0,1-1 0 0 0,-1 1 0 0 0,1-1 0 0 0,-1 3-197 0 0,1-2 373 0 0,1 0 0 0 0,0 1 0 0 0,0-1 0 0 0,1 1 0 0 0,-1 0 0 0 0,1 1-373 0 0,0 3 357 0 0,0 1-23 0 0,0 1-1 0 0,1 0 0 0 0,0-1 1 0 0,1 1-1 0 0,1-1 0 0 0,0 1 1 0 0,0-1-1 0 0,1 0 1 0 0,0 0-1 0 0,1-1 0 0 0,0 1 1 0 0,1-1-1 0 0,0 0-333 0 0,15 21 646 0 0,2-1 0 0 0,1-1 0 0 0,11 9-646 0 0,-30-32 91 0 0,3 3 11 0 0,1 0 0 0 0,-1-1 0 0 0,2 0 1 0 0,-1-1-1 0 0,1 1 0 0 0,0-2 0 0 0,0 0 0 0 0,1 0 1 0 0,0 0-1 0 0,0-2 0 0 0,0 1 0 0 0,0-1 0 0 0,1-1 1 0 0,7 1-103 0 0,-9-2 80 0 0,0-1 0 0 0,0 0 0 0 0,0 0 1 0 0,0-1-1 0 0,0-1 0 0 0,9-1-80 0 0,-13 1 34 0 0,1 0 0 0 0,-1-1 0 0 0,0 0 0 0 0,0 0 0 0 0,0-1 0 0 0,0 1 0 0 0,0-1-1 0 0,0-1 1 0 0,-1 1 0 0 0,0-1 0 0 0,1 0-34 0 0,4-5 47 0 0,0 0-1 0 0,-1-1 0 0 0,0 0 1 0 0,-1-1-1 0 0,0 0 1 0 0,0 0-1 0 0,-1 0 1 0 0,3-10-47 0 0,7-17-386 0 0,-1 0-1 0 0,-1-7 387 0 0,-1 3-1216 0 0,-1 6 165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6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0 421 7367 0 0,'0'0'568'0'0,"0"0"-280"0"0,2-2 214 0 0,38-47 2413 0 0,-3-2 0 0 0,27-50-2915 0 0,-59 93 88 0 0,-1 2-13 0 0,0 0 0 0 0,-1 0 1 0 0,0-1-1 0 0,0 1 1 0 0,-1-1-1 0 0,2-4-75 0 0,3-19 170 0 0,-1 4 87 0 0,1-11-257 0 0,-6 32 43 0 0,-1 0 1 0 0,1-1 0 0 0,-1 1-1 0 0,-1-5-43 0 0,1 8 9 0 0,0 0 0 0 0,-1 0 1 0 0,0 1-1 0 0,1-1 0 0 0,-1 0 0 0 0,0 0 0 0 0,0 0-9 0 0,-2-5 39 0 0,3 6-22 0 0,-1 0 0 0 0,1 1 0 0 0,-1-1-1 0 0,1 0 1 0 0,-1 0 0 0 0,0 0 0 0 0,0 0-1 0 0,1 0 1 0 0,-1 1 0 0 0,0-1 0 0 0,0 0-1 0 0,0 1 1 0 0,0-1 0 0 0,0 0 0 0 0,0 1-17 0 0,0-1 12 0 0,0 1-3 0 0,0-1-1 0 0,1 1 0 0 0,-1 0 1 0 0,0 0-1 0 0,1 0 0 0 0,-1-1 1 0 0,0 1-1 0 0,1 0 0 0 0,-1 0 1 0 0,0 0-1 0 0,0 0 0 0 0,1 0 1 0 0,-1 0-1 0 0,0 0 0 0 0,1 0 1 0 0,-1 1-1 0 0,0-1 0 0 0,0 0-8 0 0,-2 1 26 0 0,-2 0-21 0 0,-1 0 1 0 0,1 0-1 0 0,-1 1 0 0 0,1 0 0 0 0,-1 0 0 0 0,1 1 0 0 0,0-1 1 0 0,0 1-1 0 0,0 0 0 0 0,0 0 0 0 0,1 1 0 0 0,-1-1 0 0 0,1 1 0 0 0,0 0 1 0 0,0 1-1 0 0,0-1 0 0 0,1 1 0 0 0,-1-1 0 0 0,1 1-5 0 0,-6 11 11 0 0,0-1 0 0 0,1 1 0 0 0,1 1-1 0 0,1-1 1 0 0,-3 11-11 0 0,7-18 0 0 0,0 1 0 0 0,0-1 0 0 0,1 1 0 0 0,0 0 0 0 0,0-1 0 0 0,1 1 0 0 0,0 0 0 0 0,2 5 0 0 0,0-1 0 0 0,0 0 0 0 0,2 0 0 0 0,-1 0 0 0 0,2-1 0 0 0,3 9 0 0 0,-5-16 7 0 0,0 0 0 0 0,1 0 0 0 0,0-1 0 0 0,0 1 0 0 0,0-1 0 0 0,0 1 0 0 0,1-1 0 0 0,0-1 0 0 0,0 1 0 0 0,1-1 0 0 0,-1 1-1 0 0,1-2 1 0 0,0 1 0 0 0,0-1 0 0 0,0 0 0 0 0,0 0 0 0 0,0 0 0 0 0,1-1 0 0 0,0 0 0 0 0,1 0-7 0 0,-2-1 5 0 0,0 0 1 0 0,0 0-1 0 0,1 0 0 0 0,-1-1 0 0 0,0 0 1 0 0,0 0-1 0 0,2-1-5 0 0,-5 0-123 0 0,0 1 0 0 0,1-1 0 0 0,-1 0 0 0 0,0 0-1 0 0,0 0 1 0 0,0 0 0 0 0,0 0 0 0 0,0-1 0 0 0,0 1 0 0 0,-1-1 0 0 0,1 0 0 0 0,0 0-1 0 0,-1 0 1 0 0,3-2 123 0 0,4-8-1428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1.31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17 816 5151 0 0,'0'3'234'0'0,"0"20"494"0"0,-1 0 1 0 0,-3 13-729 0 0,3-21 951 0 0,-4 12 395 0 0,5-24-994 0 0,0-2-311 0 0,-1 0-1 0 0,1-1 1 0 0,0 1-1 0 0,0 0 0 0 0,0-1 1 0 0,0 1-1 0 0,-1 0 1 0 0,1-1-1 0 0,0 1 0 0 0,-1-1 1 0 0,1 1-1 0 0,0 0 1 0 0,-1-1-41 0 0,0 2 94 0 0,0 0 217 0 0,1-2 28 0 0,0 0 11 0 0,0 0 2 0 0,0 0-4 0 0,0 0-16 0 0,0 0-4 0 0,0-2 0 0 0,1-19 73 0 0,0 1 0 0 0,2 0-1 0 0,1-3-400 0 0,15-63 547 0 0,-3 14-224 0 0,40-160 395 0 0,-31 136-581 0 0,-15 53-82 0 0,29-104 206 0 0,-26 112 6 0 0,0 0-1 0 0,12-18-266 0 0,-23 49 76 0 0,4-3 16 0 0,-4 5-1 0 0,0 2-79 0 0,0 1 1 0 0,-1-1 0 0 0,1 0-1 0 0,0 1 1 0 0,0 0-1 0 0,0-1 1 0 0,0 1-1 0 0,0 0 1 0 0,-1 0-1 0 0,1 0 1 0 0,0 0-1 0 0,-1 0 1 0 0,1 0 0 0 0,-1 0-1 0 0,1 1 1 0 0,-1-1-1 0 0,1 1 1 0 0,-1-1-1 0 0,1 2-12 0 0,2 3 26 0 0,1 1 0 0 0,-1 0-1 0 0,0 0 1 0 0,0 1-26 0 0,26 59 88 0 0,-3 1 0 0 0,0 10-88 0 0,-3-8-4 0 0,19 33 4 0 0,36 64 58 0 0,-29-75-47 0 0,-36-69-11 0 0,0-2 0 0 0,2 0-1 0 0,1 0 1 0 0,-12-15 0 0 0,1 0 0 0 0,1-1 0 0 0,1 2 0 0 0,4 2 0 0 0,-10-9 0 0 0,-1 1 0 0 0,0 0 0 0 0,1-1 0 0 0,-1 1 0 0 0,0-1 0 0 0,1 0 0 0 0,-1 1 0 0 0,1-1 0 0 0,0 0 0 0 0,-1 0 0 0 0,1 0 0 0 0,-1 0 0 0 0,1 0 0 0 0,-1 0 0 0 0,1-1 0 0 0,-1 1 0 0 0,1-1 0 0 0,0 1 0 0 0,-1-1 3 0 0,0 1-1 0 0,0 0 0 0 0,0-1 1 0 0,0 1-1 0 0,0-1 1 0 0,0 0-1 0 0,0 1 0 0 0,-1-1 1 0 0,1 0-1 0 0,1 0-2 0 0,-1-1 28 0 0,1-1 0 0 0,-1 1 0 0 0,0 0 0 0 0,1-1 0 0 0,-1 1 0 0 0,0-1-1 0 0,0 1 1 0 0,-1-1 0 0 0,1 0 0 0 0,0 1 0 0 0,-1-1 0 0 0,0-3-28 0 0,1-7 160 0 0,-1 1 0 0 0,0-4-160 0 0,0 11 35 0 0,-7-77 496 0 0,0-7-130 0 0,5-27-228 0 0,6 0 0 0 0,5-3-173 0 0,-4 83 0 0 0,2 2 0 0 0,2-1 0 0 0,1 0 0 0 0,-6 21 10 0 0,1-1-1 0 0,1 1 0 0 0,0 1 1 0 0,1-1-1 0 0,1 1 0 0 0,0 0 1 0 0,0 1-1 0 0,2-1-9 0 0,-3 5 32 0 0,-5 7-141 0 0,-2 1-297 0 0,0 0-100 0 0,0 0-20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1.761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299 0 2759 0 0,'0'0'380'0'0,"0"0"555"0"0,0 0 244 0 0,0 0 49 0 0,-1 2-60 0 0,-7 6-176 0 0,-1 0-1 0 0,0 0 1 0 0,-4 3-992 0 0,2-3 677 0 0,1 1 0 0 0,0 0 0 0 0,1 1-677 0 0,-1 1 413 0 0,1 1 0 0 0,1-1 0 0 0,0 2-1 0 0,0-1 1 0 0,-1 5-413 0 0,-20 44 531 0 0,3 2 0 0 0,2 1-1 0 0,4 1 1 0 0,2 1 0 0 0,3 0-1 0 0,-1 27-530 0 0,6-9 464 0 0,1 78-464 0 0,9-160 1 0 0,1 75 215 0 0,6 39-216 0 0,-5-92 28 0 0,2 0 0 0 0,1 0 0 0 0,1 0 0 0 0,1-1-1 0 0,0 0 1 0 0,11 20-28 0 0,-9-24 0 0 0,1-1 0 0 0,1 0 0 0 0,1 0 0 0 0,0-1 0 0 0,1-1 0 0 0,5 4 0 0 0,-2-3-293 0 0,1-1-1 0 0,1-1 1 0 0,0-1 0 0 0,1-1-1 0 0,9 5 294 0 0,-16-11-459 0 0,1-1-1 0 0,0 0 0 0 0,0-1 1 0 0,0 0-1 0 0,0-1 0 0 0,1 0 1 0 0,0-1-1 0 0,0-1 0 0 0,7 1 460 0 0,8-3-5652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3.898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9 112 1375 0 0,'0'0'231'0'0,"0"0"432"0"0,0 0 191 0 0,0 0 40 0 0,0 0-52 0 0,0 0-248 0 0,0 0-108 0 0,0 0-26 0 0,0 0-2 0 0,0 0 4 0 0,0 0 2 0 0,0 0 0 0 0,0 2-2 0 0,-3 21 884 0 0,3-20-908 0 0,0-3-48 0 0,-1 2-26 0 0,-3 8-4 0 0,3-8-5 0 0,1-2-23 0 0,0 0-11 0 0,0 0-1 0 0,0 0-12 0 0,0 0-52 0 0,0 0-28 0 0,0 0-4 0 0,3-1-4 0 0,19-15 99 0 0,-1-1 0 0 0,-1-1-1 0 0,0 0 1 0 0,11-16-319 0 0,-25 28 25 0 0,0 0 1 0 0,0 1 0 0 0,0-1-1 0 0,1 1 1 0 0,-1 1-1 0 0,3-2-25 0 0,8-1 75 0 0,-12 5-66 0 0,0 1 1 0 0,0 0-1 0 0,0 1 0 0 0,0-1 1 0 0,0 1-1 0 0,1 0 0 0 0,-1 0 1 0 0,0 1-1 0 0,1 0-9 0 0,-4-1 6 0 0,-1 0 1 0 0,0 1-1 0 0,1-1 0 0 0,-1 1 1 0 0,0-1-1 0 0,1 1 1 0 0,-1-1-1 0 0,0 1 0 0 0,1 0 1 0 0,-1 0-1 0 0,0-1 0 0 0,0 2-6 0 0,4 1 13 0 0,-1 0 7 0 0,-1 0 0 0 0,1 0 0 0 0,-1 0 0 0 0,0 0 0 0 0,0 1 0 0 0,0-1 0 0 0,0 1-1 0 0,0 0 1 0 0,-1 0 0 0 0,0 0 0 0 0,0 0 0 0 0,0 0 0 0 0,0 1 0 0 0,-1-1 0 0 0,1 0 0 0 0,-1 1-1 0 0,0-1 1 0 0,0 5-20 0 0,0 4 81 0 0,0 0-1 0 0,-1 0 1 0 0,0 1-1 0 0,-1-1 0 0 0,-2 13-80 0 0,-4 7 190 0 0,0 0-1 0 0,-3-1 0 0 0,-11 29-189 0 0,0-1 126 0 0,15-40-102 0 0,-1 1-1 0 0,-1-2 1 0 0,0 1 0 0 0,-2-1-1 0 0,-3 4-23 0 0,12-22 38 0 0,1-1-84 0 0,0 0-34 0 0,10 1 47 0 0,0 0-1 0 0,0 1 1 0 0,-1 0-1 0 0,9 3 34 0 0,6 1-6 0 0,-17-4-4 0 0,0-1-1 0 0,0 2 0 0 0,0-1 0 0 0,0 1 1 0 0,-1 0-1 0 0,1 0 0 0 0,4 4 11 0 0,-7-5 1 0 0,0 1 0 0 0,-1 0 0 0 0,0 0 1 0 0,1 1-1 0 0,-1-1 0 0 0,-1 1 0 0 0,1-1 0 0 0,0 1 0 0 0,-1 0 0 0 0,0 0 0 0 0,1 0 0 0 0,-2 0 0 0 0,1 1-1 0 0,2 6 23 0 0,0 1 0 0 0,-2 0 0 0 0,1 0 0 0 0,-1 0 0 0 0,-1 0 0 0 0,0 1 0 0 0,-1-1 0 0 0,0 0 0 0 0,-1 1-23 0 0,-1 4 96 0 0,0 1-1 0 0,-2-1 1 0 0,0 0 0 0 0,0 0 0 0 0,-2 0-1 0 0,-1 0-95 0 0,2-4 75 0 0,0-2 1 0 0,-1 1-1 0 0,-1 0 0 0 0,0-1 0 0 0,0-1 0 0 0,-1 1 1 0 0,0-1-1 0 0,-1 0 0 0 0,0-1 0 0 0,-9 6-75 0 0,5-4 130 0 0,-1-1 1 0 0,0-1-1 0 0,-3 1-130 0 0,-15 2 204 0 0,20-7-276 0 0,10-4-36 0 0,2-1-11 0 0,0 0-131 0 0,0 0-550 0 0,0 0-243 0 0,0 0-590 0 0,-1-3-2286 0 0,0-11-980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4.272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74 0 5983 0 0,'0'0'464'0'0,"0"3"-305"0"0,12 55 3890 0 0,0 17-4049 0 0,-7-43 1173 0 0,-2-19-499 0 0,-1 0 1 0 0,0 1-675 0 0,3 70 1662 0 0,-4-58-1228 0 0,-1 0-1 0 0,-2 0 0 0 0,0 0 1 0 0,-6 18-434 0 0,0 18 401 0 0,2-13 99 0 0,-9 29-500 0 0,10-57 23 0 0,0-1 0 0 0,-2 1 1 0 0,-1-1-1 0 0,-9 18-23 0 0,10-27-56 0 0,5-9-238 0 0,2-2-120 0 0,-1 0 100 0 0,0 0 0 0 0,0 0 0 0 0,0 0 0 0 0,1-1 0 0 0,-1 1 1 0 0,0 0-1 0 0,0-1 0 0 0,0 1 0 0 0,0 0 0 0 0,0-1 0 0 0,1 0 0 0 0,-1 1 0 0 0,0-1 0 0 0,0 1 314 0 0,0-1-598 0 0,-9-11-4485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4.891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1 251 6791 0 0,'0'0'308'0'0,"0"0"-1"0"0,0 0-139 0 0,0-3 145 0 0,-1-6 50 0 0,1-1-1 0 0,1 1 1 0 0,-1 0-1 0 0,1-1 0 0 0,1 1 1 0 0,0 0-1 0 0,0 0 1 0 0,1 0-1 0 0,0 0 1 0 0,1 0-1 0 0,3-7-362 0 0,-3 8 215 0 0,0-1 14 0 0,0 0 0 0 0,0 1 0 0 0,1-1 0 0 0,1 1 0 0 0,-1 1 0 0 0,3-4-229 0 0,3 0 336 0 0,-1 1 0 0 0,1 0-1 0 0,1 0 1 0 0,10-6-336 0 0,-21 15 16 0 0,0 0 1 0 0,-1 1-1 0 0,1 0 1 0 0,0-1-1 0 0,0 1 1 0 0,0 0-1 0 0,0-1 1 0 0,0 1-1 0 0,0 0 1 0 0,-1 0-1 0 0,1 0 1 0 0,0-1-1 0 0,1 1-16 0 0,1 0 38 0 0,3 1 61 0 0,-2 0-78 0 0,0 0 0 0 0,0 0 0 0 0,0 1 0 0 0,0 0 0 0 0,-1 0 1 0 0,1 0-1 0 0,-1 0 0 0 0,1 1 0 0 0,-1-1 0 0 0,0 1 0 0 0,0 0 1 0 0,0 0-1 0 0,0 0 0 0 0,0 0 0 0 0,-1 1 0 0 0,3 3-21 0 0,4 7 87 0 0,-2 1 0 0 0,1 1 0 0 0,-2-1 0 0 0,0 1 0 0 0,2 10-87 0 0,-2-3 157 0 0,-1 1 1 0 0,-1 0-1 0 0,-1 0 0 0 0,-1 16-157 0 0,-4 23 266 0 0,-3 0 1 0 0,-2 0-1 0 0,-6 9-266 0 0,-44 183 312 0 0,53-239-303 0 0,-11 43 59 0 0,-6 10-68 0 0,11-43 22 0 0,-1 0 0 0 0,-1 0 0 0 0,-10 16-22 0 0,-25 30 21 0 0,48-83 32 0 0,1 7-55 0 0,0-1-1 0 0,1 1 1 0 0,-1 0 0 0 0,1 0-1 0 0,-1 1 1 0 0,1-1-1 0 0,0 1 1 0 0,1-1-1 0 0,-1 1 1 0 0,1 0 0 0 0,2-2 2 0 0,4-4-40 0 0,3-2 22 0 0,-1 1 1 0 0,1 1 0 0 0,1 0 0 0 0,-1 0 0 0 0,2 2 0 0 0,-1 0-1 0 0,1 0 1 0 0,10-2 17 0 0,7-1-4 0 0,1 2 0 0 0,0 1 0 0 0,21-2 4 0 0,-30 7 0 0 0,0 0 0 0 0,0 1 0 0 0,0 2 0 0 0,0 0 0 0 0,19 4 0 0 0,-33-2-122 0 0,0-1-1 0 0,-1 1 0 0 0,8 4 123 0 0,1 0-386 0 0,-1-2-60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5.66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1 3679 0 0,'0'0'284'0'0,"0"0"-40"0"0,0 0 527 0 0,0 0 248 0 0,0 0 49 0 0,0 0-50 0 0,0 0-250 0 0,1 2-109 0 0,3 5-42 0 0,0-2-121 0 0,-1 0 0 0 0,-1 0 0 0 0,1 0 0 0 0,-1 0 0 0 0,2 4-496 0 0,8 39 888 0 0,-2 1 0 0 0,-2 0 0 0 0,-1 7-888 0 0,-1 84 461 0 0,-5-74-314 0 0,0-44-130 0 0,-1 0-1 0 0,-2 0 0 0 0,0 0 1 0 0,-5 19-17 0 0,7-39-154 0 0,-3 0-1024 0 0,-9 4-4076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6.16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30 1 919 0 0,'0'0'318'0'0,"0"0"996"0"0,0 0 441 0 0,0 0 90 0 0,0 0-146 0 0,0 0-662 0 0,0 2-291 0 0,-8 68 5208 0 0,3 55-5954 0 0,2-71 561 0 0,1-26-48 0 0,2 10-513 0 0,-1 47 692 0 0,-4 2-692 0 0,0 56 300 0 0,4-103-274 0 0,1 33 110 0 0,4 4-136 0 0,1-17-356 0 0,6 19 356 0 0,-10-75-166 0 0,0 1 8 0 0,0 0-2943 0 0,-1-5 1562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6.512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1 2303 0 0,'0'0'347'0'0,"0"0"614"0"0,0 0 266 0 0,0 0 56 0 0,0 0-83 0 0,0 0-398 0 0,1 2-176 0 0,2 6-292 0 0,0-1 0 0 0,0 1 0 0 0,-1 0 0 0 0,0 0 0 0 0,0 0 0 0 0,-1 0 0 0 0,0 0 1 0 0,-1 0-335 0 0,1 22 1965 0 0,-2 18-1965 0 0,-1-1 840 0 0,1 85 504 0 0,-1 32-4481 0 0,2-164 1934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6.863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0 176 7831 0 0,'0'0'356'0'0,"0"0"-6"0"0,0 0-142 0 0,0 0 218 0 0,3-1 118 0 0,15-7 1465 0 0,12-6-2009 0 0,15-8 1126 0 0,46-22-137 0 0,-8 4-601 0 0,-12 10-812 0 0,-55 22-517 0 0,-1-1-298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7.201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0 6447 0 0,'0'0'499'0'0,"1"3"-214"0"0,21 87 5786 0 0,4 39-6071 0 0,-8-8 2302 0 0,-6 7-2302 0 0,-2-23 499 0 0,-8-89-426 0 0,5 50 214 0 0,7 16-287 0 0,-9-56 27 0 0,1-1 0 0 0,1 0-1 0 0,9 19-26 0 0,4 3-497 0 0,-20-45-450 0 0,3-1-2771 0 0,7 2-1184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1 919 0 0,'0'0'278'0'0,"0"0"828"0"0,0 0 365 0 0,0 0 69 0 0,0 0-116 0 0,0 0-557 0 0,0 0-246 0 0,0 0-49 0 0,0 0 5 0 0,0 0 66 0 0,0 0 28 0 0,0 0 7 0 0,0 0-24 0 0,0 0-113 0 0,1 2-49 0 0,40 146 3529 0 0,-9-27-2817 0 0,-24-90-965 0 0,-4-15-137 0 0,1 0 0 0 0,0 0 0 0 0,1-1 0 0 0,3 4-102 0 0,-8-16 12 0 0,1 0 0 0 0,0 0 0 0 0,0-1 0 0 0,0 1 0 0 0,1-1 0 0 0,-1 1 0 0 0,0-1 0 0 0,1 0 0 0 0,0 0 0 0 0,-1 0 0 0 0,1 0 0 0 0,0 0 0 0 0,1 0-12 0 0,-2-2 88 0 0,25-3 151 0 0,-25 3-216 0 0,-1-1 0 0 0,1 1 0 0 0,-1-1 1 0 0,1 1-1 0 0,-1-1 0 0 0,1 0 1 0 0,-1 0-1 0 0,1 1 0 0 0,-1-1 1 0 0,0 0-1 0 0,1 0 0 0 0,-1-1 1 0 0,0 1-1 0 0,0 0-23 0 0,4-4 80 0 0,17-13 186 0 0,9-10-266 0 0,-11 8 68 0 0,123-113 6 0 0,-122 112-251 0 0,-20 20-40 0 0,-1 1-21 0 0,0 0-58 0 0,0 0-236 0 0,0 0-106 0 0,0 0-24 0 0,0 0-139 0 0,0 0-578 0 0,0 0-249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6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19 230 1839 0 0,'2'10'208'0'0,"0"1"-1"0"0,0 0 0 0 0,-1 0 0 0 0,0 8-207 0 0,-4 44 4156 0 0,1-30-1945 0 0,1-12-974 0 0,-1 0-1 0 0,-1 0 1 0 0,-5 18-1237 0 0,8-37 528 0 0,0-2 14 0 0,0 0 2 0 0,0 0-5 0 0,0 0-22 0 0,-1-3-5 0 0,-2-13-149 0 0,1-1 0 0 0,1 1 0 0 0,0-1 0 0 0,1 1 0 0 0,1-4-363 0 0,4-28 409 0 0,3-10-409 0 0,-5 40 3 0 0,1-1 0 0 0,1 1 0 0 0,0 0 0 0 0,1 1 0 0 0,1-1-1 0 0,1 1 1 0 0,4-4-3 0 0,-6 9 0 0 0,2 1-1 0 0,-1 0 1 0 0,2 0 0 0 0,-1 1-1 0 0,1 0 1 0 0,1 1-1 0 0,0 0 1 0 0,0 0 0 0 0,1 1-1 0 0,6-3 1 0 0,-10 7-117 0 0,-1 1-1 0 0,1 0 1 0 0,0 0-1 0 0,0 0 0 0 0,0 1 1 0 0,1 0-1 0 0,-1 1 1 0 0,0 0-1 0 0,1 0 1 0 0,-1 0-1 0 0,1 1 1 0 0,3 0 117 0 0,2 1-1318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7.555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0 7367 0 0,'1'3'568'0'0,"18"50"118"0"0,-8-24 618 0 0,-1 0-1 0 0,-1 0 0 0 0,1 16-1303 0 0,-4-13 444 0 0,-2 0 0 0 0,-2 1 0 0 0,-1-1 0 0 0,-1 1 0 0 0,-3 14-444 0 0,2-42 60 0 0,-4 11-1667 0 0,3-13 401 0 0,0-1-41 0 0,1 0-3369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8.03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1 237 7367 0 0,'0'0'568'0'0,"0"0"-340"0"0,0 0-37 0 0,0 0 22 0 0,0 0 3 0 0,0 0 8 0 0,0 0 35 0 0,0-3 18 0 0,0-3-115 0 0,0 0 1 0 0,1 1-1 0 0,0-1 0 0 0,0 0 0 0 0,1 1 0 0 0,-1-1 0 0 0,1 1 0 0 0,2-5-162 0 0,0 1 313 0 0,1 1 0 0 0,0-1 0 0 0,1 1 1 0 0,5-7-314 0 0,8-6 619 0 0,0 2 1 0 0,1 0-1 0 0,9-5-619 0 0,-22 18 124 0 0,1 0-1 0 0,0 0 0 0 0,0 1 1 0 0,0 0-1 0 0,1 1 0 0 0,-1 0 1 0 0,8-2-124 0 0,-13 5 27 0 0,-1 0 0 0 0,1 0 0 0 0,0 1 0 0 0,0-1 0 0 0,0 1 1 0 0,0-1-1 0 0,0 1 0 0 0,0 0 0 0 0,0 0 0 0 0,0 0 0 0 0,0 1 0 0 0,0-1 1 0 0,0 1-1 0 0,0 0 0 0 0,0 0 0 0 0,0 0 0 0 0,0 0 0 0 0,-1 0 1 0 0,1 0-1 0 0,0 1 0 0 0,-1-1 0 0 0,1 1 0 0 0,-1 0 0 0 0,0 0 0 0 0,1 0 1 0 0,0 1-28 0 0,-1 0 36 0 0,1 0 1 0 0,-1 1 0 0 0,0-1-1 0 0,0 1 1 0 0,0-1 0 0 0,0 1 0 0 0,-1 0-1 0 0,0 0 1 0 0,2 4-37 0 0,0 7 290 0 0,2 16-290 0 0,-4-19 74 0 0,2 16-21 0 0,-1 1 0 0 0,-1-1 0 0 0,-2 0 0 0 0,-1 0 0 0 0,-1 0 0 0 0,-3 4-53 0 0,-12 54 409 0 0,-11 25-409 0 0,0-2 89 0 0,24-81-25 0 0,-3 28-64 0 0,7-39 0 0 0,1-16 0 0 0,0 0 0 0 0,1 0 0 0 0,-1 0 0 0 0,0 1 0 0 0,0-1 0 0 0,1 0 0 0 0,-1 0 0 0 0,1 0 0 0 0,-1 0 0 0 0,1 0 0 0 0,0 1 0 0 0,0-1-2 0 0,-1 0-1 0 0,0 0 0 0 0,1-1 1 0 0,-1 1-1 0 0,1 0 0 0 0,-1-1 0 0 0,1 1 1 0 0,-1-1-1 0 0,1 1 0 0 0,-1-1 0 0 0,1 1 1 0 0,0-1-1 0 0,-1 0 0 0 0,1 1 0 0 0,0-1 1 0 0,-1 0-1 0 0,1 1 0 0 0,0-1 0 0 0,-1 0 1 0 0,1 0-1 0 0,0 0 0 0 0,0 0 3 0 0,13 3 4 0 0,-8-4 29 0 0,1 1 0 0 0,-1-1 0 0 0,0 0 0 0 0,1 0 0 0 0,-1-1 0 0 0,0 1 0 0 0,1-2 0 0 0,4-1-33 0 0,48-24 188 0 0,-30 17-116 0 0,-1 2-35 0 0,-22 8-83 0 0,23-6-865 0 0,-26 6-653 0 0,-3 1-3940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8.38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0 0 10391 0 0,'7'13'188'0'0,"0"0"0"0"0,-1 1 0 0 0,0 0 0 0 0,-1 0 0 0 0,-1 0 0 0 0,2 9-188 0 0,0 18 399 0 0,-1 1-1 0 0,-2 0 0 0 0,-2 0 0 0 0,-1 0 0 0 0,-3 0 1 0 0,-2 6-399 0 0,5-45-692 0 0,0-3-2532 0 0,0 0-1074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9.241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4 189 5527 0 0,'0'0'423'0'0,"0"0"-242"0"0,0 0 18 0 0,0 0 32 0 0,0 0 7 0 0,0 0 26 0 0,0 0 100 0 0,-1-2 42 0 0,-2-21 842 0 0,4 18-826 0 0,4-1-182 0 0,3-8 537 0 0,1 0 1 0 0,1 1-1 0 0,3-3-777 0 0,0 3 383 0 0,1 0 0 0 0,0 1 0 0 0,1 1 0 0 0,0 0 1 0 0,0 1-1 0 0,1 1 0 0 0,2-1-383 0 0,-15 9 43 0 0,-1 0 1 0 0,1 0 0 0 0,-1 1-1 0 0,1-1 1 0 0,0 0 0 0 0,-1 1-1 0 0,1 0 1 0 0,2-1-44 0 0,0 1 69 0 0,-2 0 51 0 0,0 1 0 0 0,0 1-89 0 0,0 0 1 0 0,0 0-1 0 0,0 1 0 0 0,0-1 0 0 0,0 0 1 0 0,0 1-1 0 0,-1 0 0 0 0,1 0 0 0 0,-1-1 0 0 0,0 2 1 0 0,0-1-1 0 0,0 0 0 0 0,0 0 0 0 0,0 1 0 0 0,-1-1 1 0 0,1 0-1 0 0,-1 2-31 0 0,2 9 124 0 0,-1-1 0 0 0,-1 0 0 0 0,0 1 0 0 0,0-1 0 0 0,-2 1 0 0 0,0 6-124 0 0,-3 12 201 0 0,-1 1 1 0 0,-3 2-202 0 0,4-17 42 0 0,0 0 0 0 0,-1 0 1 0 0,-1-1-1 0 0,-1 0 1 0 0,-1 0-1 0 0,-9 15-42 0 0,12-22 11 0 0,2-4 9 0 0,0-1 0 0 0,-1 1 0 0 0,-3 4-20 0 0,7-10-1 0 0,0 0 0 0 0,0 0 1 0 0,0 0-1 0 0,0 0 0 0 0,0 0 0 0 0,-1 0 0 0 0,1 0 1 0 0,0 0-1 0 0,0 0 0 0 0,0 0 0 0 0,0 0 1 0 0,0 1-1 0 0,0-1 0 0 0,0 0 0 0 0,0 0 1 0 0,0 0-1 0 0,0 0 0 0 0,0 0 0 0 0,0 0 0 0 0,0 0 1 0 0,0 0-1 0 0,0 0 0 0 0,0 0 0 0 0,0 0 1 0 0,0 0-1 0 0,0 0 0 0 0,0 1 0 0 0,0-1 0 0 0,0 0 1 0 0,0 0-1 0 0,0 0 0 0 0,0 0 0 0 0,0 0 1 0 0,0 0-1 0 0,0 0 0 0 0,0 0 0 0 0,0 0 1 0 0,0 0-1 0 0,0 0 0 0 0,0 0 0 0 0,0 0 0 0 0,0 0 1 0 0,0 1-1 0 0,0-1 0 0 0,0 0 0 0 0,0 0 1 0 0,0 0-1 0 0,0 0 0 0 0,0 0 0 0 0,0 0 0 0 0,1 0 1 0 0,-1 0-1 0 0,0 0 0 0 0,0 0 0 0 0,0 0 1 0 0,0 0-1 0 0,0 0 0 0 0,0 0 0 0 0,0 0 0 0 0,0 0 1 0 0,0 0-1 0 0,0 0 0 0 0,0 0 0 0 0,0 0 1 0 0,0 0-1 0 0,1 0 0 0 0,-1 0 0 0 0,0 0 1 0 0,0 0 0 0 0,29 8-112 0 0,-16-5 82 0 0,1 0 1 0 0,7-1 29 0 0,-17-2 1 0 0,-1 0-1 0 0,0 1 1 0 0,1-1-1 0 0,-1 1 1 0 0,0 0-1 0 0,1 0 1 0 0,-1 0 0 0 0,0 1-1 0 0,3 0 0 0 0,-1 1 31 0 0,0 0 0 0 0,-1 0 0 0 0,1 0 0 0 0,-1 0 0 0 0,1 1 0 0 0,-1 0 0 0 0,0-1 0 0 0,0 1 0 0 0,-1 1 0 0 0,1-1 0 0 0,-1 1 0 0 0,0-1 0 0 0,0 1 0 0 0,0 2-31 0 0,0-1 93 0 0,0 0-1 0 0,-1 1 0 0 0,0 0 0 0 0,-1-1 0 0 0,1 1 0 0 0,-1 0 1 0 0,-1 0-1 0 0,1 0 0 0 0,-1 0 0 0 0,0 0 0 0 0,-1 2-92 0 0,-2 13 217 0 0,-1 1 0 0 0,-1-1 0 0 0,-1 0 0 0 0,-1-1 0 0 0,-1 1 0 0 0,-1-1 0 0 0,-1 0-217 0 0,-4 7 171 0 0,-1-1 0 0 0,-2-1 0 0 0,-1 0 0 0 0,-20 22-171 0 0,32-41 21 0 0,0-1 1 0 0,0-1-1 0 0,-1 1 0 0 0,1-1 1 0 0,-7 3-22 0 0,0 0 10 0 0,0-5-24 0 0,10-3-69 0 0,1-1-54 0 0,0 0 80 0 0,1 1 35 0 0,1 0-1 0 0,-1 0 1 0 0,0 0-1 0 0,1-1 1 0 0,-1 1-1 0 0,0 0 1 0 0,1-1-1 0 0,-1 1 1 0 0,1 0-1 0 0,-1-1 1 0 0,1 1-1 0 0,-1-1 1 0 0,1 1-1 0 0,-1-1 1 0 0,1 1-1 0 0,-1-1 1 0 0,1 1-1 0 0,0-1 23 0 0,-2-1-243 0 0,1 2 135 0 0,1-1 0 0 0,-1 1 0 0 0,1-1 0 0 0,-1 1 0 0 0,1-1 0 0 0,-1 0 0 0 0,1 1 1 0 0,-1-1-1 0 0,1 1 0 0 0,0-1 0 0 0,-1 0 0 0 0,1 0 0 0 0,0 1 0 0 0,0-1 0 0 0,0 0 0 0 0,-1 1 0 0 0,1-2 108 0 0,-2-11-1227 0 0,1-2-12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9.729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0 1 3679 0 0,'0'0'284'0'0,"0"0"75"0"0,0 0 1009 0 0,0 0 463 0 0,2 2 90 0 0,1 1-1312 0 0,5 9 1403 0 0,1 2-1512 0 0,0-1-1 0 0,2 0 0 0 0,-1-1 0 0 0,3 2-499 0 0,20 23 1059 0 0,86 105 1329 0 0,-95-111-1701 0 0,0 1 0 0 0,15 28-687 0 0,33 73 853 0 0,22 60-93 0 0,-77-147-536 0 0,-2 1-1 0 0,-2 0 1 0 0,-1 1 0 0 0,3 44-224 0 0,-8-30 416 0 0,-1 62-416 0 0,-12 62 402 0 0,0-98-58 0 0,-7 16-344 0 0,4-55 55 0 0,-1 1-1 0 0,-15 38-54 0 0,-23 43-194 0 0,-29 48 194 0 0,68-159-619 0 0,-2 0 1 0 0,0-1-1 0 0,-9 11 619 0 0,-6 4-1107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4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471 1 1839 0 0,'0'0'240'0'0,"0"0"335"0"0,0 0 141 0 0,0 0 27 0 0,0 0-38 0 0,0 0-188 0 0,0 0-79 0 0,0 0-20 0 0,0 0 0 0 0,0 0 4 0 0,0 0 2 0 0,0 0 0 0 0,0 0-14 0 0,0 0-62 0 0,-2 2-27 0 0,-9 9 140 0 0,2 1 0 0 0,-6 9-461 0 0,-5 6 391 0 0,-3 6 9 0 0,2 1 0 0 0,2 0 0 0 0,-6 16-400 0 0,4-7 249 0 0,0 0 344 0 0,-11 15-593 0 0,-23 42 1286 0 0,-30 78-1286 0 0,79-166 40 0 0,-20 47 281 0 0,1 1-1 0 0,-5 27-320 0 0,24-64 71 0 0,0 1-1 0 0,1 0 0 0 0,2-1 0 0 0,0 1 0 0 0,2 0 1 0 0,1 1-1 0 0,0-1 0 0 0,3 6-70 0 0,1 0 34 0 0,1 1 1 0 0,2-1-1 0 0,1 0 0 0 0,1 0 0 0 0,2-1 1 0 0,1 0-1 0 0,9 14-34 0 0,-7-15 22 0 0,2-2 0 0 0,1 1 0 0 0,3 0-22 0 0,-15-19-9 0 0,2-1 0 0 0,-1 0 0 0 0,1 0 0 0 0,0 0 0 0 0,0-1 0 0 0,0 0 0 0 0,1-1 0 0 0,0 0 1 0 0,1 0-1 0 0,-1 0 0 0 0,1-1 0 0 0,2 1 9 0 0,-6-4-106 0 0,0 0 1 0 0,0 0 0 0 0,0 0 0 0 0,0 0 0 0 0,0-1-1 0 0,0 1 1 0 0,0-1 0 0 0,0-1 0 0 0,0 1 0 0 0,0-1-1 0 0,0 0 106 0 0,14-4-1092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5183 0 0,'0'0'234'0'0,"0"0"60"0"0,0 0 112 0 0,0 0 46 0 0,0 0 10 0 0,3-1-28 0 0,50-25 1300 0 0,16-3-1734 0 0,-53 24 216 0 0,-1 1 0 0 0,1 0 0 0 0,0 1 0 0 0,0 1 0 0 0,15 0-216 0 0,-22 2 108 0 0,0 0-1 0 0,1 1 1 0 0,-1 0-1 0 0,0 1 0 0 0,0 0 1 0 0,0 1-1 0 0,0-1 1 0 0,0 2-1 0 0,4 1-107 0 0,-9-3 32 0 0,-1 0 1 0 0,1 0-1 0 0,-1 1 1 0 0,0-1-1 0 0,1 1 1 0 0,-1-1-1 0 0,0 1 0 0 0,-1 0 1 0 0,1 0-1 0 0,0 0 1 0 0,-1 1-1 0 0,0-1 0 0 0,0 1 1 0 0,0-1-1 0 0,0 1 1 0 0,0 0-1 0 0,-1 0 1 0 0,0-1-1 0 0,0 1 0 0 0,0 0 1 0 0,0 0-1 0 0,0 3-32 0 0,0 2 96 0 0,-1-1 0 0 0,0 0 0 0 0,0 0 0 0 0,-1 1 0 0 0,0-1 0 0 0,-1 0 0 0 0,1 0 0 0 0,-1 0 0 0 0,-1 0 0 0 0,-2 6-96 0 0,-6 8 327 0 0,-1 0-1 0 0,-10 15-326 0 0,6-12 291 0 0,-1 6-291 0 0,15-27 54 0 0,-3 3-33 0 0,4-2 22 0 0,3 8-33 0 0,0-7-10 0 0,0-1 0 0 0,1 0 0 0 0,-1 0 0 0 0,1 0 0 0 0,0 0 0 0 0,1 0 0 0 0,-1 0 0 0 0,1-1 0 0 0,0 0 0 0 0,0 0 0 0 0,0 0 0 0 0,0 0 0 0 0,1 0 0 0 0,1 0 0 0 0,0 1 0 0 0,0 0 1 0 0,-1 1-1 0 0,1-1 0 0 0,-1 1 0 0 0,0 0 0 0 0,-1 1 0 0 0,1-1 0 0 0,-1 1 1 0 0,-1 0-1 0 0,1 0 0 0 0,-1 0 0 0 0,0 1 0 0 0,-1-1 0 0 0,0 1 0 0 0,0-1 0 0 0,0 1 1 0 0,-1 5-1 0 0,0-4 7 0 0,0 0 1 0 0,-1 1 0 0 0,0-1 0 0 0,-1 0-1 0 0,0 0 1 0 0,-1 0 0 0 0,1 0 0 0 0,-2 0-1 0 0,1 0 1 0 0,-1 0 0 0 0,-1-1-1 0 0,0 0 1 0 0,0 1 0 0 0,-5 6-8 0 0,-1 1 179 0 0,-2-1 0 0 0,0 0 0 0 0,-1-1-1 0 0,0 0 1 0 0,-1-1 0 0 0,-5 4-179 0 0,1-3 192 0 0,10-6-100 0 0,-1-1-1 0 0,-1 1 1 0 0,0-2-1 0 0,1 0 0 0 0,-2 0 1 0 0,1-1-1 0 0,-7 3-91 0 0,11-6 34 0 0,-1 0 0 0 0,1-1-1 0 0,-1 0 1 0 0,1 0 0 0 0,-1 0-1 0 0,-2-1-33 0 0,6 0 12 0 0,0 0 0 0 0,-1 0 0 0 0,1-1 0 0 0,-1 0-1 0 0,1 1 1 0 0,0-1 0 0 0,-1-1 0 0 0,1 1 0 0 0,0 0 0 0 0,0-1-1 0 0,0 1 1 0 0,-2-2-12 0 0,-5-6 0 0 0,7 6-142 0 0,0 0 0 0 0,0-1 0 0 0,1 0 0 0 0,-1 1 0 0 0,1-1 0 0 0,0 0 0 0 0,0 0 0 0 0,1-1 0 0 0,-1 1 0 0 0,1 0 0 0 0,-1 0 0 0 0,1-2 142 0 0,1 4-3626 0 0,0 2-1116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 1839 0 0,'16'12'83'0'0,"-5"-2"-6"0"0,-6-4-121 0 0,-1-1-1 0 0,-1 1 1 0 0,1-1-1 0 0,-1 1 1 0 0,1 3 44 0 0,-1-2 639 0 0,0 1 1 0 0,0 0-1 0 0,-1 0 1 0 0,0 0-1 0 0,-1 1 1 0 0,1 6-640 0 0,-2-5 588 0 0,0 0 1 0 0,0 0 0 0 0,-1 0-1 0 0,0 0 1 0 0,0-1 0 0 0,-1 1-1 0 0,-1 0 1 0 0,0-1-1 0 0,-3 10-588 0 0,-5 3 537 0 0,0 0 0 0 0,-1-1 0 0 0,-2-1-1 0 0,-8 11-536 0 0,-20 21 1093 0 0,-3-1-1093 0 0,5-5 243 0 0,-12 15 60 0 0,39-49-776 0 0,0 1 1 0 0,0-2-1 0 0,-6 4 473 0 0,17-13-4776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21 314 3223 0 0,'0'0'143'0'0,"-2"-2"-3"0"0,-6-6-111 0 0,1-2 107 0 0,6 8-5 0 0,1 1-1 0 0,-1 0 0 0 0,1-1 0 0 0,-1 1 0 0 0,1 0 1 0 0,0-1-1 0 0,0 1 0 0 0,0-1 0 0 0,0 1 0 0 0,0 0 0 0 0,0-1 1 0 0,0 1-1 0 0,0 0 0 0 0,0-1 0 0 0,1 1 0 0 0,-1-1 1 0 0,1 1-1 0 0,-1 0 0 0 0,1-1 0 0 0,-1 1 0 0 0,1 0 0 0 0,0-1-130 0 0,5-11 607 0 0,-4 4-492 0 0,1 1-1 0 0,1 0 1 0 0,-1 0 0 0 0,2 0-1 0 0,-1 0 1 0 0,1 0 0 0 0,0 1-1 0 0,0 0 1 0 0,1 0 0 0 0,0 1-1 0 0,0-1-114 0 0,16-15 254 0 0,2 2 0 0 0,0 0 0 0 0,1 2 0 0 0,1 0 0 0 0,1 2 0 0 0,20-10-254 0 0,-39 23 66 0 0,0 0 0 0 0,0 0-1 0 0,0 1 1 0 0,1 0 0 0 0,-1 1-1 0 0,0-1 1 0 0,1 1 0 0 0,-1 1-1 0 0,1 0 1 0 0,-1 0 0 0 0,1 1-1 0 0,-1 0 1 0 0,1 0 0 0 0,-1 1-1 0 0,0 0 1 0 0,0 1 0 0 0,0-1-1 0 0,0 2 1 0 0,0-1 0 0 0,3 3-66 0 0,-7-4 10 0 0,1 1 0 0 0,-1 1 1 0 0,0-1-1 0 0,0 1 1 0 0,0-1-1 0 0,0 1 0 0 0,-1 0 1 0 0,0 0-1 0 0,1 1 1 0 0,-1 1-11 0 0,1 1 26 0 0,0-1 0 0 0,-1 2 0 0 0,0-1 1 0 0,0 0-1 0 0,-1 1 0 0 0,1 5-26 0 0,0 3 58 0 0,-1 0 1 0 0,-1 0-1 0 0,0 0 1 0 0,-1 1-1 0 0,-1-1 1 0 0,-2 9-59 0 0,-1 4 170 0 0,-2-1-1 0 0,-1 0 1 0 0,-4 9-170 0 0,-34 81 420 0 0,23-69-232 0 0,-3 0 1 0 0,-2-1-1 0 0,-2-2 0 0 0,-16 18-188 0 0,21-33 438 0 0,-19 16-438 0 0,14-15 616 0 0,-3 6-616 0 0,28-33 91 0 0,0 0 1 0 0,0-1-1 0 0,-4 3-91 0 0,6-5 128 0 0,2-2-34 0 0,0 0-20 0 0,0 0-2 0 0,0 0 4 0 0,0 0 16 0 0,3-1 4 0 0,28-8 30 0 0,0 2 0 0 0,16-2-126 0 0,6 3 13 0 0,11-2 50 0 0,62-16-63 0 0,-25 2 152 0 0,-91 19-578 0 0,0-1 0 0 0,0 0 0 0 0,0 0 0 0 0,0-1 0 0 0,3-2 426 0 0,-6 3-454 0 0,6-2-506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0 7831 0 0,'2'2'603'0'0,"6"7"-430"0"0,-1-1 1 0 0,0 1-1 0 0,0 0 0 0 0,-1 1 1 0 0,0 0-1 0 0,-1 0 1 0 0,0 0-1 0 0,1 4-173 0 0,-2-5 236 0 0,-1 0 0 0 0,-1 0 1 0 0,1 1-1 0 0,-2-1 0 0 0,1 1 0 0 0,-1-1 1 0 0,-1 1-1 0 0,0 0 0 0 0,0-1 0 0 0,-1 4-236 0 0,-1 3 276 0 0,-2-1-1 0 0,1 0 0 0 0,-2 0 0 0 0,0 0 1 0 0,-1-1-1 0 0,0 1 0 0 0,-1-1-275 0 0,-16 27 1189 0 0,-20 25-1189 0 0,25-39 172 0 0,-80 107 521 0 0,57-80-634 0 0,27-37-947 0 0,6-9-2714 0 0,6-7-1444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7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47 10591 0 0,'-3'-12'335'0'0,"0"4"-48"0"0,1 0 1 0 0,0 0 0 0 0,1 0-288 0 0,1 6 232 0 0,0 2 68 0 0,5 37 842 0 0,1 86 868 0 0,-1 4-1093 0 0,6 245 560 0 0,-8-300-1302 0 0,3 2-175 0 0,0 3-151 0 0,-6-63-102 0 0,0-1 0 0 0,-1 1 0 0 0,-1 8 253 0 0,-6 16-3478 0 0,8-35-1625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3223 0 0,'0'0'358'0'0,"0"0"292"0"0,0 0 136 0 0,0 0 22 0 0,0 0-51 0 0,0 0-240 0 0,0 0-107 0 0,1 2-24 0 0,1 0-262 0 0,-1-1-79 0 0,0 0 1 0 0,-1 0-1 0 0,1 0 0 0 0,-1-1 1 0 0,1 1-1 0 0,-1 0 0 0 0,1 0 1 0 0,-1 0-1 0 0,1 0 1 0 0,-1 0-1 0 0,0 0 0 0 0,0 0 1 0 0,1 0-1 0 0,-1 0-45 0 0,6 27 799 0 0,0 0 0 0 0,-1 10-799 0 0,4 62 1220 0 0,-7-74-925 0 0,0 18 372 0 0,-2 0-1 0 0,-1 0 1 0 0,-7 32-667 0 0,-5 11 1448 0 0,-12 30-1448 0 0,-36 116 1216 0 0,57-218-1157 0 0,-7 25 34 0 0,7-29-29 0 0,3-9-42 0 0,1-2-180 0 0,0 0-76 0 0,0 0-694 0 0,0 0-2838 0 0,0 0-1218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1 919 0 0,'0'3'67'0'0,"-37"140"7521"0"0,6-24-4739 0 0,-4 19-655 0 0,10-44-1197 0 0,21-78-888 0 0,1 0 1 0 0,0 0-1 0 0,1 0 0 0 0,1 0 1 0 0,1 0-1 0 0,0 1 0 0 0,2 6-109 0 0,-2-21 59 0 0,0-2-50 0 0,10 2-456 0 0,-8-1 340 0 0,-2-1 66 0 0,0 1-1 0 0,1-1 1 0 0,-1 0 0 0 0,0 0 0 0 0,0 0 0 0 0,0 0 0 0 0,1 0 0 0 0,-1 0 0 0 0,0 0 0 0 0,0 0-1 0 0,1 0 1 0 0,-1 0 0 0 0,0 0 0 0 0,0 0 0 0 0,0 0 0 0 0,1 0 0 0 0,-1-1 0 0 0,0 1 0 0 0,0 0 0 0 0,0 0-1 0 0,0 0 1 0 0,1 0 0 0 0,-1 0 41 0 0,11-7-3450 0 0,-1-2-1072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0 185 4143 0 0,'0'0'319'0'0,"3"-2"-100"0"0,8-2 799 0 0,0-1 1 0 0,10-1-1019 0 0,18-7 1623 0 0,17-11 2323 0 0,34-21-3946 0 0,-62 30 526 0 0,-1 2 0 0 0,1 2 0 0 0,1 0 0 0 0,0 2 0 0 0,13-2-526 0 0,14-2 344 0 0,-49 12-395 0 0,0 0 0 0 0,0 1 0 0 0,0-1 0 0 0,0 2 0 0 0,3-1 51 0 0,-8 0-223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7367 0 0,'0'0'334'0'0,"0"0"-1"0"0,1 2-213 0 0,1 5 60 0 0,0-1 0 0 0,-1 1 0 0 0,0 0 1 0 0,0 0-1 0 0,-1 0 0 0 0,0 0 0 0 0,0 0 0 0 0,-1 0 0 0 0,0 5-180 0 0,-32 153 3238 0 0,-6 35-860 0 0,29-146-1944 0 0,3-18 18 0 0,-3 31-452 0 0,3-12 110 0 0,7-50-62 0 0,1 5-24 0 0,-1-7 3 0 0,0-3-130 0 0,0 0-66 0 0,0 0-699 0 0,0 0-2880 0 0,0 0-1235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2303 0 0,'0'0'102'0'0,"0"0"158"0"0,0 0 582 0 0,0 0 256 0 0,0 0 48 0 0,0 0-96 0 0,0 0-433 0 0,0 0-192 0 0,3-2-38 0 0,2 0-234 0 0,0 0 0 0 0,0 0 0 0 0,0 1 1 0 0,1-1-1 0 0,-1 1 0 0 0,1 0 0 0 0,-1 1 0 0 0,1-1 0 0 0,-1 1 0 0 0,1 0 0 0 0,-1 1 1 0 0,1-1-1 0 0,4 2-153 0 0,17 4 451 0 0,0 1 1 0 0,-1 1 0 0 0,0 2 0 0 0,0 1-1 0 0,23 13-451 0 0,-37-17 104 0 0,0 1-1 0 0,0 0 0 0 0,-1 1 0 0 0,0 0 1 0 0,-1 1-1 0 0,0 0 0 0 0,0 1 0 0 0,-1 0 1 0 0,-1 0-1 0 0,0 1 0 0 0,0 0 1 0 0,-1 1-1 0 0,0 1-103 0 0,5 12 164 0 0,-1 2-1 0 0,-1-1 1 0 0,-1 1 0 0 0,-2 1 0 0 0,4 25-164 0 0,-6-19 204 0 0,-2 0 0 0 0,-1 0-1 0 0,-2 1 1 0 0,-3 27-204 0 0,-4-6 388 0 0,-2 1-1 0 0,-9 27-387 0 0,7-45 194 0 0,-2 0 0 0 0,-2-1 0 0 0,-1-1 0 0 0,-16 25-194 0 0,-90 141 469 0 0,121-203-466 0 0,-85 123-78 0 0,69-101-519 0 0,3-4-385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40 1375 0 0,'1'-2'251'0'0,"1"-8"514"0"0,-1 8 225 0 0,-1 2 46 0 0,0-2-47 0 0,2-20 3244 0 0,-2 20-3723 0 0,0 2-78 0 0,0 0-31 0 0,0 0-8 0 0,-1 3-14 0 0,-5 22 108 0 0,2-1-1 0 0,1 1 1 0 0,0 17-487 0 0,0-3 337 0 0,-2 10 28 0 0,-23 322 1478 0 0,9-48-1317 0 0,5-131-305 0 0,13-181-210 0 0,0-1 20 0 0,1 0 0 0 0,0 0 0 0 0,0 0 0 0 0,1-1 1 0 0,1 5-32 0 0,-2-14 3 0 0,0 0 0 0 0,0 1 0 0 0,0-1 0 0 0,0 1 1 0 0,0-1-1 0 0,0 1 0 0 0,1-1 0 0 0,-1 0 0 0 0,0 1 1 0 0,0-1-1 0 0,0 1 0 0 0,0-1 0 0 0,1 0 0 0 0,-1 1 0 0 0,0-1 1 0 0,0 1-1 0 0,1-1 0 0 0,-1 0 0 0 0,0 1 0 0 0,1-1-3 0 0,-1 0-111 0 0,0 0 0 0 0,0 0 0 0 0,1 1-1 0 0,-1-1 1 0 0,0 0 0 0 0,0 0-1 0 0,0 0 1 0 0,0 0 0 0 0,0 1-1 0 0,0-1 1 0 0,1 0 0 0 0,-1 0 0 0 0,0 1-1 0 0,0-1 1 0 0,0 0 0 0 0,0 0-1 0 0,0 0 1 0 0,0 1 0 0 0,0-1 0 0 0,0 0-1 0 0,0 0 1 0 0,0 1 0 0 0,0-1 111 0 0,0 0-1218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0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9439 0 0,'-1'3'432'0'0,"-6"15"-259"0"0,0 1-1 0 0,2 0 0 0 0,0 1 0 0 0,1 0 1 0 0,0 4-173 0 0,0 56 1197 0 0,2 0 0 0 0,8 54-1197 0 0,-5-112 396 0 0,2 1 0 0 0,4 21-396 0 0,-5-37 87 0 0,0 0 1 0 0,0 1 0 0 0,1-1 0 0 0,-1-1 0 0 0,2 1-1 0 0,-1 0 1 0 0,1-1 0 0 0,0 1 0 0 0,0-1 0 0 0,5 5-88 0 0,-6-8 34 0 0,0 0 1 0 0,0-1-1 0 0,0 1 1 0 0,1-1 0 0 0,-1 0-1 0 0,0 0 1 0 0,1 0-1 0 0,0 0 1 0 0,-1 0 0 0 0,1-1-1 0 0,0 0 1 0 0,0 0 0 0 0,0 0-1 0 0,0 0 1 0 0,-1 0-1 0 0,1-1 1 0 0,0 0 0 0 0,0 0-1 0 0,0 0 1 0 0,0 0-1 0 0,0-1 1 0 0,0 1 0 0 0,0-1-1 0 0,1-1-34 0 0,11-2 121 0 0,0-2-1 0 0,-1 0 0 0 0,0-1 1 0 0,0 0-1 0 0,3-4-120 0 0,-17 11 2 0 0,24-15 121 0 0,0-1 0 0 0,0-2 0 0 0,0-2-123 0 0,68-61 161 0 0,-17 14-43 0 0,24-14-376 0 0,-70 55 52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0 2303 0 0,'0'0'280'0'0,"0"0"336"0"0,0 0 148 0 0,0 0 32 0 0,0 0-44 0 0,0 0-200 0 0,0 0-82 0 0,0 0-20 0 0,-2 1-6 0 0,0 0-330 0 0,0 0-1 0 0,0 0 0 0 0,-1 0 1 0 0,1 0-1 0 0,0 1 0 0 0,0-1 1 0 0,0 1-1 0 0,0 0 0 0 0,0-1 1 0 0,1 1-1 0 0,-1 0 0 0 0,0 1-113 0 0,-3 4 288 0 0,0 1-1 0 0,-4 8-287 0 0,-7 16 395 0 0,1 0 1 0 0,0 8-396 0 0,-21 68 566 0 0,-45 182 824 0 0,44-128-4 0 0,-10 131-1386 0 0,24-76 356 0 0,19-159-233 0 0,4 0 1 0 0,5 44-124 0 0,-1-75 23 0 0,1 0 1 0 0,1 0-1 0 0,1 0 1 0 0,1-1-1 0 0,2 0-23 0 0,-4-9-11 0 0,2-1-1 0 0,8 14 12 0 0,-11-22-10 0 0,0-1 0 0 0,0 1 0 0 0,1-1 0 0 0,0 0-1 0 0,0 0 1 0 0,4 2 10 0 0,-5-5-144 0 0,0 0 0 0 0,1-1 0 0 0,0 1 0 0 0,0-1 0 0 0,0 0 0 0 0,0-1 0 0 0,0 1 0 0 0,0-1 0 0 0,1 0 0 0 0,-1-1 0 0 0,1 1 0 0 0,-1-1 0 0 0,1-1 0 0 0,-1 1 144 0 0,13-3-4404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29 3223 0 0,'0'0'328'0'0,"0"0"168"0"0,0 0 75 0 0,0 0 18 0 0,0 0-21 0 0,0 0-100 0 0,0 0-41 0 0,0 0-10 0 0,3-1-17 0 0,7-4-118 0 0,1 1 0 0 0,0 0 0 0 0,0 0 0 0 0,0 1 0 0 0,0 0 0 0 0,1 1 0 0 0,-1 1 0 0 0,10-1-282 0 0,-17 2 87 0 0,1 1-1 0 0,0 0 1 0 0,0 0-1 0 0,0 0 1 0 0,-1 1-1 0 0,1 0 1 0 0,-1-1-1 0 0,1 1 1 0 0,0 2-87 0 0,-3-4 36 0 0,2 3 20 0 0,-1-1 1 0 0,1 1-1 0 0,-1 0 1 0 0,1 0-1 0 0,-1 0 0 0 0,0 1 1 0 0,0-1-1 0 0,0 1 0 0 0,1 2-56 0 0,-2-4 38 0 0,-2-1-17 0 0,1 0 0 0 0,-1 0 0 0 0,1 0 0 0 0,0 0 0 0 0,-1 0 0 0 0,1 0 0 0 0,-1 0 1 0 0,0 0-1 0 0,1 0 0 0 0,-1 0 0 0 0,0 0 0 0 0,0 0 0 0 0,0 0 0 0 0,0 1-21 0 0,1 2 57 0 0,0 3 57 0 0,1 0 0 0 0,-1-1 0 0 0,-1 1 1 0 0,1 0-1 0 0,-1 0 0 0 0,0-1 0 0 0,-1 1 0 0 0,0 0 0 0 0,0 0 0 0 0,0-1 0 0 0,-1 1 0 0 0,0 0 0 0 0,0-1-114 0 0,-10 21 452 0 0,0-1 0 0 0,-8 11-452 0 0,-6 10 181 0 0,20-36-138 0 0,0 0 0 0 0,-1-1-1 0 0,0 0 1 0 0,-1-1 0 0 0,0 1-1 0 0,-4 2-42 0 0,3-2 0 0 0,9-9-1 0 0,-1-1 1 0 0,1 0-1 0 0,-1 1 0 0 0,1-1 0 0 0,0 1 0 0 0,0-1 0 0 0,-1 1 0 0 0,1 0 0 0 0,0-1 0 0 0,0 1 1 0 0,0-1-1 0 0,0 1 0 0 0,0-1 0 0 0,-1 1 0 0 0,1-1 0 0 0,0 1 0 0 0,0 0 0 0 0,1 0 1 0 0,-1 0-6 0 0,1 1-1 0 0,0-1 0 0 0,0 0 1 0 0,-1 1-1 0 0,1-1 0 0 0,0 0 0 0 0,0 0 1 0 0,1 0-1 0 0,-1 0 0 0 0,0 0 1 0 0,0 0-1 0 0,1 0 0 0 0,-1 0 1 0 0,2 1 6 0 0,21 10-68 0 0,-18-9 51 0 0,28 13-15 0 0,-21-10 11 0 0,1 0 1 0 0,-1 1 0 0 0,-1 1 0 0 0,1 0-1 0 0,5 5 21 0 0,-6-2 15 0 0,1 1-1 0 0,-1 0 0 0 0,-1 1 0 0 0,5 6-14 0 0,-10-11 14 0 0,-1 0 0 0 0,-1 0-1 0 0,0 0 1 0 0,0 0 0 0 0,0 1-1 0 0,-1-1 1 0 0,0 1 0 0 0,-1 0-1 0 0,1 2-13 0 0,-1 0 107 0 0,-1 0 0 0 0,0 0 0 0 0,-1 1 0 0 0,0-1 0 0 0,0 1 0 0 0,-1-1 0 0 0,-1 0 0 0 0,0 1 0 0 0,-1-1 0 0 0,0 0-107 0 0,-2 6 256 0 0,-2-1-1 0 0,0 1 1 0 0,-1-1 0 0 0,0-1 0 0 0,-1 0-1 0 0,-2 2-255 0 0,-2 2 366 0 0,0-1-1 0 0,-1-1 1 0 0,-1 0 0 0 0,-1 0-1 0 0,-16 12-365 0 0,28-26 32 0 0,-1 1-1 0 0,0-1 1 0 0,0 0-1 0 0,-1 0 0 0 0,1-1 1 0 0,0 1-1 0 0,-1-1 1 0 0,0 0-1 0 0,1-1 1 0 0,-1 1-1 0 0,0-1 0 0 0,0 0 1 0 0,0-1-1 0 0,0 0 1 0 0,0 1-1 0 0,0-2 1 0 0,1 1-1 0 0,-1-1 0 0 0,0 0 1 0 0,0 0-1 0 0,-5-2-31 0 0,5 1-31 0 0,0 0 1 0 0,0 0-1 0 0,0-1 0 0 0,-1-1 31 0 0,-4-1-135 0 0,0 2-251 0 0,9 2-107 0 0,2 1-726 0 0,0 0-2973 0 0,0 0-1268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1375 0 0,'2'2'107'0'0,"11"14"754"0"0,9 14-861 0 0,-14-18 1378 0 0,-1 0 1 0 0,0 0 0 0 0,0 1 0 0 0,-2 0 0 0 0,2 5-1379 0 0,1 10 2641 0 0,2 19-2641 0 0,-8-36 269 0 0,-1 0 0 0 0,0 0-1 0 0,-1 0 1 0 0,-1 0 0 0 0,1 0 0 0 0,-2 0 0 0 0,1 0-1 0 0,-2 0 1 0 0,-2 7-269 0 0,-6 18 690 0 0,-2-1 0 0 0,-5 5-690 0 0,18-39 10 0 0,-69 147 702 0 0,68-145-1502 0 0,1-3-3002 0 0,0 0-1282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7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0 461 4607 0 0,'3'-2'354'0'0,"14"-12"487"0"0,-1-1 1 0 0,7-8-842 0 0,-4 3 3897 0 0,18-13-3897 0 0,46-41 2244 0 0,-28 28-1337 0 0,-27 21 63 0 0,26-18-970 0 0,-48 39-227 0 0,23-16 562 0 0,-11 5-4492 0 0,-10 6-417 0 0</inkml:trace>
  <inkml:trace contextRef="#ctx0" brushRef="#br0" timeOffset="1">550 1 6447 0 0,'-4'58'2617'0'0,"1"1"0"0"0,7 51-2617 0 0,-3 8 1901 0 0,-1-88-1288 0 0,-2 2-613 0 0,1-10-204 0 0,1-1-1 0 0,1 15 205 0 0,0-33-963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71 214 6447 0 0,'0'0'499'0'0,"0"-2"-328"0"0,0-6-140 0 0,-1 2 150 0 0,1 0 1 0 0,1 0-1 0 0,-1 0 0 0 0,1 0 0 0 0,0 0 0 0 0,0 0 0 0 0,0 0 0 0 0,1 0 0 0 0,1-2-181 0 0,1-1 196 0 0,0 0 1 0 0,0 1-1 0 0,1-1 1 0 0,0 1-1 0 0,0 0 0 0 0,1 0 1 0 0,0 1-1 0 0,0 0 1 0 0,0 0-1 0 0,4-2-196 0 0,-8 7 43 0 0,8-6 245 0 0,0 0-1 0 0,0 1 1 0 0,1 0-1 0 0,0 1 1 0 0,5-2-288 0 0,-13 7 48 0 0,0 0 0 0 0,0 0 0 0 0,0 0 0 0 0,0 0 0 0 0,0 0 0 0 0,0 1 0 0 0,1-1 0 0 0,-1 1 0 0 0,0 0 0 0 0,0 0 0 0 0,0 0-1 0 0,1 1 1 0 0,-1-1 0 0 0,0 1 0 0 0,0-1 0 0 0,0 1 0 0 0,0 0 0 0 0,0 0 0 0 0,0 1 0 0 0,0-1 0 0 0,0 0 0 0 0,0 1 0 0 0,-1 0 0 0 0,1 0-48 0 0,1 1 30 0 0,1 1 0 0 0,-1 0-1 0 0,0 0 1 0 0,-1 0 0 0 0,1 1 0 0 0,-1-1 0 0 0,0 1-1 0 0,0-1 1 0 0,0 1 0 0 0,0 2-30 0 0,1 1 41 0 0,-1 0-1 0 0,0 1 1 0 0,-1 0-1 0 0,0-1 1 0 0,0 1-1 0 0,-1 1-40 0 0,1 16 183 0 0,-1 0 0 0 0,-1 0-1 0 0,-5 26-182 0 0,1-16 195 0 0,-2 0 0 0 0,-2-1-1 0 0,-1 0 1 0 0,-1 0-1 0 0,-8 13-194 0 0,-5 6 321 0 0,-2-1 0 0 0,-32 49-321 0 0,-73 104 561 0 0,117-188-510 0 0,0 0 0 0 0,-2 1-51 0 0,6-7 41 0 0,22-16 24 0 0,72-30-107 0 0,-46 18-9 0 0,0 2 0 0 0,38-10 51 0 0,6 3 26 0 0,39-8 2 0 0,-102 27-36 0 0,-10 0-2347 0 0,0 0 0 0 0,5-1 2355 0 0,0-2-5168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0 8951 0 0,'0'0'407'0'0,"0"0"-6"0"0,1 3-257 0 0,8 14 170 0 0,-2-1 0 0 0,0 2-1 0 0,-1-1 1 0 0,-1 1-1 0 0,-1 0 1 0 0,0 0 0 0 0,-2 0-1 0 0,0 0 1 0 0,0 1-1 0 0,-2 10-313 0 0,-3 1 909 0 0,-1 0 0 0 0,-7 25-909 0 0,-20 57 1382 0 0,15-68-1110 0 0,-2-1 0 0 0,-2 0 0 0 0,-3 0-272 0 0,2-2-821 0 0,20-39 218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0 3223 0 0,'0'0'388'0'0,"0"0"420"0"0,0 0 184 0 0,0 0 38 0 0,0 0-68 0 0,-1 3-316 0 0,-9 30 206 0 0,1 0 1 0 0,2 1-1 0 0,2-1 1 0 0,1 1-1 0 0,0 26-852 0 0,-12 215 2587 0 0,13-228-2266 0 0,-15 91 389 0 0,2-18-256 0 0,2-6-62 0 0,4-34 70 0 0,3 4-462 0 0,6-32 158 0 0,4-53-307 0 0,2-3-155 0 0,1 0 0 0 0,-1 0 0 0 0,0 0 0 0 0,-1-1 1 0 0,1 0-1 0 0,-1 0 0 0 0,0 0 0 0 0,0 0 0 0 0,0-1 0 0 0,0-2 304 0 0,9-13-1488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6647 0 0,'0'0'300'0'0,"0"0"0"0"0,0 3-192 0 0,2 23 796 0 0,-1 1 0 0 0,-1 0 0 0 0,-3 11-904 0 0,-12 84 2889 0 0,6-57-1766 0 0,6-43-778 0 0,-2 13 182 0 0,2 1 1 0 0,1-1 0 0 0,2 32-528 0 0,3-47 158 0 0,3 8-158 0 0,-5-26-68 0 0,-1-2-552 0 0,0 0-247 0 0,0 0-48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1 219 1839 0 0,'2'-1'418'0'0,"15"-6"2796"0"0,0-1 0 0 0,2-2-3214 0 0,34-21 2333 0 0,-5 3-1864 0 0,-17 9 636 0 0,9-8-1105 0 0,-11 8 457 0 0,-10 7 93 0 0,12-4-550 0 0,7-5 252 0 0,-36 20-417 0 0,1-1 0 0 0,0 1 0 0 0,0 0 0 0 0,0 0 0 0 0,1-1 165 0 0,7-2-2932 0 0,0-3-1403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 8463 0 0,'0'0'388'0'0,"0"0"-10"0"0,0 3-240 0 0,-2 21 648 0 0,-3 21-786 0 0,0-5 792 0 0,-5 38 2375 0 0,-17 58-3167 0 0,-1 5 1521 0 0,27-133-1457 0 0,-25 162 1382 0 0,19-108-419 0 0,2 49-1027 0 0,5-85 37 0 0,0-6-12 0 0,0 1 0 0 0,1-1 0 0 0,4 18-25 0 0,-4-34-229 0 0,0 0-1 0 0,0 0 1 0 0,1 0 0 0 0,0 0-1 0 0,-1 0 1 0 0,2 1 229 0 0,-1-2-1411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 6791 0 0,'0'0'308'0'0,"0"0"-1"0"0,2-1-110 0 0,0 0-39 0 0,-1 1-61 0 0,0-1 0 0 0,-1 1 0 0 0,1 0-1 0 0,0-1 1 0 0,0 1 0 0 0,-1 0 0 0 0,1 0 0 0 0,0 0 0 0 0,0 0 0 0 0,-1 0 0 0 0,1 0 0 0 0,0 0 0 0 0,0 0 0 0 0,-1 0-1 0 0,1 0 1 0 0,0 0-97 0 0,27 6 1719 0 0,-25-4-1551 0 0,0-1 0 0 0,0 1 0 0 0,1 0 0 0 0,-1 0 1 0 0,-1 0-1 0 0,1 0 0 0 0,0 0 0 0 0,0 1 0 0 0,-1-1 0 0 0,2 3-168 0 0,0-1 263 0 0,-3-3-191 0 0,0 0-1 0 0,1 0 1 0 0,-1 0-1 0 0,-1 0 1 0 0,1 1-1 0 0,0-1 1 0 0,0 0 0 0 0,0 1-1 0 0,-1-1 1 0 0,1 1-72 0 0,2 4 135 0 0,4 8 65 0 0,0 0-1 0 0,-1 1 1 0 0,0-1 0 0 0,-1 1 0 0 0,-1 0 0 0 0,-1 0 0 0 0,0 1 0 0 0,0-1 0 0 0,-2 1 0 0 0,0-1 0 0 0,-1 1 0 0 0,0 0 0 0 0,-2-1-1 0 0,1 1 1 0 0,-2-1 0 0 0,0 1-200 0 0,-19 72 977 0 0,18-74-810 0 0,-4 10 132 0 0,-1 0 0 0 0,-1-1-1 0 0,-1 0 1 0 0,-10 15-299 0 0,15-27 52 0 0,-1 0 0 0 0,-1 0 0 0 0,0-1 0 0 0,-3 3-52 0 0,11-13 5 0 0,-1 1 0 0 0,1-1 0 0 0,-1 1 1 0 0,1-1-1 0 0,-1 1 0 0 0,1-1 0 0 0,-1 0 0 0 0,1 1 1 0 0,-1-1-1 0 0,0 0 0 0 0,1 1 0 0 0,-1-1 0 0 0,0 0 0 0 0,1 0 1 0 0,-1 0-1 0 0,0 1 0 0 0,1-1-5 0 0,-2 0 5 0 0,-1 1-66 0 0,3-1-47 0 0,-2-1-11 0 0,0-1 3 0 0,0 1 0 0 0,1 0 0 0 0,-1 0 0 0 0,0-1 1 0 0,1 1-1 0 0,-1-1 0 0 0,1 1 0 0 0,0-1 0 0 0,-1 0 0 0 0,1 1 0 0 0,0-1 0 0 0,0 0 0 0 0,0 0 0 0 0,0 0 0 0 0,0 0 0 0 0,1 0 0 0 0,-1 0 0 0 0,1 0 0 0 0,-1 0 1 0 0,1-2 115 0 0,-1-3-952 0 0,1 1 1 0 0,1 0 0 0 0,-1-1-1 0 0,1 1 1 0 0,0 0 0 0 0,2-3 951 0 0,4-19-4918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14 130 4143 0 0,'0'0'319'0'0,"0"0"-103"0"0,0 0 349 0 0,0 0 178 0 0,0 0 32 0 0,-2 1-11 0 0,-7 1-79 0 0,7-1-40 0 0,2-1-5 0 0,0 0-29 0 0,0 0-124 0 0,0 0-58 0 0,1-3-12 0 0,5-5-159 0 0,0-1 0 0 0,0 1-1 0 0,1 0 1 0 0,0 0-1 0 0,1 1 1 0 0,-1-1 0 0 0,1 2-1 0 0,1-1 1 0 0,1 0-258 0 0,1 0 204 0 0,1 0-1 0 0,0 1 1 0 0,0 1-1 0 0,0 0 1 0 0,0 0 0 0 0,1 1-1 0 0,9-1-203 0 0,-17 4 49 0 0,8-2 122 0 0,-1 0 0 0 0,1 2-1 0 0,0-1 1 0 0,0 2 0 0 0,3-1-171 0 0,-12 2 24 0 0,0-1 1 0 0,0 1-1 0 0,0-1 1 0 0,-1 1-1 0 0,1 0 1 0 0,0 1-1 0 0,-1-1 1 0 0,1 1-1 0 0,-1-1 1 0 0,1 1-1 0 0,-1 0 1 0 0,0 0-1 0 0,0 0 1 0 0,0 1-1 0 0,0-1 1 0 0,0 1-1 0 0,0 0 1 0 0,-1 0-1 0 0,3 3-24 0 0,-2-1 22 0 0,0 0-1 0 0,0 0 0 0 0,-1 0 1 0 0,0 1-1 0 0,0-1 0 0 0,0 1 1 0 0,0 0-1 0 0,-1-1 0 0 0,0 1 1 0 0,0 0-1 0 0,-1 0 0 0 0,1 0-21 0 0,-1 11 83 0 0,-1 1 0 0 0,0-1 1 0 0,-2 8-84 0 0,-4 11 172 0 0,-1-1 1 0 0,-2 0 0 0 0,-8 15-173 0 0,7-15 88 0 0,-4 4 4 0 0,-1 0 0 0 0,-2 0 0 0 0,-2-2 0 0 0,-5 6-92 0 0,-84 142 264 0 0,100-169-184 0 0,1 1 0 0 0,-5 14-80 0 0,8-15 16 0 0,3 1-16 0 0,2-16 0 0 0,0 0 0 0 0,-1 0 0 0 0,1 0 0 0 0,1 0 0 0 0,-1 0 0 0 0,0 0 0 0 0,0 0 0 0 0,0 0 0 0 0,0 0 0 0 0,1 0 0 0 0,-1-1 0 0 0,0 1 0 0 0,1 0 0 0 0,-1 0 0 0 0,2 1 4 0 0,-1-1-1 0 0,1 1 0 0 0,0-1 1 0 0,-1 1-1 0 0,1-1 0 0 0,0 0 0 0 0,0 0 1 0 0,0 0-1 0 0,0 0 0 0 0,0 0 1 0 0,2 0-4 0 0,24 7 49 0 0,-28-8-49 0 0,43 9 84 0 0,1-3 0 0 0,0-1 0 0 0,0-2 1 0 0,0-2-1 0 0,20-2-84 0 0,-50 1 48 0 0,-6 2-20 0 0,0-1 1 0 0,0 0-1 0 0,1-1-28 0 0,15 1 67 0 0,-21-1-58 0 0,0 0-153 0 0,-1 0 0 0 0,1-1-1 0 0,0 1 1 0 0,-1-1 0 0 0,1 1-1 0 0,-1-1 1 0 0,1 0 0 0 0,-1 0-1 0 0,2-1 145 0 0,-2 1-70 0 0,10-4-749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0 9503 0 0,'0'0'432'0'0,"0"0"-5"0"0,1 3-278 0 0,4 4 103 0 0,0 1 0 0 0,-1 0-1 0 0,0 0 1 0 0,-1 0 0 0 0,0 0 0 0 0,0 1-1 0 0,-1-1 1 0 0,0 1 0 0 0,0 0-252 0 0,-1 2 350 0 0,-1 1 0 0 0,0 0 1 0 0,0-1-1 0 0,-1 1 0 0 0,-1-1 0 0 0,0 0 1 0 0,-1 1-1 0 0,0 0-350 0 0,-7 19 934 0 0,-2 0 0 0 0,-3 6-934 0 0,-15 23 930 0 0,18-37-549 0 0,1 1 0 0 0,1 1 1 0 0,-2 8-382 0 0,5-11 102 0 0,-2-1 1 0 0,0 0 0 0 0,0 0 0 0 0,-2 0-103 0 0,6-12 3 0 0,-1 2-29 0 0,5-9-102 0 0,1-2-6 0 0,0 0-164 0 0,0 0-718 0 0,1-3-316 0 0,3-10-62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78 144 5983 0 0,'0'0'274'0'0,"0"0"-6"0"0,-2 2-48 0 0,0 0-12 0 0,0 0 1 0 0,-1 0-1 0 0,1 1 1 0 0,0-1-1 0 0,1 1 1 0 0,-1 0-1 0 0,0-1 1 0 0,1 1 0 0 0,-1 0-1 0 0,1 0 1 0 0,-1 2-209 0 0,-3 10 1869 0 0,-3 14-1869 0 0,5-18 183 0 0,-26 114 2125 0 0,26-104-1793 0 0,0 0 0 0 0,1 0-1 0 0,1 16-514 0 0,2-29 120 0 0,-1 0-1 0 0,1 0 0 0 0,1 0 1 0 0,0-1-1 0 0,0 1 0 0 0,0-1 1 0 0,1 1-1 0 0,0-1 0 0 0,0 0 1 0 0,1 0-1 0 0,0 0 0 0 0,2 2-119 0 0,-2-6 128 0 0,-1-1-83 0 0,-2-1-24 0 0,-1-1 0 0 0,1 1 0 0 0,0-1 0 0 0,0 1 0 0 0,0-1 0 0 0,0 0 0 0 0,0 1 0 0 0,-1-1 0 0 0,1 0 0 0 0,0 0 0 0 0,0 1 0 0 0,0-1 0 0 0,0 0 0 0 0,1 0-21 0 0,4 0 103 0 0,0 0-1 0 0,0 0 1 0 0,0-1-1 0 0,0 0 1 0 0,0 0 0 0 0,0 0-1 0 0,0-1 1 0 0,0 0-1 0 0,-1 0 1 0 0,1-1 0 0 0,-1 1-1 0 0,1-1 1 0 0,-1 0-1 0 0,0-1 1 0 0,3-2-103 0 0,6-4 212 0 0,-2-1-1 0 0,1-1 1 0 0,-2 0 0 0 0,1-1-1 0 0,1-3-211 0 0,1-3 320 0 0,-1-1-1 0 0,8-14-319 0 0,-15 20 138 0 0,-1 1 1 0 0,0-1-1 0 0,-1-1 1 0 0,0 1 0 0 0,1-13-139 0 0,-3 17 68 0 0,0-3 44 0 0,0 1 0 0 0,-1-1 0 0 0,-1 0-1 0 0,0 0 1 0 0,0 0 0 0 0,-1 0 0 0 0,-2-6-112 0 0,1 10 60 0 0,0 1 1 0 0,0-1-1 0 0,0 1 1 0 0,-2 0-1 0 0,1-1 1 0 0,-1 1-1 0 0,0 1 1 0 0,0-1-1 0 0,-1 1 1 0 0,0 0-1 0 0,-3-4-60 0 0,-16-15 269 0 0,-7-5-269 0 0,20 22 11 0 0,0 4-11 0 0,-2 1 0 0 0,-1 4 0 0 0,12 1-138 0 0,-1 0 0 0 0,1-1 0 0 0,0 1-1 0 0,0 0 1 0 0,0 0 0 0 0,0 0 0 0 0,0 0 0 0 0,0 1-1 0 0,0-1 1 0 0,0 1 0 0 0,1-1 0 0 0,-1 1 0 0 0,0-1-1 0 0,0 2 139 0 0,0 0-1533 0 0,-1 1 1 0 0,1-1-1 0 0,0 1 0 0 0,-1 1 1533 0 0,-3 8-6262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7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397 9 1839 0 0,'-2'0'134'0'0,"-14"-3"-305"0"0,10 1 718 0 0,-1 1-1 0 0,1 0 0 0 0,-1 0 0 0 0,0 1 0 0 0,0-1 0 0 0,1 2 0 0 0,-1-1 0 0 0,0 1 0 0 0,0 0 0 0 0,0 0-546 0 0,-5 3 615 0 0,1 1-1 0 0,-1 0 1 0 0,1 1 0 0 0,0 0-1 0 0,0 1 1 0 0,1 0-1 0 0,0 0 1 0 0,0 1-1 0 0,1 1 1 0 0,-6 5-615 0 0,-8 12 418 0 0,1 0 0 0 0,2 2 0 0 0,-5 9-418 0 0,12-19 201 0 0,2 2 1 0 0,0 0-1 0 0,2 0 0 0 0,0 1 0 0 0,1 0 0 0 0,1 1 0 0 0,-1 5-201 0 0,3-5 175 0 0,2-14-115 0 0,1 1 0 0 0,0-1 1 0 0,0 1-1 0 0,1 0 0 0 0,0-1 0 0 0,1 1 0 0 0,0 0 0 0 0,0 1-60 0 0,8 41 272 0 0,-7-49-208 0 0,2 0-10 0 0,-1 1-50 0 0,0-1 1 0 0,1 0-1 0 0,0 0 1 0 0,-1 0 0 0 0,1 0-1 0 0,0-1 1 0 0,0 1-1 0 0,0-1 1 0 0,0 0-1 0 0,1 0 1 0 0,-1 0 0 0 0,0 0-1 0 0,0 0 1 0 0,1-1-1 0 0,-1 1 1 0 0,0-1 0 0 0,1 0-1 0 0,1 0-4 0 0,11-3-216 0 0,-1-2-1 0 0,0 1 1 0 0,0-2-1 0 0,0 0 1 0 0,-1-1 0 0 0,6-3 216 0 0,4-3-1002 0 0,-2-2-42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29 1375 0 0,'0'0'66'0'0,"-2"-1"-8"0"0,-7-4-46 0 0,0 0 210 0 0,7 5 926 0 0,2 0 396 0 0,0 0 78 0 0,0 0-144 0 0,3-2-652 0 0,2 0-613 0 0,1-1 0 0 0,-1 1-1 0 0,1 0 1 0 0,0 1 0 0 0,-1-1-1 0 0,1 1 1 0 0,0 0 0 0 0,0 0-1 0 0,0 1 1 0 0,0 0 0 0 0,0 0-1 0 0,2 1-212 0 0,15 4 461 0 0,1 1 0 0 0,-1 1 0 0 0,-1 1 0 0 0,1 1 0 0 0,-1 1 0 0 0,0 1-461 0 0,17 11 715 0 0,-1 2-1 0 0,30 24-714 0 0,-46-30 143 0 0,0 1 0 0 0,-1 2-1 0 0,-1 0 1 0 0,-1 0 0 0 0,-1 2 0 0 0,-1 1 0 0 0,-1 0 0 0 0,-1 1-1 0 0,6 13-142 0 0,-6-6 159 0 0,-2 1 0 0 0,-1 0 0 0 0,-1 0 0 0 0,-2 2 0 0 0,-1-1-1 0 0,-2 1 1 0 0,0 23-159 0 0,-2 1 364 0 0,-3 0 0 0 0,-2 0 0 0 0,-3 1 0 0 0,-8 33-364 0 0,-7 14 603 0 0,-5-1 0 0 0,-4-1-1 0 0,-39 90-602 0 0,39-129 711 0 0,-34 55-711 0 0,-3 5 504 0 0,8-15 270 0 0,-39 53-774 0 0,83-142 31 0 0,10-18-31 0 0,-17 29 83 0 0,-7 6-83 0 0,21-30 9 0 0,-1-1 1 0 0,0 1-1 0 0,-1-2 1 0 0,0 1 0 0 0,0-1-1 0 0,-8 5-9 0 0,-11 2-12 0 0,17-9-73 0 0,8-4-53 0 0,2-1-19 0 0,0 0-190 0 0,0 0-784 0 0,0 0-351 0 0,0 0-70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18.69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222 462 8655 0 0,'33'-24'128'0'0,"-32"23"-116"0"0,1-1 0 0 0,-1 1 0 0 0,1 0 0 0 0,-1 0 0 0 0,1 0 0 0 0,-1 0 0 0 0,2 0-12 0 0,24-14 60 0 0,-16 8-48 0 0,0-2 47 0 0,-2-1 8 0 0,-1 0 5 0 0,-1-2 5 0 0,-1 0-5 0 0,1 1-17 0 0,0-2-34 0 0,-1 0 22 0 0,2-6-34 0 0,8-15 56 0 0,-15 30-62 0 0,7-12-7 0 0,-3 10 59 0 0,1-2-33 0 0,0 0 38 0 0,-5 6 16 0 0,0 1 0 0 0,4-5-44 0 0,-4 4 43 0 0,-1 2-6 0 0,0 0 1 0 0,0 0 15 0 0,0 0-16 0 0,0 0 1 0 0,0 0 20 0 0,0 0 6 0 0,0 0 0 0 0,0 0-5 0 0,-2 1-32 0 0,-8 5-49 0 0,-3 2 1 0 0,11-6-5 0 0,-1-1 1 0 0,1 1-1 0 0,0 0 0 0 0,-1 0 0 0 0,1 0 1 0 0,0 0-1 0 0,0 1-6 0 0,-2 1 9 0 0,-12 12-9 0 0,13-12 0 0 0,-5 7 11 0 0,-17 24 42 0 0,21-29-53 0 0,1-2 0 0 0,0 0 0 0 0,0 0 0 0 0,0 0 0 0 0,-1-1 0 0 0,1 0 0 0 0,-3 2 0 0 0,-31 24 0 0 0,18-16 0 0 0,15-11 0 0 0,-5 3 0 0 0,4-2 0 0 0,1-1 0 0 0,-1 1 0 0 0,0-1 0 0 0,0 0 0 0 0,0 0 0 0 0,-1-1 0 0 0,0 1 0 0 0,-90 22 0 0 0,48-9 0 0 0,36-10 0 0 0,0 1 0 0 0,1 1 0 0 0,3 2-13 0 0,17-35-54 0 0,4-6 59 0 0,4-11-56 0 0,19-36 64 0 0,-22 53 0 0 0,-6 10 0 0 0,0 1 0 0 0,8-10 0 0 0,32-40 0 0 0,45-48 0 0 0,-91 111 0 0 0,0 0 0 0 0,0 0 0 0 0,1 0 0 0 0,-1 0 0 0 0,0 0 0 0 0,1 0 0 0 0,2-1 0 0 0,13-10 0 0 0,-8 6 11 0 0,-10 7-10 0 0,0 0-1 0 0,0 0 1 0 0,0 0 0 0 0,0 0-1 0 0,0 0 1 0 0,0 0 0 0 0,0 1-1 0 0,0-1 1 0 0,0 0-1 0 0,0 0 1 0 0,1 0 0 0 0,-1 0-1 0 0,0 0 1 0 0,0 0 0 0 0,0 0-1 0 0,0 0 1 0 0,0 0 0 0 0,0 0-1 0 0,0 0 1 0 0,0 0 0 0 0,0 0-1 0 0,0 0 1 0 0,0 0 0 0 0,0 0-1 0 0,0 0 1 0 0,0 1-1 0 0,0-1 1 0 0,0 0 0 0 0,0 0-1 0 0,0 0 1 0 0,0 0 0 0 0,0 0-1 0 0,0 0 1 0 0,1 0 0 0 0,-1 0-1 0 0,0 0 1 0 0,0 0 0 0 0,0 0-1 0 0,0 0 1 0 0,0 0 0 0 0,0 0-1 0 0,0 0 1 0 0,0 0-1 0 0,0 0 1 0 0,0 0 0 0 0,0 0-1 0 0,0 0 1 0 0,0 0 0 0 0,0 0-1 0 0,1 0 1 0 0,-1 0 0 0 0,0 0-1 0 0,0 0 1 0 0,0 0 0 0 0,0-1-1 0 0,0 1 1 0 0,0 0 0 0 0,0 0-1 0 0,0 0 1 0 0,0 0-1 0 0,0 0 1 0 0,0 0 0 0 0,0 0-1 0 0,0 0 1 0 0,0 0 0 0 0,0 0-1 0 0,1 6 25 0 0,0 0 0 0 0,-1-1 0 0 0,0 1 0 0 0,0 0 0 0 0,0 0 0 0 0,-1 0 0 0 0,0-1 0 0 0,0 1 0 0 0,0 0 0 0 0,-1-1 0 0 0,-1 3-25 0 0,-4 11 120 0 0,-1 0-1 0 0,-7 13-119 0 0,-8 12 137 0 0,-39 72 158 0 0,39-80-253 0 0,-2-1-1 0 0,-8 7-41 0 0,5-6 45 0 0,-20 32-45 0 0,45-62 0 0 0,-12 17 0 0 0,6-10 0 0 0,3-2-12 0 0,4-9-52 0 0,2-2-49 0 0,0 0-87 0 0,0 0-11 0 0,0 0 3 0 0,0 0 19 0 0,2-2 77 0 0,10-17-76 0 0,0-1 0 0 0,-2 0 0 0 0,7-17 188 0 0,17-59-207 0 0,-32 90 203 0 0,-1 2-8 0 0,1 1 0 0 0,0-1 0 0 0,0 1 0 0 0,0-1 0 0 0,0 1 0 0 0,2-2 12 0 0,-3 4-61 0 0,-1 1-16 0 0,-1 0 72 0 0,0 0 0 0 0,1 0 0 0 0,-1 1 0 0 0,0-1 0 0 0,1 1 1 0 0,-1-1-1 0 0,0 0 0 0 0,1 1 0 0 0,-1-1 0 0 0,1 1 0 0 0,-1-1 0 0 0,0 1 1 0 0,1 0-1 0 0,-1-1 5 0 0,0 2-6 0 0,-2 2 7 0 0,-1 1-1 0 0,1-1 0 0 0,0 1 0 0 0,0 0 1 0 0,-1 5-1 0 0,-2 0 14 0 0,-4 11 127 0 0,0 0-1 0 0,1 1 1 0 0,-4 16-141 0 0,9-27 10 0 0,1-6-7 0 0,1 1 0 0 0,0 0-1 0 0,1-1 1 0 0,-2 7-3 0 0,0 4 53 0 0,1 0 1 0 0,0-3-56 0 0,2-13 1 0 0,0 0 0 0 0,0 0-1 0 0,0 0 1 0 0,0 0 0 0 0,0 0-1 0 0,0 0 1 0 0,0 0 0 0 0,0 0 0 0 0,0 0-1 0 0,0 0 1 0 0,0 1 0 0 0,0-1-1 0 0,0 0 1 0 0,0 0 0 0 0,0 0-1 0 0,0 0 1 0 0,0 0 0 0 0,0 0-1 0 0,0 0 1 0 0,0 0 0 0 0,0 0 0 0 0,0 0-1 0 0,0 0 1 0 0,0 1 0 0 0,0-1-1 0 0,0 0 1 0 0,0 0 0 0 0,0 0-1 0 0,0 0 1 0 0,0 0 0 0 0,0 0-1 0 0,0 0 1 0 0,1 0 0 0 0,-1 0 0 0 0,0 0-1 0 0,0 0 1 0 0,0 0 0 0 0,0 0-1 0 0,0 0 1 0 0,0 0 0 0 0,0 0-1 0 0,0 0 1 0 0,0 0 0 0 0,0 1-1 0 0,0-1 1 0 0,0 0 0 0 0,1 0-1 0 0,-1 0 1 0 0,0 0 0 0 0,0 0 0 0 0,0 0-1 0 0,0 0 1 0 0,0 0 0 0 0,0 0-1 0 0,0 0 1 0 0,0-1 0 0 0,0 1 1 0 0,10 2-146 0 0,-7-2-14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465 114 1375 0 0,'0'0'66'0'0,"1"3"-8"0"0,10 20 2498 0 0,-10-21-1138 0 0,-1 0-108 0 0,0 4-634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0 6271 0 0,'0'0'280'0'0,"0"0"56"0"0,-7 11-272 0 0,7-11-64 0 0,-8 11 0 0 0,8-11 0 0 0,-5 11-112 0 0,5-11-40 0 0,-7 9-8 0 0,7-9 0 0 0,-11 7-120 0 0,1 1-24 0 0,-6 3-8 0 0,16-11-1912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48.97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265 423 4031 0 0,'0'0'183'0'0,"0"0"44"0"0,0 0 81 0 0,0 0 38 0 0,0 0 6 0 0,0 0-6 0 0,0 0-29 0 0,0 0-12 0 0,0 0-1 0 0,0 0-18 0 0,0 0-81 0 0,0 0-40 0 0,0 0-5 0 0,0 0-10 0 0,0 0-48 0 0,-1 2-26 0 0,-14 18 82 0 0,9-8-92 0 0,-2 8-22 0 0,7-16-17 0 0,1 2-18 0 0,-20 48 149 0 0,15-38-78 0 0,0 0 0 0 0,-3 5-80 0 0,-11 30 152 0 0,-16 33-67 0 0,17-36 53 0 0,-22 62 264 0 0,23-68-233 0 0,6-13 277 0 0,-11 23-446 0 0,15-38 34 0 0,4-11-13 0 0,2 1 1 0 0,-4 14 82 0 0,3-13-92 0 0,-1 14 80 0 0,0 23-28 0 0,-6 74 43 0 0,8-95-96 0 0,2-17-8 0 0,1 1 4 0 0,1 16 45 0 0,-2-16-42 0 0,4 13 56 0 0,0-6-13 0 0,2 5 65 0 0,0-5-108 0 0,7 8-6 0 0,-12-18 3 0 0,2 2 36 0 0,7 5-22 0 0,2 1 22 0 0,-6-6-34 0 0,25 15 67 0 0,-31-18-71 0 0,0 0 0 0 0,1 0 0 0 0,-1 0 0 0 0,1 0 1 0 0,0-1-1 0 0,-1 1 0 0 0,1 0 0 0 0,1-1-5 0 0,25 8 92 0 0,-25-7-70 0 0,1 0-1 0 0,-1 0 1 0 0,1 0-1 0 0,-1 1 1 0 0,0-1-1 0 0,3 2-21 0 0,-1 0 18 0 0,-4-3-17 0 0,12 6 75 0 0,1-1 0 0 0,-1 0-1 0 0,1-1 1 0 0,0 0 0 0 0,7-1-76 0 0,14 2 131 0 0,-11-1 49 0 0,8-1-180 0 0,4-1 89 0 0,25 1 59 0 0,-22-2-76 0 0,-18 0 43 0 0,13-1-115 0 0,-23 0 58 0 0,0 0 0 0 0,6 1-58 0 0,21 1 196 0 0,397-7 790 0 0,-268 1-714 0 0,-130 3-110 0 0,0-2-1 0 0,3-3-161 0 0,12 0 221 0 0,1-2-89 0 0,8-1-8 0 0,-39 7-118 0 0,33-3 132 0 0,51 3-138 0 0,22 3 53 0 0,-81-1-42 0 0,-23 1-11 0 0,17 3 0 0 0,-18-1 0 0 0,17-1 0 0 0,15-1 0 0 0,47-2 0 0 0,-36 2 128 0 0,62 7-128 0 0,-92-5 24 0 0,108 9 80 0 0,-16-1-66 0 0,29 2 143 0 0,-130-12-129 0 0,-1 2 1 0 0,1 1-1 0 0,0 1 0 0 0,2 2-52 0 0,39 7 321 0 0,48 4-321 0 0,18 3 163 0 0,73 14-15 0 0,-93-23-28 0 0,25-1-25 0 0,-58-5 101 0 0,49-4-196 0 0,-104-2 1 0 0,-15 0 0 0 0,207 4 62 0 0,-124-2-34 0 0,15 1 6 0 0,-8-1-35 0 0,-8 0 0 0 0,103 1 67 0 0,-11-1-6 0 0,-137 0-48 0 0,71 5 38 0 0,4 0-3 0 0,24 3 22 0 0,-55-3 119 0 0,68-5-189 0 0,-119-2 40 0 0,117 4 70 0 0,-48 0 33 0 0,36-6-143 0 0,-44-1 128 0 0,7 4-128 0 0,-49 1 18 0 0,52 1 28 0 0,172 1 90 0 0,-169 6-79 0 0,-16-2 4 0 0,108 5 13 0 0,76 3-10 0 0,-133-13-27 0 0,-28-2-10 0 0,16 0-10 0 0,18 2 20 0 0,-65 0 6 0 0,74-7-43 0 0,88-18 31 0 0,-229 19-31 0 0,125-7 27 0 0,39-5 10 0 0,-105 7-8 0 0,12 3-29 0 0,85 3 35 0 0,-157 2-35 0 0,52 2 0 0 0,20 0 0 0 0,153-4 64 0 0,-237 2-64 0 0,40 0 1 0 0,88-2 9 0 0,9-2 59 0 0,-8 1-21 0 0,95 0 3 0 0,-137 4-38 0 0,412-16 51 0 0,-232 6 0 0 0,-38-4-9 0 0,-166 7-46 0 0,10-2-9 0 0,29-2 0 0 0,44-4 30 0 0,15-1 4 0 0,75 8 134 0 0,13 2-168 0 0,-101 6 41 0 0,-48 1-18 0 0,-67 0-23 0 0,29 5 0 0 0,-38-3 0 0 0,240 24 0 0 0,-225-22 32 0 0,1 2 0 0 0,21 9-32 0 0,7 4 0 0 0,-22-5 0 0 0,1-3 0 0 0,5-1 0 0 0,267 22 200 0 0,-264-30-162 0 0,0-3 0 0 0,16-4-38 0 0,71-2 132 0 0,-55 3-76 0 0,10 1-33 0 0,52-4 18 0 0,7-6 87 0 0,-130 8-57 0 0,9-3-71 0 0,4-1 47 0 0,11 0-37 0 0,23-6-10 0 0,-54 9 11 0 0,-22 3 2 0 0,4 0 7 0 0,0-1 0 0 0,7-3-20 0 0,45-4 0 0 0,-33 2 0 0 0,8 0 0 0 0,-22 5 0 0 0,1-2 0 0 0,-1 0 0 0 0,37-10 11 0 0,-40 10 10 0 0,-1 1 0 0 0,2 0-21 0 0,11-2 11 0 0,56-16-11 0 0,-72 19 0 0 0,0 0 0 0 0,-1-1 0 0 0,1-1 0 0 0,17-5 0 0 0,0-2 11 0 0,-23 10-1 0 0,12-6 1 0 0,1 0 0 0 0,-1-1-1 0 0,0-1 1 0 0,2-3-11 0 0,-6 5 0 0 0,1 0 0 0 0,29-15 0 0 0,-14 7 0 0 0,-13 5 0 0 0,-1-1 0 0 0,6-2 27 0 0,-17 10-14 0 0,7-13 22 0 0,-4 6 20 0 0,-3 5-58 0 0,12-13 4 0 0,-4 5-1 0 0,1 0 0 0 0,12-14 0 0 0,-13 14 0 0 0,-2-1 0 0 0,1 0 0 0 0,0 1 0 0 0,20-24 11 0 0,-3 0 53 0 0,-25 35-58 0 0,0 0 1 0 0,-1 0 0 0 0,1 0-1 0 0,-1 0 1 0 0,0 0 0 0 0,1 0-1 0 0,-1-1 1 0 0,0 1-7 0 0,3-7 0 0 0,3-2 0 0 0,2-3 0 0 0,-7 9 0 0 0,6-14 0 0 0,-1 2 0 0 0,-7 13 0 0 0,0 1 0 0 0,1 1 0 0 0,-1 0 0 0 0,0 0 0 0 0,1 0 0 0 0,-1-1 0 0 0,1 1 0 0 0,0 0 0 0 0,1-2 0 0 0,6-21 11 0 0,-5 6 102 0 0,-2 17-78 0 0,1-20 22 0 0,-1 8-57 0 0,-2 1 0 0 0,-1 0 0 0 0,0 0 0 0 0,0-1 0 0 0,-2 3 11 0 0,3 8 17 0 0,-3-4-1 0 0,-1 2 31 0 0,-1-2-35 0 0,0-1 32 0 0,-5-4 25 0 0,-7-5 94 0 0,14 13-114 0 0,2 4-57 0 0,-1 0-1 0 0,-11-10 121 0 0,6 4-100 0 0,0 0 20 0 0,-5-3-32 0 0,11 7-7 0 0,-1-3 45 0 0,-2-1-25 0 0,-6-11 109 0 0,9 13-125 0 0,1 2 45 0 0,-1 0 1 0 0,-2-5-56 0 0,2 5-63 0 0,1 0-16 0 0,1-1 72 0 0,0 3 14 0 0,-1-1-1 0 0,1 0 1 0 0,0 0-1 0 0,0 0 1 0 0,-1 1 0 0 0,1-1-1 0 0,-1 0 1 0 0,1 0-1 0 0,0 1 1 0 0,-1-1 0 0 0,1 0-1 0 0,-1 1-4 0 0,-6-8 54 0 0,-2 0-44 0 0,0-1-10 0 0,0-1-10 0 0,0 1-33 0 0,-2 1 32 0 0,1 1 11 0 0,-3-2 9 0 0,11 8 10 0 0,-8-7 14 0 0,-3-4-30 0 0,4 3-3 0 0,0 0 0 0 0,0 1 0 0 0,1-1 0 0 0,-5-9-29 0 0,9 11-2 0 0,-2-3 19 0 0,0-2 12 0 0,1-1 0 0 0,-1-1 0 0 0,-1 0 0 0 0,3 2 0 0 0,-2-1 0 0 0,0 0 0 0 0,1-1 0 0 0,0 1 0 0 0,0 0 0 0 0,2 0 0 0 0,-2 0 0 0 0,0 0 0 0 0,-1 0 0 0 0,1-1 0 0 0,-1-1 0 0 0,1 2 0 0 0,0 0 0 0 0,1 1 0 0 0,0-1 0 0 0,0 0 0 0 0,-1 0 0 0 0,1 0 0 0 0,-1 0 0 0 0,1 1 0 0 0,2-1 0 0 0,0 0 0 0 0,-2 0 0 0 0,-1 0 0 0 0,0 1 0 0 0,1-1 0 0 0,0 0 0 0 0,1 0 0 0 0,-1-1 0 0 0,0 1 0 0 0,0 0 0 0 0,-1 0 0 0 0,0 2 0 0 0,-1 0 0 0 0,1 0 0 0 0,0 0 0 0 0,1-2 0 0 0,0 1 0 0 0,0 0 0 0 0,-1 1 0 0 0,1-2 0 0 0,1 1 0 0 0,1-1 0 0 0,0 2-10 0 0,2 9-46 0 0,0 2-31 0 0,0 0-36 0 0,0 0 9 0 0,2 2 8 0 0,3 3-159 0 0,1 1 0 0 0,-1 1 0 0 0,0-1 0 0 0,-1 1 1 0 0,0 0-1 0 0,0 0 0 0 0,0 0 0 0 0,-1 0 0 0 0,0 1 0 0 0,1 2 265 0 0,4 15-1511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50.07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 0 1375 0 0,'0'0'66'0'0,"-1"2"-8"0"0,-2 3 327 0 0,1 1 0 0 0,-1 0 0 0 0,1-1 0 0 0,0 1 0 0 0,1 0 0 0 0,-1 4-385 0 0,0-4 1137 0 0,1 2-273 0 0,0 0-1 0 0,0 0 1 0 0,0 0-1 0 0,1 1 1 0 0,0-1-1 0 0,2 7-863 0 0,-1-4 427 0 0,1-1 0 0 0,1 0 0 0 0,0 0-1 0 0,4 10-426 0 0,3 1 166 0 0,1 0-1 0 0,1 0 0 0 0,0-2 0 0 0,6 7-165 0 0,29 37 143 0 0,-4-6-150 0 0,4 13 7 0 0,-38-54 9 0 0,30 46-330 0 0,-3 3 0 0 0,12 32 321 0 0,-18-23-343 0 0,-3 0-1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25.68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105 815 2303 0 0,'0'0'284'0'0,"0"0"354"0"0,0 0 156 0 0,0 0 34 0 0,0 0-77 0 0,0 0-342 0 0,0 0-149 0 0,-2 2-32 0 0,-2 6-29 0 0,2-7-103 0 0,2-1-31 0 0,0 3-11 0 0,0 7-33 0 0,0-8 36 0 0,0 0 23 0 0,-1 8-6 0 0,1-7 11 0 0,-1-1-16 0 0,1 10 1 0 0,7 4 332 0 0,0 8 494 0 0,-6-21-736 0 0,-1-3 0 0 0,0 0-4 0 0,0 0-16 0 0,2 1-4 0 0,5 7 0 0 0,-5-6 3 0 0,-2-2 10 0 0,0 0 3 0 0,0 0 0 0 0,3-1 0 0 0,1 0-89 0 0,1-1-1 0 0,-1 0 0 0 0,0 0 0 0 0,0 0 0 0 0,0 0 1 0 0,0-1-1 0 0,0 1 0 0 0,0-1 0 0 0,0 0 0 0 0,2-3-62 0 0,6-6 186 0 0,-1-1-1 0 0,4-7-185 0 0,9-9 175 0 0,36-46 117 0 0,-25 29-200 0 0,-19 26-55 0 0,38-50 39 0 0,-42 53-48 0 0,0-1 0 0 0,-2 0 1 0 0,2-6-29 0 0,52-131 94 0 0,-50 120-60 0 0,2-6-23 0 0,-7 16-11 0 0,1 1-1 0 0,3-5 1 0 0,0 6 54 0 0,12-17-54 0 0,-18 30 20 0 0,-1 0-1 0 0,2-6-19 0 0,0-1 18 0 0,1 2-1 0 0,9-12-17 0 0,-15 23 9 0 0,8-18 60 0 0,-3 8-3 0 0,2-7 0 0 0,-10 18-57 0 0,1 1 47 0 0,-1 2 21 0 0,0 0 6 0 0,0 0 10 0 0,0 0 1 0 0,0 0-12 0 0,0 0-2 0 0,0 0 0 0 0,0 0 0 0 0,0 0 0 0 0,0 0-2 0 0,0 0-12 0 0,0 0-2 0 0,0 0 2 0 0,-2 2 3 0 0,-6 5-4 0 0,-19 21 59 0 0,8-8-58 0 0,7-6-45 0 0,0-1 0 0 0,0 2 1 0 0,2-1-1 0 0,-8 14-21 0 0,-38 71 215 0 0,-3 5 151 0 0,42-75-272 0 0,-1-1 0 0 0,-15 17-94 0 0,-16 24 23 0 0,-89 134 30 0 0,123-182-47 0 0,-50 68 52 0 0,51-69-58 0 0,10-14 0 0 0,0-1 0 0 0,0 0 0 0 0,0 0 0 0 0,-4 4 0 0 0,-3 0 0 0 0,10-6 0 0 0,0 1 0 0 0,-9 7 0 0 0,0-2 0 0 0,0 0 0 0 0,1-1 0 0 0,0-1 0 0 0,0 0 0 0 0,-1 1 0 0 0,3-4-10 0 0,5-3-44 0 0,2-1-10 0 0,2-1 11 0 0,3-2 33 0 0,23-13-35 0 0,-14 7 42 0 0,0-1 1 0 0,0 0-1 0 0,-1-1 0 0 0,0 0 0 0 0,11-13 13 0 0,-11 12 0 0 0,1 0 0 0 0,3-1 0 0 0,17-14 0 0 0,4-7 13 0 0,2-3-51 0 0,1 3-1 0 0,22-13 39 0 0,-55 41 0 0 0,0 0 0 0 0,0-1 0 0 0,-1 0 0 0 0,7-7 0 0 0,4-8 0 0 0,1-3 0 0 0,-11 15 0 0 0,10-15 0 0 0,-2 6 0 0 0,-2-1 0 0 0,0-1 0 0 0,8-19 0 0 0,-22 39 0 0 0,10-16 0 0 0,4-4 0 0 0,-8 11 0 0 0,-3 3 0 0 0,1 1 0 0 0,0-1 0 0 0,3-3 0 0 0,-3 4 0 0 0,14-25 0 0 0,-4 8 0 0 0,-6 10 0 0 0,0 1 0 0 0,0 2 0 0 0,-1-1 0 0 0,1 0 0 0 0,-1 3 11 0 0,-3 6 32 0 0,5-4-33 0 0,0 1 1 0 0,-9 5-10 0 0,0 0-1 0 0,0 0 1 0 0,0 0-1 0 0,0 0 1 0 0,0 0 0 0 0,0 0-1 0 0,0 0 1 0 0,0 0 0 0 0,0 0-1 0 0,1 0 1 0 0,-1 0 0 0 0,0 0-1 0 0,0-1 1 0 0,0 1-1 0 0,0 0 1 0 0,0 0 0 0 0,0 0-1 0 0,0 0 1 0 0,0 0 0 0 0,0 0-1 0 0,0 0 1 0 0,0 0 0 0 0,0 0-1 0 0,0 0 1 0 0,0 0-1 0 0,1 0 1 0 0,-1 0 0 0 0,0 0-1 0 0,0 1 1 0 0,0-1 0 0 0,0 0-1 0 0,0 0 1 0 0,0 0 0 0 0,0 0-1 0 0,0 0 1 0 0,0 0 0 0 0,0 0-1 0 0,0 0 1 0 0,0 0-1 0 0,0 0 1 0 0,0 0 0 0 0,0 0-1 0 0,0 0 1 0 0,0 0 0 0 0,0 0-1 0 0,0 0 1 0 0,0 0 0 0 0,1 0-1 0 0,-1 0 1 0 0,0 0-1 0 0,0 1 1 0 0,0-1 0 0 0,0 0-1 0 0,0 0 1 0 0,0 0 0 0 0,0 0-1 0 0,0 0 1 0 0,0 0 0 0 0,0 0-1 0 0,0 0 1 0 0,0 0-1 0 0,0 0 1 0 0,0 0 0 0 0,0 0-1 0 0,0 0 1 0 0,-1 0 0 0 0,1 1-1 0 0,3 11 10 0 0,-4 0 1 0 0,0-7 32 0 0,-4 5-33 0 0,-2 3-10 0 0,-11 8 0 0 0,12-14 0 0 0,-1 1 0 0 0,-5 5 0 0 0,1-3 0 0 0,-1 3 0 0 0,8-10 0 0 0,-1-1 0 0 0,-16 19 0 0 0,8-8 0 0 0,1 2 0 0 0,0-1 0 0 0,-4 9 0 0 0,-19 24 0 0 0,22-31 0 0 0,1 0 0 0 0,-10 19 0 0 0,5-9-62 0 0,0 0-1 0 0,-2-1 0 0 0,-9 9 63 0 0,24-30-4 0 0,-47 64-471 0 0,-3 9 475 0 0,-18 26-585 0 0,59-86-229 0 0,2 1 0 0 0,-4 7 814 0 0,4-7-4296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6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14 6911 0 0,'0'0'315'0'0,"0"0"-7"0"0,0 0-108 0 0,-2-1 281 0 0,-16-6 1441 0 0,16 6-1418 0 0,0 0-59 0 0,-6-1-12 0 0,6 1-22 0 0,1 1-364 0 0,0 0-1 0 0,0 0 1 0 0,1-1-1 0 0,-1 1 1 0 0,0 0-1 0 0,0 0 1 0 0,0 0-1 0 0,1 0 1 0 0,-1 0-1 0 0,0 0 1 0 0,0 1 0 0 0,1-1-1 0 0,-1 0-46 0 0,-9 0 532 0 0,9 1-321 0 0,-3 3-77 0 0,1-1 0 0 0,-1 0 0 0 0,1 1 0 0 0,0 0 0 0 0,0 0 0 0 0,1 0-1 0 0,-1 0 1 0 0,1 0 0 0 0,0 0 0 0 0,0 1 0 0 0,0-1 0 0 0,1 1-134 0 0,-4 11 213 0 0,1 0-1 0 0,-2 15-212 0 0,1-2 273 0 0,-1 10 125 0 0,2-1 0 0 0,2 1 0 0 0,2 28-398 0 0,-1-1 374 0 0,-17 280 1145 0 0,16-321-1450 0 0,2 0-1 0 0,1 9-68 0 0,1-18 0 0 0,1 0 0 0 0,1 0 0 0 0,0-2 0 0 0,-1-10-175 0 0,-3-3 130 0 0,0-1-1 0 0,1 1 1 0 0,-1-1-1 0 0,1 1 0 0 0,-1-1 1 0 0,0 1-1 0 0,0 0 1 0 0,1-1-1 0 0,-1 1 1 0 0,0-1-1 0 0,0 1 1 0 0,1 0 45 0 0,1-1-303 0 0,6 2-27 0 0,-6-2-113 0 0,1-1-49 0 0,0-1 275 0 0,0 0 1 0 0,-1 0-1 0 0,1 0 1 0 0,0-1-1 0 0,-1 1 0 0 0,1-1 1 0 0,-1 1-1 0 0,1-1 0 0 0,-1 0 1 0 0,0 0-1 0 0,0 0 217 0 0,4-12-1494 0 0,-1 2-3164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7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44 223 1375 0 0,'0'0'66'0'0,"0"0"243"0"0,-2 1 1004 0 0,-1 2 449 0 0,-1 0 0 0 0,1 0 0 0 0,0 1 0 0 0,-2 2-1762 0 0,2-3 202 0 0,1 1-1 0 0,-1 0 1 0 0,1 0 0 0 0,0 0 0 0 0,0 1 0 0 0,1-1 0 0 0,-1 0 0 0 0,0 2-202 0 0,1 3 256 0 0,-1 0 0 0 0,1 0 1 0 0,1 1-1 0 0,-1-1 0 0 0,2 0 0 0 0,-1 0 1 0 0,1 1-1 0 0,1 0-256 0 0,4 20 876 0 0,7 23-876 0 0,-6-31 191 0 0,-1 2-69 0 0,1-2 0 0 0,2 1 0 0 0,0-1 0 0 0,1-1 0 0 0,1 1 0 0 0,2 0-122 0 0,10 12 364 0 0,19 23-364 0 0,-31-44 68 0 0,0-1 0 0 0,1 0 0 0 0,1 0 0 0 0,-1-2 0 0 0,11 8-68 0 0,-17-14 43 0 0,1-1-1 0 0,-1 1 0 0 0,0-1 0 0 0,1 0 1 0 0,0 0-1 0 0,0-1 0 0 0,0 0 1 0 0,0 0-1 0 0,0-1 0 0 0,0 1 0 0 0,0-2 1 0 0,0 1-1 0 0,1-1 0 0 0,-1 0 1 0 0,0-1-1 0 0,0 1 0 0 0,0-1 0 0 0,1-1 1 0 0,-1 1-1 0 0,0-1 0 0 0,3-2-42 0 0,16-8 289 0 0,-1-1 0 0 0,9-7-289 0 0,-18 10 176 0 0,0-1 0 0 0,0-1 1 0 0,11-12-177 0 0,2-5 373 0 0,7-10-373 0 0,-21 22 96 0 0,-1-2 0 0 0,-1 0 0 0 0,0-2-96 0 0,33-62 165 0 0,-22 36-47 0 0,14-15-118 0 0,-8 16 19 0 0,65-93 111 0 0,-61 93-539 0 0,38-38 409 0 0,-43 54-1439 0 0,-1 1-4865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3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23 1375 0 0,'0'0'204'0'0,"0"0"320"0"0,0 0 144 0 0,0 0 32 0 0,0 0-37 0 0,0 0-172 0 0,2-1-71 0 0,0-1-295 0 0,-1 2-73 0 0,-1 0-1 0 0,1-1 1 0 0,0 1 0 0 0,-1-1-1 0 0,1 1 1 0 0,0 0 0 0 0,-1-1 0 0 0,1 1-1 0 0,0 0 1 0 0,0 0 0 0 0,0 0-1 0 0,-1 0 1 0 0,1 0-52 0 0,-1 0 372 0 0,0 0-11 0 0,2-2-1 0 0,17-11 968 0 0,-18 11-997 0 0,-1 2 42 0 0,0 0 13 0 0,0 0 4 0 0,0 0 2 0 0,0 0 0 0 0,0 0 0 0 0,0 0 0 0 0,0 0 11 0 0,0 0 45 0 0,0 0 21 0 0,0 0 3 0 0,0 0-12 0 0,0 0-50 0 0,0 0-24 0 0,0 0-2 0 0,0 0-4 0 0,0 0-17 0 0,0 0-10 0 0,0 0-1 0 0,-1 3-10 0 0,-27 45 636 0 0,-3 7-154 0 0,4 1-528 0 0,2 0-1 0 0,4 2 0 0 0,1 0 1 0 0,-3 26-296 0 0,-36 195 245 0 0,23-108-192 0 0,28-133-8 0 0,2 0-1 0 0,1 0 1 0 0,2 0-1 0 0,1 1 0 0 0,2-1 1 0 0,4 22-45 0 0,0-33 27 0 0,1-1-1 0 0,2 0 1 0 0,1 0 0 0 0,0-1-1 0 0,2 0 1 0 0,2 2-27 0 0,-6-14 14 0 0,0-1-1 0 0,1 0 1 0 0,0-1 0 0 0,5 5-14 0 0,-7-10-30 0 0,0 1 0 0 0,1-1 0 0 0,0-1 0 0 0,0 1 0 0 0,0-1 0 0 0,1 0 0 0 0,6 3 30 0 0,0-2-786 0 0,0 1 0 0 0,1-2-1 0 0,0 0 1 0 0,13 3 786 0 0,1 0-6207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8.4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1569 7367 0 0,'0'0'568'0'0,"0"0"-272"0"0,-1 2 248 0 0,-10 19 1575 0 0,8-14-1706 0 0,0 0 0 0 0,0 0 0 0 0,1 0 0 0 0,0 0 0 0 0,0 0 1 0 0,0 5-414 0 0,-2 6 417 0 0,-21 106 1872 0 0,23-111-1939 0 0,2-10-293 0 0,-1 0 103 0 0,2-1-7 0 0,0 8-5 0 0,-1-7-16 0 0,0-3-4 0 0,0 0 0 0 0,0 0 10 0 0,0 0 38 0 0,0 0 14 0 0,0 0 2 0 0,0 0-17 0 0,0 0-74 0 0,0 0-33 0 0,2 0-4 0 0,8 0 2 0 0,-9 0-62 0 0,0 0 1 0 0,-1 0 0 0 0,1 0 0 0 0,0 0 0 0 0,-1 0 0 0 0,1 0 0 0 0,0 0-1 0 0,0-1 1 0 0,-1 1 0 0 0,1 0 0 0 0,0 0 0 0 0,-1-1 0 0 0,1 1 0 0 0,-1 0-1 0 0,1-1 1 0 0,0 1 0 0 0,-1 0 0 0 0,1-1-5 0 0,3-2 109 0 0,6-4-99 0 0,7-8-11 0 0,-16 12 13 0 0,5-2 12 0 0,-1-1 1 0 0,2-7-21 0 0,1 2-4 0 0,5 4 0 0 0,1 3 0 0 0,2 3 0 0 0,1 4 0 0 0,-2-2 0 0 0,-10-1 0 0 0,0-1 0 0 0,0 0-1 0 0,0-1 1 0 0,0 1 0 0 0,0-1 0 0 0,0 0 0 0 0,-1 0-1 0 0,1-1 1 0 0,-1 1 0 0 0,1-1 0 0 0,-1 0-1 0 0,0 0 1 0 0,0-1 0 0 0,-1 1 0 0 0,3-4 0 0 0,4-4 4 0 0,0 0 1 0 0,-1-1-1 0 0,-1 0 1 0 0,7-12-5 0 0,14-30 129 0 0,-2 0-1 0 0,12-38-128 0 0,-20 38 65 0 0,-2-1 0 0 0,-3 0 0 0 0,-2-1 0 0 0,-3-5-65 0 0,3-39 61 0 0,-4-1-1 0 0,-5 0 0 0 0,-4 0 1 0 0,-15-96-61 0 0,12 160 6 0 0,-30-338 70 0 0,32 332-76 0 0,0 1 0 0 0,2-16 0 0 0,0 57 0 0 0,0 4 0 0 0,-2 9 0 0 0,-3 18 0 0 0,-3 56 22 0 0,4 0-1 0 0,3 0 0 0 0,5 14-21 0 0,5 45 0 0 0,7 144 0 0 0,-13-176-104 0 0,18 366-1133 0 0,-15-410-158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4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71 126 1375 0 0,'0'0'222'0'0,"0"0"391"0"0,0 0 174 0 0,0 0 39 0 0,0 0-68 0 0,0 0-316 0 0,0 0-139 0 0,0 0-23 0 0,0 0-7 0 0,0 0-1 0 0,0 0 0 0 0,0 0 0 0 0,0 0 4 0 0,0 0 18 0 0,0 0 8 0 0,0 0 2 0 0,0 0 7 0 0,0 0 28 0 0,0 0 11 0 0,-2 1 2 0 0,-8 0 6 0 0,8 0 20 0 0,2-1 8 0 0,0 0 4 0 0,0 0 1 0 0,-2 0-6 0 0,-24 0 1159 0 0,24 0-1152 0 0,-1 0 0 0 0,1 0-199 0 0,-2 1-67 0 0,0 0 2730 0 0,6-4-2632 0 0,-1 1-184 0 0,0-1 0 0 0,1 1 0 0 0,0 0-1 0 0,-1 0 1 0 0,1 0 0 0 0,0 0 0 0 0,0 1 0 0 0,0-1 0 0 0,0 0 0 0 0,0 1 0 0 0,3-2-40 0 0,4-2 157 0 0,2 0 1 0 0,3-1-158 0 0,9-4 167 0 0,3-4-116 0 0,7-2 267 0 0,34-13-318 0 0,-56 25 25 0 0,0 0 0 0 0,0 1 0 0 0,1 1 0 0 0,-1 0 0 0 0,0 0-1 0 0,1 1 1 0 0,-1 1 0 0 0,6 0-25 0 0,-2 2 11 0 0,-1 3 32 0 0,-11-4-40 0 0,-1 1 1 0 0,1 0 0 0 0,-1 0 0 0 0,1 0 0 0 0,-1 0 0 0 0,0 0 0 0 0,0 0 0 0 0,0 0 0 0 0,0 1 0 0 0,0-1-1 0 0,0 1 1 0 0,-1 0 0 0 0,1-1 0 0 0,0 4-4 0 0,2 4 39 0 0,0 0 0 0 0,-1 1 0 0 0,1 6-39 0 0,-2-11 15 0 0,-1 2 37 0 0,0 0 0 0 0,0-1 0 0 0,-1 1 0 0 0,0 0 0 0 0,0 0-1 0 0,0-1 1 0 0,-1 1 0 0 0,0 0 0 0 0,-1-1 0 0 0,0 1 0 0 0,-3 6-52 0 0,-1 2 130 0 0,-1 0-1 0 0,0-1 1 0 0,-1 0 0 0 0,-10 12-130 0 0,10-16 54 0 0,0-1 0 0 0,-1-1 1 0 0,0 1-1 0 0,-9 6-54 0 0,-8 8 73 0 0,14-12-41 0 0,-1-1 0 0 0,0 0-1 0 0,0-1 1 0 0,-1 0 0 0 0,-10 5-32 0 0,-37 18 24 0 0,60-32-21 0 0,1-1-2 0 0,-1 0 1 0 0,1 0 0 0 0,-1 0-1 0 0,1 1 1 0 0,0-1 0 0 0,-1 0-1 0 0,1 0 1 0 0,-1 0 0 0 0,1 1-1 0 0,0-1 1 0 0,-1 0 0 0 0,1 0-1 0 0,0 1 1 0 0,-1-1 0 0 0,1 0-1 0 0,0 1 1 0 0,0-1 0 0 0,-1 0-1 0 0,1 1 1 0 0,0-1 0 0 0,0 1-1 0 0,-1-1 1 0 0,1 0 0 0 0,0 1-2 0 0,1 0 0 0 0,-1 0 1 0 0,1 0 0 0 0,0 0 0 0 0,-1-1 0 0 0,1 1-1 0 0,0 0 1 0 0,0 0 0 0 0,0-1 0 0 0,-1 1 0 0 0,1 0 0 0 0,0-1-1 0 0,0 1 1 0 0,0-1 0 0 0,0 1 0 0 0,0-1 0 0 0,1 1-1 0 0,24 8-2 0 0,-18-7 1 0 0,7 4-8 0 0,-1 0 0 0 0,-1 1 0 0 0,1 1 0 0 0,-1 0 0 0 0,-1 0 0 0 0,1 1 0 0 0,-1 1 0 0 0,-1 0 0 0 0,0 1 0 0 0,0 0-1 0 0,-1 0 1 0 0,-1 1 0 0 0,0 1 0 0 0,0 0 0 0 0,1 4 9 0 0,-4-6 3 0 0,-1 1 0 0 0,0-1 0 0 0,-1 1 1 0 0,-1-1-1 0 0,0 1 0 0 0,0 0 0 0 0,-1 0 0 0 0,0 0 0 0 0,-1 1 0 0 0,-1 0-3 0 0,0-3 8 0 0,0 1 0 0 0,-1 0-1 0 0,0-1 1 0 0,-1 1 0 0 0,-1-1 0 0 0,1 0-1 0 0,-1 0 1 0 0,-1 0 0 0 0,0 0-1 0 0,-1 0 1 0 0,-3 6-8 0 0,-4 3 179 0 0,0-1-1 0 0,-11 13-178 0 0,16-23 110 0 0,0-1-1 0 0,-1 0 0 0 0,1 0 1 0 0,-1 0-1 0 0,-1-1 0 0 0,-8 5-108 0 0,6-5 89 0 0,-1 0 1 0 0,1-1 0 0 0,-1 0 0 0 0,0-1 0 0 0,-9 2-91 0 0,13-4 46 0 0,-1-1 0 0 0,0 1 0 0 0,1-2 0 0 0,-1 1 0 0 0,0-1 0 0 0,0-1 0 0 0,1 1 0 0 0,-7-2-46 0 0,9 0-4 0 0,0 0 0 0 0,0 0-1 0 0,0-1 1 0 0,0 1 0 0 0,1-1-1 0 0,-1 0 1 0 0,1-1 0 0 0,0 1-1 0 0,0-1 1 0 0,0 0 0 0 0,1-1-1 0 0,-1 1 1 0 0,-2-4 4 0 0,6 6-614 0 0,0-8-1785 0 0,0 8-2454 0 0,1 2-1393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1 3223 0 0,'0'0'143'0'0,"0"0"280"0"0,0 0 1069 0 0,2 3 461 0 0,2 6-1303 0 0,-1 0 0 0 0,0 1 0 0 0,0 0 0 0 0,-1-1 0 0 0,0 1 0 0 0,-1 0 0 0 0,0 0 0 0 0,0 0 0 0 0,-1 0 0 0 0,0 0 0 0 0,-1 0 0 0 0,-1 5-650 0 0,-2 5 413 0 0,0-1 0 0 0,-1 1 0 0 0,-1-1 0 0 0,0 0-1 0 0,-2-1 1 0 0,-1 1-413 0 0,0 1 298 0 0,-1-1 0 0 0,-1-1 0 0 0,0 0-1 0 0,-2 0 1 0 0,0-1 0 0 0,-1-1 0 0 0,-1 0-1 0 0,0-1 1 0 0,-7 4-298 0 0,12-9 56 0 0,-10 6 22 0 0,12-11-81 0 0,6-3-62 0 0,2-2-9 0 0,0 0-155 0 0,-1-3-660 0 0,-4-9-287 0 0,4-4-58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230 207 4143 0 0,'0'0'319'0'0,"-3"0"-210"0"0,-27 0 2545 0 0,20 0-1761 0 0,8 0-240 0 0,0 0-107 0 0,-36-6 1928 0 0,36 6-2000 0 0,2 0 4 0 0,0 0 2 0 0,0 0 0 0 0,0 0-17 0 0,0-3-74 0 0,3-6-146 0 0,0 1 0 0 0,1-1 0 0 0,0 1 0 0 0,0 0 0 0 0,1 0 0 0 0,0 0-1 0 0,0 0 1 0 0,3-2-243 0 0,14-16 860 0 0,18-15-860 0 0,-30 32 178 0 0,1 0 0 0 0,0 1 0 0 0,1 0 0 0 0,10-5-178 0 0,-19 11 121 0 0,-2 2-104 0 0,0 0 0 0 0,-1 0-1 0 0,1 0 1 0 0,0 0 0 0 0,0-1-1 0 0,0 1 1 0 0,0 0 0 0 0,0-1 0 0 0,-1 1-1 0 0,1 0 1 0 0,0-1 0 0 0,0 0-17 0 0,1 0 35 0 0,1 0 65 0 0,-3 1-4 0 0,0 0 0 0 0,2 3-5 0 0,1-1-78 0 0,-1 1 0 0 0,1 0 0 0 0,-1 0 0 0 0,0 1 0 0 0,0-1 0 0 0,-1 0 0 0 0,1 1 0 0 0,-1-1 0 0 0,1 1 0 0 0,-1-1 0 0 0,0 1 0 0 0,0 0 0 0 0,-1 0 0 0 0,1-1 0 0 0,-1 1 0 0 0,0 0 1 0 0,0 0-1 0 0,0 2-13 0 0,-4 23 144 0 0,-1 0 0 0 0,-2-1 1 0 0,0 0-1 0 0,-6 12-144 0 0,6-19 43 0 0,-61 162 170 0 0,54-151-173 0 0,-2-1-1 0 0,-1 0 1 0 0,-1-1 0 0 0,-12 15-40 0 0,15-27 44 0 0,-1-1 0 0 0,0 0 0 0 0,-6 3-44 0 0,-53 43 226 0 0,70-60-203 0 0,4-1 49 0 0,1-2 5 0 0,0 0 2 0 0,0 0-6 0 0,0 0 3 0 0,3-2 12 0 0,27-8-51 0 0,1 1 0 0 0,0 1 0 0 0,0 2 0 0 0,4 1-37 0 0,-11 2 0 0 0,0 2 0 0 0,17 2 0 0 0,-10-1 0 0 0,99 0 0 0 0,-112 0 0 0 0,-3 0-110 0 0,2 0-1206 0 0,-14 0-183 0 0,-3 0-3049 0 0,0 0-1307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6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248 0 4143 0 0,'0'0'319'0'0,"-1"3"20"0"0,-14 109 7847 0 0,11-82-7170 0 0,2-6-83 0 0,-1 0 0 0 0,-3 8-933 0 0,4-23 151 0 0,-3 12 261 0 0,-1-1 0 0 0,0 1 0 0 0,-1-1-1 0 0,-1-1 1 0 0,-7 11-412 0 0,-2 1 499 0 0,2-4 84 0 0,0-2 1 0 0,-5 3-584 0 0,4-5 238 0 0,-1 0 83 0 0,-2 0 1 0 0,-11 11-322 0 0,14-17 47 0 0,15-15-57 0 0,-1 0-67 0 0,2-2-4 0 0,0 0-190 0 0,0 0-828 0 0,0 0-357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35 3223 0 0,'3'-1'386'0'0,"31"-23"4131"0"0,-32 23-3854 0 0,-2 1-21 0 0,2-2-20 0 0,8-3-80 0 0,-8 3-35 0 0,-2 2-10 0 0,0 0-9 0 0,0 0-32 0 0,1 1-400 0 0,0-1-1 0 0,0 0 0 0 0,-1 1 1 0 0,1-1-1 0 0,0 1 0 0 0,0-1 1 0 0,-1 1-1 0 0,1-1 0 0 0,0 1 1 0 0,-1-1-1 0 0,1 1 0 0 0,-1-1 1 0 0,1 1-1 0 0,-1 0-55 0 0,2 0 113 0 0,-1 1-39 0 0,1 0-1 0 0,0 0 1 0 0,-1 0-1 0 0,0 0 1 0 0,1 0 0 0 0,-1 1-1 0 0,0-1 1 0 0,0 0-1 0 0,0 1 1 0 0,0-1-1 0 0,-1 1 1 0 0,1-1-1 0 0,-1 1 1 0 0,1-1-1 0 0,-1 1-73 0 0,0 6 281 0 0,0-1 0 0 0,0 1 0 0 0,-2 7-281 0 0,1 0 310 0 0,-6 46 938 0 0,-2-1 0 0 0,-13 46-1248 0 0,-16 28 878 0 0,16-55-484 0 0,-4 19-3 0 0,15-48-226 0 0,-5 22 139 0 0,-2 36-304 0 0,17-103 9 0 0,-1 20 58 0 0,1-13-35 0 0,1-10-124 0 0,2-2-16 0 0,6 4-113 0 0,-8-4 195 0 0,1-1 1 0 0,-1 0-1 0 0,0 0 1 0 0,0 0-1 0 0,0 0 1 0 0,0 0-1 0 0,1 0 1 0 0,-1 0-1 0 0,0 0 1 0 0,0 0-1 0 0,0 0 1 0 0,0 0-1 0 0,1 0 1 0 0,-1 1-1 0 0,0-1 1 0 0,0 0-1 0 0,0 0 0 0 0,0 0 1 0 0,1 0-1 0 0,-1 0 1 0 0,0-1-1 0 0,0 1 1 0 0,0 0-1 0 0,0 0 1 0 0,1 0-1 0 0,-1 0 1 0 0,0 0-1 0 0,0 0 26 0 0,3 0-319 0 0,-2 0 149 0 0,0 0-1 0 0,0-1 1 0 0,0 1-1 0 0,0 0 0 0 0,0 0 1 0 0,0-1-1 0 0,0 1 1 0 0,0 0-1 0 0,0-1 1 0 0,0 1-1 0 0,0-1 1 0 0,0 1-1 0 0,0-1 171 0 0,14-7-4261 0 0,3-3-1134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1 6447 0 0,'0'0'499'0'0,"0"0"-232"0"0,0 0 247 0 0,0 0 146 0 0,0 0 32 0 0,0 0 6 0 0,0 0 6 0 0,0 3 6 0 0,3 9-216 0 0,-2 0-1 0 0,0 1 0 0 0,0-1 0 0 0,-2 1 0 0 0,1 0-493 0 0,-8 66 1284 0 0,7-70-1155 0 0,-3 16 252 0 0,0 1 1 0 0,-2-1-1 0 0,-1 0 0 0 0,-3 6-381 0 0,-7 24 667 0 0,3 0 1 0 0,-3 29-668 0 0,11-54 119 0 0,0 8-35 0 0,1 7-84 0 0,3-33 2 0 0,0 6-2 0 0,-3 17-18 0 0,4-33-84 0 0,1-2-52 0 0,0 0-20 0 0,0 0-180 0 0,0 0-750 0 0,0 0-326 0 0,0 0-66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7367 0 0,'0'0'334'0'0,"0"0"-1"0"0,2-1-213 0 0,11-12 334 0 0,-9 12-128 0 0,-1 0 5 0 0,3-1 906 0 0,27-1 999 0 0,-1 2 0 0 0,5 1-2236 0 0,4 1 768 0 0,17 0-175 0 0,-34 0-213 0 0,7-1-380 0 0,-9 0 207 0 0,15 1-207 0 0,-22 0-494 0 0,-1 0 0 0 0,1-2 0 0 0,0 0 0 0 0,0 0 0 0 0,-1-1 0 0 0,5-2 494 0 0,-17 3-5151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0 3679 0 0,'0'0'284'0'0,"0"0"119"0"0,0 0 1193 0 0,0 0 541 0 0,-2 3 110 0 0,-46 94 3560 0 0,2-4-4341 0 0,5-16 273 0 0,-8 29-1739 0 0,31-62 422 0 0,2 1 0 0 0,1 1-1 0 0,1 12-421 0 0,-8 51 233 0 0,18-78-241 0 0,1-1-1 0 0,1 19 9 0 0,3-38-183 0 0,0-1 0 0 0,0 1 0 0 0,1-1 0 0 0,1 1 0 0 0,0-1 0 0 0,1 4 183 0 0,-1-10-1791 0 0,5 5-4744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0 6911 0 0,'0'0'315'0'0,"0"0"-7"0"0,0 0-35 0 0,0 0 589 0 0,0 0 275 0 0,0 0 58 0 0,0 0-51 0 0,2 3-260 0 0,9 8-110 0 0,-6-4-26 0 0,2 7-455 0 0,-2-1-1 0 0,0 2 1 0 0,0-1 0 0 0,-1 0-1 0 0,-1 1 1 0 0,0 0-1 0 0,-2 0 1 0 0,1-1-1 0 0,-2 1 1 0 0,0 0-1 0 0,-1 8-292 0 0,-1 4 235 0 0,-2 1-1 0 0,-1-1 0 0 0,-1 0 1 0 0,-1 0-1 0 0,-1-1 0 0 0,-2 0-234 0 0,2-8 32 0 0,0 0-1 0 0,-1 0 1 0 0,-1-1 0 0 0,-1-1-1 0 0,0 0 1 0 0,-1 0 0 0 0,-6 5-32 0 0,-37 41-22 0 0,53-61-162 0 0,2-1-825 0 0,0 0-3434 0 0,0 0-1473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211 135 7487 0 0,'0'0'340'0'0,"0"0"-5"0"0,-2-1-215 0 0,-1 1-109 0 0,-18-8 99 0 0,19 7 450 0 0,2 1 191 0 0,0 0 32 0 0,0 0-22 0 0,0 0-121 0 0,0 0-52 0 0,1-3-11 0 0,4-3-399 0 0,0-1 0 0 0,0 1 0 0 0,0 0 0 0 0,1 1 0 0 0,0-1 0 0 0,0 1 0 0 0,0 0 0 0 0,1 1 0 0 0,0-1 0 0 0,0 1 0 0 0,2 0-178 0 0,14-7 445 0 0,2 1 0 0 0,22-6-445 0 0,-35 12 115 0 0,0 1 1 0 0,0 1-1 0 0,0 0 0 0 0,0 1 0 0 0,5 0-115 0 0,26-3 330 0 0,-30 2-158 0 0,-1 1 0 0 0,0 0 1 0 0,0 0-1 0 0,7 2-172 0 0,-18-1 20 0 0,0 0 0 0 0,0 0-1 0 0,0 1 1 0 0,0-1 0 0 0,0 0 0 0 0,0 0 0 0 0,0 1 0 0 0,0-1 0 0 0,-1 1-1 0 0,1-1 1 0 0,0 1 0 0 0,0-1 0 0 0,0 1 0 0 0,0-1 0 0 0,0 2-20 0 0,2 0 51 0 0,-1 0-30 0 0,-1-1-1 0 0,1 1 1 0 0,0-1 0 0 0,-1 1-1 0 0,0 0 1 0 0,1 0-1 0 0,-1 0 1 0 0,0 0 0 0 0,0 0-1 0 0,0 0 1 0 0,0 0 0 0 0,0 0-1 0 0,-1 0 1 0 0,1 0-1 0 0,0 1 1 0 0,-1-1 0 0 0,0 0-1 0 0,1 0 1 0 0,-1 1-1 0 0,0-1 1 0 0,0 0 0 0 0,-1 0-1 0 0,1 1-20 0 0,-1 4 47 0 0,0 0-1 0 0,0 0 1 0 0,-1 0 0 0 0,0 0-1 0 0,-1-1 1 0 0,1 1-1 0 0,-1 0-46 0 0,-15 26 172 0 0,-2-1-1 0 0,0 0 1 0 0,-14 13-172 0 0,29-38 21 0 0,-84 106 413 0 0,-87 84-434 0 0,36-41 310 0 0,81-93 242 0 0,57-61-390 0 0,2-2-28 0 0,0 0-7 0 0,0 0-6 0 0,0 0-10 0 0,0 0-38 0 0,3 0-19 0 0,6 2-10 0 0,1 0 0 0 0,-1-1 1 0 0,1-1-1 0 0,-1 1 0 0 0,1-2 1 0 0,-1 1-1 0 0,1-1 0 0 0,7-3-44 0 0,-7 3 21 0 0,-1 0-1 0 0,1 1 1 0 0,-1 0 0 0 0,1 1-1 0 0,-1-1 1 0 0,1 2-21 0 0,4-1 37 0 0,0 0 0 0 0,6 0-37 0 0,218-4 25 0 0,-146 4-209 0 0,-62-2-140 0 0,-15 0-1547 0 0,0 1 1 0 0,8 2 1870 0 0,-20-2-1358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8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4 11055 0 0,'-10'1'572'0'0,"1"0"0"0"0,-7-1-572 0 0,2-2 266 0 0,6-1 939 0 0,6 2 398 0 0,2 1 77 0 0,0 0-215 0 0,0 0-985 0 0,0 0-640 0 0,2 3-624 0 0,4 7-223 0 0,-5-8-37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9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337 0 8287 0 0,'0'0'639'0'0,"-1"4"-294"0"0,-90 276 7878 0 0,62-211-6965 0 0,-4-2 0 0 0,-15 22-1258 0 0,40-75 111 0 0,-33 54 441 0 0,-6 4-552 0 0,27-42 30 0 0,3-5-214 0 0,15-23-168 0 0,2-2-1109 0 0,0 0-478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70 3223 0 0,'-4'-15'717'0'0,"2"11"-562"0"0,-4-4 1668 0 0,1-4 720 0 0,5 12-1730 0 0,0 0-186 0 0,0 0-34 0 0,0 0-36 0 0,0 0-119 0 0,0 0-57 0 0,0 0-12 0 0,2-1 2 0 0,2-1-264 0 0,-1 0 0 0 0,0 1 0 0 0,1 0-1 0 0,-1-1 1 0 0,1 1 0 0 0,-1 0 0 0 0,1 0 0 0 0,1 1-107 0 0,35-4 663 0 0,-19 2-262 0 0,2 0-19 0 0,13-2 653 0 0,14 2-1035 0 0,7 0 372 0 0,-26 0 101 0 0,6 1-473 0 0,-27 2 124 0 0,1 0-1 0 0,0 0 1 0 0,-1 1-1 0 0,1 0 1 0 0,3 2-124 0 0,-7-2 60 0 0,-1 1 0 0 0,0-1 0 0 0,0 1 1 0 0,0 0-1 0 0,0 1 0 0 0,-1 0 1 0 0,1-1-1 0 0,-1 2 0 0 0,0-1 1 0 0,3 4-61 0 0,-4-5 16 0 0,-1 1 0 0 0,0 0 0 0 0,-1 0-1 0 0,1 0 1 0 0,-1 0 0 0 0,1 0 0 0 0,-1 1 0 0 0,-1-1 0 0 0,1 0 0 0 0,-1 1 0 0 0,1 0 0 0 0,-1-1 0 0 0,0 1 0 0 0,-1 0 0 0 0,1 2-16 0 0,-1 1 29 0 0,-1 0 0 0 0,1 0 0 0 0,-2 0 0 0 0,1 0 0 0 0,-1 0 0 0 0,0 0 0 0 0,0 0 0 0 0,-1-1 0 0 0,0 1 0 0 0,-1-1 0 0 0,0 0-1 0 0,0 0 1 0 0,-1 1-29 0 0,-6 7 87 0 0,0-1 0 0 0,0 0 0 0 0,-1-1 0 0 0,-1 0 0 0 0,-7 4-87 0 0,10-10 31 0 0,0 1 1 0 0,-1-2-1 0 0,0 1 1 0 0,0-2-1 0 0,-1 1 1 0 0,-8 2-32 0 0,-1 0 98 0 0,-8 6-98 0 0,15-5 10 0 0,12-9-10 0 0,1 1 0 0 0,0 0 0 0 0,-1 1 0 0 0,1-1 0 0 0,0 0 0 0 0,0 0 0 0 0,0 0 0 0 0,0 1 0 0 0,0-1 0 0 0,1 0 0 0 0,-1 0 0 0 0,1 0 0 0 0,-1 0 0 0 0,1 0 0 0 0,0 0 0 0 0,-1 0 0 0 0,1 0 0 0 0,0 0 0 0 0,0 0 0 0 0,0 0 0 0 0,0 0 0 0 0,0 0 0 0 0,0 1 0 0 0,1 1 0 0 0,-1 0 0 0 0,1 0 0 0 0,0 0 0 0 0,0 0 0 0 0,1 0 0 0 0,-1 0 0 0 0,0 0 0 0 0,1 0 0 0 0,0 0 0 0 0,0-1 0 0 0,1 3 0 0 0,5 4 0 0 0,1 0 0 0 0,4 4 0 0 0,5 4 0 0 0,-8-6 0 0 0,0 1 0 0 0,0 1 0 0 0,-1-1 0 0 0,-1 1 0 0 0,0 1 0 0 0,-1-1 0 0 0,-1 1 0 0 0,0 1 0 0 0,-1-1 0 0 0,0 1 0 0 0,2 15 0 0 0,-6-25 4 0 0,4 18 47 0 0,-2 1-1 0 0,0 0 1 0 0,-1 23-51 0 0,-3-25 227 0 0,-1-1 0 0 0,-3 17-227 0 0,3-28 145 0 0,-1 0 0 0 0,0 0 0 0 0,0 0-1 0 0,-1-1 1 0 0,-1 1 0 0 0,-3 6-145 0 0,5-11 82 0 0,-1-1 1 0 0,1 0-1 0 0,0 0 1 0 0,-1 0-1 0 0,0 0 1 0 0,0-1 0 0 0,0 1-1 0 0,-1-1 1 0 0,1 0-1 0 0,-1-1 1 0 0,1 1-1 0 0,-1-1 1 0 0,0 1-83 0 0,-12 3 223 0 0,-1 0-1 0 0,0 0 1 0 0,-2-1-223 0 0,0 0 120 0 0,6-2-92 0 0,0-3 49 0 0,-1-2 3 0 0,2-2-44 0 0,11 2-79 0 0,-1 1 0 0 0,2-1 0 0 0,-1 1 0 0 0,0-1-1 0 0,0 0 1 0 0,0 0 0 0 0,1 1 0 0 0,-1-1-1 0 0,1 0 1 0 0,0 0 0 0 0,-1-1 0 0 0,1 1 0 0 0,0 0-1 0 0,0 0 1 0 0,1-1 0 0 0,-1 1 0 0 0,0 0-1 0 0,1-1 1 0 0,-1 1 43 0 0,1 1-120 0 0,0 0 0 0 0,0 0 1 0 0,0 0-1 0 0,0 0 0 0 0,0 1 0 0 0,0-1 0 0 0,0 0 0 0 0,0 0 1 0 0,0 0-1 0 0,1 0 0 0 0,-1 0 0 0 0,0 1 0 0 0,1-1 0 0 0,-1 0 1 0 0,0 0-1 0 0,1 0 120 0 0,1-2-389 0 0,5-14-966 0 0,1-1-12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78 3679 0 0,'-1'-6'72'0'0,"0"-1"-1"0"0,1 0 0 0 0,0 1 1 0 0,0-1-1 0 0,1 0 0 0 0,0 1 1 0 0,0-1-1 0 0,1-2-71 0 0,-1 7 1088 0 0,-1 2 357 0 0,2-2 69 0 0,0 1-1337 0 0,1-1 1 0 0,-1 1 0 0 0,1 0 0 0 0,-1 0 0 0 0,1 0-1 0 0,0 0 1 0 0,-1 0 0 0 0,1 0 0 0 0,0 1-1 0 0,0-1 1 0 0,-1 1 0 0 0,1 0 0 0 0,0 0 0 0 0,0 0-1 0 0,0 0 1 0 0,-1 1 0 0 0,1-1 0 0 0,0 1-1 0 0,0-1 1 0 0,-1 1 0 0 0,3 1-178 0 0,18 8 622 0 0,-1 1 1 0 0,0 2-1 0 0,0 0 1 0 0,-1 1-1 0 0,6 7-622 0 0,-13-9 306 0 0,0 1 0 0 0,-1 1 1 0 0,0 0-1 0 0,9 13-306 0 0,1 6 904 0 0,14 28-904 0 0,-12-15 488 0 0,-1 2 1 0 0,-2 2-489 0 0,-10-19 242 0 0,-1 0 1 0 0,-2 1-1 0 0,5 27-242 0 0,-7-9 239 0 0,-1 0 1 0 0,-3 1-1 0 0,-2 0 0 0 0,-4 29-239 0 0,-3-14 252 0 0,-3 0-1 0 0,-3-1 1 0 0,-8 17-252 0 0,-6 13 315 0 0,-4-1 0 0 0,-4-1-1 0 0,-13 18-314 0 0,27-72 220 0 0,-2-1-1 0 0,-15 20-219 0 0,-54 69 623 0 0,65-93-453 0 0,-23 28 333 0 0,-2-3-1 0 0,-25 20-502 0 0,67-69 57 0 0,-1-1 0 0 0,0-1-1 0 0,0 0 1 0 0,-4 2-57 0 0,-9 6 56 0 0,21-15-249 0 0,2-1-486 0 0,-3 0-655 0 0,-4-1 1118 0 0,2-2-6008 0 0,-4-2-466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5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160 352 8263 0 0,'0'0'375'0'0,"-1"0"-2"0"0,-3-1-282 0 0,2 1-82 0 0,0-1-1 0 0,1 1 1 0 0,-1 0-1 0 0,0-1 1 0 0,0 1-1 0 0,0 0 0 0 0,0 0 1 0 0,0 1-1 0 0,0-1 1 0 0,0 0-1 0 0,0 1-8 0 0,-15 2 424 0 0,14-2-290 0 0,0 0 1 0 0,1 0-1 0 0,-1 0 0 0 0,0-1 1 0 0,0 0-1 0 0,0 1 1 0 0,0-1-1 0 0,1 0 1 0 0,-1 0-1 0 0,0-1 0 0 0,0 1 1 0 0,0 0-1 0 0,0-1 1 0 0,0 0-135 0 0,-3-1 195 0 0,3 1 3 0 0,1 0 0 0 0,-1 0 0 0 0,1 0 0 0 0,-1 0 0 0 0,1 0 0 0 0,0-1 0 0 0,-3 0-198 0 0,1-2 200 0 0,0 0 0 0 0,1 0-1 0 0,-1 0 1 0 0,1 0 0 0 0,0-1 0 0 0,0 1 0 0 0,0-1-1 0 0,0 0 1 0 0,1 0 0 0 0,0 0 0 0 0,-2-4-200 0 0,3 5 69 0 0,0 0 0 0 0,1 0 0 0 0,-1 0 0 0 0,1 0 0 0 0,0 0 0 0 0,0-1 0 0 0,0 1 0 0 0,0 0 0 0 0,1 0-1 0 0,-1 0 1 0 0,1 0 0 0 0,0 0 0 0 0,1 0 0 0 0,-1 1 0 0 0,1-1 0 0 0,0-1-69 0 0,5-8 47 0 0,0 2 0 0 0,1-1 0 0 0,1 1-1 0 0,0 0 1 0 0,0 1 0 0 0,1 0 0 0 0,0 0 0 0 0,0 1-1 0 0,1 0 1 0 0,1 1 0 0 0,2-1-47 0 0,19-11 12 0 0,2 2 1 0 0,0 1-1 0 0,15-4-12 0 0,-41 18 1 0 0,1-1 1 0 0,-1 1-1 0 0,1 1 0 0 0,0 0 0 0 0,0 0 0 0 0,0 1 0 0 0,7 0-1 0 0,-12 1 5 0 0,0 0-1 0 0,0 1 0 0 0,0-1 0 0 0,0 1 0 0 0,0 0 0 0 0,0 0 1 0 0,0 1-1 0 0,0-1 0 0 0,-1 1 0 0 0,1 0 0 0 0,-1 0 0 0 0,1 1 0 0 0,-1-1 1 0 0,0 1-1 0 0,0 0 0 0 0,2 2-4 0 0,0 1 26 0 0,1 1 0 0 0,-1 0 0 0 0,-1 0 1 0 0,1 1-1 0 0,-1 0 0 0 0,0 0 0 0 0,-1 0 0 0 0,0 0 1 0 0,-1 1-1 0 0,1-1 0 0 0,-1 1 0 0 0,-1 0 0 0 0,0 0 1 0 0,0 0-1 0 0,-1 0 0 0 0,0 0 0 0 0,0 6-26 0 0,-1 8 103 0 0,0 0-1 0 0,-2-1 1 0 0,0 1 0 0 0,-4 13-103 0 0,2-21 56 0 0,0 0 1 0 0,0 0 0 0 0,-2-1 0 0 0,0 0 0 0 0,0 0-1 0 0,-1 0 1 0 0,-3 3-57 0 0,4-9 58 0 0,-1 0 0 0 0,1 0 0 0 0,-1-1 0 0 0,0 1 0 0 0,-1-2 1 0 0,0 1-1 0 0,0-1 0 0 0,0 0 0 0 0,-1-1 0 0 0,0 0 0 0 0,0 0 0 0 0,0-1 0 0 0,0 0 0 0 0,-1-1 0 0 0,-3 1-58 0 0,3-1 95 0 0,-1-1 1 0 0,0 0-1 0 0,1 0 1 0 0,-1-1-1 0 0,0 0 1 0 0,0-1-1 0 0,0 0 0 0 0,0-1 1 0 0,0-1-1 0 0,0 1 1 0 0,0-2-1 0 0,1 1 0 0 0,-1-1 1 0 0,0-1-96 0 0,3 0 58 0 0,1 1 0 0 0,0-1 0 0 0,1-1 0 0 0,-1 1 0 0 0,1-1 0 0 0,0 0 0 0 0,0-1 0 0 0,0 1 0 0 0,1-1-1 0 0,0 0 1 0 0,0 0 0 0 0,0-2-58 0 0,-2-2 69 0 0,0-1-1 0 0,1 0 0 0 0,1-1 0 0 0,0 1 1 0 0,0-1-1 0 0,1 0 0 0 0,0-4-68 0 0,2 8 8 0 0,0 0 0 0 0,1-1 0 0 0,0 1-1 0 0,0-1 1 0 0,1 1 0 0 0,0-1 0 0 0,0 1-1 0 0,1-1 1 0 0,0 0 0 0 0,1 1 0 0 0,0 0 0 0 0,0-1-1 0 0,1 1 1 0 0,0 0 0 0 0,0 0 0 0 0,1 1 0 0 0,0-1-1 0 0,1 1 1 0 0,1-3-8 0 0,2-1-2 0 0,2-1-1 0 0,-1 2 1 0 0,1-1 0 0 0,1 1-1 0 0,0 1 1 0 0,0 0 0 0 0,1 0-1 0 0,6-2 3 0 0,-1 1-6 0 0,1 1-1 0 0,0 0 0 0 0,1 1 0 0 0,0 1 0 0 0,16-3 7 0 0,-25 7-8 0 0,1 1 1 0 0,0 0-1 0 0,0 1 1 0 0,0 0-1 0 0,0 0 1 0 0,10 2 7 0 0,-15-1-3 0 0,-1 1 1 0 0,1 0 0 0 0,0 1 0 0 0,-1-1 0 0 0,1 1 0 0 0,-1 0 0 0 0,0 0 0 0 0,0 1 0 0 0,1 0 0 0 0,-2 0-1 0 0,1 0 1 0 0,0 0 0 0 0,-1 1 0 0 0,1 0 2 0 0,3 3-2 0 0,0 1-1 0 0,-1 0 1 0 0,0 1-1 0 0,-1 0 1 0 0,1 0-1 0 0,-2 0 1 0 0,1 1-1 0 0,1 4 3 0 0,-1 0-9 0 0,-1 0 1 0 0,-1 0-1 0 0,0 1 0 0 0,-1-1 0 0 0,2 14 9 0 0,-3 6-13 0 0,-1 0 1 0 0,-2 0-1 0 0,-1 0 0 0 0,-1-1 0 0 0,-3 5 13 0 0,3-16 0 0 0,-2 0-1 0 0,0-1 0 0 0,-1 0 1 0 0,-1-1-1 0 0,-1 1 0 0 0,-1-1 1 0 0,-3 4-1 0 0,6-13 6 0 0,0-1-1 0 0,-1 0 0 0 0,0-1 0 0 0,0 0 0 0 0,-1 0 0 0 0,0-1 1 0 0,-1 0-1 0 0,0 0 0 0 0,0-1 0 0 0,-1 0 0 0 0,1 0 0 0 0,-2-1 0 0 0,1-1 1 0 0,-3 2-5 0 0,2-3 25 0 0,1 0 0 0 0,-1-1 0 0 0,1 0 0 0 0,-1 0 0 0 0,0-1 0 0 0,0-1 0 0 0,0 0 0 0 0,-6 0-25 0 0,9-1 26 0 0,-1-1 1 0 0,0 0 0 0 0,1-1 0 0 0,-1 1 0 0 0,1-2-1 0 0,-1 1 1 0 0,1-1 0 0 0,0 0 0 0 0,0-1 0 0 0,-7-4-27 0 0,3 1 23 0 0,1-1 1 0 0,0 0 0 0 0,1-1-1 0 0,0 0 1 0 0,0 0 0 0 0,1-1-1 0 0,0-1 1 0 0,0 1 0 0 0,2-1-1 0 0,-1-1 1 0 0,1 1 0 0 0,1-1 0 0 0,0-1-1 0 0,1 1 1 0 0,0-1 0 0 0,1 0-1 0 0,0 0 1 0 0,1 0 0 0 0,1 0-1 0 0,0-1 1 0 0,1 1 0 0 0,0-1 0 0 0,1 1-1 0 0,0-1 1 0 0,1 0 0 0 0,1 1-1 0 0,0 0 1 0 0,1-1 0 0 0,1 1-1 0 0,0 0 1 0 0,3-6-24 0 0,-2 9-3 0 0,0 0 0 0 0,1 0-1 0 0,0 0 1 0 0,1 1 0 0 0,0 0-1 0 0,0 0 1 0 0,1 1 0 0 0,0 0 0 0 0,1 0-1 0 0,0 1 1 0 0,6-4 3 0 0,14-8-16 0 0,1 1-1 0 0,0 2 1 0 0,8-3 16 0 0,-26 14-17 0 0,0 0 1 0 0,1 0 0 0 0,-1 1-1 0 0,1 1 1 0 0,0 0 0 0 0,-1 0-1 0 0,13 0 17 0 0,-18 3-6 0 0,0 0-1 0 0,0 0 1 0 0,0 1 0 0 0,0 0-1 0 0,0 0 1 0 0,-1 0-1 0 0,1 1 1 0 0,0 0 0 0 0,-1 1-1 0 0,0-1 1 0 0,1 1-1 0 0,-1 0 1 0 0,0 1 0 0 0,0-1-1 0 0,4 5 7 0 0,-1 0-6 0 0,0 0-1 0 0,0 1 1 0 0,-1 0-1 0 0,-1 0 0 0 0,1 1 1 0 0,-1 0-1 0 0,-1 0 1 0 0,0 1-1 0 0,-1-1 1 0 0,0 1-1 0 0,3 10 7 0 0,-3-5-9 0 0,0 0 0 0 0,-2 0 0 0 0,0 0 0 0 0,0 1 0 0 0,-2-1 0 0 0,0 1 0 0 0,-1 0 0 0 0,-1 4 9 0 0,0 4-6 0 0,-2-1 0 0 0,-1 0 0 0 0,0 0 0 0 0,-2 0 0 0 0,-1 0 0 0 0,-5 9 6 0 0,8-23-1 0 0,0-1 1 0 0,-1 1-1 0 0,0-1 0 0 0,-1 0 0 0 0,0 0 0 0 0,-1-1 1 0 0,1 0-1 0 0,-2 0 0 0 0,1 0 0 0 0,-1-1 0 0 0,0 0 1 0 0,0-1-1 0 0,-1 0 0 0 0,0 0 0 0 0,-10 5 1 0 0,13-9 19 0 0,0 1 0 0 0,0-1-1 0 0,0 0 1 0 0,-1 0 0 0 0,1-1 0 0 0,-1 0-1 0 0,1 0 1 0 0,-1-1 0 0 0,1 1 0 0 0,-1-1-1 0 0,1-1 1 0 0,-4 0-19 0 0,1 0 31 0 0,0-1 0 0 0,0-1 0 0 0,0 1-1 0 0,0-1 1 0 0,1-1 0 0 0,0 0 0 0 0,0 0 0 0 0,-6-4-31 0 0,2 0 39 0 0,0-1 0 0 0,0 0 0 0 0,1-1 0 0 0,0-1 0 0 0,1 0 0 0 0,0 0 0 0 0,1 0 0 0 0,0-2 0 0 0,1 1 0 0 0,0-1 0 0 0,1-1-39 0 0,1 2 10 0 0,0-1 0 0 0,1 1 0 0 0,1-1 0 0 0,1 0 0 0 0,-1 0 0 0 0,2-1-1 0 0,0 1 1 0 0,1 0 0 0 0,0-1 0 0 0,1 1 0 0 0,0-1 0 0 0,1 1 0 0 0,0-1-1 0 0,2 1 1 0 0,-1 0 0 0 0,2 0 0 0 0,-1 0 0 0 0,2 0 0 0 0,0 0 0 0 0,0 1-1 0 0,1 0 1 0 0,1 0 0 0 0,3-4-10 0 0,-5 9-6 0 0,1-1 1 0 0,1 1-1 0 0,-1 0 0 0 0,1 1 1 0 0,0 0-1 0 0,1 0 0 0 0,0 0 0 0 0,0 1 1 0 0,0 0-1 0 0,0 0 0 0 0,1 1 1 0 0,-1 0-1 0 0,1 1 0 0 0,2-1 6 0 0,-7 3-6 0 0,1 0 0 0 0,-1 1 0 0 0,1-1 1 0 0,-1 1-1 0 0,1 0 0 0 0,-1 0 0 0 0,1 0 0 0 0,0 1 0 0 0,-1 0 0 0 0,1-1 0 0 0,-1 2 1 0 0,0-1-1 0 0,1 0 0 0 0,-1 1 0 0 0,0 0 0 0 0,0 0 0 0 0,3 2 6 0 0,-2-1-8 0 0,0 1-1 0 0,0 0 1 0 0,0 1 0 0 0,0-1-1 0 0,-1 1 1 0 0,1 0 0 0 0,-1 0-1 0 0,-1 0 1 0 0,1 0 0 0 0,-1 1-1 0 0,0-1 1 0 0,1 3 8 0 0,4 12-1 0 0,-1-1 0 0 0,0 1 0 0 0,-2 1-1 0 0,0-1 1 0 0,-2 1 0 0 0,0 0 0 0 0,-1-1 0 0 0,-1 1-1 0 0,-1 4 2 0 0,-1-14-8 0 0,0-1-1 0 0,0 1 0 0 0,-1-1 0 0 0,0 1 0 0 0,-1-1 0 0 0,0 0 0 0 0,-3 8 9 0 0,4-15 4 0 0,1 1 0 0 0,-1 0 0 0 0,0-1 0 0 0,0 0 0 0 0,-1 1 0 0 0,1-1 0 0 0,-1 0 0 0 0,1 0 0 0 0,-1 0 0 0 0,0 0 0 0 0,0-1 0 0 0,0 1 0 0 0,-1-1 0 0 0,1 0 0 0 0,0 0 0 0 0,-1 0 0 0 0,0 0 0 0 0,1-1 0 0 0,-1 1 0 0 0,0-1 0 0 0,-2 1-4 0 0,-3-1 29 0 0,0-1-1 0 0,1 1 1 0 0,-1-1 0 0 0,0-1 0 0 0,1 0-1 0 0,-1 0 1 0 0,0 0 0 0 0,1-1 0 0 0,0-1 0 0 0,-7-2-29 0 0,-11-5 88 0 0,0-1 0 0 0,-16-11-88 0 0,29 15 19 0 0,0-1 0 0 0,0-1 0 0 0,1 0 0 0 0,0-1 0 0 0,1 0 0 0 0,-5-6-19 0 0,9 9-160 0 0,1-1 0 0 0,-1-1 0 0 0,1 1 0 0 0,1-1 0 0 0,-1 0 0 0 0,2 0 0 0 0,-1 0 0 0 0,1-1 1 0 0,-2-8 159 0 0,4 12-440 0 0,1-1 1 0 0,0 1 0 0 0,0-4 439 0 0,0-18-1384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0:17.2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2303 0 0,'0'0'200'0'0,"0"0"-200"0"0,0 0 0 0 0,0 0 0 0 0,0 0 680 0 0,0 0 96 0 0,0 0 24 0 0,0 0 0 0 0,8 22-592 0 0,-2-1-112 0 0,0-3-32 0 0,-6-18 0 0 0,2 16-64 0 0,-2-16 0 0 0,4 20 0 0 0,-2-1-1568 0 0,0-3-360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3.8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240 351 1839 0 0,'0'0'83'0'0,"0"0"226"0"0,0 0 910 0 0,0 0 394 0 0,0 0 78 0 0,0 0-134 0 0,0 0-637 0 0,0 0-285 0 0,0 0-54 0 0,0 0-23 0 0,0 0-78 0 0,-2 1-31 0 0,0 1-192 0 0,1-1 0 0 0,-1 0 1 0 0,0-1-1 0 0,0 1 0 0 0,-1 0 0 0 0,1-1 0 0 0,0 1 0 0 0,0-1 1 0 0,0 1-1 0 0,-2-1-257 0 0,2 0 61 0 0,1 0 0 0 0,0 0 0 0 0,-1 0 0 0 0,1-1 1 0 0,0 1-1 0 0,0 0 0 0 0,-1-1 0 0 0,1 1 0 0 0,0-1 0 0 0,0 1 0 0 0,0-1 1 0 0,-1 1-1 0 0,1-1 0 0 0,0 0 0 0 0,0 0 0 0 0,0 0 0 0 0,0 1 0 0 0,0-1 1 0 0,0 0-1 0 0,1 0 0 0 0,-1-1-61 0 0,-2-1 77 0 0,1 0 0 0 0,0 0 0 0 0,0-1 1 0 0,0 1-1 0 0,0-1 0 0 0,1 1 0 0 0,-1-1 0 0 0,1 0 0 0 0,0 1 1 0 0,0-1-1 0 0,0 0 0 0 0,0 0 0 0 0,1 0 0 0 0,0 0 0 0 0,0 0 1 0 0,0-3-78 0 0,2-24 295 0 0,2 0 1 0 0,1 1 0 0 0,1 0-1 0 0,2 0-295 0 0,-4 15 112 0 0,1 1-1 0 0,1 0 0 0 0,4-7-111 0 0,-7 15 24 0 0,0 1 0 0 0,0-1 0 0 0,1 1 0 0 0,0-1 0 0 0,0 1 0 0 0,1 0 0 0 0,-1 1 0 0 0,1-1 0 0 0,3-1-24 0 0,-5 4 3 0 0,0 1 0 0 0,0-1 1 0 0,1 1-1 0 0,-1-1 0 0 0,1 1 1 0 0,-1 0-1 0 0,1 0 0 0 0,0 1 1 0 0,-1-1-1 0 0,1 1 0 0 0,0 0 1 0 0,-1 0-1 0 0,3 0-3 0 0,3 1 5 0 0,-1 0-1 0 0,1 0 1 0 0,-1 1 0 0 0,1 0-1 0 0,2 1-4 0 0,-5-1 0 0 0,0 1 0 0 0,1 0 0 0 0,-2 1 0 0 0,1-1 0 0 0,0 1 0 0 0,-1 0 0 0 0,1 0 0 0 0,-1 1 0 0 0,-1-1 0 0 0,1 1 0 0 0,0 0 0 0 0,-1 1 0 0 0,1 1 0 0 0,0 0 0 0 0,0 0 0 0 0,-1 0 0 0 0,0 1 0 0 0,-1 0 0 0 0,1-1 0 0 0,-2 1 0 0 0,1 0 0 0 0,0 5 0 0 0,-1-2 17 0 0,0 1 1 0 0,-1 0-1 0 0,0-1 0 0 0,-1 1 0 0 0,0 0 0 0 0,-1-1 1 0 0,0 1-1 0 0,-1-1 0 0 0,-1 1 0 0 0,1-1 1 0 0,-4 6-18 0 0,4-8 31 0 0,-1-1 1 0 0,0-1 0 0 0,-1 1-1 0 0,0 0 1 0 0,0-1 0 0 0,0 1-1 0 0,-1-1 1 0 0,0-1 0 0 0,-1 1-1 0 0,0-1 1 0 0,0 0 0 0 0,0 0-1 0 0,0 0 1 0 0,-1-1 0 0 0,0 0-1 0 0,-7 4-31 0 0,7-6 71 0 0,0 0 0 0 0,0 0 1 0 0,0 0-1 0 0,0-1 0 0 0,-1 0 0 0 0,1 0 0 0 0,-1-1 0 0 0,0 0 0 0 0,1 0 1 0 0,-1-1-1 0 0,0 0 0 0 0,0 0 0 0 0,1-1 0 0 0,-1 0 0 0 0,0-1 0 0 0,1 1 0 0 0,-1-1 1 0 0,1-1-1 0 0,0 1 0 0 0,-6-4-71 0 0,3 1 35 0 0,2 1 0 0 0,-1-1-1 0 0,1-1 1 0 0,-1 1 0 0 0,1-2 0 0 0,1 1 0 0 0,-1-1 0 0 0,1 0 0 0 0,1 0 0 0 0,-1-1-1 0 0,1 0-34 0 0,3 4-2 0 0,0 0 0 0 0,1-1 0 0 0,0 1 0 0 0,-1 0 0 0 0,1-1 0 0 0,1 1 0 0 0,-1-1 0 0 0,1 0 0 0 0,0 0 0 0 0,0 1 0 0 0,0-1 0 0 0,0 0 0 0 0,1 0-1 0 0,0 0 1 0 0,0 0 0 0 0,1 0 0 0 0,-1 0 0 0 0,1 0 0 0 0,0 0 0 0 0,0 1 0 0 0,1-1 0 0 0,-1 0 0 0 0,2 0 2 0 0,-2 0-6 0 0,2 0-1 0 0,-1 1 1 0 0,0 0 0 0 0,1 0-1 0 0,0-1 1 0 0,0 2 0 0 0,0-1 0 0 0,0 0-1 0 0,1 1 1 0 0,2-3 6 0 0,-4 5-5 0 0,1-1-1 0 0,0 0 0 0 0,0 1 1 0 0,-1-1-1 0 0,1 1 0 0 0,0 0 1 0 0,1 0-1 0 0,-1 0 0 0 0,0 0 1 0 0,0 1-1 0 0,0-1 0 0 0,0 1 1 0 0,1 0-1 0 0,-1 0 0 0 0,0 0 1 0 0,0 0-1 0 0,1 1 6 0 0,1-1-3 0 0,-1 1-1 0 0,1 1 0 0 0,0-1 1 0 0,-1 1-1 0 0,1-1 1 0 0,-1 1-1 0 0,0 0 1 0 0,0 1-1 0 0,1-1 0 0 0,-1 1 1 0 0,-1 0-1 0 0,1 0 1 0 0,0 0-1 0 0,-1 0 0 0 0,1 1 1 0 0,-1 0-1 0 0,0-1 1 0 0,-1 1-1 0 0,2 2 4 0 0,0 0 5 0 0,-1-1 0 0 0,0 1 0 0 0,-1-1 0 0 0,0 1-1 0 0,0 0 1 0 0,0 0 0 0 0,0 0 0 0 0,-1 0 0 0 0,0 1 0 0 0,0-1 0 0 0,-1 0-1 0 0,1 0 1 0 0,-2 1 0 0 0,1 4-5 0 0,-3 7 21 0 0,-1 0 0 0 0,-1 0-1 0 0,0-1 1 0 0,-1 0 0 0 0,-1 0-1 0 0,-7 13-20 0 0,9-22 15 0 0,1-1 0 0 0,-1 1 0 0 0,0-1 1 0 0,0-1-1 0 0,-1 1 0 0 0,0-1 0 0 0,0 0 0 0 0,-1 0 0 0 0,1-1 0 0 0,-5 2-15 0 0,8-4 32 0 0,0-1-1 0 0,-1-1 1 0 0,1 1-1 0 0,-1 0 1 0 0,0-1-1 0 0,1 0 1 0 0,-1 0-1 0 0,0 0 1 0 0,0 0-1 0 0,0 0 1 0 0,0-1-1 0 0,0 0 1 0 0,0 0 0 0 0,1 0-1 0 0,-1 0 1 0 0,0-1-1 0 0,0 1 1 0 0,0-1-1 0 0,0 0 1 0 0,0 0-1 0 0,1 0 1 0 0,-1-1-1 0 0,-2 0-31 0 0,2 0 33 0 0,1-1-1 0 0,-1 1 0 0 0,1 0 1 0 0,-1-1-1 0 0,1 0 1 0 0,0 1-1 0 0,0-1 1 0 0,0-1-1 0 0,0 1 0 0 0,1 0 1 0 0,-1-1-1 0 0,0-1-32 0 0,0-1 16 0 0,0 1 0 0 0,1 0-1 0 0,0-1 1 0 0,0 0-1 0 0,1 1 1 0 0,-1-1 0 0 0,1 0-1 0 0,0-3-15 0 0,0-4 0 0 0,1 0 0 0 0,1 0 0 0 0,0 0-1 0 0,0 1 1 0 0,1-1 0 0 0,1 1-1 0 0,0-1 1 0 0,2-1 0 0 0,-3 6-5 0 0,1 0 0 0 0,1 0-1 0 0,0 0 1 0 0,0 0 0 0 0,0 1-1 0 0,1 0 1 0 0,0-1 0 0 0,4-3 5 0 0,-7 9-4 0 0,1-1-1 0 0,-1 1 1 0 0,1 0-1 0 0,0 0 1 0 0,-1 0 0 0 0,1 0-1 0 0,0 0 1 0 0,0 1 0 0 0,0 0-1 0 0,3-2 5 0 0,-3 3-3 0 0,-1-1 0 0 0,1 1 0 0 0,-1-1 0 0 0,1 1 0 0 0,-1 0-1 0 0,1 0 1 0 0,-1 0 0 0 0,1 0 0 0 0,-1 1 0 0 0,0-1 0 0 0,1 1 0 0 0,-1-1 0 0 0,1 1-1 0 0,-1 0 1 0 0,0 0 0 0 0,0 0 3 0 0,1 0 0 0 0,0 1-1 0 0,0 0 1 0 0,0-1 0 0 0,-1 1-1 0 0,1 0 1 0 0,-1 0-1 0 0,1 0 1 0 0,-1 1-1 0 0,0-1 1 0 0,0 1 0 0 0,0-1-1 0 0,0 1 1 0 0,0 0-1 0 0,-1 0 1 0 0,2 1 2 0 0,-2 1 0 0 0,1-1 0 0 0,0 1 0 0 0,-1 0-1 0 0,0 0 1 0 0,0 0 0 0 0,0 0 0 0 0,0 3-2 0 0,-1 6 19 0 0,-1-1 1 0 0,0 1-1 0 0,0-1 1 0 0,-1 0-1 0 0,-1 1 0 0 0,-2 3-19 0 0,2-5 13 0 0,-1-1-1 0 0,-1 0 0 0 0,0 0 1 0 0,0 0-1 0 0,-1 0 0 0 0,0-1 0 0 0,-1 0-12 0 0,2-2 33 0 0,-1-1 0 0 0,0-1 0 0 0,0 1 0 0 0,0-1 0 0 0,-1 0 0 0 0,1-1 0 0 0,-1 1 0 0 0,-1-1 0 0 0,1-1 0 0 0,-1 1-33 0 0,2-3 89 0 0,1 0 0 0 0,-1 0 0 0 0,0 0 0 0 0,0-1-1 0 0,-4 1-88 0 0,9-2 25 0 0,0 0 0 0 0,-1 0-1 0 0,1-1 1 0 0,0 1-1 0 0,-1 0 1 0 0,1-1-1 0 0,0 1 1 0 0,0-1-1 0 0,-1 1 1 0 0,1-1 0 0 0,0 0-1 0 0,0 1 1 0 0,0-1-1 0 0,0 0 1 0 0,0 0-1 0 0,0 0 1 0 0,-1 0-25 0 0,1 0 37 0 0,-1-1-22 0 0,0 0 0 0 0,0 0 0 0 0,0-1 0 0 0,0 1 0 0 0,0 0 1 0 0,1-1-1 0 0,-1 1 0 0 0,1-1 0 0 0,0 1 0 0 0,0-1 0 0 0,0 0 0 0 0,0 0 0 0 0,0 0 0 0 0,0 1 0 0 0,1-1 0 0 0,-1 0 0 0 0,1 0 0 0 0,0 0 0 0 0,0 0-15 0 0,0-7 1 0 0,1 0-1 0 0,0 1 0 0 0,0-1 1 0 0,1 1-1 0 0,1-3 0 0 0,-1 7-4 0 0,0-1 1 0 0,0 0-1 0 0,0 1 0 0 0,0 0 0 0 0,1-1 1 0 0,0 1-1 0 0,0 0 0 0 0,1 0 0 0 0,-1 1 0 0 0,1-1 1 0 0,0 1-1 0 0,0-1 0 0 0,1 1 0 0 0,-1 1 1 0 0,1-1-1 0 0,0 1 0 0 0,0-1 0 0 0,0 1 1 0 0,0 1-1 0 0,1-1 0 0 0,-1 1 0 0 0,1 0 1 0 0,0 0-1 0 0,-1 1 0 0 0,1-1 0 0 0,0 1 0 0 0,0 0 1 0 0,0 1-1 0 0,0 0 0 0 0,0 0 0 0 0,0 0 1 0 0,0 0-1 0 0,-1 1 0 0 0,3 1 4 0 0,0 0-180 0 0,0 1 0 0 0,0 0 0 0 0,-1 0 0 0 0,1 1 0 0 0,-1 0 0 0 0,0 0 0 0 0,0 1 0 0 0,0 0 180 0 0,14 8-789 0 0,-19-12-774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8:35.6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8 0 16583 0 0,'0'0'0'0'0,"-1"2"1576"0"0,-1 1-2193 0 0,0-1 981 0 0,1 0-928 0 0,0-1 440 0 0,1 0-11669 0 0,-1 0 6875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25.94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6 1160 6335 0 0,'0'0'142'0'0,"0"0"22"0"0,0 0 10 0 0,0 0 42 0 0,0 2 170 0 0,-3 16 2755 0 0,2-16-2798 0 0,1-2-30 0 0,0 2-8 0 0,-2 16 519 0 0,2-16-568 0 0,0-2-1 0 0,0 0-7 0 0,0 0-7 0 0,0 0-1 0 0,0 0-2 0 0,0 0-13 0 0,0 0-8 0 0,0 0-1 0 0,0 0-4 0 0,0 0-16 0 0,0 0-4 0 0,0 0 0 0 0,0 0-4 0 0,0 0-17 0 0,0 0-10 0 0,1-2-1 0 0,6-19 205 0 0,0-1 0 0 0,1-11-365 0 0,4-17 206 0 0,9-42-14 0 0,-2 9 64 0 0,0-1-101 0 0,3-4-17 0 0,-12 41 121 0 0,3 1 0 0 0,2-2-259 0 0,3-8 29 0 0,-11 32-17 0 0,1 0 0 0 0,3-5-12 0 0,0 3 0 0 0,-5 10 0 0 0,7-10 0 0 0,-8 16 0 0 0,-1 2 11 0 0,3 1 32 0 0,1 3-22 0 0,3 3 22 0 0,-1 5-21 0 0,0 4 26 0 0,-7-5-36 0 0,1 1 0 0 0,-1 0-1 0 0,0 0 1 0 0,0 0 0 0 0,-1 0-1 0 0,1 0 1 0 0,-1 1 0 0 0,0-1-1 0 0,1 1-11 0 0,3 12 50 0 0,-1-1 0 0 0,-1 1-50 0 0,2 3 85 0 0,9 41 68 0 0,-6-22-62 0 0,15 68 1 0 0,12 47 13 0 0,-28-127-99 0 0,2-2 0 0 0,0 1 1 0 0,1-1-1 0 0,12 18-6 0 0,-8-17 11 0 0,-5-11 74 0 0,-7-12-63 0 0,-1-2 4 0 0,0 0 54 0 0,-2-1 0 0 0,0 0-76 0 0,0 0-1 0 0,0 0 1 0 0,1 1-1 0 0,-1-1 1 0 0,0 0-1 0 0,0 0 1 0 0,0 0-1 0 0,1 0 1 0 0,-1 0-1 0 0,0 0 1 0 0,0 0-1 0 0,0 0 1 0 0,0 0-1 0 0,1 0 1 0 0,-1 1-1 0 0,0-1 1 0 0,0 0-1 0 0,0 0 1 0 0,0 0-1 0 0,0 0 1 0 0,0 1-1 0 0,1-1 1 0 0,-1 0-1 0 0,0 0 1 0 0,0 0-1 0 0,0 0 1 0 0,0 1-4 0 0,0-1-7 0 0,0 0 1 0 0,0 0 0 0 0,0 1 0 0 0,0-1-1 0 0,1 0 1 0 0,-1 0 0 0 0,0 0-1 0 0,0 1 1 0 0,0-1 0 0 0,0 0 0 0 0,0 0-1 0 0,1 0 1 0 0,-1 0 0 0 0,0 1-1 0 0,0-1 1 0 0,0 0 0 0 0,1 0 0 0 0,-1 0-1 0 0,0 0 1 0 0,0 0 0 0 0,1 0 0 0 0,-1 0-1 0 0,0 1 1 0 0,0-1 0 0 0,0 0-1 0 0,1 0 1 0 0,-1 0 0 0 0,0 0 0 0 0,0 0-1 0 0,1 0 1 0 0,-1 0 0 0 0,0 0-1 0 0,0 0 1 0 0,1 0 0 0 0,-1-1 6 0 0,2 1 16 0 0,0 0 1 0 0,0-1-1 0 0,0 0 0 0 0,0 1 1 0 0,0-1-1 0 0,0 0 0 0 0,0 0 1 0 0,0 0-1 0 0,0 0 0 0 0,-1 0 1 0 0,1-1-1 0 0,0 1 0 0 0,-1-1 1 0 0,1 1-1 0 0,0-2-16 0 0,1 0 45 0 0,-1-1-1 0 0,1 0 1 0 0,-1 0-1 0 0,0 0 1 0 0,0 0 0 0 0,-1 0-1 0 0,2-3-44 0 0,12-47 285 0 0,-2-1 0 0 0,0-13-285 0 0,-1 4 188 0 0,10-26-188 0 0,45-115 373 0 0,-45 142-216 0 0,15-47 155 0 0,0-13 148 0 0,-28 91-304 0 0,-7 24-226 0 0,3-10-168 0 0,0-1-1 0 0,-1 0 0 0 0,0 0 0 0 0,-2 0 0 0 0,0-4 239 0 0,-2 23-1032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27.59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25 869 3223 0 0,'0'2'240'0'0,"-2"18"-68"0"0,2-18 464 0 0,-1 0 192 0 0,-5 22 4695 0 0,-3 24-5523 0 0,9-45 239 0 0,-1 10 808 0 0,0 2 685 0 0,0-14-305 0 0,0-7 556 0 0,-1-12-1722 0 0,1 1-1 0 0,2-1 1 0 0,-1 1 0 0 0,3-8-261 0 0,-1-6 170 0 0,9-89 750 0 0,13-55-920 0 0,9 1 800 0 0,-25 132-782 0 0,-1 5 55 0 0,2 1-1 0 0,1-1 1 0 0,6-8-73 0 0,-14 38-20 0 0,0 2-1 0 0,1-1 1 0 0,0 0-1 0 0,1 1 1 0 0,-1-1-1 0 0,1 1 1 0 0,0 0-1 0 0,4-4 21 0 0,0 2 0 0 0,2 4 0 0 0,1 2 0 0 0,-1 4 0 0 0,-6-2 4 0 0,0 2 0 0 0,0-1 0 0 0,0 0 1 0 0,0 1-1 0 0,-1 0 0 0 0,1 0 0 0 0,-1 0 0 0 0,0 0 0 0 0,1 0 0 0 0,-1 1 0 0 0,-1-1 0 0 0,1 1 0 0 0,-1 0 0 0 0,1 0 1 0 0,-1 0-1 0 0,1 2-4 0 0,5 11 71 0 0,-1 1 1 0 0,0 0-1 0 0,0 5-71 0 0,4 23 530 0 0,-1 1-1 0 0,2 47-529 0 0,-2-17-40 0 0,22 109-61 0 0,-20-131 78 0 0,3 1 0 0 0,7 15 23 0 0,-13-48 16 0 0,2-1 0 0 0,0 1 0 0 0,1-2 0 0 0,11 16-16 0 0,-17-31 14 0 0,-1 0 0 0 0,1 0 0 0 0,0 0 0 0 0,0-1 0 0 0,1 0 0 0 0,0 0 0 0 0,0-1 0 0 0,3 3-14 0 0,-5-5 10 0 0,-1 1 0 0 0,1-1 0 0 0,-1 1 0 0 0,1-1 0 0 0,0-1 0 0 0,0 1 0 0 0,0-1 0 0 0,1 1-10 0 0,-4-2 22 0 0,1 1 0 0 0,-1-1 1 0 0,0 0-1 0 0,0 0 0 0 0,0 0 0 0 0,0 0 0 0 0,0-1 0 0 0,0 1 0 0 0,0 0 0 0 0,0-1 1 0 0,0 1-1 0 0,0-1 0 0 0,0 0 0 0 0,0 0 0 0 0,0 0 0 0 0,0 0 0 0 0,0 0 1 0 0,-1 0-1 0 0,1 0 0 0 0,0-1 0 0 0,-1 1 0 0 0,1-1 0 0 0,-1 1 0 0 0,1-1 0 0 0,-1 1 1 0 0,1-2-23 0 0,0-2 9 0 0,0 0 0 0 0,0 0 0 0 0,0 0 0 0 0,0 0 1 0 0,-1-1-1 0 0,0 1 0 0 0,0-1 0 0 0,0 0-9 0 0,1-4 48 0 0,24-158 530 0 0,-12 68-93 0 0,15-46-485 0 0,-8 65 138 0 0,12-47 60 0 0,-4 20 143 0 0,34-80-341 0 0,-60 179 26 0 0,1 0-1 0 0,0 0 0 0 0,0 1 0 0 0,1-1 0 0 0,0 1 0 0 0,0 0 0 0 0,1 1 0 0 0,0-1 0 0 0,1 1 0 0 0,3-4-25 0 0,-6 10 64 0 0,2-2-63 0 0,-5 3-70 0 0,0 1-112 0 0,0 4-439 0 0,0-1 1 0 0,0 0 0 0 0,0 1 0 0 0,0-1-1 0 0,-1 1 1 0 0,1 3 619 0 0,-4 7-7411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29.595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97 762 1839 0 0,'0'2'134'0'0,"-10"21"2155"0"0,2-1 0 0 0,0 2-1 0 0,-2 15-2288 0 0,7-24 1142 0 0,0-1-1 0 0,1 1 0 0 0,1 13-1141 0 0,1-27 488 0 0,0 7 76 0 0,1-6 2396 0 0,3-8-1428 0 0,0-2-1321 0 0,-1 0-1 0 0,0 0 1 0 0,-1 0 0 0 0,0 0-1 0 0,1-4-210 0 0,2-12 294 0 0,90-294 991 0 0,-72 250-1127 0 0,33-91 212 0 0,24-66 2 0 0,-76 214-326 0 0,-2 5-22 0 0,0 1 1 0 0,0 0 0 0 0,0 0-1 0 0,1-1-24 0 0,-3 5 60 0 0,2 1 0 0 0,4-3-37 0 0,-5 3-21 0 0,-1 0 1 0 0,1 0-1 0 0,-1 0 0 0 0,1 0 1 0 0,-1 0-1 0 0,0 0 1 0 0,1 0-1 0 0,-1 1 1 0 0,1-1-1 0 0,-1 0 0 0 0,1 0 1 0 0,-1 0-1 0 0,1 1 1 0 0,-1-1-1 0 0,0 0 0 0 0,1 0 1 0 0,-1 1-1 0 0,1-1 1 0 0,-1 0-1 0 0,0 1 0 0 0,1-1-2 0 0,0 1 3 0 0,2 2 2 0 0,1 0-1 0 0,-1 0 0 0 0,0 0 1 0 0,0 1-1 0 0,0-1 0 0 0,0 1 1 0 0,-1 0-1 0 0,1-1 1 0 0,-1 1-1 0 0,0 0 0 0 0,0 1 1 0 0,0 0-5 0 0,3 11 37 0 0,0 0 1 0 0,2 12-38 0 0,-2-8 8 0 0,50 221 148 0 0,-30-123-104 0 0,-4-36-20 0 0,3-1 0 0 0,4 3-32 0 0,14 43 75 0 0,-38-119-31 0 0,-4-8-36 0 0,1 0 0 0 0,-1 0 0 0 0,0 0-1 0 0,0 1 1 0 0,0-1 0 0 0,0 0-1 0 0,0 0 1 0 0,1 1 0 0 0,-1-1 0 0 0,0 0-1 0 0,0 0 1 0 0,0 0 0 0 0,0 1-1 0 0,0-1 1 0 0,0 0 0 0 0,0 1 0 0 0,0-1-1 0 0,0 0 1 0 0,0 0 0 0 0,0 1 0 0 0,0-1-8 0 0,7-6 166 0 0,-4 3-142 0 0,0 1 1 0 0,-1-1-1 0 0,0 0 0 0 0,0 0 0 0 0,0-1 1 0 0,0 1-1 0 0,0 0 0 0 0,0-1 0 0 0,-1 1 1 0 0,0-1-1 0 0,0 1 0 0 0,0-2-24 0 0,3-10 85 0 0,-1 0 0 0 0,0-6-85 0 0,-1 5 46 0 0,16-94 105 0 0,5 1 0 0 0,4 1 0 0 0,16-30-151 0 0,-16 62 1 0 0,10-29 62 0 0,-24 66-45 0 0,1 1 0 0 0,2 1-1 0 0,5-7-17 0 0,-12 26 22 0 0,-9 16 31 0 0,0 4 0 0 0,-36 124-41 0 0,25-85-13 0 0,-5 5 46 0 0,-10 21-45 0 0,0-2 19 0 0,-114 337 45 0 0,79-189-64 0 0,55-187 0 0 0,1-17 0 0 0,5-9 1 0 0,0 1 0 0 0,-1-1 0 0 0,1 0 0 0 0,-1 1 0 0 0,1-1 0 0 0,-1 0 0 0 0,1 0-1 0 0,-1 0 1 0 0,1 1 0 0 0,-1-1 0 0 0,1 0 0 0 0,-1 0 0 0 0,1 0 0 0 0,-1 0 0 0 0,1 0 0 0 0,-1 0 0 0 0,1 0 0 0 0,-1 0 0 0 0,1 0-1 0 0,-1 0 1 0 0,0 0 0 0 0,1 0 0 0 0,-1-1 0 0 0,1 1 0 0 0,-1 0 0 0 0,1 0 0 0 0,0 0 0 0 0,-1-1 0 0 0,1 1 0 0 0,-1 0-1 0 0,1-1 1 0 0,-1 1 0 0 0,1 0 0 0 0,0-1 0 0 0,-1 1-1 0 0,-1-2 5 0 0,0 0 1 0 0,0 0-1 0 0,0 0 0 0 0,1-1 1 0 0,-1 1-1 0 0,0-1-5 0 0,-3-6 7 0 0,1 0-1 0 0,0 0 0 0 0,0 0 1 0 0,1-1-1 0 0,-1-6-6 0 0,-2-9 32 0 0,0-16-32 0 0,-7-79 0 0 0,0-53 0 0 0,9 102 0 0 0,-1 4 0 0 0,-1-34 0 0 0,1 43 0 0 0,-3-1 0 0 0,-4-12 0 0 0,10 61 0 0 0,1 6 0 0 0,-3-18-3 0 0,-1-1-1 0 0,-1 1 0 0 0,-2-3 4 0 0,7 25-2 0 0,1-1-1 0 0,0 1 1 0 0,0-1-1 0 0,0 1 1 0 0,0 0-1 0 0,0-1 1 0 0,-1 1-1 0 0,1 0 1 0 0,0-1-1 0 0,0 1 1 0 0,-1 0-1 0 0,1-1 1 0 0,0 1-1 0 0,0 0 1 0 0,-1 0-1 0 0,1-1 1 0 0,-1 1 2 0 0,1 0-1 0 0,-1 0 0 0 0,1 0 1 0 0,-1 0-1 0 0,1-1 0 0 0,-1 1 1 0 0,1 1-1 0 0,-1-1 0 0 0,1 0 0 0 0,-1 0 1 0 0,1 0-1 0 0,-1 0 0 0 0,1 0 1 0 0,-1 0-1 0 0,1 0 0 0 0,-1 1 1 0 0,-2 0-2 0 0,-1 1 0 0 0,1 0 1 0 0,0 0-1 0 0,0 0 0 0 0,0 1 0 0 0,0-1 0 0 0,1 1 0 0 0,-1 0 0 0 0,0-1 0 0 0,1 1 1 0 0,0 0-1 0 0,0 0 0 0 0,0 1 0 0 0,0-1 0 0 0,0 0 0 0 0,1 1 2 0 0,-5 10-11 0 0,1 0 0 0 0,0 1-1 0 0,0 5 12 0 0,3-15 0 0 0,-19 75 0 0 0,-3-1 0 0 0,-26 53 0 0 0,-18 1 0 0 0,31-65 0 0 0,-25 41 0 0 0,29-55 0 0 0,-11 29 0 0 0,43-79 15 0 0,1-2-24 0 0,-1-1 0 0 0,0 1-1 0 0,1-1 1 0 0,-1 0-1 0 0,0 1 1 0 0,0-1 0 0 0,1 0-1 0 0,-1 0 1 0 0,0 1 0 0 0,-1-1-1 0 0,1 1 10 0 0,-1-1-452 0 0,2-1-137 0 0,0 0-914 0 0,2-2-3765 0 0,5-11-1616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9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1375 0 0,'0'0'336'0'0,"0"0"875"0"0,0 0 388 0 0,0 0 81 0 0,0 0-119 0 0,0 0-558 0 0,0 0-246 0 0,0 0-49 0 0,0 0-37 0 0,0 0-114 0 0,0 0-49 0 0,1 3-11 0 0,22 86 1533 0 0,29 125 32 0 0,-30-94-810 0 0,5 85-1252 0 0,-19-69 390 0 0,-7 76-390 0 0,-1-151-802 0 0,3 28 802 0 0,3-28-6165 0 0,-6-58 1310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47.77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108 2156 4319 0 0,'0'0'198'0'0,"-1"1"-17"0"0,-31 33 310 0 0,30-33-14 0 0,2 2 16 0 0,-3 7-18 0 0,3-8-90 0 0,0-2-38 0 0,0 0-10 0 0,0 0-5 0 0,0 0-17 0 0,0 0-10 0 0,0 0-1 0 0,0 0 3 0 0,0 0 10 0 0,0 0 3 0 0,0 0 0 0 0,0 0 6 0 0,0 0 20 0 0,0 0 8 0 0,0 0 4 0 0,0-2 1 0 0,2-5-144 0 0,2-5 260 0 0,-1 0 0 0 0,0 0 0 0 0,0-9-475 0 0,2-10 578 0 0,-3 24-438 0 0,-1 0 0 0 0,0 0 0 0 0,0 0-1 0 0,-1-2-139 0 0,0-57 832 0 0,1 34 429 0 0,-4-24-1261 0 0,3 54 30 0 0,0-7 74 0 0,-2-12 701 0 0,2-18-805 0 0,1 19 675 0 0,-2-13-675 0 0,0 0 317 0 0,3-18-140 0 0,2 1 0 0 0,2-1 0 0 0,2 2 0 0 0,3-1 0 0 0,2 1 0 0 0,4-5-177 0 0,-4 18 141 0 0,2 0 0 0 0,2 1 1 0 0,14-22-142 0 0,-9 21 181 0 0,2 1 0 0 0,2-1-181 0 0,-15 23 75 0 0,1 1-1 0 0,11-10-74 0 0,-7 6 179 0 0,5-5-179 0 0,4-6 296 0 0,11-7-296 0 0,-19 18 96 0 0,-1 2 33 0 0,1 0 0 0 0,0 2 0 0 0,7-4-129 0 0,58-31 357 0 0,-60 38-274 0 0,0 0 0 0 0,1 1-1 0 0,4-1-82 0 0,-14 6 48 0 0,81-26 176 0 0,-56 16-97 0 0,1 3 0 0 0,0 1 0 0 0,35-3-127 0 0,-40 9 122 0 0,0 2-1 0 0,0 1 1 0 0,15 3-122 0 0,37 1 166 0 0,-14-3-42 0 0,-17 1 45 0 0,54-7-169 0 0,-34 0 183 0 0,44 4-183 0 0,-69 2 20 0 0,33 2 32 0 0,43 9-52 0 0,-47-3 12 0 0,213 12-12 0 0,-284-21 0 0 0,114 10 32 0 0,-1 4 0 0 0,39 14-32 0 0,-60-11 24 0 0,56 0-24 0 0,-71-9 40 0 0,469 39-40 0 0,-356-40 42 0 0,-52-3-20 0 0,-75-4 40 0 0,17-4-62 0 0,-34 1 2 0 0,263-29 1 0 0,-251 24 5 0 0,162-10 87 0 0,-105 10-62 0 0,26-8-33 0 0,1 2 53 0 0,-69 8-53 0 0,186-11 64 0 0,25 12-64 0 0,69-1 0 0 0,-76 10 0 0 0,-163 0 0 0 0,-56-2 0 0 0,101 1 0 0 0,-11-4 69 0 0,108 1-74 0 0,-165 5 5 0 0,28 0 0 0 0,-1-6 0 0 0,116 2 0 0 0,-26 0 0 0 0,-115-2 0 0 0,461-16 64 0 0,-222-11-64 0 0,-207 16 0 0 0,-3 1 0 0 0,192-16 0 0 0,-260 24 0 0 0,-7 1 0 0 0,1-3 0 0 0,61-8 0 0 0,56-8 0 0 0,116-10 64 0 0,-223 22-20 0 0,65-16-44 0 0,-11 2 20 0 0,-101 20-20 0 0,186-25 11 0 0,-85 10 42 0 0,-59 8-53 0 0,75-12 0 0 0,11-3 49 0 0,-54 8-34 0 0,186-33-14 0 0,-181 32 9 0 0,65-2 43 0 0,-79 11-53 0 0,6 1 0 0 0,15 4 0 0 0,91 3 0 0 0,-103 1 0 0 0,158 6 64 0 0,-26-3-64 0 0,-198-3 8 0 0,344-7 101 0 0,-121-2-98 0 0,-165 7 29 0 0,5 0-16 0 0,-30 0 26 0 0,12-1-36 0 0,-19 0-15 0 0,16 2 1 0 0,1 1 12 0 0,52-10 44 0 0,-27 2-59 0 0,139-10 67 0 0,-121 6-39 0 0,40-1 14 0 0,-91 8-4 0 0,-12 0 5 0 0,208-13 13 0 0,-194 15-53 0 0,57 6 0 0 0,22 0 0 0 0,-52-3 0 0 0,27-2 0 0 0,52-9 0 0 0,72-3 0 0 0,-195 13 0 0 0,168-9 0 0 0,-122 5 0 0 0,34-3 0 0 0,-79 4 0 0 0,46 3 0 0 0,-19 1 0 0 0,1-1 0 0 0,51 8 0 0 0,-70-4 0 0 0,8-3 0 0 0,9 1 0 0 0,3-1 0 0 0,51 4 0 0 0,-55-1 0 0 0,11 1 0 0 0,-36-2 0 0 0,-26-1 0 0 0,15 2 0 0 0,14 2 0 0 0,38-3 0 0 0,-37 0 0 0 0,18-4 0 0 0,-1 1 0 0 0,-47 1 0 0 0,48 1 0 0 0,-32 0 0 0 0,36 5 0 0 0,-17-1 0 0 0,-12 0 0 0 0,45 11 0 0 0,-45-7 0 0 0,42 2 0 0 0,-38-7 0 0 0,171 7 0 0 0,-194-10 0 0 0,11 2 0 0 0,-11 0 0 0 0,12-1 0 0 0,-19-2 0 0 0,0 1 0 0 0,1 1 0 0 0,8 2 0 0 0,-2 0 0 0 0,-17-3 0 0 0,0 1 0 0 0,0-1 0 0 0,9 4 0 0 0,-3 1 0 0 0,-2 0 2 0 0,-1 1 0 0 0,-1 0-1 0 0,0 1 1 0 0,0 0 0 0 0,0 0 0 0 0,6 8-2 0 0,-5-5 17 0 0,1-1 0 0 0,-1 0 0 0 0,3 0-17 0 0,15 12 55 0 0,-24-17-50 0 0,0 1-1 0 0,-1 0 0 0 0,4 3-4 0 0,6 8-2 0 0,5 6 2 0 0,-1 0 0 0 0,-1 2 0 0 0,-1 0 0 0 0,-1 1 0 0 0,0 3 0 0 0,-5-9 0 0 0,-2 1 0 0 0,0 1 0 0 0,-1-1 0 0 0,-1 1 0 0 0,2 13 0 0 0,-5-10 21 0 0,-1 1 1 0 0,-1 0-1 0 0,-1 25-21 0 0,-3-20 0 0 0,0 0 0 0 0,-1 0 0 0 0,2 1 0 0 0,1 16 0 0 0,-2 1 0 0 0,-5 16 0 0 0,5-49 0 0 0,1-9 0 0 0,-5 15 0 0 0,-3 23 64 0 0,8-38-64 0 0,0 0 0 0 0,-1 0 0 0 0,0 3 0 0 0,-5 17 0 0 0,0 4 0 0 0,5-22 0 0 0,1-2 0 0 0,-1 0 0 0 0,0 0 0 0 0,-3 6 0 0 0,-2 8-33 0 0,-3 0 2 0 0,-1 5 20 0 0,9-22-31 0 0,-3 5 19 0 0,4-7-36 0 0,1-2-6 0 0,1 0 60 0 0,-1-1 0 0 0,1 1 0 0 0,0 0 0 0 0,0 0 0 0 0,-1-1 0 0 0,1 1 0 0 0,0 0 0 0 0,0-1-1 0 0,-1 1 1 0 0,1-1 0 0 0,0 1 0 0 0,-1-1 0 0 0,1 0 5 0 0,1-1-10 0 0,3 0-5 0 0,12-11-42 0 0,-13 9 50 0 0,1-1 0 0 0,-1 0 0 0 0,1 0 0 0 0,-1 0-1 0 0,-1-1 1 0 0,1 1 0 0 0,-1-1 0 0 0,0 0 0 0 0,0 0 0 0 0,0-2 7 0 0,5-15-55 0 0,-1 0 0 0 0,0-5 55 0 0,0 1-71 0 0,3-13 6 0 0,1-25 65 0 0,1-6-127 0 0,-9 55 127 0 0,-1-1 0 0 0,-1 1 0 0 0,0 0 0 0 0,-1-4 0 0 0,-6-66 0 0 0,4 64 0 0 0,-3-12-21 0 0,-2 0-1 0 0,0 0 1 0 0,-3 1 21 0 0,2 7 0 0 0,-2 0 0 0 0,-1 0 0 0 0,-1 1 0 0 0,-1 1 0 0 0,-7-9 0 0 0,6 14 0 0 0,0 0 0 0 0,-12-11 0 0 0,-6-8 0 0 0,26 32 0 0 0,0 0 0 0 0,0 0 0 0 0,0 0 0 0 0,-1 1 0 0 0,-1-1 0 0 0,0 1 0 0 0,1-1 0 0 0,0 0 0 0 0,1 0 0 0 0,-4-4 0 0 0,3 3 11 0 0,0 0-1 0 0,-1 0 1 0 0,0 1 0 0 0,0 0-1 0 0,-5-3-10 0 0,1 1 6 0 0,0-1-1 0 0,-3-3-5 0 0,3 1 0 0 0,-1 0 0 0 0,0 1 0 0 0,0 1 0 0 0,-1 1 0 0 0,-1 0 0 0 0,-6-3 0 0 0,-56-20 0 0 0,-1 0 0 0 0,67 27 0 0 0,0 0-1 0 0,0 1 1 0 0,-3-1 0 0 0,-23-7 12 0 0,2 0 15 0 0,0 1 0 0 0,-16-1-27 0 0,-21-6-1 0 0,14 3 65 0 0,-42-4-64 0 0,52 8 0 0 0,28 6 0 0 0,0 0 0 0 0,-6 1 0 0 0,12 1 0 0 0,-85-6 0 0 0,-2 5 0 0 0,-133 6 64 0 0,182-5-64 0 0,-16-4 0 0 0,21 2 0 0 0,-89-12 0 0 0,91 10 0 0 0,-11 1 0 0 0,-13-1 0 0 0,17 1 0 0 0,20 3 0 0 0,-14-4 0 0 0,40 5 0 0 0,-84-16 0 0 0,-40-14 0 0 0,88 20 0 0 0,-24-2 0 0 0,-13-2 0 0 0,58 10 0 0 0,0 2 0 0 0,0 0 0 0 0,-5 1 0 0 0,-49-7 0 0 0,-115 7 2 0 0,136 2 8 0 0,33 0 41 0 0,8-1-48 0 0,0 1 0 0 0,0 1 0 0 0,-2 1-3 0 0,-4 0 0 0 0,-1 0 0 0 0,1-1 0 0 0,-1-1 0 0 0,-15-3 0 0 0,17 3 0 0 0,0 0 0 0 0,0 1 0 0 0,0 0 0 0 0,0 2 0 0 0,-3 1 0 0 0,-28 3 0 0 0,-9 2 0 0 0,-47 14 0 0 0,99-22 0 0 0,-290 80 53 0 0,191-48-42 0 0,-65 18-11 0 0,148-45 0 0 0,-1-2 0 0 0,0 0 0 0 0,0-1 0 0 0,-8-2 0 0 0,-27 5 0 0 0,9-2 0 0 0,20-2 0 0 0,-6 2 0 0 0,14-1 0 0 0,0-2 0 0 0,-7 0 0 0 0,5-1 0 0 0,-16 4 0 0 0,-208 21 0 0 0,193-26 0 0 0,33 0 0 0 0,0 1 0 0 0,-7 2 0 0 0,9-1 0 0 0,-1-1 0 0 0,-1 0 0 0 0,-10-1 0 0 0,-19 0 0 0 0,-8 1 0 0 0,-14 3 0 0 0,35-2 0 0 0,-23-2 0 0 0,-22 1 0 0 0,61 0 0 0 0,-11-1 0 0 0,12 0 0 0 0,-14 1 0 0 0,-10 0 0 0 0,-25-3 0 0 0,-12 0 0 0 0,13 0 0 0 0,41 2 0 0 0,3 1 0 0 0,-7 1 0 0 0,-26 1 0 0 0,-17-3 0 0 0,9 0 0 0 0,-66 7 0 0 0,-2 1 0 0 0,-6-2 0 0 0,1 3 0 0 0,74-3 0 0 0,0 2 72 0 0,-8 4-72 0 0,22-3-8 0 0,-14-1 8 0 0,18-1 11 0 0,-15 4-11 0 0,22-4 18 0 0,-1-1 0 0 0,1-2 0 0 0,-25-2-18 0 0,-40 3-1 0 0,-15 7 1 0 0,-64 5 0 0 0,135-11 0 0 0,32-2 0 0 0,-1-1 0 0 0,-6-1 0 0 0,-16 1 0 0 0,-16 3 0 0 0,28-2 0 0 0,-1-1 0 0 0,1-1 0 0 0,-23-3 0 0 0,-93-9 0 0 0,72 5 0 0 0,40 3 0 0 0,0 1 0 0 0,0 1 0 0 0,0 2 0 0 0,-1 1 0 0 0,-191 20 0 0 0,149-16 0 0 0,54-4 0 0 0,1 0 0 0 0,-13 5 0 0 0,12-3 0 0 0,-1-1 0 0 0,-4 0 0 0 0,-6 0 0 0 0,-19 0 0 0 0,36-2 0 0 0,0 0 0 0 0,-10 3 0 0 0,7-2 0 0 0,-11 1 0 0 0,5-1 0 0 0,0 1 0 0 0,-3 2 0 0 0,4-1 0 0 0,-1-1 0 0 0,-3 0 0 0 0,3-1 0 0 0,-21 5 0 0 0,16-3 0 0 0,16-1 0 0 0,1-1 0 0 0,-4 3 0 0 0,-17 3 0 0 0,-69 15 0 0 0,10-1 0 0 0,48-13 0 0 0,-4 4 0 0 0,38-10 0 0 0,-53 11 0 0 0,-12 0 0 0 0,69-13 0 0 0,-39 6 0 0 0,-24 4 0 0 0,38-6 0 0 0,20-4 0 0 0,0 0 0 0 0,-4 2 0 0 0,-78 23 0 0 0,85-23 0 0 0,-123 32-64 0 0,116-31 64 0 0,-1-1 0 0 0,1 0 0 0 0,-3 0 0 0 0,-10 1 0 0 0,23-3 0 0 0,-19 1 0 0 0,19-2 0 0 0,1 1 0 0 0,-18 3 0 0 0,11-2 0 0 0,-22 2 0 0 0,5 0 0 0 0,8-3 0 0 0,14-2 0 0 0,0-1 0 0 0,-12 0 0 0 0,1 1 0 0 0,-1 0 0 0 0,-3 2 0 0 0,-24-2 0 0 0,25 1 0 0 0,-1 1 0 0 0,1 1 0 0 0,-14 2 0 0 0,-10 2 0 0 0,19-3 0 0 0,-13 5 0 0 0,-2 0 0 0 0,16-4 0 0 0,2-1 0 0 0,1 0 0 0 0,-2-1 0 0 0,-23 2 0 0 0,-28 6 0 0 0,-68 9 0 0 0,104-14 0 0 0,-21 7 0 0 0,7-1 0 0 0,-156 37 0 0 0,176-40 0 0 0,11-3 0 0 0,-14 5 0 0 0,-10 4 0 0 0,15-4 0 0 0,0 0 0 0 0,-9 5 0 0 0,0-3 0 0 0,0-1 0 0 0,-1-2 0 0 0,0-1 0 0 0,-24 0 0 0 0,24-6 0 0 0,-32-2 0 0 0,28 0 0 0 0,-13 2 0 0 0,17 1 0 0 0,-36-2 0 0 0,46-2-59 0 0,-3 3 59 0 0,4-1-5 0 0,-5-1 5 0 0,-72-3 0 0 0,-8 0 0 0 0,1-2 0 0 0,50-1-27 0 0,0-3 1 0 0,-1-2 26 0 0,21 5-12 0 0,20 3 13 0 0,-11-3-1 0 0,-13-3 0 0 0,20 4 0 0 0,-3-1 0 0 0,-104-34 0 0 0,73 21 0 0 0,38 12 333 0 0,-13-4-91 0 0,-19-2-242 0 0,29 6-591 0 0,-37-9 575 0 0,14 5 16 0 0,0 3 0 0 0,0 1 0 0 0,-7 3 0 0 0,-104-9 0 0 0,56 6 0 0 0,-9 5 0 0 0,19-3 0 0 0,-1 1 0 0 0,10-2 0 0 0,-33 7 0 0 0,-127-2 0 0 0,58-13 0 0 0,136 10 0 0 0,-2-2 0 0 0,16 2 0 0 0,0 2 0 0 0,-18 1 0 0 0,-23 1 0 0 0,-19-5 0 0 0,6 1 0 0 0,-131-16 0 0 0,180 16 0 0 0,-55-10 0 0 0,32 5 0 0 0,-10 1 0 0 0,-21 0 0 0 0,-43-2 0 0 0,-22 1 0 0 0,13 1 0 0 0,63 2 0 0 0,23 1 0 0 0,-116-8 0 0 0,-91 12 0 0 0,135 2 0 0 0,-27 5 0 0 0,-82 14 0 0 0,124-12-5 0 0,0-5-1 0 0,-4-5 6 0 0,111 2-14 0 0,-40-4-6 0 0,-1 3 1 0 0,-48 6 19 0 0,-10 10-53 0 0,-102 27 53 0 0,-85 40-75 0 0,246-66 87 0 0,-6 0-61 0 0,2 3 1 0 0,-11 7 48 0 0,30-10-42 0 0,1-1-47 0 0,-9 7 89 0 0,15-6-9 0 0,-27 15-110 0 0,-35 27 119 0 0,72-46 0 0 0,0-1 0 0 0,0-1 0 0 0,-15 5 0 0 0,13-6 0 0 0,-6 4 0 0 0,22-10 0 0 0,0-1 0 0 0,0 0 0 0 0,-4 1 0 0 0,-4 1-14 0 0,7-3 9 0 0,1 1 0 0 0,0 0 0 0 0,0 0 0 0 0,0 0 0 0 0,0 1 0 0 0,0 0 0 0 0,0 0 0 0 0,1 0 0 0 0,-1 0 0 0 0,1 1 5 0 0,0-1 0 0 0,-15 11 0 0 0,-3 6 0 0 0,-2-1 0 0 0,-5 8 0 0 0,4-4 0 0 0,13-12 0 0 0,-30 18 0 0 0,37-26 0 0 0,-14 13 0 0 0,4-5 0 0 0,8-5 0 0 0,0-1 0 0 0,0 1 0 0 0,1 0 0 0 0,0 0 0 0 0,-1 2 0 0 0,-45 47 0 0 0,-2 3-64 0 0,47-48 64 0 0,4-5 0 0 0,-11 28 0 0 0,11-20 0 0 0,-3 13-11 0 0,6-23 4 0 0,-1 0 0 0 0,1-1-1 0 0,0 1 1 0 0,0 0-1 0 0,0 0 1 0 0,0 0-1 0 0,0 1 8 0 0,1 6-1 0 0,-1 4 1 0 0,8 30 0 0 0,-5-29 0 0 0,4 9-18 0 0,2-2 1 0 0,0 1-1 0 0,8 12 18 0 0,16 28-11 0 0,-28-53 11 0 0,0 1 0 0 0,-1 0 0 0 0,0 1 0 0 0,0-2 0 0 0,-1 0 0 0 0,2 0 0 0 0,0-1 0 0 0,0 2 0 0 0,8 12 0 0 0,-2 0 0 0 0,9 24 0 0 0,-4-7 0 0 0,-9-23 0 0 0,-1 0 0 0 0,1 7 0 0 0,7 22 0 0 0,4-3 0 0 0,-15-33 0 0 0,-1-3 0 0 0,1 0 0 0 0,0 0 0 0 0,3 6 0 0 0,1 1 0 0 0,0-1 0 0 0,-2-2-11 0 0,-4-9-42 0 0,-3-4 0 0 0,-9-10 41 0 0,9 8 13 0 0,1 0-1 0 0,-12-19 3 0 0,2 5-37 0 0,2-1 1 0 0,-5-11 33 0 0,-2-13-64 0 0,-10-44 64 0 0,14 35 0 0 0,-1-26 0 0 0,10 60 6 0 0,2 10-20 0 0,-1-1 0 0 0,2 0 0 0 0,-1 0 0 0 0,1 0 0 0 0,1-4 14 0 0,2-40 0 0 0,0 11 0 0 0,-1-37-40 0 0,0 22 16 0 0,4 0 24 0 0,-2 23 0 0 0,-1 17-22 0 0,0 1 0 0 0,1-1 0 0 0,1 0 22 0 0,0-1-38 0 0,0 0-1 0 0,-1-5 39 0 0,0 5-73 0 0,0 0-1 0 0,1 1 1 0 0,1-1-1 0 0,1 1 0 0 0,3-7 74 0 0,1 1-270 0 0,1 0 0 0 0,1 1 0 0 0,5-6 270 0 0,-10 17-277 0 0,1 0 0 0 0,0 1 1 0 0,0 0-1 0 0,1 0 0 0 0,0 1 0 0 0,1 0 1 0 0,0 0 276 0 0,-7 7-345 0 0,0-1 0 0 0,1 1 1 0 0,-1 0-1 0 0,0-1 345 0 0,21-3-1715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59.690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0 9 6103 0 0,'0'0'275'0'0,"0"0"-2"0"0,1-2-73 0 0,0-4 1872 0 0,1 5 3836 0 0,1 6-903 0 0,0 1-6991 0 0,3 10 2290 0 0,-1 0 0 0 0,0 0 0 0 0,-1 0 0 0 0,-1 1-1 0 0,0 2-303 0 0,0 2 174 0 0,29 178 826 0 0,-16-98-664 0 0,-12-60-69 0 0,0 20-267 0 0,0 2 129 0 0,-3-41-89 0 0,0 17-40 0 0,-2-10 18 0 0,2 1 0 0 0,3 9-18 0 0,-2-22 0 0 0,-1-5-57 0 0,-1-10-235 0 0,0-2-80 0 0,0 0-11 0 0,0 0-157 0 0,0 0-656 0 0,0-2-290 0 0,0-8-60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0.035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39 0 6447 0 0,'-1'2'499'0'0,"-3"2"-302"0"0,0-1 0 0 0,1 1 0 0 0,-1 0 1 0 0,1 0-1 0 0,0 1 0 0 0,1-1 0 0 0,-1 1 0 0 0,1-1 0 0 0,-1 3-197 0 0,1-2 373 0 0,1 0 0 0 0,0 1 0 0 0,0-1 0 0 0,1 1 0 0 0,-1 0 0 0 0,1 1-373 0 0,0 3 357 0 0,0 1-23 0 0,0 1-1 0 0,1 0 0 0 0,0-1 1 0 0,1 1-1 0 0,1-1 0 0 0,0 1 1 0 0,0-1-1 0 0,1 0 1 0 0,0 0-1 0 0,1-1 0 0 0,0 1 1 0 0,1-1-1 0 0,0 0-333 0 0,15 21 646 0 0,2-1 0 0 0,1-1 0 0 0,11 9-646 0 0,-30-32 91 0 0,3 3 11 0 0,1 0 0 0 0,-1-1 0 0 0,2 0 1 0 0,-1-1-1 0 0,1 1 0 0 0,0-2 0 0 0,0 0 0 0 0,1 0 1 0 0,0 0-1 0 0,0-2 0 0 0,0 1 0 0 0,0-1 0 0 0,1-1 1 0 0,7 1-103 0 0,-9-2 80 0 0,0-1 0 0 0,0 0 0 0 0,0 0 1 0 0,0-1-1 0 0,0-1 0 0 0,9-1-80 0 0,-13 1 34 0 0,1 0 0 0 0,-1-1 0 0 0,0 0 0 0 0,0 0 0 0 0,0-1 0 0 0,0 1 0 0 0,0-1-1 0 0,0-1 1 0 0,-1 1 0 0 0,0-1 0 0 0,1 0-34 0 0,4-5 47 0 0,0 0-1 0 0,-1-1 0 0 0,0 0 1 0 0,-1-1-1 0 0,0 0 1 0 0,0 0-1 0 0,-1 0 1 0 0,3-10-47 0 0,7-17-386 0 0,-1 0-1 0 0,-1-7 387 0 0,-1 3-1216 0 0,-1 6 165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1.31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17 816 5151 0 0,'0'3'234'0'0,"0"20"494"0"0,-1 0 1 0 0,-3 13-729 0 0,3-21 951 0 0,-4 12 395 0 0,5-24-994 0 0,0-2-311 0 0,-1 0-1 0 0,1-1 1 0 0,0 1-1 0 0,0 0 0 0 0,0-1 1 0 0,0 1-1 0 0,-1 0 1 0 0,1-1-1 0 0,0 1 0 0 0,-1-1 1 0 0,1 1-1 0 0,0 0 1 0 0,-1-1-41 0 0,0 2 94 0 0,0 0 217 0 0,1-2 28 0 0,0 0 11 0 0,0 0 2 0 0,0 0-4 0 0,0 0-16 0 0,0 0-4 0 0,0-2 0 0 0,1-19 73 0 0,0 1 0 0 0,2 0-1 0 0,1-3-400 0 0,15-63 547 0 0,-3 14-224 0 0,40-160 395 0 0,-31 136-581 0 0,-15 53-82 0 0,29-104 206 0 0,-26 112 6 0 0,0 0-1 0 0,12-18-266 0 0,-23 49 76 0 0,4-3 16 0 0,-4 5-1 0 0,0 2-79 0 0,0 1 1 0 0,-1-1 0 0 0,1 0-1 0 0,0 1 1 0 0,0 0-1 0 0,0-1 1 0 0,0 1-1 0 0,0 0 1 0 0,-1 0-1 0 0,1 0 1 0 0,0 0-1 0 0,-1 0 1 0 0,1 0 0 0 0,-1 0-1 0 0,1 1 1 0 0,-1-1-1 0 0,1 1 1 0 0,-1-1-1 0 0,1 2-12 0 0,2 3 26 0 0,1 1 0 0 0,-1 0-1 0 0,0 0 1 0 0,0 1-26 0 0,26 59 88 0 0,-3 1 0 0 0,0 10-88 0 0,-3-8-4 0 0,19 33 4 0 0,36 64 58 0 0,-29-75-47 0 0,-36-69-11 0 0,0-2 0 0 0,2 0-1 0 0,1 0 1 0 0,-12-15 0 0 0,1 0 0 0 0,1-1 0 0 0,1 2 0 0 0,4 2 0 0 0,-10-9 0 0 0,-1 1 0 0 0,0 0 0 0 0,1-1 0 0 0,-1 1 0 0 0,0-1 0 0 0,1 0 0 0 0,-1 1 0 0 0,1-1 0 0 0,0 0 0 0 0,-1 0 0 0 0,1 0 0 0 0,-1 0 0 0 0,1 0 0 0 0,-1 0 0 0 0,1-1 0 0 0,-1 1 0 0 0,1-1 0 0 0,0 1 0 0 0,-1-1 3 0 0,0 1-1 0 0,0 0 0 0 0,0-1 1 0 0,0 1-1 0 0,0-1 1 0 0,0 0-1 0 0,0 1 0 0 0,-1-1 1 0 0,1 0-1 0 0,1 0-2 0 0,-1-1 28 0 0,1-1 0 0 0,-1 1 0 0 0,0 0 0 0 0,1-1 0 0 0,-1 1 0 0 0,0-1-1 0 0,0 1 1 0 0,-1-1 0 0 0,1 0 0 0 0,0 1 0 0 0,-1-1 0 0 0,0-3-28 0 0,1-7 160 0 0,-1 1 0 0 0,0-4-160 0 0,0 11 35 0 0,-7-77 496 0 0,0-7-130 0 0,5-27-228 0 0,6 0 0 0 0,5-3-173 0 0,-4 83 0 0 0,2 2 0 0 0,2-1 0 0 0,1 0 0 0 0,-6 21 10 0 0,1-1-1 0 0,1 1 0 0 0,0 1 1 0 0,1-1-1 0 0,1 1 0 0 0,0 0 1 0 0,0 1-1 0 0,2-1-9 0 0,-3 5 32 0 0,-5 7-141 0 0,-2 1-297 0 0,0 0-100 0 0,0 0-20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1.761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299 0 2759 0 0,'0'0'380'0'0,"0"0"555"0"0,0 0 244 0 0,0 0 49 0 0,-1 2-60 0 0,-7 6-176 0 0,-1 0-1 0 0,0 0 1 0 0,-4 3-992 0 0,2-3 677 0 0,1 1 0 0 0,0 0 0 0 0,1 1-677 0 0,-1 1 413 0 0,1 1 0 0 0,1-1 0 0 0,0 2-1 0 0,0-1 1 0 0,-1 5-413 0 0,-20 44 531 0 0,3 2 0 0 0,2 1-1 0 0,4 1 1 0 0,2 1 0 0 0,3 0-1 0 0,-1 27-530 0 0,6-9 464 0 0,1 78-464 0 0,9-160 1 0 0,1 75 215 0 0,6 39-216 0 0,-5-92 28 0 0,2 0 0 0 0,1 0 0 0 0,1 0 0 0 0,1-1-1 0 0,0 0 1 0 0,11 20-28 0 0,-9-24 0 0 0,1-1 0 0 0,1 0 0 0 0,1 0 0 0 0,0-1 0 0 0,1-1 0 0 0,5 4 0 0 0,-2-3-293 0 0,1-1-1 0 0,1-1 1 0 0,0-1 0 0 0,1-1-1 0 0,9 5 294 0 0,-16-11-459 0 0,1-1-1 0 0,0 0 0 0 0,0-1 1 0 0,0 0-1 0 0,0-1 0 0 0,1 0 1 0 0,0-1-1 0 0,0-1 0 0 0,7 1 460 0 0,8-3-5652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3.898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9 112 1375 0 0,'0'0'231'0'0,"0"0"432"0"0,0 0 191 0 0,0 0 40 0 0,0 0-52 0 0,0 0-248 0 0,0 0-108 0 0,0 0-26 0 0,0 0-2 0 0,0 0 4 0 0,0 0 2 0 0,0 0 0 0 0,0 2-2 0 0,-3 21 884 0 0,3-20-908 0 0,0-3-48 0 0,-1 2-26 0 0,-3 8-4 0 0,3-8-5 0 0,1-2-23 0 0,0 0-11 0 0,0 0-1 0 0,0 0-12 0 0,0 0-52 0 0,0 0-28 0 0,0 0-4 0 0,3-1-4 0 0,19-15 99 0 0,-1-1 0 0 0,-1-1-1 0 0,0 0 1 0 0,11-16-319 0 0,-25 28 25 0 0,0 0 1 0 0,0 1 0 0 0,0-1-1 0 0,1 1 1 0 0,-1 1-1 0 0,3-2-25 0 0,8-1 75 0 0,-12 5-66 0 0,0 1 1 0 0,0 0-1 0 0,0 1 0 0 0,0-1 1 0 0,0 1-1 0 0,1 0 0 0 0,-1 0 1 0 0,0 1-1 0 0,1 0-9 0 0,-4-1 6 0 0,-1 0 1 0 0,0 1-1 0 0,1-1 0 0 0,-1 1 1 0 0,0-1-1 0 0,1 1 1 0 0,-1-1-1 0 0,0 1 0 0 0,1 0 1 0 0,-1 0-1 0 0,0-1 0 0 0,0 2-6 0 0,4 1 13 0 0,-1 0 7 0 0,-1 0 0 0 0,1 0 0 0 0,-1 0 0 0 0,0 0 0 0 0,0 1 0 0 0,0-1 0 0 0,0 1-1 0 0,0 0 1 0 0,-1 0 0 0 0,0 0 0 0 0,0 0 0 0 0,0 0 0 0 0,0 1 0 0 0,-1-1 0 0 0,1 0 0 0 0,-1 1-1 0 0,0-1 1 0 0,0 5-20 0 0,0 4 81 0 0,0 0-1 0 0,-1 0 1 0 0,0 1-1 0 0,-1-1 0 0 0,-2 13-80 0 0,-4 7 190 0 0,0 0-1 0 0,-3-1 0 0 0,-11 29-189 0 0,0-1 126 0 0,15-40-102 0 0,-1 1-1 0 0,-1-2 1 0 0,0 1 0 0 0,-2-1-1 0 0,-3 4-23 0 0,12-22 38 0 0,1-1-84 0 0,0 0-34 0 0,10 1 47 0 0,0 0-1 0 0,0 1 1 0 0,-1 0-1 0 0,9 3 34 0 0,6 1-6 0 0,-17-4-4 0 0,0-1-1 0 0,0 2 0 0 0,0-1 0 0 0,0 1 1 0 0,-1 0-1 0 0,1 0 0 0 0,4 4 11 0 0,-7-5 1 0 0,0 1 0 0 0,-1 0 0 0 0,0 0 1 0 0,1 1-1 0 0,-1-1 0 0 0,-1 1 0 0 0,1-1 0 0 0,0 1 0 0 0,-1 0 0 0 0,0 0 0 0 0,1 0 0 0 0,-2 0 0 0 0,1 1-1 0 0,2 6 23 0 0,0 1 0 0 0,-2 0 0 0 0,1 0 0 0 0,-1 0 0 0 0,-1 0 0 0 0,0 1 0 0 0,-1-1 0 0 0,0 0 0 0 0,-1 1-23 0 0,-1 4 96 0 0,0 1-1 0 0,-2-1 1 0 0,0 0 0 0 0,0 0 0 0 0,-2 0-1 0 0,-1 0-95 0 0,2-4 75 0 0,0-2 1 0 0,-1 1-1 0 0,-1 0 0 0 0,0-1 0 0 0,0-1 0 0 0,-1 1 1 0 0,0-1-1 0 0,-1 0 0 0 0,0-1 0 0 0,-9 6-75 0 0,5-4 130 0 0,-1-1 1 0 0,0-1-1 0 0,-3 1-130 0 0,-15 2 204 0 0,20-7-276 0 0,10-4-36 0 0,2-1-11 0 0,0 0-131 0 0,0 0-550 0 0,0 0-243 0 0,0 0-590 0 0,-1-3-2286 0 0,0-11-980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4.272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74 0 5983 0 0,'0'0'464'0'0,"0"3"-305"0"0,12 55 3890 0 0,0 17-4049 0 0,-7-43 1173 0 0,-2-19-499 0 0,-1 0 1 0 0,0 1-675 0 0,3 70 1662 0 0,-4-58-1228 0 0,-1 0-1 0 0,-2 0 0 0 0,0 0 1 0 0,-6 18-434 0 0,0 18 401 0 0,2-13 99 0 0,-9 29-500 0 0,10-57 23 0 0,0-1 0 0 0,-2 1 1 0 0,-1-1-1 0 0,-9 18-23 0 0,10-27-56 0 0,5-9-238 0 0,2-2-120 0 0,-1 0 100 0 0,0 0 0 0 0,0 0 0 0 0,0 0 0 0 0,1-1 0 0 0,-1 1 1 0 0,0 0-1 0 0,0-1 0 0 0,0 1 0 0 0,0 0 0 0 0,0-1 0 0 0,1 0 0 0 0,-1 1 0 0 0,0-1 0 0 0,0 1 314 0 0,0-1-598 0 0,-9-11-4485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4.891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1 251 6791 0 0,'0'0'308'0'0,"0"0"-1"0"0,0 0-139 0 0,0-3 145 0 0,-1-6 50 0 0,1-1-1 0 0,1 1 1 0 0,-1 0-1 0 0,1-1 0 0 0,1 1 1 0 0,0 0-1 0 0,0 0 1 0 0,1 0-1 0 0,0 0 1 0 0,1 0-1 0 0,3-7-362 0 0,-3 8 215 0 0,0-1 14 0 0,0 0 0 0 0,0 1 0 0 0,1-1 0 0 0,1 1 0 0 0,-1 1 0 0 0,3-4-229 0 0,3 0 336 0 0,-1 1 0 0 0,1 0-1 0 0,1 0 1 0 0,10-6-336 0 0,-21 15 16 0 0,0 0 1 0 0,-1 1-1 0 0,1 0 1 0 0,0-1-1 0 0,0 1 1 0 0,0 0-1 0 0,0-1 1 0 0,0 1-1 0 0,0 0 1 0 0,-1 0-1 0 0,1 0 1 0 0,0-1-1 0 0,1 1-16 0 0,1 0 38 0 0,3 1 61 0 0,-2 0-78 0 0,0 0 0 0 0,0 0 0 0 0,0 1 0 0 0,0 0 0 0 0,-1 0 1 0 0,1 0-1 0 0,-1 0 0 0 0,1 1 0 0 0,-1-1 0 0 0,0 1 0 0 0,0 0 1 0 0,0 0-1 0 0,0 0 0 0 0,0 0 0 0 0,-1 1 0 0 0,3 3-21 0 0,4 7 87 0 0,-2 1 0 0 0,1 1 0 0 0,-2-1 0 0 0,0 1 0 0 0,2 10-87 0 0,-2-3 157 0 0,-1 1 1 0 0,-1 0-1 0 0,-1 0 0 0 0,-1 16-157 0 0,-4 23 266 0 0,-3 0 1 0 0,-2 0-1 0 0,-6 9-266 0 0,-44 183 312 0 0,53-239-303 0 0,-11 43 59 0 0,-6 10-68 0 0,11-43 22 0 0,-1 0 0 0 0,-1 0 0 0 0,-10 16-22 0 0,-25 30 21 0 0,48-83 32 0 0,1 7-55 0 0,0-1-1 0 0,1 1 1 0 0,-1 0 0 0 0,1 0-1 0 0,-1 1 1 0 0,1-1-1 0 0,0 1 1 0 0,1-1-1 0 0,-1 1 1 0 0,1 0 0 0 0,2-2 2 0 0,4-4-40 0 0,3-2 22 0 0,-1 1 1 0 0,1 1 0 0 0,1 0 0 0 0,-1 0 0 0 0,2 2 0 0 0,-1 0-1 0 0,1 0 1 0 0,10-2 17 0 0,7-1-4 0 0,1 2 0 0 0,0 1 0 0 0,21-2 4 0 0,-30 7 0 0 0,0 0 0 0 0,0 1 0 0 0,0 2 0 0 0,0 0 0 0 0,19 4 0 0 0,-33-2-122 0 0,0-1-1 0 0,-1 1 0 0 0,8 4 123 0 0,1 0-386 0 0,-1-2-60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5.66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1 3679 0 0,'0'0'284'0'0,"0"0"-40"0"0,0 0 527 0 0,0 0 248 0 0,0 0 49 0 0,0 0-50 0 0,0 0-250 0 0,1 2-109 0 0,3 5-42 0 0,0-2-121 0 0,-1 0 0 0 0,-1 0 0 0 0,1 0 0 0 0,-1 0 0 0 0,2 4-496 0 0,8 39 888 0 0,-2 1 0 0 0,-2 0 0 0 0,-1 7-888 0 0,-1 84 461 0 0,-5-74-314 0 0,0-44-130 0 0,-1 0-1 0 0,-2 0 0 0 0,0 0 1 0 0,-5 19-17 0 0,7-39-154 0 0,-3 0-1024 0 0,-9 4-4076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6.16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30 1 919 0 0,'0'0'318'0'0,"0"0"996"0"0,0 0 441 0 0,0 0 90 0 0,0 0-146 0 0,0 0-662 0 0,0 2-291 0 0,-8 68 5208 0 0,3 55-5954 0 0,2-71 561 0 0,1-26-48 0 0,2 10-513 0 0,-1 47 692 0 0,-4 2-692 0 0,0 56 300 0 0,4-103-274 0 0,1 33 110 0 0,4 4-136 0 0,1-17-356 0 0,6 19 356 0 0,-10-75-166 0 0,0 1 8 0 0,0 0-2943 0 0,-1-5 1562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1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2128 9903 0 0,'0'0'455'0'0,"0"0"-12"0"0,2-2-286 0 0,25-27-85 0 0,-5 6 177 0 0,10-8-249 0 0,103-82 960 0 0,-21 18 1063 0 0,87-54-2023 0 0,-81 63 1433 0 0,-4-5-1433 0 0,-110 87 88 0 0,-1 0 0 0 0,1 0 0 0 0,4-2-88 0 0,-7 5 128 0 0,-3 1 0 0 0,0 0 0 0 0,0 0 0 0 0,1 2 0 0 0,2 1-90 0 0,0 0 1 0 0,-1 0-1 0 0,0 0 0 0 0,0 1 0 0 0,0-1 0 0 0,0 1 0 0 0,0 0 0 0 0,-1-1 1 0 0,0 1-1 0 0,1 0 0 0 0,-1 0 0 0 0,-1 0 0 0 0,1 0-38 0 0,1 12 215 0 0,-1 0 0 0 0,0 13-215 0 0,0 3 144 0 0,1 6-2 0 0,-1-3-43 0 0,2 0 0 0 0,1 0 1 0 0,7 26-100 0 0,-9-54 5 0 0,0-1 1 0 0,0 0 0 0 0,1 1-1 0 0,0-1 1 0 0,0 0 0 0 0,0-1-1 0 0,1 1 1 0 0,2 2-6 0 0,-3-4 2 0 0,0-1 1 0 0,0 0-1 0 0,1 1 1 0 0,-1-1-1 0 0,1 0 1 0 0,0-1-1 0 0,0 1 0 0 0,0-1 1 0 0,0 0-1 0 0,0 0 1 0 0,1 0-1 0 0,0 0-2 0 0,-2-1 7 0 0,-1-1-1 0 0,1 1 0 0 0,-1-1 0 0 0,0 0 1 0 0,1 0-1 0 0,-1 0 0 0 0,1 0 1 0 0,-1 0-1 0 0,1 0 0 0 0,-1-1 1 0 0,0 1-1 0 0,1-1 0 0 0,-1 0 1 0 0,0 0-1 0 0,0 0 0 0 0,1 0 1 0 0,-1 0-1 0 0,0 0 0 0 0,0 0 1 0 0,0-1-7 0 0,3-1 23 0 0,-1-1 0 0 0,0 1 0 0 0,0-1 0 0 0,0 0 0 0 0,0 0 0 0 0,0-1 0 0 0,-1 1 0 0 0,1-2-23 0 0,3-5 84 0 0,-1-1 0 0 0,0 0 0 0 0,-1 0 0 0 0,0-1-1 0 0,0-2-83 0 0,6-24 234 0 0,-2-3-234 0 0,6-22 167 0 0,-9 38-103 0 0,-4 23-21 0 0,6 0-33 0 0,-6 3-10 0 0,-1 0 0 0 0,1 0 0 0 0,0 0 0 0 0,-1 1 0 0 0,1-1 0 0 0,0 0 0 0 0,-1 1 1 0 0,1 0-1 0 0,0-1 0 0 0,-1 1 0 0 0,1 0 0 0 0,-1 0 0 0 0,0 0 0 0 0,1 0 0 0 0,-1 0 0 0 0,1 0 0 0 0,4 5-2 0 0,0 0 0 0 0,5 6 2 0 0,-5-5-7 0 0,24 29-51 0 0,-19-20 62 0 0,8 6-4 0 0,-5-7 0 0 0,2-2 0 0 0,1-4 0 0 0,1-2 0 0 0,0-4 0 0 0,-14-3 0 0 0,1 0 0 0 0,-1-1 0 0 0,1 1 0 0 0,-1-1 0 0 0,0 0 0 0 0,1-1 0 0 0,-1 1 0 0 0,0-1 0 0 0,0 0 0 0 0,0 0 0 0 0,0 0 0 0 0,0 0 0 0 0,0 0 0 0 0,-1-1 0 0 0,1 0 0 0 0,-1 0 0 0 0,0 0 0 0 0,3-3 0 0 0,-2 2 0 0 0,0-1 0 0 0,0 0 0 0 0,0-1 0 0 0,-1 1 0 0 0,0-1 0 0 0,0 1 0 0 0,0-1 0 0 0,-1 0 0 0 0,1 0 0 0 0,-1 0 0 0 0,-1 0 0 0 0,2-6 0 0 0,-3 6 3 0 0,0 0 0 0 0,0 0-1 0 0,0 0 1 0 0,0 0 0 0 0,-1 0 0 0 0,0 0-1 0 0,-1 0 1 0 0,1 1 0 0 0,-1-1 0 0 0,0 0-1 0 0,-1 0-2 0 0,-5-11 29 0 0,-1 0-1 0 0,-10-13-28 0 0,2 2 31 0 0,10 17-21 0 0,1-1-10 0 0,2 0 0 0 0,2-1 0 0 0,3 2 0 0 0,1 2 0 0 0,0 0 0 0 0,1 0 0 0 0,0 0 0 0 0,1 0 0 0 0,5-14 0 0 0,-5 13 0 0 0,0 0 0 0 0,0 1 0 0 0,1-1 0 0 0,1 1 0 0 0,1-1 0 0 0,33-44 0 0 0,-22 32 0 0 0,-7 8 0 0 0,0 1 0 0 0,-1-1 0 0 0,4-7 0 0 0,-7 9 0 0 0,1 0 0 0 0,0 1 0 0 0,5-3 0 0 0,-6 4 0 0 0,0 0 0 0 0,4-7 0 0 0,12-16 0 0 0,-12 19 0 0 0,-9 9 0 0 0,-1 1 0 0 0,5-8 0 0 0,-6 12 0 0 0,-1 5 0 0 0,-5 22 0 0 0,6-15 0 0 0,1 0 0 0 0,1 0 0 0 0,0 0 0 0 0,0 0 0 0 0,3 8 0 0 0,-1-5 0 0 0,9 29 0 0 0,2-1 0 0 0,19 40 0 0 0,10 24 0 0 0,-42-101 0 0 0,1 0 0 0 0,-1-1 0 0 0,1 0 0 0 0,0 1 0 0 0,0-1 0 0 0,1 0 0 0 0,-1-1 0 0 0,1 1 0 0 0,0-1 0 0 0,1 1 0 0 0,3 2 0 0 0,2 0 0 0 0,-9-6 0 0 0,0 0 0 0 0,0-1 0 0 0,0 0 0 0 0,-1 1 0 0 0,1-1 0 0 0,0 1 0 0 0,0-1 0 0 0,0 0 0 0 0,1 0 0 0 0,-1 1 0 0 0,1-1 3 0 0,0 0 0 0 0,0-1 0 0 0,0 1 0 0 0,-1 0-1 0 0,1 0 1 0 0,0-1 0 0 0,0 1 0 0 0,-1-1 0 0 0,1 0 0 0 0,0 1-1 0 0,0-1 1 0 0,-1 0 0 0 0,1 0 0 0 0,-1 0 0 0 0,1 0 0 0 0,-1 0-1 0 0,1-1 1 0 0,-1 1 0 0 0,0 0 0 0 0,0-1 0 0 0,1 1 0 0 0,-1-1 0 0 0,0 1-1 0 0,0-1 1 0 0,0 0-3 0 0,3-6 29 0 0,0-1 0 0 0,0 0-1 0 0,0 0 1 0 0,0-5-29 0 0,2-4 25 0 0,30-62 68 0 0,-27 60-55 0 0,9-15-29 0 0,14-17-9 0 0,-25 40 1 0 0,5-4-1 0 0,8-9 0 0 0,-4 3 0 0 0,-16 22 0 0 0,1-1 0 0 0,-1 0 0 0 0,1 0 0 0 0,-1 0 0 0 0,1 1 0 0 0,0-1 0 0 0,-1 0 0 0 0,1 1 0 0 0,0-1 0 0 0,0 1 0 0 0,-1-1 0 0 0,2 0 0 0 0,-1 1 0 0 0,0 0 0 0 0,1-1 0 0 0,-1 1 0 0 0,0 0 0 0 0,1 0 0 0 0,-1 0 0 0 0,0 0 0 0 0,1 0 0 0 0,-1 0 0 0 0,0 0 0 0 0,1 0 0 0 0,0 1 0 0 0,-1-1 0 0 0,1 1 0 0 0,0-1 0 0 0,-1 1 0 0 0,1 0 0 0 0,0-1 0 0 0,-1 1 0 0 0,1 0 0 0 0,5 4-18 0 0,-1 0 1 0 0,0 0-1 0 0,4 5 18 0 0,1 4-11 0 0,-7-7 11 0 0,-1 0 0 0 0,1 0 0 0 0,-2 1 0 0 0,1-1 0 0 0,1 7 0 0 0,6 41 0 0 0,-9-50 0 0 0,1 13 0 0 0,-7 60 0 0 0,4-70 0 0 0,-1 0 0 0 0,1-1 0 0 0,-1 1 0 0 0,-1 0 0 0 0,1-1 0 0 0,-1 1 0 0 0,-1-1 0 0 0,1 0 0 0 0,-1 0 0 0 0,0 0 0 0 0,-1-1 0 0 0,0 1 0 0 0,0-1 0 0 0,0 0 0 0 0,-3 2 0 0 0,-3 1 0 0 0,-2 0 0 0 0,10-7 3 0 0,3-2 0 0 0,-1 0-1 0 0,0 1 1 0 0,1-1 0 0 0,-1 1-1 0 0,0-1 1 0 0,1 0 0 0 0,-1 1-1 0 0,0-1 1 0 0,0 0 0 0 0,1 0-1 0 0,-1 0 1 0 0,0 1 0 0 0,0-1-1 0 0,1 0 1 0 0,-1 0 0 0 0,0 0-1 0 0,0 0 1 0 0,0 0 0 0 0,1 0-3 0 0,-15-4 10 0 0,13 3-11 0 0,0 0 0 0 0,0-1 0 0 0,0 1 0 0 0,0-1 1 0 0,0 0-1 0 0,1 0 0 0 0,-1 0 0 0 0,-1-1 1 0 0,2 1-9 0 0,-1-2-65 0 0,2 1 61 0 0,-1 0 0 0 0,1 1 0 0 0,1-1 0 0 0,-1 0 0 0 0,0 1 0 0 0,1-1 0 0 0,-1 0 0 0 0,1 1 0 0 0,0-1 0 0 0,0 1 0 0 0,0-1 0 0 0,0 1 0 0 0,0-1 0 0 0,1 0 13 0 0,4-6-34 0 0,1 0-1 0 0,-1 1 1 0 0,1 0-1 0 0,1 0 0 0 0,2-2 35 0 0,13-9-61 0 0,7-4 61 0 0,-28 21 2 0 0,121-100-62 0 0,-89 71 56 0 0,2-3-36 0 0,30-37 40 0 0,-32 33-24 0 0,7-8 24 0 0,-1-2 0 0 0,-4-1 0 0 0,-1-2 0 0 0,-2-1 0 0 0,16-39 0 0 0,-40 71 0 0 0,-1 0 0 0 0,-1 0-1 0 0,3-20 1 0 0,-1-3 12 0 0,0-18-12 0 0,-5 18 29 0 0,-3 0 1 0 0,-3-38-30 0 0,1 69 5 0 0,-1-24 14 0 0,-2-1 1 0 0,-1 1 0 0 0,-2 1-1 0 0,-2-1 1 0 0,-1 1-1 0 0,-6-12-19 0 0,14 42-2 0 0,-40-99 68 0 0,35 91-66 0 0,7 13 0 0 0,-1 0 0 0 0,1-1 0 0 0,0 1 0 0 0,0 0 0 0 0,0 0 0 0 0,0-1 0 0 0,0 1 0 0 0,0 0 0 0 0,0 0 0 0 0,-1 0 0 0 0,1-1 0 0 0,0 1 0 0 0,0 0 0 0 0,0 0 0 0 0,-1 0 0 0 0,1 0 0 0 0,0 0 0 0 0,0-1 0 0 0,0 1 0 0 0,-1 0 0 0 0,1 0 0 0 0,0 0 0 0 0,0 0 0 0 0,0 0 0 0 0,-1 0 0 0 0,1 0 0 0 0,0 0 0 0 0,0 0 0 0 0,-1 0 0 0 0,1 0 0 0 0,0 0 0 0 0,0 0 0 0 0,-1 0 0 0 0,1 0 0 0 0,0 0 0 0 0,0 0 0 0 0,-1 1 0 0 0,0 1 0 0 0,0-1 0 0 0,0 0 0 0 0,1 1 0 0 0,-1-1 0 0 0,0 1 0 0 0,1-1 0 0 0,0 1 0 0 0,-1-1 0 0 0,1 1 0 0 0,0-1 0 0 0,0 1 0 0 0,-1 0 0 0 0,0 28 0 0 0,0-19 0 0 0,-1 14 0 0 0,2 0 0 0 0,0 0 0 0 0,2 0 0 0 0,2 9 0 0 0,41 189 0 0 0,-19-95 0 0 0,-22-115 14 0 0,0 0-1 0 0,1 0 0 0 0,0 0 1 0 0,6 10-14 0 0,-11-23 0 0 0,1 1 1 0 0,-1 0 0 0 0,1 0 0 0 0,-1 0 0 0 0,1 0 0 0 0,0 0 0 0 0,-1 0 0 0 0,1 0 0 0 0,0-1 0 0 0,0 1 0 0 0,0 0-1 0 0,0 0 1 0 0,0 0 0 0 0,0-1 0 0 0,1 1 0 0 0,-1-1 0 0 0,0 1 0 0 0,1-1 0 0 0,-1 0 0 0 0,1 0 0 0 0,-1 1 0 0 0,0-1 0 0 0,1 0 0 0 0,-1 0 0 0 0,1 0 0 0 0,-1 0 0 0 0,1-1 0 0 0,-1 1 0 0 0,0 0 0 0 0,1 0 0 0 0,-1-1 0 0 0,0 1 0 0 0,1-1 0 0 0,-1 0 0 0 0,0 1 0 0 0,1-1 0 0 0,0 0-1 0 0,5-4 11 0 0,0 1-1 0 0,-1-1 1 0 0,1-1 0 0 0,-1 0-11 0 0,0 1 7 0 0,49-47 46 0 0,-46 44-53 0 0,1 1 0 0 0,-1-1 0 0 0,2 2 0 0 0,-1-1 0 0 0,0 1 0 0 0,1 1 0 0 0,0 0 0 0 0,1 1 0 0 0,-1 0 0 0 0,1 0 0 0 0,-1 1 0 0 0,1 1 0 0 0,0 0 0 0 0,0 1 0 0 0,0 0 0 0 0,2 1 0 0 0,0 0 0 0 0,0 2 0 0 0,0 0 0 0 0,-1 0 0 0 0,1 1 0 0 0,-1 1 0 0 0,1 1 0 0 0,-1 0 0 0 0,0 0 0 0 0,-1 1 0 0 0,1 1 0 0 0,-1 0 0 0 0,0 1 0 0 0,3 3 0 0 0,-6-4 1 0 0,0 0 0 0 0,-1 1-1 0 0,0 0 1 0 0,0 0 0 0 0,-1 1 0 0 0,0 0 0 0 0,0 1-1 0 0,-3-5 11 0 0,-1 1 1 0 0,-1-1 0 0 0,1 1-1 0 0,-1 0 1 0 0,0-1 0 0 0,0 1-1 0 0,0 0 1 0 0,-1 1 0 0 0,0-1-1 0 0,0 0 1 0 0,-1 0 0 0 0,1 0 0 0 0,-2 4-12 0 0,1-3 20 0 0,-1 0 1 0 0,0 1 0 0 0,-1-1 0 0 0,0 0 0 0 0,0-1 0 0 0,0 1 0 0 0,-1 0 0 0 0,0-1 0 0 0,0 1 0 0 0,-1-1 0 0 0,-1 2-21 0 0,3-5-31 0 0,0 0 0 0 0,-1 0-1 0 0,0 1 1 0 0,1-2 0 0 0,-1 1 0 0 0,0 0 0 0 0,-1 0 0 0 0,1-1 0 0 0,0 0 0 0 0,-1 0 0 0 0,1 0 0 0 0,-1 0 0 0 0,0 0 0 0 0,0-1 0 0 0,0 1 0 0 0,1-1 0 0 0,-1 0 0 0 0,0 0 0 0 0,0-1 0 0 0,-2 1 31 0 0,-4-1-847 0 0,-1 0-1 0 0,-9-2 848 0 0,-3-1-1616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6.512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1 2303 0 0,'0'0'347'0'0,"0"0"614"0"0,0 0 266 0 0,0 0 56 0 0,0 0-83 0 0,0 0-398 0 0,1 2-176 0 0,2 6-292 0 0,0-1 0 0 0,0 1 0 0 0,-1 0 0 0 0,0 0 0 0 0,0 0 0 0 0,-1 0 0 0 0,0 0 1 0 0,-1 0-335 0 0,1 22 1965 0 0,-2 18-1965 0 0,-1-1 840 0 0,1 85 504 0 0,-1 32-4481 0 0,2-164 1934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6.863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0 176 7831 0 0,'0'0'356'0'0,"0"0"-6"0"0,0 0-142 0 0,0 0 218 0 0,3-1 118 0 0,15-7 1465 0 0,12-6-2009 0 0,15-8 1126 0 0,46-22-137 0 0,-8 4-601 0 0,-12 10-812 0 0,-55 22-517 0 0,-1-1-298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7.201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0 6447 0 0,'0'0'499'0'0,"1"3"-214"0"0,21 87 5786 0 0,4 39-6071 0 0,-8-8 2302 0 0,-6 7-2302 0 0,-2-23 499 0 0,-8-89-426 0 0,5 50 214 0 0,7 16-287 0 0,-9-56 27 0 0,1-1 0 0 0,1 0-1 0 0,9 19-26 0 0,4 3-497 0 0,-20-45-450 0 0,3-1-2771 0 0,7 2-1184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7.555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0 7367 0 0,'1'3'568'0'0,"18"50"118"0"0,-8-24 618 0 0,-1 0-1 0 0,-1 0 0 0 0,1 16-1303 0 0,-4-13 444 0 0,-2 0 0 0 0,-2 1 0 0 0,-1-1 0 0 0,-1 1 0 0 0,-3 14-444 0 0,2-42 60 0 0,-4 11-1667 0 0,3-13 401 0 0,0-1-41 0 0,1 0-3369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8.03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1 237 7367 0 0,'0'0'568'0'0,"0"0"-340"0"0,0 0-37 0 0,0 0 22 0 0,0 0 3 0 0,0 0 8 0 0,0 0 35 0 0,0-3 18 0 0,0-3-115 0 0,0 0 1 0 0,1 1-1 0 0,0-1 0 0 0,0 0 0 0 0,1 1 0 0 0,-1-1 0 0 0,1 1 0 0 0,2-5-162 0 0,0 1 313 0 0,1 1 0 0 0,0-1 0 0 0,1 1 1 0 0,5-7-314 0 0,8-6 619 0 0,0 2 1 0 0,1 0-1 0 0,9-5-619 0 0,-22 18 124 0 0,1 0-1 0 0,0 0 0 0 0,0 1 1 0 0,0 0-1 0 0,1 1 0 0 0,-1 0 1 0 0,8-2-124 0 0,-13 5 27 0 0,-1 0 0 0 0,1 0 0 0 0,0 1 0 0 0,0-1 0 0 0,0 1 1 0 0,0-1-1 0 0,0 1 0 0 0,0 0 0 0 0,0 0 0 0 0,0 0 0 0 0,0 1 0 0 0,0-1 1 0 0,0 1-1 0 0,0 0 0 0 0,0 0 0 0 0,0 0 0 0 0,0 0 0 0 0,-1 0 1 0 0,1 0-1 0 0,0 1 0 0 0,-1-1 0 0 0,1 1 0 0 0,-1 0 0 0 0,0 0 0 0 0,1 0 1 0 0,0 1-28 0 0,-1 0 36 0 0,1 0 1 0 0,-1 1 0 0 0,0-1-1 0 0,0 1 1 0 0,0-1 0 0 0,0 1 0 0 0,-1 0-1 0 0,0 0 1 0 0,2 4-37 0 0,0 7 290 0 0,2 16-290 0 0,-4-19 74 0 0,2 16-21 0 0,-1 1 0 0 0,-1-1 0 0 0,-2 0 0 0 0,-1 0 0 0 0,-1 0 0 0 0,-3 4-53 0 0,-12 54 409 0 0,-11 25-409 0 0,0-2 89 0 0,24-81-25 0 0,-3 28-64 0 0,7-39 0 0 0,1-16 0 0 0,0 0 0 0 0,1 0 0 0 0,-1 0 0 0 0,0 1 0 0 0,0-1 0 0 0,1 0 0 0 0,-1 0 0 0 0,1 0 0 0 0,-1 0 0 0 0,1 0 0 0 0,0 1 0 0 0,0-1-2 0 0,-1 0-1 0 0,0 0 0 0 0,1-1 1 0 0,-1 1-1 0 0,1 0 0 0 0,-1-1 0 0 0,1 1 1 0 0,-1-1-1 0 0,1 1 0 0 0,-1-1 0 0 0,1 1 1 0 0,0-1-1 0 0,-1 0 0 0 0,1 1 0 0 0,0-1 1 0 0,-1 0-1 0 0,1 1 0 0 0,0-1 0 0 0,-1 0 1 0 0,1 0-1 0 0,0 0 0 0 0,0 0 3 0 0,13 3 4 0 0,-8-4 29 0 0,1 1 0 0 0,-1-1 0 0 0,0 0 0 0 0,1 0 0 0 0,-1-1 0 0 0,0 1 0 0 0,1-2 0 0 0,4-1-33 0 0,48-24 188 0 0,-30 17-116 0 0,-1 2-35 0 0,-22 8-83 0 0,23-6-865 0 0,-26 6-653 0 0,-3 1-3940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8.38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0 0 10391 0 0,'7'13'188'0'0,"0"0"0"0"0,-1 1 0 0 0,0 0 0 0 0,-1 0 0 0 0,-1 0 0 0 0,2 9-188 0 0,0 18 399 0 0,-1 1-1 0 0,-2 0 0 0 0,-2 0 0 0 0,-1 0 0 0 0,-3 0 1 0 0,-2 6-399 0 0,5-45-692 0 0,0-3-2532 0 0,0 0-1074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9.241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4 189 5527 0 0,'0'0'423'0'0,"0"0"-242"0"0,0 0 18 0 0,0 0 32 0 0,0 0 7 0 0,0 0 26 0 0,0 0 100 0 0,-1-2 42 0 0,-2-21 842 0 0,4 18-826 0 0,4-1-182 0 0,3-8 537 0 0,1 0 1 0 0,1 1-1 0 0,3-3-777 0 0,0 3 383 0 0,1 0 0 0 0,0 1 0 0 0,1 1 0 0 0,0 0 1 0 0,0 1-1 0 0,1 1 0 0 0,2-1-383 0 0,-15 9 43 0 0,-1 0 1 0 0,1 0 0 0 0,-1 1-1 0 0,1-1 1 0 0,0 0 0 0 0,-1 1-1 0 0,1 0 1 0 0,2-1-44 0 0,0 1 69 0 0,-2 0 51 0 0,0 1 0 0 0,0 1-89 0 0,0 0 1 0 0,0 0-1 0 0,0 1 0 0 0,0-1 0 0 0,0 0 1 0 0,0 1-1 0 0,-1 0 0 0 0,1 0 0 0 0,-1-1 0 0 0,0 2 1 0 0,0-1-1 0 0,0 0 0 0 0,0 0 0 0 0,0 1 0 0 0,-1-1 1 0 0,1 0-1 0 0,-1 2-31 0 0,2 9 124 0 0,-1-1 0 0 0,-1 0 0 0 0,0 1 0 0 0,0-1 0 0 0,-2 1 0 0 0,0 6-124 0 0,-3 12 201 0 0,-1 1 1 0 0,-3 2-202 0 0,4-17 42 0 0,0 0 0 0 0,-1 0 1 0 0,-1-1-1 0 0,-1 0 1 0 0,-1 0-1 0 0,-9 15-42 0 0,12-22 11 0 0,2-4 9 0 0,0-1 0 0 0,-1 1 0 0 0,-3 4-20 0 0,7-10-1 0 0,0 0 0 0 0,0 0 1 0 0,0 0-1 0 0,0 0 0 0 0,0 0 0 0 0,-1 0 0 0 0,1 0 1 0 0,0 0-1 0 0,0 0 0 0 0,0 0 0 0 0,0 0 1 0 0,0 1-1 0 0,0-1 0 0 0,0 0 0 0 0,0 0 1 0 0,0 0-1 0 0,0 0 0 0 0,0 0 0 0 0,0 0 0 0 0,0 0 1 0 0,0 0-1 0 0,0 0 0 0 0,0 0 0 0 0,0 0 1 0 0,0 0-1 0 0,0 0 0 0 0,0 1 0 0 0,0-1 0 0 0,0 0 1 0 0,0 0-1 0 0,0 0 0 0 0,0 0 0 0 0,0 0 1 0 0,0 0-1 0 0,0 0 0 0 0,0 0 0 0 0,0 0 1 0 0,0 0-1 0 0,0 0 0 0 0,0 0 0 0 0,0 0 0 0 0,0 0 1 0 0,0 1-1 0 0,0-1 0 0 0,0 0 0 0 0,0 0 1 0 0,0 0-1 0 0,0 0 0 0 0,0 0 0 0 0,0 0 0 0 0,1 0 1 0 0,-1 0-1 0 0,0 0 0 0 0,0 0 0 0 0,0 0 1 0 0,0 0-1 0 0,0 0 0 0 0,0 0 0 0 0,0 0 0 0 0,0 0 1 0 0,0 0-1 0 0,0 0 0 0 0,0 0 0 0 0,0 0 1 0 0,0 0-1 0 0,1 0 0 0 0,-1 0 0 0 0,0 0 1 0 0,0 0 0 0 0,29 8-112 0 0,-16-5 82 0 0,1 0 1 0 0,7-1 29 0 0,-17-2 1 0 0,-1 0-1 0 0,0 1 1 0 0,1-1-1 0 0,-1 1 1 0 0,0 0-1 0 0,1 0 1 0 0,-1 0 0 0 0,0 1-1 0 0,3 0 0 0 0,-1 1 31 0 0,0 0 0 0 0,-1 0 0 0 0,1 0 0 0 0,-1 0 0 0 0,1 1 0 0 0,-1 0 0 0 0,0-1 0 0 0,0 1 0 0 0,-1 1 0 0 0,1-1 0 0 0,-1 1 0 0 0,0-1 0 0 0,0 1 0 0 0,0 2-31 0 0,0-1 93 0 0,0 0-1 0 0,-1 1 0 0 0,0 0 0 0 0,-1-1 0 0 0,1 1 0 0 0,-1 0 1 0 0,-1 0-1 0 0,1 0 0 0 0,-1 0 0 0 0,0 0 0 0 0,-1 2-92 0 0,-2 13 217 0 0,-1 1 0 0 0,-1-1 0 0 0,-1 0 0 0 0,-1-1 0 0 0,-1 1 0 0 0,-1-1 0 0 0,-1 0-217 0 0,-4 7 171 0 0,-1-1 0 0 0,-2-1 0 0 0,-1 0 0 0 0,-20 22-171 0 0,32-41 21 0 0,0-1 1 0 0,0-1-1 0 0,-1 1 0 0 0,1-1 1 0 0,-7 3-22 0 0,0 0 10 0 0,0-5-24 0 0,10-3-69 0 0,1-1-54 0 0,0 0 80 0 0,1 1 35 0 0,1 0-1 0 0,-1 0 1 0 0,0 0-1 0 0,1-1 1 0 0,-1 1-1 0 0,0 0 1 0 0,1-1-1 0 0,-1 1 1 0 0,1 0-1 0 0,-1-1 1 0 0,1 1-1 0 0,-1-1 1 0 0,1 1-1 0 0,-1-1 1 0 0,1 1-1 0 0,-1-1 1 0 0,1 1-1 0 0,0-1 23 0 0,-2-1-243 0 0,1 2 135 0 0,1-1 0 0 0,-1 1 0 0 0,1-1 0 0 0,-1 1 0 0 0,1-1 0 0 0,-1 0 0 0 0,1 1 1 0 0,-1-1-1 0 0,1 1 0 0 0,0-1 0 0 0,-1 0 0 0 0,1 0 0 0 0,0 1 0 0 0,0-1 0 0 0,0 0 0 0 0,-1 1 0 0 0,1-2 108 0 0,-2-11-1227 0 0,1-2-12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9.729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0 1 3679 0 0,'0'0'284'0'0,"0"0"75"0"0,0 0 1009 0 0,0 0 463 0 0,2 2 90 0 0,1 1-1312 0 0,5 9 1403 0 0,1 2-1512 0 0,0-1-1 0 0,2 0 0 0 0,-1-1 0 0 0,3 2-499 0 0,20 23 1059 0 0,86 105 1329 0 0,-95-111-1701 0 0,0 1 0 0 0,15 28-687 0 0,33 73 853 0 0,22 60-93 0 0,-77-147-536 0 0,-2 1-1 0 0,-2 0 1 0 0,-1 1 0 0 0,3 44-224 0 0,-8-30 416 0 0,-1 62-416 0 0,-12 62 402 0 0,0-98-58 0 0,-7 16-344 0 0,4-55 55 0 0,-1 1-1 0 0,-15 38-54 0 0,-23 43-194 0 0,-29 48 194 0 0,68-159-619 0 0,-2 0 1 0 0,0-1-1 0 0,-9 11 619 0 0,-6 4-1107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1:11.897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98 1221 1839 0 0,'0'0'263'0'0,"0"0"430"0"0,0 0 189 0 0,-2 1 40 0 0,-23 6 1739 0 0,17-6-1894 0 0,0 1 0 0 0,1 1 0 0 0,-1-1-1 0 0,0 2-766 0 0,-13 6 1816 0 0,20-9-1561 0 0,1-1-6 0 0,-1 1-6 0 0,-7 13 394 0 0,8-12-427 0 0,0-2 4 0 0,0 1 2 0 0,0 1-78 0 0,0 0 1 0 0,0 0-1 0 0,1-1 0 0 0,-1 1 0 0 0,1 0 0 0 0,-1 0 0 0 0,1-1 1 0 0,0 2-139 0 0,0-1 134 0 0,-1-2-7 0 0,2 1-6 0 0,1 1-92 0 0,1 0 0 0 0,-1-1 0 0 0,1 1 0 0 0,-1-1 0 0 0,1 0 0 0 0,0 0 0 0 0,0 0 0 0 0,-1 0 0 0 0,1-1 0 0 0,0 0 0 0 0,0 0 0 0 0,0 0 0 0 0,0 0 0 0 0,-1 0 0 0 0,1-1 0 0 0,0 1 0 0 0,0-1 0 0 0,-1 0 1 0 0,1 0-1 0 0,0-1 0 0 0,-1 1 0 0 0,1-1 0 0 0,-1 0 0 0 0,0 0 0 0 0,2 0-29 0 0,-1-1 12 0 0,5-2 54 0 0,-1-1 0 0 0,0 1 0 0 0,0-1 0 0 0,-1 0 0 0 0,0-1 0 0 0,0 0 0 0 0,0-1-66 0 0,21-26 313 0 0,-14 18-21 0 0,-1-1-1 0 0,11-19-291 0 0,-19 27 65 0 0,-2 3-27 0 0,0 1-1 0 0,1 0 1 0 0,-1 0-1 0 0,1 0 0 0 0,0 0-37 0 0,33-39 124 0 0,10-11 47 0 0,-27 33-115 0 0,-13 15-16 0 0,-2 2-27 0 0,0-1 0 0 0,-1 1 0 0 0,0-1 0 0 0,0 0-1 0 0,0 0 1 0 0,2-5-13 0 0,32-58 132 0 0,-24 39-47 0 0,31-73 434 0 0,-38 85-413 0 0,-2 1 0 0 0,0-1 1 0 0,-1 0-1 0 0,-1 0 0 0 0,0-2-106 0 0,-2 6 69 0 0,0 0 1 0 0,-1 0-1 0 0,-1 0 1 0 0,0 0-1 0 0,-1 0 1 0 0,0 0-1 0 0,-1 0 1 0 0,-1 0-70 0 0,-1-2 64 0 0,-1 0 0 0 0,0 0 0 0 0,-2 1 1 0 0,0 0-1 0 0,0 1 0 0 0,-1 0 0 0 0,-1 0 0 0 0,-3-2-64 0 0,6 8 22 0 0,1-1 0 0 0,0-1 0 0 0,0 1 0 0 0,1-1-22 0 0,0 1 8 0 0,0 1 0 0 0,-1-1 0 0 0,0 1 0 0 0,0 0 0 0 0,-2-1-8 0 0,-47-48 0 0 0,41 42 0 0 0,1 0 0 0 0,-5-9 0 0 0,-23-28 0 0 0,35 46 0 0 0,-1 1 0 0 0,1-3 0 0 0,4 5 0 0 0,0 0 0 0 0,0 1 0 0 0,0-1 0 0 0,-1 0 0 0 0,0 1 0 0 0,0-1 0 0 0,-1-1 0 0 0,-8-6 0 0 0,9 9 0 0 0,1-1 6 0 0,0 1 0 0 0,1 0 0 0 0,-1 0 0 0 0,0 0 0 0 0,0 0 0 0 0,0 0 0 0 0,0 0 0 0 0,0 0 1 0 0,0 1-1 0 0,-2-1-6 0 0,-3-1 3 0 0,-13-5-3 0 0,4 0 96 0 0,13 6-48 0 0,0 0 9 0 0,-10-1-143 0 0,13 2 85 0 0,0 0-1 0 0,0 0 1 0 0,0 0 0 0 0,1 0 0 0 0,-1 0 0 0 0,0 0-1 0 0,0 0 1 0 0,0 0 0 0 0,0 0 0 0 0,0 0-1 0 0,0 0 1 0 0,0 0 0 0 0,0 0 0 0 0,0 0 0 0 0,0 1-1 0 0,0-1 1 0 0,0 0 0 0 0,0 0 0 0 0,0 0 0 0 0,0 0-1 0 0,0 0 1 0 0,0 0 0 0 0,0 0 0 0 0,0 0-1 0 0,0 0 1 0 0,0 0 0 0 0,0 0 0 0 0,0 0 0 0 0,0 0-1 0 0,0 0 1 0 0,0 0 0 0 0,0 0 0 0 0,-1 0-1 0 0,1 0 1 0 0,0 0 0 0 0,0 0 0 0 0,0 0 0 0 0,0 0-1 0 0,0 0 1 0 0,0 0 0 0 0,0 0 0 0 0,0 0 0 0 0,0 0-1 0 0,0 0 1 0 0,0 0 0 0 0,0 1 1 0 0,5 5-2 0 0,1 0 1 0 0,0 0 0 0 0,0 0-1 0 0,0-1 1 0 0,0 0 0 0 0,1 0-1 0 0,0 0 1 0 0,1-1 1 0 0,4 4 0 0 0,-1 0 0 0 0,7 6 0 0 0,8 11 0 0 0,-2 1 0 0 0,20 26 0 0 0,-26-30 0 0 0,-8-10 0 0 0,9 13 0 0 0,-2-1 2 0 0,-9-14 11 0 0,-1 1 0 0 0,0 0 0 0 0,0 0 0 0 0,3 11-13 0 0,12 35 74 0 0,8 38-74 0 0,-20-62 21 0 0,2 0 0 0 0,6 10-21 0 0,10 26 22 0 0,-19-42-7 0 0,0 1 0 0 0,-1 7-15 0 0,-6-24 6 0 0,0 0 0 0 0,-1 0 1 0 0,0 0-1 0 0,-1 0 1 0 0,0 0-1 0 0,-1 1 1 0 0,-1 3-7 0 0,-1 1 27 0 0,-1-1-1 0 0,-1 0 1 0 0,0-1 0 0 0,-1 1-1 0 0,0-1 1 0 0,-9 13-27 0 0,-12 16 93 0 0,-15 18-93 0 0,36-52 12 0 0,-6 6 13 0 0,0-1 0 0 0,0 0 0 0 0,-2-1 0 0 0,-10 9-25 0 0,-61 42 128 0 0,79-59-114 0 0,-19 10-69 0 0,0 0 1 0 0,-17 6 54 0 0,28-14-146 0 0,-8 4-335 0 0,20-10-526 0 0,2-1-302 0 0,0 0-61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18.69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222 462 8655 0 0,'33'-24'128'0'0,"-32"23"-116"0"0,1-1 0 0 0,-1 1 0 0 0,1 0 0 0 0,-1 0 0 0 0,1 0 0 0 0,-1 0 0 0 0,2 0-12 0 0,24-14 60 0 0,-16 8-48 0 0,0-2 47 0 0,-2-1 8 0 0,-1 0 5 0 0,-1-2 5 0 0,-1 0-5 0 0,1 1-17 0 0,0-2-34 0 0,-1 0 22 0 0,2-6-34 0 0,8-15 56 0 0,-15 30-62 0 0,7-12-7 0 0,-3 10 59 0 0,1-2-33 0 0,0 0 38 0 0,-5 6 16 0 0,0 1 0 0 0,4-5-44 0 0,-4 4 43 0 0,-1 2-6 0 0,0 0 1 0 0,0 0 15 0 0,0 0-16 0 0,0 0 1 0 0,0 0 20 0 0,0 0 6 0 0,0 0 0 0 0,0 0-5 0 0,-2 1-32 0 0,-8 5-49 0 0,-3 2 1 0 0,11-6-5 0 0,-1-1 1 0 0,1 1-1 0 0,0 0 0 0 0,-1 0 0 0 0,1 0 1 0 0,0 0-1 0 0,0 1-6 0 0,-2 1 9 0 0,-12 12-9 0 0,13-12 0 0 0,-5 7 11 0 0,-17 24 42 0 0,21-29-53 0 0,1-2 0 0 0,0 0 0 0 0,0 0 0 0 0,0 0 0 0 0,-1-1 0 0 0,1 0 0 0 0,-3 2 0 0 0,-31 24 0 0 0,18-16 0 0 0,15-11 0 0 0,-5 3 0 0 0,4-2 0 0 0,1-1 0 0 0,-1 1 0 0 0,0-1 0 0 0,0 0 0 0 0,0 0 0 0 0,-1-1 0 0 0,0 1 0 0 0,-90 22 0 0 0,48-9 0 0 0,36-10 0 0 0,0 1 0 0 0,1 1 0 0 0,3 2-13 0 0,17-35-54 0 0,4-6 59 0 0,4-11-56 0 0,19-36 64 0 0,-22 53 0 0 0,-6 10 0 0 0,0 1 0 0 0,8-10 0 0 0,32-40 0 0 0,45-48 0 0 0,-91 111 0 0 0,0 0 0 0 0,0 0 0 0 0,1 0 0 0 0,-1 0 0 0 0,0 0 0 0 0,1 0 0 0 0,2-1 0 0 0,13-10 0 0 0,-8 6 11 0 0,-10 7-10 0 0,0 0-1 0 0,0 0 1 0 0,0 0 0 0 0,0 0-1 0 0,0 0 1 0 0,0 0 0 0 0,0 1-1 0 0,0-1 1 0 0,0 0-1 0 0,0 0 1 0 0,1 0 0 0 0,-1 0-1 0 0,0 0 1 0 0,0 0 0 0 0,0 0-1 0 0,0 0 1 0 0,0 0 0 0 0,0 0-1 0 0,0 0 1 0 0,0 0 0 0 0,0 0-1 0 0,0 0 1 0 0,0 0 0 0 0,0 0-1 0 0,0 0 1 0 0,0 1-1 0 0,0-1 1 0 0,0 0 0 0 0,0 0-1 0 0,0 0 1 0 0,0 0 0 0 0,0 0-1 0 0,0 0 1 0 0,1 0 0 0 0,-1 0-1 0 0,0 0 1 0 0,0 0 0 0 0,0 0-1 0 0,0 0 1 0 0,0 0 0 0 0,0 0-1 0 0,0 0 1 0 0,0 0-1 0 0,0 0 1 0 0,0 0 0 0 0,0 0-1 0 0,0 0 1 0 0,0 0 0 0 0,0 0-1 0 0,1 0 1 0 0,-1 0 0 0 0,0 0-1 0 0,0 0 1 0 0,0 0 0 0 0,0-1-1 0 0,0 1 1 0 0,0 0 0 0 0,0 0-1 0 0,0 0 1 0 0,0 0-1 0 0,0 0 1 0 0,0 0 0 0 0,0 0-1 0 0,0 0 1 0 0,0 0 0 0 0,0 0-1 0 0,1 6 25 0 0,0 0 0 0 0,-1-1 0 0 0,0 1 0 0 0,0 0 0 0 0,0 0 0 0 0,-1 0 0 0 0,0-1 0 0 0,0 1 0 0 0,0 0 0 0 0,-1-1 0 0 0,-1 3-25 0 0,-4 11 120 0 0,-1 0-1 0 0,-7 13-119 0 0,-8 12 137 0 0,-39 72 158 0 0,39-80-253 0 0,-2-1-1 0 0,-8 7-41 0 0,5-6 45 0 0,-20 32-45 0 0,45-62 0 0 0,-12 17 0 0 0,6-10 0 0 0,3-2-12 0 0,4-9-52 0 0,2-2-49 0 0,0 0-87 0 0,0 0-11 0 0,0 0 3 0 0,0 0 19 0 0,2-2 77 0 0,10-17-76 0 0,0-1 0 0 0,-2 0 0 0 0,7-17 188 0 0,17-59-207 0 0,-32 90 203 0 0,-1 2-8 0 0,1 1 0 0 0,0-1 0 0 0,0 1 0 0 0,0-1 0 0 0,0 1 0 0 0,2-2 12 0 0,-3 4-61 0 0,-1 1-16 0 0,-1 0 72 0 0,0 0 0 0 0,1 0 0 0 0,-1 1 0 0 0,0-1 0 0 0,1 1 1 0 0,-1-1-1 0 0,0 0 0 0 0,1 1 0 0 0,-1-1 0 0 0,1 1 0 0 0,-1-1 0 0 0,0 1 1 0 0,1 0-1 0 0,-1-1 5 0 0,0 2-6 0 0,-2 2 7 0 0,-1 1-1 0 0,1-1 0 0 0,0 1 0 0 0,0 0 1 0 0,-1 5-1 0 0,-2 0 14 0 0,-4 11 127 0 0,0 0-1 0 0,1 1 1 0 0,-4 16-141 0 0,9-27 10 0 0,1-6-7 0 0,1 1 0 0 0,0 0-1 0 0,1-1 1 0 0,-2 7-3 0 0,0 4 53 0 0,1 0 1 0 0,0-3-56 0 0,2-13 1 0 0,0 0 0 0 0,0 0-1 0 0,0 0 1 0 0,0 0 0 0 0,0 0-1 0 0,0 0 1 0 0,0 0 0 0 0,0 0 0 0 0,0 0-1 0 0,0 0 1 0 0,0 1 0 0 0,0-1-1 0 0,0 0 1 0 0,0 0 0 0 0,0 0-1 0 0,0 0 1 0 0,0 0 0 0 0,0 0-1 0 0,0 0 1 0 0,0 0 0 0 0,0 0 0 0 0,0 0-1 0 0,0 0 1 0 0,0 1 0 0 0,0-1-1 0 0,0 0 1 0 0,0 0 0 0 0,0 0-1 0 0,0 0 1 0 0,0 0 0 0 0,0 0-1 0 0,0 0 1 0 0,1 0 0 0 0,-1 0 0 0 0,0 0-1 0 0,0 0 1 0 0,0 0 0 0 0,0 0-1 0 0,0 0 1 0 0,0 0 0 0 0,0 0-1 0 0,0 0 1 0 0,0 0 0 0 0,0 1-1 0 0,0-1 1 0 0,0 0 0 0 0,1 0-1 0 0,-1 0 1 0 0,0 0 0 0 0,0 0 0 0 0,0 0-1 0 0,0 0 1 0 0,0 0 0 0 0,0 0-1 0 0,0 0 1 0 0,0-1 0 0 0,0 1 1 0 0,10 2-146 0 0,-7-2-14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1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0 142 13015 0 0,'0'0'576'0'0,"20"0"120"0"0,-1-6-560 0 0,1 1-136 0 0,2-1 0 0 0,0 1 0 0 0,0-3 0 0 0,2 1 0 0 0,-3-4 0 0 0,1 0 0 0 0,-1-2 160 0 0,1 0-16 0 0,0-1-8 0 0,0 1 0 0 0,-2 2-136 0 0,-6 2 0 0 0,-4 0 0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465 114 1375 0 0,'0'0'66'0'0,"1"3"-8"0"0,10 20 2498 0 0,-10-21-1138 0 0,-1 0-108 0 0,0 4-634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0 6271 0 0,'0'0'280'0'0,"0"0"56"0"0,-7 11-272 0 0,7-11-64 0 0,-8 11 0 0 0,8-11 0 0 0,-5 11-112 0 0,5-11-40 0 0,-7 9-8 0 0,7-9 0 0 0,-11 7-120 0 0,1 1-24 0 0,-6 3-8 0 0,16-11-1912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48.97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265 423 4031 0 0,'0'0'183'0'0,"0"0"44"0"0,0 0 81 0 0,0 0 38 0 0,0 0 6 0 0,0 0-6 0 0,0 0-29 0 0,0 0-12 0 0,0 0-1 0 0,0 0-18 0 0,0 0-81 0 0,0 0-40 0 0,0 0-5 0 0,0 0-10 0 0,0 0-48 0 0,-1 2-26 0 0,-14 18 82 0 0,9-8-92 0 0,-2 8-22 0 0,7-16-17 0 0,1 2-18 0 0,-20 48 149 0 0,15-38-78 0 0,0 0 0 0 0,-3 5-80 0 0,-11 30 152 0 0,-16 33-67 0 0,17-36 53 0 0,-22 62 264 0 0,23-68-233 0 0,6-13 277 0 0,-11 23-446 0 0,15-38 34 0 0,4-11-13 0 0,2 1 1 0 0,-4 14 82 0 0,3-13-92 0 0,-1 14 80 0 0,0 23-28 0 0,-6 74 43 0 0,8-95-96 0 0,2-17-8 0 0,1 1 4 0 0,1 16 45 0 0,-2-16-42 0 0,4 13 56 0 0,0-6-13 0 0,2 5 65 0 0,0-5-108 0 0,7 8-6 0 0,-12-18 3 0 0,2 2 36 0 0,7 5-22 0 0,2 1 22 0 0,-6-6-34 0 0,25 15 67 0 0,-31-18-71 0 0,0 0 0 0 0,1 0 0 0 0,-1 0 0 0 0,1 0 1 0 0,0-1-1 0 0,-1 1 0 0 0,1 0 0 0 0,1-1-5 0 0,25 8 92 0 0,-25-7-70 0 0,1 0-1 0 0,-1 0 1 0 0,1 0-1 0 0,-1 1 1 0 0,0-1-1 0 0,3 2-21 0 0,-1 0 18 0 0,-4-3-17 0 0,12 6 75 0 0,1-1 0 0 0,-1 0-1 0 0,1-1 1 0 0,0 0 0 0 0,7-1-76 0 0,14 2 131 0 0,-11-1 49 0 0,8-1-180 0 0,4-1 89 0 0,25 1 59 0 0,-22-2-76 0 0,-18 0 43 0 0,13-1-115 0 0,-23 0 58 0 0,0 0 0 0 0,6 1-58 0 0,21 1 196 0 0,397-7 790 0 0,-268 1-714 0 0,-130 3-110 0 0,0-2-1 0 0,3-3-161 0 0,12 0 221 0 0,1-2-89 0 0,8-1-8 0 0,-39 7-118 0 0,33-3 132 0 0,51 3-138 0 0,22 3 53 0 0,-81-1-42 0 0,-23 1-11 0 0,17 3 0 0 0,-18-1 0 0 0,17-1 0 0 0,15-1 0 0 0,47-2 0 0 0,-36 2 128 0 0,62 7-128 0 0,-92-5 24 0 0,108 9 80 0 0,-16-1-66 0 0,29 2 143 0 0,-130-12-129 0 0,-1 2 1 0 0,1 1-1 0 0,0 1 0 0 0,2 2-52 0 0,39 7 321 0 0,48 4-321 0 0,18 3 163 0 0,73 14-15 0 0,-93-23-28 0 0,25-1-25 0 0,-58-5 101 0 0,49-4-196 0 0,-104-2 1 0 0,-15 0 0 0 0,207 4 62 0 0,-124-2-34 0 0,15 1 6 0 0,-8-1-35 0 0,-8 0 0 0 0,103 1 67 0 0,-11-1-6 0 0,-137 0-48 0 0,71 5 38 0 0,4 0-3 0 0,24 3 22 0 0,-55-3 119 0 0,68-5-189 0 0,-119-2 40 0 0,117 4 70 0 0,-48 0 33 0 0,36-6-143 0 0,-44-1 128 0 0,7 4-128 0 0,-49 1 18 0 0,52 1 28 0 0,172 1 90 0 0,-169 6-79 0 0,-16-2 4 0 0,108 5 13 0 0,76 3-10 0 0,-133-13-27 0 0,-28-2-10 0 0,16 0-10 0 0,18 2 20 0 0,-65 0 6 0 0,74-7-43 0 0,88-18 31 0 0,-229 19-31 0 0,125-7 27 0 0,39-5 10 0 0,-105 7-8 0 0,12 3-29 0 0,85 3 35 0 0,-157 2-35 0 0,52 2 0 0 0,20 0 0 0 0,153-4 64 0 0,-237 2-64 0 0,40 0 1 0 0,88-2 9 0 0,9-2 59 0 0,-8 1-21 0 0,95 0 3 0 0,-137 4-38 0 0,412-16 51 0 0,-232 6 0 0 0,-38-4-9 0 0,-166 7-46 0 0,10-2-9 0 0,29-2 0 0 0,44-4 30 0 0,15-1 4 0 0,75 8 134 0 0,13 2-168 0 0,-101 6 41 0 0,-48 1-18 0 0,-67 0-23 0 0,29 5 0 0 0,-38-3 0 0 0,240 24 0 0 0,-225-22 32 0 0,1 2 0 0 0,21 9-32 0 0,7 4 0 0 0,-22-5 0 0 0,1-3 0 0 0,5-1 0 0 0,267 22 200 0 0,-264-30-162 0 0,0-3 0 0 0,16-4-38 0 0,71-2 132 0 0,-55 3-76 0 0,10 1-33 0 0,52-4 18 0 0,7-6 87 0 0,-130 8-57 0 0,9-3-71 0 0,4-1 47 0 0,11 0-37 0 0,23-6-10 0 0,-54 9 11 0 0,-22 3 2 0 0,4 0 7 0 0,0-1 0 0 0,7-3-20 0 0,45-4 0 0 0,-33 2 0 0 0,8 0 0 0 0,-22 5 0 0 0,1-2 0 0 0,-1 0 0 0 0,37-10 11 0 0,-40 10 10 0 0,-1 1 0 0 0,2 0-21 0 0,11-2 11 0 0,56-16-11 0 0,-72 19 0 0 0,0 0 0 0 0,-1-1 0 0 0,1-1 0 0 0,17-5 0 0 0,0-2 11 0 0,-23 10-1 0 0,12-6 1 0 0,1 0 0 0 0,-1-1-1 0 0,0-1 1 0 0,2-3-11 0 0,-6 5 0 0 0,1 0 0 0 0,29-15 0 0 0,-14 7 0 0 0,-13 5 0 0 0,-1-1 0 0 0,6-2 27 0 0,-17 10-14 0 0,7-13 22 0 0,-4 6 20 0 0,-3 5-58 0 0,12-13 4 0 0,-4 5-1 0 0,1 0 0 0 0,12-14 0 0 0,-13 14 0 0 0,-2-1 0 0 0,1 0 0 0 0,0 1 0 0 0,20-24 11 0 0,-3 0 53 0 0,-25 35-58 0 0,0 0 1 0 0,-1 0 0 0 0,1 0-1 0 0,-1 0 1 0 0,0 0 0 0 0,1 0-1 0 0,-1-1 1 0 0,0 1-7 0 0,3-7 0 0 0,3-2 0 0 0,2-3 0 0 0,-7 9 0 0 0,6-14 0 0 0,-1 2 0 0 0,-7 13 0 0 0,0 1 0 0 0,1 1 0 0 0,-1 0 0 0 0,0 0 0 0 0,1 0 0 0 0,-1-1 0 0 0,1 1 0 0 0,0 0 0 0 0,1-2 0 0 0,6-21 11 0 0,-5 6 102 0 0,-2 17-78 0 0,1-20 22 0 0,-1 8-57 0 0,-2 1 0 0 0,-1 0 0 0 0,0 0 0 0 0,0-1 0 0 0,-2 3 11 0 0,3 8 17 0 0,-3-4-1 0 0,-1 2 31 0 0,-1-2-35 0 0,0-1 32 0 0,-5-4 25 0 0,-7-5 94 0 0,14 13-114 0 0,2 4-57 0 0,-1 0-1 0 0,-11-10 121 0 0,6 4-100 0 0,0 0 20 0 0,-5-3-32 0 0,11 7-7 0 0,-1-3 45 0 0,-2-1-25 0 0,-6-11 109 0 0,9 13-125 0 0,1 2 45 0 0,-1 0 1 0 0,-2-5-56 0 0,2 5-63 0 0,1 0-16 0 0,1-1 72 0 0,0 3 14 0 0,-1-1-1 0 0,1 0 1 0 0,0 0-1 0 0,0 0 1 0 0,-1 1 0 0 0,1-1-1 0 0,-1 0 1 0 0,1 0-1 0 0,0 1 1 0 0,-1-1 0 0 0,1 0-1 0 0,-1 1-4 0 0,-6-8 54 0 0,-2 0-44 0 0,0-1-10 0 0,0-1-10 0 0,0 1-33 0 0,-2 1 32 0 0,1 1 11 0 0,-3-2 9 0 0,11 8 10 0 0,-8-7 14 0 0,-3-4-30 0 0,4 3-3 0 0,0 0 0 0 0,0 1 0 0 0,1-1 0 0 0,-5-9-29 0 0,9 11-2 0 0,-2-3 19 0 0,0-2 12 0 0,1-1 0 0 0,-1-1 0 0 0,-1 0 0 0 0,3 2 0 0 0,-2-1 0 0 0,0 0 0 0 0,1-1 0 0 0,0 1 0 0 0,0 0 0 0 0,2 0 0 0 0,-2 0 0 0 0,0 0 0 0 0,-1 0 0 0 0,1-1 0 0 0,-1-1 0 0 0,1 2 0 0 0,0 0 0 0 0,1 1 0 0 0,0-1 0 0 0,0 0 0 0 0,-1 0 0 0 0,1 0 0 0 0,-1 0 0 0 0,1 1 0 0 0,2-1 0 0 0,0 0 0 0 0,-2 0 0 0 0,-1 0 0 0 0,0 1 0 0 0,1-1 0 0 0,0 0 0 0 0,1 0 0 0 0,-1-1 0 0 0,0 1 0 0 0,0 0 0 0 0,-1 0 0 0 0,0 2 0 0 0,-1 0 0 0 0,1 0 0 0 0,0 0 0 0 0,1-2 0 0 0,0 1 0 0 0,0 0 0 0 0,-1 1 0 0 0,1-2 0 0 0,1 1 0 0 0,1-1 0 0 0,0 2-10 0 0,2 9-46 0 0,0 2-31 0 0,0 0-36 0 0,0 0 9 0 0,2 2 8 0 0,3 3-159 0 0,1 1 0 0 0,-1 1 0 0 0,0-1 0 0 0,-1 1 1 0 0,0 0-1 0 0,0 0 0 0 0,0 0 0 0 0,-1 0 0 0 0,0 1 0 0 0,1 2 265 0 0,4 15-1511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50.07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 0 1375 0 0,'0'0'66'0'0,"-1"2"-8"0"0,-2 3 327 0 0,1 1 0 0 0,-1 0 0 0 0,1-1 0 0 0,0 1 0 0 0,1 0 0 0 0,-1 4-385 0 0,0-4 1137 0 0,1 2-273 0 0,0 0-1 0 0,0 0 1 0 0,0 0-1 0 0,1 1 1 0 0,0-1-1 0 0,2 7-863 0 0,-1-4 427 0 0,1-1 0 0 0,1 0 0 0 0,0 0-1 0 0,4 10-426 0 0,3 1 166 0 0,1 0-1 0 0,1 0 0 0 0,0-2 0 0 0,6 7-165 0 0,29 37 143 0 0,-4-6-150 0 0,4 13 7 0 0,-38-54 9 0 0,30 46-330 0 0,-3 3 0 0 0,12 32 321 0 0,-18-23-343 0 0,-3 0-1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25.68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105 815 2303 0 0,'0'0'284'0'0,"0"0"354"0"0,0 0 156 0 0,0 0 34 0 0,0 0-77 0 0,0 0-342 0 0,0 0-149 0 0,-2 2-32 0 0,-2 6-29 0 0,2-7-103 0 0,2-1-31 0 0,0 3-11 0 0,0 7-33 0 0,0-8 36 0 0,0 0 23 0 0,-1 8-6 0 0,1-7 11 0 0,-1-1-16 0 0,1 10 1 0 0,7 4 332 0 0,0 8 494 0 0,-6-21-736 0 0,-1-3 0 0 0,0 0-4 0 0,0 0-16 0 0,2 1-4 0 0,5 7 0 0 0,-5-6 3 0 0,-2-2 10 0 0,0 0 3 0 0,0 0 0 0 0,3-1 0 0 0,1 0-89 0 0,1-1-1 0 0,-1 0 0 0 0,0 0 0 0 0,0 0 0 0 0,0 0 1 0 0,0-1-1 0 0,0 1 0 0 0,0-1 0 0 0,0 0 0 0 0,2-3-62 0 0,6-6 186 0 0,-1-1-1 0 0,4-7-185 0 0,9-9 175 0 0,36-46 117 0 0,-25 29-200 0 0,-19 26-55 0 0,38-50 39 0 0,-42 53-48 0 0,0-1 0 0 0,-2 0 1 0 0,2-6-29 0 0,52-131 94 0 0,-50 120-60 0 0,2-6-23 0 0,-7 16-11 0 0,1 1-1 0 0,3-5 1 0 0,0 6 54 0 0,12-17-54 0 0,-18 30 20 0 0,-1 0-1 0 0,2-6-19 0 0,0-1 18 0 0,1 2-1 0 0,9-12-17 0 0,-15 23 9 0 0,8-18 60 0 0,-3 8-3 0 0,2-7 0 0 0,-10 18-57 0 0,1 1 47 0 0,-1 2 21 0 0,0 0 6 0 0,0 0 10 0 0,0 0 1 0 0,0 0-12 0 0,0 0-2 0 0,0 0 0 0 0,0 0 0 0 0,0 0 0 0 0,0 0-2 0 0,0 0-12 0 0,0 0-2 0 0,0 0 2 0 0,-2 2 3 0 0,-6 5-4 0 0,-19 21 59 0 0,8-8-58 0 0,7-6-45 0 0,0-1 0 0 0,0 2 1 0 0,2-1-1 0 0,-8 14-21 0 0,-38 71 215 0 0,-3 5 151 0 0,42-75-272 0 0,-1-1 0 0 0,-15 17-94 0 0,-16 24 23 0 0,-89 134 30 0 0,123-182-47 0 0,-50 68 52 0 0,51-69-58 0 0,10-14 0 0 0,0-1 0 0 0,0 0 0 0 0,0 0 0 0 0,-4 4 0 0 0,-3 0 0 0 0,10-6 0 0 0,0 1 0 0 0,-9 7 0 0 0,0-2 0 0 0,0 0 0 0 0,1-1 0 0 0,0-1 0 0 0,0 0 0 0 0,-1 1 0 0 0,3-4-10 0 0,5-3-44 0 0,2-1-10 0 0,2-1 11 0 0,3-2 33 0 0,23-13-35 0 0,-14 7 42 0 0,0-1 1 0 0,0 0-1 0 0,-1-1 0 0 0,0 0 0 0 0,11-13 13 0 0,-11 12 0 0 0,1 0 0 0 0,3-1 0 0 0,17-14 0 0 0,4-7 13 0 0,2-3-51 0 0,1 3-1 0 0,22-13 39 0 0,-55 41 0 0 0,0 0 0 0 0,0-1 0 0 0,-1 0 0 0 0,7-7 0 0 0,4-8 0 0 0,1-3 0 0 0,-11 15 0 0 0,10-15 0 0 0,-2 6 0 0 0,-2-1 0 0 0,0-1 0 0 0,8-19 0 0 0,-22 39 0 0 0,10-16 0 0 0,4-4 0 0 0,-8 11 0 0 0,-3 3 0 0 0,1 1 0 0 0,0-1 0 0 0,3-3 0 0 0,-3 4 0 0 0,14-25 0 0 0,-4 8 0 0 0,-6 10 0 0 0,0 1 0 0 0,0 2 0 0 0,-1-1 0 0 0,1 0 0 0 0,-1 3 11 0 0,-3 6 32 0 0,5-4-33 0 0,0 1 1 0 0,-9 5-10 0 0,0 0-1 0 0,0 0 1 0 0,0 0-1 0 0,0 0 1 0 0,0 0 0 0 0,0 0-1 0 0,0 0 1 0 0,0 0 0 0 0,0 0-1 0 0,1 0 1 0 0,-1 0 0 0 0,0 0-1 0 0,0-1 1 0 0,0 1-1 0 0,0 0 1 0 0,0 0 0 0 0,0 0-1 0 0,0 0 1 0 0,0 0 0 0 0,0 0-1 0 0,0 0 1 0 0,0 0 0 0 0,0 0-1 0 0,0 0 1 0 0,0 0-1 0 0,1 0 1 0 0,-1 0 0 0 0,0 0-1 0 0,0 1 1 0 0,0-1 0 0 0,0 0-1 0 0,0 0 1 0 0,0 0 0 0 0,0 0-1 0 0,0 0 1 0 0,0 0 0 0 0,0 0-1 0 0,0 0 1 0 0,0 0-1 0 0,0 0 1 0 0,0 0 0 0 0,0 0-1 0 0,0 0 1 0 0,0 0 0 0 0,0 0-1 0 0,0 0 1 0 0,0 0 0 0 0,1 0-1 0 0,-1 0 1 0 0,0 0-1 0 0,0 1 1 0 0,0-1 0 0 0,0 0-1 0 0,0 0 1 0 0,0 0 0 0 0,0 0-1 0 0,0 0 1 0 0,0 0 0 0 0,0 0-1 0 0,0 0 1 0 0,0 0-1 0 0,0 0 1 0 0,0 0 0 0 0,0 0-1 0 0,0 0 1 0 0,-1 0 0 0 0,1 1-1 0 0,3 11 10 0 0,-4 0 1 0 0,0-7 32 0 0,-4 5-33 0 0,-2 3-10 0 0,-11 8 0 0 0,12-14 0 0 0,-1 1 0 0 0,-5 5 0 0 0,1-3 0 0 0,-1 3 0 0 0,8-10 0 0 0,-1-1 0 0 0,-16 19 0 0 0,8-8 0 0 0,1 2 0 0 0,0-1 0 0 0,-4 9 0 0 0,-19 24 0 0 0,22-31 0 0 0,1 0 0 0 0,-10 19 0 0 0,5-9-62 0 0,0 0-1 0 0,-2-1 0 0 0,-9 9 63 0 0,24-30-4 0 0,-47 64-471 0 0,-3 9 475 0 0,-18 26-585 0 0,59-86-229 0 0,2 1 0 0 0,-4 7 814 0 0,4-7-4296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0:17.2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2303 0 0,'0'0'200'0'0,"0"0"-200"0"0,0 0 0 0 0,0 0 0 0 0,0 0 680 0 0,0 0 96 0 0,0 0 24 0 0,0 0 0 0 0,8 22-592 0 0,-2-1-112 0 0,0-3-32 0 0,-6-18 0 0 0,2 16-64 0 0,-2-16 0 0 0,4 20 0 0 0,-2-1-1568 0 0,0-3-360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8:35.6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8 0 16583 0 0,'0'0'0'0'0,"-1"2"1576"0"0,-1 1-2193 0 0,0-1 981 0 0,1 0-928 0 0,0-1 440 0 0,1 0-11669 0 0,-1 0 6875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25.94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6 1160 6335 0 0,'0'0'142'0'0,"0"0"22"0"0,0 0 10 0 0,0 0 42 0 0,0 2 170 0 0,-3 16 2755 0 0,2-16-2798 0 0,1-2-30 0 0,0 2-8 0 0,-2 16 519 0 0,2-16-568 0 0,0-2-1 0 0,0 0-7 0 0,0 0-7 0 0,0 0-1 0 0,0 0-2 0 0,0 0-13 0 0,0 0-8 0 0,0 0-1 0 0,0 0-4 0 0,0 0-16 0 0,0 0-4 0 0,0 0 0 0 0,0 0-4 0 0,0 0-17 0 0,0 0-10 0 0,1-2-1 0 0,6-19 205 0 0,0-1 0 0 0,1-11-365 0 0,4-17 206 0 0,9-42-14 0 0,-2 9 64 0 0,0-1-101 0 0,3-4-17 0 0,-12 41 121 0 0,3 1 0 0 0,2-2-259 0 0,3-8 29 0 0,-11 32-17 0 0,1 0 0 0 0,3-5-12 0 0,0 3 0 0 0,-5 10 0 0 0,7-10 0 0 0,-8 16 0 0 0,-1 2 11 0 0,3 1 32 0 0,1 3-22 0 0,3 3 22 0 0,-1 5-21 0 0,0 4 26 0 0,-7-5-36 0 0,1 1 0 0 0,-1 0-1 0 0,0 0 1 0 0,0 0 0 0 0,-1 0-1 0 0,1 0 1 0 0,-1 1 0 0 0,0-1-1 0 0,1 1-11 0 0,3 12 50 0 0,-1-1 0 0 0,-1 1-50 0 0,2 3 85 0 0,9 41 68 0 0,-6-22-62 0 0,15 68 1 0 0,12 47 13 0 0,-28-127-99 0 0,2-2 0 0 0,0 1 1 0 0,1-1-1 0 0,12 18-6 0 0,-8-17 11 0 0,-5-11 74 0 0,-7-12-63 0 0,-1-2 4 0 0,0 0 54 0 0,-2-1 0 0 0,0 0-76 0 0,0 0-1 0 0,0 0 1 0 0,1 1-1 0 0,-1-1 1 0 0,0 0-1 0 0,0 0 1 0 0,0 0-1 0 0,1 0 1 0 0,-1 0-1 0 0,0 0 1 0 0,0 0-1 0 0,0 0 1 0 0,0 0-1 0 0,1 0 1 0 0,-1 1-1 0 0,0-1 1 0 0,0 0-1 0 0,0 0 1 0 0,0 0-1 0 0,0 0 1 0 0,0 1-1 0 0,1-1 1 0 0,-1 0-1 0 0,0 0 1 0 0,0 0-1 0 0,0 0 1 0 0,0 1-4 0 0,0-1-7 0 0,0 0 1 0 0,0 0 0 0 0,0 1 0 0 0,0-1-1 0 0,1 0 1 0 0,-1 0 0 0 0,0 0-1 0 0,0 1 1 0 0,0-1 0 0 0,0 0 0 0 0,0 0-1 0 0,1 0 1 0 0,-1 0 0 0 0,0 1-1 0 0,0-1 1 0 0,0 0 0 0 0,1 0 0 0 0,-1 0-1 0 0,0 0 1 0 0,0 0 0 0 0,1 0 0 0 0,-1 0-1 0 0,0 1 1 0 0,0-1 0 0 0,0 0-1 0 0,1 0 1 0 0,-1 0 0 0 0,0 0 0 0 0,0 0-1 0 0,1 0 1 0 0,-1 0 0 0 0,0 0-1 0 0,0 0 1 0 0,1 0 0 0 0,-1-1 6 0 0,2 1 16 0 0,0 0 1 0 0,0-1-1 0 0,0 0 0 0 0,0 1 1 0 0,0-1-1 0 0,0 0 0 0 0,0 0 1 0 0,0 0-1 0 0,0 0 0 0 0,-1 0 1 0 0,1-1-1 0 0,0 1 0 0 0,-1-1 1 0 0,1 1-1 0 0,0-2-16 0 0,1 0 45 0 0,-1-1-1 0 0,1 0 1 0 0,-1 0-1 0 0,0 0 1 0 0,0 0 0 0 0,-1 0-1 0 0,2-3-44 0 0,12-47 285 0 0,-2-1 0 0 0,0-13-285 0 0,-1 4 188 0 0,10-26-188 0 0,45-115 373 0 0,-45 142-216 0 0,15-47 155 0 0,0-13 148 0 0,-28 91-304 0 0,-7 24-226 0 0,3-10-168 0 0,0-1-1 0 0,-1 0 0 0 0,0 0 0 0 0,-2 0 0 0 0,0-4 239 0 0,-2 23-1032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27.59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25 869 3223 0 0,'0'2'240'0'0,"-2"18"-68"0"0,2-18 464 0 0,-1 0 192 0 0,-5 22 4695 0 0,-3 24-5523 0 0,9-45 239 0 0,-1 10 808 0 0,0 2 685 0 0,0-14-305 0 0,0-7 556 0 0,-1-12-1722 0 0,1 1-1 0 0,2-1 1 0 0,-1 1 0 0 0,3-8-261 0 0,-1-6 170 0 0,9-89 750 0 0,13-55-920 0 0,9 1 800 0 0,-25 132-782 0 0,-1 5 55 0 0,2 1-1 0 0,1-1 1 0 0,6-8-73 0 0,-14 38-20 0 0,0 2-1 0 0,1-1 1 0 0,0 0-1 0 0,1 1 1 0 0,-1-1-1 0 0,1 1 1 0 0,0 0-1 0 0,4-4 21 0 0,0 2 0 0 0,2 4 0 0 0,1 2 0 0 0,-1 4 0 0 0,-6-2 4 0 0,0 2 0 0 0,0-1 0 0 0,0 0 1 0 0,0 1-1 0 0,-1 0 0 0 0,1 0 0 0 0,-1 0 0 0 0,0 0 0 0 0,1 0 0 0 0,-1 1 0 0 0,-1-1 0 0 0,1 1 0 0 0,-1 0 0 0 0,1 0 1 0 0,-1 0-1 0 0,1 2-4 0 0,5 11 71 0 0,-1 1 1 0 0,0 0-1 0 0,0 5-71 0 0,4 23 530 0 0,-1 1-1 0 0,2 47-529 0 0,-2-17-40 0 0,22 109-61 0 0,-20-131 78 0 0,3 1 0 0 0,7 15 23 0 0,-13-48 16 0 0,2-1 0 0 0,0 1 0 0 0,1-2 0 0 0,11 16-16 0 0,-17-31 14 0 0,-1 0 0 0 0,1 0 0 0 0,0 0 0 0 0,0-1 0 0 0,1 0 0 0 0,0 0 0 0 0,0-1 0 0 0,3 3-14 0 0,-5-5 10 0 0,-1 1 0 0 0,1-1 0 0 0,-1 1 0 0 0,1-1 0 0 0,0-1 0 0 0,0 1 0 0 0,0-1 0 0 0,1 1-10 0 0,-4-2 22 0 0,1 1 0 0 0,-1-1 1 0 0,0 0-1 0 0,0 0 0 0 0,0 0 0 0 0,0 0 0 0 0,0-1 0 0 0,0 1 0 0 0,0 0 0 0 0,0-1 1 0 0,0 1-1 0 0,0-1 0 0 0,0 0 0 0 0,0 0 0 0 0,0 0 0 0 0,0 0 0 0 0,0 0 1 0 0,-1 0-1 0 0,1 0 0 0 0,0-1 0 0 0,-1 1 0 0 0,1-1 0 0 0,-1 1 0 0 0,1-1 0 0 0,-1 1 1 0 0,1-2-23 0 0,0-2 9 0 0,0 0 0 0 0,0 0 0 0 0,0 0 0 0 0,0 0 1 0 0,-1-1-1 0 0,0 1 0 0 0,0-1 0 0 0,0 0-9 0 0,1-4 48 0 0,24-158 530 0 0,-12 68-93 0 0,15-46-485 0 0,-8 65 138 0 0,12-47 60 0 0,-4 20 143 0 0,34-80-341 0 0,-60 179 26 0 0,1 0-1 0 0,0 0 0 0 0,0 1 0 0 0,1-1 0 0 0,0 1 0 0 0,0 0 0 0 0,1 1 0 0 0,0-1 0 0 0,1 1 0 0 0,3-4-25 0 0,-6 10 64 0 0,2-2-63 0 0,-5 3-70 0 0,0 1-112 0 0,0 4-439 0 0,0-1 1 0 0,0 0 0 0 0,0 1 0 0 0,0-1-1 0 0,-1 1 1 0 0,1 3 619 0 0,-4 7-7411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47.77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108 2156 4319 0 0,'0'0'198'0'0,"-1"1"-17"0"0,-31 33 310 0 0,30-33-14 0 0,2 2 16 0 0,-3 7-18 0 0,3-8-90 0 0,0-2-38 0 0,0 0-10 0 0,0 0-5 0 0,0 0-17 0 0,0 0-10 0 0,0 0-1 0 0,0 0 3 0 0,0 0 10 0 0,0 0 3 0 0,0 0 0 0 0,0 0 6 0 0,0 0 20 0 0,0 0 8 0 0,0 0 4 0 0,0-2 1 0 0,2-5-144 0 0,2-5 260 0 0,-1 0 0 0 0,0 0 0 0 0,0-9-475 0 0,2-10 578 0 0,-3 24-438 0 0,-1 0 0 0 0,0 0 0 0 0,0 0-1 0 0,-1-2-139 0 0,0-57 832 0 0,1 34 429 0 0,-4-24-1261 0 0,3 54 30 0 0,0-7 74 0 0,-2-12 701 0 0,2-18-805 0 0,1 19 675 0 0,-2-13-675 0 0,0 0 317 0 0,3-18-140 0 0,2 1 0 0 0,2-1 0 0 0,2 2 0 0 0,3-1 0 0 0,2 1 0 0 0,4-5-177 0 0,-4 18 141 0 0,2 0 0 0 0,2 1 1 0 0,14-22-142 0 0,-9 21 181 0 0,2 1 0 0 0,2-1-181 0 0,-15 23 75 0 0,1 1-1 0 0,11-10-74 0 0,-7 6 179 0 0,5-5-179 0 0,4-6 296 0 0,11-7-296 0 0,-19 18 96 0 0,-1 2 33 0 0,1 0 0 0 0,0 2 0 0 0,7-4-129 0 0,58-31 357 0 0,-60 38-274 0 0,0 0 0 0 0,1 1-1 0 0,4-1-82 0 0,-14 6 48 0 0,81-26 176 0 0,-56 16-97 0 0,1 3 0 0 0,0 1 0 0 0,35-3-127 0 0,-40 9 122 0 0,0 2-1 0 0,0 1 1 0 0,15 3-122 0 0,37 1 166 0 0,-14-3-42 0 0,-17 1 45 0 0,54-7-169 0 0,-34 0 183 0 0,44 4-183 0 0,-69 2 20 0 0,33 2 32 0 0,43 9-52 0 0,-47-3 12 0 0,213 12-12 0 0,-284-21 0 0 0,114 10 32 0 0,-1 4 0 0 0,39 14-32 0 0,-60-11 24 0 0,56 0-24 0 0,-71-9 40 0 0,469 39-40 0 0,-356-40 42 0 0,-52-3-20 0 0,-75-4 40 0 0,17-4-62 0 0,-34 1 2 0 0,263-29 1 0 0,-251 24 5 0 0,162-10 87 0 0,-105 10-62 0 0,26-8-33 0 0,1 2 53 0 0,-69 8-53 0 0,186-11 64 0 0,25 12-64 0 0,69-1 0 0 0,-76 10 0 0 0,-163 0 0 0 0,-56-2 0 0 0,101 1 0 0 0,-11-4 69 0 0,108 1-74 0 0,-165 5 5 0 0,28 0 0 0 0,-1-6 0 0 0,116 2 0 0 0,-26 0 0 0 0,-115-2 0 0 0,461-16 64 0 0,-222-11-64 0 0,-207 16 0 0 0,-3 1 0 0 0,192-16 0 0 0,-260 24 0 0 0,-7 1 0 0 0,1-3 0 0 0,61-8 0 0 0,56-8 0 0 0,116-10 64 0 0,-223 22-20 0 0,65-16-44 0 0,-11 2 20 0 0,-101 20-20 0 0,186-25 11 0 0,-85 10 42 0 0,-59 8-53 0 0,75-12 0 0 0,11-3 49 0 0,-54 8-34 0 0,186-33-14 0 0,-181 32 9 0 0,65-2 43 0 0,-79 11-53 0 0,6 1 0 0 0,15 4 0 0 0,91 3 0 0 0,-103 1 0 0 0,158 6 64 0 0,-26-3-64 0 0,-198-3 8 0 0,344-7 101 0 0,-121-2-98 0 0,-165 7 29 0 0,5 0-16 0 0,-30 0 26 0 0,12-1-36 0 0,-19 0-15 0 0,16 2 1 0 0,1 1 12 0 0,52-10 44 0 0,-27 2-59 0 0,139-10 67 0 0,-121 6-39 0 0,40-1 14 0 0,-91 8-4 0 0,-12 0 5 0 0,208-13 13 0 0,-194 15-53 0 0,57 6 0 0 0,22 0 0 0 0,-52-3 0 0 0,27-2 0 0 0,52-9 0 0 0,72-3 0 0 0,-195 13 0 0 0,168-9 0 0 0,-122 5 0 0 0,34-3 0 0 0,-79 4 0 0 0,46 3 0 0 0,-19 1 0 0 0,1-1 0 0 0,51 8 0 0 0,-70-4 0 0 0,8-3 0 0 0,9 1 0 0 0,3-1 0 0 0,51 4 0 0 0,-55-1 0 0 0,11 1 0 0 0,-36-2 0 0 0,-26-1 0 0 0,15 2 0 0 0,14 2 0 0 0,38-3 0 0 0,-37 0 0 0 0,18-4 0 0 0,-1 1 0 0 0,-47 1 0 0 0,48 1 0 0 0,-32 0 0 0 0,36 5 0 0 0,-17-1 0 0 0,-12 0 0 0 0,45 11 0 0 0,-45-7 0 0 0,42 2 0 0 0,-38-7 0 0 0,171 7 0 0 0,-194-10 0 0 0,11 2 0 0 0,-11 0 0 0 0,12-1 0 0 0,-19-2 0 0 0,0 1 0 0 0,1 1 0 0 0,8 2 0 0 0,-2 0 0 0 0,-17-3 0 0 0,0 1 0 0 0,0-1 0 0 0,9 4 0 0 0,-3 1 0 0 0,-2 0 2 0 0,-1 1 0 0 0,-1 0-1 0 0,0 1 1 0 0,0 0 0 0 0,0 0 0 0 0,6 8-2 0 0,-5-5 17 0 0,1-1 0 0 0,-1 0 0 0 0,3 0-17 0 0,15 12 55 0 0,-24-17-50 0 0,0 1-1 0 0,-1 0 0 0 0,4 3-4 0 0,6 8-2 0 0,5 6 2 0 0,-1 0 0 0 0,-1 2 0 0 0,-1 0 0 0 0,-1 1 0 0 0,0 3 0 0 0,-5-9 0 0 0,-2 1 0 0 0,0 1 0 0 0,-1-1 0 0 0,-1 1 0 0 0,2 13 0 0 0,-5-10 21 0 0,-1 1 1 0 0,-1 0-1 0 0,-1 25-21 0 0,-3-20 0 0 0,0 0 0 0 0,-1 0 0 0 0,2 1 0 0 0,1 16 0 0 0,-2 1 0 0 0,-5 16 0 0 0,5-49 0 0 0,1-9 0 0 0,-5 15 0 0 0,-3 23 64 0 0,8-38-64 0 0,0 0 0 0 0,-1 0 0 0 0,0 3 0 0 0,-5 17 0 0 0,0 4 0 0 0,5-22 0 0 0,1-2 0 0 0,-1 0 0 0 0,0 0 0 0 0,-3 6 0 0 0,-2 8-33 0 0,-3 0 2 0 0,-1 5 20 0 0,9-22-31 0 0,-3 5 19 0 0,4-7-36 0 0,1-2-6 0 0,1 0 60 0 0,-1-1 0 0 0,1 1 0 0 0,0 0 0 0 0,0 0 0 0 0,-1-1 0 0 0,1 1 0 0 0,0 0 0 0 0,0-1-1 0 0,-1 1 1 0 0,1-1 0 0 0,0 1 0 0 0,-1-1 0 0 0,1 0 5 0 0,1-1-10 0 0,3 0-5 0 0,12-11-42 0 0,-13 9 50 0 0,1-1 0 0 0,-1 0 0 0 0,1 0 0 0 0,-1 0-1 0 0,-1-1 1 0 0,1 1 0 0 0,-1-1 0 0 0,0 0 0 0 0,0 0 0 0 0,0-2 7 0 0,5-15-55 0 0,-1 0 0 0 0,0-5 55 0 0,0 1-71 0 0,3-13 6 0 0,1-25 65 0 0,1-6-127 0 0,-9 55 127 0 0,-1-1 0 0 0,-1 1 0 0 0,0 0 0 0 0,-1-4 0 0 0,-6-66 0 0 0,4 64 0 0 0,-3-12-21 0 0,-2 0-1 0 0,0 0 1 0 0,-3 1 21 0 0,2 7 0 0 0,-2 0 0 0 0,-1 0 0 0 0,-1 1 0 0 0,-1 1 0 0 0,-7-9 0 0 0,6 14 0 0 0,0 0 0 0 0,-12-11 0 0 0,-6-8 0 0 0,26 32 0 0 0,0 0 0 0 0,0 0 0 0 0,0 0 0 0 0,-1 1 0 0 0,-1-1 0 0 0,0 1 0 0 0,1-1 0 0 0,0 0 0 0 0,1 0 0 0 0,-4-4 0 0 0,3 3 11 0 0,0 0-1 0 0,-1 0 1 0 0,0 1 0 0 0,0 0-1 0 0,-5-3-10 0 0,1 1 6 0 0,0-1-1 0 0,-3-3-5 0 0,3 1 0 0 0,-1 0 0 0 0,0 1 0 0 0,0 1 0 0 0,-1 1 0 0 0,-1 0 0 0 0,-6-3 0 0 0,-56-20 0 0 0,-1 0 0 0 0,67 27 0 0 0,0 0-1 0 0,0 1 1 0 0,-3-1 0 0 0,-23-7 12 0 0,2 0 15 0 0,0 1 0 0 0,-16-1-27 0 0,-21-6-1 0 0,14 3 65 0 0,-42-4-64 0 0,52 8 0 0 0,28 6 0 0 0,0 0 0 0 0,-6 1 0 0 0,12 1 0 0 0,-85-6 0 0 0,-2 5 0 0 0,-133 6 64 0 0,182-5-64 0 0,-16-4 0 0 0,21 2 0 0 0,-89-12 0 0 0,91 10 0 0 0,-11 1 0 0 0,-13-1 0 0 0,17 1 0 0 0,20 3 0 0 0,-14-4 0 0 0,40 5 0 0 0,-84-16 0 0 0,-40-14 0 0 0,88 20 0 0 0,-24-2 0 0 0,-13-2 0 0 0,58 10 0 0 0,0 2 0 0 0,0 0 0 0 0,-5 1 0 0 0,-49-7 0 0 0,-115 7 2 0 0,136 2 8 0 0,33 0 41 0 0,8-1-48 0 0,0 1 0 0 0,0 1 0 0 0,-2 1-3 0 0,-4 0 0 0 0,-1 0 0 0 0,1-1 0 0 0,-1-1 0 0 0,-15-3 0 0 0,17 3 0 0 0,0 0 0 0 0,0 1 0 0 0,0 0 0 0 0,0 2 0 0 0,-3 1 0 0 0,-28 3 0 0 0,-9 2 0 0 0,-47 14 0 0 0,99-22 0 0 0,-290 80 53 0 0,191-48-42 0 0,-65 18-11 0 0,148-45 0 0 0,-1-2 0 0 0,0 0 0 0 0,0-1 0 0 0,-8-2 0 0 0,-27 5 0 0 0,9-2 0 0 0,20-2 0 0 0,-6 2 0 0 0,14-1 0 0 0,0-2 0 0 0,-7 0 0 0 0,5-1 0 0 0,-16 4 0 0 0,-208 21 0 0 0,193-26 0 0 0,33 0 0 0 0,0 1 0 0 0,-7 2 0 0 0,9-1 0 0 0,-1-1 0 0 0,-1 0 0 0 0,-10-1 0 0 0,-19 0 0 0 0,-8 1 0 0 0,-14 3 0 0 0,35-2 0 0 0,-23-2 0 0 0,-22 1 0 0 0,61 0 0 0 0,-11-1 0 0 0,12 0 0 0 0,-14 1 0 0 0,-10 0 0 0 0,-25-3 0 0 0,-12 0 0 0 0,13 0 0 0 0,41 2 0 0 0,3 1 0 0 0,-7 1 0 0 0,-26 1 0 0 0,-17-3 0 0 0,9 0 0 0 0,-66 7 0 0 0,-2 1 0 0 0,-6-2 0 0 0,1 3 0 0 0,74-3 0 0 0,0 2 72 0 0,-8 4-72 0 0,22-3-8 0 0,-14-1 8 0 0,18-1 11 0 0,-15 4-11 0 0,22-4 18 0 0,-1-1 0 0 0,1-2 0 0 0,-25-2-18 0 0,-40 3-1 0 0,-15 7 1 0 0,-64 5 0 0 0,135-11 0 0 0,32-2 0 0 0,-1-1 0 0 0,-6-1 0 0 0,-16 1 0 0 0,-16 3 0 0 0,28-2 0 0 0,-1-1 0 0 0,1-1 0 0 0,-23-3 0 0 0,-93-9 0 0 0,72 5 0 0 0,40 3 0 0 0,0 1 0 0 0,0 1 0 0 0,0 2 0 0 0,-1 1 0 0 0,-191 20 0 0 0,149-16 0 0 0,54-4 0 0 0,1 0 0 0 0,-13 5 0 0 0,12-3 0 0 0,-1-1 0 0 0,-4 0 0 0 0,-6 0 0 0 0,-19 0 0 0 0,36-2 0 0 0,0 0 0 0 0,-10 3 0 0 0,7-2 0 0 0,-11 1 0 0 0,5-1 0 0 0,0 1 0 0 0,-3 2 0 0 0,4-1 0 0 0,-1-1 0 0 0,-3 0 0 0 0,3-1 0 0 0,-21 5 0 0 0,16-3 0 0 0,16-1 0 0 0,1-1 0 0 0,-4 3 0 0 0,-17 3 0 0 0,-69 15 0 0 0,10-1 0 0 0,48-13 0 0 0,-4 4 0 0 0,38-10 0 0 0,-53 11 0 0 0,-12 0 0 0 0,69-13 0 0 0,-39 6 0 0 0,-24 4 0 0 0,38-6 0 0 0,20-4 0 0 0,0 0 0 0 0,-4 2 0 0 0,-78 23 0 0 0,85-23 0 0 0,-123 32-64 0 0,116-31 64 0 0,-1-1 0 0 0,1 0 0 0 0,-3 0 0 0 0,-10 1 0 0 0,23-3 0 0 0,-19 1 0 0 0,19-2 0 0 0,1 1 0 0 0,-18 3 0 0 0,11-2 0 0 0,-22 2 0 0 0,5 0 0 0 0,8-3 0 0 0,14-2 0 0 0,0-1 0 0 0,-12 0 0 0 0,1 1 0 0 0,-1 0 0 0 0,-3 2 0 0 0,-24-2 0 0 0,25 1 0 0 0,-1 1 0 0 0,1 1 0 0 0,-14 2 0 0 0,-10 2 0 0 0,19-3 0 0 0,-13 5 0 0 0,-2 0 0 0 0,16-4 0 0 0,2-1 0 0 0,1 0 0 0 0,-2-1 0 0 0,-23 2 0 0 0,-28 6 0 0 0,-68 9 0 0 0,104-14 0 0 0,-21 7 0 0 0,7-1 0 0 0,-156 37 0 0 0,176-40 0 0 0,11-3 0 0 0,-14 5 0 0 0,-10 4 0 0 0,15-4 0 0 0,0 0 0 0 0,-9 5 0 0 0,0-3 0 0 0,0-1 0 0 0,-1-2 0 0 0,0-1 0 0 0,-24 0 0 0 0,24-6 0 0 0,-32-2 0 0 0,28 0 0 0 0,-13 2 0 0 0,17 1 0 0 0,-36-2 0 0 0,46-2-59 0 0,-3 3 59 0 0,4-1-5 0 0,-5-1 5 0 0,-72-3 0 0 0,-8 0 0 0 0,1-2 0 0 0,50-1-27 0 0,0-3 1 0 0,-1-2 26 0 0,21 5-12 0 0,20 3 13 0 0,-11-3-1 0 0,-13-3 0 0 0,20 4 0 0 0,-3-1 0 0 0,-104-34 0 0 0,73 21 0 0 0,38 12 333 0 0,-13-4-91 0 0,-19-2-242 0 0,29 6-591 0 0,-37-9 575 0 0,14 5 16 0 0,0 3 0 0 0,0 1 0 0 0,-7 3 0 0 0,-104-9 0 0 0,56 6 0 0 0,-9 5 0 0 0,19-3 0 0 0,-1 1 0 0 0,10-2 0 0 0,-33 7 0 0 0,-127-2 0 0 0,58-13 0 0 0,136 10 0 0 0,-2-2 0 0 0,16 2 0 0 0,0 2 0 0 0,-18 1 0 0 0,-23 1 0 0 0,-19-5 0 0 0,6 1 0 0 0,-131-16 0 0 0,180 16 0 0 0,-55-10 0 0 0,32 5 0 0 0,-10 1 0 0 0,-21 0 0 0 0,-43-2 0 0 0,-22 1 0 0 0,13 1 0 0 0,63 2 0 0 0,23 1 0 0 0,-116-8 0 0 0,-91 12 0 0 0,135 2 0 0 0,-27 5 0 0 0,-82 14 0 0 0,124-12-5 0 0,0-5-1 0 0,-4-5 6 0 0,111 2-14 0 0,-40-4-6 0 0,-1 3 1 0 0,-48 6 19 0 0,-10 10-53 0 0,-102 27 53 0 0,-85 40-75 0 0,246-66 87 0 0,-6 0-61 0 0,2 3 1 0 0,-11 7 48 0 0,30-10-42 0 0,1-1-47 0 0,-9 7 89 0 0,15-6-9 0 0,-27 15-110 0 0,-35 27 119 0 0,72-46 0 0 0,0-1 0 0 0,0-1 0 0 0,-15 5 0 0 0,13-6 0 0 0,-6 4 0 0 0,22-10 0 0 0,0-1 0 0 0,0 0 0 0 0,-4 1 0 0 0,-4 1-14 0 0,7-3 9 0 0,1 1 0 0 0,0 0 0 0 0,0 0 0 0 0,0 0 0 0 0,0 1 0 0 0,0 0 0 0 0,0 0 0 0 0,1 0 0 0 0,-1 0 0 0 0,1 1 5 0 0,0-1 0 0 0,-15 11 0 0 0,-3 6 0 0 0,-2-1 0 0 0,-5 8 0 0 0,4-4 0 0 0,13-12 0 0 0,-30 18 0 0 0,37-26 0 0 0,-14 13 0 0 0,4-5 0 0 0,8-5 0 0 0,0-1 0 0 0,0 1 0 0 0,1 0 0 0 0,0 0 0 0 0,-1 2 0 0 0,-45 47 0 0 0,-2 3-64 0 0,47-48 64 0 0,4-5 0 0 0,-11 28 0 0 0,11-20 0 0 0,-3 13-11 0 0,6-23 4 0 0,-1 0 0 0 0,1-1-1 0 0,0 1 1 0 0,0 0-1 0 0,0 0 1 0 0,0 0-1 0 0,0 1 8 0 0,1 6-1 0 0,-1 4 1 0 0,8 30 0 0 0,-5-29 0 0 0,4 9-18 0 0,2-2 1 0 0,0 1-1 0 0,8 12 18 0 0,16 28-11 0 0,-28-53 11 0 0,0 1 0 0 0,-1 0 0 0 0,0 1 0 0 0,0-2 0 0 0,-1 0 0 0 0,2 0 0 0 0,0-1 0 0 0,0 2 0 0 0,8 12 0 0 0,-2 0 0 0 0,9 24 0 0 0,-4-7 0 0 0,-9-23 0 0 0,-1 0 0 0 0,1 7 0 0 0,7 22 0 0 0,4-3 0 0 0,-15-33 0 0 0,-1-3 0 0 0,1 0 0 0 0,0 0 0 0 0,3 6 0 0 0,1 1 0 0 0,0-1 0 0 0,-2-2-11 0 0,-4-9-42 0 0,-3-4 0 0 0,-9-10 41 0 0,9 8 13 0 0,1 0-1 0 0,-12-19 3 0 0,2 5-37 0 0,2-1 1 0 0,-5-11 33 0 0,-2-13-64 0 0,-10-44 64 0 0,14 35 0 0 0,-1-26 0 0 0,10 60 6 0 0,2 10-20 0 0,-1-1 0 0 0,2 0 0 0 0,-1 0 0 0 0,1 0 0 0 0,1-4 14 0 0,2-40 0 0 0,0 11 0 0 0,-1-37-40 0 0,0 22 16 0 0,4 0 24 0 0,-2 23 0 0 0,-1 17-22 0 0,0 1 0 0 0,1-1 0 0 0,1 0 22 0 0,0-1-38 0 0,0 0-1 0 0,-1-5 39 0 0,0 5-73 0 0,0 0-1 0 0,1 1 1 0 0,1-1-1 0 0,1 1 0 0 0,3-7 74 0 0,1 1-270 0 0,1 0 0 0 0,1 1 0 0 0,5-6 270 0 0,-10 17-277 0 0,1 0 0 0 0,0 1 1 0 0,0 0-1 0 0,1 0 0 0 0,0 1 0 0 0,1 0 1 0 0,0 0 276 0 0,-7 7-345 0 0,0-1 0 0 0,1 1 1 0 0,-1 0-1 0 0,0-1 345 0 0,21-3-1715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1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 35 18887 0 0,'-13'2'540'0'0,"-16"3"221"0"0,-1-1 0 0 0,-21 0-761 0 0,41-3-114 0 0,2-1 214 0 0,8-1-97 0 0,0 1 1 0 0,0 0 0 0 0,0-1-1 0 0,0 1 1 0 0,0 0 0 0 0,0-1 0 0 0,0 1-1 0 0,0 0 1 0 0,0-1 0 0 0,1 1-1 0 0,-1 0 1 0 0,0-1 0 0 0,0 1 0 0 0,0 0-1 0 0,0-1 1 0 0,1 1 0 0 0,-1 0-1 0 0,0-1 1 0 0,0 1 0 0 0,0 0 0 0 0,1 0-1 0 0,-1-1 1 0 0,0 1 0 0 0,0 0-1 0 0,1 0 1 0 0,-1 0-4 0 0,6-6-237 0 0,0 1-1 0 0,1 0 0 0 0,0 0 1 0 0,0 1-1 0 0,0-1 0 0 0,0 2 1 0 0,5-3 237 0 0,-6 3-1191 0 0,-4 2-5427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1:11.897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98 1221 1839 0 0,'0'0'263'0'0,"0"0"430"0"0,0 0 189 0 0,-2 1 40 0 0,-23 6 1739 0 0,17-6-1894 0 0,0 1 0 0 0,1 1 0 0 0,-1-1-1 0 0,0 2-766 0 0,-13 6 1816 0 0,20-9-1561 0 0,1-1-6 0 0,-1 1-6 0 0,-7 13 394 0 0,8-12-427 0 0,0-2 4 0 0,0 1 2 0 0,0 1-78 0 0,0 0 1 0 0,0 0-1 0 0,1-1 0 0 0,-1 1 0 0 0,1 0 0 0 0,-1 0 0 0 0,1-1 1 0 0,0 2-139 0 0,0-1 134 0 0,-1-2-7 0 0,2 1-6 0 0,1 1-92 0 0,1 0 0 0 0,-1-1 0 0 0,1 1 0 0 0,-1-1 0 0 0,1 0 0 0 0,0 0 0 0 0,0 0 0 0 0,-1 0 0 0 0,1-1 0 0 0,0 0 0 0 0,0 0 0 0 0,0 0 0 0 0,0 0 0 0 0,-1 0 0 0 0,1-1 0 0 0,0 1 0 0 0,0-1 0 0 0,-1 0 1 0 0,1 0-1 0 0,0-1 0 0 0,-1 1 0 0 0,1-1 0 0 0,-1 0 0 0 0,0 0 0 0 0,2 0-29 0 0,-1-1 12 0 0,5-2 54 0 0,-1-1 0 0 0,0 1 0 0 0,0-1 0 0 0,-1 0 0 0 0,0-1 0 0 0,0 0 0 0 0,0-1-66 0 0,21-26 313 0 0,-14 18-21 0 0,-1-1-1 0 0,11-19-291 0 0,-19 27 65 0 0,-2 3-27 0 0,0 1-1 0 0,1 0 1 0 0,-1 0-1 0 0,1 0 0 0 0,0 0-37 0 0,33-39 124 0 0,10-11 47 0 0,-27 33-115 0 0,-13 15-16 0 0,-2 2-27 0 0,0-1 0 0 0,-1 1 0 0 0,0-1 0 0 0,0 0-1 0 0,0 0 1 0 0,2-5-13 0 0,32-58 132 0 0,-24 39-47 0 0,31-73 434 0 0,-38 85-413 0 0,-2 1 0 0 0,0-1 1 0 0,-1 0-1 0 0,-1 0 0 0 0,0-2-106 0 0,-2 6 69 0 0,0 0 1 0 0,-1 0-1 0 0,-1 0 1 0 0,0 0-1 0 0,-1 0 1 0 0,0 0-1 0 0,-1 0 1 0 0,-1 0-70 0 0,-1-2 64 0 0,-1 0 0 0 0,0 0 0 0 0,-2 1 1 0 0,0 0-1 0 0,0 1 0 0 0,-1 0 0 0 0,-1 0 0 0 0,-3-2-64 0 0,6 8 22 0 0,1-1 0 0 0,0-1 0 0 0,0 1 0 0 0,1-1-22 0 0,0 1 8 0 0,0 1 0 0 0,-1-1 0 0 0,0 1 0 0 0,0 0 0 0 0,-2-1-8 0 0,-47-48 0 0 0,41 42 0 0 0,1 0 0 0 0,-5-9 0 0 0,-23-28 0 0 0,35 46 0 0 0,-1 1 0 0 0,1-3 0 0 0,4 5 0 0 0,0 0 0 0 0,0 1 0 0 0,0-1 0 0 0,-1 0 0 0 0,0 1 0 0 0,0-1 0 0 0,-1-1 0 0 0,-8-6 0 0 0,9 9 0 0 0,1-1 6 0 0,0 1 0 0 0,1 0 0 0 0,-1 0 0 0 0,0 0 0 0 0,0 0 0 0 0,0 0 0 0 0,0 0 0 0 0,0 0 1 0 0,0 1-1 0 0,-2-1-6 0 0,-3-1 3 0 0,-13-5-3 0 0,4 0 96 0 0,13 6-48 0 0,0 0 9 0 0,-10-1-143 0 0,13 2 85 0 0,0 0-1 0 0,0 0 1 0 0,0 0 0 0 0,1 0 0 0 0,-1 0 0 0 0,0 0-1 0 0,0 0 1 0 0,0 0 0 0 0,0 0 0 0 0,0 0-1 0 0,0 0 1 0 0,0 0 0 0 0,0 0 0 0 0,0 0 0 0 0,0 1-1 0 0,0-1 1 0 0,0 0 0 0 0,0 0 0 0 0,0 0 0 0 0,0 0-1 0 0,0 0 1 0 0,0 0 0 0 0,0 0 0 0 0,0 0-1 0 0,0 0 1 0 0,0 0 0 0 0,0 0 0 0 0,0 0 0 0 0,0 0-1 0 0,0 0 1 0 0,0 0 0 0 0,0 0 0 0 0,-1 0-1 0 0,1 0 1 0 0,0 0 0 0 0,0 0 0 0 0,0 0 0 0 0,0 0-1 0 0,0 0 1 0 0,0 0 0 0 0,0 0 0 0 0,0 0 0 0 0,0 0-1 0 0,0 0 1 0 0,0 0 0 0 0,0 1 1 0 0,5 5-2 0 0,1 0 1 0 0,0 0 0 0 0,0 0-1 0 0,0-1 1 0 0,0 0 0 0 0,1 0-1 0 0,0 0 1 0 0,1-1 1 0 0,4 4 0 0 0,-1 0 0 0 0,7 6 0 0 0,8 11 0 0 0,-2 1 0 0 0,20 26 0 0 0,-26-30 0 0 0,-8-10 0 0 0,9 13 0 0 0,-2-1 2 0 0,-9-14 11 0 0,-1 1 0 0 0,0 0 0 0 0,0 0 0 0 0,3 11-13 0 0,12 35 74 0 0,8 38-74 0 0,-20-62 21 0 0,2 0 0 0 0,6 10-21 0 0,10 26 22 0 0,-19-42-7 0 0,0 1 0 0 0,-1 7-15 0 0,-6-24 6 0 0,0 0 0 0 0,-1 0 1 0 0,0 0-1 0 0,-1 0 1 0 0,0 0-1 0 0,-1 1 1 0 0,-1 3-7 0 0,-1 1 27 0 0,-1-1-1 0 0,-1 0 1 0 0,0-1 0 0 0,-1 1-1 0 0,0-1 1 0 0,-9 13-27 0 0,-12 16 93 0 0,-15 18-93 0 0,36-52 12 0 0,-6 6 13 0 0,0-1 0 0 0,0 0 0 0 0,-2-1 0 0 0,-10 9-25 0 0,-61 42 128 0 0,79-59-114 0 0,-19 10-69 0 0,0 0 1 0 0,-17 6 54 0 0,28-14-146 0 0,-8 4-335 0 0,20-10-526 0 0,2-1-302 0 0,0 0-61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5:36:37.91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36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0-09T15:38:48.674"/>
    </inkml:context>
  </inkml:definitions>
  <inkml:trace contextRef="#ctx0" brushRef="#br0">2077 17574 12895 0,'0'0'1152'0,"0"0"-928"16,0 0-224-16,-8-5 0 0,-1 3 976 0,2 2 160 15,7 0 16-15,-8 5 16 0,1 4 240 0,-1 2 64 16,0 2 0-16,2 6 0 0,2 5-384 0,0 2-64 15,-1 5 0-15,1 4-16 0,-1 3-192 0,0 6-48 16,-2 3 0-16,-1 7 0 0,0 4-64 0,1 6 0 0,-6-3-16 0,2 2 0 16,3-3-336-16,0-3-64 0,1-5-16 0,0-2 0 15,1-2-64-15,0-7-16 0,1-3 0 0,0-5 0 16,-1-1 256-16,1-7 32 0,0-3 16 0,1 0 0 16,-1-3-128-16,2-7-32 0,-3 0 0 0,6-12 0 15,0 0-80-15,0 0 0 0,0 0-16 0,0 0 0 16,0 0 16-16,-5-4 0 0,0-6 0 0,-2-3 0 15,2-9-80-15,-2 1-16 0,1-2 0 0,0-4 0 16,-1-1-160-16,0-5 192 0,0 0-192 0,2-5 192 16,0-3-192-16,1-4 160 0,0-1-160 0,2-4 160 15,1-2-160-15,2-1 0 0,3-1 144 0,2 0-144 16,4-2 0-16,2 2 0 0,3 4 0 0,3 0 0 16,3 4 0-16,3-1 0 0,2 5 0 0,1 0 0 0,-1 4 0 15,2 4 0-15,0 2-144 0,0 5 144 0,0-2 0 0,-4 6 0 16,-3 4 0-16,-1 4 0 0,0 6-176 15,-2 3 176-15,0 4-128 0,0 5 128 0,-3 5 0 0,-2 2-128 16,-3 6 128-16,-1 6 0 0,-4 5-128 0,0 7 128 16,-1 3-128-16,-4 2 128 0,-3 1 0 0,2 2 0 15,0-2 0-15,-3 0-128 0,-5-3 128 0,0-3 0 16,-1-2 0-16,-2-3 0 0,0-5 0 0,-2-4 192 16,0 1-64-16,-2-2 0 0,1-3-128 0,0-2 0 15,-2-1 0-15,1-4 128 0,1 0-128 0,-1-4 0 16,2-1 0-16,0-2 128 0,3-2-128 0,-2-1 0 15,3-2 0-15,2 1 0 0,8 2 0 0,0 0-192 0,0 0 192 16,0 0-192-16,0 0 192 0,0 0-208 0,0 0 80 16,13 7 128-16,0 4-224 0,2 1 80 0,4 5 16 0,-1 2 0 15,-3 0 128-15,2 0 0 0,-1-1-144 0,1 2 144 16,-2-1 0-16,-1 2 0 0,1-2 0 0,2-2 0 16,2 1 0-16,-3 0 0 0,-2 0 0 0,0-2 0 15,0 0-128-15,-3-2 128 0,0-3-160 0,0 0 160 31,1 0-1472-31,-1-5-208 0,-11-6-48 0,16 1 0 16,-2 1-1440-16,-2-5-288 0</inkml:trace>
  <inkml:trace contextRef="#ctx0" brushRef="#br0" timeOffset="306.33">2701 17845 24703 0,'0'0'1088'0,"-5"9"240"0,-1 3-1072 0,-2 2-256 0,-2 2 0 0,2 4 0 0,-2 2 960 0,-1 3 144 16,-2 3 32-16,3-2 0 0,0-1-64 0,2-2-16 15,3 1 0-15,1-2 0 0,2-4-624 0,2-4-128 16,2-3-32-16,3 1 0 0,3-6-144 0,2-2-128 16,1-4 144-16,2-3-144 0,0-1 384 0,1-6-32 15,0-1 0-15,2-6 0 0,1-1 32 0,-1-4 16 16,-3 0 0-16,1 0 0 0,-2 1 16 0,-2-1 0 15,-3 0 0-15,-2 2 0 0,-2-1-96 0,-3 0-32 16,0 3 0-16,-3 1 0 0,-3 0-288 0,0 4 0 16,-2 4 128-16,-2 1-128 0,1 1 0 0,0 5 0 0,9 2 0 0,-9 0-144 31,0 1-1296-31,9-1-256 0,-9 2-48 0,9-2-13824 0</inkml:trace>
  <inkml:trace contextRef="#ctx0" brushRef="#br0" timeOffset="721.61">3244 17116 17503 0,'-4'6'1552'0,"-2"5"-1232"0,-3 3-320 0,0 4 0 16,0 3 1920-16,-1 1 336 0,-3 6 64 0,0 2 16 15,1 3-976-15,-1 5-192 0,0 6-32 0,2 1-16 16,-1 3-608-16,1 3-112 0,0 1-16 0,0-4-16 0,1-1-240 0,1-3-128 16,2-4 128-16,0-4-128 0,1-6 256 0,2-2-32 15,2-2 0-15,-1-3 0 0,3-7 240 0,4-4 48 16,0-1 16-16,0-5 0 0,-4-6 16 0,6 5 0 16,4-7 0-16,0-2 0 0,3-1-144 0,0-4-16 15,-1-1-16-15,1-3 0 0,1 1-224 0,0 0-144 16,0-3 192-16,0 1-192 0,-1 4 128 0,-1-2-128 15,0 3 0-15,-1 2 0 0,-1 2 0 0,-1 2 0 16,-1 6 0-16,-2 0 0 0,-6-3 0 0,5 9 0 16,-1 4 0-16,-1 1 0 0,-6 1 192 0,1 2-32 15,0 1 0-15,-1-1 0 0,-4-1-160 0,1-2 160 16,-2 1-160-16,-2 0 160 0,2 0-160 0,-2-2 0 16,0-4 144-16,0 1-144 0,0-5-240 0,1-1-112 15,0-1-32-15,-1-5 0 16,2-1-2512-16,4-3-512 0</inkml:trace>
  <inkml:trace contextRef="#ctx0" brushRef="#br0" timeOffset="1052.95">3358 17736 12895 0,'0'0'1152'0,"0"0"-928"0,0 0-224 0,0 0 0 15,0 0 1840-15,9-3 320 0,-1 1 64 0,1-2 16 16,0-1-896-16,1-3-192 0,0 1-16 0,1-2-16 16,1-1-608-16,-2-2-128 0,-1 1-32 0,1-2 0 15,0 2-160-15,-1 2-48 0,-1-5 0 0,-3 2 0 0,-1 3 176 16,-3 2 48-16,-2 0 0 0,1 7 0 0,-4-3 320 0,-1 0 64 16,-2 3 16-16,-1 3 0 0,-4 0-64 0,-1 6-16 15,-1 1 0-15,0 4 0 0,-1 2-240 0,1-1-32 16,3-1-16-16,1 2 0 0,1 0-256 0,2-1-144 15,3 0 160-15,3 0-160 0,1-6 128 0,1 3-128 16,5-3 0-16,0 1 0 0,3-5 0 0,1-1 0 16,1 0 0-16,3-3 0 0,2-1 0 0,0-1-192 15,2-3 16-15,9-1 0 16,1-2-1888-16,-2 1-384 0,-1 2-80 0</inkml:trace>
  <inkml:trace contextRef="#ctx0" brushRef="#br0" timeOffset="1383.88">3807 17452 12895 0,'0'0'1152'0,"-5"4"-928"0,0 4-224 0,-2 2 0 16,1-1 3232-16,-1 2 608 0,-2 3 112 0,1 2 16 16,0-1-2048-16,2 0-432 0,0 0-80 0,-1 2 0 15,2-1-944-15,1 1-176 0,1-2-32 16,-1 0-16-16,0-3-240 0,1 1 0 0,3-3 128 0,-2-4-128 15,2-6 160-15,0 0-16 0,0 0 0 0,0 0 0 16,0 0 272-16,0 0 48 0,7-6 16 0,2-6 0 16,-1 3-64-16,0-6-16 0,1-3 0 0,-1-1 0 0,-2 2-112 0,4-1-32 15,-3-4 0-15,5 2 0 0,-1-1-96 16,1 2-32-16,-2 3 0 0,-1 1 0 0,2-1-128 0,-1 5 0 16,0-1 0-16,-1 5 0 0,0-2 0 0,-1 4 0 15,0 2 0-15,-8 3 0 0,8-1 0 0,-8 1 0 16,0 0-160-16,12 5 160 15,-2 4-1648-15,0-3-224 0,0 1-48 0,-1-1-13056 0</inkml:trace>
  <inkml:trace contextRef="#ctx0" brushRef="#br0" timeOffset="1648.24">4471 16506 26655 0,'0'0'1184'0,"0"0"240"0,0 0-1136 0,0 0-288 15,-6 5 0-15,0 6 0 0,-2 0 1008 0,1 7 144 16,-2 8 16-16,1 0 16 0,1 6-480 0,-1 2-80 0,2 6-32 0,-2 3 0 16,-2 3-272-16,2 5-48 15,-2 2-16-15,2 3 0 0,1 1-128 0,2 2-128 0,0-5 144 16,1-4-144-16,3-3 0 0,1-1 128 0,3-4-128 0,0-4 0 15,0-3 0-15,-1-2 0 0,2-1 0 0,2 6 0 16,-1-8-384 0,-1-5-32-16,2-6 0 0,-2-6-9472 0,-1-6-1888 0</inkml:trace>
  <inkml:trace contextRef="#ctx0" brushRef="#br0" timeOffset="1799.77">4310 17247 20271 0,'0'0'896'0,"12"-6"192"0,1 0-880 0,3-4-208 16,2 0 0-16,1 1 0 0,5 3 624 0,1-5 80 16,2 1 0-16,4 0 16 0,3 0-464 0,2 1-112 15,-2-3-16-15,13-3-10416 0</inkml:trace>
  <inkml:trace contextRef="#ctx0" brushRef="#br0" timeOffset="2083.76">5006 16924 21183 0,'-8'5'1888'0,"-6"4"-1504"15,0 0-384-15,-5 2 0 0,-3 4 2288 0,-2 1 384 16,-1-1 80-16,1 3 0 0,2 2-1008 0,4-1-208 16,3 0-32-16,1-1-16 0,4 0-816 0,4-1-160 15,2-1-48-15,2-4 0 0,6 2-176 0,3 0-32 0,2 3-16 0,1-3 0 16,2-3-80-16,4 2-16 0,3 2 0 0,-1 0 0 15,-1-1-144-15,1 0 128 0,-1 2-128 0,-1-1 128 16,-2 0 64-16,1 2 0 0,-3-2 0 0,-3-2 0 16,-3-1 144-16,-3 0 48 0,-1-2 0 0,-2 5 0 15,-2-2 80-15,-5 1 32 0,-3-4 0 0,-3 3 0 0,-3-6-208 16,-2 4-32-16,-4 0-16 0,0-2 0 16,-1 2-736-16,1-3-144 15,2 3-16-15,1-3-18464 0</inkml:trace>
  <inkml:trace contextRef="#ctx0" brushRef="#br0" timeOffset="14033.2">15672 2716 16575 0,'6'-9'1472'0,"0"2"-1168"0,2 0-304 0,2 3 0 16,0 0 656-16,1-1 80 0,-1 1 16 0,1 0 0 15,2 3-608-15,0-1-144 0,-2-2 0 0,0 0 0 16,-11 4 0-16,12-3 0 0,-4 0 0 0,-8 3 128 0,0 0-128 0,8-5 0 16,-8 5 0-16,0 0 0 0,0 0 128 0,-1-9-128 15,1 9 192-15,-7-8-64 0,-2-1 160 0,-3 3 32 16,-3 1 0-16,2-3 0 0,-3 2 160 0,-1-3 32 16,1 1 16-16,-2-2 0 0,-1 1 160 0,0-2 16 15,0-1 16-15,0 1 0 0,0-3-112 0,-1 4-32 16,-2-3 0-16,-3 0 0 0,-1 1-144 0,-2 1-48 15,-3 0 0-15,-1 2 0 0,-1-2-80 0,-6 3-32 16,-3-1 0-16,-4 3 0 0,-2-2-32 0,0 0-16 16,-1 1 0-16,0-3 0 0,-2-1-32 0,0 4 0 15,0 2 0-15,-2 2 0 0,-3 1-64 0,-1 0-128 16,-4 0 176-16,1-1-176 0,0 1 176 0,-1 2-176 0,-1 1 160 0,-4 3-160 16,-4 5 144-16,-1-3-144 0,-4 0 128 0,0 1-128 15,4-5 160-15,-1 5-160 0,1 2 192 0,-2-3-192 16,-1 2 224-16,-5-2-64 0,-2 0-16 0,2 3 0 15,0-2-16-15,0 5-128 0,0 2 192 0,1 0-64 16,-4 2 32-16,6-1 0 0,5 0 0 0,3 2 0 16,4 0 16-16,-1 2 0 0,-1-1 0 0,1 0 0 15,0-3-48-15,4 3 0 0,4 0 0 0,2 2 0 16,2 3-128-16,2 2 160 0,3-2-160 0,-5 3 160 16,1 0-160-16,0-3 160 0,1 2-160 0,3 0 160 15,5-3-160-15,3 4 0 0,4 0 144 0,3 3-144 16,2-2 0-16,6 2 0 0,3-3 0 0,3 4 128 15,2-6-128-15,5 4 0 0,2-1 128 0,2 2-128 0,3 3 0 16,4-4 0-16,1 1 0 0,3-1 0 0,1 1 0 0,5-1 0 16,3-1 0-16,3 1 0 0,3-3 0 0,3 2 128 15,3-3-128-15,4 1 0 0,3 2 0 0,2-4 144 16,5 2-144-16,3-2 0 0,4-3 176 0,2 2-176 16,2-2 160-16,-1 2-160 0,-1-2 160 0,4 1-160 15,2-1 160-15,5-1-160 0,0 0 176 0,4 0-176 16,4-2 192-16,-1-1-192 0,-2 0 192 0,1 1-192 15,2 0 192-15,3-1-192 0,1 0 176 0,4-1-176 16,1 0 160-16,0 0-160 0,-3 1 128 0,2 0-128 16,0-1 0-16,3 1 0 0,4-2 0 0,-2 0 128 15,0-2-128-15,0 1 0 0,0-5 0 0,2 2 128 16,2-4-128-16,1-1 0 0,-1-1 128 0,-2 1-128 16,-4-4 0-16,2 1 144 0,-2-2-144 0,1 0 0 0,-4-2 0 0,-4 0 128 15,-7-2-128-15,-1 2 0 0,-2-1 0 0,-3-1 0 16,-3 0 0-16,-1-3 0 0,-1 0 128 0,-2 2-128 15,-3-4 0-15,-6 3 0 0,-6-3 0 0,-2 2 0 16,-6 0 0-16,0 0 128 0,-7 3-128 0,0-3 0 16,-3 0 0-16,-4 2 0 0,-1-4 128 0,-3 2-128 15,-2 2 0-15,-7 5 0 0,2-9 0 0,-1 4-176 16,-2-5-128-16,-1 3-16 0,-2-2-16 0,-3 0 0 16,2-1 80-16,-1 1 32 0,-3-3 0 0,0 2 0 15,1-3 224-15,1 3 0 0,-2 1-160 0,4-1 160 16,0 3 0-16,1-2 0 0,1 1 0 0,3 8 0 15,0-9 0-15,3 0 0 0,-3 9 0 0,5-13 0 16,1 2 0-16,2-2 160 0,2-3-160 0,2-2 160 16,-1-1 112-16,1 1 32 0,-1-3 0 0,-1-2 0 0,-1 1 112 0,0-1 32 15,-1-1 0-15,-1-3 0 0,0 2 0 0,-1-3 0 16,-1 1 0-16,0-1 0 0,0 4-128 0,0-4-32 16,0 2 0-16,0-2 0 0,-1 3-160 0,0-1-128 15,-1 0 192-15,-1 0-192 0,1 0 128 0,-1 2-128 16,-1-3 0-16,-1 7 0 0,0 1 128 0,2 0-128 15,-2 1 0-15,-2 0 0 0,0 0 0 0,-2 2-176 16,0 2 32-16,-2 3 0 16,-2 0-1168-16,-3 2-224 0,-3 2-64 0,-5 3-9984 15,-8 3-1984-15</inkml:trace>
  <inkml:trace contextRef="#ctx0" brushRef="#br1" timeOffset="17746.14">15359 2656 14735 0,'11'-13'640'0,"0"7"160"16,0 0-640-16,0-2-160 0,2 3 0 0,0 0 0 0,0 0 1344 0,-1 0 256 16,0 1 32-16,-2-1 16 0,-1-2-880 0,-2 2-160 15,-7 5-32-15,7-11-16 0,-3 3-208 0,-3-3-32 16,-1 1-16-16,-3-2 0 0,-2 2-16 0,-4 1 0 16,-2-5 0-16,-4 1 0 0,-6 1-16 0,-2 0 0 15,-2 5 0-15,-5-4 0 0,-6 2-16 0,-2-1-16 16,-5 4 0-16,-3-4 0 0,-4 2 0 0,1-2 0 15,-1 1 0-15,-1-1 0 0,-2 2-48 0,-6-3 0 16,-3 5 0-16,-4-3 0 0,-5 1 16 0,0-2 0 16,-2 2 0-16,-2 2 0 0,-2 3-16 0,-8 3 0 0,-10 4 0 0,1 0 0 15,5-4 0-15,0 5 0 0,0 4 0 0,-6 2 0 16,-3 1 16-16,3-2 0 0,2 3 0 0,3 2 0 16,-3 0-208-16,3 3 0 0,0 2 0 0,1 1 0 15,1 2 176-15,0 3-176 0,-1 0 192 0,0 2-192 16,-2-6 160-16,2 6-160 0,1-1 128 0,-1 6-128 15,-1 0 144-15,0-2-144 0,-1-3 160 0,7 2-160 16,2-1 160-16,5 3-160 0,4 0 160 0,-1 4-160 16,3-2 320-16,6 3-16 0,3-2-16 0,5 2 0 15,3 0-80-15,6 2-16 0,5 5 0 0,6-4 0 16,4 0-192-16,5-1 0 0,-1 2 0 0,7-3 0 16,3-1 0-16,5 1 0 0,5 1 0 0,5 2 0 15,3 0 0-15,5-2 0 0,2-1 0 0,4 2 0 16,3-1 0-16,2-3 0 0,2-3 0 0,4 1 0 0,2 0 0 0,5 2 0 15,4 0 0-15,2-1 0 0,6-1 160 0,3 1-160 16,4 0 160-16,4 0-160 0,5-4 128 0,1-3-128 16,0 2 0-16,3-6 144 0,1 1-16 0,5-1-128 15,3 1 192-15,6-1-64 0,2-7-128 0,-1-3 192 16,-1-2-192-16,2 2 192 0,1-3-192 0,8 2 128 16,5-2-128-16,1-3 128 0,-3 0 0 0,1-3-128 15,3 0 192-15,5-1-64 0,6-1 0 0,-4-1 0 16,1-4 0-16,3-1 0 0,4 0-128 0,0-3 160 15,0-3-160-15,1-1 160 0,-1 0-160 0,4-2 160 16,3-4-160-16,-2-1 160 0,-5 1-160 0,2 0 0 16,4-2 0-16,-3-2 128 0,-5 0-128 0,-2-2 128 0,5-2-128 15,-4 0 128-15,-1-4-128 0,-2 0 0 0,-3-4 144 16,1-1-144-16,3-2 128 0,-5-1-128 0,-4 0 128 0,-4 0-128 16,-3-3 0-16,2-1 128 0,0-5-128 0,-5 1 0 15,-8-6 128-15,-4 1-128 0,-2-2 160 0,-6 0-160 16,-3 0 256-16,-3 0-64 0,-4 0 0 0,-6 1 0 15,-2 0 128-15,-9-1 32 0,-9 0 0 0,-6-1 0 16,-9 1 16-16,-7-1 0 0,-8-1 0 0,-9 2 0 16,-11 0-160-16,-9 3-16 0,-8 0-16 0,-9-3 0 15,-10 0-176-15,-5 1 0 0,-10 3 0 0,-9-2 128 16,-13-3-128-16,-12 7 0 0,-9 1 0 0,-11 7 0 16,-10 4-256-16,-8 3 64 0,-6-1 0 0,-10 0 16 15,-9 6-112-15,-2 2-32 0,2 4 0 0,4 4 0 16,3 3 0-16,7 4 0 0,4 7 0 0,14 6 0 15,9 2-1552-15,6 10-320 0,4 9-64 16</inkml:trace>
  <inkml:trace contextRef="#ctx0" brushRef="#br1" timeOffset="19916.32">11866 3876 29487 0,'0'-28'1296'0,"1"10"288"0,3 1-1264 0,0 1-320 0,0 1 0 0,-1 1 0 15,0 1-368-15,0 2-128 0,-3 11-16 0,1-10-16 16,-1 10 336-16,0 0 192 0,-4-8-192 0,-2 3 192 0,-3 0-256 0,-4 4 48 16,-6 1 16-16,-4 5 0 0,-5 1-96 0,-4 1-16 15,-3 3 0-15,-7 0 0 0,-8 4-16 0,-7-1-16 16,-8-1 0-16,-3-4 0 0,-4 3 336 0,0 2-144 16,-3 5 144-16,-9 1 0 0,-10 1 0 0,4-1 0 15,1-1 160-15,-3 1-32 0,5 0 288 0,-8 2 64 16,-5 1 16-16,3 5 0 0,5-1-32 0,-1 3 0 15,0-1 0-15,-2 4 0 0,-4 1-144 0,1 2-48 16,2 2 0-16,-3 2 0 0,-1 1-144 0,-3-1-128 16,2 1 192-16,4-1-192 0,0 2 128 0,-3 3-128 15,-7-1 0-15,4 3 0 0,4-3 0 0,1 4 0 16,0 0 0-16,-3 2 0 0,0-5 0 0,4 1 0 0,3 2 0 0,-1 1 0 16,-6 3 0-16,3 0 0 0,2 1 128 0,3 4-128 15,2 6 0-15,-3-2 0 0,-6-2 0 0,4 2 0 16,7-2 0-16,0 5 0 0,2 2 0 0,-2 3 0 15,-3 1 144-15,4-2-144 0,3 2 0 0,2 2 144 16,3 3-144-16,-3 3 0 0,-3 0 0 0,3 0 128 16,3-1-128-16,4 1 0 0,2-1 144 0,2 5-144 15,-1 1 0-15,-2 1 0 0,2 3 0 0,1-4 0 16,5 3 0-16,0 2 0 0,2 2 0 0,0 1 0 16,0 0 0-16,-2 2 144 0,-1-4-144 0,4-1 0 15,1 1 128-15,5 1-128 0,2 2 0 0,5 0 0 16,2 0 0-16,2-2 128 0,-1-1-128 0,3 1 0 15,3-1 224-15,2 1-64 0,6 0-16 0,4-2 0 16,0 1-16-16,4 1 0 0,1 1 0 0,5 2 0 0,2 0-128 16,2 3 160-16,1 0-160 0,-1 0 160 0,1 2-160 15,2 2 0-15,4-4 0 0,-1 6 0 0,3-1 0 0,0 2 0 16,2 1 0-16,3-5 0 0,0 1 128 0,4 0-128 16,-1-1 0-16,3 1 128 0,5 0-128 0,0 3 0 15,-1-3 144-15,5 3-144 0,1 1 128 0,4-2-128 16,-4 2 128-16,4 1-128 0,-1 3 128 0,4-1-128 15,0-1 128-15,2 1-128 0,3-3 128 0,2 2-128 16,1-1 128-16,3 3-128 0,1 0 128 0,2-2-128 16,5-3 128-16,-2-2-128 0,0 3 144 0,1-1-144 15,5-7 192-15,3 1-192 0,4 0 160 0,2-4-160 0,4 1 128 16,2-2-128-16,0-1 128 0,1-3-128 0,-3-3 0 0,3-4 128 16,4 4-128-16,3-5 0 15,4 2 144-15,2-6-144 0,-3 0 0 0,-2-3 128 0,1 1-128 0,2-1 0 16,1 2 0-16,5-2 128 0,0 2-128 0,-3-4 0 15,-3-4 0-15,0 4 0 0,-1 0 0 0,4-1 128 16,1-1-128-16,0-5 0 0,1 0 0 0,-2-4 0 16,-7 2 0-16,4-3 128 0,-3-1-128 0,3 2 0 15,3 2 0-15,-1-4 0 0,-1-2 0 0,-6-2 128 16,1-1-128-16,1 0 0 0,-1-2 0 0,3-2 0 16,1 3 0-16,3 0 128 0,-7-2-128 0,0-4 0 15,-2-1 128-15,1-1-128 0,3 2 128 0,2-2-128 16,3 4 0-16,-4-6 144 0,-3 0-144 0,1 1 0 15,-4-2 128-15,8 1-128 0,1 5 0 0,0-7 0 0,0-1 128 0,-3-2-128 16,-4-2 0-16,-1-1 0 16,3-1 128-16,2 0-128 0,1-1 0 0,-3 1 0 0,4-1 144 0,-4-5-144 15,-3 4 0-15,1-5 144 0,0 2-144 0,4-2 0 16,0 4 0-16,-1-6 128 0,-2-2-128 0,-2 0 128 16,-3 0-128-16,2 0 128 0,-2-3-128 0,2 0 0 15,3 0 144-15,-2 1-144 0,-2-3 128 0,-2-2-128 16,-2 1 128-16,-1 1-128 0,1-2 128 0,1 1-128 15,1-1 128-15,2-3-128 0,2 2 128 0,-4 2-128 16,-5-5 128-16,0 2-128 0,-2 1 128 0,5-3-128 16,-2 0 128-16,3-2-128 0,0 2 0 0,-1 0 144 15,-1 0-144-15,-2 1 0 0,-3-2 160 0,0 3-160 16,-1-3 128-16,2 1-128 0,-1-4 128 0,2 4-128 0,-2-3 0 16,-1 2 128-16,-3-3-128 0,-4 3 0 0,-4 0 0 0,1 0 128 15,-3 0-128-15,1 0 0 0,-1-1 0 0,-1 1 128 16,-3 1-128-16,3 2 0 15,-3-3 0-15,1 2 0 0,0-2 0 0,-1 4 0 0,-3 1 128 0,-2-4-128 16,-4 0 0-16,1 3 0 0,-3-4 0 0,-1 5 0 16,-2-4 128-16,0 3-128 0,-1 1 0 0,-1 1 128 15,0-1-128-15,-2 0 0 0,-1 1 0 0,1 0 128 16,-1 1-128-16,-1 0 160 0,-1 1-160 0,-1-2 160 16,0-1 32-16,-2 1 16 0,-1 2 0 0,1 0 0 15,-1 1-32-15,1 0-16 0,-2 1 0 0,3 0 0 16,-2 0-160-16,0 0 192 0,0-1-192 0,-1 4 192 15,0-1-192-15,-2 0 192 0,1 0-192 0,1 3 192 16,0-3-192-16,0-1 160 0,-2-1-160 0,-2 0 160 0,1 0-32 16,1 0 0-16,0 0 0 0,-1 0 0 0,-1-1 0 15,0 1-128-15,0 0 192 0,-1 0-64 0,0-1 0 0,-2 0-128 16,1 4 192-16,1-3-64 0,-1-1-128 0,3 1 160 16,-5 1-160-16,1-1 160 0,1-1-160 0,1-2 192 15,-2 1-192-15,1-1 192 0,-2 1-192 0,-1-1 0 16,4-2 0-16,-2 0 128 0,1 0-128 0,0 0 0 15,-1-5 0-15,1 3 128 0,-2-3-128 0,-1-9 0 16,6 10 0-16,-2-1 0 0,-4-9 0 0,5 10 0 16,-5-10 128-16,0 0-128 0,0 0 0 0,5 7 0 15,-5-7 0-15,0 0 0 0,0 0 0 0,0 0 0 16,0 0 0-16,0 0 0 0,0 0 0 0,0 0 128 16,0 0-128-16,0 0 0 0,0 0 0 0,0 0 0 15,0 0 128-15,0 0-128 0,0 0 0 0,0 0 0 0,0 0 0 0,0 0 0 16,0 0 0-16,0 0 0 0,0 0 0 0,-9-5 0 15,9 5 0-15,-9-5 0 0,1-2 0 0,0 0 0 16,0 1 0-16,1-2 0 0,-1 3 0 0,0 0 0 16,-2-4-128-16,-1 2 128 0,-2-4 0 0,0 4 0 15,1-5 0-15,-4 2 0 0,1-2 0 0,0-1 0 16,-3 4 0-16,2-3 0 0,-1 1 0 0,-1 1 0 16,0-3 0-16,2 4 0 0,-2-2 0 0,0 2 0 15,2 0 0-15,1 0 0 0,-3 0 0 0,3 3 0 16,-1-3 0-16,2 5 0 0,0-3 0 0,3 1 0 15,1 1 0-15,1 0 0 0,-3-1 0 0,3 0 0 16,2 0-128-16,7 6 128 0,-10-8 0 0,5 3 0 16,-2-3 0-16,7 8 0 0,0 0 0 0,0 0 0 0,-6-8 0 0,6 8 0 15,0 0 0-15,0 0 0 0,0 0-144 0,0 0 144 16,0 0 0-16,0 0 0 0,0 0 0 0,0 0-128 16,6 12 128-16,2-2 0 0,-1 3 0 15,4 2 0-15,0-4 0 0,-1 3 0 0,2 1 0 0,0 2 0 16,2 1 0-16,4 0 0 0,-3-2 0 0,3 1 0 15,3-2 0-15,-2 1 0 0,1-2 0 0,3 0 0 16,1 0 0-16,1 0 0 0,1-3 0 0,1 0 0 16,1-1 0-16,-2 2 0 0,0-1 0 0,0-3 0 15,-2-3 0-15,1 0 0 0,-1-3 0 0,0-2 0 16,0-1 0-16,2-7 0 0,-1 0 192 0,2-6 64 16,-1-2 0-16,2-4 0 0,3-5-16 0,-3-6 0 15,1-1 0-15,0-3 0 0,-1-3 0 0,-1-1 0 0,-2-1 0 16,-1-3 0-16,1 1-16 0,-4 3 0 0,-2 0 0 0,-1 3 0 15,-1 5-224-15,-2 0 144 0,-2 2-144 0,-1 4 128 16,-2 2-128-16,1-3 0 0,-1 2 0 0,-1 4 0 16,0-1-240-16,-2 2-128 0,-2 0-16 0,3 1-13152 15,-2 2-2624-15</inkml:trace>
  <inkml:trace contextRef="#ctx0" brushRef="#br1" timeOffset="21686.01">2588 11190 12895 0,'-10'-3'1152'0,"0"1"-928"0,-2-1-224 0,5 2 0 15,-2-2 4864-15,9 3 944 0,0 0 176 0,-5-6 32 16,1 1-4736-16,4 5-944 0,0 0-192 0,0 0-144 16,5-8 272-16,3-1-48 0,2 3-16 0,0-1 0 15,-10 7-208-15,13-6 0 0,1 3 0 0,-2 1 0 16,-2 0 0-16,-10 2 0 0,14 0 0 0,-1 2 0 15,0 1 128-15,-3 2-128 0,-10-5 0 0,13 11 144 16,-1 5-16-16,2 0 0 0,-1 3 0 0,0 4 0 16,1 6 64-16,-3 1 0 0,-1 1 0 0,-1 5 0 15,1 3 48-15,1 3 16 0,-1-2 0 0,-3-3 0 16,2-4-112-16,-2-7-16 0,-1 0 0 0,0-5 0 16,0-3 160-16,-3-4 32 0,2-5 0 0,-5-9 0 0,0 0 160 0,0 0 32 15,0 0 16-15,14-4 0 0,2-7-48 0,-1-8-16 16,-1-8 0-16,2-12 0 0,2-14-80 0,4-10 0 15,4-10-16-15,5-4 0 0,2-8-176 0,1-5-48 16,2-11 0-16,2-4 0 0,3-7-144 0,1-1 0 16,-2-9 0-16,4 1 0 0,0-1 0 0,4 2 0 15,2 1 0-15,2 7 0 16,3 5-1264-16,-3 4-128 0,-1 4-16 0,1 4-17120 0</inkml:trace>
  <inkml:trace contextRef="#ctx0" brushRef="#br1" timeOffset="24493.39">3088 1328 13295 0,'5'-13'576'0,"-5"13"144"0,6-5-576 0,2-3-144 0,-1 1 0 0,0 0 0 15,-2 0 496-15,-5 7 64 0,6-8 16 0,-6 8 0 16,0 0-80-16,0 0-16 0,0 0 0 0,0 0 0 16,-5-8-160-16,-1 3-16 0,-5 0-16 0,4 0 0 15,-3 3-288-15,2-1 0 0,-3 0-176 0,0 1 176 16,1-3-176-16,1 0 176 0,2 1-160 0,-1 0 160 16,3-5 0-16,1 2 0 0,0-2 0 0,2 0 0 15,-1 0 272-15,2 0 48 0,0 0 16 0,1 9 0 16,0 0 176-16,-2-9 48 0,2-1 0 0,0 10 0 15,0-8 128-15,0 8 16 0,0 0 16 0,0 0 0 16,4-10-240-16,0 3-48 0,0 2-16 0,-4 5 0 0,9-8 48 0,-2 2 16 16,1 2 0-16,2-1 0 0,2 1-176 0,2 0-48 15,3 2 0-15,5-2 0 0,5-3 32 0,2 4 0 16,-1 0 0-16,6 0 0 0,4 1-16 0,3-1 0 16,1 2 0-16,3 1 0 0,0 0-48 0,2 0-16 15,5 1 0-15,1-1 0 0,0 3-208 0,-3-2 0 16,-3 2 0-16,0-2 0 0,1 2 128 0,-1-1-128 15,-3 2 0-15,3 1 0 0,2-2 0 0,0-2 128 16,3 0-128-16,-3 2 0 0,-5-1 0 0,1-1 0 16,-1 1 128-16,-1-1-128 0,-1 4 0 0,-2-2 144 15,0-2-144-15,0 3 128 0,3-1-128 0,-2 1 192 0,1-2-192 0,0-1 192 16,-2 1-192-16,-4 0 0 16,-4-2 0-16,-2 0 0 0,-1 0 0 0,-4 0 0 0,-4 0 0 0,-2 1 0 15,-3 1 0-15,-3 0 128 0,-2-2-128 0,-11 0 0 16,0 0 144-16,0 0-144 0,0 0 160 0,0 0-160 15,0 0 560-15,0 0 16 0,0 0 0 0,-14-4 0 16,-3 1-304-16,-1 1-48 0,2-3-16 0,-3 2 0 16,-2 1-208-16,0 0 0 0,-2 1 0 0,-4 0 0 15,-5-2 0-15,-1 1 0 0,-3-2 0 0,-3 1 0 16,-3 0 128-16,-1-1-128 0,1 1 0 0,-3-2 0 16,-2 3 0-16,-4-1 0 0,-5 1 0 0,-1-1 0 15,-7 3 0-15,-2-1 0 0,-3-2 0 0,-1 2 0 16,-1-2 0-16,-4 3 0 0,-4 0 0 0,-1 0 0 15,-1 0 128-15,3 0-128 0,3 0 0 0,5 3 0 16,6-2 0-16,3 0 0 0,2 1 0 0,6-1 0 0,2 2 0 0,6-1 128 16,6 1-128-16,3-1 0 0,5 2 0 0,4-1 0 15,3-2 0-15,3 3 0 0,5-2 0 0,2 1 0 16,0 1 0-16,5-1 0 0,9-3-144 0,0 0 144 16,0 0 0-16,0 0-144 0,9 9 144 0,4 0 0 15,3-4-144-15,6 4 144 0,3-1 0 0,6 2 0 16,4-4 0-16,7 2 0 0,5 0 0 0,4-5 0 15,3 1 0-15,0-1 0 0,1 0 0 0,1 0 0 16,1 0 0-16,1 0 0 0,3 6 0 0,1-4 0 16,-1-2 0-16,-7 1 0 0,-4-4 0 0,-6 4 0 15,-3 1 128-15,-5 0-128 0,-5-3 0 0,-7 6 192 16,-4-2-192-16,-8 2 192 0,-4 1-192 0,-8-9-176 0,-4 9 48 0,-9 2 0 31,-10 2-304-31,-6-2-48 0,-9 4-16 0,-8 1 0 16,-8-1-48-16,-9 0-16 0,-5-2 0 0,-3 3 0 15,-3 2-1296-15,-5 4-256 0,-35 6-48 0,2-3-16 0</inkml:trace>
  <inkml:trace contextRef="#ctx0" brushRef="#br1" timeOffset="25434.59">10449 1051 3679 0,'-19'-4'320'0,"-3"2"-320"0,-3 2 0 0,-2 0 0 16,1-1 992-16,-2 2 128 0,-1-2 32 0,-3 1 0 16,-1 0-896-16,-2 0-256 0,-1 0 0 0,-2 1 128 15,-4 2 32-15,0 0 16 0,0-1 0 0,-2 3 0 16,-1-2 384-16,5-2 80 0,3 2 0 0,4 0 16 15,2 1 64-15,6 1 16 0,1-3 0 0,1 0 0 16,1 2-336-16,4 0-64 0,2 1-16 0,3-1 0 16,2 1-64-16,6 2 0 0,-1 0-16 0,6-7 0 0,0 0-48 15,2 14 0-15,3-4 0 0,4 1 0 0,3 1 256 0,9-3 64 16,3 2 0-16,6-3 0 0,5 2 272 0,7-1 64 16,6 2 16-16,9-4 0 0,8-1-368 0,1-4-80 15,-1 1-16-15,2-2 0 0,2 0-48 0,6 2-16 16,1 1 0-16,3 0 0 0,-4-7 16 0,1 2 0 15,-2-2 0-15,-3 3 0 0,-2 4 32 0,-2 1 0 16,1-2 0-16,-4-3 0 0,-4-2-96 0,-5 2-16 16,-6 0 0-16,-3 0 0 0,-4 0-128 0,-6 2-16 15,-6-1-128-15,-3 0 192 0,-4 2-192 0,-5-2 176 16,-6 0-176-16,-2-1 160 0,-10 0 0 0,0 0 0 0,0 0 0 0,0 0 0 16,-8-2-32-16,-6-2 0 0,-6 0 0 15,-6-2 0-15,-10-1-128 0,-6 4 0 0,-2-4 0 16,-10 5 0-16,-7-1 0 0,-6-2 0 15,-7-8 0-15,-3 6 0 0,-2-3 0 0,-6 5 0 0,-4-1 0 0,-3-1 0 16,-1-1 128-16,2 1-128 0,1 2 192 0,-1 2-64 16,1 2 48-16,4-2 0 0,3 2 0 0,8-2 0 15,8 2-176-15,8 2 128 0,7 2-128 0,5 1 128 16,4 0-128-16,5 2 0 0,6 2 0 0,7-5 0 16,6 2 0-16,7 0 0 0,12-5 0 0,0 0 0 15,12 3-240-15,13-4 80 0,12-4 16 0,11 1 0 16,12 0 144-16,11 2-208 0,12-2 80 0,8-1 128 15,8 0-144-15,4 2 144 0,3 0 0 0,6-2 0 16,7 0 0-16,-1 3 0 0,-3 0 128 0,3 2-128 0,4 0 192 16,-4 2-48-16,-5 0-16 0,-2 3 0 0,-6 4-128 0,2-2 128 15,-6 2-128-15,-9-1 128 0,-8 5-128 16,-7 4-192-16,-7 3 32 0</inkml:trace>
  <inkml:trace contextRef="#ctx0" brushRef="#br1" timeOffset="48529.27">7758 9112 3679 0,'0'0'320'0,"0"0"-320"15,-9 4 0-15,9-4 0 0,-9 6 2496 0,9-6 448 16,0 0 64-16,-6 6 32 0,6-6-2144 0,-6 9-416 16,6-9-96-16,-5 6 0 0,5-6-32 0,-5 7 0 15,5-7 0-15,-6 9 0 0,6-9-32 0,-6 6-16 16,-1 2 0-16,1-2 0 0,-3 0-48 0,1 2 0 15,1-4 0-15,-2 0 0 0,0-1 160 0,0 3 32 16,-1-4 0-16,1-1 0 0,-1-1 256 0,0 0 48 0,-2 0 16 0,2-1 0 16,1-1 48-16,-4-5 16 0,3 2 0 0,0 1 0 15,-1-2-144-15,-1 0-32 0,1-2 0 0,-2-1 0 16,0 3-144-16,2-4-16 0,1 3-16 0,1-6 0 16,0 0-80-16,-1 0-16 0,1-1 0 0,1-4 0 15,1 0 128-15,1-2 0 0,1 1 16 0,2-2 0 16,-1-1-144-16,1-1-16 0,1 0-16 0,2-3 0 15,0 2-160-15,1 1-48 0,2-2 0 0,0 2 0 16,1 0-144-16,1-1 0 0,2 0 0 0,-1 1 0 16,0-2 128-16,2 0-128 0,0-1 0 0,0 2 128 15,1 2-128-15,2 2 0 0,0-7 144 0,-1 4-144 16,-1 4 128-16,2 0-128 0,1 0 160 0,2-1-160 16,-1-5 160-16,3 4-160 0,1 0 160 0,0 2-160 15,2 0 144-15,2-1-144 0,-1 2 128 0,2 0-128 16,-1 2 0-16,1-1 128 0,0 0-128 0,0 0 0 0,4 1 0 15,-3 0 0-15,1 1 0 0,0 4 0 0,-2-2 0 16,1-1 0-16,-1 1 0 0,3 2 0 0,0-5 128 0,-1 1-128 16,-2 1 0-16,1 2 128 0,1-1-128 0,0 1 128 15,1 2-128-15,2-1 128 0,-3 4-128 0,3 0 160 16,2 0-160-16,-3 4 160 0,0-4-160 0,1 2 160 16,1 1-160-16,0 1 160 0,0 1-160 0,-1 0 160 15,-2 0-160-15,3 0 160 0,1-1-160 0,0 2 0 16,-1 0 144-16,5 1-144 0,2-3 0 0,-1 3 144 15,0 3-144-15,3-3 0 0,1 0 128 0,2-1-128 16,0-1 0-16,-1 1 0 0,-4 1 128 0,2 0-128 16,0-1 0-16,0 1 0 0,-2 0 128 0,2 0-128 0,0 0 0 0,3 1 0 15,0 2 128-15,1-2-128 0,0 1 0 16,-1-3 0-16,3-1 0 0,-1-2 160 0,2-1-160 0,-4 2 128 16,1 1-128-16,0-1 160 0,3 2-160 0,1 0 160 15,0 1-160-15,2 1 192 0,2 0-192 0,-1-1 192 16,0-1-192-16,-2 1 0 0,-1 0 0 0,-1 0 128 15,1-1-128-15,0 1 0 0,2 0 0 0,2 2 0 16,-1-1 0-16,2-1 0 0,0-1 128 0,0-1-128 16,-2 0 0-16,1 0 0 0,0-2 0 0,2 0 128 15,1 0-128-15,1 0 0 0,2 3 0 0,0-3 128 16,2-2-128-16,-2 0 128 0,-2-3-128 0,-1 4 128 16,-1-2-128-16,1 1 0 0,1 0 0 0,2 1 128 15,2-1-128-15,-2 3 0 0,-2-1 0 0,0-1 0 16,-3-3 0-16,2 3 0 0,-2 0 128 0,2-1-128 0,2 0 0 15,0 4 0-15,1-2 144 0,-2-1-144 0,3 1 0 0,-2 2 128 16,-4-2-128-16,3-2 0 0,-1 2 0 16,0 0 144-16,1 3-144 0,1-1 0 0,0 1 128 0,1 0-128 15,0-3 0-15,-1 1 0 0,-2 1 0 0,0 1 128 16,1-1-128-16,0 1 0 0,4 0 0 0,2-3 0 16,-3-1 0-16,1 0 0 0,-1 1 128 0,-2 1-128 15,1-4 0-15,0 2 0 0,-1 1 128 0,2 0-128 16,1-1 0-16,-1 1 0 0,2 0 176 0,-1 2-176 15,-1-1 160-15,-2 0-160 0,1-1 128 0,0 0-128 16,-3 0 0-16,1 0 0 0,2-1 128 0,-1 4-128 16,1 1 0-16,-1-1 0 0,3-2 0 0,-3 2 128 15,1-2-128-15,0 1 0 0,-1-3 0 0,2 1 0 16,0-1 0-16,-1 1 0 0,-2-2 0 0,1 4 0 0,-1 2 0 0,0-1 0 16,0-1 128-16,-1-1-128 0,1-2 0 0,2-1 0 15,-1 0 0-15,1 4 128 0,0-2-128 0,-2-2 0 16,2 1 0-16,-2 0 0 0,-1-2 0 0,2 1 0 15,-1 1 0-15,2-2 128 0,-1 4-128 0,1 0 0 16,0-1 0-16,1-1 0 0,-3 1 0 0,0 1 0 16,-1 0 0-16,3 0 128 0,0 1-128 0,3-1 0 15,-1 1 0-15,-1-1 0 0,-1-1 0 0,-2 3 0 16,-2-3 0-16,3 1 0 0,-2 1 0 0,1 1 0 16,1-3 0-16,0 2 0 0,1 0 0 0,-1 0 0 15,2-1 0-15,-2 1 0 0,-2 1 0 0,1-1 0 16,2-2 0-16,0 2 0 0,2 1 0 0,-1 1 0 15,0 0 0-15,1-2 0 0,0 0 0 0,0-2 0 16,0 3 0-16,-2-1 0 0,1 1 0 0,-3 0 0 0,3 0 0 16,0 1 0-16,-1-2 0 0,0 0 0 15,1-1 0-15,-3-2 0 0,-1 0 0 0,0 1 0 0,0 2 0 0,2-1 128 16,-1 2-128-16,0-2 0 0,1 0 0 0,1-2 0 16,-3-1 0-16,0 1 0 0,-1 3 0 0,1 1 0 15,0-2 128-15,1 2-128 0,1-1 0 0,0 2 0 16,-2 0 128-16,-1 0-128 0,-1-3 0 0,-1-2 0 15,1 2 0-15,0 0 0 0,-1 2 0 0,3 0 128 16,-1 1-128-16,1 0 0 0,-1 0 0 0,0 0 0 16,-2-1 0-16,1-1 0 0,-2 1 0 0,2 1 0 15,2 0 0-15,-1 1 0 0,0-1 0 0,0-1 0 0,-1-1 0 16,1 2 0-16,3 0 0 0,-5 0 0 0,-1 0 0 0,3 0 0 16,3 0 0-16,-1 0 0 0,-1 1 0 0,2 1 0 15,0 1 0-15,0 1 0 0,-1 0 0 0,0-1 0 16,0-4 0-16,-3-1 0 0,3 2 0 0,-1 2 0 15,0-1 0-15,0 3 0 0,1-1 0 0,1 1 0 16,-2-3 0-16,-1 0 128 0,-4 0-128 0,3 3 0 16,3-1 0-16,-4-1 0 0,1 3 0 0,-2 0 0 15,3 2 0-15,-3-5 0 0,-1 2 0 0,0-1 0 16,-1-2 0-16,1 0 128 0,1-1-128 0,-1 4 0 16,3-1 0-16,-3-1 0 0,3 2 0 0,-2 0 0 15,0 0 0-15,-1-2 0 0,1-1 0 0,-3 1 0 16,-4-2 0-16,4 2 128 0,1 1-128 0,1-2 0 15,2 0 0-15,0 2 0 0,1 1 0 0,1-3 0 16,-4 3 0-16,0-2 0 0,-4 0 0 0,0-2 0 16,-1-2 0-16,0 1 0 0,0 1 0 0,2 1 0 0,3-1 0 15,-2 3 128-15,1 1-128 0,1-2 0 0,-4-6 0 0,0 2 0 16,-1-3 0-16,-1 3 0 0,-2 1 0 0,2 1 0 16,2-1 0-16,1 0 0 0,1-1 0 0,2 0 128 15,1 1-128-15,1-2 0 0,-2 0 0 0,-2 2 0 16,-3 0 0-16,2 0 0 0,-4-2 0 0,2 1 0 15,-1-2 0-15,3 2 0 0,-2 1 0 0,2 2 0 16,1 5 0-16,0-5 0 0,-2-2 0 0,-2-2 0 16,1 2 0-16,-3 1 0 0,-2-2 0 0,1 4 0 15,1 2 0-15,1-4 0 0,2-3 0 0,-2 2 0 16,2-2 0-16,-1 4 0 0,-2 2 0 0,1 0 0 0,-1-6 128 16,-1 2-128-16,-1 1 0 0,-2 0 0 0,-2 0 0 0,1-2 0 15,3-1 0-15,-2-1 0 0,0 1 0 0,0 1 0 16,0-1 0-16,0 3 0 0,2 0 0 0,-3-1 0 15,-1 0 0-15,2-2 0 0,-2-1 0 0,-4 2 0 16,0-1 0-16,-1 2 0 0,0-3 0 0,0 0 0 16,0-1 0-16,0 3 0 0,3-2 0 0,0 0 0 15,0 3 0-15,1 0 0 0,1-2 0 0,0 2 0 16,-4-1 0-16,2 2 0 0,-1-2 0 0,-1-1 0 16,1 0 0-16,-2 0 0 0,-2 0 0 0,1 1 0 15,0-1 0-15,-1 1 0 0,1-1 0 0,2-1 0 16,0 2 0-16,2-1 0 0,-3 1 0 0,2 1 0 15,3 2 0-15,-1 0 0 0,-3-1 0 0,2 0 0 16,0-1 0-16,-2 1 0 0,1 0 0 0,-2 1 0 16,-2-1 0-16,-1 1 0 0,-1 1 0 0,0-1 0 0,1-1 0 15,0 1 0-15,3-1 0 0,-1 5 0 0,-1 0 0 0,1 0 0 16,-3 3 0-16,4-2 0 0,0-2 0 0,-1 4 0 16,-1-2 0-16,0 1 0 0,-1 2 0 0,2-2 0 15,-3 3 0-15,0-3 0 0,-1-4 0 0,-1 5 0 16,-1-3 0-16,0 5 0 0,-1-1 0 0,-2 4 0 15,1-4 0-15,0 2 0 0,-2 2 0 0,-1-2 0 16,2 2 0-16,0 4 144 0,-4-2-144 0,0 1 0 16,0 0-160-16,-2-2 160 0,1 1 0 0,-2 0 0 15,1 3 0-15,1 1 0 0,-1 0 0 0,2 0 0 16,0 0-128-16,0 2 128 0,-1 3 0 0,0-4 0 0,-2 2 0 0,2-1 0 16,-3 2 0-16,0-1 0 15,0-2 0-15,1 2 0 0,-3-4 0 0,1 1 0 0,0-2 0 0,0 1 0 16,0 1 0-16,0 0 0 0,-3 3 0 0,1-3 0 15,-2 0 0-15,0-1 0 0,0-2 0 0,-1 3 0 16,-2 3 0-16,1-3 0 0,-1 0 0 0,0 0 0 16,0-1 0-16,-1 0 0 0,1-2-128 0,-2 3 128 15,-2 3 0-15,1 1 0 0,-1-5 0 0,-2-1 0 16,-1 1 0-16,1-2 0 0,-5 0 0 0,3 2 0 16,-3 1 0-16,-1 3 0 0,-2-5 0 0,-1 1 0 15,-2-3 0-15,0 3 0 0,-2 0 0 0,0 0 0 16,-4 5 0-16,1-3 0 0,0-1 0 0,2-1 0 15,-1 1 0-15,2 0 0 0,1-3 0 0,0 1 0 16,1-3 0-16,1 3 0 0,0-2 0 0,1 1 0 0,2-3 0 16,2 2 0-16,-1-1 0 0,1-1 0 15,-2-3 0-15,2 0 0 0,2-3 0 0,2 0 0 16,1 2 0-16,1-2 0 0,3-7 0 0,0 0 0 0,0 0 0 0,0 0 0 16,-4 8 128-16,4-8-128 0,0 0 0 0,0 0 0 15,0 0 128-15,0 0-128 0,0 0 128 0,10-2-128 16,0-3 144-16,2 1-144 0,0 1 144 0,2 0-144 15,3-4 128-15,2 2-128 0,2-4 0 0,1-2 128 16,0-3-128-16,2 4 0 0,1-2 0 0,1 1 0 16,-2-2 128-16,0-2-128 0,1-2 0 0,0 0 0 15,-3-3 0-15,1 0 128 0,-1 1-128 0,-2-1 0 16,-1 2 0-16,-1-2 128 0,0-3-128 0,-2 2 0 16,0-1 0-16,-2-3 128 0,0 2-128 0,0 1 0 0,0-5 0 0,-4 4 128 15,0-1-128-15,0-2 0 16,-1 2 0-16,0-1 128 0,-3 2-128 0,1 1 0 0,-4 0 0 15,4-3 0-15,-5 2 0 0,1 1 0 0,-1-5 0 0,-2 4 0 16,-1 0 0-16,0-2 0 0,-2 1 0 0,1-3 0 16,-6 4 0-16,1 1 0 0,-2-4 0 0,-1 3 0 15,-1 1 0-15,0 3 0 0,-3-1 0 0,0 1 0 16,-1 0-128-16,-1-3 128 0,0 2 0 0,-2-2 0 16,2 2 0-16,-3 1 0 0,-3 1-144 0,-1 1 144 15,-1 1 0-15,-3-1-128 0,-2 2 128 0,-2 0 0 16,-2-2-144-16,-1 5 144 0,-2-2 0 0,0 2-144 15,-3 2 144-15,0-3 0 0,-2 2 0 0,1 2 0 16,-1-1 0-16,-5 2 0 0,-2-2-176 0,-2 2 176 16,-3-3 0-16,1 2 0 0,1-4-128 0,0 2 128 0,-1 3 0 0,4-1 0 15,1 6 0-15,0-3 0 0,-3-4 0 0,-2 3 0 16,-3 0 0-16,1 0 0 0,0 2 0 16,2 2 0-16,0 2 0 0,4 2 0 0,-2-2 0 0,-1 0 0 15,-2-2-128-15,-3 2 128 0,-4-1 0 0,2 1 0 16,1 1 0-16,-1 0 0 0,3 0 0 0,-1 3 0 15,0 1 0-15,-3-1 0 0,-4 0 0 0,-2 1 0 16,0 0-128-16,-1 1 128 0,1 0 0 0,3-3 0 16,1 1 0-16,-2-1 0 0,-1 3 0 0,-4-2 0 15,0-3 0-15,-1 0 0 0,3 1 0 0,1 0 0 16,0 3 0-16,-3 0 0 0,-5-3 0 0,-1 2 0 16,1-2 0-16,0-1 0 0,3 0 0 0,0 1 0 15,-1 1 0-15,-4-2 0 0,-5-2 0 0,3 1 0 0,0 0 0 0,6-2 0 16,0 2-128-16,0 0 128 0,-4 0 0 0,-3-2-144 15,1 0 144-15,0 2 0 0,8 1 0 0,-3-1 128 16,-1-3-128-16,-2 0 0 0,-7 2-176 0,2-1 176 16,1 1 0-16,3 0 0 0,1 1 0 0,-2 0 0 15,-6-2 0-15,0 1 0 0,1 1 0 0,0-1 0 16,2 0 0-16,-1-1 0 0,-5 1 0 0,2 0 0 16,1-1 0-16,0 0 0 0,-1 7 0 0,-2-2 0 15,-4 0 0-15,0-2 0 0,-2-2-128 0,1 5 128 16,0 3 0-16,-3 3 0 0,-4-4 0 0,0 2 0 15,1-2 0-15,0-2 0 0,2 5 0 0,-2 0 0 16,-3-6 0-16,3 1 0 0,2 1 0 0,-2-2 0 16,-2 3 0-16,0-2 0 0,1-3 0 0,1 1 0 0,1 3 0 15,-2 1 0-15,-3 0 0 0,0-2 0 0,-1-2 0 16,2 1 0-16,0 2 0 0,0 3 0 0,-2-2 0 0,3 1 0 16,4 2 0-16,-2-5 0 0,-1 3 0 0,2 1 0 15,-1 0 0-15,3-2 0 0,3 0 0 16,-2-1 0-16,-5-2 0 0,4 2 0 0,1 0 0 0,2 0 0 15,0-3 0-15,-2 3 0 0,-3-3 0 0,2 1 0 16,1 0 0-16,3-1 0 0,1-1 0 0,-3 1 0 16,-2 2 0-16,1 2 0 0,1-3 128 0,3 1-128 15,3 2 144-15,1 0-144 0,-1-2 0 0,1 0 0 16,0 0 0-16,2 1-160 0,2 0 160 0,-2-1 0 16,-3 0 0-16,0-2-128 0,5 1 128 0,1-1-128 15,1 1 128-15,-2 0-128 0,-2-1 128 0,1-1 0 0,0-1 0 16,5 1-128-16,-3 0 128 0,2 0 0 0,-1 0 0 15,2-2 0-15,-2 1 0 0,4 0 0 0,1-2 0 0,3 3 0 16,2-1 0-16,-2 0 0 0,1-1 0 0,-1 1 0 16,-4-1 0-16,4 2 128 0,2 0-128 0,-1 0 128 15,2 0-128-15,-2 2 0 0,-1-2-176 0,1 0 176 16,1 0 0-16,2 0 0 0,1 0 0 0,-1 0 0 16,1 0 0-16,-2 0 0 0,0-4 0 0,0 3 0 15,-1 0 0-15,3 0 0 0,0-1 0 0,1 1 0 16,0 0 0-16,-2-1 0 0,-3 2 0 0,-1 0 0 15,-2 0 0-15,3 0 0 0,3 0 0 0,-2 3 0 16,-1 1 0-16,-1-3 0 0,-1 0 192 0,1 3-192 16,-1 0 0-16,5-1 0 0,4 2-160 0,-4-2 160 15,-1 1 0-15,-2-1 0 0,2-2 144 0,0-1-16 0,-2 3-128 16,6-1-128-16,5 1 128 0,-2-1-192 0,-3-2 192 16,-1 0 0-16,0-1 0 0,3 0 0 0,1-1 0 0,1 1 0 15,1 0 128-15,-1 2-128 0,1-3 0 0,1 0 128 16,-1 1-128-16,2 1 0 0,0-1 0 0,1-1 0 15,3 2 0-15,2 2 0 0,3-1 0 0,1 0-128 16,0 1 128-16,0 0-128 0,-4 1 128 0,4-1 0 16,0 2 0-16,2-1 0 0,-1-2 0 0,4 1 0 15,-1 1 128-15,4 1-128 0,1 1 0 0,1-1 0 16,-1-2 0-16,1 2-128 0,0 2 128 0,-1-1 0 16,-3-2 0-16,2 2 0 0,1 1 0 0,1-1 0 15,0 3 0-15,0 2 0 0,1-1 0 0,2 3 0 16,0 0 0-16,1 0 0 0,2 0 0 0,-1 2 0 15,3-1 0-15,-3 0 0 0,-1 0 0 0,2 1 0 0,0-4 0 0,1 2 0 16,2 1 0-16,3-1 0 0,0 0 0 0,1 2-128 16,0 2 128-16,0-2 0 0,2 1 0 0,0 1 0 15,-1 1 0-15,2 1 0 0,1 1 0 0,-1 0 0 16,2-1 0-16,1-1 0 0,1 4 0 0,-1-2 0 16,0 0 0-16,3 0 0 0,-3-1 0 0,1-1 0 15,1 1 0-15,1 1 0 0,1 0 0 0,0 0 0 16,-2-1 0-16,1 3 0 0,0-1 0 0,2 0 0 15,0-1 0-15,1 2 0 0,0-1 0 0,1 0 0 16,1 1 0-16,1 2 0 0,-1 2 0 0,3-2 128 16,2 1-128-16,3 1 0 0,-1-2 0 0,2 1 0 15,1 2 0-15,-1-2 128 0,2 1-128 0,3-2 0 16,1-2 0-16,0 2 128 0,-1 2-128 0,-1-3 0 0,3-3 0 0,-1-2 0 16,2 0 0-16,0-1 0 0,-1 2 0 0,0 0 0 15,1-3 0-15,-1-1 128 0,0-2-128 0,2-1 0 16,1-2 0-16,0 1 128 0,2-3-128 0,1 3 128 15,-1-4-128-15,2 2 128 0,0-1-128 0,2-4-160 16,3-1 160-16,1 0-208 16,1-2-1840-16,2-2-352 0,-2 1-80 0</inkml:trace>
  <inkml:trace contextRef="#ctx0" brushRef="#br1" timeOffset="53772.88">26610 10561 12895 0,'-2'-8'1152'0,"2"-5"-928"16,2-1-224-16,2 3 0 0,-1-3-176 0,2 1-80 15,-1-3 0-15,1 4-16 0,2 1 272 0,-1 3 0 0,-1-2 128 0,1 2-128 16,1-2 512-16,-2 4 16 16,-5 6 0-16,5-9 0 0,-1 4 208 0,-4 5 32 0,0 0 16 0,0 0 0 15,0 0 144-15,0 0 32 0,7-8 0 0,-7 8 0 16,0 0-160-16,8-2-32 0,-8 2 0 0,10 0 0 16,0-2-192-16,2 4-64 0,-1 3 0 0,5 0 0 15,-1 0 0-15,3 5-16 0,1-1 0 0,1 4 0 16,0 3-112-16,7 1 0 0,0-2-16 0,1 5 0 15,-3 2-112-15,2 5-32 0,-1 2 0 0,2 4 0 16,-2 4-32-16,-3 2 0 0,-4 3 0 0,-3 0 0 16,-2-1 128-16,-1 3 32 0,-5-2 0 0,-2 1 0 15,-1 2 0-15,-1-4 0 0,-4 2 0 0,-1-1 0 16,-3-2-32-16,-3 5-16 0,-1-3 0 0,-3 0 0 16,0-1-80-16,0-2-16 0,-3-2 0 0,0-2 0 15,-2-2 0-15,0-1 0 0,-2-3 0 0,0 2 0 0,0-4-16 0,2-1 0 16,1 0 0-16,-2-1 0 0,-1-3-16 0,-1 1-16 15,0-3 0-15,0-2 0 0,1-2-16 0,-2 1 0 16,-3-2 0-16,-2 0 0 0,-3-1-144 0,-2-2 160 16,1-2-160-16,-5-1 160 0,0-3-32 0,1-3-128 15,-2-3 192-15,2 0-64 0,3 0-128 0,4 0 160 16,5 0-160-16,2 0 160 0,0-2-160 0,3 2 0 16,7-1 0-16,9 1 0 0,-7 1 0 0,7-1 0 15,0 0 0-15,0 0 0 0,0 0-144 0,0 0 144 16,0 0-192-16,14 2 192 0,0-2-160 0,1 0 160 15,0-3-128-15,4-1 128 0,5-2 0 0,1 0 0 16,3-4 0-16,3 1-128 0,1-5 128 0,2 0 0 0,-1-2 0 16,3 2 0-16,0-1 0 0,-2-3 0 0,-2-2 0 0,2 0 0 15,-1-1 0-15,0 1 0 0,-1 0 0 0,1-1 0 16,1 1 0-16,-2 0 0 0,-3 2 0 0,-1-5 0 16,-1 0 0-16,-3 0 0 0,-2-3 128 0,-2 1-128 15,-2-1 128-15,-4-2-128 0,-4-7 160 0,-1-1-160 16,-1-3 224-16,-3-3-48 0,-2-1-16 0,-1 4 0 15,-4-6-160-15,-3 3 192 0,-2 2-192 0,-3-2 192 16,-6 1-192-16,-1 2 160 0,-6 2-160 0,-2 1 160 16,-1 2-160-16,-3 0 192 0,-6 2-192 0,2 4 192 15,0 0-192-15,-1 4 128 0,-3-2-128 0,0 3 128 16,-1 2-128-16,1-1 0 0,-1 1 0 0,1 3 0 16,0-1 0-16,3 2 0 0,2 3 0 0,3 2 0 15,3-2 0-15,2 3 0 0,5 0 0 0,1 5 0 16,6-1 0-16,3 3 0 0,3 2 0 0,6 2 0 15,0 0 0-15,0 0-176 0,0 0 176 0,0 0-192 0,11 2 32 0,4 4 0 16,2 0 0-16,3-1 0 0,4-2 160 0,3 3-128 16,2 3 128-16,3 5-128 0,2 1 128 0,4 0 0 15,1 3 0-15,1 0-128 0,2 1 128 0,1 5 0 16,2 2 0-16,2 4-128 0,2 3 128 0,-2 3 0 16,-1 2 0-16,-3 1 0 0,-1 2 0 0,-5 1 0 15,-4-3 0-15,-3 1 0 0,-6 0 0 0,-3 3 0 16,-3-2 0-16,-3 1 0 0,-4 1 144 0,-5-2-144 15,-4 3 192-15,-3-2-192 0,-3 0 272 0,-1 0-48 16,-4-2-16-16,-1-2 0 0,-1 0-16 0,-4-2-16 16,-6-3 0-16,0 0 0 0,-6 1-16 0,-1-5 0 0,-1 0 0 0,-7 2 0 15,-2-4-32-15,-1 2-128 0,-5-5 192 0,0 0-64 16,-1-1 0-16,2-3-128 0,1-1 192 0,-1-1-64 16,-3-1-128-16,0-1 160 0,1-3-160 0,1-3 160 15,3 2-160-15,1-6 0 0,3 2 144 0,5-5-144 16,4-1 128-16,4-2-128 0,8-2 128 0,3 0-128 15,4-3 128-15,9 5-128 0,0 0 128 0,0 0-128 16,1-8 0-16,6-1-128 0,4 2 0 0,5 2 0 16,5-4 128-16,5 1-192 0,3-2 192 0,4 2-192 15,2-2 192-15,2 1 0 0,1-2 0 0,2-3 0 16,-2 0 0-16,1-1 0 0,2-2 0 0,0-1 0 16,2-2 0-16,1-3 0 0,6 0 0 0,1 3 0 15,1 1 0-15,-1-3 0 0,-4-2 0 0,-3-1 0 16,-3-2 0-16,-4 0 0 0,-4-2 0 0,-3 1 0 15,-2-5 0-15,-3-1 0 0,-3-1 0 0,0 1 128 0,-3-2-128 16,-2 0 0-16,-5-1 128 0,-1 1-128 0,-4 3 128 16,-2 1-128-16,-2 0 160 0,-3 1-160 0,-4-1 128 0,-2 0-128 15,-5 3 0-15,-3-2 144 0,-5 0-144 0,0 3 192 16,-1-2-192-16,-4 2 192 0,-5 2-192 0,-3-5 0 16,-1 3 0-16,-3-2 0 0,-1 1 0 0,-5 2 0 15,-2-2 0-15,-2 2 0 0,-1-2 0 0,1 5 0 16,2-1 0-16,4 5 0 0,5 2 0 0,4 3 0 15,2 4 0-15,5-2 0 0,2 0 0 0,3 4 0 16,3 0 0-16,2 4 0 0,5 1 0 0,9 4-144 16,-9-3 144-16,9 3 0 0,0 0-192 0,0 0 64 0,0 0 128 0,0 0-208 15,0 0 32-15,13 9 16 16,1 2 0-16,0-1 0 0,2 2 160 0,4 3-208 0,6-1 80 0,2 2 128 16,1 6-192-16,5 1 192 0,6 2-160 15,1 7 160-15,3 5 0 0,-2 5-144 0,-3 1 144 0,-1 4 0 16,-2-1 0-16,-3 5 0 0,-5 5 0 0,-2 0 0 15,-5-1 0-15,-4 4 0 0,-5-1 0 0,-3 0 0 16,-4-1 0-16,0 1 0 0,-3-3 128 0,-4-3-128 16,-3-5 0-16,-2 1 128 0,-3-4-128 0,1-1 0 15,-7-4 144-15,0-2-144 0,-4 1 192 0,-2-1-192 16,-1-3 192-16,-5-2-64 0,-1-1 0 0,-2-5-128 16,-2 4 192-16,-2-6-64 0,-3-3 0 0,-2 3-128 15,3-2 176-15,-2-3-176 0,-2-2 160 0,4-1-160 16,2 1 144-16,0-6-144 0,2-1 128 0,3-1-128 15,3-1 0-15,4-6 0 0,4-3 128 0,1 0-128 16,3-3 0-16,5-4 0 0,2 1 0 0,6-3 0 0,3 2 0 0,4-2 0 16,2 1 0-16,1-4 0 0,3 1-176 0,0 1 48 15,2-1 0-15,2 1 0 0,3 3 128 0,1-5-128 16,0 3 128-16,1-3-128 0,1-2 128 0,3 1 0 16,1-1 0-16,4-1 0 0,2-2 0 0,2-1 0 15,5-2 0-15,4-2-128 0,1 0 128 0,3-4 0 16,1 2 0-16,0-4 0 0,-1 2 0 0,-2-5 0 15,-5-5 0-15,-1 0 0 0,-1-2 0 0,-4-5 0 16,-5-2 0-16,-4-2 0 0,-1-3 0 0,-3 0 128 16,-4-1-128-16,-2 0 128 0,-2 0-128 0,-7 3 128 15,0 1-128-15,-4 1 128 0,-3 0-128 0,-3-1 128 0,-3 3-128 16,-3-1 128-16,-5 1-128 0,-1 1 0 0,-5 5 128 16,-3 0-128-16,-2-1 0 0,0 7 0 0,-5 1 0 0,2 2 0 15,-4 2 0-15,-3 0 0 0,-3 6 0 0,0 1 0 16,-1-2 0-16,1 2 0 0,2 2 0 0,1 4 0 15,6 5 0-15,4 0 0 0,4 5 0 0,4-2 0 16,1 4 0-16,4-1 0 0,3 2 0 0,2 2 0 16,9 0-144-16,0 0 144 0,0 0-160 0,0 0 160 15,0 0-224-15,9 14 48 0,2-3 16 0,2 1 0 16,0 2 32-16,5 0 0 0,4-1 0 0,5 5 0 16,2 2 128-16,3 4-160 0,1-2 160 0,3 3-160 15,-1 3 160-15,1 5-128 0,0 2 128 0,-1 4-128 16,-3 0 128-16,-2 5 0 0,-2 1 0 0,-2 5 0 15,-2 3 0-15,-4-1 0 0,-7 1 0 0,-3 0 0 0,-3 0 0 16,-5 2 0-16,-3 2 128 0,-2-2-128 0,-2-2 128 0,-4-1-128 16,-3-1 160-16,-4-6-160 0,-2-2 160 0,-2-2-160 15,-1-2 160-15,-1 0-160 0,-5-2 192 0,-2 0-48 16,-1 1-16-16,-4-2 0 0,0-3-128 0,-3 0 192 16,-2-3-192-16,-1 0 192 0,1-5-192 0,0 1 160 15,2-2-160-15,1-4 160 0,2-2-160 0,2-2 160 16,2-3-160-16,0-2 160 0,0 1-160 0,1-7 192 15,-1-2-192-15,4-3 192 0,2-2-192 0,2 1 0 16,4-3 0-16,4 2 0 0,1-2 0 0,3-1 0 16,10 5 0-16,0 0 0 0,-4-7-128 0,4 7 128 15,0 0-160-15,0 0 160 0,11-9-192 0,3 2 48 16,2 2 16-16,4-2 0 0,2 4 128 0,3-1-128 0,5 1 128 0,2-4-128 16,-1-1 128-16,6 2 0 0,5-6-144 0,1 1 144 15,3-2 0-15,2-1 0 0,6-2 0 0,0-4 0 16,2-1 0-16,-2-3 0 0,-3 1 0 0,-2 0 0 15,-2-5 0-15,-2 1 0 0,-5-2 0 0,0-3 0 16,-3-2 0-16,-3-2 0 0,-4 0 0 0,-3-5 128 16,-3-6-128-16,-2-1 128 0,-2-3-128 0,-5-1 128 15,-3-2-128-15,-4 1 160 0,-3 3-160 0,-4 7 160 16,-4 1-160-16,-4 1 0 0,-5-1 144 0,-3 4-144 16,-5 3 0-16,-6 0 128 0,-3-3-128 0,-7 0 0 15,-5 1 0-15,-3 2 0 0,-1 2 0 0,-4 2-128 16,-2 2-16-16,-6 2 0 0,-3-3 0 0,-6 4 0 15,0 1 144-15,4 3 0 0,3 3 0 0,6 0-128 16,4 3 128-16,2 2 0 0,3 3 0 0,5 0 0 16,3-2 0-16,5 4 0 0,1 0 0 0,6 4 0 0,5 3 0 0,5 1 0 15,4-1-144-15,10 2 144 0,0 0-176 0,0 0 48 16,0 0 0-16,0 0 0 0,11 7-64 0,5-1-16 16,1 4 0-16,4-2 0 0,3 1 80 0,3-2 128 15,1 5-208-15,2-1 80 0,2 1 128 0,3 3 0 16,2 3 0-16,1 1-128 0,-1 1 128 0,3 6 0 15,2-1 0-15,-4 8 0 0,0 3 0 0,-3 2 0 16,-1 4 0-16,-5 2 0 0,-4 2 0 0,-3 5 0 16,-4 2 0-16,-4 2 0 0,-8-1 0 0,-4 4 0 15,-3-2 128-15,-3 1-128 0,-2 0 0 0,-5 0 144 0,-1-3-144 16,-3-5 0-16,-3 1 176 0,-3-6-176 16,-4 1 160-16,-1-6-160 0,-4-2 192 0,-3-1-48 15,-1-1-16-15,-2-2 0 0,1-1 16 0,-2-5 0 0,-1-1 0 0,-2-3 0 16,1 0-16-16,-2-3 0 0,-2-2 0 0,1-1 0 15,-1-1-128-15,2 0 160 0,2-4-160 0,2-4 160 16,3-1-160-16,8-4 0 0,7 0 0 0,3-3 128 16,2 0-128-16,4 0 0 0,10 0 144 0,0 0-144 15,0 0 0-15,0 0 0 0,0 0 0 0,11-9-128 16,6 2 128-16,5 1-208 0,5-4 80 0,6 1 128 16,4-3-144-16,2 1 144 0,5-2 0 0,0-1 0 15,2-2 0-15,2-1-128 0,1-3 128 0,3 1 0 16,1-3 0-16,4-1 0 0,2-2 0 0,-1 1 0 15,1-3 0-15,-5 3 0 0,-2-4 0 0,-6 3 0 0,-3-7 0 16,-4 0 0-16,-3 0 0 0,-1-3 0 0,-4-5 0 0,-1 1 128 16,-5 1-128-16,-1-5 0 0,-3-2 144 0,-4-1-144 15,-1 2 128-15,-4-1-128 0,-3 3 128 0,-4 2-128 16,-2-6 0-16,-4 4 128 0,-4-3-128 0,-6 4 160 16,-3-1-160-16,-3-3 160 0,-8 3-160 0,-3-2 0 15,-5 2 144-15,-3 2-144 0,-3-3 0 0,-1 5 0 16,-3 2 0-16,-3 3 0 0,-3 3 0 0,-1 1 0 15,-4 4 0-15,1 1 0 0,-1 3 0 0,6 3 0 16,5 3 0-16,1 3 0 0,1 1 0 0,6 4 0 16,2 0 0-16,3 4 0 0,4 2 0 0,2 1-160 15,3 1 160-15,5 2 0 0,3 3-144 0,3-1 144 0,2 3 0 16,8-8-144-16,0 0 144 0,-2 13-208 16,4 1 80-16,6-2 128 0,2-2-240 0,4 4 80 0,5 0 16 15,3 3 0-15,1 2 144 0,3 1-208 0,5 1 80 0,3 3 128 16,3 4-160-16,4 4 160 0,2-1 0 0,1 7-144 15,1 2 144-15,-2 4 0 0,-4 6 0 0,-2 2 0 16,-1-1 0-16,-7 1 0 0,-2 0 0 0,-8 1 0 16,-4 3 0-16,-2 2 0 0,-5-1 0 0,-5 1 0 15,-3-2 0-15,-2-1 0 0,-3-2 128 0,-2-4-128 16,-4-2 128-16,-3-3-128 0,-4 1 128 0,-1-6-128 16,-6-1 160-16,-3-1-32 0,-2-1-128 0,-1-1 192 15,-4-1-64-15,-2-2 0 0,1 0-128 0,0-5 192 16,0 2-192-16,2-5 144 0,2 0-144 0,1-2 128 15,-3-3-128-15,3 0 0 0,-1-4 0 0,1-5 128 16,2 1-128-16,2-6 0 0,2 1 0 0,2-3 0 16,4-3 0-16,4-2 0 0,2-3 0 0,4 1 0 15,4-1 0-15,5 5 0 0,-1-10-192 0,5 1 192 0,2-2-256 0,6 1 80 16,2-3 16-16,5-4 0 0,3 2 160 0,5-4-160 16,2-1 160-16,2-3-160 0,-1-1 160 0,7 1 0 15,4 0 0-15,1-5 0 0,1 1 0 0,4-3-128 16,3-2 128-16,1 0 0 0,-1 2 0 0,1-3 0 15,-4-3 0-15,-4-1 0 0,-4-2 0 0,-5-4 0 16,-1-2 0-16,-5-3 0 0,-5-3 0 0,0-4 0 16,-4-3 128-16,-4 1-128 0,-4 3 144 0,-3 1-144 15,-5-1 192-15,-3 5-192 0,-4 2 160 0,-4 5-160 16,-2-1 128-16,0 2-128 0,-3 3 144 0,-5 2-144 16,-2 3 160-16,-3 1-160 0,-1 3 128 0,-1 0-128 15,-5 4 0-15,-1 0 144 0,-4 4-144 0,-2 2 0 0,-1 1 0 0,1 1 0 16,-1 2 0-16,1 2 0 0,1 1 0 0,0 0 0 15,4 2 0-15,3-1 0 0,0 4 0 0,3-2 0 16,5 3 0-16,2-1 0 0,2 1 0 0,3 3 0 16,3 0-144-16,11 3 144 0,-9-2 0 0,9 2 0 15,0 0-176-15,0 0 176 0,0 0-160 0,-3 12 160 16,3 2-208-16,4 3 48 0,1 2 16 0,5 2 0 16,2 6 144-16,-1 2-208 0,6 6 80 0,0 7 128 15,6 0-128-15,0 8 128 0,-1 4 0 0,5 3 0 16,2 7 0-16,1-1 0 0,-1 3 0 0,-1 0 0 15,-1 0 0-15,-3 4 0 0,-2 3 0 0,-6-3 0 16,-2-3 0-16,-2-2 0 0,-8-5 0 0,-3-7 0 16,-4-1 0-16,-4-2 0 0,-5-6 0 0,-3-2 0 0,-4-3 176 0,-4-4-48 15,-4-5-128-15,-3 1 192 16,-4 1-32-16,-2-7-16 0,4 0 0 0,-1-3 0 0,-1-3-16 0,0-1-128 16,-2-4 192-16,-1-4-64 0,-4 1-128 0,-2-5 0 15,-5-3 0-15,0-1 128 0,-1-2-128 0,4-2 128 16,4-1-128-16,3-1 128 0,1 1-128 0,8-1 0 15,6-2 0-15,5 2 0 0,4 0 0 0,5 2 0 16,9 2-144-16,0 0 144 0,0 0-128 0,0 0 128 16,0 0-192-16,15-6 192 0,3 0-240 0,4 5 64 15,4-3 16-15,6-2 0 0,5 1 160 0,4 1 0 16,5-1 0-16,1-4-128 0,0 0 128 0,0-5 0 16,-3-2 0-16,-1-2 0 0,-1-1 0 0,-1-1 0 15,3-5 0-15,3 1 0 0,-2-1 0 0,2-4 0 0,0-3 0 0,-1-3 0 16,-2-1 0-16,-2-4 0 0,-2-2 0 0,-6-4 0 15,-5-6 128-15,-2 2-128 0,-3-1 128 0,-4 1-128 16,-2-2 128-16,0-1-128 0,-5-1 128 0,-4 3-128 16,-3 6 128-16,-4 0-128 0,-4 1 128 0,-4-1-128 15,-3-2 128-15,-4 3-128 0,-2-5 128 0,-3 2-128 16,-2 2 0-16,-3 0 0 0,-4 6 0 0,-2 1 128 16,-4-1-128-16,-4 5 0 0,-4 4 0 0,-2 4 0 15,2 3 0-15,1 4 0 0,0 3 0 0,-1 0-128 16,1 2 128-16,4 4 0 0,4 1 0 0,3 4 0 15,0-1 0-15,5 3-128 0,1 2 128 0,6 1 0 16,0 0-128-16,1 1 128 0,5-1-128 0,11 0 128 16,0 0-144-16,-5 9 144 0,5-9-160 0,0 12 160 15,2 0-224-15,3 4 48 0,3-2 16 0,2-2 0 0,3 1 160 0,4 2-208 16,-1 4 80-16,2 2 128 0,1 0-176 0,3 6 176 16,2 1-128-16,1 3 128 0,3 2-128 0,4 2 128 15,3 6-128-15,2 3 128 0,1-2 0 0,-1 7 0 16,0 1 0-16,-3-1-128 0,-2-1 128 0,-4 3 0 15,-2-4 0-15,-6 1 0 0,-4 2 0 0,-3-3 0 16,-4-1 0-16,-4-1 0 0,-2-4 0 0,-6 0 128 16,-4-3-128-16,-2-1 128 0,-3-4-128 0,-2 0 176 15,-5-1-176-15,-4-1 192 0,-5-3-48 0,-2 3 0 16,-3 1 0-16,-3-3 0 0,-3 0-144 0,1 3 192 16,-1-4-192-16,0 1 192 0,1 4-192 0,-1-5 0 15,-2 0 144-15,-1-3-144 0,-3 2 0 0,1-4 0 16,-3-1 0-16,4-5 128 0,2-1-128 0,3-1 0 0,5 0 0 0,4-3 0 15,3-6 0-15,7-1 0 0,4-2 0 0,2-3 0 16,3-3-160-16,4 0 0 0,1-3 0 0,2-4 0 16,2 2 160-16,3-2-208 0,2 1 80 0,5-3 128 15,2 0-208-15,5 1 80 0,0-3 128 0,5-3-208 16,3 2 208-16,2-3-176 0,5 2 176 0,2-2-160 16,3 0 160-16,0-1 0 0,0-1 0 0,2-2-128 15,-1-3 128-15,0-1 0 0,-2-3 0 0,4-2-128 16,0-3 128-16,3-5 0 0,2-1 0 0,3-2 0 15,-1-2 0-15,-1-4 0 0,-3-6 0 0,-5-2 0 16,-4-5 0-16,-3 3 128 0,-2-5-128 0,-6 9 0 16,-8 2 0-16,-4 3 144 0,-4 0-144 0,-2 2 0 15,-4 4 160-15,-3 1-160 0,-3 0 128 0,-4 4-128 0,-5 1 128 16,-3 1-128-16,-2 3 128 0,-3 1-128 16,-4 3 0-16,-2-3 0 0,-4 2 128 0,-2 3-128 0,-2-1 0 15,2 5 0-15,1 3 0 0,-2 0 0 0,-2-1 0 0,4 5 0 16,2 0 0-16,1 1 0 0,3 1 0 0,2 5 0 15,0-1 0-15,5 4 0 0,1-2 0 0,6 3 0 16,3 1-128-16,1 0 128 0,4-1 0 0,6 5 0 16,0 0 0-16,0 0 0 0,0 0-192 0,0 0 192 15,0 0-160-15,0 0 160 0,0 0-176 0,7 9 176 16,2-1-192-16,0 5 192 0,4 3-160 0,2 2 160 16,3 1-128-16,2 4 128 0,3 2-128 0,2 1 128 15,7 4-128-15,1 1 128 0,3 3 0 0,4 7 0 0,6-1 0 0,4 4-128 16,-1 3 128-16,2 0 0 0,-3-3 0 0,-2 4 0 15,-6 2 0-15,-5-4 0 0,-4 1 0 0,-2-3 0 16,-2 1 0-16,-6-3 0 0,-5 0 0 0,-5 1 0 16,-2-4 0-16,-5-1 176 0,-4-1-176 0,-2-2 192 15,-3-2 96-15,-5 0 32 0,-6-5 0 0,-5 1 0 16,-2 1 0-16,-2-2 0 0,-5 2 0 0,-6-1 0 16,-3-2-64-16,-6 2-16 0,-7-3 0 0,-3 4 0 15,-1-5-64-15,4 3-16 0,5-4 0 0,4 2 0 16,4-3-32-16,3-3-128 0,4-1 192 0,5-3-64 15,5 1-128-15,5-8 0 0,6-1 0 0,11-8 0 16,0 0-1216-16,0 0-208 0,0 0-48 0,10-11-10608 16,8-5-2112-16</inkml:trace>
  <inkml:trace contextRef="#ctx0" brushRef="#br1" timeOffset="54439.43">27421 11288 10127 0,'-7'-12'896'0,"4"0"-704"0,-3-2-192 0,0-2 0 16,-2 4-192-16,0 1-80 0,-3 0-16 0</inkml:trace>
  <inkml:trace contextRef="#ctx0" brushRef="#br1" timeOffset="56775.16">26896 10929 11679 0,'-22'-20'512'0,"7"6"128"0,-3 0-512 16,0-1-128-16,2-2 0 0,2-1 0 0,2-1 1152 0,5-1 224 0,2 0 32 0,2-1 16 16,1 2-528-16,2 0-96 0,2 1-32 0,1 2 0 0,-2-2-512 0,1 2-128 15,0-1 0-15,2 4-128 0,-2 2 240 0,2-3-64 16,1-3-16-16,0 1 0 0,-2 2 256 15,-1 2 48-15,-2-2 16 0,0-1 0 0,0-1 112 0,0 0 32 16,0 0 0-16,1-2 0 0,-2-1-48 0,1 1 0 16,-2 0 0-16,2 3 0 0,0 4-192 0,2-3-64 15,1 1 0-15,-1 3 0 0,1-2-112 0,-3 12-16 16,5-10-16-16,0 3 0 0,0-1-176 0,1-1 192 16,-6 9-192-16,8-2 192 0,-8 2-192 0,10-4 192 15,-10 4-192-15,12-1 192 0,-12 1-192 0,12 5 0 16,0 1 144-16,-1 4-144 0,1 0 128 0,-1 3-128 15,-1 1 128-15,3 6-128 0,1 5 192 0,-1 4-48 16,-2 3 0-16,1-1 0 0,-1 0 48 0,-1 7 16 0,-1 6 0 0,-3 5 0 16,-2 0 48-16,-1 3 16 0,-5-1 0 0,0 1 0 15,-3 2-48-15,-3-2-16 0,1 0 0 0,-4 0 0 16,-4 1-80-16,0 1 0 0,0 1-128 0,-3-3 192 16,0 0-48-16,-2-3-16 0,2 0 0 0,0-2 0 15,3-4 16-15,0 0 0 0,1-4 0 0,1-2 0 16,-1 0-144-16,4-1 160 0,0-2-160 0,-1-1 160 15,1 0 0-15,0-5 0 0,-1-1 0 0,-2-4 0 16,0-5 48-16,-3-1 16 0,-2-1 0 0,0-5 0 16,-1 2 96-16,-1-1 0 0,-1-6 16 0,1-3 0 15,0 5-48-15,1-5-16 0,1-2 0 0,4-1 0 16,2 0-48-16,4-1-16 0,-1-1 0 0,9 2 0 16,-11-6 32-16,11 6 0 0,-5-6 0 0,5 6 0 15,-1-9-112-15,4-3 0 0,3-2-128 0,2 0 192 0,-1 3-192 0,6-3 0 16,1-3 0-16,8-2 0 0,2-2 0 0,1-4 0 15,6 3 0-15,0 0 0 0,2-7 0 0,-1 3 0 16,-3-3 0-16,2 2 0 0,-1-3 0 0,0-1 0 16,-2 0 0-16,-3-4 0 0,-1 0 0 0,0-2 0 15,1-5 0-15,-3 0 0 0,-1-5 0 0,-2 0 0 16,0-5 0-16,0 0 0 0,-2 0 144 0,-2-2-144 16,-4 2 128-16,-3 1-128 0,-3 2 128 0,-5 3-128 15,-4-2 0-15,-5 6 128 0,-1-2-128 0,-5 6 0 16,-3 1 0-16,-2 6 128 0,-2 3-128 0,-3 1 0 15,-3 4 0-15,-3 3 0 0,1 2 0 0,-2 1 0 16,-2 2 0-16,0 0 0 0,3 0 0 0,-1 2 0 16,-1 0 0-16,4 6 0 0,2-2 0 0,3 4 0 0,1-3 0 15,5 4 0-15,4 0-144 0,3 4 144 0,1 0 0 0,10 0 0 16,0 0-176-16,0 0 176 0,0 0-160 0,0 0 160 16,0 0-192-16,6 12 48 0,-6-12 16 0,14 13 0 15,1 2 0-15,5-1 0 0,1-3 0 0,2 2 0 16,2 5 128-16,1 2-160 0,-2 4 160 0,1-1-160 15,1 3 160-15,-1 4 0 0,4 3 0 0,-2 5 0 16,-2 3 0-16,1 3 0 0,0 0 0 0,-3 3 0 16,-4 5 0-16,-1-1 0 0,-3-3 0 0,-2 3 0 15,-4 3 0-15,-4 0 0 0,-5-1 0 0,-1-3 0 16,-7-1 0-16,1-3 0 0,-2-1 0 0,-3-5 0 16,-6 0 0-16,-3-5 0 0,-1 0 128 0,1-2-128 0,-2-2 192 15,-1 0-48-15,-2-3 0 0,1 2 0 16,1-3 0-16,1 1 0 0,0-1 0 0,0-2 0 15,0-3-144-15,-1-2 128 0,0 0-128 0,0-2 128 0,1-1-128 0,1-3 0 16,2-2 0-16,2-3 128 0,3 1-128 0,5-6 160 16,-1 0-160-16,11-4 160 0,0 0-160 0,0 0 160 15,0 0-160-15,0 0 160 0,0 0-160 0,-1-8 128 16,1 8-128-16,8-15 128 0,3 2-128 0,4-2 0 16,5-1 0-16,4-2 0 0,2 3 0 0,2-4 0 15,3-4 0-15,-1 0 0 0,1 1 0 0,1-3 0 16,-1-1 0-16,1-3 0 0,0 0 0 0,-2-3 0 15,0-1 0-15,-2-1 0 0,0-2 0 0,1-3 0 16,1-8 0-16,2-2 128 0,0-6-128 0,0-5 128 0,-1-6-128 16,-1 2 128-16,-1-2-128 0,-5 2 160 0,-4 0-160 0,-7 6 160 15,-3 1-160-15,-3 5 0 0,-5 1 0 0,-2 7 128 16,-2 6-128-16,-3 2 0 0,-2 2 0 0,-2 3 0 16,-3 5 0-16,-2 4 0 0,-4 2 128 0,0 1-128 15,-2-1 0-15,-1 4 0 0,-1 2 0 0,0 1 0 16,2-1 0-16,2 5 0 0,1 4 0 0,3 0 0 15,2 3 0-15,1 0-144 0,11 2 144 0,-9 3 0 16,9-3-192-16,-6 11 192 0,2 5-192 0,3 0 192 16,1 3-192-16,1 2 64 0,3 1 128 0,2 5-208 15,2-1 208-15,1 5 0 0,1 5 0 0,2 3-144 16,0 2 144-16,2 5 0 0,-2 2 0 0,4 0-128 16,0 4 128-16,-2-1 0 0,-7-1 0 0,3 2 0 15,0 4 0-15,-1 1 0 0,-2 5 0 0,-2-2 0 16,-1-4 0-16,-3-3 0 0,-4 0 0 0,0-5 0 0,-5-6 0 0,-2 0 128 15,-4-2-128-15,-3 0 0 0,-3-2 208 16,-2 0-16-16,-2-2-16 0,0-3 0 0,0-1-176 16,-2-3 0-16,-2 0 0 0,0 2 128 0,1-7 16 0,-1 0 0 15,0 0 0-15,2-5 0 0,1 0-144 0,-1-2 0 16,1-3 144-16,1-3-144 0,1 2 0 0,3-6 144 16,0 1-144-16,4-4 0 0,2 1 144 0,3-3-144 15,2-2 0-15,9 0 144 0,0 0 48 0,0 0 0 16,0 0 0-16,-2-10 0 0,5-2-192 0,3-1 0 15,3 1-160-15,5-3 160 0,4 0 0 0,1-2 0 16,1-2 0-16,2 0 0 0,1 0 0 0,1-1 0 16,0-4-128-16,2 0 128 0,2-1 0 0,1-1 0 0,1 0 0 15,1-4 0-15,-1-2 0 0,3 0 0 0,2 0 0 0,-1-2 0 16,2-1 0-16,-3-1 0 0,-2-3 0 0,-1-5 0 16,-2 0 0-16,-3-7 0 0,-2-5 160 0,0 0-160 15,0 1 0-15,-8 3 0 0,-4 3 128 0,-3 3-128 16,-2 2 0-16,-3 3 0 0,-4-1 0 0,-2 5 0 15,-2 3 0-15,-3 1 0 0,-3 0 0 0,-3-3 0 16,-4 2 0-16,-1 2 0 0,-1-1 0 0,-4 1 0 16,-3 2 0-16,-2 0 0 0,-3 4-192 0,-1 3 192 15,-2 1-176-15,4 4 176 0,0 3-128 0,2 1 128 16,-2 0 0-16,5 0-128 0,2-1 128 0,1 5 0 16,2 3 0-16,4 4-160 0,0-4 160 0,4 2 0 15,4 0-128-15,9 5 128 0,-7-4 0 0,7 4 0 16,0 0-176-16,0 0 176 0,0 0-160 0,0 0 160 15,0 0-240-15,0 0 48 0,11 5 16 0,1 0 0 16,-1 4 176-16,2-1-128 0,1 2 128 0,1 0-128 0,2 3 128 16,0 4-128-16,2 0 128 0,1 2-128 0,-1 3 128 0,1 9 0 15,3 3 0-15,1 5-128 0,0 7 128 0,2 2 0 16,-2 3 0-16,1 5-128 0,1 4 128 0,-5-4 0 16,-2-4 0-16,-4 4-128 0,-2 1 128 0,-4 5 0 15,-3 3 0-15,-3-1 0 0,-3-6 0 0,-3 1 0 16,-3-6 0-16,-2-3 0 0,-2-2 0 0,-4-4 128 15,-3 1-128-15,-3-4 0 0,0-5 0 0,-1 0 144 16,-4 0-144-16,0-2 0 0,-2-2 240 0,2-3-64 16,-1 0-16-16,0-1 0 0,-2-2-160 0,0-5 192 15,2-1-192-15,1 1 192 0,1-5-192 0,1 0 192 0,1-2-192 16,2-6 192-16,5 0-192 0,-1-5 160 0,2-3-160 16,3-2 160-16,2 0-32 0,4-5-128 0,-1-1 192 0,3-4-64 15,2 1-128-15,1-3 192 0,2 0-192 0,3-2 192 16,1 0-192-16,1-1 0 0,3 3 0 0,2 0 0 15,1-1 0-15,2 1 0 0,1-1-160 0,3 0 160 16,2 1 0-16,0-3-144 0,1-2 144 0,7 0 0 16,0 0 0-16,2-4 0 0,-1-1 0 0,5-4 0 15,3-4 0-15,3-1 0 0,-2 0 0 0,2-4 0 16,-1-2 0-16,2-8 0 0,-2-4 0 0,-2-4 0 16,-3-2 0-16,-2-8 0 0,-2-1 0 0,-4 0 0 15,-4 1 0-15,-3 6 0 0,-4 1 0 0,-3 6 128 16,-3 4-128-16,-6 6 0 0,-4 4 0 0,-4 2 128 0,-5 1-128 0,0 4 0 15,-2 2 0-15,-6 5 0 0,-5 0 0 16,-3 1 0-16,0 4 0 0,-2 1 0 0,-2 1 0 16,2 7-160-16,2 1 160 0,1 3 0 0,2-4-144 0,2 2 144 15,1 4 0-15,1-1-144 0,4 4 144 0,1 0 0 16,1-2-144-16,3 2 144 0,9 1 0 0,0 0-176 16,0 0 176-16,-5 10-128 0,5-10 128 0,0 10-192 15,3 3 192-15,5 2-192 0,-2-2 192 0,6 3-208 16,2 4 80-16,-1 1 128 0,1 1-192 0,3 2 192 15,4 4-160-15,0 6 160 0,1 6-128 0,1 0 128 16,1 5 0-16,-2 0-144 0,0 3 144 0,-1 0 0 16,-3 3 0-16,-3 3 0 0,-5 6 0 0,-4-3 0 15,-3 0 0-15,-6-1 0 0,-4-1 0 0,-3-3 0 16,-4-4 0-16,-3 1 0 0,-2-7 0 0,-4 0 0 0,-4 0 0 0,-2-4 0 16,1-1 256-16,-4-3-32 0,-2 0 0 15,-1-5 0-15,-2-1 80 0,-1 0 16 0,-2-3 0 0,5-3 0 16,3 1-192-16,1-1-128 0,-1-3 192 0,4-1-192 15,3 0 0-15,5-6 0 0,8 1 0 0,3-3 0 32,9-10-1296-32,0 0-272 0,0 0-48 0,12 0-10272 0,3-7-2048 0</inkml:trace>
  <inkml:trace contextRef="#ctx0" brushRef="#br2" timeOffset="66665.71">9959 15904 11055 0,'0'0'976'0,"0"0"-784"0,-1-9-192 0,1 0 0 15,0 9 1280-15,0 0 192 0,0 0 64 0,5-7 0 16,-2-2-608-16,-3 9-112 0,0 0-32 0,0 0 0 15,3-6-416-15,-3 6-96 0,0 0-16 0,0 0 0 16,0 0-64-16,0 0 0 0,0 0-16 0,0 0 0 16,0 0 144-16,0 0 16 0,0 0 16 0,0 0 0 15,0 0-16-15,0 0 0 0,0 0 0 0,0 0 0 16,0 0 0-16,-6 6 0 0,-3 2 0 0,-1-2 0 16,0 2 16-16,-2 2 0 0,-2 2 0 0,-3 1 0 0,-4 1 80 0,-2 3 16 15,1 0 0-15,-4 3 0 0,1 0-16 0,-3 5 0 16,0 2 0-16,-3 1 0 0,1-4-144 15,-1 5-32-15,5 1 0 0,-4 1 0 0,0 2-64 0,-5 2-32 16,-1 0 0-16,-4 2 0 0,5 3-160 0,-1-1 0 16,-1 0 144-16,2 2-144 0,-1-3 0 0,3 2 0 15,-3-1 0-15,6 2 0 0,-2-3 0 0,3 0 128 16,1 4-128-16,-1-1 0 0,-1-3 0 0,0 0 0 16,-2 1 0-16,0-2 128 0,2-1-128 0,-1-1 176 15,1 0-176-15,1-2 192 0,1-2 0 0,1-1 16 16,0 1 0-16,2 0 0 0,2-7 48 0,3 3 0 15,2-3 0-15,1 1 0 0,1 2-32 0,2-5 0 16,1-3 0-16,3 0 0 0,2 0-96 0,1-1-128 0,3-1 176 16,-1 0-176-16,2-3 208 0,2 2-64 0,0 0-16 0,-1-2 0 15,0-2-128-15,2 2 160 0,4 2-160 0,-2-1 160 16,1-4-160-16,-1 1 0 0,2 0 0 0,1-3 128 16,1 3-128-16,1-3 0 0,-1 1 0 0,3 1 0 15,1-3 0-15,-1 3 0 0,-2-3 128 0,1 3-128 16,1-3 0-16,3 2 0 0,0-1 144 0,1 1-144 15,1-3 0-15,1 0 144 0,1 0-144 0,0 2 0 16,2 1 176-16,2 1-176 0,2-3 160 0,0 2-160 16,-2-2 144-16,2 2-144 0,2-3 128 0,0 4-128 15,0-4 128-15,1 6-128 0,1-3 128 0,0 0-128 16,1-1 128-16,2 0-128 0,1-4 128 0,1 3-128 0,1-3 160 16,3-1-160-16,0-1 192 0,1 3-192 0,-1-3 176 0,2 1-176 15,0 0 160-15,1 0-160 0,2 2 128 16,0-5-128-16,-3 2 0 0,0-2 144 0,0-1-144 0,-2 0 0 15,-2 0 0-15,3 0 128 0,2 0-128 0,2-1 0 16,0 0 144-16,4-1-144 0,-1 2 0 0,0-2 128 16,0 1-128-16,0-3 0 0,1 1 0 0,-1 2 128 15,0-2-128-15,0 2 0 0,2 0 0 0,2 1 0 16,2 0 0-16,0 0 128 0,0 0-128 0,2 0 0 16,0-1 0-16,0 1 0 0,-2-2 0 0,3 1 0 15,1-1 0-15,1-2 0 0,6 2 0 0,-3 1 0 16,0-1 0-16,-1-1 128 0,-2 2-128 0,0 0 0 15,1-2 0-15,2 2 0 0,2-3 0 0,0 3 0 16,2-1 0-16,-1 2 128 0,0 0-128 0,-2 0 0 0,1-1 0 0,1 0 0 16,-1 0 0-16,5-1 0 0,2 1 0 15,0 1 128-15,-2 3-128 0,-1-1 0 0,-1-2 0 0,0 1 0 16,-4 1 0-16,3-4 0 0,1 1 0 0,2 1 0 16,-1 0 0-16,-2 3 0 0,-2 2 0 0,-2-3 0 15,3 0 0-15,0-1 0 0,1-1 0 0,1 2 0 16,1 1 0-16,2-1 0 0,-2 0 0 0,-1 0 0 15,0-2 0-15,0 2 0 0,1-2 0 0,1 1 0 16,4 1 0-16,-3 0 128 0,-3-2-128 0,0 0 0 16,1 0 0-16,0 1 0 0,1 0 0 0,2 0 128 15,1-1-128-15,1 2 144 0,3-2-144 0,-3 0 160 16,0 0-160-16,0 0 0 0,4 0 0 0,-1 0 128 16,1 1-128-16,-1-1 0 0,-3-1 0 0,2 1 0 15,0 0 0-15,3 1 0 0,0 0 0 0,0 0 0 0,1 3 0 0,0-2 128 16,0-2-128-16,-2 2 0 15,1-1 0-15,2 3 0 0,0-1 128 0,-2-1-128 0,1 2 0 0,0-1 0 16,-1-1 0-16,2-1 128 0,3 2-128 0,-1 1 0 16,0 1 0-16,-2-1 0 0,-2-3 0 0,1 0 0 15,-1 3 144-15,0 0-144 0,4 1 0 0,-1-1 0 16,-1-2 0-16,0 1 0 0,0 2 0 0,0 1 0 16,1-1 0-16,2 0 128 0,-1 2-128 0,2-3 0 15,-4-2 0-15,1 2 0 0,2 1 0 0,2 0 0 16,3-2 0-16,-2-1 0 0,-2 1 0 0,0-2 0 15,-1 0 0-15,2 3 0 0,1 0 0 0,1-3 0 16,-2-1 0-16,2-1 128 0,-1 0-128 0,2 1 0 16,0 0 0-16,0 0 0 0,-2-3 0 0,3 2 128 15,-4-2-128-15,3 6 128 0,0-3-128 0,2-3 192 0,1 0-64 0,1 1 0 16,-3 1-128-16,1 1 144 0,0 0-144 0,3-1 160 16,-2-1-160-16,-1 1 0 0,-1-1 0 0,0-1 0 15,-1-1 0-15,4 3 0 0,0-2 128 0,-3 1-128 16,0 2 0-16,-3-1 0 0,-1-4 0 0,3 3 0 15,0 0 0-15,-1 0 0 0,-2-1 0 0,-1-1 0 16,-2 1 128-16,2 1-128 0,2-2 0 0,0 1 128 16,-4 0 0-16,4 0-128 0,1 2 192 0,-1-2-64 15,3 2-128-15,-1 0 160 0,-2-3-160 0,-1 3 160 16,0-2-160-16,3 1 0 0,-2 0 0 0,2 0 128 16,-2-1-128-16,-2-1 0 0,-3-1 0 0,2 0 0 15,-2-2 0-15,-1 1 0 0,4 3 128 0,-4-1-128 16,-4-4 0-16,0 3 0 0,-2 3 0 0,2-7 0 0,1 1 128 15,2 3-128-15,-3 0 0 0,1 0 128 0,-6 0-128 0,1 0 0 16,-1-2 0-16,5 2 0 0,0-5 0 0,2 2 0 16,-2 3 0-16,-4-2 0 0,-4 2 0 0,2-2 0 15,1-2 0-15,2 3 0 0,2-2 0 0,0 2 0 16,-3 0 0-16,-3-3 128 0,-7 2-128 0,0-1 0 16,-2 2 0-16,2 0 0 0,-3-2 0 0,0 3 0 15,1 0 0-15,-3-2 0 0,-5-1 0 0,-2-2 0 16,-7-3 0-16,-1 3 0 0,-3 0 0 0,0 1 0 15,2-4 128-15,-1 2-128 0,1 1 0 0,-2-3 0 16,-1 3 0-16,3-3 0 0,0-1 0 0,-1 0 0 16,0 1 0-16,-1-1 0 0,-2-2 0 0,-3 1 0 15,-2-1 0-15,-2 0 0 0,-1-2 0 0,-1 0-144 0,-1 0 144 0,-5 1-208 16,1-2 208-16,-4-2 0 0,0 0 0 16,-1-2-144-16,-2-1 144 0,1 1 0 0,-3 0 0 0,-3-3 0 15,-1 2 0-15,-1-2 0 0,-2 0 0 0,2 2 0 16,-4-3 0-16,-1 3 0 0,0-3 0 0,-3 2 0 15,1 2 0-15,-2-4 0 0,-2 3 0 0,-1-2 0 16,-2 1 0-16,-2 3 0 0,1-5 0 0,-2 3 0 16,-2-4 0-16,1 4 0 0,0 2 0 0,0-2 0 15,-4 0 0-15,0 2 0 0,3-2 0 0,-3 1 0 16,-4 1 0-16,0 1 0 0,2-5 0 0,-3 2 0 16,-1-1 0-16,-3-3-160 0,-2 2 160 0,-1-1 0 15,1 2-128-15,0-3 128 0,1 3 0 0,-1-3 0 16,-2 1 0-16,2-1-128 0,1 4 128 0,0-2 0 15,-1 3 0-15,1-2 0 0,0 0 0 0,0 3 0 0,1 0 0 16,-1-3 0-16,2 3 0 0,-2 0 0 0,-3-2 0 0,2 3-128 16,0 2 128-16,1 2 0 0,0-1 0 0,2 3 0 15,1-1-128-15,1 4 128 0,1-2 0 0,1 2 0 16,2 2-128-16,2-1 128 0,3 2 0 0,1-2 0 16,0 4 0-16,2-1 0 0,2 2-160 0,1 1 160 15,0-3-128-15,2 3 128 0,0 3 0 0,7 2-160 16,-7-4 160-16,7 4 0 0,0 0-160 0,0 0 160 15,0 0-128-15,0 0 128 0,0 0-128 0,0 0 128 16,0 0-128-16,0 0 128 0,0 0-160 0,0 0 160 16,4 11-192-16,1 2 192 0,1-5-144 0,2 2 144 15,2 2 0-15,3 0-144 0,1 2 144 0,1 1 0 0,0 2 0 16,3-1 0-16,2 2 0 0,3 2 0 16,3 1 0-16,-1 3-128 0,0 1 128 0,2-1 0 0,2 3 0 0,2-2 0 15,1 5 0-15,-2-2 0 0,2 1 0 0,-2 0 0 16,0-1 0-16,-1 4 0 0,-2 0 0 0,-1-2 0 15,0 1 0-15,-2 2 0 0,-1-4 0 0,-2-1 0 16,0 4 0-16,-1-3 0 0,0-1 0 0,1 4 0 16,-1-4 0-16,0 3 0 0,-2 1 0 0,0 1 0 15,0-1 0-15,0 0 0 0,1 2 0 0,-3 2 0 16,-1-1 0-16,-3 2 0 0,-3 0 0 0,-2 1 0 16,-2 0 0-16,-3 0 0 0,-4 0 0 0,-1-1 0 15,-2-2 0-15,-3 0 0 0,-1-2 0 0,-1 2 0 16,-2-2 0-16,1-2 0 0,-4 0 0 0,1 1 0 15,-2-4 0-15,1 1 0 0,-1-4 0 0,0 2 128 0,-4 0-128 0,1-1 0 16,0 1 0-16,-3-1 128 0,-1-5-128 0,2 2 0 16,-2 2 128-16,0-3-128 0,-1 2 0 0,0-1 144 15,-4-3-144-15,-1-1 0 0,-4-2 144 0,-3 0-144 16,-1-3 0-16,-1 2 144 0,-1 1-144 0,-2-2 0 16,0-2 0-16,1-3 0 0,-2 2 0 0,-2 2 0 15,1-1 128-15,-3-1-128 0,-1 0 0 0,-1 0 0 16,-4-3 0-16,1 1 128 0,3-3-128 0,-2 4 0 15,2-4 0-15,0 2 0 0,1-3 0 0,-3 2 128 16,-2 0-128-16,-4-3 0 0,-6 1 128 0,2 0-128 16,-2-3 0-16,-1 0 128 0,1 2-128 0,-1 2 0 15,-4 0 0-15,-1 2 0 0,-6-6 0 0,-1 1 0 0,1 0 128 0,2 2-128 16,1-1 0-16,-3 2 0 16,-5 0 0-16,0-3 0 0,1 1 0 0,0 3 0 0,0-2 0 0,0 4 0 15,-2-2 0-15,-6 0 0 0,-3-2 0 0,0-1 0 16,2 3 0-16,-5-1 0 0,-1 4 0 0,-1-4 0 15,-2-4 0-15,-2-1 0 0,1 7 0 0,-2-4 0 16,-4 0 0-16,0-1 0 0,2 1 0 0,-2-1 0 16,-2 2 0-16,-1-1 128 0,-5-3-128 0,3 0 0 15,0 2 128-15,-4-1-128 0,-5-1 0 0,1-1 128 16,2 1-128-16,-3 2 0 0,-4-3 0 0,2 0 128 16,1-1-128-16,-2 1 0 0,-2 1 0 0,1-4 0 15,-1 2 0-15,2 0 0 0,-2 0 128 0,-2-2-128 16,0-1 0-16,-2-1 0 0,-1 2 0 0,0-3 0 15,1-2 0-15,1 0 0 0,-1 2 0 0,-3-5 0 16,-2 1 0-16,0-3 0 0,-1 5 0 0,-2-5 0 0,-2-2 0 0,-1 4 0 16,-2-3 0-16,-2 2 0 0,0-1 0 15,-1 1 0-15,1 3 0 0,-4-3 0 0,4 0 0 0,0 0 0 16,-2-1 0-16,5 1 0 0,5-1 0 0,-3-1 128 16,-1 0-128-16,4 3 0 0,3-1 0 0,-1 2 0 15,-1-4 0-15,0 2 0 0,8 0 0 0,-4-1 0 16,-2 0 0-16,2 2 0 0,5-1 128 0,-2 2-128 15,1-3 128-15,-2 6-128 0,0-2 0 0,3 2 0 16,-1 0 0-16,2-2 0 0,-2 2 0 0,4-2 0 16,1 2 0-16,-3 3 0 0,-2 2 0 0,5 0 0 15,3-2 0-15,-2 2 0 0,-5-2 0 0,3 2 0 16,6 1 0-16,-4 0 0 0,-3 0 0 0,4 0 0 0,5 1 0 16,0 3 0-16,0-1 0 0,0-2 0 0,3-2 0 0,2 1 0 15,6 0 0-15,-1-2 0 0,-4 0 0 0,6-1 0 16,3 2 0-16,3-2 0 0,3 1 0 0,-1-1 0 15,-3 3 0-15,5-1 0 0,3 0 0 0,0 0 0 16,1-1 0-16,1 1 0 0,-5-3 0 0,5 4 0 16,4 0 0-16,3-1 0 0,4-2 0 0,2 2 0 15,-3-3 0-15,5 1 0 0,3-4 0 0,4 2 0 16,5 0 0-16,4-3 0 0,4 2 0 0,3-4 128 16,1 1-128-16,1-2 192 0,2-1-192 0,2-2 192 15,2-2-192-15,5-2 0 0,3 0 0 0,3-1 128 16,3-3-128-16,1-1 0 0,5 3 0 0,2-3 0 15,4-1 0-15,1-1 0 0,4 3 0 0,4-2 0 16,2-4 0-16,0 0 0 0,5-1-144 0,5-4 144 0,-1 1 0 16,6 0-128-16,2 2 128 0,-1-3 0 15,4-2-128-15,2 2 128 0,6 1 0 0,2-2 0 0,1 2-144 0,5 2 144 16,2-2 0-16,-1 0-144 0,0 0 144 0,2-1 0 16,-1 2-144-16,4-2 144 0,2 0 0 0,0 2 0 15,-2-1 0-15,4 2 0 0,-1 3 0 0,0-1 0 16,4 3 0-16,-1-3 0 0,-4-1-128 0,0 2 128 15,-3-2 0-15,-1 4 0 0,0 1 0 0,1-1-144 16,-5-2 144-16,0-1 0 0,-1 3-240 0,-1-1 64 16,-3 3 16-16,0 1 0 0,1-1 160 0,-4 1-128 15,-1-1 128-15,-3 5-128 0,-1 1 128 0,-1-1 0 16,-5 1 0-16,-2 5-128 0,-2 3 128 0,1-3 0 16,-6 2 0-16,2 0 0 0,-8 10 0 0,8-8-128 0,-3-2 128 15,-5 10 0-15,5-10 0 0,-5 10 0 0,0 0 0 0,4-9-128 16,-4 4 128-16,0 5 0 0,0 0 0 0,0 0 0 15,0 0 0-15,-6-8 0 0,1 3 0 0,-1 5 0 16,6 0 0-16,-11 0 0 0,-1 2 0 0,-1 0 0 16,-3 2 0-16,-2 2-128 0,-2-1 128 0,-1 2 0 15,0-1 0-15,-3-1 0 0,-3 3 0 0,-1 1 0 16,-1 0 0-16,-3 1 0 0,-1 1 0 0,-3 3 0 16,-2 6 0-16,3 0 0 0,-4-3 0 0,0 5 128 15,-4 0-128-15,-2 0 0 0,0 5 0 0,-4-1 128 16,-2 2-128-16,1-1 0 0,-1 1 0 0,0 3 0 15,-1-1 0-15,-2 4 144 0,1-1-144 0,-5 2 0 16,-5-1 144-16,4 1-144 0,1-2 0 0,4 4 144 16,-1 1-144-16,7 0 160 0,1 0-160 0,6 0 160 0,4 3-160 0,3 0 160 15,1-1-160-15,2 3 160 0,3-2-160 0,3-1 0 16,1 0 0-16,3 2 0 0,5-1 0 0,3-2 0 16,3 4 0-16,4-1 0 0,1-3 0 0,5-1 0 15,2-3-128-15,4 0 128 0,5-2 0 0,4 1 0 16,3-2-144-16,2-3 144 0,3 1 0 0,4-3 0 15,3-1 0-15,2-4 0 0,1 4 0 0,4-5 0 16,2 0 0-16,6-3 0 0,3 1 0 0,5-2 0 16,5 0 0-16,5 1 0 0,4-3 0 0,1-2 0 15,-1-1 0-15,4 1 0 0,8 0 0 0,5-4 0 16,3 1 0-16,2-4 0 0,1-1 0 0,5 3 0 16,7-4 0-16,1 2 0 0,0 2 0 0,2-4 0 0,2-1 0 15,5 3 0-15,4-1 0 0,-2-2 0 0,-1 3 0 16,4-3 0-16,4 2 0 0,0-1 0 0,-3-3 0 0,4 2 0 15,4 1 0-15,-2 0 0 0,-1-3 0 0,5 1 0 16,3 1 0-16,-2-3 0 0,-2 1 0 0,8 1 0 16,5-1 0-16,0 0 0 0,-3-1 0 0,5 1 0 15,4-1 0-15,2 0 0 0,-4-1 0 0,4 1 0 16,5-1 0-16,1 1 0 0,1-1 0 0,1-1 0 16,-1 2 0-16,5 2 0 0,3-2 0 0,-2 0 0 15,-2 0 0-15,0 1 0 0,1 0 0 0,2 0 0 16,-3-1 0-16,0 0 0 0,-1 2 0 0,3-2 0 15,1 0 0-15,-3 0 0 0,-5-2 0 0,0 2 0 16,1 0 0-16,-1 2 0 0,-3 1 0 0,-4-1 0 16,0-2 0-16,0 2 0 0,2 1 0 0,-4 1 0 15,-3-2 0-15,0 5 0 0,1-2 0 0,-5 2 0 0,1 2 0 0,1-3 0 16,2 5 0-16,-2-5 0 0,-2 2 0 0,2-2 0 16,1 0 0-16,-2 1 0 0,-3-5 0 0,0 1 0 15,1 1 0-15,-2-1-160 0,-4 0 160 0,-1 2-160 16,-2-1 160-16,-3-2-160 0,-6-2 160 0,2 3 0 15,0-1 0-15,-6 2 0 0,-4-4 0 0,-2 2 0 16,-1 1 0-16,-1-1 0 0,0-1 0 0,-3 0 0 16,-2-1 0-16,-1 0 0 0,2 0 0 0,-1-1 0 15,-2 0 0-15,2 2 0 0,-2-2 0 0,2 1 0 16,0-2 0-16,-2 0 0 0,-2 1 0 0,4-1 0 16,1 2 0-16,-3 0 0 0,-3-4 0 0,1 2 0 15,0 1 0-15,3-1 0 0,1 0 0 0,-2 1 0 16,-4-5 0-16,0 3 0 0,2 1 0 0,0 0 0 0,-3-3 0 0,-2 0 0 15,-5-4 0-15,0 4 0 0,1 0 0 0,-3-2 0 16,2 1 0-16,-7-3 0 0,-5 1 0 0,-1 2 128 16,-1-4-128-16,1 2 0 0,0-2 0 0,-1 0 0 15,-4-2 0-15,-4-2 128 0,-4-1-128 0,-1 3 128 16,1-1-128-16,-1-2 0 0,-1-2 0 0,-3-1 0 16,-3 0 0-16,-6-1 0 0,-3-1 0 0,-5 1 0 15,-3-1 0-15,-1-2 0 0,-3 0 0 0,0 1 0 16,-4 0 0-16,-1-3 0 0,-3-1 0 0,-3 2 0 15,-3-2 0-15,-4 0 128 0,-2-4-128 0,-3 1 0 16,-2-2 0-16,-6-1-128 0,0 2 0 0,-6-4 0 16,-5-3 128-16,0 0 0 0,-4-3 0 0,-1 1-128 15,-2-1 128-15,-1-2-128 0,-3-1 128 0,0-4-128 0,-1 3 128 16,0-4 0-16,-2 3-144 0,1-6 144 0,-1-3-144 16,0 1 144-16,1 1-192 0,-4 1 192 0,-2 2-144 0,1-3 144 15,-2-1 0-15,-1-1-144 0,0 2 144 0,0 1 0 16,-1 2 0-16,3-2 0 0,2 2 0 0,-2 5 0 15,0-4 0-15,0 5-128 0,-1-1 128 0,1 2 0 16,0 2 0-16,1-1-128 0,-1 1 128 0,-1-1 0 16,-3 0-144-16,0 3 144 0,1 0 0 0,-1 3 0 15,-1 3-144-15,3 4 144 0,4 1 0 0,3 2-192 16,1-3 192-16,4 7-160 0,3 3 160 0,4 6-128 16,1-2 128-16,3 7-128 0,3-3 128 0,4 9-160 15,0 0 160-15,0 0-160 0,0 0 160 0,14 6-192 16,0 3 192-16,4 5-192 0,0 1 192 0,2 4 0 0,6 2-144 15,2-1 144-15,3 0 0 0,1 4 0 0,1 4 0 0,0 2 0 16,-1-3 0-16,1 5 0 0,-1 0 0 0,2 2 0 16,3 1 0-16,-1-1 0 0,1 4 0 0,2 2 0 15,2-1 0-15,-1 3 0 0,0-1 0 0,0-1 0 16,0 2 0-16,-2 4 0 0,-4-2 0 0,-2 3 0 16,-1-3 0-16,-2 1 0 0,-2 0 0 0,2 2 0 15,-3 0 0-15,2-3 0 0,-5 2 128 0,0-1-128 16,-4 3 0-16,-1 0 0 0,-3-2 0 0,-2 4 0 15,-3 3 128-15,-2 0-128 0,-3-2 0 0,-3-2 128 16,-2 0-128-16,-2 1 0 0,-4-1 0 0,-5 0 0 16,-3-1 0-16,-2 0 0 0,-6-6 0 0,-4 5 0 15,-5-5 0-15,-2 1 0 0,-4-2 0 0,-1-3 0 16,-8-1 0-16,-3-1 0 0,-7-2 0 0,-5 0 0 0,-5 1 0 0,-2-4 0 16,0-1 0-16,-2 0 0 0,2-1 144 0,-5-3-144 15,-5-2 160-15,1 1-160 0,-1-2 160 0,2 1-160 16,-1-1 160-16,-4-2-160 0,-7-2 160 0,1-2-160 15,-1 1 160-15,0-3-160 0,2-2 144 0,-7 1-144 16,-5-1 128-16,-2-4-128 0,-1 0 0 0,0-2 128 16,-4 2-128-16,-3-5 0 0,-5 1 128 0,1 0-128 15,2-1 128-15,-6-3-128 0,-5 0 0 0,1 1 0 16,1-2 128-16,-1 0-128 0,-6-2 0 0,1 1 0 16,1 1 0-16,-2-2 128 0,-1-2 0 0,2 0-128 15,2 1 192-15,-4 1-64 0,-5-1 0 0,2 0-128 16,3-2 192-16,-4 1-64 0,-5 0-128 0,1 0 0 15,2-2 144-15,-5-1-144 0,-3 0 0 0,-1-1 0 0,-2 3 0 16,-2-5 0-16,-3 1 0 0,-3-2 0 0,-2 3 0 0,3-4 0 16,-6 0 0-16,0 0 0 0,-5 1 0 0,6 2 128 15,3-4-128-15,-4 3 0 0,-7-1 0 0,0-3 0 16,1 2 0-16,2 3 0 0,1-2 128 0,-1 5-128 16,0-2 208-16,5 2-16 0,1 0-16 0,1-1 0 15,-8 3-176-15,3 0 0 0,3-1 144 0,0 1-144 16,-2 2 0-16,-1 1 128 0,-1-2-128 0,2 2 0 15,2-1 0-15,-2 2 0 0,-3-1 0 0,-2 1 0 16,1-1 0-16,3 0 0 0,1-1 0 0,-1 4 0 16,-2 0 0-16,2-1 0 0,4 2 0 0,1 0 0 15,-1-1 0-15,5 3 0 0,4-1 0 0,1-3 0 16,0 2 0-16,3-1 0 0,3 2 0 0,0 1 0 16,1-4 0-16,2 1 128 0,1-2-128 0,0 1 0 0,2-1 0 15,2 1 0-15,0 1 0 0,0-2 128 0,-1 2-128 0,0 1 0 16,0 2 0-16,-1-1 0 0,4-2 0 0,-2 3 0 15,2 2 0-15,5-2 128 0,2-3-128 0,6 3 0 16,2 0 0-16,2-1 0 0,0-3 0 0,9 3 0 16,6-3 0-16,3-1 128 0,0-1-128 0,4 1 0 15,1-2 0-15,7 0 0 0,3 0 0 0,4-1 0 16,0 0 0-16,2-1 0 0,2-1 0 0,5-2 0 16,4 0 0-16,3 0 128 0,3-3-128 0,7 1 0 15,2-5 0-15,5 0 0 0,0 0 0 0,5 2 0 16,3-4 0-16,3 1 0 0,1-3 0 0,4-1 128 15,3 0-128-15,5-2 128 0,6-2-128 0,2 1 0 0,1 0 0 0,5 0 128 16,4-3-128-16,2 1 0 0,1-2 0 16,6-1 0-16,5 0-128 0,4-1 128 0,1-2-128 0,2 0 128 15,0-4 0-15,4 1-160 0,2-1 160 0,2-2 0 16,2-1-128-16,0 0 128 0,0 1 0 0,2-1 0 16,2-3-128-16,1 2 128 0,0 0 0 0,-1 1 0 15,3 0-144-15,2-1 144 0,-1 1 0 0,-1 2-144 16,2 0 144-16,-2 0 0 0,-3 1-144 0,1 0 144 15,1 3 0-15,-2 0 0 0,4-1 0 0,0 1 0 16,0 3-160-16,2-2 160 0,2 2 0 0,1 1-144 16,1-3 144-16,0 2-160 0,-2-3 160 0,-1 0-160 15,-3 4 0-15,-2-2 0 0,5-1 0 0,-2 4 0 16,-2-1 0-16,-1 2 0 0,-4 3 0 0,-2 2 0 16,1 2 16-16,0 2 0 0,-3 2 0 0,-3 0 0 0,-6 1 144 15,-5 4 0-15,2-2-144 0,-7 3 144 0,-1-1 0 0,-2 3 0 16,-7 6 0-16,0 0 0 0,0 0 0 0,0 0 0 15,0 0 0-15,0 0 0 0,-7-4 0 0,-2 2 0 16,-3 2 0-16,-3 1 0 0,-3 3 0 0,-1 1 0 16,-5-1 0-16,-1 4 0 0,-3 0-144 0,-1 4 144 15,-4 3 0-15,-2 1 0 0,0 2 0 0,-5 2 0 16,1 2 0-16,-6 6 0 0,-2 0 0 0,-4 2 0 16,-3 2 0-16,-1 3 0 0,-1 1 0 0,0 1 0 15,0-1 0-15,2 3 0 0,-1 2 0 0,2 2 0 16,-1-3 0-16,1-1 0 0,-2 3 0 0,3 2 0 15,2-3 0-15,3 4 0 0,3-2 0 0,1 4 0 16,0-3 0-16,3 6 0 0,5-3 0 0,1-1 128 0,1 2-128 0,3 0 0 16,2-2 0-16,1 1 0 0,4-6 0 0,4-1 0 15,3-1 0-15,3 0 0 0,4-2 0 0,2-2 0 16,4-4 0-16,4 1 0 0,6-1 0 0,4 1 0 16,6-3 0-16,6 2 0 0,6-1 0 0,3-2 0 15,2 0 0-15,7-3 0 0,4-5 0 0,7-1 0 16,6 1 0-16,5-2 0 0,7-3 0 0,4 1 0 15,1-2 0-15,4 1-128 0,-1-1 128 0,6-3 0 16,4 2 0-16,1 0 0 0,-1-6 0 0,3 5 0 16,3-6 0-16,4 3 0 0,8-1 0 0,-3-2 0 15,1-1 0-15,3-2 0 0,6-1 0 0,4-2 0 16,2-2 0-16,4 2 0 0,3 0 0 0,4-3 0 16,2-2 0-16,5 1 0 0,6 2 0 0,-1-2 0 0,-1 0 0 15,7-1 0-15,6 1 0 0,-2 2 0 0,-3-4 0 0,3 0 0 16,3 2 0-16,0 0 0 0,2 1 0 0,-2-1 0 15,1-1 0-15,2 2 0 0,5 2 0 0,-5 0 0 16,-4-1 0-16,1 2 0 0,4 0 0 0,-1 5 0 16,-1-1 0-16,2 1 0 0,2-2-144 0,5-1 144 15,2 2 0-15,-2 3-144 0,-3-5 144 0,2 1-160 16,8-2 160-16,1 2-160 0,2 0 160 0,-3 0 0 16,-6 1 0-16,4-2-128 0,4 1 128 0,-2 2 0 15,-3 4 0-15,-3-3 0 0,-6 0 0 0,-1 3 0 16,2-1 0-16,-4 2 0 0,-3-1 0 0,-2 0 0 15,1-3 0-15,0 2 0 0,-1-3 0 0,0-4 0 0,1 2 0 16,3 1 128-16,1 1-128 0,1-1 0 0,-4-2 0 0,4 1 0 16,3-1 0-16,2 3 0 0,0 2 0 15,-3-4 0-15,-2 1 0 0,1 1 0 0,0 0 0 0,-2-2 0 16,-4 1 0-16,-3 1 0 0,-4-1 0 0,-2-2 0 16,-4 1 0-16,-1-3 0 0,-2 0 0 0,-2 0 0 15,-3 0 0-15,-3-3 0 0,-6 1 0 0,-2-5-128 16,-1 1 128-16,-4 1 0 0,-4-4 0 0,-5 3 0 15,-4-5 0-15,1 4 0 0,0-5 160 0,-2 3-160 16,-8-2 240-16,1 3-48 0,-2-2-16 0,2 4 0 16,2-3-176-16,0 3 160 0,-8-3-160 0,-1 1 160 15,2 2-160-15,0-2 128 0,1 2-128 0,-5-4 128 16,-5 1-128-16,-1-4 0 0,-1 0 0 0,3 3-176 16,-1-3 176-16,-3 1-160 0,-4-2 160 0,-4-2-160 15,-1 1 160-15,4-1 0 0,-3-1-144 0,0-1 144 0,-1-2 0 0,-2 0 0 16,-12-2 0-16,-3-2 0 0,-1 0 0 0,-2 0 0 15,-3-3 176-15,-4 3-176 16,1-3 304-16,-5 4-48 0,-3-5 0 0,0 2 0 0,-5-6 64 16,-1-1 16-16,-1-2 0 0,-5 1 0 0,-3 1 32 0,-3-5 0 15,-3-1 0-15,-2-2 0 0,-1 0-160 0,-3-3-16 16,-3 0-16-16,1-4 0 0,-3 0-16 0,-1 0 0 16,0-3 0-16,-4-1 0 0,-3 1-160 0,-1 0 192 15,-2 0-192-15,-3 4 192 0,-4-1-192 0,-1 3 0 16,-1 1 0-16,-7 2 128 0,-7-4 0 0,-4 5-128 15,-4-2 192-15,-3 5-64 0,1 0-128 0,-4 1 0 16,-1 3 0-16,-2-1 0 0,-2 6-208 0,5 0-32 0,-3 6 0 16,-3 0 0-1,-2 0-1536-15,0 3-304 0,-3 0-64 0</inkml:trace>
  <inkml:trace contextRef="#ctx0" brushRef="#br2" timeOffset="70520.92">11861 7337 11967 0,'-12'2'1072'0,"-2"0"-864"0,-1 1-208 0</inkml:trace>
  <inkml:trace contextRef="#ctx0" brushRef="#br2" timeOffset="72481.53">11635 7475 5519 0,'0'0'496'0,"0"0"-496"0,-2 11 0 0,0 0 0 0,-1-4 1104 0,1 2 128 16,-2-2 32-16,4-7 0 0,-6 10-624 0,-2-3-128 15,4 2-32-15,4-9 0 0,-6 6 224 0,-1 0 64 16,7-6 0-16,-6 8 0 0,6-8 240 0,-5 5 48 15,5-5 16-15,0 0 0 0,0 0-272 0,-5 8-48 16,5-8-16-16,0 0 0 0,0 0-160 0,0 0-48 16,-4 7 0-16,4-7 0 0,0 0-16 0,0 0 0 15,0 0 0-15,-5 7 0 0,5-7-16 0,0 0-16 16,0 0 0-16,0 0 0 0,0 0-128 0,-5 7-32 16,5-7 0-16,0 0 0 0,0 0-64 0,0 0 0 15,0 0-16-15,0 0 0 0,0 0 48 0,0 0 16 16,0 0 0-16,0 0 0 0,0 0 0 0,0 0 0 15,0 0 0-15,-8-7 0 0,2 0 0 0,6 7 0 0,-5-11 0 0,1 1 0 16,1-3-16-16,1 0 0 0,-3 2 0 0,2-2 0 16,2-2-16-16,-2 0 0 0,3-3 0 0,-1 0 0 15,0 2 96-15,2-3 16 0,0-1 0 0,3-1 0 16,-4-6-32-16,3 2 0 0,1 2 0 0,1-5 0 16,0 0-160-16,1-1-48 0,1-3 0 0,0 1 0 15,0 1-144-15,-1-3 192 0,1 0-192 0,1 0 192 16,-2 0-192-16,1 2 128 0,-2-1-128 0,-3-1 128 15,5 0 0-15,-2 2-128 0,-1 1 192 0,-2 0-64 16,2 4 32-16,0 0 0 0,-2 4 0 0,1 1 0 16,0-4-160-16,-1 6 0 0,2 1 0 0,1 2 0 15,0 1 128-15,1 1-128 0,-1-2 0 0,2 4 128 16,-1 2-128-16,-1-2 0 0,-1 2 0 0,1 0 128 16,0-2-128-16,0 5 0 0,0-2 0 0,-1 3 128 0,-1-5 0 15,-3 11-128-15,5-7 192 0,-1 2-64 0,-4 5 32 0,0 0 0 16,0 0 0-16,5-9 0 0,-5 9-160 0,0 0 192 15,0 0-192-15,0 0 192 0,6-4-192 0,-6 4 0 16,0 0 144-16,0 0-144 0,0 0 128 0,10 8-128 16,-2 3 160-16,-2 4-160 0,1 3 144 0,0 2-144 15,1 3 128-15,1 4-128 0,0-2 0 0,0 5 0 16,-1 1 128-16,3 2-128 0,-1 3 0 0,1 3 0 16,1 0 0-16,0-1 0 0,1 1 0 0,2 0 0 15,-1 3 0-15,3-1 0 0,-1-3 0 0,-2 2 0 16,2-2 0-16,-2-3 0 0,1-2 0 0,-1-1 0 0,-1-1 0 15,1-5 0-15,-3 2 0 0,-1-4 0 16,-1-1 0-16,0 0 128 0,-3-2-128 0,-1-4 0 0,0-3 0 0,-1-1 128 16,1 2-128-16,-2-2 0 0,-1-3 144 0,-2-10-144 15,4 9 128-15,-4-9-128 0,0 0 128 0,0 0-128 16,0 0 176-16,0 0-48 0,0 0 0 0,0 0 0 16,0 0 128-16,4-6 0 0,0-6 16 0,0 0 0 15,0-5-80-15,1-2-32 0,1-4 0 0,0-1 0 16,1-7-160-16,3 1 0 0,-3-2 144 0,5-1-144 15,1-1 0-15,-2-6 0 0,-1-2 0 0,0 1 128 16,1-4-128-16,0 3 0 0,3 0 0 0,0-5 0 16,0-4 0-16,1 0 0 0,0 3 0 0,1-1 128 15,-2-4-128-15,1 3 0 0,-4 6 0 0,1 2 0 16,-2 4 0-16,-1 4 0 0,-3 1 0 0,-1 4 0 16,0 1 0-16,-1 4 0 0,0-3 0 0,-1 4 0 0,-2 4 0 0,0 2 128 15,0 2-128-15,-1 4 0 16,0-1 0-16,0 3 0 0,0 9 0 0,0 0 0 0,0-7 0 0,0 7 0 15,0 0 0-15,0 0 0 0,0 0 0 0,0 0 0 16,0 0 0-16,0 0 0 0,-2 12 0 0,-1-1 0 16,-1 1 0-16,1 5-128 0,-1-1 128 0,1 5 0 15,-2 7-144-15,0-3 144 0,0 1 0 0,-1 3 0 16,-1 4 0-16,-2 2 0 0,-1 6 0 0,0 5 0 16,-1 0 0-16,-1 3 0 0,0 2 0 0,-1 1 0 15,0 0 0-15,0 2 0 0,-1-1 0 0,3 0 0 16,1 1 0-16,0-2 0 0,-3-5 0 0,3 0 0 15,0-6 0-15,-3-2 0 0,3-2 0 0,1-3 0 16,2-3 0-16,0-2 0 0,0-5 0 0,1-2 0 0,2-3 0 16,-1 0 0-16,-1 0 0 0,2-3 128 0,2-2-128 0,-2 0 0 15,0-6 0-15,3 3 0 0,-2-4 128 0,3-7-128 16,0 0 0-16,0 0 0 0,0 0 0 0,0 0 128 16,-8 9-128-16,8-9 0 0,0 0 0 0,0 0 0 15,0 0 0-15,-12-4 128 0,2-2-128 0,-1 0 0 16,2-5 0-16,2 1 0 0,-2-5 0 0,3 1 0 15,1 0 0-15,1-3 0 0,-3-2 128 0,2-1-128 16,1-3 0-16,2-1 0 0,-2-6 0 0,2-1 0 16,-4-1 0-16,3-4 0 0,0-2 0 0,-1 0 0 15,-1-1 0-15,-1-3 0 0,-2-5 0 0,-1 5 0 16,-1-3 0-16,-1 5 0 0,-1-5 0 0,1 3 128 16,-3 3-128-16,0-1 0 0,1 1 0 0,0 1 0 15,2 2 0-15,0 3 0 0,0 4 128 0,1 0-128 0,-1 3 0 0,2 2 0 16,1 4 0-16,2 3 0 0,-2 1 0 0,3 4 0 15,1 2 0-15,1 5 128 0,-1-3-128 0,4 8 0 16,0 0-192-16,0 0 192 0,0 0-160 0,0 0 160 16,-8 9 0-16,2 3-144 0,1-1 144 0,0 7-128 15,-2 6 128-15,1 2-128 0,0 4 128 0,-3 6 0 16,2 3 0-16,-2 4-128 0,-2 4 128 0,-2 3 0 16,2 2 0-16,-1 1 0 0,-2 2 0 0,2 0 0 15,0-1 0-15,0 0 0 0,-1-1 0 0,3-1 0 16,-2-5 0-16,1 0 0 0,-2-3 0 0,-1 0 0 15,-2-6 0-15,2 0 0 0,-2-2 0 0,1-3 0 16,0 0 0-16,1-6 0 0,1-1 0 0,3-2 0 0,0 2 0 0,2-6 128 16,2-3-128-16,1-3 0 0,2-2 0 0,-1 1 0 15,4-13 0-15,0 0 0 0,0 0 0 0,0 0 0 16,0 0 0-16,0 0 0 0,9 0 0 0,-9 0 0 16,10-9 0-16,1 0 0 0,1-6 0 0,0-3 0 15,-3-1 0-15,1-1 0 0,1-4 0 0,1 1 128 16,0 1-128-16,1-1 0 0,0-5 0 0,1-1 0 15,1-4 0-15,-1-4 0 0,0-6 0 0,1 1 0 16,2-5 0-16,-1-4 0 0,2-5 0 0,2-1 0 16,1 0 0-16,-2-3 0 0,-5 2 0 0,1 2 0 15,0 1 128-15,-2 4-128 0,0 2 128 0,-2 6-128 16,1 2 0-16,-3 5 0 0,1 4 0 0,0 5-128 16,0 1 128-16,-1 7 0 0,-1 3 0 0,-1 2 0 15,0 1 0-15,0 3 0 0,-7 10 0 0,8-5-128 0,-8 5 128 16,0 0 0-16,0 0-144 0,10 6 144 0,-2 8 0 0,-1 4-176 15,-2 3 176-15,0 9-128 0,1 1 128 0,0 9 0 16,1 2 0-16,0 2-128 0,-1 3 128 0,1 4 0 16,0 1 0-16,-2 2 0 0,2 1 0 0,0 0 0 15,1-4 0-15,1-4 0 0,1 0 0 0,3-4 0 16,-1-1 0-16,0-5 0 0,2-1 0 0,1-6 0 16,-4-4 0-16,3-4 0 0,-2-3 0 0,1-3 0 15,1-4 0-15,-3 1 0 0,-1-4 0 0,0 0 0 16,-10-9 0-16,12 4 0 0,-2-4 128 0,-1-4-128 15,-1-4 128-15,-1 1-128 0,-1-5 128 0,1-6-128 16,-2-6 128-16,-1-6-128 0,0-3 128 0,1-7-128 16,0-5 160-16,1-6-160 0,0-10 176 0,2-3-176 15,0-7 192-15,1-8-192 0,1-2 128 0,1-3-128 16,2 1 0-16,2 10 0 0,-2 8 0 0,0 4 0 0,1 6 0 0,1 9 0 16,0 3 0-16,3 5 0 0,-3 2 0 0,2 5 0 31,0 3-768-31,1 0-144 0,6 4-48 0,-1 2-11776 0,4 0-2368 0</inkml:trace>
  <inkml:trace contextRef="#ctx0" brushRef="#br1" timeOffset="81574.98">20412 6326 11679 0,'12'-3'512'0,"1"0"128"0,0 0-512 0,2-1-128 0,3 4 0 0,1-4 0 16,3 0 0-16,-1 0 128 0,0 2-128 0,0-2 128 31,-2 0-704-31,0 0-128 0,-1-1-16 0,0 4-16 16,-4 0-128-16,1-1-32 0,-3 0 0 0,-4-1 0 0,-8 3 1472 0,13 0 272 0,-3 0 64 0,-10 0 16 15,12-2 416-15,-3 1 64 0,-9 1 32 0,10-2 0 16,-10 2-320-16,10-4-64 0,-2 1-16 0,-8 3 0 15,6-8-16-15,-6 8 0 0,0 0 0 0,3-6 0 16,-3 6-112-16,-3-9-16 0,-3 2-16 0,-5 4 0 16,-3-2-304-16,-3 1-48 0,-5 1-16 0,-3 2 0 15,-1 0-256-15,-4-1-48 0,-2 1-16 0,-4 1 0 0,-6-1-32 0,0-2-16 16,-3-2 0-16,0 1 0 0,1 1 48 16,-3 0 0-16,-4-1 0 0,0-2 0 0,-2 0-32 0,-5 2 0 15,-4-3 0-15,-1 2 0 0,-2 0 16 0,0-1 0 16,0 1 0-16,0 1 0 0,-1 3-16 0,-2-1 0 15,-5 1 0-15,-1-1 0 0,1-1-32 0,-1 2 0 16,0 1 0-16,-1 0 0 0,0 0-128 0,-1 0 160 16,-7-2-160-16,3 4 160 0,1 2 16 0,1-1 0 15,-3 0 0-15,-2 2 0 0,-1 1 16 0,2 1 16 16,5-1 0-16,2 3 0 0,1 0-208 0,0 2 176 16,-1-2-176-16,3 1 160 0,2 2-160 0,4-2 0 15,4 3 0-15,3 1 128 0,2 1-128 0,2 0 0 0,3 6 0 16,0 0 128-16,0-1 48 0,1 2 0 0,2-2 0 0,1 5 0 15,4 0-176-15,2 3 128 0,0 0-128 0,4 2 128 16,4 1-128-16,2-1 0 0,4 3 0 0,0 1 128 16,5-1-128-16,0-4 0 0,3 0 0 0,3 3 0 15,3 2 0-15,2-2 0 0,0-4 0 0,2 1 0 16,1-2 0-16,3 2 0 0,1-5 0 0,2 2 0 16,2-5 0-16,3 1 0 0,3-1 128 0,2 2-128 15,2-1 0-15,3-2 0 0,6 1 0 0,1-1 0 16,3 0 0-16,2-1 0 0,1-2 192 0,3-1-64 15,0 0 0-15,3 1 0 0,1 0 0 0,1 1 0 16,1-2-128-16,3 2 160 0,2 0-160 0,3 0 160 16,3-3-160-16,1-5 128 0,1 0-128 0,3-2 128 15,1 2 0-15,3-4 0 0,-1 2 0 0,3-2 0 16,1 5 0-16,7-4-128 0,-1 1 192 0,2-2-64 0,0-3-128 0,0-3 128 16,1 4-128-16,3-1 128 0,2 2-128 0,2-2 0 15,4-4 144-15,0-1-144 0,-1-1 128 0,2-1-128 16,-2 0 128-16,6 0-128 0,2-3 0 0,1-2 144 15,-5-3-144-15,-1 3 0 0,1 0 144 0,2 3-144 16,5-2 0-16,-3 0 144 0,-3-3-144 0,0 1 0 16,-1-3 144-16,2 6-144 0,-1-3 0 0,-1 0 0 15,-1-6 0-15,-3 2 128 0,1-1-128 0,-2 0 0 16,0-3 0-16,-2-1 128 0,1-3-128 0,-4-4 144 16,-5-1-144-16,-3-2 160 0,-2-2-160 0,-4 1 160 15,-4 0-160-15,-1 4 160 0,-2-5-160 0,0 2 128 16,-6 1-128-16,-3-2 128 0,-3 2-128 0,-5-3 0 0,-3 1 0 0,-5 3 128 15,-3 0-128-15,-5 3 160 0,-3-4-160 0,-3 3 160 16,-2-3-160-16,-4 0 0 0,-4-5 0 0,-3 1 128 16,-2 1-128-16,-3 2 0 0,-2-3 0 0,-4 1 0 15,-4 3 0-15,-3-3 0 0,-5 3 0 0,-3 1 0 16,-4-2 0-16,-2 3 0 0,-6-4 128 0,0 5-128 16,-1-3 0-16,-4 4 0 0,-2-3 0 0,-3 3 0 15,-2-3 0-15,-4 6 0 0,-4 0 0 0,-5 1-176 16,-6 2 176-16,3 3 0 0,-6 0-144 0,-3 2 144 15,-3 2-128-15,-2-3 128 0,-6-2-160 0,3 4 160 16,-2-1 0-16,-2 1-144 0,-3 6 144 0,-2-3 0 16,-3-1 0-16,0 0 0 0,-1 3 0 0,-3 2-128 0,-5 2 128 15,-1 0 0-15,-1 0 0 0,1 2 0 16,0 5 0-16,1-3 0 0,3-1 0 0,2 3 0 0,2 4 0 0,-3 0 0 16,-3 6 0-16,3-2 0 0,4-1 0 0,1 5 0 15,0 6 0-15,0-1-128 0,-1-1 128 0,4 4 0 16,5-1 0-16,3-1 0 0,5 5 0 0,1 3 0 15,4 0 0-15,5-3 0 0,3 0 0 0,5 0 0 16,3 4 0-16,8 2 0 0,2-2 0 0,5 1 0 16,3 1 0-16,6-3 0 0,5 0 0 0,6 2 0 15,3-3-144-15,5 1 144 0,2-2 0 0,4 2 0 16,6 3 0-16,4-1 0 0,5 1-128 0,3 0 128 16,5-2 0-16,1 1 0 0,4-1 0 0,3 2 0 15,3-4 0-15,4-2 0 0,1 2-144 0,2-3 144 16,4 4 0-16,2-2 0 0,1 0 0 0,5-3 0 15,2 4 0-15,4-3 0 0,4 3 0 0,3-2 0 0,2-1 0 0,2-1 0 16,-1-4 0-16,3 0 0 0,2-3 0 0,3 1 0 16,1 0 144-16,7-3-144 0,-1 0 128 0,-2-2-128 15,1 0 0-15,2 0 128 0,1-5-128 0,2 4 0 16,3-3 0-16,0 0 0 0,1-4 128 0,2 2-128 16,-1-2 0-16,3 2 0 0,2 2 0 0,2-5 128 15,0-3-128-15,1-1 0 0,1 0 0 0,1 1 0 16,3 0 0-16,-2-2 128 0,1-4-128 0,-3 0 0 15,3 0 128-15,1 1-128 0,2 1 0 0,-1-5 128 16,-4-1-128-16,-3-3 0 0,-3 2 0 0,1 0 0 16,2 2 0-16,-4-3 0 0,-3-2 128 0,-1 2-128 15,-1-3 0-15,0-2 0 0,0 1 0 0,-2-4 128 16,-2-2-128-16,-2-4 0 0,-3-3 144 0,-3 0-144 0,-3-3 160 0,-1-2-32 16,1-2-128-16,-1 0 192 0,-3-3-64 15,-3-4 0-15,-2-2-128 0,-3 5 192 0,-2 0-192 0,-6-2 128 16,-3 0-128-16,-4 2 0 0,-3-4 128 0,-6 6-128 15,-5 1 0-15,-3-1 144 0,-6-2 160 0,-4 2 16 16,-6 1 16-16,-4 2 0 0,-4 1-16 0,-2 3-16 16,-7-2 0-16,-2 0 0 0,-4 5-304 0,-4-1 0 15,-2 0 128-15,-8 2-128 16,-7 2-352-16,-3-2-128 0,-5 6-32 0,-7 3 0 16,-5 3-480-16,-1 3-96 0,-1-2-32 0,6 6-10400 15,6-4-2064-15</inkml:trace>
  <inkml:trace contextRef="#ctx0" brushRef="#br1" timeOffset="83044.09">21213 6498 12895 0,'-23'-10'576'0,"10"4"112"0,1-2-560 0,2 1-128 0,4 2 0 0,6 5 0 16,0 0 3088-16,0 0 592 0,0 0 112 0,0 0 32 15,0 0-3200-15,0 0-624 0,10-4-160 0,4-3-16 16,1 4 48-16,3-1 0 0,0 2 0 0,4-1 0 15,3-5 128-15,3 3 0 0,1 0 0 0,6-2-128 16,5 2 128-16,5-1 0 0,6-5 0 0,-2-3 0 16,3-3 0-16,5-1 0 0,6 1 0 0,4-1 128 15,6-1 16-15,0 1 16 0,2 0 0 0,0-1 0 16,-2-3 48-16,4 1 16 0,5-5 0 0,1 3 0 16,4 3 16-16,-1-1 0 0,-4-2 0 0,3 4 0 0,4 1-48 15,4 0 0-15,2 0 0 0,0-1 0 0,-1-1-64 0,7 3-128 16,3 2 176-16,-1 4-176 0,-4-5 144 0,2 4-144 15,0 1 0-15,5 1 144 0,2 4-144 0,-5-3 192 16,-5 1-192-16,2 1 192 0,3-1-32 0,-1 3 0 16,-2-3 0-16,-2 2 0 0,-1 2 48 0,2 0 16 15,2 2 0-15,-4 1 0 0,-7-2-32 0,2 3 0 16,-1-1 0-16,3 3 0 0,2 3 0 0,-3 1-16 16,-4-4 0-16,2 2 0 0,1 1-176 0,2 4 0 15,2-3 144-15,-2 3-144 0,-5-4 240 0,0 5-32 16,-1-1 0-16,0 5 0 0,-2-1-208 0,-6-2 0 15,-5 2 0-15,-1 0 0 0,1 1 192 0,0 4-48 0,0 2-16 0,0-1 0 16,-3-2 32-16,-2 3 0 0,-4 1 0 0,3 4 0 16,-3-4-160-16,3 5 0 0,2-1 144 0,-4 3-144 15,-4-3 0-15,-1 5 0 0,-4-4 0 0,3 5 128 16,-1 1-128-16,-1-1 0 0,0 0 0 0,0 2 0 16,-3 0 0-16,0 0 0 0,-6-1 0 0,0 2 0 15,-3 2 0-15,0 1 0 0,0 1 0 0,0 0 0 16,-1 1 0-16,-2 1 0 0,0 0 0 0,-2 0 0 15,-2-2 0-15,0 1 0 0,-5-1 0 0,-2 4 0 16,-2-1 0-16,-1 1 0 0,1 5 0 0,-1-4 0 16,-3 2 0-16,0-3 0 0,-2 3 0 0,-1 0 0 15,0 2 0-15,-1-4 0 0,1 2 0 0,2-2 0 16,-1 4 0-16,-1-3 0 0,-2 3 0 0,-2 2 0 16,-2-5 0-16,-1 2 0 0,-1-3 0 0,0 2 0 0,-3-3 0 15,-1 0 0-15,-3 0 0 0,-3-1 0 0,3 3 0 0,-4 1 0 16,2-1 0-16,-1 1 0 0,0 4 0 0,1-6 0 15,0 0 0-15,0 2 0 0,-2-1 0 0,0 1 0 16,0-1 0-16,0 2 0 0,0-2 0 0,-2 1 0 16,-3-3 0-16,-3 1 0 0,2-1 0 0,-3 0 0 15,0 0 128-15,-2-3-128 0,-2 4 128 0,-1 1-128 16,-2-6 160-16,-1 2-160 0,-2 4 224 0,-1-2-48 16,-1-3-16-16,-3 4 0 0,-2-5-160 0,0 2 0 15,-1-1 0-15,-1-1 0 0,0-1 128 0,-1 1-128 16,-3 0 192-16,2-1-64 0,1 0-128 0,-2 0 0 15,0-1 0-15,0-1 0 0,0 0 0 0,1-4 192 16,3 0-192-16,-1-1 192 0,0-2 0 0,0-1 16 0,1 0 0 0,-3-1 0 16,-1 0 80-16,1 0 16 0,1-3 0 0,-4 2 0 15,-3-1-80-15,1-4-16 0,-1-1 0 0,0 3 0 16,1 3-64-16,0-2-16 0,-1 0 0 0,1 0 0 16,-2 2-128-16,3-3 128 0,0-1-128 0,1 0 128 15,1-1-128-15,-1 0 128 0,-1 1-128 0,-1-2 128 16,3 0-128-16,-3-1 0 0,-1-1 0 0,3 0 128 15,2 1-128-15,2-2 160 0,0 0-160 0,1 0 160 16,0-1-32-16,3 2 0 0,-1-1 0 0,2 0 0 16,2-2 32-16,0 1 0 0,0-4 0 0,3 1 0 15,1 0 32-15,0-1 0 0,1-1 0 0,1 2 0 16,1-3 0-16,0 2 16 0,1-6 0 0,0 4 0 16,0-1-48-16,3 0-16 0,-1 1 0 0,2-3 0 15,5-6-16-15,-5 10 0 0,0-6 0 0,5-4 0 0,0 0 48 0,0 0 0 16,0 0 0-16,0 0 0 0,0 0-176 0,0 0 0 15,0 0 0-15,0 0 0 0,0 0 0 0,0 0 0 16,13 3 0-16,-1-3 0 0,1-4-176 0,0-5-64 16,2-1-16-16,0-3 0 15,2-3-1952-15,2-3-400 0,0-4-80 0</inkml:trace>
  <inkml:trace contextRef="#ctx0" brushRef="#br1" timeOffset="84611.33">22093 5781 24879 0,'0'-19'2208'0,"0"7"-1760"0,0 2-448 0,2-2 0 15,-1 3 640-15,-1 9 32 0,4-7 16 0,-4 7 0 16,5-6-544-16,-5 6-144 0,7-7 0 0,-7 7 0 16,8-5 0-16,0 2 0 0,-8 3 0 0,9-2 0 15,-9 2 128-15,0 0-128 0,0 0 160 0,0 0-160 16,0 0 176-16,0 0-176 0,0 0 192 0,3 7-192 16,-3-7 320-16,0 13-64 0,-1-4 0 0,-4 4 0 15,-1 2 128-15,-6 3 0 0,-2 1 16 0,-2 2 0 16,-2 2 64-16,-2 4 16 0,-3-2 0 0,-3 6 0 0,-2 2-48 15,-1 3-16-15,0 0 0 0,0 5 0 0,-1 2-96 16,2-2 0-16,1 0-16 0,0-3 0 0,1 2-176 0,5-5-128 16,2-5 144-16,2-1-144 0,2-4 144 0,4 0-144 15,0-2 128-15,2-3-128 0,2-1 208 0,2-1-32 16,1-4-16-16,1-1 0 0,3-13 32 0,0 10 0 16,0-10 0-16,0 0 0 0,0 0-32 0,9 8 0 15,-9-8 0-15,14-2 0 0,0-4 32 0,4 1 16 16,2-5 0-16,5 1 0 0,0-5-48 0,3 1-16 15,2 3 0-15,3-3 0 0,3 2-144 0,2 2 0 16,2-3 144-16,0 4-144 0,1-5 0 0,0 4 0 16,-3-4 0-16,1 3 0 0,1 0 0 0,2-2 0 15,-1 5 0-15,0-1 0 0,-3 6 0 0,4-1 0 16,-1 2 0-16,-3 1 0 0,-4 0 0 0,-3 0 0 0,-3 0 0 0,-4 4 0 16,-5 0 0-16,-2 2 0 0,-5-1 0 0,-2 1 0 15,-3 3 0-15,-2-1 0 0,-5-8 0 0,2 14 0 16,-2 2 0-16,-2-2 0 0,-2-1 0 0,-1 0 0 15,-1 1 0-15,-3-2 0 0,-3 1 0 0,0-1 0 16,-2-1 0-16,-2-2 0 0,0-1 128 0,-3-1-128 16,-4 0 0-16,-3 0 0 0,0-2 0 0,-1 2 128 15,0-1-128-15,-1-2 0 0,-1 2 0 0,-1 0 0 16,-1-2 0-16,-1-1 0 0,2 1 0 0,-1-2 0 16,2 2 0-16,-3-3 0 0,-3 1 0 0,0 0 128 15,0-2-128-15,-1 0 0 0,-1 0 0 0,3 0 0 16,2 0 0-16,3 0 0 0,1-1 0 0,3 1 128 15,2 0-128-15,2-1 0 0,2-1 0 0,3 1 128 0,3 0-128 0,0-2 0 16,3 2 0-16,10 1 0 0,-7-3 0 0,7 3 0 16,0 0 0-16,0 0 0 0,-5-5 0 0,5 5 0 15,0 0 0-15,0 0 0 0,3-14 0 0,4 4-160 16,0-1 160-16,4-2 0 0,0 4 0 0,3-5-128 16,-3-4 128-16,5 3 0 0,1 0 0 0,2 1 0 15,1 0 0-15,0-3 0 0,0 1 0 0,1-2 0 16,0-1 0-16,0-5 0 0,-1-3 0 0,-1 0 0 15,0 1 0-15,0-4 0 0,-1-4 0 0,0 0 0 16,-1-2 0-16,0 4 144 0,-2 1-144 0,-1-2 0 16,-2 1 0-16,2 3 0 0,-3-2 0 0,-1 1 0 0,2 3 0 15,-3 0 0-15,-2 3 0 0,1 5 0 0,-2 0 0 16,1 2 0-16,0 2 0 0,-3 4 0 0,0 2 0 0,0-3 0 16,-1 6 0-16,-3 6 0 15,0 0 0-15,4-9 0 0,-4 9-144 0,0 0 144 0,0 0 0 0,0 0 0 16,0 0-176-16,0 0 176 0,0 0-160 0,0 0 160 15,0 0-144-15,0 0 144 0,-9 10-128 0,0 4 128 16,-1 2 0-16,-1-1 0 0,-1 1 0 0,0 3-128 16,-2 3 128-16,-2-2 0 0,2 1 0 0,-2 0 0 15,-3 3 0-15,0 3-128 0,0-1 128 0,-5 2 0 16,-3-3 0-16,-1 5 0 0,-3 6 0 0,1 2 0 16,-1 3 0-16,3-1 0 0,-1-3 0 0,1 0 0 15,2-2 0-15,1-5 0 0,4 1 0 0,3-2 0 16,3-9 0-16,3 0 0 0,3 0 0 0,3-6 128 0,1-6-128 15,5-8 128-15,-4 9-128 0,4-9 128 16,1 9-128-16,-1-9 0 0,0 0 128 0,0 0-128 0,0 0 0 0,14-2 128 16,0-3-128-16,4-2 0 0,3-4 0 0,4 3 0 15,3-3 0-15,6-1 128 0,6 3-128 0,7 0 0 16,5 2 0-16,2-2 0 0,2 3 0 0,3 2 0 16,-2 0 0-16,7 1 0 0,0 6 0 0,4 2 0 15,3 3 0-15,-1 2 0 16,-3 0-1664-16,-3 3-320 0,-6 2-48 0</inkml:trace>
  <inkml:trace contextRef="#ctx0" brushRef="#br2" timeOffset="92249.15">19755 5937 23039 0,'0'-17'2048'0,"0"17"-1648"0,-2-11-400 0,1 3 0 15,1 8 0-15,-3-11 0 0,3 11 0 0,0 0 0 16,-6-7 0-16,6 7 0 0,-9-6 0 0,0 3 0 16,-1 1 0-16,-1 2 0 0,-2 0 0 0,-2 0 0 15,-2 0 0-15,-1 2 0 0,-3 1 0 0,-1 1 0 0,-2 2 0 0,-3-2 0 16,-2 1 144-16,-3 1-144 0,-2-4 208 0,-3-2-16 16,-2-2-16-16,1-2 0 0,-2 2 144 0,2-1 48 15,-4 1 0-15,-1 1 0 0,-3 1 128 0,-2 2 16 16,-3 1 16-16,-5-2 0 0,-6-1-176 0,-2-1-32 15,2-1-16-15,-2 1 0 0,0 1-144 0,-3 3-32 16,-1 0 0-16,-5 3 0 0,-4-6-128 0,1-2 128 16,3-2-128-16,-1 4 128 0,1 0 48 0,-9 0 0 15,-5-1 0-15,-2 1 0 0,0 0-48 0,0 4-128 16,0 0 192-16,-7-2-64 0,-2-2-128 0,2 0 0 16,3 0 0-16,0 0 128 0,2 3-128 0,-3-4 0 0,-4-1 144 0,1 0-144 15,2-1 160-15,0 2-32 0,-5-2-128 16,-3 2 192-16,-5-1-16 0,3 0-16 15,1 4 0-15,-4-2 0 0,-6-3-160 0,3 2 192 0,1 0-192 0,0 1 192 16,-2 1-192-16,3-1 160 0,2-1-160 0,5-1 160 16,3 4 0-16,0-2 0 0,-3 0 0 0,7-3 0 15,1 0 48-15,3 3 16 0,2 4 0 0,-1-2 0 16,-3-4-48-16,2 1-16 0,6 2 0 0,2 1 0 16,3 0-32-16,0-2-128 0,0-1 192 0,5 0-64 15,6-1 48-15,6 2 0 0,2 0 0 0,7 0 0 16,5 0-48-16,2-1 0 0,2 0 0 0,3-1 0 15,4 1-128-15,3-1 128 0,4-1-128 0,1 1 128 16,4-2-128-16,3 1 0 0,3-1 0 0,1 1 128 0,0 3-128 16,5 0 160-16,1 0-160 0,3 0 160 0,0 0-160 0,2 0 0 15,8 0 0-15,0 0 0 16,0 0 0-16,0 0 0 0,0 0 0 0,0 0 0 0,0 0 0 0,-5 8 0 16,1 1 0-16,3 2 128 0,1-11-128 0,-1 17 0 15,-1 0 0-15,2 3 0 0,-2 8 0 0,1 1 0 16,-1 3 0-16,1 6 0 0,-2 4 0 0,2 3 0 15,-4 3 0-15,0 0 0 0,-1 6 0 0,-1 2 0 16,1 2 0-16,0-1 0 0,-2-1 0 0,4 0 0 16,0-1 0-16,2-2 0 0,-3-3 0 0,2-1 0 15,1-3 0-15,-1 0 0 0,2-5 128 0,0-1-128 16,-1 1 0-16,1-4 128 0,-2-2-128 0,3 0 0 16,-2-4 0-16,2 1 128 0,0-3-128 0,0-4 0 0,1 0 0 0,0-3 128 15,2-3-128-15,0-2 0 16,-1-3 0-16,2-1 0 0,-2 2 0 0,2 1 128 0,0-4-128 0,1-5 0 15,-5-7 176-15,12 4-48 0,-4 1-128 0,3-3 192 16,0-2-64-16,2-1-128 0,2-2 176 0,3 0-176 16,1-1 192-16,1 0-64 0,1 3 0 0,1-3-128 15,4-3 128-15,2 2-128 0,5 3 0 0,1-1 0 16,1 1 0-16,1 1 0 0,1 1 0 0,0-3 0 16,1 0 0-16,4 2 0 0,3 0 0 0,2 2 0 15,1 3 128-15,3 1-128 0,5-2 0 0,1-2 0 16,0-1 0-16,3-1 0 0,0-2 128 0,2 2-128 15,2 1 0-15,4 2 0 0,2 1 128 0,4-3-128 16,0-3 0-16,1 1 128 0,0 1-128 0,2 1 0 16,2 0 160-16,2 0-160 0,2-3 128 0,0 6-128 15,-2-1 128-15,4 2-128 0,4-2 128 0,3 0-128 0,0-4 128 16,1 1-128-16,0 0 128 0,2 1-128 0,3 2 0 0,1 0 0 16,-1-5 128-16,0 2-128 0,0 2 0 0,2 2 0 15,3-1 0-15,-4 1 0 0,-3 1 0 0,-1-1 0 16,0 4 0-16,3 2 0 0,0-3 0 0,-2 3 0 15,-5-1 0-15,2 0 0 0,1 1 0 0,0 0 0 16,-3-1 0-16,1 1 0 0,-2 1 0 0,-1 1 0 16,0 0 0-16,-1-1 0 0,1-7 0 0,-4 4 128 15,-1 0-128-15,-1 0 0 0,-1 2 0 0,1-3 0 16,1-1 128-16,-5 2-128 0,-2-2 0 0,-1 0 0 16,-1 4 0-16,2-3 0 0,-1 0 0 0,0 1 0 15,-5-1 0-15,-2 3 0 0,0-3 0 0,-2 2 0 0,-1 1 0 0,-1-3 0 16,-2 1 128-16,-2-1-128 0,-2-1 128 15,-6 1-128-15,-1-3 0 0,-2-1 0 0,-4 0 0 16,-4-2 0-16,-3 1 0 0,-2 0 128 0,-1 2-128 16,-2-1 192-16,-1 0-192 0,-3 0 0 0,-2-2 0 0,-2 1 0 15,-2-1 0-15,-4 0 128 0,-1 0-128 0,-2-1 192 16,-3-4-64-16,-1 2-128 0,-1 1 192 0,0-1-64 16,-3-2 48-16,0-4 0 0,-2 1 0 0,0-4 0 15,-2 2 48-15,-2 1 16 0,0-5 0 0,-2-1 0 16,-1-4-32-16,0-3 0 0,-4-1 0 0,3-5 0 15,-3-2-16-15,1-6-16 0,-1-5 0 0,-1-2 0 16,2-6 32-16,1-7 16 0,-1-7 0 0,2-3 0 16,-1-5 96-16,1-5 0 0,0-3 16 0,1-3 0 15,0-6-144-15,1 1-16 0,3 1-16 0,-1 1 0 0,-1 2 96 0,1 3 0 16,3-3 16-16,-1 5 0 16,0-1 32-16,0 6 0 0,0 7 0 0,0 4 0 0,-1 5-304 15,1 3 160-15,-2 6-160 0,-1 5 128 0,1 1-128 0,-3 6 0 16,0 7 0-16,-1 5-176 15,-1 2-1104-15,0 6-240 0,-3 4-32 0,-3 2-11744 16,-2 4-2336-16</inkml:trace>
  <inkml:trace contextRef="#ctx0" brushRef="#br2" timeOffset="94297.59">14790 5701 14735 0,'-3'-10'1312'0,"3"10"-1056"16,0 0-256-16,0 0 0 0,0 0 1344 0,0 0 224 16,0 0 32-16,0 0 16 0,0 0-1296 0,0 0-320 15,0 0 0-15,0 0 0 0,0 0 160 0,0 0-32 16,0 0-128-16,0 0 192 0,0 0 64 0,0 0 16 15,0 0 0-15,0 0 0 0,0 0 144 0,0 0 32 16,0 0 0-16,0 0 0 0,0 0-48 0,0 0 0 0,0 0 0 16,0 0 0-16,-10-1-32 0,0 0-16 0,-3-2 0 0,-2-2 0 15,-3-1 32-15,0-1 16 0,-2-2 0 0,-3 3 0 16,-3-4 64-16,1 2 16 0,-3-4 0 0,0 4 0 16,-1-3 80-16,-2 0 16 0,-2 2 0 0,-1-1 0 15,-3 1-224-15,0-1-32 0,0 4-16 0,-2-3 0 16,-5 3-304-16,-1 2 160 0,-6-3-160 0,3 1 128 15,0-2-128-15,-1 0 0 0,1 1 0 0,0 1 0 16,-2 3 0-16,-1 1 0 0,-2 1 0 0,-4-3 0 16,-7-1 0-16,2-4 0 0,1 2 0 0,0 0 0 15,-1 2 0-15,-3 2 0 0,-1 3 0 0,-3 0 0 16,-5-9 0-16,0 2 0 0,2 0 0 0,0 1 0 0,-2 2 0 16,-2 3 0-16,-6 0 0 0,1-1 0 0,-2-3 0 15,2 0 0-15,3 4 0 0,-4 1 0 0,-1 1 224 0,-1-1-32 16,-1-2-16-16,2 0 0 0,1 4 0 0,0 1 0 15,2 4 0-15,-5-3 0 0,-1-1-176 0,-1 2 128 16,1 2-128-16,1-1 128 0,-2 6-128 0,-2-5 0 16,-5 5 0-16,1-3 0 0,3 1 0 0,0-1 0 15,-3 2 0-15,-1 3 0 0,-4-3 0 0,4 6 0 16,1 2 0-16,1-1 0 0,-4-3 0 0,3 4 0 16,1 3 0-16,4-2 0 0,3 2 0 0,-2-1 0 15,-3 5 0-15,0-2 0 0,3-2 0 0,6 2 0 16,0 2 0-16,-4 5 0 0,-3-2 0 0,-1 4 0 15,-1-1 0-15,2 4 0 0,1-1 0 0,-3 3 0 0,-4 4 0 16,1 3 0-16,2-3 0 0,3 6 0 0,3 1 0 16,0 0 128-16,-3-5-128 0,2-3 0 0,-1 5-160 0,5-2 160 15,3 4 0-15,0 3 0 0,0-2 0 0,2 1 0 16,-1 1 0-16,1 0 192 0,3 1-64 0,0 2-128 16,4 0 128-16,-4 2-128 0,-4 1 0 0,0 2 0 15,2-2 0-15,3 2 0 0,2 2 0 0,1 1 0 16,0-2 0-16,-1 2 0 0,-1 0 0 0,-1 3 0 15,6 1 0-15,2 0 0 0,4 3 0 0,1 2 0 16,2 1 0-16,-2 5 0 0,3 4 0 0,-2-2 0 16,4 1 0-16,2-3 0 0,3 5 0 0,1 0 0 15,1 4 0-15,2 0 0 0,3 2 0 0,0-2 0 16,-3-2 0-16,2 4 0 0,-2 2 0 0,3-2 0 0,1-4 0 0,2 2 0 16,2 3 0-16,2 0 0 0,5 4 128 0,3-3-128 15,2 0 0-15,3 1 0 0,3-2 0 0,2 1 0 16,3 4 0-16,1 0 0 0,0-4 0 0,0 2 0 15,0-1 0-15,4 1 0 0,2 0 0 0,2-1 0 16,2-4 0-16,-3-3 0 0,1-5 0 0,1 1 0 16,3-1 0-16,1 1 0 0,-1-4 0 0,0-3 0 15,2-2 0-15,0 0 0 0,-4 0 0 0,3-1 0 16,-1-2 0-16,2-2 0 0,3 1 0 0,-1 0 0 16,0-3 0-16,-2 2 0 0,0 1 0 0,0-2 0 15,0 1 0-15,0 2 0 0,0-5 0 0,0 2 0 16,-2 0 0-16,0-2 0 0,-3 4 0 0,-2 1 0 15,2 0 0-15,2-2 0 0,0 1 0 0,2 0 0 0,-1-4 0 16,0 0 0-16,1-2 0 0,1 3 0 16,1-6 0-16,1 5 0 0,1-5 0 0,2 1 0 0,-1-4 0 0,1 0 0 15,-2 1 0-15,-1 0 0 0,1-1 0 0,2-1 0 16,1 1 0-16,0-2 0 0,0-2 0 0,4-3 0 16,-4 3 0-16,0-1 0 0,-1-2 0 0,2-2 0 15,2 1 0-15,0-1 0 0,-2 1 0 0,2-4 0 16,0 3 0-16,0-6 0 0,-1 0 0 0,0 0 0 15,1 0 128-15,2-2-128 0,-1 1 0 0,0 0 0 16,0-3 0-16,3 0 0 0,1 0 0 0,-2-2 0 16,-1-1 0-16,1-1 0 0,2-3 0 0,2-4 0 15,-2 1 128-15,2 0-128 0,1-3 0 0,-1 4 0 16,1-3 128-16,-3 4-128 0,1-4 0 0,1 3 0 0,3 0 0 16,-1-1 0-16,3 1 0 0,-2 0 0 15,-3 1 128-15,3 1-128 0,0-2 0 0,4 4 0 0,-2-3 0 0,-2 3 0 16,-2-1 0-16,2-2 0 0,-1 0 128 0,1 3-128 15,-1-2 0-15,1 0 0 0,0 1 0 0,2-4 0 16,-1 2 0-16,4-1 0 0,-2 2 144 0,-1-1-144 16,-2 3 0-16,4 2 144 0,-1-2-144 0,-1-1 0 15,1 0 0-15,0 3 128 0,4 2-128 0,-1-2 0 16,-4-3 144-16,3 2-144 0,-3 1 0 0,-1 0 144 16,-1 0-144-16,-1-1 0 0,-2 2 128 0,1 2-128 15,-1 1 0-15,1 2 0 0,-2-1 176 0,2 0-176 16,1-1 160-16,-1 0-160 0,0 0 144 0,-2 0-144 15,2-3 128-15,0 0-128 0,2 1 128 0,1-1-128 16,1-5 0-16,-3 3 128 0,0 0-128 0,2 1 0 0,2-3 0 0,-1-2 128 16,0 3-128-16,0-6 0 0,1 1 144 0,-1-4-144 15,0 3 128-15,-1-1-128 0,2-4 160 0,-2-1-160 16,-2-1 256-16,0-2-32 0,1 0-16 0,1-5 0 16,0 1 0-16,-1 0 0 0,-1 0 0 0,1 0 0 15,2-1 48-15,-1-4 0 0,0 1 0 0,1 0 0 16,-1-6-48-16,0 2 0 0,1 0 0 0,0 1 0 15,1-3-32-15,-2 0-16 0,2-2 0 0,0 0 0 16,-2 0-32-16,-1 0-128 0,-1 0 192 0,-1-2-64 16,1 1-128-16,-1 0 160 0,-2-2-160 0,-1 3 160 15,-3-4-160-15,1 3 0 0,-12 1 144 0,11-1-144 16,-11 1 0-16,11-3 0 0,-11 3 0 0,0 0 128 16,0 0-128-16,0 0 0 0,0 0 0 0,0 0 0 0,0 0-160 15,0 0 160-15,0 0-192 0,0 0 192 0,0 0-208 0,0 0 64 16,0 0 16-16,0 0 0 0,0 0 128 0,0 0-128 15,0 0 128-15,0 0-128 0,0 0 128 0,0 0 0 16,0 0 0-16,0 0 0 0,0 0 0 0,0 0 0 16,0 0 0-16,0 0-128 0,0 0 128 0,0 0 0 15,0 0 0-15,0 0 0 0,-6-7 0 0,6 7 0 16,0 0 0-16,0 0 0 0,0 0 0 0,0 0 0 16,0 0 0-16,0 0 0 0,0 0 0 0,0 0 0 15,0 0 0-15,0 0 0 0,0 0 0 0,0 0 144 16,0 0-144-16,0 0 0 0,0 0 128 0,0 0-128 15,0 0 0-15,0 0 0 0,0 0 0 0,0 0 0 16,0 0 0-16,0 0 0 0,0 0 0 0,0 0-256 16,0 0 80-16,0 0 16 15,0 0-1328-15,-1-13-272 0,-1 0-48 0,-1-3-9136 0,-1-5-1840 0</inkml:trace>
  <inkml:trace contextRef="#ctx0" brushRef="#br2" timeOffset="95118.2">8002 6126 2751 0,'-16'-13'256'0,"6"6"-256"0,-2-1 0 0,1-2 0 0,1 3 2880 0,0 0 512 16,0 0 128-16,1 2 0 0,0-2-2304 0,1 2-480 16,1 0-96-16,1 0 0 0,6 5-128 0,0 0 0 15,-7-4-16-15,7 4 0 0,0 0-240 0,0 0-64 16,0 0 0-16,0 0 0 0,0 0-192 0,0 0 0 16,17 2 0-16,-2 2 0 0,1 1 208 0,4-2-48 15,1-2-16-15,6 0 0 0,5-1 144 0,2 0 32 16,3 0 0-16,1 0 0 0,0-1 128 0,4 2 48 15,2 3 0-15,1 2 0 0,1-1 192 0,-4 2 32 16,-3 3 16-16,-2-2 0 0,-4 1-96 0,1-3-32 16,-1 0 0-16,-2 3 0 0,-2 0-128 0,-5 2-32 0,-3 2 0 0,-4-1 0 15,-1 0-96-15,-5 2-32 0,-3 3 0 0,-4 2 0 16,-4 1 304-16,-6 3 48 0,-4 4 16 0,-4-2 0 16,-6 3-128-16,-5 1-32 0,-7 6 0 15,-3 0 0-15,0 2-224 0,-3 5-48 0,-4-2-16 0,-3 3 0 16,-4 3-240-16,-1 2-208 0,-1 5 32 0,3 2-10576 15,0 2-2112-15</inkml:trace>
  <inkml:trace contextRef="#ctx0" brushRef="#br2" timeOffset="101854.01">12091 3574 6447 0,'0'0'272'0,"0"0"80"0,-8-2-352 0,8 2 0 0,-9-5 0 0,2 3 0 15,-1-1 1040-15,8 3 144 0,-7-2 32 0,7 2 0 16,-9-4-32-16,1 3 0 0,0-1 0 0,8 2 0 16,-9 0-384-16,1 2-80 0,-3-1-16 0,4 3 0 15,-1-1 80-15,1 0 16 0,-2 0 0 0,0 2 0 16,2 1-80-16,-2-1-16 0,1 3 0 0,-1 1 0 0,0-2-96 0,1 2-32 16,-1-4 0-16,2 4 0 0,-2-3-64 0,1 2 0 15,2 0-16-15,6-8 0 0,-7 4 144 0,7-4 16 16,0 0 16-16,0 0 0 0,0 0 288 0,0 0 64 15,0 0 16-15,-5-2 0 0,5 2-336 0,-2-7-64 16,-1-5 0-16,5-4-16 0,0-2-192 0,2-2-48 16,1-2 0-16,0 3 0 0,0-5-64 0,1-2 0 15,1-4-16-15,-1-1 0 0,2 0 16 0,-1-4 0 16,2 1 0-16,0 0 0 0,1-2-48 0,1 3 0 16,-1 1 0-16,-1 4 0 0,0-1-32 0,-1 5-16 15,0 1 0-15,-2 5 0 0,1 0-32 0,-1 6-16 16,-1-1 0-16,2 7 0 0,-7 6-48 0,0 0 0 15,0 0 0-15,6 5 0 0,-1 6-128 0,-1 4 0 16,0 8 0-16,-2 3 0 0,1 5 0 0,-1 2 128 16,0 3-128-16,-1 1 0 0,1 0 0 0,2-2 0 15,-3 1 0-15,2 0 0 0,0-2 0 0,2-1 0 16,-2-4 0-16,2-1 0 0,2-6 0 0,-1-3 0 16,2-1 0-16,-1-4 0 0,2-2 0 0,2-5 192 0,-1-2-64 15,0-4 0-15,5-4 144 0,2-2 32 0,3-6 0 0,2-4 0 16,-3-6 16-16,2-3 0 0,3-4 0 0,1-1 0 15,0-4-96-15,0-1-16 0,-2-2 0 0,1-2 0 16,1-7 80-16,-3 3 16 0,0 2 0 0,0-2 0 16,-2 2-96-16,-1 5-16 0,-1-1 0 0,0 4 0 15,-2 6-192-15,-2 2 128 0,-1 1-128 0,-2 4 0 0,0 3 0 16,-3 6 0-16,0 1 0 0,-2 3 0 0,-1 2 0 0,-5 4 0 16,0 0 0-16,0 0 0 15,0 0-1232-15,0 0-144 0,4 10-32 0,-2 3 0 16,-2 1-2032-16,-2-3-400 0</inkml:trace>
  <inkml:trace contextRef="#ctx0" brushRef="#br2" timeOffset="102872.66">6455 3614 10127 0,'-8'18'448'0,"7"-9"96"0,-3 5-544 0,0 0 0 0,0-1 0 0,1 3 0 15,0 1 1280-15,-1-1 128 0,0-2 48 0,2 0 0 16,1-2 16-16,-1-1 0 0,1-1 0 0,0-3 0 16,1-7 64-16,0 0 0 0,0 0 16 0,0 0 0 15,0 0-288-15,0 0-64 0,5-4-16 0,0-8 0 0,0-2-224 16,3-5-64-16,2-5 0 0,-1-4 0 0,2-2-192 0,2-5-64 15,1-5 0-15,1-2 0 0,3-3-176 0,1-3-32 16,1-4-16-16,1 1 0 0,0 1-80 0,1 5-16 16,-2-1 0-16,1 5 0 0,-2 4-112 0,-3 4-16 15,-2 7-16-15,-1 1 0 0,-5 6 16 0,2 5 0 16,-4 4 0-16,-1 4 0 0,-5 6 0 0,6 8 0 16,1 4 0-16,-2 7 0 0,-1 4-192 0,0 8 0 15,-1 0 0-15,1 8 0 0,-4 0 0 0,0 2 0 16,0 2 0-16,0 1 0 0,1-3 0 0,2-3 0 15,-2-3 0-15,2-6 0 0,1-6 0 0,1-3 0 16,-2-5 0-16,3-2 0 0,1-8 192 0,2-2-64 16,0-5 0-16,5-4 0 0,0-5 272 0,4-7 48 15,0-6 16-15,2-4 0 0,0-3 0 0,1-2 0 16,-1 0 0-16,2-3 0 0,-1 0-256 0,1-5-48 16,-3-4-16-16,1 0 0 0,0-4-16 0,2 2-128 15,1 5 192-15,0 3-64 0,-2 3-128 0,1 5 0 0,1 0 0 0,9-5 0 31,-3 10-1248-31,-2 5-224 0,-3 5-64 0,0 4-11008 0,0 9-2192 16</inkml:trace>
  <inkml:trace contextRef="#ctx0" brushRef="#br2" timeOffset="111159.04">6964 12654 20095 0,'0'0'896'0,"0"0"176"0,-2-7-864 0,2 7-208 0,0 0 0 0,0 0 0 16,0 0 560-16,0 0 64 0,0 0 16 0,0 0 0 16,0 0-224-16,0 0-32 0,-4 15-16 0,2 4 0 15,-1 2 16-15,1 7 0 0,-1-1 0 0,-1 6 0 0,0 3-112 16,-1 1-16-16,0 2 0 0,0 6 0 15,-1-2-80-15,-1 2-32 0,0-3 0 0,-1 0 0 0,-2-2-144 0,0-3 192 16,-2-6-192-16,-2 1 192 0,0-1 16 0,-1-7 16 16,0 0 0-16,1-5 0 0,1-5 288 0,2-1 64 15,1-2 16-15,1-6 0 0,2-1 112 0,7-4 32 16,0 0 0-16,0 0 0 0,0 0-32 0,0 0-16 16,8-6 0-16,3-4 0 0,3 1-368 0,5-4-64 15,4 0 0-15,3 3-16 0,0-1-32 0,2 2 0 16,0-3 0-16,4 3 0 0,-1-2-208 0,0 2 128 15,2 0-128-15,2 3 0 0,0-3 0 0,4 5 0 16,0-2 0-16,2 1 0 0,-1 1 0 0,0 1-208 16,-2 3 16-16,-3-1-15952 0</inkml:trace>
  <inkml:trace contextRef="#ctx0" brushRef="#br2" timeOffset="112978.97">16494 14000 7359 0,'0'0'656'0,"0"0"-528"15,-4-10-128-15,4 10 0 0,0 0 2688 0,0 0 496 16,0 0 96-16,0 0 32 0,0 0-2112 0,-5 11-432 16,3 1-64-16,-2 3-32 0,-2 4-96 0,-2 4 0 15,0 1-16-15,-1 2 0 0,0 3-80 0,2 1-16 16,-1-3 0-16,1 2 0 0,-1-2-80 0,0 2 0 15,1-3-16-15,-1 2 0 0,0-5-192 0,2-2-48 16,0-3 0-16,2-4 0 0,-1-1 32 0,5-13 0 16,-9 5 0-16,9-5 0 0,0 0 464 0,0 0 80 15,-8-5 32-15,2-8 0 0,1-4 96 0,2-3 32 16,2-3 0-16,2-5 0 0,1 0-560 0,0-3-112 16,2-1-32-16,0 0 0 0,0 0-160 0,1-1 128 0,0-1-128 15,0 1 128-15,1 1-128 0,3 4 0 0,0-1 0 0,1 6 0 16,-2 4 0-16,3 2 0 0,2 2 0 0,3 1 0 15,0 5 0-15,2 2 0 0,2 3-144 0,1 4 144 16,4 4 0-16,-1 6 0 0,2 1 0 0,0 3 0 16,2 1-192-16,-4 4 192 0,-4 2-192 0,1 4 192 15,-7 2-144-15,-2 2 144 0,-1-2 0 0,-6 2-144 16,-4-2 144-16,-2 1-128 0,-4-2 128 0,-3 0-128 16,-2-7 128-16,0 0 0 0,-3-2 0 0,-1-2 0 15,-1-4 0-15,-3-1 0 0,1-2 0 0,1-3 0 16,-1-1 0-16,1-4 192 0,-1 0-64 0,1-1 0 15,-1-3 0-15,2-1 16 0,2 0 0 0,2 2 0 16,2-1-144-16,9 4 0 0,0 0 0 0,0 0 0 16,0 0 0-16,0 0 0 0,0 0-144 0,0 0 144 0,0 0-128 0,11 12 128 15,2-1-192-15,4 6 192 0,0-1 0 0,5 3-128 16,1 0 128-16,3 2 0 0,4-1 0 0,0 0 0 16,2 2 0-16,1 1 0 0,0-3 0 0,-1-2 0 15,0-2 0-15,-2 2 0 16,1 0-1632-16,-1 1-272 0</inkml:trace>
  <inkml:trace contextRef="#ctx0" brushRef="#br2" timeOffset="114244.49">27187 12908 14975 0,'0'0'656'0,"0"0"144"0,0 0-640 0,7-6-160 0,1 1 0 0,-8 5 0 15,6-9 1088-15,-6 9 192 0,0 0 48 0,0 0 0 16,8-6-416-16,-8 6-80 0,0 0 0 0,0 0-16 15,0 0-288-15,0 0-48 0,0 0-16 0,-2 12 0 16,-4 2 48-16,0 5 0 0,-2 6 0 0,1 1 0 16,-3 4-128-16,-3 1 0 0,1 1-16 0,0 0 0 15,-2-2-176-15,-1 2-16 0,1 0-16 0,-2-3 0 16,1 2-160-16,0 0 192 0,0-3-192 0,2 0 192 0,1-3-192 16,2-3 0-16,3-4 0 0,2-4 128 0,1-2-128 0,2-1 192 15,2-11-192-15,4 8 192 0,-4-8 368 0,0 0 80 16,12 1 0-16,2-2 16 0,2-2 16 0,3 1 0 15,3-6 0-15,1 0 0 0,3 2-352 0,1-2-64 16,5 2 0-16,0-2-16 0,1 3-112 0,1 0 0 16,2-1-128-16,1 1 192 0,-2 1-192 0,3 3 176 15,0-2-176-15,4 3 160 0,2 1 208 0,0 2 32 16,3-1 16-16,1 4 0 0,1 0-96 0,-2-2 0 16,-4 1-16-16,-4 2 0 0,-6-1-176 0,-1 0-128 15,-6 2 144-15,-4-2-144 0,-1-1 0 0,-5 3-240 16,-3-5 32-16,-4 4 0 15,-9-7-1744-15,0 11-352 0,-6 2-64 0</inkml:trace>
  <inkml:trace contextRef="#ctx0" brushRef="#br2" timeOffset="115485.41">18150 13812 6447 0,'0'0'576'0,"0"0"-576"0,-2-5 0 0,2 5 0 16,0 0 2752-16,0 0 432 0,-3-10 80 0,3 10 32 15,0 0-1888-15,0 0-368 0,0 0-80 0,0 0 0 16,0 0-496-16,0 0-80 0,-7 10-32 0,0 0 0 16,1 3 32-16,1 2 0 0,-3 5 0 0,2 2 0 15,0 2 112-15,-1-1 16 0,0 3 16 0,-1 2 0 16,0 3-144-16,1-1-16 0,-1 0-16 0,-1 1 0 15,-4-5-112-15,1 3-32 0,-1-2 0 0,2 1 0 16,-1-5-16-16,2-3-16 0,0-3 0 0,1-3 0 16,0 0 144-16,1-5 16 0,5 0 16 0,3-9 0 15,-7 6 144-15,7-6 16 0,0 0 16 0,0 0 0 16,0 0-64-16,0 0-16 0,0 0 0 0,0 0 0 0,-5-11-128 16,3-2-16-16,2-4-16 0,2-3 0 15,4-8-288-15,1 1 160 0,0-4-160 0,2-1 128 0,2-4-128 0,-1-1 0 16,0-1 0-16,3 1 0 0,1 2 0 0,0-1 0 15,1 1 0-15,3-1 0 0,-1 3 0 0,4 1 0 16,-1 5 0-16,2 5 0 0,-2 1 0 0,0 6 0 16,2 2 0-16,0 3 0 0,-1 6 0 0,1 3 0 15,-1 4 0-15,0 4 0 0,-3 2 0 0,-3 5 0 16,-3 1 0-16,-1 4 0 0,-4 4 0 0,-5 5 0 16,-4 0 0-16,-4 3 0 0,-3 0 0 0,-5 0 0 15,-2 2 128-15,-5 0-128 0,-4 0 0 0,2-2 128 16,-3-6-128-16,1-2 128 0,0-4-128 0,2-2 160 15,0-6-160-15,3 0 160 0,0-4 48 0,4-1 16 16,2 2 0-16,3-4 0 0,-2-4 16 0,1 0 0 0,5-2 0 0,7 2 0 16,0 0-112-16,0 0-128 0,0 0 176 0,0 0-176 15,7-5 144-15,7 3-144 0,0 4 0 0,4 1 144 16,5 1-144-16,4 1 0 0,4 7 0 0,1 2 0 16,4 3-144-16,2 1 144 0,3-1 0 0,1 6 0 15,-2 1-144-15,1 6 144 0,-3 0 0 0,0-1-144 31,2 2-1632-31,0 2-320 0,1 0-64 0</inkml:trace>
  <inkml:trace contextRef="#ctx0" brushRef="#br2" timeOffset="121793.31">21186 9250 11967 0,'0'0'1072'0,"0"0"-864"16,-5 13-208-16,-2 0 0 0,-2 2 0 0,-1 5-128 15,0 6 128-15,-1 3-208 0,1 5 496 0,-4 4 96 16,0 6 32-16,-3-2 0 0,-3 2-176 0,-1 4-48 16,1 10 0-16,2-3 0 0,2 0-192 0,3 0 0 15,2-1 0-15,3-1 0 0,3-6 0 0,2-3 128 16,1-7-128-16,4 1 0 0,0 0 0 0,3-1 0 0,0-1 0 15,0-6 0-15,2-4 128 0,1-4-128 16,1-1 0-16,0-3 0 0,1-3 0 0,0-2 0 0,4-3 0 0,0 1 0 16,0-2 0-16,3 0 128 0,0-4-128 0,4-5 0 15,2 0 208-15,5-1 0 0,5-1 0 0,4-1 0 16,2-5 16-16,8 4 0 0,4 3 0 0,7 0 0 16,2-3-80-16,2-3-16 0,-1 2 0 0,4 3 0 15,4-1-128-15,5 3 0 0,3 3 0 0,2-2 0 16,0-2 0-16,2 3 0 0,3 1 0 0,5 3 0 15,6 3 128-15,1-1-128 0,-1-2 128 0,4 3-128 16,3 5 192-16,6 1-32 0,6-5-16 0,1 6 0 16,-2 2-144-16,5 3 0 0,7 5 0 0,-2-6 0 15,-5-2 0-15,4 2 0 0,5 2 0 0,-3-1 0 16,-6-6 0-16,0 3 0 0,1 4 0 0,-4-6 0 16,-7-3 160-16,-4 2-160 0,-5-1 192 0,-1 0-192 15,-3-1 0-15,-8-1 0 0,-11 0 0 0,-5-4 0 16,-5 2 0-16,-3-2 0 0,-2 2 160 0,-1-5-160 0,-2 0 0 0,-2 1 0 15,-3-1 0-15,-6-2 0 0,-6-2 0 0,0-2 0 16,1-2 0-16,-6 1 0 0,-2-1 144 0,0-2 0 16,-1 0 0-16,-3-1 0 0,1-6 48 0,-1-2 0 15,0-3 0-15,-2-4 0 0,-2 0 176 0,0-4 32 16,0-5 16-16,-1 1 0 0,-3 0-80 0,0-6-16 16,-4-3 0-16,1-5 0 0,0 2 0 0,1-6 0 15,1 1 0-15,3-6 0 0,0-4 32 0,3-6 0 16,1-1 0-16,2-5 0 0,2 0-224 0,6-2-128 15,1-2 128-15,1 1-128 0,-2 0 0 0,-2 5 144 16,-3 5-144-16,-3 2 0 0,-3 5 320 0,-4 3-64 16,1-1 0-16,-1 5 0 0,-2 4 0 0,-2 2 0 0,-2 2 0 0,-3 3 0 15,-3 3 0-15,0 2-16 0,-5 2 0 0,-1 4 0 16,-1-6-64-16,-4 6-16 0,-3-1 0 0,-1 5 0 16,-2 4-160-16,-2 1 0 0,-2-1 0 0,-1-1 0 15,-4-1-256-15,-1 2 64 0,1 0 0 0,-1 2 16 16,-3 0 176-16,-3-1-208 0,-2 1 80 0,-3-2 128 15,-3 4-208-15,-4-3 80 0,-2 0 128 0,-6 3-208 16,-3 0 208-16,-3 3 0 0,-4 1-160 0,-4-2 160 16,-1 2-128-16,-7-3 128 0,-7 5-160 0,-7-3 160 15,-3 2 0-15,-4-1-144 0,0 3 144 0,-9 1 0 16,-8-2 0-16,-5 2 0 0,-1-5 0 0,-4 2 0 16,-3 3 0-16,-11-3 0 0,-12-3 0 0,-5 1-128 15,-6 5 128-15,-5-3 0 0,3 2 0 0,-17-4 0 16,-11-4 0-16,-9 1 0 0,-3 1 0 0,-2 4 0 0,0-2 0 0,0 3-160 15,-2-5 160-15,4 3-160 0,3-3 160 16,17 6 0-16,17 0 0 0,15 3-128 0,14-1 128 0,16 4 0 16,17 4 0-16,15 8 0 15,14 1-944-15,12 3-256 0</inkml:trace>
  <inkml:trace contextRef="#ctx0" brushRef="#br2" timeOffset="123038.33">22894 12551 24879 0,'-7'-26'2208'0,"3"14"-1760"15,0 3-448-15,4 9 0 16,-4-5-432-16,4 5-160 0,0 0-48 0,0 0 0 0,-2 13 640 0,-1 2 0 15,2 2 0-15,1 5 0 0,0 6-128 0,0 5 128 16,-1-2 0-16,-1 6 0 0,1 4 0 0,-2 7 0 16,1 0 0-16,-1 8 0 0,-4 5 0 0,-1-1 0 0,0 3 0 0,1 2 0 15,-2 4 0-15,-1 1 0 16,-3 1 0-16,0 3 0 0,2 3 0 0,1 1 0 0,2-3 0 0,1 0 0 16,0 1 0-16,1-1 0 0,2 0 0 0,0-1 0 15,0-4 0-15,1 1 0 0,0-4 0 0,0-2 0 16,0 1 0-16,0 3 0 0,1-2 0 0,-1-3 0 15,0 0 0-15,0-3 0 0,-1 2 0 0,-1-4 0 16,-2 5 0-16,0-3 0 0,-2 3 0 0,-1-2 0 16,-3-2 0-16,0-1 0 0,-1-3 0 0,0-1 0 15,2 1 0-15,-1-2 0 0,0 0 0 0,3-5 0 16,1 1 0-16,3-8 128 0,-2-3-128 0,3-6 0 16,3-2 0-16,2-7 0 0,2-2 0 0,2-7 0 15,0-2 192-15,1-3-32 0,0-3-16 0,-5-7 0 16,0 0 192-16,13 4 48 0,-2-1 0 0,3-3 0 0,0 0-224 15,1-1-32-15,0-1-128 0,3 0 192 0,0-1-192 0,0-3 0 16,2 1 0-16,3 0 0 0,4-4 0 0,2 1 0 16,2 2 0-16,3-2 0 0,3 3 0 0,5 0 0 15,3 0 0-15,5 0 0 0,2 0-128 0,0-3 128 16,-2 0 0-16,2 3 0 0,3-2 0 0,2 4 0 16,1 1 0-16,5 2 0 0,0 0 0 0,2 0 0 15,-3 1 0-15,-6 3 0 0,-1 2 0 0,1 2 144 16,0 3-144-16,2 2 192 0,3 5-64 0,0 1 0 15,-1 0 0-15,-3-1 0 0,-7-2-128 0,-3 7 0 16,-4 0 144-16,-1-3-144 0,-1-1 0 0,-3-1 0 16,-3-1 0-16,1-2 0 0,-3-4-192 0,-3-3 0 15,-2-2 0-15,-2-1 0 0,-2-2 192 0,-4-4 0 0,-1-4 0 0,-2-2-128 16,-3-2 128-16,0-6 0 0,0-4 160 0,-4-6-160 16,-1-3 160-16,1-4-160 0,-1-4 160 0,0-4-160 15,-2-6 0-15,0-8 0 0,-2-7 0 0,3-6 0 16,-1-7 0-16,3-6-160 0,1-1 0 0,2-11 0 31,3-9-256-31,0-9-48 0,2-4-16 0,0-4 0 16,1-7-224-16,0 1-64 0,-1-2 0 0,0 5 0 0,-2 7 768 0,-3 7 0 0,-4 6 0 0,-3 14 0 15,-1 9 1216-15,0 8 128 0,-1 3 16 0,0 5 16 16,1-2-816-16,3 7-176 0,0 2-16 0,1 3-16 16,0 4-352-16,0 3 144 0,0 3-144 0,1 4 0 15,0 1 0-15,1 1 0 0,0-4 0 0,0 5 0 16,0 2 0-16,0 2 0 0,-1 2-192 0,-1-2 192 15,-3 6-256-15,-2-1 32 0,-1 5 16 0,-3 2 0 0,-3 1 80 0,-2 3 128 16,-2 1-208-16,-4 5 80 0,-1-3 128 0,-6 6 176 16,-1-4-48-16,-5 6 0 0,-3 2 16 0,-2 2 0 15,-2 0 0-15,-1 1 0 0,-1 0-144 0,0 0 160 16,-1 1-160-16,-2-2 160 0,1-2 48 0,-6 1 16 16,-3-1 0-16,-7 0 0 0,-5 0 176 0,-4-2 48 15,-2 0 0-15,0-1 0 0,-3 0-16 0,-4-4 0 16,-3 1 0-16,-6-2 0 0,-4 0-128 0,-1 0-32 15,2 5 0-15,-3 1 0 0,-1-2-272 0,-3 2 0 16,-4 1 0-16,5 1 0 16,3 0-1792-16,5 2-304 0,4 3-64 0,-4-2-9760 0</inkml:trace>
  <inkml:trace contextRef="#ctx0" brushRef="#br2" timeOffset="124283.07">19517 11543 24351 0,'-8'-20'1088'0,"2"8"208"0,-4 2-1040 0,-2 0-256 0,-3 4 0 0,-3 3 0 16,-2 2 0-16,-3 2 0 0,-4 2 0 0,-2 1 0 15,-1 3 0-15,-2 1 0 0,-3 2 128 0,0 0-128 16,-3 4 128-16,-2 1-128 0,0 2 192 0,-5 1-192 15,-3 2 0-15,-6-1 0 0,-4-2-192 0,-3 0 48 16,0 1 144-16,0-1 0 0,0-5 0 0,1 4-128 0,-1 0 128 0,0-2-192 16,-5-4 192-16,4-2-192 15,1 0 16-15,6-1 0 0,2-3 0 0,4 0 0 0,4-2 176 0,3 1 0 16,4-3 0-16,1-3 0 0,-1 2 0 0,3-1 0 16,0-1 0-16,3 1 128 0,3-2-128 0,3-1 0 15,3 0 0-15,4 1-128 0,3 1 128 0,3 2 0 16,3 0 0-16,10 1 0 0,-9-2 0 0,9 2 128 15,0 0-128-15,0 0 128 0,0 0-128 0,1 13 0 16,2 2-128-16,2 4 128 0,0 2 0 0,3 2 0 16,-3 0 0-16,2 7 0 0,2 2 0 0,-2 5-160 15,0 5 160-15,0-2 0 0,-1 6 0 0,-1 1 0 16,-2 4 0-16,-3 5 0 0,-2 4 0 0,0 1 0 0,-2 3 0 16,-2-1 0-16,-2 3-176 0,-1-5 176 0,0 1-160 0,0-2 160 15,0 3-160-15,0-2 160 0,3 3-160 0,-3-7 160 16,3-2 0-16,-1-3 0 0,1-4-128 0,0 2 128 15,-1-2 0-15,2-5 0 0,0 2 0 0,-1-7 0 16,3-2 0-16,2-2 0 0,-3-9 0 0,4 1 0 16,0-5 0-16,2-3 0 0,0-3 0 0,-1-3 0 15,-1-12 0-15,5 9 192 0,0-3-64 0,-5-6-128 16,0 0 320-16,12 0-64 0,-1-1 0 0,5-4 0 16,-2-4-128-16,5 0-128 0,2-5 192 0,7 0-192 15,4-3 128-15,2 0-128 0,3-4 0 0,3 3 0 16,-1 2 0-16,3 3 0 0,2-1 0 0,3 2 0 15,-1 3 0-15,3 0 0 0,0 5 0 0,5 0 0 16,3 3 0-16,-1 2 0 0,-3 0 0 0,2 2-144 0,2 3 144 16,0 3 0-16,0-4 0 0,3 4 0 0,1-2 0 0,1 1 0 15,-1 4 160-15,-3 2-160 0,-6-1 0 16,-3-1 0-16,0 4-128 0,-6 0 128 0,-5 2 0 16,-3-2 0-16,-4 1 0 0,-4-2 0 0,-11-3-176 15,1-1 176-15,-3 2-160 0,-7-7 160 0,-7-6 0 0,0 0-144 16,5 6 144-16,-5-6 0 0,0 0 0 0,0 0 192 15,0 0 0-15,0 0-16 0,0 0 80 0,-5-11 32 16,-1-6 0-16,1-2 0 0,2-6 96 0,0 1 32 16,0-3 0-16,2-5 0 0,-1-3-48 0,4-7-16 15,-1-3 0-15,2-4 0 0,-1-2-96 0,1-8 0 16,-1-7-16-16,1-6 0 0,-1-7 176 0,0-9 32 16,1-2 16-16,1-9 0 0,0-8 48 0,0-6 16 15,0-1 0-15,-2-4 0 0,1 2-32 0,-2 4-16 0,-1 7 0 16,-4 14 0-16,-1 12 272 0,-3 11 48 0,0 6 16 0,-3 9 0 15,1 6-432-15,0 12-96 0,1 8-16 0,2 11 0 32,3 4-2304-32,4 12-464 0,10 20-80 0,10 11-32 0</inkml:trace>
  <inkml:trace contextRef="#ctx1" brushRef="#br2">10426 7496 0,'0'0'15</inkml:trace>
  <inkml:trace contextRef="#ctx0" brushRef="#br2" timeOffset="131410.92">10571 2811 19231 0,'0'0'848'0,"0"0"176"0,-3-10-816 0,-1 5-208 0,-2 0 0 0,-3-4 0 15,-2 0 704-15,-2-4 112 16,-1 0 16-16,-3-1 0 0,-3 0-240 0,-3-2-32 0,-2-2-16 0,-2 2 0 16,-2-1-272-16,0 1-48 0,-2-1-16 0,-2 3 0 15,-3 0 80-15,0 1 16 0,-1-1 0 0,-3-1 0 16,0 2-112-16,-4 2-32 0,-3-3 0 0,-2 0 0 16,-1 1 112-16,-1 3 32 0,2-1 0 0,-2 3 0 15,0-1-96-15,-1 3-16 0,-3 3 0 0,-3-1 0 16,-4-2-192-16,-3 5 144 0,1 0-144 0,2 1 128 0,-3 1-128 0,3 4 0 15,0 3 0-15,-3 2 128 0,-3 1-128 0,0 4 0 16,-1 4 0-16,0 1 0 0,5-1 0 0,0 4 0 16,0 3 0-16,0 0 0 0,-5 3 0 0,3 3 0 15,-3-1 0-15,4 4 0 0,2 3 0 0,-2 4 0 16,3 5 0-16,-3 0 0 0,-2 4 0 0,2 3 0 16,1 1 0-16,6 2 0 0,2 3 0 0,6-2 0 15,2 3 0-15,5 3 0 0,5-3 0 0,5 1 0 0,3-6 0 16,4 1 0-16,8 2 0 0,5-2 0 15,4-2 0-15,5-3 0 0,6-5 0 0,4 1 0 0,5 0 0 0,5-2 0 16,1 1 0-16,3-5 0 0,2-2 0 0,5 2 0 16,2-4 0-16,2-3 0 0,1-3 0 0,2-1 0 15,0-1 0-15,3 3 0 0,0-5 0 0,6-1 0 16,6-4 0-16,0-2 0 0,1 3 0 0,2-3 0 16,1-3 0-16,4-2 192 0,-1-1-192 0,8-2 192 15,5-2-192-15,3 0 128 0,3-8-128 0,3-3 128 16,0-5-128-16,5-5 160 0,2-4-160 0,3-4 160 15,0-3-32-15,-2-1-128 0,-3-3 192 0,2 1-64 16,0-2 32-16,-1-2 0 0,-3-1 0 0,-2 2 0 16,-7-2 240-16,-3 1 48 0,-3-4 16 0,-2-2 0 15,1 0 64-15,-3-3 16 0,-2-3 0 0,-7-4 0 0,-6-2-32 16,-3-3 0-16,-3-1 0 0,-3-3 0 0,-3-5-64 16,-4-3-32-16,-3-5 0 0,0-2 0 0,-2-1-160 15,-2 3-16-15,-4 2-16 0,-3 7 0 0,-3 3-96 16,-5 3 0-16,-4 2-128 0,-8 8 192 0,-6-3-192 0,-6 6 0 15,-5 0 0-15,-4 4 0 16,-4 1-256-16,-5 5-128 0,-4 5-48 0,-4 2 0 16,-2 7-1984-16,-4 3-400 0,-7 5-64 0,-5 4-32 0</inkml:trace>
  <inkml:trace contextRef="#ctx0" brushRef="#br2" timeOffset="132146.41">7322 4518 17503 0,'0'0'768'0,"0"0"176"0,-4-5-752 0,4 5-192 15,0 0 0-15,-4-9 0 0,0 3 544 0,4 6 80 16,0 0 16-16,0 0 0 0,0 0-160 0,-5-4-32 15,5 4 0-15,0 0 0 0,-7-3-112 0,7 3-16 16,-8 3-16-16,0-1 0 0,-1 1 32 0,0 2 16 16,1 3 0-16,-3-2 0 0,1 3 32 0,0-1 0 15,0 3 0-15,1-5 0 0,0-1 112 0,1 2 16 16,1-3 16-16,7-4 0 0,-7 5 112 0,7-5 32 0,0 0 0 0,0 0 0 16,0 0-48-16,0 0-16 15,0 0 0-15,0 0 0 0,12 0-224 0,2-2-32 16,4 0-16-16,1-3 0 0,1-7-80 0,6 2-32 15,2-3 0-15,1-1 0 0,1-1-96 0,2 0 0 0,0-2-128 0,0 3 192 16,-2-1-64-16,-8 4 0 0,1-2-128 0,3 2 192 16,2-3-192-16,1 2 176 0,-1 3-176 0,11-1 160 15,-5 3-160-15,-6 5 160 0,-5 2-160 0,-5 4 160 16,-6 9-160-16,-4-1 0 0,-4 4 0 0,-6 8 0 16,-1 3 128-16,-5 4-128 0,-3 2 192 0,-5 3-64 15,-3 2-128-15,-2 0 192 0,-1 2-192 0,-1-1 192 16,-1 2-192-16,0-4 192 0,0-6-192 0,1 0 192 0,1-2-192 15,3-3 0-15,0-2 0 0,3-7 128 16,2-4-496-16,3-1-96 0,2-5-32 0,9-7-9952 16,0 0-2000-16</inkml:trace>
  <inkml:trace contextRef="#ctx0" brushRef="#br2" timeOffset="132394.74">7765 4448 28559 0,'0'0'2544'0,"-6"9"-2032"16,-2 1-512-16,-2 4 0 0,-3 1 176 0,-3 10-176 15,-6 4 192-15,-1 5-192 0,-5 2 640 0,-3 1 32 0,-5-1 0 0,-2 5 0 16,-1 2 176-16,-6 1 48 16,-5 3 0-16,-5-2 0 0,-6 1-320 0,0 4-48 15,1-5-16-15,3 2 0 0,2-5-272 0,5 0-64 16,5-4-16-16,3-1 0 0,1-1-160 0,3-3-144 15,2-5 144-15,4 1-208 16,2-2-576-16,5-3-112 0,3-6-32 0,3-2-9360 16,2-2-1872-16</inkml:trace>
  <inkml:trace contextRef="#ctx0" brushRef="#br2" timeOffset="133442.29">6949 5237 3679 0,'0'0'160'0,"0"0"32"0,0 0-192 0,10-1 0 0,-10 1 0 0,0 0 0 15,0 0 2960-15,0 0 560 0,0 0 96 0,0 0 32 0,0 0-1840 0,0 0-352 16,0 0-80-16,-7 10-16 0,-3-1-352 0,-6 4-80 16,-3 3-16-16,-7 5 0 0,-9-1-272 0,-5 4-48 15,-6-1-16-15,-4 6 0 0,-3 1 112 0,-3 8 16 16,-4 6 0-16,-6 1 0 0,-4 2 64 0,-5 2 0 15,-4-2 16-15,1-1 0 0,-1-1-160 0,0 2-48 16,4 2 0-16,-1-6 0 0,-3-1-272 0,4-2-64 16,6-2-16-16,7-1 0 0,9-3-224 0,6-3 0 15,2-6 128-15,6-1-128 16,3 0-1632-16,2-3-368 0,-1-4-80 0,1-4-11568 0</inkml:trace>
  <inkml:trace contextRef="#ctx0" brushRef="#br2" timeOffset="134012.09">1519 6249 8287 0,'0'0'736'0,"-5"-5"-592"16,5 5-144-16,-6-9 0 0,-1 3 2256 0,0 2 432 16,-6-2 64-16,3 2 32 0,0 0-1024 0,-3 3-208 15,-4 0-32-15,2 3-16 0,0 1-416 0,-2 3-96 16,-1 3-16-16,-1 2 0 0,0 3-592 0,0 8-128 15,1 2-32-15,-1 0 0 0,2 4-64 0,0-1-16 16,2 5 0-16,3 1 0 0,5-2 16 0,3-1 0 16,1-2 0-16,5-3 0 0,3-3 224 0,2-8 32 15,2-3 16-15,4-2 0 0,2-3 16 0,6-4 0 16,1-2 0-16,5-5 0 0,2-8-64 0,3-4 0 0,4 1 0 0,-3-5 0 16,-3 1-96-16,0-5-32 0,-4-2 0 0,-2 2 0 15,-5-1-64-15,-1 3-32 0,-5-2 0 0,-4 2 0 16,-2 1-160-16,-3 3 192 0,-2 3-192 0,-2 1 192 15,-2 2-192-15,-2 4 0 0,-1 1 0 0,5 8-176 16,-6-5-1904-16,6 5-384 0,-10-2-80 16</inkml:trace>
  <inkml:trace contextRef="#ctx0" brushRef="#br2" timeOffset="134338.48">1946 6085 26543 0,'0'0'1168'0,"0"0"256"0,-1 13-1136 0,-2 0-288 16,-1 4 0-16,-1 4 0 0,-1 2 320 0,-2 0 0 16,0-1 0-16,-3 4 0 0,0-5-32 0,-1 4 0 15,0-1 0-15,0-4 0 0,1-1-64 0,1-1-16 16,1-1 0-16,4-5 0 0,0-2 48 0,5-10 0 16,0 0 0-16,0 0 0 0,0 0 176 0,0 0 32 15,0 0 16-15,0 0 0 0,12-5-16 0,2-4 0 16,0 3 0-16,0-5 0 0,0-1-288 0,2-1-176 15,-1 1 192-15,0 2-192 0,2-3 0 0,-2 3 0 16,-1 2 0-16,-2 4 0 0,1 3 0 0,-1 4 0 16,-2 0 0-16,-3 8 0 0,-1-1-160 0,-3 4 160 15,0 2-160-15,-2 1 160 0,-2 1 0 0,0-1 0 16,-2 4 0-16,-1-2 0 0,0-3 0 0,1-1-144 16,-1-2 144-16,3-1-128 15,1-12-1600-15,1 11-320 0,-1-11-64 0,0 0-10640 0</inkml:trace>
  <inkml:trace contextRef="#ctx0" brushRef="#br2" timeOffset="134551.88">2690 5723 18431 0,'0'0'1632'0,"0"0"-1312"15,0 0-320-15,0 0 0 0,0 0 1424 0,4 13 224 16,-4 6 32-16,-4 4 16 0,1 0-480 0,-3 3-112 15,-3 2-16-15,-1 7 0 0,-2 0-432 0,1 1-80 16,-1-2-32-16,0 0 0 0,0 4-320 0,2-1-64 16,2 1-16-16,2-3 0 0,2-2-336 0,2-3-64 15,0-2 0-15,2-1-8752 16,2-5-1744-16</inkml:trace>
  <inkml:trace contextRef="#ctx0" brushRef="#br2" timeOffset="134751.29">2845 6051 15663 0,'-1'13'1392'0,"1"-1"-1120"0,0 5-272 0,0 1 0 16,1 1 2096-16,1 0 352 16,1 1 80-16,2-2 16 0,1-3-1440 0,1 0-272 0,0-3-64 0,2 1-16 15,0-4-496-15,0 2-80 0,1-3-32 0,-1-1 0 16,-9-7-144-16,13 3-256 0,-2-2 64 15,-1-4 16 1,1-4-2256-16,-1-1-464 0</inkml:trace>
  <inkml:trace contextRef="#ctx0" brushRef="#br2" timeOffset="134884.6">3266 5931 10127 0,'0'0'896'0,"-2"12"-704"0,2 1-192 0,-2 3 0 15,0 4 3232-15,-1 5 608 0,-5 6 128 0,0 4 32 0,1 2-2272 0,-1 1-448 16,-1 2-80-16,0 4-32 0,0-2-624 0,2 1-128 15,-3 0-32-15,2-2 0 0,-2-1-256 0,2 1-128 16,-2-3 0-16</inkml:trace>
  <inkml:trace contextRef="#ctx0" brushRef="#br2" timeOffset="135647.19">1199 7340 23039 0,'0'0'1024'0,"0"0"192"0,0 0-960 0,0 0-256 16,0 0 0-16,0 0 0 0,0 0 320 0,-4 11 32 15,1 2 0-15,1 10 0 0,-5-2-160 0,5-3-48 16,2 0 0-16,-1 14 0 0,-1-5 176 0,4 3 48 16,1 1 0-16,1-6 0 0,-1-1-176 0,2-2-48 15,2-4 0-15,0-6 0 0,-2 0-16 0,-5-12 0 16,11 6 0-16,2 0 0 0,0-4 208 0,-1-5 48 16,2-3 0-16,13-3 0 0,-1-5 16 0,-9 2 16 15,1-3 0-15,11-8 0 0,-1 2-80 0,-6 3-16 0,-3 3 0 16,-2 3 0-16,-3 3-144 0,-2 3-48 0,-2 1 0 0,-10 5 0 15,11 5-128-15,-2 3 0 0,-2 6 0 0,-2 2 0 16,-1 3 0-16,-1 3 0 0,-1 6 0 16,1-3 0-16,-2 3 192 0,1-5-64 0,5-4 0 0,-1-4 0 15,2-5-128-15,2-1 0 0,1-6 0 0,1-3 0 16,2-1 0-16,0-8 0 0,2-3 0 0,2-6 0 16,2-6 0-16,0-2 0 0,-4-7 160 0,1-2-160 15,-1 1 160-15,-4 11-160 0,-5-5 128 0,5-10-128 0,-5 2 160 0,-2 3-160 16,-2 3 192-16,-1-1-192 0,1 3 0 0,0 3-176 15,-1 5 0-15,-1 2 0 16,2 3-1936-16,-1 3-384 0,0-4-64 0,-2 16-32 16</inkml:trace>
  <inkml:trace contextRef="#ctx0" brushRef="#br2" timeOffset="135927.38">2264 7106 22111 0,'-6'10'1968'0,"-3"2"-1584"16,0 4-384-16,-3 3 0 0,0 4 848 0,-1 4 96 16,1-3 16-16,0 5 0 0,-1-2 64 0,0 1 0 15,3 0 16-15,0-4 0 0,1 0-144 0,3 0-16 16,3-5-16-16,2-2 0 0,1-5-272 0,1-1-48 16,2-5-16-16,4 4 0 0,1-6-144 0,2-3-16 15,0-1-16-15,3-2 0 0,1-5 80 0,-1-3 16 16,-3 0 0-16,-3 2 0 0,4 1-256 0,-1-5-32 0,-1 2-16 0,3-3 0 15,-1-1-16-15,-6 0-128 0,-3 2 192 0,1 0-64 16,-2-3-128-16,-1 4 0 0,-1 2 0 0,-2 1 0 31,-2 2-304-31,-1-1-144 0,-1 1-16 0,1 1-16 0,-3 4-1552 16,9 1-304-16,-6 0-64 0</inkml:trace>
  <inkml:trace contextRef="#ctx0" brushRef="#br2" timeOffset="136217.71">2500 7210 20559 0,'-7'21'896'0,"3"-6"208"0,-1 4-880 0,-4 2-224 16,1 6 0-16,-2-3 0 0,1 0 1120 0,-1 2 176 16,-1-5 48-16,0 4 0 0,3-4-176 0,0-3-16 15,2-5-16-15,2-1 0 0,0-4-224 0,4-8-32 16,0 0-16-16,0 0 0 0,0 0-32 0,0 0 0 15,8-6 0-15,0-4 0 0,1-2-160 0,1-3-32 16,2-3-16-16,1 0 0 0,1-1-368 0,0 0-64 16,0-1 0-16,0 1-16 0,1-2 0 0,1 4 0 15,2-1 0-15,0 4 0 0,0 1-176 0,0 0-176 16,1 4 48-16,-2 1 0 0,-4 3 0 0,1 3 0 16,-4 1 0-16,2 4 0 15,-1-3-1616-15,-1 3-320 0,-10-3-64 0,8 5-12704 0</inkml:trace>
  <inkml:trace contextRef="#ctx0" brushRef="#br2" timeOffset="136442.26">3174 6938 29087 0,'0'0'1280'0,"0"0"272"16,0 0-1232-16,1 13-320 0,-1 2 0 0,0 3 0 0,-1 2 288 15,-2 6 0-15,-2-1 0 0,0 6 0 0,-2-1 160 0,0 2 48 16,1 3 0-16,0-1 0 0,-2 0-176 0,3-1-48 16,1 0 0-16,2-4 0 0,2 3-272 0,0-3 128 15,1-5-128-15,3-2 0 16,-2-4-448-16,2-3-192 0,0-2-32 0,1-2-8704 16,-5-11-1744-16</inkml:trace>
  <inkml:trace contextRef="#ctx0" brushRef="#br2" timeOffset="136793.51">3609 6772 19343 0,'0'0'1728'0,"0"0"-1392"16,0 0-336-16,0 0 0 0,0 0 1120 0,6 7 160 15,-6-7 16-15,3 12 16 0,-3 3-320 0,0 1-64 16,-4 4-16-16,-3-1 0 0,-3 2 32 0,-4 3 0 15,-1-1 0-15,-5 1 0 0,-1 2-240 0,-2-2-64 0,-1 3 0 0,0-4 0 16,-1-1-208-16,-10 8-48 0,5-6-16 0,2-4 0 16,3-2-192-16,2-2-48 15,4 0 0-15,2-2 0 0,2-5-128 0,2 0 0 16,3-1 0-16,2 1 128 0,8-9-128 0,-1 9 0 0,1-9 0 0,0 12 0 16,1-1 176-16,-1-11 0 0,8 10 0 0,1 2 0 15,2-1 224-15,1-1 48 16,-1 3 16-16,-1-5 0 0,3 2 0 0,1-1 0 0,1 2 0 0,2 1 0 15,-1-2-272-15,1 2-48 0,1 1-16 0,-1-1 0 16,1-1-128-16,0 3 0 0,0-3 144 0,-2 1-144 16,1-1-736-16,-1-3-224 0,1-3-32 15,1-2-10128-15,1-3-2016 0</inkml:trace>
  <inkml:trace contextRef="#ctx0" brushRef="#br2" timeOffset="137117.35">4390 6594 27231 0,'0'0'1216'0,"0"0"240"0,0 0-1168 0,-5 2-288 16,-2 2 0-16,-2 1 0 0,-1 3 576 0,-2 1 64 15,-3 1 16-15,-2 4 0 0,0 4 112 0,-1 1 32 16,-1 4 0-16,0-2 0 0,1 1-304 0,3 1-64 15,2 1-16-15,3-3 0 0,1-2-48 0,4 2-16 16,2-1 0-16,3-1 0 0,3 0 288 0,2 0 48 0,3 0 16 0,2 3 0 16,1 0-208-16,2-1-48 0,0 3 0 0,-1 2 0 15,1-3-128-15,0 2-16 0,-1-2-16 0,-3-3 0 16,0 1-32-16,-2-2 0 0,-4-3 0 0,-1 0 0 16,-4-3 64-16,0-2 16 0,-5 0 0 0,-1-5 0 15,-3 2-48-15,-5-4-16 0,-2-3 0 0,-4 0 0 16,-3-3-1168-16,0-2-256 0,-7 2-32 15,0-7-16976-15</inkml:trace>
  <inkml:trace contextRef="#ctx0" brushRef="#br2" timeOffset="138128.44">1811 8419 4607 0,'-2'-24'192'0,"1"10"64"0,-3 2-256 0,1-2 0 0,-1 0 0 0,-2 0 0 16,-2 3 4864-16,2-2 912 0,0 4 192 0,-3-1 48 0,-6 0-3568 0,2 2-704 15,-1 3-144-15,2 2-16 0,-3-1-464 16,1 5-96-16,-1 3 0 0,1 3-16 0,-1 2-528 0,-1 5-96 16,-4 4-32-16,2 2 0 0,0 6-192 0,1-2-32 15,1 7-128-15,2 0 192 0,4 0-192 0,1 1 0 16,2-1 0-16,0-3 0 0,5 0 0 0,2 2 0 16,0-4 0-16,2 1 0 0,2-3 0 0,3-4 0 15,-2 1 0-15,2-3 0 0,0-5 0 0,2 3 0 16,-3-6 0-16,3 0 0 0,-3-2-128 0,-6-8 128 15,9 7 0-15,-9-7 0 0,8 4-256 0,-8-4 64 16,0 0 16-16,0 0 0 0,0 0 32 0,0 0 0 16,0 0 0-16,0 0 0 0,-9-1 16 0,-1 0 0 15,-3-3 0-15,3-1 0 0,-2 0 128 0,2 1-192 16,0-1 192-16,1 0-192 0,0 1 192 0,9 4-128 16,-4-5 128-16,4 5-128 0,2-9 128 0,1 1-192 15,5-1 192-15,3 0-192 0,1-3 192 0,4 2-128 16,5-3 128-16,0-2-128 0,2-3 128 0,3-1 0 15,-1 1 0-15,2-1 0 0,-2-1 128 0,2-2 16 16,0-2 0-16,1 1 0 0,1 3 80 0,0-1 16 16,-1 2 0-16,-3 4 0 0,-2 1-48 0,-4 6 0 0,-2 1 0 15,-3 3 0-15,-3 0-192 0,-11 4 176 0,0 0-176 0,9 6 160 16,-5 8-160-16,-4 0 0 0,-2 0 144 0,-4 8-144 16,-4 1 144-16,1 1-144 0,0 0 192 0,2-2-192 15,0-3 144-15,4-1-144 0,-1-4 0 0,4-3 144 16,1 0-144-16,-1-11 0 0,8 12 0 0,3-7 0 15,3-1 0-15,1-5 0 0,2-2 0 0,1-5 0 16,0-1 0-16,1-2 0 0,0 2 0 0,0-5 0 16,-1-1 192-16,-3 1-64 0,-2 1 0 0,-2-1 0 0,0 2 0 15,-3-1-128-15,-4 0 192 0,-2-1-64 0,-2 3 0 16,0 11 0-16,-5-11 0 0,1 4 0 0,4 7-128 0,-10-1 0 16,-1-1 0-16,-2 4 128 0,-2 0-128 0,2 3-176 15,0-1 48-15,2 1 0 0,1-1-16 0,2 1 0 16,8-5 0-16,0 0 0 0,-7 0 16 0,7 0 0 15,0 0 0-15,0-9 0 0,3 1 128 0,4-2-192 16,3 1 192-16,3-2-192 0,1 2 192 0,0-1 0 16,0 2 0-16,0-2 0 0,1 4 0 0,0-1 0 15,-1 4 192-15,4 0-64 0,2 3 0 0,-1 1 0 16,-1 3 0-16,0 4 0 0,0-2-128 0,-1 6 192 16,1-4-64-16,-1 6 0 0,-2 0 0 0,-1 3 16 15,0 1 0-15,0 0 0 0,-1-4-144 0,-2 2 192 16,1 1-192-16,-1-2 192 0,0 0-192 0,2-2 0 15,0-4 144-15,0 5-144 16,-2-2-1264-16,0-1-320 0,1 1-64 0</inkml:trace>
  <inkml:trace contextRef="#ctx0" brushRef="#br2" timeOffset="138800.06">1124 9665 21183 0,'0'0'1888'0,"0"0"-1504"0,0 0-384 0,0 0 0 15,5-8 944-15,2-1 112 0,2 3 32 0,3-4 0 16,-1 2-176-16,3-2-16 0,1 3-16 0,1 2 0 15,0-1-112-15,2 2-32 0,-2 3 0 0,2 3 0 16,-1 4-320-16,-2 2-64 0,2 4-16 0,-3 2 0 16,-2 4-16-16,-2 2 0 0,-1 4 0 0,-2-1 0 0,-5 5 128 0,1-1 0 15,-6 2 16-15,1-1 0 0,-1 2-144 0,-2 1-48 16,-3-6 0-16,3 2 0 0,-2-4-32 0,-1-2-16 16,-1 0 0-16,2-2 0 0,2-3-224 0,1-3 176 15,-1-1-176-15,2-6 160 0,3-6 112 0,0 0 32 16,0 0 0-16,10 2 0 0,0-2 48 0,3-2 16 15,1-2 0-15,1-5 0 0,3 2-192 0,2-4-48 16,1 2 0-16,11-7 0 0,-1-2-128 0,-3 2 0 16,-2-1 0-16,-2-1 0 15,-1 1-1056-15,0-3-288 0,0 1-64 0,1 2-9584 16,1-1-1904-16</inkml:trace>
  <inkml:trace contextRef="#ctx0" brushRef="#br2" timeOffset="139161.91">2202 9276 8287 0,'0'0'368'0,"-3"14"80"0,-1 1-448 0,0 4 0 0,1 4 0 0,-1 5 0 15,0 0 3488-15,0-5 608 0,-1 0 128 0,1 15 32 16,0-1-2608-16,2-3-528 0,-2-2-96 0,0-3-32 16,3-5-640-16,-2 0-128 0,1-4-32 0,-1-3 0 15,2-6 160-15,1-11 32 0,0 0 0 0,0 0 0 0,0 0 272 0,0 0 64 16,0 0 16-16,0 0 0 0,5-16-224 0,0-2-64 16,3-2 0-16,0 1 0 0,-3-4-176 0,1-1-32 15,3 1-16-15,0 0 0 0,-2-2-80 0,2 3-16 16,0 3 0-16,4 0 0 0,3 1-128 0,0 3 0 15,-4 2 144-15,2 4-144 0,2-1 0 0,-1 4 0 16,-1 4 0-16,0 2 0 0,-3 2-240 0,1 1 48 16,-12-3 0-16,12 7-10000 15,-1 0-2000-15</inkml:trace>
  <inkml:trace contextRef="#ctx0" brushRef="#br2" timeOffset="139512.66">2826 9146 16575 0,'0'0'736'0,"0"0"160"0,0 0-720 0,-12 5-176 15,-3 1 0-15,1 2 0 0,0 4 2256 0,1-1 432 16,2 3 64-16,-3 4 32 0,0 1-1424 0,1 1-272 0,2 2-64 0,-1 1-16 16,1-1-352-16,2 4-64 0,3-3-16 0,1-3 0 15,-1 0 64-15,4 0 0 0,2-5 0 0,2-1 0 16,4-7-160-16,-1 1-32 0,-5-8 0 0,9 3 0 15,1-5-112-15,0-2-16 0,0-3-16 0,1 1 0 16,5-7 64-16,-2-1 16 0,-2-3 0 0,-1 7 0 16,0-4-96-16,-1 1-16 0,-1 2 0 0,0-2 0 15,-3 2-96-15,2 2-32 0,-2 0 0 0,1 4 0 0,-1 2-144 0,-6 3 0 16,9 0 0-16,0 3 0 0,1 2 0 0,0 4 0 16,0-1 0-16,3 3 0 0,1-2 0 0,0 1 0 15,-1 2 0-15,1-5 0 0,0-1 0 0,0 1 0 16,1-5 0-16,5 0 0 15,-2-4-1248-15,-3-5-128 0,-2-3-32 0,0-6 0 16,-2-4-2048-16,1-2-400 0</inkml:trace>
  <inkml:trace contextRef="#ctx0" brushRef="#br2" timeOffset="139713.57">3314 8516 21183 0,'0'0'1888'0,"-1"8"-1504"15,-2 3-384-15,0 4 0 0,1 3 1152 0,-2 3 176 16,-2 5 16-16,-1 2 16 0,1 5-176 0,0 1-32 16,-2 2-16-16,0 2 0 0,1 0-112 0,-2 1-32 15,5 1 0-15,-1-1 0 0,1-1-400 0,2 0-80 0,-1-1 0 0,6 0-16 16,-6-3-496-16,3 1 0 16,3-6 0-16,-3 10 0 15,0-11-1648-15,0-7-368 0,-3-7-80 0,2-5-11552 0</inkml:trace>
  <inkml:trace contextRef="#ctx0" brushRef="#br2" timeOffset="139881.59">3123 9062 16575 0,'3'-9'1472'15,"2"0"-1168"-15,2 3-304 0,1 0 0 16,2-5 2112-16,2 4 352 0,-1-2 80 0,2 1 16 0,-2-2-1232 0,2 2-240 16,1-2-64-16,0 3 0 0,2-3-528 0,1 2-112 15,1-2-32-15,-2 2 0 0,-2-2-352 0,-1 2 144 16,0-2-144-16,-2 4 0 15,-1-2-400-15,-2 3-192 0,1 1-48 0,-3-1-12464 16</inkml:trace>
  <inkml:trace contextRef="#ctx0" brushRef="#br2" timeOffset="140046.59">3591 8744 24351 0,'0'0'1088'0,"0"0"208"0,2 12-1040 0,-2 0-256 16,2 4 0-16,-4-1 0 0,1 3 1024 0,-1 1 160 15,-5 1 32-15,3-1 0 0,-1 4-192 0,0-1-48 16,0-1 0-16,-1 0 0 0,-2-1-480 0,2-2-112 16,1-2 0-16,1-3-16 0,-1-3-496 0,1 3-112 15,2 0-16-15,0-6-9536 16,2-7-1904-16</inkml:trace>
  <inkml:trace contextRef="#ctx0" brushRef="#br2" timeOffset="140948.79">3905 8585 15663 0,'0'0'1392'0,"0"0"-1120"16,-5 4-272-16,-2 4 0 0,0 3 1824 0,-5 8 304 16,1 2 64-16,-2-1 16 0,-3 3-848 0,2 0-160 15,-2 1-48-15,2 0 0 0,3-2-144 0,1-3-48 16,1 0 0-16,4-3 0 0,2-2-240 0,2-3-48 15,1-11-16-15,0 0 0 0,0 0-160 0,0 0-48 16,0 0 0-16,0 0 0 0,12-3-16 0,-1-2-16 16,-1-8 0-16,0 1 0 0,-1-1-176 0,-1 0-48 15,2-1 0-15,-1 0 0 0,-1 0-64 0,-1-1-128 16,0-3 176-16,-1 2-176 0,0-2 128 0,-1 0-128 16,3 1 0-16,-2 1 0 0,1 2 0 0,-1 3 0 15,-1-1 0-15,1 6 0 0,-2-1 0 0,-4 7 0 16,5-5 0-16,-5 5 0 0,0 0 0 0,0 0 0 15,0 0 0-15,0 0-144 0,0 0 144 0,9 3 0 16,-9-3-144-16,0 0 144 0,0 0 0 0,0 0 0 16,5 5 0-16,-5-5 0 0,0 0 0 0,0 0 0 15,0 0 0-15,0 0 0 0,0 0 0 0,0 0 0 16,0 0 0-16,0 0 128 0,0 0-128 0,0 0 0 16,0 0 144-16,8-1-144 0,-8 1 0 0,0 0 0 0,0 0 0 0,8 0 0 15,-8 0 0-15,0 0 0 0,8 2 0 0,0 3-128 16,-8-5 128-16,8 4 0 0,-8-4 0 15,9 8 0-15,0 1 0 0,-1-6-128 0,1 2 128 0,0 1 0 16,0-4 0-16,3-2 0 0,-1-1 0 0,2-4 0 16,-1 0 0-16,1 0 0 0,1-3 0 0,0 0 0 15,0-2 0-15,0 0 144 0,0 0-144 0,0 2 0 16,-1-3 176-16,-1 2-176 0,0-3 160 0,-2 4-160 0,-1-5 128 16,-1 3-128-16,-2 2 0 0,0 2 0 0,-1-2 128 0,-1 4-128 15,-4 4 0-15,0 0 144 0,0 0-144 0,0 0 0 16,0 0 0-16,0 0-176 0,0 0 176 0,0 0-128 15,0 0 128-15,0 0-128 0,-1 7 0 0,-2 1 0 16,1-1 0-16,-1 3 0 0,1-6 128 0,-1 2 0 16,1 3 0-16,2-9-128 0,-3 6 128 0,2 3 0 15,1-9-144-15,0 7 144 0,1-1 0 0,-1-6 0 16,0 0-144-16,5 8 144 0,-5-8 0 0,8 3 0 16,-3 1 0-16,3-1 0 0,-1-3 0 0,2-1 0 15,-1-2 0-15,1-1 0 0,1 2 0 0,-1-5 0 16,0 1 0-16,1 1 0 0,1-3 0 0,-1 1 128 15,2-5-128-15,-2 2 0 0,0-3 160 0,2-1-160 16,-2-1 160-16,4-3-160 0,-2-2 176 0,1-2-176 16,0 1 192-16,2-5-192 0,0 1 192 0,1-7-64 15,-1-2 0-15,0-3-128 0,2-4 144 0,-2-7-144 16,-2-4 0-16,1-5 144 0,0-3-144 0,-3-7 128 16,-2-6-128-16,-1 1 128 0,-2-5-128 0,-2 2 0 15,-2 8 0-15,1 6 0 0,-1 8 0 0,1 12 0 0,-3 10 0 0,1 9 0 16,-1 5 0-16,-2 9 128 0,2 8-128 0,-8 5 128 15,-2 12-128-15,-2 3 0 0,-2 8 0 0,-1 4 0 16,0 6 0-16,1 7 0 0,1 3 0 0,3 0 0 16,1 2 0-16,3 1 0 0,1 1 0 0,2-1 0 15,1-3 0-15,0 2 0 0,2-2 0 0,0 1 0 16,2-3 0-16,0 2 0 0,1-7 0 0,-2-1 0 16,-1-5-1872-16,-1-1-304 0,-2 0-64 0</inkml:trace>
  <inkml:trace contextRef="#ctx0" brushRef="#br2" timeOffset="141101.29">4116 7904 34095 0,'0'0'3024'0,"0"0"-2416"16,0 0-480-16,0 0-128 15,0 0-512-15,0 0-128 0,6-1-32 0,-6 1 0 16,0 0-256-16,8-3-48 0,-8 3-16 0</inkml:trace>
  <inkml:trace contextRef="#ctx0" brushRef="#br2" timeOffset="141535.51">1863 10187 23951 0,'0'0'2128'0,"0"0"-1696"15,-2 10-432-15,1 5 0 0,-2 1 896 0,2 3 80 16,0 4 32-16,-1 1 0 0,1 5-464 0,-2 3-96 15,3 2 0-15,-1 2-16 0,1-1-160 0,0 2-16 16,0 0-16-16,1 1 0 0,-1-2-240 0,0-3 128 16,0-3-128-16,0 0 0 15,3-4-1296-15,-2-3-368 0,-1-4-64 0</inkml:trace>
  <inkml:trace contextRef="#ctx0" brushRef="#br2" timeOffset="142918.92">1809 10445 23263 0,'0'0'1024'0,"5"-6"224"0,1 1-992 16,3 0-256-16,1-4 0 0,3 1 0 0,2-5 448 0,3 3 64 0,4-1 0 0,2-2 0 16,4 0 384-16,0-2 96 0,0-2 16 0,-2 1 0 15,0-1-336-15,-3 5-64 0,-3-2-16 0,0 2 0 16,-4-2-384-16,-4 3-80 0,0 2 0 0,-3 1-128 0,-3 3 192 0,-6 5-64 15,0 0 0-15,6 4-128 0,-6-4 192 0,3 12-192 16,-3 3 192-16,-3 3-192 0,-3 3 160 0,0 2-160 16,-2 2 128-16,3 0-128 0,-3 4 128 0,2-4-128 15,-2 2 0-15,2-4 128 0,1-3-128 0,0-2 0 16,1-3 0-16,3-1 0 0,0-6 128 0,1-8-128 16,0 0 192-16,0 0-64 0,7-1 144 0,-1-3 32 15,3-8 0-15,0 1 0 0,1-4 0 0,1-3 0 16,-1-4 0-16,0-2 0 0,0 2-96 0,2 2-16 15,0-1 0-15,-2 1 0 0,-2 3-16 0,0 0-16 16,1 1 0-16,-3 2 0 0,-1 1-160 0,1 7 0 16,-2-2 144-16,-4 8-144 0,0 0 0 0,0 0 0 15,5 8 0-15,-1-1 0 0,1 5 0 0,-4-1 0 16,1 1 0-16,-1 0-128 0,0-3 128 0,2 1 0 16,-1 2 0-16,1-6 0 0,-3-6 0 0,0 0 0 15,0 0 0-15,0 0 0 0,9 0 0 0,1-2 0 16,0-7 128-16,2 0-128 0,-1-4 144 0,2-1-144 0,1 0 192 0,0-2-192 15,1-2 128-15,1 0-128 0,2 3 0 0,0-2 0 16,-3 3 144-16,1 4-144 0,-1-1 0 0,-1 4 144 16,0 2-144-16,-1 4 0 0,-2 2 0 0,0 4 128 15,1 0-128-15,-2 2 0 0,0 2 0 0,-1-2 0 16,0 5 128-16,-3-3-128 0,2 2 128 0,0-3-128 16,0-1 0-16,1-3 128 0,-1-1-128 0,2-3 0 15,2-2 208-15,-1 0-32 0,2-6-16 0,2-1 0 16,0-3 256-16,1-1 48 0,-3-2 16 0,4-2 0 0,-3-1-192 15,1 0-32-15,1-1-16 0,5-9 0 0,-2 7-80 0,-1 2-16 16,-4 1 0-16,0 1 0 0,-1 6-144 0,-3 0 0 16,0-2 0-16,0 4 128 0,0 1-128 0,-2 5 0 15,-8 3 0-15,8-7 128 0,-2 1-128 0,-6 6 0 16,0 0 0-16,0 0 0 0,0 0 0 0,0 0 0 16,0 0 0-16,0 0 0 0,0 0 0 0,0 0 0 15,0 0-144-15,0 0 144 0,0 0 0 0,0 0-160 16,-12 2 160-16,12-2-128 0,-8 9-16 0,1 0 0 15,1 3 0-15,1 0 0 0,1-2 144 0,-1 4 0 16,0-1 0-16,2-3 0 0,1 3-304 0,-1 1 32 16,1-3 0-16,-1 1 0 0,6-2-48 0,-1-4 0 15,-2-6 0-15,0 0 0 0,8 3 48 0,-1-2 0 16,2-2 0-16,4-2 0 0,1-5 272 0,-1-1-128 16,-3-4 128-16,0 5 0 0,0-1 0 0,-2 3 0 15,1-3 0-15,-2 4 0 0,-7 5 0 0,11-1-128 16,0 1 128-16,-3 5 0 0,-8-5 0 0,7 11-128 0,1 5 128 0,-4-6 0 15,-2 4 0-15,1 2 0 0,-2 5 0 0,-1 1 0 16,-2 1 224-16,-2-1-48 0,-1 1-16 0,1 2 0 16,-4-1-16-16,2 3 0 0,-1-4 0 0,-3 0 0 15,-2 2-144-15,-1-2 128 0,-1-1-128 0,1-1 128 16,0-2-128-16,2-2 128 0,-2-3-128 0,2-1 128 16,-1-4-128-16,2-3 128 0,0-4-128 0,2-2 128 15,8 0-128-15,-5-6 0 0,0-2 0 0,3-2 0 0,1-4 0 16,2-2 0-16,1-2-144 0,3-1 144 0,3-3-160 0,1 1 160 15,0-2-128-15,4-1 128 0,2-4 0 0,1 0 0 16,2 0 0-16,10-12-128 0,0 0 128 0,1 0 0 16,1 1 0-16,-3-1 0 0,0-3 0 0,-3 0 0 15,0 0 0-15,3-4 0 0,0 0 0 0,0 1 0 16,-1-5 0-16,-2 2 0 0,2 3 0 0,-5 3 128 16,1 4-128-16,-3 4 176 0,-1 3-176 0,-2 4 192 15,-4-1-192-15,-2 7 192 0,-5 2-16 0,1 2 0 16,-3 4 0-16,-4 1 0 0,1 7 16 0,-3-1 16 15,3 7 0-15,-6-3 0 0,-1 3-64 0,-3 5-16 16,1 0 0-16,-1 4 0 0,-1 4-128 0,-2 3-144 16,0 6 144-16,-1 3-208 0,-1-1 208 0,0 6 0 15,1-1 0-15,2 3-144 0,2 2 144 0,1 0 0 16,-1 1 0-16,4-5 0 0,3-1 0 0,2-2 0 16,1-5 0-16,3-5 0 0,2-3 0 0,0-3 0 15,1-2 0-15,3-4 0 0,1-3 192 0,2-1 0 0,0-3 16 0,4-2 0 16,-1-5 48-16,3 0 16 0,-2-6 0 0,2-1 0 15,0-4-272-15,0 1 0 0,-2-2 0 0,2-3 0 16,0 1 128-16,1 0-128 0,0-4 0 0,-1 3 0 16,-2-4 144-16,2 4-144 0,-2 2 0 0,-2 3 144 15,-1 4-144-15,-1 2 0 0,-4 6 0 0,0 0 0 16,-8 7 0-16,0 0 0 0,0 0-144 0,10 10 144 16,-2 7 0-16,-3 1-128 0,-1 2 128 0,-3 3 0 15,-3 5 0-15,-1-1 0 0,-1 1 0 0,2-2 0 0,-5 1 144 16,0 0-16-16,-1 1 0 0,0-3 0 0,0-1 0 0,-1-3 0 15,-2-2 0-15,4-4 0 0,-3-4-128 0,3-1 192 16,1-3-192-16,6-7 192 0,-9 5-192 0,9-5 0 16,-10 0 0-16,10 0 128 15,-10-6-2064-15,1-1-432 0,0-3-64 16</inkml:trace>
  <inkml:trace contextRef="#ctx0" brushRef="#br2" timeOffset="144872.35">5016 6380 13695 0,'0'0'608'0,"0"0"128"0,0 0-592 15,0 0-144-15,2 10 0 0,1-2 0 0,-3-8 1328 0,0 0 224 0,0 0 48 0,0 0 16 16,0 0-80-16,0 0-32 0,0 0 0 0,1 9 0 0,-1-9-288 0,-1 6-48 15,1-6-16-15,0 0 0 16,-4 8-384-16,4-8-96 0,0 0-16 0,-6 2 0 0,6-2-192 0,-7-1-32 16,1-1-16-16,0-4 0 0,-1 0-16 0,0 0 0 15,2-6 0-15,-6-5 0 0,0-1 0 0,1-1 0 16,-2-4 0-16,0-3 0 0,-5 2-16 0,1-5-16 16,-1 0 0-16,-1-6 0 0,-2-4-176 0,0 2-16 15,-1 2-16-15,0-1 0 0,-3-3-160 0,-1 2 160 16,3 0-160-16,0 0 160 0,0 0-16 0,1 2 0 15,-2-2 0-15,-1 4 0 0,0 1 16 0,-2 1 0 16,-1 1 0-16,1-2 0 0,-4 0-160 0,0 3 128 16,-3-3-128-16,-3 2 128 0,1-2-128 0,-5 4 0 15,-2-2 0-15,0 2 0 0,-2-3 0 0,-3-2 0 16,2-1 128-16,0 2-128 0,0 3 0 0,1-2 0 16,-1 6 0-16,1-3 0 0,-3 4 0 0,-2-2 0 15,-1 3 0-15,-3 2 0 0,-1-2 0 0,-1 8 0 16,-1 1 0-16,0 2 0 0,0 5-160 0,0-1 160 15,0 2 0-15,2 3-144 0,-3-3 144 0,1 1 0 16,-2 0 0-16,3 2 0 0,-1-1 0 0,2 2 0 0,2 2 0 0,1 0 0 16,0 0 0-16,1-2 0 0,-3 1 0 0,0 1 0 15,-3 3 0-15,3 3 0 0,-1 0 0 16,2 4-128-16,1 1 128 0,-2 3 0 0,0 3-144 0,1 5 144 16,1 2 0-16,-1 2 0 0,-1 3-144 0,1-1 144 15,1 4 0-15,2 2 0 0,1-1 0 0,-1 1 0 0,1 3-128 16,0 3 128-16,-1-2 0 0,0 1 0 0,-3 2 0 0,1 1-128 15,0 1 128-15,3 4 0 0,3 0 0 0,1-1 0 16,-1 2 0-16,5-3 0 0,3 0 0 0,1 4-128 16,1-4 128-16,0 6 0 0,0 3 0 0,2 1-128 15,-2 3 128-15,3 0 0 0,2-2 0 0,2 1-128 16,1 0 128-16,13-23 0 0,-2 1 0 0,-2 8 0 16,0 15 0-16,0 0 0 0,1-1 0 0,0 0 0 15,1-1 0-15,-11 47 0 0,4-15 0 0,8 0 0 16,3-2 0-16,6-6 0 0,3-5 0 0,0-9-128 15,0-7 128-15,2 4 0 0,-1 3 0 0,2 7 0 16,0 4 0-16,2 0 0 0,-1-6 0 0,-1-1 0 0,-1-4 0 16,-1 6 0-16,-1 15 0 0,1-2 0 15,2-2 0-15,0-2 0 0,0-10 0 0,0 4 0 0,0 4 0 0,0 3 0 16,0-4 0-16,3-6 0 0,1-4 0 0,-2-3 0 16,0-6 0-16,-2 7 0 0,3 4 0 0,-3 0 0 15,0-2 0-15,0-4 0 0,0-1 0 0,0-1 0 16,-5-5 0-16,1 8 0 0,1 5 0 0,0 0 0 15,2-5 0-15,1 1 0 0,2-8 0 0,1-15 0 16,1-2 0-16,1 4 0 0,-1 7 0 0,2 0 0 16,2 3 128-16,2-3-128 15,1-2 0-15,2-1 0 0,1-5 0 0,-1-8 128 0,1-1-128 0,2 4 0 16,2 3 0-16,-2-2 0 0,2 0 0 0,3-1 0 16,-1 0 0-16,19 26 0 0,-4-11 0 0,-5-7 0 15,-1-9 0-15,-1-4 0 0,0-1 0 0,-1-4 0 16,0 3 0-16,-2-1 0 0,1-6 0 0,-4 2 0 15,4-2 0-15,-2 4 0 0,0-6 0 0,0 1 0 16,2 2 0-16,-1-4 0 0,-1-3 0 0,3-2 0 0,0 1 0 0,4-1 0 16,3-2 0-16,1 1 0 0,3 0 0 0,2-4 128 15,-1 1-128-15,-1-1 0 0,-3-5 0 0,1 2 0 16,4-4 0-16,0-1 0 0,0-3 128 0,4-1-128 16,0-1 0-16,4-3 144 0,1 0-144 0,4-5 0 15,-3 2 0-15,0-2 0 0,-3 1 0 0,0-2 0 16,1 3 128-16,2-4-128 0,2 2 0 0,1 1 0 15,2 0 0-15,0-3 128 0,-2 0-128 0,-2 0 0 16,-7-2 0-16,2 2 0 0,0-3 0 0,2 1 0 16,-2-3 0-16,2-4 0 0,3 0 0 0,0 0 0 0,0-4 128 15,-2-2-128-15,0 0 0 0,-2-4 0 0,1 1 144 0,-2 1-144 16,-3-5 0-16,5 1 144 0,-1 0-144 0,3 2 0 16,0-2 144-16,-3 0-144 0,0 2 0 0,-4 1 144 15,-5-4-144-15,-1 1 0 0,0 3 144 0,0-1-144 16,-2 0 128-16,1 2-128 0,-1-1 128 0,1-2-128 15,0 1 160-15,-1-3-32 0,2-2-128 0,0 0 192 16,-2-2-192-16,0-3 176 0,-2-4-176 0,0-1 160 16,-3-3-160-16,3-1 160 0,-1-5-160 0,0 2 160 15,-2 0-160-15,2 0 0 0,-1-2 144 0,1-1-144 16,-2-5 0-16,2 0 128 0,0-6-128 0,-3-1 0 16,-2-2 0-16,-2-1 128 0,-1-4-128 0,-2-3 0 15,-1-5 128-15,0-1-128 0,-7-3 128 0,0 0-128 16,-2 0 128-16,0-6-128 0,-1-1 128 0,3 2-128 15,0-1 256-15,4 3 0 0,0 2-16 0,0-1 0 0,-2 0 32 0,3 2 16 16,0 3 0-16,-1 0 0 0,-1 1-288 0,0-5 0 16,0-4 128-16,-2-3-128 0,-2-3 0 0,0-8 160 15,-2-6-160-15,0-6 128 0,0-5-128 0,0 5 0 16,-1-4 0-16,2 13 0 0,-3 13 0 0,-2 7 0 16,-3 11 0-16,-1 11 0 0,-3 5 0 0,-4 9 0 15,-4 5 0-15,-5 6 0 0,-2 5 0 0,-3 8 0 16,-5-1 0-16,-5 8 0 15,-3 4-1584-15,-5 4-192 0,-3 6-32 0,-1 4-10096 16,2-3-2032-16</inkml:trace>
  <inkml:trace contextRef="#ctx0" brushRef="#br2" timeOffset="157648.85">14638 11740 22399 0,'-14'-10'992'0,"8"4"208"0,6 6-960 0,0 0-240 16,0 0 0-16,0 0 0 0,-5-5 0 0,5 5 0 15,0 0 0-15,0 0 0 0,0 0 0 0,13 0 0 16,1 1 0-16,2 1 0 0,3 1 0 0,3 1 224 16,2-2-16-16,1 2 0 0,2-3-64 0,5 3-16 15,2 0 0-15,3 1 0 0,0-2-128 0,4-2 160 0,0-1-160 0,9 0 160 16,3 1-32-16,2 1-128 0,2-4 192 0,-2 1-64 15,-3 1 16-15,0-1 0 0,0-2 0 0,-1 1 0 16,3-5 112-16,-1 3 0 0,0 2 16 0,-1-2 0 16,-1-2-272-16,-2 2 0 0,-5 1 128 0,-1 3-128 15,0-1 160-15,1 0-32 0,-6 0 0 0,-1 1 0 16,-3 0 0-16,0 0-128 0,1 1 192 0,-6 1-64 16,-2 0-128-16,-3 0 160 15,-1 2-160-15,-3 4 160 0,-2-6-160 0,-2 5 160 0,-2 0-160 0,-2 1 160 16,-2 3 96-16,-3 1 32 0,0 3 0 0,-2 4 0 15,1 0 0-15,-1 4 0 0,-2 0 0 0,-1 6 0 16,-2 3-80-16,0 2-16 0,0 2 0 0,2 4 0 16,-2 1-64-16,0 1-128 0,2 4 176 0,0 1-176 0,-1 5 128 0,1 1-128 15,1 1 0-15,1 3 0 0,2 1 0 0,0 0 0 16,1-3 0-16,-2 3 0 0,-1-1 0 0,-2 3 0 16,1-4 0-16,-1-1 0 0,-3-1 144 0,-2-3-144 15,0 0 0-15,-1-7 144 0,-4 2 0 0,1-4 0 16,-1 1 0-16,-1-1 0 0,0-3 96 0,0-1 16 15,0-2 0-15,2 0 0 0,-2-3-16 0,1 0 0 16,3 1 0-16,-2-5 0 0,-1-1-96 0,2-2-16 16,2-2 0-16,-1-4 0 0,0-2 16 0,1-3 0 15,1 0 0-15,-1-4 0 0,1-2-16 0,-1-3 0 16,4-6 0-16,-4 9 0 0,4-9 16 0,0 0 0 16,-8 6 0-16,8-6 0 0,0 0-16 0,-7 4 0 0,7-4 0 0,-9 0 0 15,9 0 128-15,-9-1 0 0,1-1 16 0,1 1 0 16,7 1-96-16,-11-2-32 0,0-2 0 0,0-1 0 15,-2 1-16-15,1 1 0 0,-4 0 0 0,-1 1 0 16,0-3-128-16,-6 1 128 0,-1 1-128 0,-6 1 128 16,0 0-128-16,-4-1 0 0,-5-2 0 0,-4 4 128 15,-4 3-128-15,-6 3 0 0,-6-5 144 0,1 2-144 16,-1-1 192-16,1 2-48 0,-1-1 0 0,3 3 0 16,3 3 32-16,-3-4 0 0,-4-1 0 0,2 4 0 15,1-1-176-15,0 2 0 0,-1 2 144 0,4-2-144 16,0 2 0-16,1 1 128 0,-1-1-128 0,-1 3 0 15,-4-3 0-15,2-1 0 0,4-1 0 0,0 2 0 16,4-2 0-16,3 0 0 0,3-3 0 0,5 1 0 16,0-1 0-16,5-3 128 0,6-2-128 0,1 0 0 0,4 0 160 0,2-1-32 15,4-2-128-15,3-2 192 0,2 1-192 16,2 1 176-16,3-5-176 0,2 2 160 0,1-1-160 16,2-3 0-16,1 0 0 0,2-3 0 0,2-3 0 0,1-2 0 15,4-1 0-15,1-3 128 0,3-6 0 0,2 0-128 16,-1-6 192-16,2-7-64 0,-4-3 0 0,2-7-128 15,-1 0 192-15,1-3-64 0,-3-4-128 0,2 0 160 16,-3-4-160-16,3-1 160 0,-4-4-160 0,1-3 0 16,0-1 0-16,-1-3 128 0,-4 0-128 0,0-3 0 15,-1-1 0-15,-3 3 0 0,-3 0 128 0,1-5-128 16,-1 3 0-16,0 0 128 0,-3 2 0 0,-2 6-128 16,-2 2 192-16,2 5-64 0,-1 5 64 0,1 2 0 0,-2 6 0 0,1 3 0 15,2 2-192-15,-1 5 192 16,-2 5-192-16,4 6 192 0,0 3-192 0,1 7 0 0,2 5 0 0,1 2 0 15,-1 4 0-15,2 7 0 0,0 0-160 0,0 0 160 32,0 0-1536-32,12 13-224 0,-2 6-32 0,0 7-15408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7T15:44:26.66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92D050"/>
    </inkml:brush>
    <inkml:brush xml:id="br5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12868 3528 12895 0,'0'0'272'0,"0"0"64"0,0 0 16 0,0 0 32 0,0 0-384 0,0 0 0 16,0 0 0-16,0 0 0 0,0 0 896 0,0 0 96 15,5-8 32-15,-5 8 0 0,5-7 0 0,-5 7 0 16,0 0 0-16,0 0 0 0,10-7-832 0,-10 7-192 15,0 0 0-15,9-5 0 0,0 1 864 0,-9 4 128 16,0 0 32-16,0 0 0 0,0 0-832 0,0 0-192 16,0 0 0-16,0 0 0 0,9 8 864 0,-2 0 128 15,0 3 32-15,-2-5 0 0,-5-6-832 0,9 12-192 0,-1-2 0 0,4 4 0 16,-2 3 0-16,2-2 0 16,-1-3 0-16,2 5 0 0,-2 5 0 0,2-2 0 0,1-4 0 0,1 1 0 15,2-2 0-15,0 1 0 0,1-2 0 0,0 1 0 16,1 0 864-16,0-1 128 0,0-3 32 0,2 3 0 15,-1 2-832-15,-1-1-192 16,0-2 0-16,-4 1 0 0,-3 1 864 0,0 0 128 0,2-2 32 0,3 1 0 31,-1 4-1648-31,2-1-320 0,0 0-64 0,-3-1-16 0,-2 0 1648 0,-2-1 320 0,3-2 64 0,-1-1 16 16,-1 2-832-16,-2 0-192 0,0 0 0 0,0-1 0 16,0 4 0-16,-1-2 0 0,-3-1 0 0,3 1 0 15,0 0 0-15,-1-3 0 0,-2-1 0 0,1 2 0 16,-1-4 0-16,-1 1 0 0,-1-2 0 0,-4-8 0 0,5 10 0 0,0-4 0 15,-5-6 0-15,0 0 0 0,0 0 0 0,0 0 0 16,0 0 0-16,0 0 0 0,0 0 0 0,0 0 0 16,0 0 0-16,0 0 0 15,0 0-768-15,-8-8-208 0,2-3-48 0,0 1-13504 16</inkml:trace>
  <inkml:trace contextRef="#ctx0" brushRef="#br0" timeOffset="1237.83">14609 3536 12895 0,'0'0'272'0,"0"0"64"0,0 0 16 0,0 0 32 0,10-3-384 0,-10 3 0 15,0 0 0-15,12-1 0 0,-12 1 896 0,0 0 96 0,7-5 32 0,-7 5 0 16,0 0 0-16,0 0 0 0,0 0 0 0,0 0 0 16,0 0 0-16,0 0 0 0,0 0 0 0,0 0 0 15,0 0-832-15,0 0-192 0,-6 6 0 0,6-6 0 16,-5 10 864-16,-3-4 128 0,-1 1 32 0,0 0 0 0,1-1-832 0,-1 2-192 15,-3-2 0-15,2 1 0 16,-3 2 0-16,1-3 0 0,-2 3 0 0,0-1 0 16,-3-2 864-16,2 3 128 0,1 4 32 0,-3-2 0 0,0 2-832 15,1 1-192-15,2-4 0 0,-1 4 0 0,-3 3 0 0,2-2 0 16,0-1 0-16,1-1 0 0,0 3 0 0,0 2 0 16,-1 1 0-16,1-1 0 0,0-5 0 0,0 2 0 15,-2 3 0-15,1-1 0 0,-2 0 0 0,0 1 0 16,-1 0 0-16,1 1 0 0,0 0 0 0,1 0 0 15,-1-3 0-15,0 2 0 0,1 1 0 0,0 0 0 16,-1 0 0-16,0-1 0 0,2 0 0 0,-2 0 0 16,0-1 0-16,1 2 0 0,1-1 0 0,3 0 0 15,1-3 0-15,0 3 0 0,-2 1 0 0,1 0 0 16,2-2 0-16,-1-1 0 0,1 1 0 0,1-1 0 16,0 2 0-16,0 0 0 0,-2-3 864 0,2 3 128 15,-1 2 32-15,2-2 0 0,1-4-832 0,-1 0-192 0,-1 3 0 16,1-1 0-16,1-1 0 0,3 1 0 0,0 0 0 0,1 2 0 15,-2 0 0-15,1 0 0 0,-1-2 0 0,1-2 0 16,-1-1 0-16,3 2 0 16,-1 0 0-16,-1 0 0 0,1-4 0 0,0 1 0 0,2 0 0 0,-1-2 0 15,0 1 0-15,1 2 0 0,1-3 0 0,-1 2 0 16,1-1 0-16,0-1 0 0,-2 4 0 0,2-5 0 16,0 1 0-16,1 2 0 0,0-3 0 0,0 1 0 15,0-10 0-15,2 10 0 0,-2-10 0 0,3 13 0 16,-1 1 0-16,1-4 0 0,-3-10 0 0,0 0 0 15,5 15 0-15,-5-1 0 0,1 1 0 0,1-4 0 16,-2-11 0-16,1 14 0 0,0 0 0 0,0-3 0 0,-1-11 864 16,3 10 128-16,-3-10 32 0,4 14 0 0,-2-2-832 0,1-2-192 15,-3-10 0-15,5 14 0 0,0-3 0 0,0-1 0 16,-1 1 0-16,1-5 0 0,-5-6 0 0,11 10 0 16,-4-5 0-16,0 1 0 0,-7-6 0 0,12 8 0 15,-2-4 0-15,1 1 0 0,1 1 0 0,-1 1 0 16,-1-5 0-16,2 1 0 0,-1-1 0 0,1 2 0 15,-12-4 0-15,13 3 0 0,-2-2 0 0,-1 0 0 16,-1 1 0-16,-9-2 0 0,0 0 0 0,0 0 0 16,10-4 0-16,-1-3 0 15,-9 7-1600-15,10-9-352 0,-2-3-80 0,0-1-13120 0</inkml:trace>
  <inkml:trace contextRef="#ctx0" brushRef="#br0" timeOffset="2266.48">14267 4486 12895 0,'0'0'272'0,"0"0"64"0,0 0 16 0,0 0 32 0,0 0-384 0,0 0 0 16,0 0 0-16,0 0 0 0,0 0 896 0,0 0 96 15,0 0 32-15,0 0 0 0,0 0 0 0,0 0 0 16,10 5 0-16,-10-5 0 0,0 0 0 0,0 0 0 16,0 0 0-16,9 4 0 0,-9-4-832 0,10 7-192 15,-10-7 0-15,11 10 0 0,-1-4 864 0,-3 3 128 16,1-3 32-16,2 4 0 0,4-2-832 0,-1 1-192 15,-3-3 0-15,1 1 0 0,3 3 864 0,3-1 128 0,1 1 32 0,-1 3 0 16,3-3-832-16,-3 3-192 0,1 1 0 16,-3-3 0-16,-1 2 0 0,0 2 0 0,0-2 0 0,-3-2 0 15,-1 2 0-15,-3-1 0 0,0 0 0 0,-1 3 0 16,-1-1 864-16,0-1 128 0,-1-2 32 0,0 2 0 16,-2 0-832-16,1-3-192 0,-3 1 0 0,-1 2 0 15,-1-3 0-15,0 3 0 0,-1-2 0 0,1 0 0 16,-2 1 0-16,-1 0 0 0,0 0 0 0,1 1 0 15,-1-4 0-15,0 2 0 0,-2 2 0 0,-1-3 0 16,0 2 864-16,-1-1 128 0,0-3 32 0,0 5 0 16,-4-3-832-16,2 1-192 0,0-2 0 0,-1 0 0 0,-1 5 0 0,2-4 0 15,-4 2 0-15,1 2 0 0,0-3 0 16,0 2 0-16,-3 1 0 0,6-2 0 0,2 1 0 0,-1 1 0 16,-3 1 0-16,2-1 0 0,2 0 0 0,0 0 0 15,-4-1 0-15,0 2 0 0,1-1 0 0,-1-1 0 16,-4 2 0-16,3-1 0 0,1 0 0 0,-1-2 0 15,1 0 0-15,-1 2 0 0,1-1 0 0,0-2 0 16,-1 2 0-16,-1 0 0 0,1-2 864 0,-2 2 128 16,0 2 32-16,1-1 0 0,-1-1-832 0,-2 2-192 15,0 2 0-15,-1-2 0 0,-1 0 0 0,-1 0 0 16,1-1 0-16,0 3 0 0,1-1 0 0,1 2 0 16,0 0 0-16,1 0 0 0,2 0 0 0,0 1 0 15,-2-1 0-15,2-1 0 0,2 1 0 0,1 0 0 16,-2 1 0-16,0-3 0 0,0-3 0 0,1 2 0 0,2-1 0 0,-1-1 0 15,2 0 0-15,0 1 0 0,-2-4 0 0,2 1 0 16,1 3 0-16,-1-3 0 0,0-4 0 0,-3 2 0 16,2 4 0-16,1 2 0 0,0-2 0 0,-2 0 0 15,3 0 0-15,-1 3 0 0,0 0 0 0,1 2 0 16,-1 1 0-16,0-1 0 0,-3-3 0 0,3 2 0 16,1 0 0-16,-1 3 0 0,-3 0 0 0,0-2 0 15,1 1 0-15,0-1 0 0,1-2 0 0,3-3 0 16,0-2 0-16,1 1 0 0,-2 0 0 0,3 0 0 15,0 2 0-15,1 1 0 0,3-5 0 0,-5 2 0 16,2-1 0-16,2-2 0 0,0 2 0 0,3-3 0 16,-3 1 0-16,6-3 0 0,-2 3 0 0,2-4 0 0,-3-5 0 0,0 0 0 15,-7 3 0-15,7-3 0 16,0 0-768-16,0 0-208 0,4-8-48 0,0-2-10912 16,0-1-2192-16</inkml:trace>
  <inkml:trace contextRef="#ctx0" brushRef="#br0" timeOffset="2832.87">14484 5732 20271 0,'0'0'448'0,"0"0"80"0,0 0 32 0,0 0 16 0,0 0-576 0,0 0 0 0,0 0 0 0,0 0 0 16,0 0 928-16,-3 10 80 0,3-10 16 0,1 9 0 16,-1-9 0-16,4 11 0 0,1-3 0 0,-1 1 0 15,3-3 0-15,1 4 0 0,-2-2 0 0,4 4 0 0,1-5-832 0,1 6-192 16,2 0 0-16,2 1 0 0,4 3 864 0,0 1 128 16,3 0 32-16,1 0 0 0,-1-2 0 0,1 2 0 15,0 0 0-15,1 0 0 0,-1-3-832 0,2 1-192 16,0 1 0-16,-5-1 0 0,-3 0 864 0,1-6 128 15,2 1 32-15,0 1 0 0,0-5-832 0,-1 4-192 16,0-3 0-16,-1 1 0 0,-1-2 0 0,-1-1 0 16,-2 6 0-16,0-1 0 0,-2-2 0 0,0 0 0 15,-2-3 0-15,2-1 0 0,-3 4 0 0,-2-3 0 16,-1 1 0-16,1 0 0 0,-1-1 0 0,-7-6 0 16,0 0 0-16,9 8 0 0,-1-1 0 0,-2 3 0 15,-1-4 0-15,-5-6 0 0,0 0 0 0,0 0 0 16,0 0 0-16,0 0 0 0,0 0 0 0,0 0 0 15,0 0 0-15,0 0 0 16,-6-10-1600-16,-3 0-352 0,1-5-80 0,-2-1-16 0</inkml:trace>
  <inkml:trace contextRef="#ctx0" brushRef="#br0" timeOffset="5971.76">17507 2758 12895 0,'0'0'576'0,"0"0"112"0,0 0-560 0,0 0-128 0,0 0 0 0,0 0 0 15,0 0 848-15,0 0 144 0,0 0 32 0,0 0 0 16,-7-3-832-16,7 3-192 0,-6-6 0 0,6 6 0 16,0 0 864-16,0 0 128 0,0 0 32 0,0 0 0 15,0 0 0-15,0 0 0 0,0 0 0 0,0 0 0 16,0 0-832-16,0 0-192 0,0 0 0 0,0 0 0 0,0 0 864 0,0 0 128 15,6 11 32-15,0-1 0 0,0 3-832 0,3 1-192 16,5-3 0-16,1 2 0 0,2 2 864 0,3 2 128 16,6-1 32-16,0 4 0 0,0 0-832 0,2 4-192 15,0 0 0-15,0 0 0 0,-2 3 0 0,2 0 0 16,0 1 0-16,-2-2 0 0,-2 4 0 0,1-5 0 16,1 2 0-16,-1-2 0 0,-1 3 0 0,-1-4 0 15,0-1 0-15,-1 1 0 0,1-2 864 0,-2 1 128 16,0 0 32-16,-1 0 0 0,-1-3-832 0,-1 1-192 15,-2 4 0-15,1-4 0 0,-2 0 0 0,0-2 0 16,-1 1 0-16,-1 0 0 0,1 2 0 0,-1 1 0 16,-2-3 0-16,2-1 0 0,-2-2 0 0,1-1 0 15,-1-1 0-15,-1 2 0 0,0-2 0 0,2 1 0 0,-1-2 0 16,0 1 0-16,-4-3 0 0,1-1 0 16,1 0 0-16,-6-5 0 0,3 2 0 0,-1-2 0 0,-2 2 0 15,3 1 0-15,-6-9 864 0,0 0 128 16,0 0 32-16,0 0 0 0,0 0-832 0,0 0-192 0,0 0 0 0,0 0 0 31,-6-1-768-31,-2-3-208 0,-1-3-48 0,-1 1 0 16,-2-3-1632-16,1 0-336 0,-1 0-64 0,-3-5-9424 0</inkml:trace>
  <inkml:trace contextRef="#ctx0" brushRef="#br0" timeOffset="6376.95">19286 2460 20271 0,'0'0'448'0,"0"0"80"0,7-2 32 0,1-1 16 0,-1-1-576 0,-7 4 0 16,0 0 0-16,0 0 0 0,0 0 928 0,0 0 80 15,0 0 16-15,-2 9 0 0,-6 5 0 0,-1 0 0 0,-5 0 0 0,-3 3 0 16,-5 4 0-16,-1 0 0 0,-4-1 0 0,3-1 0 15,3 0-832-15,-2 0-192 0,-1 1 0 0,2-2 0 16,2-2 864-16,2 0 128 16,0-1 32-16,2-3 0 0,0 0-832 0,1 1-192 0,1-3 0 0,1 0 0 31,-1 2-1600-31,3-3-352 0,1 2-80 0,-2 3-11472 0</inkml:trace>
  <inkml:trace contextRef="#ctx0" brushRef="#br0" timeOffset="7383.11">17735 3825 12895 0,'0'0'272'0,"0"0"64"0,0 0 16 0,0 0 32 0,-10-4-384 0,4 1 0 16,6 3 0-16,-6-4 0 0,6 4 896 0,0 0 96 15,-8-3 32-15,8 3 0 0,-8-1 0 0,8 1 0 16,-11 3 0-16,0 0 0 0,-2 2 0 0,1 3 0 16,0-3 0-16,-1 3 0 0,-1 1-832 0,-1 1-192 15,-1 1 0-15,-1 5 0 0,2 0 864 0,0 1 128 16,3 0 32-16,-1 4 0 0,-1 2-832 0,2 5-192 15,0-3 0-15,1 4 0 0,-1-2 864 0,4 2 128 0,5 4 32 16,0-1 0-16,1-1-832 0,2-1-192 0,2 1 0 16,2-5 0-16,0 3 0 0,2-2 0 0,3 0 0 0,2-3 0 15,0-1 0-15,-1 1 0 16,-1-4 0-16,4 2 0 0,5-3 0 0,2-1 0 0,1 0 0 0,4-2 0 16,1 1 0-16,1-1 0 0,-3 1 0 0,4 1 0 15,0-2 0-15,0 2 0 0,-1-2 0 0,-1-3 0 16,1-1 0-16,0 1 0 0,1 0 0 0,0 1 0 15,0-1 0-15,0 1 0 0,1-5 0 0,-4 5 0 16,1 1 0-16,-2 2 0 0,0-3 0 0,0 1 0 16,2 0 0-16,-5 2 0 0,0-1 0 0,-2 2 0 15,-3 0 0-15,1 2 0 0,-3 4 0 0,-2-1 0 0,-1 1 0 16,-3 2 0-16,1-4 0 0,-1 6 0 0,1-1 0 16,-4 1 0-16,-1-5 0 0,0 1 0 0,-2-1 864 15,1-1 128-15,-2-1 32 0,-1 2 0 0,-1-4-832 0,1 0-192 16,-3 3 0-16,1-4 0 0,-2-6 0 0,0 2 0 15,-1 0 0-15,0 0 0 0,0-4 0 0,0 2 0 16,0-6 0-16,5-6 0 0,-7 8 0 0,7-8 0 16,0 0 0-16,0 0 0 15,0 0-2416-15,0 0-528 0,-7-19-96 0,3-5-32 0</inkml:trace>
  <inkml:trace contextRef="#ctx0" brushRef="#br0" timeOffset="7748.54">18374 3805 16575 0,'0'0'368'0,"0"0"80"0,0 0 0 0,0 0 16 0,-4 10-464 0,-1 0 0 16,3 3 0-16,-2 1 0 0,-1 3 912 0,1 2 96 15,-1-2 16-15,0 2 0 0,0 9 0 0,1-2 0 16,0-2 0-16,0 3 0 0,-1-1-832 0,4 2-192 16,-3-5 0-16,3-1 0 0,-2-3 864 0,2 1 128 15,1-2 32-15,0-9-12704 16</inkml:trace>
  <inkml:trace contextRef="#ctx0" brushRef="#br0" timeOffset="8573.43">17559 5301 12895 0,'0'0'576'0,"0"0"112"0,0 0-560 0,0 0-128 0,0 0 0 0,0 0 0 15,-7-5 848-15,-2 2 144 0,0 1 32 0,9 2 0 16,0 0 0-16,0 0 0 0,-8 2 0 0,1 1 0 15,-2 1 0-15,0-3 0 0,-1 2 0 0,1-1 0 16,0 3 0-16,0 2 0 0,-2 0 0 0,0 5 0 16,1 2-832-16,-1 0-192 0,-1-2 0 0,1 6 0 15,-2 1 864-15,4 3 128 0,-1-2 32 0,1 3 0 16,0 2-832-16,2 6-192 0,3 2 0 0,1 0 0 0,2-1 0 16,1-3 0-16,0 2 0 0,5-5 0 15,3 1 0-15,1 1 0 0,1 1 0 0,3-1 0 0,2-4 864 16,4 2 128-16,1 0 32 0,1 1 0 0,-2 0-832 15,7 2-192-15,9-1 0 0,0 4 0 0,3-2 0 0,2 3 0 16,0 3 0-16,-1-1 0 0,0 0 0 0,-2-3 0 16,0-1 0-16,-2-4 0 0,1 0 0 0,-2-1 0 15,-2 1 0-15,-8-9 0 0,3-2 0 0,1 2 0 16,0-1 0-16,-2 0 0 0,0 0 0 0,-3-3 0 16,-3-1 0-16,-2 1 0 0,-3-2 0 0,-1-4 0 15,-1-3 0-15,-3 0 0 0,-1-2 0 0,-1-2 0 16,-8-1 0-16,8-5 0 15,-2-4-2416-15,-5 0-528 0,-5-11-96 0,-2 2-32 0</inkml:trace>
  <inkml:trace contextRef="#ctx0" brushRef="#br0" timeOffset="8952.77">18201 5408 20271 0,'0'0'448'0,"0"0"80"0,0 0 32 0,0 0 16 0,0 0-576 0,0 0 0 0,0 0 0 0,-6 7 0 0,-2 2 1744 0,1 4 240 16,-4 0 64-16,1 2 0 0,0 2-1648 0,0 2-400 15,-3 2 0-15,2 1 0 0,-1-4 896 0,-3 6 112 16,2-6 16-16,4-1 0 0,4 1-832 0,0-1-192 15,2-3 0-15,0-4-9232 16,3-10-1904-16</inkml:trace>
  <inkml:trace contextRef="#ctx0" brushRef="#br0" timeOffset="10393.79">15315 6262 12895 0,'0'0'272'0,"0"0"64"0,-6-4 16 0,6 4 32 0,-7 0-384 0,7 0 0 0,-7 1 0 0,7-1 0 0,-6 2 896 0,6-2 96 16,0 0 32-16,0 0 0 0,0 0 0 0,0 0 0 15,0 0 0-15,0 0 0 0,0 0 0 0,0 0 0 16,-4 6 0-16,4-6 0 0,0 0 0 0,0 0 0 16,0 0 0-16,0 0 0 0,0 0 0 0,3 11 0 15,-3-11 0-15,5 11 0 0,-1 0-832 0,3-5-192 16,2 2 0-16,4-2 0 0,2 7 864 0,2-4 128 15,1 2 32-15,1-2 0 0,1 2-832 0,4 3-192 16,4 1 0-16,3 0 0 0,0 0 0 0,1 1 0 16,0-1 0-16,-2 1 0 0,0 2 864 0,-1 0 128 15,-1-2 32-15,2 0 0 0,2-4-832 0,4 1-192 16,2-1 0-16,-1-4 0 0,-3 4 0 0,4-3 0 16,5 0 0-16,1-2 0 0,-2 0 0 0,-2-5 0 0,0-2 0 15,-15 0 0-15,0-1 0 0,15-2 0 0,-3 1 0 0,0-2 0 16,-2-1 864-16,-2 1 128 0,-2-1 32 0,1 0 0 15,2-1-832-15,-2-3-192 0,-2 1 0 16,1 2 0-16,-2-2 0 0,-1 3 0 0,-7-6 0 0,1 5 0 16,0 3 0-16,-3 1 0 0,-1-3 0 0,-2 2 0 15,-1-1 0-15,1 0 0 0,-2 1 0 0,0-2 0 16,-3-1 0-16,3 2 0 0,-1 2 0 0,-2-2 0 16,-1 1 0-16,0 3 0 0,-10 0 0 0,13-1 0 15,-3-2 0-15,-2 1 0 0,1-2 0 0,0 0 0 16,1 4 0-16,0 0 0 0,-1-1 0 0,0 1 0 15,-9 0 0-15,11-4 0 0,1 2 0 0,-12 2 0 0,0 0 0 16,0 0 0-16,4-7 0 0,-4 7 0 0,6-4 0 0,-6 4 0 16,6-3 0-16,3-1 0 0,-9 4 0 0,0 0 0 15,0 0 0-15,0 0 0 0,0 0 0 0,7-1 0 16,-7 1 0-16,0 0 0 0,0 0 0 0,0 0 0 16,0 0 0-16,0 0 0 0,0 0 0 0,0 0 0 15,0 0 0-15,0 0 0 0,0 0 0 0,0 0 0 16,0 0 0-16,0 0 0 0,0 0 0 0,0 0 0 15,0 0 0-15,0 0 0 0,0 0 0 0,0 0 0 16,0 0 0-16,-7-6 0 0,7 6 0 0,0 0 0 16,-9-3 0-16,9 3 0 0,0 0 0 0,0 0 0 15,0 0 0-15,0 0 0 0,-6 3 0 0,6-3 0 16,0 0 0-16,-6 6 0 0,-2-4 0 0,2 2 0 16,6-4 0-16,-7 5 0 0,1-3 0 0,-3 1 0 0,1-2 0 15,-1 2 0-15,1-1 0 0,-4 2 0 0,1 1 0 0,-2-1 0 16,-1-1 0-16,-1 2 0 15,-2 1 0-15,-1-1 0 0,-1 3 0 0,-1 1 0 0,-2-2 0 0,2 1 0 16,2-4 0-16,0 1 0 0,1 0 0 16,-1 0 0-16,1-2 0 0,3 2 0 0,3 1 0 0,3-2 0 15,2-3 0-15,6-1 0 0,0 0 0 0,0 0 0 16,9-1 0-16,2-3 0 0,3-2 0 0,4-1 0 16,4 1 0-16,2-6 0 0,3 1 0 0,2 0 0 15,1-3 0-15,3 1 0 0,3 0 0 0,-3 2 0 16,0-4 0-16,1 1 0 0,3 1 0 0,0 3 0 15,0-3 864-15,-4 0 128 0,-3 2 32 0,-3 1 0 16,-4 3-1648-16,-3 2-320 0,-3-2-64 16,-3 1-16-16,-4-1 1648 0,-1 0 320 0,-3 4 64 0,-6 3 16 15,3-5-3280-15,-3 5-656 0,0 0-128 0,-4-12-14368 16</inkml:trace>
  <inkml:trace contextRef="#ctx0" brushRef="#br0" timeOffset="13379.01">14080 3799 12895 0,'0'0'576'0,"0"0"112"15,0 0-560-15,-9 3-128 0,2-1 0 0,7-2 0 0,0 0 0 0,-9 5 0 16,9-5 0-16,0 0 0 0,0 0 848 0,0 0 144 16,0 0 32-16,0 0 0 0,0 0 0 0,0 0 0 15,0 0 0-15,0 0 0 0,0 0 0 0,0 0 0 16,10-7 0-16,-1 4 0 0,0 1-832 0,0 0-192 15,-2-5 0-15,2 2 0 0,0 2 0 0,1-3 0 16,-1-1 0-16,0 2 0 0,0-5 864 0,-1 2 128 16,-1 2 32-16,1-3 0 0,-2 1-832 0,2-3-192 15,1 0 0-15,0 3 0 0,-2-3 0 0,0 3 0 16,-1-6 0-16,2 2 0 0,0 2 0 0,3-2 0 16,-2 4 0-16,2-5 0 0,2 0 0 0,-1 3 0 15,2-1 0-15,-1-1 0 0,1-1 864 0,3-2 128 0,3-4 32 0,3 3 0 16,2-1-832-16,3 2-192 0,-2 0 0 15,2-1 0-15,0 1 0 0,-2 1 0 16,-2 0 0-16,1 1 0 0,-1 2 0 0,0-2 0 0,-3-1 0 0,1 2 0 16,0 0 0-16,1-2 0 15,-1-1 0-15,4 0 0 0,1 1 0 0,-3-2 0 0,-3 0 0 0,5-1 0 16,6 1 0-16,2-1 0 0,1 2 0 0,1 0 0 16,-2-3 0-16,1 0 0 0,-2-1 0 0,1 0 0 15,-1-1 0-15,3 2 0 0,-1 0 0 0,2 2 0 16,0 0 0-16,2 1 0 0,-2 0 0 0,3 1 0 15,-2 1 0-15,-1 2 0 0,-2 2 0 0,-2-3 0 16,-2 2 0-16,-1 0 0 0,0 4 0 0,-2-3 0 0,2 2 0 16,-1-1 0-16,1-1 0 0,1 0 0 0,0 4 0 15,1 1 0-15,1-6 0 0,-2 2 0 0,4 2 0 0,2-2 0 16,-1 3 0-16,0 0 0 0,-4-1 0 0,-2 0 0 16,-2 3 0-16,0-4 0 0,-1 2 0 0,-7 1 0 15,3 2 0-15,10-5 0 0,0 2 864 0,0 2 128 16,-2-1 32-16,1 0 0 15,-1 1-1648-15,0 3-320 0,2 0-64 0,-4 0-16 0,-2-1 832 0,-2 2 192 16,1 2 0-16,-2 1 0 0,-1 0 768 0,-2-3 208 16,0 1 48-16,0 2 0 0,1 1-832 0,-2-1-192 15,-1-3 0-15,3 3 0 0,-2 0 0 0,1 1 0 16,-2-2 0-16,2-1 0 0,0 2 0 0,-4 0 0 16,-4-2 0-16,2 5 0 0,8-4 0 0,-5 3 0 15,0-1 0-15,-2 0 0 0,5 0 0 0,-2 0 0 16,0-1 0-16,-1 1 0 0,-2-1 0 0,-2 1 0 15,1 1 0-15,-1-2 0 0,-2 0 0 0,1 2 0 0,-2 0 0 16,-1-1 0-16,-1 2 0 0,0-1 0 0,0-2 0 0,0 4 0 16,-2-2 0-16,0-1 0 15,-7-5 0-15,11 6 0 0,-1 1 0 0,-2-2 0 0,-8-5 0 0,8 9 0 16,-8-9 0-16,8 6 0 0,0 3 0 0,-8-9 0 16,0 0 0-16,0 0 0 0,9 0 0 0,-9 0 0 15,0 0 0-15,9 1 0 0,-9-1 0 0,0 0 0 16,11 4 0-16,0-3 0 0,-11-1 0 0,0 0 0 15,8-2 0-15,-8 2 0 0,0 0 0 16,0 0 0-16,7-8 0 0,-7 8 0 0,5-7 0 0,-5 7 0 16,0 0 0-16,0 0 0 0,0 0 0 0,0 0 0 15,0 0 0-15,0 0 0 0,-8-9 0 0,3 4 0 0,-1 1 864 16,-2-3 128-16,-2 4 32 0,-1-1 0 0,-2 0-832 0,-2 1-192 16,-1-3 0-16,-1 0 0 0,-5 2 0 15,-2-4 0-15,-3 2 0 0,-15-2 0 0,-2 1 0 0,2 2 0 16,0 0 0-16,1-2 0 0,2 1 0 0,1 2 0 15,-2-2 0-15,2 2 0 0,0 3 0 0,0-1 0 16,-2 2 0-16,-2 0 0 0,-3 3 0 0,-2-2 0 16,-7 0 0-16,3 2 0 0,6 1 0 0,0 0 0 15,3-2 0-15,1 3 0 0,2 2 0 0,-2-2 0 16,-2-2 0-16,-4 3 0 0,-5 1 0 0,1-2 0 16,-1 0 0-16,0 3 0 0,2-2 0 0,1 2 0 15,2-4 0-15,0 1 0 0,1 6 0 0,-1-2 0 16,2 1 0-16,0-2 0 0,-1 3 0 0,3 2 0 15,6 1 0-15,-1-1 0 16,0-2-768-16,2-3-208 0,3 5-48 0,2 2 0 0,3 3 832 0,1-2 192 16,-1-2 0-16,-2 4 0 0,-1 2 0 0,-3-1 0 15,-2 0 0-15,-3 3 0 0,-1 0 0 0,2 0 0 0,2 4 0 0,0-5 0 16,1 1 0-16,1-2 0 0,2 0 0 0,3 1 0 16,1 1 0-16,2-2 0 0,-1-1 0 0,2 1 0 15,0 5 0-15,0-3 0 0,3 0 0 0,-3-3 0 16,1-2 0-16,-1 2 0 0,2 2 0 0,0 2 0 15,2-2 0-15,0 0 0 0,2 0 0 0,1 1 0 16,-1 4 768-16,-1-5 208 0,0 0 48 0,-1-1 0 16,1-1-832-16,1 4-192 0,0-3 0 0,1-2 0 15,-1-3 0-15,0-1 0 0,2 2 0 0,2-2 0 0,-1 1 0 16,0 0 0-16,1 2 0 0,1-1 0 0,0-2 0 0,-1 0 0 16,-4 0 0-16,1 1 0 0,1 2 0 0,1-2 0 15,-2-3 0-15,3 0 0 0,3 0 0 0,-2-3 0 16,0 2 0-16,7-3 0 0,-1 1 0 0,2-3 0 15,-2 2 0-15,2-1 0 0,6-7 0 0,0 0 0 16,0 0 0-16,0 0 0 0,0 0 0 0,0 0 0 16,0 0 0-16,0 0 0 0,0 0 0 0,0 0 0 15,0 0 0-15,0 0 0 0,5-14 864 0,0 4 128 16,-1 1 32-16,2-1 0 0,2 0-832 0,1-4-192 16,0 1 0-16,1 3 0 0,4-1 0 0,1-2 0 15,-1-5 0-15,1 0 0 0,2 0 0 0,-1 1 0 16,1-1 0-16,1 0 0 0,1-1 0 0,0 0 0 15,0-1 0-15,2-2 0 0,0-1 0 0,2-4 0 0,1 1 0 16,1-5 0-16,3 1 0 0,0-3 0 16,0 0 0-16,3 1 0 0,3 0 0 0,2 2 0 0,0 2 0 15,0-2 0-15,0 5 0 0,-2 0 0 0,-2 2 0 16,-3 2 0-16,1 1 0 0,0 1 0 0,1-3 0 0,0 3 0 16,1 0 0-16,-1-1 0 0,-1-3 0 15,8 3 0-15,3-2 0 0,0-1 0 0,3 2 0 0,-2 0 0 16,-2 3 0-16,0-2 0 0,-5 0 0 0,3 1 0 15,-1-2 0-15,1 1 0 0,2-2 0 0,1 3 0 16,-2 4 0-16,3 1 0 0,2-1 0 0,1 2 0 16,-3 2-768-16,-3 0-208 15,-3-1-48-15,-2-1 0 0,-2 3 832 0,-2-2 192 0,1 5 0 0,1-3 0 0,-1 0 0 16,-1 1 0-16,-5-2 0 0,4 4 0 0,7-2 768 16,1 3 208-16,0-2 48 0,0 0 0 0,-2 4-832 0,-2 3-192 15,-4-1 0-15,1 0 0 16,-2-3-768-16,-3 2-208 0,0-1-48 15,3 1 0-15,4-2 832 0,1-1 192 0,-1 1 0 0,5 2 0 0,2 2 768 0,-9 0 208 16,1-3 48-16,2 2 0 16,2 2-1648-16,-4 0-320 0,0-1-64 0,-2 0-16 0,0 1 832 0,-3 1 192 15,2 2 0-15,-4 2 0 0,0-4 0 0,2 0 0 16,-2 1 0-16,0 0 0 0,1 2 0 0,1-1 0 16,-2 0 0-16,1 1 0 0,3-1 768 0,0 2 208 15,0 1 48-15,-1-1 0 0,-4 0-832 0,2 3-192 16,-3-2 0-16,-2 2 0 15,-2 0-768-15,-2-2-208 0,1 3-48 0,-2-3 0 0,2 3 832 0,-3-3 192 16,0 1 0-16,-2 2 0 0,1-4 0 0,-1 4 0 16,0-3 0-16,0-1 0 0,-1 4 768 0,1-3 208 0,0 1 48 0,-2 0 0 15,-1 0-832-15,0 2-192 16,0-6 0-16,0 4 0 0,-1 3 0 0,-1-4 0 16,1-2 0-16,-2 2 0 0,-6-6 0 0,7 6 0 0,-1-1 0 0,2 1 0 15,-8-6 0-15,0 0 0 0,0 0 0 0,7 4 0 16,-7-4 0-16,0 0 0 0,7 0 0 0,-7 0 0 15,0 0 0-15,6 1 0 0,0-1 0 16,-6 0 0-16,5-3 0 0,-5 3 0 0,0 0 0 0,0 0 0 16,2-7 0-16,-4 1 0 0,1 0 0 0,-4 0 0 15,-4 1 0-15,2 1 0 0,1-2 0 0,-1 1-12512 16,-3 3-2544-16</inkml:trace>
  <inkml:trace contextRef="#ctx0" brushRef="#br0" timeOffset="14800.04">14748 5973 16575 0,'0'0'368'0,"0"0"80"0,0-183 0 0,0 366 16 0,0-183-464 0,-4-8 0 0,1 1 0 0,3 7 0 16,0 0 912-16,0 0 96 0,0 0 16 0,0-10 0 16,0 10-832-16,0 0-192 0,0 0 0 0,0 0 0 15,0 0 864-15,0 0 128 0,0 0 32 0,0 0 0 16,0 0-832-16,0 0-192 0,0 0 0 0,0 0 0 15,0 0 864-15,0 0 128 0,0 0 32 0,0 11 0 16,0-11-832-16,4 11-192 0,1 0 0 0,1 4 0 16,3 3 0-16,3-1 0 0,-2-3 0 0,5 1 0 15,4 3 864-15,0 2 128 0,2-1 32 0,-1 1 0 16,2 1 0-16,2 0 0 0,1 5 0 0,4-3 0 16,2-2-1648-16,2 2-320 15,-1-1-64-15,0-2-16 0,-1 0 1648 0,1-2 320 0,0-3 64 0,2-2 16 0,3-1-832 0,-11-5-192 16,4 2 0-16,16 3 0 0,2-2 0 0,-1 4 0 15,-2-2 0-15,-2-3 0 0,-4 1 864 0,-3-2 128 16,-6 4 32-16,0-4 0 0,-2 4-832 0,-2-1-192 16,1-4 0-16,1 2 0 0,0-1 0 0,0 1 0 15,-3 0 0-15,1 4 0 0,-2 0 0 0,1-1 0 16,2 0 0-16,0-3 0 0,1 1 0 0,1-1 0 16,0 2 0-16,0-4 0 0,-3 0 0 0,-1-2 0 15,-1-2 0-15,-1 1 0 0,-1-2 0 0,-2-2 0 16,0-4 0-16,1 4 0 0,-2 7 864 0,0-2 128 15,1-4 32-15,-1 3 0 0,0-3-832 0,-2 0-192 16,-1 2 0-16,2 0 0 0,3-3 0 0,-6-3 0 16,0 2 0-16,0-2 0 0,2 1 0 0,1-1 0 0,-1 2 0 15,1 1 0-15,1 1 0 0,-1-1 0 16,0 1 0-16,-2-1 0 0,1 0 0 0,-1 0 0 0,1 0 0 0,5-1 0 16,-3-1 0-16,-2-2 0 0,1-3 0 15,0 2 0-15,0-1 0 0,1-5 0 0,0-2 0 0,0 5 0 16,-1 4 0-16,0-1 0 0,1 1 0 0,-1 1 0 15,-3-6 864-15,-4 4 128 0,-11 5 32 0,12-5 0 16,-2-3-832-16,0 2-192 0,0 2 0 0,0-4 0 16,3 2 0-16,-4-1 0 0,0-1 0 0,-3 4 0 15,-6 4 0-15,13-2 0 0,0-1 0 0,-2-2 0 16,-2 1 0-16,-3 1 0 0,2 2 0 0,0 0 0 16,-1-3 0-16,0-1 0 0,3 2 0 0,-3-1 0 15,1 1 0-15,-2-2 0 0,-2-2 0 0,4 3 0 0,-2 3 0 16,0-1 0-16,1-1 0 0,-1-1 0 0,-6 4 0 15,8-1 0-15,2 0 0 0,-2-2 0 0,-2-1 0 0,0 0 0 16,1-1 0-16,-1 3 0 0,2-2 0 0,-5 2 0 16,3-4 0-16,0 0 0 0,0 2 0 0,1 2 0 15,0-2 0-15,1-1 0 0,-2 1 0 0,1 0 0 16,-1 2 0-16,0-3 0 0,-1-2 0 0,0 2 0 16,1 3 0-16,-3-5 0 0,4 1 0 0,-1 2 0 15,-1-6 0-15,2 5 0 0,-7 5 0 0,6-4 0 16,-6 4 0-16,5-4 0 0,-5 4 0 0,0 0 0 15,0 0 0-15,0 0 0 0,6-5 0 0,-6 5 0 16,0 0 0-16,0 0 0 0,0 0 0 0,0 0 0 16,0 0 0-16,0 0 0 0,0 0 0 0,0 0 0 15,0 0 0-15,0 0 0 0,0 0 0 0,0 0 0 16,-1 9 0-16,-1-3 0 16,2-6-2416-16,-7 12-528 0,0-5-96 0,-1 2-32 0</inkml:trace>
  <inkml:trace contextRef="#ctx0" brushRef="#br1" timeOffset="21458.95">15257 3115 12895 0,'0'0'272'0,"-10"0"64"16,-1 0 16-16,1 0 32 0,-1 1-384 0,0-1 0 0,2-1 0 0,9 1 0 0,-9 2 896 0,9-2 96 16,-9-2 32-16,9 2 0 0,0 0 0 0,0 0 0 15,0 0 0-15,0 0 0 0,0 0 0 0,14-3 0 16,1-1 0-16,1 1 0 0,4-2 0 0,2-4 0 15,1-2 0-15,3 1 0 0,7 4-832 0,3-6-192 16,1-1 0-16,3 0 0 0,6-1 864 0,1 0 128 16,0-3 32-16,0 1 0 0,0-1-832 0,3 3-192 15,1 0 0-15,5-1 0 0,-6 0 864 0,5 1 128 16,4 1 32-16,-3 0 0 0,-3 3-832 0,-2 1-192 0,-3-3 0 0,-1 4 0 16,-4-1 0-16,4 4 0 15,0 1 0-15,4-1 0 0,-2 3 0 0,-1 0 0 0,0 2 0 0,-2 3 0 16,-4 1 0-16,-1-1 0 0,-3 0 0 0,-1 2 0 15,-3 3 0-15,-9-4 0 0,3-2 0 0,1 3 0 16,-1 2 0-16,0-1 0 0,-3-1 0 0,-1 1 0 16,0-1 0-16,-3-1 0 0,-1 1 0 0,-3 0 0 15,-3-1 0-15,0-3 0 0,-1 2 0 0,-3-3 0 16,-2 1 0-16,-8-1 0 0,6 2 0 0,-6-2 0 16,0 0 864-16,0 0 128 0,0 0 32 0,0 0 0 15,0 0-832-15,0 0-192 0,0 0 0 0,0 0 0 16,-5-6 0-16,-3 4 0 0,-2-3 0 0,0 0 0 0,-4 1 0 15,-1 0 0-15,-3-3 0 0,-1 0 0 0,0 3 0 16,-12-3 0-16,1 0 0 0,-3 4 0 0,-1-3 0 0,-2 1 0 16,-1 2 0-16,-1 0 0 0,0-2 0 0,-9 0 0 15,-3 2 0-15,-7 2 0 0,-7 2 0 0,1 2 0 16,-1-2 0-16,2 7 0 0,0-1 0 0,-4 4 0 16,-7-5 0-16,0 5 0 0,-1 2 0 0,4 0 0 15,4 1 0-15,4 2 0 0,4 2 0 0,4 1 0 16,2 1 0-16,2 2 0 0,2 1 0 0,4-4 0 15,6-2 0-15,3-3 0 0,2 1 0 0,3 0 0 16,6-1 0-16,3 1 0 0,0-1 0 0,4-2 0 16,1-1 0-16,2-3 0 0,0 1 0 0,7-4 0 15,-3 0 0-15,2-1 0 0,-2-4 0 0,10 0 0 16,-9 1 0-16,0-1 0 0,0-1 864 0,9 1 128 16,-9-11 32-16,4 5 0 0,0-3-832 0,2 2-192 0,2-5 0 0,1 3 0 15,3-3 0-15,2-4 0 0,0 4 0 0,4 0 0 16,1-2 0-16,6-2 0 0,2-2 0 15,6 0 0-15,7 2 0 0,7-2 0 0,5 0 0 16,8-1 0-16,6 0 0 0,4 0 0 0,0 2 0 0,2 2 0 16,-1 0 0-16,5-3 0 0,4-1 0 0,1 1 0 15,1 4 0-15,-1 1 0 0,-5-1 0 0,-2 2 0 16,-4 5 0-16,4 0 0 0,-2 0 0 0,-2 5 0 16,-4 2 0-16,-3 1 0 0,-7 3 0 0,-5 0 0 15,-7 2 0-15,-4-2 0 0,-6 0 0 0,-3 1 0 16,-3 1 0-16,-5-2 0 0,-4 1 0 0,-10-5 0 15,9 10-768-15,-9-10-208 0,0 0-48 16,-3 14-10912-16,-2-1-2192 0</inkml:trace>
  <inkml:trace contextRef="#ctx0" brushRef="#br1" timeOffset="22990.07">15601 6371 9215 0,'-2'-16'192'0,"2"16"64"0,0-7 0 0,-4-4 0 0,2 0-256 0,-1 0 0 16,0 1 0-16,-1 5 0 0,-1-1 864 0,1-3 128 15,0 1 32-15,-2 2 0 0,6 6 0 0,-9-4 0 16,0 1 0-16,1 1 0 0,-1 1 0 0,0 1 0 16,2 0 0-16,-3 0 0 0,-1 0 0 0,3 0 0 0,-1 0 0 0,9 0 0 15,0 0 0-15,0 0 0 16,0 0 0-16,-3 10 0 0,7 1-832 0,2 1-192 0,4-3 0 0,6 3 0 15,5-3 864-15,9 4 128 0,4 2 32 0,4-1 0 16,3-2 0-16,4 0 0 0,5-3 0 0,-12 0 0 16,4-3-832-16,8 5-192 0,6-4 0 0,0 3 0 15,1-2 864-15,-3 0 128 0,-1-4 32 0,-1 1 0 16,0-2-832-16,-1 4-192 0,-3-3 0 0,-1-2 0 16,0-2 0-16,-4 0 0 0,-3 0 0 0,-4 1 0 15,-3-1 864-15,-1 0 128 0,-5-1 32 0,-3 0 0 16,-2 0-832-16,-3-1-192 0,-3 0 0 0,-3 0 0 15,-3 2 0-15,-1 2 0 0,-3-1 0 0,-6-1 0 0,0 0 0 16,0 0 0-16,0 0 0 0,0 0 0 0,0 0 0 16,0 0 0-16,-10-1 0 0,-1 3 0 0,-3 1 0 0,-1 1 0 15,-1-3 0-15,-1 3 0 0,-4 0 0 0,-2-1 0 16,-3 2 0-16,-5 1 0 0,-2-3 0 0,-2 0 0 16,0 2 0-16,-2 1 0 0,0-3 0 0,2-1 0 15,-3 0 0-15,2 2 0 0,1-1 0 0,-1 1 0 16,-5-1 0-16,1-1 0 0,-1-1 0 0,4 2 0 15,-1 0 0-15,-12-1 0 0,7-1 0 0,6-2 0 16,4-1 0-16,3-4 0 0,0 0 0 0,5-5 0 16,1-1 0-16,2 2 0 0,2-1 0 0,2 2 0 15,-1-3 0-15,1-3 0 0,2-1 0 0,-1-2 0 16,1-1 0-16,0-2 0 0,2 0 0 0,2-3 0 16,-1 3 0-16,0 2 0 0,1 3 0 0,-1 3 0 15,3 0 0-15,3 3 0 0,4 4 0 0,3 6 0 0,-5-5 0 16,5 5 0-16,0 0 0 0,0 0 0 15,0 0 0-15,3 9 0 0,-3-9 0 0,9 13 0 0,1 3 0 0,2-5 0 16,1-1 0-16,1 2 0 16,1-3 0-16,3 5 0 0,1 2 0 0,2 1 0 0,3-2 0 0,2 0 0 15,1 0 0-15,0 2 0 0,3 0 0 0,4-1 0 16,3-5 0-16,-10-2 0 0,3 4 0 0,3 1 0 16,8-5 0-16,1 1 0 0,0-3 0 0,2 3 0 15,-3 0 0-15,1 0 0 0,0-6 0 0,1 2 0 16,1 2 0-16,4-4 0 0,-1-2 0 0,0-2 0 15,-2-2 0-15,0-1 0 0,-3 2 0 0,-4-3 0 16,-4-2 0-16,-2-1 0 0,-3 1 0 0,-2-3 0 0,-3 3 0 16,-1-2 0-16,-1 2 0 0,-5-1 0 0,-3 1 0 0,-2 1 0 15,-3 1 0-15,-2-2 0 0,-3-1 0 0,-4 7 0 16,0 0 0-16,0 0 0 0,-7-2 864 0,-6-1 128 16,-2 3 32-16,-3 0 0 0,-4-1-832 0,-2 0-192 15,-3 1 0-15,-2 1 0 0,-3 2 0 0,-6-1 0 16,-5-1 0-16,-3 3 0 0,-2-1 0 0,1 1 0 15,-7-3 0-15,-21-1 0 0,8-1 0 0,0-2 0 16,-2 2 0-16,2-1 0 0,3 2 0 0,4-2 0 16,3-4 0-16,6 3 0 0,6 4 0 0,4 1 0 15,4-4 0-15,5 1 0 0,4-3 0 0,4 2 0 16,4 0 0-16,3 1 0 0,5-1 0 0,3 0 0 16,9 2 0-16,0 0 0 0,0 0 0 0,0 0 0 0,0 0 0 15,0 0 0-15,11-2 0 0,4 0 0 0,4 2 0 16,7 2 0-16,2-1 0 0,6 2 0 0,7 2 0 15,-7 0 0-15,7-1 0 0,6-2 0 16,5 3 0-16,3 2 0 0,1-2 0 0,-2 0 0 0,-2 2 0 0,2 0 0 16,-1-1 0-16,2 2 0 0,1-5 0 0,0 1 0 15,1 4 0-15,-5-3 0 0,-1-2 0 0,-5-1 0 16,-6-2 0-16,-2 0 0 0,-3 0 0 16,-6 0 0-16,-4-1 0 0,-3 1 0 0,-4 1 0 0,-6-1 0 15,-4-2 0-15,-8 2 0 0,0 0 0 0,0 0 0 16,-8-2 0-16,-4 1 0 0,-6 1 0 0,-1-1 0 15,-7-1 0-15,1 1 0 0,-5 1 0 0,-2 3 0 16,-3-1 0-16,0 3 0 0,-1-1 0 0,-7 4 0 16,10-3-2416-16,9 1-528 0,4 1-96 15,4-4-14368-15</inkml:trace>
  <inkml:trace contextRef="#ctx0" brushRef="#br1" timeOffset="31115.33">14496 4518 9215 0,'8'13'192'0,"3"2"64"0,2 2 0 0,-1 2 0 0,1 1-256 0,0 5 0 0,-2 5 0 0,-1-1 0 16,-2-2 0-16,-3 3 0 0,-2-1 0 0,-3-1 0 15,-2-2 0-15,-3-1 0 0,0-3 0 0,-2 1 0 16,-1 1 0-16,-2-3 0 0,-2 0 0 0,0 2 0 16,-4 2 864-16,0-1 128 0,-2-1 32 0,-1 4 0 15,-1-1-832-15,-2 6-192 0,-2 1 0 0,-3 2 0 16,-2 1 0-16,0 0 0 0,0 0 0 0,-2-2 0 16,-1-2 0-16,2-2 0 0,-1 1 0 0,-1 2 0 0,2 1 0 0,-2-1 0 15,-1-2 0-15,0 0 0 0,-1 2 0 0,1 2 0 16,1 0 0-16,0 1 0 0,-1-3 0 0,0-3 0 15,-1 2 0-15,1 0 0 0,0 0 0 0,1-6 0 16,3 1 0-16,-2 0 0 0,4 2 0 0,2 3 0 16,2-3 0-16,1 2 0 0,5-1 0 0,1-2 0 15,4 1 0-15,2-3 0 0</inkml:trace>
  <inkml:trace contextRef="#ctx0" brushRef="#br1" timeOffset="31616.39">13222 3579 9215 0,'7'11'192'0,"-2"3"64"0,-2 1 0 0,6 4 0 0,0 7-256 0,4 4 0 16,2 6 0-16,2-2 0 0,-2-1 0 0,7 3 0 0,6 0 0 15,1-1 0-15,-1 1 0 0</inkml:trace>
  <inkml:trace contextRef="#ctx0" brushRef="#br1" timeOffset="32683.54">14593 5825 12895 0,'0'0'576'0,"0"0"112"0,0 0-560 0,0 0-128 15,0 0 0-15,0 0 0 0,1 11 848 0,1 2 144 16,1-3 32-16,2 3 0 0,3 2 0 0,2 3 0 16,0 2 0-16,4 0 0 0,1 3-832 0,4 4-192 15,2-2 0-15,3 5 0 0,1 3 0 0,4-3 0 16,2 3 0-16,-1 3-5952 15,1 1-1248-15</inkml:trace>
  <inkml:trace contextRef="#ctx0" brushRef="#br1" timeOffset="36222.05">14226 7730 12895 0,'0'0'272'0,"0"0"64"0,3-14 16 0,-3 14 32 0,0 0-384 0,0 0 0 0,3-8 0 0,-3 8 0 16,0-11 1712-16,0 2 272 0,0-2 48 0,1 0 16 0,-1 11-832 0,0 0-144 16,0 0-48-16,0 0 0 0,0 0 0 0,0 0 0 15,0 0 0-15,0 0 0 0,0 0 0 0,0 0 0 16,0 0 0-16,-9 8 0 0,3 2-816 0,-1 6-208 15,1 1 0-15,-2 6 0 0,1 4 0 0,0 5 0 16,1 2 0-16,-1 0 0 0,0 2 864 0,-1-4 128 16,-1-2 32-16,2 3 0 0,-2 8 0 0,1-2 0 15,3-2 0-15,-4-1 0 0,-3-1-832 0,3-2-192 16,2 0 0-16,0-1 0 0,-4-6 0 0,1-1 0 16,0-2 0-16,4-3 0 0,-1-2 864 0,2-3 128 15,0-2 32-15,0-3 0 0,1 3-832 0,2-2-192 16,2-11 0-16,0 0 0 15,0 0-768-15,0 0-208 0,0 0-48 0,0 0 0 16,0 0 0-16,0 0 0 0,0 0 0 0,7-6 0 16,-7 6-2448-16,7-6-496 0,-5-10-112 0,-2 16-16 0</inkml:trace>
  <inkml:trace contextRef="#ctx0" brushRef="#br1" timeOffset="36582.65">13278 9067 23951 0,'0'0'512'0,"0"0"128"0,0 0 0 0,0 0 64 0,0 0-576 0,0 0-128 16,12 3 0-16,-1-3 0 0,0-2 848 0,10 0 144 15,11-2 32-15,3 0 0 0,8-1 0 0,2 1 0 16,-1-2 0-16,1-2 0 0,3 0-832 0,0-1-192 16,3-2 0-16,3 3 0 0,-1-3 864 0,2 5 128 15,-1 0 32-15,-4-1 0 0,-7 5-832 0,-6 1-192 16,-5-1 0-16,-4 2 0 0,-4-1 0 0,-5 1 0 15,-5 0 0-15,-14 0 0 16,0 0-2416-16,0 0-528 0,0 0-96 0,0 0-32 0</inkml:trace>
  <inkml:trace contextRef="#ctx0" brushRef="#br1" timeOffset="37155.75">13396 9513 23951 0,'0'0'512'0,"0"0"128"0,0 0 0 0,0 0 64 0,0 0-576 0,0 0-128 0,0 0 0 0,0 0 0 0,0 0 848 0,0 0 144 16,11-3 32-16,1-1 0 0,2-1 0 0,4 1 0 16,1-3 0-16,7 1 0 0,-1-4-832 0,0 2-192 15,1 3 0-15,0-1 0 0,2-2 864 0,0-1 128 16,-1 4 32-16,1 3 0 0,0 2 0 0,-3 4 0 16,-3 2 0-16,-5 0 0 0,-6 3-832 0,-1 1-192 15,2 3 0-15,-2 0 0 0,-4 2 0 0,-1 3 0 16,-1 5 0-16,-4-2 0 0,-4 0 0 0,-6 1 0 15,-1 5 0-15,-5-1 0 0,-1 7 0 0,-5 2 0 16,-3 2 0-16,-1-1 0 0,-1-2 0 0,1-1 0 16,-2-4 0-16,-1-1 0 0,-3-2 864 0,0 2 128 15,-1-5 32-15,-1-2 0 0,-2-3-832 0,3-4-192 0,4-3 0 16,6 0 0-16,6 0 0 0,6-2 0 16,3-5 0-16,8-4 0 0,0 0 0 0,0 0 0 0,0 0 0 0,0 0 0 15,0 0 0-15,12 1 0 0,8-1 0 16,7-3 0-16,7-3 0 0,2 1 0 0,-1 1 0 0,2 0 0 15,1-1 0-15,4 1 0 0,1 1 0 16,4-1 0-16,4-4 864 0,1 4 128 0,1 2 32 0,1 1 0 16,3-3-832-16,-2 0-192 0,-5 3 0 0,-5-1 0 15,-1 1 0-15,-4 0 0 0,-2 0 0 0,-2 1 0 16,-7-2 0-16,-3 2 0 0,-5-2 0 0,-3-1 0 16,-6 2-2416-16,-12 1-528 15,0 0-96-15,0 0-14368 0</inkml:trace>
  <inkml:trace contextRef="#ctx0" brushRef="#br1" timeOffset="41013.97">17266 8219 16575 0,'0'0'368'0,"0"0"80"0,0 0 0 0,0 0 16 0,0 0-464 0,0 0 0 0,0 0 0 0,0 0 0 16,0 0 912-16,0 0 96 0,0 0 16 0,10 5 0 15,3 1 0-15,-2-6 0 0,2-3 0 0,-3-2 0 16,3 2 0-16,8 1 0 0,2 1 0 0,0-2 0 15,4-3 0-15,-3-2 0 0,-1 4 0 0,3 0 0 16,5-1-832-16,-4 3-192 0,-3 1 0 0,-3-1 0 16,0 0 864-16,-5 0 128 0,-3 2 32 0,-3 0 0 15,-10 0-832-15,0 0-192 0,0 0 0 0,0 0 0 16,0 0-768-16,0 0-208 0,0 0-48 16,-10-2-8736-16,-2-1-1760 0</inkml:trace>
  <inkml:trace contextRef="#ctx0" brushRef="#br1" timeOffset="41407.65">18312 7485 16575 0,'0'0'368'0,"7"-9"80"0,1-3 0 0,0 6 16 0,-8 6-464 0,9-9 0 16,-9 9 0-16,0 0 0 0,8-7 912 0,-8 7 96 0,0 0 16 0,0 0 0 16,0 0 0-16,0 0 0 0,0 0 0 0,0 0 0 15,6 6 0-15,-3 7 0 0,-3-2 0 0,0 4 0 16,-1 3 0-16,-1 6 0 0,-4 3 0 0,1 8 0 15,-1 5 0-15,0 6 0 0,-4 3 0 0,2-2 0 16,-4 0-832-16,2-5-192 0,0-4 0 0,1 2 0 16,0-2 0-16,2-4 0 0,-1-5 0 0,2 1 0 15,-1-7 864-15,2 1 128 0,0-3 32 0,1-2 0 16,1-6-832-16,-1-3-192 0,0 0 0 0,4-10 0 16,0 8-1600-16,0-8-352 0,0 0-80 15,0 0-8208-15,0 0-1632 0</inkml:trace>
  <inkml:trace contextRef="#ctx0" brushRef="#br1" timeOffset="41761.05">17780 8807 20271 0,'0'0'896'0,"0"0"192"0,0 0-880 0,0 0-208 0,0 0 0 0,-3 11 0 16,3-11 864-16,0 0 128 0,0 0 32 0,10 5 0 15,1 3 0-15,3-4 0 0,4-4 0 0,1-2 0 16,3 0 0-16,3-1 0 0,3-1 0 0,5-1 0 15,3-6 0-15,3 3 0 0,3 1 0 0,4-1 0 16,0 2 0-16,-2-3 0 0,-3 2 0 0,-4 1 0 16,-3 4-832-16,-4-1-192 0,-5 0 0 0,-4-2 0 15,-2-5 0-15,-3 5 0 0,-5-4 0 0,-11 9 0 16,0 0-2416-16,0 0-528 0,0 0-96 16,0 0-32-16</inkml:trace>
  <inkml:trace contextRef="#ctx0" brushRef="#br1" timeOffset="42361.75">18018 9390 20271 0,'-11'3'896'0,"11"-3"192"0,-10 0-880 0,1 0-208 15,9 0 0-15,-9 0 0 0,9 0 1680 0,0 0 304 0,0 0 48 0,0 0 16 16,-1-11-832-16,4 4-144 0,4-2-48 0,2 3 0 16,1 0-816-16,1 0-208 15,-1 1 0-15,6 1 0 0,4-2 864 0,3-1 128 0,0 2 32 0,2 5 0 16,1 2-832-16,-1 0-192 0,-1 1 0 0,-2 3 0 15,-2 0 0-15,-2 2 0 0,-4 1 0 0,-3 0 0 16,-3 4 864-16,-3 1 128 0,-5 1 32 0,-3-2 0 16,-2 1-832-16,-2 1-192 0,-3 1 0 0,-4 1 0 15,-5 1 0-15,-1-4 0 0,0-4 0 0,0 2 0 16,3 1 0-16,3-4 0 0,4 1 0 0,4-3 0 16,6-7 0-16,0 0 0 0,0 0 0 0,0 0 0 15,6 10 0-15,4-4 0 0,4 1 0 0,3 0 0 0,3-2 0 16,2 5 0-16,1-1 0 0,1 4 0 0,1 4 0 0,-1 0 0 15,0 5 0-15,-1 2 0 0,-2 3 0 0,-2-1 0 16,-4 2 0-16,-4 3 0 0,-4-3 864 0,-6 2 128 16,-5-4 32-16,-2 2 0 0,-7-3-832 0,-5 2-192 15,-4-5 0-15,-6 0 0 0,-5 3 864 0,-7-5 128 16,-4-2 32-16,-3 1 0 0,-2 0 0 0,0-1 0 16,-2-2 0-16,3-1 0 0,1-2-832 0,1-4-192 15,5-4 0-15,0-4 0 16,2-6-1600-16,3 0-352 0,6-2-80 0,6-2-16 15,6-7-1632-15,7-1-336 0,-1-8-64 0,16 1-16 0</inkml:trace>
  <inkml:trace contextRef="#ctx0" brushRef="#br1" timeOffset="47554.86">15739 6570 16575 0,'0'0'368'0,"0"0"80"0,0 0 0 0,-9-3 16 0,0-5-464 0,2 3 0 0,-2 1 0 0,9 4 0 0,-9-2 912 0,9 2 96 16,-9-3 16-16,9 3 0 0,0 0 0 0,0 0 0 15,0 0 0-15,0 0 0 0,-9 0-832 0,9 0-192 16,-6 7 0-16,6-7 0 0,0 0 864 0,0 0 128 15,0 0 32-15,5 12 0 0,2-4-832 0,4 2-192 16,-1-3 0-16,6 3 0 0,3-3 864 0,3 4 128 16,3-5 32-16,3 0 0 0,3-3-832 0,1 1-192 15,1-4 0-15,2 0 0 0,3-2 864 0,2 0 128 16,0-1 32-16,-1-1 0 0,-5 1-832 0,-2-5-192 16,-4-2 0-16,-3 1 0 0,-1 1 864 0,-1 2 128 15,0-3 32-15,-3 4 0 0,-2 0-832 0,0 1-192 16,0 3 0-16,-2 0 0 0,0-3 0 0,-4 1 0 15,0-1 0-15,-3 3 0 0,1 4 0 0,-1 0 0 0,-9-3 0 16,0 0 0-16,0 0 0 0,0 0 0 0,0 0 0 16,5 9 0-16,-5-9 0 0,0 0 0 0,-8 11 0 0,-2-5 0 15,-2 0 864-15,0-1 128 0,-3 2 32 0,-3 0 0 16,-1-2-832-16,-2 0-192 0,1-2 0 0,-3 2 0 16,-4-2 0-16,-2-2 0 15,-3-1 0-15,-4 1 0 0,-6 3 0 0,0-1 0 0,2 0 0 0,8-5 0 16,8-3 0-16,6 0 0 0,1 0 0 0,5-2 0 15,5 3 0-15,7 4 0 0,0 0 0 0,0 0 0 16,0 0 0-16,0 0 0 0,0 0 0 0,0 0 0 16,11-3 0-16,8 1 0 0,9 2 0 0,1 3 0 15,4-3 0-15,2 0 0 0,2 1 0 0,-4 2 0 16,-4 0 0-16,-1 3 0 0,-3-3 0 0,-2 0 0 16,-3 1 0-16,0-2 0 0,-4-3 0 0,-1 1 0 0,-1 1 0 0,-14-1 0 15,0 0 0-15,0 0 0 16,10 0-1600-16,-10 0-352 0,0 0-80 0,0 0-14752 15</inkml:trace>
  <inkml:trace contextRef="#ctx0" brushRef="#br1" timeOffset="48360.6">15820 2939 12895 0,'-8'4'272'0,"-4"1"64"0,1 2 16 0,-2-5 32 0,3 1-384 0,-2-1 0 15,1 1 0-15,1 2 0 0,0-1 1712 0,2-3 272 16,8-1 48-16,0 0 16 0,0 0-832 0,0 0-144 16,0 0-48-16,0 0 0 0,0 0 0 0,0 0 0 0,11-9 0 0,3 3 0 15,7 1 0-15,3-4 0 16,3 1 0-16,7-2 0 0,3 2-816 0,2-3-208 0,2-3 0 0,5 4 0 16,3-4 0-16,-4 2 0 0,-6 1 0 0,-2-2 0 15,-5 2 864-15,-4 2 128 0,-4-3 32 0,-1 5 0 16,0-2-832-16,-6 4-192 0,-4 2 0 0,-4 1 0 15,-9 2 0-15,0 0 0 0,0 0 0 0,0 0 0 16,0 0 864-16,-6 2 128 0,-7 6 32 0,-4 1 0 16,0-4-832-16,-4 2-192 0,-3 0 0 0,-6 0 0 15,-6 4 0-15,-3-2 0 0,-2-2 0 0,-1-1 0 16,6 3 0-16,6-4 0 0,6 1 0 0,3-1 0 16,2-2 0-16,8 0 0 0,2 1 0 0,9-4 0 15,0 0 0-15,0 0 0 0,13-1 0 0,10-1 0 0,10 1 0 0,6-2 0 16,3-7 0-16,4 4 0 0,-3-3 0 0,-4 1 0 15,-2 2 0-15,1-4 0 0,2-3 0 16,0 3 0-16,1 0 0 0,4 2 0 16,-1-1-2416-16,-6 4-528 0,16-5-96 0,-16 5-32 0</inkml:trace>
  <inkml:trace contextRef="#ctx0" brushRef="#br1" timeOffset="52044.74">15930 8499 12895 0,'0'0'576'0,"1"-9"112"15,0 0-560-15,-1 9-128 0,7-6 0 0,-4-3 0 0,3 3 848 0,-1-3 144 16,-5 9 32-16,0 0 0 0,0 0 0 0,-2-9 0 16,2-3 0-16,0 12 0 0,0 0-832 0,0 0-192 15,4-7 0-15,-4 7 0 0,0 0 864 0,0 0 128 16,0 0 32-16,0 0 0 0,0 0 0 0,0 0 0 15,0 0 0-15,0 0 0 0,0 0-832 0,0 0-192 16,0 0 0-16,0 0 0 0,4 9 864 0,-4 3 128 16,-4-1 32-16,4 3 0 0,4 3-832 0,-4 4-192 15,-4 5 0-15,-1 1 0 0,0 2 864 0,-1 4 128 16,-6 3 32-16,2 2 0 0,-1 4-832 0,-1 5-192 16,1-1 0-16,-3 0 0 0,-2-1 0 0,2-3 0 15,1-2 0-15,-1-2 0 0,2-1 864 0,1-2 128 16,-2 1 32-16,4-2 0 0,-1 0-832 0,1 0-192 15,0-1 0-15,1-5 0 0,2-3 864 0,1-5 128 0,1-2 32 16,2-1 0-16,-1-1-832 0,2-6-192 0,1 0 0 0,0-10 0 16,2 8 0-16,-2-8 0 15,0 0 0-15,0 0 0 0,0 0 0 0,0 0 0 0,0 0 0 0,0 0 0 16,0 0 0-16,8-9 0 0,-3-2 0 0,0 2 0 31,-1-3-2416-31,-1 6-528 0,-2-5-96 0,0 2-32 16,-1-4 0-16,0 0 0 0,1-3 0 0,-1 3 0 0</inkml:trace>
  <inkml:trace contextRef="#ctx0" brushRef="#br1" timeOffset="52459.36">15376 8982 16575 0,'0'0'368'0,"-9"-1"80"0,-3-2 0 0,3 2 16 0,9 1-464 0,-9-1 0 16,9 1 0-16,0 0 0 0,0 0 912 0,0 0 96 15,0 0 16-15,0 0 0 0,0 0 0 0,0 0 0 16,0 0 0-16,0 0 0 0,12 3 0 0,2 0 0 15,2-3 0-15,3 0 0 0,2 0 0 0,4 0 0 0,6 1 0 16,2-1 0-16,7 0 0 0,1 0 0 16,-2 0 0-16,1 0 0 0,-3 0 0 0,1 0 0 0,1 0 0 15,1 2 0-15,-2-2 0 0,-1 0 0 0,-4-2 0 16,1 4 0-16,-1-1-832 0,0 1-192 0,-1 0 0 0,-3-1 0 16,-6-1 0-16,-4 2 0 0,-4 0 0 0,-3 0 0 15,-3 1 0-15,-9-3 0 0,7 1 0 0,-7-1 0 16,0 0 0-16,0 0 0 0,0 0 0 0,0 0 0 15,-9 12-1600 1,-3-4-352-16,-4 4-80 0,-3-3-16 0</inkml:trace>
  <inkml:trace contextRef="#ctx0" brushRef="#br2" timeOffset="170166.7">32151 17097 23951 0,'0'0'2128'0,"0"0"-1696"0,-2 10-432 0,5 4 0 0,3 2 768 0,-1 2 64 16,-3-1 0-16,0 0 16 0,3 1-640 0,-1 0-208 16,-1-2 128-16,-1 2-128 0,1-4 0 0,0 3 160 0,1 1-160 0,0-1 128 31,-3 1-1472-31,2 1-288 0</inkml:trace>
  <inkml:trace contextRef="#ctx0" brushRef="#br3" timeOffset="210357.22">18597 2929 12895 0,'0'0'272'0,"0"0"64"0,0 0 16 0,0 0 32 0,0 0-384 0,0 0 0 0,0 0 0 0,0 0 0 15,0 0 896-15,0 0 96 0,0 0 32 0,0 0 0 16,0 0 0-16,0 0 0 15,0 0 0-15,0 0 0 0,0 0-832 0,0 0-192 0,0 0 0 0,0 0 0 16,0 0 864-16,0 0 128 0,10 0 32 0,-1-7 0 16,2-4-832-16,0 1-192 0,0-2 0 0,1-1 0 15,1 1 864-15,2-2 128 0,2 3 32 0,1 0 0 16,-2-5-832-16,1 1-192 0,2-2 0 0,-1 2 0 16,-2 1 864-16,2 0 128 0,1-2 32 0,0 0 0 15,0 0-832-15,0 1-192 0,-1-1 0 0,2 1 0 16,-1 3 0-16,0-2 0 0,1-3 0 0,-3 4 0 0,2 2 0 15,2-3 0-15,0-4 0 0,2 3 0 0,3 1 0 0,-4-1 0 16,4-3 0-16,-2 1 0 0,3 3 0 0,-2 0 0 16,-1-1 0-16,-1-1 0 0,1-4 0 0,1 5 0 15,-4 5 0-15,3-3 0 0,2-3 864 0,-1-1 128 16,1 2 32-16,2 0 0 0,-2 0-832 0,2 1-192 16,1-3 0-16,1 2 0 0,-2 0 0 0,-2 2 0 15,1 3 0-15,0-3 0 0,-2-2 0 0,1 4 0 16,-2 0 0-16,-3 0 0 0,1-7 0 15,-2 5 0-15,1 2 0 0,-1-1 0 0,0 0 0 0,1-1 0 16,-2-2 0-16,0 3 0 0,2 3 0 0,0 0 0 16,-1 0 0-16,2-2 0 0,2 1 0 0,0 0 0 15,0 3 0-15,3 0 0 0,2-1 0 0,3 2 0 16,1-4 0-16,0 2 0 0,0-1 0 0,0 4 0 0,-1-3 0 16,1 2 0-16,-3 0 0 0,1-2 0 0,-2 2 0 15,-1 1 0-15,-1-3 0 0,2 3 0 0,-1 1 0 16,0-1 0-16,-1 1 0 0,-1 0 0 0,2 2 0 0,0-2 0 15,-4-2 864-15,0 0 128 0,-1 4 32 0,2-2 0 16,-4 0-832-16,1 2-192 0,-1 2 0 0,1-3 0 16,1-1 0-16,2 2 0 0,1-1 0 15,0-2 0-15,1 0 0 0,1 1 0 0,4-1 0 0,-2 0 0 16,-2 4 0-16,2 0 0 0,1-2 0 0,-3 2 0 16,-1 0 0-16,-2-1 0 0,0 1 0 0,0-2 0 15,-3 0 0-15,-2-1 0 0,-2 0 0 0,1 3 0 16,0-2 0-16,0 1 0 0,-1-5 0 0,1 4 0 15,0 0 0-15,2 0 0 0,0-2 0 0,0 0 0 0,0 1 0 16,-1-1 0-16,0-1 0 0,1 2 0 0,-3 2 0 16,1-2 0-16,1-3 0 0,0 4 0 0,2 0 864 0,-2 2 128 15,2 0 32-15,-1-2 0 16,0 2-1648-16,-1-1-320 0,-1 0-64 0,2 1-16 0,-2 1 832 16,0 0 192-16,1 0 0 0,-1 0 0 0,0 0 0 0,3 0 0 15,-1 1 0-15,4-1 0 0,1-1 768 0,1-1 208 16,-3 1 48-16,5 2 0 15,2 2-1648-15,1 1-320 0,-3-2-64 0,4 2-16 0,1 6 832 0,-1-3 192 16,-4-2 0-16,5 4 0 0,-7-2 256 0,1 3 80 16,-1-3 32-16,2-1 0 0,-4 2-368 0,1-3 0 15,1 5 0-15,-2-4 0 0,-1 3 0 0,3-4 0 16,1-2 0-16,3 2 128 0,-2 5-128 0,0-1 0 0,-1 1 0 0,-1-1 0 16,-2 0 0-16,-2 2 0 0,2 0 0 0,-2 3 0 15,0-2 0-15,-1-2 0 0,-2-1 0 16,1 2 0-16,0 4 0 0,1 3 0 0,-1 2 0 0,1-1 0 15,0-2 0-15,2-2 0 0,0 0 0 16,-1 2 0-16,-3-1 0 0,-1 1 0 0,0 0 0 0,0 0 0 16,2 1 0-16,0-1 0 15,-2-1 0-15,0 0 0 0,-1-2 0 0,-1 0 0 0,-1 1 0 0,3 2 0 16,-1 1 0-16,-1 0 0 0,-2-2 0 0,3-2 0 16,-2 0 0-16,3 1 0 0,-3 1 0 0,0 0 128 15,1 1-128-15,-1 0 0 0,2 4 128 0,0-3-128 16,1-1 0-16,1 2 128 0,0 3-128 0,-1-2 0 15,-1-1 128-15,0 6-128 0,-3-4 128 0,2 0-128 0,-1 0 0 16,3 2 128-16,-1 0-128 0,0-1 0 0,-1-2 128 16,2 0-128-16,0-1 128 0,-2 3-128 0,0-1 128 0,-2-1-128 15,-1-6 128-15,0 2-128 0,0 2 144 16,-1 0-144-16,-2-3 192 0,1 0-192 0,-1-1 256 0,2 1-64 16,-3-2-16-16,-1-1 0 0,-1 2 0 0,1-2 0 15,-2-4 0-15,2 1 0 0,-1-3-32 0,1 0 0 16,-9-6 0-16,7 7 0 0,-7-7-144 0,10 2 192 15,-10-2-192-15,0 0 192 0,8-2-64 0,-8 2 0 16,0 0 0-16,0-14 0 16,-4-1-960-16,-5-1-208 0,-3 1-48 0,-6 1-11360 15,-6-2-2272-15</inkml:trace>
  <inkml:trace contextRef="#ctx0" brushRef="#br3" timeOffset="213346.03">13005 3603 9215 0,'0'0'192'0,"0"0"64"0,0 0 0 0,4 13 0 0,-4-13-256 0,0 0 0 15,0 0 0-15,5 8 0 0,-5-8 864 0,2 12 128 16,1-3 32-16,-3-9 0 0,0 0 0 0,0 0 0 16,-3 11 0-16,1 1 0 0,2-12 0 0,-5 9 0 15,5-9 0-15,-9 8 0 0,1 0 0 0,1-2 0 0,7-6 0 0,-11 6 0 16,1-5 0-16,1-1 0 15,-1-1 0-15,3-2 0 0,0-2 0 0,1-1 0 0,-3-1 0 0,-1-4 0 16,-4-3-832-16,4 0-192 0,-2-3 0 0,1 2 0 16,-2-5 864-16,-2 2 128 0,2 0 32 0,0-2 0 15,4-4-832-15,1 1-192 0,-3-4 0 0,0 4 0 16,-2-4 0-16,0 3 0 0,-2 0 0 0,4-3 0 16,1 2 0-16,1-4 0 0,0 0 0 0,1-2 0 15,2-3 0-15,-1 2 0 0,1-1 0 0,1 4 0 16,1-2 0-16,0 2 0 0,1 1 0 0,-1-2 0 15,1-1 0-15,2 4 0 0,0 1 0 0,-1 8 0 16,0-1 0-16,1-2 0 0,-1 0 0 0,1-1 0 0,0-1 0 16,0 2 0-16,1-2 0 0,0 1 0 15,0-3 0-15,2-1 0 0,1 4 0 0,0-4 0 16,1 3 0-16,1-3 0 0,0-1 0 0,1 0 0 0,1 2 0 16,2 1 0-16,1-1 0 0,0 4 0 0,1-1 0 0,-1 3 0 15,0 0 0-15,8-8 0 0,-3 4 336 0,-1 4 32 16,-1 2 0-16,1 0 0 0,3 1-368 0,-1-1 0 15,0 2 0-15,2-3 0 0,0 1 0 0,1 2 0 16,0-1 0-16,3 0 0 0,-2 1 0 0,1 0 0 16,1 0 0-16,0-2 0 0,2-1 0 0,-1 1-160 15,-2-1 160-15,3 3 0 0,2 1 0 0,1 3-128 16,-3 9 128-16,2-7 0 0,1-1 0 0,4-4 0 16,2 2 0-16,1 2 0 0,0 3 0 0,1-2 0 15,-2 2-128-15,1-2 128 0,-1 2 0 0,0-2 0 16,-1 4 0-16,2 0 0 0,2-3 0 0,-1 3 0 15,0 1 0-15,-1-1 0 0,0 0 0 0,3 1-128 16,3-5 128-16,3 4 0 0,-1 1 0 0,1 1 0 0,-2-8 0 0,-1 5 0 16,0-2 0-16,3 3 0 0,1 0 0 0,3-4 0 15,-1 0 0-15,1-1 0 0,2 4 0 0,-1-2 0 16,1 3 0-16,-2 1 0 0,-2-1 0 0,1-2-160 16,0 2 160-16,2-6 0 0,1 1 0 0,2 0 0 15,1 4 0-15,2 1 0 0,-1-2 0 0,-1 1 0 16,-2-2 0-16,-2-1 0 0,2 1 0 0,1-3 0 15,1 1 0-15,1 1 0 0,2-2 0 0,-1 2 0 16,1 1 0-16,0 2 0 0,-3 1 0 0,-1-3 0 16,-2 3 0-16,3-4 0 0,3 0 0 0,0-1 0 0,-2 3 0 15,2 0 0-15,2 2 0 0,-2-1 0 0,-3-4 0 16,-1 2 0-16,-2-1 0 0,4 4 0 0,2 1 0 0,2 2 0 16,2-8 0-16,-1 4 0 0,2 0 0 0,-4-3 0 15,0 3 0-15,-1-2 0 0,-1 2 0 0,3 2 0 16,-1-1 0-16,0-1 0 0,-1-1 0 0,0-2 0 15,2 3 0-15,-4-2 0 0,-3 3 0 0,-2 1 0 16,0 1 0-16,3-5 0 0,3 0 0 0,1 5 0 16,0-2 0-16,-1 2 0 0,-4-2 0 0,1 4 0 15,-2-1 0-15,-1 0 0 0,3-3 0 0,-4 2 0 16,1-1 0-16,2 2 0 0,-1-1 0 0,1 1 0 16,-2-2 0-16,2 1 0 0,-3 1 0 0,-2-1 0 15,0 2 0-15,2-2 0 0,0-3 0 0,0 2 0 16,0 2 0-16,1 0 0 0,1 1 0 0,-1 1 0 0,-2-1 0 15,-4 1 0-15,-3 0 0 0,0-1 0 0,2-2 0 0,-4 2 0 16,2-2 0-16,2 2 0 0,0 0 0 0,1-2 0 16,0-1 0-16,0 4 0 0,-3 0 0 0,2 2 0 15,-2-2 0-15,-1-2 0 0,-2 2 0 0,-1-1 0 16,1 0 0-16,1-2 0 0,1-4 0 0,4 3 0 16,4 3 0-16,-3 1 0 0,-1 1 0 0,0-1 0 15,0-1 0-15,-3 1 0 0,-2 0 0 0,1 0 0 16,-1 0 0-16,1 0 0 0,-1-2 0 0,1 1 0 15,0 0 0-15,0 0 0 0,1-1 0 0,-1 0 0 16,1 4 0-16,-1 1 0 0,0 1 0 0,-2-4 0 16,0 0 0-16,-1 0 0 0,-2 0 0 0,3 0 0 15,-1-2 0-15,5 0 0 0,-3-3 0 0,2 2 0 16,0 2 0-16,1 1 0 0,-1-3 0 0,1 3 0 0,-2 0 0 0,0 0 0 16,-3 0 0-16,0 0 0 0,-2 0 0 0,-1 0 0 15,2 0 0-15,2 0 0 0,0-2 0 0,3-1 0 16,-3-1 0-16,1 1 0 0,0 3 0 0,1 0 0 15,2 0 0-15,-2 0 0 0,-1-2 0 0,-2 1 0 16,1 0 0-16,-1-2 0 0,0 0 0 0,0-4 0 16,2 5 0-16,1-2 128 0,-1 0-128 0,-1 0 0 15,-2 0 0-15,0 3 0 0,3 0 0 0,-2 1 0 16,-4-1 0-16,0 1 0 0,-3 1 0 0,0-1 0 16,0 1 0-16,-1 0 0 0,-1-1 0 0,1-1 0 15,0-1 0-15,3-1 0 0,3 2 0 0,1-1 0 16,-2 1 0-16,3 0 0 0,3 1 0 0,-1 0 0 0,-3 0 0 15,0 1 0-15,2 0 0 0,-1-1 0 16,-3 0 0-16,1 2 0 0,0-2 0 0,0 2 0 0,2 1 0 0,-1-3 0 16,2-3 0-16,-1 1 0 0,2 0 0 0,1 2 0 15,0 2 0-15,-1 0 0 0,-3 1 0 0,1-2 0 16,-2-2 0-16,1 0 0 0,-1-1 0 0,0 0 0 16,0 0 0-16,3 1 0 0,2 1 0 0,-1 0 0 15,-3-1 0-15,2 1 0 0,3 1 0 0,-3 0 0 16,1 3 0-16,-2-1 0 0,-2-1 0 0,2 3 0 15,-4-1 0-15,2 0 0 0,0-1 0 0,2-1 0 16,-2 1 0-16,0 1 0 0,2 1 0 0,4-2-128 16,-1 2 128-16,-1-1 0 0,-3-1 0 0,4 2 0 15,-1 1 0-15,-1-1 0 0,-3-2 0 0,-3 1 0 0,3 5 0 16,-1-6 0-16,1 3 0 0,1-3 0 0,4 2 0 16,-2-1 0-16,-3 1 0 0,1 2 0 0,3-2 0 0,0-1 0 15,0 1 0-15,-3 0 0 0,-1-3 0 0,-1 1 0 16,0-4 0-16,-2 2 0 0,1 3 0 0,1-1 0 15,-1 3 0-15,4-5 0 0,3 1 0 0,0 0 0 16,-1 0 0-16,2 2 0 0,2 1 0 0,0-1 0 16,-2-2 0-16,0 1 0 0,0-1 0 0,-1 2 0 15,-3-2 0-15,2 1 0 0,1 0 0 0,0-1 0 16,1 2 0-16,0 0 0 0,-5 0 0 0,2-2 0 16,0 0 0-16,-1-1 0 0,3 3 0 0,-1-2-240 15,-1 0 48-15,-2 0 0 0,0 2 192 0,2-1 0 16,0-2 0-16,3 1 0 0,-1 1 0 0,0-1 0 15,-1 1 0-15,-1-3 0 0,-1 2 0 0,2 1 0 0,0 1 0 16,-1-3 0-16,-3-1 0 0,-2 4 0 16,0 2 0-16,-1-1 0 0,2-3 0 0,-1 3 0 0,-1-1 0 15,4 1 0-15,5-2 0 0,-4-1 0 0,-3-1 0 0,4 2 0 16,0-1 0-16,1 3 0 0,-1 0 0 16,-2-1 0-16,-2 0 0 0,0 0 0 0,-2-2 0 0,-2 2 0 15,-2 4 0-15,2 1 0 0,-2-4 0 0,2 2 0 16,-2-2 0-16,0-1 0 0,1 0 0 0,1 2 0 15,3 1 0-15,-3 4 0 0,-2-1 0 0,1 3 0 16,1-2 0-16,0 2 0 0,0 1 0 0,-3 1 0 16,-1-2 0-16,-1-1 0 0,-1 0 0 0,-2 2 0 15,2-5 0-15,-1 1 0 0,1-2 0 0,0 2 0 16,-3-2 0-16,1 2 0 0,2-1 0 0,-3 2 0 16,-3-2 0-16,0 1 0 0,-2 2 0 0,-2-2 0 15,-4 3 0-15,1-2 0 0,1-2 0 0,-2 2 0 16,-3-2 0-16,2 3 0 0,0-2 0 0,-1 0 0 0,-1 2 0 0,-2-4 0 15,-3-8 0-15,5 14 0 0,2 4 0 0,-2 0 0 16,-2 1 0-16,-1-4 0 0,-2-15 0 0,6 16 0 16,-3 1 0-16,-3-3 0 0,0-1 0 0,0 1 0 15,0 3 0-15,-1-2 0 0,0 1 0 0,-2-2 0 16,-1 0 0-16,-1 3 0 0,0 2 0 0,-2-3 0 16,-1 0 0-16,-1 0 0 0,-2-1 0 0,2 3 0 15,0 4 0-15,0-4 0 0,-6-4 0 0,0-2 0 16,1 2 0-16,-2 3 0 0,-2 1 0 0,1-2 0 15,-1-2 0-15,0 1 0 0,0 2 0 0,-2-1 0 16,1 0 0-16,-1 0 0 0,0 1 0 0,-1 2 0 16,-2 4 0-16,-2-3 0 0,-2-1 768 0,-1 1 208 15,0-1 48-15,-1 2 0 0,-2 2-832 0,1-2-192 0,-1-3 0 0,3 0 0 16,2 0 0-16,3-3 0 0,1 1 0 0,2 1 0 16,-1-3 0-16,2 1 0 0,3-1 0 15,-1-2 0-15,-1-1 0 0,2 2 0 0,2-4 0 0,0 3 0 16,-1 1 0-16,1-3 0 0,0 0 0 0,1-1 0 15,-3 3 864-15,2-5 128 0,0 1 32 0,1 0 0 16,0 1-832-16,0-2-192 0,-1 5 0 0,2-6 0 16,4 2 0-16,-2-3 0 0,-2-3 0 0,4 3 0 15,0 5 0-15,0-4 0 0,8-6 0 0,0 0 0 16,0 0 0-16,0 0 0 0,0 0 0 0,0 0 0 16,-6 2 0-16,6-2 0 0,0 0 0 0,0 0 0 0,0 0 864 15,0 0 128-15,0 0 32 0,0 0 0 16,0 0-1648-16,0 0-320 0,10-6-64 0,-2-1-16 15,-8 7-816-15,9-7-160 0,-9 7-48 0,6-15 0 0</inkml:trace>
  <inkml:trace contextRef="#ctx0" brushRef="#br3" timeOffset="-214264.93">3138 4857 9215 0,'0'0'400'0,"0"0"96"0,-3 8-496 0,1-2 0 15,1 2 0-15,-1 1 0 0,-1-3 912 0,2 3 96 0,1-9 16 0,-2 9 0 16,1 1 0-16,1-10 0 0,0 0 0 0,-1 7 0 16,1-7 0-16,0 0 0 0,0 0 0 0,0 0 0 15,0 0 816-15,0 0 160 0,0 0 48 0,0 0 0 16,0 0-1648-16,0 0-400 15,0 0 0-15,-4-5 0 0,3-2 896 0,-3-7 112 0,0-4 16 0,2 2 0 16,2-1-832-16,0 0-192 0,0-1 0 0,-2-3 0 16,2-4 864-16,2 0 128 0,0-2 32 0,1-2 0 15,-1-7-832-15,2 2-192 0,1-2 0 0,-2 1 0 16,-1-1 0-16,2 0 0 0,0 2 0 0,1 1 0 16,-1 0 0-16,1 1 0 0,1-1 0 0,-3-1 0 15,2-3 0-15,1 1 0 0,1 1 0 0,0-1 0 16,1 1 0-16,-2-1 0 0,-2 0 0 0,5 2 0 0,2 0 864 15,-1 1 128-15,-1 2 32 0,2 2 0 16,-1-4-832-16,1-1-192 0,-4-2 0 0,1 2 0 0,0 3 0 0,1 3 0 16,-1-4 0-16,0 7 0 0,1-3 0 0,0 5 0 15,0-2 0-15,0 1 0 0,0 2 0 0,-3 0 0 16,2 1 0-16,-2-1 0 0,-1 1 0 0,2 0 0 16,2 0 0-16,-3-2 0 0,2 4 0 0,-1-2 0 15,0 0 0-15,0-1 0 0,2-2 0 0,0 1 0 16,-3 2 0-16,3-5 0 0,1 1 0 0,-1 3 0 15,1 0 0-15,-2 0 0 0,2 1 0 0,-2 2 0 16,1 1 0-16,-2 1 0 0,1-1 0 0,0 1 0 16,-1-1 0-16,2 2 0 0,0-1 0 0,1 1 0 15,0 2 0-15,1 0 0 0,-2-3 0 0,1 2 0 16,1-1 0-16,2 0 0 0,-4 1 0 0,1 1 0 0,3-2 0 16,-2-1 0-16,3 1 0 0,-1-2 0 0,-2-1 0 15,2-2 0-15,0 2 0 0,-1 2 0 0,-2-1 0 0,2 0 0 16,1-4 0-16,1 7 0 0,-3 0 0 0,1-2 0 15,4-3 0-15,-2 1 0 0,-1 1 0 0,1 2 0 16,0 0 0-16,2 1 0 0,1 0 0 0,-1 0 0 16,0-2 0-16,-1 3 0 0,0 1 0 15,-2-1 0-15,2 2 0 0,-1 3 0 0,-1-1 0 0,1 2 0 16,-2-3 0-16,2 2 0 0,0-3 0 0,2 3 0 16,-1-1 864-16,-1 0 128 0,0-2 32 0,0-1 0 15,2 0-832-15,0 1-192 0,-1-3 0 0,3 0 0 16,-1 1 0-16,1 2 0 0,-3 1 0 0,-1 0 0 0,-1-1 0 15,0 1 0-15,-2 1 0 0,2 3 0 0,0 3 0 16,1-1 0-16,-2-1 0 0,2 1 0 0,-2 1 0 16,-1-1 0-16,1 1 0 0,0 0 0 0,2 2 0 0,0-1 0 15,0 6 0-15,-1-3 0 0,0-4 0 0,0-1 0 16,1 1 0-16,-1 3 0 0,0 1 0 0,0 0 0 16,1-3 0-16,-3 3 0 0,3 1 0 0,-4 1 0 15,-1-1 0-15,0-1 0 0,1-1 0 0,2-1 0 16,1 1 0-16,-1 1 0 0,0 1 0 0,-1 2 0 15,-1 1 0-15,2 0 0 0,1-4 0 0,0 0 0 16,-1 0 0-16,-1 0 0 0,1 2 0 0,-2 1 0 16,1-2 0-16,0 0 0 15,-1-2-768-15,0 0-208 0,1 1-48 0,0 1 0 0,-3-1 832 0,1 0 192 16,4 0 0-16,-2 0 0 0,1 1 768 0,2 3 208 0,-3 0 48 0,2 0 0 16,-1-4-832-16,0 1-192 15,1 2 0-15,1-2 0 0,-1 1 0 0,-1 1 0 0,1 1 0 0,-3 1 0 16,3-3 0-16,0 0 0 0,-3 0 0 15,1 1 0-15,-1-1 0 0,2 2 0 0,-3 0 0 0,2-2 0 16,1 0 0-16,-1 0 0 0,1 1 0 0,0-1 0 16,0 1 0-16,0-2 0 0,1 0 0 0,1 2 0 15,-4-2 0-15,3 3 0 0,1-1 0 0,-1 2 0 16,-2 0-768-16,1-3-208 16,-2 1-48-16,0 1 0 0,1 2 1648 0,2-2 320 0,-4 1 64 0,0-1 16 15,-3-1-832-15,3 0-192 0,-3 0 0 0,-6-3 0 16,0 0 0-16,0 0 0 0,5 3 0 0,-5-3 0 15,0 0 0-15,0 0 0 0,0 0 0 0,0 0 0 0,0 0 0 0,0 0 0 16,-6-2 0-16,-4-1 0 16,-4-6-2416-16,0 3-528 0,1 1-96 0,-2-3-32 0</inkml:trace>
  <inkml:trace contextRef="#ctx0" brushRef="#br3" timeOffset="-212567.53">2146 4768 16575 0,'-28'28'368'0,"28"-28"80"0,0 0 0 0,0 0 16 0,0 0-464 0,0 0 0 15,0 0 0-15,0 0 0 0,0 0 912 0,0 0 96 16,5-10 16-16,-3 1 0 0,0-2-832 0,-1 3-192 16,-1-3 0-16,0 3 0 0,2-3 864 0,1 1 128 0,-2 1 32 15,-1-4 0-15,-2 3 0 0,0-3 0 0,1-5 0 0,0 2 0 16,0 1 0-16,1-2 0 15,0-1 0-15,-2-3 0 0,2-4-832 0,-1-3-192 0,0 3 0 0,0-7 0 16,-1-3 864-16,2-2 128 0,2 0 32 0,0-5 0 16,1-2-832-16,-1-6-192 0,2-3 0 15,1 2 0-15,1 4 0 0,1-3 0 0,-1 3 0 0,3 1 0 16,0-2 0-16,1 1 0 0,0 1 0 0,2-5 0 16,-1 1 864-16,1-1 128 0,-2 4 32 0,0-2 0 15,0 4-832-15,0 1-192 0,0 3 0 0,3-5 0 16,4-1 0-16,-2 0 0 0,0-4 0 15,0 0 0-15,2 0 0 0,1 5 0 0,2 1 0 0,0 1 0 16,1-1 0-16,0 4 0 0,2-1 0 0,-1 0 0 16,-1 3 0-16,2-1 0 0,0-4 0 0,-2 2 0 0,-1-1 0 0,0-1 0 15,1 4 0-15,0 3 0 0,5 0 0 0,-1 3 0 16,0-1 0-16,1 0 0 0,3-3 0 0,0 2 0 16,1 3 0-16,-1-3 0 0,0 0 0 0,-1 0 0 15,-3 0 0-15,1 2 0 0,-1 4 0 0,-1 2 0 16,-1-4 0-16,-1 5 0 0,-2 2 0 0,3 2 0 15,0-3 0-15,-3 2 0 0,-1 1 0 0,6-1 0 16,1 1 0-16,2 2 0 0,0-6 0 0,0 3 0 16,0 0 0-16,3 0 0 0,-1 3 0 0,1 1 0 15,-2 0 0-15,0-2 0 0,0 2 0 0,-1-2 0 16,0 3 0-16,0-1 0 0,1-2 0 0,-2 3 0 16,-1 0 0-16,0 1 0 0,1 2 0 0,1-2 0 15,1 0 0-15,2 1 0 0,-3 1 864 0,0-1 128 16,0 0 32-16,-4 1 0 0,-1 5-832 0,-2-2-192 0,2-1 0 15,-3 2 0-15,-2 1 0 0,3-1 0 0,-2 3 0 0,1-4 0 16,0 2 0-16,1 0 0 0,-2-1 0 0,1 2 0 16,3 1 0-16,1 2 0 0,2-4 0 0,-1 5 0 15,0-3 0-15,1 2 0 0,-2-2 0 16,0 3 0-16,0 2 0 0,2-2 0 0,-3 3 0 16,1 1 0-16,0-2 0 0,-3-1 0 0,1 0 0 0,0 2 0 15,-1 1 0-15,-4 0 0 0,1 1 0 0,2-1 0 16,0-1 0-16,3-1 0 0,1 2 0 0,0-1 0 15,1 1 0-15,-1 2 0 0,1 1 0 0,1 0 0 16,-2-1 0-16,1 1 0 0,1 2 0 0,-1 0 0 16,-1 2-768-16,0-2-208 0,0 0-48 15,-1 2 0-15,-1 1 1648 0,-2-2 320 0,1 0 64 0,-2 0 16 16,-2-3-1648-16,3 4-320 16,-1-1-64-16,1 1-16 0,-1-2 1648 0,0 2 320 0,0-1 64 0,3-1 16 15,1 4-1648-15,-3 0-320 16,-2-4-64-16,0 4-16 0,-1 4 1648 0,1-2 320 0,0-1 64 0,1 1 16 15,1 0-1648-15,-1 3-320 0,-1-2-64 0,1 1-16 0,-1-2 1648 0,0 3 320 16,-2-5 64-16,1 3 16 16,1 2-1648-16,0-3-320 0,-1 0-64 0,1-2-16 0,-1 3 832 0,0-1 192 15,0 2 0-15,0-4 0 0,-2 2 0 0,1-3 0 16,0 2 0-16,0 1 0 0,-2-4 0 0,0 4 0 16,-1-4 0-16,-1 1 0 0,2 2 0 0,-1-3 0 15,-1 1 0-15,-2 3 0 0,-1-1 0 0,0 2 0 16,-2-1 0-16,0 2 0 0,-5-2 0 0,4 2 0 0,2-1 0 15,-3-3 0-15,1 0 0 0,1 3 0 0,-1-1 0 0,3 1 0 16,-1 1 0-16,-2-2 0 0,-1 1 0 0,2-1 0 16,-1 4 0-16,3-2 0 0,-3 0 0 0,0 1 0 15,1-2 0-15,0 3 0 0,-1 1 0 0,-1-1 0 16,1-5 768-16,-1 3 208 0,-1-2 48 16,0 2 0-1,0-2-1648-15,-1 3-320 0,0-5-64 0,1 3-16 0,-1-1 1648 0,0 0 320 0,0-1 64 16,-1 2 16-16,1-2-832 0,2 2-192 0,-1 3 0 0,-1-6 0 15,-3-7 0-15,3 9 0 0,-1-1 0 0,0 3 0 16,0-1 0-16,-2 2 0 0,4-3 0 0,-3 1 0 16,1-1 0-16,-1 0 0 0,0-2 0 0,0 3 0 15,-1-10 0-15,2 11 0 0,0 0 0 0,0 0 0 0,0-3 0 16,-2-8 0-16,1 11 0 0,2 0 0 0,-1 1 0 0,0 0 0 16,-1-3 0-16,0 1 0 0,-1-2 0 0,2 2 0 15,-2-3 0-15,0 2 0 0,0-9 0 0,1 8 0 16,1 2 0-16,1-5 0 0,-3-5 0 0,0 0 0 15,0 0 0-15,1 8 0 0,0 1 0 0,-1-9 0 16,2 6 0-16,-2-6 0 0,1 8 0 0,-1-8 0 16,0 0 0-16,0 0 0 0,0 0 0 0,0 0 0 15,1 5 0-15,-1-5 0 0,0 0 0 0,0 0 0 16,0 0 0-16,0 0 0 0,0 0 864 0,0 0 128 16,0 0 32-16,4-4 0 0,-1-4-832 0,-2 2-192 15,-1 0 0-15,0-5 0 16,1 4-2416-16,-1 7-528 0</inkml:trace>
  <inkml:trace contextRef="#ctx0" brushRef="#br3" timeOffset="-208070.14">6881 5471 9215 0,'0'0'192'0,"0"0"64"0,0 0 0 0,0 0 0 0,0 0-256 0,0 0 0 0,0 0 0 0,0 0 0 16,0 0 864-16,-8 0 128 0,8 0 32 0,-5-2 0 15,-1 2 0-15,6 0 0 0,-7-4 0 0,3 0 0 0,1 2-832 16,0-3-192-16,0-3 0 0,1 2 0 0,-1-3 864 0,1 2 128 15,1-3 32-15,-2 3 0 0,0-4-832 0,0 4-192 16,-2-2 0-16,2 0 0 0,-1-1 0 0,0 1 0 16,-3-1 0-16,2 0 0 0,0-4 864 0,-2-2 128 15,0 2 32-15,-2 2 0 0,-1-4-832 16,-2 0-192-16,-1-2 0 0,-1 0 0 0,-2 0 0 0,-2-1 0 16,-1-1 0-16,-1 1 0 0,-4-1 0 0,1 1 0 15,-3 1 0-15,2-1 0 0,2-4 0 0,1 4 0 16,-1 0 0-16,1 1 0 0,-1 1 0 0,2 3 0 15,1 0 0-15,0 4 0 0,0-2 0 0,1 3 0 16,1-3 0-16,1 6 0 0,-2-2 0 0,0 3 0 16,0 1 0-16,2 2 0 0,-1-5 0 0,1 4 0 15,-2 1 0-15,3 0 0 0,-3-1 0 0,0 2 0 0,0-2 0 16,0 2 0-16,-2 1 0 0,1-1 0 0,-1 0 0 16,1 1 0-16,-2 0 864 0,0 1 128 0,-2 1 32 0,-1 1 0 15,0-3-832-15,1 1-192 16,-4 1 0-16,3-1 0 0,0 0 0 0,0-1 0 15,-2 0 0-15,-1 1 0 0,1 1 0 0,-2 0 0 0,1 1 0 0,-3-1 0 16,-1 2 0-16,1 0 0 0,0 0 0 0,1-1 0 16,-1 0 0-16,3 2 0 0,0-1 0 15,2-2 0-15,1 2 0 0,1 3 0 0,0-5 0 0,1 2 0 16,1 4 0-16,0 1 0 0,1-4 0 0,0 2 0 16,-1-2 0-16,0 0 0 0,-1 3 0 0,-1-2 0 15,4 3 0-15,-3 0 0 0,1 0 0 0,-1 1 0 16,2 2 0-16,1-6 0 0,-3 2 0 0,3 2 0 15,0 4 0-15,1 0 0 0,-1-2 0 0,0 4 0 16,0 0 0-16,0 3 0 0,1 2 0 0,0-2 0 0,1-1 0 16,-1 1 0-16,1 2 0 0,2 1 0 0,0-2 0 0,1 0 0 15,-1 2 0-15,-1-2 0 0,1 1 0 0,1-2 0 16,0 0 0-16,1 1 0 0,-1-1 0 0,0 3 0 16,0 1 0-16,3 1 0 0,1-4 0 0,0 4 0 15,-2 3 0-15,2-3 0 0,1 4 0 0,0-2 0 16,2 0 0-16,-1-1 0 0,0 1 0 0,2 1 0 15,2 0 0-15,-1-2 0 0,3-3 0 0,0 0 0 16,1 3 0-16,2-4 0 0,1-2 0 0,1 3 0 16,3 0 0-16,-1 2 0 0,-3-3 864 0,2 2 128 15,1 0 32-15,1 2 0 0,1 0-832 0,-1 1-192 0,0-3 0 16,2 5 0-16,0 0 0 0,1 3 0 16,0-3 0-16,-1 0 0 0,1 0 0 0,1-4 0 15,1-4 0-15,1 3 0 0,1 0 0 0,1 0 0 0,0 0 0 0,1-1 0 16,1 0 0-16,-2-2 0 0,6-3 0 0,-2 2 0 15,-1 0 0-15,4 1 0 0,-1 3 0 0,0-2 0 16,1-2 0-16,2 1 0 0,0-1 0 16,1 1 0-16,-1-1 0 0,1-1 0 0,1-1 0 0,3 1 0 15,0 1 0-15,0-2 0 0,1-4 0 0,-1 1 0 16,-2 3 0-16,0-3 0 0,1-2 0 0,2-3 0 16,1 3 0-16,0-2 0 0,2-1 0 15,1 0 0-15,0 0 0 0,0-3 0 0,-1 3 0 0,2-3 0 16,0 2 864-16,-1-2 128 0,-2-2 32 0,-1 1 0 15,0 1-832-15,-1-3-192 0,-1-3 0 0,1 0 0 16,0 0 0-16,2-1 0 0,1-2 0 0,-1-2 0 0,1 1 0 16,-1 2 0-16,-2-3 0 0,3-3 0 0,2 2 0 0,0 0 0 15,1-1 0-15,-2 1 0 0,0-5 0 16,-1 2 0-16,-1-2 0 0,1 1 0 0,-1-3 864 0,0-1 128 16,1 0 32-16,1 0 0 0,0-1-832 0,-1 0-192 15,0-2 0-15,0 1 0 0,-2-1 0 0,-2-2 0 16,-2-1 0-16,-1-1 0 0,0 0 0 0,0-2 0 15,-4 0 0-15,-1-1 0 0,0-4 0 0,-1 1 0 16,0-2 0-16,-2 0 0 0,1-1 0 0,0-1 0 16,0 0 0-16,-2 3 0 0,0-4 0 0,-2-1 0 15,-2 0 0-15,0 2 0 0,-1 1 0 0,-1-1 0 16,1-1 0-16,-4 0 0 0,-2 0 0 0,-1 0 0 16,-3 2 0-16,-1 1 0 0,0-4 0 0,-1-2 0 15,-1 0 0-15,-2-2 0 0,-1 0 864 0,0-2 128 0,-2-2 32 16,0-179 0-16,-2 364-832 0,-2-180-192 0,-1-1 0 0,2 0 0 15,-1 3 0-15,0 1 0 0,-2 3 0 0,1 0 0 16,-2-1 0-16,1 0 0 0,-1 2 0 0,-1 0 0 31,-3-2-768-31,0 4-208 0,-1-3-48 0,-1 1 0 0,-2 2 1648 0,-1 3 320 0,-1 0 64 16,-1 1 16 0,-2 0-1648-16,0 0-320 0,2 3-64 0,-1 1-16 0,0 0 832 15,-1 1 192-15,2 0 0 0,-2 3 0 0,-2-1 0 0,-1 4 0 16,0-2 0-16,-1-2 0 0,0 9 0 0,-2-3 0 0,-4 2 0 0,-4-2 0 15,0 2 0-15,-1 1 0 0,-1 2 0 0,-3 3 0 16,-1 1 0-16,0 4 0 0,0-1 0 0,-1 3 0 16,-2 2 0-16,1-1 0 0,-5 3 0 0,1 1 0 15,2 4 0-15,2 4 0 0,2-2 0 0,2 2 0 0,4-1 0 0,2 2 0 16,3 0 0-16,6 0 0 0,3 0 0 0,4 1 0 16,4 2 0-16,-2 6 0 15,8-7-2496-15,9-2-464 16,7-1-96-16,6-5-16 0</inkml:trace>
  <inkml:trace contextRef="#ctx0" brushRef="#br3" timeOffset="-204125.11">7258 5887 12895 0,'4'-6'272'0,"2"1"64"0,2 1 16 0,-2-5 32 0,1 0-384 0,-1-3 0 0,0 2 0 0,1-2 0 0,-2 1 896 16,0 1 96-16,0 0 32 0,0 1 0 0,0-2 0 0,1 2 0 16,-3-4 0-16,1 6 0 0,-2-2-832 0,1 4-192 15,-3 5 0-15,0 0 0 0,2-8 864 0,-2 8 128 16,0 0 32-16,0 0 0 0,0 0-832 0,0 0-192 16,-1 9 0-16,-1 0 0 0,-1 2 0 0,-1 6 0 15,0 0 0-15,-1 3 0 0,-1 2 864 0,0 5 128 16,-2 0 32-16,0 3 0 0,0 2-832 0,-3 4-192 15,0 3 0-15,-1 3 0 0,-2 3 0 0,-1-4 0 16,-3 4 0-16,-1-3 0 0,-2 2 0 0,0 1 0 16,-1-6 0-16,-1 1 0 0,-3-5 864 0,2 2 128 15,0 3 32-15,-1-4 0 0,-2-1-832 0,-1-2-192 0,0 4 0 0,-1 2 0 16,-3-5 0-16,-1-2 0 0,-1 0 0 0,-3 0 0 16,-3-2 0-16,-3-3 0 0,-4 1 0 0,3-5 0 15,3-2 0-15,0 2 0 0,-1 1 0 0,2-3 0 16,0-4 0-16,1 1 0 0,-1 0 0 0,1 0 0 15,-3 0 864-15,-19 3 128 0,2-9 32 0,4 3 0 16,10 4-832-16,-2 0-192 0,-3-6 0 0,-2 1 0 16,4 0 0-16,-3 0 0 0,-1-3 0 0,-4-1 0 15,-5-2 0-15,1 1 0 0,2-4 0 0,2 4 0 16,1-2 0-16,2 2 0 0,0-7 0 0,-5-1 0 16,-1 1 0-16,-1-2 0 0,1-3 0 0,1 0 0 15,-1-1 0-15,4 2 0 0,0-1 0 0,1 1 0 16,-1-8 864-16,-3 2 128 0,-1-1 32 0,3 1 0 0,4 1-832 15,1-1-192-15,0 4 0 0,3 2 0 0,6-6 0 16,2 1 0-16,3-2 0 0,2-2 0 0,-2-4 0 0,4 1 0 16,2 0 0-16,3 3 0 0,0-4 0 0,4 1 0 15,1 2 0-15,6-1 0 0,3-1 864 0,3 0 128 16,3-1 32-16,1 4 0 0,2-2-832 0,1 2-192 16,2-1 0-16,0 2 0 0,2 10 0 0,0 0 0 15,0 0 0-15,0 0 0 0,4-8 0 0,-4 8 0 16,0 0 0-16,7-9 0 15,-1 3-768-15,0 0-208 0,-6 6-48 0,11-7 0 16,-1 4-816-16,-1 1-160 0,2-2-48 0,-1-1 0 16,3-1-1632-16,0 1-336 0,4-8-64 0,-3 7-16 0</inkml:trace>
  <inkml:trace contextRef="#ctx0" brushRef="#br3" timeOffset="-203732.55">4125 6595 23951 0,'0'0'512'0,"4"-9"128"0,-1-4 0 0,1 7 64 0,-4 6-576 0,0 0-128 0,5-9 0 0,-5 9 0 16,0 0 0-16,0 0 0 0,0 0 0 0,0 0 0 15,0 0 848-15,-11 8 144 0,-2-1 32 0,0 6 0 0,-1 4-832 0,-2 0-192 16,-2 2 0-16,-3 3 0 0,0 5 864 15,-3-2 128-15,0 7 32 0,-2 0 0 0,1 1-832 16,2 5-192-16,3-5 0 0,-3 4 0 0,-4 3 864 0,3 0 128 16,3 1 32-16,-1 1 0 0,2-1-832 15,2 1-192-15,1 3 0 0,3-3 0 0,3 4 0 0,-1-4 0 16,6-6 0-16,2-3 0 0,3-2 0 0,3-4 0 16,4-1 0-16,4-2 0 0,4 1 864 0,6 0 128 15,5-2 32-15,6-1 0 0,5-5-832 0,8 0-192 16,9-3 0-16,3 0 0 0,2-4 0 0,-1 0 0 15,-3-7 0-15,4 1 0 0,-2-1 0 0,2 2 0 16,1-1 0-16,-5-1-11424 16,-2-1-2336-16</inkml:trace>
  <inkml:trace contextRef="#ctx0" brushRef="#br3" timeOffset="-201429.55">5528 1989 5519 0,'-8'-11'0'0,"8"11"224"0,-2-7-64 0,-2 2 32 0,4 5-192 0,0 0 0 0,0 0 0 0,0 0 0 0,0 0 848 16,0 0 144-16,0 0 32 0,0 0 0 0,0 0-832 15,0 0-192-15,0 0 0 0,-1 9 0 0,-2-2 0 0,1 5 0 16,-2 4 0-16,0 2 0 0,0 1 0 0,1 4 0 16,-1 2 0-16,-1 2 0 0,-2 5 864 0,0 3 128 15,0 2 32-15,-2 3 0 0,-2-1-832 0,0 6-192 16,0 3 0-16,0 5 0 0,-1 7 0 0,1 1 0 15,-2 1 0-15,-1-1 0 0,0 3 0 0,2-3 0 16,-1 4 0-16,-1 1 0 0,0 2 0 0,0 2 0 16,-1-1 0-16,2-3 0 0,-2-5 0 0,1 3 0 15,0-3 0-15,2 0 0 0,1-4 0 0,-1-6 0 16,2-6 0-16,0 0 0 0,1-6 0 0,-1 0 0 16,-1-6 0-16,-1 0 0 0,1-5 864 0,-1 0 128 15,1-6 32-15,1 1 0 0,0-1-832 0,1-3-192 16,2 0 0-16,2-2 0 0,0-5 0 0,3 0 0 0,2-2 0 0,0-3 0 15,0 2 0-15,1-2 0 0,-1-7 0 0,6 4 0 16,2-1 864-16,1 2 128 0,2-1 32 16,2 0 0-16,2 5-832 0,3-3-192 0,2 3 0 0,3 0 0 15,1-4 0-15,4 4 0 0,3-1 0 16,2 3 0-16,4-1 0 0,1 3 0 16,1 2 0-16,3 2 0 0,8 2 0 0,-1 0 0 0,0 0 0 0,-2 0 0 15,0 1 0-15,2 1 0 0,2-2 0 0,-1 2 0 16,-1-3 0-16,0 0 0 0,-1-3 0 15,-6 2 0-15,-4-2 0 0,-4-1 0 0,-3 1 0 0,-5-1 0 16,0-1 0-16,-6 0 0 0,1-1 0 0,-4-4 0 16,-1-2 0-16,-2-1 0 0,-2 1 0 0,1-1 0 15,-3-7 0-15,3 0 0 0,-3-3 0 0,1 0 0 0,1-4 0 16,-1 0 0-16,1-4 0 0,1-2 0 0,1 0 0 0,1-4 0 16,1-4 0-16,0-3 0 0,-2 0 0 0,-2-9 0 15,1-5 0-15,-2-9 0 0,1-5 0 0,-1-5 0 16,1-7 0-16,-1-8 0 0,1-8 864 0,-4-10 128 15,0-7 32-15,0-8 0 0,-1-7 0 0,1-3 0 16,-3-5 0-16,1 2 0 0,0 7-832 0,-3 8-192 16,-3 11 0-16,-2 9 0 0,-5 11 864 0,0 8 128 15,-5 12 32-15,1 10 0 0,-1 10-832 0,0 6-192 16,-1 6 0-16,-2 8-9232 16,2 4-1904-16</inkml:trace>
  <inkml:trace contextRef="#ctx0" brushRef="#br3" timeOffset="-200673.19">6481 3363 16575 0,'0'0'736'0,"0"0"160"0,8-9-720 0,2 5-176 16,2-1 0-16,2 1 0 0,2 1 0 0,5 1 0 15,0-1 0-15,5 3 0 0,3 0 0 0,1 3 0 16,2-3 0-16,2 1 0 0,3 0 0 0,1 2 0 16,3 2 0-16,2 0 0 0,3 4 0 0,4 4 0 15,3 2 0-15,-1 2 0 0,-2-2 848 0,1 1 144 16,-2 3 32-16,2 6 0 0,0 6-832 0,-14-8-192 15,3 4 0-15,2 3 0 0,-2 6 0 0,-1 5 0 16,2-1 0-16,-1 7 0 0,-3 0 0 0,0 8 0 0,-1 9 0 16,-2-2 0-16,2 3 0 0,-5 2 0 0,3-1 0 0,10 32 0 15,-3-8 336-15,-7-3 32 0,-6-7 0 0,-1 4 0 16,-2 1-368-16,-1-4 128 0,-1 1-128 0,-1-4 0 16,-2 1 0-16,-1-1 128 0,0-1-128 0,-2-2 0 15,-5 0 0-15,-1-4 128 0,-2 1-128 0,-4 1 0 16,-3 2 208-16,-4-3-16 0,0-3-16 0,-4-4 0 15,-4-1 464-15,0 3 80 0,-4 3 32 0,0-5 0 16,0-3-96-16,-4-2-16 0,0 3 0 0,-2-4 0 16,2-1-160-16,-4-2-32 0,-4 2-16 0,-1-3 0 15,0 1-112-15,2 0-32 0,-2-2 0 0,-1-1 0 16,-2 0-64-16,-1-2-16 0,1-5 0 0,-3 4 0 16,-4 0-32-16,-5 1-16 0,-4 3 0 0,0-6 0 0,-1-2 0 0,-1 1 0 15,-2-5 0-15,2-2 0 0,4 1 96 0,-1-1 32 16,2-5 0-16,-4-2 0 0,0-4 64 0,1 2 16 15,2-2 0-15,3-3 0 0,1-2-112 0,4 4-32 16,-1-2 0-16,2 0 0 0,5-8-16 0,1-2 0 16,1-1 0-16,1-1 0 0,3 2-208 0,1-4 176 15,3 0-176-15,2-3 160 0,1 0-160 0,3-3 0 16,3 1 144-16,-1 0-144 0,5-5 0 0,7-2 0 16,0 0 0-16,0 0 0 15,0 0-448-15,0 0-16 0,0 0 0 0,0 0 0 16,13-9-1776-16,1-1-368 0</inkml:trace>
  <inkml:trace contextRef="#ctx0" brushRef="#br3" timeOffset="-200358.32">6483 7522 33055 0,'-31'11'1472'0,"11"-1"288"0,-2 8-1408 0,-1 6-352 0,3 2 0 0,1 4 0 0,2 4 0 0,2 3 0 16,0 1 0-16,5 1 0 0,0-5 176 16,3-1-48-16,3 1 0 0,3-2 0 0,1-2-128 0,4 2 0 15,2 0 0-15,5-5 0 0,3-1 0 0,6-5 0 16,7-3 0-16,8-2 0 0,7-4 0 0,11-5 0 15,7 1 144-15,6-6-144 0,3-9 160 0,1 3-32 16,0 0-128-16,9-6 192 0,4-4-64 0,1 2 0 16,-2 1-128-16,-2 7-10080 15,1 4-2128-15</inkml:trace>
  <inkml:trace contextRef="#ctx0" brushRef="#br3" timeOffset="-197918.23">26349 3277 9215 0,'0'0'816'0,"5"-8"-656"15,-1 1-160-15,-4 7 0 0,0 0 1568 0,0 0 288 16,5-5 48-16,-5 5 16 0,5-7-1024 0,-5 7-208 16,0 0-48-16,0 0 0 0,3-8 64 0,-3 8 0 15,0-10 0-15,0 10 0 0,2-8-48 0,0-3 0 16,-4 3 0-16,1-1 0 0,0 2-64 0,-1-4-16 15,0 2 0-15,-1-3 0 0,1 0 16 0,-5 3 0 16,-1-3 0-16,-3 3 0 0,1-4-32 0,-4 3-16 0,-2 0 0 16,-3-4 0-16,-2-3-96 0,-2 1 0 0,-2 4-16 15,0 0 0-15,-6-4-208 0,-1 5-32 0,-3 2-16 16,-1-1 0-16,1 1 0 0,-2-3 0 0,0 4 0 16,0 0 0-16,0 4 16 0,0 2 16 0,0 0 0 0,1 2 0 15,-4 0-32-15,1 2-16 0,-5 1 0 0,-1 1 0 16,-2 0-160-16,2-1 160 0,5-2-160 0,-1 3 160 15,-1 3-160-15,1 2 0 0,1-4 144 0,-1 3-144 16,1-3 0-16,1 1 0 0,-2 6 0 0,-1-5 128 16,-2-4-128-16,2 2 0 0,1-1 0 0,1 5 0 15,-4 3 0-15,4 4 0 0,0-1 0 0,2 1 0 16,0 2 0-16,0 1 128 0,0-1-128 0,-2 0 0 16,0 0 0-16,-1 1 128 0,0 0-128 0,1 2 0 15,4 1 144-15,1 2-144 0,-2-3 192 0,2 3-192 16,1 2 208-16,2 0-64 0,2 2-16 0,-1-2 0 0,2 5-128 15,-3-2 192-15,-2-2-192 0,1 7 192 0,0 7-64 16,1 2 0-16,2-2 0 0,2 1 0 0,1 2 0 0,4-2-128 16,3 0 192-16,1 3-64 0,0-5-128 0,2 3 128 15,2 2-128-15,2 5 128 0,2 0-128 0,2-1 0 16,1-5 0-16,4-3 0 0,0 2 0 0,4-2 0 16,3-6 128-16,1 1-128 0,1 1 0 0,3-2 0 15,3 1 0-15,0 0 128 0,2-1-128 0,1-2 0 16,4-1 0-16,0 0 0 0,-6 1 0 0,6 0 0 15,4 0 128-15,2-3-128 0,3-2 0 0,1 3 0 16,1-6 0-16,-1 5 0 0,-3-4 0 0,3 5 128 16,1 2-128-16,1-4 0 0,-1-4 0 0,1 5 0 0,-3-2 128 15,4 2-128-15,-1-1 0 0,2-3 0 0,-5-1 0 16,1 1 0-16,5-2 128 0,0 2-128 0,1-3 0 0,-1 0 128 16,0-4-128-16,-2-1 0 0,-5 1 0 0,0-1 0 15,0 0 0-15,0 0 0 0,-3-2 128 0,2 1-128 16,1-1 0-16,0 1 0 0,1-1 0 0,1 1 128 15,1-3-128-15,3-4 0 0,-4-3 0 0,1 2 0 16,4 5 0-16,-1-1 128 0,2-3-128 0,-1 2 0 16,-1-7 128-16,0-1-128 0,0-1 0 0,-2 0 128 15,1-1-128-15,2 0 0 0,1-5 0 0,0-1 128 16,-2-2-128-16,-1 1 160 0,-2-1-160 0,1-3 160 16,3 2-160-16,0 1 0 0,1 1 144 0,0 1-144 15,-5-5 144-15,2 2-144 0,-1-2 192 0,-1 0-192 16,-1-5 192-16,2 0-64 0,-1 1 0 0,1-2-128 0,3-2 224 15,-1-1-64-15,0-1-16 0,3 2 0 0,5-4-144 16,1 1 160-16,-2 0-160 0,-1-1 160 0,0 1-160 0,-2-2 0 16,-2 2 144-16,-1-4-144 0,0 4 0 0,-2-3 0 15,0-2 0-15,3 1 0 0,0 3 0 0,-2-1 128 16,-6 2-128-16,4-7 0 0,0-2 128 16,2-4-128-16,0-2 128 0,-2 1-128 0,1 2 0 0,-5-2 128 15,1-2-128-15,0-2 0 0,-1-1 160 0,1-3-32 16,-1-5-128-16,0 2 192 0,1 1-192 0,1 2 128 15,-5-1-128-15,0 2 0 0,-2-3 128 0,-2 2-128 16,-5 1 0-16,-1-5 144 0,-3-1-144 0,-1-1 0 16,-4 0 144-16,-4 3-144 0,-3-1 0 0,-2 2 128 15,-1-3-128-15,-4 4 0 0,-4-2 0 0,-3 5 144 16,-2-4-144-16,-4 6 0 0,-2 1 0 0,-2 3 0 0,-2 5 0 0,-4 0 0 31,-2-1-768-31,-5 7-272 0,-4 4-48 0,-3 4-16 16,-6 4-1760-16,1-1-336 0</inkml:trace>
  <inkml:trace contextRef="#ctx0" brushRef="#br3" timeOffset="-196739.62">24735 4784 11055 0,'0'0'976'0,"0"0"-784"0,-7-2-192 0,7 2 0 15,0 0 752-15,0 0 96 0,0 0 32 0,0 0 0 16,0 0-400-16,0 0-80 0,-7 0-16 0,7 0 0 15,-7 3 176-15,7-3 16 0,0 0 16 0,0 0 0 0,-7-1 240 16,7 1 64-16,-5-3 0 0,2-2 0 0,3 5 160 0,-5-8 32 16,5 8 16-16,0-10 0 0,0-4-176 0,3-1-32 15,-1-1-16-15,5-5 0 0,4-2-192 0,0-5-48 16,3 2 0-16,7-5 0 0,2-3-144 0,5-1-48 16,2-1 0-16,2-4 0 0,4-4-144 0,2-2-48 15,1-6 0-15,2-2 0 0,1-1-64 0,-3-1-32 16,0 1 0-16,0 3 0 0,-4 5-32 0,0 7-128 15,-2 5 192-15,-7 4-64 0,-5 10 112 0,-2 3 16 16,-3 1 0-16,-3 7 0 0,-13 10-16 0,8-5 0 16,-8 5 0-16,0 0 0 0,0 0-240 0,0 0 144 15,7 13-144-15,-2-3 128 0,-7 1-128 0,-2 5 0 16,0 3 0-16,0 5 0 0,-1 4 0 0,1 2 0 0,2 2 0 16,2 4 0-16,2 4 0 0,0 0 0 0,-2-2 0 0,1 1 0 15,1 2 0-15,2 0 0 0,4-2 0 0,-4-3 0 16,-2-3 0-16,2-3 0 0,2 1 0 0,2 2 0 15,-4 1 0-15,0-5 0 0,-2-4 0 0,1-1 0 16,-2-1 0-16,0-2 0 0,1 0 0 16,-1-2 0-1,0-3-448-15,-1-2 0 0,-1-2-16 0,1-2 0 16,0-10-1168-16,0 0-224 0,0 0-64 0,0 0-7040 0,0 0-1424 0</inkml:trace>
  <inkml:trace contextRef="#ctx0" brushRef="#br3" timeOffset="-196515.13">24894 4457 31327 0,'0'0'2784'0,"2"-13"-2224"16,-4 6-560-16,2 7 0 0,7-12 400 0,4 5-16 16,1-1-16-16,6 3 0 0,4 4 224 0,6 1 48 15,5-2 16-15,5 1 0 0,2 0-144 0,5-2-16 16,3 3-16-16,4 3 0 0,3-2-160 0,-2 0-48 15,2-1 0-15,-2 3 0 0,-2-1-144 0,-4 2-128 16,-3-1 144-16,-6 2-144 16,-4-1-1136-16,-4-2-320 0,-2 2-64 0,-2-1-13840 0</inkml:trace>
  <inkml:trace contextRef="#ctx0" brushRef="#br3" timeOffset="-193454.75">5337 7763 9215 0,'0'0'400'0,"0"0"96"0,0 0-496 0,0 0 0 0,0 0 0 0,0 0 0 16,0 0 1728-16,-5-2 256 0,0-4 64 0,1 3 0 15,1-1-832-15,3 4-144 0,0-9-48 0,0 3 0 16,0 6-816-16,0-6-208 0,0 6 0 0,0 0 0 16,0 0 864-16,0 0 128 0,5-2 32 0,-5 2 0 15,0 0 0-15,7 1 0 0,1 0 0 0,1 3 0 16,0 5-832-16,1 3-192 0,3 2 0 0,2 2 0 16,0 4 0-16,2 2 0 0,2 1 0 0,1 2 0 15,4 0 864-15,-1 3 128 0,1-2 32 0,0 1 0 0,2-4-832 16,-5 1-192-16,1 0 0 0,-2-1 0 0,-1 1 0 15,-1-2 0-15,-1-7 0 0,-3 1 0 0,0 2 0 0,-3-4 0 16,-1-1 0-16,1-5 0 0,-4 1 0 16,3-7 0-16,-1-1 0 0,-1-3-9232 15,-3-10-1904-15</inkml:trace>
  <inkml:trace contextRef="#ctx0" brushRef="#br3" timeOffset="-192596.27">5479 3811 16575 0,'0'0'368'0,"0"0"80"0,0 0 0 0,0 0 16 0,8 7-464 0,-8-7 0 16,8 6 0-16,1 2 0 0,1-2 912 0,2 4 96 15,0-1 16-15,4 5 0 0,0 3 0 0,3 2 0 16,1 2 0-16,2 9 0 0,2 3-832 0,0 1-192 16,2 0 0-16,-2 3 0 0,1 1 864 0,0 0 128 15,0-2 32-15,-2 1 0 0,0-2-832 0,-2 1-192 16,0-3 0-16,-2-5 0 0,-3-1 0 0,0-4 0 16,-3-1 0-16,0 1-8144 15,-3-2-1680-15</inkml:trace>
  <inkml:trace contextRef="#ctx0" brushRef="#br3" timeOffset="-190687.85">24711 5651 2751 0,'0'0'256'0,"0"0"-256"0,2-12 0 0,-2 12 0 15,0 0 640-15,0 0 96 0,8-4 16 0,-8 4 0 16,9-9-560-16,-3 4-192 0,-6 5 144 0,0 0-144 16,0 0 384-16,0 0 0 0,0 0 0 0,0 0 0 15,8-5 720-15,-8 5 144 0,0 0 32 0,0 0 0 16,0 0 64-16,0 0 32 0,0 0 0 0,0 0 0 16,0 0-464-16,0 0-80 0,0 0-32 0,0 0 0 15,0 0-192-15,0 0-32 0,0 0-16 0,0 0 0 16,0 0-160-16,0 0-16 0,0 0-16 0,0 0 0 15,-2 12-32-15,1-1 0 0,-1 1 0 0,-1-1 0 0,2 2-32 16,-2 2-16-16,2 0 0 0,0-2 0 0,-1 1-96 0,1 1 0 16,1 2-16-16,-1 0 0 15,1 1-176-15,0 1 192 0,0-1-192 0,2-1 192 0,2-2-192 16,0 0 160-16,-1-2-160 0,0 3 160 0,4 3-160 0,-1 1 192 16,3 1-192-16,-1-2 192 0,-2-1-64 0,2 0 0 15,-1 0 0-15,2-1 0 0,1 1 0 0,2 1-128 16,-3 0 192-16,-2 0-64 0,2-2-128 0,0-1 192 15,4-2-192-15,-2 2 192 0,-1-1-64 0,3 0 0 16,2 2 0-16,2-5 0 0,1-3 64 0,1 4 16 16,2 0 0-16,1-4 0 0,0 1-48 0,-1-4-16 15,1 1 0-15,-2 3 0 0,1 0-144 0,-1-1 0 16,-1-4 144-16,3 2-144 0,-2-1 0 0,1 1 128 16,0 2-128-16,-3-3 0 0,-3 3 0 0,3-2 0 15,1 2 0-15,-3-3 128 0,-3 0-128 0,-2 3 0 0,0-2 0 16,-4 1 0-1,-7-8-1376-15,8 6-240 0,1-1-48 0</inkml:trace>
  <inkml:trace contextRef="#ctx0" brushRef="#br3" timeOffset="-190222.1">25607 5732 7359 0,'0'0'656'0,"4"-6"-528"0,-4-6-128 0,3 7 0 0,-3 5 1184 0,0 0 208 15,0 0 32-15,8-8 16 0,-8 8-944 0,9-5-192 16,-9 5-48-16,0 0 0 0,0 0 288 0,0 0 48 16,0 0 16-16,0 0 0 0,0 0 96 0,0 0 32 15,0 0 0-15,2 14 0 0,-2 2 160 0,-1-2 48 16,-1-2 0-16,0 2 0 0,0 1-208 0,1 2-32 0,-2-3-16 0,-1 0 0 15,-1 2-368-15,-1 2-80 0,-3 1-16 0,0-3 0 16,0-4-224-16,-1-3 176 16,-1 0-176-16,-1-1 160 0,-1 2-160 0,1-4 0 0,0 1 144 0,1-4-144 31,-1-1-1488-31,2-2-368 0,-1-2-80 0</inkml:trace>
  <inkml:trace contextRef="#ctx0" brushRef="#br3" timeOffset="-189738.85">24993 6646 4607 0,'0'0'400'0,"-8"-5"-400"16,-3 1 0-16,1 3 0 0,-3 3 768 0,3-1 80 15,1-1 16-15,1 0 0 0,-1 0 192 0,9 0 32 16,-5 7 16-16,5-7 0 0,-10 6-288 0,2 1-64 16,2 0-16-16,0 2 0 0,-3-5-96 0,9-4 0 15,-8 0-16-15,1 5 0 0,-2 5 16 0,2 2 0 16,1-6 0-16,0 3 0 0,2 1-64 0,-4 1 0 0,2-3 0 15,2 3 0-15,-2 0-128 0,1 1-48 16,-2 1 0-16,2-1 0 0,3-1-80 0,-1 0-32 0,3-11 0 0,0 12 0 16,1 2-96-16,3 0-32 0,1-4 0 0,0 1 0 15,3 0 16-15,0-5 0 0,0 2 0 0,1 0 0 16,0-2-48-16,1 2 0 0,3 0 0 0,-1 1 0 16,-6-3 0-16,7-1 0 0,1-1 0 0,1 5 0 15,0 3 64-15,3-4 0 0,1-1 0 0,0 2 0 16,-1 0-192-16,1-1 160 0,-1 1-160 0,1 0 160 15,-1 0-160-15,-2 3 0 0,1 3 144 0,-2-4-144 16,-1-3 0-16,0 2 0 0,-3-2 0 0,1 3 0 16,2-3 0-16,-2-1 0 0,1 1 0 0,0 1 128 0,0 2-400 15,-2 0-80-15,0-6-16 0,1 1 0 16,-1 3-640-16,1-5-128 0,-1 0-16 16</inkml:trace>
  <inkml:trace contextRef="#ctx0" brushRef="#br3" timeOffset="-189284.18">25438 6491 14975 0,'0'0'656'0,"0"0"144"15,0 0-640-15,0 0-160 0,0 0 0 0,0 0 0 16,0 0 0-16,10 1 160 0,-10-1-160 0,0 0 160 0,5 9 480 16,-1 2 112-16,-4-11 16 0,0 18 0 0,-3 2-32 0,2 1 0 15,0-3 0-15,-3 1 0 0,0 1-176 0,-2 2-48 16,-3 2 0-16,1-4 0 0,2-2-240 0,-3 0-48 15,-2-1-16-15,2-1 0 0,-2-2-208 0,3-3 0 16,-3 1 0-16,2-6-10288 16</inkml:trace>
  <inkml:trace contextRef="#ctx0" brushRef="#br3" timeOffset="-188677.31">24904 7298 14335 0,'-8'-12'640'0,"8"12"128"0,0 0-624 0,0 0-144 0,0 0 0 0,0 0 0 0,0 0 208 0,0 0 16 16,-10-2 0-16,0 2 0 0,10 0 368 0,-12 2 80 15,0 4 16-15,-1 1 0 0,-1-2 16 0,1 4 0 16,1-3 0-16,0 3 0 0,-2 3-64 0,3 2-16 16,-2 0 0-16,2-3 0 0,-1 1-112 0,2-1 0 15,0-1-16-15,3 4 0 0,4 0-240 0,-1-2-32 16,1 0-16-16,3 1 0 0,4-4-208 0,2 1 128 16,1-3-128-16,3 4 0 0,1-2 208 0,3 2-48 15,3 1-16-15,2-3 0 0,3-3-16 0,2 3-128 16,-3 0 192-16,1 1-64 0,-2 1-128 0,3 0 0 15,1 1 0-15,2-3 0 0,0 0 0 0,1 0 0 16,-1 1 0-16,-4 4 0 0,0 3 0 0,0-1 0 0,-3-2 0 16,-1 1 0-16,-3-1 0 0,-1 3 128 0,-1-2-128 0,-2-1 0 15,-2-2 0-15,-2 0 0 0,0 2 0 0,-3-1 0 16,-2 2-336-16,1-2-48 0,-2 0-16 16,0-3 0-1,1 3-608-15,-2-13-112 0,1 10-32 0</inkml:trace>
  <inkml:trace contextRef="#ctx0" brushRef="#br3" timeOffset="-188006.96">24690 7870 8287 0,'0'0'736'0,"0"0"-592"0,0 0-144 16,0 0 0-16,0 0 1344 0,0 0 256 0,0 0 32 0,0 0 16 16,0 0-880-16,0 0-192 0,0 0-16 0,-9 0-16 15,2-3 160-15,7 3 48 0,-10 3 0 0,2-1 0 16,8-2-208-16,-9 7-32 0,-1 3-16 0,-2-1 0 15,4 2-176-15,-3 1-16 0,1-2-16 0,1 4 0 16,-1-7-32-16,1 6-16 0,2 4 0 0,2-3 0 16,1-5-48-16,1 2 0 0,2 2 0 0,2-3 0 15,0 3 16-15,5-3 0 0,0 1 0 0,3 2 0 16,2-5-16-16,2 0-16 0,0-2 0 0,4 1 0 16,1 2-48-16,0-1 0 0,0 2 0 0,2-3 0 0,1 1-128 15,-1-2 0-15,0 5 0 0,3-4 0 0,3 3 0 0,-2-1 0 16,-3 4 0-16,1-2 0 0,3-3 0 0,1 4 0 15,-1-2 0-15,1 4 0 0,-1 2 0 16,-1 2 0-16,-1 0 0 0,-1-2 0 0,-2-2 0 0,-1 0 128 16,-1 2-128-16,-3-1 0 0,-2 0 0 0,1 2 0 15,-1-2 0-15,-2 0 0 0,-3-3 0 0,-1 0 0 16,1 1 0-16,-2-2 0 0,-1 5 0 0,-1-1 128 16,4-2-128-16,-4-2 0 0,-2 0 0 0,-1 2 0 15,1-4 0-15,-2 3 0 0,0-1 128 0,-2 2-128 16,0 1 0-16,-1-5 128 0,3-9-128 0,-6 8 0 15,-3 1 0-15,0 0 0 16,0-1-640-16,0-2-64 0,-1-6-16 0,-1 2-6384 16,1-1-1280-16</inkml:trace>
  <inkml:trace contextRef="#ctx0" brushRef="#br3" timeOffset="-187411.91">24650 8479 8287 0,'0'0'736'0,"0"0"-592"16,0 0-144-16,0 0 0 0,-9 2 1344 0,9-2 256 16,-12 3 32-16,12-3 16 0,0 0-752 0,-7 6-128 15,0 2-48-15,0-3 0 0,3 4-128 0,0-3-16 16,4-6-16-16,-5 10 0 0,0-3-112 0,1 0 0 15,0 3-16-15,2 1 0 0,-1-3 80 0,3 4 0 16,0-4 16-16,1-1 0 0,-1-7-144 0,4 14-16 16,0 4-16-16,0-3 0 0,1-3-96 0,0-2-32 15,1 3 0-15,2 2 0 0,0 0-96 0,1 0-128 16,1 1 176-16,0-2-176 0,0-2 128 0,0 1-128 0,2-2 0 0,-1 3 0 16,2 2 0-16,1-4 0 0,1 0 0 0,3-1 0 15,2-2 0-15,-1 1 0 0,-1 2 0 0,1-3 0 16,4 1 144-16,0-3-144 0,-1 4 0 0,0-6 144 15,3-2-16-15,1 1-128 0,2 3 192 0,0-2-64 16,1 1-128-16,-3 3 0 0,2-1 144 0,-5 3-144 16,-2 2 0-16,2 1 0 0,-2 0 0 0,-4 2 128 15,-1 1-128-15,-1 1 0 0,0 2 0 0,-1 2 0 16,-3-3 0-16,0 2 0 0,-4 0 128 0,2-1-128 16,0-1 128-16,-4-1-128 0,-1-2 128 0,0-1-128 15,1 1 128-15,-3 0-128 0,0 0 128 0,-2 0-128 16,0-1 128-16,-2-1-128 0,2 0 160 0,-3-4-160 0,-2 1 0 15,1-1 0-15,4-10 0 0,-5 10 0 16,-2 0-1584-16,2-4-400 0,5-6-96 16</inkml:trace>
  <inkml:trace contextRef="#ctx0" brushRef="#br3" timeOffset="-183362.1">24834 9133 2751 0,'0'0'256'0,"0"0"-256"16,0 0 0-16,0 0 0 0,0 0 2048 0,0 0 384 0,0 0 64 15,0 0 0-15,0 0-1424 0,0 0-304 16,0 0-48-16,0 0-16 0,0 0-32 0,0 0-16 0,0 0 0 0,0 0 0 16,0 0 176-16,0 0 16 0,-10 5 16 0,0-2 0 15,10-3-176-15,0 0-48 0,-12 4 0 0,2 3 0 16,-1 2-320-16,0 0-64 0,1 0 0 0,3 2-16 15,2-2-32-15,-3 3 0 0,-1-2 0 0,0 1 0 16,4 1 0-16,-1-2 0 0,1 4 0 0,-1-1 0 16,3-2-48-16,0 1-16 0,3-12 0 0,-2 15 0 15,-1 0-16-15,2-2 0 0,-2 0 0 0,3 1 0 16,2-3-128-16,0 2 160 0,1-1-160 0,-1-1 160 16,-2-11-160-16,5 11 160 0,-5-11-160 0,9 14 160 0,0-1-160 0,-1-2 0 15,2 1 144-15,0-4-144 0,3 3 144 16,-1-2-144-16,-1 2 192 0,1 2-192 0,5-8 192 0,1 1-192 15,-1 2 192-15,1-3-192 0,0 4 192 0,1-4-192 16,0 1 192-16,3 2-192 0,1-1 176 0,1 2-176 16,-1-4 160-16,0 2-160 0,1 3 0 0,-3-1 128 15,0 1-128-15,-1-1 0 0,-1 0 0 0,-1-4 0 16,0 3 128-16,-1-2-128 0,0 0 0 0,-1 3 0 16,1-3 0-16,-2 5 0 0,-1-2 0 0,1 3 0 15,1 0 0-15,0-5 0 0,-2 0 0 0,0 3 176 16,0 1-176-16,-4-2 160 0,2 0-160 0,-1-3 0 15,-1 0 0-15,-2 2-176 0,-3 1 176 0,-5-9 0 16,8 10 0-16,1-3 0 0,1 2 0 0,-10-9-192 0,7 6 192 16,-7-6-192-1,0 0-512-15,0 0-128 0,9 6 0 0</inkml:trace>
  <inkml:trace contextRef="#ctx0" brushRef="#br3" timeOffset="-182011.54">24796 9855 11567 0,'0'0'512'0,"0"0"112"15,0 0-496-15,0 0-128 0,0 0 0 0,0 0 0 0,0 0 304 0,0 0 32 16,0 0 16-16,10 4 0 0,-10-4 400 15,0 0 80-15,0 0 0 0,6 6 16 0,-6-6-144 0,0 0-16 16,7 11-16-16,-7-11 0 0,0 0 64 0,0 0 16 16,0 0 0-16,0 0 0 0,0 0-160 0,0 0-16 15,0 0-16-15,0 0 0 0,0 0-160 0,0 0-16 16,0 0-16-16,-2 8 0 0,2-8-128 0,-2 11-32 16,2-11 0-16,0 0 0 0,0 0-64 0,0 0-16 15,-4 10 0-15,4-10 0 0,0 0 0 0,0 0 0 16,-5 6 0-16,5-6 0 0,-5 8 0 0,5-8-128 15,-5 10 192-15,5-10-64 0,0 0 0 0,-7 8 0 16,1 2 0-16,0-5 0 0,-1-1 64 0,7-4 0 16,0 0 0-16,-10 6 0 0,3-2 0 0,7-4 0 0,-11 2 0 15,11-2 0-15,-6 4-64 0,6-4 0 16,-9 5 0-16,9-5 0 0,-9 2-128 0,3 0 192 0,6-2-192 0,-9 3 192 16,1-5-192-16,8 2 0 0,-10-1 144 15,3 1-144-15,-2 0 0 0,0 1 144 0,-1 1-144 0,1-2 0 16,1 2 192-16,-1-2-64 0,-1-2 0 0,0 2-128 15,-4 3 272-15,4 1-48 0,0 1-16 0,-2-2 0 16,-2-2-16-16,1-1 0 0,2-1 0 0,-2 0 0 16,-1-1-64-16,-1-3-128 0,-1-1 176 0,-2 3-176 15,0 3 160-15,1-2-160 0,0-6 128 0,3 3-128 16,2 3 192-16,-2 0-64 0,-6-2 0 0,1-2 0 16,1 0 48-16,0 1 0 0,0-2 0 0,1 1 0 15,-1 1-16-15,-1-4 0 0,0 1 0 0,2-2 0 16,2 3 0-16,0-4 0 0,-2 4 0 0,1-3 0 0,-1 1-32 15,-1-4 0-15,-1-1 0 0,-1 0 0 0,-4 1 16 0,1-1 0 16,-1-2 0-16,-2 1 0 0,-2-2-16 0,3-1-128 16,2-1 192-16,0 1-64 0,-1 3-128 0,0 4 192 15,0-2-192-15,1-1 192 0,0 0-16 0,3 3 0 16,-3-2 0-16,2 1 0 0,2-2 32 0,-1 2 16 16,1-1 0-16,0 3 0 0,2-2-80 0,1-2-16 15,-2-2 0-15,0 2 0 0,4 3-128 0,0-5 0 16,0 2 144-16,0-4-144 0,2 1 0 0,1-1 128 15,-3 1-128-15,3 0 0 0,-2-4 0 0,3 1 0 16,0 0 0-16,0 0 128 0,-2 7-128 0,1 0 0 16,2 1 0-16,0 0 0 0,-1 1 0 0,2 3 0 15,7-6 0-15,-4 2 0 0,-7 2 0 0,5-1 0 0,-3 4 0 16,2-4 128-16,-2-1-128 0,1 0 0 0,-2-4 128 16,0 4-128-16,2 0 0 0,-1-2 0 0,-2-2 0 0,0 0 128 15,1 0-128-15,-1-1 0 0,1-2 0 0,-1 2 128 16,0-1-128-16,-1-1 0 0,0-2 0 0,2 4 0 15,-1 0 0-15,1 0 128 0,-2 1-128 0,1 1 128 16,-4-1-128-16,5 1 176 0,-4-3-176 0,1 2 192 16,0-1-48-16,-3 1 0 0,-1-2 0 0,3 0 0 15,-3 2-144-15,2-1 0 0,-1-1 144 0,1-1-144 16,-3-1 0-16,2 2 144 0,2-1-144 0,1 0 0 16,-1 0 128-16,-2 0-128 0,3-3 0 0,-1 3 0 15,-2 1 0-15,2 1 0 0,0-4 0 0,2 1 0 16,-1 0 0-16,1-1 0 0,-1 4 128 0,3 0-128 0,-2-1 0 0,2 4 0 15,-1 5 0-15,2-1 0 0,0 3 0 0,1-4 0 16,0 2 0-16,0 3 0 16,3 4-448-16,-2-1-80 15,2-6-32-15,6 9-10976 0,0 0-2208 0</inkml:trace>
  <inkml:trace contextRef="#ctx0" brushRef="#br3" timeOffset="-180341.02">25506 9820 2751 0,'0'0'256'0,"0"0"-256"15,0 0 0-15,0 0 0 0,0 0 1840 0,0 0 320 16,0 0 64-16,0 0 16 0,0 0-1552 0,0 0-304 16,0 0-64-16,0 0-16 0,0 0 320 0,0 0 64 15,0 0 16-15,0 0 0 0,0 0 48 0,0 0 16 16,0 0 0-16,0 0 0 0,0 0-64 0,11 3 0 15,-11-3 0-15,0 0 0 0,0 0-64 0,0 0-32 16,0 0 0-16,10 6 0 0,-10-6-96 0,10 6 0 16,-10-6-16-16,9 5 0 0,-9-5-48 0,11 6-16 15,-4 5 0-15,0-5 0 0,-7-6-240 0,8 8-32 16,-1-3-16-16,-7-5 0 0,11 5 64 0,-2-2 16 0,-9-3 0 0,10 7 0 16,-10-7 80-16,12 6 16 0,-1 6 0 15,-1-7 0-15,-10-5-48 0,11 5 0 0,2 1 0 0,-2-2 0 16,-2-3-16-16,1 2-16 0,2 1 0 0,-2 1 0 15,-10-5-64-15,13 4-16 0,-2-2 0 0,1 2 0 16,-3 1 0-16,2-1 0 0,-1-4 0 0,2 0 0 16,-4 0 32-16,3 1 0 0,-1 2 0 0,1-3 0 15,-2-2 16-15,1 1 16 0,2 1 0 0,-1-3 0 16,2-3 64-16,-2 2 16 0,1 2 0 0,-3-2 0 16,-9 4-144-16,0 0-32 0,12-5 0 0,1 2 0 15,-1 1-128-15,3 1 160 0,-1-1-160 0,0 1 160 16,-2 1-160-16,0-1 160 0,-1 1-160 0,2-2 160 15,0-1-32-15,-1-1-128 0,0 1 192 0,-2 1-64 0,-10 2 0 16,12-3-128-16,0-2 192 0,-2 0-64 0,2 1-128 16,-1 0 160-16,-2 3-160 0,0-3 160 0,0-3-160 0,-1 3 160 15,-8 4-160-15,10-3 160 0,-1-4-160 0,-2 2 160 16,-7 5-160-16,9-4 160 0,-9 4-160 0,10-4 192 16,-10 4-192-16,11-5 192 0,-4 0-192 0,-7 5 0 15,8-5 144-15,-8 5-144 0,7-8 128 0,-7 8-128 16,9-2 128-16,-9 2-128 0,8-8 128 0,0 3-128 15,-8 5 128-15,10-8-128 0,-1 3 0 0,-2 0 144 16,-7 5-144-16,10-6 0 0,-2 2 144 0,0 1-144 16,-1-2 0-16,2 0 144 0,3 3-144 0,-12 2 0 15,9-2 0-15,1 1 128 0,2 0-128 0,-1-2 0 16,-11 3 0-16,11-4 0 0,-3 4 0 0,-8 0 0 16,0 0 128-16,0 0-128 0,0 0 0 0,0 0 0 0,0 0 0 15,10-2 128-15,0-2-128 0,-10 4 0 16,11 0 0-16,-11 0 0 0,0 0 0 0,0 0 0 0,9-5 0 0,-9 5 0 15,0 0 0-15,0 0 0 0,0 0 128 0,0 0-128 16,0 0 0-16,9-1 0 0,-9 1 0 0,0 0 0 16,0 0 0-16,0 0 0 0,0 0 0 0,0 0 0 15,0 0 0-15,0 0 128 0,0 0-128 0,0 0 0 16,12-2 0-16,-12 2 0 0,0 0 0 0,0 0 0 16,11 2 0-16,-11-2 0 0,0 0 0 0,0 0 0 15,0 0 0-15,0 0 0 0,0 0 0 0,0 0 0 16,0 0 0-16,0 0 0 0,0 0 128 0,0 0-128 15,0 0 0-15,0 0 0 0,0 0 0 0,0 0 0 0,0 0 0 0,0 0 0 16,0 0 0-16,0 0 0 0,0 0 0 0,0 0 0 16,0 0 0-16,0 0 0 0,0 0 0 0,0 0 0 15,0 0 0-15,0 0 0 0,10 1 0 0,-10-1 0 16,0 0 0-16,0 0 0 0,0 0 0 0,0 0 0 16,0 0 0-16,0 0 0 0,0 0 0 0,0 0 0 15,0 0 0-15,0 0 0 0,-7 6 0 0,7-6 0 16,0 0 0-16,-8 7 0 0,8-7-128 0,0 0 128 15,0 0 0-15,0 0 0 0,0 0 0 0,0 0 0 16,-10 5-144-16,10-5 144 0,0 0-160 0,0 0 32 16,-9 4 0-16,9-4 0 15,0 0-384-15,-9-2-80 0,9 2-16 0,0 0 0 16,-9 3-480-16,9-3-112 0,-10-3-16 0,10 3 0 16,0 0-256-16,0 0-48 0,0 0-16 0,0 0 0 15,0 0-1152-15,0 0-224 0</inkml:trace>
  <inkml:trace contextRef="#ctx0" brushRef="#br3" timeOffset="-176463.43">5350 7839 9215 0,'13'7'192'0,"-2"0"64"0,1 0 0 16,-2 0 0-16,3 0-256 0,1 2 0 0,3 2 0 0,2 3 0 0,1 0 864 0,1 2 128 15,2 2 32-15,0 1 0 0,-1 2-832 0,-2-1-192 16,-2-1 0-16,-6 7 0 0,1 1 864 0,-3 3 128 16,-3-2 32-16,-4 3 0 0,-4 1-832 0,-1-3-192 15,-3-1 0-15,-2 0 0 0,1 0 0 0,-3-2 0 16,0-1 0-16,-2-3 0 0,-1-1 864 0,-1-2 128 0,-1-2 32 0,0-2 0 16,0 4-832-16,0-3-192 0,1-2 0 0,-1-6-8960 15</inkml:trace>
  <inkml:trace contextRef="#ctx0" brushRef="#br3" timeOffset="-176063.29">5082 8411 12895 0,'0'0'272'0,"0"0"64"0,0 0 16 0,-4 7 32 0,0 2-384 0,-1-2 0 16,0 3 0-16,0 1 0 0,0 3 0 0,-1 0 0 16,-1 1 0-16,2 0 0 0,3 3 896 0,-2 0 96 15,1-1 32-15,3 1 0 0,3-1-832 0,2 1-192 0,3-1 0 16,2 2 0-16,2 2 0 0,4-1 0 0,1-1 0 16,1 1 0-16,1 1 0 0,2-1 0 0,-2 2 0 0,5-3 0 15,-1 0 0-15,0-4 0 0,0-2 0 0,-2 1 0 16</inkml:trace>
  <inkml:trace contextRef="#ctx0" brushRef="#br3" timeOffset="-175545.41">5512 8282 12895 0,'0'0'272'0,"0"0"64"16,0 0 16-16,0 0 32 0,0 0-384 0,0 0 0 0,0 0 0 0,0 0 0 0,-9 0 0 0,9 0 0 15,-7 2 0-15,5 5 0 0,1 4 896 0,-2-2 96 16,0 2 32-16,3 3 0 0,4 2 0 0,0 0 0 16,0-1 0-16,0 3 0 0,1 4-832 0,1 1-192 15,-1-4 0-15,3 4 0 0,1 2 0 0,1-1 0 16,0 4 0-16,2-1 0 0,-1 2 864 0,2-1 128 16,2 1 32-16,-2 3 0 0,-2-1-832 0,1 0-192 15,-1 1 0-15,-1 1 0 0,-1-5 0 0,0 3 0 0,-3 2 0 16,-1 0 0-16,-1-4 864 0,-1 1 128 0,-2 0 32 0,-1-4 0 15,-1 4-832-15,-2-4-192 0,-1 4 0 0,1 0 0 16,-3-2 0-16,0 1 0 0,0 2 0 0,-2-5 0 16,1 2 0-16,-2-1 0 0,-2 0 0 0,1-1 0 15,1 1 0-15,-1-3 0 0,0 0 0 0,0 2 0 16,-4-5 0-16,2 4 0 0,-2-4 0 0,-2-2 0 16,-2-5 864-16,0 3 128 0,1-4 32 0,1-1 0 15,0-5-832-15,-1-2-192 0,1-4 0 0,-10-4 0 16,2-4-2416-16,1-8-528 15,-7-11-96-15,4-1-32 0</inkml:trace>
  <inkml:trace contextRef="#ctx0" brushRef="#br3" timeOffset="-174987.84">5098 8613 12895 0,'0'0'272'0,"0"0"64"16,0 0 16-16,0 0 32 0,0 0-384 0,0 0 0 0,4 9 0 0,-4-9 0 0,7 8 896 15,-7-8 96-15,0 0 32 0,0 0 0 0,6 8-832 0,-6-8-192 16,0 0 0-16,0 0 0 0,0 0 864 0,0 0 128 16,5 5 32-16,-5-5 0 0,0 0-832 0,0 0-192 15,0 0 0-15,0 0 0 0,0 0 864 0,0 0 128 16,0 0 32-16,0 0 0 0,0 7-832 0,0-7-192 15,0 0 0-15,0 0 0 0,0 0 0 0,-1 9 0 16,-2-4 0-16,3-5 0 0,0 0 0 0,0 0 0 16,-5 5 0-16,5-5 0 0,0 0 0 0,0 0 0 15,-6-1 0-15,-4-1 0 16,10 2-768-16,-11-3-208 0,3 0-48 0,1 0 0 0</inkml:trace>
  <inkml:trace contextRef="#ctx0" brushRef="#br3" timeOffset="-174128.52">5139 8597 9215 0,'0'0'400'15,"5"8"96"-15,-5-8-496 0,0 0 0 0,0 0 0 0,0 0 0 0,0 0 0 0,0 0 0 16,0 0 0-16,0 0 0 0,0 0 0 0,0 0 0 15,0 6 0-15,0 2 0 0,0-8 912 0,0 0 96 16,-5 5 16-16,3 0 0 0,-3 4 816 0,-2-3 160 16,0-2 48-16,-1 2 0 0,0-1-1648 0,-1-1-400 15,-2 1 0-15,-2 1 0 0,-3 0 896 0,0 0 112 16,0 2 16-16,-2-5 0 0,-1 0-832 0,3 1-192 16,2 3 0-16,1 0 0 0,-4-4 864 0,2 3 128 15,1-3 32-15,-6 0 0 0,-1-2-832 0,0-2-192 16,0-2 0-16,4 0 0 0,0-3 864 0,-1 4 128 0,-2-1 32 15,-2 1 0-15,-2-2-832 0,1-4-192 0,-1 1 0 0,0-2 0 16,0 1 0-16,0-2 0 0,-3-6 0 16,3 5 0-16,1 0 864 0,1 1 128 0,1-4 32 0,-1-3 0 15,2 2-832-15,-2-1-192 0,-2-2 0 0,3 1 0 16,-4-2 0-16,2-1 0 0,1-1 0 0,-3 0 0 16,0-6 0-16,0 3 0 0,-1-4 0 0,1 4 0 15,-3-4 0-15,-1 1 0 0,-1-3 0 0,2 4 0 16,0 5 0-16,2-3 0 0,-2 1 0 0,2 0 0 15,3 0 0-15,-1 1 0 0,-2 2 0 0,0-3 0 16,1-2 864-16,-1 2 128 0,5 1 32 0,-2-1 0 16,0-1-832-16,3 0-192 0,-3-5 0 0,1 3 0 15,3 0 0-15,1 0 0 0,0-6 0 0,1 2 0 16,-4-2 0-16,2 2 0 0,1-2 0 0,1 1 0 0,-1 0 0 0,1-2 0 16,1 2 0-16,-1 2 0 0,0 1 0 0,-1-1 0 15,1 1 0-15,3-2 0 0,4 1 0 0,-1 2 0 16,-3-3 0-16,2 2 0 0,2-2 0 0,1-2 0 15,0 4 0-15,3-3 0 0,0 1 0 0,0 2 0 16,-1-3 0-16,0 2 0 0,1 4 0 0,0-2 0 16,-2 3 0-16,0 0 0 0,1-4 0 0,0 5 0 15,1-3 0-15,0 5 0 0,-3 0 0 0,4 2 0 16,-2 0 0-16,1 1 0 0,1 2 0 0,-1 2 0 16,3 3 128-16,1-1-128 0,-1 2 0 0,2 2 0 15,1 8 0-15,0 0 0 16,1-9-960-16,-1 9-192 0,0 0-48 0,0 0-9552 0,15 4-1920 0</inkml:trace>
  <inkml:trace contextRef="#ctx0" brushRef="#br3" timeOffset="-173023.61">5376 9507 24303 0,'-13'-1'1072'0,"5"3"224"16,-3 3-1040-16,-1-1-256 0,1-1 0 0,-2 2 0 0,-1 4 0 0,-1-3 160 16,0-1-160-16,1 4 128 0,0 0 64 0,0 1 16 15,-1 2 0-15,-3-6 0 0,1 2-208 0,-2-1 128 16,-2-2-128-16,-1 4 0 0,0-3 128 0,-3 2-128 15,-4 0 0-15,-3-3 144 0,1 0 32 0,2 0 0 16,1-1 0-16,-4-3 0 0,-3 0 32 0,-1-1 16 16,2-1 0-16,0 0 0 0,-3-3 48 0,4-2 16 15,-2-2 0-15,2-1 0 0,-4-1 160 0,-2-7 16 16,1 1 16-16,0 2 0 0,0 2 160 0,-1 0 16 16,1-4 16-16,1 4 0 0,2 3-128 0,-1-4-32 15,1 0 0-15,0 2 0 0,0-3-192 0,-2 0-64 0,-2-1 0 16,-1 0 0-16,-2-1-112 0,3 0-16 0,1-2-128 15,-2 0 192-15,-2-2-192 0,2-3 0 0,0-1 0 16,1 1 0-16,-1-1 0 0,1 0 128 0,-2-4-128 0,-2 1 0 16,-3-2 0-16,-1 1 128 0,0-3-128 0,0 1 0 15,0 1 144-15,1-2-144 0,3-2 128 16,0 0-128-16,0-1 144 0,-2-3-144 0,0-1 160 0,0-1-160 16,-1 3 256-16,3 0-32 0,2 0-16 0,2 2 0 15,1 2 48-15,0 1 0 0,-2 1 0 0,5 0 0 16,2 2 0-16,1-1 0 0,1-3 0 0,-2 0 0 15,0-3-80-15,0 0-16 0,-1 0 0 0,1 3 0 16,1 3-160-16,5-2 128 0,2-3-128 0,0 3 128 16,-2 1-128-16,3-1 0 0,2-2 0 0,-1 1 0 0,-2-3 0 15,2 1 0-15,1 0 0 0,5-1 0 16,0-1 0-16,2 1 0 0,-1-2 0 0,4 1 0 0,-3 3 128 0,3 1-128 16,1 3 128-16,0-1-128 0,0 2 0 0,2 2 128 15,2 0-128-15,0 0 0 0,1 2 0 0,1-1 0 16,-2 0 128-16,2 3-128 0,1-5 0 0,-1 4 128 15,0-2-128-15,0 3 128 0,1 4-128 0,3 2 0 16,0-2 0-16,-2 5 0 0,0 0 0 0,1 2 0 16,5 3 128-16,-3 8-128 0,0-12 0 0,0 3 0 15,1-1 0-15,-1 10 0 0,0-7 0 0,0-4 0 16,0-3 0-16,0 7 0 0,0 7 0 0,0 0 0 16,0 0 0-16,0 0 0 0,0 0 0 0,0 0 0 15,0 0 0-15,0 0 0 0,0 0 0 0,0 0 0 16,0 0 0-16,0 0 0 0,0 0 0 0,0 0-144 0,0-10 144 15,0 10 0-15,0 0-384 0,0 0 48 0,0 0 0 0,0 0 0 32,-1 13-1584-32,3 0-320 0,2-4-64 0</inkml:trace>
  <inkml:trace contextRef="#ctx0" brushRef="#br3" timeOffset="-171238.19">22452 8460 4607 0,'0'0'400'0,"0"0"-400"15,0 0 0-15,0 0 0 0,0 0 1968 0,0 0 304 16,0 0 64-16,8-7 16 0,-8 7-1584 0,8-5-304 16,-1 1-64-16,-7 4-16 0,10-3-240 0,-1-3-144 0,-9 6 160 15,10-5-160-15,-10 5 0 0,9-2 0 0,-9 2 0 16,0 0 0-16,6-9 0 0,-6 9 0 0,0 0 0 0,0 0 0 16,0 0 400-16,0 0-16 0,0-8 0 0,0 8 0 15,0 0 608-15,-6-2 112 0,-2-2 32 0,-1 3 0 16,0 1-256-16,1 2-48 0,-1 1-16 0,0-2 0 15,1-2-384-15,8 1-80 0,-9 1-16 0,9-1 0 16,-10 0-96-16,1 0-32 0,-1 0 0 0,1-1 0 16,9 1 96-16,-11-1 16 0,-2-2 0 0,0-1 0 15,-1 4 64-15,3-2 32 0,-2-3 0 0,0 2 0 16,1-2-160-16,-4-1-16 0,-3 0-16 0,0 0 0 16,-1-3-64-16,-3 2-16 0,-1-6 0 0,1 4 0 15,0 1 16-15,0 2 0 0,-2-5 0 0,1 0 0 0,0 1-16 0,-2-2 0 16,-2-1 0-16,-1-1 0 0,-3-3-144 15,-2 2 192-15,-6 1-192 0,5 0 192 0,-2 0-192 0,-1-1 128 16,-3 0-128-16,-1-2 128 0,-2 6-128 0,1-2 192 16,1-2-192-16,-2 1 192 0,-1 1-48 0,-2-1 0 15,-2 3 0-15,-3-6 0 0,-3 1 48 16,3-1 16-16,5 2 0 0,-1 1 0 0,1-4-64 0,0-1-16 16,-1-1 0-16,-2 0 0 0,1 1 16 0,-4 2 0 15,0-2 0-15,3-1 0 0,2 3-144 0,1-4 0 16,1 1 144-16,3-3-144 0,1-2 0 0,-1 3 144 15,-3 2-144-15,-1-3 0 0,-1 1 192 0,1 1-192 16,2 0 192-16,0 1-192 0,-2 2 0 0,1 0 0 16,0-3 0-16,2 3 0 0,0 3 0 0,2-3 128 0,0-1-128 15,2-1 0-15,-2-1 160 0,2 1-160 0,1 0 128 16,2 0-128-16,-1 1 0 0,2-1 0 0,5-3 0 0,-1 2 0 16,0-1 0-16,0 2 0 0,-2 2 128 0,2-1-128 15,-1-3 0-15,0 3 0 0,-1 3 0 0,-2-1 0 16,1 1 0-16,3-1 0 0,3 0 0 0,-1 0 0 15,0 1 0-15,1 2 0 0,2-1 0 16,2 4 128-16,0-3-128 0,2 1 160 0,1 3-160 0,0-3 160 16,0 0-32-16,-1 2-128 0,2-4 192 0,-2 1-64 15,-1 1-128-15,0 3 0 0,-3-4 144 0,2 3-144 16,-2 0 0-16,0-1 128 0,2 0-128 0,1 3 0 16,-1 0 128-16,1 2-128 0,0-1 128 0,1-2-128 15,3 0 128-15,0 0-128 0,-2-6 160 0,2 6-160 0,1 3 192 0,1-1-64 16,0-3-128-16,3-2 192 0,-1 1-192 15,3 0 176-15,-3 0-176 0,2 3 160 0,2-1-160 16,-1 3 192-16,1-4-192 0,1 2 192 0,-2 2-192 0,3 2 0 16,1 3 144-16,0 0-144 0,0-2 0 0,9 4 0 15,0 0 0-15,0 0 0 16,-7 3-1152-16,7-3-256 0,0 0-64 0,0 0-13584 16</inkml:trace>
  <inkml:trace contextRef="#ctx0" brushRef="#br3" timeOffset="-168629.2">26200 9740 13823 0,'7'-11'608'0,"-7"11"128"0,9-8-592 0,1 2-144 0,-1 1 0 0,1 2 0 15,0 3 816-15,2 2 128 0,-2-1 16 0,1 2 16 16,1-1-592-16,3 1-128 0,3-2-32 0,1 3 0 15,1 4-48-15,0-6-16 0,1-2 0 0,-1 3 0 16,0 3 64-16,2 2 16 0,1-3 0 0,0 0 0 16,0 1 48-16,-2-2 16 0,-2 2 0 0,-1 2 0 15,0-2-96-15,-2 5-16 0,0-1 0 0,-2 2 0 16,-2 1 112-16,0 0 16 0,-5 3 0 0,1 1 0 16,0-3-64-16,-2 2 0 0,0 2 0 0,1 0 0 15,-2 0 0-15,-3 1 0 0,2 1 0 0,-1 1 0 16,-3 1 32-16,0-1 0 0,-2-2 0 0,0 4 0 0,-3 6 48 15,-3 0 16-15,-2 2 0 0,-1 2 0 0,-2 4-48 16,-2-3-16-16,-3-2 0 0,-2 0 0 0,-3-1-32 0,-4 4-16 16,0-1 0-16,1 2 0 0,1-3-112 0,-1-5 0 15,-4-1-128-15,0 4 192 0,-1-3-192 0,0 2 176 16,-1 5-176-16,1-2 160 0,1-3-160 0,-1 0 0 16,-2-4 144-16,-2-2-144 0,-2-1 128 0,0 1-128 15,0-2 128-15,-6 0-128 0,-3-1 144 0,-1-2-144 16,1-2 192-16,2-1-192 0,-1 1 224 0,0-1-64 15,-1 0-16-15,-1-1 0 0,0 1-144 0,-3 0 192 16,-6-4-192-16,3 2 192 0,0 2-192 0,0-2 128 16,-3-4-128-16,1 4 128 0,-4 0 32 0,-2-2 0 15,-4 1 0-15,-1 1 0 0,0 1-160 0,1 1 192 16,2-2-192-16,-1 1 192 0,-1 0-192 0,0 2 128 0,1-2-128 16,-6 0 128-16,-8 2-128 0,2-1 128 0,6-1-128 15,-1-1 128-15,-3-1-128 0,-2 0 128 0,-3-4-128 0,1 2 128 16,5 1 0-16,0 0-128 0,2 1 192 15,-4-4-64-15,-2 1 80 0,2 3 16 0,-2-2 0 0,4 1 0 16,1-1-32-16,-1-2-16 0,-1 1 0 0,-2-1 0 16,-3 1-48-16,0-3 0 0,3 0 0 0,1 1 0 15,0 0 0-15,-3-1 0 0,-3-4 0 0,0 1 0 16,-1 1 0-16,3 2 0 0,2-3 0 0,-4 1 0 16,-5 3-128-16,0-2 160 0,1 0-160 0,1 1 160 15,2-5-160-15,1 2 0 0,-1 0 0 0,-4 0 0 16,1 0 0-16,4-2 0 0,2 1 0 0,1-1 0 15,1 1 0-15,-2 3 128 0,-3-1-128 0,4-1 0 16,6-1 0-16,2 0 128 0,2-1-128 0,-2 3 0 0,-2 1 128 16,-1-1-128-16,0-5 0 0,0 4 128 0,0 1-128 0,1 1 0 15,-1-2 0-15,-2 0 128 0,-4-1-128 0,3 2 0 16,1 4 0-16,2-6 128 0,3 0-128 0,-1 1 0 16,0 1 0-16,1-1 0 0,-1-3 0 0,3-1 0 15,4 0 128-15,1 0-128 0,1 0 0 0,1 0 0 16,-4-6 0-16,2 2 0 0,-4 4 0 0,1 4 0 15,-1-1 0-15,3-1 0 0,1-4 0 0,-2 1 0 16,-4 0 0-16,5-3 0 0,1 2 0 0,1-2 128 16,-3 0-128-16,5 1 0 0,3 1 0 0,0-6 0 15,-3-1 0-15,-1-1 0 0,-1 5 0 0,2-3 0 16,2 1 128-16,1-2-128 0,1-4 0 0,1 0 0 16,2 6 0-16,-3-2 0 0,-4-3 0 0,4 4 0 0,1 3 0 15,-2-4 0-15,-5 1 0 0,2-1 0 0,4 3 0 16,2-3 0-16,-4 1 0 0,4-1 0 0,-5 2 128 0,1 0-128 15,-2-4 0-15,4 3 0 0,-2-3 0 0,4 4 0 16,2-4 0-16,-1 3 0 0,-2-2 0 0,-2 4 0 16,-4-4 0-16,0 2 0 0,1-1 0 0,-1 4 128 15,4 0-128-15,0-1 0 0,1 1 0 0,-3-2 0 16,-2 0 0-16,-1 2 0 0,1-1 0 0,2-1 0 16,1 0 0-16,2-1 0 0,4 1 0 0,-1-3 0 15,-1 0 0-15,-2-3 128 0,-1 0-128 0,-1 5 128 16,0 0-128-16,1 0 192 0,1-3-192 0,0 3 192 15,-1 3-192-15,2-1 0 0,-4-1 0 0,-1 2 128 16,-1-4-128-16,0 3 0 0,-3-5 144 0,5 6-144 0,1 3 0 16,1 0 128-16,-3-10-128 0,-2 5 0 0,-1-2 128 0,3 2-128 15,7-3 160-15,-1 4-160 0,1-2 176 0,-1 3-176 16,1 1 192-16,0-1-192 0,-1-6 176 0,-3 3-176 16,0-2 160-16,0 4-160 0,1-4 0 0,4 4 128 15,1 0-128-15,0 0 0 0,-3-2 0 0,4-3 0 16,-1-1 128-16,-1 5-128 0,-2 2 0 0,2-4 0 15,0 1 0-15,2-2 0 0,5 2 128 0,-1-3-128 16,1 2 176-16,2-1-176 0,0 2 224 0,0-3-64 16,-6-1-16-16,1 3 0 0,1-1-144 0,-4 1 0 15,3-3 0-15,2 0 0 0,3 2 0 0,1-3 0 16,0 3 0-16,-1-1 0 0,1-3 0 0,-3 0 0 16,-2-3 0-16,7 2 0 0,2-3 0 0,1-4 128 15,-1 2-128-15,0 1 128 0,1 1-128 0,0-3 0 0,4-5 144 16,2 1-144-16,1 3 0 0,2-1 128 0,1-2-128 0,2 2 0 15,2-1 0-15,-4-2 128 0,2 4-128 0,2-6 0 16,0-2 0-16,0 0 0 0,-1-1 0 0,2 1 128 16,3-2-128-16,1-4 0 0,3 0 0 0,1 0 128 15,0 2-128-15,0 1 0 0,1 1 0 0,3-1 0 16,0-1 0-16,3 2 0 0,-1-4 0 0,0 1 0 16,-1-2 0-16,2-3 0 0,2 0 0 0,1-2 0 15,4-3 0-15,-1 3 0 0,-2 4 0 0,3-1 0 16,3-1 0-16,-2 2 0 0,3 1 0 0,2-1 0 15,4 0 0-15,0-1 0 0,3-5 0 0,-3 1 0 16,0-1 0-16,2 1 0 0,1 1 0 0,1-2-128 16,1 2 128-16,0 2 0 0,3-2 0 0,0 1 0 15,-1 2 0-15,0-3 0 0,-1 1 0 0,2 0-128 0,0 1 128 0,2-2 0 16,-1 1 0-16,1 2 0 0,-1-3 0 0,0 2 0 16,0 1 0-16,0 1 0 0,0 2 0 0,1-1 0 15,2-2 0-15,-2-2 0 0,0 1 0 0,2 0 0 16,1 0 0-16,0-4 0 0,0 5 0 0,1 2 0 15,-1 1 0-15,2-3 0 0,1-3 0 0,2 3 0 16,-2-1 0-16,5 2 0 0,-2-5 0 0,-1 1 0 16,-1 1 0-16,-1-2 0 0,1 1 0 0,-2 3 0 15,1 1 0-15,1 0 0 0,-1-2 0 0,2 3 0 16,1-1 0-16,-1 1 0 0,-1 2 0 0,0-2 0 16,-2-1 0-16,2 1 0 0,-2 1 0 0,1 1 0 15,-1-1 0-15,-1 3 0 0,1 1 0 0,-1 2 0 0,0-2 0 16,-3 1 0-16,0 6 0 0,0-4 0 0,-3-2 0 15,1 3 0-15,0-3 0 0,0 1 0 0,2 1 0 16,-1-3 0-16,-1 1 0 0,0 0 0 0,0 3 0 0,2-2 0 16,1-1 0-16,1 3 0 0,-1-2 0 0,1 4 0 15,0-1 0-15,1 3 0 0,0 3 0 0,0-3 0 16,0-1 144-16,0 3-144 0,-1-4 192 0,2 2-192 16,-3 2 0-16,3-2 0 0,0 0 0 0,2 1 0 15,1-1 0-15,2 0 0 0,2 1 0 0,0 1 0 16,3 2 0-16,-2 1 0 0,-3-1 0 0,0 2 0 15,2 3 0-15,-2-2 0 0,-2 3 0 0,-1 0 0 16,-4-1 0-16,1 3 0 0,-4 4 0 0,-2-3 0 16,-1 2 0-16,-3 2 0 0,-4 2 0 0,-10 5 0 15,6-5-1280-15,-6 5-192 16,0 0-64-16</inkml:trace>
  <inkml:trace contextRef="#ctx0" brushRef="#br1" timeOffset="-134932.55">20689 7806 9727 0,'-4'-12'432'0,"1"3"80"0,1-7-512 0,-1 2 0 16,0 2 0-16,-1-2 0 0,-1-3 880 0,0 1 64 15,-2 2 16-15,1 4 0 0,0 1-448 0,-1 2-96 16,-2-3-16-16,-1 3 0 0,0-4-128 0,-3 4-16 15,2-2-16-15,-1 2 0 0,-3 4-48 0,1-4 0 16,0 2 0-16,1 3 0 0,1-2 64 0,2-2 0 16,1-1 0-16,0 3 0 0,0 4 144 0,9 0 48 15,-8-6 0-15,2 1 0 0,1 0 352 0,5 5 80 16,0 0 16-16,0 0 0 0,0 0-16 0,0 0 0 16,0 0 0-16,0 0 0 0,0 0-240 0,0 0-64 15,9-4 0-15,2 7 0 0,2 0-176 0,2 5-32 16,3 2-16-16,2 3 0 0,4-4-64 0,3 5-16 15,5 2 0-15,2 2 0 0,2 1 16 0,3 1 0 16,4 2 0-16,2 3 0 0,-1 0-16 0,1 1 0 0,-1-3 0 16,1 0 0-16,3 4-64 0,3-4-16 0,2-2 0 15,1 2 0-15,-2 3-16 0,1-2-16 0,3 2 0 0,-2-1 0 16,-1-3 0-16,-1 5 0 0,1-1 0 0,6 0 0 16,-2-4 16-16,0 2 0 0,1 1 0 0,-4 1 0 15,0 3-176-15,-5-3 0 0,-3 0 0 0,0 0 0 16,1-2 160-16,-2 0-160 0,4-2 192 0,-2 2-192 15,-1 0 256-15,1-4-48 0,0-1-16 0,-2-2 0 16,-5-5 32-16,-3-3 0 0,-3 0 0 0,-2-1 0 16,-3 1-16-16,-2 0 0 0,-2-4 0 0,-2 2 0 15,-4-2-16-15,-2 1 0 0,-2 0 0 0,-4-2 0 0,1 0-192 16,-12-4 0-16,0 0 128 0,0 0-128 0,0 0 192 0,0 0 0 16,0 0 0-16,0 0 0 0,-12-2 48 0,1 1 0 15,-7 0 0-15,-2-3 0 0,-3-4-240 16,-3 3 176-16,1 0-176 0,-7-4 160 0,-2 2-160 0,-4-4 0 15,-4 4 144-15,-5-7-144 0,-4-1 0 0,0-2 144 16,-1 1-144-16,0-1 0 0,0 2 144 0,1-3-144 16,0-4 0-16,-4-1 144 0,-7-3-144 0,1-1 128 15,-3-3-128-15,2-2 128 0,-1-1-128 0,2-3 0 16,2 1 0-16,1-2 128 0,-1-4-128 0,1 0 0 16,-2 3 0-16,2-1 128 0,0-3-128 0,5 1 0 15,2 2 0-15,4-1 128 0,3 1-128 0,2 1 0 16,2-2 0-16,1 5 0 0,-1-1 0 0,4 8 0 15,0 0 0-15,5 4 0 0,2-5 0 0,8 6 0 0,2 0 0 16,2 8 0-16,2 2 0 0,3 1 0 0,3 1 0 16,3 1 0-16,6 10 0 0,0 0 0 0,-4-7 0 0,4 7 0 15,0 0 0-15,0 0 0 0,0 0 0 0,12 6 0 16,-1 0-176-16,2 3 176 0,1 1-128 0,4 6 128 16,5 3 0-16,2 1-160 0,2 3 160 0,3 1 0 15,3 5 0-15,2 1-128 0,-2 0 128 0,1 4 0 16,0 3 0-16,3 3 0 0,2 2 0 0,2-3 0 15,1-3 0-15,3 0 0 0,2 0 0 0,0 0 0 16,-2-1 0-16,-1-2 0 0,-1-6 0 0,0 7 0 16,2 3 0-16,-1-4 0 0,2-5 0 0,-3-1 0 15,-1 3 0-15,-1-2 0 0,-3 0 0 0,-1-2 0 16,-1-7 0-16,-2-1 0 0,-4-2 0 0,-3-2 0 0,-4-3 0 16,-3-4 0-16,-6-2 0 0,-1 1 0 0,-2 1 0 15,-11-7 0-15,0 0 0 0,0 0 0 0,0 0 0 0,0 0 128 16,0 0-128-16,-2-9 0 0,-10-3 128 0,-3-2-128 15,-5-1 0-15,-8-1 0 0,-7-4 0 0,-2-1 0 16,-5-2 0-16,-5 1 0 0,-7 6 0 0,-1-1 0 16,0-2 0-16,-3-6 0 0,-6-3 0 0,-2-3 0 15,-2 2 0-15,-2 0 0 0,-3-4 0 0,3 2 0 16,4 0 0-16,3-1 0 0,3-5 0 0,0-1 0 16,2 0 0-16,3 5 0 0,6 6 0 0,5 3 0 15,2 1 0-15,8 6 0 0,5 2 0 0,5 4 0 16,3-1 0-16,6 3 0 0,5-5 0 0,5 7 0 15,5 7 0-15,0 0 0 0,0 0 0 0,15 4 0 16,5-1 0-16,8 8 0 0,4 0 0 0,5 2-192 0,5 1 192 0,5 0-160 16,4 3-16-16,1 5 0 0,1 0 0 0,1-3 0 31,-5-3-416-31,3-1-96 0,1-2-16 0,-4 0-15920 0</inkml:trace>
  <inkml:trace contextRef="#ctx0" brushRef="#br1" timeOffset="-132872.36">21050 1842 13823 0,'-1'-10'1216'0,"1"10"-960"15,0 0-256-15,0 0 0 0,-3-14 800 0,2 5 112 16,1 9 32-16,2-9 0 0,-2 9-400 0,0 0-80 15,8-7-16-15,0-1 0 0,-1 2-112 0,3 1-16 16,2-4-16-16,2 4 0 0,-4 0 80 0,4 0 0 16,5 1 16-16,0-3 0 0,1-5 48 0,2 0 0 15,2 2 0-15,3-1 0 0,2 3 0 0,3-2 16 16,0 2 0-16,1-2 0 0,0 4-64 0,1-4-16 16,4 1 0-16,3-1 0 0,2 2 0 0,3 0-16 15,7 3 0-15,3 4 0 0,-4 1-128 0,5 2-32 16,-2 2 0-16,-1 5 0 0,-4 0-208 0,4 3 128 15,-2-2-128-15,4-1 0 0,1 2 128 0,1 0-128 0,2 2 0 16,-3 2 0-16,-2-1 0 0,-3-1 0 0,-5 0 0 16,-1-2 0-16,-2-4 0 0,0 0 128 0,-4 0-128 0,1-2 0 15,1 4 0-15,-6-3 0 0,-1 0 0 16,-6-1 0-16,-1-2 0 0,-3-2 128 0,-5-1-128 0,-2 0 0 16,-6 3 240-16,0-1-48 0,-2 0-16 0,-10-2 0 15,0 0 208-15,0 0 32 0,0 0 16 0,0 0 0 16,0 0-176-16,0 0-16 0,0 0-16 0,-8-6 0 15,-4 1-96-15,-4-1 0 0,0-2-128 16,-4 0 192-16,-5 0-192 0,-4 3 128 0,-3-3-128 0,1 2 0 16,-2-4 0-16,-3 2 0 0,-2 4 0 0,0-2 0 15,0 0 0-15,-2 0 0 0,-1-1 0 0,-3 0 0 16,-4 1 0-16,-3-2 0 0,-3 2 0 0,4 2 0 16,0 2 144-16,3 2-144 0,1 2 128 0,0 1-128 0,5-1 0 15,-3 0 0-15,0-1 0 0,-3 3 0 0,-7 2 0 0,2 0 0 16,0 3 0-16,0 2 0 0,0 1 0 0,4-2 0 15,3 2 128-15,4 2-128 0,3-1 0 0,3 2 0 16,-1 0 0-16,1-1 0 0,0-3 0 0,0-2 0 16,2 5 0-16,2-5 0 0,2 0 0 0,3-1 0 15,4 2 0-15,0-4 0 0,-1 6 0 0,4-5 0 16,1 2 144-16,3-2-144 0,1 1 0 0,1-1 0 16,1-5 0-16,0 1 0 0,1-4 0 0,2-2 128 15,0 2-128-15,9 1 128 0,0 0-128 0,-8-1 128 16,8 1-128-16,-4-8 128 0,4 8 0 0,2-9 16 15,1-4 0-15,4 3 0 0,0-3 0 0,7 2 0 16,4 2 0-16,4-5 0 0,2-1-144 0,3 1 192 0,3 2-192 16,6 0 192-16,2-1-192 0,4 2 0 0,2-3 0 15,3 1 128-15,-1-1-128 0,4 1 160 0,-1-2-160 0,7 1 160 16,9 0-160-16,2 4 0 0,3-2 0 0,-4 5 0 16,2-3 0-16,-3 2 0 0,-2 0 0 0,2 3 128 15,0 4-128-15,2 2 0 0,3 3 0 0,-4 4 0 16,-5-2 0-16,-1 2 0 0,-7 1 0 0,1-1-176 15,-2 4 176-15,0 3 0 0,1 0 0 0,-4 1 0 16,-4-2 0-16,-3 3 0 0,-3 1 0 0,-6 0-128 16,-5-3 128-16,-3 1 0 0,-3-1 128 0,-3-2-128 15,-4-5 0-15,-1 5 0 0,-1-3 0 0,-3 3-192 16,-4 0 192-16,-1-3 0 0,-5-10 0 0,3 11 0 0,-3-11 0 16,0 0 0-16,-7 13 160 0,-2-7-160 0,-1-3 0 15,-1-2 0-15,-4 2 0 0,-3-5 0 0,-3-1 0 16,0-1 0-16,-5-1 0 0,2-3 0 0,-5 3 128 0,0-5-128 15,-5-2 0-15,-2-2 144 0,-1 0-144 0,-1 0 0 16,0 3 0-16,0-4 0 0,1-3 0 0,-1 3 0 16,-3 1 0-16,-1-3 0 0,-4-2 0 0,-2 0 128 15,-4 0-128-15,2 4 0 0,1 5 0 0,0-1 0 16,0 5 0-16,4 0 0 0,3 1 0 0,0 2 0 16,-1 2 0-16,-1 1 0 0,-3 0 0 0,-2 2 0 15,0 3 0-15,-1 4 0 0,-1-1 0 0,6 3 0 16,3 1 0-16,5-2 0 0,1 3 0 0,4-3 0 15,3-1 0-15,4 0 0 0,2-2 0 0,-1 1 0 0,3 2 0 16,4-4 0-16,0 2 0 0,3-3 0 0,1 2 0 0,3-1 0 16,3-1 0-16,7-5 0 0,-9 5 0 0,9-5 0 15,0 0 0-15,0 0 0 0,0 0 0 0,0 0 0 16,0 0 0-16,0 0 0 0,11 3 0 0,1-3 0 16,2-2 0-16,0-1 0 0,1-1 128 0,3-4-128 15,1 2 160-15,2-1-160 0,2-4 192 0,3 2-192 16,2-2 0-16,3-5 0 0,5 1 0 0,2-1 0 15,4-1 0-15,5-1 160 0,3 2-160 0,2 2 128 16,1-1-128-16,-2 1 0 0,-1 3 0 0,-2 1 0 16,3-4 0-16,2 4 0 0,2-1 0 0,3 8 0 15,6 3 0-15,-2 3 0 0,-2 3 0 0,-3 3 128 16,-5-2-128-16,-1 4 0 0,-3-5 0 0,3 5 0 16,-1 2 0-16,-2 4 0 0,-1-1 0 0,-4 3 128 0,-5 0-128 15,-3 2 0-15,-7-2 0 0,-2 0-176 0,-4 0 176 0,-3-3 0 16,-2-3 0-16,-3 0 0 0,-2 1 0 0,-2-1 0 15,-2-3 0-15,-2 0 0 0,-6-10 0 0,0 0 0 16,0 0 0-16,0 0 0 0,4 11 0 0,-4-11 0 16,0 0 0-16,0 0 0 0,-6 9 128 0,-3-4 0 15,-1-3 0-15,-2-4 0 0,-2-2-128 0,-2 2 0 16,-3-2 0-16,-3-5 0 0,-3-2 0 0,-4-1 0 16,-3-3 0-16,-3 4 0 0,0 0 0 0,-3-3 0 15,-3-1 0-15,2 1 128 0,-1 2-128 0,0-2 176 16,-1-3-176-16,-4 3 192 0,-3-1-192 0,-7 0 0 15,-7 1 0-15,-1 1 0 0,-2 4 0 0,1 3-176 16,-2 2 48-16,-1 1 0 0,-3-3 128 0,-6 2 0 0,-7 0 0 16,2 6 0-16,2 3 0 0,8 1 0 0,8-2 0 0,4 1 0 15,0-1 0-15,3 3 0 0,3 0 0 16,4 3 0-16,7-3 0 0,4 5 0 0,4-3-144 16,4 2 144-16,2 1 0 0,3-3 0 0,8 1 0 15,3-4 0-15,3 2 0 0,5-1 0 0,6-7 0 0,0 0 0 16,-5 9 0-16,5-9 0 0,5 10-144 0,-5-10 144 15,12 8 0-15,3-3 0 0,4-4 0 0,4-1 0 16,1-1 0-16,8 0 0 0,3-4 0 0,8 0 0 16,5 0 0-16,2-4 0 0,4 1 0 0,-1-2 0 15,2 2 0-15,6-3 128 0,6 1-128 0,3-2 0 16,3 3 0-16,-4 2 0 0,-2 2 0 0,-5 2 0 16,-2-1 0-16,2 4 0 0,1 0 0 0,5 5 0 0,2 0 0 15,-3 7 0-15,-3-2 0 0,-5 4 0 0,-5 4 0 16,-1 0 0-16,-5 2 0 0,3-1 0 0,1-1 0 15,-3 1 0-15,-4 1 0 0,-3 3 0 0,-1-1 0 0,-5-2 0 16,-6 4 0-16,-3-3 0 0,-3-4 0 0,-2 5 0 16,-3 0 0-16,-1-2 0 15,-2 0-1280-15,-2 2-288 0,-3 1-64 0,0-3-16 0</inkml:trace>
  <inkml:trace contextRef="#ctx0" brushRef="#br1" timeOffset="-131187.9">20037 7510 22111 0,'0'0'1968'0,"0"0"-1584"0,0-11-384 0,0 11 0 15,0 0 384-15,0 0-16 0,0 0 0 0,11 4 0 16,1-2-224-16,0 6-144 0,2 2 192 0,4 3-192 15,-1 2 240-15,0 4-64 0,4 2-16 0,3 2 0 16,3 2 96-16,4-4 32 0,1 2 0 0,2 4 0 16,2 1 32-16,1 3 16 0,1 1 0 0,1-5 0 15,2 1-64-15,2-3-16 0,3 3 0 0,2 1 0 16,1-2 0-16,2-1 0 0,-1-4 0 0,3 3 0 16,-4 6 96-16,1-5 16 0,-1-3 0 0,2-5 0 15,2-6 80-15,1 2 32 0,-2 1 0 0,-1-2 0 16,2-6-32-16,-3 0 0 0,-4 2 0 0,-2-5 0 15,-1-3-176-15,0-2-32 0,-2-2-16 0,0 2 0 0,-2 2-96 16,-1 3-128-16,-6-3 176 0,-3-1-176 0,-2-3 0 0,-1 3 0 16,-6 3 0-16,0 0 0 0,-6-1 0 0,-2 2 0 15,-5 0 0-15,-7-4 0 0,0 0 192 0,0 0 0 16,0 0-16-16,0 0 0 0,-6 13 16 0,-6-8 16 16,1-5 0-16,-4 0 0 0,-4 0-80 0,0 1 0 15,-3 2-128-15,-2-3 192 0,-3 0-192 0,-5-2 144 16,-3 1-144-16,-2-4 128 0,0-8-128 0,0-1 160 15,-1-1-160-15,-5 0 160 0,-3-2-32 0,-2 0 0 16,-3-5 0-16,0 2 0 0,2-3-128 0,-2 1 192 16,1 1-192-16,2-4 192 0,1 1-192 0,0-2 0 15,1-1 144-15,0-2-144 0,0 2 0 0,2-5 0 16,2-1 0-16,3 1 128 0,-3 4-128 0,2-1 0 16,5 2 0-16,3-3 0 0,3-1 0 0,2 2 0 0,3-1 0 15,2 6 0-15,3-1 0 0,3 6 0 0,0 3 0 16,5 1 0-16,2 2 0 0,3 0 0 0,1 4 0 0,5 9 0 15,0 0 0-15,0 0 0 0,0 0 0 0,7 8-128 16,3-2 128-16,6 6 0 0,1 2 0 0,1 2-128 16,4 3 128-16,3 4 0 0,3 1 0 0,4 4 0 15,4-2 0-15,2 0 0 0,-1-4 0 0,5 10 0 16,2 6 0-16,4-1 0 0,1-3 0 0,-1-2 0 16,-1-3 0-16,4 0 0 0,2 0 0 0,1-3 0 15,-1-1 0-15,2 1 0 0,1-3 0 0,-3-2 0 16,-5-3 0-16,-3-1 0 0,-3-2 0 0,-5 1 0 0,-7 1 0 15,-1-6 0-15,-5-4 0 0,1 0 0 0,-6 3 0 0,-3-6 0 16,-2-2 0-16,-4-1 0 0,-10-1 0 16,0 0 0-16,0 0 0 0,0 0 0 0,-5-7 0 0,-4-1 0 15,-5-3 0-15,-2 0 0 0,-2 3 0 0,-4-4-128 16,0 0 128-16,-3 3-128 16,-1-2 128-16,-4 1 0 0,-3-3 0 0,-2 0 0 0,-5 1 0 0,-2-1 0 15,-2-2 0-15,-2 1 0 0,0-5 0 0,1 1 0 16,-1 1 0-16,3 1-128 0,1-2 128 0,0 0 0 15,0-2 0-15,1 3 0 0,3 5 0 0,4 0 0 16,2-1-144-16,3 6 144 0,1-2 0 0,4 4 0 16,6 2 0-16,3-2 0 0,1-5 0 0,5 4-144 15,4-2 144-15,5 8 0 0,0 0-144 0,0 0 144 16,0 0 0-16,11 4-144 0,4 2-80 0,6 2-16 0,3 3 0 16,4-2 0-16,4 1 240 0,3 3-192 0,2 4 192 15,1-2-192-15,-2 1 192 0,3 1 0 0,1 1 0 16,1-1 0-16,4-1 0 0,2-1 0 0,0 0 0 0,0 3 0 15,1 1 0-15,1 0 0 0,-2 0 0 0,-3-2 0 16,-2-5 0-16,-5 0 0 0,-1 3 0 0,-3-1 0 16,-2-5 0-16,0 2 0 0,-4 1 0 0,-2-5 0 15,-5-1 0-15,-2-3 0 0,-3-3 0 0,-4 2 0 16,-11-2 0-16,0 0 0 0,0 0 0 16,0 0 0-16,-14-5 0 0,-3-1 0 0,-2 0 0 0,-5-4-144 15,-3 1 144-15,-2-4 0 0,-2 2 0 0,2-2 0 16,-5-5 0-16,-2-3 0 0,-3-5 0 0,-4 6 128 0,-4 2 0 15,-4-1 0-15,-1-4 0 0,-3-2 0 0,0 2-128 16,1-2 144-16,0 3-144 0,2-1 160 0,-1-5-160 16,1 3 0-16,0 3 0 0,5 3 0 0,2 5 0 15,4 1 0-15,5 1 0 0,2 4 0 0,4 5 0 0,5 2 0 16,4-3 0-16,3-2 0 0,7 3 0 0,2 3 0 16,9 0 0-16,0 0 0 0,0 0 0 0,8 12 0 15,3-2 0-15,8 3 0 0,7 2 0 0,7 2 0 16,5 0 0-16,5 4 0 0,5-1 0 0,4 2 0 15,2 2 0-15,-1-3 0 0,1-2 0 0,2 2 0 16,1-1 144-16,1-2-144 0,1-3 0 0,0 0 0 16,0 2 0-16,-6-3 128 0,-6-3-128 0,-5 1 0 15,-5-3 0-15,-6 1 0 0,-7-4 0 0,-6 1 128 16,-6-4-128-16,-12-3 0 0,0 0 0 0,0 0 0 0,-9 9 0 16,-8-1 128-16,-8-11-128 0,-5 3 0 0,-12 0-128 15,-5 4 128 1,-12 0-1808-16,-3 2-288 0,-4 1-48 0</inkml:trace>
  <inkml:trace contextRef="#ctx0" brushRef="#br1" timeOffset="-119617.56">20721 7846 7359 0,'0'-10'656'0,"0"-4"-528"15,0 1-128-15,2 3 0 0,1-2 1248 0,-2 3 224 16,0-2 32-16,-1 2 16 0,0 9-768 0,0 0-160 16,-1-9-16-16,1 9-16 0,-1-5-368 0,1 5-64 15,-2-9 0-15,2 9-128 0,0 0 192 0,0 0-64 16,0 0 0-16,0 0-128 0,7-9 304 0,-1 3-48 16,0 2-16-16,2 2 0 0,-8 2 112 0,13 0 32 15,1 1 0-15,-1 1 0 0,-1 1-96 0,1 2-16 16,0 0 0-16,1 1 0 0,0 3 160 0,2 1 16 15,2 4 16-15,1 3 0 0,0-1-48 0,3 2-16 16,3 1 0-16,3 2 0 0,0-2 32 0,8 1 0 16,3-1 0-16,3 4 0 0,0-1-112 0,4 1 0 15,2-1-16-15,2 1 0 0,-1-2 16 0,-1 1 0 0,1 10 0 16,-2-5 0-16,2-2 64 0,2 0 0 0,-1 3 16 0,3-1 0 16,4 3-128-16,-1-1-16 0,-2-5-16 0,-5 0 0 15,-2 0-112-15,0-3-128 0,-1-6 176 0,4-2-176 16,-2-2 144-16,0 2-144 0,1-2 0 0,-2-1 144 15,-3-2-144-15,-1 0 0 0,-5-4 144 0,-5-1-144 16,-2 1 144-16,-6-1-144 0,0-7 192 0,-4 4-192 16,-6 5 272-16,-1-4-48 0,-2-2-16 0,-3 1 0 15,-9 0 48-15,0 0 0 0,0 0 0 0,0 0 0 16,0 0-96-16,0 0-16 0,-9 5 0 0,-3-2 0 16,-2-1 48-16,-1-2 0 0,-5-2 0 0,-2 0 0 15,-3 1-64-15,-6 0-128 0,-3-3 192 0,-4-1-64 0,-3 1 0 16,-1 2-128-16,0 2 192 0,-1-3-64 0,-1-5 16 0,0 3 0 15,2 1 0-15,-1-1 0 0,0-4-16 16,-3 2-128-16,-2-7 192 0,-3 2-64 0,-2 2-128 0,-1-2 160 16,-2-1-160-16,3 1 160 0,1 0-160 0,4-4 0 15,-1 0 0-15,0-7 128 0,-2-9-128 0,0 7 128 16,-1 1-128-16,2-2 128 0,2-4-128 0,1 1 192 16,-1-5-192-16,3 4 192 0,3 2-192 0,2 0 0 15,-1-1 0-15,4-2 0 0,0 0 0 0,2-3 0 16,0 1 0-16,5 4 0 0,3 2 0 0,4 5 0 15,4 3 0-15,3 3 128 0,2 2-128 0,3 2 0 16,6 3 0-16,1 1 0 0,4 8 0 0,0 0 0 16,0 0 0-16,0 0 0 0,0 0 0 0,12 6 0 0,1 3-192 15,3 3 192-15,3-6 0 0,3 7 0 16,3 6 0-16,3 1 0 0,1 7-192 0,3-3 192 0,0 1-160 0,2 2 160 16,2-1 0-16,2 0 0 0,5-2-128 0,3 4 128 15,2-2 0-15,-1 3 0 0,3 0 0 0,0 1 0 16,-2-1 0-16,1-4 0 0,-3 4 0 0,1-3 0 15,-2 2 0-15,0-7 0 0,5-5 0 0,-3 3 0 16,-2 1 0-16,-2 2 0 0,0-5 0 0,-4 0 0 16,-3 0 0-16,-6-1 0 0,-3-2 0 0,-8-3 0 15,-1-2 0-15,-5-4 0 0,-4-1 0 0,-9-4 0 32,0 0-1344-32,0 0-384 0,0 0-80 0</inkml:trace>
  <inkml:trace contextRef="#ctx0" brushRef="#br1" timeOffset="-112901.91">6668 14218 8287 0,'0'0'368'0,"0"0"80"0,0 0-448 0,0 0 0 16,0-13 0-16,0 13 0 0,0 0 704 0,0 0 48 15,0 0 16-15,0 0 0 0,0 0-320 0,0 0-64 16,0 0-16-16,0 0 0 0,0 0 256 0,0 0 48 16,0 0 16-16,0 0 0 0,0 0 0 0,-7-3 0 15,-3 5 0-15,-1 0 0 0,2 3-16 0,-1 3 0 16,-1-2 0-16,1 4 0 0,-3-1-288 0,4 4-64 16,-1 4-16-16,0 0 0 0,-2 0-32 0,2-1 0 15,1-2 0-15,2 2 0 0,0 3-64 0,3-2-16 16,1-1 0-16,-2 0 0 0,-2 6-64 0,5-2-128 0,4-5 176 15,1 2-176-15,-1-1 464 0,3 0-16 0,3-1 0 16,2 0 0-16,0-2 64 0,0-2 16 0,-1 3 0 0,5-1 0 16,3-7 0-16,2 3 0 0,0-2 0 15,1 3 0-15,1 0-192 0,0 0-32 0,1-5-16 16,1 3 0-16,0 1-80 0,1-4-16 16,1 0 0-16,2 1 0 0,0-2-16 0,1-1-16 0,0 3 0 0,-2 0 0 15,0-2-32-15,0 0 0 0,1-1 0 0,1 2 0 16,1 0-128-16,-2 2 160 0,1 1-160 0,0 1 160 15,-1 2-160-15,-2 1 0 0,-1-3 144 0,-1 1-144 16,-1-3 0-16,-1 6 128 0,1 6-128 0,-1-6 0 16,1-7 0-16,0 2 0 0,-2 3 0 0,0 1 128 15,1-6 0-15,-2 2 0 0,-1-1 0 0,-1 1 0 0,-4 3 64 16,1 0 0-16,3 1 16 0,-1 0 0 0,-2-6-64 16,-1 3-16-16,-2-4 0 0,1 1 0 0,-2 3 0 0,0-4 0 15,-2 2 0-15,-8-7 0 0,6 9-128 0,-6-9 0 16,0 0 0-16,0 0 0 0,0 0 0 0,0 0 0 15,0 0 0-15,0 0 0 16,0 0-1728-16,0 0-320 0</inkml:trace>
  <inkml:trace contextRef="#ctx0" brushRef="#br1" timeOffset="-112495.18">7805 14150 6447 0,'0'0'576'0,"0"0"-576"0,0 0 0 0,0 0 0 16,0 0 2032-16,2-7 288 0,-2 7 64 0,0 0 16 16,0 0-1424-16,0 0-272 0,4-11-64 0,-4 11-16 15,0 0-400-15,0 0-80 0,0 0-16 0,12 3 0 0,-12-3-128 0,10 1 0 16,0 8 0-16,-1-5 128 16,-9-4 0-16,0 0 0 0,12 11 0 0,0-2 0 0,-4 3 416 0,2-5 80 15,-10-7 16-15,10 17 0 0,0 4-112 0,-1 2-16 16,-4-2 0-16,4-1 0 0,0-1-112 15,0 5-16-15,-2 3-16 0,0-3 0 0,-2-1 16 0,-1 2 0 16,-2-2 0-16,-1 1 0 0,-1 2-48 0,-1-6 0 16,-3 1 0-16,0-1 0 0,-1-1-64 0,-1 0-16 15,-2-4 0-15,1 0 0 0,2 1-256 0,-2 0-192 16,-2 0 16-16</inkml:trace>
  <inkml:trace contextRef="#ctx0" brushRef="#br4" timeOffset="-108654.23">6902 14145 12895 0,'0'0'272'0,"0"0"64"0,0 0 16 0,0 0 32 0,-2-9-384 0,2 9 0 0,0 0 0 16,0 0 0-16,-11-6 896 0,4-2 96 0,-2 3 32 0,0 4 0 15,0 1-832-15,-2 0-192 0,-2 0 0 16,-2 4 0-16,0 6 864 0,-3-1 128 0,-1 1 32 0,0 1 0 16,-3-2-832-16,0 7-192 0,-1 3 0 15,2 0 0-15,1-4 0 0,-1 3 0 16,1 3 0-16,2 1 0 0,2 3 864 0,2-2 128 0,2-1 32 0,2 3 0 16,1 2-832-16,4 3-192 0,2-2 0 0,6-1 0 15,3-1 0-15,3 1 0 0,3-4 0 0,4 2 0 16,3-6 0-16,4-2 0 0,3 1 0 0,4-3 0 15,1 2 864-15,0-4 128 0,1-3 32 0,2-1 0 16,2 5-832-16,-2-2-192 0,-1-1 0 0,0 0 0 16,-1-3 0-16,-1 3 0 0,-1-2 0 0,1 1 0 0,-1-2 0 0,-2 1 0 15,-4 2 0-15,2-2 0 0,-6 2 0 16,-2-3 0-16,-3 2 0 0,-2 0 0 0,-2 6 0 16,-2-1 0-16,-1 1 0 0,-3 1 0 0,-3 0 0 0,0 0 0 15,-2 5 0-15,-2-4 0 0,2 0 864 0,-2-1 128 16,-1-1 32-16,1 0 0 0,-2 3-832 0,2-4-192 15,-1-4 0-15,2 5 0 16,1-1-1600-16,4-2-352 0,-4-13-80 0,7 4-16 0</inkml:trace>
  <inkml:trace contextRef="#ctx0" brushRef="#br4" timeOffset="-108175.05">7632 13960 12895 0,'0'0'272'0,"0"0"64"0,7-7 16 0,-1 2 32 0,-1 0-384 0,1 1 0 0,2 2 0 0,-1-1 0 16,0-2 896-16,3 4 96 0,-3 2 32 0,5 3 0 0,-2 1-832 0,1 4-192 15,1-3 0-15,1 7 0 16,1 0 864-16,0 2 128 0,0-1 32 0,0 4 0 0,0 1-832 0,-3 1-192 16,3 2 0-16,-1 1 0 0,-3-3 0 0,0 1 0 15,0 6 0-15,-1-3 0 0,-1-3 864 0,-3 0 128 16,-1 5 32-16,-2-2 0 0,-1 3-832 0,-1-3-192 15,-2 2 0-15,-1 1 0 0,-2 1 864 0,-1 1 128 16,-2 1 32-16,-1-6 0 0,0-3-832 0,-1 2-192 16,0-1 0-16,-4-2 0 0,1-3 0 0,-1-1 0 15,2-1 0-15,-4-2 0 0,4 2 0 0,-1-2 0 16,-2-5 0-16,2 2 0 0,-1-4 0 0,0 3 0 16,0-3 0-16,1 1 0 0,2-3 0 0,1-1 0 15,3 3 0-15,-4-3 0 16,0-4-1600-16,0 0-352 0,11 1-80 0,-12-1-16 0</inkml:trace>
  <inkml:trace contextRef="#ctx0" brushRef="#br4" timeOffset="-107783.1">7141 15100 12895 0,'0'0'576'0,"0"0"112"0,0 0-560 0,0 0-128 16,0 0 0-16,0 0 0 0,-5 7 848 0,0 0 144 15,0-2 32-15,1 2 0 0,0 0-832 0,0 3-192 16,1-1 0-16,-2 2 0 0,2-6 0 0,-1 6 0 16,-1-3 0-16,3 5 0 0,-2-1 864 0,4-1 128 15,-1 0 32-15,-1-2 0 0,2 7-832 0,2-1-192 16,-1-1 0-16,4-1 0 0,-1 1 0 0,1 1 0 16,1 1 0-16,0 1 0 0,0-7 0 0,0 1 0 15,2 1 0-15,-1 1 0 0,1 3 0 0,1-1 0 0,1-2 0 16,1 1 0-16,1-3 0 0,0 3 0 15,1-1 0-15,6 1-8960 0</inkml:trace>
  <inkml:trace contextRef="#ctx0" brushRef="#br4" timeOffset="-107096.77">7437 15682 9215 0,'0'0'400'0,"0"0"96"0,-5 4-496 0,-1 3 0 0,-2 3 0 0,-1 2 0 15,0-3 912-15,1 5 96 0,-4 1 16 0,1 2 0 16,-2-2 0-16,2 5 0 0,-3 0 0 0,-3 2 0 16,-1 7 0-16,-1-2 0 0,-2 1 0 0,-1-3 0 15,0 5 0-15,1-5 0 0,-5 3 0 0,1-1 0 0,-1-1-832 16,5-1-192-16,2 0 0 0,1 0 0 0,-1-2 0 0,2 4 0 16,3-4 0-16,3 1 0 0,1 5 864 15,2 2 128-15,2-5 32 0,2 4 0 0,3-2-832 16,2 1-192-16,3-4 0 0,2 11 0 15,1-4-768-15,3-6-208 0,1-4-48 16,6-6-10240-16</inkml:trace>
  <inkml:trace contextRef="#ctx0" brushRef="#br4" timeOffset="-106805.22">7056 15798 16575 0,'0'0'368'0,"0"0"80"0,0 0 0 0,0 0 16 0,9 12-464 0,0-2 0 0,0 2 0 0,0 2 0 15,1-1 912-15,1-2 96 0,2 2 16 0,2 1 0 16,2-2 0-16,2 2 0 0,2 0 0 0,2 3 0 16,3-1-832-16,2-2-192 0,2-5 0 0,4 3 0 0,0-3 0 0,0 2 0 15,0-3 0-15,-2 2 0 0,-2-5 0 0,0 4 0 16,-5-3 0-16,1 2 0 0</inkml:trace>
  <inkml:trace contextRef="#ctx0" brushRef="#br1" timeOffset="-87482.47">26966 7196 4607 0,'0'0'192'0,"0"0"64"0,3-7-256 0,-3 7 0 0,6-8 0 0,-6 8 0 15,0 0 2080-15,7-5 368 0,-2-3 80 0,-5 8 16 16,0 0-1408-16,0 0-288 0,8-4-48 0,-8 4-16 0,0 0-624 15,0 0-160-15,7-2 0 0,-7 2 0 16,7-3 848-16,-7 3 144 0,0 0 32 0,0 0 0 0,7-2 0 0,-7 2 0 16,0 0 0-16,0 0 0 0,0 0-832 0,8 2-192 15,-8-2 0-15,4 7 0 0,-2 3 864 0,1 4 128 16,-3-3 32-16,0 5 0 0,0 0-832 0,1 3-192 16,2 4 0-16,1 7 0 0,-4-2 528 0,0-5 64 15,1 0 16-15,-1 0 0 0,-1-1-256 0,1-3-48 16,1-3-16-16,-1 0 0 0,-1-4-128 0,1 1-32 15,-4 1 0-15,1-4 0 0,2 2 784 0,0-1 160 16,-1-3 16-16,2-8 16 16,0 0-1680-16,-1 11-352 0,1-11-64 0,0 0-16 15,0 0 432-15,0 0 96 0,0 0 16 0,12 5 0 16,-3-2-2032-16,-9-3-384 0,0 0-96 0,0 0-16 0</inkml:trace>
  <inkml:trace contextRef="#ctx0" brushRef="#br1" timeOffset="-87188.65">26669 7852 19343 0,'0'0'1728'0,"0"0"-1392"0,0 0-336 0,0 0 0 16,0 0 1792-16,0 0 304 0,0 0 48 0,0 0 16 15,0 0-1648-15,14-1-320 0,-1 0-64 0,4-3 0 16,2-3 272-16,4 2 64 0,-3-4 16 0,5 4 0 0,2 1-224 0,2-4-32 16,2-1-16-16,2-3 0 0,2 7-48 0,0-1-16 15,-2 2 0-15,0-1 0 0,1 0-144 0,-3 0 0 16,-6 3 0-16,-1 2 0 0,-2-1 0 0,-4 1 0 16,-4 0-192-16,0 3 192 15,-5 1-1824-15,-9-4-240 0,0 0-48 0,10 6-16 0</inkml:trace>
  <inkml:trace contextRef="#ctx0" brushRef="#br1" timeOffset="-82846.08">15926 6425 6447 0,'0'0'272'0,"-9"-3"80"0,1-5-352 0,2 5 0 16,6 3 0-16,0 0 0 0,0 0 2288 0,0 0 384 15,0 0 80-15,0 0 0 0,0 0-1904 0,0 11-384 16,-3-1-80-16,3-10 0 0,7 12 32 0,0-1 16 16,2-2 0-16,3 0 0 0,3-3 16 0,2-2 16 15,-1 1 0-15,4 2 0 0,6-4 256 0,3 0 48 16,4-3 16-16,1 0 0 0,1 2-208 0,2 0-64 15,0-4 0-15,1 1 0 0,1 0-192 0,3 0-32 16,3-2-16-16,-1 1 0 0,0-5-272 0,0 2 0 16,0 0 0-16,-2-3 0 0,-2 1 0 0,-4 3 0 0,-1-2 0 15,-1-2 0 1,-3-2-1344-16,-2 0-384 0,-3-6-80 0</inkml:trace>
  <inkml:trace contextRef="#ctx0" brushRef="#br1" timeOffset="-82172.76">15677 2980 12095 0,'0'0'528'0,"0"0"112"0,2-10-512 0,2 0-128 0,-4 10 0 0,0 0 0 15,0 0 400-15,12-5 48 0,-2-6 16 0,2 6 0 16,1 3-272-16,1-2-48 0,0-2-16 0,6 1 0 15,1-4 16-15,2 1 0 0,5 0 0 0,0-2 0 0,3 3 80 0,2-5 16 16,2-1 0-16,2 3 0 0,2-2 80 16,2 1 32-16,-2 3 0 0,-1-4 0 0,-2 6 32 0,-2-3 16 15,-1 2 0-15,2 4 0 0,-1 0 240 0,0 3 32 16,0 4 16-16,3 1 0 0,1 6-304 0,-2 0-48 16,-2 1-16-16,-2 4 0 0,-4 1-176 0,-1 0-144 15,-4-3 192-15,-3 4-192 0,-1-1 0 0,-2 4 0 16,-5-1 0-16,0 2 0 15,-3 1-832-15,-3 0-288 0</inkml:trace>
  <inkml:trace contextRef="#ctx0" brushRef="#br1" timeOffset="-80922.86">20457 7632 3679 0,'0'0'160'0,"0"0"32"0,-1-9-192 16,1-2 0-16,1 3 0 0,1-2 0 0,-2 10 2624 0,0 0 464 16,4-9 112-16,-4 9 0 0,0 0-1808 0,7-6-368 15,-7 6-80-15,12-1-16 0,-2-2-224 0,1 6-32 16,-1 5-16-16,4-3 0 0,0-1-240 0,3 6-48 15,1 7-16-15,2 1 0 0,3 0-96 0,4 2-32 16,2 3 0-16,5 6 0 0,3 2 16 0,4 0 0 16,2 4 0-16,0-4 0 0,-3 0-16 0,3-3 0 15,3 1 0-15,2-3 0 0,1-2 32 0,4-4 0 16,0 2 0-16,0-1 0 0,-1 0 16 0,-2-4 16 16,-3-1 0-16,-3-1 0 0,-2 4-288 0,2-4 0 15,-1-2 128-15,-1-7-128 0,1-2 0 0,-4 2 128 16,-2 1-128-16,-1-5-11904 0</inkml:trace>
  <inkml:trace contextRef="#ctx0" brushRef="#br5" timeOffset="-70132.84">6886 14178 11679 0,'0'0'512'0,"0"0"128"0,0 0-512 0,0 0-128 0,0 0 0 0,0 0 0 16,0 0 864-16,0 0 160 0,0 0 16 0,0 0 16 16,-3-9-224-16,3 9-32 0,0 0-16 0,-4-7 0 15,1-4 32-15,3 11 0 0,-4-7 0 0,-1-1 0 16,-2 2 16-16,1 2 0 0,0-1 0 0,6 5 0 16,0 0-192-16,-11-4-16 0,4 2-16 0,7 2 0 15,0 0-208-15,-12 0-32 0,1 1-16 0,1 1 0 16,0 1-32-16,-1 1-16 0,2-2 0 0,-3 1 0 15,-2 2-16-15,-3 3 0 0,-1-2 0 0,-1 5 0 16,0 0 48-16,0 1 16 0,-2-3 0 0,-2 3 0 0,4 3 16 16,-3 0 0-16,2 2 0 0,-2-1 0 0,-1-2-96 15,5 4-16-15,6 1 0 0,2 1 0 0,-1-1-80 0,6 2-32 16,3-1 0-16,1 2 0 0,-2-1-144 0,6 2 0 16,3-2 0-16,-1-1 0 0,1-1 128 0,7-1-128 15,5 1 0-15,2 0 128 0,3-4 96 0,2-1 16 16,1-1 0-16,2-1 0 0,2 2-80 0,1-5-16 15,-2-1 0-15,0 0 0 0,1 3 16 0,-1 3 0 16,0-3 0-16,2 1 0 0,-1-1-32 0,1 0 0 16,-1 3 0-16,-2-1 0 0,-3-4-128 0,2 3 160 15,2-2-160-15,-1 3 160 0,-2 1-160 0,-1 0 160 16,1 2-160-16,-4 3 160 0,3 0-160 0,-1-1 128 0,-4-1-128 16,-1-1 128-16,-1-2-128 0,-1 0 128 0,-5 0-128 15,1-2 128-15,-2-1-128 0,1 0 192 0,-3-2-192 16,-2 2 192-16,1-3-192 0,-4 1 160 0,-4-9-160 0,2 14 160 15,-4-2-160-15,1-2 192 0,-6-2-192 0,1 0 192 16,-2-1-192-16,2 0 0 0,6-7 0 0,-9 4 0 31,-1-3-1344-31,2 1-208 0,8-2-48 0,0 0-13872 0</inkml:trace>
  <inkml:trace contextRef="#ctx0" brushRef="#br5" timeOffset="-69670.51">7741 14140 12895 0,'-10'-13'1152'15,"5"2"-928"-15,-1-2-224 0,-1 3 0 0,5-1 1280 0,-1 3 192 16,-1-2 64-16,4 10 0 0,-2-12-640 0,-1 2-128 16,3 10-32-16,0 0 0 0,-1-7-192 0,1 7-32 15,0-11-16-15,0 11 0 0,0 0 0 0,0 0 0 16,0 0 0-16,0 0 0 0,10 3 64 0,0 2 16 16,0 4 0-16,2-3 0 0,1 4 64 0,1 3 0 15,0 0 16-15,2 3 0 0,2-2-224 0,-2 3-48 0,0 1-16 0,-1-2 0 16,0 2-128-16,-1 2-32 15,-1-1 0-15,0 4 0 0,-2 3 80 0,-1-5 16 16,-2 1 0-16,-2-2 0 0,-1-3 80 0,-2-1 32 0,-3 1 0 0,-1-2 0 16,-5 0 80-16,-1 1 16 0,-1-1 0 0,-2 0 0 15,1-2-64-15,-2 1 0 0,-3-4 0 0,-2 3 0 16,0 2-192-16,-1-1-64 0,1-4 0 0,-2 1 0 16,-1-3-192-16,1 0 144 0,0-4-144 15,2-1 128-15,2-3-128 0,1 0 0 0,2 0 0 0,11 0 0 16,0 0-2096-16,-7-5-336 15,1-4-80-15,6 9-16 0</inkml:trace>
  <inkml:trace contextRef="#ctx0" brushRef="#br5" timeOffset="-69113.83">7071 15060 7359 0,'0'0'656'0,"0"0"-528"0,0 0-128 0,0-9 0 16,0 9 1760-16,0 0 320 0,0 0 64 0,0 0 16 16,-4-8-896-16,4 8-176 0,-11-6-48 0,11 6 0 15,0 0-272-15,-11-1-64 0,-3 2-16 0,2 3 0 16,1 3-16-16,1 3 0 0,1-1 0 0,2 2 0 15,-4 1 96-15,4-1 0 0,0 0 16 0,-2 0 0 16,-1 1-80-16,1 2 0 0,4 0-16 0,2-1 0 16,2 2-192-16,4 2-48 0,0-3 0 0,2 2 0 15,1 1-224-15,1 2-48 0,3 0-16 0,2-1 0 16,-1 3-160-16,3 0 0 0,3-1 144 0,2-3-144 0,-4-4 128 16,2 1-128-16,-2 4 128 0,1-4-128 0,2-2 128 0,0-1-128 15,-3 1 128-15,3-4-128 0,2 4 192 0,-4-6-48 16,0-1 0-16,-1 3 0 0,-1-2-144 0,0 4 0 15,2-3 144-15,0-1-144 0,-4 1 0 0,-1-4 128 16,-1 4-128-16,-1 0 0 0,-3 0 0 0,1 2 0 16,-7-9 0-16,6 9 0 15,-1 2-640-15,-1-2-112 0,-4 2-16 0,-1 1 0 16,-2-1-1728-16,-1 1-368 0,-2-4-64 0</inkml:trace>
  <inkml:trace contextRef="#ctx0" brushRef="#br5" timeOffset="-68454.19">7032 15674 13071 0,'0'0'576'0,"0"0"128"0,0-6-576 0,0-4-128 16,4 2 0-16,-4 8 0 0,0 0 768 0,0 0 128 16,0 0 32-16,-5-9 0 0,5 9-32 0,0 0-16 15,0 0 0-15,0 0 0 0,0 0-48 0,0 0-16 16,0 0 0-16,0 0 0 0,0 0-144 0,0 0-32 16,0 0 0-16,-8 7 0 0,8-7-96 0,-5 8-32 15,-3 3 0-15,3 1 0 0,0 2-128 0,0 4-16 16,1 1-16-16,0 3 0 0,1-2 48 0,1 0 16 15,2-1 0-15,0 1 0 0,-2 0-48 0,6-2-16 0,4-3 0 16,4 1 0-16,2 2 0 0,0 0 0 0,0-4 0 0,2-3 0 16,5 2-144-16,-2 0-16 0,0-3-16 0,0 0 0 15,0 2-32-15,1-3 0 0,-1 2 0 0,0-3 0 16,1 2 0-16,-3-4 0 0,0 2 0 0,-1-1 0 16,1 2-144-16,-3 0 128 0,-1-5-128 0,-2 5 128 15,-1 0-128-15,0 2 128 0,-1-2-128 0,-1 3 128 16,-2-2-128-16,1 2 160 0,-2 2-160 0,-2 3 160 15,-4-4-32-15,-1-1-128 0,-3 2 192 0,2 2-64 16,-1-2 0-16,-2-2-128 0,-4 2 192 0,-3 3-64 16,3-1-128-16,-3 1 160 0,-1 1-160 0,-1-2 160 15,0 1-160-15,-2-1 0 0,-1 1 0 0,2-3 128 16,-2-2-384-16,3 2-64 0,1-2-32 0,0-6 0 16,4-3-2272-16,-1-3-448 0</inkml:trace>
  <inkml:trace contextRef="#ctx0" brushRef="#br5" timeOffset="-68006.13">7312 15834 17103 0,'0'0'752'0,"0"0"160"0,0 0-720 0,0 0-192 0,0 0 0 0,-3-7 0 15,3 7 640-15,0 0 80 0,0 0 32 0,0 0 0 16,-1-9-96-16,1 9-16 0,0 0 0 0,0 0 0 16,0 0-192-16,0 0-32 0,0 0-16 0,0 0 0 15,0 0 48-15,0 0 0 0,0 0 0 0,-7 7 0 16,7-7 176-16,-9 9 32 0,3 4 16 0,-4-4 0 15,-2 0-112-15,1 0-32 0,0 1 0 0,-2 4 0 16,-4 0-80-16,5 0 0 0,-4 1-16 0,1 3 0 16,-3 1 0-16,1 1 0 0,-1 3 0 0,0-1 0 15,1 2 0-15,1 1 0 0,-2 0 0 0,2 3 0 16,-2-1-112-16,0 4-32 0,-2-4 0 0,-1 4 0 0,4 6-160 0,-1 3-128 16,-3-5 192-16,1 5-192 0,0 0 128 0,-1 0-128 15,1 0 0-15,1-3 0 0,1-4 0 16,0-2 128-16,2-2-128 0,2-3 0 0,1-2 144 15,3 1-144-15,2-2 0 0,-1 1 144 0,1 2-144 0,2-4 0 16,1 1 0-16,4 3 0 0,4-2 0 0,0 3-176 16,3-5 48-16,1 1 0 15,2-1-2176-15,1 0-416 0,0-3-96 16</inkml:trace>
  <inkml:trace contextRef="#ctx0" brushRef="#br5" timeOffset="-67283.5">7212 16003 14559 0,'0'0'640'0,"0"0"144"0,0 0-624 0,0 0-160 0,0 0 0 0,0 0 0 15,0 0 896-15,0 0 128 0,11 0 48 0,-11 0 0 16,11 0 0-16,0 2 0 0,2 0 0 0,0 2 0 16,2 4-112-16,-1 1-32 0,3 5 0 0,3 3 0 15,5 2-128-15,0 7-32 0,-3 1 0 0,5-1 0 16,-1 5-208-16,-2 2-48 0,-1-3-16 0,-1 3 0 16,1 8-80-16,-1-2-16 0,-2 1 0 0,-1 0 0 0,-1 1-144 15,-1-1-16-15,-2-1-16 0,-4-2 0 0,-1-3-96 0,-2 0 0 16,-2-2-128-16,-2 1 192 0,-1-1-192 15,-1 1 0-15,0 1-192 0,-1 1-14320 16</inkml:trace>
  <inkml:trace contextRef="#ctx0" brushRef="#br5" timeOffset="-65467">7617 16658 10479 0,'0'0'448'15,"0"0"128"-15,0 0-576 0,0 0 0 0,0 0 0 0,0 0 0 16,0 0 880-16,0 0 64 0,-8 10 16 0,8-10 0 0,0 0-16 15,-5 9 0-15,0 1 0 0,1-2 0 0,4-8-48 0,-1 13 0 16,1-1 0-16,2 2 0 0,2 2 0 0,1 4 0 16,1-2 0-16,2 3 0 0,1 2-176 0,1 5-32 15,0-1-16-15,2 2 0 0,-1-4-288 0,3 5-48 16,1-4-16-16,1 2 0 0,-4-7-80 0,1-1-32 16,0-2 0-16,2-2 0 0,3 0 176 0,-4-2 16 15,1-6 16-15,2 4 0 0,0-4 96 0,0 0 0 16,0-4 16-16,0 0 0 0,2-1-128 0,2-3-16 15,0-2-16-15,-2 1 0 0,2 0-96 0,-2-2-16 16,-3-1 0-16,3-1 0 0,2 0-32 0,0 0-16 16,1 1 0-16,0-3 0 0,-1 0-64 0,2 1-16 15,0 0 0-15,0 1 0 0,-2-7-128 0,0 3 160 0,0-1-160 16,0 1 160-16,-1-3-160 0,0 0 0 16,1 1 144-16,-1-3-144 0,-1 2 0 0,1-1 128 0,1-3-128 15,0 1 0-15,1 2 0 0,0 4 144 0,-6-2-144 0,2-5 0 16,2-1 176-16,2 0-176 0,-2 3 160 0,2 3-160 15,1-3 256-15,-2 0-32 0,-2 0-16 0,2 2 0 16,0 0-208-16,-2-1 176 0,0 1-176 0,1-2 160 16,-1 3-160-16,1 1 160 0,-1-4-160 0,0 1 160 15,1-1-32-15,1 1-128 0,-1-2 192 0,2-1-64 16,-1 0-128-16,2 0 160 0,1-2-160 0,-2 0 160 16,-4 2-32-16,1-1-128 0,2-2 192 0,2 1-64 15,1-1 16-15,1 4 0 0,-4 2 0 0,1-1 0 16,-1-2-144-16,2 1 192 0,-4-1-192 0,0 2 192 15,1 4-192-15,-3-4 0 0,0-1 144 0,1 1-144 16,1 3 0-16,0-3 144 0,0-2-144 0,1 6 0 0,3 0 128 0,0 1-128 16,-4-2 0-16,6-1 0 0,3 6 128 0,-1-3-128 15,-3 0 0-15,-1 3 0 0,1-4 0 16,0 3 128-16,4-3-128 0,0 4 0 0,0-1 144 0,0 2-144 16,0 3 0-16,-1-1 144 0,1 1-144 0,0 0 0 15,0 2 144-15,2 2-144 0,2-1 0 0,2 3 0 16,1 1 0-16,2 6 128 0,-3-2-128 0,0 1 0 15,3-2 0-15,0 3 0 0,1 3 0 0,-1 0 0 16,0-2 0-16,-2 2 0 0,0 2 0 0,-1 1 0 16,2-2 0-16,1-2 128 0,-1-1-128 0,-1 4 0 15,-6 1 0-15,1 1 0 0,6-5 128 0,0-2-128 0,-3 2 128 0,0 4-128 16,-1 3 192-16,-2 0-16 0,-2 2-16 16,0 1 0-16,1-2-32 0,-3 2 0 0,-2 3 0 15,0-3 0-15,1-3-128 0,2 3 128 0,-3 2-128 0,0-2 128 16,0 0-128-16,1 1 0 0,0-2 0 0,-1-1 0 15,-2 4 0-15,-2-1 0 0,0-4 128 0,1 2-128 16,-2-2 0-16,-1 0 0 0,-4-1 0 0,-2-1 128 16,-1-4-128-16,-3 0 0 0,0 1 144 0,-3-2-144 15,0-4 128-15,-5-9-128 0,4 11 128 0,-1-3-128 16,-3-8-704-16,0 0-192 16,0 0-64-16,0 0-11104 0,0 0-2224 0</inkml:trace>
  <inkml:trace contextRef="#ctx0" brushRef="#br5" timeOffset="-64399.67">7556 13180 3679 0,'0'0'160'0,"0"0"32"0,-7-2-192 0,7 2 0 15,0 0 0-15,0 0 0 0,0 0 2352 0,-4-8 416 16,4 8 96-16,0 0 16 0,0 0-1664 0,3-10-320 15,1-3-64-15,1 3 0 0,0 3-112 0,3-2-16 16,-1 0 0-16,3-3 0 0,-1 1-144 0,0-2-48 16,1 2 0-16,2-1 0 0,0 0 48 0,1-2 0 15,-1 1 0-15,2 3 0 0,1-2-64 0,3 3-16 16,-1-6 0-16,3 2 0 0,-1 2 80 0,2-2 16 16,3-3 0-16,0-1 0 0,-1-1-64 0,2 2-16 0,0 3 0 0,2 3 0 15,1-1-80-15,1 3-16 0,-5 3 0 0,1 7 0 16,1 5-208-16,-1-2-64 0,1 1 0 15,0 2 0-15,1 7-128 0,0 2 0 0,-2-1 0 16,1 1 0-16,-2-1 0 0,0 2 160 0,1 1-160 0,1 1 160 16,-1 1 32-16,2-1 16 0,0 0 0 0,-1 3 0 15,1 1 48-15,0-1 16 0,-2 1 0 0,2 3 0 16,2-3-16-16,-1 4 0 0,0-1 0 0,-3 1 0 16,3-1-256-16,-2 1 128 0,3-2-128 0,-2 1 0 15,-1-5 208-15,0 0-64 0,-1 1-16 0,2-4 0 16,2-1 192-16,-2-1 16 0,0-2 16 0,0 0 0 15,4 4-48-15,-2-1-16 0,-1-4 0 0,4 1 0 16,-3 1-96-16,6 0-32 0,0-2 0 0,-1-4 0 0,-2 0 0 0,1-2 0 16,2 2 0-16,-1-2 0 0,0-1 48 0,3-3 16 15,0-2 0-15,1 0 0 0,0 4 32 16,2 0 16-16,-1-4 0 0,4-1 0 0,-1 2-48 0,0-2-16 16,-4 0 0-16,-1-2 0 0,-1-3-16 0,-1 2-16 15,0-2 0-15,0-2 0 0,2 1 0 0,0-4 0 16,-3 0 0-16,6-1 0 0,4 2-16 0,-1 2 0 15,1-6 0-15,-2-1 0 0,-3 3 0 0,0-2 0 16,-1 0 0-16,1 1 0 0,-4-6-16 0,5 1 0 16,2-2 0-16,-6 1 0 0,-4 0 48 0,3-4 0 15,3 0 0-15,0-1 0 0,0 8 64 0,-2-4 32 16,-5-5 0-16,0 2 0 0,-3 0-32 0,0 4 0 16,-7-3 0-16,2 1 0 0,-1 0-64 0,-2 2-32 0,-1 1 0 15,-1 1 0-15,0 1-160 0,0 1 192 0,-2 1-192 16,-1 0 192-16,-3 5-192 0,1-2 0 0,-6 2 0 0,1 1 128 15,-2 0-128-15,-6 6 0 0,0 0 0 0,0 0 0 32,0 0-1344-32,0 0-160 0,0 0-32 0,-1 12-17760 0</inkml:trace>
  <inkml:trace contextRef="#ctx0" brushRef="#br5" timeOffset="-59678.47">26086 9910 10127 0,'0'0'448'0,"0"0"96"0,0 0-544 0,0 0 0 15,0 0 0-15,0 0 0 0,-6-5 1216 0,6 5 144 16,0 0 32-16,0 0 0 0,0 0-752 0,0 0-128 15,0 0-48-15,5-8 0 0,-5 8 80 0,6-6 16 16,-1-3 0-16,0 3 0 0,-5 6 144 0,4-9 16 16,-3 0 16-16,2 0 0 0,-1-1-224 0,1 0-32 15,-3 10-16-15,8-8 0 0,2-2-16 0,1 1-16 16,3-4 0-16,4 7 0 0,1 1 0 0,3-2 0 0,2-2 0 16,1-1 0-16,2 4 48 0,3-2 16 0,3 5 0 0,1 1 0 15,-3 0-112-15,2 2-32 0,0 2 0 0,2 3 0 16,-1 3-96-16,-1-3 0 0,-4-4-16 15,-2 7 0-15,-2 3-32 0,0 2 0 0,-5-8 0 0,-1 5 0 16,-4 1-80-16,-2 1-128 0,-2 0 176 0,0-6-176 16,-11-6 160-16,8 6-160 0,-1 3 128 0,-7-9-128 15,0 0 256-15,0 0-16 0,0 0-16 0,0 0 0 16,0 0 112-16,0 0 32 0,0 0 0 0,0 0 0 16,0 0-96-16,0 0-16 0,0 0 0 0,0 0 0 15,0 0-112-15,-7-7-16 0,7 7-128 0,-11-7 192 16,1 1-192-16,-2 0 176 0,-2 0-176 0,-2 4 160 15,-2-3-160-15,-2-1 128 0,-3-1-128 0,-1 3 128 0,0 3-128 16,-4-1 128-16,-3 0-128 0,2 2 128 0,1-1-128 16,-1 1 0-16,-7 3 0 0,2 3 0 0,1-1 128 0,1 1-128 15,1-1 128-15,2 2-128 0,1 4 192 0,2-2-32 16,1 3-16-16,1-4 0 0,4 5-16 0,2 2-128 16,3-1 192-16,1-2-64 0,1-2-128 0,4 3 0 15,3-2 0-15,2 1 0 0,4-12 0 0,-1 12 0 16,1-3 0-16,0-9 0 0,0 0 0 0,0 0 0 15,9 10 128-15,-9-10-128 0,14 4 128 0,0-4 0 16,2-4 0-16,-2-2 0 0,3 0 0 0,1-5-128 16,1 0 192-16,0-7-64 0,0-3 64 0,4-2 16 15,0 0 0-15,1 3 0 0,1-1-208 0,3-2 0 16,3 0 0-16,-2 6 0 0,-3 6 128 0,2 0-128 0,2 1 0 16,-1 5 0-16,-1 2 128 0,-3 5-128 15,-2 1 0-15,-2 5 0 0,-1 0 0 0,-6 6 0 0,-4 3 0 0,-2 4 0 16,-2 7 0-16,-3-2 0 0,-5 4 0 0,1-2 0 15,-2 2 0-15,0-1 0 0,-4-2 0 0,0-3 0 16,-1-4 0-16,0 0 0 0,0-1 0 0,0-9 144 16,-1-1-144-16,0-4 128 0,0 0-128 0,0-1 128 15,-1-7 16-15,2-5 0 0,2-4 0 0,0 3 0 16,-1 0-16-16,2 0-128 0,4-5 192 0,0 0-64 16,1-2-1088-1,-1-2-208-15,-2-1-48 0,0 1-15408 0</inkml:trace>
  <inkml:trace contextRef="#ctx0" brushRef="#br5" timeOffset="-57623.47">27079 2806 9263 0,'-18'4'400'0,"7"-2"112"15,-2 1-512-15,-1-1 0 0,-3-2 0 0,-2 3 0 0,-2 1 640 0,2 1 16 16,1-1 16-16,1-2 0 0,1 2 224 16,3-3 32-16,-1-1 16 0,3 4 0 0,-1-1-64 0,3-1-16 15,2-2 0-15,7 0 0 0,0 0 48 0,0 0 16 16,0 0 0-16,0 0 0 0,0 0-240 0,7-5-48 15,5-1-16-15,3-2 0 0,4-7 32 0,6-2 16 16,6-1 0-16,1-2 0 0,-1 0-128 0,4-4-32 16,2-3 0-16,0 0 0 0,-2 1-128 0,-1-5-16 15,-2-2-16-15,1 3 0 0,0-1-32 0,2 2-16 16,-2 1 0-16,-2-1 0 0,1 2 0 0,-3-1 0 16,-3 1 0-16,-1-1 0 0,-2 0 0 0,-2 0 0 0,-5-5 0 0,-1 4 0 15,-1 2-48-15,-5 3 0 0,-1-1 0 0,-6 3 0 16,2-2 32-16,-3 2 0 0,-2 6 0 0,0 4 0 15,-2 0-16-15,1 4 0 0,-5 1 0 0,7 7 0 16,0 0-80-16,-10 1 0 0,0-2-16 0,1 2 0 16,-1 4-176-16,0 1 128 0,-2 6-128 0,0-1 128 15,-1 2-128-15,3 5 0 0,1-1 0 0,-1 4 0 16,-3 0 0-16,-1 5 0 0,0-1 0 0,0 4 0 16,0-2 0-16,1 2 0 0,1-2 0 0,-1 2 0 15,3 1 0-15,-3-3 0 0,3 4 0 0,0 1 0 16,0-4 0-16,-2 2 0 0,2-3 0 0,-3 1 0 15,2-3 0-15,-1 1 0 0,-3-7 0 0,0 1 128 16,1 2-128-16,-3-3 0 0,1-1 144 0,-3-2-144 16,-1-2 128-16,-3-1-128 0,-2-4 160 0,3 2-160 0,-3-3 160 15,0-1-160-15,-2-3 160 0,1-3-160 0,-2-1 160 16,1-1-160-16,0 1 160 0,2-2-160 0,-1-1 128 0,4-2-128 16,0 0 0-16,3 1 144 0,1 2-144 0,3 0 0 15,-2 1 0-15,5-1 0 0,1-1 0 16,1 2 0-16,1 1 0 0,9 0 0 0,0 0-160 0,0 0 160 15,-9 0 0-15,9 0-144 0,0 0 144 0,0 0 0 16,0 0-144-16,6 11 144 0,0-4 0 0,3 1-144 16,2-4 144-16,1 1 0 0,3-1 0 0,3 0-128 15,2-3 128-15,2-1 0 0,1-1 0 0,2-3 0 16,2-1 0-16,3-1 0 0,5-4 0 0,-1 1 0 16,-1-4 0-16,0 0 0 0,3 0 0 0,-2-2 128 15,-1-1-128-15,0-2 0 0,-3-2 176 0,0-5-176 0,-4-1 192 16,1-2-192-16,-2 1 192 0,1 0-64 0,-1 2 0 15,-1-4-128-15,-2 2 208 0,1-1-64 16,-1 4-16-16,-5-3 0 0,-4 2-128 0,-1 1 192 0,-2 0-192 0,-3 3 192 16,-2 1-32-16,-1 2 0 0,-1 0 0 0,-2 2 0 15,-2-1 0-15,-2 2 0 0,-2 3 0 0,4 1 0 16,-3 1-160-16,0 1 192 0,0 3-192 0,4 6 192 16,-6-4-192-16,6 4 0 0,-11-1 0 0,-1 3 128 15,1 3-128-15,-1 0 0 0,1 3 0 0,-1 2 0 16,0 3 0-16,-1-3 0 0,2 4 0 0,0 4 0 15,0 1 0-15,0 2 0 0,-3 2 0 0,0 1 0 16,1-1 0-16,-5 5 0 0,0 1 0 0,0 5 0 16,-3 2 0-16,1 1 0 0,-3-1 0 0,1 1 0 15,-1 3 128-15,-2-3-128 0,-3-2 0 0,0-5 128 0,0-1-128 16,-3 1 0-16,-3-8 0 0,1 1 128 0,1-1-128 16,3 0 160-16,2-3-160 0,-1-3 160 0,-1-3-160 0,1 0 0 15,-1-1 144-15,-3-3-144 0,0 3 0 0,2-6 128 16,1 0-128-16,3-1 0 0,2-2 0 0,4-3 144 15,2-3-144-15,3 0 0 0,-1 0 0 0,7-1 0 16,4-1 0-16,5 5 0 0,0 0 0 0,0 0 0 16,0 0 0-16,8-8 0 0,2 1 0 0,4 2 0 15,3 0 0-15,3-3-144 0,4 3 144 0,3 0 0 16,0-4 0-16,3 3-128 0,1-3 128 0,-1 1 0 16,1-5 0-16,0 3 0 0,2-1 0 0,4-3 0 15,3 0 0-15,-1 0 0 0,0-3 0 0,0 0 0 0,1-5 0 16,0 0 0-16,-2-1 0 0,-3 2 0 0,-2-6 0 15,-1 2 0-15,0-6 0 0,1 6 0 0,0-1 0 16,1 2 0-16,2 0 0 0,-4-1 0 0,-3 2 0 0,-1-1 0 16,-3-1 0-16,-2 4 0 0,-4 2 0 0,-1 0 0 15,-1 1 0-15,-3 1 0 16,-4 6 0-16,0 1 128 0,-2-2-128 0,-2 5 0 0,-1-2 0 0,-5 9 0 16,0 0 0-16,0 0 0 0,0 0 0 0,0 0 0 15,0 0 0-15,0 0 144 0,0 0-144 0,-10 1 0 16,1 3 128-16,0 5-128 0,-2 0 0 0,-2 2 0 15,-1 3 0-15,1 1 0 0,-2 2 0 0,2 1 0 16,2 1 0-16,-1 0 0 0,0 0 0 0,-1 1 0 16,0 4 0-16,-2 2 0 0,-3-3 0 0,0-3 0 0,1-3 0 15,-1 3 0-15,-1 5 0 0,-3-2 0 0,1-4 0 16,-1 2 0-16,-1-4 0 0,1 1 0 0,0-1 128 0,-3-1-128 16,-1-1 0-16,-2-1 0 0,-3 0 128 0,1 2-128 15,-2-2 0-15,-2 2 0 0,-3-2 0 0,1 1 0 16,4 1 0-16,1-1 0 0,-1-1 0 0,4 1 0 15,2-2 0-15,5-4 0 0,2 1 0 0,6-6 0 16,2 0 0-16,11-4 0 0,0 0 0 0,0 0 0 16,0 0 0-16,7-13 0 15,6-1-1616-15,6-4-288 0,5-1-48 0,5-1-9216 16,3-1-1840-16</inkml:trace>
  <inkml:trace contextRef="#ctx0" brushRef="#br5" timeOffset="-43222.75">13074 2904 4607 0,'0'0'400'0,"2"-12"-400"0,1 1 0 16,-1-2 0-16,-2 13 1680 0,0 0 256 15,4-9 48-15,-4 9 16 0,0 0-912 0,0 0-192 0,5-9-48 0,-5 9 0 16,0 0-208-16,0 0-32 0,3-10-16 0,-3 10 0 16,0 0 32-16,0 0 0 0,0 0 0 0,0 0 0 15,0 0 80-15,0 0 0 0,0 0 16 0,0 0 0 16,0 0 16-16,0 0 0 0,-7 7 0 0,1-1 0 15,0 5-96-15,-2 0 0 0,-1 0-16 0,0 4 0 16,0 0-48-16,0 3-16 0,-2 3 0 0,-1 2 0 16,0 7-176-16,-2 1-16 0,-3 0-16 0,2 6 0 15,0 5-112-15,-1-1-32 0,1 2 0 0,1-1 0 16,-1-3-48-16,1-1-16 0,0 3 0 0,-1 4 0 16,5 0-144-16,-1 5 192 0,-3 1-192 0,0 0 192 15,-2-2-192-15,-1-2 128 0,2-1-128 0,0-2 128 16,1 4-128-16,0-3 128 0,1 1-128 0,0 2 128 0,1-2 64 0,0 2 16 15,1 1 0-15,2-4 0 0,1 1 64 0,-3-4 16 16,1-1 0-16,1 3 0 0,0-2-128 0,0 5-32 16,0-2 0-16,2 3 0 0,-2 4-128 0,1-1 160 15,2-1-160-15,1-5 160 0,-1 0-160 0,1-4 0 16,-1-1 144-16,1 5-144 0,0-1 128 0,0 2-128 16,0-4 128-16,0 4-128 0,1-2 128 0,-3-1-128 15,4-3 128-15,-2-1-128 0,-1 2 128 0,1-2-128 16,0-1 160-16,0-1-160 0,-1-1 192 0,-2 2-48 15,2 3-16-15,0-3 0 0,-1-5 16 0,2 1 0 16,-1 2 0-16,-2-1 0 0,0 1-16 0,2-1-128 16,1 1 192-16,-1-2-64 0,-2-2-128 0,-1-1 0 15,2 0 144-15,-1 4-144 0,0 3 128 0,2 0-128 16,0-1 160-16,-1-2-160 0,3-1 128 0,1-1-128 0,-1 0 0 0,0-3 144 16,-1-3-144-16,1 2 160 0,-1-2-160 0,0 2 160 15,4-2-160-15,-2 2 160 0,-1-4-160 0,0 3 160 16,1-4-160-16,-1 6 160 0,-1-1-160 0,1-2 160 15,3-2-160-15,1 2 0 0,0-2 0 0,-2 2 128 16,-1-3-128-16,1 1 0 0,2-2 144 0,0 1-144 16,-1 3 0-16,1-7 128 0,-1 0-128 0,-1-1 0 15,-1 2 0-15,-1 1 128 0,0-2-128 0,2-1 0 16,-4-2 0-16,3-2 0 0,0 3 0 0,-1 0 128 16,4-2-128-16,-2 1 0 0,-3-2 0 0,0 0 0 15,-1 2 0-15,4-1 0 0,-2-1 0 0,0-2 128 16,0-1-128-16,1 0 128 0,-1-2-128 0,0 3 128 0,-1 2-128 0,0 1 144 15,0-1-144-15,1 0 160 0,-1-1-160 16,1-1 0-16,0-2 0 0,0-1 128 0,2 6-128 0,-1-1 0 16,1-5 0-16,-1 2 0 0,-1 0 0 0,2-2 128 15,1 1-128-15,-1 0 0 0,2-11 0 0,-2 10 0 16,-2 2 128-16,1-5-128 0,3-7 0 0,-2 11 0 16,2-11 0-16,-3 7 0 0,3-7 128 0,-2 13-128 15,-1-4 0-15,3-9 128 0,-2 11-128 0,0 2 128 16,1-4-128-16,1-9 128 0,0 0-128 0,-2 12 0 15,0 0 0-15,1-3 0 0,0 2 0 0,1-11 0 16,-4 9 0-16,3 4 0 0,1 2 0 0,0 0 0 16,0-1 0-16,0 0 0 0,0-14 0 0,1 16 0 15,-1 0 0-15,1 1 0 0,1-3 0 0,-1-3 0 0,-1-1 0 16,1 3 0-16,-1-13 0 0,1 13 0 0,1 1 0 16,0 1 0-16,-1 1 0 0,1 0 0 0,-2-1 0 0,0 0 0 15,1 2 0-15,0 0 0 0,1-1 0 0,0 0 0 16,1 2 0-16,-1 0 0 0,-1-2 0 0,2 1 0 15,-3-1 0-15,0 1 0 0,1-2 0 0,-1 2 0 16,0 1 0-16,3 1 0 0,-1-3 0 0,-2 3 0 16,-1 4 0-16,2 2 0 0,2 1 0 0,-1-3 0 15,-2 0 0-15,0 1 0 0,0-3 0 0,2 1 0 16,0-2 0-16,1-1 0 0,-2-1 0 0,2 1 0 16,-1 4 0-16,1-2 0 0,-2-1 0 0,0 0 0 15,-1 1 0-15,0 3 0 0,2 0 0 0,-2 0 0 16,-2-2 0-16,1 3 0 0,0 0 0 0,-1 3 0 15,0-1 0-15,1 1 0 0,1 1 0 0,0-2 0 0,-2 0 0 16,2-3 0-16,0 1 0 0,0 2 0 0,0-3 0 0,2 4 0 16,-1-1 0-16,-1-1 0 0,0-3 0 0,0 1 0 15,2 2 0-15,-2-2 0 0,-1 4 0 0,0-1 0 16,0 3 0-16,-1-2 0 0,1 1 0 0,-3 1 0 16,3-6 0-16,-2 5 0 0,5-1 0 0,-2 2 0 15,-2 1 0-15,2-6 0 0,0 0 0 0,0-3 0 16,0 0 0-16,0 0 0 0,-1-1 0 0,1 2 0 15,1-1 0-15,-1-2 0 0,0 2 0 0,0-2 0 16,0-2 0-16,0 1 0 0,0 5 0 0,2-1 0 16,-1 1 0-16,0-1 0 0,2-3 0 0,-2-1 0 15,-1-2 0-15,1 1 0 0,1-1 0 0,-1 3 0 16,0-1 0-16,2-2 0 0,-1-1 0 0,1-2 0 16,-2-2 0-16,4 4 0 0,-1-2 0 0,1 1 0 15,-2-2 0-15,0-1 0 0,4 0 0 0,-2-6 0 16,-5-6 0-16,4 11 0 0,2-2 0 0,-1 3 0 0,1-3 128 15,1 1-128-15,-1 1 0 0,2-3 0 0,-8-8 0 0,11 13 0 16,1-2 0-16,0 1 0 0,1-1 0 0,0-2 128 16,1 2-128-16,0-3 0 0,0 1 0 0,2-4 0 15,2 1 0-15,0 3 128 0,-3 4-128 16,2-7 0-16,0-2 0 0,1 4 128 0,-3 1-128 0,1 1 0 16,0-3 0-16,2 5 128 0,0-5-128 0,0 5 0 15,-1-2 0-15,3 0 0 0,1-1 0 0,1 0 0 16,-1-4 0-16,4 3 0 0,1-3 128 0,2 2-128 15,1 1 0-15,-1-4 0 0,-2-2 0 0,2 4 0 16,4 1 0-16,1-3 0 0,0 0 128 0,0 2-128 16,-2-1 0-16,1 2 0 0,0 0 0 0,1-3 0 0,-1-1 0 0,1 0 0 15,2 4 128-15,1-3-128 0,0-4 0 16,-2 1 0-16,-1 3 0 0,4-2 0 0,2-1 0 16,1 4 0-16,-3 1 0 0,-1-3 0 0,0-1 0 0,0 1 0 15,-2 6 0-15,0-4 0 0,1-1 0 0,1 1 0 16,5-1 0-16,-3 1 0 0,-1-1 0 0,1 1 0 15,2-2 0-15,0-1 0 0,1 3 0 0,-3-2 0 16,2-4 0-16,0 1 0 0,1 5 0 0,2-2 0 16,0 0 0-16,3-2 0 0,0-2 0 0,1 2 0 15,1 3 0-15,-1 0 0 0,-1-4 0 0,-2 4 0 16,0-2 0-16,-2 1 0 0,-2-1 0 0,4 2 0 16,1 3 0-16,2-4 0 0,0 0 0 0,2 2 0 15,0 4 0-15,2-4 0 0,-1 0 0 0,-1 1 0 0,-3 2 0 16,2 0 0-16,-1-5 0 0,4 1 0 0,1 3 0 0,2 0 0 15,-1-2 0-15,-1 2 0 0,-1 0 0 16,-1 0 0-16,-3 2 0 0,1-4 0 0,0 1 0 0,1 2 0 16,1-5 0-16,2 8 0 0,1 0 0 0,0-1 0 15,0-7-128-15,1-1 128 0,-5 2 0 0,2 2 0 16,1 1 0-16,2 0 0 0,0 2 0 0,4-4 0 16,1 3 0-16,0 0 0 0,0 3 0 0,-1-2 0 15,-1 2 0-15,1-4 0 0,7 3 0 0,-3-4 0 16,-1 1 0-16,3 0 0 0,-2-2 0 0,-1 6 0 15,4-3 0-15,-1 0 0 0,-1-4 0 0,5 0 0 16,2 2 0-16,1 2 0 0,-1-4 0 0,-2 1 0 16,-2 0 0-16,3 0 0 0,4 0 0 0,-1 1 0 15,2-3 0-15,-2-1 0 0,-1 0 0 0,1-2 0 0,-1 2 0 16,1-1 0-16,1 1 0 0,2-1 0 0,1-1 0 0,-2 0 0 16,-6 0 0-16,3 0 0 0,2 0 0 15,2 2 0-15,1 2 0 0,-1-1 0 0,-4-2 0 0,2-1 0 16,-2 0 0-16,1 1 0 0,3-1 0 0,2 2 0 15,-1-2 0-15,-1 2 0 0,-3 3 0 0,0-1 0 16,-1-4 0-16,1 0 0 0,3 1 0 0,-1-1 0 16,-3 0 0-16,-1 0 0 0,-1 2 0 0,-2-2 0 15,3-2 0-15,0 0 0 0,1-2 0 0,0 4 0 16,-2 4 0-16,-3-2 0 0,-2-2 0 0,4-1 0 16,2-3 0-16,1 4 0 0,-2 3 0 0,1-1 0 15,-3 1 0-15,1-2 0 0,-2-1 0 0,1-1 0 16,3 0 0-16,2 1 0 0,5 2 0 0,-5-2 0 15,-5-2 0-15,0-1 0 0,-4 2 0 0,-1-2 0 0,1 1 0 16,3 0 0-16,2 2 0 0,0 0 0 0,-6 0 0 0,-1 0 0 16,-1 0 0-16,2 0 0 0,2-1 0 0,1-1 0 15,-3 0 0-15,-2 0 0 0,-2-1 0 0,-3 2 0 16,-3-3 0-16,1 2 0 0,2-3 0 16,-2 2 0-16,-1-1 0 0,0 0 0 0,2 3 0 15,-1 0 0-15,-3 0 0 0,-2-3 0 0,-2-3 0 0,0 1 0 16,-2 2 0-16,2 0 0 0,1-6 0 0,0 4 0 15,0 1 0-15,0 0 0 0,1 0 0 0,-2 1 0 16,-3-2 0-16,0 0 0 0,1 0 0 0,-2-5 0 16,0-2 0-16,1 3 0 0,3 0 0 0,-4 1 0 0,-1-5 0 15,1 1 0-15,0 2 0 0,0-2 0 0,-1 3 0 16,-2 1 0-16,-2 6 144 0,0-6-144 0,-3 0 0 16,2 1 0-16,0 2 0 0,-1 3 0 0,0-6 0 0,-1 2 0 15,-1 4 0-15,3-4 0 0,-2 1 0 16,-1-2 0-16,-1-3 0 0,-2 1 0 0,1 3 0 0,-2 0 0 15,-1-4 0-15,-1 6 0 0,-1-1 0 0,0 2 0 16,-1 3 0-16,3-3 0 0,0-6 0 0,-1 4 0 16,-1 2 0-16,2-4 0 0,0 1 0 0,0-1 0 15,-2 0 0-15,0 3 0 0,1-1 0 0,-1 1 0 16,-4-3 0-16,1 1 0 0,0 3 0 0,1 1 128 16,-1-2-128-16,-2-3 0 0,-1 2 0 0,1-3 0 15,1 2 0-15,0 0 128 0,-2-3-128 0,2 0 0 16,2 0 0-16,-1 0 0 0,1 3 0 0,-1 1 0 15,-2-6 0-15,2 4 0 0,0 0 0 0,-3 4 0 0,-2 2 0 16,0-4 0-16,1-1 0 0,0 4 144 16,0 2-144-16,0 0 160 0,0-3-160 0,0 1 0 15,-3 0 0-15,1 0 0 0,1 6 0 0,-1-2 0 0,-2-1 0 16,2-1 0-16,0-1 0 0,-1 2 0 0,-4 4 0 0,5-3 0 16,-2-2 0-16,3 0 0 0,0-2 0 0,-1 3 0 15,1 2 0-15,0-2 0 0,1-2 0 0,0 4 0 16,-2 1 0-16,-2 0 0 0,-2 1 0 0,1-3 0 15,1 0 0-15,0 2 0 0,-2-2 0 0,-2 2 0 16,0-3 0-16,-11 0 0 0,10 7 0 0,1-4 0 16,-2-6 0-16,-9 3 0 0,9-4 0 0,-9 4 128 15,0 0-128-15,0 0 128 0,9-2-128 0,-9 2 128 16,0 0 32-16,9-5 0 0,-9 5 0 0,7-5 0 0,-2-4-160 16,-1 2 0-16,-2-3 0 0,1 0 0 0,1-5 128 0,-1-3 0 15,-2-2 0-15,0 2 0 0,-1 4-128 0,2-1 0 16,-1-4 0-16,0-3 0 0,-1-5 0 0,0 3 160 15,0-2-160-15,4-1 160 0,-4-2 0 0,2-1 0 16,1-1 0-16,1-2 0 0,0-4-160 0,1-1 0 16,-2-7 0-16,3 2 0 0,0 3 0 0,0 0 0 15,-1-1 0-15,0 0 0 0,2 2 0 0,-2-3 0 16,0 3 0-16,1-3 0 0,1-8 0 0,-1-1 0 16,-1-2 0-16,1 1 0 0,1 0 0 0,-1 2 0 15,1-2 0-15,1-1 0 0,-1-2 0 0,2-4 0 16,-2-2 0-16,1 0 0 0,1-3 0 0,1 1 0 0,0 4 0 15,0-2 0-15,7-5 0 0,-2-1 0 16,0 1 0-16,2-1 0 0,2-3 0 0,-3 1 0 16,0 2 0-16,0 3 0 0,1 2 0 0,-1 2 0 0,1-4 0 0,1 1 0 15,-3-1 0-15,0 3 0 0,0-3 0 0,1 4 0 16,-5-2 0-16,3 0 0 0,1-3 0 0,1 4 0 16,-4-1 0-16,2 1 0 0,2 0 0 0,-1-2 0 15,0 3 0-15,0-4 0 0,-1-2 0 0,2 1 0 16,0-3 0-16,-1 5 0 0,3 3 0 0,-1 4 0 15,-1 2 0-15,1-4 0 0,2-1 0 0,0 0 0 16,-1 2 0-16,-1-5 0 0,1 2 0 0,0 3 0 16,0 3 0-16,-2 1 0 0,-2-2 0 0,2 2 0 15,-1-1 0-15,1 1 0 0,1 0 0 0,2-1 0 16,-4-3 0-16,3 2 0 0,0 5 0 0,-2-2 0 0,0 2 0 16,-1-2 0-16,-1-3 0 0,-2 1 0 0,0-1 0 15,-1 3 0-15,2 0 0 0,-4 5 0 0,1 0 0 0,0 3 0 16,-1-3 0-16,0-1 0 0,0 2 0 0,-1-2 0 15,-1 1 0-15,1 1 0 0,2-5 0 0,-4 4 0 16,1 4 0-16,2-1 0 0,0 0 0 0,-1 1 0 16,0-4 0-16,1 3 0 0,1 0 0 0,3 1 0 15,-2-5 0-15,-1 1 0 0,-1 1 0 0,0-2 0 16,0 7 0-16,0-3 0 0,0 0 0 0,0 0 0 16,1 1 0-16,0 1 0 0,0-4 0 0,-1 5 0 15,-1-2 0-15,1 1 0 0,0 2 0 0,2-2 0 16,-1 1 0-16,0 3 0 0,1 0 0 0,-1 0 0 15,-3 1 0-15,4 0 0 0,0-4 0 0,-1 3 0 0,-1 0 0 16,0 4 0-16,1 2 0 0,-1 1 0 0,-3 1 0 0,2 1 0 16,0 2 0-16,-3-2 0 0,1 2 0 0,-1-1 0 15,0 4 0-15,0 1 0 0,0 0-144 16,1 0 144-16,-3-2 0 0,4 1 0 0,-2 1 0 0,-1-4 0 16,-2 2 0-16,3-6 0 0,-1-1 0 0,2 3 0 15,-1 1-128-15,1 4 128 0,-1 1 0 0,0-2 0 16,-1 1-128-16,-1-2 128 0,2 3 0 0,1 2 0 15,0 2-144-15,-2-3 144 0,-2-1 0 0,1 3-144 16,2-2 144-16,-1 3 0 0,-2-1-144 0,0-2 144 16,-1-1 0-16,1 0-176 0,1 2 176 0,-2-1-128 15,2-1 128-15,-3 4 0 0,0 0-144 0,0 0 144 0,0-3 0 16,-3 5 0-16,3 1 0 0,0 4 0 0,-2 1 0 0,0-1 0 16,1-1 0-16,-1 4 0 0,2 9 0 0,-4-10 0 15,0 1 0-15,-1-1 0 0,2 0 0 16,-1 1 0-16,4 9 0 0,-6-6 0 0,2-6 0 0,-1 6 0 15,5 6 0-15,-6-12 0 0,-1 5 0 0,1-2 0 16,-2 2 0-16,8 7 0 0,-10-3 0 0,0 0 0 16,1-1 0-16,-1 2 0 0,0-2 0 0,-2 1 0 15,0 2 0-15,-1 0 0 0,-1 1 0 0,0 0 0 16,1 0 0-16,-4 0 0 0,-2-1 0 0,1-3 0 16,2 0 0-16,-1 0 0 0,-6 3 0 0,1 0 0 15,1-1 0-15,-1 0 0 0,0 0 0 0,-1 0 0 16,-1 2 0-16,0-1 0 0,3-3 0 0,-2 1 0 15,-1 3 0-15,-1-1 0 0,1 1 0 0,0-1 0 16,-4-2 0-16,0 2 0 0,0 0 0 0,-2-2 0 0,-1 2 0 16,-1 0 0-16,1-2 0 0,-1 1 0 0,1 0 0 0,1 1 0 15,-2 1-128-15,0 1 128 0,2 1 0 0,-2-2 0 16,0 0 0-16,0 0 0 0,1-2 0 0,-1 2 0 16,-6 0 0-16,2 2 0 0,-3-2 0 0,-1 0 0 15,0 0-128-15,0 0 128 0,0-2 0 0,3 4 0 16,1 0 0-16,3 1 0 0,-1-1 0 0,-1 2 0 15,0-4 0-15,-3-4 0 0,-4 0 0 0,0 3 0 16,0 1 0-16,0 0 0 0,-1 0 0 0,1 0 0 16,0 0-144-16,2 0 144 0,0 0 0 0,4 0 0 15,-1-1 0-15,0 0 0 0,-2-1 0 0,-2 2 0 16,1 0 0-16,-4-2-128 0,2-2 128 0,-3 0 0 16,-4 5 0-16,4 2 0 0,1-2 0 0,1 0 0 0,0-1 0 15,1 3 0-15,-1-2 0 0,0 1 0 0,-1-2 0 16,0 0-128-16,-2 0 128 0,2 1 0 0,0 1 0 0,4 0 0 15,-1-2 0-15,4 1 0 0,-2 0 0 0,1-1 0 16,0-2 0-16,-1 0 0 0,0 2 0 0,0 0 0 16,0-1 0-16,-1 1 0 0,-5-1 0 0,3 1 0 15,2 2 0-15,3 0 0 0,3-2 0 0,2-2 0 16,1 1 0-16,-1 0 0 0,2 1 0 0,-1 0-128 16,0-3 128-16,0 2 0 0,1-2 0 0,0 1 0 15,-1-3 0-15,0 1 0 0,1 1 0 0,0 2 0 16,1-1 0-16,2-1 0 0,1-2 0 0,0 1 0 15,1 2 0-15,2 2 0 0,0 0 0 0,0 0 0 0,-1-2 0 16,0 0 0-16,0-1 0 0,0-2 0 0,0 0 0 16,-1 3 0-16,0-1 0 0,-2 0 0 0,1-2 0 0,-1 2 0 15,1-1 0-15,1-1 0 16,0-4 0-16,2 5 0 0,0 3 0 0,1-3 0 0,1-1 0 16,0 1 0-16,1 0 0 0,0 2 0 15,1-6 0-15,-1 3 0 0,1-1 0 0,2 0 0 0,-5 4 0 0,3-2 0 16,1-1 0-16,0-1 0 0,-2-1 0 0,1 4 0 15,0-1 0-15,0-3 0 0,0 4 0 0,0 0 0 16,-2 2 0-16,4-2 0 0,0-2 0 0,-1 3 0 16,-3 0 0-16,0 0 0 0,3 2 0 0,1-2 0 15,-1 1 0-15,0 0 0 0,0 0 0 0,0 2 0 16,3 0 0-16,-1 0 0 0,0-2 0 0,2 0 0 16,0 1 0-16,2-1 0 0,-5-2 0 0,3-1 0 0,-1 1 0 15,1 0 0-15,0 2 0 0,0-1 0 0,-1-1 0 0,0-2 0 16,-1 2 0-16,1 0 0 0,0 1 0 0,-2 1 0 15,-1 1 0-15,3 0 0 0,-1 0 0 0,-1 0 0 16,1-2 0-16,-2 1 0 0,-1-1 0 0,2 2 0 16,5 0 0-16,-2 1 0 0,-4-1 0 0,1 1 0 15,5-1 0-15,-2 0 0 0,0-1 0 0,1-2 0 16,0-1 0-16,2 2 0 0,-2 2 0 0,0 1 0 16,2-2 0-16,-1-2 0 0,1 0 0 0,0-3 0 15,0 3 0-15,-1 1 0 0,1 0 0 0,1 1 0 16,-1-1 0-16,-2 2 0 0,2-1 0 0,-1-2 0 15,0 1 0-15,-1 1 0 0,0-2 0 0,0 2 0 16,2 1 0-16,0-3 0 0,-2 0 0 0,1 0 0 16,1 2 0-16,0-2 0 0,-5 2 0 0,2-2 0 0,-2 2 0 0,2 0 0 15,2 1 0-15,0-1 0 0,-5-5 0 16,3 5 0-16,0 0 0 0,1 0 0 0,2-1 0 16,-2-1 0-16,-1-3 0 0,2 4 0 0,0 1 0 15,1-1 0-15,-1-1 0 0,1-3 0 0,-2 4 0 0,0 1 0 16,1 1 0-16,0 0 0 0,-2-3 0 0,3 2 0 15,-2 1 0-15,0 1 0 0,1 0 0 0,0-1 0 16,1 0 0-16,-2-1 0 0,0 0 0 0,-1 1 0 16,0 0 0-16,0 0 0 0,0 0 0 0,2 0 0 15,-1 0 0-15,-1 0 0 0,-1-3 0 0,1 1 0 16,1 0 0-16,0 0 0 0,-1 1 0 0,0-1 0 16,0 0 0-16,2 2 0 0,-2 2 0 0,0-2 0 0,-3-1 0 15,2 1 0-15,-2 1 0 0,5 1 0 0,-3-2 0 16,-1 3 0-16,0 0 0 0,-1-2 0 0,1 2 0 0,0-3 0 15,1 0 0-15,-1 1 0 0,0 0 0 0,2 2 0 16,0 3 0-16,0-2 0 0,2-4 0 16,-5 0 0-16,2 0 0 0,0 1 0 0,-1 1 0 0,1 0 0 15,-3-2 0-15,2 0 0 0,-2 4 0 0,2-1 0 16,-1-1 0-16,-1 1 0 0,-1-1 0 0,0-1 0 16,1 3 0-16,1-2 0 0,-3-4 0 0,3 2 0 15,-2 2 0-15,0 0 0 0,-1-1 0 0,0 4 0 16,1-1 0-16,0-1 0 0,0-2 0 0,1 0 0 15,0 1 0-15,1-1 0 0,-1 0 0 0,0 3 0 16,-1 0 0-16,0-3 0 0,0-1 0 0,-2 0 0 0,1 0 0 16,0 0 0-16,-1 0 0 0,0 0 0 0,-3 0 0 15,-1 3 0-15,1-1 0 0,1-2 0 0,3-1 0 16,-2 1 0-16,-2-1 0 0,0 3 0 0,0 6 0 16,1-6 0-16,2-3 0 0,-2 0 0 0,1 1 0 0,2 1 0 15,-1 0 0-15,1 2 0 0,-2-2 0 0,1 0 0 16,-2-1 0-16,-1 0 0 0,0-1 0 0,-1 1 0 15,-1 3 0-15,0-1 0 0,2 1 0 0,-1 2 0 16,-2-4 0-16,-1-1 0 0,0 3 0 0,0-2 0 16,2 1 0-16,-2 1 0 0,0 0 0 0,1 2 0 15,-1-2 0-15,1-1 0 0,1-4 0 0,-2 2 0 16,-2 2 0-16,1 0 0 0,-1 3 0 0,-2-1 0 16,-3-1 0-16,2-1 0 0,0 2 0 0,0 0 0 15,2 2 0-15,-1-2 0 0,0 1 0 0,2 1 0 16,-1-3 0-16,2 0 0 0,-3-3 0 0,3 0 0 0,-4 1 0 15,0 0 0-15,-2 2 0 0,0-2 0 0,-2-1 0 0,0 1 0 16,0 0 0-16,2 3 0 0,-4 0 0 0,5-1 0 16,2-1 0-16,1 2 0 0,-2 4 0 0,1-6 0 15,-1-2 0-15,-2 1 0 0,-2 3 0 0,-1 0 0 16,0 1 0-16,1-1 0 0,0-3 0 0,-2 4 0 16,-3 4 0-16,0-4 0 0,2-1 0 0,1 1 0 15,1 2 0-15,0-4 0 0,0 1 0 0,-1 0 0 16,-2 0 0-16,-1-2 0 0,0 1 0 0,0-1 0 15,-1 5 0-15,1-1 0 0,0-3 0 0,0 2 0 16,1 1 0-16,1-2 0 0,-1-2 0 0,-1 2 0 16,0 0 0-16,-1 1 0 0,-3-1 0 0,0 0 0 15,-1 0 0-15,-2 2 0 0,0-1 0 0,4 1 0 16,1 1 0-16,3-2 0 0,-3 0 0 0,1 3 0 0,-3-3 0 0,-2 0 0 16,-3-1 0-16,3 1 0 0,-3-2 0 0,3 1 0 15,-2 1 0-15,6 3 0 0,-2-3 0 0,3 0 0 16,-1-1 0-16,-1 0 0 0,-5-3 0 0,1 3 0 15,-2 0 0-15,4 2 0 0,0-2 0 0,2 0 0 16,2-4 0-16,4 2 0 0,-2 3 0 0,0 0 0 16,-2 2 0-16,-2 2 0 0,0-4 0 0,0-2 0 15,2 1 0-15,0 3 0 0,1-4 0 0,0 4 0 16,1 0 0-16,2-4 0 0,-2 2 0 0,4 0 0 16,-2 0 0-16,-2-1 0 0,-1 0 0 0,-2 1 0 15,-1 4 0-15,1 0 0 0,-3 3 0 0,4 2 0 16,-1-5 0-16,1 1 0 0,2 3 0 0,1-3 0 0,-1 2 0 15,0-3 0-15,-1 0 0 0,0-2 0 0,-1 2 0 16,-2-1 0-16,1 3 0 0,-1 2 0 0,3 0 0 0,0 1 0 16,2 0 0-16,0-4 0 0,0 1 0 0,-1-1 0 15,0-2 0-15,-3 1 0 0,0-4 0 0,-1 3 0 16,-2 2 0-16,5-3 0 0,2 5 0 0,-1-1 0 16,0-1 0-16,3 3 0 0,3-4 0 0,-4 0 0 15,1-5 0-15,0 5 0 0,0-2 0 0,1 5 0 16,-3-7 0-16,3 2 0 0,0 4 0 0,1-4 0 15,1 2 0-15,0-1 0 0,1 2 0 0,2-2 0 16,2 4 0-16,-1 1 0 0,1-4 0 0,-1 1 0 16,2-6 0-16,0 5 0 0,-1 1 0 0,1 0 0 15,0-5 0-15,4 4 0 0,2 1 0 0,0 2 0 0,-4-6 0 16,2 2 0-16,1-1 0 0,1 1 0 0,0 3 0 16,0 0 0-16,3-3 0 0,-2-1 0 0,3 0 0 15,0 1 0-15,-2 2 0 0,2-3 0 0,0-1 0 0,0 3 0 16,1 5 0-16,1-5 0 0,-2-2 0 0,-2-2 0 15,3-3 0-15,-1 1 0 0,0 4 0 0,2-3 0 16,-1-2 0-16,4 1 0 0,4 1 0 0,-3 1 0 16,-4-4 0-16,3 0 128 0,3-1-128 0,1 3 0 15,1-2 0-15,9-1 0 0,-8 4 0 0,8-4 0 32,0 0-960-32,0 0-176 0,0 0-32 0,10 11-16464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8:40.1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79 0 3223 0 0,'0'0'384'0'0,"0"0"403"0"0,0 0 174 0 0,0 0 37 0 0,0 0-73 0 0,0 0-340 0 0,0 0-147 0 0,0 0-29 0 0,0 0-14 0 0,0 0-30 0 0,0 0-12 0 0,0 0-1 0 0,0 0 4 0 0,0 0 16 0 0,0 0 4 0 0,0 0 0 0 0,0 0 3 0 0,0 0 12 0 0,0 0 7 0 0,0 0 2 0 0,0 0-9 0 0,0 0-40 0 0,0 0-21 0 0,0 0-2 0 0,0 0-18 0 0,0 0-80 0 0,1 2-35 0 0,3 3-94 0 0,-1 0 1 0 0,0 0-1 0 0,0 1 0 0 0,0-1 0 0 0,-1 1 1 0 0,0-1-1 0 0,0 1 0 0 0,0 0 1 0 0,-1 0-1 0 0,0 0 0 0 0,0 0 1 0 0,0 0-1 0 0,-1 0-101 0 0,1 19 419 0 0,-1 0-1 0 0,-3 16-418 0 0,2-26 183 0 0,-14 122 2091 0 0,-11 26-2274 0 0,-25 134 1209 0 0,38-209-1022 0 0,13-86-118 0 0,0-2-8 0 0,0 0-121 0 0,0 0-37 0 0,0 0-86 0 0,0 0-38 0 0,0 0-10 0 0,0 0-111 0 0,0 0-465 0 0,0 0-200 0 0,0 0-663 0 0,0 0-2638 0 0,0 0-1134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8:40.70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0 138 6967 0 0,'0'0'316'0'0,"0"0"-2"0"0,0 0-125 0 0,0 0 228 0 0,0 0 119 0 0,0 0 28 0 0,0 0-16 0 0,0 0-82 0 0,0 0-33 0 0,0 0-8 0 0,0 0-13 0 0,2 1-52 0 0,2 0-247 0 0,-1 0-1 0 0,1 0 1 0 0,0-1-1 0 0,-1 1 1 0 0,1-1-1 0 0,0 1 1 0 0,-1-1-1 0 0,1 0 1 0 0,0-1-1 0 0,0 1 1 0 0,0-1-113 0 0,12-2 518 0 0,0 0 0 0 0,0-2-518 0 0,10-1 498 0 0,22-7 284 0 0,-28 6-438 0 0,1 2 1 0 0,0 0-345 0 0,105-13 849 0 0,80-2-341 0 0,-189 18-403 0 0,-1 0 0 0 0,1 0 0 0 0,0-2-1 0 0,-1 0 1 0 0,14-6-105 0 0,-18 7-230 0 0,14-8-136 0 0,-9 0-4722 0 0,-9 3-244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8:41.5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0 113 4607 0 0,'0'0'354'0'0,"0"0"-110"0"0,0 0 404 0 0,0 0 198 0 0,0 0 40 0 0,0 0-53 0 0,0 0-256 0 0,0 0-110 0 0,0 0-19 0 0,0 0-23 0 0,0 0-69 0 0,0 0-32 0 0,2-1-4 0 0,5-7-41 0 0,0 0 1 0 0,1 0-1 0 0,1 1 0 0 0,-1 1 0 0 0,1-1 0 0 0,0 1 0 0 0,7-3-279 0 0,1 1 311 0 0,-1 0-1 0 0,1 1 1 0 0,0 0-1 0 0,6 1-310 0 0,-5 0 601 0 0,1 2 1 0 0,18-2-602 0 0,-28 6 145 0 0,-1-1 0 0 0,0 1 0 0 0,1 0 0 0 0,-1 1 0 0 0,0 0 0 0 0,1 0 0 0 0,7 3-145 0 0,5 3 287 0 0,0 0 1 0 0,0 2 0 0 0,14 8-288 0 0,-22-10 135 0 0,-1 1 0 0 0,0 0 0 0 0,0 1 0 0 0,-1 0 0 0 0,0 1 0 0 0,3 4-135 0 0,-6-6 133 0 0,-1 1-1 0 0,1 0 1 0 0,-1 1 0 0 0,-1-1-1 0 0,0 1 1 0 0,0 1 0 0 0,-1-1 0 0 0,-1 1-1 0 0,1 0 1 0 0,-2 0 0 0 0,1 0-1 0 0,-2 1 1 0 0,1-1 0 0 0,-2 1 0 0 0,1 2-133 0 0,0 25 70 0 0,-2 1 0 0 0,-2 0 1 0 0,-1 0-1 0 0,-2-1 1 0 0,-2 1-1 0 0,-2 0-70 0 0,-3 9 41 0 0,-3-1 0 0 0,-2 0 0 0 0,-3-1 0 0 0,-13 24-41 0 0,2-15 42 0 0,-34 46-42 0 0,-44 47 84 0 0,107-146-82 0 0,-26 34-2 0 0,-1-2 0 0 0,-2-1 0 0 0,-1-1 0 0 0,-4 0 0 0 0,24-21 0 0 0,6-5 0 0 0,-1-1 0 0 0,0 0 0 0 0,-3 1 0 0 0,4-2 11 0 0,5-4 20 0 0,1-1-86 0 0,5-9-104 0 0,-1 5 149 0 0,-1 0 0 0 0,1 0 0 0 0,0 0 0 0 0,0 1 0 0 0,0 0 0 0 0,0 0 0 0 0,1 0 0 0 0,3-2 10 0 0,3-1-2 0 0,-1 1 0 0 0,1 0 0 0 0,5-1 2 0 0,3 2-17 0 0,-1-1 0 0 0,1 2 0 0 0,3 0 17 0 0,1 0-3 0 0,25-3-34 0 0,0 2 0 0 0,11 2 37 0 0,97 7 64 0 0,-93 1 261 0 0,22 6-325 0 0,-43-5 101 0 0,42 5 171 0 0,10-2-272 0 0,-84-10 27 0 0,0 1-1 0 0,7-2-26 0 0,-13 0-148 0 0,0 1-1 0 0,0-1 1 0 0,0 0 0 0 0,0 0-1 0 0,-1 0 1 0 0,1-1-1 0 0,-1 1 1 0 0,3-2 148 0 0,10-6-1178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8:44.9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0 1375 0 0,'0'0'211'0'0,"0"0"348"0"0,0 0 154 0 0,0 0 30 0 0,-1 1-38 0 0,-3 4-188 0 0,3-3-79 0 0,1-2-20 0 0,0 0-22 0 0,0 0-84 0 0,0 0-37 0 0,0 0-10 0 0,0 0-17 0 0,0 0-66 0 0,0 0-29 0 0,0 0-8 0 0,0 0 6 0 0,0 0 28 0 0,0 0 11 0 0,0 0 2 0 0,0 0 8 0 0,0 0 35 0 0,0 0 18 0 0,0 0 3 0 0,0 0-255 0 0,0 0 0 0 0,0 0 0 0 0,-1 0 1 0 0,1 0-1 0 0,0 0 0 0 0,0 0 0 0 0,0 1 0 0 0,0-1 0 0 0,-1 0 0 0 0,1 0 0 0 0,0 0 0 0 0,0 0 0 0 0,0 1 0 0 0,0-1 0 0 0,0 0 0 0 0,0 0 0 0 0,0 0 0 0 0,0 1 0 0 0,0-1 0 0 0,-1 0 0 0 0,1 0 0 0 0,0 0 0 0 0,0 1 0 0 0,0-1 1 0 0,0 0-2 0 0,-1 4 1099 0 0,0-3 2453 0 0,0-1-3453 0 0,1 0 1 0 0,0 1-1 0 0,0-1 1 0 0,-1 0 0 0 0,1 1-1 0 0,0-1 1 0 0,0 0 0 0 0,0 1-1 0 0,-1-1 1 0 0,1 1-1 0 0,0-1 1 0 0,0 0 0 0 0,0 1-1 0 0,0-1 1 0 0,0 1 0 0 0,0-1-1 0 0,0 1 1 0 0,0-1-1 0 0,0 0 1 0 0,0 1 0 0 0,0-1-100 0 0,3 3 63 0 0,0-1 1 0 0,0 1-1 0 0,0-1 1 0 0,1 0-1 0 0,-1 0 1 0 0,1 0-1 0 0,-1 0 1 0 0,4 0-64 0 0,6 3 158 0 0,0-2 1 0 0,0 0-159 0 0,13 4 149 0 0,78 18 419 0 0,-102-24-560 0 0,101 18 744 0 0,-86-16-632 0 0,-7-1-23 0 0,0-1 1 0 0,1 0-1 0 0,-1 0 1 0 0,3-1-98 0 0,-8 0 85 0 0,21 3 58 0 0,25 2 15 0 0,-26-4-147 0 0,-14-1 32 0 0,1 2-22 0 0,1 0 22 0 0,9 3-359 0 0,-11-3-1692 0 0,-11-2 374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8:45.6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 1 7367 0 0,'0'0'334'0'0,"0"0"-1"0"0,0 0-106 0 0,0 0 339 0 0,0 0 177 0 0,0 0 32 0 0,0 0-18 0 0,0 0-105 0 0,0 0-48 0 0,0 0-11 0 0,0 0-19 0 0,0 0-81 0 0,0 2-40 0 0,2 17 683 0 0,-1 0 0 0 0,0 12-1136 0 0,-1-9 638 0 0,1-1 0 0 0,1 4-638 0 0,7 41 832 0 0,-3 0-1 0 0,-3 16-831 0 0,-3-44 195 0 0,1 20 310 0 0,-4 1-505 0 0,-20 171 415 0 0,14-177-402 0 0,4-17 48 0 0,0 7-61 0 0,-1 8 0 0 0,3-25-392 0 0,-1 25 392 0 0,3-14-1788 0 0,1-35 222 0 0,0-2-2773 0 0,0 0-1192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8:46.1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0 134 3679 0 0,'0'0'167'0'0,"0"0"244"0"0,0 0 919 0 0,3 0 404 0 0,14-3 2974 0 0,16-4-4708 0 0,47-16 2491 0 0,-37 9-1588 0 0,123-28 1079 0 0,-88 23-1456 0 0,-32 10-256 0 0,1 2 0 0 0,4 1-270 0 0,-51 6 0 0 0,37-3 77 0 0,0 3 0 0 0,0 0 0 0 0,0 2-1 0 0,-1 2 1 0 0,20 5-77 0 0,7 1-417 0 0,-43-8-2498 0 0,-20-2 1191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8:47.30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305 86 6647 0 0,'0'0'300'0'0,"0"0"0"0"0,-2 1-192 0 0,-7 6 1023 0 0,-1 1-1 0 0,1 1 1 0 0,1 0-1 0 0,-1 0 0 0 0,0 3-1130 0 0,8-10 411 0 0,1-2-22 0 0,0 0-6 0 0,0 0-6 0 0,0 0-5 0 0,0 0-16 0 0,0 0-4 0 0,0 0 0 0 0,0 0-5 0 0,0 0-22 0 0,0 0-6 0 0,0-1-275 0 0,1 1 0 0 0,0 0 0 0 0,-1-1 0 0 0,1 1 0 0 0,-1 0 0 0 0,1-1 0 0 0,0 1 0 0 0,-1-1 0 0 0,1 1 0 0 0,-1-1 0 0 0,0 1 0 0 0,1-1-44 0 0,1-1 97 0 0,11-10 255 0 0,-2 1 91 0 0,0 1 0 0 0,11-6-443 0 0,-4 4 210 0 0,0 0 1 0 0,1 2 0 0 0,0 0 0 0 0,1 2 0 0 0,7-3-211 0 0,-8 5 72 0 0,1 0 1 0 0,-1 2-1 0 0,4 0-72 0 0,-13 2 24 0 0,0 1 0 0 0,-1 1 0 0 0,1 0 0 0 0,0 0 0 0 0,0 1 0 0 0,0 1 1 0 0,5 0-25 0 0,0 2 47 0 0,1 0 0 0 0,-1 2 1 0 0,0-1-1 0 0,1 2-47 0 0,-10-4 13 0 0,-1-1 0 0 0,0 1 0 0 0,0 1 0 0 0,0-1-1 0 0,0 1 1 0 0,0 0 0 0 0,0 0 0 0 0,-1 0 0 0 0,0 0 0 0 0,0 1 0 0 0,0 0 0 0 0,0 1-13 0 0,0 2 32 0 0,0 1 0 0 0,0-1 0 0 0,-1 1 0 0 0,0 0 0 0 0,0 0 1 0 0,-1 0-1 0 0,0 0 0 0 0,-1 1 0 0 0,0-1 0 0 0,-1 7-32 0 0,0 13 111 0 0,-2-1 1 0 0,-4 25-112 0 0,2-32 12 0 0,-1-1 0 0 0,-1 1 1 0 0,0-1-1 0 0,-2-1 1 0 0,0 1-1 0 0,-10 15-12 0 0,11-23 11 0 0,0 1 0 0 0,0-2-1 0 0,-2 1 1 0 0,1-1 0 0 0,-1-1-1 0 0,-10 10-10 0 0,12-14-12 0 0,5-5-49 0 0,2-1-15 0 0,0 0 7 0 0,12 0 20 0 0,0-1 0 0 0,-1-1 1 0 0,1 0 48 0 0,0 0-2 0 0,0 0 0 0 0,0 1 0 0 0,1 0 2 0 0,3 2-11 0 0,0 0 1 0 0,0 1-1 0 0,0 1 1 0 0,-1 0 0 0 0,1 1-1 0 0,-1 1 1 0 0,5 2 10 0 0,-2 1 37 0 0,0 0 1 0 0,0 1-1 0 0,-1 1 1 0 0,-1 0-1 0 0,13 11-37 0 0,-20-14 84 0 0,-1 1-1 0 0,0 0 1 0 0,0 0 0 0 0,-1 0-1 0 0,0 1 1 0 0,0 0-1 0 0,-1 1 1 0 0,-1-1 0 0 0,1 1-1 0 0,-1 0 1 0 0,-1 1 0 0 0,0-1-1 0 0,-1 1 1 0 0,0 0-1 0 0,0 0 1 0 0,-1 0 0 0 0,-1 0-1 0 0,1 0 1 0 0,-2 0-1 0 0,0 0 1 0 0,0 1 0 0 0,-1-1-1 0 0,0 0 1 0 0,-2 1-84 0 0,-2 9 153 0 0,-1 0 1 0 0,-1 0-1 0 0,-1-1 1 0 0,-1 0-1 0 0,0 0 0 0 0,-2-1 1 0 0,0-1-1 0 0,-1 0 1 0 0,-1 0-1 0 0,-1-1 1 0 0,0-1-1 0 0,-13 11-153 0 0,7-7 234 0 0,-2-1-1 0 0,0 0 1 0 0,-1-2 0 0 0,0-1-1 0 0,-24 12-233 0 0,7-10 273 0 0,0-1 0 0 0,-1-3 0 0 0,-34 8-273 0 0,-129 21 411 0 0,196-41-400 0 0,-123 17 8 0 0,61-10-23 0 0,-29 9 4 0 0,80-13-95 0 0,12-2 5 0 0,0-1 1 0 0,-1 0-1 0 0,0 0 90 0 0,6-2-229 0 0,2 0-10 0 0,0 0-93 0 0,0 0-385 0 0,0 0-167 0 0,0 0-39 0 0,7-6-527 0 0,-6 4 1208 0 0,20-22-2496 0 0,-2 3-4272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71.xml"/><Relationship Id="rId21" Type="http://schemas.openxmlformats.org/officeDocument/2006/relationships/customXml" Target="../ink/ink723.xml"/><Relationship Id="rId42" Type="http://schemas.openxmlformats.org/officeDocument/2006/relationships/image" Target="../media/image98.png"/><Relationship Id="rId63" Type="http://schemas.openxmlformats.org/officeDocument/2006/relationships/customXml" Target="../ink/ink744.xml"/><Relationship Id="rId84" Type="http://schemas.openxmlformats.org/officeDocument/2006/relationships/image" Target="../media/image140.png"/><Relationship Id="rId138" Type="http://schemas.openxmlformats.org/officeDocument/2006/relationships/image" Target="../media/image241.png"/><Relationship Id="rId159" Type="http://schemas.openxmlformats.org/officeDocument/2006/relationships/customXml" Target="../ink/ink792.xml"/><Relationship Id="rId170" Type="http://schemas.openxmlformats.org/officeDocument/2006/relationships/image" Target="../media/image2590.png"/><Relationship Id="rId107" Type="http://schemas.openxmlformats.org/officeDocument/2006/relationships/customXml" Target="../ink/ink766.xml"/><Relationship Id="rId11" Type="http://schemas.openxmlformats.org/officeDocument/2006/relationships/customXml" Target="../ink/ink718.xml"/><Relationship Id="rId32" Type="http://schemas.openxmlformats.org/officeDocument/2006/relationships/image" Target="../media/image93.png"/><Relationship Id="rId53" Type="http://schemas.openxmlformats.org/officeDocument/2006/relationships/customXml" Target="../ink/ink739.xml"/><Relationship Id="rId74" Type="http://schemas.openxmlformats.org/officeDocument/2006/relationships/image" Target="../media/image135.png"/><Relationship Id="rId128" Type="http://schemas.openxmlformats.org/officeDocument/2006/relationships/image" Target="../media/image236.png"/><Relationship Id="rId149" Type="http://schemas.openxmlformats.org/officeDocument/2006/relationships/customXml" Target="../ink/ink787.xml"/><Relationship Id="rId5" Type="http://schemas.openxmlformats.org/officeDocument/2006/relationships/image" Target="../media/image4.png"/><Relationship Id="rId95" Type="http://schemas.openxmlformats.org/officeDocument/2006/relationships/customXml" Target="../ink/ink760.xml"/><Relationship Id="rId160" Type="http://schemas.openxmlformats.org/officeDocument/2006/relationships/image" Target="../media/image254.png"/><Relationship Id="rId22" Type="http://schemas.openxmlformats.org/officeDocument/2006/relationships/image" Target="../media/image26.png"/><Relationship Id="rId43" Type="http://schemas.openxmlformats.org/officeDocument/2006/relationships/customXml" Target="../ink/ink734.xml"/><Relationship Id="rId64" Type="http://schemas.openxmlformats.org/officeDocument/2006/relationships/image" Target="../media/image131.png"/><Relationship Id="rId118" Type="http://schemas.openxmlformats.org/officeDocument/2006/relationships/image" Target="../media/image172.png"/><Relationship Id="rId139" Type="http://schemas.openxmlformats.org/officeDocument/2006/relationships/customXml" Target="../ink/ink782.xml"/><Relationship Id="rId85" Type="http://schemas.openxmlformats.org/officeDocument/2006/relationships/customXml" Target="../ink/ink755.xml"/><Relationship Id="rId150" Type="http://schemas.openxmlformats.org/officeDocument/2006/relationships/image" Target="../media/image249.png"/><Relationship Id="rId171" Type="http://schemas.openxmlformats.org/officeDocument/2006/relationships/customXml" Target="../ink/ink798.xml"/><Relationship Id="rId12" Type="http://schemas.openxmlformats.org/officeDocument/2006/relationships/image" Target="../media/image21.png"/><Relationship Id="rId33" Type="http://schemas.openxmlformats.org/officeDocument/2006/relationships/customXml" Target="../ink/ink729.xml"/><Relationship Id="rId108" Type="http://schemas.openxmlformats.org/officeDocument/2006/relationships/image" Target="../media/image154.png"/><Relationship Id="rId129" Type="http://schemas.openxmlformats.org/officeDocument/2006/relationships/customXml" Target="../ink/ink777.xml"/><Relationship Id="rId54" Type="http://schemas.openxmlformats.org/officeDocument/2006/relationships/image" Target="../media/image104.png"/><Relationship Id="rId75" Type="http://schemas.openxmlformats.org/officeDocument/2006/relationships/customXml" Target="../ink/ink750.xml"/><Relationship Id="rId96" Type="http://schemas.openxmlformats.org/officeDocument/2006/relationships/image" Target="../media/image148.png"/><Relationship Id="rId140" Type="http://schemas.openxmlformats.org/officeDocument/2006/relationships/image" Target="../media/image242.png"/><Relationship Id="rId161" Type="http://schemas.openxmlformats.org/officeDocument/2006/relationships/customXml" Target="../ink/ink79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23" Type="http://schemas.openxmlformats.org/officeDocument/2006/relationships/customXml" Target="../ink/ink724.xml"/><Relationship Id="rId28" Type="http://schemas.openxmlformats.org/officeDocument/2006/relationships/image" Target="../media/image29.png"/><Relationship Id="rId49" Type="http://schemas.openxmlformats.org/officeDocument/2006/relationships/customXml" Target="../ink/ink737.xml"/><Relationship Id="rId114" Type="http://schemas.openxmlformats.org/officeDocument/2006/relationships/image" Target="../media/image157.png"/><Relationship Id="rId119" Type="http://schemas.openxmlformats.org/officeDocument/2006/relationships/customXml" Target="../ink/ink772.xml"/><Relationship Id="rId44" Type="http://schemas.openxmlformats.org/officeDocument/2006/relationships/image" Target="../media/image99.png"/><Relationship Id="rId60" Type="http://schemas.openxmlformats.org/officeDocument/2006/relationships/image" Target="../media/image107.png"/><Relationship Id="rId65" Type="http://schemas.openxmlformats.org/officeDocument/2006/relationships/customXml" Target="../ink/ink745.xml"/><Relationship Id="rId81" Type="http://schemas.openxmlformats.org/officeDocument/2006/relationships/customXml" Target="../ink/ink753.xml"/><Relationship Id="rId86" Type="http://schemas.openxmlformats.org/officeDocument/2006/relationships/image" Target="../media/image1430.png"/><Relationship Id="rId130" Type="http://schemas.openxmlformats.org/officeDocument/2006/relationships/image" Target="../media/image237.png"/><Relationship Id="rId135" Type="http://schemas.openxmlformats.org/officeDocument/2006/relationships/customXml" Target="../ink/ink780.xml"/><Relationship Id="rId151" Type="http://schemas.openxmlformats.org/officeDocument/2006/relationships/customXml" Target="../ink/ink788.xml"/><Relationship Id="rId156" Type="http://schemas.openxmlformats.org/officeDocument/2006/relationships/image" Target="../media/image252.png"/><Relationship Id="rId172" Type="http://schemas.openxmlformats.org/officeDocument/2006/relationships/image" Target="../media/image260.png"/><Relationship Id="rId13" Type="http://schemas.openxmlformats.org/officeDocument/2006/relationships/customXml" Target="../ink/ink719.xml"/><Relationship Id="rId18" Type="http://schemas.openxmlformats.org/officeDocument/2006/relationships/image" Target="../media/image24.png"/><Relationship Id="rId39" Type="http://schemas.openxmlformats.org/officeDocument/2006/relationships/customXml" Target="../ink/ink732.xml"/><Relationship Id="rId109" Type="http://schemas.openxmlformats.org/officeDocument/2006/relationships/customXml" Target="../ink/ink767.xml"/><Relationship Id="rId34" Type="http://schemas.openxmlformats.org/officeDocument/2006/relationships/image" Target="../media/image94.png"/><Relationship Id="rId50" Type="http://schemas.openxmlformats.org/officeDocument/2006/relationships/image" Target="../media/image102.png"/><Relationship Id="rId55" Type="http://schemas.openxmlformats.org/officeDocument/2006/relationships/customXml" Target="../ink/ink740.xml"/><Relationship Id="rId76" Type="http://schemas.openxmlformats.org/officeDocument/2006/relationships/image" Target="../media/image136.png"/><Relationship Id="rId97" Type="http://schemas.openxmlformats.org/officeDocument/2006/relationships/customXml" Target="../ink/ink761.xml"/><Relationship Id="rId104" Type="http://schemas.openxmlformats.org/officeDocument/2006/relationships/image" Target="../media/image152.png"/><Relationship Id="rId120" Type="http://schemas.openxmlformats.org/officeDocument/2006/relationships/image" Target="../media/image173.png"/><Relationship Id="rId125" Type="http://schemas.openxmlformats.org/officeDocument/2006/relationships/customXml" Target="../ink/ink775.xml"/><Relationship Id="rId141" Type="http://schemas.openxmlformats.org/officeDocument/2006/relationships/customXml" Target="../ink/ink783.xml"/><Relationship Id="rId146" Type="http://schemas.openxmlformats.org/officeDocument/2006/relationships/image" Target="../media/image245.png"/><Relationship Id="rId167" Type="http://schemas.openxmlformats.org/officeDocument/2006/relationships/customXml" Target="../ink/ink796.xml"/><Relationship Id="rId7" Type="http://schemas.openxmlformats.org/officeDocument/2006/relationships/customXml" Target="../ink/ink716.xml"/><Relationship Id="rId71" Type="http://schemas.openxmlformats.org/officeDocument/2006/relationships/customXml" Target="../ink/ink748.xml"/><Relationship Id="rId92" Type="http://schemas.openxmlformats.org/officeDocument/2006/relationships/image" Target="../media/image146.png"/><Relationship Id="rId162" Type="http://schemas.openxmlformats.org/officeDocument/2006/relationships/image" Target="../media/image255.png"/><Relationship Id="rId2" Type="http://schemas.openxmlformats.org/officeDocument/2006/relationships/image" Target="../media/image1.png"/><Relationship Id="rId29" Type="http://schemas.openxmlformats.org/officeDocument/2006/relationships/customXml" Target="../ink/ink727.xml"/><Relationship Id="rId24" Type="http://schemas.openxmlformats.org/officeDocument/2006/relationships/image" Target="../media/image27.png"/><Relationship Id="rId40" Type="http://schemas.openxmlformats.org/officeDocument/2006/relationships/image" Target="../media/image97.png"/><Relationship Id="rId45" Type="http://schemas.openxmlformats.org/officeDocument/2006/relationships/customXml" Target="../ink/ink735.xml"/><Relationship Id="rId66" Type="http://schemas.openxmlformats.org/officeDocument/2006/relationships/image" Target="../media/image132.png"/><Relationship Id="rId87" Type="http://schemas.openxmlformats.org/officeDocument/2006/relationships/customXml" Target="../ink/ink756.xml"/><Relationship Id="rId110" Type="http://schemas.openxmlformats.org/officeDocument/2006/relationships/image" Target="../media/image155.png"/><Relationship Id="rId115" Type="http://schemas.openxmlformats.org/officeDocument/2006/relationships/customXml" Target="../ink/ink770.xml"/><Relationship Id="rId131" Type="http://schemas.openxmlformats.org/officeDocument/2006/relationships/customXml" Target="../ink/ink778.xml"/><Relationship Id="rId136" Type="http://schemas.openxmlformats.org/officeDocument/2006/relationships/image" Target="../media/image240.png"/><Relationship Id="rId157" Type="http://schemas.openxmlformats.org/officeDocument/2006/relationships/customXml" Target="../ink/ink791.xml"/><Relationship Id="rId61" Type="http://schemas.openxmlformats.org/officeDocument/2006/relationships/customXml" Target="../ink/ink743.xml"/><Relationship Id="rId82" Type="http://schemas.openxmlformats.org/officeDocument/2006/relationships/image" Target="../media/image139.png"/><Relationship Id="rId152" Type="http://schemas.openxmlformats.org/officeDocument/2006/relationships/image" Target="../media/image250.png"/><Relationship Id="rId173" Type="http://schemas.openxmlformats.org/officeDocument/2006/relationships/customXml" Target="../ink/ink799.xml"/><Relationship Id="rId19" Type="http://schemas.openxmlformats.org/officeDocument/2006/relationships/customXml" Target="../ink/ink722.xml"/><Relationship Id="rId14" Type="http://schemas.openxmlformats.org/officeDocument/2006/relationships/image" Target="../media/image22.png"/><Relationship Id="rId30" Type="http://schemas.openxmlformats.org/officeDocument/2006/relationships/image" Target="../media/image30.png"/><Relationship Id="rId35" Type="http://schemas.openxmlformats.org/officeDocument/2006/relationships/customXml" Target="../ink/ink730.xml"/><Relationship Id="rId56" Type="http://schemas.openxmlformats.org/officeDocument/2006/relationships/image" Target="../media/image105.png"/><Relationship Id="rId77" Type="http://schemas.openxmlformats.org/officeDocument/2006/relationships/customXml" Target="../ink/ink751.xml"/><Relationship Id="rId100" Type="http://schemas.openxmlformats.org/officeDocument/2006/relationships/image" Target="../media/image150.png"/><Relationship Id="rId105" Type="http://schemas.openxmlformats.org/officeDocument/2006/relationships/customXml" Target="../ink/ink765.xml"/><Relationship Id="rId126" Type="http://schemas.openxmlformats.org/officeDocument/2006/relationships/image" Target="../media/image2350.png"/><Relationship Id="rId147" Type="http://schemas.openxmlformats.org/officeDocument/2006/relationships/customXml" Target="../ink/ink786.xml"/><Relationship Id="rId168" Type="http://schemas.openxmlformats.org/officeDocument/2006/relationships/image" Target="../media/image258.png"/><Relationship Id="rId8" Type="http://schemas.openxmlformats.org/officeDocument/2006/relationships/image" Target="../media/image9.png"/><Relationship Id="rId51" Type="http://schemas.openxmlformats.org/officeDocument/2006/relationships/customXml" Target="../ink/ink738.xml"/><Relationship Id="rId72" Type="http://schemas.openxmlformats.org/officeDocument/2006/relationships/image" Target="../media/image39.png"/><Relationship Id="rId93" Type="http://schemas.openxmlformats.org/officeDocument/2006/relationships/customXml" Target="../ink/ink759.xml"/><Relationship Id="rId98" Type="http://schemas.openxmlformats.org/officeDocument/2006/relationships/image" Target="../media/image149.png"/><Relationship Id="rId121" Type="http://schemas.openxmlformats.org/officeDocument/2006/relationships/customXml" Target="../ink/ink773.xml"/><Relationship Id="rId142" Type="http://schemas.openxmlformats.org/officeDocument/2006/relationships/image" Target="../media/image243.png"/><Relationship Id="rId163" Type="http://schemas.openxmlformats.org/officeDocument/2006/relationships/customXml" Target="../ink/ink794.xml"/><Relationship Id="rId3" Type="http://schemas.openxmlformats.org/officeDocument/2006/relationships/image" Target="../media/image2.png"/><Relationship Id="rId25" Type="http://schemas.openxmlformats.org/officeDocument/2006/relationships/customXml" Target="../ink/ink725.xml"/><Relationship Id="rId46" Type="http://schemas.openxmlformats.org/officeDocument/2006/relationships/image" Target="../media/image100.png"/><Relationship Id="rId67" Type="http://schemas.openxmlformats.org/officeDocument/2006/relationships/customXml" Target="../ink/ink746.xml"/><Relationship Id="rId116" Type="http://schemas.openxmlformats.org/officeDocument/2006/relationships/image" Target="../media/image158.png"/><Relationship Id="rId137" Type="http://schemas.openxmlformats.org/officeDocument/2006/relationships/customXml" Target="../ink/ink781.xml"/><Relationship Id="rId158" Type="http://schemas.openxmlformats.org/officeDocument/2006/relationships/image" Target="../media/image253.png"/><Relationship Id="rId20" Type="http://schemas.openxmlformats.org/officeDocument/2006/relationships/image" Target="../media/image25.png"/><Relationship Id="rId41" Type="http://schemas.openxmlformats.org/officeDocument/2006/relationships/customXml" Target="../ink/ink733.xml"/><Relationship Id="rId62" Type="http://schemas.openxmlformats.org/officeDocument/2006/relationships/image" Target="../media/image108.png"/><Relationship Id="rId83" Type="http://schemas.openxmlformats.org/officeDocument/2006/relationships/customXml" Target="../ink/ink754.xml"/><Relationship Id="rId88" Type="http://schemas.openxmlformats.org/officeDocument/2006/relationships/image" Target="../media/image144.png"/><Relationship Id="rId111" Type="http://schemas.openxmlformats.org/officeDocument/2006/relationships/customXml" Target="../ink/ink768.xml"/><Relationship Id="rId132" Type="http://schemas.openxmlformats.org/officeDocument/2006/relationships/image" Target="../media/image238.png"/><Relationship Id="rId153" Type="http://schemas.openxmlformats.org/officeDocument/2006/relationships/customXml" Target="../ink/ink789.xml"/><Relationship Id="rId174" Type="http://schemas.openxmlformats.org/officeDocument/2006/relationships/image" Target="../media/image261.png"/><Relationship Id="rId15" Type="http://schemas.openxmlformats.org/officeDocument/2006/relationships/customXml" Target="../ink/ink720.xml"/><Relationship Id="rId36" Type="http://schemas.openxmlformats.org/officeDocument/2006/relationships/image" Target="../media/image95.png"/><Relationship Id="rId57" Type="http://schemas.openxmlformats.org/officeDocument/2006/relationships/customXml" Target="../ink/ink741.xml"/><Relationship Id="rId106" Type="http://schemas.openxmlformats.org/officeDocument/2006/relationships/image" Target="../media/image153.png"/><Relationship Id="rId127" Type="http://schemas.openxmlformats.org/officeDocument/2006/relationships/customXml" Target="../ink/ink776.xml"/><Relationship Id="rId10" Type="http://schemas.openxmlformats.org/officeDocument/2006/relationships/image" Target="../media/image10.png"/><Relationship Id="rId31" Type="http://schemas.openxmlformats.org/officeDocument/2006/relationships/customXml" Target="../ink/ink728.xml"/><Relationship Id="rId52" Type="http://schemas.openxmlformats.org/officeDocument/2006/relationships/image" Target="../media/image103.png"/><Relationship Id="rId73" Type="http://schemas.openxmlformats.org/officeDocument/2006/relationships/customXml" Target="../ink/ink749.xml"/><Relationship Id="rId78" Type="http://schemas.openxmlformats.org/officeDocument/2006/relationships/image" Target="../media/image137.png"/><Relationship Id="rId94" Type="http://schemas.openxmlformats.org/officeDocument/2006/relationships/image" Target="../media/image147.png"/><Relationship Id="rId99" Type="http://schemas.openxmlformats.org/officeDocument/2006/relationships/customXml" Target="../ink/ink762.xml"/><Relationship Id="rId101" Type="http://schemas.openxmlformats.org/officeDocument/2006/relationships/customXml" Target="../ink/ink763.xml"/><Relationship Id="rId122" Type="http://schemas.openxmlformats.org/officeDocument/2006/relationships/image" Target="../media/image175.png"/><Relationship Id="rId143" Type="http://schemas.openxmlformats.org/officeDocument/2006/relationships/customXml" Target="../ink/ink784.xml"/><Relationship Id="rId148" Type="http://schemas.openxmlformats.org/officeDocument/2006/relationships/image" Target="../media/image246.png"/><Relationship Id="rId164" Type="http://schemas.openxmlformats.org/officeDocument/2006/relationships/image" Target="../media/image256.png"/><Relationship Id="rId169" Type="http://schemas.openxmlformats.org/officeDocument/2006/relationships/customXml" Target="../ink/ink797.xml"/><Relationship Id="rId4" Type="http://schemas.openxmlformats.org/officeDocument/2006/relationships/image" Target="../media/image3.png"/><Relationship Id="rId9" Type="http://schemas.openxmlformats.org/officeDocument/2006/relationships/customXml" Target="../ink/ink717.xml"/><Relationship Id="rId26" Type="http://schemas.openxmlformats.org/officeDocument/2006/relationships/image" Target="../media/image28.png"/><Relationship Id="rId47" Type="http://schemas.openxmlformats.org/officeDocument/2006/relationships/customXml" Target="../ink/ink736.xml"/><Relationship Id="rId68" Type="http://schemas.openxmlformats.org/officeDocument/2006/relationships/image" Target="../media/image133.png"/><Relationship Id="rId89" Type="http://schemas.openxmlformats.org/officeDocument/2006/relationships/customXml" Target="../ink/ink757.xml"/><Relationship Id="rId112" Type="http://schemas.openxmlformats.org/officeDocument/2006/relationships/image" Target="../media/image156.png"/><Relationship Id="rId133" Type="http://schemas.openxmlformats.org/officeDocument/2006/relationships/customXml" Target="../ink/ink779.xml"/><Relationship Id="rId154" Type="http://schemas.openxmlformats.org/officeDocument/2006/relationships/image" Target="../media/image251.png"/><Relationship Id="rId175" Type="http://schemas.openxmlformats.org/officeDocument/2006/relationships/customXml" Target="../ink/ink800.xml"/><Relationship Id="rId16" Type="http://schemas.openxmlformats.org/officeDocument/2006/relationships/image" Target="../media/image23.png"/><Relationship Id="rId37" Type="http://schemas.openxmlformats.org/officeDocument/2006/relationships/customXml" Target="../ink/ink731.xml"/><Relationship Id="rId58" Type="http://schemas.openxmlformats.org/officeDocument/2006/relationships/image" Target="../media/image106.png"/><Relationship Id="rId79" Type="http://schemas.openxmlformats.org/officeDocument/2006/relationships/customXml" Target="../ink/ink752.xml"/><Relationship Id="rId102" Type="http://schemas.openxmlformats.org/officeDocument/2006/relationships/image" Target="../media/image151.png"/><Relationship Id="rId123" Type="http://schemas.openxmlformats.org/officeDocument/2006/relationships/customXml" Target="../ink/ink774.xml"/><Relationship Id="rId144" Type="http://schemas.openxmlformats.org/officeDocument/2006/relationships/image" Target="../media/image244.png"/><Relationship Id="rId90" Type="http://schemas.openxmlformats.org/officeDocument/2006/relationships/image" Target="../media/image145.png"/><Relationship Id="rId165" Type="http://schemas.openxmlformats.org/officeDocument/2006/relationships/customXml" Target="../ink/ink795.xml"/><Relationship Id="rId27" Type="http://schemas.openxmlformats.org/officeDocument/2006/relationships/customXml" Target="../ink/ink726.xml"/><Relationship Id="rId48" Type="http://schemas.openxmlformats.org/officeDocument/2006/relationships/image" Target="../media/image101.png"/><Relationship Id="rId69" Type="http://schemas.openxmlformats.org/officeDocument/2006/relationships/customXml" Target="../ink/ink747.xml"/><Relationship Id="rId113" Type="http://schemas.openxmlformats.org/officeDocument/2006/relationships/customXml" Target="../ink/ink769.xml"/><Relationship Id="rId134" Type="http://schemas.openxmlformats.org/officeDocument/2006/relationships/image" Target="../media/image239.png"/><Relationship Id="rId80" Type="http://schemas.openxmlformats.org/officeDocument/2006/relationships/image" Target="../media/image138.png"/><Relationship Id="rId155" Type="http://schemas.openxmlformats.org/officeDocument/2006/relationships/customXml" Target="../ink/ink790.xml"/><Relationship Id="rId176" Type="http://schemas.openxmlformats.org/officeDocument/2006/relationships/image" Target="../media/image262.png"/><Relationship Id="rId17" Type="http://schemas.openxmlformats.org/officeDocument/2006/relationships/customXml" Target="../ink/ink721.xml"/><Relationship Id="rId38" Type="http://schemas.openxmlformats.org/officeDocument/2006/relationships/image" Target="../media/image96.png"/><Relationship Id="rId59" Type="http://schemas.openxmlformats.org/officeDocument/2006/relationships/customXml" Target="../ink/ink742.xml"/><Relationship Id="rId103" Type="http://schemas.openxmlformats.org/officeDocument/2006/relationships/customXml" Target="../ink/ink764.xml"/><Relationship Id="rId124" Type="http://schemas.openxmlformats.org/officeDocument/2006/relationships/image" Target="../media/image176.png"/><Relationship Id="rId70" Type="http://schemas.openxmlformats.org/officeDocument/2006/relationships/image" Target="../media/image134.png"/><Relationship Id="rId91" Type="http://schemas.openxmlformats.org/officeDocument/2006/relationships/customXml" Target="../ink/ink758.xml"/><Relationship Id="rId145" Type="http://schemas.openxmlformats.org/officeDocument/2006/relationships/customXml" Target="../ink/ink785.xml"/><Relationship Id="rId166" Type="http://schemas.openxmlformats.org/officeDocument/2006/relationships/image" Target="../media/image257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56.xml"/><Relationship Id="rId21" Type="http://schemas.openxmlformats.org/officeDocument/2006/relationships/customXml" Target="../ink/ink808.xml"/><Relationship Id="rId42" Type="http://schemas.openxmlformats.org/officeDocument/2006/relationships/image" Target="../media/image98.png"/><Relationship Id="rId63" Type="http://schemas.openxmlformats.org/officeDocument/2006/relationships/customXml" Target="../ink/ink829.xml"/><Relationship Id="rId84" Type="http://schemas.openxmlformats.org/officeDocument/2006/relationships/image" Target="../media/image140.png"/><Relationship Id="rId138" Type="http://schemas.openxmlformats.org/officeDocument/2006/relationships/image" Target="../media/image241.png"/><Relationship Id="rId159" Type="http://schemas.openxmlformats.org/officeDocument/2006/relationships/customXml" Target="../ink/ink877.xml"/><Relationship Id="rId170" Type="http://schemas.openxmlformats.org/officeDocument/2006/relationships/image" Target="../media/image2590.png"/><Relationship Id="rId191" Type="http://schemas.openxmlformats.org/officeDocument/2006/relationships/customXml" Target="../ink/ink893.xml"/><Relationship Id="rId205" Type="http://schemas.openxmlformats.org/officeDocument/2006/relationships/customXml" Target="../ink/ink900.xml"/><Relationship Id="rId107" Type="http://schemas.openxmlformats.org/officeDocument/2006/relationships/customXml" Target="../ink/ink851.xml"/><Relationship Id="rId11" Type="http://schemas.openxmlformats.org/officeDocument/2006/relationships/customXml" Target="../ink/ink803.xml"/><Relationship Id="rId32" Type="http://schemas.openxmlformats.org/officeDocument/2006/relationships/image" Target="../media/image93.png"/><Relationship Id="rId53" Type="http://schemas.openxmlformats.org/officeDocument/2006/relationships/customXml" Target="../ink/ink824.xml"/><Relationship Id="rId74" Type="http://schemas.openxmlformats.org/officeDocument/2006/relationships/image" Target="../media/image135.png"/><Relationship Id="rId128" Type="http://schemas.openxmlformats.org/officeDocument/2006/relationships/image" Target="../media/image236.png"/><Relationship Id="rId149" Type="http://schemas.openxmlformats.org/officeDocument/2006/relationships/customXml" Target="../ink/ink872.xml"/><Relationship Id="rId5" Type="http://schemas.openxmlformats.org/officeDocument/2006/relationships/image" Target="../media/image4.png"/><Relationship Id="rId95" Type="http://schemas.openxmlformats.org/officeDocument/2006/relationships/customXml" Target="../ink/ink845.xml"/><Relationship Id="rId160" Type="http://schemas.openxmlformats.org/officeDocument/2006/relationships/image" Target="../media/image254.png"/><Relationship Id="rId181" Type="http://schemas.openxmlformats.org/officeDocument/2006/relationships/customXml" Target="../ink/ink888.xml"/><Relationship Id="rId22" Type="http://schemas.openxmlformats.org/officeDocument/2006/relationships/image" Target="../media/image26.png"/><Relationship Id="rId43" Type="http://schemas.openxmlformats.org/officeDocument/2006/relationships/customXml" Target="../ink/ink819.xml"/><Relationship Id="rId64" Type="http://schemas.openxmlformats.org/officeDocument/2006/relationships/image" Target="../media/image131.png"/><Relationship Id="rId118" Type="http://schemas.openxmlformats.org/officeDocument/2006/relationships/image" Target="../media/image172.png"/><Relationship Id="rId139" Type="http://schemas.openxmlformats.org/officeDocument/2006/relationships/customXml" Target="../ink/ink867.xml"/><Relationship Id="rId85" Type="http://schemas.openxmlformats.org/officeDocument/2006/relationships/customXml" Target="../ink/ink840.xml"/><Relationship Id="rId150" Type="http://schemas.openxmlformats.org/officeDocument/2006/relationships/image" Target="../media/image249.png"/><Relationship Id="rId171" Type="http://schemas.openxmlformats.org/officeDocument/2006/relationships/customXml" Target="../ink/ink883.xml"/><Relationship Id="rId192" Type="http://schemas.openxmlformats.org/officeDocument/2006/relationships/image" Target="../media/image270.png"/><Relationship Id="rId206" Type="http://schemas.openxmlformats.org/officeDocument/2006/relationships/image" Target="../media/image277.png"/><Relationship Id="rId12" Type="http://schemas.openxmlformats.org/officeDocument/2006/relationships/image" Target="../media/image21.png"/><Relationship Id="rId33" Type="http://schemas.openxmlformats.org/officeDocument/2006/relationships/customXml" Target="../ink/ink814.xml"/><Relationship Id="rId108" Type="http://schemas.openxmlformats.org/officeDocument/2006/relationships/image" Target="../media/image154.png"/><Relationship Id="rId129" Type="http://schemas.openxmlformats.org/officeDocument/2006/relationships/customXml" Target="../ink/ink862.xml"/><Relationship Id="rId54" Type="http://schemas.openxmlformats.org/officeDocument/2006/relationships/image" Target="../media/image104.png"/><Relationship Id="rId75" Type="http://schemas.openxmlformats.org/officeDocument/2006/relationships/customXml" Target="../ink/ink835.xml"/><Relationship Id="rId96" Type="http://schemas.openxmlformats.org/officeDocument/2006/relationships/image" Target="../media/image148.png"/><Relationship Id="rId140" Type="http://schemas.openxmlformats.org/officeDocument/2006/relationships/image" Target="../media/image242.png"/><Relationship Id="rId161" Type="http://schemas.openxmlformats.org/officeDocument/2006/relationships/customXml" Target="../ink/ink878.xml"/><Relationship Id="rId182" Type="http://schemas.openxmlformats.org/officeDocument/2006/relationships/image" Target="../media/image265.png"/><Relationship Id="rId6" Type="http://schemas.openxmlformats.org/officeDocument/2006/relationships/image" Target="../media/image5.png"/><Relationship Id="rId23" Type="http://schemas.openxmlformats.org/officeDocument/2006/relationships/customXml" Target="../ink/ink809.xml"/><Relationship Id="rId119" Type="http://schemas.openxmlformats.org/officeDocument/2006/relationships/customXml" Target="../ink/ink857.xml"/><Relationship Id="rId44" Type="http://schemas.openxmlformats.org/officeDocument/2006/relationships/image" Target="../media/image99.png"/><Relationship Id="rId65" Type="http://schemas.openxmlformats.org/officeDocument/2006/relationships/customXml" Target="../ink/ink830.xml"/><Relationship Id="rId86" Type="http://schemas.openxmlformats.org/officeDocument/2006/relationships/image" Target="../media/image1430.png"/><Relationship Id="rId130" Type="http://schemas.openxmlformats.org/officeDocument/2006/relationships/image" Target="../media/image237.png"/><Relationship Id="rId151" Type="http://schemas.openxmlformats.org/officeDocument/2006/relationships/customXml" Target="../ink/ink873.xml"/><Relationship Id="rId172" Type="http://schemas.openxmlformats.org/officeDocument/2006/relationships/image" Target="../media/image260.png"/><Relationship Id="rId193" Type="http://schemas.openxmlformats.org/officeDocument/2006/relationships/customXml" Target="../ink/ink894.xml"/><Relationship Id="rId207" Type="http://schemas.openxmlformats.org/officeDocument/2006/relationships/customXml" Target="../ink/ink901.xml"/><Relationship Id="rId13" Type="http://schemas.openxmlformats.org/officeDocument/2006/relationships/customXml" Target="../ink/ink804.xml"/><Relationship Id="rId109" Type="http://schemas.openxmlformats.org/officeDocument/2006/relationships/customXml" Target="../ink/ink852.xml"/><Relationship Id="rId34" Type="http://schemas.openxmlformats.org/officeDocument/2006/relationships/image" Target="../media/image94.png"/><Relationship Id="rId55" Type="http://schemas.openxmlformats.org/officeDocument/2006/relationships/customXml" Target="../ink/ink825.xml"/><Relationship Id="rId76" Type="http://schemas.openxmlformats.org/officeDocument/2006/relationships/image" Target="../media/image136.png"/><Relationship Id="rId97" Type="http://schemas.openxmlformats.org/officeDocument/2006/relationships/customXml" Target="../ink/ink846.xml"/><Relationship Id="rId120" Type="http://schemas.openxmlformats.org/officeDocument/2006/relationships/image" Target="../media/image173.png"/><Relationship Id="rId141" Type="http://schemas.openxmlformats.org/officeDocument/2006/relationships/customXml" Target="../ink/ink868.xml"/><Relationship Id="rId7" Type="http://schemas.openxmlformats.org/officeDocument/2006/relationships/customXml" Target="../ink/ink801.xml"/><Relationship Id="rId162" Type="http://schemas.openxmlformats.org/officeDocument/2006/relationships/image" Target="../media/image255.png"/><Relationship Id="rId183" Type="http://schemas.openxmlformats.org/officeDocument/2006/relationships/customXml" Target="../ink/ink889.xml"/><Relationship Id="rId24" Type="http://schemas.openxmlformats.org/officeDocument/2006/relationships/image" Target="../media/image27.png"/><Relationship Id="rId45" Type="http://schemas.openxmlformats.org/officeDocument/2006/relationships/customXml" Target="../ink/ink820.xml"/><Relationship Id="rId66" Type="http://schemas.openxmlformats.org/officeDocument/2006/relationships/image" Target="../media/image132.png"/><Relationship Id="rId87" Type="http://schemas.openxmlformats.org/officeDocument/2006/relationships/customXml" Target="../ink/ink841.xml"/><Relationship Id="rId110" Type="http://schemas.openxmlformats.org/officeDocument/2006/relationships/image" Target="../media/image155.png"/><Relationship Id="rId131" Type="http://schemas.openxmlformats.org/officeDocument/2006/relationships/customXml" Target="../ink/ink863.xml"/><Relationship Id="rId152" Type="http://schemas.openxmlformats.org/officeDocument/2006/relationships/image" Target="../media/image250.png"/><Relationship Id="rId173" Type="http://schemas.openxmlformats.org/officeDocument/2006/relationships/customXml" Target="../ink/ink884.xml"/><Relationship Id="rId194" Type="http://schemas.openxmlformats.org/officeDocument/2006/relationships/image" Target="../media/image271.png"/><Relationship Id="rId208" Type="http://schemas.openxmlformats.org/officeDocument/2006/relationships/image" Target="../media/image278.png"/><Relationship Id="rId19" Type="http://schemas.openxmlformats.org/officeDocument/2006/relationships/customXml" Target="../ink/ink807.xml"/><Relationship Id="rId14" Type="http://schemas.openxmlformats.org/officeDocument/2006/relationships/image" Target="../media/image22.png"/><Relationship Id="rId30" Type="http://schemas.openxmlformats.org/officeDocument/2006/relationships/image" Target="../media/image30.png"/><Relationship Id="rId35" Type="http://schemas.openxmlformats.org/officeDocument/2006/relationships/customXml" Target="../ink/ink815.xml"/><Relationship Id="rId56" Type="http://schemas.openxmlformats.org/officeDocument/2006/relationships/image" Target="../media/image105.png"/><Relationship Id="rId77" Type="http://schemas.openxmlformats.org/officeDocument/2006/relationships/customXml" Target="../ink/ink836.xml"/><Relationship Id="rId100" Type="http://schemas.openxmlformats.org/officeDocument/2006/relationships/image" Target="../media/image150.png"/><Relationship Id="rId105" Type="http://schemas.openxmlformats.org/officeDocument/2006/relationships/customXml" Target="../ink/ink850.xml"/><Relationship Id="rId126" Type="http://schemas.openxmlformats.org/officeDocument/2006/relationships/image" Target="../media/image2350.png"/><Relationship Id="rId147" Type="http://schemas.openxmlformats.org/officeDocument/2006/relationships/customXml" Target="../ink/ink871.xml"/><Relationship Id="rId168" Type="http://schemas.openxmlformats.org/officeDocument/2006/relationships/image" Target="../media/image258.png"/><Relationship Id="rId8" Type="http://schemas.openxmlformats.org/officeDocument/2006/relationships/image" Target="../media/image9.png"/><Relationship Id="rId51" Type="http://schemas.openxmlformats.org/officeDocument/2006/relationships/customXml" Target="../ink/ink823.xml"/><Relationship Id="rId72" Type="http://schemas.openxmlformats.org/officeDocument/2006/relationships/image" Target="../media/image39.png"/><Relationship Id="rId93" Type="http://schemas.openxmlformats.org/officeDocument/2006/relationships/customXml" Target="../ink/ink844.xml"/><Relationship Id="rId98" Type="http://schemas.openxmlformats.org/officeDocument/2006/relationships/image" Target="../media/image149.png"/><Relationship Id="rId121" Type="http://schemas.openxmlformats.org/officeDocument/2006/relationships/customXml" Target="../ink/ink858.xml"/><Relationship Id="rId142" Type="http://schemas.openxmlformats.org/officeDocument/2006/relationships/image" Target="../media/image243.png"/><Relationship Id="rId163" Type="http://schemas.openxmlformats.org/officeDocument/2006/relationships/customXml" Target="../ink/ink879.xml"/><Relationship Id="rId184" Type="http://schemas.openxmlformats.org/officeDocument/2006/relationships/image" Target="../media/image266.png"/><Relationship Id="rId189" Type="http://schemas.openxmlformats.org/officeDocument/2006/relationships/customXml" Target="../ink/ink892.xml"/><Relationship Id="rId3" Type="http://schemas.openxmlformats.org/officeDocument/2006/relationships/image" Target="../media/image2.png"/><Relationship Id="rId214" Type="http://schemas.openxmlformats.org/officeDocument/2006/relationships/image" Target="../media/image281.png"/><Relationship Id="rId25" Type="http://schemas.openxmlformats.org/officeDocument/2006/relationships/customXml" Target="../ink/ink810.xml"/><Relationship Id="rId46" Type="http://schemas.openxmlformats.org/officeDocument/2006/relationships/image" Target="../media/image100.png"/><Relationship Id="rId67" Type="http://schemas.openxmlformats.org/officeDocument/2006/relationships/customXml" Target="../ink/ink831.xml"/><Relationship Id="rId116" Type="http://schemas.openxmlformats.org/officeDocument/2006/relationships/image" Target="../media/image158.png"/><Relationship Id="rId137" Type="http://schemas.openxmlformats.org/officeDocument/2006/relationships/customXml" Target="../ink/ink866.xml"/><Relationship Id="rId158" Type="http://schemas.openxmlformats.org/officeDocument/2006/relationships/image" Target="../media/image253.png"/><Relationship Id="rId20" Type="http://schemas.openxmlformats.org/officeDocument/2006/relationships/image" Target="../media/image25.png"/><Relationship Id="rId41" Type="http://schemas.openxmlformats.org/officeDocument/2006/relationships/customXml" Target="../ink/ink818.xml"/><Relationship Id="rId62" Type="http://schemas.openxmlformats.org/officeDocument/2006/relationships/image" Target="../media/image108.png"/><Relationship Id="rId83" Type="http://schemas.openxmlformats.org/officeDocument/2006/relationships/customXml" Target="../ink/ink839.xml"/><Relationship Id="rId88" Type="http://schemas.openxmlformats.org/officeDocument/2006/relationships/image" Target="../media/image144.png"/><Relationship Id="rId111" Type="http://schemas.openxmlformats.org/officeDocument/2006/relationships/customXml" Target="../ink/ink853.xml"/><Relationship Id="rId132" Type="http://schemas.openxmlformats.org/officeDocument/2006/relationships/image" Target="../media/image238.png"/><Relationship Id="rId153" Type="http://schemas.openxmlformats.org/officeDocument/2006/relationships/customXml" Target="../ink/ink874.xml"/><Relationship Id="rId174" Type="http://schemas.openxmlformats.org/officeDocument/2006/relationships/image" Target="../media/image261.png"/><Relationship Id="rId179" Type="http://schemas.openxmlformats.org/officeDocument/2006/relationships/customXml" Target="../ink/ink887.xml"/><Relationship Id="rId195" Type="http://schemas.openxmlformats.org/officeDocument/2006/relationships/customXml" Target="../ink/ink895.xml"/><Relationship Id="rId209" Type="http://schemas.openxmlformats.org/officeDocument/2006/relationships/customXml" Target="../ink/ink902.xml"/><Relationship Id="rId190" Type="http://schemas.openxmlformats.org/officeDocument/2006/relationships/image" Target="../media/image269.png"/><Relationship Id="rId204" Type="http://schemas.openxmlformats.org/officeDocument/2006/relationships/image" Target="../media/image276.png"/><Relationship Id="rId15" Type="http://schemas.openxmlformats.org/officeDocument/2006/relationships/customXml" Target="../ink/ink805.xml"/><Relationship Id="rId36" Type="http://schemas.openxmlformats.org/officeDocument/2006/relationships/image" Target="../media/image95.png"/><Relationship Id="rId57" Type="http://schemas.openxmlformats.org/officeDocument/2006/relationships/customXml" Target="../ink/ink826.xml"/><Relationship Id="rId106" Type="http://schemas.openxmlformats.org/officeDocument/2006/relationships/image" Target="../media/image153.png"/><Relationship Id="rId127" Type="http://schemas.openxmlformats.org/officeDocument/2006/relationships/customXml" Target="../ink/ink861.xml"/><Relationship Id="rId10" Type="http://schemas.openxmlformats.org/officeDocument/2006/relationships/image" Target="../media/image10.png"/><Relationship Id="rId31" Type="http://schemas.openxmlformats.org/officeDocument/2006/relationships/customXml" Target="../ink/ink813.xml"/><Relationship Id="rId52" Type="http://schemas.openxmlformats.org/officeDocument/2006/relationships/image" Target="../media/image103.png"/><Relationship Id="rId73" Type="http://schemas.openxmlformats.org/officeDocument/2006/relationships/customXml" Target="../ink/ink834.xml"/><Relationship Id="rId78" Type="http://schemas.openxmlformats.org/officeDocument/2006/relationships/image" Target="../media/image137.png"/><Relationship Id="rId94" Type="http://schemas.openxmlformats.org/officeDocument/2006/relationships/image" Target="../media/image147.png"/><Relationship Id="rId99" Type="http://schemas.openxmlformats.org/officeDocument/2006/relationships/customXml" Target="../ink/ink847.xml"/><Relationship Id="rId101" Type="http://schemas.openxmlformats.org/officeDocument/2006/relationships/customXml" Target="../ink/ink848.xml"/><Relationship Id="rId122" Type="http://schemas.openxmlformats.org/officeDocument/2006/relationships/image" Target="../media/image175.png"/><Relationship Id="rId143" Type="http://schemas.openxmlformats.org/officeDocument/2006/relationships/customXml" Target="../ink/ink869.xml"/><Relationship Id="rId148" Type="http://schemas.openxmlformats.org/officeDocument/2006/relationships/image" Target="../media/image246.png"/><Relationship Id="rId164" Type="http://schemas.openxmlformats.org/officeDocument/2006/relationships/image" Target="../media/image256.png"/><Relationship Id="rId169" Type="http://schemas.openxmlformats.org/officeDocument/2006/relationships/customXml" Target="../ink/ink882.xml"/><Relationship Id="rId185" Type="http://schemas.openxmlformats.org/officeDocument/2006/relationships/customXml" Target="../ink/ink890.xml"/><Relationship Id="rId4" Type="http://schemas.openxmlformats.org/officeDocument/2006/relationships/image" Target="../media/image3.png"/><Relationship Id="rId9" Type="http://schemas.openxmlformats.org/officeDocument/2006/relationships/customXml" Target="../ink/ink802.xml"/><Relationship Id="rId180" Type="http://schemas.openxmlformats.org/officeDocument/2006/relationships/image" Target="../media/image264.png"/><Relationship Id="rId210" Type="http://schemas.openxmlformats.org/officeDocument/2006/relationships/image" Target="../media/image279.png"/><Relationship Id="rId26" Type="http://schemas.openxmlformats.org/officeDocument/2006/relationships/image" Target="../media/image28.png"/><Relationship Id="rId47" Type="http://schemas.openxmlformats.org/officeDocument/2006/relationships/customXml" Target="../ink/ink821.xml"/><Relationship Id="rId68" Type="http://schemas.openxmlformats.org/officeDocument/2006/relationships/image" Target="../media/image133.png"/><Relationship Id="rId89" Type="http://schemas.openxmlformats.org/officeDocument/2006/relationships/customXml" Target="../ink/ink842.xml"/><Relationship Id="rId112" Type="http://schemas.openxmlformats.org/officeDocument/2006/relationships/image" Target="../media/image156.png"/><Relationship Id="rId133" Type="http://schemas.openxmlformats.org/officeDocument/2006/relationships/customXml" Target="../ink/ink864.xml"/><Relationship Id="rId154" Type="http://schemas.openxmlformats.org/officeDocument/2006/relationships/image" Target="../media/image251.png"/><Relationship Id="rId175" Type="http://schemas.openxmlformats.org/officeDocument/2006/relationships/customXml" Target="../ink/ink885.xml"/><Relationship Id="rId196" Type="http://schemas.openxmlformats.org/officeDocument/2006/relationships/image" Target="../media/image272.png"/><Relationship Id="rId200" Type="http://schemas.openxmlformats.org/officeDocument/2006/relationships/image" Target="../media/image274.png"/><Relationship Id="rId16" Type="http://schemas.openxmlformats.org/officeDocument/2006/relationships/image" Target="../media/image23.png"/><Relationship Id="rId37" Type="http://schemas.openxmlformats.org/officeDocument/2006/relationships/customXml" Target="../ink/ink816.xml"/><Relationship Id="rId58" Type="http://schemas.openxmlformats.org/officeDocument/2006/relationships/image" Target="../media/image106.png"/><Relationship Id="rId79" Type="http://schemas.openxmlformats.org/officeDocument/2006/relationships/customXml" Target="../ink/ink837.xml"/><Relationship Id="rId102" Type="http://schemas.openxmlformats.org/officeDocument/2006/relationships/image" Target="../media/image151.png"/><Relationship Id="rId123" Type="http://schemas.openxmlformats.org/officeDocument/2006/relationships/customXml" Target="../ink/ink859.xml"/><Relationship Id="rId144" Type="http://schemas.openxmlformats.org/officeDocument/2006/relationships/image" Target="../media/image244.png"/><Relationship Id="rId90" Type="http://schemas.openxmlformats.org/officeDocument/2006/relationships/image" Target="../media/image145.png"/><Relationship Id="rId165" Type="http://schemas.openxmlformats.org/officeDocument/2006/relationships/customXml" Target="../ink/ink880.xml"/><Relationship Id="rId186" Type="http://schemas.openxmlformats.org/officeDocument/2006/relationships/image" Target="../media/image267.png"/><Relationship Id="rId211" Type="http://schemas.openxmlformats.org/officeDocument/2006/relationships/customXml" Target="../ink/ink903.xml"/><Relationship Id="rId27" Type="http://schemas.openxmlformats.org/officeDocument/2006/relationships/customXml" Target="../ink/ink811.xml"/><Relationship Id="rId48" Type="http://schemas.openxmlformats.org/officeDocument/2006/relationships/image" Target="../media/image101.png"/><Relationship Id="rId69" Type="http://schemas.openxmlformats.org/officeDocument/2006/relationships/customXml" Target="../ink/ink832.xml"/><Relationship Id="rId113" Type="http://schemas.openxmlformats.org/officeDocument/2006/relationships/customXml" Target="../ink/ink854.xml"/><Relationship Id="rId134" Type="http://schemas.openxmlformats.org/officeDocument/2006/relationships/image" Target="../media/image239.png"/><Relationship Id="rId80" Type="http://schemas.openxmlformats.org/officeDocument/2006/relationships/image" Target="../media/image138.png"/><Relationship Id="rId155" Type="http://schemas.openxmlformats.org/officeDocument/2006/relationships/customXml" Target="../ink/ink875.xml"/><Relationship Id="rId176" Type="http://schemas.openxmlformats.org/officeDocument/2006/relationships/image" Target="../media/image262.png"/><Relationship Id="rId197" Type="http://schemas.openxmlformats.org/officeDocument/2006/relationships/customXml" Target="../ink/ink896.xml"/><Relationship Id="rId201" Type="http://schemas.openxmlformats.org/officeDocument/2006/relationships/customXml" Target="../ink/ink898.xml"/><Relationship Id="rId17" Type="http://schemas.openxmlformats.org/officeDocument/2006/relationships/customXml" Target="../ink/ink806.xml"/><Relationship Id="rId38" Type="http://schemas.openxmlformats.org/officeDocument/2006/relationships/image" Target="../media/image96.png"/><Relationship Id="rId59" Type="http://schemas.openxmlformats.org/officeDocument/2006/relationships/customXml" Target="../ink/ink827.xml"/><Relationship Id="rId103" Type="http://schemas.openxmlformats.org/officeDocument/2006/relationships/customXml" Target="../ink/ink849.xml"/><Relationship Id="rId124" Type="http://schemas.openxmlformats.org/officeDocument/2006/relationships/image" Target="../media/image176.png"/><Relationship Id="rId70" Type="http://schemas.openxmlformats.org/officeDocument/2006/relationships/image" Target="../media/image134.png"/><Relationship Id="rId91" Type="http://schemas.openxmlformats.org/officeDocument/2006/relationships/customXml" Target="../ink/ink843.xml"/><Relationship Id="rId145" Type="http://schemas.openxmlformats.org/officeDocument/2006/relationships/customXml" Target="../ink/ink870.xml"/><Relationship Id="rId166" Type="http://schemas.openxmlformats.org/officeDocument/2006/relationships/image" Target="../media/image257.png"/><Relationship Id="rId187" Type="http://schemas.openxmlformats.org/officeDocument/2006/relationships/customXml" Target="../ink/ink89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80.png"/><Relationship Id="rId28" Type="http://schemas.openxmlformats.org/officeDocument/2006/relationships/image" Target="../media/image29.png"/><Relationship Id="rId49" Type="http://schemas.openxmlformats.org/officeDocument/2006/relationships/customXml" Target="../ink/ink822.xml"/><Relationship Id="rId114" Type="http://schemas.openxmlformats.org/officeDocument/2006/relationships/image" Target="../media/image157.png"/><Relationship Id="rId60" Type="http://schemas.openxmlformats.org/officeDocument/2006/relationships/image" Target="../media/image107.png"/><Relationship Id="rId81" Type="http://schemas.openxmlformats.org/officeDocument/2006/relationships/customXml" Target="../ink/ink838.xml"/><Relationship Id="rId135" Type="http://schemas.openxmlformats.org/officeDocument/2006/relationships/customXml" Target="../ink/ink865.xml"/><Relationship Id="rId156" Type="http://schemas.openxmlformats.org/officeDocument/2006/relationships/image" Target="../media/image252.png"/><Relationship Id="rId177" Type="http://schemas.openxmlformats.org/officeDocument/2006/relationships/customXml" Target="../ink/ink886.xml"/><Relationship Id="rId198" Type="http://schemas.openxmlformats.org/officeDocument/2006/relationships/image" Target="../media/image273.png"/><Relationship Id="rId202" Type="http://schemas.openxmlformats.org/officeDocument/2006/relationships/image" Target="../media/image275.png"/><Relationship Id="rId18" Type="http://schemas.openxmlformats.org/officeDocument/2006/relationships/image" Target="../media/image24.png"/><Relationship Id="rId39" Type="http://schemas.openxmlformats.org/officeDocument/2006/relationships/customXml" Target="../ink/ink817.xml"/><Relationship Id="rId50" Type="http://schemas.openxmlformats.org/officeDocument/2006/relationships/image" Target="../media/image102.png"/><Relationship Id="rId104" Type="http://schemas.openxmlformats.org/officeDocument/2006/relationships/image" Target="../media/image152.png"/><Relationship Id="rId125" Type="http://schemas.openxmlformats.org/officeDocument/2006/relationships/customXml" Target="../ink/ink860.xml"/><Relationship Id="rId146" Type="http://schemas.openxmlformats.org/officeDocument/2006/relationships/image" Target="../media/image245.png"/><Relationship Id="rId167" Type="http://schemas.openxmlformats.org/officeDocument/2006/relationships/customXml" Target="../ink/ink881.xml"/><Relationship Id="rId188" Type="http://schemas.openxmlformats.org/officeDocument/2006/relationships/image" Target="../media/image268.png"/><Relationship Id="rId71" Type="http://schemas.openxmlformats.org/officeDocument/2006/relationships/customXml" Target="../ink/ink833.xml"/><Relationship Id="rId92" Type="http://schemas.openxmlformats.org/officeDocument/2006/relationships/image" Target="../media/image146.png"/><Relationship Id="rId213" Type="http://schemas.openxmlformats.org/officeDocument/2006/relationships/customXml" Target="../ink/ink904.xml"/><Relationship Id="rId2" Type="http://schemas.openxmlformats.org/officeDocument/2006/relationships/image" Target="../media/image1.png"/><Relationship Id="rId29" Type="http://schemas.openxmlformats.org/officeDocument/2006/relationships/customXml" Target="../ink/ink812.xml"/><Relationship Id="rId40" Type="http://schemas.openxmlformats.org/officeDocument/2006/relationships/image" Target="../media/image97.png"/><Relationship Id="rId115" Type="http://schemas.openxmlformats.org/officeDocument/2006/relationships/customXml" Target="../ink/ink855.xml"/><Relationship Id="rId136" Type="http://schemas.openxmlformats.org/officeDocument/2006/relationships/image" Target="../media/image240.png"/><Relationship Id="rId157" Type="http://schemas.openxmlformats.org/officeDocument/2006/relationships/customXml" Target="../ink/ink876.xml"/><Relationship Id="rId178" Type="http://schemas.openxmlformats.org/officeDocument/2006/relationships/image" Target="../media/image263.png"/><Relationship Id="rId61" Type="http://schemas.openxmlformats.org/officeDocument/2006/relationships/customXml" Target="../ink/ink828.xml"/><Relationship Id="rId82" Type="http://schemas.openxmlformats.org/officeDocument/2006/relationships/image" Target="../media/image139.png"/><Relationship Id="rId199" Type="http://schemas.openxmlformats.org/officeDocument/2006/relationships/customXml" Target="../ink/ink897.xml"/><Relationship Id="rId203" Type="http://schemas.openxmlformats.org/officeDocument/2006/relationships/customXml" Target="../ink/ink899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60.xml"/><Relationship Id="rId21" Type="http://schemas.openxmlformats.org/officeDocument/2006/relationships/customXml" Target="../ink/ink912.xml"/><Relationship Id="rId42" Type="http://schemas.openxmlformats.org/officeDocument/2006/relationships/image" Target="../media/image100.png"/><Relationship Id="rId63" Type="http://schemas.openxmlformats.org/officeDocument/2006/relationships/customXml" Target="../ink/ink933.xml"/><Relationship Id="rId84" Type="http://schemas.openxmlformats.org/officeDocument/2006/relationships/image" Target="../media/image149.png"/><Relationship Id="rId138" Type="http://schemas.openxmlformats.org/officeDocument/2006/relationships/image" Target="../media/image274.png"/><Relationship Id="rId107" Type="http://schemas.openxmlformats.org/officeDocument/2006/relationships/customXml" Target="../ink/ink955.xml"/><Relationship Id="rId11" Type="http://schemas.openxmlformats.org/officeDocument/2006/relationships/customXml" Target="../ink/ink907.xml"/><Relationship Id="rId32" Type="http://schemas.openxmlformats.org/officeDocument/2006/relationships/image" Target="../media/image95.png"/><Relationship Id="rId53" Type="http://schemas.openxmlformats.org/officeDocument/2006/relationships/customXml" Target="../ink/ink928.xml"/><Relationship Id="rId74" Type="http://schemas.openxmlformats.org/officeDocument/2006/relationships/image" Target="../media/image144.png"/><Relationship Id="rId128" Type="http://schemas.openxmlformats.org/officeDocument/2006/relationships/image" Target="../media/image269.png"/><Relationship Id="rId149" Type="http://schemas.openxmlformats.org/officeDocument/2006/relationships/customXml" Target="../ink/ink976.xml"/><Relationship Id="rId5" Type="http://schemas.openxmlformats.org/officeDocument/2006/relationships/image" Target="../media/image4.png"/><Relationship Id="rId95" Type="http://schemas.openxmlformats.org/officeDocument/2006/relationships/customXml" Target="../ink/ink949.xml"/><Relationship Id="rId22" Type="http://schemas.openxmlformats.org/officeDocument/2006/relationships/image" Target="../media/image28.png"/><Relationship Id="rId27" Type="http://schemas.openxmlformats.org/officeDocument/2006/relationships/customXml" Target="../ink/ink915.xml"/><Relationship Id="rId43" Type="http://schemas.openxmlformats.org/officeDocument/2006/relationships/customXml" Target="../ink/ink923.xml"/><Relationship Id="rId48" Type="http://schemas.openxmlformats.org/officeDocument/2006/relationships/image" Target="../media/image103.png"/><Relationship Id="rId64" Type="http://schemas.openxmlformats.org/officeDocument/2006/relationships/image" Target="../media/image134.png"/><Relationship Id="rId69" Type="http://schemas.openxmlformats.org/officeDocument/2006/relationships/customXml" Target="../ink/ink936.xml"/><Relationship Id="rId113" Type="http://schemas.openxmlformats.org/officeDocument/2006/relationships/customXml" Target="../ink/ink958.xml"/><Relationship Id="rId118" Type="http://schemas.openxmlformats.org/officeDocument/2006/relationships/image" Target="../media/image264.png"/><Relationship Id="rId134" Type="http://schemas.openxmlformats.org/officeDocument/2006/relationships/image" Target="../media/image272.png"/><Relationship Id="rId139" Type="http://schemas.openxmlformats.org/officeDocument/2006/relationships/customXml" Target="../ink/ink971.xml"/><Relationship Id="rId80" Type="http://schemas.openxmlformats.org/officeDocument/2006/relationships/image" Target="../media/image147.png"/><Relationship Id="rId85" Type="http://schemas.openxmlformats.org/officeDocument/2006/relationships/customXml" Target="../ink/ink944.xml"/><Relationship Id="rId150" Type="http://schemas.openxmlformats.org/officeDocument/2006/relationships/image" Target="../media/image280.png"/><Relationship Id="rId12" Type="http://schemas.openxmlformats.org/officeDocument/2006/relationships/image" Target="../media/image23.png"/><Relationship Id="rId17" Type="http://schemas.openxmlformats.org/officeDocument/2006/relationships/customXml" Target="../ink/ink910.xml"/><Relationship Id="rId33" Type="http://schemas.openxmlformats.org/officeDocument/2006/relationships/customXml" Target="../ink/ink918.xml"/><Relationship Id="rId38" Type="http://schemas.openxmlformats.org/officeDocument/2006/relationships/image" Target="../media/image98.png"/><Relationship Id="rId59" Type="http://schemas.openxmlformats.org/officeDocument/2006/relationships/customXml" Target="../ink/ink931.xml"/><Relationship Id="rId103" Type="http://schemas.openxmlformats.org/officeDocument/2006/relationships/customXml" Target="../ink/ink953.xml"/><Relationship Id="rId108" Type="http://schemas.openxmlformats.org/officeDocument/2006/relationships/image" Target="../media/image249.png"/><Relationship Id="rId124" Type="http://schemas.openxmlformats.org/officeDocument/2006/relationships/image" Target="../media/image267.png"/><Relationship Id="rId129" Type="http://schemas.openxmlformats.org/officeDocument/2006/relationships/customXml" Target="../ink/ink966.xml"/><Relationship Id="rId54" Type="http://schemas.openxmlformats.org/officeDocument/2006/relationships/image" Target="../media/image106.png"/><Relationship Id="rId70" Type="http://schemas.openxmlformats.org/officeDocument/2006/relationships/image" Target="../media/image140.png"/><Relationship Id="rId75" Type="http://schemas.openxmlformats.org/officeDocument/2006/relationships/customXml" Target="../ink/ink939.xml"/><Relationship Id="rId91" Type="http://schemas.openxmlformats.org/officeDocument/2006/relationships/customXml" Target="../ink/ink947.xml"/><Relationship Id="rId96" Type="http://schemas.openxmlformats.org/officeDocument/2006/relationships/image" Target="../media/image155.png"/><Relationship Id="rId140" Type="http://schemas.openxmlformats.org/officeDocument/2006/relationships/image" Target="../media/image275.png"/><Relationship Id="rId145" Type="http://schemas.openxmlformats.org/officeDocument/2006/relationships/customXml" Target="../ink/ink97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23" Type="http://schemas.openxmlformats.org/officeDocument/2006/relationships/customXml" Target="../ink/ink913.xml"/><Relationship Id="rId28" Type="http://schemas.openxmlformats.org/officeDocument/2006/relationships/image" Target="../media/image93.png"/><Relationship Id="rId49" Type="http://schemas.openxmlformats.org/officeDocument/2006/relationships/customXml" Target="../ink/ink926.xml"/><Relationship Id="rId114" Type="http://schemas.openxmlformats.org/officeDocument/2006/relationships/image" Target="../media/image261.png"/><Relationship Id="rId119" Type="http://schemas.openxmlformats.org/officeDocument/2006/relationships/customXml" Target="../ink/ink961.xml"/><Relationship Id="rId44" Type="http://schemas.openxmlformats.org/officeDocument/2006/relationships/image" Target="../media/image101.png"/><Relationship Id="rId60" Type="http://schemas.openxmlformats.org/officeDocument/2006/relationships/image" Target="../media/image132.png"/><Relationship Id="rId65" Type="http://schemas.openxmlformats.org/officeDocument/2006/relationships/customXml" Target="../ink/ink934.xml"/><Relationship Id="rId81" Type="http://schemas.openxmlformats.org/officeDocument/2006/relationships/customXml" Target="../ink/ink942.xml"/><Relationship Id="rId86" Type="http://schemas.openxmlformats.org/officeDocument/2006/relationships/image" Target="../media/image150.png"/><Relationship Id="rId130" Type="http://schemas.openxmlformats.org/officeDocument/2006/relationships/image" Target="../media/image270.png"/><Relationship Id="rId135" Type="http://schemas.openxmlformats.org/officeDocument/2006/relationships/customXml" Target="../ink/ink969.xml"/><Relationship Id="rId151" Type="http://schemas.openxmlformats.org/officeDocument/2006/relationships/customXml" Target="../ink/ink977.xml"/><Relationship Id="rId13" Type="http://schemas.openxmlformats.org/officeDocument/2006/relationships/customXml" Target="../ink/ink908.xml"/><Relationship Id="rId18" Type="http://schemas.openxmlformats.org/officeDocument/2006/relationships/image" Target="../media/image26.png"/><Relationship Id="rId39" Type="http://schemas.openxmlformats.org/officeDocument/2006/relationships/customXml" Target="../ink/ink921.xml"/><Relationship Id="rId109" Type="http://schemas.openxmlformats.org/officeDocument/2006/relationships/customXml" Target="../ink/ink956.xml"/><Relationship Id="rId34" Type="http://schemas.openxmlformats.org/officeDocument/2006/relationships/image" Target="../media/image96.png"/><Relationship Id="rId50" Type="http://schemas.openxmlformats.org/officeDocument/2006/relationships/image" Target="../media/image104.png"/><Relationship Id="rId55" Type="http://schemas.openxmlformats.org/officeDocument/2006/relationships/customXml" Target="../ink/ink929.xml"/><Relationship Id="rId76" Type="http://schemas.openxmlformats.org/officeDocument/2006/relationships/image" Target="../media/image145.png"/><Relationship Id="rId97" Type="http://schemas.openxmlformats.org/officeDocument/2006/relationships/customXml" Target="../ink/ink950.xml"/><Relationship Id="rId104" Type="http://schemas.openxmlformats.org/officeDocument/2006/relationships/image" Target="../media/image2350.png"/><Relationship Id="rId120" Type="http://schemas.openxmlformats.org/officeDocument/2006/relationships/image" Target="../media/image265.png"/><Relationship Id="rId125" Type="http://schemas.openxmlformats.org/officeDocument/2006/relationships/customXml" Target="../ink/ink964.xml"/><Relationship Id="rId141" Type="http://schemas.openxmlformats.org/officeDocument/2006/relationships/customXml" Target="../ink/ink972.xml"/><Relationship Id="rId146" Type="http://schemas.openxmlformats.org/officeDocument/2006/relationships/image" Target="../media/image278.png"/><Relationship Id="rId7" Type="http://schemas.openxmlformats.org/officeDocument/2006/relationships/customXml" Target="../ink/ink905.xml"/><Relationship Id="rId71" Type="http://schemas.openxmlformats.org/officeDocument/2006/relationships/customXml" Target="../ink/ink937.xml"/><Relationship Id="rId92" Type="http://schemas.openxmlformats.org/officeDocument/2006/relationships/image" Target="../media/image153.png"/><Relationship Id="rId2" Type="http://schemas.openxmlformats.org/officeDocument/2006/relationships/image" Target="../media/image1.png"/><Relationship Id="rId29" Type="http://schemas.openxmlformats.org/officeDocument/2006/relationships/customXml" Target="../ink/ink916.xml"/><Relationship Id="rId24" Type="http://schemas.openxmlformats.org/officeDocument/2006/relationships/image" Target="../media/image29.png"/><Relationship Id="rId40" Type="http://schemas.openxmlformats.org/officeDocument/2006/relationships/image" Target="../media/image99.png"/><Relationship Id="rId45" Type="http://schemas.openxmlformats.org/officeDocument/2006/relationships/customXml" Target="../ink/ink924.xml"/><Relationship Id="rId66" Type="http://schemas.openxmlformats.org/officeDocument/2006/relationships/image" Target="../media/image137.png"/><Relationship Id="rId87" Type="http://schemas.openxmlformats.org/officeDocument/2006/relationships/customXml" Target="../ink/ink945.xml"/><Relationship Id="rId110" Type="http://schemas.openxmlformats.org/officeDocument/2006/relationships/image" Target="../media/image2590.png"/><Relationship Id="rId115" Type="http://schemas.openxmlformats.org/officeDocument/2006/relationships/customXml" Target="../ink/ink959.xml"/><Relationship Id="rId131" Type="http://schemas.openxmlformats.org/officeDocument/2006/relationships/customXml" Target="../ink/ink967.xml"/><Relationship Id="rId136" Type="http://schemas.openxmlformats.org/officeDocument/2006/relationships/image" Target="../media/image273.png"/><Relationship Id="rId61" Type="http://schemas.openxmlformats.org/officeDocument/2006/relationships/customXml" Target="../ink/ink932.xml"/><Relationship Id="rId82" Type="http://schemas.openxmlformats.org/officeDocument/2006/relationships/image" Target="../media/image148.png"/><Relationship Id="rId152" Type="http://schemas.openxmlformats.org/officeDocument/2006/relationships/image" Target="../media/image281.png"/><Relationship Id="rId19" Type="http://schemas.openxmlformats.org/officeDocument/2006/relationships/customXml" Target="../ink/ink911.xml"/><Relationship Id="rId14" Type="http://schemas.openxmlformats.org/officeDocument/2006/relationships/image" Target="../media/image24.png"/><Relationship Id="rId30" Type="http://schemas.openxmlformats.org/officeDocument/2006/relationships/image" Target="../media/image94.png"/><Relationship Id="rId35" Type="http://schemas.openxmlformats.org/officeDocument/2006/relationships/customXml" Target="../ink/ink919.xml"/><Relationship Id="rId56" Type="http://schemas.openxmlformats.org/officeDocument/2006/relationships/image" Target="../media/image107.png"/><Relationship Id="rId77" Type="http://schemas.openxmlformats.org/officeDocument/2006/relationships/customXml" Target="../ink/ink940.xml"/><Relationship Id="rId100" Type="http://schemas.openxmlformats.org/officeDocument/2006/relationships/image" Target="../media/image157.png"/><Relationship Id="rId105" Type="http://schemas.openxmlformats.org/officeDocument/2006/relationships/customXml" Target="../ink/ink954.xml"/><Relationship Id="rId126" Type="http://schemas.openxmlformats.org/officeDocument/2006/relationships/image" Target="../media/image268.png"/><Relationship Id="rId147" Type="http://schemas.openxmlformats.org/officeDocument/2006/relationships/customXml" Target="../ink/ink975.xml"/><Relationship Id="rId8" Type="http://schemas.openxmlformats.org/officeDocument/2006/relationships/image" Target="../media/image21.png"/><Relationship Id="rId51" Type="http://schemas.openxmlformats.org/officeDocument/2006/relationships/customXml" Target="../ink/ink927.xml"/><Relationship Id="rId72" Type="http://schemas.openxmlformats.org/officeDocument/2006/relationships/image" Target="../media/image1430.png"/><Relationship Id="rId93" Type="http://schemas.openxmlformats.org/officeDocument/2006/relationships/customXml" Target="../ink/ink948.xml"/><Relationship Id="rId98" Type="http://schemas.openxmlformats.org/officeDocument/2006/relationships/image" Target="../media/image156.png"/><Relationship Id="rId121" Type="http://schemas.openxmlformats.org/officeDocument/2006/relationships/customXml" Target="../ink/ink962.xml"/><Relationship Id="rId142" Type="http://schemas.openxmlformats.org/officeDocument/2006/relationships/image" Target="../media/image276.png"/><Relationship Id="rId3" Type="http://schemas.openxmlformats.org/officeDocument/2006/relationships/image" Target="../media/image2.png"/><Relationship Id="rId25" Type="http://schemas.openxmlformats.org/officeDocument/2006/relationships/customXml" Target="../ink/ink914.xml"/><Relationship Id="rId46" Type="http://schemas.openxmlformats.org/officeDocument/2006/relationships/image" Target="../media/image102.png"/><Relationship Id="rId67" Type="http://schemas.openxmlformats.org/officeDocument/2006/relationships/customXml" Target="../ink/ink935.xml"/><Relationship Id="rId116" Type="http://schemas.openxmlformats.org/officeDocument/2006/relationships/image" Target="../media/image262.png"/><Relationship Id="rId137" Type="http://schemas.openxmlformats.org/officeDocument/2006/relationships/customXml" Target="../ink/ink970.xml"/><Relationship Id="rId20" Type="http://schemas.openxmlformats.org/officeDocument/2006/relationships/image" Target="../media/image27.png"/><Relationship Id="rId41" Type="http://schemas.openxmlformats.org/officeDocument/2006/relationships/customXml" Target="../ink/ink922.xml"/><Relationship Id="rId62" Type="http://schemas.openxmlformats.org/officeDocument/2006/relationships/image" Target="../media/image133.png"/><Relationship Id="rId83" Type="http://schemas.openxmlformats.org/officeDocument/2006/relationships/customXml" Target="../ink/ink943.xml"/><Relationship Id="rId88" Type="http://schemas.openxmlformats.org/officeDocument/2006/relationships/image" Target="../media/image151.png"/><Relationship Id="rId111" Type="http://schemas.openxmlformats.org/officeDocument/2006/relationships/customXml" Target="../ink/ink957.xml"/><Relationship Id="rId132" Type="http://schemas.openxmlformats.org/officeDocument/2006/relationships/image" Target="../media/image271.png"/><Relationship Id="rId153" Type="http://schemas.openxmlformats.org/officeDocument/2006/relationships/customXml" Target="../ink/ink978.xml"/><Relationship Id="rId15" Type="http://schemas.openxmlformats.org/officeDocument/2006/relationships/customXml" Target="../ink/ink909.xml"/><Relationship Id="rId36" Type="http://schemas.openxmlformats.org/officeDocument/2006/relationships/image" Target="../media/image97.png"/><Relationship Id="rId57" Type="http://schemas.openxmlformats.org/officeDocument/2006/relationships/customXml" Target="../ink/ink930.xml"/><Relationship Id="rId106" Type="http://schemas.openxmlformats.org/officeDocument/2006/relationships/image" Target="../media/image246.png"/><Relationship Id="rId127" Type="http://schemas.openxmlformats.org/officeDocument/2006/relationships/customXml" Target="../ink/ink965.xml"/><Relationship Id="rId10" Type="http://schemas.openxmlformats.org/officeDocument/2006/relationships/image" Target="../media/image22.png"/><Relationship Id="rId31" Type="http://schemas.openxmlformats.org/officeDocument/2006/relationships/customXml" Target="../ink/ink917.xml"/><Relationship Id="rId52" Type="http://schemas.openxmlformats.org/officeDocument/2006/relationships/image" Target="../media/image105.png"/><Relationship Id="rId73" Type="http://schemas.openxmlformats.org/officeDocument/2006/relationships/customXml" Target="../ink/ink938.xml"/><Relationship Id="rId78" Type="http://schemas.openxmlformats.org/officeDocument/2006/relationships/image" Target="../media/image146.png"/><Relationship Id="rId94" Type="http://schemas.openxmlformats.org/officeDocument/2006/relationships/image" Target="../media/image154.png"/><Relationship Id="rId99" Type="http://schemas.openxmlformats.org/officeDocument/2006/relationships/customXml" Target="../ink/ink951.xml"/><Relationship Id="rId101" Type="http://schemas.openxmlformats.org/officeDocument/2006/relationships/customXml" Target="../ink/ink952.xml"/><Relationship Id="rId122" Type="http://schemas.openxmlformats.org/officeDocument/2006/relationships/image" Target="../media/image266.png"/><Relationship Id="rId143" Type="http://schemas.openxmlformats.org/officeDocument/2006/relationships/customXml" Target="../ink/ink973.xml"/><Relationship Id="rId148" Type="http://schemas.openxmlformats.org/officeDocument/2006/relationships/image" Target="../media/image279.png"/><Relationship Id="rId4" Type="http://schemas.openxmlformats.org/officeDocument/2006/relationships/image" Target="../media/image3.png"/><Relationship Id="rId9" Type="http://schemas.openxmlformats.org/officeDocument/2006/relationships/customXml" Target="../ink/ink906.xml"/><Relationship Id="rId26" Type="http://schemas.openxmlformats.org/officeDocument/2006/relationships/image" Target="../media/image30.png"/><Relationship Id="rId47" Type="http://schemas.openxmlformats.org/officeDocument/2006/relationships/customXml" Target="../ink/ink925.xml"/><Relationship Id="rId68" Type="http://schemas.openxmlformats.org/officeDocument/2006/relationships/image" Target="../media/image138.png"/><Relationship Id="rId89" Type="http://schemas.openxmlformats.org/officeDocument/2006/relationships/customXml" Target="../ink/ink946.xml"/><Relationship Id="rId112" Type="http://schemas.openxmlformats.org/officeDocument/2006/relationships/image" Target="../media/image260.png"/><Relationship Id="rId133" Type="http://schemas.openxmlformats.org/officeDocument/2006/relationships/customXml" Target="../ink/ink968.xml"/><Relationship Id="rId154" Type="http://schemas.openxmlformats.org/officeDocument/2006/relationships/image" Target="../media/image282.png"/><Relationship Id="rId16" Type="http://schemas.openxmlformats.org/officeDocument/2006/relationships/image" Target="../media/image25.png"/><Relationship Id="rId37" Type="http://schemas.openxmlformats.org/officeDocument/2006/relationships/customXml" Target="../ink/ink920.xml"/><Relationship Id="rId58" Type="http://schemas.openxmlformats.org/officeDocument/2006/relationships/image" Target="../media/image108.png"/><Relationship Id="rId79" Type="http://schemas.openxmlformats.org/officeDocument/2006/relationships/customXml" Target="../ink/ink941.xml"/><Relationship Id="rId102" Type="http://schemas.openxmlformats.org/officeDocument/2006/relationships/image" Target="../media/image158.png"/><Relationship Id="rId123" Type="http://schemas.openxmlformats.org/officeDocument/2006/relationships/customXml" Target="../ink/ink963.xml"/><Relationship Id="rId144" Type="http://schemas.openxmlformats.org/officeDocument/2006/relationships/image" Target="../media/image277.png"/><Relationship Id="rId90" Type="http://schemas.openxmlformats.org/officeDocument/2006/relationships/image" Target="../media/image1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80.xml"/><Relationship Id="rId13" Type="http://schemas.openxmlformats.org/officeDocument/2006/relationships/image" Target="../media/image137.png"/><Relationship Id="rId18" Type="http://schemas.openxmlformats.org/officeDocument/2006/relationships/customXml" Target="../ink/ink985.xml"/><Relationship Id="rId26" Type="http://schemas.openxmlformats.org/officeDocument/2006/relationships/customXml" Target="../ink/ink989.xml"/><Relationship Id="rId3" Type="http://schemas.openxmlformats.org/officeDocument/2006/relationships/image" Target="../media/image3.png"/><Relationship Id="rId21" Type="http://schemas.openxmlformats.org/officeDocument/2006/relationships/image" Target="../media/image284.png"/><Relationship Id="rId7" Type="http://schemas.openxmlformats.org/officeDocument/2006/relationships/image" Target="../media/image132.png"/><Relationship Id="rId12" Type="http://schemas.openxmlformats.org/officeDocument/2006/relationships/customXml" Target="../ink/ink982.xml"/><Relationship Id="rId17" Type="http://schemas.openxmlformats.org/officeDocument/2006/relationships/image" Target="../media/image140.png"/><Relationship Id="rId25" Type="http://schemas.openxmlformats.org/officeDocument/2006/relationships/image" Target="../media/image261.png"/><Relationship Id="rId2" Type="http://schemas.openxmlformats.org/officeDocument/2006/relationships/image" Target="../media/image2.png"/><Relationship Id="rId16" Type="http://schemas.openxmlformats.org/officeDocument/2006/relationships/customXml" Target="../ink/ink984.xml"/><Relationship Id="rId20" Type="http://schemas.openxmlformats.org/officeDocument/2006/relationships/customXml" Target="../ink/ink986.xml"/><Relationship Id="rId29" Type="http://schemas.openxmlformats.org/officeDocument/2006/relationships/image" Target="../media/image28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79.xml"/><Relationship Id="rId11" Type="http://schemas.openxmlformats.org/officeDocument/2006/relationships/image" Target="../media/image134.png"/><Relationship Id="rId24" Type="http://schemas.openxmlformats.org/officeDocument/2006/relationships/customXml" Target="../ink/ink988.xml"/><Relationship Id="rId32" Type="http://schemas.openxmlformats.org/officeDocument/2006/relationships/image" Target="../media/image286.png"/><Relationship Id="rId5" Type="http://schemas.openxmlformats.org/officeDocument/2006/relationships/image" Target="../media/image283.png"/><Relationship Id="rId15" Type="http://schemas.openxmlformats.org/officeDocument/2006/relationships/image" Target="../media/image138.png"/><Relationship Id="rId23" Type="http://schemas.openxmlformats.org/officeDocument/2006/relationships/image" Target="../media/image260.png"/><Relationship Id="rId28" Type="http://schemas.openxmlformats.org/officeDocument/2006/relationships/customXml" Target="../ink/ink990.xml"/><Relationship Id="rId10" Type="http://schemas.openxmlformats.org/officeDocument/2006/relationships/customXml" Target="../ink/ink981.xml"/><Relationship Id="rId19" Type="http://schemas.openxmlformats.org/officeDocument/2006/relationships/image" Target="../media/image246.png"/><Relationship Id="rId31" Type="http://schemas.openxmlformats.org/officeDocument/2006/relationships/customXml" Target="../ink/ink991.xml"/><Relationship Id="rId4" Type="http://schemas.openxmlformats.org/officeDocument/2006/relationships/image" Target="../media/image1.png"/><Relationship Id="rId9" Type="http://schemas.openxmlformats.org/officeDocument/2006/relationships/image" Target="../media/image133.png"/><Relationship Id="rId14" Type="http://schemas.openxmlformats.org/officeDocument/2006/relationships/customXml" Target="../ink/ink983.xml"/><Relationship Id="rId22" Type="http://schemas.openxmlformats.org/officeDocument/2006/relationships/customXml" Target="../ink/ink987.xml"/><Relationship Id="rId27" Type="http://schemas.openxmlformats.org/officeDocument/2006/relationships/image" Target="../media/image264.png"/><Relationship Id="rId30" Type="http://schemas.openxmlformats.org/officeDocument/2006/relationships/image" Target="../media/image285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03.xml"/><Relationship Id="rId21" Type="http://schemas.openxmlformats.org/officeDocument/2006/relationships/image" Target="../media/image295.png"/><Relationship Id="rId34" Type="http://schemas.openxmlformats.org/officeDocument/2006/relationships/customXml" Target="../ink/ink1007.xml"/><Relationship Id="rId42" Type="http://schemas.openxmlformats.org/officeDocument/2006/relationships/customXml" Target="../ink/ink1011.xml"/><Relationship Id="rId47" Type="http://schemas.openxmlformats.org/officeDocument/2006/relationships/image" Target="../media/image308.png"/><Relationship Id="rId50" Type="http://schemas.openxmlformats.org/officeDocument/2006/relationships/customXml" Target="../ink/ink1015.xml"/><Relationship Id="rId55" Type="http://schemas.openxmlformats.org/officeDocument/2006/relationships/image" Target="../media/image312.png"/><Relationship Id="rId63" Type="http://schemas.openxmlformats.org/officeDocument/2006/relationships/image" Target="../media/image316.png"/><Relationship Id="rId7" Type="http://schemas.openxmlformats.org/officeDocument/2006/relationships/image" Target="../media/image2880.png"/><Relationship Id="rId2" Type="http://schemas.openxmlformats.org/officeDocument/2006/relationships/image" Target="../media/image287.png"/><Relationship Id="rId16" Type="http://schemas.openxmlformats.org/officeDocument/2006/relationships/customXml" Target="../ink/ink998.xml"/><Relationship Id="rId29" Type="http://schemas.openxmlformats.org/officeDocument/2006/relationships/image" Target="../media/image299.png"/><Relationship Id="rId11" Type="http://schemas.openxmlformats.org/officeDocument/2006/relationships/image" Target="../media/image290.png"/><Relationship Id="rId24" Type="http://schemas.openxmlformats.org/officeDocument/2006/relationships/customXml" Target="../ink/ink1002.xml"/><Relationship Id="rId32" Type="http://schemas.openxmlformats.org/officeDocument/2006/relationships/customXml" Target="../ink/ink1006.xml"/><Relationship Id="rId37" Type="http://schemas.openxmlformats.org/officeDocument/2006/relationships/image" Target="../media/image303.png"/><Relationship Id="rId40" Type="http://schemas.openxmlformats.org/officeDocument/2006/relationships/customXml" Target="../ink/ink1010.xml"/><Relationship Id="rId45" Type="http://schemas.openxmlformats.org/officeDocument/2006/relationships/image" Target="../media/image307.png"/><Relationship Id="rId53" Type="http://schemas.openxmlformats.org/officeDocument/2006/relationships/image" Target="../media/image311.png"/><Relationship Id="rId58" Type="http://schemas.openxmlformats.org/officeDocument/2006/relationships/customXml" Target="../ink/ink1019.xml"/><Relationship Id="rId66" Type="http://schemas.openxmlformats.org/officeDocument/2006/relationships/customXml" Target="../ink/ink1023.xml"/><Relationship Id="rId5" Type="http://schemas.openxmlformats.org/officeDocument/2006/relationships/image" Target="../media/image610.png"/><Relationship Id="rId61" Type="http://schemas.openxmlformats.org/officeDocument/2006/relationships/image" Target="../media/image315.png"/><Relationship Id="rId19" Type="http://schemas.openxmlformats.org/officeDocument/2006/relationships/image" Target="../media/image294.png"/><Relationship Id="rId14" Type="http://schemas.openxmlformats.org/officeDocument/2006/relationships/customXml" Target="../ink/ink997.xml"/><Relationship Id="rId22" Type="http://schemas.openxmlformats.org/officeDocument/2006/relationships/customXml" Target="../ink/ink1001.xml"/><Relationship Id="rId27" Type="http://schemas.openxmlformats.org/officeDocument/2006/relationships/image" Target="../media/image298.png"/><Relationship Id="rId30" Type="http://schemas.openxmlformats.org/officeDocument/2006/relationships/customXml" Target="../ink/ink1005.xml"/><Relationship Id="rId35" Type="http://schemas.openxmlformats.org/officeDocument/2006/relationships/image" Target="../media/image302.png"/><Relationship Id="rId43" Type="http://schemas.openxmlformats.org/officeDocument/2006/relationships/image" Target="../media/image306.png"/><Relationship Id="rId48" Type="http://schemas.openxmlformats.org/officeDocument/2006/relationships/customXml" Target="../ink/ink1014.xml"/><Relationship Id="rId56" Type="http://schemas.openxmlformats.org/officeDocument/2006/relationships/customXml" Target="../ink/ink1018.xml"/><Relationship Id="rId64" Type="http://schemas.openxmlformats.org/officeDocument/2006/relationships/customXml" Target="../ink/ink1022.xml"/><Relationship Id="rId8" Type="http://schemas.openxmlformats.org/officeDocument/2006/relationships/customXml" Target="../ink/ink994.xml"/><Relationship Id="rId51" Type="http://schemas.openxmlformats.org/officeDocument/2006/relationships/image" Target="../media/image310.png"/><Relationship Id="rId3" Type="http://schemas.openxmlformats.org/officeDocument/2006/relationships/image" Target="../media/image288.png"/><Relationship Id="rId12" Type="http://schemas.openxmlformats.org/officeDocument/2006/relationships/customXml" Target="../ink/ink996.xml"/><Relationship Id="rId17" Type="http://schemas.openxmlformats.org/officeDocument/2006/relationships/image" Target="../media/image293.png"/><Relationship Id="rId25" Type="http://schemas.openxmlformats.org/officeDocument/2006/relationships/image" Target="../media/image297.png"/><Relationship Id="rId33" Type="http://schemas.openxmlformats.org/officeDocument/2006/relationships/image" Target="../media/image301.png"/><Relationship Id="rId38" Type="http://schemas.openxmlformats.org/officeDocument/2006/relationships/customXml" Target="../ink/ink1009.xml"/><Relationship Id="rId46" Type="http://schemas.openxmlformats.org/officeDocument/2006/relationships/customXml" Target="../ink/ink1013.xml"/><Relationship Id="rId59" Type="http://schemas.openxmlformats.org/officeDocument/2006/relationships/image" Target="../media/image314.png"/><Relationship Id="rId67" Type="http://schemas.openxmlformats.org/officeDocument/2006/relationships/image" Target="../media/image318.png"/><Relationship Id="rId20" Type="http://schemas.openxmlformats.org/officeDocument/2006/relationships/customXml" Target="../ink/ink1000.xml"/><Relationship Id="rId41" Type="http://schemas.openxmlformats.org/officeDocument/2006/relationships/image" Target="../media/image305.png"/><Relationship Id="rId54" Type="http://schemas.openxmlformats.org/officeDocument/2006/relationships/customXml" Target="../ink/ink1017.xml"/><Relationship Id="rId62" Type="http://schemas.openxmlformats.org/officeDocument/2006/relationships/customXml" Target="../ink/ink10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93.xml"/><Relationship Id="rId15" Type="http://schemas.openxmlformats.org/officeDocument/2006/relationships/image" Target="../media/image292.png"/><Relationship Id="rId23" Type="http://schemas.openxmlformats.org/officeDocument/2006/relationships/image" Target="../media/image296.png"/><Relationship Id="rId28" Type="http://schemas.openxmlformats.org/officeDocument/2006/relationships/customXml" Target="../ink/ink1004.xml"/><Relationship Id="rId36" Type="http://schemas.openxmlformats.org/officeDocument/2006/relationships/customXml" Target="../ink/ink1008.xml"/><Relationship Id="rId49" Type="http://schemas.openxmlformats.org/officeDocument/2006/relationships/image" Target="../media/image309.png"/><Relationship Id="rId57" Type="http://schemas.openxmlformats.org/officeDocument/2006/relationships/image" Target="../media/image313.png"/><Relationship Id="rId10" Type="http://schemas.openxmlformats.org/officeDocument/2006/relationships/customXml" Target="../ink/ink995.xml"/><Relationship Id="rId31" Type="http://schemas.openxmlformats.org/officeDocument/2006/relationships/image" Target="../media/image300.png"/><Relationship Id="rId44" Type="http://schemas.openxmlformats.org/officeDocument/2006/relationships/customXml" Target="../ink/ink1012.xml"/><Relationship Id="rId52" Type="http://schemas.openxmlformats.org/officeDocument/2006/relationships/customXml" Target="../ink/ink1016.xml"/><Relationship Id="rId60" Type="http://schemas.openxmlformats.org/officeDocument/2006/relationships/customXml" Target="../ink/ink1020.xml"/><Relationship Id="rId65" Type="http://schemas.openxmlformats.org/officeDocument/2006/relationships/image" Target="../media/image317.png"/><Relationship Id="rId4" Type="http://schemas.openxmlformats.org/officeDocument/2006/relationships/customXml" Target="../ink/ink992.xml"/><Relationship Id="rId9" Type="http://schemas.openxmlformats.org/officeDocument/2006/relationships/image" Target="../media/image289.png"/><Relationship Id="rId13" Type="http://schemas.openxmlformats.org/officeDocument/2006/relationships/image" Target="../media/image291.png"/><Relationship Id="rId18" Type="http://schemas.openxmlformats.org/officeDocument/2006/relationships/customXml" Target="../ink/ink999.xml"/><Relationship Id="rId39" Type="http://schemas.openxmlformats.org/officeDocument/2006/relationships/image" Target="../media/image30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5" Type="http://schemas.openxmlformats.org/officeDocument/2006/relationships/customXml" Target="../ink/ink1024.xml"/><Relationship Id="rId4" Type="http://schemas.openxmlformats.org/officeDocument/2006/relationships/image" Target="../media/image28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25.xml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2.png"/><Relationship Id="rId5" Type="http://schemas.openxmlformats.org/officeDocument/2006/relationships/customXml" Target="../ink/ink1026.xml"/><Relationship Id="rId4" Type="http://schemas.openxmlformats.org/officeDocument/2006/relationships/image" Target="../media/image9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png"/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6.png"/><Relationship Id="rId5" Type="http://schemas.openxmlformats.org/officeDocument/2006/relationships/customXml" Target="../ink/ink1027.xml"/><Relationship Id="rId4" Type="http://schemas.openxmlformats.org/officeDocument/2006/relationships/image" Target="../media/image3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28.xml"/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png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0.png"/><Relationship Id="rId4" Type="http://schemas.openxmlformats.org/officeDocument/2006/relationships/customXml" Target="../ink/ink1029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.png"/><Relationship Id="rId21" Type="http://schemas.openxmlformats.org/officeDocument/2006/relationships/customXml" Target="../ink/ink9.xml"/><Relationship Id="rId42" Type="http://schemas.openxmlformats.org/officeDocument/2006/relationships/image" Target="../media/image23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36.png"/><Relationship Id="rId84" Type="http://schemas.openxmlformats.org/officeDocument/2006/relationships/image" Target="../media/image44.png"/><Relationship Id="rId16" Type="http://schemas.openxmlformats.org/officeDocument/2006/relationships/image" Target="../media/image10.png"/><Relationship Id="rId11" Type="http://schemas.openxmlformats.org/officeDocument/2006/relationships/customXml" Target="../ink/ink4.xml"/><Relationship Id="rId32" Type="http://schemas.openxmlformats.org/officeDocument/2006/relationships/image" Target="../media/image18.png"/><Relationship Id="rId37" Type="http://schemas.openxmlformats.org/officeDocument/2006/relationships/customXml" Target="../ink/ink17.xml"/><Relationship Id="rId53" Type="http://schemas.openxmlformats.org/officeDocument/2006/relationships/customXml" Target="../ink/ink25.xml"/><Relationship Id="rId58" Type="http://schemas.openxmlformats.org/officeDocument/2006/relationships/image" Target="../media/image31.png"/><Relationship Id="rId74" Type="http://schemas.openxmlformats.org/officeDocument/2006/relationships/image" Target="../media/image39.png"/><Relationship Id="rId79" Type="http://schemas.openxmlformats.org/officeDocument/2006/relationships/customXml" Target="../ink/ink38.xml"/><Relationship Id="rId5" Type="http://schemas.openxmlformats.org/officeDocument/2006/relationships/image" Target="../media/image4.png"/><Relationship Id="rId19" Type="http://schemas.openxmlformats.org/officeDocument/2006/relationships/customXml" Target="../ink/ink8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2.xml"/><Relationship Id="rId30" Type="http://schemas.openxmlformats.org/officeDocument/2006/relationships/image" Target="../media/image17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6.png"/><Relationship Id="rId56" Type="http://schemas.openxmlformats.org/officeDocument/2006/relationships/image" Target="../media/image30.png"/><Relationship Id="rId64" Type="http://schemas.openxmlformats.org/officeDocument/2006/relationships/image" Target="../media/image34.png"/><Relationship Id="rId69" Type="http://schemas.openxmlformats.org/officeDocument/2006/relationships/customXml" Target="../ink/ink33.xml"/><Relationship Id="rId77" Type="http://schemas.openxmlformats.org/officeDocument/2006/relationships/customXml" Target="../ink/ink37.xml"/><Relationship Id="rId8" Type="http://schemas.openxmlformats.org/officeDocument/2006/relationships/image" Target="../media/image611.png"/><Relationship Id="rId51" Type="http://schemas.openxmlformats.org/officeDocument/2006/relationships/customXml" Target="../ink/ink24.xml"/><Relationship Id="rId72" Type="http://schemas.openxmlformats.org/officeDocument/2006/relationships/image" Target="../media/image38.png"/><Relationship Id="rId80" Type="http://schemas.openxmlformats.org/officeDocument/2006/relationships/image" Target="../media/image42.png"/><Relationship Id="rId85" Type="http://schemas.openxmlformats.org/officeDocument/2006/relationships/customXml" Target="../ink/ink41.xml"/><Relationship Id="rId3" Type="http://schemas.openxmlformats.org/officeDocument/2006/relationships/image" Target="../media/image2.png"/><Relationship Id="rId12" Type="http://schemas.openxmlformats.org/officeDocument/2006/relationships/image" Target="../media/image8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21.png"/><Relationship Id="rId46" Type="http://schemas.openxmlformats.org/officeDocument/2006/relationships/image" Target="../media/image25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12.png"/><Relationship Id="rId41" Type="http://schemas.openxmlformats.org/officeDocument/2006/relationships/customXml" Target="../ink/ink19.xml"/><Relationship Id="rId54" Type="http://schemas.openxmlformats.org/officeDocument/2006/relationships/image" Target="../media/image29.png"/><Relationship Id="rId62" Type="http://schemas.openxmlformats.org/officeDocument/2006/relationships/image" Target="../media/image33.png"/><Relationship Id="rId70" Type="http://schemas.openxmlformats.org/officeDocument/2006/relationships/image" Target="../media/image37.png"/><Relationship Id="rId75" Type="http://schemas.openxmlformats.org/officeDocument/2006/relationships/customXml" Target="../ink/ink36.xml"/><Relationship Id="rId83" Type="http://schemas.openxmlformats.org/officeDocument/2006/relationships/customXml" Target="../ink/ink40.xml"/><Relationship Id="rId88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7.png"/><Relationship Id="rId31" Type="http://schemas.openxmlformats.org/officeDocument/2006/relationships/customXml" Target="../ink/ink14.xml"/><Relationship Id="rId44" Type="http://schemas.openxmlformats.org/officeDocument/2006/relationships/image" Target="../media/image24.png"/><Relationship Id="rId52" Type="http://schemas.openxmlformats.org/officeDocument/2006/relationships/image" Target="../media/image28.png"/><Relationship Id="rId60" Type="http://schemas.openxmlformats.org/officeDocument/2006/relationships/image" Target="../media/image32.png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../media/image41.png"/><Relationship Id="rId81" Type="http://schemas.openxmlformats.org/officeDocument/2006/relationships/customXml" Target="../ink/ink39.xml"/><Relationship Id="rId86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11.png"/><Relationship Id="rId39" Type="http://schemas.openxmlformats.org/officeDocument/2006/relationships/customXml" Target="../ink/ink18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26.xml"/><Relationship Id="rId76" Type="http://schemas.openxmlformats.org/officeDocument/2006/relationships/image" Target="../media/image40.png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2" Type="http://schemas.openxmlformats.org/officeDocument/2006/relationships/image" Target="../media/image1.png"/><Relationship Id="rId29" Type="http://schemas.openxmlformats.org/officeDocument/2006/relationships/customXml" Target="../ink/ink13.xml"/><Relationship Id="rId24" Type="http://schemas.openxmlformats.org/officeDocument/2006/relationships/image" Target="../media/image14.png"/><Relationship Id="rId40" Type="http://schemas.openxmlformats.org/officeDocument/2006/relationships/image" Target="../media/image22.png"/><Relationship Id="rId45" Type="http://schemas.openxmlformats.org/officeDocument/2006/relationships/customXml" Target="../ink/ink21.xml"/><Relationship Id="rId66" Type="http://schemas.openxmlformats.org/officeDocument/2006/relationships/image" Target="../media/image35.png"/><Relationship Id="rId87" Type="http://schemas.openxmlformats.org/officeDocument/2006/relationships/customXml" Target="../ink/ink42.xml"/><Relationship Id="rId61" Type="http://schemas.openxmlformats.org/officeDocument/2006/relationships/customXml" Target="../ink/ink29.xml"/><Relationship Id="rId82" Type="http://schemas.openxmlformats.org/officeDocument/2006/relationships/image" Target="../media/image4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-culler.info/static/home/papers/CyclicSurgery.pdf" TargetMode="External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3.png"/><Relationship Id="rId5" Type="http://schemas.openxmlformats.org/officeDocument/2006/relationships/customXml" Target="../ink/ink1030.xml"/><Relationship Id="rId4" Type="http://schemas.openxmlformats.org/officeDocument/2006/relationships/image" Target="../media/image33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-culler.info/static/home/papers/CyclicSurgery.pdf" TargetMode="External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5.png"/><Relationship Id="rId7" Type="http://schemas.openxmlformats.org/officeDocument/2006/relationships/image" Target="../media/image338.png"/><Relationship Id="rId2" Type="http://schemas.openxmlformats.org/officeDocument/2006/relationships/image" Target="../media/image33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31.xml"/><Relationship Id="rId5" Type="http://schemas.openxmlformats.org/officeDocument/2006/relationships/image" Target="../media/image337.png"/><Relationship Id="rId4" Type="http://schemas.openxmlformats.org/officeDocument/2006/relationships/image" Target="../media/image3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9.png"/><Relationship Id="rId5" Type="http://schemas.openxmlformats.org/officeDocument/2006/relationships/customXml" Target="../ink/ink1032.xml"/><Relationship Id="rId4" Type="http://schemas.openxmlformats.org/officeDocument/2006/relationships/image" Target="../media/image28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1.png"/><Relationship Id="rId4" Type="http://schemas.openxmlformats.org/officeDocument/2006/relationships/customXml" Target="../ink/ink10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-culler.info/static/home/papers/CyclicSurgery.pdf" TargetMode="External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2.png"/><Relationship Id="rId5" Type="http://schemas.openxmlformats.org/officeDocument/2006/relationships/customXml" Target="../ink/ink1034.xml"/><Relationship Id="rId4" Type="http://schemas.openxmlformats.org/officeDocument/2006/relationships/image" Target="../media/image33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5.png"/><Relationship Id="rId2" Type="http://schemas.openxmlformats.org/officeDocument/2006/relationships/image" Target="../media/image3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7.png"/><Relationship Id="rId4" Type="http://schemas.openxmlformats.org/officeDocument/2006/relationships/image" Target="../media/image3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-culler.info/static/home/papers/CyclicSurgery.pdf" TargetMode="External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3.png"/><Relationship Id="rId5" Type="http://schemas.openxmlformats.org/officeDocument/2006/relationships/customXml" Target="../ink/ink1035.xml"/><Relationship Id="rId4" Type="http://schemas.openxmlformats.org/officeDocument/2006/relationships/image" Target="../media/image33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9.png"/><Relationship Id="rId3" Type="http://schemas.openxmlformats.org/officeDocument/2006/relationships/image" Target="../media/image345.png"/><Relationship Id="rId7" Type="http://schemas.openxmlformats.org/officeDocument/2006/relationships/customXml" Target="../ink/ink1036.xml"/><Relationship Id="rId2" Type="http://schemas.openxmlformats.org/officeDocument/2006/relationships/image" Target="../media/image3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8.png"/><Relationship Id="rId5" Type="http://schemas.openxmlformats.org/officeDocument/2006/relationships/image" Target="../media/image347.png"/><Relationship Id="rId4" Type="http://schemas.openxmlformats.org/officeDocument/2006/relationships/image" Target="../media/image3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37.xml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1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8.xml"/><Relationship Id="rId21" Type="http://schemas.openxmlformats.org/officeDocument/2006/relationships/customXml" Target="../ink/ink50.xml"/><Relationship Id="rId42" Type="http://schemas.openxmlformats.org/officeDocument/2006/relationships/image" Target="../media/image53.png"/><Relationship Id="rId63" Type="http://schemas.openxmlformats.org/officeDocument/2006/relationships/customXml" Target="../ink/ink71.xml"/><Relationship Id="rId84" Type="http://schemas.openxmlformats.org/officeDocument/2006/relationships/image" Target="../media/image74.png"/><Relationship Id="rId138" Type="http://schemas.openxmlformats.org/officeDocument/2006/relationships/image" Target="../media/image29.png"/><Relationship Id="rId159" Type="http://schemas.openxmlformats.org/officeDocument/2006/relationships/customXml" Target="../ink/ink119.xml"/><Relationship Id="rId170" Type="http://schemas.openxmlformats.org/officeDocument/2006/relationships/image" Target="../media/image107.png"/><Relationship Id="rId191" Type="http://schemas.openxmlformats.org/officeDocument/2006/relationships/customXml" Target="../ink/ink135.xml"/><Relationship Id="rId205" Type="http://schemas.openxmlformats.org/officeDocument/2006/relationships/customXml" Target="../ink/ink142.xml"/><Relationship Id="rId107" Type="http://schemas.openxmlformats.org/officeDocument/2006/relationships/customXml" Target="../ink/ink93.xml"/><Relationship Id="rId11" Type="http://schemas.openxmlformats.org/officeDocument/2006/relationships/customXml" Target="../ink/ink45.xml"/><Relationship Id="rId32" Type="http://schemas.openxmlformats.org/officeDocument/2006/relationships/image" Target="../media/image19.png"/><Relationship Id="rId53" Type="http://schemas.openxmlformats.org/officeDocument/2006/relationships/customXml" Target="../ink/ink66.xml"/><Relationship Id="rId74" Type="http://schemas.openxmlformats.org/officeDocument/2006/relationships/image" Target="../media/image69.png"/><Relationship Id="rId128" Type="http://schemas.openxmlformats.org/officeDocument/2006/relationships/image" Target="../media/image24.png"/><Relationship Id="rId149" Type="http://schemas.openxmlformats.org/officeDocument/2006/relationships/customXml" Target="../ink/ink114.xml"/><Relationship Id="rId5" Type="http://schemas.openxmlformats.org/officeDocument/2006/relationships/image" Target="../media/image4.png"/><Relationship Id="rId95" Type="http://schemas.openxmlformats.org/officeDocument/2006/relationships/customXml" Target="../ink/ink87.xml"/><Relationship Id="rId160" Type="http://schemas.openxmlformats.org/officeDocument/2006/relationships/image" Target="../media/image102.png"/><Relationship Id="rId181" Type="http://schemas.openxmlformats.org/officeDocument/2006/relationships/customXml" Target="../ink/ink130.xml"/><Relationship Id="rId22" Type="http://schemas.openxmlformats.org/officeDocument/2006/relationships/image" Target="../media/image14.png"/><Relationship Id="rId43" Type="http://schemas.openxmlformats.org/officeDocument/2006/relationships/customXml" Target="../ink/ink61.xml"/><Relationship Id="rId64" Type="http://schemas.openxmlformats.org/officeDocument/2006/relationships/image" Target="../media/image64.png"/><Relationship Id="rId118" Type="http://schemas.openxmlformats.org/officeDocument/2006/relationships/image" Target="../media/image91.png"/><Relationship Id="rId139" Type="http://schemas.openxmlformats.org/officeDocument/2006/relationships/customXml" Target="../ink/ink109.xml"/><Relationship Id="rId85" Type="http://schemas.openxmlformats.org/officeDocument/2006/relationships/customXml" Target="../ink/ink82.xml"/><Relationship Id="rId150" Type="http://schemas.openxmlformats.org/officeDocument/2006/relationships/image" Target="../media/image97.png"/><Relationship Id="rId171" Type="http://schemas.openxmlformats.org/officeDocument/2006/relationships/customXml" Target="../ink/ink125.xml"/><Relationship Id="rId192" Type="http://schemas.openxmlformats.org/officeDocument/2006/relationships/image" Target="../media/image111.png"/><Relationship Id="rId206" Type="http://schemas.openxmlformats.org/officeDocument/2006/relationships/image" Target="../media/image118.png"/><Relationship Id="rId12" Type="http://schemas.openxmlformats.org/officeDocument/2006/relationships/image" Target="../media/image460.png"/><Relationship Id="rId33" Type="http://schemas.openxmlformats.org/officeDocument/2006/relationships/customXml" Target="../ink/ink56.xml"/><Relationship Id="rId108" Type="http://schemas.openxmlformats.org/officeDocument/2006/relationships/image" Target="../media/image86.png"/><Relationship Id="rId129" Type="http://schemas.openxmlformats.org/officeDocument/2006/relationships/customXml" Target="../ink/ink104.xml"/><Relationship Id="rId54" Type="http://schemas.openxmlformats.org/officeDocument/2006/relationships/image" Target="../media/image59.png"/><Relationship Id="rId75" Type="http://schemas.openxmlformats.org/officeDocument/2006/relationships/customXml" Target="../ink/ink77.xml"/><Relationship Id="rId96" Type="http://schemas.openxmlformats.org/officeDocument/2006/relationships/image" Target="../media/image80.png"/><Relationship Id="rId140" Type="http://schemas.openxmlformats.org/officeDocument/2006/relationships/image" Target="../media/image30.png"/><Relationship Id="rId161" Type="http://schemas.openxmlformats.org/officeDocument/2006/relationships/customXml" Target="../ink/ink120.xml"/><Relationship Id="rId182" Type="http://schemas.openxmlformats.org/officeDocument/2006/relationships/image" Target="../media/image36.png"/><Relationship Id="rId6" Type="http://schemas.openxmlformats.org/officeDocument/2006/relationships/image" Target="../media/image5.png"/><Relationship Id="rId23" Type="http://schemas.openxmlformats.org/officeDocument/2006/relationships/customXml" Target="../ink/ink51.xml"/><Relationship Id="rId119" Type="http://schemas.openxmlformats.org/officeDocument/2006/relationships/customXml" Target="../ink/ink99.xml"/><Relationship Id="rId44" Type="http://schemas.openxmlformats.org/officeDocument/2006/relationships/image" Target="../media/image54.png"/><Relationship Id="rId65" Type="http://schemas.openxmlformats.org/officeDocument/2006/relationships/customXml" Target="../ink/ink72.xml"/><Relationship Id="rId86" Type="http://schemas.openxmlformats.org/officeDocument/2006/relationships/image" Target="../media/image75.png"/><Relationship Id="rId130" Type="http://schemas.openxmlformats.org/officeDocument/2006/relationships/image" Target="../media/image25.png"/><Relationship Id="rId151" Type="http://schemas.openxmlformats.org/officeDocument/2006/relationships/customXml" Target="../ink/ink115.xml"/><Relationship Id="rId172" Type="http://schemas.openxmlformats.org/officeDocument/2006/relationships/image" Target="../media/image108.png"/><Relationship Id="rId193" Type="http://schemas.openxmlformats.org/officeDocument/2006/relationships/customXml" Target="../ink/ink136.xml"/><Relationship Id="rId207" Type="http://schemas.openxmlformats.org/officeDocument/2006/relationships/customXml" Target="../ink/ink143.xml"/><Relationship Id="rId13" Type="http://schemas.openxmlformats.org/officeDocument/2006/relationships/customXml" Target="../ink/ink46.xml"/><Relationship Id="rId109" Type="http://schemas.openxmlformats.org/officeDocument/2006/relationships/customXml" Target="../ink/ink94.xml"/><Relationship Id="rId34" Type="http://schemas.openxmlformats.org/officeDocument/2006/relationships/image" Target="../media/image20.png"/><Relationship Id="rId55" Type="http://schemas.openxmlformats.org/officeDocument/2006/relationships/customXml" Target="../ink/ink67.xml"/><Relationship Id="rId76" Type="http://schemas.openxmlformats.org/officeDocument/2006/relationships/image" Target="../media/image70.png"/><Relationship Id="rId97" Type="http://schemas.openxmlformats.org/officeDocument/2006/relationships/customXml" Target="../ink/ink88.xml"/><Relationship Id="rId120" Type="http://schemas.openxmlformats.org/officeDocument/2006/relationships/image" Target="../media/image92.png"/><Relationship Id="rId141" Type="http://schemas.openxmlformats.org/officeDocument/2006/relationships/customXml" Target="../ink/ink110.xml"/><Relationship Id="rId7" Type="http://schemas.openxmlformats.org/officeDocument/2006/relationships/customXml" Target="../ink/ink43.xml"/><Relationship Id="rId162" Type="http://schemas.openxmlformats.org/officeDocument/2006/relationships/image" Target="../media/image103.png"/><Relationship Id="rId183" Type="http://schemas.openxmlformats.org/officeDocument/2006/relationships/customXml" Target="../ink/ink131.xml"/><Relationship Id="rId24" Type="http://schemas.openxmlformats.org/officeDocument/2006/relationships/image" Target="../media/image15.png"/><Relationship Id="rId45" Type="http://schemas.openxmlformats.org/officeDocument/2006/relationships/customXml" Target="../ink/ink62.xml"/><Relationship Id="rId66" Type="http://schemas.openxmlformats.org/officeDocument/2006/relationships/image" Target="../media/image65.png"/><Relationship Id="rId87" Type="http://schemas.openxmlformats.org/officeDocument/2006/relationships/customXml" Target="../ink/ink83.xml"/><Relationship Id="rId110" Type="http://schemas.openxmlformats.org/officeDocument/2006/relationships/image" Target="../media/image87.png"/><Relationship Id="rId131" Type="http://schemas.openxmlformats.org/officeDocument/2006/relationships/customXml" Target="../ink/ink105.xml"/><Relationship Id="rId152" Type="http://schemas.openxmlformats.org/officeDocument/2006/relationships/image" Target="../media/image98.png"/><Relationship Id="rId173" Type="http://schemas.openxmlformats.org/officeDocument/2006/relationships/customXml" Target="../ink/ink126.xml"/><Relationship Id="rId194" Type="http://schemas.openxmlformats.org/officeDocument/2006/relationships/image" Target="../media/image112.png"/><Relationship Id="rId208" Type="http://schemas.openxmlformats.org/officeDocument/2006/relationships/image" Target="../media/image119.png"/><Relationship Id="rId19" Type="http://schemas.openxmlformats.org/officeDocument/2006/relationships/customXml" Target="../ink/ink49.xml"/><Relationship Id="rId14" Type="http://schemas.openxmlformats.org/officeDocument/2006/relationships/image" Target="../media/image47.png"/><Relationship Id="rId30" Type="http://schemas.openxmlformats.org/officeDocument/2006/relationships/image" Target="../media/image18.png"/><Relationship Id="rId35" Type="http://schemas.openxmlformats.org/officeDocument/2006/relationships/customXml" Target="../ink/ink57.xml"/><Relationship Id="rId56" Type="http://schemas.openxmlformats.org/officeDocument/2006/relationships/image" Target="../media/image60.png"/><Relationship Id="rId77" Type="http://schemas.openxmlformats.org/officeDocument/2006/relationships/customXml" Target="../ink/ink78.xml"/><Relationship Id="rId100" Type="http://schemas.openxmlformats.org/officeDocument/2006/relationships/image" Target="../media/image82.png"/><Relationship Id="rId105" Type="http://schemas.openxmlformats.org/officeDocument/2006/relationships/customXml" Target="../ink/ink92.xml"/><Relationship Id="rId126" Type="http://schemas.openxmlformats.org/officeDocument/2006/relationships/image" Target="../media/image23.png"/><Relationship Id="rId147" Type="http://schemas.openxmlformats.org/officeDocument/2006/relationships/customXml" Target="../ink/ink113.xml"/><Relationship Id="rId168" Type="http://schemas.openxmlformats.org/officeDocument/2006/relationships/image" Target="../media/image106.png"/><Relationship Id="rId8" Type="http://schemas.openxmlformats.org/officeDocument/2006/relationships/image" Target="../media/image9.png"/><Relationship Id="rId51" Type="http://schemas.openxmlformats.org/officeDocument/2006/relationships/customXml" Target="../ink/ink65.xml"/><Relationship Id="rId72" Type="http://schemas.openxmlformats.org/officeDocument/2006/relationships/image" Target="../media/image68.png"/><Relationship Id="rId93" Type="http://schemas.openxmlformats.org/officeDocument/2006/relationships/customXml" Target="../ink/ink86.xml"/><Relationship Id="rId98" Type="http://schemas.openxmlformats.org/officeDocument/2006/relationships/image" Target="../media/image81.png"/><Relationship Id="rId121" Type="http://schemas.openxmlformats.org/officeDocument/2006/relationships/customXml" Target="../ink/ink100.xml"/><Relationship Id="rId142" Type="http://schemas.openxmlformats.org/officeDocument/2006/relationships/image" Target="../media/image93.png"/><Relationship Id="rId163" Type="http://schemas.openxmlformats.org/officeDocument/2006/relationships/customXml" Target="../ink/ink121.xml"/><Relationship Id="rId184" Type="http://schemas.openxmlformats.org/officeDocument/2006/relationships/image" Target="../media/image37.png"/><Relationship Id="rId189" Type="http://schemas.openxmlformats.org/officeDocument/2006/relationships/customXml" Target="../ink/ink134.xml"/><Relationship Id="rId3" Type="http://schemas.openxmlformats.org/officeDocument/2006/relationships/image" Target="../media/image2.png"/><Relationship Id="rId214" Type="http://schemas.openxmlformats.org/officeDocument/2006/relationships/image" Target="../media/image122.png"/><Relationship Id="rId25" Type="http://schemas.openxmlformats.org/officeDocument/2006/relationships/customXml" Target="../ink/ink52.xml"/><Relationship Id="rId46" Type="http://schemas.openxmlformats.org/officeDocument/2006/relationships/image" Target="../media/image55.png"/><Relationship Id="rId67" Type="http://schemas.openxmlformats.org/officeDocument/2006/relationships/customXml" Target="../ink/ink73.xml"/><Relationship Id="rId116" Type="http://schemas.openxmlformats.org/officeDocument/2006/relationships/image" Target="../media/image90.png"/><Relationship Id="rId137" Type="http://schemas.openxmlformats.org/officeDocument/2006/relationships/customXml" Target="../ink/ink108.xml"/><Relationship Id="rId158" Type="http://schemas.openxmlformats.org/officeDocument/2006/relationships/image" Target="../media/image101.png"/><Relationship Id="rId20" Type="http://schemas.openxmlformats.org/officeDocument/2006/relationships/image" Target="../media/image13.png"/><Relationship Id="rId41" Type="http://schemas.openxmlformats.org/officeDocument/2006/relationships/customXml" Target="../ink/ink60.xml"/><Relationship Id="rId62" Type="http://schemas.openxmlformats.org/officeDocument/2006/relationships/image" Target="../media/image63.png"/><Relationship Id="rId83" Type="http://schemas.openxmlformats.org/officeDocument/2006/relationships/customXml" Target="../ink/ink81.xml"/><Relationship Id="rId88" Type="http://schemas.openxmlformats.org/officeDocument/2006/relationships/image" Target="../media/image76.png"/><Relationship Id="rId111" Type="http://schemas.openxmlformats.org/officeDocument/2006/relationships/customXml" Target="../ink/ink95.xml"/><Relationship Id="rId132" Type="http://schemas.openxmlformats.org/officeDocument/2006/relationships/image" Target="../media/image26.png"/><Relationship Id="rId153" Type="http://schemas.openxmlformats.org/officeDocument/2006/relationships/customXml" Target="../ink/ink116.xml"/><Relationship Id="rId174" Type="http://schemas.openxmlformats.org/officeDocument/2006/relationships/image" Target="../media/image109.png"/><Relationship Id="rId179" Type="http://schemas.openxmlformats.org/officeDocument/2006/relationships/customXml" Target="../ink/ink129.xml"/><Relationship Id="rId195" Type="http://schemas.openxmlformats.org/officeDocument/2006/relationships/customXml" Target="../ink/ink137.xml"/><Relationship Id="rId209" Type="http://schemas.openxmlformats.org/officeDocument/2006/relationships/customXml" Target="../ink/ink144.xml"/><Relationship Id="rId190" Type="http://schemas.openxmlformats.org/officeDocument/2006/relationships/image" Target="../media/image40.png"/><Relationship Id="rId204" Type="http://schemas.openxmlformats.org/officeDocument/2006/relationships/image" Target="../media/image117.png"/><Relationship Id="rId15" Type="http://schemas.openxmlformats.org/officeDocument/2006/relationships/customXml" Target="../ink/ink47.xml"/><Relationship Id="rId36" Type="http://schemas.openxmlformats.org/officeDocument/2006/relationships/image" Target="../media/image50.png"/><Relationship Id="rId57" Type="http://schemas.openxmlformats.org/officeDocument/2006/relationships/customXml" Target="../ink/ink68.xml"/><Relationship Id="rId106" Type="http://schemas.openxmlformats.org/officeDocument/2006/relationships/image" Target="../media/image85.png"/><Relationship Id="rId127" Type="http://schemas.openxmlformats.org/officeDocument/2006/relationships/customXml" Target="../ink/ink103.xml"/><Relationship Id="rId10" Type="http://schemas.openxmlformats.org/officeDocument/2006/relationships/image" Target="../media/image10.png"/><Relationship Id="rId31" Type="http://schemas.openxmlformats.org/officeDocument/2006/relationships/customXml" Target="../ink/ink55.xml"/><Relationship Id="rId52" Type="http://schemas.openxmlformats.org/officeDocument/2006/relationships/image" Target="../media/image58.png"/><Relationship Id="rId73" Type="http://schemas.openxmlformats.org/officeDocument/2006/relationships/customXml" Target="../ink/ink76.xml"/><Relationship Id="rId78" Type="http://schemas.openxmlformats.org/officeDocument/2006/relationships/image" Target="../media/image71.png"/><Relationship Id="rId94" Type="http://schemas.openxmlformats.org/officeDocument/2006/relationships/image" Target="../media/image79.png"/><Relationship Id="rId99" Type="http://schemas.openxmlformats.org/officeDocument/2006/relationships/customXml" Target="../ink/ink89.xml"/><Relationship Id="rId101" Type="http://schemas.openxmlformats.org/officeDocument/2006/relationships/customXml" Target="../ink/ink90.xml"/><Relationship Id="rId122" Type="http://schemas.openxmlformats.org/officeDocument/2006/relationships/image" Target="../media/image21.png"/><Relationship Id="rId143" Type="http://schemas.openxmlformats.org/officeDocument/2006/relationships/customXml" Target="../ink/ink111.xml"/><Relationship Id="rId148" Type="http://schemas.openxmlformats.org/officeDocument/2006/relationships/image" Target="../media/image96.png"/><Relationship Id="rId164" Type="http://schemas.openxmlformats.org/officeDocument/2006/relationships/image" Target="../media/image104.png"/><Relationship Id="rId169" Type="http://schemas.openxmlformats.org/officeDocument/2006/relationships/customXml" Target="../ink/ink124.xml"/><Relationship Id="rId185" Type="http://schemas.openxmlformats.org/officeDocument/2006/relationships/customXml" Target="../ink/ink132.xml"/><Relationship Id="rId4" Type="http://schemas.openxmlformats.org/officeDocument/2006/relationships/image" Target="../media/image3.png"/><Relationship Id="rId9" Type="http://schemas.openxmlformats.org/officeDocument/2006/relationships/customXml" Target="../ink/ink44.xml"/><Relationship Id="rId180" Type="http://schemas.openxmlformats.org/officeDocument/2006/relationships/image" Target="../media/image35.png"/><Relationship Id="rId210" Type="http://schemas.openxmlformats.org/officeDocument/2006/relationships/image" Target="../media/image120.png"/><Relationship Id="rId26" Type="http://schemas.openxmlformats.org/officeDocument/2006/relationships/image" Target="../media/image48.png"/><Relationship Id="rId47" Type="http://schemas.openxmlformats.org/officeDocument/2006/relationships/customXml" Target="../ink/ink63.xml"/><Relationship Id="rId68" Type="http://schemas.openxmlformats.org/officeDocument/2006/relationships/image" Target="../media/image66.png"/><Relationship Id="rId89" Type="http://schemas.openxmlformats.org/officeDocument/2006/relationships/customXml" Target="../ink/ink84.xml"/><Relationship Id="rId112" Type="http://schemas.openxmlformats.org/officeDocument/2006/relationships/image" Target="../media/image88.png"/><Relationship Id="rId133" Type="http://schemas.openxmlformats.org/officeDocument/2006/relationships/customXml" Target="../ink/ink106.xml"/><Relationship Id="rId154" Type="http://schemas.openxmlformats.org/officeDocument/2006/relationships/image" Target="../media/image99.png"/><Relationship Id="rId175" Type="http://schemas.openxmlformats.org/officeDocument/2006/relationships/customXml" Target="../ink/ink127.xml"/><Relationship Id="rId196" Type="http://schemas.openxmlformats.org/officeDocument/2006/relationships/image" Target="../media/image113.png"/><Relationship Id="rId200" Type="http://schemas.openxmlformats.org/officeDocument/2006/relationships/image" Target="../media/image115.png"/><Relationship Id="rId16" Type="http://schemas.openxmlformats.org/officeDocument/2006/relationships/image" Target="../media/image11.png"/><Relationship Id="rId37" Type="http://schemas.openxmlformats.org/officeDocument/2006/relationships/customXml" Target="../ink/ink58.xml"/><Relationship Id="rId58" Type="http://schemas.openxmlformats.org/officeDocument/2006/relationships/image" Target="../media/image61.png"/><Relationship Id="rId79" Type="http://schemas.openxmlformats.org/officeDocument/2006/relationships/customXml" Target="../ink/ink79.xml"/><Relationship Id="rId102" Type="http://schemas.openxmlformats.org/officeDocument/2006/relationships/image" Target="../media/image83.png"/><Relationship Id="rId123" Type="http://schemas.openxmlformats.org/officeDocument/2006/relationships/customXml" Target="../ink/ink101.xml"/><Relationship Id="rId144" Type="http://schemas.openxmlformats.org/officeDocument/2006/relationships/image" Target="../media/image94.png"/><Relationship Id="rId90" Type="http://schemas.openxmlformats.org/officeDocument/2006/relationships/image" Target="../media/image77.png"/><Relationship Id="rId165" Type="http://schemas.openxmlformats.org/officeDocument/2006/relationships/customXml" Target="../ink/ink122.xml"/><Relationship Id="rId186" Type="http://schemas.openxmlformats.org/officeDocument/2006/relationships/image" Target="../media/image38.png"/><Relationship Id="rId211" Type="http://schemas.openxmlformats.org/officeDocument/2006/relationships/customXml" Target="../ink/ink145.xml"/><Relationship Id="rId27" Type="http://schemas.openxmlformats.org/officeDocument/2006/relationships/customXml" Target="../ink/ink53.xml"/><Relationship Id="rId48" Type="http://schemas.openxmlformats.org/officeDocument/2006/relationships/image" Target="../media/image56.png"/><Relationship Id="rId69" Type="http://schemas.openxmlformats.org/officeDocument/2006/relationships/customXml" Target="../ink/ink74.xml"/><Relationship Id="rId113" Type="http://schemas.openxmlformats.org/officeDocument/2006/relationships/customXml" Target="../ink/ink96.xml"/><Relationship Id="rId134" Type="http://schemas.openxmlformats.org/officeDocument/2006/relationships/image" Target="../media/image27.png"/><Relationship Id="rId80" Type="http://schemas.openxmlformats.org/officeDocument/2006/relationships/image" Target="../media/image72.png"/><Relationship Id="rId155" Type="http://schemas.openxmlformats.org/officeDocument/2006/relationships/customXml" Target="../ink/ink117.xml"/><Relationship Id="rId176" Type="http://schemas.openxmlformats.org/officeDocument/2006/relationships/image" Target="../media/image33.png"/><Relationship Id="rId197" Type="http://schemas.openxmlformats.org/officeDocument/2006/relationships/customXml" Target="../ink/ink138.xml"/><Relationship Id="rId201" Type="http://schemas.openxmlformats.org/officeDocument/2006/relationships/customXml" Target="../ink/ink140.xml"/><Relationship Id="rId17" Type="http://schemas.openxmlformats.org/officeDocument/2006/relationships/customXml" Target="../ink/ink48.xml"/><Relationship Id="rId38" Type="http://schemas.openxmlformats.org/officeDocument/2006/relationships/image" Target="../media/image51.png"/><Relationship Id="rId59" Type="http://schemas.openxmlformats.org/officeDocument/2006/relationships/customXml" Target="../ink/ink69.xml"/><Relationship Id="rId103" Type="http://schemas.openxmlformats.org/officeDocument/2006/relationships/customXml" Target="../ink/ink91.xml"/><Relationship Id="rId124" Type="http://schemas.openxmlformats.org/officeDocument/2006/relationships/image" Target="../media/image22.png"/><Relationship Id="rId70" Type="http://schemas.openxmlformats.org/officeDocument/2006/relationships/image" Target="../media/image67.png"/><Relationship Id="rId91" Type="http://schemas.openxmlformats.org/officeDocument/2006/relationships/customXml" Target="../ink/ink85.xml"/><Relationship Id="rId145" Type="http://schemas.openxmlformats.org/officeDocument/2006/relationships/customXml" Target="../ink/ink112.xml"/><Relationship Id="rId166" Type="http://schemas.openxmlformats.org/officeDocument/2006/relationships/image" Target="../media/image105.png"/><Relationship Id="rId187" Type="http://schemas.openxmlformats.org/officeDocument/2006/relationships/customXml" Target="../ink/ink13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21.png"/><Relationship Id="rId28" Type="http://schemas.openxmlformats.org/officeDocument/2006/relationships/image" Target="../media/image49.png"/><Relationship Id="rId49" Type="http://schemas.openxmlformats.org/officeDocument/2006/relationships/customXml" Target="../ink/ink64.xml"/><Relationship Id="rId114" Type="http://schemas.openxmlformats.org/officeDocument/2006/relationships/image" Target="../media/image89.png"/><Relationship Id="rId60" Type="http://schemas.openxmlformats.org/officeDocument/2006/relationships/image" Target="../media/image62.png"/><Relationship Id="rId81" Type="http://schemas.openxmlformats.org/officeDocument/2006/relationships/customXml" Target="../ink/ink80.xml"/><Relationship Id="rId135" Type="http://schemas.openxmlformats.org/officeDocument/2006/relationships/customXml" Target="../ink/ink107.xml"/><Relationship Id="rId156" Type="http://schemas.openxmlformats.org/officeDocument/2006/relationships/image" Target="../media/image100.png"/><Relationship Id="rId177" Type="http://schemas.openxmlformats.org/officeDocument/2006/relationships/customXml" Target="../ink/ink128.xml"/><Relationship Id="rId198" Type="http://schemas.openxmlformats.org/officeDocument/2006/relationships/image" Target="../media/image114.png"/><Relationship Id="rId202" Type="http://schemas.openxmlformats.org/officeDocument/2006/relationships/image" Target="../media/image116.png"/><Relationship Id="rId18" Type="http://schemas.openxmlformats.org/officeDocument/2006/relationships/image" Target="../media/image12.png"/><Relationship Id="rId39" Type="http://schemas.openxmlformats.org/officeDocument/2006/relationships/customXml" Target="../ink/ink59.xml"/><Relationship Id="rId50" Type="http://schemas.openxmlformats.org/officeDocument/2006/relationships/image" Target="../media/image57.png"/><Relationship Id="rId104" Type="http://schemas.openxmlformats.org/officeDocument/2006/relationships/image" Target="../media/image84.png"/><Relationship Id="rId125" Type="http://schemas.openxmlformats.org/officeDocument/2006/relationships/customXml" Target="../ink/ink102.xml"/><Relationship Id="rId146" Type="http://schemas.openxmlformats.org/officeDocument/2006/relationships/image" Target="../media/image95.png"/><Relationship Id="rId167" Type="http://schemas.openxmlformats.org/officeDocument/2006/relationships/customXml" Target="../ink/ink123.xml"/><Relationship Id="rId188" Type="http://schemas.openxmlformats.org/officeDocument/2006/relationships/image" Target="../media/image110.png"/><Relationship Id="rId71" Type="http://schemas.openxmlformats.org/officeDocument/2006/relationships/customXml" Target="../ink/ink75.xml"/><Relationship Id="rId92" Type="http://schemas.openxmlformats.org/officeDocument/2006/relationships/image" Target="../media/image78.png"/><Relationship Id="rId213" Type="http://schemas.openxmlformats.org/officeDocument/2006/relationships/customXml" Target="../ink/ink146.xml"/><Relationship Id="rId2" Type="http://schemas.openxmlformats.org/officeDocument/2006/relationships/image" Target="../media/image1.png"/><Relationship Id="rId29" Type="http://schemas.openxmlformats.org/officeDocument/2006/relationships/customXml" Target="../ink/ink54.xml"/><Relationship Id="rId40" Type="http://schemas.openxmlformats.org/officeDocument/2006/relationships/image" Target="../media/image52.png"/><Relationship Id="rId115" Type="http://schemas.openxmlformats.org/officeDocument/2006/relationships/customXml" Target="../ink/ink97.xml"/><Relationship Id="rId136" Type="http://schemas.openxmlformats.org/officeDocument/2006/relationships/image" Target="../media/image28.png"/><Relationship Id="rId157" Type="http://schemas.openxmlformats.org/officeDocument/2006/relationships/customXml" Target="../ink/ink118.xml"/><Relationship Id="rId178" Type="http://schemas.openxmlformats.org/officeDocument/2006/relationships/image" Target="../media/image34.png"/><Relationship Id="rId61" Type="http://schemas.openxmlformats.org/officeDocument/2006/relationships/customXml" Target="../ink/ink70.xml"/><Relationship Id="rId82" Type="http://schemas.openxmlformats.org/officeDocument/2006/relationships/image" Target="../media/image73.png"/><Relationship Id="rId199" Type="http://schemas.openxmlformats.org/officeDocument/2006/relationships/customXml" Target="../ink/ink139.xml"/><Relationship Id="rId203" Type="http://schemas.openxmlformats.org/officeDocument/2006/relationships/customXml" Target="../ink/ink1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38.xml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-culler.info/static/home/papers/CyclicSurgery.pdf" TargetMode="External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3.png"/><Relationship Id="rId5" Type="http://schemas.openxmlformats.org/officeDocument/2006/relationships/customXml" Target="../ink/ink1039.xml"/><Relationship Id="rId4" Type="http://schemas.openxmlformats.org/officeDocument/2006/relationships/image" Target="../media/image33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-culler.info/static/home/papers/CyclicSurgery.pdf" TargetMode="External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4.png"/><Relationship Id="rId5" Type="http://schemas.openxmlformats.org/officeDocument/2006/relationships/customXml" Target="../ink/ink1040.xml"/><Relationship Id="rId4" Type="http://schemas.openxmlformats.org/officeDocument/2006/relationships/image" Target="../media/image332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2.xml"/><Relationship Id="rId21" Type="http://schemas.openxmlformats.org/officeDocument/2006/relationships/customXml" Target="../ink/ink154.xml"/><Relationship Id="rId42" Type="http://schemas.openxmlformats.org/officeDocument/2006/relationships/image" Target="../media/image53.png"/><Relationship Id="rId63" Type="http://schemas.openxmlformats.org/officeDocument/2006/relationships/customXml" Target="../ink/ink175.xml"/><Relationship Id="rId84" Type="http://schemas.openxmlformats.org/officeDocument/2006/relationships/image" Target="../media/image74.png"/><Relationship Id="rId138" Type="http://schemas.openxmlformats.org/officeDocument/2006/relationships/image" Target="../media/image29.png"/><Relationship Id="rId159" Type="http://schemas.openxmlformats.org/officeDocument/2006/relationships/customXml" Target="../ink/ink223.xml"/><Relationship Id="rId170" Type="http://schemas.openxmlformats.org/officeDocument/2006/relationships/image" Target="../media/image107.png"/><Relationship Id="rId191" Type="http://schemas.openxmlformats.org/officeDocument/2006/relationships/customXml" Target="../ink/ink239.xml"/><Relationship Id="rId205" Type="http://schemas.openxmlformats.org/officeDocument/2006/relationships/customXml" Target="../ink/ink246.xml"/><Relationship Id="rId107" Type="http://schemas.openxmlformats.org/officeDocument/2006/relationships/customXml" Target="../ink/ink197.xml"/><Relationship Id="rId11" Type="http://schemas.openxmlformats.org/officeDocument/2006/relationships/customXml" Target="../ink/ink149.xml"/><Relationship Id="rId32" Type="http://schemas.openxmlformats.org/officeDocument/2006/relationships/image" Target="../media/image19.png"/><Relationship Id="rId53" Type="http://schemas.openxmlformats.org/officeDocument/2006/relationships/customXml" Target="../ink/ink170.xml"/><Relationship Id="rId74" Type="http://schemas.openxmlformats.org/officeDocument/2006/relationships/image" Target="../media/image69.png"/><Relationship Id="rId128" Type="http://schemas.openxmlformats.org/officeDocument/2006/relationships/image" Target="../media/image24.png"/><Relationship Id="rId149" Type="http://schemas.openxmlformats.org/officeDocument/2006/relationships/customXml" Target="../ink/ink218.xml"/><Relationship Id="rId5" Type="http://schemas.openxmlformats.org/officeDocument/2006/relationships/image" Target="../media/image4.png"/><Relationship Id="rId95" Type="http://schemas.openxmlformats.org/officeDocument/2006/relationships/customXml" Target="../ink/ink191.xml"/><Relationship Id="rId160" Type="http://schemas.openxmlformats.org/officeDocument/2006/relationships/image" Target="../media/image102.png"/><Relationship Id="rId181" Type="http://schemas.openxmlformats.org/officeDocument/2006/relationships/customXml" Target="../ink/ink234.xml"/><Relationship Id="rId216" Type="http://schemas.openxmlformats.org/officeDocument/2006/relationships/image" Target="../media/image128.png"/><Relationship Id="rId22" Type="http://schemas.openxmlformats.org/officeDocument/2006/relationships/image" Target="../media/image14.png"/><Relationship Id="rId43" Type="http://schemas.openxmlformats.org/officeDocument/2006/relationships/customXml" Target="../ink/ink165.xml"/><Relationship Id="rId64" Type="http://schemas.openxmlformats.org/officeDocument/2006/relationships/image" Target="../media/image64.png"/><Relationship Id="rId118" Type="http://schemas.openxmlformats.org/officeDocument/2006/relationships/image" Target="../media/image91.png"/><Relationship Id="rId139" Type="http://schemas.openxmlformats.org/officeDocument/2006/relationships/customXml" Target="../ink/ink213.xml"/><Relationship Id="rId85" Type="http://schemas.openxmlformats.org/officeDocument/2006/relationships/customXml" Target="../ink/ink186.xml"/><Relationship Id="rId150" Type="http://schemas.openxmlformats.org/officeDocument/2006/relationships/image" Target="../media/image97.png"/><Relationship Id="rId171" Type="http://schemas.openxmlformats.org/officeDocument/2006/relationships/customXml" Target="../ink/ink229.xml"/><Relationship Id="rId192" Type="http://schemas.openxmlformats.org/officeDocument/2006/relationships/image" Target="../media/image111.png"/><Relationship Id="rId206" Type="http://schemas.openxmlformats.org/officeDocument/2006/relationships/image" Target="../media/image123.png"/><Relationship Id="rId12" Type="http://schemas.openxmlformats.org/officeDocument/2006/relationships/image" Target="../media/image460.png"/><Relationship Id="rId33" Type="http://schemas.openxmlformats.org/officeDocument/2006/relationships/customXml" Target="../ink/ink160.xml"/><Relationship Id="rId108" Type="http://schemas.openxmlformats.org/officeDocument/2006/relationships/image" Target="../media/image86.png"/><Relationship Id="rId129" Type="http://schemas.openxmlformats.org/officeDocument/2006/relationships/customXml" Target="../ink/ink208.xml"/><Relationship Id="rId54" Type="http://schemas.openxmlformats.org/officeDocument/2006/relationships/image" Target="../media/image59.png"/><Relationship Id="rId75" Type="http://schemas.openxmlformats.org/officeDocument/2006/relationships/customXml" Target="../ink/ink181.xml"/><Relationship Id="rId96" Type="http://schemas.openxmlformats.org/officeDocument/2006/relationships/image" Target="../media/image80.png"/><Relationship Id="rId140" Type="http://schemas.openxmlformats.org/officeDocument/2006/relationships/image" Target="../media/image30.png"/><Relationship Id="rId161" Type="http://schemas.openxmlformats.org/officeDocument/2006/relationships/customXml" Target="../ink/ink224.xml"/><Relationship Id="rId182" Type="http://schemas.openxmlformats.org/officeDocument/2006/relationships/image" Target="../media/image36.png"/><Relationship Id="rId217" Type="http://schemas.openxmlformats.org/officeDocument/2006/relationships/customXml" Target="../ink/ink252.xml"/><Relationship Id="rId6" Type="http://schemas.openxmlformats.org/officeDocument/2006/relationships/image" Target="../media/image5.png"/><Relationship Id="rId23" Type="http://schemas.openxmlformats.org/officeDocument/2006/relationships/customXml" Target="../ink/ink155.xml"/><Relationship Id="rId119" Type="http://schemas.openxmlformats.org/officeDocument/2006/relationships/customXml" Target="../ink/ink203.xml"/><Relationship Id="rId44" Type="http://schemas.openxmlformats.org/officeDocument/2006/relationships/image" Target="../media/image54.png"/><Relationship Id="rId65" Type="http://schemas.openxmlformats.org/officeDocument/2006/relationships/customXml" Target="../ink/ink176.xml"/><Relationship Id="rId86" Type="http://schemas.openxmlformats.org/officeDocument/2006/relationships/image" Target="../media/image75.png"/><Relationship Id="rId130" Type="http://schemas.openxmlformats.org/officeDocument/2006/relationships/image" Target="../media/image25.png"/><Relationship Id="rId151" Type="http://schemas.openxmlformats.org/officeDocument/2006/relationships/customXml" Target="../ink/ink219.xml"/><Relationship Id="rId172" Type="http://schemas.openxmlformats.org/officeDocument/2006/relationships/image" Target="../media/image108.png"/><Relationship Id="rId193" Type="http://schemas.openxmlformats.org/officeDocument/2006/relationships/customXml" Target="../ink/ink240.xml"/><Relationship Id="rId207" Type="http://schemas.openxmlformats.org/officeDocument/2006/relationships/customXml" Target="../ink/ink247.xml"/><Relationship Id="rId13" Type="http://schemas.openxmlformats.org/officeDocument/2006/relationships/customXml" Target="../ink/ink150.xml"/><Relationship Id="rId109" Type="http://schemas.openxmlformats.org/officeDocument/2006/relationships/customXml" Target="../ink/ink198.xml"/><Relationship Id="rId34" Type="http://schemas.openxmlformats.org/officeDocument/2006/relationships/image" Target="../media/image20.png"/><Relationship Id="rId55" Type="http://schemas.openxmlformats.org/officeDocument/2006/relationships/customXml" Target="../ink/ink171.xml"/><Relationship Id="rId76" Type="http://schemas.openxmlformats.org/officeDocument/2006/relationships/image" Target="../media/image70.png"/><Relationship Id="rId97" Type="http://schemas.openxmlformats.org/officeDocument/2006/relationships/customXml" Target="../ink/ink192.xml"/><Relationship Id="rId120" Type="http://schemas.openxmlformats.org/officeDocument/2006/relationships/image" Target="../media/image92.png"/><Relationship Id="rId141" Type="http://schemas.openxmlformats.org/officeDocument/2006/relationships/customXml" Target="../ink/ink214.xml"/><Relationship Id="rId7" Type="http://schemas.openxmlformats.org/officeDocument/2006/relationships/customXml" Target="../ink/ink147.xml"/><Relationship Id="rId162" Type="http://schemas.openxmlformats.org/officeDocument/2006/relationships/image" Target="../media/image103.png"/><Relationship Id="rId183" Type="http://schemas.openxmlformats.org/officeDocument/2006/relationships/customXml" Target="../ink/ink235.xml"/><Relationship Id="rId218" Type="http://schemas.openxmlformats.org/officeDocument/2006/relationships/image" Target="../media/image129.png"/><Relationship Id="rId24" Type="http://schemas.openxmlformats.org/officeDocument/2006/relationships/image" Target="../media/image15.png"/><Relationship Id="rId45" Type="http://schemas.openxmlformats.org/officeDocument/2006/relationships/customXml" Target="../ink/ink166.xml"/><Relationship Id="rId66" Type="http://schemas.openxmlformats.org/officeDocument/2006/relationships/image" Target="../media/image65.png"/><Relationship Id="rId87" Type="http://schemas.openxmlformats.org/officeDocument/2006/relationships/customXml" Target="../ink/ink187.xml"/><Relationship Id="rId110" Type="http://schemas.openxmlformats.org/officeDocument/2006/relationships/image" Target="../media/image87.png"/><Relationship Id="rId131" Type="http://schemas.openxmlformats.org/officeDocument/2006/relationships/customXml" Target="../ink/ink209.xml"/><Relationship Id="rId152" Type="http://schemas.openxmlformats.org/officeDocument/2006/relationships/image" Target="../media/image98.png"/><Relationship Id="rId173" Type="http://schemas.openxmlformats.org/officeDocument/2006/relationships/customXml" Target="../ink/ink230.xml"/><Relationship Id="rId194" Type="http://schemas.openxmlformats.org/officeDocument/2006/relationships/image" Target="../media/image112.png"/><Relationship Id="rId208" Type="http://schemas.openxmlformats.org/officeDocument/2006/relationships/image" Target="../media/image124.png"/><Relationship Id="rId14" Type="http://schemas.openxmlformats.org/officeDocument/2006/relationships/image" Target="../media/image47.png"/><Relationship Id="rId30" Type="http://schemas.openxmlformats.org/officeDocument/2006/relationships/image" Target="../media/image18.png"/><Relationship Id="rId35" Type="http://schemas.openxmlformats.org/officeDocument/2006/relationships/customXml" Target="../ink/ink161.xml"/><Relationship Id="rId56" Type="http://schemas.openxmlformats.org/officeDocument/2006/relationships/image" Target="../media/image60.png"/><Relationship Id="rId77" Type="http://schemas.openxmlformats.org/officeDocument/2006/relationships/customXml" Target="../ink/ink182.xml"/><Relationship Id="rId100" Type="http://schemas.openxmlformats.org/officeDocument/2006/relationships/image" Target="../media/image82.png"/><Relationship Id="rId105" Type="http://schemas.openxmlformats.org/officeDocument/2006/relationships/customXml" Target="../ink/ink196.xml"/><Relationship Id="rId126" Type="http://schemas.openxmlformats.org/officeDocument/2006/relationships/image" Target="../media/image23.png"/><Relationship Id="rId147" Type="http://schemas.openxmlformats.org/officeDocument/2006/relationships/customXml" Target="../ink/ink217.xml"/><Relationship Id="rId168" Type="http://schemas.openxmlformats.org/officeDocument/2006/relationships/image" Target="../media/image106.png"/><Relationship Id="rId8" Type="http://schemas.openxmlformats.org/officeDocument/2006/relationships/image" Target="../media/image9.png"/><Relationship Id="rId51" Type="http://schemas.openxmlformats.org/officeDocument/2006/relationships/customXml" Target="../ink/ink169.xml"/><Relationship Id="rId72" Type="http://schemas.openxmlformats.org/officeDocument/2006/relationships/image" Target="../media/image68.png"/><Relationship Id="rId93" Type="http://schemas.openxmlformats.org/officeDocument/2006/relationships/customXml" Target="../ink/ink190.xml"/><Relationship Id="rId98" Type="http://schemas.openxmlformats.org/officeDocument/2006/relationships/image" Target="../media/image81.png"/><Relationship Id="rId121" Type="http://schemas.openxmlformats.org/officeDocument/2006/relationships/customXml" Target="../ink/ink204.xml"/><Relationship Id="rId142" Type="http://schemas.openxmlformats.org/officeDocument/2006/relationships/image" Target="../media/image93.png"/><Relationship Id="rId163" Type="http://schemas.openxmlformats.org/officeDocument/2006/relationships/customXml" Target="../ink/ink225.xml"/><Relationship Id="rId184" Type="http://schemas.openxmlformats.org/officeDocument/2006/relationships/image" Target="../media/image37.png"/><Relationship Id="rId189" Type="http://schemas.openxmlformats.org/officeDocument/2006/relationships/customXml" Target="../ink/ink238.xml"/><Relationship Id="rId219" Type="http://schemas.openxmlformats.org/officeDocument/2006/relationships/customXml" Target="../ink/ink253.xml"/><Relationship Id="rId3" Type="http://schemas.openxmlformats.org/officeDocument/2006/relationships/image" Target="../media/image2.png"/><Relationship Id="rId214" Type="http://schemas.openxmlformats.org/officeDocument/2006/relationships/image" Target="../media/image127.png"/><Relationship Id="rId25" Type="http://schemas.openxmlformats.org/officeDocument/2006/relationships/customXml" Target="../ink/ink156.xml"/><Relationship Id="rId46" Type="http://schemas.openxmlformats.org/officeDocument/2006/relationships/image" Target="../media/image55.png"/><Relationship Id="rId67" Type="http://schemas.openxmlformats.org/officeDocument/2006/relationships/customXml" Target="../ink/ink177.xml"/><Relationship Id="rId116" Type="http://schemas.openxmlformats.org/officeDocument/2006/relationships/image" Target="../media/image90.png"/><Relationship Id="rId137" Type="http://schemas.openxmlformats.org/officeDocument/2006/relationships/customXml" Target="../ink/ink212.xml"/><Relationship Id="rId158" Type="http://schemas.openxmlformats.org/officeDocument/2006/relationships/image" Target="../media/image101.png"/><Relationship Id="rId20" Type="http://schemas.openxmlformats.org/officeDocument/2006/relationships/image" Target="../media/image13.png"/><Relationship Id="rId41" Type="http://schemas.openxmlformats.org/officeDocument/2006/relationships/customXml" Target="../ink/ink164.xml"/><Relationship Id="rId62" Type="http://schemas.openxmlformats.org/officeDocument/2006/relationships/image" Target="../media/image63.png"/><Relationship Id="rId83" Type="http://schemas.openxmlformats.org/officeDocument/2006/relationships/customXml" Target="../ink/ink185.xml"/><Relationship Id="rId88" Type="http://schemas.openxmlformats.org/officeDocument/2006/relationships/image" Target="../media/image76.png"/><Relationship Id="rId111" Type="http://schemas.openxmlformats.org/officeDocument/2006/relationships/customXml" Target="../ink/ink199.xml"/><Relationship Id="rId132" Type="http://schemas.openxmlformats.org/officeDocument/2006/relationships/image" Target="../media/image26.png"/><Relationship Id="rId153" Type="http://schemas.openxmlformats.org/officeDocument/2006/relationships/customXml" Target="../ink/ink220.xml"/><Relationship Id="rId174" Type="http://schemas.openxmlformats.org/officeDocument/2006/relationships/image" Target="../media/image109.png"/><Relationship Id="rId179" Type="http://schemas.openxmlformats.org/officeDocument/2006/relationships/customXml" Target="../ink/ink233.xml"/><Relationship Id="rId195" Type="http://schemas.openxmlformats.org/officeDocument/2006/relationships/customXml" Target="../ink/ink241.xml"/><Relationship Id="rId209" Type="http://schemas.openxmlformats.org/officeDocument/2006/relationships/customXml" Target="../ink/ink248.xml"/><Relationship Id="rId190" Type="http://schemas.openxmlformats.org/officeDocument/2006/relationships/image" Target="../media/image40.png"/><Relationship Id="rId204" Type="http://schemas.openxmlformats.org/officeDocument/2006/relationships/image" Target="../media/image1220.png"/><Relationship Id="rId220" Type="http://schemas.openxmlformats.org/officeDocument/2006/relationships/image" Target="../media/image130.png"/><Relationship Id="rId15" Type="http://schemas.openxmlformats.org/officeDocument/2006/relationships/customXml" Target="../ink/ink151.xml"/><Relationship Id="rId36" Type="http://schemas.openxmlformats.org/officeDocument/2006/relationships/image" Target="../media/image50.png"/><Relationship Id="rId57" Type="http://schemas.openxmlformats.org/officeDocument/2006/relationships/customXml" Target="../ink/ink172.xml"/><Relationship Id="rId106" Type="http://schemas.openxmlformats.org/officeDocument/2006/relationships/image" Target="../media/image85.png"/><Relationship Id="rId127" Type="http://schemas.openxmlformats.org/officeDocument/2006/relationships/customXml" Target="../ink/ink207.xml"/><Relationship Id="rId10" Type="http://schemas.openxmlformats.org/officeDocument/2006/relationships/image" Target="../media/image10.png"/><Relationship Id="rId31" Type="http://schemas.openxmlformats.org/officeDocument/2006/relationships/customXml" Target="../ink/ink159.xml"/><Relationship Id="rId52" Type="http://schemas.openxmlformats.org/officeDocument/2006/relationships/image" Target="../media/image58.png"/><Relationship Id="rId73" Type="http://schemas.openxmlformats.org/officeDocument/2006/relationships/customXml" Target="../ink/ink180.xml"/><Relationship Id="rId78" Type="http://schemas.openxmlformats.org/officeDocument/2006/relationships/image" Target="../media/image71.png"/><Relationship Id="rId94" Type="http://schemas.openxmlformats.org/officeDocument/2006/relationships/image" Target="../media/image79.png"/><Relationship Id="rId99" Type="http://schemas.openxmlformats.org/officeDocument/2006/relationships/customXml" Target="../ink/ink193.xml"/><Relationship Id="rId101" Type="http://schemas.openxmlformats.org/officeDocument/2006/relationships/customXml" Target="../ink/ink194.xml"/><Relationship Id="rId122" Type="http://schemas.openxmlformats.org/officeDocument/2006/relationships/image" Target="../media/image21.png"/><Relationship Id="rId143" Type="http://schemas.openxmlformats.org/officeDocument/2006/relationships/customXml" Target="../ink/ink215.xml"/><Relationship Id="rId148" Type="http://schemas.openxmlformats.org/officeDocument/2006/relationships/image" Target="../media/image96.png"/><Relationship Id="rId164" Type="http://schemas.openxmlformats.org/officeDocument/2006/relationships/image" Target="../media/image104.png"/><Relationship Id="rId169" Type="http://schemas.openxmlformats.org/officeDocument/2006/relationships/customXml" Target="../ink/ink228.xml"/><Relationship Id="rId185" Type="http://schemas.openxmlformats.org/officeDocument/2006/relationships/customXml" Target="../ink/ink236.xml"/><Relationship Id="rId4" Type="http://schemas.openxmlformats.org/officeDocument/2006/relationships/image" Target="../media/image3.png"/><Relationship Id="rId9" Type="http://schemas.openxmlformats.org/officeDocument/2006/relationships/customXml" Target="../ink/ink148.xml"/><Relationship Id="rId180" Type="http://schemas.openxmlformats.org/officeDocument/2006/relationships/image" Target="../media/image35.png"/><Relationship Id="rId210" Type="http://schemas.openxmlformats.org/officeDocument/2006/relationships/image" Target="../media/image125.png"/><Relationship Id="rId215" Type="http://schemas.openxmlformats.org/officeDocument/2006/relationships/customXml" Target="../ink/ink251.xml"/><Relationship Id="rId26" Type="http://schemas.openxmlformats.org/officeDocument/2006/relationships/image" Target="../media/image48.png"/><Relationship Id="rId47" Type="http://schemas.openxmlformats.org/officeDocument/2006/relationships/customXml" Target="../ink/ink167.xml"/><Relationship Id="rId68" Type="http://schemas.openxmlformats.org/officeDocument/2006/relationships/image" Target="../media/image66.png"/><Relationship Id="rId89" Type="http://schemas.openxmlformats.org/officeDocument/2006/relationships/customXml" Target="../ink/ink188.xml"/><Relationship Id="rId112" Type="http://schemas.openxmlformats.org/officeDocument/2006/relationships/image" Target="../media/image88.png"/><Relationship Id="rId133" Type="http://schemas.openxmlformats.org/officeDocument/2006/relationships/customXml" Target="../ink/ink210.xml"/><Relationship Id="rId154" Type="http://schemas.openxmlformats.org/officeDocument/2006/relationships/image" Target="../media/image99.png"/><Relationship Id="rId175" Type="http://schemas.openxmlformats.org/officeDocument/2006/relationships/customXml" Target="../ink/ink231.xml"/><Relationship Id="rId196" Type="http://schemas.openxmlformats.org/officeDocument/2006/relationships/image" Target="../media/image113.png"/><Relationship Id="rId200" Type="http://schemas.openxmlformats.org/officeDocument/2006/relationships/image" Target="../media/image115.png"/><Relationship Id="rId16" Type="http://schemas.openxmlformats.org/officeDocument/2006/relationships/image" Target="../media/image11.png"/><Relationship Id="rId37" Type="http://schemas.openxmlformats.org/officeDocument/2006/relationships/customXml" Target="../ink/ink162.xml"/><Relationship Id="rId58" Type="http://schemas.openxmlformats.org/officeDocument/2006/relationships/image" Target="../media/image61.png"/><Relationship Id="rId79" Type="http://schemas.openxmlformats.org/officeDocument/2006/relationships/customXml" Target="../ink/ink183.xml"/><Relationship Id="rId102" Type="http://schemas.openxmlformats.org/officeDocument/2006/relationships/image" Target="../media/image83.png"/><Relationship Id="rId123" Type="http://schemas.openxmlformats.org/officeDocument/2006/relationships/customXml" Target="../ink/ink205.xml"/><Relationship Id="rId144" Type="http://schemas.openxmlformats.org/officeDocument/2006/relationships/image" Target="../media/image94.png"/><Relationship Id="rId90" Type="http://schemas.openxmlformats.org/officeDocument/2006/relationships/image" Target="../media/image77.png"/><Relationship Id="rId165" Type="http://schemas.openxmlformats.org/officeDocument/2006/relationships/customXml" Target="../ink/ink226.xml"/><Relationship Id="rId186" Type="http://schemas.openxmlformats.org/officeDocument/2006/relationships/image" Target="../media/image38.png"/><Relationship Id="rId211" Type="http://schemas.openxmlformats.org/officeDocument/2006/relationships/customXml" Target="../ink/ink249.xml"/><Relationship Id="rId27" Type="http://schemas.openxmlformats.org/officeDocument/2006/relationships/customXml" Target="../ink/ink157.xml"/><Relationship Id="rId48" Type="http://schemas.openxmlformats.org/officeDocument/2006/relationships/image" Target="../media/image56.png"/><Relationship Id="rId69" Type="http://schemas.openxmlformats.org/officeDocument/2006/relationships/customXml" Target="../ink/ink178.xml"/><Relationship Id="rId113" Type="http://schemas.openxmlformats.org/officeDocument/2006/relationships/customXml" Target="../ink/ink200.xml"/><Relationship Id="rId134" Type="http://schemas.openxmlformats.org/officeDocument/2006/relationships/image" Target="../media/image27.png"/><Relationship Id="rId80" Type="http://schemas.openxmlformats.org/officeDocument/2006/relationships/image" Target="../media/image72.png"/><Relationship Id="rId155" Type="http://schemas.openxmlformats.org/officeDocument/2006/relationships/customXml" Target="../ink/ink221.xml"/><Relationship Id="rId176" Type="http://schemas.openxmlformats.org/officeDocument/2006/relationships/image" Target="../media/image33.png"/><Relationship Id="rId197" Type="http://schemas.openxmlformats.org/officeDocument/2006/relationships/customXml" Target="../ink/ink242.xml"/><Relationship Id="rId201" Type="http://schemas.openxmlformats.org/officeDocument/2006/relationships/customXml" Target="../ink/ink244.xml"/><Relationship Id="rId17" Type="http://schemas.openxmlformats.org/officeDocument/2006/relationships/customXml" Target="../ink/ink152.xml"/><Relationship Id="rId38" Type="http://schemas.openxmlformats.org/officeDocument/2006/relationships/image" Target="../media/image51.png"/><Relationship Id="rId59" Type="http://schemas.openxmlformats.org/officeDocument/2006/relationships/customXml" Target="../ink/ink173.xml"/><Relationship Id="rId103" Type="http://schemas.openxmlformats.org/officeDocument/2006/relationships/customXml" Target="../ink/ink195.xml"/><Relationship Id="rId124" Type="http://schemas.openxmlformats.org/officeDocument/2006/relationships/image" Target="../media/image22.png"/><Relationship Id="rId70" Type="http://schemas.openxmlformats.org/officeDocument/2006/relationships/image" Target="../media/image67.png"/><Relationship Id="rId91" Type="http://schemas.openxmlformats.org/officeDocument/2006/relationships/customXml" Target="../ink/ink189.xml"/><Relationship Id="rId145" Type="http://schemas.openxmlformats.org/officeDocument/2006/relationships/customXml" Target="../ink/ink216.xml"/><Relationship Id="rId166" Type="http://schemas.openxmlformats.org/officeDocument/2006/relationships/image" Target="../media/image105.png"/><Relationship Id="rId187" Type="http://schemas.openxmlformats.org/officeDocument/2006/relationships/customXml" Target="../ink/ink23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26.png"/><Relationship Id="rId28" Type="http://schemas.openxmlformats.org/officeDocument/2006/relationships/image" Target="../media/image49.png"/><Relationship Id="rId49" Type="http://schemas.openxmlformats.org/officeDocument/2006/relationships/customXml" Target="../ink/ink168.xml"/><Relationship Id="rId114" Type="http://schemas.openxmlformats.org/officeDocument/2006/relationships/image" Target="../media/image89.png"/><Relationship Id="rId60" Type="http://schemas.openxmlformats.org/officeDocument/2006/relationships/image" Target="../media/image62.png"/><Relationship Id="rId81" Type="http://schemas.openxmlformats.org/officeDocument/2006/relationships/customXml" Target="../ink/ink184.xml"/><Relationship Id="rId135" Type="http://schemas.openxmlformats.org/officeDocument/2006/relationships/customXml" Target="../ink/ink211.xml"/><Relationship Id="rId156" Type="http://schemas.openxmlformats.org/officeDocument/2006/relationships/image" Target="../media/image100.png"/><Relationship Id="rId177" Type="http://schemas.openxmlformats.org/officeDocument/2006/relationships/customXml" Target="../ink/ink232.xml"/><Relationship Id="rId198" Type="http://schemas.openxmlformats.org/officeDocument/2006/relationships/image" Target="../media/image114.png"/><Relationship Id="rId202" Type="http://schemas.openxmlformats.org/officeDocument/2006/relationships/image" Target="../media/image116.png"/><Relationship Id="rId18" Type="http://schemas.openxmlformats.org/officeDocument/2006/relationships/image" Target="../media/image12.png"/><Relationship Id="rId39" Type="http://schemas.openxmlformats.org/officeDocument/2006/relationships/customXml" Target="../ink/ink163.xml"/><Relationship Id="rId50" Type="http://schemas.openxmlformats.org/officeDocument/2006/relationships/image" Target="../media/image57.png"/><Relationship Id="rId104" Type="http://schemas.openxmlformats.org/officeDocument/2006/relationships/image" Target="../media/image84.png"/><Relationship Id="rId125" Type="http://schemas.openxmlformats.org/officeDocument/2006/relationships/customXml" Target="../ink/ink206.xml"/><Relationship Id="rId146" Type="http://schemas.openxmlformats.org/officeDocument/2006/relationships/image" Target="../media/image95.png"/><Relationship Id="rId167" Type="http://schemas.openxmlformats.org/officeDocument/2006/relationships/customXml" Target="../ink/ink227.xml"/><Relationship Id="rId188" Type="http://schemas.openxmlformats.org/officeDocument/2006/relationships/image" Target="../media/image110.png"/><Relationship Id="rId71" Type="http://schemas.openxmlformats.org/officeDocument/2006/relationships/customXml" Target="../ink/ink179.xml"/><Relationship Id="rId92" Type="http://schemas.openxmlformats.org/officeDocument/2006/relationships/image" Target="../media/image78.png"/><Relationship Id="rId213" Type="http://schemas.openxmlformats.org/officeDocument/2006/relationships/customXml" Target="../ink/ink250.xml"/><Relationship Id="rId2" Type="http://schemas.openxmlformats.org/officeDocument/2006/relationships/image" Target="../media/image1.png"/><Relationship Id="rId29" Type="http://schemas.openxmlformats.org/officeDocument/2006/relationships/customXml" Target="../ink/ink158.xml"/><Relationship Id="rId40" Type="http://schemas.openxmlformats.org/officeDocument/2006/relationships/image" Target="../media/image52.png"/><Relationship Id="rId115" Type="http://schemas.openxmlformats.org/officeDocument/2006/relationships/customXml" Target="../ink/ink201.xml"/><Relationship Id="rId136" Type="http://schemas.openxmlformats.org/officeDocument/2006/relationships/image" Target="../media/image28.png"/><Relationship Id="rId157" Type="http://schemas.openxmlformats.org/officeDocument/2006/relationships/customXml" Target="../ink/ink222.xml"/><Relationship Id="rId178" Type="http://schemas.openxmlformats.org/officeDocument/2006/relationships/image" Target="../media/image34.png"/><Relationship Id="rId61" Type="http://schemas.openxmlformats.org/officeDocument/2006/relationships/customXml" Target="../ink/ink174.xml"/><Relationship Id="rId82" Type="http://schemas.openxmlformats.org/officeDocument/2006/relationships/image" Target="../media/image73.png"/><Relationship Id="rId199" Type="http://schemas.openxmlformats.org/officeDocument/2006/relationships/customXml" Target="../ink/ink243.xml"/><Relationship Id="rId203" Type="http://schemas.openxmlformats.org/officeDocument/2006/relationships/customXml" Target="../ink/ink245.xml"/><Relationship Id="rId19" Type="http://schemas.openxmlformats.org/officeDocument/2006/relationships/customXml" Target="../ink/ink153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8.png"/><Relationship Id="rId117" Type="http://schemas.openxmlformats.org/officeDocument/2006/relationships/customXml" Target="../ink/ink309.xml"/><Relationship Id="rId21" Type="http://schemas.openxmlformats.org/officeDocument/2006/relationships/customXml" Target="../ink/ink261.xml"/><Relationship Id="rId42" Type="http://schemas.openxmlformats.org/officeDocument/2006/relationships/image" Target="../media/image28.png"/><Relationship Id="rId47" Type="http://schemas.openxmlformats.org/officeDocument/2006/relationships/customXml" Target="../ink/ink274.xml"/><Relationship Id="rId63" Type="http://schemas.openxmlformats.org/officeDocument/2006/relationships/customXml" Target="../ink/ink282.xml"/><Relationship Id="rId68" Type="http://schemas.openxmlformats.org/officeDocument/2006/relationships/image" Target="../media/image103.png"/><Relationship Id="rId84" Type="http://schemas.openxmlformats.org/officeDocument/2006/relationships/image" Target="../media/image133.png"/><Relationship Id="rId89" Type="http://schemas.openxmlformats.org/officeDocument/2006/relationships/customXml" Target="../ink/ink295.xml"/><Relationship Id="rId112" Type="http://schemas.openxmlformats.org/officeDocument/2006/relationships/image" Target="../media/image126.png"/><Relationship Id="rId16" Type="http://schemas.openxmlformats.org/officeDocument/2006/relationships/image" Target="../media/image11.png"/><Relationship Id="rId107" Type="http://schemas.openxmlformats.org/officeDocument/2006/relationships/customXml" Target="../ink/ink304.xml"/><Relationship Id="rId11" Type="http://schemas.openxmlformats.org/officeDocument/2006/relationships/customXml" Target="../ink/ink256.xml"/><Relationship Id="rId32" Type="http://schemas.openxmlformats.org/officeDocument/2006/relationships/image" Target="../media/image23.png"/><Relationship Id="rId37" Type="http://schemas.openxmlformats.org/officeDocument/2006/relationships/customXml" Target="../ink/ink269.xml"/><Relationship Id="rId53" Type="http://schemas.openxmlformats.org/officeDocument/2006/relationships/customXml" Target="../ink/ink277.xml"/><Relationship Id="rId58" Type="http://schemas.openxmlformats.org/officeDocument/2006/relationships/image" Target="../media/image98.png"/><Relationship Id="rId74" Type="http://schemas.openxmlformats.org/officeDocument/2006/relationships/image" Target="../media/image106.png"/><Relationship Id="rId79" Type="http://schemas.openxmlformats.org/officeDocument/2006/relationships/customXml" Target="../ink/ink290.xml"/><Relationship Id="rId102" Type="http://schemas.openxmlformats.org/officeDocument/2006/relationships/image" Target="../media/image138.png"/><Relationship Id="rId123" Type="http://schemas.openxmlformats.org/officeDocument/2006/relationships/customXml" Target="../ink/ink312.xml"/><Relationship Id="rId5" Type="http://schemas.openxmlformats.org/officeDocument/2006/relationships/image" Target="../media/image4.png"/><Relationship Id="rId90" Type="http://schemas.openxmlformats.org/officeDocument/2006/relationships/image" Target="../media/image40.png"/><Relationship Id="rId95" Type="http://schemas.openxmlformats.org/officeDocument/2006/relationships/customXml" Target="../ink/ink298.xml"/><Relationship Id="rId22" Type="http://schemas.openxmlformats.org/officeDocument/2006/relationships/image" Target="../media/image14.png"/><Relationship Id="rId27" Type="http://schemas.openxmlformats.org/officeDocument/2006/relationships/customXml" Target="../ink/ink264.xml"/><Relationship Id="rId43" Type="http://schemas.openxmlformats.org/officeDocument/2006/relationships/customXml" Target="../ink/ink272.xml"/><Relationship Id="rId48" Type="http://schemas.openxmlformats.org/officeDocument/2006/relationships/image" Target="../media/image93.png"/><Relationship Id="rId64" Type="http://schemas.openxmlformats.org/officeDocument/2006/relationships/image" Target="../media/image101.png"/><Relationship Id="rId69" Type="http://schemas.openxmlformats.org/officeDocument/2006/relationships/customXml" Target="../ink/ink285.xml"/><Relationship Id="rId113" Type="http://schemas.openxmlformats.org/officeDocument/2006/relationships/customXml" Target="../ink/ink307.xml"/><Relationship Id="rId118" Type="http://schemas.openxmlformats.org/officeDocument/2006/relationships/image" Target="../media/image129.png"/><Relationship Id="rId80" Type="http://schemas.openxmlformats.org/officeDocument/2006/relationships/image" Target="../media/image131.png"/><Relationship Id="rId85" Type="http://schemas.openxmlformats.org/officeDocument/2006/relationships/customXml" Target="../ink/ink293.xml"/><Relationship Id="rId12" Type="http://schemas.openxmlformats.org/officeDocument/2006/relationships/image" Target="../media/image460.png"/><Relationship Id="rId17" Type="http://schemas.openxmlformats.org/officeDocument/2006/relationships/customXml" Target="../ink/ink259.xml"/><Relationship Id="rId33" Type="http://schemas.openxmlformats.org/officeDocument/2006/relationships/customXml" Target="../ink/ink267.xml"/><Relationship Id="rId38" Type="http://schemas.openxmlformats.org/officeDocument/2006/relationships/image" Target="../media/image26.png"/><Relationship Id="rId59" Type="http://schemas.openxmlformats.org/officeDocument/2006/relationships/customXml" Target="../ink/ink280.xml"/><Relationship Id="rId103" Type="http://schemas.openxmlformats.org/officeDocument/2006/relationships/customXml" Target="../ink/ink302.xml"/><Relationship Id="rId108" Type="http://schemas.openxmlformats.org/officeDocument/2006/relationships/image" Target="../media/image124.png"/><Relationship Id="rId124" Type="http://schemas.openxmlformats.org/officeDocument/2006/relationships/image" Target="../media/image142.png"/><Relationship Id="rId54" Type="http://schemas.openxmlformats.org/officeDocument/2006/relationships/image" Target="../media/image96.png"/><Relationship Id="rId70" Type="http://schemas.openxmlformats.org/officeDocument/2006/relationships/image" Target="../media/image104.png"/><Relationship Id="rId75" Type="http://schemas.openxmlformats.org/officeDocument/2006/relationships/customXml" Target="../ink/ink288.xml"/><Relationship Id="rId91" Type="http://schemas.openxmlformats.org/officeDocument/2006/relationships/customXml" Target="../ink/ink296.xml"/><Relationship Id="rId96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23" Type="http://schemas.openxmlformats.org/officeDocument/2006/relationships/customXml" Target="../ink/ink262.xml"/><Relationship Id="rId28" Type="http://schemas.openxmlformats.org/officeDocument/2006/relationships/image" Target="../media/image21.png"/><Relationship Id="rId49" Type="http://schemas.openxmlformats.org/officeDocument/2006/relationships/customXml" Target="../ink/ink275.xml"/><Relationship Id="rId114" Type="http://schemas.openxmlformats.org/officeDocument/2006/relationships/image" Target="../media/image139.png"/><Relationship Id="rId119" Type="http://schemas.openxmlformats.org/officeDocument/2006/relationships/customXml" Target="../ink/ink310.xml"/><Relationship Id="rId44" Type="http://schemas.openxmlformats.org/officeDocument/2006/relationships/image" Target="../media/image29.png"/><Relationship Id="rId60" Type="http://schemas.openxmlformats.org/officeDocument/2006/relationships/image" Target="../media/image99.png"/><Relationship Id="rId65" Type="http://schemas.openxmlformats.org/officeDocument/2006/relationships/customXml" Target="../ink/ink283.xml"/><Relationship Id="rId81" Type="http://schemas.openxmlformats.org/officeDocument/2006/relationships/customXml" Target="../ink/ink291.xml"/><Relationship Id="rId86" Type="http://schemas.openxmlformats.org/officeDocument/2006/relationships/image" Target="../media/image134.png"/><Relationship Id="rId13" Type="http://schemas.openxmlformats.org/officeDocument/2006/relationships/customXml" Target="../ink/ink257.xml"/><Relationship Id="rId18" Type="http://schemas.openxmlformats.org/officeDocument/2006/relationships/image" Target="../media/image12.png"/><Relationship Id="rId39" Type="http://schemas.openxmlformats.org/officeDocument/2006/relationships/customXml" Target="../ink/ink270.xml"/><Relationship Id="rId109" Type="http://schemas.openxmlformats.org/officeDocument/2006/relationships/customXml" Target="../ink/ink305.xml"/><Relationship Id="rId34" Type="http://schemas.openxmlformats.org/officeDocument/2006/relationships/image" Target="../media/image24.png"/><Relationship Id="rId50" Type="http://schemas.openxmlformats.org/officeDocument/2006/relationships/image" Target="../media/image94.png"/><Relationship Id="rId55" Type="http://schemas.openxmlformats.org/officeDocument/2006/relationships/customXml" Target="../ink/ink278.xml"/><Relationship Id="rId76" Type="http://schemas.openxmlformats.org/officeDocument/2006/relationships/image" Target="../media/image107.png"/><Relationship Id="rId97" Type="http://schemas.openxmlformats.org/officeDocument/2006/relationships/customXml" Target="../ink/ink299.xml"/><Relationship Id="rId104" Type="http://schemas.openxmlformats.org/officeDocument/2006/relationships/image" Target="../media/image1220.png"/><Relationship Id="rId120" Type="http://schemas.openxmlformats.org/officeDocument/2006/relationships/image" Target="../media/image140.png"/><Relationship Id="rId125" Type="http://schemas.openxmlformats.org/officeDocument/2006/relationships/customXml" Target="../ink/ink313.xml"/><Relationship Id="rId7" Type="http://schemas.openxmlformats.org/officeDocument/2006/relationships/customXml" Target="../ink/ink254.xml"/><Relationship Id="rId71" Type="http://schemas.openxmlformats.org/officeDocument/2006/relationships/customXml" Target="../ink/ink286.xml"/><Relationship Id="rId92" Type="http://schemas.openxmlformats.org/officeDocument/2006/relationships/image" Target="../media/image111.png"/><Relationship Id="rId2" Type="http://schemas.openxmlformats.org/officeDocument/2006/relationships/image" Target="../media/image1.png"/><Relationship Id="rId29" Type="http://schemas.openxmlformats.org/officeDocument/2006/relationships/customXml" Target="../ink/ink265.xml"/><Relationship Id="rId24" Type="http://schemas.openxmlformats.org/officeDocument/2006/relationships/image" Target="../media/image15.png"/><Relationship Id="rId40" Type="http://schemas.openxmlformats.org/officeDocument/2006/relationships/image" Target="../media/image27.png"/><Relationship Id="rId45" Type="http://schemas.openxmlformats.org/officeDocument/2006/relationships/customXml" Target="../ink/ink273.xml"/><Relationship Id="rId66" Type="http://schemas.openxmlformats.org/officeDocument/2006/relationships/image" Target="../media/image102.png"/><Relationship Id="rId87" Type="http://schemas.openxmlformats.org/officeDocument/2006/relationships/customXml" Target="../ink/ink294.xml"/><Relationship Id="rId110" Type="http://schemas.openxmlformats.org/officeDocument/2006/relationships/image" Target="../media/image125.png"/><Relationship Id="rId115" Type="http://schemas.openxmlformats.org/officeDocument/2006/relationships/customXml" Target="../ink/ink308.xml"/><Relationship Id="rId61" Type="http://schemas.openxmlformats.org/officeDocument/2006/relationships/customXml" Target="../ink/ink281.xml"/><Relationship Id="rId82" Type="http://schemas.openxmlformats.org/officeDocument/2006/relationships/image" Target="../media/image132.png"/><Relationship Id="rId19" Type="http://schemas.openxmlformats.org/officeDocument/2006/relationships/customXml" Target="../ink/ink260.xml"/><Relationship Id="rId14" Type="http://schemas.openxmlformats.org/officeDocument/2006/relationships/image" Target="../media/image47.png"/><Relationship Id="rId30" Type="http://schemas.openxmlformats.org/officeDocument/2006/relationships/image" Target="../media/image22.png"/><Relationship Id="rId35" Type="http://schemas.openxmlformats.org/officeDocument/2006/relationships/customXml" Target="../ink/ink268.xml"/><Relationship Id="rId56" Type="http://schemas.openxmlformats.org/officeDocument/2006/relationships/image" Target="../media/image97.png"/><Relationship Id="rId77" Type="http://schemas.openxmlformats.org/officeDocument/2006/relationships/customXml" Target="../ink/ink289.xml"/><Relationship Id="rId100" Type="http://schemas.openxmlformats.org/officeDocument/2006/relationships/image" Target="../media/image137.png"/><Relationship Id="rId105" Type="http://schemas.openxmlformats.org/officeDocument/2006/relationships/customXml" Target="../ink/ink303.xml"/><Relationship Id="rId126" Type="http://schemas.openxmlformats.org/officeDocument/2006/relationships/image" Target="../media/image143.png"/><Relationship Id="rId8" Type="http://schemas.openxmlformats.org/officeDocument/2006/relationships/image" Target="../media/image9.png"/><Relationship Id="rId51" Type="http://schemas.openxmlformats.org/officeDocument/2006/relationships/customXml" Target="../ink/ink276.xml"/><Relationship Id="rId72" Type="http://schemas.openxmlformats.org/officeDocument/2006/relationships/image" Target="../media/image105.png"/><Relationship Id="rId93" Type="http://schemas.openxmlformats.org/officeDocument/2006/relationships/customXml" Target="../ink/ink297.xml"/><Relationship Id="rId98" Type="http://schemas.openxmlformats.org/officeDocument/2006/relationships/image" Target="../media/image136.png"/><Relationship Id="rId121" Type="http://schemas.openxmlformats.org/officeDocument/2006/relationships/customXml" Target="../ink/ink311.xml"/><Relationship Id="rId3" Type="http://schemas.openxmlformats.org/officeDocument/2006/relationships/image" Target="../media/image2.png"/><Relationship Id="rId25" Type="http://schemas.openxmlformats.org/officeDocument/2006/relationships/customXml" Target="../ink/ink263.xml"/><Relationship Id="rId46" Type="http://schemas.openxmlformats.org/officeDocument/2006/relationships/image" Target="../media/image30.png"/><Relationship Id="rId67" Type="http://schemas.openxmlformats.org/officeDocument/2006/relationships/customXml" Target="../ink/ink284.xml"/><Relationship Id="rId116" Type="http://schemas.openxmlformats.org/officeDocument/2006/relationships/image" Target="../media/image128.png"/><Relationship Id="rId20" Type="http://schemas.openxmlformats.org/officeDocument/2006/relationships/image" Target="../media/image13.png"/><Relationship Id="rId41" Type="http://schemas.openxmlformats.org/officeDocument/2006/relationships/customXml" Target="../ink/ink271.xml"/><Relationship Id="rId62" Type="http://schemas.openxmlformats.org/officeDocument/2006/relationships/image" Target="../media/image100.png"/><Relationship Id="rId83" Type="http://schemas.openxmlformats.org/officeDocument/2006/relationships/customXml" Target="../ink/ink292.xml"/><Relationship Id="rId88" Type="http://schemas.openxmlformats.org/officeDocument/2006/relationships/image" Target="../media/image39.png"/><Relationship Id="rId111" Type="http://schemas.openxmlformats.org/officeDocument/2006/relationships/customXml" Target="../ink/ink306.xml"/><Relationship Id="rId15" Type="http://schemas.openxmlformats.org/officeDocument/2006/relationships/customXml" Target="../ink/ink258.xml"/><Relationship Id="rId36" Type="http://schemas.openxmlformats.org/officeDocument/2006/relationships/image" Target="../media/image25.png"/><Relationship Id="rId57" Type="http://schemas.openxmlformats.org/officeDocument/2006/relationships/customXml" Target="../ink/ink279.xml"/><Relationship Id="rId106" Type="http://schemas.openxmlformats.org/officeDocument/2006/relationships/image" Target="../media/image123.png"/><Relationship Id="rId10" Type="http://schemas.openxmlformats.org/officeDocument/2006/relationships/image" Target="../media/image10.png"/><Relationship Id="rId31" Type="http://schemas.openxmlformats.org/officeDocument/2006/relationships/customXml" Target="../ink/ink266.xml"/><Relationship Id="rId52" Type="http://schemas.openxmlformats.org/officeDocument/2006/relationships/image" Target="../media/image95.png"/><Relationship Id="rId73" Type="http://schemas.openxmlformats.org/officeDocument/2006/relationships/customXml" Target="../ink/ink287.xml"/><Relationship Id="rId78" Type="http://schemas.openxmlformats.org/officeDocument/2006/relationships/image" Target="../media/image108.png"/><Relationship Id="rId94" Type="http://schemas.openxmlformats.org/officeDocument/2006/relationships/image" Target="../media/image112.png"/><Relationship Id="rId99" Type="http://schemas.openxmlformats.org/officeDocument/2006/relationships/customXml" Target="../ink/ink300.xml"/><Relationship Id="rId101" Type="http://schemas.openxmlformats.org/officeDocument/2006/relationships/customXml" Target="../ink/ink301.xml"/><Relationship Id="rId122" Type="http://schemas.openxmlformats.org/officeDocument/2006/relationships/image" Target="../media/image141.png"/><Relationship Id="rId4" Type="http://schemas.openxmlformats.org/officeDocument/2006/relationships/image" Target="../media/image3.png"/><Relationship Id="rId9" Type="http://schemas.openxmlformats.org/officeDocument/2006/relationships/customXml" Target="../ink/ink255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9.xml"/><Relationship Id="rId21" Type="http://schemas.openxmlformats.org/officeDocument/2006/relationships/customXml" Target="../ink/ink321.xml"/><Relationship Id="rId42" Type="http://schemas.openxmlformats.org/officeDocument/2006/relationships/image" Target="../media/image30.png"/><Relationship Id="rId63" Type="http://schemas.openxmlformats.org/officeDocument/2006/relationships/customXml" Target="../ink/ink342.xml"/><Relationship Id="rId84" Type="http://schemas.openxmlformats.org/officeDocument/2006/relationships/image" Target="../media/image39.png"/><Relationship Id="rId138" Type="http://schemas.openxmlformats.org/officeDocument/2006/relationships/image" Target="../media/image153.png"/><Relationship Id="rId159" Type="http://schemas.openxmlformats.org/officeDocument/2006/relationships/customXml" Target="../ink/ink390.xml"/><Relationship Id="rId107" Type="http://schemas.openxmlformats.org/officeDocument/2006/relationships/customXml" Target="../ink/ink364.xml"/><Relationship Id="rId11" Type="http://schemas.openxmlformats.org/officeDocument/2006/relationships/customXml" Target="../ink/ink316.xml"/><Relationship Id="rId32" Type="http://schemas.openxmlformats.org/officeDocument/2006/relationships/image" Target="../media/image25.png"/><Relationship Id="rId53" Type="http://schemas.openxmlformats.org/officeDocument/2006/relationships/customXml" Target="../ink/ink337.xml"/><Relationship Id="rId74" Type="http://schemas.openxmlformats.org/officeDocument/2006/relationships/image" Target="../media/image108.png"/><Relationship Id="rId128" Type="http://schemas.openxmlformats.org/officeDocument/2006/relationships/image" Target="../media/image148.png"/><Relationship Id="rId149" Type="http://schemas.openxmlformats.org/officeDocument/2006/relationships/customXml" Target="../ink/ink385.xml"/><Relationship Id="rId5" Type="http://schemas.openxmlformats.org/officeDocument/2006/relationships/image" Target="../media/image4.png"/><Relationship Id="rId95" Type="http://schemas.openxmlformats.org/officeDocument/2006/relationships/customXml" Target="../ink/ink358.xml"/><Relationship Id="rId160" Type="http://schemas.openxmlformats.org/officeDocument/2006/relationships/image" Target="../media/image164.png"/><Relationship Id="rId22" Type="http://schemas.openxmlformats.org/officeDocument/2006/relationships/image" Target="../media/image15.png"/><Relationship Id="rId43" Type="http://schemas.openxmlformats.org/officeDocument/2006/relationships/customXml" Target="../ink/ink332.xml"/><Relationship Id="rId64" Type="http://schemas.openxmlformats.org/officeDocument/2006/relationships/image" Target="../media/image103.png"/><Relationship Id="rId118" Type="http://schemas.openxmlformats.org/officeDocument/2006/relationships/image" Target="../media/image1430.png"/><Relationship Id="rId139" Type="http://schemas.openxmlformats.org/officeDocument/2006/relationships/customXml" Target="../ink/ink380.xml"/><Relationship Id="rId85" Type="http://schemas.openxmlformats.org/officeDocument/2006/relationships/customXml" Target="../ink/ink353.xml"/><Relationship Id="rId150" Type="http://schemas.openxmlformats.org/officeDocument/2006/relationships/image" Target="../media/image159.png"/><Relationship Id="rId12" Type="http://schemas.openxmlformats.org/officeDocument/2006/relationships/image" Target="../media/image460.png"/><Relationship Id="rId17" Type="http://schemas.openxmlformats.org/officeDocument/2006/relationships/customXml" Target="../ink/ink319.xml"/><Relationship Id="rId33" Type="http://schemas.openxmlformats.org/officeDocument/2006/relationships/customXml" Target="../ink/ink327.xml"/><Relationship Id="rId38" Type="http://schemas.openxmlformats.org/officeDocument/2006/relationships/image" Target="../media/image28.png"/><Relationship Id="rId59" Type="http://schemas.openxmlformats.org/officeDocument/2006/relationships/customXml" Target="../ink/ink340.xml"/><Relationship Id="rId103" Type="http://schemas.openxmlformats.org/officeDocument/2006/relationships/customXml" Target="../ink/ink362.xml"/><Relationship Id="rId108" Type="http://schemas.openxmlformats.org/officeDocument/2006/relationships/image" Target="../media/image126.png"/><Relationship Id="rId124" Type="http://schemas.openxmlformats.org/officeDocument/2006/relationships/image" Target="../media/image146.png"/><Relationship Id="rId129" Type="http://schemas.openxmlformats.org/officeDocument/2006/relationships/customXml" Target="../ink/ink375.xml"/><Relationship Id="rId54" Type="http://schemas.openxmlformats.org/officeDocument/2006/relationships/image" Target="../media/image98.png"/><Relationship Id="rId70" Type="http://schemas.openxmlformats.org/officeDocument/2006/relationships/image" Target="../media/image106.png"/><Relationship Id="rId75" Type="http://schemas.openxmlformats.org/officeDocument/2006/relationships/customXml" Target="../ink/ink348.xml"/><Relationship Id="rId91" Type="http://schemas.openxmlformats.org/officeDocument/2006/relationships/customXml" Target="../ink/ink356.xml"/><Relationship Id="rId96" Type="http://schemas.openxmlformats.org/officeDocument/2006/relationships/image" Target="../media/image137.png"/><Relationship Id="rId140" Type="http://schemas.openxmlformats.org/officeDocument/2006/relationships/image" Target="../media/image154.png"/><Relationship Id="rId145" Type="http://schemas.openxmlformats.org/officeDocument/2006/relationships/customXml" Target="../ink/ink383.xml"/><Relationship Id="rId161" Type="http://schemas.openxmlformats.org/officeDocument/2006/relationships/customXml" Target="../ink/ink391.xml"/><Relationship Id="rId166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23" Type="http://schemas.openxmlformats.org/officeDocument/2006/relationships/customXml" Target="../ink/ink322.xml"/><Relationship Id="rId28" Type="http://schemas.openxmlformats.org/officeDocument/2006/relationships/image" Target="../media/image23.png"/><Relationship Id="rId49" Type="http://schemas.openxmlformats.org/officeDocument/2006/relationships/customXml" Target="../ink/ink335.xml"/><Relationship Id="rId114" Type="http://schemas.openxmlformats.org/officeDocument/2006/relationships/image" Target="../media/image129.png"/><Relationship Id="rId119" Type="http://schemas.openxmlformats.org/officeDocument/2006/relationships/customXml" Target="../ink/ink370.xml"/><Relationship Id="rId44" Type="http://schemas.openxmlformats.org/officeDocument/2006/relationships/image" Target="../media/image93.png"/><Relationship Id="rId60" Type="http://schemas.openxmlformats.org/officeDocument/2006/relationships/image" Target="../media/image101.png"/><Relationship Id="rId65" Type="http://schemas.openxmlformats.org/officeDocument/2006/relationships/customXml" Target="../ink/ink343.xml"/><Relationship Id="rId81" Type="http://schemas.openxmlformats.org/officeDocument/2006/relationships/customXml" Target="../ink/ink351.xml"/><Relationship Id="rId86" Type="http://schemas.openxmlformats.org/officeDocument/2006/relationships/image" Target="../media/image40.png"/><Relationship Id="rId130" Type="http://schemas.openxmlformats.org/officeDocument/2006/relationships/image" Target="../media/image149.png"/><Relationship Id="rId135" Type="http://schemas.openxmlformats.org/officeDocument/2006/relationships/customXml" Target="../ink/ink378.xml"/><Relationship Id="rId151" Type="http://schemas.openxmlformats.org/officeDocument/2006/relationships/customXml" Target="../ink/ink386.xml"/><Relationship Id="rId156" Type="http://schemas.openxmlformats.org/officeDocument/2006/relationships/image" Target="../media/image162.png"/><Relationship Id="rId13" Type="http://schemas.openxmlformats.org/officeDocument/2006/relationships/customXml" Target="../ink/ink317.xml"/><Relationship Id="rId18" Type="http://schemas.openxmlformats.org/officeDocument/2006/relationships/image" Target="../media/image13.png"/><Relationship Id="rId39" Type="http://schemas.openxmlformats.org/officeDocument/2006/relationships/customXml" Target="../ink/ink330.xml"/><Relationship Id="rId109" Type="http://schemas.openxmlformats.org/officeDocument/2006/relationships/customXml" Target="../ink/ink365.xml"/><Relationship Id="rId34" Type="http://schemas.openxmlformats.org/officeDocument/2006/relationships/image" Target="../media/image26.png"/><Relationship Id="rId50" Type="http://schemas.openxmlformats.org/officeDocument/2006/relationships/image" Target="../media/image96.png"/><Relationship Id="rId55" Type="http://schemas.openxmlformats.org/officeDocument/2006/relationships/customXml" Target="../ink/ink338.xml"/><Relationship Id="rId76" Type="http://schemas.openxmlformats.org/officeDocument/2006/relationships/image" Target="../media/image131.png"/><Relationship Id="rId97" Type="http://schemas.openxmlformats.org/officeDocument/2006/relationships/customXml" Target="../ink/ink359.xml"/><Relationship Id="rId104" Type="http://schemas.openxmlformats.org/officeDocument/2006/relationships/image" Target="../media/image124.png"/><Relationship Id="rId120" Type="http://schemas.openxmlformats.org/officeDocument/2006/relationships/image" Target="../media/image144.png"/><Relationship Id="rId125" Type="http://schemas.openxmlformats.org/officeDocument/2006/relationships/customXml" Target="../ink/ink373.xml"/><Relationship Id="rId141" Type="http://schemas.openxmlformats.org/officeDocument/2006/relationships/customXml" Target="../ink/ink381.xml"/><Relationship Id="rId146" Type="http://schemas.openxmlformats.org/officeDocument/2006/relationships/image" Target="../media/image157.png"/><Relationship Id="rId7" Type="http://schemas.openxmlformats.org/officeDocument/2006/relationships/customXml" Target="../ink/ink314.xml"/><Relationship Id="rId71" Type="http://schemas.openxmlformats.org/officeDocument/2006/relationships/customXml" Target="../ink/ink346.xml"/><Relationship Id="rId92" Type="http://schemas.openxmlformats.org/officeDocument/2006/relationships/image" Target="../media/image135.png"/><Relationship Id="rId162" Type="http://schemas.openxmlformats.org/officeDocument/2006/relationships/image" Target="../media/image165.png"/><Relationship Id="rId2" Type="http://schemas.openxmlformats.org/officeDocument/2006/relationships/image" Target="../media/image1.png"/><Relationship Id="rId29" Type="http://schemas.openxmlformats.org/officeDocument/2006/relationships/customXml" Target="../ink/ink325.xml"/><Relationship Id="rId24" Type="http://schemas.openxmlformats.org/officeDocument/2006/relationships/image" Target="../media/image21.png"/><Relationship Id="rId40" Type="http://schemas.openxmlformats.org/officeDocument/2006/relationships/image" Target="../media/image29.png"/><Relationship Id="rId45" Type="http://schemas.openxmlformats.org/officeDocument/2006/relationships/customXml" Target="../ink/ink333.xml"/><Relationship Id="rId66" Type="http://schemas.openxmlformats.org/officeDocument/2006/relationships/image" Target="../media/image104.png"/><Relationship Id="rId87" Type="http://schemas.openxmlformats.org/officeDocument/2006/relationships/customXml" Target="../ink/ink354.xml"/><Relationship Id="rId110" Type="http://schemas.openxmlformats.org/officeDocument/2006/relationships/image" Target="../media/image139.png"/><Relationship Id="rId115" Type="http://schemas.openxmlformats.org/officeDocument/2006/relationships/customXml" Target="../ink/ink368.xml"/><Relationship Id="rId131" Type="http://schemas.openxmlformats.org/officeDocument/2006/relationships/customXml" Target="../ink/ink376.xml"/><Relationship Id="rId136" Type="http://schemas.openxmlformats.org/officeDocument/2006/relationships/image" Target="../media/image152.png"/><Relationship Id="rId157" Type="http://schemas.openxmlformats.org/officeDocument/2006/relationships/customXml" Target="../ink/ink389.xml"/><Relationship Id="rId61" Type="http://schemas.openxmlformats.org/officeDocument/2006/relationships/customXml" Target="../ink/ink341.xml"/><Relationship Id="rId82" Type="http://schemas.openxmlformats.org/officeDocument/2006/relationships/image" Target="../media/image134.png"/><Relationship Id="rId152" Type="http://schemas.openxmlformats.org/officeDocument/2006/relationships/image" Target="../media/image160.png"/><Relationship Id="rId19" Type="http://schemas.openxmlformats.org/officeDocument/2006/relationships/customXml" Target="../ink/ink320.xml"/><Relationship Id="rId14" Type="http://schemas.openxmlformats.org/officeDocument/2006/relationships/image" Target="../media/image11.png"/><Relationship Id="rId30" Type="http://schemas.openxmlformats.org/officeDocument/2006/relationships/image" Target="../media/image24.png"/><Relationship Id="rId35" Type="http://schemas.openxmlformats.org/officeDocument/2006/relationships/customXml" Target="../ink/ink328.xml"/><Relationship Id="rId56" Type="http://schemas.openxmlformats.org/officeDocument/2006/relationships/image" Target="../media/image99.png"/><Relationship Id="rId77" Type="http://schemas.openxmlformats.org/officeDocument/2006/relationships/customXml" Target="../ink/ink349.xml"/><Relationship Id="rId100" Type="http://schemas.openxmlformats.org/officeDocument/2006/relationships/image" Target="../media/image1220.png"/><Relationship Id="rId105" Type="http://schemas.openxmlformats.org/officeDocument/2006/relationships/customXml" Target="../ink/ink363.xml"/><Relationship Id="rId126" Type="http://schemas.openxmlformats.org/officeDocument/2006/relationships/image" Target="../media/image147.png"/><Relationship Id="rId147" Type="http://schemas.openxmlformats.org/officeDocument/2006/relationships/customXml" Target="../ink/ink384.xml"/><Relationship Id="rId8" Type="http://schemas.openxmlformats.org/officeDocument/2006/relationships/image" Target="../media/image9.png"/><Relationship Id="rId51" Type="http://schemas.openxmlformats.org/officeDocument/2006/relationships/customXml" Target="../ink/ink336.xml"/><Relationship Id="rId72" Type="http://schemas.openxmlformats.org/officeDocument/2006/relationships/image" Target="../media/image107.png"/><Relationship Id="rId93" Type="http://schemas.openxmlformats.org/officeDocument/2006/relationships/customXml" Target="../ink/ink357.xml"/><Relationship Id="rId98" Type="http://schemas.openxmlformats.org/officeDocument/2006/relationships/image" Target="../media/image138.png"/><Relationship Id="rId121" Type="http://schemas.openxmlformats.org/officeDocument/2006/relationships/customXml" Target="../ink/ink371.xml"/><Relationship Id="rId142" Type="http://schemas.openxmlformats.org/officeDocument/2006/relationships/image" Target="../media/image155.png"/><Relationship Id="rId163" Type="http://schemas.openxmlformats.org/officeDocument/2006/relationships/customXml" Target="../ink/ink392.xml"/><Relationship Id="rId3" Type="http://schemas.openxmlformats.org/officeDocument/2006/relationships/image" Target="../media/image2.png"/><Relationship Id="rId25" Type="http://schemas.openxmlformats.org/officeDocument/2006/relationships/customXml" Target="../ink/ink323.xml"/><Relationship Id="rId46" Type="http://schemas.openxmlformats.org/officeDocument/2006/relationships/image" Target="../media/image94.png"/><Relationship Id="rId67" Type="http://schemas.openxmlformats.org/officeDocument/2006/relationships/customXml" Target="../ink/ink344.xml"/><Relationship Id="rId116" Type="http://schemas.openxmlformats.org/officeDocument/2006/relationships/image" Target="../media/image140.png"/><Relationship Id="rId137" Type="http://schemas.openxmlformats.org/officeDocument/2006/relationships/customXml" Target="../ink/ink379.xml"/><Relationship Id="rId158" Type="http://schemas.openxmlformats.org/officeDocument/2006/relationships/image" Target="../media/image163.png"/><Relationship Id="rId20" Type="http://schemas.openxmlformats.org/officeDocument/2006/relationships/image" Target="../media/image14.png"/><Relationship Id="rId41" Type="http://schemas.openxmlformats.org/officeDocument/2006/relationships/customXml" Target="../ink/ink331.xml"/><Relationship Id="rId62" Type="http://schemas.openxmlformats.org/officeDocument/2006/relationships/image" Target="../media/image102.png"/><Relationship Id="rId83" Type="http://schemas.openxmlformats.org/officeDocument/2006/relationships/customXml" Target="../ink/ink352.xml"/><Relationship Id="rId88" Type="http://schemas.openxmlformats.org/officeDocument/2006/relationships/image" Target="../media/image111.png"/><Relationship Id="rId111" Type="http://schemas.openxmlformats.org/officeDocument/2006/relationships/customXml" Target="../ink/ink366.xml"/><Relationship Id="rId132" Type="http://schemas.openxmlformats.org/officeDocument/2006/relationships/image" Target="../media/image150.png"/><Relationship Id="rId153" Type="http://schemas.openxmlformats.org/officeDocument/2006/relationships/customXml" Target="../ink/ink387.xml"/><Relationship Id="rId15" Type="http://schemas.openxmlformats.org/officeDocument/2006/relationships/customXml" Target="../ink/ink318.xml"/><Relationship Id="rId36" Type="http://schemas.openxmlformats.org/officeDocument/2006/relationships/image" Target="../media/image27.png"/><Relationship Id="rId57" Type="http://schemas.openxmlformats.org/officeDocument/2006/relationships/customXml" Target="../ink/ink339.xml"/><Relationship Id="rId106" Type="http://schemas.openxmlformats.org/officeDocument/2006/relationships/image" Target="../media/image125.png"/><Relationship Id="rId127" Type="http://schemas.openxmlformats.org/officeDocument/2006/relationships/customXml" Target="../ink/ink374.xml"/><Relationship Id="rId10" Type="http://schemas.openxmlformats.org/officeDocument/2006/relationships/image" Target="../media/image10.png"/><Relationship Id="rId31" Type="http://schemas.openxmlformats.org/officeDocument/2006/relationships/customXml" Target="../ink/ink326.xml"/><Relationship Id="rId52" Type="http://schemas.openxmlformats.org/officeDocument/2006/relationships/image" Target="../media/image97.png"/><Relationship Id="rId73" Type="http://schemas.openxmlformats.org/officeDocument/2006/relationships/customXml" Target="../ink/ink347.xml"/><Relationship Id="rId78" Type="http://schemas.openxmlformats.org/officeDocument/2006/relationships/image" Target="../media/image132.png"/><Relationship Id="rId94" Type="http://schemas.openxmlformats.org/officeDocument/2006/relationships/image" Target="../media/image136.png"/><Relationship Id="rId99" Type="http://schemas.openxmlformats.org/officeDocument/2006/relationships/customXml" Target="../ink/ink360.xml"/><Relationship Id="rId101" Type="http://schemas.openxmlformats.org/officeDocument/2006/relationships/customXml" Target="../ink/ink361.xml"/><Relationship Id="rId122" Type="http://schemas.openxmlformats.org/officeDocument/2006/relationships/image" Target="../media/image145.png"/><Relationship Id="rId143" Type="http://schemas.openxmlformats.org/officeDocument/2006/relationships/customXml" Target="../ink/ink382.xml"/><Relationship Id="rId148" Type="http://schemas.openxmlformats.org/officeDocument/2006/relationships/image" Target="../media/image158.png"/><Relationship Id="rId164" Type="http://schemas.openxmlformats.org/officeDocument/2006/relationships/image" Target="../media/image166.png"/><Relationship Id="rId4" Type="http://schemas.openxmlformats.org/officeDocument/2006/relationships/image" Target="../media/image3.png"/><Relationship Id="rId9" Type="http://schemas.openxmlformats.org/officeDocument/2006/relationships/customXml" Target="../ink/ink315.xml"/><Relationship Id="rId26" Type="http://schemas.openxmlformats.org/officeDocument/2006/relationships/image" Target="../media/image22.png"/><Relationship Id="rId47" Type="http://schemas.openxmlformats.org/officeDocument/2006/relationships/customXml" Target="../ink/ink334.xml"/><Relationship Id="rId68" Type="http://schemas.openxmlformats.org/officeDocument/2006/relationships/image" Target="../media/image105.png"/><Relationship Id="rId89" Type="http://schemas.openxmlformats.org/officeDocument/2006/relationships/customXml" Target="../ink/ink355.xml"/><Relationship Id="rId112" Type="http://schemas.openxmlformats.org/officeDocument/2006/relationships/image" Target="../media/image128.png"/><Relationship Id="rId133" Type="http://schemas.openxmlformats.org/officeDocument/2006/relationships/customXml" Target="../ink/ink377.xml"/><Relationship Id="rId154" Type="http://schemas.openxmlformats.org/officeDocument/2006/relationships/image" Target="../media/image161.png"/><Relationship Id="rId16" Type="http://schemas.openxmlformats.org/officeDocument/2006/relationships/image" Target="../media/image12.png"/><Relationship Id="rId37" Type="http://schemas.openxmlformats.org/officeDocument/2006/relationships/customXml" Target="../ink/ink329.xml"/><Relationship Id="rId58" Type="http://schemas.openxmlformats.org/officeDocument/2006/relationships/image" Target="../media/image100.png"/><Relationship Id="rId79" Type="http://schemas.openxmlformats.org/officeDocument/2006/relationships/customXml" Target="../ink/ink350.xml"/><Relationship Id="rId102" Type="http://schemas.openxmlformats.org/officeDocument/2006/relationships/image" Target="../media/image123.png"/><Relationship Id="rId123" Type="http://schemas.openxmlformats.org/officeDocument/2006/relationships/customXml" Target="../ink/ink372.xml"/><Relationship Id="rId144" Type="http://schemas.openxmlformats.org/officeDocument/2006/relationships/image" Target="../media/image156.png"/><Relationship Id="rId90" Type="http://schemas.openxmlformats.org/officeDocument/2006/relationships/image" Target="../media/image112.png"/><Relationship Id="rId165" Type="http://schemas.openxmlformats.org/officeDocument/2006/relationships/customXml" Target="../ink/ink393.xml"/><Relationship Id="rId27" Type="http://schemas.openxmlformats.org/officeDocument/2006/relationships/customXml" Target="../ink/ink324.xml"/><Relationship Id="rId48" Type="http://schemas.openxmlformats.org/officeDocument/2006/relationships/image" Target="../media/image95.png"/><Relationship Id="rId69" Type="http://schemas.openxmlformats.org/officeDocument/2006/relationships/customXml" Target="../ink/ink345.xml"/><Relationship Id="rId113" Type="http://schemas.openxmlformats.org/officeDocument/2006/relationships/customXml" Target="../ink/ink367.xml"/><Relationship Id="rId134" Type="http://schemas.openxmlformats.org/officeDocument/2006/relationships/image" Target="../media/image151.png"/><Relationship Id="rId80" Type="http://schemas.openxmlformats.org/officeDocument/2006/relationships/image" Target="../media/image133.png"/><Relationship Id="rId155" Type="http://schemas.openxmlformats.org/officeDocument/2006/relationships/customXml" Target="../ink/ink388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49.xml"/><Relationship Id="rId21" Type="http://schemas.openxmlformats.org/officeDocument/2006/relationships/customXml" Target="../ink/ink401.xml"/><Relationship Id="rId42" Type="http://schemas.openxmlformats.org/officeDocument/2006/relationships/image" Target="../media/image30.png"/><Relationship Id="rId63" Type="http://schemas.openxmlformats.org/officeDocument/2006/relationships/customXml" Target="../ink/ink422.xml"/><Relationship Id="rId84" Type="http://schemas.openxmlformats.org/officeDocument/2006/relationships/image" Target="../media/image39.png"/><Relationship Id="rId138" Type="http://schemas.openxmlformats.org/officeDocument/2006/relationships/image" Target="../media/image169.png"/><Relationship Id="rId159" Type="http://schemas.openxmlformats.org/officeDocument/2006/relationships/customXml" Target="../ink/ink470.xml"/><Relationship Id="rId170" Type="http://schemas.openxmlformats.org/officeDocument/2006/relationships/image" Target="../media/image185.png"/><Relationship Id="rId191" Type="http://schemas.openxmlformats.org/officeDocument/2006/relationships/customXml" Target="../ink/ink486.xml"/><Relationship Id="rId205" Type="http://schemas.openxmlformats.org/officeDocument/2006/relationships/customXml" Target="../ink/ink493.xml"/><Relationship Id="rId226" Type="http://schemas.openxmlformats.org/officeDocument/2006/relationships/image" Target="../media/image213.png"/><Relationship Id="rId107" Type="http://schemas.openxmlformats.org/officeDocument/2006/relationships/customXml" Target="../ink/ink444.xml"/><Relationship Id="rId11" Type="http://schemas.openxmlformats.org/officeDocument/2006/relationships/customXml" Target="../ink/ink396.xml"/><Relationship Id="rId32" Type="http://schemas.openxmlformats.org/officeDocument/2006/relationships/image" Target="../media/image25.png"/><Relationship Id="rId53" Type="http://schemas.openxmlformats.org/officeDocument/2006/relationships/customXml" Target="../ink/ink417.xml"/><Relationship Id="rId74" Type="http://schemas.openxmlformats.org/officeDocument/2006/relationships/image" Target="../media/image108.png"/><Relationship Id="rId128" Type="http://schemas.openxmlformats.org/officeDocument/2006/relationships/image" Target="../media/image157.png"/><Relationship Id="rId149" Type="http://schemas.openxmlformats.org/officeDocument/2006/relationships/customXml" Target="../ink/ink465.xml"/><Relationship Id="rId5" Type="http://schemas.openxmlformats.org/officeDocument/2006/relationships/image" Target="../media/image4.png"/><Relationship Id="rId95" Type="http://schemas.openxmlformats.org/officeDocument/2006/relationships/customXml" Target="../ink/ink438.xml"/><Relationship Id="rId160" Type="http://schemas.openxmlformats.org/officeDocument/2006/relationships/image" Target="../media/image180.png"/><Relationship Id="rId181" Type="http://schemas.openxmlformats.org/officeDocument/2006/relationships/customXml" Target="../ink/ink481.xml"/><Relationship Id="rId216" Type="http://schemas.openxmlformats.org/officeDocument/2006/relationships/image" Target="../media/image208.png"/><Relationship Id="rId22" Type="http://schemas.openxmlformats.org/officeDocument/2006/relationships/image" Target="../media/image15.png"/><Relationship Id="rId43" Type="http://schemas.openxmlformats.org/officeDocument/2006/relationships/customXml" Target="../ink/ink412.xml"/><Relationship Id="rId64" Type="http://schemas.openxmlformats.org/officeDocument/2006/relationships/image" Target="../media/image103.png"/><Relationship Id="rId118" Type="http://schemas.openxmlformats.org/officeDocument/2006/relationships/image" Target="../media/image152.png"/><Relationship Id="rId139" Type="http://schemas.openxmlformats.org/officeDocument/2006/relationships/customXml" Target="../ink/ink460.xml"/><Relationship Id="rId85" Type="http://schemas.openxmlformats.org/officeDocument/2006/relationships/customXml" Target="../ink/ink433.xml"/><Relationship Id="rId150" Type="http://schemas.openxmlformats.org/officeDocument/2006/relationships/image" Target="../media/image175.png"/><Relationship Id="rId171" Type="http://schemas.openxmlformats.org/officeDocument/2006/relationships/customXml" Target="../ink/ink476.xml"/><Relationship Id="rId192" Type="http://schemas.openxmlformats.org/officeDocument/2006/relationships/image" Target="../media/image196.png"/><Relationship Id="rId206" Type="http://schemas.openxmlformats.org/officeDocument/2006/relationships/image" Target="../media/image203.png"/><Relationship Id="rId227" Type="http://schemas.openxmlformats.org/officeDocument/2006/relationships/customXml" Target="../ink/ink504.xml"/><Relationship Id="rId12" Type="http://schemas.openxmlformats.org/officeDocument/2006/relationships/image" Target="../media/image460.png"/><Relationship Id="rId33" Type="http://schemas.openxmlformats.org/officeDocument/2006/relationships/customXml" Target="../ink/ink407.xml"/><Relationship Id="rId108" Type="http://schemas.openxmlformats.org/officeDocument/2006/relationships/image" Target="../media/image147.png"/><Relationship Id="rId129" Type="http://schemas.openxmlformats.org/officeDocument/2006/relationships/customXml" Target="../ink/ink455.xml"/><Relationship Id="rId54" Type="http://schemas.openxmlformats.org/officeDocument/2006/relationships/image" Target="../media/image98.png"/><Relationship Id="rId75" Type="http://schemas.openxmlformats.org/officeDocument/2006/relationships/customXml" Target="../ink/ink428.xml"/><Relationship Id="rId96" Type="http://schemas.openxmlformats.org/officeDocument/2006/relationships/image" Target="../media/image139.png"/><Relationship Id="rId140" Type="http://schemas.openxmlformats.org/officeDocument/2006/relationships/image" Target="../media/image170.png"/><Relationship Id="rId161" Type="http://schemas.openxmlformats.org/officeDocument/2006/relationships/customXml" Target="../ink/ink471.xml"/><Relationship Id="rId182" Type="http://schemas.openxmlformats.org/officeDocument/2006/relationships/image" Target="../media/image191.png"/><Relationship Id="rId217" Type="http://schemas.openxmlformats.org/officeDocument/2006/relationships/customXml" Target="../ink/ink499.xml"/><Relationship Id="rId6" Type="http://schemas.openxmlformats.org/officeDocument/2006/relationships/image" Target="../media/image5.png"/><Relationship Id="rId23" Type="http://schemas.openxmlformats.org/officeDocument/2006/relationships/customXml" Target="../ink/ink402.xml"/><Relationship Id="rId119" Type="http://schemas.openxmlformats.org/officeDocument/2006/relationships/customXml" Target="../ink/ink450.xml"/><Relationship Id="rId44" Type="http://schemas.openxmlformats.org/officeDocument/2006/relationships/image" Target="../media/image93.png"/><Relationship Id="rId65" Type="http://schemas.openxmlformats.org/officeDocument/2006/relationships/customXml" Target="../ink/ink423.xml"/><Relationship Id="rId86" Type="http://schemas.openxmlformats.org/officeDocument/2006/relationships/image" Target="../media/image135.png"/><Relationship Id="rId130" Type="http://schemas.openxmlformats.org/officeDocument/2006/relationships/image" Target="../media/image158.png"/><Relationship Id="rId151" Type="http://schemas.openxmlformats.org/officeDocument/2006/relationships/customXml" Target="../ink/ink466.xml"/><Relationship Id="rId172" Type="http://schemas.openxmlformats.org/officeDocument/2006/relationships/image" Target="../media/image186.png"/><Relationship Id="rId193" Type="http://schemas.openxmlformats.org/officeDocument/2006/relationships/customXml" Target="../ink/ink487.xml"/><Relationship Id="rId207" Type="http://schemas.openxmlformats.org/officeDocument/2006/relationships/customXml" Target="../ink/ink494.xml"/><Relationship Id="rId228" Type="http://schemas.openxmlformats.org/officeDocument/2006/relationships/image" Target="../media/image214.png"/><Relationship Id="rId13" Type="http://schemas.openxmlformats.org/officeDocument/2006/relationships/customXml" Target="../ink/ink397.xml"/><Relationship Id="rId109" Type="http://schemas.openxmlformats.org/officeDocument/2006/relationships/customXml" Target="../ink/ink445.xml"/><Relationship Id="rId34" Type="http://schemas.openxmlformats.org/officeDocument/2006/relationships/image" Target="../media/image26.png"/><Relationship Id="rId55" Type="http://schemas.openxmlformats.org/officeDocument/2006/relationships/customXml" Target="../ink/ink418.xml"/><Relationship Id="rId76" Type="http://schemas.openxmlformats.org/officeDocument/2006/relationships/image" Target="../media/image131.png"/><Relationship Id="rId97" Type="http://schemas.openxmlformats.org/officeDocument/2006/relationships/customXml" Target="../ink/ink439.xml"/><Relationship Id="rId120" Type="http://schemas.openxmlformats.org/officeDocument/2006/relationships/image" Target="../media/image153.png"/><Relationship Id="rId141" Type="http://schemas.openxmlformats.org/officeDocument/2006/relationships/customXml" Target="../ink/ink461.xml"/><Relationship Id="rId7" Type="http://schemas.openxmlformats.org/officeDocument/2006/relationships/customXml" Target="../ink/ink394.xml"/><Relationship Id="rId162" Type="http://schemas.openxmlformats.org/officeDocument/2006/relationships/image" Target="../media/image181.png"/><Relationship Id="rId183" Type="http://schemas.openxmlformats.org/officeDocument/2006/relationships/customXml" Target="../ink/ink482.xml"/><Relationship Id="rId218" Type="http://schemas.openxmlformats.org/officeDocument/2006/relationships/image" Target="../media/image209.png"/><Relationship Id="rId24" Type="http://schemas.openxmlformats.org/officeDocument/2006/relationships/image" Target="../media/image21.png"/><Relationship Id="rId45" Type="http://schemas.openxmlformats.org/officeDocument/2006/relationships/customXml" Target="../ink/ink413.xml"/><Relationship Id="rId66" Type="http://schemas.openxmlformats.org/officeDocument/2006/relationships/image" Target="../media/image104.png"/><Relationship Id="rId87" Type="http://schemas.openxmlformats.org/officeDocument/2006/relationships/customXml" Target="../ink/ink434.xml"/><Relationship Id="rId110" Type="http://schemas.openxmlformats.org/officeDocument/2006/relationships/image" Target="../media/image148.png"/><Relationship Id="rId131" Type="http://schemas.openxmlformats.org/officeDocument/2006/relationships/customXml" Target="../ink/ink456.xml"/><Relationship Id="rId152" Type="http://schemas.openxmlformats.org/officeDocument/2006/relationships/image" Target="../media/image176.png"/><Relationship Id="rId173" Type="http://schemas.openxmlformats.org/officeDocument/2006/relationships/customXml" Target="../ink/ink477.xml"/><Relationship Id="rId194" Type="http://schemas.openxmlformats.org/officeDocument/2006/relationships/image" Target="../media/image197.png"/><Relationship Id="rId208" Type="http://schemas.openxmlformats.org/officeDocument/2006/relationships/image" Target="../media/image204.png"/><Relationship Id="rId229" Type="http://schemas.openxmlformats.org/officeDocument/2006/relationships/customXml" Target="../ink/ink505.xml"/><Relationship Id="rId14" Type="http://schemas.openxmlformats.org/officeDocument/2006/relationships/image" Target="../media/image11.png"/><Relationship Id="rId35" Type="http://schemas.openxmlformats.org/officeDocument/2006/relationships/customXml" Target="../ink/ink408.xml"/><Relationship Id="rId56" Type="http://schemas.openxmlformats.org/officeDocument/2006/relationships/image" Target="../media/image99.png"/><Relationship Id="rId77" Type="http://schemas.openxmlformats.org/officeDocument/2006/relationships/customXml" Target="../ink/ink429.xml"/><Relationship Id="rId100" Type="http://schemas.openxmlformats.org/officeDocument/2006/relationships/image" Target="../media/image1430.png"/><Relationship Id="rId8" Type="http://schemas.openxmlformats.org/officeDocument/2006/relationships/image" Target="../media/image9.png"/><Relationship Id="rId98" Type="http://schemas.openxmlformats.org/officeDocument/2006/relationships/image" Target="../media/image140.png"/><Relationship Id="rId121" Type="http://schemas.openxmlformats.org/officeDocument/2006/relationships/customXml" Target="../ink/ink451.xml"/><Relationship Id="rId142" Type="http://schemas.openxmlformats.org/officeDocument/2006/relationships/image" Target="../media/image171.png"/><Relationship Id="rId163" Type="http://schemas.openxmlformats.org/officeDocument/2006/relationships/customXml" Target="../ink/ink472.xml"/><Relationship Id="rId184" Type="http://schemas.openxmlformats.org/officeDocument/2006/relationships/image" Target="../media/image192.png"/><Relationship Id="rId219" Type="http://schemas.openxmlformats.org/officeDocument/2006/relationships/customXml" Target="../ink/ink500.xml"/><Relationship Id="rId230" Type="http://schemas.openxmlformats.org/officeDocument/2006/relationships/image" Target="../media/image215.png"/><Relationship Id="rId25" Type="http://schemas.openxmlformats.org/officeDocument/2006/relationships/customXml" Target="../ink/ink403.xml"/><Relationship Id="rId46" Type="http://schemas.openxmlformats.org/officeDocument/2006/relationships/image" Target="../media/image94.png"/><Relationship Id="rId67" Type="http://schemas.openxmlformats.org/officeDocument/2006/relationships/customXml" Target="../ink/ink424.xml"/><Relationship Id="rId116" Type="http://schemas.openxmlformats.org/officeDocument/2006/relationships/image" Target="../media/image151.png"/><Relationship Id="rId137" Type="http://schemas.openxmlformats.org/officeDocument/2006/relationships/customXml" Target="../ink/ink459.xml"/><Relationship Id="rId158" Type="http://schemas.openxmlformats.org/officeDocument/2006/relationships/image" Target="../media/image179.png"/><Relationship Id="rId20" Type="http://schemas.openxmlformats.org/officeDocument/2006/relationships/image" Target="../media/image14.png"/><Relationship Id="rId41" Type="http://schemas.openxmlformats.org/officeDocument/2006/relationships/customXml" Target="../ink/ink411.xml"/><Relationship Id="rId62" Type="http://schemas.openxmlformats.org/officeDocument/2006/relationships/image" Target="../media/image102.png"/><Relationship Id="rId83" Type="http://schemas.openxmlformats.org/officeDocument/2006/relationships/customXml" Target="../ink/ink432.xml"/><Relationship Id="rId88" Type="http://schemas.openxmlformats.org/officeDocument/2006/relationships/image" Target="../media/image136.png"/><Relationship Id="rId111" Type="http://schemas.openxmlformats.org/officeDocument/2006/relationships/customXml" Target="../ink/ink446.xml"/><Relationship Id="rId132" Type="http://schemas.openxmlformats.org/officeDocument/2006/relationships/image" Target="../media/image159.png"/><Relationship Id="rId153" Type="http://schemas.openxmlformats.org/officeDocument/2006/relationships/customXml" Target="../ink/ink467.xml"/><Relationship Id="rId174" Type="http://schemas.openxmlformats.org/officeDocument/2006/relationships/image" Target="../media/image187.png"/><Relationship Id="rId179" Type="http://schemas.openxmlformats.org/officeDocument/2006/relationships/customXml" Target="../ink/ink480.xml"/><Relationship Id="rId195" Type="http://schemas.openxmlformats.org/officeDocument/2006/relationships/customXml" Target="../ink/ink488.xml"/><Relationship Id="rId209" Type="http://schemas.openxmlformats.org/officeDocument/2006/relationships/customXml" Target="../ink/ink495.xml"/><Relationship Id="rId190" Type="http://schemas.openxmlformats.org/officeDocument/2006/relationships/image" Target="../media/image195.png"/><Relationship Id="rId204" Type="http://schemas.openxmlformats.org/officeDocument/2006/relationships/image" Target="../media/image202.png"/><Relationship Id="rId220" Type="http://schemas.openxmlformats.org/officeDocument/2006/relationships/image" Target="../media/image210.png"/><Relationship Id="rId225" Type="http://schemas.openxmlformats.org/officeDocument/2006/relationships/customXml" Target="../ink/ink503.xml"/><Relationship Id="rId15" Type="http://schemas.openxmlformats.org/officeDocument/2006/relationships/customXml" Target="../ink/ink398.xml"/><Relationship Id="rId36" Type="http://schemas.openxmlformats.org/officeDocument/2006/relationships/image" Target="../media/image27.png"/><Relationship Id="rId57" Type="http://schemas.openxmlformats.org/officeDocument/2006/relationships/customXml" Target="../ink/ink419.xml"/><Relationship Id="rId106" Type="http://schemas.openxmlformats.org/officeDocument/2006/relationships/image" Target="../media/image146.png"/><Relationship Id="rId127" Type="http://schemas.openxmlformats.org/officeDocument/2006/relationships/customXml" Target="../ink/ink454.xml"/><Relationship Id="rId10" Type="http://schemas.openxmlformats.org/officeDocument/2006/relationships/image" Target="../media/image10.png"/><Relationship Id="rId31" Type="http://schemas.openxmlformats.org/officeDocument/2006/relationships/customXml" Target="../ink/ink406.xml"/><Relationship Id="rId52" Type="http://schemas.openxmlformats.org/officeDocument/2006/relationships/image" Target="../media/image97.png"/><Relationship Id="rId73" Type="http://schemas.openxmlformats.org/officeDocument/2006/relationships/customXml" Target="../ink/ink427.xml"/><Relationship Id="rId78" Type="http://schemas.openxmlformats.org/officeDocument/2006/relationships/image" Target="../media/image132.png"/><Relationship Id="rId94" Type="http://schemas.openxmlformats.org/officeDocument/2006/relationships/image" Target="../media/image126.png"/><Relationship Id="rId99" Type="http://schemas.openxmlformats.org/officeDocument/2006/relationships/customXml" Target="../ink/ink440.xml"/><Relationship Id="rId101" Type="http://schemas.openxmlformats.org/officeDocument/2006/relationships/customXml" Target="../ink/ink441.xml"/><Relationship Id="rId122" Type="http://schemas.openxmlformats.org/officeDocument/2006/relationships/image" Target="../media/image154.png"/><Relationship Id="rId143" Type="http://schemas.openxmlformats.org/officeDocument/2006/relationships/customXml" Target="../ink/ink462.xml"/><Relationship Id="rId148" Type="http://schemas.openxmlformats.org/officeDocument/2006/relationships/image" Target="../media/image174.png"/><Relationship Id="rId164" Type="http://schemas.openxmlformats.org/officeDocument/2006/relationships/image" Target="../media/image182.png"/><Relationship Id="rId169" Type="http://schemas.openxmlformats.org/officeDocument/2006/relationships/customXml" Target="../ink/ink475.xml"/><Relationship Id="rId185" Type="http://schemas.openxmlformats.org/officeDocument/2006/relationships/customXml" Target="../ink/ink483.xml"/><Relationship Id="rId4" Type="http://schemas.openxmlformats.org/officeDocument/2006/relationships/image" Target="../media/image3.png"/><Relationship Id="rId9" Type="http://schemas.openxmlformats.org/officeDocument/2006/relationships/customXml" Target="../ink/ink395.xml"/><Relationship Id="rId180" Type="http://schemas.openxmlformats.org/officeDocument/2006/relationships/image" Target="../media/image190.png"/><Relationship Id="rId210" Type="http://schemas.openxmlformats.org/officeDocument/2006/relationships/image" Target="../media/image205.png"/><Relationship Id="rId215" Type="http://schemas.openxmlformats.org/officeDocument/2006/relationships/customXml" Target="../ink/ink498.xml"/><Relationship Id="rId26" Type="http://schemas.openxmlformats.org/officeDocument/2006/relationships/image" Target="../media/image22.png"/><Relationship Id="rId47" Type="http://schemas.openxmlformats.org/officeDocument/2006/relationships/customXml" Target="../ink/ink414.xml"/><Relationship Id="rId68" Type="http://schemas.openxmlformats.org/officeDocument/2006/relationships/image" Target="../media/image105.png"/><Relationship Id="rId89" Type="http://schemas.openxmlformats.org/officeDocument/2006/relationships/customXml" Target="../ink/ink435.xml"/><Relationship Id="rId112" Type="http://schemas.openxmlformats.org/officeDocument/2006/relationships/image" Target="../media/image149.png"/><Relationship Id="rId133" Type="http://schemas.openxmlformats.org/officeDocument/2006/relationships/customXml" Target="../ink/ink457.xml"/><Relationship Id="rId154" Type="http://schemas.openxmlformats.org/officeDocument/2006/relationships/image" Target="../media/image177.png"/><Relationship Id="rId175" Type="http://schemas.openxmlformats.org/officeDocument/2006/relationships/customXml" Target="../ink/ink478.xml"/><Relationship Id="rId196" Type="http://schemas.openxmlformats.org/officeDocument/2006/relationships/image" Target="../media/image198.png"/><Relationship Id="rId200" Type="http://schemas.openxmlformats.org/officeDocument/2006/relationships/image" Target="../media/image200.png"/><Relationship Id="rId16" Type="http://schemas.openxmlformats.org/officeDocument/2006/relationships/image" Target="../media/image12.png"/><Relationship Id="rId221" Type="http://schemas.openxmlformats.org/officeDocument/2006/relationships/customXml" Target="../ink/ink501.xml"/><Relationship Id="rId37" Type="http://schemas.openxmlformats.org/officeDocument/2006/relationships/customXml" Target="../ink/ink409.xml"/><Relationship Id="rId58" Type="http://schemas.openxmlformats.org/officeDocument/2006/relationships/image" Target="../media/image100.png"/><Relationship Id="rId79" Type="http://schemas.openxmlformats.org/officeDocument/2006/relationships/customXml" Target="../ink/ink430.xml"/><Relationship Id="rId102" Type="http://schemas.openxmlformats.org/officeDocument/2006/relationships/image" Target="../media/image144.png"/><Relationship Id="rId123" Type="http://schemas.openxmlformats.org/officeDocument/2006/relationships/customXml" Target="../ink/ink452.xml"/><Relationship Id="rId144" Type="http://schemas.openxmlformats.org/officeDocument/2006/relationships/image" Target="../media/image172.png"/><Relationship Id="rId90" Type="http://schemas.openxmlformats.org/officeDocument/2006/relationships/image" Target="../media/image137.png"/><Relationship Id="rId165" Type="http://schemas.openxmlformats.org/officeDocument/2006/relationships/customXml" Target="../ink/ink473.xml"/><Relationship Id="rId186" Type="http://schemas.openxmlformats.org/officeDocument/2006/relationships/image" Target="../media/image193.png"/><Relationship Id="rId211" Type="http://schemas.openxmlformats.org/officeDocument/2006/relationships/customXml" Target="../ink/ink496.xml"/><Relationship Id="rId27" Type="http://schemas.openxmlformats.org/officeDocument/2006/relationships/customXml" Target="../ink/ink404.xml"/><Relationship Id="rId48" Type="http://schemas.openxmlformats.org/officeDocument/2006/relationships/image" Target="../media/image95.png"/><Relationship Id="rId69" Type="http://schemas.openxmlformats.org/officeDocument/2006/relationships/customXml" Target="../ink/ink425.xml"/><Relationship Id="rId113" Type="http://schemas.openxmlformats.org/officeDocument/2006/relationships/customXml" Target="../ink/ink447.xml"/><Relationship Id="rId134" Type="http://schemas.openxmlformats.org/officeDocument/2006/relationships/image" Target="../media/image160.png"/><Relationship Id="rId80" Type="http://schemas.openxmlformats.org/officeDocument/2006/relationships/image" Target="../media/image133.png"/><Relationship Id="rId155" Type="http://schemas.openxmlformats.org/officeDocument/2006/relationships/customXml" Target="../ink/ink468.xml"/><Relationship Id="rId176" Type="http://schemas.openxmlformats.org/officeDocument/2006/relationships/image" Target="../media/image188.png"/><Relationship Id="rId197" Type="http://schemas.openxmlformats.org/officeDocument/2006/relationships/customXml" Target="../ink/ink489.xml"/><Relationship Id="rId201" Type="http://schemas.openxmlformats.org/officeDocument/2006/relationships/customXml" Target="../ink/ink491.xml"/><Relationship Id="rId222" Type="http://schemas.openxmlformats.org/officeDocument/2006/relationships/image" Target="../media/image211.png"/><Relationship Id="rId17" Type="http://schemas.openxmlformats.org/officeDocument/2006/relationships/customXml" Target="../ink/ink399.xml"/><Relationship Id="rId38" Type="http://schemas.openxmlformats.org/officeDocument/2006/relationships/image" Target="../media/image28.png"/><Relationship Id="rId59" Type="http://schemas.openxmlformats.org/officeDocument/2006/relationships/customXml" Target="../ink/ink420.xml"/><Relationship Id="rId103" Type="http://schemas.openxmlformats.org/officeDocument/2006/relationships/customXml" Target="../ink/ink442.xml"/><Relationship Id="rId124" Type="http://schemas.openxmlformats.org/officeDocument/2006/relationships/image" Target="../media/image155.png"/><Relationship Id="rId70" Type="http://schemas.openxmlformats.org/officeDocument/2006/relationships/image" Target="../media/image106.png"/><Relationship Id="rId91" Type="http://schemas.openxmlformats.org/officeDocument/2006/relationships/customXml" Target="../ink/ink436.xml"/><Relationship Id="rId145" Type="http://schemas.openxmlformats.org/officeDocument/2006/relationships/customXml" Target="../ink/ink463.xml"/><Relationship Id="rId166" Type="http://schemas.openxmlformats.org/officeDocument/2006/relationships/image" Target="../media/image183.png"/><Relationship Id="rId187" Type="http://schemas.openxmlformats.org/officeDocument/2006/relationships/customXml" Target="../ink/ink48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06.png"/><Relationship Id="rId28" Type="http://schemas.openxmlformats.org/officeDocument/2006/relationships/image" Target="../media/image23.png"/><Relationship Id="rId49" Type="http://schemas.openxmlformats.org/officeDocument/2006/relationships/customXml" Target="../ink/ink415.xml"/><Relationship Id="rId114" Type="http://schemas.openxmlformats.org/officeDocument/2006/relationships/image" Target="../media/image150.png"/><Relationship Id="rId60" Type="http://schemas.openxmlformats.org/officeDocument/2006/relationships/image" Target="../media/image101.png"/><Relationship Id="rId81" Type="http://schemas.openxmlformats.org/officeDocument/2006/relationships/customXml" Target="../ink/ink431.xml"/><Relationship Id="rId135" Type="http://schemas.openxmlformats.org/officeDocument/2006/relationships/customXml" Target="../ink/ink458.xml"/><Relationship Id="rId156" Type="http://schemas.openxmlformats.org/officeDocument/2006/relationships/image" Target="../media/image178.png"/><Relationship Id="rId177" Type="http://schemas.openxmlformats.org/officeDocument/2006/relationships/customXml" Target="../ink/ink479.xml"/><Relationship Id="rId198" Type="http://schemas.openxmlformats.org/officeDocument/2006/relationships/image" Target="../media/image199.png"/><Relationship Id="rId202" Type="http://schemas.openxmlformats.org/officeDocument/2006/relationships/image" Target="../media/image201.png"/><Relationship Id="rId223" Type="http://schemas.openxmlformats.org/officeDocument/2006/relationships/customXml" Target="../ink/ink502.xml"/><Relationship Id="rId18" Type="http://schemas.openxmlformats.org/officeDocument/2006/relationships/image" Target="../media/image13.png"/><Relationship Id="rId39" Type="http://schemas.openxmlformats.org/officeDocument/2006/relationships/customXml" Target="../ink/ink410.xml"/><Relationship Id="rId50" Type="http://schemas.openxmlformats.org/officeDocument/2006/relationships/image" Target="../media/image96.png"/><Relationship Id="rId104" Type="http://schemas.openxmlformats.org/officeDocument/2006/relationships/image" Target="../media/image145.png"/><Relationship Id="rId125" Type="http://schemas.openxmlformats.org/officeDocument/2006/relationships/customXml" Target="../ink/ink453.xml"/><Relationship Id="rId146" Type="http://schemas.openxmlformats.org/officeDocument/2006/relationships/image" Target="../media/image173.png"/><Relationship Id="rId167" Type="http://schemas.openxmlformats.org/officeDocument/2006/relationships/customXml" Target="../ink/ink474.xml"/><Relationship Id="rId188" Type="http://schemas.openxmlformats.org/officeDocument/2006/relationships/image" Target="../media/image194.png"/><Relationship Id="rId71" Type="http://schemas.openxmlformats.org/officeDocument/2006/relationships/customXml" Target="../ink/ink426.xml"/><Relationship Id="rId92" Type="http://schemas.openxmlformats.org/officeDocument/2006/relationships/image" Target="../media/image138.png"/><Relationship Id="rId213" Type="http://schemas.openxmlformats.org/officeDocument/2006/relationships/customXml" Target="../ink/ink497.xml"/><Relationship Id="rId2" Type="http://schemas.openxmlformats.org/officeDocument/2006/relationships/image" Target="../media/image1.png"/><Relationship Id="rId29" Type="http://schemas.openxmlformats.org/officeDocument/2006/relationships/customXml" Target="../ink/ink405.xml"/><Relationship Id="rId40" Type="http://schemas.openxmlformats.org/officeDocument/2006/relationships/image" Target="../media/image29.png"/><Relationship Id="rId115" Type="http://schemas.openxmlformats.org/officeDocument/2006/relationships/customXml" Target="../ink/ink448.xml"/><Relationship Id="rId136" Type="http://schemas.openxmlformats.org/officeDocument/2006/relationships/image" Target="../media/image168.png"/><Relationship Id="rId157" Type="http://schemas.openxmlformats.org/officeDocument/2006/relationships/customXml" Target="../ink/ink469.xml"/><Relationship Id="rId178" Type="http://schemas.openxmlformats.org/officeDocument/2006/relationships/image" Target="../media/image189.png"/><Relationship Id="rId61" Type="http://schemas.openxmlformats.org/officeDocument/2006/relationships/customXml" Target="../ink/ink421.xml"/><Relationship Id="rId82" Type="http://schemas.openxmlformats.org/officeDocument/2006/relationships/image" Target="../media/image134.png"/><Relationship Id="rId199" Type="http://schemas.openxmlformats.org/officeDocument/2006/relationships/customXml" Target="../ink/ink490.xml"/><Relationship Id="rId203" Type="http://schemas.openxmlformats.org/officeDocument/2006/relationships/customXml" Target="../ink/ink492.xml"/><Relationship Id="rId19" Type="http://schemas.openxmlformats.org/officeDocument/2006/relationships/customXml" Target="../ink/ink400.xml"/><Relationship Id="rId224" Type="http://schemas.openxmlformats.org/officeDocument/2006/relationships/image" Target="../media/image212.png"/><Relationship Id="rId30" Type="http://schemas.openxmlformats.org/officeDocument/2006/relationships/image" Target="../media/image24.png"/><Relationship Id="rId105" Type="http://schemas.openxmlformats.org/officeDocument/2006/relationships/customXml" Target="../ink/ink443.xml"/><Relationship Id="rId126" Type="http://schemas.openxmlformats.org/officeDocument/2006/relationships/image" Target="../media/image156.png"/><Relationship Id="rId147" Type="http://schemas.openxmlformats.org/officeDocument/2006/relationships/customXml" Target="../ink/ink464.xml"/><Relationship Id="rId168" Type="http://schemas.openxmlformats.org/officeDocument/2006/relationships/image" Target="../media/image184.png"/><Relationship Id="rId51" Type="http://schemas.openxmlformats.org/officeDocument/2006/relationships/customXml" Target="../ink/ink416.xml"/><Relationship Id="rId72" Type="http://schemas.openxmlformats.org/officeDocument/2006/relationships/image" Target="../media/image107.png"/><Relationship Id="rId93" Type="http://schemas.openxmlformats.org/officeDocument/2006/relationships/customXml" Target="../ink/ink437.xml"/><Relationship Id="rId189" Type="http://schemas.openxmlformats.org/officeDocument/2006/relationships/customXml" Target="../ink/ink485.xml"/><Relationship Id="rId3" Type="http://schemas.openxmlformats.org/officeDocument/2006/relationships/image" Target="../media/image2.png"/><Relationship Id="rId214" Type="http://schemas.openxmlformats.org/officeDocument/2006/relationships/image" Target="../media/image207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1.xml"/><Relationship Id="rId21" Type="http://schemas.openxmlformats.org/officeDocument/2006/relationships/customXml" Target="../ink/ink513.xml"/><Relationship Id="rId42" Type="http://schemas.openxmlformats.org/officeDocument/2006/relationships/image" Target="../media/image30.png"/><Relationship Id="rId63" Type="http://schemas.openxmlformats.org/officeDocument/2006/relationships/customXml" Target="../ink/ink534.xml"/><Relationship Id="rId84" Type="http://schemas.openxmlformats.org/officeDocument/2006/relationships/image" Target="../media/image39.png"/><Relationship Id="rId138" Type="http://schemas.openxmlformats.org/officeDocument/2006/relationships/image" Target="../media/image169.png"/><Relationship Id="rId159" Type="http://schemas.openxmlformats.org/officeDocument/2006/relationships/customXml" Target="../ink/ink582.xml"/><Relationship Id="rId170" Type="http://schemas.openxmlformats.org/officeDocument/2006/relationships/image" Target="../media/image185.png"/><Relationship Id="rId191" Type="http://schemas.openxmlformats.org/officeDocument/2006/relationships/customXml" Target="../ink/ink598.xml"/><Relationship Id="rId205" Type="http://schemas.openxmlformats.org/officeDocument/2006/relationships/customXml" Target="../ink/ink605.xml"/><Relationship Id="rId226" Type="http://schemas.openxmlformats.org/officeDocument/2006/relationships/image" Target="../media/image219.png"/><Relationship Id="rId247" Type="http://schemas.openxmlformats.org/officeDocument/2006/relationships/customXml" Target="../ink/ink626.xml"/><Relationship Id="rId107" Type="http://schemas.openxmlformats.org/officeDocument/2006/relationships/customXml" Target="../ink/ink556.xml"/><Relationship Id="rId11" Type="http://schemas.openxmlformats.org/officeDocument/2006/relationships/customXml" Target="../ink/ink508.xml"/><Relationship Id="rId32" Type="http://schemas.openxmlformats.org/officeDocument/2006/relationships/image" Target="../media/image25.png"/><Relationship Id="rId53" Type="http://schemas.openxmlformats.org/officeDocument/2006/relationships/customXml" Target="../ink/ink529.xml"/><Relationship Id="rId74" Type="http://schemas.openxmlformats.org/officeDocument/2006/relationships/image" Target="../media/image108.png"/><Relationship Id="rId128" Type="http://schemas.openxmlformats.org/officeDocument/2006/relationships/image" Target="../media/image157.png"/><Relationship Id="rId149" Type="http://schemas.openxmlformats.org/officeDocument/2006/relationships/customXml" Target="../ink/ink577.xml"/><Relationship Id="rId5" Type="http://schemas.openxmlformats.org/officeDocument/2006/relationships/image" Target="../media/image4.png"/><Relationship Id="rId95" Type="http://schemas.openxmlformats.org/officeDocument/2006/relationships/customXml" Target="../ink/ink550.xml"/><Relationship Id="rId160" Type="http://schemas.openxmlformats.org/officeDocument/2006/relationships/image" Target="../media/image180.png"/><Relationship Id="rId181" Type="http://schemas.openxmlformats.org/officeDocument/2006/relationships/customXml" Target="../ink/ink593.xml"/><Relationship Id="rId216" Type="http://schemas.openxmlformats.org/officeDocument/2006/relationships/image" Target="../media/image208.png"/><Relationship Id="rId237" Type="http://schemas.openxmlformats.org/officeDocument/2006/relationships/customXml" Target="../ink/ink621.xml"/><Relationship Id="rId258" Type="http://schemas.openxmlformats.org/officeDocument/2006/relationships/image" Target="../media/image235.png"/><Relationship Id="rId22" Type="http://schemas.openxmlformats.org/officeDocument/2006/relationships/image" Target="../media/image15.png"/><Relationship Id="rId43" Type="http://schemas.openxmlformats.org/officeDocument/2006/relationships/customXml" Target="../ink/ink524.xml"/><Relationship Id="rId64" Type="http://schemas.openxmlformats.org/officeDocument/2006/relationships/image" Target="../media/image103.png"/><Relationship Id="rId118" Type="http://schemas.openxmlformats.org/officeDocument/2006/relationships/image" Target="../media/image152.png"/><Relationship Id="rId139" Type="http://schemas.openxmlformats.org/officeDocument/2006/relationships/customXml" Target="../ink/ink572.xml"/><Relationship Id="rId85" Type="http://schemas.openxmlformats.org/officeDocument/2006/relationships/customXml" Target="../ink/ink545.xml"/><Relationship Id="rId150" Type="http://schemas.openxmlformats.org/officeDocument/2006/relationships/image" Target="../media/image175.png"/><Relationship Id="rId171" Type="http://schemas.openxmlformats.org/officeDocument/2006/relationships/customXml" Target="../ink/ink588.xml"/><Relationship Id="rId192" Type="http://schemas.openxmlformats.org/officeDocument/2006/relationships/image" Target="../media/image196.png"/><Relationship Id="rId206" Type="http://schemas.openxmlformats.org/officeDocument/2006/relationships/image" Target="../media/image203.png"/><Relationship Id="rId227" Type="http://schemas.openxmlformats.org/officeDocument/2006/relationships/customXml" Target="../ink/ink616.xml"/><Relationship Id="rId248" Type="http://schemas.openxmlformats.org/officeDocument/2006/relationships/image" Target="../media/image230.png"/><Relationship Id="rId12" Type="http://schemas.openxmlformats.org/officeDocument/2006/relationships/image" Target="../media/image460.png"/><Relationship Id="rId33" Type="http://schemas.openxmlformats.org/officeDocument/2006/relationships/customXml" Target="../ink/ink519.xml"/><Relationship Id="rId108" Type="http://schemas.openxmlformats.org/officeDocument/2006/relationships/image" Target="../media/image147.png"/><Relationship Id="rId129" Type="http://schemas.openxmlformats.org/officeDocument/2006/relationships/customXml" Target="../ink/ink567.xml"/><Relationship Id="rId54" Type="http://schemas.openxmlformats.org/officeDocument/2006/relationships/image" Target="../media/image98.png"/><Relationship Id="rId75" Type="http://schemas.openxmlformats.org/officeDocument/2006/relationships/customXml" Target="../ink/ink540.xml"/><Relationship Id="rId96" Type="http://schemas.openxmlformats.org/officeDocument/2006/relationships/image" Target="../media/image139.png"/><Relationship Id="rId140" Type="http://schemas.openxmlformats.org/officeDocument/2006/relationships/image" Target="../media/image170.png"/><Relationship Id="rId161" Type="http://schemas.openxmlformats.org/officeDocument/2006/relationships/customXml" Target="../ink/ink583.xml"/><Relationship Id="rId182" Type="http://schemas.openxmlformats.org/officeDocument/2006/relationships/image" Target="../media/image191.png"/><Relationship Id="rId217" Type="http://schemas.openxmlformats.org/officeDocument/2006/relationships/customXml" Target="../ink/ink611.xml"/><Relationship Id="rId6" Type="http://schemas.openxmlformats.org/officeDocument/2006/relationships/image" Target="../media/image5.png"/><Relationship Id="rId238" Type="http://schemas.openxmlformats.org/officeDocument/2006/relationships/image" Target="../media/image225.png"/><Relationship Id="rId23" Type="http://schemas.openxmlformats.org/officeDocument/2006/relationships/customXml" Target="../ink/ink514.xml"/><Relationship Id="rId119" Type="http://schemas.openxmlformats.org/officeDocument/2006/relationships/customXml" Target="../ink/ink562.xml"/><Relationship Id="rId44" Type="http://schemas.openxmlformats.org/officeDocument/2006/relationships/image" Target="../media/image93.png"/><Relationship Id="rId65" Type="http://schemas.openxmlformats.org/officeDocument/2006/relationships/customXml" Target="../ink/ink535.xml"/><Relationship Id="rId86" Type="http://schemas.openxmlformats.org/officeDocument/2006/relationships/image" Target="../media/image135.png"/><Relationship Id="rId130" Type="http://schemas.openxmlformats.org/officeDocument/2006/relationships/image" Target="../media/image158.png"/><Relationship Id="rId151" Type="http://schemas.openxmlformats.org/officeDocument/2006/relationships/customXml" Target="../ink/ink578.xml"/><Relationship Id="rId172" Type="http://schemas.openxmlformats.org/officeDocument/2006/relationships/image" Target="../media/image186.png"/><Relationship Id="rId193" Type="http://schemas.openxmlformats.org/officeDocument/2006/relationships/customXml" Target="../ink/ink599.xml"/><Relationship Id="rId207" Type="http://schemas.openxmlformats.org/officeDocument/2006/relationships/customXml" Target="../ink/ink606.xml"/><Relationship Id="rId228" Type="http://schemas.openxmlformats.org/officeDocument/2006/relationships/image" Target="../media/image220.png"/><Relationship Id="rId249" Type="http://schemas.openxmlformats.org/officeDocument/2006/relationships/customXml" Target="../ink/ink627.xml"/><Relationship Id="rId13" Type="http://schemas.openxmlformats.org/officeDocument/2006/relationships/customXml" Target="../ink/ink509.xml"/><Relationship Id="rId109" Type="http://schemas.openxmlformats.org/officeDocument/2006/relationships/customXml" Target="../ink/ink557.xml"/><Relationship Id="rId34" Type="http://schemas.openxmlformats.org/officeDocument/2006/relationships/image" Target="../media/image26.png"/><Relationship Id="rId55" Type="http://schemas.openxmlformats.org/officeDocument/2006/relationships/customXml" Target="../ink/ink530.xml"/><Relationship Id="rId76" Type="http://schemas.openxmlformats.org/officeDocument/2006/relationships/image" Target="../media/image131.png"/><Relationship Id="rId97" Type="http://schemas.openxmlformats.org/officeDocument/2006/relationships/customXml" Target="../ink/ink551.xml"/><Relationship Id="rId120" Type="http://schemas.openxmlformats.org/officeDocument/2006/relationships/image" Target="../media/image153.png"/><Relationship Id="rId141" Type="http://schemas.openxmlformats.org/officeDocument/2006/relationships/customXml" Target="../ink/ink573.xml"/><Relationship Id="rId7" Type="http://schemas.openxmlformats.org/officeDocument/2006/relationships/customXml" Target="../ink/ink506.xml"/><Relationship Id="rId162" Type="http://schemas.openxmlformats.org/officeDocument/2006/relationships/image" Target="../media/image181.png"/><Relationship Id="rId183" Type="http://schemas.openxmlformats.org/officeDocument/2006/relationships/customXml" Target="../ink/ink594.xml"/><Relationship Id="rId218" Type="http://schemas.openxmlformats.org/officeDocument/2006/relationships/image" Target="../media/image2150.png"/><Relationship Id="rId239" Type="http://schemas.openxmlformats.org/officeDocument/2006/relationships/customXml" Target="../ink/ink622.xml"/><Relationship Id="rId250" Type="http://schemas.openxmlformats.org/officeDocument/2006/relationships/image" Target="../media/image231.png"/><Relationship Id="rId24" Type="http://schemas.openxmlformats.org/officeDocument/2006/relationships/image" Target="../media/image21.png"/><Relationship Id="rId45" Type="http://schemas.openxmlformats.org/officeDocument/2006/relationships/customXml" Target="../ink/ink525.xml"/><Relationship Id="rId66" Type="http://schemas.openxmlformats.org/officeDocument/2006/relationships/image" Target="../media/image104.png"/><Relationship Id="rId87" Type="http://schemas.openxmlformats.org/officeDocument/2006/relationships/customXml" Target="../ink/ink546.xml"/><Relationship Id="rId110" Type="http://schemas.openxmlformats.org/officeDocument/2006/relationships/image" Target="../media/image148.png"/><Relationship Id="rId131" Type="http://schemas.openxmlformats.org/officeDocument/2006/relationships/customXml" Target="../ink/ink568.xml"/><Relationship Id="rId152" Type="http://schemas.openxmlformats.org/officeDocument/2006/relationships/image" Target="../media/image176.png"/><Relationship Id="rId173" Type="http://schemas.openxmlformats.org/officeDocument/2006/relationships/customXml" Target="../ink/ink589.xml"/><Relationship Id="rId194" Type="http://schemas.openxmlformats.org/officeDocument/2006/relationships/image" Target="../media/image197.png"/><Relationship Id="rId208" Type="http://schemas.openxmlformats.org/officeDocument/2006/relationships/image" Target="../media/image204.png"/><Relationship Id="rId229" Type="http://schemas.openxmlformats.org/officeDocument/2006/relationships/customXml" Target="../ink/ink617.xml"/><Relationship Id="rId240" Type="http://schemas.openxmlformats.org/officeDocument/2006/relationships/image" Target="../media/image226.png"/><Relationship Id="rId14" Type="http://schemas.openxmlformats.org/officeDocument/2006/relationships/image" Target="../media/image11.png"/><Relationship Id="rId35" Type="http://schemas.openxmlformats.org/officeDocument/2006/relationships/customXml" Target="../ink/ink520.xml"/><Relationship Id="rId56" Type="http://schemas.openxmlformats.org/officeDocument/2006/relationships/image" Target="../media/image99.png"/><Relationship Id="rId77" Type="http://schemas.openxmlformats.org/officeDocument/2006/relationships/customXml" Target="../ink/ink541.xml"/><Relationship Id="rId100" Type="http://schemas.openxmlformats.org/officeDocument/2006/relationships/image" Target="../media/image1430.png"/><Relationship Id="rId8" Type="http://schemas.openxmlformats.org/officeDocument/2006/relationships/image" Target="../media/image9.png"/><Relationship Id="rId98" Type="http://schemas.openxmlformats.org/officeDocument/2006/relationships/image" Target="../media/image140.png"/><Relationship Id="rId121" Type="http://schemas.openxmlformats.org/officeDocument/2006/relationships/customXml" Target="../ink/ink563.xml"/><Relationship Id="rId142" Type="http://schemas.openxmlformats.org/officeDocument/2006/relationships/image" Target="../media/image171.png"/><Relationship Id="rId163" Type="http://schemas.openxmlformats.org/officeDocument/2006/relationships/customXml" Target="../ink/ink584.xml"/><Relationship Id="rId184" Type="http://schemas.openxmlformats.org/officeDocument/2006/relationships/image" Target="../media/image192.png"/><Relationship Id="rId219" Type="http://schemas.openxmlformats.org/officeDocument/2006/relationships/customXml" Target="../ink/ink612.xml"/><Relationship Id="rId230" Type="http://schemas.openxmlformats.org/officeDocument/2006/relationships/image" Target="../media/image221.png"/><Relationship Id="rId251" Type="http://schemas.openxmlformats.org/officeDocument/2006/relationships/customXml" Target="../ink/ink628.xml"/><Relationship Id="rId25" Type="http://schemas.openxmlformats.org/officeDocument/2006/relationships/customXml" Target="../ink/ink515.xml"/><Relationship Id="rId46" Type="http://schemas.openxmlformats.org/officeDocument/2006/relationships/image" Target="../media/image94.png"/><Relationship Id="rId67" Type="http://schemas.openxmlformats.org/officeDocument/2006/relationships/customXml" Target="../ink/ink536.xml"/><Relationship Id="rId88" Type="http://schemas.openxmlformats.org/officeDocument/2006/relationships/image" Target="../media/image136.png"/><Relationship Id="rId111" Type="http://schemas.openxmlformats.org/officeDocument/2006/relationships/customXml" Target="../ink/ink558.xml"/><Relationship Id="rId132" Type="http://schemas.openxmlformats.org/officeDocument/2006/relationships/image" Target="../media/image159.png"/><Relationship Id="rId153" Type="http://schemas.openxmlformats.org/officeDocument/2006/relationships/customXml" Target="../ink/ink579.xml"/><Relationship Id="rId174" Type="http://schemas.openxmlformats.org/officeDocument/2006/relationships/image" Target="../media/image187.png"/><Relationship Id="rId195" Type="http://schemas.openxmlformats.org/officeDocument/2006/relationships/customXml" Target="../ink/ink600.xml"/><Relationship Id="rId209" Type="http://schemas.openxmlformats.org/officeDocument/2006/relationships/customXml" Target="../ink/ink607.xml"/><Relationship Id="rId220" Type="http://schemas.openxmlformats.org/officeDocument/2006/relationships/image" Target="../media/image216.png"/><Relationship Id="rId241" Type="http://schemas.openxmlformats.org/officeDocument/2006/relationships/customXml" Target="../ink/ink623.xml"/><Relationship Id="rId15" Type="http://schemas.openxmlformats.org/officeDocument/2006/relationships/customXml" Target="../ink/ink510.xml"/><Relationship Id="rId36" Type="http://schemas.openxmlformats.org/officeDocument/2006/relationships/image" Target="../media/image27.png"/><Relationship Id="rId57" Type="http://schemas.openxmlformats.org/officeDocument/2006/relationships/customXml" Target="../ink/ink531.xml"/><Relationship Id="rId78" Type="http://schemas.openxmlformats.org/officeDocument/2006/relationships/image" Target="../media/image132.png"/><Relationship Id="rId99" Type="http://schemas.openxmlformats.org/officeDocument/2006/relationships/customXml" Target="../ink/ink552.xml"/><Relationship Id="rId101" Type="http://schemas.openxmlformats.org/officeDocument/2006/relationships/customXml" Target="../ink/ink553.xml"/><Relationship Id="rId122" Type="http://schemas.openxmlformats.org/officeDocument/2006/relationships/image" Target="../media/image154.png"/><Relationship Id="rId143" Type="http://schemas.openxmlformats.org/officeDocument/2006/relationships/customXml" Target="../ink/ink574.xml"/><Relationship Id="rId164" Type="http://schemas.openxmlformats.org/officeDocument/2006/relationships/image" Target="../media/image182.png"/><Relationship Id="rId185" Type="http://schemas.openxmlformats.org/officeDocument/2006/relationships/customXml" Target="../ink/ink595.xml"/><Relationship Id="rId9" Type="http://schemas.openxmlformats.org/officeDocument/2006/relationships/customXml" Target="../ink/ink507.xml"/><Relationship Id="rId210" Type="http://schemas.openxmlformats.org/officeDocument/2006/relationships/image" Target="../media/image205.png"/><Relationship Id="rId26" Type="http://schemas.openxmlformats.org/officeDocument/2006/relationships/image" Target="../media/image22.png"/><Relationship Id="rId231" Type="http://schemas.openxmlformats.org/officeDocument/2006/relationships/customXml" Target="../ink/ink618.xml"/><Relationship Id="rId252" Type="http://schemas.openxmlformats.org/officeDocument/2006/relationships/image" Target="../media/image232.png"/><Relationship Id="rId47" Type="http://schemas.openxmlformats.org/officeDocument/2006/relationships/customXml" Target="../ink/ink526.xml"/><Relationship Id="rId68" Type="http://schemas.openxmlformats.org/officeDocument/2006/relationships/image" Target="../media/image105.png"/><Relationship Id="rId89" Type="http://schemas.openxmlformats.org/officeDocument/2006/relationships/customXml" Target="../ink/ink547.xml"/><Relationship Id="rId112" Type="http://schemas.openxmlformats.org/officeDocument/2006/relationships/image" Target="../media/image149.png"/><Relationship Id="rId133" Type="http://schemas.openxmlformats.org/officeDocument/2006/relationships/customXml" Target="../ink/ink569.xml"/><Relationship Id="rId154" Type="http://schemas.openxmlformats.org/officeDocument/2006/relationships/image" Target="../media/image177.png"/><Relationship Id="rId175" Type="http://schemas.openxmlformats.org/officeDocument/2006/relationships/customXml" Target="../ink/ink590.xml"/><Relationship Id="rId196" Type="http://schemas.openxmlformats.org/officeDocument/2006/relationships/image" Target="../media/image198.png"/><Relationship Id="rId200" Type="http://schemas.openxmlformats.org/officeDocument/2006/relationships/image" Target="../media/image200.png"/><Relationship Id="rId16" Type="http://schemas.openxmlformats.org/officeDocument/2006/relationships/image" Target="../media/image12.png"/><Relationship Id="rId221" Type="http://schemas.openxmlformats.org/officeDocument/2006/relationships/customXml" Target="../ink/ink613.xml"/><Relationship Id="rId242" Type="http://schemas.openxmlformats.org/officeDocument/2006/relationships/image" Target="../media/image227.png"/><Relationship Id="rId37" Type="http://schemas.openxmlformats.org/officeDocument/2006/relationships/customXml" Target="../ink/ink521.xml"/><Relationship Id="rId58" Type="http://schemas.openxmlformats.org/officeDocument/2006/relationships/image" Target="../media/image100.png"/><Relationship Id="rId79" Type="http://schemas.openxmlformats.org/officeDocument/2006/relationships/customXml" Target="../ink/ink542.xml"/><Relationship Id="rId102" Type="http://schemas.openxmlformats.org/officeDocument/2006/relationships/image" Target="../media/image144.png"/><Relationship Id="rId123" Type="http://schemas.openxmlformats.org/officeDocument/2006/relationships/customXml" Target="../ink/ink564.xml"/><Relationship Id="rId144" Type="http://schemas.openxmlformats.org/officeDocument/2006/relationships/image" Target="../media/image172.png"/><Relationship Id="rId90" Type="http://schemas.openxmlformats.org/officeDocument/2006/relationships/image" Target="../media/image137.png"/><Relationship Id="rId165" Type="http://schemas.openxmlformats.org/officeDocument/2006/relationships/customXml" Target="../ink/ink585.xml"/><Relationship Id="rId186" Type="http://schemas.openxmlformats.org/officeDocument/2006/relationships/image" Target="../media/image193.png"/><Relationship Id="rId211" Type="http://schemas.openxmlformats.org/officeDocument/2006/relationships/customXml" Target="../ink/ink608.xml"/><Relationship Id="rId232" Type="http://schemas.openxmlformats.org/officeDocument/2006/relationships/image" Target="../media/image222.png"/><Relationship Id="rId253" Type="http://schemas.openxmlformats.org/officeDocument/2006/relationships/customXml" Target="../ink/ink629.xml"/><Relationship Id="rId27" Type="http://schemas.openxmlformats.org/officeDocument/2006/relationships/customXml" Target="../ink/ink516.xml"/><Relationship Id="rId48" Type="http://schemas.openxmlformats.org/officeDocument/2006/relationships/image" Target="../media/image95.png"/><Relationship Id="rId69" Type="http://schemas.openxmlformats.org/officeDocument/2006/relationships/customXml" Target="../ink/ink537.xml"/><Relationship Id="rId113" Type="http://schemas.openxmlformats.org/officeDocument/2006/relationships/customXml" Target="../ink/ink559.xml"/><Relationship Id="rId134" Type="http://schemas.openxmlformats.org/officeDocument/2006/relationships/image" Target="../media/image160.png"/><Relationship Id="rId80" Type="http://schemas.openxmlformats.org/officeDocument/2006/relationships/image" Target="../media/image133.png"/><Relationship Id="rId155" Type="http://schemas.openxmlformats.org/officeDocument/2006/relationships/customXml" Target="../ink/ink580.xml"/><Relationship Id="rId176" Type="http://schemas.openxmlformats.org/officeDocument/2006/relationships/image" Target="../media/image188.png"/><Relationship Id="rId197" Type="http://schemas.openxmlformats.org/officeDocument/2006/relationships/customXml" Target="../ink/ink601.xml"/><Relationship Id="rId201" Type="http://schemas.openxmlformats.org/officeDocument/2006/relationships/customXml" Target="../ink/ink603.xml"/><Relationship Id="rId222" Type="http://schemas.openxmlformats.org/officeDocument/2006/relationships/image" Target="../media/image217.png"/><Relationship Id="rId243" Type="http://schemas.openxmlformats.org/officeDocument/2006/relationships/customXml" Target="../ink/ink624.xml"/><Relationship Id="rId17" Type="http://schemas.openxmlformats.org/officeDocument/2006/relationships/customXml" Target="../ink/ink511.xml"/><Relationship Id="rId38" Type="http://schemas.openxmlformats.org/officeDocument/2006/relationships/image" Target="../media/image28.png"/><Relationship Id="rId59" Type="http://schemas.openxmlformats.org/officeDocument/2006/relationships/customXml" Target="../ink/ink532.xml"/><Relationship Id="rId103" Type="http://schemas.openxmlformats.org/officeDocument/2006/relationships/customXml" Target="../ink/ink554.xml"/><Relationship Id="rId124" Type="http://schemas.openxmlformats.org/officeDocument/2006/relationships/image" Target="../media/image155.png"/><Relationship Id="rId70" Type="http://schemas.openxmlformats.org/officeDocument/2006/relationships/image" Target="../media/image106.png"/><Relationship Id="rId91" Type="http://schemas.openxmlformats.org/officeDocument/2006/relationships/customXml" Target="../ink/ink548.xml"/><Relationship Id="rId145" Type="http://schemas.openxmlformats.org/officeDocument/2006/relationships/customXml" Target="../ink/ink575.xml"/><Relationship Id="rId166" Type="http://schemas.openxmlformats.org/officeDocument/2006/relationships/image" Target="../media/image183.png"/><Relationship Id="rId187" Type="http://schemas.openxmlformats.org/officeDocument/2006/relationships/customXml" Target="../ink/ink59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06.png"/><Relationship Id="rId233" Type="http://schemas.openxmlformats.org/officeDocument/2006/relationships/customXml" Target="../ink/ink619.xml"/><Relationship Id="rId254" Type="http://schemas.openxmlformats.org/officeDocument/2006/relationships/image" Target="../media/image233.png"/><Relationship Id="rId28" Type="http://schemas.openxmlformats.org/officeDocument/2006/relationships/image" Target="../media/image23.png"/><Relationship Id="rId49" Type="http://schemas.openxmlformats.org/officeDocument/2006/relationships/customXml" Target="../ink/ink527.xml"/><Relationship Id="rId114" Type="http://schemas.openxmlformats.org/officeDocument/2006/relationships/image" Target="../media/image150.png"/><Relationship Id="rId60" Type="http://schemas.openxmlformats.org/officeDocument/2006/relationships/image" Target="../media/image101.png"/><Relationship Id="rId81" Type="http://schemas.openxmlformats.org/officeDocument/2006/relationships/customXml" Target="../ink/ink543.xml"/><Relationship Id="rId135" Type="http://schemas.openxmlformats.org/officeDocument/2006/relationships/customXml" Target="../ink/ink570.xml"/><Relationship Id="rId156" Type="http://schemas.openxmlformats.org/officeDocument/2006/relationships/image" Target="../media/image178.png"/><Relationship Id="rId177" Type="http://schemas.openxmlformats.org/officeDocument/2006/relationships/customXml" Target="../ink/ink591.xml"/><Relationship Id="rId198" Type="http://schemas.openxmlformats.org/officeDocument/2006/relationships/image" Target="../media/image199.png"/><Relationship Id="rId202" Type="http://schemas.openxmlformats.org/officeDocument/2006/relationships/image" Target="../media/image201.png"/><Relationship Id="rId223" Type="http://schemas.openxmlformats.org/officeDocument/2006/relationships/customXml" Target="../ink/ink614.xml"/><Relationship Id="rId244" Type="http://schemas.openxmlformats.org/officeDocument/2006/relationships/image" Target="../media/image228.png"/><Relationship Id="rId18" Type="http://schemas.openxmlformats.org/officeDocument/2006/relationships/image" Target="../media/image13.png"/><Relationship Id="rId39" Type="http://schemas.openxmlformats.org/officeDocument/2006/relationships/customXml" Target="../ink/ink522.xml"/><Relationship Id="rId50" Type="http://schemas.openxmlformats.org/officeDocument/2006/relationships/image" Target="../media/image96.png"/><Relationship Id="rId104" Type="http://schemas.openxmlformats.org/officeDocument/2006/relationships/image" Target="../media/image145.png"/><Relationship Id="rId125" Type="http://schemas.openxmlformats.org/officeDocument/2006/relationships/customXml" Target="../ink/ink565.xml"/><Relationship Id="rId146" Type="http://schemas.openxmlformats.org/officeDocument/2006/relationships/image" Target="../media/image173.png"/><Relationship Id="rId167" Type="http://schemas.openxmlformats.org/officeDocument/2006/relationships/customXml" Target="../ink/ink586.xml"/><Relationship Id="rId188" Type="http://schemas.openxmlformats.org/officeDocument/2006/relationships/image" Target="../media/image194.png"/><Relationship Id="rId71" Type="http://schemas.openxmlformats.org/officeDocument/2006/relationships/customXml" Target="../ink/ink538.xml"/><Relationship Id="rId92" Type="http://schemas.openxmlformats.org/officeDocument/2006/relationships/image" Target="../media/image138.png"/><Relationship Id="rId213" Type="http://schemas.openxmlformats.org/officeDocument/2006/relationships/customXml" Target="../ink/ink609.xml"/><Relationship Id="rId234" Type="http://schemas.openxmlformats.org/officeDocument/2006/relationships/image" Target="../media/image223.png"/><Relationship Id="rId2" Type="http://schemas.openxmlformats.org/officeDocument/2006/relationships/image" Target="../media/image1.png"/><Relationship Id="rId29" Type="http://schemas.openxmlformats.org/officeDocument/2006/relationships/customXml" Target="../ink/ink517.xml"/><Relationship Id="rId255" Type="http://schemas.openxmlformats.org/officeDocument/2006/relationships/customXml" Target="../ink/ink630.xml"/><Relationship Id="rId40" Type="http://schemas.openxmlformats.org/officeDocument/2006/relationships/image" Target="../media/image29.png"/><Relationship Id="rId115" Type="http://schemas.openxmlformats.org/officeDocument/2006/relationships/customXml" Target="../ink/ink560.xml"/><Relationship Id="rId136" Type="http://schemas.openxmlformats.org/officeDocument/2006/relationships/image" Target="../media/image168.png"/><Relationship Id="rId157" Type="http://schemas.openxmlformats.org/officeDocument/2006/relationships/customXml" Target="../ink/ink581.xml"/><Relationship Id="rId178" Type="http://schemas.openxmlformats.org/officeDocument/2006/relationships/image" Target="../media/image189.png"/><Relationship Id="rId61" Type="http://schemas.openxmlformats.org/officeDocument/2006/relationships/customXml" Target="../ink/ink533.xml"/><Relationship Id="rId82" Type="http://schemas.openxmlformats.org/officeDocument/2006/relationships/image" Target="../media/image134.png"/><Relationship Id="rId199" Type="http://schemas.openxmlformats.org/officeDocument/2006/relationships/customXml" Target="../ink/ink602.xml"/><Relationship Id="rId203" Type="http://schemas.openxmlformats.org/officeDocument/2006/relationships/customXml" Target="../ink/ink604.xml"/><Relationship Id="rId19" Type="http://schemas.openxmlformats.org/officeDocument/2006/relationships/customXml" Target="../ink/ink512.xml"/><Relationship Id="rId224" Type="http://schemas.openxmlformats.org/officeDocument/2006/relationships/image" Target="../media/image218.png"/><Relationship Id="rId245" Type="http://schemas.openxmlformats.org/officeDocument/2006/relationships/customXml" Target="../ink/ink625.xml"/><Relationship Id="rId30" Type="http://schemas.openxmlformats.org/officeDocument/2006/relationships/image" Target="../media/image24.png"/><Relationship Id="rId105" Type="http://schemas.openxmlformats.org/officeDocument/2006/relationships/customXml" Target="../ink/ink555.xml"/><Relationship Id="rId126" Type="http://schemas.openxmlformats.org/officeDocument/2006/relationships/image" Target="../media/image156.png"/><Relationship Id="rId147" Type="http://schemas.openxmlformats.org/officeDocument/2006/relationships/customXml" Target="../ink/ink576.xml"/><Relationship Id="rId168" Type="http://schemas.openxmlformats.org/officeDocument/2006/relationships/image" Target="../media/image184.png"/><Relationship Id="rId51" Type="http://schemas.openxmlformats.org/officeDocument/2006/relationships/customXml" Target="../ink/ink528.xml"/><Relationship Id="rId72" Type="http://schemas.openxmlformats.org/officeDocument/2006/relationships/image" Target="../media/image107.png"/><Relationship Id="rId93" Type="http://schemas.openxmlformats.org/officeDocument/2006/relationships/customXml" Target="../ink/ink549.xml"/><Relationship Id="rId189" Type="http://schemas.openxmlformats.org/officeDocument/2006/relationships/customXml" Target="../ink/ink597.xml"/><Relationship Id="rId3" Type="http://schemas.openxmlformats.org/officeDocument/2006/relationships/image" Target="../media/image2.png"/><Relationship Id="rId214" Type="http://schemas.openxmlformats.org/officeDocument/2006/relationships/image" Target="../media/image207.png"/><Relationship Id="rId235" Type="http://schemas.openxmlformats.org/officeDocument/2006/relationships/customXml" Target="../ink/ink620.xml"/><Relationship Id="rId256" Type="http://schemas.openxmlformats.org/officeDocument/2006/relationships/image" Target="../media/image234.png"/><Relationship Id="rId116" Type="http://schemas.openxmlformats.org/officeDocument/2006/relationships/image" Target="../media/image151.png"/><Relationship Id="rId137" Type="http://schemas.openxmlformats.org/officeDocument/2006/relationships/customXml" Target="../ink/ink571.xml"/><Relationship Id="rId158" Type="http://schemas.openxmlformats.org/officeDocument/2006/relationships/image" Target="../media/image179.png"/><Relationship Id="rId20" Type="http://schemas.openxmlformats.org/officeDocument/2006/relationships/image" Target="../media/image14.png"/><Relationship Id="rId41" Type="http://schemas.openxmlformats.org/officeDocument/2006/relationships/customXml" Target="../ink/ink523.xml"/><Relationship Id="rId62" Type="http://schemas.openxmlformats.org/officeDocument/2006/relationships/image" Target="../media/image102.png"/><Relationship Id="rId83" Type="http://schemas.openxmlformats.org/officeDocument/2006/relationships/customXml" Target="../ink/ink544.xml"/><Relationship Id="rId179" Type="http://schemas.openxmlformats.org/officeDocument/2006/relationships/customXml" Target="../ink/ink592.xml"/><Relationship Id="rId190" Type="http://schemas.openxmlformats.org/officeDocument/2006/relationships/image" Target="../media/image195.png"/><Relationship Id="rId204" Type="http://schemas.openxmlformats.org/officeDocument/2006/relationships/image" Target="../media/image202.png"/><Relationship Id="rId225" Type="http://schemas.openxmlformats.org/officeDocument/2006/relationships/customXml" Target="../ink/ink615.xml"/><Relationship Id="rId246" Type="http://schemas.openxmlformats.org/officeDocument/2006/relationships/image" Target="../media/image229.png"/><Relationship Id="rId106" Type="http://schemas.openxmlformats.org/officeDocument/2006/relationships/image" Target="../media/image146.png"/><Relationship Id="rId127" Type="http://schemas.openxmlformats.org/officeDocument/2006/relationships/customXml" Target="../ink/ink566.xml"/><Relationship Id="rId10" Type="http://schemas.openxmlformats.org/officeDocument/2006/relationships/image" Target="../media/image10.png"/><Relationship Id="rId31" Type="http://schemas.openxmlformats.org/officeDocument/2006/relationships/customXml" Target="../ink/ink518.xml"/><Relationship Id="rId52" Type="http://schemas.openxmlformats.org/officeDocument/2006/relationships/image" Target="../media/image97.png"/><Relationship Id="rId73" Type="http://schemas.openxmlformats.org/officeDocument/2006/relationships/customXml" Target="../ink/ink539.xml"/><Relationship Id="rId94" Type="http://schemas.openxmlformats.org/officeDocument/2006/relationships/image" Target="../media/image126.png"/><Relationship Id="rId148" Type="http://schemas.openxmlformats.org/officeDocument/2006/relationships/image" Target="../media/image174.png"/><Relationship Id="rId169" Type="http://schemas.openxmlformats.org/officeDocument/2006/relationships/customXml" Target="../ink/ink587.xml"/><Relationship Id="rId4" Type="http://schemas.openxmlformats.org/officeDocument/2006/relationships/image" Target="../media/image3.png"/><Relationship Id="rId180" Type="http://schemas.openxmlformats.org/officeDocument/2006/relationships/image" Target="../media/image190.png"/><Relationship Id="rId215" Type="http://schemas.openxmlformats.org/officeDocument/2006/relationships/customXml" Target="../ink/ink610.xml"/><Relationship Id="rId236" Type="http://schemas.openxmlformats.org/officeDocument/2006/relationships/image" Target="../media/image224.png"/><Relationship Id="rId257" Type="http://schemas.openxmlformats.org/officeDocument/2006/relationships/customXml" Target="../ink/ink631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87.xml"/><Relationship Id="rId21" Type="http://schemas.openxmlformats.org/officeDocument/2006/relationships/customXml" Target="../ink/ink639.xml"/><Relationship Id="rId42" Type="http://schemas.openxmlformats.org/officeDocument/2006/relationships/image" Target="../media/image98.png"/><Relationship Id="rId63" Type="http://schemas.openxmlformats.org/officeDocument/2006/relationships/customXml" Target="../ink/ink660.xml"/><Relationship Id="rId84" Type="http://schemas.openxmlformats.org/officeDocument/2006/relationships/image" Target="../media/image140.png"/><Relationship Id="rId138" Type="http://schemas.openxmlformats.org/officeDocument/2006/relationships/image" Target="../media/image241.png"/><Relationship Id="rId159" Type="http://schemas.openxmlformats.org/officeDocument/2006/relationships/customXml" Target="../ink/ink708.xml"/><Relationship Id="rId170" Type="http://schemas.openxmlformats.org/officeDocument/2006/relationships/image" Target="../media/image257.png"/><Relationship Id="rId107" Type="http://schemas.openxmlformats.org/officeDocument/2006/relationships/customXml" Target="../ink/ink682.xml"/><Relationship Id="rId11" Type="http://schemas.openxmlformats.org/officeDocument/2006/relationships/customXml" Target="../ink/ink634.xml"/><Relationship Id="rId32" Type="http://schemas.openxmlformats.org/officeDocument/2006/relationships/image" Target="../media/image93.png"/><Relationship Id="rId53" Type="http://schemas.openxmlformats.org/officeDocument/2006/relationships/customXml" Target="../ink/ink655.xml"/><Relationship Id="rId74" Type="http://schemas.openxmlformats.org/officeDocument/2006/relationships/image" Target="../media/image135.png"/><Relationship Id="rId128" Type="http://schemas.openxmlformats.org/officeDocument/2006/relationships/image" Target="../media/image236.png"/><Relationship Id="rId149" Type="http://schemas.openxmlformats.org/officeDocument/2006/relationships/customXml" Target="../ink/ink703.xml"/><Relationship Id="rId5" Type="http://schemas.openxmlformats.org/officeDocument/2006/relationships/image" Target="../media/image4.png"/><Relationship Id="rId95" Type="http://schemas.openxmlformats.org/officeDocument/2006/relationships/customXml" Target="../ink/ink676.xml"/><Relationship Id="rId160" Type="http://schemas.openxmlformats.org/officeDocument/2006/relationships/image" Target="../media/image252.png"/><Relationship Id="rId22" Type="http://schemas.openxmlformats.org/officeDocument/2006/relationships/image" Target="../media/image26.png"/><Relationship Id="rId43" Type="http://schemas.openxmlformats.org/officeDocument/2006/relationships/customXml" Target="../ink/ink650.xml"/><Relationship Id="rId64" Type="http://schemas.openxmlformats.org/officeDocument/2006/relationships/image" Target="../media/image131.png"/><Relationship Id="rId118" Type="http://schemas.openxmlformats.org/officeDocument/2006/relationships/image" Target="../media/image172.png"/><Relationship Id="rId139" Type="http://schemas.openxmlformats.org/officeDocument/2006/relationships/customXml" Target="../ink/ink698.xml"/><Relationship Id="rId85" Type="http://schemas.openxmlformats.org/officeDocument/2006/relationships/customXml" Target="../ink/ink671.xml"/><Relationship Id="rId150" Type="http://schemas.openxmlformats.org/officeDocument/2006/relationships/image" Target="../media/image247.png"/><Relationship Id="rId171" Type="http://schemas.openxmlformats.org/officeDocument/2006/relationships/customXml" Target="../ink/ink714.xml"/><Relationship Id="rId12" Type="http://schemas.openxmlformats.org/officeDocument/2006/relationships/image" Target="../media/image21.png"/><Relationship Id="rId33" Type="http://schemas.openxmlformats.org/officeDocument/2006/relationships/customXml" Target="../ink/ink645.xml"/><Relationship Id="rId108" Type="http://schemas.openxmlformats.org/officeDocument/2006/relationships/image" Target="../media/image154.png"/><Relationship Id="rId129" Type="http://schemas.openxmlformats.org/officeDocument/2006/relationships/customXml" Target="../ink/ink693.xml"/><Relationship Id="rId54" Type="http://schemas.openxmlformats.org/officeDocument/2006/relationships/image" Target="../media/image104.png"/><Relationship Id="rId75" Type="http://schemas.openxmlformats.org/officeDocument/2006/relationships/customXml" Target="../ink/ink666.xml"/><Relationship Id="rId96" Type="http://schemas.openxmlformats.org/officeDocument/2006/relationships/image" Target="../media/image148.png"/><Relationship Id="rId140" Type="http://schemas.openxmlformats.org/officeDocument/2006/relationships/image" Target="../media/image242.png"/><Relationship Id="rId161" Type="http://schemas.openxmlformats.org/officeDocument/2006/relationships/customXml" Target="../ink/ink70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23" Type="http://schemas.openxmlformats.org/officeDocument/2006/relationships/customXml" Target="../ink/ink640.xml"/><Relationship Id="rId28" Type="http://schemas.openxmlformats.org/officeDocument/2006/relationships/image" Target="../media/image29.png"/><Relationship Id="rId49" Type="http://schemas.openxmlformats.org/officeDocument/2006/relationships/customXml" Target="../ink/ink653.xml"/><Relationship Id="rId114" Type="http://schemas.openxmlformats.org/officeDocument/2006/relationships/image" Target="../media/image157.png"/><Relationship Id="rId119" Type="http://schemas.openxmlformats.org/officeDocument/2006/relationships/customXml" Target="../ink/ink688.xml"/><Relationship Id="rId44" Type="http://schemas.openxmlformats.org/officeDocument/2006/relationships/image" Target="../media/image99.png"/><Relationship Id="rId60" Type="http://schemas.openxmlformats.org/officeDocument/2006/relationships/image" Target="../media/image107.png"/><Relationship Id="rId65" Type="http://schemas.openxmlformats.org/officeDocument/2006/relationships/customXml" Target="../ink/ink661.xml"/><Relationship Id="rId81" Type="http://schemas.openxmlformats.org/officeDocument/2006/relationships/customXml" Target="../ink/ink669.xml"/><Relationship Id="rId86" Type="http://schemas.openxmlformats.org/officeDocument/2006/relationships/image" Target="../media/image1430.png"/><Relationship Id="rId130" Type="http://schemas.openxmlformats.org/officeDocument/2006/relationships/image" Target="../media/image237.png"/><Relationship Id="rId135" Type="http://schemas.openxmlformats.org/officeDocument/2006/relationships/customXml" Target="../ink/ink696.xml"/><Relationship Id="rId151" Type="http://schemas.openxmlformats.org/officeDocument/2006/relationships/customXml" Target="../ink/ink704.xml"/><Relationship Id="rId156" Type="http://schemas.openxmlformats.org/officeDocument/2006/relationships/image" Target="../media/image250.png"/><Relationship Id="rId172" Type="http://schemas.openxmlformats.org/officeDocument/2006/relationships/image" Target="../media/image258.png"/><Relationship Id="rId13" Type="http://schemas.openxmlformats.org/officeDocument/2006/relationships/customXml" Target="../ink/ink635.xml"/><Relationship Id="rId18" Type="http://schemas.openxmlformats.org/officeDocument/2006/relationships/image" Target="../media/image24.png"/><Relationship Id="rId39" Type="http://schemas.openxmlformats.org/officeDocument/2006/relationships/customXml" Target="../ink/ink648.xml"/><Relationship Id="rId109" Type="http://schemas.openxmlformats.org/officeDocument/2006/relationships/customXml" Target="../ink/ink683.xml"/><Relationship Id="rId34" Type="http://schemas.openxmlformats.org/officeDocument/2006/relationships/image" Target="../media/image94.png"/><Relationship Id="rId50" Type="http://schemas.openxmlformats.org/officeDocument/2006/relationships/image" Target="../media/image102.png"/><Relationship Id="rId55" Type="http://schemas.openxmlformats.org/officeDocument/2006/relationships/customXml" Target="../ink/ink656.xml"/><Relationship Id="rId76" Type="http://schemas.openxmlformats.org/officeDocument/2006/relationships/image" Target="../media/image136.png"/><Relationship Id="rId97" Type="http://schemas.openxmlformats.org/officeDocument/2006/relationships/customXml" Target="../ink/ink677.xml"/><Relationship Id="rId104" Type="http://schemas.openxmlformats.org/officeDocument/2006/relationships/image" Target="../media/image152.png"/><Relationship Id="rId120" Type="http://schemas.openxmlformats.org/officeDocument/2006/relationships/image" Target="../media/image173.png"/><Relationship Id="rId125" Type="http://schemas.openxmlformats.org/officeDocument/2006/relationships/customXml" Target="../ink/ink691.xml"/><Relationship Id="rId141" Type="http://schemas.openxmlformats.org/officeDocument/2006/relationships/customXml" Target="../ink/ink699.xml"/><Relationship Id="rId146" Type="http://schemas.openxmlformats.org/officeDocument/2006/relationships/image" Target="../media/image245.png"/><Relationship Id="rId167" Type="http://schemas.openxmlformats.org/officeDocument/2006/relationships/customXml" Target="../ink/ink712.xml"/><Relationship Id="rId7" Type="http://schemas.openxmlformats.org/officeDocument/2006/relationships/customXml" Target="../ink/ink632.xml"/><Relationship Id="rId71" Type="http://schemas.openxmlformats.org/officeDocument/2006/relationships/customXml" Target="../ink/ink664.xml"/><Relationship Id="rId92" Type="http://schemas.openxmlformats.org/officeDocument/2006/relationships/image" Target="../media/image146.png"/><Relationship Id="rId162" Type="http://schemas.openxmlformats.org/officeDocument/2006/relationships/image" Target="../media/image253.png"/><Relationship Id="rId2" Type="http://schemas.openxmlformats.org/officeDocument/2006/relationships/image" Target="../media/image1.png"/><Relationship Id="rId29" Type="http://schemas.openxmlformats.org/officeDocument/2006/relationships/customXml" Target="../ink/ink643.xml"/><Relationship Id="rId24" Type="http://schemas.openxmlformats.org/officeDocument/2006/relationships/image" Target="../media/image27.png"/><Relationship Id="rId40" Type="http://schemas.openxmlformats.org/officeDocument/2006/relationships/image" Target="../media/image97.png"/><Relationship Id="rId45" Type="http://schemas.openxmlformats.org/officeDocument/2006/relationships/customXml" Target="../ink/ink651.xml"/><Relationship Id="rId66" Type="http://schemas.openxmlformats.org/officeDocument/2006/relationships/image" Target="../media/image132.png"/><Relationship Id="rId87" Type="http://schemas.openxmlformats.org/officeDocument/2006/relationships/customXml" Target="../ink/ink672.xml"/><Relationship Id="rId110" Type="http://schemas.openxmlformats.org/officeDocument/2006/relationships/image" Target="../media/image155.png"/><Relationship Id="rId115" Type="http://schemas.openxmlformats.org/officeDocument/2006/relationships/customXml" Target="../ink/ink686.xml"/><Relationship Id="rId131" Type="http://schemas.openxmlformats.org/officeDocument/2006/relationships/customXml" Target="../ink/ink694.xml"/><Relationship Id="rId136" Type="http://schemas.openxmlformats.org/officeDocument/2006/relationships/image" Target="../media/image240.png"/><Relationship Id="rId157" Type="http://schemas.openxmlformats.org/officeDocument/2006/relationships/customXml" Target="../ink/ink707.xml"/><Relationship Id="rId61" Type="http://schemas.openxmlformats.org/officeDocument/2006/relationships/customXml" Target="../ink/ink659.xml"/><Relationship Id="rId82" Type="http://schemas.openxmlformats.org/officeDocument/2006/relationships/image" Target="../media/image139.png"/><Relationship Id="rId152" Type="http://schemas.openxmlformats.org/officeDocument/2006/relationships/image" Target="../media/image248.png"/><Relationship Id="rId173" Type="http://schemas.openxmlformats.org/officeDocument/2006/relationships/customXml" Target="../ink/ink715.xml"/><Relationship Id="rId19" Type="http://schemas.openxmlformats.org/officeDocument/2006/relationships/customXml" Target="../ink/ink638.xml"/><Relationship Id="rId14" Type="http://schemas.openxmlformats.org/officeDocument/2006/relationships/image" Target="../media/image22.png"/><Relationship Id="rId30" Type="http://schemas.openxmlformats.org/officeDocument/2006/relationships/image" Target="../media/image30.png"/><Relationship Id="rId35" Type="http://schemas.openxmlformats.org/officeDocument/2006/relationships/customXml" Target="../ink/ink646.xml"/><Relationship Id="rId56" Type="http://schemas.openxmlformats.org/officeDocument/2006/relationships/image" Target="../media/image105.png"/><Relationship Id="rId77" Type="http://schemas.openxmlformats.org/officeDocument/2006/relationships/customXml" Target="../ink/ink667.xml"/><Relationship Id="rId100" Type="http://schemas.openxmlformats.org/officeDocument/2006/relationships/image" Target="../media/image150.png"/><Relationship Id="rId105" Type="http://schemas.openxmlformats.org/officeDocument/2006/relationships/customXml" Target="../ink/ink681.xml"/><Relationship Id="rId126" Type="http://schemas.openxmlformats.org/officeDocument/2006/relationships/image" Target="../media/image2350.png"/><Relationship Id="rId147" Type="http://schemas.openxmlformats.org/officeDocument/2006/relationships/customXml" Target="../ink/ink702.xml"/><Relationship Id="rId168" Type="http://schemas.openxmlformats.org/officeDocument/2006/relationships/image" Target="../media/image256.png"/><Relationship Id="rId8" Type="http://schemas.openxmlformats.org/officeDocument/2006/relationships/image" Target="../media/image9.png"/><Relationship Id="rId51" Type="http://schemas.openxmlformats.org/officeDocument/2006/relationships/customXml" Target="../ink/ink654.xml"/><Relationship Id="rId72" Type="http://schemas.openxmlformats.org/officeDocument/2006/relationships/image" Target="../media/image39.png"/><Relationship Id="rId93" Type="http://schemas.openxmlformats.org/officeDocument/2006/relationships/customXml" Target="../ink/ink675.xml"/><Relationship Id="rId98" Type="http://schemas.openxmlformats.org/officeDocument/2006/relationships/image" Target="../media/image149.png"/><Relationship Id="rId121" Type="http://schemas.openxmlformats.org/officeDocument/2006/relationships/customXml" Target="../ink/ink689.xml"/><Relationship Id="rId142" Type="http://schemas.openxmlformats.org/officeDocument/2006/relationships/image" Target="../media/image243.png"/><Relationship Id="rId163" Type="http://schemas.openxmlformats.org/officeDocument/2006/relationships/customXml" Target="../ink/ink710.xml"/><Relationship Id="rId3" Type="http://schemas.openxmlformats.org/officeDocument/2006/relationships/image" Target="../media/image2.png"/><Relationship Id="rId25" Type="http://schemas.openxmlformats.org/officeDocument/2006/relationships/customXml" Target="../ink/ink641.xml"/><Relationship Id="rId46" Type="http://schemas.openxmlformats.org/officeDocument/2006/relationships/image" Target="../media/image100.png"/><Relationship Id="rId67" Type="http://schemas.openxmlformats.org/officeDocument/2006/relationships/customXml" Target="../ink/ink662.xml"/><Relationship Id="rId116" Type="http://schemas.openxmlformats.org/officeDocument/2006/relationships/image" Target="../media/image158.png"/><Relationship Id="rId137" Type="http://schemas.openxmlformats.org/officeDocument/2006/relationships/customXml" Target="../ink/ink697.xml"/><Relationship Id="rId158" Type="http://schemas.openxmlformats.org/officeDocument/2006/relationships/image" Target="../media/image251.png"/><Relationship Id="rId20" Type="http://schemas.openxmlformats.org/officeDocument/2006/relationships/image" Target="../media/image25.png"/><Relationship Id="rId41" Type="http://schemas.openxmlformats.org/officeDocument/2006/relationships/customXml" Target="../ink/ink649.xml"/><Relationship Id="rId62" Type="http://schemas.openxmlformats.org/officeDocument/2006/relationships/image" Target="../media/image108.png"/><Relationship Id="rId83" Type="http://schemas.openxmlformats.org/officeDocument/2006/relationships/customXml" Target="../ink/ink670.xml"/><Relationship Id="rId88" Type="http://schemas.openxmlformats.org/officeDocument/2006/relationships/image" Target="../media/image144.png"/><Relationship Id="rId111" Type="http://schemas.openxmlformats.org/officeDocument/2006/relationships/customXml" Target="../ink/ink684.xml"/><Relationship Id="rId132" Type="http://schemas.openxmlformats.org/officeDocument/2006/relationships/image" Target="../media/image238.png"/><Relationship Id="rId153" Type="http://schemas.openxmlformats.org/officeDocument/2006/relationships/customXml" Target="../ink/ink705.xml"/><Relationship Id="rId174" Type="http://schemas.openxmlformats.org/officeDocument/2006/relationships/image" Target="../media/image259.png"/><Relationship Id="rId15" Type="http://schemas.openxmlformats.org/officeDocument/2006/relationships/customXml" Target="../ink/ink636.xml"/><Relationship Id="rId36" Type="http://schemas.openxmlformats.org/officeDocument/2006/relationships/image" Target="../media/image95.png"/><Relationship Id="rId57" Type="http://schemas.openxmlformats.org/officeDocument/2006/relationships/customXml" Target="../ink/ink657.xml"/><Relationship Id="rId106" Type="http://schemas.openxmlformats.org/officeDocument/2006/relationships/image" Target="../media/image153.png"/><Relationship Id="rId127" Type="http://schemas.openxmlformats.org/officeDocument/2006/relationships/customXml" Target="../ink/ink692.xml"/><Relationship Id="rId10" Type="http://schemas.openxmlformats.org/officeDocument/2006/relationships/image" Target="../media/image10.png"/><Relationship Id="rId31" Type="http://schemas.openxmlformats.org/officeDocument/2006/relationships/customXml" Target="../ink/ink644.xml"/><Relationship Id="rId52" Type="http://schemas.openxmlformats.org/officeDocument/2006/relationships/image" Target="../media/image103.png"/><Relationship Id="rId73" Type="http://schemas.openxmlformats.org/officeDocument/2006/relationships/customXml" Target="../ink/ink665.xml"/><Relationship Id="rId78" Type="http://schemas.openxmlformats.org/officeDocument/2006/relationships/image" Target="../media/image137.png"/><Relationship Id="rId94" Type="http://schemas.openxmlformats.org/officeDocument/2006/relationships/image" Target="../media/image147.png"/><Relationship Id="rId99" Type="http://schemas.openxmlformats.org/officeDocument/2006/relationships/customXml" Target="../ink/ink678.xml"/><Relationship Id="rId101" Type="http://schemas.openxmlformats.org/officeDocument/2006/relationships/customXml" Target="../ink/ink679.xml"/><Relationship Id="rId122" Type="http://schemas.openxmlformats.org/officeDocument/2006/relationships/image" Target="../media/image175.png"/><Relationship Id="rId143" Type="http://schemas.openxmlformats.org/officeDocument/2006/relationships/customXml" Target="../ink/ink700.xml"/><Relationship Id="rId148" Type="http://schemas.openxmlformats.org/officeDocument/2006/relationships/image" Target="../media/image246.png"/><Relationship Id="rId164" Type="http://schemas.openxmlformats.org/officeDocument/2006/relationships/image" Target="../media/image254.png"/><Relationship Id="rId169" Type="http://schemas.openxmlformats.org/officeDocument/2006/relationships/customXml" Target="../ink/ink713.xml"/><Relationship Id="rId4" Type="http://schemas.openxmlformats.org/officeDocument/2006/relationships/image" Target="../media/image3.png"/><Relationship Id="rId9" Type="http://schemas.openxmlformats.org/officeDocument/2006/relationships/customXml" Target="../ink/ink633.xml"/><Relationship Id="rId26" Type="http://schemas.openxmlformats.org/officeDocument/2006/relationships/image" Target="../media/image28.png"/><Relationship Id="rId47" Type="http://schemas.openxmlformats.org/officeDocument/2006/relationships/customXml" Target="../ink/ink652.xml"/><Relationship Id="rId68" Type="http://schemas.openxmlformats.org/officeDocument/2006/relationships/image" Target="../media/image133.png"/><Relationship Id="rId89" Type="http://schemas.openxmlformats.org/officeDocument/2006/relationships/customXml" Target="../ink/ink673.xml"/><Relationship Id="rId112" Type="http://schemas.openxmlformats.org/officeDocument/2006/relationships/image" Target="../media/image156.png"/><Relationship Id="rId133" Type="http://schemas.openxmlformats.org/officeDocument/2006/relationships/customXml" Target="../ink/ink695.xml"/><Relationship Id="rId154" Type="http://schemas.openxmlformats.org/officeDocument/2006/relationships/image" Target="../media/image249.png"/><Relationship Id="rId16" Type="http://schemas.openxmlformats.org/officeDocument/2006/relationships/image" Target="../media/image23.png"/><Relationship Id="rId37" Type="http://schemas.openxmlformats.org/officeDocument/2006/relationships/customXml" Target="../ink/ink647.xml"/><Relationship Id="rId58" Type="http://schemas.openxmlformats.org/officeDocument/2006/relationships/image" Target="../media/image106.png"/><Relationship Id="rId79" Type="http://schemas.openxmlformats.org/officeDocument/2006/relationships/customXml" Target="../ink/ink668.xml"/><Relationship Id="rId102" Type="http://schemas.openxmlformats.org/officeDocument/2006/relationships/image" Target="../media/image151.png"/><Relationship Id="rId123" Type="http://schemas.openxmlformats.org/officeDocument/2006/relationships/customXml" Target="../ink/ink690.xml"/><Relationship Id="rId144" Type="http://schemas.openxmlformats.org/officeDocument/2006/relationships/image" Target="../media/image244.png"/><Relationship Id="rId90" Type="http://schemas.openxmlformats.org/officeDocument/2006/relationships/image" Target="../media/image145.png"/><Relationship Id="rId165" Type="http://schemas.openxmlformats.org/officeDocument/2006/relationships/customXml" Target="../ink/ink711.xml"/><Relationship Id="rId27" Type="http://schemas.openxmlformats.org/officeDocument/2006/relationships/customXml" Target="../ink/ink642.xml"/><Relationship Id="rId48" Type="http://schemas.openxmlformats.org/officeDocument/2006/relationships/image" Target="../media/image101.png"/><Relationship Id="rId69" Type="http://schemas.openxmlformats.org/officeDocument/2006/relationships/customXml" Target="../ink/ink663.xml"/><Relationship Id="rId113" Type="http://schemas.openxmlformats.org/officeDocument/2006/relationships/customXml" Target="../ink/ink685.xml"/><Relationship Id="rId134" Type="http://schemas.openxmlformats.org/officeDocument/2006/relationships/image" Target="../media/image239.png"/><Relationship Id="rId80" Type="http://schemas.openxmlformats.org/officeDocument/2006/relationships/image" Target="../media/image138.png"/><Relationship Id="rId155" Type="http://schemas.openxmlformats.org/officeDocument/2006/relationships/customXml" Target="../ink/ink706.xml"/><Relationship Id="rId17" Type="http://schemas.openxmlformats.org/officeDocument/2006/relationships/customXml" Target="../ink/ink637.xml"/><Relationship Id="rId38" Type="http://schemas.openxmlformats.org/officeDocument/2006/relationships/image" Target="../media/image96.png"/><Relationship Id="rId59" Type="http://schemas.openxmlformats.org/officeDocument/2006/relationships/customXml" Target="../ink/ink658.xml"/><Relationship Id="rId103" Type="http://schemas.openxmlformats.org/officeDocument/2006/relationships/customXml" Target="../ink/ink680.xml"/><Relationship Id="rId124" Type="http://schemas.openxmlformats.org/officeDocument/2006/relationships/image" Target="../media/image176.png"/><Relationship Id="rId70" Type="http://schemas.openxmlformats.org/officeDocument/2006/relationships/image" Target="../media/image134.png"/><Relationship Id="rId91" Type="http://schemas.openxmlformats.org/officeDocument/2006/relationships/customXml" Target="../ink/ink674.xml"/><Relationship Id="rId145" Type="http://schemas.openxmlformats.org/officeDocument/2006/relationships/customXml" Target="../ink/ink701.xml"/><Relationship Id="rId166" Type="http://schemas.openxmlformats.org/officeDocument/2006/relationships/image" Target="../media/image2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31381-CD48-4AD1-8EBD-2F5C300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7"/>
          <a:stretch/>
        </p:blipFill>
        <p:spPr>
          <a:xfrm>
            <a:off x="0" y="1618083"/>
            <a:ext cx="9000198" cy="615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6B73D-7EFC-408D-994A-F5D2D46F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" y="7234237"/>
            <a:ext cx="723900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/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1050" dirty="0"/>
              </a:p>
              <a:p>
                <a:r>
                  <a:rPr lang="en-US" sz="2800" dirty="0"/>
                  <a:t>           (3,  2,  1 + 1,  2,  3)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blipFill>
                <a:blip r:embed="rId6"/>
                <a:stretch>
                  <a:fillRect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1EFD89-474C-457F-9E3C-C34EA80A33BC}"/>
                  </a:ext>
                </a:extLst>
              </p14:cNvPr>
              <p14:cNvContentPartPr/>
              <p14:nvPr/>
            </p14:nvContentPartPr>
            <p14:xfrm>
              <a:off x="2664720" y="2546280"/>
              <a:ext cx="2445120" cy="677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1EFD89-474C-457F-9E3C-C34EA80A33B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55360" y="2536920"/>
                <a:ext cx="2463840" cy="69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208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31381-CD48-4AD1-8EBD-2F5C300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7"/>
          <a:stretch/>
        </p:blipFill>
        <p:spPr>
          <a:xfrm>
            <a:off x="0" y="1618083"/>
            <a:ext cx="9000198" cy="615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6B73D-7EFC-408D-994A-F5D2D46F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" y="7234237"/>
            <a:ext cx="723900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/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1050" dirty="0"/>
              </a:p>
              <a:p>
                <a:r>
                  <a:rPr lang="en-US" sz="2800" dirty="0"/>
                  <a:t>           (3,  2,  1 + 1,  2,  3)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blipFill>
                <a:blip r:embed="rId6"/>
                <a:stretch>
                  <a:fillRect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D7143BD-0516-40B7-9390-88FDD8BB4877}"/>
              </a:ext>
            </a:extLst>
          </p:cNvPr>
          <p:cNvGrpSpPr/>
          <p:nvPr/>
        </p:nvGrpSpPr>
        <p:grpSpPr>
          <a:xfrm>
            <a:off x="338247" y="3018176"/>
            <a:ext cx="520200" cy="539280"/>
            <a:chOff x="338247" y="3018176"/>
            <a:chExt cx="5202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14:cNvPr>
                <p14:cNvContentPartPr/>
                <p14:nvPr/>
              </p14:nvContentPartPr>
              <p14:xfrm>
                <a:off x="338247" y="3218696"/>
                <a:ext cx="209160" cy="33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0247" y="3200696"/>
                  <a:ext cx="244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14:cNvPr>
                <p14:cNvContentPartPr/>
                <p14:nvPr/>
              </p14:nvContentPartPr>
              <p14:xfrm>
                <a:off x="598887" y="3018176"/>
                <a:ext cx="259560" cy="33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0887" y="3000176"/>
                  <a:ext cx="29520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F2CB0B1-73B1-4245-9E8E-7E638BCEC225}"/>
              </a:ext>
            </a:extLst>
          </p:cNvPr>
          <p:cNvGrpSpPr/>
          <p:nvPr/>
        </p:nvGrpSpPr>
        <p:grpSpPr>
          <a:xfrm>
            <a:off x="9172287" y="1927016"/>
            <a:ext cx="2498400" cy="2226960"/>
            <a:chOff x="9172287" y="1927016"/>
            <a:chExt cx="2498400" cy="22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14:cNvPr>
                <p14:cNvContentPartPr/>
                <p14:nvPr/>
              </p14:nvContentPartPr>
              <p14:xfrm>
                <a:off x="9172287" y="2085416"/>
                <a:ext cx="169560" cy="55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54647" y="2067776"/>
                  <a:ext cx="2052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14:cNvPr>
                <p14:cNvContentPartPr/>
                <p14:nvPr/>
              </p14:nvContentPartPr>
              <p14:xfrm>
                <a:off x="9495927" y="2153456"/>
                <a:ext cx="146880" cy="31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77927" y="2135816"/>
                  <a:ext cx="182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14:cNvPr>
                <p14:cNvContentPartPr/>
                <p14:nvPr/>
              </p14:nvContentPartPr>
              <p14:xfrm>
                <a:off x="9692487" y="2415896"/>
                <a:ext cx="118080" cy="21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74847" y="2398256"/>
                  <a:ext cx="153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14:cNvPr>
                <p14:cNvContentPartPr/>
                <p14:nvPr/>
              </p14:nvContentPartPr>
              <p14:xfrm>
                <a:off x="9905967" y="2109176"/>
                <a:ext cx="241920" cy="328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88327" y="2091536"/>
                  <a:ext cx="277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14:cNvPr>
                <p14:cNvContentPartPr/>
                <p14:nvPr/>
              </p14:nvContentPartPr>
              <p14:xfrm>
                <a:off x="10198287" y="2342096"/>
                <a:ext cx="103680" cy="239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80647" y="2324096"/>
                  <a:ext cx="13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14:cNvPr>
                <p14:cNvContentPartPr/>
                <p14:nvPr/>
              </p14:nvContentPartPr>
              <p14:xfrm>
                <a:off x="10450287" y="2053016"/>
                <a:ext cx="46800" cy="342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32647" y="2035376"/>
                  <a:ext cx="82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14:cNvPr>
                <p14:cNvContentPartPr/>
                <p14:nvPr/>
              </p14:nvContentPartPr>
              <p14:xfrm>
                <a:off x="10610487" y="2132936"/>
                <a:ext cx="51120" cy="23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92847" y="2115296"/>
                  <a:ext cx="8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14:cNvPr>
                <p14:cNvContentPartPr/>
                <p14:nvPr/>
              </p14:nvContentPartPr>
              <p14:xfrm>
                <a:off x="10566567" y="2199896"/>
                <a:ext cx="186480" cy="6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48567" y="2181896"/>
                  <a:ext cx="222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14:cNvPr>
                <p14:cNvContentPartPr/>
                <p14:nvPr/>
              </p14:nvContentPartPr>
              <p14:xfrm>
                <a:off x="10887687" y="2091896"/>
                <a:ext cx="39240" cy="24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870047" y="2074256"/>
                  <a:ext cx="74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14:cNvPr>
                <p14:cNvContentPartPr/>
                <p14:nvPr/>
              </p14:nvContentPartPr>
              <p14:xfrm>
                <a:off x="11007927" y="1927016"/>
                <a:ext cx="169200" cy="50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989927" y="1909016"/>
                  <a:ext cx="204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14:cNvPr>
                <p14:cNvContentPartPr/>
                <p14:nvPr/>
              </p14:nvContentPartPr>
              <p14:xfrm>
                <a:off x="10100007" y="2740616"/>
                <a:ext cx="32040" cy="42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82367" y="2722616"/>
                  <a:ext cx="676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14:cNvPr>
                <p14:cNvContentPartPr/>
                <p14:nvPr/>
              </p14:nvContentPartPr>
              <p14:xfrm>
                <a:off x="10049967" y="3029336"/>
                <a:ext cx="231840" cy="22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31967" y="3011696"/>
                  <a:ext cx="267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14:cNvPr>
                <p14:cNvContentPartPr/>
                <p14:nvPr/>
              </p14:nvContentPartPr>
              <p14:xfrm>
                <a:off x="9260127" y="3447656"/>
                <a:ext cx="115920" cy="632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42127" y="3429656"/>
                  <a:ext cx="1515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14:cNvPr>
                <p14:cNvContentPartPr/>
                <p14:nvPr/>
              </p14:nvContentPartPr>
              <p14:xfrm>
                <a:off x="9508527" y="3640976"/>
                <a:ext cx="127080" cy="37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90527" y="3622976"/>
                  <a:ext cx="162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14:cNvPr>
                <p14:cNvContentPartPr/>
                <p14:nvPr/>
              </p14:nvContentPartPr>
              <p14:xfrm>
                <a:off x="9716247" y="3943736"/>
                <a:ext cx="45000" cy="21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98247" y="3925736"/>
                  <a:ext cx="80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14:cNvPr>
                <p14:cNvContentPartPr/>
                <p14:nvPr/>
              </p14:nvContentPartPr>
              <p14:xfrm>
                <a:off x="9878247" y="3559976"/>
                <a:ext cx="190440" cy="34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60607" y="3541976"/>
                  <a:ext cx="2260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14:cNvPr>
                <p14:cNvContentPartPr/>
                <p14:nvPr/>
              </p14:nvContentPartPr>
              <p14:xfrm>
                <a:off x="10143567" y="3838616"/>
                <a:ext cx="53640" cy="23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25567" y="3820616"/>
                  <a:ext cx="89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14:cNvPr>
                <p14:cNvContentPartPr/>
                <p14:nvPr/>
              </p14:nvContentPartPr>
              <p14:xfrm>
                <a:off x="10350207" y="3384296"/>
                <a:ext cx="45360" cy="41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32207" y="3366296"/>
                  <a:ext cx="81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14:cNvPr>
                <p14:cNvContentPartPr/>
                <p14:nvPr/>
              </p14:nvContentPartPr>
              <p14:xfrm>
                <a:off x="10577367" y="3448376"/>
                <a:ext cx="14760" cy="19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59727" y="3430376"/>
                  <a:ext cx="5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14:cNvPr>
                <p14:cNvContentPartPr/>
                <p14:nvPr/>
              </p14:nvContentPartPr>
              <p14:xfrm>
                <a:off x="10521567" y="3500936"/>
                <a:ext cx="138960" cy="7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03927" y="3483296"/>
                  <a:ext cx="17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14:cNvPr>
                <p14:cNvContentPartPr/>
                <p14:nvPr/>
              </p14:nvContentPartPr>
              <p14:xfrm>
                <a:off x="10782567" y="3279896"/>
                <a:ext cx="42120" cy="351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64567" y="3262256"/>
                  <a:ext cx="77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14:cNvPr>
                <p14:cNvContentPartPr/>
                <p14:nvPr/>
              </p14:nvContentPartPr>
              <p14:xfrm>
                <a:off x="10886607" y="3593816"/>
                <a:ext cx="63720" cy="219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68607" y="3576176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14:cNvPr>
                <p14:cNvContentPartPr/>
                <p14:nvPr/>
              </p14:nvContentPartPr>
              <p14:xfrm>
                <a:off x="11047887" y="3266936"/>
                <a:ext cx="184320" cy="332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30247" y="3248936"/>
                  <a:ext cx="2199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14:cNvPr>
                <p14:cNvContentPartPr/>
                <p14:nvPr/>
              </p14:nvContentPartPr>
              <p14:xfrm>
                <a:off x="11264247" y="3521456"/>
                <a:ext cx="6552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46607" y="3503456"/>
                  <a:ext cx="101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14:cNvPr>
                <p14:cNvContentPartPr/>
                <p14:nvPr/>
              </p14:nvContentPartPr>
              <p14:xfrm>
                <a:off x="11450007" y="3210416"/>
                <a:ext cx="110880" cy="20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432007" y="3192416"/>
                  <a:ext cx="146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14:cNvPr>
                <p14:cNvContentPartPr/>
                <p14:nvPr/>
              </p14:nvContentPartPr>
              <p14:xfrm>
                <a:off x="11432727" y="2917016"/>
                <a:ext cx="237960" cy="82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414727" y="2899376"/>
                  <a:ext cx="273600" cy="85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14:cNvPr>
              <p14:cNvContentPartPr/>
              <p14:nvPr/>
            </p14:nvContentPartPr>
            <p14:xfrm>
              <a:off x="7092207" y="4328216"/>
              <a:ext cx="315000" cy="287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029207" y="4265216"/>
                <a:ext cx="4406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14:cNvPr>
              <p14:cNvContentPartPr/>
              <p14:nvPr/>
            </p14:nvContentPartPr>
            <p14:xfrm>
              <a:off x="1380807" y="6087896"/>
              <a:ext cx="153360" cy="214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17807" y="6024896"/>
                <a:ext cx="27900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2169CE0-E3FB-4FFE-AD7C-49A504D8B774}"/>
              </a:ext>
            </a:extLst>
          </p:cNvPr>
          <p:cNvGrpSpPr/>
          <p:nvPr/>
        </p:nvGrpSpPr>
        <p:grpSpPr>
          <a:xfrm>
            <a:off x="1424367" y="6244856"/>
            <a:ext cx="42480" cy="90360"/>
            <a:chOff x="1424367" y="6244856"/>
            <a:chExt cx="4248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14:cNvPr>
                <p14:cNvContentPartPr/>
                <p14:nvPr/>
              </p14:nvContentPartPr>
              <p14:xfrm>
                <a:off x="1424367" y="6321896"/>
                <a:ext cx="5040" cy="13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406727" y="6303896"/>
                  <a:ext cx="40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14:cNvPr>
                <p14:cNvContentPartPr/>
                <p14:nvPr/>
              </p14:nvContentPartPr>
              <p14:xfrm>
                <a:off x="1443447" y="6244856"/>
                <a:ext cx="2340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25447" y="6226856"/>
                  <a:ext cx="5904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14:cNvPr>
              <p14:cNvContentPartPr/>
              <p14:nvPr/>
            </p14:nvContentPartPr>
            <p14:xfrm>
              <a:off x="7769007" y="4206896"/>
              <a:ext cx="125640" cy="2649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706007" y="4143896"/>
                <a:ext cx="25128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677D26C-777C-48D4-B6E8-203C75D8B53F}"/>
              </a:ext>
            </a:extLst>
          </p:cNvPr>
          <p:cNvGrpSpPr/>
          <p:nvPr/>
        </p:nvGrpSpPr>
        <p:grpSpPr>
          <a:xfrm>
            <a:off x="7243407" y="4583816"/>
            <a:ext cx="408600" cy="383040"/>
            <a:chOff x="7243407" y="4583816"/>
            <a:chExt cx="4086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14:cNvPr>
                <p14:cNvContentPartPr/>
                <p14:nvPr/>
              </p14:nvContentPartPr>
              <p14:xfrm>
                <a:off x="7243407" y="4583816"/>
                <a:ext cx="408600" cy="235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180407" y="4520816"/>
                  <a:ext cx="534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14:cNvPr>
                <p14:cNvContentPartPr/>
                <p14:nvPr/>
              </p14:nvContentPartPr>
              <p14:xfrm>
                <a:off x="7433847" y="4704776"/>
                <a:ext cx="156600" cy="262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70847" y="4641776"/>
                  <a:ext cx="28224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7577EB6-7BAF-4A18-8EE8-7BBF9393B5FD}"/>
              </a:ext>
            </a:extLst>
          </p:cNvPr>
          <p:cNvGrpSpPr/>
          <p:nvPr/>
        </p:nvGrpSpPr>
        <p:grpSpPr>
          <a:xfrm>
            <a:off x="1163727" y="6174296"/>
            <a:ext cx="5892840" cy="733680"/>
            <a:chOff x="1163727" y="6174296"/>
            <a:chExt cx="589284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14:cNvPr>
                <p14:cNvContentPartPr/>
                <p14:nvPr/>
              </p14:nvContentPartPr>
              <p14:xfrm>
                <a:off x="1163727" y="6273296"/>
                <a:ext cx="5892840" cy="63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0727" y="6210296"/>
                  <a:ext cx="60184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14:cNvPr>
                <p14:cNvContentPartPr/>
                <p14:nvPr/>
              </p14:nvContentPartPr>
              <p14:xfrm>
                <a:off x="6866127" y="6174296"/>
                <a:ext cx="146880" cy="31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03127" y="6111296"/>
                  <a:ext cx="272520" cy="43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14:cNvPr>
              <p14:cNvContentPartPr/>
              <p14:nvPr/>
            </p14:nvContentPartPr>
            <p14:xfrm>
              <a:off x="7155927" y="4637456"/>
              <a:ext cx="165240" cy="212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137927" y="4619456"/>
                <a:ext cx="2008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14:cNvPr>
              <p14:cNvContentPartPr/>
              <p14:nvPr/>
            </p14:nvContentPartPr>
            <p14:xfrm>
              <a:off x="1214487" y="6137576"/>
              <a:ext cx="258480" cy="35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51487" y="6074576"/>
                <a:ext cx="384120" cy="4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29BD900-31AE-4F3B-9770-2639A56AC017}"/>
              </a:ext>
            </a:extLst>
          </p:cNvPr>
          <p:cNvGrpSpPr/>
          <p:nvPr/>
        </p:nvGrpSpPr>
        <p:grpSpPr>
          <a:xfrm>
            <a:off x="10119447" y="4201856"/>
            <a:ext cx="386640" cy="467640"/>
            <a:chOff x="10119447" y="4201856"/>
            <a:chExt cx="38664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14:cNvPr>
                <p14:cNvContentPartPr/>
                <p14:nvPr/>
              </p14:nvContentPartPr>
              <p14:xfrm>
                <a:off x="10278567" y="4201856"/>
                <a:ext cx="51840" cy="324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60927" y="4183856"/>
                  <a:ext cx="87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14:cNvPr>
                <p14:cNvContentPartPr/>
                <p14:nvPr/>
              </p14:nvContentPartPr>
              <p14:xfrm>
                <a:off x="10119447" y="4372856"/>
                <a:ext cx="386640" cy="29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01447" y="4355216"/>
                  <a:ext cx="42228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EA16376-351A-451D-9614-C9D22959D531}"/>
              </a:ext>
            </a:extLst>
          </p:cNvPr>
          <p:cNvGrpSpPr/>
          <p:nvPr/>
        </p:nvGrpSpPr>
        <p:grpSpPr>
          <a:xfrm>
            <a:off x="9039142" y="5133742"/>
            <a:ext cx="821520" cy="591120"/>
            <a:chOff x="9039142" y="5133742"/>
            <a:chExt cx="82152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14:cNvPr>
                <p14:cNvContentPartPr/>
                <p14:nvPr/>
              </p14:nvContentPartPr>
              <p14:xfrm>
                <a:off x="9039142" y="5133742"/>
                <a:ext cx="106560" cy="536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21142" y="5115742"/>
                  <a:ext cx="14220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14:cNvPr>
                <p14:cNvContentPartPr/>
                <p14:nvPr/>
              </p14:nvContentPartPr>
              <p14:xfrm>
                <a:off x="9220582" y="5175862"/>
                <a:ext cx="148320" cy="388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02582" y="5158222"/>
                  <a:ext cx="1839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14:cNvPr>
                <p14:cNvContentPartPr/>
                <p14:nvPr/>
              </p14:nvContentPartPr>
              <p14:xfrm>
                <a:off x="9392662" y="5552422"/>
                <a:ext cx="81360" cy="172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374662" y="5534782"/>
                  <a:ext cx="117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14:cNvPr>
                <p14:cNvContentPartPr/>
                <p14:nvPr/>
              </p14:nvContentPartPr>
              <p14:xfrm>
                <a:off x="9590302" y="5184142"/>
                <a:ext cx="167400" cy="266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72662" y="5166142"/>
                  <a:ext cx="203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14:cNvPr>
                <p14:cNvContentPartPr/>
                <p14:nvPr/>
              </p14:nvContentPartPr>
              <p14:xfrm>
                <a:off x="9771382" y="5430022"/>
                <a:ext cx="89280" cy="216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53382" y="5412022"/>
                  <a:ext cx="12492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CEC6E6C-7DBE-4EB6-B7CE-8BD9D57CB836}"/>
              </a:ext>
            </a:extLst>
          </p:cNvPr>
          <p:cNvGrpSpPr/>
          <p:nvPr/>
        </p:nvGrpSpPr>
        <p:grpSpPr>
          <a:xfrm>
            <a:off x="10127422" y="5103142"/>
            <a:ext cx="582840" cy="495000"/>
            <a:chOff x="10127422" y="5103142"/>
            <a:chExt cx="58284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14:cNvPr>
                <p14:cNvContentPartPr/>
                <p14:nvPr/>
              </p14:nvContentPartPr>
              <p14:xfrm>
                <a:off x="10127422" y="5110342"/>
                <a:ext cx="63720" cy="337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09422" y="5092342"/>
                  <a:ext cx="993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14:cNvPr>
                <p14:cNvContentPartPr/>
                <p14:nvPr/>
              </p14:nvContentPartPr>
              <p14:xfrm>
                <a:off x="10322182" y="5168662"/>
                <a:ext cx="41760" cy="242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04182" y="5151022"/>
                  <a:ext cx="77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14:cNvPr>
                <p14:cNvContentPartPr/>
                <p14:nvPr/>
              </p14:nvContentPartPr>
              <p14:xfrm>
                <a:off x="10265302" y="5294302"/>
                <a:ext cx="163080" cy="9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47302" y="5276302"/>
                  <a:ext cx="198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14:cNvPr>
                <p14:cNvContentPartPr/>
                <p14:nvPr/>
              </p14:nvContentPartPr>
              <p14:xfrm>
                <a:off x="10503622" y="5103142"/>
                <a:ext cx="101160" cy="316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485982" y="5085142"/>
                  <a:ext cx="1368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14:cNvPr>
                <p14:cNvContentPartPr/>
                <p14:nvPr/>
              </p14:nvContentPartPr>
              <p14:xfrm>
                <a:off x="10642582" y="5383942"/>
                <a:ext cx="67680" cy="214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624582" y="5365942"/>
                  <a:ext cx="10332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24D112-B9F4-476D-B04B-52406618CAFD}"/>
              </a:ext>
            </a:extLst>
          </p:cNvPr>
          <p:cNvGrpSpPr/>
          <p:nvPr/>
        </p:nvGrpSpPr>
        <p:grpSpPr>
          <a:xfrm>
            <a:off x="10897102" y="4806502"/>
            <a:ext cx="889920" cy="860040"/>
            <a:chOff x="10897102" y="4806502"/>
            <a:chExt cx="88992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14:cNvPr>
                <p14:cNvContentPartPr/>
                <p14:nvPr/>
              </p14:nvContentPartPr>
              <p14:xfrm>
                <a:off x="10897102" y="5081542"/>
                <a:ext cx="225720" cy="28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79102" y="5063542"/>
                  <a:ext cx="2613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14:cNvPr>
                <p14:cNvContentPartPr/>
                <p14:nvPr/>
              </p14:nvContentPartPr>
              <p14:xfrm>
                <a:off x="11083222" y="5407342"/>
                <a:ext cx="121320" cy="259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065222" y="5389342"/>
                  <a:ext cx="156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14:cNvPr>
                <p14:cNvContentPartPr/>
                <p14:nvPr/>
              </p14:nvContentPartPr>
              <p14:xfrm>
                <a:off x="11363302" y="5070742"/>
                <a:ext cx="177840" cy="374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345302" y="5052742"/>
                  <a:ext cx="213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14:cNvPr>
                <p14:cNvContentPartPr/>
                <p14:nvPr/>
              </p14:nvContentPartPr>
              <p14:xfrm>
                <a:off x="11548702" y="4806502"/>
                <a:ext cx="238320" cy="745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30702" y="4788862"/>
                  <a:ext cx="273960" cy="78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BBD472-09C6-474D-AD53-C1B108B5267C}"/>
                  </a:ext>
                </a:extLst>
              </p14:cNvPr>
              <p14:cNvContentPartPr/>
              <p14:nvPr/>
            </p14:nvContentPartPr>
            <p14:xfrm>
              <a:off x="7443982" y="4440382"/>
              <a:ext cx="378720" cy="235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BBD472-09C6-474D-AD53-C1B108B5267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381342" y="4377742"/>
                <a:ext cx="5043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34393A8-78E6-4A23-BB3A-5CAE51070FD8}"/>
                  </a:ext>
                </a:extLst>
              </p14:cNvPr>
              <p14:cNvContentPartPr/>
              <p14:nvPr/>
            </p14:nvContentPartPr>
            <p14:xfrm>
              <a:off x="7408342" y="4417342"/>
              <a:ext cx="414720" cy="320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34393A8-78E6-4A23-BB3A-5CAE51070FD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345342" y="4354702"/>
                <a:ext cx="540360" cy="44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823E8DB8-283B-4E63-8BA2-B2423776DC06}"/>
              </a:ext>
            </a:extLst>
          </p:cNvPr>
          <p:cNvGrpSpPr/>
          <p:nvPr/>
        </p:nvGrpSpPr>
        <p:grpSpPr>
          <a:xfrm>
            <a:off x="7250662" y="4765102"/>
            <a:ext cx="780120" cy="455400"/>
            <a:chOff x="7250662" y="4765102"/>
            <a:chExt cx="78012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CA7170F-631B-4D30-B73F-0AB4F9E4112D}"/>
                    </a:ext>
                  </a:extLst>
                </p14:cNvPr>
                <p14:cNvContentPartPr/>
                <p14:nvPr/>
              </p14:nvContentPartPr>
              <p14:xfrm>
                <a:off x="7250662" y="4955902"/>
                <a:ext cx="325800" cy="264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A7170F-631B-4D30-B73F-0AB4F9E4112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32662" y="4938262"/>
                  <a:ext cx="361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EF080C0-D7B0-4826-AD73-D029D42F05FF}"/>
                    </a:ext>
                  </a:extLst>
                </p14:cNvPr>
                <p14:cNvContentPartPr/>
                <p14:nvPr/>
              </p14:nvContentPartPr>
              <p14:xfrm>
                <a:off x="7728742" y="4765102"/>
                <a:ext cx="302040" cy="325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EF080C0-D7B0-4826-AD73-D029D42F05F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10742" y="4747102"/>
                  <a:ext cx="337680" cy="36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AE1F40A-EE84-4C41-B891-3B401142A081}"/>
              </a:ext>
            </a:extLst>
          </p:cNvPr>
          <p:cNvGrpSpPr/>
          <p:nvPr/>
        </p:nvGrpSpPr>
        <p:grpSpPr>
          <a:xfrm>
            <a:off x="7714702" y="2790862"/>
            <a:ext cx="1091880" cy="798480"/>
            <a:chOff x="7714702" y="2790862"/>
            <a:chExt cx="1091880" cy="79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624E4B-180B-4581-9AC2-6C94D011E659}"/>
                    </a:ext>
                  </a:extLst>
                </p14:cNvPr>
                <p14:cNvContentPartPr/>
                <p14:nvPr/>
              </p14:nvContentPartPr>
              <p14:xfrm>
                <a:off x="7714702" y="3307102"/>
                <a:ext cx="205920" cy="282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624E4B-180B-4581-9AC2-6C94D011E65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97062" y="3289102"/>
                  <a:ext cx="241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D7DAA6A-C6FE-4CE9-ACE8-136926121CCC}"/>
                    </a:ext>
                  </a:extLst>
                </p14:cNvPr>
                <p14:cNvContentPartPr/>
                <p14:nvPr/>
              </p14:nvContentPartPr>
              <p14:xfrm>
                <a:off x="8013142" y="2900302"/>
                <a:ext cx="315360" cy="300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D7DAA6A-C6FE-4CE9-ACE8-136926121CC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95142" y="2882662"/>
                  <a:ext cx="3510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F86E7CA-C28F-4182-97C5-FDCCAFED7DB2}"/>
                    </a:ext>
                  </a:extLst>
                </p14:cNvPr>
                <p14:cNvContentPartPr/>
                <p14:nvPr/>
              </p14:nvContentPartPr>
              <p14:xfrm>
                <a:off x="8482942" y="2829742"/>
                <a:ext cx="235800" cy="286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F86E7CA-C28F-4182-97C5-FDCCAFED7DB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65302" y="2811742"/>
                  <a:ext cx="2714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9C07630-AB92-4370-B70B-2894C3B5217C}"/>
                    </a:ext>
                  </a:extLst>
                </p14:cNvPr>
                <p14:cNvContentPartPr/>
                <p14:nvPr/>
              </p14:nvContentPartPr>
              <p14:xfrm>
                <a:off x="8500942" y="3003262"/>
                <a:ext cx="194400" cy="9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9C07630-AB92-4370-B70B-2894C3B5217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83302" y="2985262"/>
                  <a:ext cx="230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996B9BA-5816-4EF0-BE2F-1700BF97FE78}"/>
                    </a:ext>
                  </a:extLst>
                </p14:cNvPr>
                <p14:cNvContentPartPr/>
                <p14:nvPr/>
              </p14:nvContentPartPr>
              <p14:xfrm>
                <a:off x="8503462" y="2790862"/>
                <a:ext cx="303120" cy="63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996B9BA-5816-4EF0-BE2F-1700BF97FE7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485462" y="2773222"/>
                  <a:ext cx="33876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44B827-158C-4F0B-B4EF-22FBA5B0E0B5}"/>
              </a:ext>
            </a:extLst>
          </p:cNvPr>
          <p:cNvGrpSpPr/>
          <p:nvPr/>
        </p:nvGrpSpPr>
        <p:grpSpPr>
          <a:xfrm>
            <a:off x="7643782" y="3795622"/>
            <a:ext cx="1131840" cy="494280"/>
            <a:chOff x="7643782" y="3795622"/>
            <a:chExt cx="113184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E20FEE5-2B6C-4152-B411-E962B206F286}"/>
                    </a:ext>
                  </a:extLst>
                </p14:cNvPr>
                <p14:cNvContentPartPr/>
                <p14:nvPr/>
              </p14:nvContentPartPr>
              <p14:xfrm>
                <a:off x="7643782" y="4031422"/>
                <a:ext cx="283680" cy="258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E20FEE5-2B6C-4152-B411-E962B206F28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25782" y="4013782"/>
                  <a:ext cx="3193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C54331E-E6C1-41BA-8E9C-FC46F473B60B}"/>
                    </a:ext>
                  </a:extLst>
                </p14:cNvPr>
                <p14:cNvContentPartPr/>
                <p14:nvPr/>
              </p14:nvContentPartPr>
              <p14:xfrm>
                <a:off x="8091262" y="3885982"/>
                <a:ext cx="210600" cy="309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C54331E-E6C1-41BA-8E9C-FC46F473B60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073262" y="3867982"/>
                  <a:ext cx="2462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EEA669B-800D-4BF0-9F8C-50C649EE0C4C}"/>
                    </a:ext>
                  </a:extLst>
                </p14:cNvPr>
                <p14:cNvContentPartPr/>
                <p14:nvPr/>
              </p14:nvContentPartPr>
              <p14:xfrm>
                <a:off x="8409862" y="3946822"/>
                <a:ext cx="228600" cy="215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EEA669B-800D-4BF0-9F8C-50C649EE0C4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392222" y="3928822"/>
                  <a:ext cx="264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C77368B-292B-4DAC-8453-67335C9AE9C4}"/>
                    </a:ext>
                  </a:extLst>
                </p14:cNvPr>
                <p14:cNvContentPartPr/>
                <p14:nvPr/>
              </p14:nvContentPartPr>
              <p14:xfrm>
                <a:off x="8433982" y="3969862"/>
                <a:ext cx="186480" cy="59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C77368B-292B-4DAC-8453-67335C9AE9C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415982" y="3952222"/>
                  <a:ext cx="222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5378450-2252-413C-A536-6B4D6E821735}"/>
                    </a:ext>
                  </a:extLst>
                </p14:cNvPr>
                <p14:cNvContentPartPr/>
                <p14:nvPr/>
              </p14:nvContentPartPr>
              <p14:xfrm>
                <a:off x="8406262" y="3795622"/>
                <a:ext cx="369360" cy="73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5378450-2252-413C-A536-6B4D6E82173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388262" y="3777982"/>
                  <a:ext cx="40500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9BA84A-4F47-4F22-95F5-C27E6B7E4021}"/>
                  </a:ext>
                </a:extLst>
              </p14:cNvPr>
              <p14:cNvContentPartPr/>
              <p14:nvPr/>
            </p14:nvContentPartPr>
            <p14:xfrm>
              <a:off x="6939982" y="4657822"/>
              <a:ext cx="286920" cy="273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9BA84A-4F47-4F22-95F5-C27E6B7E402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921982" y="4640182"/>
                <a:ext cx="3225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0ACDE8-1AC9-40E8-A34C-4A25AE20E795}"/>
                  </a:ext>
                </a:extLst>
              </p14:cNvPr>
              <p14:cNvContentPartPr/>
              <p14:nvPr/>
            </p14:nvContentPartPr>
            <p14:xfrm>
              <a:off x="4000222" y="3016582"/>
              <a:ext cx="11160" cy="47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0ACDE8-1AC9-40E8-A34C-4A25AE20E79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982582" y="2998582"/>
                <a:ext cx="4680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FA60EFE-9C9D-4A2A-83DC-7E94B8714EAE}"/>
              </a:ext>
            </a:extLst>
          </p:cNvPr>
          <p:cNvGrpSpPr/>
          <p:nvPr/>
        </p:nvGrpSpPr>
        <p:grpSpPr>
          <a:xfrm>
            <a:off x="7729047" y="2678336"/>
            <a:ext cx="1039680" cy="871560"/>
            <a:chOff x="7729047" y="2678336"/>
            <a:chExt cx="1039680" cy="87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ADE7BE9-34FB-4A0E-85CA-09E08A71A472}"/>
                    </a:ext>
                  </a:extLst>
                </p14:cNvPr>
                <p14:cNvContentPartPr/>
                <p14:nvPr/>
              </p14:nvContentPartPr>
              <p14:xfrm>
                <a:off x="7729047" y="3347576"/>
                <a:ext cx="172800" cy="202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ADE7BE9-34FB-4A0E-85CA-09E08A71A47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711407" y="3329936"/>
                  <a:ext cx="2084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42BC5CB-F22E-46A0-A5D5-7CCCA2CC18BC}"/>
                    </a:ext>
                  </a:extLst>
                </p14:cNvPr>
                <p14:cNvContentPartPr/>
                <p14:nvPr/>
              </p14:nvContentPartPr>
              <p14:xfrm>
                <a:off x="8065647" y="2913416"/>
                <a:ext cx="212040" cy="340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42BC5CB-F22E-46A0-A5D5-7CCCA2CC18B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48007" y="2895416"/>
                  <a:ext cx="2476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AD8C88F-945A-414A-9640-6E938F2315DC}"/>
                    </a:ext>
                  </a:extLst>
                </p14:cNvPr>
                <p14:cNvContentPartPr/>
                <p14:nvPr/>
              </p14:nvContentPartPr>
              <p14:xfrm>
                <a:off x="8501247" y="2849336"/>
                <a:ext cx="148680" cy="192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AD8C88F-945A-414A-9640-6E938F2315D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483247" y="2831336"/>
                  <a:ext cx="184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FAEB270-D850-464D-9FCD-A1D0265FBE2F}"/>
                    </a:ext>
                  </a:extLst>
                </p14:cNvPr>
                <p14:cNvContentPartPr/>
                <p14:nvPr/>
              </p14:nvContentPartPr>
              <p14:xfrm>
                <a:off x="8506647" y="2880296"/>
                <a:ext cx="180360" cy="86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FAEB270-D850-464D-9FCD-A1D0265FBE2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88647" y="2862296"/>
                  <a:ext cx="216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333F0B5-73B9-4963-A864-04D3B3689F8D}"/>
                    </a:ext>
                  </a:extLst>
                </p14:cNvPr>
                <p14:cNvContentPartPr/>
                <p14:nvPr/>
              </p14:nvContentPartPr>
              <p14:xfrm>
                <a:off x="8495127" y="2678336"/>
                <a:ext cx="273600" cy="165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333F0B5-73B9-4963-A864-04D3B3689F8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77487" y="2660696"/>
                  <a:ext cx="30924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7B11D75-16E4-400D-9234-F9ED980F9618}"/>
              </a:ext>
            </a:extLst>
          </p:cNvPr>
          <p:cNvGrpSpPr/>
          <p:nvPr/>
        </p:nvGrpSpPr>
        <p:grpSpPr>
          <a:xfrm>
            <a:off x="7727607" y="3793976"/>
            <a:ext cx="1025640" cy="475200"/>
            <a:chOff x="7727607" y="3793976"/>
            <a:chExt cx="102564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51A43A6-CDC5-4886-8DC3-DD82434B1392}"/>
                    </a:ext>
                  </a:extLst>
                </p14:cNvPr>
                <p14:cNvContentPartPr/>
                <p14:nvPr/>
              </p14:nvContentPartPr>
              <p14:xfrm>
                <a:off x="7727607" y="4058936"/>
                <a:ext cx="159840" cy="210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51A43A6-CDC5-4886-8DC3-DD82434B139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709967" y="4041296"/>
                  <a:ext cx="195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D763352-ECA6-4516-9B82-B7B2EEFC0F77}"/>
                    </a:ext>
                  </a:extLst>
                </p14:cNvPr>
                <p14:cNvContentPartPr/>
                <p14:nvPr/>
              </p14:nvContentPartPr>
              <p14:xfrm>
                <a:off x="8075727" y="3853376"/>
                <a:ext cx="235080" cy="353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D763352-ECA6-4516-9B82-B7B2EEFC0F7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058087" y="3835376"/>
                  <a:ext cx="2707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703CDA2-4287-461F-9FFA-D118024B4329}"/>
                    </a:ext>
                  </a:extLst>
                </p14:cNvPr>
                <p14:cNvContentPartPr/>
                <p14:nvPr/>
              </p14:nvContentPartPr>
              <p14:xfrm>
                <a:off x="8379927" y="3807656"/>
                <a:ext cx="218160" cy="341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703CDA2-4287-461F-9FFA-D118024B432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361927" y="3790016"/>
                  <a:ext cx="2538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5D0BB4C-CE5A-498C-8B15-E067BD044C17}"/>
                    </a:ext>
                  </a:extLst>
                </p14:cNvPr>
                <p14:cNvContentPartPr/>
                <p14:nvPr/>
              </p14:nvContentPartPr>
              <p14:xfrm>
                <a:off x="8446527" y="3955976"/>
                <a:ext cx="216000" cy="52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5D0BB4C-CE5A-498C-8B15-E067BD044C1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428527" y="3938336"/>
                  <a:ext cx="251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123BDB3-079E-4BDB-9D30-A25C03DB405B}"/>
                    </a:ext>
                  </a:extLst>
                </p14:cNvPr>
                <p14:cNvContentPartPr/>
                <p14:nvPr/>
              </p14:nvContentPartPr>
              <p14:xfrm>
                <a:off x="8444007" y="3793976"/>
                <a:ext cx="309240" cy="53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123BDB3-079E-4BDB-9D30-A25C03DB405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426007" y="3775976"/>
                  <a:ext cx="34488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8BA6AE-0FA8-48DD-945B-16A724486973}"/>
                  </a:ext>
                </a:extLst>
              </p14:cNvPr>
              <p14:cNvContentPartPr/>
              <p14:nvPr/>
            </p14:nvContentPartPr>
            <p14:xfrm>
              <a:off x="7458327" y="2460176"/>
              <a:ext cx="2880" cy="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8BA6AE-0FA8-48DD-945B-16A72448697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440327" y="2442176"/>
                <a:ext cx="38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544C4E5-80C0-441A-ABDA-EE1D4C7E7C51}"/>
                  </a:ext>
                </a:extLst>
              </p14:cNvPr>
              <p14:cNvContentPartPr/>
              <p14:nvPr/>
            </p14:nvContentPartPr>
            <p14:xfrm>
              <a:off x="1264527" y="2013056"/>
              <a:ext cx="302400" cy="433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544C4E5-80C0-441A-ABDA-EE1D4C7E7C5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246527" y="1995056"/>
                <a:ext cx="33804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55349EE-4D37-47D4-8146-41BCF749664E}"/>
                  </a:ext>
                </a:extLst>
              </p14:cNvPr>
              <p14:cNvContentPartPr/>
              <p14:nvPr/>
            </p14:nvContentPartPr>
            <p14:xfrm>
              <a:off x="2191167" y="2640176"/>
              <a:ext cx="335880" cy="394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55349EE-4D37-47D4-8146-41BCF749664E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173167" y="2622536"/>
                <a:ext cx="37152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C1E330E-1EE6-47EB-927A-949B39545347}"/>
                  </a:ext>
                </a:extLst>
              </p14:cNvPr>
              <p14:cNvContentPartPr/>
              <p14:nvPr/>
            </p14:nvContentPartPr>
            <p14:xfrm>
              <a:off x="2319327" y="1022336"/>
              <a:ext cx="330120" cy="360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C1E330E-1EE6-47EB-927A-949B39545347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301327" y="1004336"/>
                <a:ext cx="365760" cy="39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512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31381-CD48-4AD1-8EBD-2F5C300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7"/>
          <a:stretch/>
        </p:blipFill>
        <p:spPr>
          <a:xfrm>
            <a:off x="0" y="1618083"/>
            <a:ext cx="9000198" cy="615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6B73D-7EFC-408D-994A-F5D2D46F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" y="7234237"/>
            <a:ext cx="723900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/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1050" dirty="0"/>
              </a:p>
              <a:p>
                <a:r>
                  <a:rPr lang="en-US" sz="2800" dirty="0"/>
                  <a:t>           (3,  2,  1 + 1,  2,  3)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blipFill>
                <a:blip r:embed="rId6"/>
                <a:stretch>
                  <a:fillRect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D7143BD-0516-40B7-9390-88FDD8BB4877}"/>
              </a:ext>
            </a:extLst>
          </p:cNvPr>
          <p:cNvGrpSpPr/>
          <p:nvPr/>
        </p:nvGrpSpPr>
        <p:grpSpPr>
          <a:xfrm>
            <a:off x="338247" y="3018176"/>
            <a:ext cx="520200" cy="539280"/>
            <a:chOff x="338247" y="3018176"/>
            <a:chExt cx="5202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14:cNvPr>
                <p14:cNvContentPartPr/>
                <p14:nvPr/>
              </p14:nvContentPartPr>
              <p14:xfrm>
                <a:off x="338247" y="3218696"/>
                <a:ext cx="209160" cy="33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0247" y="3200696"/>
                  <a:ext cx="244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14:cNvPr>
                <p14:cNvContentPartPr/>
                <p14:nvPr/>
              </p14:nvContentPartPr>
              <p14:xfrm>
                <a:off x="598887" y="3018176"/>
                <a:ext cx="259560" cy="33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0887" y="3000176"/>
                  <a:ext cx="29520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F2CB0B1-73B1-4245-9E8E-7E638BCEC225}"/>
              </a:ext>
            </a:extLst>
          </p:cNvPr>
          <p:cNvGrpSpPr/>
          <p:nvPr/>
        </p:nvGrpSpPr>
        <p:grpSpPr>
          <a:xfrm>
            <a:off x="9172287" y="1927016"/>
            <a:ext cx="2498400" cy="2226960"/>
            <a:chOff x="9172287" y="1927016"/>
            <a:chExt cx="2498400" cy="22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14:cNvPr>
                <p14:cNvContentPartPr/>
                <p14:nvPr/>
              </p14:nvContentPartPr>
              <p14:xfrm>
                <a:off x="9172287" y="2085416"/>
                <a:ext cx="169560" cy="55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54647" y="2067776"/>
                  <a:ext cx="2052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14:cNvPr>
                <p14:cNvContentPartPr/>
                <p14:nvPr/>
              </p14:nvContentPartPr>
              <p14:xfrm>
                <a:off x="9495927" y="2153456"/>
                <a:ext cx="146880" cy="31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77927" y="2135816"/>
                  <a:ext cx="182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14:cNvPr>
                <p14:cNvContentPartPr/>
                <p14:nvPr/>
              </p14:nvContentPartPr>
              <p14:xfrm>
                <a:off x="9692487" y="2415896"/>
                <a:ext cx="118080" cy="21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74847" y="2398256"/>
                  <a:ext cx="153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14:cNvPr>
                <p14:cNvContentPartPr/>
                <p14:nvPr/>
              </p14:nvContentPartPr>
              <p14:xfrm>
                <a:off x="9905967" y="2109176"/>
                <a:ext cx="241920" cy="328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88327" y="2091536"/>
                  <a:ext cx="277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14:cNvPr>
                <p14:cNvContentPartPr/>
                <p14:nvPr/>
              </p14:nvContentPartPr>
              <p14:xfrm>
                <a:off x="10198287" y="2342096"/>
                <a:ext cx="103680" cy="239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80647" y="2324096"/>
                  <a:ext cx="13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14:cNvPr>
                <p14:cNvContentPartPr/>
                <p14:nvPr/>
              </p14:nvContentPartPr>
              <p14:xfrm>
                <a:off x="10450287" y="2053016"/>
                <a:ext cx="46800" cy="342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32647" y="2035376"/>
                  <a:ext cx="82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14:cNvPr>
                <p14:cNvContentPartPr/>
                <p14:nvPr/>
              </p14:nvContentPartPr>
              <p14:xfrm>
                <a:off x="10610487" y="2132936"/>
                <a:ext cx="51120" cy="23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92847" y="2115296"/>
                  <a:ext cx="8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14:cNvPr>
                <p14:cNvContentPartPr/>
                <p14:nvPr/>
              </p14:nvContentPartPr>
              <p14:xfrm>
                <a:off x="10566567" y="2199896"/>
                <a:ext cx="186480" cy="6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48567" y="2181896"/>
                  <a:ext cx="222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14:cNvPr>
                <p14:cNvContentPartPr/>
                <p14:nvPr/>
              </p14:nvContentPartPr>
              <p14:xfrm>
                <a:off x="10887687" y="2091896"/>
                <a:ext cx="39240" cy="24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870047" y="2074256"/>
                  <a:ext cx="74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14:cNvPr>
                <p14:cNvContentPartPr/>
                <p14:nvPr/>
              </p14:nvContentPartPr>
              <p14:xfrm>
                <a:off x="11007927" y="1927016"/>
                <a:ext cx="169200" cy="50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989927" y="1909016"/>
                  <a:ext cx="204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14:cNvPr>
                <p14:cNvContentPartPr/>
                <p14:nvPr/>
              </p14:nvContentPartPr>
              <p14:xfrm>
                <a:off x="10100007" y="2740616"/>
                <a:ext cx="32040" cy="42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82367" y="2722616"/>
                  <a:ext cx="676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14:cNvPr>
                <p14:cNvContentPartPr/>
                <p14:nvPr/>
              </p14:nvContentPartPr>
              <p14:xfrm>
                <a:off x="10049967" y="3029336"/>
                <a:ext cx="231840" cy="22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31967" y="3011696"/>
                  <a:ext cx="267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14:cNvPr>
                <p14:cNvContentPartPr/>
                <p14:nvPr/>
              </p14:nvContentPartPr>
              <p14:xfrm>
                <a:off x="9260127" y="3447656"/>
                <a:ext cx="115920" cy="632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42127" y="3429656"/>
                  <a:ext cx="1515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14:cNvPr>
                <p14:cNvContentPartPr/>
                <p14:nvPr/>
              </p14:nvContentPartPr>
              <p14:xfrm>
                <a:off x="9508527" y="3640976"/>
                <a:ext cx="127080" cy="37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90527" y="3622976"/>
                  <a:ext cx="162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14:cNvPr>
                <p14:cNvContentPartPr/>
                <p14:nvPr/>
              </p14:nvContentPartPr>
              <p14:xfrm>
                <a:off x="9716247" y="3943736"/>
                <a:ext cx="45000" cy="21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98247" y="3925736"/>
                  <a:ext cx="80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14:cNvPr>
                <p14:cNvContentPartPr/>
                <p14:nvPr/>
              </p14:nvContentPartPr>
              <p14:xfrm>
                <a:off x="9878247" y="3559976"/>
                <a:ext cx="190440" cy="34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60607" y="3541976"/>
                  <a:ext cx="2260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14:cNvPr>
                <p14:cNvContentPartPr/>
                <p14:nvPr/>
              </p14:nvContentPartPr>
              <p14:xfrm>
                <a:off x="10143567" y="3838616"/>
                <a:ext cx="53640" cy="23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25567" y="3820616"/>
                  <a:ext cx="89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14:cNvPr>
                <p14:cNvContentPartPr/>
                <p14:nvPr/>
              </p14:nvContentPartPr>
              <p14:xfrm>
                <a:off x="10350207" y="3384296"/>
                <a:ext cx="45360" cy="41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32207" y="3366296"/>
                  <a:ext cx="81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14:cNvPr>
                <p14:cNvContentPartPr/>
                <p14:nvPr/>
              </p14:nvContentPartPr>
              <p14:xfrm>
                <a:off x="10577367" y="3448376"/>
                <a:ext cx="14760" cy="19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59727" y="3430376"/>
                  <a:ext cx="5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14:cNvPr>
                <p14:cNvContentPartPr/>
                <p14:nvPr/>
              </p14:nvContentPartPr>
              <p14:xfrm>
                <a:off x="10521567" y="3500936"/>
                <a:ext cx="138960" cy="7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03927" y="3483296"/>
                  <a:ext cx="17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14:cNvPr>
                <p14:cNvContentPartPr/>
                <p14:nvPr/>
              </p14:nvContentPartPr>
              <p14:xfrm>
                <a:off x="10782567" y="3279896"/>
                <a:ext cx="42120" cy="351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64567" y="3262256"/>
                  <a:ext cx="77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14:cNvPr>
                <p14:cNvContentPartPr/>
                <p14:nvPr/>
              </p14:nvContentPartPr>
              <p14:xfrm>
                <a:off x="10886607" y="3593816"/>
                <a:ext cx="63720" cy="219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68607" y="3576176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14:cNvPr>
                <p14:cNvContentPartPr/>
                <p14:nvPr/>
              </p14:nvContentPartPr>
              <p14:xfrm>
                <a:off x="11047887" y="3266936"/>
                <a:ext cx="184320" cy="332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30247" y="3248936"/>
                  <a:ext cx="2199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14:cNvPr>
                <p14:cNvContentPartPr/>
                <p14:nvPr/>
              </p14:nvContentPartPr>
              <p14:xfrm>
                <a:off x="11264247" y="3521456"/>
                <a:ext cx="6552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46607" y="3503456"/>
                  <a:ext cx="101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14:cNvPr>
                <p14:cNvContentPartPr/>
                <p14:nvPr/>
              </p14:nvContentPartPr>
              <p14:xfrm>
                <a:off x="11450007" y="3210416"/>
                <a:ext cx="110880" cy="20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432007" y="3192416"/>
                  <a:ext cx="146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14:cNvPr>
                <p14:cNvContentPartPr/>
                <p14:nvPr/>
              </p14:nvContentPartPr>
              <p14:xfrm>
                <a:off x="11432727" y="2917016"/>
                <a:ext cx="237960" cy="82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414727" y="2899376"/>
                  <a:ext cx="273600" cy="85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14:cNvPr>
              <p14:cNvContentPartPr/>
              <p14:nvPr/>
            </p14:nvContentPartPr>
            <p14:xfrm>
              <a:off x="7092207" y="4328216"/>
              <a:ext cx="315000" cy="287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029207" y="4265216"/>
                <a:ext cx="4406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14:cNvPr>
              <p14:cNvContentPartPr/>
              <p14:nvPr/>
            </p14:nvContentPartPr>
            <p14:xfrm>
              <a:off x="1380807" y="6087896"/>
              <a:ext cx="153360" cy="214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17807" y="6024896"/>
                <a:ext cx="27900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2169CE0-E3FB-4FFE-AD7C-49A504D8B774}"/>
              </a:ext>
            </a:extLst>
          </p:cNvPr>
          <p:cNvGrpSpPr/>
          <p:nvPr/>
        </p:nvGrpSpPr>
        <p:grpSpPr>
          <a:xfrm>
            <a:off x="1424367" y="6244856"/>
            <a:ext cx="42480" cy="90360"/>
            <a:chOff x="1424367" y="6244856"/>
            <a:chExt cx="4248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14:cNvPr>
                <p14:cNvContentPartPr/>
                <p14:nvPr/>
              </p14:nvContentPartPr>
              <p14:xfrm>
                <a:off x="1424367" y="6321896"/>
                <a:ext cx="5040" cy="13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406727" y="6303896"/>
                  <a:ext cx="40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14:cNvPr>
                <p14:cNvContentPartPr/>
                <p14:nvPr/>
              </p14:nvContentPartPr>
              <p14:xfrm>
                <a:off x="1443447" y="6244856"/>
                <a:ext cx="2340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25447" y="6226856"/>
                  <a:ext cx="5904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14:cNvPr>
              <p14:cNvContentPartPr/>
              <p14:nvPr/>
            </p14:nvContentPartPr>
            <p14:xfrm>
              <a:off x="7769007" y="4206896"/>
              <a:ext cx="125640" cy="2649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706007" y="4143896"/>
                <a:ext cx="25128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677D26C-777C-48D4-B6E8-203C75D8B53F}"/>
              </a:ext>
            </a:extLst>
          </p:cNvPr>
          <p:cNvGrpSpPr/>
          <p:nvPr/>
        </p:nvGrpSpPr>
        <p:grpSpPr>
          <a:xfrm>
            <a:off x="7243407" y="4583816"/>
            <a:ext cx="408600" cy="383040"/>
            <a:chOff x="7243407" y="4583816"/>
            <a:chExt cx="4086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14:cNvPr>
                <p14:cNvContentPartPr/>
                <p14:nvPr/>
              </p14:nvContentPartPr>
              <p14:xfrm>
                <a:off x="7243407" y="4583816"/>
                <a:ext cx="408600" cy="235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180407" y="4520816"/>
                  <a:ext cx="534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14:cNvPr>
                <p14:cNvContentPartPr/>
                <p14:nvPr/>
              </p14:nvContentPartPr>
              <p14:xfrm>
                <a:off x="7433847" y="4704776"/>
                <a:ext cx="156600" cy="262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70847" y="4641776"/>
                  <a:ext cx="28224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7577EB6-7BAF-4A18-8EE8-7BBF9393B5FD}"/>
              </a:ext>
            </a:extLst>
          </p:cNvPr>
          <p:cNvGrpSpPr/>
          <p:nvPr/>
        </p:nvGrpSpPr>
        <p:grpSpPr>
          <a:xfrm>
            <a:off x="1163727" y="6174296"/>
            <a:ext cx="5892840" cy="733680"/>
            <a:chOff x="1163727" y="6174296"/>
            <a:chExt cx="589284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14:cNvPr>
                <p14:cNvContentPartPr/>
                <p14:nvPr/>
              </p14:nvContentPartPr>
              <p14:xfrm>
                <a:off x="1163727" y="6273296"/>
                <a:ext cx="5892840" cy="63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0727" y="6210296"/>
                  <a:ext cx="60184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14:cNvPr>
                <p14:cNvContentPartPr/>
                <p14:nvPr/>
              </p14:nvContentPartPr>
              <p14:xfrm>
                <a:off x="6866127" y="6174296"/>
                <a:ext cx="146880" cy="31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03127" y="6111296"/>
                  <a:ext cx="272520" cy="43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14:cNvPr>
              <p14:cNvContentPartPr/>
              <p14:nvPr/>
            </p14:nvContentPartPr>
            <p14:xfrm>
              <a:off x="7155927" y="4637456"/>
              <a:ext cx="165240" cy="212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137927" y="4619456"/>
                <a:ext cx="2008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14:cNvPr>
              <p14:cNvContentPartPr/>
              <p14:nvPr/>
            </p14:nvContentPartPr>
            <p14:xfrm>
              <a:off x="1214487" y="6137576"/>
              <a:ext cx="258480" cy="35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51487" y="6074576"/>
                <a:ext cx="384120" cy="4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29BD900-31AE-4F3B-9770-2639A56AC017}"/>
              </a:ext>
            </a:extLst>
          </p:cNvPr>
          <p:cNvGrpSpPr/>
          <p:nvPr/>
        </p:nvGrpSpPr>
        <p:grpSpPr>
          <a:xfrm>
            <a:off x="10119447" y="4201856"/>
            <a:ext cx="386640" cy="467640"/>
            <a:chOff x="10119447" y="4201856"/>
            <a:chExt cx="38664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14:cNvPr>
                <p14:cNvContentPartPr/>
                <p14:nvPr/>
              </p14:nvContentPartPr>
              <p14:xfrm>
                <a:off x="10278567" y="4201856"/>
                <a:ext cx="51840" cy="324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60927" y="4183856"/>
                  <a:ext cx="87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14:cNvPr>
                <p14:cNvContentPartPr/>
                <p14:nvPr/>
              </p14:nvContentPartPr>
              <p14:xfrm>
                <a:off x="10119447" y="4372856"/>
                <a:ext cx="386640" cy="29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01447" y="4355216"/>
                  <a:ext cx="42228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EA16376-351A-451D-9614-C9D22959D531}"/>
              </a:ext>
            </a:extLst>
          </p:cNvPr>
          <p:cNvGrpSpPr/>
          <p:nvPr/>
        </p:nvGrpSpPr>
        <p:grpSpPr>
          <a:xfrm>
            <a:off x="9039142" y="5133742"/>
            <a:ext cx="821520" cy="591120"/>
            <a:chOff x="9039142" y="5133742"/>
            <a:chExt cx="82152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14:cNvPr>
                <p14:cNvContentPartPr/>
                <p14:nvPr/>
              </p14:nvContentPartPr>
              <p14:xfrm>
                <a:off x="9039142" y="5133742"/>
                <a:ext cx="106560" cy="536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21142" y="5115742"/>
                  <a:ext cx="14220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14:cNvPr>
                <p14:cNvContentPartPr/>
                <p14:nvPr/>
              </p14:nvContentPartPr>
              <p14:xfrm>
                <a:off x="9220582" y="5175862"/>
                <a:ext cx="148320" cy="388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02582" y="5158222"/>
                  <a:ext cx="1839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14:cNvPr>
                <p14:cNvContentPartPr/>
                <p14:nvPr/>
              </p14:nvContentPartPr>
              <p14:xfrm>
                <a:off x="9392662" y="5552422"/>
                <a:ext cx="81360" cy="172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374662" y="5534782"/>
                  <a:ext cx="117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14:cNvPr>
                <p14:cNvContentPartPr/>
                <p14:nvPr/>
              </p14:nvContentPartPr>
              <p14:xfrm>
                <a:off x="9590302" y="5184142"/>
                <a:ext cx="167400" cy="266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72662" y="5166142"/>
                  <a:ext cx="203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14:cNvPr>
                <p14:cNvContentPartPr/>
                <p14:nvPr/>
              </p14:nvContentPartPr>
              <p14:xfrm>
                <a:off x="9771382" y="5430022"/>
                <a:ext cx="89280" cy="216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53382" y="5412022"/>
                  <a:ext cx="12492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CEC6E6C-7DBE-4EB6-B7CE-8BD9D57CB836}"/>
              </a:ext>
            </a:extLst>
          </p:cNvPr>
          <p:cNvGrpSpPr/>
          <p:nvPr/>
        </p:nvGrpSpPr>
        <p:grpSpPr>
          <a:xfrm>
            <a:off x="10127422" y="5103142"/>
            <a:ext cx="582840" cy="495000"/>
            <a:chOff x="10127422" y="5103142"/>
            <a:chExt cx="58284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14:cNvPr>
                <p14:cNvContentPartPr/>
                <p14:nvPr/>
              </p14:nvContentPartPr>
              <p14:xfrm>
                <a:off x="10127422" y="5110342"/>
                <a:ext cx="63720" cy="337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09422" y="5092342"/>
                  <a:ext cx="993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14:cNvPr>
                <p14:cNvContentPartPr/>
                <p14:nvPr/>
              </p14:nvContentPartPr>
              <p14:xfrm>
                <a:off x="10322182" y="5168662"/>
                <a:ext cx="41760" cy="242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04182" y="5151022"/>
                  <a:ext cx="77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14:cNvPr>
                <p14:cNvContentPartPr/>
                <p14:nvPr/>
              </p14:nvContentPartPr>
              <p14:xfrm>
                <a:off x="10265302" y="5294302"/>
                <a:ext cx="163080" cy="9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47302" y="5276302"/>
                  <a:ext cx="198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14:cNvPr>
                <p14:cNvContentPartPr/>
                <p14:nvPr/>
              </p14:nvContentPartPr>
              <p14:xfrm>
                <a:off x="10503622" y="5103142"/>
                <a:ext cx="101160" cy="316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485982" y="5085142"/>
                  <a:ext cx="1368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14:cNvPr>
                <p14:cNvContentPartPr/>
                <p14:nvPr/>
              </p14:nvContentPartPr>
              <p14:xfrm>
                <a:off x="10642582" y="5383942"/>
                <a:ext cx="67680" cy="214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624582" y="5365942"/>
                  <a:ext cx="10332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24D112-B9F4-476D-B04B-52406618CAFD}"/>
              </a:ext>
            </a:extLst>
          </p:cNvPr>
          <p:cNvGrpSpPr/>
          <p:nvPr/>
        </p:nvGrpSpPr>
        <p:grpSpPr>
          <a:xfrm>
            <a:off x="10897102" y="4806502"/>
            <a:ext cx="889920" cy="860040"/>
            <a:chOff x="10897102" y="4806502"/>
            <a:chExt cx="88992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14:cNvPr>
                <p14:cNvContentPartPr/>
                <p14:nvPr/>
              </p14:nvContentPartPr>
              <p14:xfrm>
                <a:off x="10897102" y="5081542"/>
                <a:ext cx="225720" cy="28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79102" y="5063542"/>
                  <a:ext cx="2613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14:cNvPr>
                <p14:cNvContentPartPr/>
                <p14:nvPr/>
              </p14:nvContentPartPr>
              <p14:xfrm>
                <a:off x="11083222" y="5407342"/>
                <a:ext cx="121320" cy="259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065222" y="5389342"/>
                  <a:ext cx="156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14:cNvPr>
                <p14:cNvContentPartPr/>
                <p14:nvPr/>
              </p14:nvContentPartPr>
              <p14:xfrm>
                <a:off x="11363302" y="5070742"/>
                <a:ext cx="177840" cy="374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345302" y="5052742"/>
                  <a:ext cx="213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14:cNvPr>
                <p14:cNvContentPartPr/>
                <p14:nvPr/>
              </p14:nvContentPartPr>
              <p14:xfrm>
                <a:off x="11548702" y="4806502"/>
                <a:ext cx="238320" cy="745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30702" y="4788862"/>
                  <a:ext cx="273960" cy="78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BBD472-09C6-474D-AD53-C1B108B5267C}"/>
                  </a:ext>
                </a:extLst>
              </p14:cNvPr>
              <p14:cNvContentPartPr/>
              <p14:nvPr/>
            </p14:nvContentPartPr>
            <p14:xfrm>
              <a:off x="7443982" y="4440382"/>
              <a:ext cx="378720" cy="235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BBD472-09C6-474D-AD53-C1B108B5267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381342" y="4377742"/>
                <a:ext cx="5043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34393A8-78E6-4A23-BB3A-5CAE51070FD8}"/>
                  </a:ext>
                </a:extLst>
              </p14:cNvPr>
              <p14:cNvContentPartPr/>
              <p14:nvPr/>
            </p14:nvContentPartPr>
            <p14:xfrm>
              <a:off x="7408342" y="4417342"/>
              <a:ext cx="414720" cy="320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34393A8-78E6-4A23-BB3A-5CAE51070FD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345342" y="4354702"/>
                <a:ext cx="540360" cy="44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823E8DB8-283B-4E63-8BA2-B2423776DC06}"/>
              </a:ext>
            </a:extLst>
          </p:cNvPr>
          <p:cNvGrpSpPr/>
          <p:nvPr/>
        </p:nvGrpSpPr>
        <p:grpSpPr>
          <a:xfrm>
            <a:off x="7250662" y="4765102"/>
            <a:ext cx="780120" cy="455400"/>
            <a:chOff x="7250662" y="4765102"/>
            <a:chExt cx="78012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CA7170F-631B-4D30-B73F-0AB4F9E4112D}"/>
                    </a:ext>
                  </a:extLst>
                </p14:cNvPr>
                <p14:cNvContentPartPr/>
                <p14:nvPr/>
              </p14:nvContentPartPr>
              <p14:xfrm>
                <a:off x="7250662" y="4955902"/>
                <a:ext cx="325800" cy="264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A7170F-631B-4D30-B73F-0AB4F9E4112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32662" y="4938262"/>
                  <a:ext cx="361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EF080C0-D7B0-4826-AD73-D029D42F05FF}"/>
                    </a:ext>
                  </a:extLst>
                </p14:cNvPr>
                <p14:cNvContentPartPr/>
                <p14:nvPr/>
              </p14:nvContentPartPr>
              <p14:xfrm>
                <a:off x="7728742" y="4765102"/>
                <a:ext cx="302040" cy="325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EF080C0-D7B0-4826-AD73-D029D42F05F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10742" y="4747102"/>
                  <a:ext cx="337680" cy="36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AE1F40A-EE84-4C41-B891-3B401142A081}"/>
              </a:ext>
            </a:extLst>
          </p:cNvPr>
          <p:cNvGrpSpPr/>
          <p:nvPr/>
        </p:nvGrpSpPr>
        <p:grpSpPr>
          <a:xfrm>
            <a:off x="7714702" y="2790862"/>
            <a:ext cx="1091880" cy="798480"/>
            <a:chOff x="7714702" y="2790862"/>
            <a:chExt cx="1091880" cy="79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624E4B-180B-4581-9AC2-6C94D011E659}"/>
                    </a:ext>
                  </a:extLst>
                </p14:cNvPr>
                <p14:cNvContentPartPr/>
                <p14:nvPr/>
              </p14:nvContentPartPr>
              <p14:xfrm>
                <a:off x="7714702" y="3307102"/>
                <a:ext cx="205920" cy="282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624E4B-180B-4581-9AC2-6C94D011E65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97062" y="3289102"/>
                  <a:ext cx="241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D7DAA6A-C6FE-4CE9-ACE8-136926121CCC}"/>
                    </a:ext>
                  </a:extLst>
                </p14:cNvPr>
                <p14:cNvContentPartPr/>
                <p14:nvPr/>
              </p14:nvContentPartPr>
              <p14:xfrm>
                <a:off x="8013142" y="2900302"/>
                <a:ext cx="315360" cy="300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D7DAA6A-C6FE-4CE9-ACE8-136926121CC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95142" y="2882662"/>
                  <a:ext cx="3510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F86E7CA-C28F-4182-97C5-FDCCAFED7DB2}"/>
                    </a:ext>
                  </a:extLst>
                </p14:cNvPr>
                <p14:cNvContentPartPr/>
                <p14:nvPr/>
              </p14:nvContentPartPr>
              <p14:xfrm>
                <a:off x="8482942" y="2829742"/>
                <a:ext cx="235800" cy="286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F86E7CA-C28F-4182-97C5-FDCCAFED7DB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65302" y="2811742"/>
                  <a:ext cx="2714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9C07630-AB92-4370-B70B-2894C3B5217C}"/>
                    </a:ext>
                  </a:extLst>
                </p14:cNvPr>
                <p14:cNvContentPartPr/>
                <p14:nvPr/>
              </p14:nvContentPartPr>
              <p14:xfrm>
                <a:off x="8500942" y="3003262"/>
                <a:ext cx="194400" cy="9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9C07630-AB92-4370-B70B-2894C3B5217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83302" y="2985262"/>
                  <a:ext cx="230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996B9BA-5816-4EF0-BE2F-1700BF97FE78}"/>
                    </a:ext>
                  </a:extLst>
                </p14:cNvPr>
                <p14:cNvContentPartPr/>
                <p14:nvPr/>
              </p14:nvContentPartPr>
              <p14:xfrm>
                <a:off x="8503462" y="2790862"/>
                <a:ext cx="303120" cy="63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996B9BA-5816-4EF0-BE2F-1700BF97FE7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485462" y="2773222"/>
                  <a:ext cx="33876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44B827-158C-4F0B-B4EF-22FBA5B0E0B5}"/>
              </a:ext>
            </a:extLst>
          </p:cNvPr>
          <p:cNvGrpSpPr/>
          <p:nvPr/>
        </p:nvGrpSpPr>
        <p:grpSpPr>
          <a:xfrm>
            <a:off x="7643782" y="3795622"/>
            <a:ext cx="1131840" cy="494280"/>
            <a:chOff x="7643782" y="3795622"/>
            <a:chExt cx="113184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E20FEE5-2B6C-4152-B411-E962B206F286}"/>
                    </a:ext>
                  </a:extLst>
                </p14:cNvPr>
                <p14:cNvContentPartPr/>
                <p14:nvPr/>
              </p14:nvContentPartPr>
              <p14:xfrm>
                <a:off x="7643782" y="4031422"/>
                <a:ext cx="283680" cy="258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E20FEE5-2B6C-4152-B411-E962B206F28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25782" y="4013782"/>
                  <a:ext cx="3193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C54331E-E6C1-41BA-8E9C-FC46F473B60B}"/>
                    </a:ext>
                  </a:extLst>
                </p14:cNvPr>
                <p14:cNvContentPartPr/>
                <p14:nvPr/>
              </p14:nvContentPartPr>
              <p14:xfrm>
                <a:off x="8091262" y="3885982"/>
                <a:ext cx="210600" cy="309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C54331E-E6C1-41BA-8E9C-FC46F473B60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073262" y="3867982"/>
                  <a:ext cx="2462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EEA669B-800D-4BF0-9F8C-50C649EE0C4C}"/>
                    </a:ext>
                  </a:extLst>
                </p14:cNvPr>
                <p14:cNvContentPartPr/>
                <p14:nvPr/>
              </p14:nvContentPartPr>
              <p14:xfrm>
                <a:off x="8409862" y="3946822"/>
                <a:ext cx="228600" cy="215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EEA669B-800D-4BF0-9F8C-50C649EE0C4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392222" y="3928822"/>
                  <a:ext cx="264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C77368B-292B-4DAC-8453-67335C9AE9C4}"/>
                    </a:ext>
                  </a:extLst>
                </p14:cNvPr>
                <p14:cNvContentPartPr/>
                <p14:nvPr/>
              </p14:nvContentPartPr>
              <p14:xfrm>
                <a:off x="8433982" y="3969862"/>
                <a:ext cx="186480" cy="59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C77368B-292B-4DAC-8453-67335C9AE9C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415982" y="3952222"/>
                  <a:ext cx="222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5378450-2252-413C-A536-6B4D6E821735}"/>
                    </a:ext>
                  </a:extLst>
                </p14:cNvPr>
                <p14:cNvContentPartPr/>
                <p14:nvPr/>
              </p14:nvContentPartPr>
              <p14:xfrm>
                <a:off x="8406262" y="3795622"/>
                <a:ext cx="369360" cy="73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5378450-2252-413C-A536-6B4D6E82173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388262" y="3777982"/>
                  <a:ext cx="40500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9BA84A-4F47-4F22-95F5-C27E6B7E4021}"/>
                  </a:ext>
                </a:extLst>
              </p14:cNvPr>
              <p14:cNvContentPartPr/>
              <p14:nvPr/>
            </p14:nvContentPartPr>
            <p14:xfrm>
              <a:off x="6939982" y="4657822"/>
              <a:ext cx="286920" cy="273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9BA84A-4F47-4F22-95F5-C27E6B7E402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921982" y="4640182"/>
                <a:ext cx="3225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0ACDE8-1AC9-40E8-A34C-4A25AE20E795}"/>
                  </a:ext>
                </a:extLst>
              </p14:cNvPr>
              <p14:cNvContentPartPr/>
              <p14:nvPr/>
            </p14:nvContentPartPr>
            <p14:xfrm>
              <a:off x="4000222" y="3016582"/>
              <a:ext cx="11160" cy="47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0ACDE8-1AC9-40E8-A34C-4A25AE20E79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982582" y="2998582"/>
                <a:ext cx="4680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FA60EFE-9C9D-4A2A-83DC-7E94B8714EAE}"/>
              </a:ext>
            </a:extLst>
          </p:cNvPr>
          <p:cNvGrpSpPr/>
          <p:nvPr/>
        </p:nvGrpSpPr>
        <p:grpSpPr>
          <a:xfrm>
            <a:off x="7729047" y="2678336"/>
            <a:ext cx="1039680" cy="871560"/>
            <a:chOff x="7729047" y="2678336"/>
            <a:chExt cx="1039680" cy="87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ADE7BE9-34FB-4A0E-85CA-09E08A71A472}"/>
                    </a:ext>
                  </a:extLst>
                </p14:cNvPr>
                <p14:cNvContentPartPr/>
                <p14:nvPr/>
              </p14:nvContentPartPr>
              <p14:xfrm>
                <a:off x="7729047" y="3347576"/>
                <a:ext cx="172800" cy="202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ADE7BE9-34FB-4A0E-85CA-09E08A71A47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711407" y="3329936"/>
                  <a:ext cx="2084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42BC5CB-F22E-46A0-A5D5-7CCCA2CC18BC}"/>
                    </a:ext>
                  </a:extLst>
                </p14:cNvPr>
                <p14:cNvContentPartPr/>
                <p14:nvPr/>
              </p14:nvContentPartPr>
              <p14:xfrm>
                <a:off x="8065647" y="2913416"/>
                <a:ext cx="212040" cy="340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42BC5CB-F22E-46A0-A5D5-7CCCA2CC18B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48007" y="2895416"/>
                  <a:ext cx="2476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AD8C88F-945A-414A-9640-6E938F2315DC}"/>
                    </a:ext>
                  </a:extLst>
                </p14:cNvPr>
                <p14:cNvContentPartPr/>
                <p14:nvPr/>
              </p14:nvContentPartPr>
              <p14:xfrm>
                <a:off x="8501247" y="2849336"/>
                <a:ext cx="148680" cy="192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AD8C88F-945A-414A-9640-6E938F2315D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483247" y="2831336"/>
                  <a:ext cx="184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FAEB270-D850-464D-9FCD-A1D0265FBE2F}"/>
                    </a:ext>
                  </a:extLst>
                </p14:cNvPr>
                <p14:cNvContentPartPr/>
                <p14:nvPr/>
              </p14:nvContentPartPr>
              <p14:xfrm>
                <a:off x="8506647" y="2880296"/>
                <a:ext cx="180360" cy="86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FAEB270-D850-464D-9FCD-A1D0265FBE2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88647" y="2862296"/>
                  <a:ext cx="216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333F0B5-73B9-4963-A864-04D3B3689F8D}"/>
                    </a:ext>
                  </a:extLst>
                </p14:cNvPr>
                <p14:cNvContentPartPr/>
                <p14:nvPr/>
              </p14:nvContentPartPr>
              <p14:xfrm>
                <a:off x="8495127" y="2678336"/>
                <a:ext cx="273600" cy="165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333F0B5-73B9-4963-A864-04D3B3689F8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77487" y="2660696"/>
                  <a:ext cx="30924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7B11D75-16E4-400D-9234-F9ED980F9618}"/>
              </a:ext>
            </a:extLst>
          </p:cNvPr>
          <p:cNvGrpSpPr/>
          <p:nvPr/>
        </p:nvGrpSpPr>
        <p:grpSpPr>
          <a:xfrm>
            <a:off x="7727607" y="3793976"/>
            <a:ext cx="1025640" cy="475200"/>
            <a:chOff x="7727607" y="3793976"/>
            <a:chExt cx="102564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51A43A6-CDC5-4886-8DC3-DD82434B1392}"/>
                    </a:ext>
                  </a:extLst>
                </p14:cNvPr>
                <p14:cNvContentPartPr/>
                <p14:nvPr/>
              </p14:nvContentPartPr>
              <p14:xfrm>
                <a:off x="7727607" y="4058936"/>
                <a:ext cx="159840" cy="210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51A43A6-CDC5-4886-8DC3-DD82434B139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709967" y="4041296"/>
                  <a:ext cx="195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D763352-ECA6-4516-9B82-B7B2EEFC0F77}"/>
                    </a:ext>
                  </a:extLst>
                </p14:cNvPr>
                <p14:cNvContentPartPr/>
                <p14:nvPr/>
              </p14:nvContentPartPr>
              <p14:xfrm>
                <a:off x="8075727" y="3853376"/>
                <a:ext cx="235080" cy="353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D763352-ECA6-4516-9B82-B7B2EEFC0F7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058087" y="3835376"/>
                  <a:ext cx="2707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703CDA2-4287-461F-9FFA-D118024B4329}"/>
                    </a:ext>
                  </a:extLst>
                </p14:cNvPr>
                <p14:cNvContentPartPr/>
                <p14:nvPr/>
              </p14:nvContentPartPr>
              <p14:xfrm>
                <a:off x="8379927" y="3807656"/>
                <a:ext cx="218160" cy="341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703CDA2-4287-461F-9FFA-D118024B432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361927" y="3790016"/>
                  <a:ext cx="2538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5D0BB4C-CE5A-498C-8B15-E067BD044C17}"/>
                    </a:ext>
                  </a:extLst>
                </p14:cNvPr>
                <p14:cNvContentPartPr/>
                <p14:nvPr/>
              </p14:nvContentPartPr>
              <p14:xfrm>
                <a:off x="8446527" y="3955976"/>
                <a:ext cx="216000" cy="52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5D0BB4C-CE5A-498C-8B15-E067BD044C1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428527" y="3938336"/>
                  <a:ext cx="251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123BDB3-079E-4BDB-9D30-A25C03DB405B}"/>
                    </a:ext>
                  </a:extLst>
                </p14:cNvPr>
                <p14:cNvContentPartPr/>
                <p14:nvPr/>
              </p14:nvContentPartPr>
              <p14:xfrm>
                <a:off x="8444007" y="3793976"/>
                <a:ext cx="309240" cy="53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123BDB3-079E-4BDB-9D30-A25C03DB405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426007" y="3775976"/>
                  <a:ext cx="34488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8BA6AE-0FA8-48DD-945B-16A724486973}"/>
                  </a:ext>
                </a:extLst>
              </p14:cNvPr>
              <p14:cNvContentPartPr/>
              <p14:nvPr/>
            </p14:nvContentPartPr>
            <p14:xfrm>
              <a:off x="7458327" y="2460176"/>
              <a:ext cx="2880" cy="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8BA6AE-0FA8-48DD-945B-16A72448697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440327" y="2442176"/>
                <a:ext cx="38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544C4E5-80C0-441A-ABDA-EE1D4C7E7C51}"/>
                  </a:ext>
                </a:extLst>
              </p14:cNvPr>
              <p14:cNvContentPartPr/>
              <p14:nvPr/>
            </p14:nvContentPartPr>
            <p14:xfrm>
              <a:off x="1264527" y="2013056"/>
              <a:ext cx="302400" cy="433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544C4E5-80C0-441A-ABDA-EE1D4C7E7C5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246527" y="1995056"/>
                <a:ext cx="33804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55349EE-4D37-47D4-8146-41BCF749664E}"/>
                  </a:ext>
                </a:extLst>
              </p14:cNvPr>
              <p14:cNvContentPartPr/>
              <p14:nvPr/>
            </p14:nvContentPartPr>
            <p14:xfrm>
              <a:off x="2191167" y="2640176"/>
              <a:ext cx="335880" cy="394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55349EE-4D37-47D4-8146-41BCF749664E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173167" y="2622536"/>
                <a:ext cx="37152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C1E330E-1EE6-47EB-927A-949B39545347}"/>
                  </a:ext>
                </a:extLst>
              </p14:cNvPr>
              <p14:cNvContentPartPr/>
              <p14:nvPr/>
            </p14:nvContentPartPr>
            <p14:xfrm>
              <a:off x="2319327" y="1022336"/>
              <a:ext cx="330120" cy="360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C1E330E-1EE6-47EB-927A-949B39545347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301327" y="1004336"/>
                <a:ext cx="36576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434FBE4-B27B-4ED5-A60C-4CCB09FE7778}"/>
                  </a:ext>
                </a:extLst>
              </p14:cNvPr>
              <p14:cNvContentPartPr/>
              <p14:nvPr/>
            </p14:nvContentPartPr>
            <p14:xfrm>
              <a:off x="7268607" y="4293656"/>
              <a:ext cx="456480" cy="500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434FBE4-B27B-4ED5-A60C-4CCB09FE777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250607" y="4276016"/>
                <a:ext cx="49212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095131E-C398-494D-BD83-0ABC123075E1}"/>
                  </a:ext>
                </a:extLst>
              </p14:cNvPr>
              <p14:cNvContentPartPr/>
              <p14:nvPr/>
            </p14:nvContentPartPr>
            <p14:xfrm>
              <a:off x="735687" y="2920976"/>
              <a:ext cx="7088040" cy="82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095131E-C398-494D-BD83-0ABC123075E1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18047" y="2902976"/>
                <a:ext cx="7123680" cy="85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1F90187-5430-4665-8908-56CC5C576F00}"/>
              </a:ext>
            </a:extLst>
          </p:cNvPr>
          <p:cNvGrpSpPr/>
          <p:nvPr/>
        </p:nvGrpSpPr>
        <p:grpSpPr>
          <a:xfrm>
            <a:off x="10175967" y="5797376"/>
            <a:ext cx="221760" cy="406440"/>
            <a:chOff x="10175967" y="5797376"/>
            <a:chExt cx="22176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AF7A7A-4B33-4F83-9B34-EDF94719BFD0}"/>
                    </a:ext>
                  </a:extLst>
                </p14:cNvPr>
                <p14:cNvContentPartPr/>
                <p14:nvPr/>
              </p14:nvContentPartPr>
              <p14:xfrm>
                <a:off x="10294767" y="5797376"/>
                <a:ext cx="39240" cy="283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AF7A7A-4B33-4F83-9B34-EDF94719BFD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276767" y="5779376"/>
                  <a:ext cx="748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0A4EA2F-0F66-481A-9AA2-D5EC227C9A42}"/>
                    </a:ext>
                  </a:extLst>
                </p14:cNvPr>
                <p14:cNvContentPartPr/>
                <p14:nvPr/>
              </p14:nvContentPartPr>
              <p14:xfrm>
                <a:off x="10175967" y="6029936"/>
                <a:ext cx="221760" cy="173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0A4EA2F-0F66-481A-9AA2-D5EC227C9A4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158327" y="6011936"/>
                  <a:ext cx="25740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57E189D-92EE-48DD-AC5A-A1B9159E75DF}"/>
              </a:ext>
            </a:extLst>
          </p:cNvPr>
          <p:cNvGrpSpPr/>
          <p:nvPr/>
        </p:nvGrpSpPr>
        <p:grpSpPr>
          <a:xfrm>
            <a:off x="8903727" y="6656696"/>
            <a:ext cx="739800" cy="546480"/>
            <a:chOff x="8903727" y="6656696"/>
            <a:chExt cx="73980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2F6D9A8-33D7-4D77-96FB-DCFB6A1F5C0A}"/>
                    </a:ext>
                  </a:extLst>
                </p14:cNvPr>
                <p14:cNvContentPartPr/>
                <p14:nvPr/>
              </p14:nvContentPartPr>
              <p14:xfrm>
                <a:off x="8903727" y="6846416"/>
                <a:ext cx="295920" cy="345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2F6D9A8-33D7-4D77-96FB-DCFB6A1F5C0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885727" y="6828776"/>
                  <a:ext cx="3315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C025FEB-1219-417C-81E5-2FD05669A3B6}"/>
                    </a:ext>
                  </a:extLst>
                </p14:cNvPr>
                <p14:cNvContentPartPr/>
                <p14:nvPr/>
              </p14:nvContentPartPr>
              <p14:xfrm>
                <a:off x="9307287" y="6656696"/>
                <a:ext cx="154080" cy="546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C025FEB-1219-417C-81E5-2FD05669A3B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89287" y="6638696"/>
                  <a:ext cx="18972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25E6179-17B0-4A6C-A314-C84D3C9D007F}"/>
                    </a:ext>
                  </a:extLst>
                </p14:cNvPr>
                <p14:cNvContentPartPr/>
                <p14:nvPr/>
              </p14:nvContentPartPr>
              <p14:xfrm>
                <a:off x="9508527" y="6690176"/>
                <a:ext cx="135000" cy="373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25E6179-17B0-4A6C-A314-C84D3C9D007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90527" y="6672176"/>
                  <a:ext cx="170640" cy="40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B24288A-F0E4-46BF-9B58-41A7C8151285}"/>
                  </a:ext>
                </a:extLst>
              </p14:cNvPr>
              <p14:cNvContentPartPr/>
              <p14:nvPr/>
            </p14:nvContentPartPr>
            <p14:xfrm>
              <a:off x="9831087" y="6927056"/>
              <a:ext cx="42120" cy="274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B24288A-F0E4-46BF-9B58-41A7C8151285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9813087" y="6909056"/>
                <a:ext cx="77760" cy="31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6F6593E-BA02-4B56-AD2B-87E367967277}"/>
              </a:ext>
            </a:extLst>
          </p:cNvPr>
          <p:cNvGrpSpPr/>
          <p:nvPr/>
        </p:nvGrpSpPr>
        <p:grpSpPr>
          <a:xfrm>
            <a:off x="10051047" y="6412976"/>
            <a:ext cx="1634760" cy="811080"/>
            <a:chOff x="10051047" y="6412976"/>
            <a:chExt cx="1634760" cy="81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551207F-F84A-467A-B33C-355DE4DBF2CB}"/>
                    </a:ext>
                  </a:extLst>
                </p14:cNvPr>
                <p14:cNvContentPartPr/>
                <p14:nvPr/>
              </p14:nvContentPartPr>
              <p14:xfrm>
                <a:off x="10051047" y="6697736"/>
                <a:ext cx="226440" cy="408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551207F-F84A-467A-B33C-355DE4DBF2C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033047" y="6679736"/>
                  <a:ext cx="2620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ED226ED-FA71-4D30-98BD-9E6053FB403C}"/>
                    </a:ext>
                  </a:extLst>
                </p14:cNvPr>
                <p14:cNvContentPartPr/>
                <p14:nvPr/>
              </p14:nvContentPartPr>
              <p14:xfrm>
                <a:off x="10352007" y="7011296"/>
                <a:ext cx="24840" cy="212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ED226ED-FA71-4D30-98BD-9E6053FB403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34367" y="6993656"/>
                  <a:ext cx="604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C438D7A-AC67-4316-9463-90DA8DBC8444}"/>
                    </a:ext>
                  </a:extLst>
                </p14:cNvPr>
                <p14:cNvContentPartPr/>
                <p14:nvPr/>
              </p14:nvContentPartPr>
              <p14:xfrm>
                <a:off x="10510407" y="6661016"/>
                <a:ext cx="10800" cy="351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C438D7A-AC67-4316-9463-90DA8DBC844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92407" y="6643376"/>
                  <a:ext cx="464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08A3FE7-4821-49AE-A065-3655BFA4D0B1}"/>
                    </a:ext>
                  </a:extLst>
                </p14:cNvPr>
                <p14:cNvContentPartPr/>
                <p14:nvPr/>
              </p14:nvContentPartPr>
              <p14:xfrm>
                <a:off x="10650807" y="6732296"/>
                <a:ext cx="7200" cy="178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08A3FE7-4821-49AE-A065-3655BFA4D0B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633167" y="6714656"/>
                  <a:ext cx="42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EBC3928-118B-424A-96B0-230E46E696C7}"/>
                    </a:ext>
                  </a:extLst>
                </p14:cNvPr>
                <p14:cNvContentPartPr/>
                <p14:nvPr/>
              </p14:nvContentPartPr>
              <p14:xfrm>
                <a:off x="10581687" y="6808256"/>
                <a:ext cx="134280" cy="63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EBC3928-118B-424A-96B0-230E46E696C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563687" y="6790256"/>
                  <a:ext cx="169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70A317A-D308-4CD4-9FDA-F85F0639D451}"/>
                    </a:ext>
                  </a:extLst>
                </p14:cNvPr>
                <p14:cNvContentPartPr/>
                <p14:nvPr/>
              </p14:nvContentPartPr>
              <p14:xfrm>
                <a:off x="10788687" y="6644096"/>
                <a:ext cx="65160" cy="328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70A317A-D308-4CD4-9FDA-F85F0639D45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771047" y="6626096"/>
                  <a:ext cx="1008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6DB485F-4020-43A0-822F-B41FF28960FF}"/>
                    </a:ext>
                  </a:extLst>
                </p14:cNvPr>
                <p14:cNvContentPartPr/>
                <p14:nvPr/>
              </p14:nvContentPartPr>
              <p14:xfrm>
                <a:off x="10992447" y="6970616"/>
                <a:ext cx="26640" cy="153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6DB485F-4020-43A0-822F-B41FF28960F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974807" y="6952616"/>
                  <a:ext cx="62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34196C-9757-480C-8731-1E188377691D}"/>
                    </a:ext>
                  </a:extLst>
                </p14:cNvPr>
                <p14:cNvContentPartPr/>
                <p14:nvPr/>
              </p14:nvContentPartPr>
              <p14:xfrm>
                <a:off x="11080287" y="6685496"/>
                <a:ext cx="165960" cy="272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34196C-9757-480C-8731-1E188377691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062647" y="6667496"/>
                  <a:ext cx="2016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9C405BC-5D16-4ACF-AACC-6C14B6200DEF}"/>
                    </a:ext>
                  </a:extLst>
                </p14:cNvPr>
                <p14:cNvContentPartPr/>
                <p14:nvPr/>
              </p14:nvContentPartPr>
              <p14:xfrm>
                <a:off x="11341647" y="6974576"/>
                <a:ext cx="20520" cy="146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9C405BC-5D16-4ACF-AACC-6C14B6200DE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323647" y="6956576"/>
                  <a:ext cx="56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8BC8DDC-513C-4BC1-9662-4794DC87671E}"/>
                    </a:ext>
                  </a:extLst>
                </p14:cNvPr>
                <p14:cNvContentPartPr/>
                <p14:nvPr/>
              </p14:nvContentPartPr>
              <p14:xfrm>
                <a:off x="11401767" y="6607016"/>
                <a:ext cx="126000" cy="352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8BC8DDC-513C-4BC1-9662-4794DC87671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383767" y="6589376"/>
                  <a:ext cx="1616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643E310-451D-4A06-9901-3B0C24E170C7}"/>
                    </a:ext>
                  </a:extLst>
                </p14:cNvPr>
                <p14:cNvContentPartPr/>
                <p14:nvPr/>
              </p14:nvContentPartPr>
              <p14:xfrm>
                <a:off x="11486007" y="6412976"/>
                <a:ext cx="199800" cy="783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643E310-451D-4A06-9901-3B0C24E170C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468007" y="6395336"/>
                  <a:ext cx="235440" cy="81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0134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31381-CD48-4AD1-8EBD-2F5C300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7"/>
          <a:stretch/>
        </p:blipFill>
        <p:spPr>
          <a:xfrm>
            <a:off x="0" y="1618083"/>
            <a:ext cx="9000198" cy="615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6B73D-7EFC-408D-994A-F5D2D46F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" y="7234237"/>
            <a:ext cx="723900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/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1050" dirty="0"/>
              </a:p>
              <a:p>
                <a:r>
                  <a:rPr lang="en-US" sz="2800" dirty="0"/>
                  <a:t>           (3,  2,  1 + 1,  2,  3)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blipFill>
                <a:blip r:embed="rId6"/>
                <a:stretch>
                  <a:fillRect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F2CB0B1-73B1-4245-9E8E-7E638BCEC225}"/>
              </a:ext>
            </a:extLst>
          </p:cNvPr>
          <p:cNvGrpSpPr/>
          <p:nvPr/>
        </p:nvGrpSpPr>
        <p:grpSpPr>
          <a:xfrm>
            <a:off x="9172287" y="1927016"/>
            <a:ext cx="2498400" cy="2226960"/>
            <a:chOff x="9172287" y="1927016"/>
            <a:chExt cx="2498400" cy="22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14:cNvPr>
                <p14:cNvContentPartPr/>
                <p14:nvPr/>
              </p14:nvContentPartPr>
              <p14:xfrm>
                <a:off x="9172287" y="2085416"/>
                <a:ext cx="169560" cy="55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54647" y="2067776"/>
                  <a:ext cx="2052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14:cNvPr>
                <p14:cNvContentPartPr/>
                <p14:nvPr/>
              </p14:nvContentPartPr>
              <p14:xfrm>
                <a:off x="9495927" y="2153456"/>
                <a:ext cx="146880" cy="31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477927" y="2135816"/>
                  <a:ext cx="182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14:cNvPr>
                <p14:cNvContentPartPr/>
                <p14:nvPr/>
              </p14:nvContentPartPr>
              <p14:xfrm>
                <a:off x="9692487" y="2415896"/>
                <a:ext cx="118080" cy="21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674847" y="2398256"/>
                  <a:ext cx="153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14:cNvPr>
                <p14:cNvContentPartPr/>
                <p14:nvPr/>
              </p14:nvContentPartPr>
              <p14:xfrm>
                <a:off x="9905967" y="2109176"/>
                <a:ext cx="241920" cy="328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88327" y="2091536"/>
                  <a:ext cx="277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14:cNvPr>
                <p14:cNvContentPartPr/>
                <p14:nvPr/>
              </p14:nvContentPartPr>
              <p14:xfrm>
                <a:off x="10198287" y="2342096"/>
                <a:ext cx="103680" cy="239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80647" y="2324096"/>
                  <a:ext cx="13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14:cNvPr>
                <p14:cNvContentPartPr/>
                <p14:nvPr/>
              </p14:nvContentPartPr>
              <p14:xfrm>
                <a:off x="10450287" y="2053016"/>
                <a:ext cx="46800" cy="342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432647" y="2035376"/>
                  <a:ext cx="82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14:cNvPr>
                <p14:cNvContentPartPr/>
                <p14:nvPr/>
              </p14:nvContentPartPr>
              <p14:xfrm>
                <a:off x="10610487" y="2132936"/>
                <a:ext cx="51120" cy="23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592847" y="2115296"/>
                  <a:ext cx="8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14:cNvPr>
                <p14:cNvContentPartPr/>
                <p14:nvPr/>
              </p14:nvContentPartPr>
              <p14:xfrm>
                <a:off x="10566567" y="2199896"/>
                <a:ext cx="186480" cy="6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548567" y="2181896"/>
                  <a:ext cx="222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14:cNvPr>
                <p14:cNvContentPartPr/>
                <p14:nvPr/>
              </p14:nvContentPartPr>
              <p14:xfrm>
                <a:off x="10887687" y="2091896"/>
                <a:ext cx="39240" cy="24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870047" y="2074256"/>
                  <a:ext cx="74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14:cNvPr>
                <p14:cNvContentPartPr/>
                <p14:nvPr/>
              </p14:nvContentPartPr>
              <p14:xfrm>
                <a:off x="11007927" y="1927016"/>
                <a:ext cx="169200" cy="50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989927" y="1909016"/>
                  <a:ext cx="204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14:cNvPr>
                <p14:cNvContentPartPr/>
                <p14:nvPr/>
              </p14:nvContentPartPr>
              <p14:xfrm>
                <a:off x="10100007" y="2740616"/>
                <a:ext cx="32040" cy="42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82367" y="2722616"/>
                  <a:ext cx="676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14:cNvPr>
                <p14:cNvContentPartPr/>
                <p14:nvPr/>
              </p14:nvContentPartPr>
              <p14:xfrm>
                <a:off x="10049967" y="3029336"/>
                <a:ext cx="231840" cy="22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031967" y="3011696"/>
                  <a:ext cx="267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14:cNvPr>
                <p14:cNvContentPartPr/>
                <p14:nvPr/>
              </p14:nvContentPartPr>
              <p14:xfrm>
                <a:off x="9260127" y="3447656"/>
                <a:ext cx="115920" cy="632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242127" y="3429656"/>
                  <a:ext cx="1515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14:cNvPr>
                <p14:cNvContentPartPr/>
                <p14:nvPr/>
              </p14:nvContentPartPr>
              <p14:xfrm>
                <a:off x="9508527" y="3640976"/>
                <a:ext cx="127080" cy="37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90527" y="3622976"/>
                  <a:ext cx="162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14:cNvPr>
                <p14:cNvContentPartPr/>
                <p14:nvPr/>
              </p14:nvContentPartPr>
              <p14:xfrm>
                <a:off x="9716247" y="3943736"/>
                <a:ext cx="45000" cy="21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98247" y="3925736"/>
                  <a:ext cx="80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14:cNvPr>
                <p14:cNvContentPartPr/>
                <p14:nvPr/>
              </p14:nvContentPartPr>
              <p14:xfrm>
                <a:off x="9878247" y="3559976"/>
                <a:ext cx="190440" cy="34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60607" y="3541976"/>
                  <a:ext cx="2260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14:cNvPr>
                <p14:cNvContentPartPr/>
                <p14:nvPr/>
              </p14:nvContentPartPr>
              <p14:xfrm>
                <a:off x="10143567" y="3838616"/>
                <a:ext cx="53640" cy="23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125567" y="3820616"/>
                  <a:ext cx="89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14:cNvPr>
                <p14:cNvContentPartPr/>
                <p14:nvPr/>
              </p14:nvContentPartPr>
              <p14:xfrm>
                <a:off x="10350207" y="3384296"/>
                <a:ext cx="45360" cy="41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32207" y="3366296"/>
                  <a:ext cx="81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14:cNvPr>
                <p14:cNvContentPartPr/>
                <p14:nvPr/>
              </p14:nvContentPartPr>
              <p14:xfrm>
                <a:off x="10577367" y="3448376"/>
                <a:ext cx="14760" cy="19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559727" y="3430376"/>
                  <a:ext cx="5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14:cNvPr>
                <p14:cNvContentPartPr/>
                <p14:nvPr/>
              </p14:nvContentPartPr>
              <p14:xfrm>
                <a:off x="10521567" y="3500936"/>
                <a:ext cx="138960" cy="7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503927" y="3483296"/>
                  <a:ext cx="17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14:cNvPr>
                <p14:cNvContentPartPr/>
                <p14:nvPr/>
              </p14:nvContentPartPr>
              <p14:xfrm>
                <a:off x="10782567" y="3279896"/>
                <a:ext cx="42120" cy="351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764567" y="3262256"/>
                  <a:ext cx="77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14:cNvPr>
                <p14:cNvContentPartPr/>
                <p14:nvPr/>
              </p14:nvContentPartPr>
              <p14:xfrm>
                <a:off x="10886607" y="3593816"/>
                <a:ext cx="63720" cy="219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868607" y="3576176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14:cNvPr>
                <p14:cNvContentPartPr/>
                <p14:nvPr/>
              </p14:nvContentPartPr>
              <p14:xfrm>
                <a:off x="11047887" y="3266936"/>
                <a:ext cx="184320" cy="332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30247" y="3248936"/>
                  <a:ext cx="2199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14:cNvPr>
                <p14:cNvContentPartPr/>
                <p14:nvPr/>
              </p14:nvContentPartPr>
              <p14:xfrm>
                <a:off x="11264247" y="3521456"/>
                <a:ext cx="6552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246607" y="3503456"/>
                  <a:ext cx="101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14:cNvPr>
                <p14:cNvContentPartPr/>
                <p14:nvPr/>
              </p14:nvContentPartPr>
              <p14:xfrm>
                <a:off x="11450007" y="3210416"/>
                <a:ext cx="110880" cy="20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432007" y="3192416"/>
                  <a:ext cx="146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14:cNvPr>
                <p14:cNvContentPartPr/>
                <p14:nvPr/>
              </p14:nvContentPartPr>
              <p14:xfrm>
                <a:off x="11432727" y="2917016"/>
                <a:ext cx="237960" cy="82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14727" y="2899376"/>
                  <a:ext cx="273600" cy="85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14:cNvPr>
              <p14:cNvContentPartPr/>
              <p14:nvPr/>
            </p14:nvContentPartPr>
            <p14:xfrm>
              <a:off x="1380807" y="6087896"/>
              <a:ext cx="153360" cy="214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317807" y="6024896"/>
                <a:ext cx="27900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2169CE0-E3FB-4FFE-AD7C-49A504D8B774}"/>
              </a:ext>
            </a:extLst>
          </p:cNvPr>
          <p:cNvGrpSpPr/>
          <p:nvPr/>
        </p:nvGrpSpPr>
        <p:grpSpPr>
          <a:xfrm>
            <a:off x="1424367" y="6244856"/>
            <a:ext cx="42480" cy="90360"/>
            <a:chOff x="1424367" y="6244856"/>
            <a:chExt cx="4248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14:cNvPr>
                <p14:cNvContentPartPr/>
                <p14:nvPr/>
              </p14:nvContentPartPr>
              <p14:xfrm>
                <a:off x="1424367" y="6321896"/>
                <a:ext cx="5040" cy="13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406727" y="6303896"/>
                  <a:ext cx="40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14:cNvPr>
                <p14:cNvContentPartPr/>
                <p14:nvPr/>
              </p14:nvContentPartPr>
              <p14:xfrm>
                <a:off x="1443447" y="6244856"/>
                <a:ext cx="2340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425447" y="6226856"/>
                  <a:ext cx="5904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7577EB6-7BAF-4A18-8EE8-7BBF9393B5FD}"/>
              </a:ext>
            </a:extLst>
          </p:cNvPr>
          <p:cNvGrpSpPr/>
          <p:nvPr/>
        </p:nvGrpSpPr>
        <p:grpSpPr>
          <a:xfrm>
            <a:off x="1163727" y="6174296"/>
            <a:ext cx="5892840" cy="733680"/>
            <a:chOff x="1163727" y="6174296"/>
            <a:chExt cx="589284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14:cNvPr>
                <p14:cNvContentPartPr/>
                <p14:nvPr/>
              </p14:nvContentPartPr>
              <p14:xfrm>
                <a:off x="1163727" y="6273296"/>
                <a:ext cx="5892840" cy="63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00727" y="6210296"/>
                  <a:ext cx="60184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14:cNvPr>
                <p14:cNvContentPartPr/>
                <p14:nvPr/>
              </p14:nvContentPartPr>
              <p14:xfrm>
                <a:off x="6866127" y="6174296"/>
                <a:ext cx="146880" cy="31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03127" y="6111296"/>
                  <a:ext cx="272520" cy="43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14:cNvPr>
              <p14:cNvContentPartPr/>
              <p14:nvPr/>
            </p14:nvContentPartPr>
            <p14:xfrm>
              <a:off x="1214487" y="6137576"/>
              <a:ext cx="258480" cy="35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151487" y="6074576"/>
                <a:ext cx="384120" cy="4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29BD900-31AE-4F3B-9770-2639A56AC017}"/>
              </a:ext>
            </a:extLst>
          </p:cNvPr>
          <p:cNvGrpSpPr/>
          <p:nvPr/>
        </p:nvGrpSpPr>
        <p:grpSpPr>
          <a:xfrm>
            <a:off x="10119447" y="4201856"/>
            <a:ext cx="386640" cy="467640"/>
            <a:chOff x="10119447" y="4201856"/>
            <a:chExt cx="38664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14:cNvPr>
                <p14:cNvContentPartPr/>
                <p14:nvPr/>
              </p14:nvContentPartPr>
              <p14:xfrm>
                <a:off x="10278567" y="4201856"/>
                <a:ext cx="51840" cy="324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60927" y="4183856"/>
                  <a:ext cx="87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14:cNvPr>
                <p14:cNvContentPartPr/>
                <p14:nvPr/>
              </p14:nvContentPartPr>
              <p14:xfrm>
                <a:off x="10119447" y="4372856"/>
                <a:ext cx="386640" cy="29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01447" y="4355216"/>
                  <a:ext cx="42228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EA16376-351A-451D-9614-C9D22959D531}"/>
              </a:ext>
            </a:extLst>
          </p:cNvPr>
          <p:cNvGrpSpPr/>
          <p:nvPr/>
        </p:nvGrpSpPr>
        <p:grpSpPr>
          <a:xfrm>
            <a:off x="9039142" y="5133742"/>
            <a:ext cx="821520" cy="591120"/>
            <a:chOff x="9039142" y="5133742"/>
            <a:chExt cx="82152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14:cNvPr>
                <p14:cNvContentPartPr/>
                <p14:nvPr/>
              </p14:nvContentPartPr>
              <p14:xfrm>
                <a:off x="9039142" y="5133742"/>
                <a:ext cx="106560" cy="536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21142" y="5115742"/>
                  <a:ext cx="14220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14:cNvPr>
                <p14:cNvContentPartPr/>
                <p14:nvPr/>
              </p14:nvContentPartPr>
              <p14:xfrm>
                <a:off x="9220582" y="5175862"/>
                <a:ext cx="148320" cy="388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202582" y="5158222"/>
                  <a:ext cx="1839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14:cNvPr>
                <p14:cNvContentPartPr/>
                <p14:nvPr/>
              </p14:nvContentPartPr>
              <p14:xfrm>
                <a:off x="9392662" y="5552422"/>
                <a:ext cx="81360" cy="172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374662" y="5534782"/>
                  <a:ext cx="117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14:cNvPr>
                <p14:cNvContentPartPr/>
                <p14:nvPr/>
              </p14:nvContentPartPr>
              <p14:xfrm>
                <a:off x="9590302" y="5184142"/>
                <a:ext cx="167400" cy="266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572662" y="5166142"/>
                  <a:ext cx="203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14:cNvPr>
                <p14:cNvContentPartPr/>
                <p14:nvPr/>
              </p14:nvContentPartPr>
              <p14:xfrm>
                <a:off x="9771382" y="5430022"/>
                <a:ext cx="89280" cy="216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753382" y="5412022"/>
                  <a:ext cx="12492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CEC6E6C-7DBE-4EB6-B7CE-8BD9D57CB836}"/>
              </a:ext>
            </a:extLst>
          </p:cNvPr>
          <p:cNvGrpSpPr/>
          <p:nvPr/>
        </p:nvGrpSpPr>
        <p:grpSpPr>
          <a:xfrm>
            <a:off x="10127422" y="5103142"/>
            <a:ext cx="582840" cy="495000"/>
            <a:chOff x="10127422" y="5103142"/>
            <a:chExt cx="58284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14:cNvPr>
                <p14:cNvContentPartPr/>
                <p14:nvPr/>
              </p14:nvContentPartPr>
              <p14:xfrm>
                <a:off x="10127422" y="5110342"/>
                <a:ext cx="63720" cy="337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109422" y="5092342"/>
                  <a:ext cx="993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14:cNvPr>
                <p14:cNvContentPartPr/>
                <p14:nvPr/>
              </p14:nvContentPartPr>
              <p14:xfrm>
                <a:off x="10322182" y="5168662"/>
                <a:ext cx="41760" cy="242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304182" y="5151022"/>
                  <a:ext cx="77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14:cNvPr>
                <p14:cNvContentPartPr/>
                <p14:nvPr/>
              </p14:nvContentPartPr>
              <p14:xfrm>
                <a:off x="10265302" y="5294302"/>
                <a:ext cx="163080" cy="9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247302" y="5276302"/>
                  <a:ext cx="198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14:cNvPr>
                <p14:cNvContentPartPr/>
                <p14:nvPr/>
              </p14:nvContentPartPr>
              <p14:xfrm>
                <a:off x="10503622" y="5103142"/>
                <a:ext cx="101160" cy="316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485982" y="5085142"/>
                  <a:ext cx="1368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14:cNvPr>
                <p14:cNvContentPartPr/>
                <p14:nvPr/>
              </p14:nvContentPartPr>
              <p14:xfrm>
                <a:off x="10642582" y="5383942"/>
                <a:ext cx="67680" cy="214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624582" y="5365942"/>
                  <a:ext cx="10332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24D112-B9F4-476D-B04B-52406618CAFD}"/>
              </a:ext>
            </a:extLst>
          </p:cNvPr>
          <p:cNvGrpSpPr/>
          <p:nvPr/>
        </p:nvGrpSpPr>
        <p:grpSpPr>
          <a:xfrm>
            <a:off x="10897102" y="4806502"/>
            <a:ext cx="889920" cy="860040"/>
            <a:chOff x="10897102" y="4806502"/>
            <a:chExt cx="88992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14:cNvPr>
                <p14:cNvContentPartPr/>
                <p14:nvPr/>
              </p14:nvContentPartPr>
              <p14:xfrm>
                <a:off x="10897102" y="5081542"/>
                <a:ext cx="225720" cy="28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879102" y="5063542"/>
                  <a:ext cx="2613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14:cNvPr>
                <p14:cNvContentPartPr/>
                <p14:nvPr/>
              </p14:nvContentPartPr>
              <p14:xfrm>
                <a:off x="11083222" y="5407342"/>
                <a:ext cx="121320" cy="259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065222" y="5389342"/>
                  <a:ext cx="156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14:cNvPr>
                <p14:cNvContentPartPr/>
                <p14:nvPr/>
              </p14:nvContentPartPr>
              <p14:xfrm>
                <a:off x="11363302" y="5070742"/>
                <a:ext cx="177840" cy="374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345302" y="5052742"/>
                  <a:ext cx="213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14:cNvPr>
                <p14:cNvContentPartPr/>
                <p14:nvPr/>
              </p14:nvContentPartPr>
              <p14:xfrm>
                <a:off x="11548702" y="4806502"/>
                <a:ext cx="238320" cy="745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530702" y="4788862"/>
                  <a:ext cx="273960" cy="78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4624E4B-180B-4581-9AC2-6C94D011E659}"/>
                  </a:ext>
                </a:extLst>
              </p14:cNvPr>
              <p14:cNvContentPartPr/>
              <p14:nvPr/>
            </p14:nvContentPartPr>
            <p14:xfrm>
              <a:off x="7714702" y="3307102"/>
              <a:ext cx="205920" cy="282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4624E4B-180B-4581-9AC2-6C94D011E65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697062" y="3289102"/>
                <a:ext cx="24156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0ACDE8-1AC9-40E8-A34C-4A25AE20E795}"/>
                  </a:ext>
                </a:extLst>
              </p14:cNvPr>
              <p14:cNvContentPartPr/>
              <p14:nvPr/>
            </p14:nvContentPartPr>
            <p14:xfrm>
              <a:off x="4000222" y="3016582"/>
              <a:ext cx="11160" cy="47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0ACDE8-1AC9-40E8-A34C-4A25AE20E79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982582" y="2998582"/>
                <a:ext cx="468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ADE7BE9-34FB-4A0E-85CA-09E08A71A472}"/>
                  </a:ext>
                </a:extLst>
              </p14:cNvPr>
              <p14:cNvContentPartPr/>
              <p14:nvPr/>
            </p14:nvContentPartPr>
            <p14:xfrm>
              <a:off x="7729047" y="3347576"/>
              <a:ext cx="172800" cy="202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ADE7BE9-34FB-4A0E-85CA-09E08A71A47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711407" y="3329936"/>
                <a:ext cx="2084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8BA6AE-0FA8-48DD-945B-16A724486973}"/>
                  </a:ext>
                </a:extLst>
              </p14:cNvPr>
              <p14:cNvContentPartPr/>
              <p14:nvPr/>
            </p14:nvContentPartPr>
            <p14:xfrm>
              <a:off x="7458327" y="2460176"/>
              <a:ext cx="2880" cy="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8BA6AE-0FA8-48DD-945B-16A72448697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440327" y="2442176"/>
                <a:ext cx="38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544C4E5-80C0-441A-ABDA-EE1D4C7E7C51}"/>
                  </a:ext>
                </a:extLst>
              </p14:cNvPr>
              <p14:cNvContentPartPr/>
              <p14:nvPr/>
            </p14:nvContentPartPr>
            <p14:xfrm>
              <a:off x="1264527" y="2013056"/>
              <a:ext cx="302400" cy="433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544C4E5-80C0-441A-ABDA-EE1D4C7E7C5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246527" y="1995056"/>
                <a:ext cx="33804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55349EE-4D37-47D4-8146-41BCF749664E}"/>
                  </a:ext>
                </a:extLst>
              </p14:cNvPr>
              <p14:cNvContentPartPr/>
              <p14:nvPr/>
            </p14:nvContentPartPr>
            <p14:xfrm>
              <a:off x="2191167" y="2640176"/>
              <a:ext cx="335880" cy="394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55349EE-4D37-47D4-8146-41BCF749664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173167" y="2622536"/>
                <a:ext cx="37152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C1E330E-1EE6-47EB-927A-949B39545347}"/>
                  </a:ext>
                </a:extLst>
              </p14:cNvPr>
              <p14:cNvContentPartPr/>
              <p14:nvPr/>
            </p14:nvContentPartPr>
            <p14:xfrm>
              <a:off x="2319327" y="1022336"/>
              <a:ext cx="330120" cy="360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C1E330E-1EE6-47EB-927A-949B3954534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301327" y="1004336"/>
                <a:ext cx="36576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095131E-C398-494D-BD83-0ABC123075E1}"/>
                  </a:ext>
                </a:extLst>
              </p14:cNvPr>
              <p14:cNvContentPartPr/>
              <p14:nvPr/>
            </p14:nvContentPartPr>
            <p14:xfrm>
              <a:off x="735687" y="2920976"/>
              <a:ext cx="7088040" cy="82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095131E-C398-494D-BD83-0ABC123075E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18047" y="2902976"/>
                <a:ext cx="7123680" cy="85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1F90187-5430-4665-8908-56CC5C576F00}"/>
              </a:ext>
            </a:extLst>
          </p:cNvPr>
          <p:cNvGrpSpPr/>
          <p:nvPr/>
        </p:nvGrpSpPr>
        <p:grpSpPr>
          <a:xfrm>
            <a:off x="10175967" y="5797376"/>
            <a:ext cx="221760" cy="406440"/>
            <a:chOff x="10175967" y="5797376"/>
            <a:chExt cx="22176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AF7A7A-4B33-4F83-9B34-EDF94719BFD0}"/>
                    </a:ext>
                  </a:extLst>
                </p14:cNvPr>
                <p14:cNvContentPartPr/>
                <p14:nvPr/>
              </p14:nvContentPartPr>
              <p14:xfrm>
                <a:off x="10294767" y="5797376"/>
                <a:ext cx="39240" cy="283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AF7A7A-4B33-4F83-9B34-EDF94719BFD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276767" y="5779376"/>
                  <a:ext cx="748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0A4EA2F-0F66-481A-9AA2-D5EC227C9A42}"/>
                    </a:ext>
                  </a:extLst>
                </p14:cNvPr>
                <p14:cNvContentPartPr/>
                <p14:nvPr/>
              </p14:nvContentPartPr>
              <p14:xfrm>
                <a:off x="10175967" y="6029936"/>
                <a:ext cx="221760" cy="173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0A4EA2F-0F66-481A-9AA2-D5EC227C9A4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158327" y="6011936"/>
                  <a:ext cx="25740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57E189D-92EE-48DD-AC5A-A1B9159E75DF}"/>
              </a:ext>
            </a:extLst>
          </p:cNvPr>
          <p:cNvGrpSpPr/>
          <p:nvPr/>
        </p:nvGrpSpPr>
        <p:grpSpPr>
          <a:xfrm>
            <a:off x="8903727" y="6656696"/>
            <a:ext cx="739800" cy="546480"/>
            <a:chOff x="8903727" y="6656696"/>
            <a:chExt cx="73980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2F6D9A8-33D7-4D77-96FB-DCFB6A1F5C0A}"/>
                    </a:ext>
                  </a:extLst>
                </p14:cNvPr>
                <p14:cNvContentPartPr/>
                <p14:nvPr/>
              </p14:nvContentPartPr>
              <p14:xfrm>
                <a:off x="8903727" y="6846416"/>
                <a:ext cx="295920" cy="345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2F6D9A8-33D7-4D77-96FB-DCFB6A1F5C0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885727" y="6828776"/>
                  <a:ext cx="3315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C025FEB-1219-417C-81E5-2FD05669A3B6}"/>
                    </a:ext>
                  </a:extLst>
                </p14:cNvPr>
                <p14:cNvContentPartPr/>
                <p14:nvPr/>
              </p14:nvContentPartPr>
              <p14:xfrm>
                <a:off x="9307287" y="6656696"/>
                <a:ext cx="154080" cy="546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C025FEB-1219-417C-81E5-2FD05669A3B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289287" y="6638696"/>
                  <a:ext cx="18972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25E6179-17B0-4A6C-A314-C84D3C9D007F}"/>
                    </a:ext>
                  </a:extLst>
                </p14:cNvPr>
                <p14:cNvContentPartPr/>
                <p14:nvPr/>
              </p14:nvContentPartPr>
              <p14:xfrm>
                <a:off x="9508527" y="6690176"/>
                <a:ext cx="135000" cy="373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25E6179-17B0-4A6C-A314-C84D3C9D007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490527" y="6672176"/>
                  <a:ext cx="170640" cy="40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B24288A-F0E4-46BF-9B58-41A7C8151285}"/>
                  </a:ext>
                </a:extLst>
              </p14:cNvPr>
              <p14:cNvContentPartPr/>
              <p14:nvPr/>
            </p14:nvContentPartPr>
            <p14:xfrm>
              <a:off x="9831087" y="6927056"/>
              <a:ext cx="42120" cy="274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B24288A-F0E4-46BF-9B58-41A7C815128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813087" y="6909056"/>
                <a:ext cx="77760" cy="31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6F6593E-BA02-4B56-AD2B-87E367967277}"/>
              </a:ext>
            </a:extLst>
          </p:cNvPr>
          <p:cNvGrpSpPr/>
          <p:nvPr/>
        </p:nvGrpSpPr>
        <p:grpSpPr>
          <a:xfrm>
            <a:off x="10051047" y="6412976"/>
            <a:ext cx="1634760" cy="811080"/>
            <a:chOff x="10051047" y="6412976"/>
            <a:chExt cx="1634760" cy="81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551207F-F84A-467A-B33C-355DE4DBF2CB}"/>
                    </a:ext>
                  </a:extLst>
                </p14:cNvPr>
                <p14:cNvContentPartPr/>
                <p14:nvPr/>
              </p14:nvContentPartPr>
              <p14:xfrm>
                <a:off x="10051047" y="6697736"/>
                <a:ext cx="226440" cy="408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551207F-F84A-467A-B33C-355DE4DBF2C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033047" y="6679736"/>
                  <a:ext cx="2620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ED226ED-FA71-4D30-98BD-9E6053FB403C}"/>
                    </a:ext>
                  </a:extLst>
                </p14:cNvPr>
                <p14:cNvContentPartPr/>
                <p14:nvPr/>
              </p14:nvContentPartPr>
              <p14:xfrm>
                <a:off x="10352007" y="7011296"/>
                <a:ext cx="24840" cy="212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ED226ED-FA71-4D30-98BD-9E6053FB403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334367" y="6993656"/>
                  <a:ext cx="604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C438D7A-AC67-4316-9463-90DA8DBC8444}"/>
                    </a:ext>
                  </a:extLst>
                </p14:cNvPr>
                <p14:cNvContentPartPr/>
                <p14:nvPr/>
              </p14:nvContentPartPr>
              <p14:xfrm>
                <a:off x="10510407" y="6661016"/>
                <a:ext cx="10800" cy="351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C438D7A-AC67-4316-9463-90DA8DBC844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492407" y="6643376"/>
                  <a:ext cx="464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08A3FE7-4821-49AE-A065-3655BFA4D0B1}"/>
                    </a:ext>
                  </a:extLst>
                </p14:cNvPr>
                <p14:cNvContentPartPr/>
                <p14:nvPr/>
              </p14:nvContentPartPr>
              <p14:xfrm>
                <a:off x="10650807" y="6732296"/>
                <a:ext cx="7200" cy="178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08A3FE7-4821-49AE-A065-3655BFA4D0B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633167" y="6714656"/>
                  <a:ext cx="42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EBC3928-118B-424A-96B0-230E46E696C7}"/>
                    </a:ext>
                  </a:extLst>
                </p14:cNvPr>
                <p14:cNvContentPartPr/>
                <p14:nvPr/>
              </p14:nvContentPartPr>
              <p14:xfrm>
                <a:off x="10581687" y="6808256"/>
                <a:ext cx="134280" cy="63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EBC3928-118B-424A-96B0-230E46E696C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563687" y="6790256"/>
                  <a:ext cx="169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70A317A-D308-4CD4-9FDA-F85F0639D451}"/>
                    </a:ext>
                  </a:extLst>
                </p14:cNvPr>
                <p14:cNvContentPartPr/>
                <p14:nvPr/>
              </p14:nvContentPartPr>
              <p14:xfrm>
                <a:off x="10788687" y="6644096"/>
                <a:ext cx="65160" cy="328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70A317A-D308-4CD4-9FDA-F85F0639D45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771047" y="6626096"/>
                  <a:ext cx="1008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6DB485F-4020-43A0-822F-B41FF28960FF}"/>
                    </a:ext>
                  </a:extLst>
                </p14:cNvPr>
                <p14:cNvContentPartPr/>
                <p14:nvPr/>
              </p14:nvContentPartPr>
              <p14:xfrm>
                <a:off x="10992447" y="6970616"/>
                <a:ext cx="26640" cy="153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6DB485F-4020-43A0-822F-B41FF28960F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974807" y="6952616"/>
                  <a:ext cx="62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34196C-9757-480C-8731-1E188377691D}"/>
                    </a:ext>
                  </a:extLst>
                </p14:cNvPr>
                <p14:cNvContentPartPr/>
                <p14:nvPr/>
              </p14:nvContentPartPr>
              <p14:xfrm>
                <a:off x="11080287" y="6685496"/>
                <a:ext cx="165960" cy="272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34196C-9757-480C-8731-1E188377691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062647" y="6667496"/>
                  <a:ext cx="2016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9C405BC-5D16-4ACF-AACC-6C14B6200DEF}"/>
                    </a:ext>
                  </a:extLst>
                </p14:cNvPr>
                <p14:cNvContentPartPr/>
                <p14:nvPr/>
              </p14:nvContentPartPr>
              <p14:xfrm>
                <a:off x="11341647" y="6974576"/>
                <a:ext cx="20520" cy="146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9C405BC-5D16-4ACF-AACC-6C14B6200DE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323647" y="6956576"/>
                  <a:ext cx="56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8BC8DDC-513C-4BC1-9662-4794DC87671E}"/>
                    </a:ext>
                  </a:extLst>
                </p14:cNvPr>
                <p14:cNvContentPartPr/>
                <p14:nvPr/>
              </p14:nvContentPartPr>
              <p14:xfrm>
                <a:off x="11401767" y="6607016"/>
                <a:ext cx="126000" cy="352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8BC8DDC-513C-4BC1-9662-4794DC87671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383767" y="6589376"/>
                  <a:ext cx="1616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643E310-451D-4A06-9901-3B0C24E170C7}"/>
                    </a:ext>
                  </a:extLst>
                </p14:cNvPr>
                <p14:cNvContentPartPr/>
                <p14:nvPr/>
              </p14:nvContentPartPr>
              <p14:xfrm>
                <a:off x="11486007" y="6412976"/>
                <a:ext cx="199800" cy="783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643E310-451D-4A06-9901-3B0C24E170C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468007" y="6395336"/>
                  <a:ext cx="235440" cy="81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8270982-4ED5-43AA-A2EE-97A38DDAD917}"/>
                  </a:ext>
                </a:extLst>
              </p14:cNvPr>
              <p14:cNvContentPartPr/>
              <p14:nvPr/>
            </p14:nvContentPartPr>
            <p14:xfrm>
              <a:off x="7571727" y="4145336"/>
              <a:ext cx="200520" cy="468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8270982-4ED5-43AA-A2EE-97A38DDAD917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554087" y="4127696"/>
                <a:ext cx="236160" cy="50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9298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8EBABB4-50E3-4EBA-874D-D22F8AE43B32}"/>
              </a:ext>
            </a:extLst>
          </p:cNvPr>
          <p:cNvGrpSpPr/>
          <p:nvPr/>
        </p:nvGrpSpPr>
        <p:grpSpPr>
          <a:xfrm>
            <a:off x="2004160" y="1470304"/>
            <a:ext cx="9000198" cy="5938842"/>
            <a:chOff x="1459279" y="1846084"/>
            <a:chExt cx="9000198" cy="59388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731381-CD48-4AD1-8EBD-2F5C30065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015" b="13886"/>
            <a:stretch/>
          </p:blipFill>
          <p:spPr>
            <a:xfrm>
              <a:off x="1459279" y="1846084"/>
              <a:ext cx="9000198" cy="5938842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23DD20F-DBF5-439E-B1BF-44241989BB00}"/>
                </a:ext>
              </a:extLst>
            </p:cNvPr>
            <p:cNvGrpSpPr/>
            <p:nvPr/>
          </p:nvGrpSpPr>
          <p:grpSpPr>
            <a:xfrm>
              <a:off x="2194966" y="2025582"/>
              <a:ext cx="7088040" cy="4894920"/>
              <a:chOff x="735687" y="2013056"/>
              <a:chExt cx="7088040" cy="48949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A1C4679C-5858-4CC8-8107-833E4AE7AFDB}"/>
                      </a:ext>
                    </a:extLst>
                  </p:cNvPr>
                  <p:cNvSpPr txBox="1"/>
                  <p:nvPr/>
                </p:nvSpPr>
                <p:spPr>
                  <a:xfrm>
                    <a:off x="1672223" y="2040888"/>
                    <a:ext cx="5085566" cy="104644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  <a:p>
                    <a:endParaRPr lang="en-US" sz="1050" dirty="0"/>
                  </a:p>
                  <a:p>
                    <a:r>
                      <a:rPr lang="en-US" sz="2800" dirty="0"/>
                      <a:t>           (3,  2,  1 + 1,  2,  3)</a:t>
                    </a:r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A1C4679C-5858-4CC8-8107-833E4AE7AF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2223" y="2040888"/>
                    <a:ext cx="5085566" cy="104644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802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B605EAF1-0288-4C8A-9E5D-CD17AE68D0D7}"/>
                      </a:ext>
                    </a:extLst>
                  </p14:cNvPr>
                  <p14:cNvContentPartPr/>
                  <p14:nvPr/>
                </p14:nvContentPartPr>
                <p14:xfrm>
                  <a:off x="1380807" y="6087896"/>
                  <a:ext cx="153360" cy="2142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B605EAF1-0288-4C8A-9E5D-CD17AE68D0D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317807" y="6024896"/>
                    <a:ext cx="279000" cy="33984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02169CE0-E3FB-4FFE-AD7C-49A504D8B774}"/>
                  </a:ext>
                </a:extLst>
              </p:cNvPr>
              <p:cNvGrpSpPr/>
              <p:nvPr/>
            </p:nvGrpSpPr>
            <p:grpSpPr>
              <a:xfrm>
                <a:off x="1424367" y="6244856"/>
                <a:ext cx="42480" cy="90360"/>
                <a:chOff x="1424367" y="6244856"/>
                <a:chExt cx="42480" cy="90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">
                  <p14:nvContentPartPr>
                    <p14:cNvPr id="29" name="Ink 28">
                      <a:extLst>
                        <a:ext uri="{FF2B5EF4-FFF2-40B4-BE49-F238E27FC236}">
                          <a16:creationId xmlns:a16="http://schemas.microsoft.com/office/drawing/2014/main" id="{45561DED-1F22-42B0-A74E-252E51C886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4367" y="6321896"/>
                    <a:ext cx="5040" cy="13320"/>
                  </p14:xfrm>
                </p:contentPart>
              </mc:Choice>
              <mc:Fallback xmlns="">
                <p:pic>
                  <p:nvPicPr>
                    <p:cNvPr id="29" name="Ink 28">
                      <a:extLst>
                        <a:ext uri="{FF2B5EF4-FFF2-40B4-BE49-F238E27FC236}">
                          <a16:creationId xmlns:a16="http://schemas.microsoft.com/office/drawing/2014/main" id="{45561DED-1F22-42B0-A74E-252E51C8864D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06727" y="6303896"/>
                      <a:ext cx="40680" cy="48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">
                  <p14:nvContentPartPr>
                    <p14:cNvPr id="116" name="Ink 115">
                      <a:extLst>
                        <a:ext uri="{FF2B5EF4-FFF2-40B4-BE49-F238E27FC236}">
                          <a16:creationId xmlns:a16="http://schemas.microsoft.com/office/drawing/2014/main" id="{6C02240B-6D3B-41BE-8A95-3F159B9A7C3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43447" y="6244856"/>
                    <a:ext cx="23400" cy="24840"/>
                  </p14:xfrm>
                </p:contentPart>
              </mc:Choice>
              <mc:Fallback xmlns="">
                <p:pic>
                  <p:nvPicPr>
                    <p:cNvPr id="116" name="Ink 115">
                      <a:extLst>
                        <a:ext uri="{FF2B5EF4-FFF2-40B4-BE49-F238E27FC236}">
                          <a16:creationId xmlns:a16="http://schemas.microsoft.com/office/drawing/2014/main" id="{6C02240B-6D3B-41BE-8A95-3F159B9A7C39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1425447" y="6226856"/>
                      <a:ext cx="59040" cy="604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97577EB6-7BAF-4A18-8EE8-7BBF9393B5FD}"/>
                  </a:ext>
                </a:extLst>
              </p:cNvPr>
              <p:cNvGrpSpPr/>
              <p:nvPr/>
            </p:nvGrpSpPr>
            <p:grpSpPr>
              <a:xfrm>
                <a:off x="1163727" y="6174296"/>
                <a:ext cx="5892840" cy="733680"/>
                <a:chOff x="1163727" y="6174296"/>
                <a:chExt cx="5892840" cy="7336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">
                  <p14:nvContentPartPr>
                    <p14:cNvPr id="138" name="Ink 137">
                      <a:extLst>
                        <a:ext uri="{FF2B5EF4-FFF2-40B4-BE49-F238E27FC236}">
                          <a16:creationId xmlns:a16="http://schemas.microsoft.com/office/drawing/2014/main" id="{53EC0295-1BB1-46FA-A5ED-922E9335EA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63727" y="6273296"/>
                    <a:ext cx="5892840" cy="634680"/>
                  </p14:xfrm>
                </p:contentPart>
              </mc:Choice>
              <mc:Fallback xmlns="">
                <p:pic>
                  <p:nvPicPr>
                    <p:cNvPr id="138" name="Ink 137">
                      <a:extLst>
                        <a:ext uri="{FF2B5EF4-FFF2-40B4-BE49-F238E27FC236}">
                          <a16:creationId xmlns:a16="http://schemas.microsoft.com/office/drawing/2014/main" id="{53EC0295-1BB1-46FA-A5ED-922E9335EA20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1100727" y="6210296"/>
                      <a:ext cx="6018480" cy="760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139" name="Ink 138">
                      <a:extLst>
                        <a:ext uri="{FF2B5EF4-FFF2-40B4-BE49-F238E27FC236}">
                          <a16:creationId xmlns:a16="http://schemas.microsoft.com/office/drawing/2014/main" id="{5A8B04DA-CE66-4CD3-B846-EF8417FE90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66127" y="6174296"/>
                    <a:ext cx="146880" cy="311040"/>
                  </p14:xfrm>
                </p:contentPart>
              </mc:Choice>
              <mc:Fallback xmlns="">
                <p:pic>
                  <p:nvPicPr>
                    <p:cNvPr id="139" name="Ink 138">
                      <a:extLst>
                        <a:ext uri="{FF2B5EF4-FFF2-40B4-BE49-F238E27FC236}">
                          <a16:creationId xmlns:a16="http://schemas.microsoft.com/office/drawing/2014/main" id="{5A8B04DA-CE66-4CD3-B846-EF8417FE906A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6803127" y="6111296"/>
                      <a:ext cx="272520" cy="4366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E58450A8-39A6-4F42-80DC-F28C11AA9B6B}"/>
                      </a:ext>
                    </a:extLst>
                  </p14:cNvPr>
                  <p14:cNvContentPartPr/>
                  <p14:nvPr/>
                </p14:nvContentPartPr>
                <p14:xfrm>
                  <a:off x="1214487" y="6137576"/>
                  <a:ext cx="258480" cy="35316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E58450A8-39A6-4F42-80DC-F28C11AA9B6B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51487" y="6074576"/>
                    <a:ext cx="384120" cy="47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300ACDE8-1AC9-40E8-A34C-4A25AE20E795}"/>
                      </a:ext>
                    </a:extLst>
                  </p14:cNvPr>
                  <p14:cNvContentPartPr/>
                  <p14:nvPr/>
                </p14:nvContentPartPr>
                <p14:xfrm>
                  <a:off x="4000222" y="3016582"/>
                  <a:ext cx="11160" cy="478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300ACDE8-1AC9-40E8-A34C-4A25AE20E795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982582" y="2998582"/>
                    <a:ext cx="46800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218BA6AE-0FA8-48DD-945B-16A724486973}"/>
                      </a:ext>
                    </a:extLst>
                  </p14:cNvPr>
                  <p14:cNvContentPartPr/>
                  <p14:nvPr/>
                </p14:nvContentPartPr>
                <p14:xfrm>
                  <a:off x="7458327" y="2460176"/>
                  <a:ext cx="2880" cy="43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218BA6AE-0FA8-48DD-945B-16A72448697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7440327" y="2442176"/>
                    <a:ext cx="3852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8544C4E5-80C0-441A-ABDA-EE1D4C7E7C51}"/>
                      </a:ext>
                    </a:extLst>
                  </p14:cNvPr>
                  <p14:cNvContentPartPr/>
                  <p14:nvPr/>
                </p14:nvContentPartPr>
                <p14:xfrm>
                  <a:off x="1264527" y="2013056"/>
                  <a:ext cx="302400" cy="4338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8544C4E5-80C0-441A-ABDA-EE1D4C7E7C51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246527" y="1995056"/>
                    <a:ext cx="338040" cy="46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755349EE-4D37-47D4-8146-41BCF749664E}"/>
                      </a:ext>
                    </a:extLst>
                  </p14:cNvPr>
                  <p14:cNvContentPartPr/>
                  <p14:nvPr/>
                </p14:nvContentPartPr>
                <p14:xfrm>
                  <a:off x="2191167" y="2640176"/>
                  <a:ext cx="335880" cy="39492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755349EE-4D37-47D4-8146-41BCF749664E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173167" y="2622536"/>
                    <a:ext cx="371520" cy="43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6095131E-C398-494D-BD83-0ABC123075E1}"/>
                      </a:ext>
                    </a:extLst>
                  </p14:cNvPr>
                  <p14:cNvContentPartPr/>
                  <p14:nvPr/>
                </p14:nvContentPartPr>
                <p14:xfrm>
                  <a:off x="735687" y="2920976"/>
                  <a:ext cx="7088040" cy="8233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6095131E-C398-494D-BD83-0ABC123075E1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18047" y="2902976"/>
                    <a:ext cx="7123680" cy="85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A8270982-4ED5-43AA-A2EE-97A38DDAD917}"/>
                      </a:ext>
                    </a:extLst>
                  </p14:cNvPr>
                  <p14:cNvContentPartPr/>
                  <p14:nvPr/>
                </p14:nvContentPartPr>
                <p14:xfrm>
                  <a:off x="7571727" y="4145336"/>
                  <a:ext cx="200520" cy="4687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A8270982-4ED5-43AA-A2EE-97A38DDAD91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7554087" y="4127696"/>
                    <a:ext cx="236160" cy="504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FF34A87-4EC3-459F-919E-6944CB4D3611}"/>
              </a:ext>
            </a:extLst>
          </p:cNvPr>
          <p:cNvGrpSpPr/>
          <p:nvPr/>
        </p:nvGrpSpPr>
        <p:grpSpPr>
          <a:xfrm>
            <a:off x="364757" y="6720971"/>
            <a:ext cx="10810875" cy="781050"/>
            <a:chOff x="538162" y="3476886"/>
            <a:chExt cx="10810875" cy="781050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1A2FEA0E-E5D6-4E5B-AC89-102800FDB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538162" y="3476886"/>
              <a:ext cx="10810875" cy="78105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CE57193-9E7F-4C67-A45E-ACF5FAAAF4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8605" y="3886200"/>
              <a:ext cx="667512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44C40EB-C4BB-4086-B562-42E31407E720}"/>
                  </a:ext>
                </a:extLst>
              </p14:cNvPr>
              <p14:cNvContentPartPr/>
              <p14:nvPr/>
            </p14:nvContentPartPr>
            <p14:xfrm>
              <a:off x="197280" y="375840"/>
              <a:ext cx="10445760" cy="6410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44C40EB-C4BB-4086-B562-42E31407E72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7920" y="366480"/>
                <a:ext cx="10464480" cy="64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3421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A9E425-DC64-43E2-AFB0-030A37BBF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5299" y="538164"/>
            <a:ext cx="3800475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9915DD-1199-49A2-9A92-DC1102E59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38" y="4089478"/>
            <a:ext cx="4992150" cy="32524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25431F-A85C-445D-ACB2-8BF7F9B40C13}"/>
                  </a:ext>
                </a:extLst>
              </p14:cNvPr>
              <p14:cNvContentPartPr/>
              <p14:nvPr/>
            </p14:nvContentPartPr>
            <p14:xfrm>
              <a:off x="687240" y="363240"/>
              <a:ext cx="10904760" cy="5887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25431F-A85C-445D-ACB2-8BF7F9B40C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880" y="353880"/>
                <a:ext cx="11222640" cy="66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64C143-11EC-4368-9464-4552A5633DB5}"/>
                  </a:ext>
                </a:extLst>
              </p14:cNvPr>
              <p14:cNvContentPartPr/>
              <p14:nvPr/>
            </p14:nvContentPartPr>
            <p14:xfrm>
              <a:off x="6418287" y="5112518"/>
              <a:ext cx="39600" cy="315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64C143-11EC-4368-9464-4552A5633D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0287" y="5094518"/>
                <a:ext cx="752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FF9B42-FCA9-4FA3-B1AB-AF3CEAF07AE6}"/>
                  </a:ext>
                </a:extLst>
              </p14:cNvPr>
              <p14:cNvContentPartPr/>
              <p14:nvPr/>
            </p14:nvContentPartPr>
            <p14:xfrm>
              <a:off x="6252687" y="5603918"/>
              <a:ext cx="266040" cy="52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FF9B42-FCA9-4FA3-B1AB-AF3CEAF07A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34687" y="5585918"/>
                <a:ext cx="3016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D020414-B334-4C28-B1C5-683E3651C729}"/>
                  </a:ext>
                </a:extLst>
              </p14:cNvPr>
              <p14:cNvContentPartPr/>
              <p14:nvPr/>
            </p14:nvContentPartPr>
            <p14:xfrm>
              <a:off x="6291567" y="5869238"/>
              <a:ext cx="361080" cy="485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D020414-B334-4C28-B1C5-683E3651C7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3567" y="5851238"/>
                <a:ext cx="396720" cy="52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5B57DBF1-AB58-4AF1-ACE7-815065F82726}"/>
              </a:ext>
            </a:extLst>
          </p:cNvPr>
          <p:cNvGrpSpPr/>
          <p:nvPr/>
        </p:nvGrpSpPr>
        <p:grpSpPr>
          <a:xfrm>
            <a:off x="7858287" y="5219798"/>
            <a:ext cx="536040" cy="1256400"/>
            <a:chOff x="7858287" y="5219798"/>
            <a:chExt cx="536040" cy="12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A0866A6-E630-46E0-9CCA-1FFDBDF8B764}"/>
                    </a:ext>
                  </a:extLst>
                </p14:cNvPr>
                <p14:cNvContentPartPr/>
                <p14:nvPr/>
              </p14:nvContentPartPr>
              <p14:xfrm>
                <a:off x="7858287" y="5599958"/>
                <a:ext cx="199800" cy="49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A0866A6-E630-46E0-9CCA-1FFDBDF8B76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40647" y="5581958"/>
                  <a:ext cx="235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5D72EA0-AC1E-44C4-861C-846FF4CEA8B7}"/>
                    </a:ext>
                  </a:extLst>
                </p14:cNvPr>
                <p14:cNvContentPartPr/>
                <p14:nvPr/>
              </p14:nvContentPartPr>
              <p14:xfrm>
                <a:off x="8213607" y="5219798"/>
                <a:ext cx="21600" cy="373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5D72EA0-AC1E-44C4-861C-846FF4CEA8B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95967" y="5202158"/>
                  <a:ext cx="572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0758E64-7B19-4187-B8E2-A752BF544640}"/>
                    </a:ext>
                  </a:extLst>
                </p14:cNvPr>
                <p14:cNvContentPartPr/>
                <p14:nvPr/>
              </p14:nvContentPartPr>
              <p14:xfrm>
                <a:off x="8003367" y="5769518"/>
                <a:ext cx="319680" cy="48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0758E64-7B19-4187-B8E2-A752BF54464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85367" y="5751878"/>
                  <a:ext cx="355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648806-0435-4563-8B0A-18CB274F435A}"/>
                    </a:ext>
                  </a:extLst>
                </p14:cNvPr>
                <p14:cNvContentPartPr/>
                <p14:nvPr/>
              </p14:nvContentPartPr>
              <p14:xfrm>
                <a:off x="8009847" y="5960318"/>
                <a:ext cx="384480" cy="515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648806-0435-4563-8B0A-18CB274F43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91847" y="5942318"/>
                  <a:ext cx="420120" cy="55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9807F1-E04F-4118-B255-79A318BD8E7F}"/>
              </a:ext>
            </a:extLst>
          </p:cNvPr>
          <p:cNvGrpSpPr/>
          <p:nvPr/>
        </p:nvGrpSpPr>
        <p:grpSpPr>
          <a:xfrm>
            <a:off x="6953247" y="5475038"/>
            <a:ext cx="419400" cy="471240"/>
            <a:chOff x="6953247" y="5475038"/>
            <a:chExt cx="41940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0A66F5E-6FF6-44C9-A7CB-0FFD5A269F9D}"/>
                    </a:ext>
                  </a:extLst>
                </p14:cNvPr>
                <p14:cNvContentPartPr/>
                <p14:nvPr/>
              </p14:nvContentPartPr>
              <p14:xfrm>
                <a:off x="7151607" y="5516078"/>
                <a:ext cx="33840" cy="404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0A66F5E-6FF6-44C9-A7CB-0FFD5A269F9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42967" y="5507438"/>
                  <a:ext cx="5148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9F3D373-4BCA-4E1C-A704-9BD19222965B}"/>
                    </a:ext>
                  </a:extLst>
                </p14:cNvPr>
                <p14:cNvContentPartPr/>
                <p14:nvPr/>
              </p14:nvContentPartPr>
              <p14:xfrm>
                <a:off x="6953247" y="5725238"/>
                <a:ext cx="419400" cy="46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9F3D373-4BCA-4E1C-A704-9BD19222965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44247" y="5716238"/>
                  <a:ext cx="437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01C2B6A-C85B-4D4F-980F-1270B26E05A0}"/>
                    </a:ext>
                  </a:extLst>
                </p14:cNvPr>
                <p14:cNvContentPartPr/>
                <p14:nvPr/>
              </p14:nvContentPartPr>
              <p14:xfrm>
                <a:off x="7000407" y="5738918"/>
                <a:ext cx="19440" cy="14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01C2B6A-C85B-4D4F-980F-1270B26E05A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91767" y="5730278"/>
                  <a:ext cx="37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63DE05F-4025-46EA-A544-B8763C14EC48}"/>
                    </a:ext>
                  </a:extLst>
                </p14:cNvPr>
                <p14:cNvContentPartPr/>
                <p14:nvPr/>
              </p14:nvContentPartPr>
              <p14:xfrm>
                <a:off x="7130367" y="5475038"/>
                <a:ext cx="94680" cy="471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63DE05F-4025-46EA-A544-B8763C14EC4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12727" y="5457398"/>
                  <a:ext cx="13032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0B46B96-397B-4F0D-BDE2-58262A369D55}"/>
                    </a:ext>
                  </a:extLst>
                </p14:cNvPr>
                <p14:cNvContentPartPr/>
                <p14:nvPr/>
              </p14:nvContentPartPr>
              <p14:xfrm>
                <a:off x="6969447" y="5725238"/>
                <a:ext cx="378000" cy="73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0B46B96-397B-4F0D-BDE2-58262A369D5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51447" y="5707598"/>
                  <a:ext cx="41364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9FA208-71E1-4407-8050-2A77B4F14BB1}"/>
              </a:ext>
            </a:extLst>
          </p:cNvPr>
          <p:cNvGrpSpPr/>
          <p:nvPr/>
        </p:nvGrpSpPr>
        <p:grpSpPr>
          <a:xfrm>
            <a:off x="8630487" y="5506358"/>
            <a:ext cx="534600" cy="402480"/>
            <a:chOff x="8630487" y="5506358"/>
            <a:chExt cx="53460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9C7532F-EA7F-462B-B57D-DAB29C6A4594}"/>
                    </a:ext>
                  </a:extLst>
                </p14:cNvPr>
                <p14:cNvContentPartPr/>
                <p14:nvPr/>
              </p14:nvContentPartPr>
              <p14:xfrm>
                <a:off x="8878167" y="5506358"/>
                <a:ext cx="67320" cy="402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9C7532F-EA7F-462B-B57D-DAB29C6A459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60527" y="5488718"/>
                  <a:ext cx="10296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D1FE7B4-67DF-497D-BBF4-FFF5A53A1649}"/>
                    </a:ext>
                  </a:extLst>
                </p14:cNvPr>
                <p14:cNvContentPartPr/>
                <p14:nvPr/>
              </p14:nvContentPartPr>
              <p14:xfrm>
                <a:off x="8630487" y="5680238"/>
                <a:ext cx="534600" cy="93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D1FE7B4-67DF-497D-BBF4-FFF5A53A164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12847" y="5662598"/>
                  <a:ext cx="57024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860FF20-2C58-48BA-B7B6-0F3C3E385BD4}"/>
              </a:ext>
            </a:extLst>
          </p:cNvPr>
          <p:cNvGrpSpPr/>
          <p:nvPr/>
        </p:nvGrpSpPr>
        <p:grpSpPr>
          <a:xfrm>
            <a:off x="9609687" y="5200718"/>
            <a:ext cx="1949760" cy="877680"/>
            <a:chOff x="9609687" y="5200718"/>
            <a:chExt cx="1949760" cy="87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7AB0BD4-A2C4-47A5-A326-F55903CEB22C}"/>
                    </a:ext>
                  </a:extLst>
                </p14:cNvPr>
                <p14:cNvContentPartPr/>
                <p14:nvPr/>
              </p14:nvContentPartPr>
              <p14:xfrm>
                <a:off x="9609687" y="5394398"/>
                <a:ext cx="420480" cy="684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7AB0BD4-A2C4-47A5-A326-F55903CEB22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91687" y="5376758"/>
                  <a:ext cx="456120" cy="7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DCFD7C-4D11-42B7-82E0-7295238879C2}"/>
                    </a:ext>
                  </a:extLst>
                </p14:cNvPr>
                <p14:cNvContentPartPr/>
                <p14:nvPr/>
              </p14:nvContentPartPr>
              <p14:xfrm>
                <a:off x="9642447" y="5726678"/>
                <a:ext cx="277920" cy="68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EDCFD7C-4D11-42B7-82E0-7295238879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24447" y="5708678"/>
                  <a:ext cx="313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C493FED-D681-4D0D-909C-38A97DFD9DAC}"/>
                    </a:ext>
                  </a:extLst>
                </p14:cNvPr>
                <p14:cNvContentPartPr/>
                <p14:nvPr/>
              </p14:nvContentPartPr>
              <p14:xfrm>
                <a:off x="10201167" y="5611838"/>
                <a:ext cx="177480" cy="18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C493FED-D681-4D0D-909C-38A97DFD9DA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183167" y="5593838"/>
                  <a:ext cx="213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C1F553D-F2D3-4F83-86DA-F1E86ECABC10}"/>
                    </a:ext>
                  </a:extLst>
                </p14:cNvPr>
                <p14:cNvContentPartPr/>
                <p14:nvPr/>
              </p14:nvContentPartPr>
              <p14:xfrm>
                <a:off x="10519047" y="5350478"/>
                <a:ext cx="179640" cy="627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C1F553D-F2D3-4F83-86DA-F1E86ECABC1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01407" y="5332838"/>
                  <a:ext cx="21528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BA8C246-A499-4CE0-B6D7-974BD2BC2688}"/>
                    </a:ext>
                  </a:extLst>
                </p14:cNvPr>
                <p14:cNvContentPartPr/>
                <p14:nvPr/>
              </p14:nvContentPartPr>
              <p14:xfrm>
                <a:off x="10733607" y="5392238"/>
                <a:ext cx="227160" cy="557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BA8C246-A499-4CE0-B6D7-974BD2BC268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15607" y="5374238"/>
                  <a:ext cx="26280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1C6DC4D-C9CC-4AAE-86F3-7324AA270617}"/>
                    </a:ext>
                  </a:extLst>
                </p14:cNvPr>
                <p14:cNvContentPartPr/>
                <p14:nvPr/>
              </p14:nvContentPartPr>
              <p14:xfrm>
                <a:off x="11092167" y="5801198"/>
                <a:ext cx="25560" cy="240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1C6DC4D-C9CC-4AAE-86F3-7324AA27061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074527" y="5783198"/>
                  <a:ext cx="612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8B37080-5B7A-4469-87C2-E6860D14EE33}"/>
                    </a:ext>
                  </a:extLst>
                </p14:cNvPr>
                <p14:cNvContentPartPr/>
                <p14:nvPr/>
              </p14:nvContentPartPr>
              <p14:xfrm>
                <a:off x="11165967" y="5415638"/>
                <a:ext cx="191520" cy="334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8B37080-5B7A-4469-87C2-E6860D14EE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148327" y="5397998"/>
                  <a:ext cx="2271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AEFFCEF-65D2-42C3-A18C-D5A958AA4E48}"/>
                    </a:ext>
                  </a:extLst>
                </p14:cNvPr>
                <p14:cNvContentPartPr/>
                <p14:nvPr/>
              </p14:nvContentPartPr>
              <p14:xfrm>
                <a:off x="11288007" y="5200718"/>
                <a:ext cx="271440" cy="831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AEFFCEF-65D2-42C3-A18C-D5A958AA4E4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270367" y="5183078"/>
                  <a:ext cx="307080" cy="86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C8EF130-3AAD-4340-A00B-9E1D5CFA9A9B}"/>
              </a:ext>
            </a:extLst>
          </p:cNvPr>
          <p:cNvGrpSpPr/>
          <p:nvPr/>
        </p:nvGrpSpPr>
        <p:grpSpPr>
          <a:xfrm>
            <a:off x="5569767" y="4938998"/>
            <a:ext cx="760320" cy="1508760"/>
            <a:chOff x="5569767" y="4938998"/>
            <a:chExt cx="760320" cy="15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87104A4-8F0E-4C98-84DC-AF4C33A8CA3B}"/>
                    </a:ext>
                  </a:extLst>
                </p14:cNvPr>
                <p14:cNvContentPartPr/>
                <p14:nvPr/>
              </p14:nvContentPartPr>
              <p14:xfrm>
                <a:off x="5569767" y="5532638"/>
                <a:ext cx="407880" cy="658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87104A4-8F0E-4C98-84DC-AF4C33A8CA3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52127" y="5514638"/>
                  <a:ext cx="443520" cy="6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BA2511C-4F0D-46F0-99FC-2B60E27DD520}"/>
                    </a:ext>
                  </a:extLst>
                </p14:cNvPr>
                <p14:cNvContentPartPr/>
                <p14:nvPr/>
              </p14:nvContentPartPr>
              <p14:xfrm>
                <a:off x="6049647" y="4938998"/>
                <a:ext cx="280440" cy="1508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BA2511C-4F0D-46F0-99FC-2B60E27DD52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31647" y="4920998"/>
                  <a:ext cx="316080" cy="154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56C22CA-B6C1-4949-87EF-56194AAEF366}"/>
                  </a:ext>
                </a:extLst>
              </p14:cNvPr>
              <p14:cNvContentPartPr/>
              <p14:nvPr/>
            </p14:nvContentPartPr>
            <p14:xfrm>
              <a:off x="11454327" y="4848638"/>
              <a:ext cx="331200" cy="1427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56C22CA-B6C1-4949-87EF-56194AAEF3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436687" y="4830638"/>
                <a:ext cx="366840" cy="146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CFBF2E22-E82B-4A34-9185-CF7C62EE723F}"/>
              </a:ext>
            </a:extLst>
          </p:cNvPr>
          <p:cNvGrpSpPr/>
          <p:nvPr/>
        </p:nvGrpSpPr>
        <p:grpSpPr>
          <a:xfrm>
            <a:off x="3979287" y="2795918"/>
            <a:ext cx="5674680" cy="1465560"/>
            <a:chOff x="3979287" y="2795918"/>
            <a:chExt cx="5674680" cy="14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D80391B-A084-49EB-B5D7-7572AE772E58}"/>
                    </a:ext>
                  </a:extLst>
                </p14:cNvPr>
                <p14:cNvContentPartPr/>
                <p14:nvPr/>
              </p14:nvContentPartPr>
              <p14:xfrm>
                <a:off x="3979287" y="2795918"/>
                <a:ext cx="1291320" cy="1355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D80391B-A084-49EB-B5D7-7572AE772E5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61647" y="2777918"/>
                  <a:ext cx="1326960" cy="13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EB9F1AD-3315-4B93-87EF-2FAA11B51673}"/>
                    </a:ext>
                  </a:extLst>
                </p14:cNvPr>
                <p14:cNvContentPartPr/>
                <p14:nvPr/>
              </p14:nvContentPartPr>
              <p14:xfrm>
                <a:off x="5284287" y="4195598"/>
                <a:ext cx="21600" cy="25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EB9F1AD-3315-4B93-87EF-2FAA11B5167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66287" y="4177598"/>
                  <a:ext cx="572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ABB49FE-7533-48AA-892B-A44B395DD0D3}"/>
                    </a:ext>
                  </a:extLst>
                </p14:cNvPr>
                <p14:cNvContentPartPr/>
                <p14:nvPr/>
              </p14:nvContentPartPr>
              <p14:xfrm>
                <a:off x="5233527" y="3506198"/>
                <a:ext cx="4420440" cy="755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ABB49FE-7533-48AA-892B-A44B395DD0D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15527" y="3488558"/>
                  <a:ext cx="4456080" cy="79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63FD4C1-B272-4934-9546-6A39F7F772D0}"/>
                  </a:ext>
                </a:extLst>
              </p14:cNvPr>
              <p14:cNvContentPartPr/>
              <p14:nvPr/>
            </p14:nvContentPartPr>
            <p14:xfrm>
              <a:off x="4502727" y="1092758"/>
              <a:ext cx="68400" cy="62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63FD4C1-B272-4934-9546-6A39F7F772D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84727" y="1074758"/>
                <a:ext cx="1040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78BFDEB-DCF3-4777-9AE1-594ED1D0F5A6}"/>
                  </a:ext>
                </a:extLst>
              </p14:cNvPr>
              <p14:cNvContentPartPr/>
              <p14:nvPr/>
            </p14:nvContentPartPr>
            <p14:xfrm>
              <a:off x="4521447" y="375638"/>
              <a:ext cx="5357520" cy="873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78BFDEB-DCF3-4777-9AE1-594ED1D0F5A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03447" y="357638"/>
                <a:ext cx="5393160" cy="90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773225-0DB9-4EF9-9EDF-5306A0A01E32}"/>
                  </a:ext>
                </a:extLst>
              </p14:cNvPr>
              <p14:cNvContentPartPr/>
              <p14:nvPr/>
            </p14:nvContentPartPr>
            <p14:xfrm>
              <a:off x="485640" y="719640"/>
              <a:ext cx="10521000" cy="51850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773225-0DB9-4EF9-9EDF-5306A0A01E3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6280" y="710280"/>
                <a:ext cx="10539720" cy="520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473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9838"/>
            <a:ext cx="11887200" cy="1006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CD3CC2-9D79-4D98-94ED-9C356D347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1709"/>
            <a:ext cx="11887200" cy="4697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6492FE-19F5-4F44-B7DF-51657C842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146917" y="526729"/>
            <a:ext cx="2858810" cy="21781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6F3720-8BC6-4661-8B2F-3A729575672D}"/>
                  </a:ext>
                </a:extLst>
              </p14:cNvPr>
              <p14:cNvContentPartPr/>
              <p14:nvPr/>
            </p14:nvContentPartPr>
            <p14:xfrm>
              <a:off x="637920" y="301680"/>
              <a:ext cx="11253240" cy="5707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6F3720-8BC6-4661-8B2F-3A729575672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8560" y="292320"/>
                <a:ext cx="11271960" cy="57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893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583BDE-3D59-45B2-9857-A6A7CCB1674A}"/>
              </a:ext>
            </a:extLst>
          </p:cNvPr>
          <p:cNvSpPr txBox="1"/>
          <p:nvPr/>
        </p:nvSpPr>
        <p:spPr>
          <a:xfrm>
            <a:off x="657617" y="407096"/>
            <a:ext cx="1009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Intersection Number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D350D3-27BB-4993-85FB-8D4296963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74" y="183523"/>
            <a:ext cx="5905675" cy="26601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5A9C9F-C6EA-4A78-86CD-82AB5BE6873F}"/>
                  </a:ext>
                </a:extLst>
              </p14:cNvPr>
              <p14:cNvContentPartPr/>
              <p14:nvPr/>
            </p14:nvContentPartPr>
            <p14:xfrm>
              <a:off x="781200" y="293400"/>
              <a:ext cx="10641600" cy="7050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5A9C9F-C6EA-4A78-86CD-82AB5BE687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840" y="284040"/>
                <a:ext cx="10660320" cy="706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A757458-20B4-43D5-A881-CF45D90C9193}"/>
                  </a:ext>
                </a:extLst>
              </p14:cNvPr>
              <p14:cNvContentPartPr/>
              <p14:nvPr/>
            </p14:nvContentPartPr>
            <p14:xfrm>
              <a:off x="6676920" y="2998800"/>
              <a:ext cx="4514760" cy="3852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A757458-20B4-43D5-A881-CF45D90C91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7560" y="2989440"/>
                <a:ext cx="4533480" cy="387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1868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1E88AB-D085-46FC-807F-0CD139302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" t="11564"/>
          <a:stretch/>
        </p:blipFill>
        <p:spPr>
          <a:xfrm>
            <a:off x="728798" y="262283"/>
            <a:ext cx="6582626" cy="9198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C66F40-7C31-4715-9A4D-8607F2756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" t="11564"/>
          <a:stretch/>
        </p:blipFill>
        <p:spPr>
          <a:xfrm>
            <a:off x="372179" y="233979"/>
            <a:ext cx="8243302" cy="1151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13AF21-940E-4EBE-B33D-17B138DC1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7" t="-1104"/>
          <a:stretch/>
        </p:blipFill>
        <p:spPr>
          <a:xfrm>
            <a:off x="372179" y="1461821"/>
            <a:ext cx="11145486" cy="14462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CF0D9A-8057-4F6A-982C-7887745C26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210"/>
          <a:stretch/>
        </p:blipFill>
        <p:spPr>
          <a:xfrm>
            <a:off x="67112" y="2946760"/>
            <a:ext cx="11887200" cy="44523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33C320-5118-4E88-9CF8-1A0A7C23C39D}"/>
                  </a:ext>
                </a:extLst>
              </p14:cNvPr>
              <p14:cNvContentPartPr/>
              <p14:nvPr/>
            </p14:nvContentPartPr>
            <p14:xfrm>
              <a:off x="1156680" y="4428360"/>
              <a:ext cx="10456920" cy="2729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33C320-5118-4E88-9CF8-1A0A7C23C3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7320" y="4419000"/>
                <a:ext cx="10475640" cy="27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2053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CF0D9A-8057-4F6A-982C-7887745C2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4260"/>
            <a:ext cx="11887200" cy="744657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C14339-BAE0-43A9-89FD-03091DD3D941}"/>
              </a:ext>
            </a:extLst>
          </p:cNvPr>
          <p:cNvCxnSpPr/>
          <p:nvPr/>
        </p:nvCxnSpPr>
        <p:spPr>
          <a:xfrm>
            <a:off x="234892" y="4294437"/>
            <a:ext cx="11417416" cy="5872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E1D4CD6-206D-44F5-BAD6-3DF441F8A58F}"/>
                  </a:ext>
                </a:extLst>
              </p14:cNvPr>
              <p14:cNvContentPartPr/>
              <p14:nvPr/>
            </p14:nvContentPartPr>
            <p14:xfrm>
              <a:off x="289800" y="4749120"/>
              <a:ext cx="9010440" cy="2403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E1D4CD6-206D-44F5-BAD6-3DF441F8A5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440" y="4739760"/>
                <a:ext cx="9029160" cy="242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1674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01A48DE-FCE7-4054-9305-25283C8C2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12" y="235678"/>
            <a:ext cx="11887200" cy="137841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4F51A70-698E-4082-B4B9-D2EB74CCD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258" y="5580220"/>
            <a:ext cx="1317771" cy="19648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456C40-4E95-4D19-AA35-E88FB3448330}"/>
                  </a:ext>
                </a:extLst>
              </p14:cNvPr>
              <p14:cNvContentPartPr/>
              <p14:nvPr/>
            </p14:nvContentPartPr>
            <p14:xfrm>
              <a:off x="504360" y="1937520"/>
              <a:ext cx="9749880" cy="5466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456C40-4E95-4D19-AA35-E88FB34483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5000" y="1928160"/>
                <a:ext cx="9768600" cy="548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982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31381-CD48-4AD1-8EBD-2F5C300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7"/>
          <a:stretch/>
        </p:blipFill>
        <p:spPr>
          <a:xfrm>
            <a:off x="0" y="1618083"/>
            <a:ext cx="9000198" cy="615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6B73D-7EFC-408D-994A-F5D2D46F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" y="7234237"/>
            <a:ext cx="723900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/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1050" dirty="0"/>
              </a:p>
              <a:p>
                <a:r>
                  <a:rPr lang="en-US" sz="2800" dirty="0"/>
                  <a:t>           (3,  2,  1 + 1,  2,  3)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blipFill>
                <a:blip r:embed="rId6"/>
                <a:stretch>
                  <a:fillRect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5F634D3-59C4-49B8-8AC9-1010DA03881E}"/>
              </a:ext>
            </a:extLst>
          </p:cNvPr>
          <p:cNvGrpSpPr/>
          <p:nvPr/>
        </p:nvGrpSpPr>
        <p:grpSpPr>
          <a:xfrm>
            <a:off x="6672087" y="6105176"/>
            <a:ext cx="250920" cy="297000"/>
            <a:chOff x="6672087" y="6105176"/>
            <a:chExt cx="25092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EC0CAF8-3533-4725-B0CA-C2B37C5BCC2D}"/>
                    </a:ext>
                  </a:extLst>
                </p14:cNvPr>
                <p14:cNvContentPartPr/>
                <p14:nvPr/>
              </p14:nvContentPartPr>
              <p14:xfrm>
                <a:off x="6672087" y="6114176"/>
                <a:ext cx="213480" cy="288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EC0CAF8-3533-4725-B0CA-C2B37C5BCC2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09447" y="6051536"/>
                  <a:ext cx="3391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FA53AF2-29AE-4C6D-B572-4C612B5126D9}"/>
                    </a:ext>
                  </a:extLst>
                </p14:cNvPr>
                <p14:cNvContentPartPr/>
                <p14:nvPr/>
              </p14:nvContentPartPr>
              <p14:xfrm>
                <a:off x="6718887" y="6105176"/>
                <a:ext cx="204120" cy="258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FA53AF2-29AE-4C6D-B572-4C612B5126D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55887" y="6042176"/>
                  <a:ext cx="3297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6703611-C6F7-4F37-871A-31174A715D40}"/>
                    </a:ext>
                  </a:extLst>
                </p14:cNvPr>
                <p14:cNvContentPartPr/>
                <p14:nvPr/>
              </p14:nvContentPartPr>
              <p14:xfrm>
                <a:off x="6876567" y="6243056"/>
                <a:ext cx="16200" cy="115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6703611-C6F7-4F37-871A-31174A715D4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13927" y="6180056"/>
                  <a:ext cx="14184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7143BD-0516-40B7-9390-88FDD8BB4877}"/>
              </a:ext>
            </a:extLst>
          </p:cNvPr>
          <p:cNvGrpSpPr/>
          <p:nvPr/>
        </p:nvGrpSpPr>
        <p:grpSpPr>
          <a:xfrm>
            <a:off x="338247" y="3018176"/>
            <a:ext cx="520200" cy="539280"/>
            <a:chOff x="338247" y="3018176"/>
            <a:chExt cx="5202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14:cNvPr>
                <p14:cNvContentPartPr/>
                <p14:nvPr/>
              </p14:nvContentPartPr>
              <p14:xfrm>
                <a:off x="338247" y="3218696"/>
                <a:ext cx="209160" cy="33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0247" y="3200696"/>
                  <a:ext cx="244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14:cNvPr>
                <p14:cNvContentPartPr/>
                <p14:nvPr/>
              </p14:nvContentPartPr>
              <p14:xfrm>
                <a:off x="598887" y="3018176"/>
                <a:ext cx="259560" cy="33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0887" y="3000176"/>
                  <a:ext cx="29520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14:cNvPr>
              <p14:cNvContentPartPr/>
              <p14:nvPr/>
            </p14:nvContentPartPr>
            <p14:xfrm>
              <a:off x="4967127" y="3825656"/>
              <a:ext cx="218880" cy="183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49127" y="3807656"/>
                <a:ext cx="25452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4B06206-941A-4FA3-ABED-6D74A27ACD91}"/>
              </a:ext>
            </a:extLst>
          </p:cNvPr>
          <p:cNvGrpSpPr/>
          <p:nvPr/>
        </p:nvGrpSpPr>
        <p:grpSpPr>
          <a:xfrm>
            <a:off x="4684527" y="3165776"/>
            <a:ext cx="407520" cy="597600"/>
            <a:chOff x="4684527" y="3165776"/>
            <a:chExt cx="40752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14:cNvPr>
                <p14:cNvContentPartPr/>
                <p14:nvPr/>
              </p14:nvContentPartPr>
              <p14:xfrm>
                <a:off x="4684527" y="3462776"/>
                <a:ext cx="192600" cy="300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66887" y="3444776"/>
                  <a:ext cx="228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14:cNvPr>
                <p14:cNvContentPartPr/>
                <p14:nvPr/>
              </p14:nvContentPartPr>
              <p14:xfrm>
                <a:off x="4934007" y="3303656"/>
                <a:ext cx="158040" cy="150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16007" y="3286016"/>
                  <a:ext cx="193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14:cNvPr>
                <p14:cNvContentPartPr/>
                <p14:nvPr/>
              </p14:nvContentPartPr>
              <p14:xfrm>
                <a:off x="4963527" y="3271256"/>
                <a:ext cx="68400" cy="112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45887" y="3253616"/>
                  <a:ext cx="104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14:cNvPr>
                <p14:cNvContentPartPr/>
                <p14:nvPr/>
              </p14:nvContentPartPr>
              <p14:xfrm>
                <a:off x="4940487" y="3165776"/>
                <a:ext cx="66960" cy="119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22847" y="3148136"/>
                  <a:ext cx="10260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6B26DB-37A6-40B7-93AA-E86F11E0AFE4}"/>
              </a:ext>
            </a:extLst>
          </p:cNvPr>
          <p:cNvGrpSpPr/>
          <p:nvPr/>
        </p:nvGrpSpPr>
        <p:grpSpPr>
          <a:xfrm>
            <a:off x="4958847" y="5342696"/>
            <a:ext cx="740160" cy="632160"/>
            <a:chOff x="4958847" y="5342696"/>
            <a:chExt cx="74016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AE07BB1-81DA-40A5-A856-40AD17A50FD0}"/>
                    </a:ext>
                  </a:extLst>
                </p14:cNvPr>
                <p14:cNvContentPartPr/>
                <p14:nvPr/>
              </p14:nvContentPartPr>
              <p14:xfrm>
                <a:off x="4958847" y="5718176"/>
                <a:ext cx="180000" cy="256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AE07BB1-81DA-40A5-A856-40AD17A50FD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41207" y="5700536"/>
                  <a:ext cx="2156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B4C4368-C3DD-4DF4-B3FD-0A246F491C74}"/>
                    </a:ext>
                  </a:extLst>
                </p14:cNvPr>
                <p14:cNvContentPartPr/>
                <p14:nvPr/>
              </p14:nvContentPartPr>
              <p14:xfrm>
                <a:off x="5251167" y="5609816"/>
                <a:ext cx="168480" cy="303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B4C4368-C3DD-4DF4-B3FD-0A246F491C7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33527" y="5591816"/>
                  <a:ext cx="2041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B97065F-1793-47D2-8660-B2C51DB10498}"/>
                    </a:ext>
                  </a:extLst>
                </p14:cNvPr>
                <p14:cNvContentPartPr/>
                <p14:nvPr/>
              </p14:nvContentPartPr>
              <p14:xfrm>
                <a:off x="5488767" y="5537816"/>
                <a:ext cx="210240" cy="182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B97065F-1793-47D2-8660-B2C51DB1049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70767" y="5520176"/>
                  <a:ext cx="245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E8C7A51-0C8B-433C-A6E5-16D0798307C8}"/>
                    </a:ext>
                  </a:extLst>
                </p14:cNvPr>
                <p14:cNvContentPartPr/>
                <p14:nvPr/>
              </p14:nvContentPartPr>
              <p14:xfrm>
                <a:off x="5474367" y="5506136"/>
                <a:ext cx="167760" cy="11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E8C7A51-0C8B-433C-A6E5-16D0798307C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56367" y="5488496"/>
                  <a:ext cx="203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77A4DA4-4837-4730-A6CA-13517EA707CA}"/>
                    </a:ext>
                  </a:extLst>
                </p14:cNvPr>
                <p14:cNvContentPartPr/>
                <p14:nvPr/>
              </p14:nvContentPartPr>
              <p14:xfrm>
                <a:off x="5439087" y="5342696"/>
                <a:ext cx="177840" cy="171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77A4DA4-4837-4730-A6CA-13517EA707C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21447" y="5324696"/>
                  <a:ext cx="21348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F2CB0B1-73B1-4245-9E8E-7E638BCEC225}"/>
              </a:ext>
            </a:extLst>
          </p:cNvPr>
          <p:cNvGrpSpPr/>
          <p:nvPr/>
        </p:nvGrpSpPr>
        <p:grpSpPr>
          <a:xfrm>
            <a:off x="9172287" y="1927016"/>
            <a:ext cx="2004840" cy="708840"/>
            <a:chOff x="9172287" y="1927016"/>
            <a:chExt cx="2004840" cy="70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14:cNvPr>
                <p14:cNvContentPartPr/>
                <p14:nvPr/>
              </p14:nvContentPartPr>
              <p14:xfrm>
                <a:off x="9172287" y="2085416"/>
                <a:ext cx="169560" cy="55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54287" y="2067416"/>
                  <a:ext cx="2052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14:cNvPr>
                <p14:cNvContentPartPr/>
                <p14:nvPr/>
              </p14:nvContentPartPr>
              <p14:xfrm>
                <a:off x="9495927" y="2153456"/>
                <a:ext cx="146880" cy="31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77927" y="2135816"/>
                  <a:ext cx="182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14:cNvPr>
                <p14:cNvContentPartPr/>
                <p14:nvPr/>
              </p14:nvContentPartPr>
              <p14:xfrm>
                <a:off x="9692487" y="2415896"/>
                <a:ext cx="118080" cy="21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74487" y="2397896"/>
                  <a:ext cx="153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14:cNvPr>
                <p14:cNvContentPartPr/>
                <p14:nvPr/>
              </p14:nvContentPartPr>
              <p14:xfrm>
                <a:off x="9905967" y="2109176"/>
                <a:ext cx="241920" cy="328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88327" y="2091536"/>
                  <a:ext cx="277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14:cNvPr>
                <p14:cNvContentPartPr/>
                <p14:nvPr/>
              </p14:nvContentPartPr>
              <p14:xfrm>
                <a:off x="10198287" y="2342096"/>
                <a:ext cx="103680" cy="239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80647" y="2324096"/>
                  <a:ext cx="13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14:cNvPr>
                <p14:cNvContentPartPr/>
                <p14:nvPr/>
              </p14:nvContentPartPr>
              <p14:xfrm>
                <a:off x="10450287" y="2053016"/>
                <a:ext cx="46800" cy="342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32647" y="2035376"/>
                  <a:ext cx="82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14:cNvPr>
                <p14:cNvContentPartPr/>
                <p14:nvPr/>
              </p14:nvContentPartPr>
              <p14:xfrm>
                <a:off x="10610487" y="2132936"/>
                <a:ext cx="51120" cy="23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92847" y="2115296"/>
                  <a:ext cx="8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14:cNvPr>
                <p14:cNvContentPartPr/>
                <p14:nvPr/>
              </p14:nvContentPartPr>
              <p14:xfrm>
                <a:off x="10566567" y="2199896"/>
                <a:ext cx="186480" cy="6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48567" y="2181896"/>
                  <a:ext cx="222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14:cNvPr>
                <p14:cNvContentPartPr/>
                <p14:nvPr/>
              </p14:nvContentPartPr>
              <p14:xfrm>
                <a:off x="10887687" y="2091896"/>
                <a:ext cx="39240" cy="24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70047" y="2074256"/>
                  <a:ext cx="74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14:cNvPr>
                <p14:cNvContentPartPr/>
                <p14:nvPr/>
              </p14:nvContentPartPr>
              <p14:xfrm>
                <a:off x="11007927" y="1927016"/>
                <a:ext cx="169200" cy="50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89927" y="1909016"/>
                  <a:ext cx="204840" cy="54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6EE61ABB-9D3E-4CA7-A928-12ED84A59738}"/>
                  </a:ext>
                </a:extLst>
              </p14:cNvPr>
              <p14:cNvContentPartPr/>
              <p14:nvPr/>
            </p14:nvContentPartPr>
            <p14:xfrm>
              <a:off x="5067207" y="3234896"/>
              <a:ext cx="2885040" cy="3411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6EE61ABB-9D3E-4CA7-A928-12ED84A5973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04207" y="3171896"/>
                <a:ext cx="3010680" cy="35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A65D4CA-D14A-41D7-BAFE-4242A226094B}"/>
                  </a:ext>
                </a:extLst>
              </p14:cNvPr>
              <p14:cNvContentPartPr/>
              <p14:nvPr/>
            </p14:nvContentPartPr>
            <p14:xfrm>
              <a:off x="5137767" y="5968376"/>
              <a:ext cx="1316520" cy="4395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A65D4CA-D14A-41D7-BAFE-4242A226094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74767" y="5905376"/>
                <a:ext cx="144216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0F4503D-C478-461C-8ACE-E3946352B740}"/>
                  </a:ext>
                </a:extLst>
              </p14:cNvPr>
              <p14:cNvContentPartPr/>
              <p14:nvPr/>
            </p14:nvContentPartPr>
            <p14:xfrm>
              <a:off x="1370007" y="6087896"/>
              <a:ext cx="164520" cy="2782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0F4503D-C478-461C-8ACE-E3946352B74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307367" y="6024896"/>
                <a:ext cx="290160" cy="40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2169CE0-E3FB-4FFE-AD7C-49A504D8B774}"/>
              </a:ext>
            </a:extLst>
          </p:cNvPr>
          <p:cNvGrpSpPr/>
          <p:nvPr/>
        </p:nvGrpSpPr>
        <p:grpSpPr>
          <a:xfrm>
            <a:off x="692487" y="5876936"/>
            <a:ext cx="774360" cy="637560"/>
            <a:chOff x="692487" y="5876936"/>
            <a:chExt cx="774360" cy="63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2C32CA2-7257-4D84-ACF2-D3F9C6C20022}"/>
                    </a:ext>
                  </a:extLst>
                </p14:cNvPr>
                <p14:cNvContentPartPr/>
                <p14:nvPr/>
              </p14:nvContentPartPr>
              <p14:xfrm>
                <a:off x="1257327" y="6280856"/>
                <a:ext cx="203760" cy="177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2C32CA2-7257-4D84-ACF2-D3F9C6C2002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239687" y="6263216"/>
                  <a:ext cx="239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4033B3E-D4B5-4031-A31D-99B417AF2D41}"/>
                    </a:ext>
                  </a:extLst>
                </p14:cNvPr>
                <p14:cNvContentPartPr/>
                <p14:nvPr/>
              </p14:nvContentPartPr>
              <p14:xfrm>
                <a:off x="692487" y="6149096"/>
                <a:ext cx="186120" cy="365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4033B3E-D4B5-4031-A31D-99B417AF2D4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4847" y="6131456"/>
                  <a:ext cx="2217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7E44A29-2941-46A3-86E5-1032AA4C559D}"/>
                    </a:ext>
                  </a:extLst>
                </p14:cNvPr>
                <p14:cNvContentPartPr/>
                <p14:nvPr/>
              </p14:nvContentPartPr>
              <p14:xfrm>
                <a:off x="866727" y="5876936"/>
                <a:ext cx="272880" cy="279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7E44A29-2941-46A3-86E5-1032AA4C559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49087" y="5858936"/>
                  <a:ext cx="3085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14:cNvPr>
                <p14:cNvContentPartPr/>
                <p14:nvPr/>
              </p14:nvContentPartPr>
              <p14:xfrm>
                <a:off x="1443447" y="6244856"/>
                <a:ext cx="2340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25447" y="6227216"/>
                  <a:ext cx="59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8DF2AAC-FCBD-4729-B6E4-7060E4E52567}"/>
                    </a:ext>
                  </a:extLst>
                </p14:cNvPr>
                <p14:cNvContentPartPr/>
                <p14:nvPr/>
              </p14:nvContentPartPr>
              <p14:xfrm>
                <a:off x="1240047" y="6211736"/>
                <a:ext cx="212760" cy="278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8DF2AAC-FCBD-4729-B6E4-7060E4E5256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222407" y="6194096"/>
                  <a:ext cx="248400" cy="31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14:cNvPr>
              <p14:cNvContentPartPr/>
              <p14:nvPr/>
            </p14:nvContentPartPr>
            <p14:xfrm>
              <a:off x="7769007" y="4206896"/>
              <a:ext cx="125640" cy="2649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706007" y="4143896"/>
                <a:ext cx="25128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E3483AE-1CAB-4EE8-8E6C-7AE569624AF0}"/>
              </a:ext>
            </a:extLst>
          </p:cNvPr>
          <p:cNvGrpSpPr/>
          <p:nvPr/>
        </p:nvGrpSpPr>
        <p:grpSpPr>
          <a:xfrm>
            <a:off x="6283287" y="3392216"/>
            <a:ext cx="558720" cy="1225800"/>
            <a:chOff x="6283287" y="3392216"/>
            <a:chExt cx="558720" cy="12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120FF71-406A-4577-9394-FFE02AC0EF54}"/>
                    </a:ext>
                  </a:extLst>
                </p14:cNvPr>
                <p14:cNvContentPartPr/>
                <p14:nvPr/>
              </p14:nvContentPartPr>
              <p14:xfrm>
                <a:off x="6283287" y="3392216"/>
                <a:ext cx="361440" cy="453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120FF71-406A-4577-9394-FFE02AC0EF5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220287" y="3329216"/>
                  <a:ext cx="48708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A4432E1-0314-40F5-B4C1-8CC1C377A91F}"/>
                    </a:ext>
                  </a:extLst>
                </p14:cNvPr>
                <p14:cNvContentPartPr/>
                <p14:nvPr/>
              </p14:nvContentPartPr>
              <p14:xfrm>
                <a:off x="6714207" y="4013576"/>
                <a:ext cx="127800" cy="504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A4432E1-0314-40F5-B4C1-8CC1C377A91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651567" y="3950576"/>
                  <a:ext cx="25344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0017B9D-5C80-41EB-BC3A-32071A6CDE86}"/>
                    </a:ext>
                  </a:extLst>
                </p14:cNvPr>
                <p14:cNvContentPartPr/>
                <p14:nvPr/>
              </p14:nvContentPartPr>
              <p14:xfrm>
                <a:off x="6600807" y="4024736"/>
                <a:ext cx="208800" cy="593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0017B9D-5C80-41EB-BC3A-32071A6CDE8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538167" y="3961736"/>
                  <a:ext cx="334440" cy="71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67AE2B0-4000-4857-8F3C-2FE218DB2420}"/>
                  </a:ext>
                </a:extLst>
              </p14:cNvPr>
              <p14:cNvContentPartPr/>
              <p14:nvPr/>
            </p14:nvContentPartPr>
            <p14:xfrm>
              <a:off x="2275407" y="2454056"/>
              <a:ext cx="2059560" cy="7668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67AE2B0-4000-4857-8F3C-2FE218DB242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57407" y="2436416"/>
                <a:ext cx="2095200" cy="8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DF1D519-F757-4984-975C-F7F8A3E23AEC}"/>
                  </a:ext>
                </a:extLst>
              </p14:cNvPr>
              <p14:cNvContentPartPr/>
              <p14:nvPr/>
            </p14:nvContentPartPr>
            <p14:xfrm>
              <a:off x="672327" y="6109136"/>
              <a:ext cx="205920" cy="4237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DF1D519-F757-4984-975C-F7F8A3E23AE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54327" y="6091136"/>
                <a:ext cx="24156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0A226167-5E10-46B3-9A10-F8E9E6D61B93}"/>
                  </a:ext>
                </a:extLst>
              </p14:cNvPr>
              <p14:cNvContentPartPr/>
              <p14:nvPr/>
            </p14:nvContentPartPr>
            <p14:xfrm>
              <a:off x="5240367" y="5585336"/>
              <a:ext cx="183600" cy="3466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0A226167-5E10-46B3-9A10-F8E9E6D61B9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222727" y="5567336"/>
                <a:ext cx="21924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61ABE27-648A-4E63-AFA4-13DF14785CC2}"/>
                  </a:ext>
                </a:extLst>
              </p14:cNvPr>
              <p14:cNvContentPartPr/>
              <p14:nvPr/>
            </p14:nvContentPartPr>
            <p14:xfrm>
              <a:off x="92880" y="1897920"/>
              <a:ext cx="11798280" cy="5009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61ABE27-648A-4E63-AFA4-13DF14785CC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3520" y="1888560"/>
                <a:ext cx="11817000" cy="502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558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71752-AF71-4A6E-9021-27880E87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958228"/>
            <a:ext cx="8915400" cy="10832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831EBA-2375-40B2-9ACF-632318704C38}"/>
              </a:ext>
            </a:extLst>
          </p:cNvPr>
          <p:cNvSpPr/>
          <p:nvPr/>
        </p:nvSpPr>
        <p:spPr>
          <a:xfrm>
            <a:off x="4965799" y="479239"/>
            <a:ext cx="5808420" cy="36240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755" dirty="0">
                <a:hlinkClick r:id="rId3"/>
              </a:rPr>
              <a:t>https://marc-culler.info/static/home/papers/CyclicSurgery.pdf</a:t>
            </a:r>
            <a:r>
              <a:rPr lang="en-US" sz="1755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D9895-AC3C-4B7E-8D9E-028C274DAE71}"/>
              </a:ext>
            </a:extLst>
          </p:cNvPr>
          <p:cNvSpPr/>
          <p:nvPr/>
        </p:nvSpPr>
        <p:spPr>
          <a:xfrm>
            <a:off x="294827" y="78478"/>
            <a:ext cx="11753735" cy="810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40" dirty="0"/>
              <a:t>M. Culler, C. Gordon, J. </a:t>
            </a:r>
            <a:r>
              <a:rPr lang="en-US" sz="2340" dirty="0" err="1"/>
              <a:t>Luecke</a:t>
            </a:r>
            <a:r>
              <a:rPr lang="en-US" sz="2340" dirty="0"/>
              <a:t>, P. </a:t>
            </a:r>
            <a:r>
              <a:rPr lang="en-US" sz="2340" dirty="0" err="1"/>
              <a:t>Shalen</a:t>
            </a:r>
            <a:r>
              <a:rPr lang="en-US" sz="2340" dirty="0"/>
              <a:t> (1987). </a:t>
            </a:r>
            <a:r>
              <a:rPr lang="en-US" sz="2340" dirty="0" err="1"/>
              <a:t>Dehn</a:t>
            </a:r>
            <a:r>
              <a:rPr lang="en-US" sz="2340" dirty="0"/>
              <a:t> surgery on knots. The Annals of Mathematics 125 (2): 237-300.</a:t>
            </a:r>
          </a:p>
        </p:txBody>
      </p:sp>
      <p:pic>
        <p:nvPicPr>
          <p:cNvPr id="5" name="Picture 4" descr="tanrat1700PC.eps">
            <a:extLst>
              <a:ext uri="{FF2B5EF4-FFF2-40B4-BE49-F238E27FC236}">
                <a16:creationId xmlns:a16="http://schemas.microsoft.com/office/drawing/2014/main" id="{A88A1316-2CE9-43C5-992D-1CE0F4638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946" b="82716"/>
          <a:stretch/>
        </p:blipFill>
        <p:spPr>
          <a:xfrm>
            <a:off x="2105025" y="6483822"/>
            <a:ext cx="4130316" cy="1083233"/>
          </a:xfrm>
          <a:prstGeom prst="rect">
            <a:avLst/>
          </a:prstGeom>
        </p:spPr>
      </p:pic>
      <p:pic>
        <p:nvPicPr>
          <p:cNvPr id="6" name="Picture 5" descr="tanrat1700PC.eps">
            <a:extLst>
              <a:ext uri="{FF2B5EF4-FFF2-40B4-BE49-F238E27FC236}">
                <a16:creationId xmlns:a16="http://schemas.microsoft.com/office/drawing/2014/main" id="{8678CD6B-3EEE-42B9-BA37-B2BC55354C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441" t="17283" b="63199"/>
          <a:stretch/>
        </p:blipFill>
        <p:spPr>
          <a:xfrm>
            <a:off x="5943600" y="6374797"/>
            <a:ext cx="4563704" cy="1223214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F32149E-F3CA-4FC7-B9CD-317758E5EF83}"/>
              </a:ext>
            </a:extLst>
          </p:cNvPr>
          <p:cNvSpPr/>
          <p:nvPr/>
        </p:nvSpPr>
        <p:spPr>
          <a:xfrm>
            <a:off x="1417739" y="2041461"/>
            <a:ext cx="10125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CMMI10"/>
              </a:rPr>
              <a:t> f</a:t>
            </a:r>
            <a:r>
              <a:rPr lang="en-US" sz="2400" i="1" dirty="0">
                <a:latin typeface="CMR10"/>
              </a:rPr>
              <a:t>(</a:t>
            </a:r>
            <a:r>
              <a:rPr lang="en-US" sz="2400" i="1" dirty="0">
                <a:latin typeface="CMMI10"/>
              </a:rPr>
              <a:t>m</a:t>
            </a:r>
            <a:r>
              <a:rPr lang="en-US" sz="2400" i="1" dirty="0">
                <a:latin typeface="CMSY7"/>
              </a:rPr>
              <a:t>’</a:t>
            </a:r>
            <a:r>
              <a:rPr lang="en-US" sz="2400" i="1" dirty="0">
                <a:latin typeface="CMR10"/>
              </a:rPr>
              <a:t>) </a:t>
            </a:r>
            <a:r>
              <a:rPr lang="en-US" sz="2400" dirty="0">
                <a:latin typeface="CMR10"/>
              </a:rPr>
              <a:t>= curve of slope </a:t>
            </a:r>
            <a:r>
              <a:rPr lang="en-US" sz="2400" i="1" dirty="0">
                <a:latin typeface="CMMI10"/>
              </a:rPr>
              <a:t>r ~  pl </a:t>
            </a:r>
            <a:r>
              <a:rPr lang="en-US" sz="2400" i="1" dirty="0">
                <a:latin typeface="CMR10"/>
              </a:rPr>
              <a:t>+ </a:t>
            </a:r>
            <a:r>
              <a:rPr lang="en-US" sz="2400" i="1" dirty="0" err="1">
                <a:latin typeface="CMMI10"/>
              </a:rPr>
              <a:t>qm</a:t>
            </a:r>
            <a:r>
              <a:rPr lang="en-US" sz="2400" dirty="0">
                <a:latin typeface="CMMI10"/>
              </a:rPr>
              <a:t>; </a:t>
            </a:r>
            <a:r>
              <a:rPr lang="en-US" sz="2400" i="1" dirty="0">
                <a:latin typeface="CMMI10"/>
              </a:rPr>
              <a:t>r </a:t>
            </a:r>
            <a:r>
              <a:rPr lang="en-US" sz="2400" i="1" dirty="0">
                <a:latin typeface="CMR10"/>
              </a:rPr>
              <a:t>= </a:t>
            </a:r>
            <a:r>
              <a:rPr lang="en-US" sz="2400" i="1" dirty="0">
                <a:latin typeface="CMMI7"/>
              </a:rPr>
              <a:t>q/p </a:t>
            </a:r>
            <a:r>
              <a:rPr lang="en-US" sz="2400" dirty="0">
                <a:latin typeface="CMR10"/>
              </a:rPr>
              <a:t>, </a:t>
            </a:r>
          </a:p>
          <a:p>
            <a:r>
              <a:rPr lang="en-US" sz="2400" dirty="0">
                <a:latin typeface="CMR10"/>
              </a:rPr>
              <a:t>in terms of a bases: </a:t>
            </a:r>
            <a:r>
              <a:rPr lang="en-US" sz="2400" i="1" dirty="0">
                <a:latin typeface="CMMI10"/>
              </a:rPr>
              <a:t>l</a:t>
            </a:r>
            <a:r>
              <a:rPr lang="en-US" sz="2400" dirty="0">
                <a:latin typeface="CMMI10"/>
              </a:rPr>
              <a:t> </a:t>
            </a:r>
            <a:r>
              <a:rPr lang="en-US" sz="2400" dirty="0">
                <a:latin typeface="CMR10"/>
              </a:rPr>
              <a:t>= longitude and </a:t>
            </a:r>
            <a:r>
              <a:rPr lang="en-US" sz="2400" i="1" dirty="0">
                <a:latin typeface="CMMI10"/>
              </a:rPr>
              <a:t>m</a:t>
            </a:r>
            <a:r>
              <a:rPr lang="en-US" sz="2400" dirty="0">
                <a:latin typeface="CMMI10"/>
              </a:rPr>
              <a:t> </a:t>
            </a:r>
            <a:r>
              <a:rPr lang="en-US" sz="2400" dirty="0">
                <a:latin typeface="CMR10"/>
              </a:rPr>
              <a:t>= meridian of </a:t>
            </a:r>
            <a:r>
              <a:rPr lang="en-US" sz="2400" dirty="0">
                <a:latin typeface="CMMI10"/>
              </a:rPr>
              <a:t>boundary of </a:t>
            </a:r>
            <a:r>
              <a:rPr lang="en-US" sz="2400" i="1" dirty="0">
                <a:latin typeface="CMMI10"/>
              </a:rPr>
              <a:t>N</a:t>
            </a:r>
            <a:r>
              <a:rPr lang="en-US" sz="2400" i="1" dirty="0">
                <a:latin typeface="CMR10"/>
              </a:rPr>
              <a:t>(</a:t>
            </a:r>
            <a:r>
              <a:rPr lang="en-US" sz="2400" i="1" dirty="0">
                <a:latin typeface="CMMI10"/>
              </a:rPr>
              <a:t>K</a:t>
            </a:r>
            <a:r>
              <a:rPr lang="en-US" sz="2400" i="1" dirty="0">
                <a:latin typeface="CMR10"/>
              </a:rPr>
              <a:t>)</a:t>
            </a:r>
            <a:endParaRPr lang="en-US" sz="2400" i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E265378-47CD-4337-AA15-1466057C160E}"/>
                  </a:ext>
                </a:extLst>
              </p14:cNvPr>
              <p14:cNvContentPartPr/>
              <p14:nvPr/>
            </p14:nvContentPartPr>
            <p14:xfrm>
              <a:off x="60840" y="915840"/>
              <a:ext cx="11595600" cy="6482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E265378-47CD-4337-AA15-1466057C16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480" y="906480"/>
                <a:ext cx="11614320" cy="650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9191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71752-AF71-4A6E-9021-27880E87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067285"/>
            <a:ext cx="8915400" cy="10832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831EBA-2375-40B2-9ACF-632318704C38}"/>
              </a:ext>
            </a:extLst>
          </p:cNvPr>
          <p:cNvSpPr/>
          <p:nvPr/>
        </p:nvSpPr>
        <p:spPr>
          <a:xfrm>
            <a:off x="4965799" y="588296"/>
            <a:ext cx="5808420" cy="36240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755" dirty="0">
                <a:hlinkClick r:id="rId3"/>
              </a:rPr>
              <a:t>https://marc-culler.info/static/home/papers/CyclicSurgery.pdf</a:t>
            </a:r>
            <a:r>
              <a:rPr lang="en-US" sz="1755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D9895-AC3C-4B7E-8D9E-028C274DAE71}"/>
              </a:ext>
            </a:extLst>
          </p:cNvPr>
          <p:cNvSpPr/>
          <p:nvPr/>
        </p:nvSpPr>
        <p:spPr>
          <a:xfrm>
            <a:off x="294827" y="187535"/>
            <a:ext cx="11753735" cy="810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40" dirty="0"/>
              <a:t>M. Culler, C. Gordon, J. </a:t>
            </a:r>
            <a:r>
              <a:rPr lang="en-US" sz="2340" dirty="0" err="1"/>
              <a:t>Luecke</a:t>
            </a:r>
            <a:r>
              <a:rPr lang="en-US" sz="2340" dirty="0"/>
              <a:t>, P. </a:t>
            </a:r>
            <a:r>
              <a:rPr lang="en-US" sz="2340" dirty="0" err="1"/>
              <a:t>Shalen</a:t>
            </a:r>
            <a:r>
              <a:rPr lang="en-US" sz="2340" dirty="0"/>
              <a:t> (1987). </a:t>
            </a:r>
            <a:r>
              <a:rPr lang="en-US" sz="2340" dirty="0" err="1"/>
              <a:t>Dehn</a:t>
            </a:r>
            <a:r>
              <a:rPr lang="en-US" sz="2340" dirty="0"/>
              <a:t> surgery on knots. The Annals of Mathematics 125 (2): 237-300.</a:t>
            </a:r>
          </a:p>
        </p:txBody>
      </p:sp>
      <p:pic>
        <p:nvPicPr>
          <p:cNvPr id="5" name="Picture 4" descr="tanrat1700PC.eps">
            <a:extLst>
              <a:ext uri="{FF2B5EF4-FFF2-40B4-BE49-F238E27FC236}">
                <a16:creationId xmlns:a16="http://schemas.microsoft.com/office/drawing/2014/main" id="{A88A1316-2CE9-43C5-992D-1CE0F4638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946" b="82716"/>
          <a:stretch/>
        </p:blipFill>
        <p:spPr>
          <a:xfrm>
            <a:off x="2105025" y="6483822"/>
            <a:ext cx="4130316" cy="1083233"/>
          </a:xfrm>
          <a:prstGeom prst="rect">
            <a:avLst/>
          </a:prstGeom>
        </p:spPr>
      </p:pic>
      <p:pic>
        <p:nvPicPr>
          <p:cNvPr id="6" name="Picture 5" descr="tanrat1700PC.eps">
            <a:extLst>
              <a:ext uri="{FF2B5EF4-FFF2-40B4-BE49-F238E27FC236}">
                <a16:creationId xmlns:a16="http://schemas.microsoft.com/office/drawing/2014/main" id="{8678CD6B-3EEE-42B9-BA37-B2BC55354C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441" t="17283" b="63199"/>
          <a:stretch/>
        </p:blipFill>
        <p:spPr>
          <a:xfrm>
            <a:off x="5943600" y="6374797"/>
            <a:ext cx="4563704" cy="122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1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F15D43-A843-4181-B68A-122B42E4D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1" y="153274"/>
            <a:ext cx="3781425" cy="419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A71ACD-8A14-4B1E-9EAF-5C9414B9E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1" y="488833"/>
            <a:ext cx="2066925" cy="41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6B59DD-2FED-491A-8650-367B162BC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98" y="1243492"/>
            <a:ext cx="3624263" cy="6160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AC09CA-20C6-4381-9FA7-FF483F7C2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860" y="0"/>
            <a:ext cx="6612340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A8F472-E907-48A0-9B4A-D5D6FEF126C2}"/>
                  </a:ext>
                </a:extLst>
              </p14:cNvPr>
              <p14:cNvContentPartPr/>
              <p14:nvPr/>
            </p14:nvContentPartPr>
            <p14:xfrm>
              <a:off x="0" y="86400"/>
              <a:ext cx="10342080" cy="7026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A8F472-E907-48A0-9B4A-D5D6FEF126C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360" y="77040"/>
                <a:ext cx="10360800" cy="704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2269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9838"/>
            <a:ext cx="11887200" cy="1006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CD3CC2-9D79-4D98-94ED-9C356D347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1709"/>
            <a:ext cx="11887200" cy="4697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6492FE-19F5-4F44-B7DF-51657C842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146917" y="526729"/>
            <a:ext cx="2858810" cy="21781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FC7702-AF95-4EE3-85AC-B534C517CCD2}"/>
                  </a:ext>
                </a:extLst>
              </p14:cNvPr>
              <p14:cNvContentPartPr/>
              <p14:nvPr/>
            </p14:nvContentPartPr>
            <p14:xfrm>
              <a:off x="1053000" y="1116360"/>
              <a:ext cx="10145520" cy="4932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FC7702-AF95-4EE3-85AC-B534C517CC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3640" y="1107000"/>
                <a:ext cx="10164240" cy="495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0423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A9E425-DC64-43E2-AFB0-030A37BBF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7551" y="5369777"/>
            <a:ext cx="3009813" cy="2293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3EA88D-BFED-4294-851B-4F7579416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83804" y="5369777"/>
            <a:ext cx="3009813" cy="22931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D00BEA-EAEE-46BE-BB1E-6FBEFFBE4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927140" y="5369778"/>
            <a:ext cx="3009813" cy="2293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9B3E72-EFE5-4378-860F-18C481CF4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814351" y="5369777"/>
            <a:ext cx="3009813" cy="2293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75647B-762A-43F1-A42C-1ECF4F59A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61" y="118974"/>
            <a:ext cx="2441938" cy="11225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5F19A9-FDB5-4C53-9FA7-10DC70696611}"/>
                  </a:ext>
                </a:extLst>
              </p14:cNvPr>
              <p14:cNvContentPartPr/>
              <p14:nvPr/>
            </p14:nvContentPartPr>
            <p14:xfrm>
              <a:off x="405000" y="-12960"/>
              <a:ext cx="11486160" cy="7009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5F19A9-FDB5-4C53-9FA7-10DC706966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640" y="-22320"/>
                <a:ext cx="11504880" cy="702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4369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71752-AF71-4A6E-9021-27880E87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067285"/>
            <a:ext cx="8915400" cy="10832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831EBA-2375-40B2-9ACF-632318704C38}"/>
              </a:ext>
            </a:extLst>
          </p:cNvPr>
          <p:cNvSpPr/>
          <p:nvPr/>
        </p:nvSpPr>
        <p:spPr>
          <a:xfrm>
            <a:off x="4965799" y="588296"/>
            <a:ext cx="5808420" cy="36240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755" dirty="0">
                <a:hlinkClick r:id="rId3"/>
              </a:rPr>
              <a:t>https://marc-culler.info/static/home/papers/CyclicSurgery.pdf</a:t>
            </a:r>
            <a:r>
              <a:rPr lang="en-US" sz="1755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D9895-AC3C-4B7E-8D9E-028C274DAE71}"/>
              </a:ext>
            </a:extLst>
          </p:cNvPr>
          <p:cNvSpPr/>
          <p:nvPr/>
        </p:nvSpPr>
        <p:spPr>
          <a:xfrm>
            <a:off x="294827" y="187535"/>
            <a:ext cx="11753735" cy="810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40" dirty="0"/>
              <a:t>M. Culler, C. Gordon, J. </a:t>
            </a:r>
            <a:r>
              <a:rPr lang="en-US" sz="2340" dirty="0" err="1"/>
              <a:t>Luecke</a:t>
            </a:r>
            <a:r>
              <a:rPr lang="en-US" sz="2340" dirty="0"/>
              <a:t>, P. </a:t>
            </a:r>
            <a:r>
              <a:rPr lang="en-US" sz="2340" dirty="0" err="1"/>
              <a:t>Shalen</a:t>
            </a:r>
            <a:r>
              <a:rPr lang="en-US" sz="2340" dirty="0"/>
              <a:t> (1987). </a:t>
            </a:r>
            <a:r>
              <a:rPr lang="en-US" sz="2340" dirty="0" err="1"/>
              <a:t>Dehn</a:t>
            </a:r>
            <a:r>
              <a:rPr lang="en-US" sz="2340" dirty="0"/>
              <a:t> surgery on knots. The Annals of Mathematics 125 (2): 237-300.</a:t>
            </a:r>
          </a:p>
        </p:txBody>
      </p:sp>
      <p:pic>
        <p:nvPicPr>
          <p:cNvPr id="5" name="Picture 4" descr="tanrat1700PC.eps">
            <a:extLst>
              <a:ext uri="{FF2B5EF4-FFF2-40B4-BE49-F238E27FC236}">
                <a16:creationId xmlns:a16="http://schemas.microsoft.com/office/drawing/2014/main" id="{A88A1316-2CE9-43C5-992D-1CE0F4638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946" b="82716"/>
          <a:stretch/>
        </p:blipFill>
        <p:spPr>
          <a:xfrm>
            <a:off x="2105025" y="6483822"/>
            <a:ext cx="4130316" cy="1083233"/>
          </a:xfrm>
          <a:prstGeom prst="rect">
            <a:avLst/>
          </a:prstGeom>
        </p:spPr>
      </p:pic>
      <p:pic>
        <p:nvPicPr>
          <p:cNvPr id="6" name="Picture 5" descr="tanrat1700PC.eps">
            <a:extLst>
              <a:ext uri="{FF2B5EF4-FFF2-40B4-BE49-F238E27FC236}">
                <a16:creationId xmlns:a16="http://schemas.microsoft.com/office/drawing/2014/main" id="{8678CD6B-3EEE-42B9-BA37-B2BC55354C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441" t="17283" b="63199"/>
          <a:stretch/>
        </p:blipFill>
        <p:spPr>
          <a:xfrm>
            <a:off x="5943600" y="6374797"/>
            <a:ext cx="4563704" cy="1223214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F32149E-F3CA-4FC7-B9CD-317758E5EF83}"/>
              </a:ext>
            </a:extLst>
          </p:cNvPr>
          <p:cNvSpPr/>
          <p:nvPr/>
        </p:nvSpPr>
        <p:spPr>
          <a:xfrm>
            <a:off x="1417739" y="2150518"/>
            <a:ext cx="10125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CMMI10"/>
              </a:rPr>
              <a:t> f</a:t>
            </a:r>
            <a:r>
              <a:rPr lang="en-US" sz="2400" i="1" dirty="0">
                <a:latin typeface="CMR10"/>
              </a:rPr>
              <a:t>(</a:t>
            </a:r>
            <a:r>
              <a:rPr lang="en-US" sz="2400" i="1" dirty="0">
                <a:latin typeface="CMMI10"/>
              </a:rPr>
              <a:t>m</a:t>
            </a:r>
            <a:r>
              <a:rPr lang="en-US" sz="2400" i="1" dirty="0">
                <a:latin typeface="CMSY7"/>
              </a:rPr>
              <a:t>’</a:t>
            </a:r>
            <a:r>
              <a:rPr lang="en-US" sz="2400" i="1" dirty="0">
                <a:latin typeface="CMR10"/>
              </a:rPr>
              <a:t>) </a:t>
            </a:r>
            <a:r>
              <a:rPr lang="en-US" sz="2400" dirty="0">
                <a:latin typeface="CMR10"/>
              </a:rPr>
              <a:t>= curve of slope </a:t>
            </a:r>
            <a:r>
              <a:rPr lang="en-US" sz="2400" i="1" dirty="0">
                <a:latin typeface="CMMI10"/>
              </a:rPr>
              <a:t>r ~  pl </a:t>
            </a:r>
            <a:r>
              <a:rPr lang="en-US" sz="2400" i="1" dirty="0">
                <a:latin typeface="CMR10"/>
              </a:rPr>
              <a:t>+ </a:t>
            </a:r>
            <a:r>
              <a:rPr lang="en-US" sz="2400" i="1" dirty="0" err="1">
                <a:latin typeface="CMMI10"/>
              </a:rPr>
              <a:t>qm</a:t>
            </a:r>
            <a:r>
              <a:rPr lang="en-US" sz="2400" dirty="0">
                <a:latin typeface="CMMI10"/>
              </a:rPr>
              <a:t>; </a:t>
            </a:r>
            <a:r>
              <a:rPr lang="en-US" sz="2400" i="1" dirty="0">
                <a:latin typeface="CMMI10"/>
              </a:rPr>
              <a:t>r </a:t>
            </a:r>
            <a:r>
              <a:rPr lang="en-US" sz="2400" i="1" dirty="0">
                <a:latin typeface="CMR10"/>
              </a:rPr>
              <a:t>= </a:t>
            </a:r>
            <a:r>
              <a:rPr lang="en-US" sz="2400" i="1" dirty="0">
                <a:latin typeface="CMMI7"/>
              </a:rPr>
              <a:t>q/p </a:t>
            </a:r>
            <a:r>
              <a:rPr lang="en-US" sz="2400" dirty="0">
                <a:latin typeface="CMR10"/>
              </a:rPr>
              <a:t>, </a:t>
            </a:r>
          </a:p>
          <a:p>
            <a:r>
              <a:rPr lang="en-US" sz="2400" dirty="0">
                <a:latin typeface="CMR10"/>
              </a:rPr>
              <a:t>in terms of a bases: </a:t>
            </a:r>
            <a:r>
              <a:rPr lang="en-US" sz="2400" i="1" dirty="0">
                <a:latin typeface="CMMI10"/>
              </a:rPr>
              <a:t>l</a:t>
            </a:r>
            <a:r>
              <a:rPr lang="en-US" sz="2400" dirty="0">
                <a:latin typeface="CMMI10"/>
              </a:rPr>
              <a:t> </a:t>
            </a:r>
            <a:r>
              <a:rPr lang="en-US" sz="2400" dirty="0">
                <a:latin typeface="CMR10"/>
              </a:rPr>
              <a:t>= longitude and </a:t>
            </a:r>
            <a:r>
              <a:rPr lang="en-US" sz="2400" i="1" dirty="0">
                <a:latin typeface="CMMI10"/>
              </a:rPr>
              <a:t>m</a:t>
            </a:r>
            <a:r>
              <a:rPr lang="en-US" sz="2400" dirty="0">
                <a:latin typeface="CMMI10"/>
              </a:rPr>
              <a:t> </a:t>
            </a:r>
            <a:r>
              <a:rPr lang="en-US" sz="2400" dirty="0">
                <a:latin typeface="CMR10"/>
              </a:rPr>
              <a:t>= meridian of </a:t>
            </a:r>
            <a:r>
              <a:rPr lang="en-US" sz="2400" dirty="0">
                <a:latin typeface="CMMI10"/>
              </a:rPr>
              <a:t>boundary of </a:t>
            </a:r>
            <a:r>
              <a:rPr lang="en-US" sz="2400" i="1" dirty="0">
                <a:latin typeface="CMMI10"/>
              </a:rPr>
              <a:t>N</a:t>
            </a:r>
            <a:r>
              <a:rPr lang="en-US" sz="2400" i="1" dirty="0">
                <a:latin typeface="CMR10"/>
              </a:rPr>
              <a:t>(</a:t>
            </a:r>
            <a:r>
              <a:rPr lang="en-US" sz="2400" i="1" dirty="0">
                <a:latin typeface="CMMI10"/>
              </a:rPr>
              <a:t>K</a:t>
            </a:r>
            <a:r>
              <a:rPr lang="en-US" sz="2400" i="1" dirty="0">
                <a:latin typeface="CMR10"/>
              </a:rPr>
              <a:t>)</a:t>
            </a:r>
            <a:endParaRPr lang="en-US" sz="2400" i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380A5E1-7929-4B0B-81DA-C12A467F8E82}"/>
                  </a:ext>
                </a:extLst>
              </p14:cNvPr>
              <p14:cNvContentPartPr/>
              <p14:nvPr/>
            </p14:nvContentPartPr>
            <p14:xfrm>
              <a:off x="693360" y="1257120"/>
              <a:ext cx="10758960" cy="6428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380A5E1-7929-4B0B-81DA-C12A467F8E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4000" y="1247760"/>
                <a:ext cx="10777680" cy="64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9959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F15D43-A843-4181-B68A-122B42E4D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1" y="153274"/>
            <a:ext cx="3781425" cy="419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A71ACD-8A14-4B1E-9EAF-5C9414B9E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1" y="488833"/>
            <a:ext cx="2066925" cy="41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6B59DD-2FED-491A-8650-367B162BC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98" y="1243492"/>
            <a:ext cx="3624263" cy="6160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AC09CA-20C6-4381-9FA7-FF483F7C2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860" y="0"/>
            <a:ext cx="661234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29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71752-AF71-4A6E-9021-27880E87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067285"/>
            <a:ext cx="8915400" cy="10832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831EBA-2375-40B2-9ACF-632318704C38}"/>
              </a:ext>
            </a:extLst>
          </p:cNvPr>
          <p:cNvSpPr/>
          <p:nvPr/>
        </p:nvSpPr>
        <p:spPr>
          <a:xfrm>
            <a:off x="4965799" y="588296"/>
            <a:ext cx="5808420" cy="36240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755" dirty="0">
                <a:hlinkClick r:id="rId3"/>
              </a:rPr>
              <a:t>https://marc-culler.info/static/home/papers/CyclicSurgery.pdf</a:t>
            </a:r>
            <a:r>
              <a:rPr lang="en-US" sz="1755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D9895-AC3C-4B7E-8D9E-028C274DAE71}"/>
              </a:ext>
            </a:extLst>
          </p:cNvPr>
          <p:cNvSpPr/>
          <p:nvPr/>
        </p:nvSpPr>
        <p:spPr>
          <a:xfrm>
            <a:off x="294827" y="187535"/>
            <a:ext cx="11753735" cy="810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40" dirty="0"/>
              <a:t>M. Culler, C. Gordon, J. </a:t>
            </a:r>
            <a:r>
              <a:rPr lang="en-US" sz="2340" dirty="0" err="1"/>
              <a:t>Luecke</a:t>
            </a:r>
            <a:r>
              <a:rPr lang="en-US" sz="2340" dirty="0"/>
              <a:t>, P. </a:t>
            </a:r>
            <a:r>
              <a:rPr lang="en-US" sz="2340" dirty="0" err="1"/>
              <a:t>Shalen</a:t>
            </a:r>
            <a:r>
              <a:rPr lang="en-US" sz="2340" dirty="0"/>
              <a:t> (1987). </a:t>
            </a:r>
            <a:r>
              <a:rPr lang="en-US" sz="2340" dirty="0" err="1"/>
              <a:t>Dehn</a:t>
            </a:r>
            <a:r>
              <a:rPr lang="en-US" sz="2340" dirty="0"/>
              <a:t> surgery on knots. The Annals of Mathematics 125 (2): 237-300.</a:t>
            </a:r>
          </a:p>
        </p:txBody>
      </p:sp>
      <p:pic>
        <p:nvPicPr>
          <p:cNvPr id="5" name="Picture 4" descr="tanrat1700PC.eps">
            <a:extLst>
              <a:ext uri="{FF2B5EF4-FFF2-40B4-BE49-F238E27FC236}">
                <a16:creationId xmlns:a16="http://schemas.microsoft.com/office/drawing/2014/main" id="{A88A1316-2CE9-43C5-992D-1CE0F4638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946" b="82716"/>
          <a:stretch/>
        </p:blipFill>
        <p:spPr>
          <a:xfrm>
            <a:off x="2105025" y="6483822"/>
            <a:ext cx="4130316" cy="1083233"/>
          </a:xfrm>
          <a:prstGeom prst="rect">
            <a:avLst/>
          </a:prstGeom>
        </p:spPr>
      </p:pic>
      <p:pic>
        <p:nvPicPr>
          <p:cNvPr id="6" name="Picture 5" descr="tanrat1700PC.eps">
            <a:extLst>
              <a:ext uri="{FF2B5EF4-FFF2-40B4-BE49-F238E27FC236}">
                <a16:creationId xmlns:a16="http://schemas.microsoft.com/office/drawing/2014/main" id="{8678CD6B-3EEE-42B9-BA37-B2BC55354C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441" t="17283" b="63199"/>
          <a:stretch/>
        </p:blipFill>
        <p:spPr>
          <a:xfrm>
            <a:off x="5943600" y="6374797"/>
            <a:ext cx="4563704" cy="1223214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F32149E-F3CA-4FC7-B9CD-317758E5EF83}"/>
              </a:ext>
            </a:extLst>
          </p:cNvPr>
          <p:cNvSpPr/>
          <p:nvPr/>
        </p:nvSpPr>
        <p:spPr>
          <a:xfrm>
            <a:off x="1417739" y="2150518"/>
            <a:ext cx="10125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CMMI10"/>
              </a:rPr>
              <a:t> f</a:t>
            </a:r>
            <a:r>
              <a:rPr lang="en-US" sz="2400" i="1" dirty="0">
                <a:latin typeface="CMR10"/>
              </a:rPr>
              <a:t>(</a:t>
            </a:r>
            <a:r>
              <a:rPr lang="en-US" sz="2400" i="1" dirty="0">
                <a:latin typeface="CMMI10"/>
              </a:rPr>
              <a:t>m</a:t>
            </a:r>
            <a:r>
              <a:rPr lang="en-US" sz="2400" i="1" dirty="0">
                <a:latin typeface="CMSY7"/>
              </a:rPr>
              <a:t>’</a:t>
            </a:r>
            <a:r>
              <a:rPr lang="en-US" sz="2400" i="1" dirty="0">
                <a:latin typeface="CMR10"/>
              </a:rPr>
              <a:t>) </a:t>
            </a:r>
            <a:r>
              <a:rPr lang="en-US" sz="2400" dirty="0">
                <a:latin typeface="CMR10"/>
              </a:rPr>
              <a:t>= curve of slope </a:t>
            </a:r>
            <a:r>
              <a:rPr lang="en-US" sz="2400" i="1" dirty="0">
                <a:latin typeface="CMMI10"/>
              </a:rPr>
              <a:t>r ~  pl </a:t>
            </a:r>
            <a:r>
              <a:rPr lang="en-US" sz="2400" i="1" dirty="0">
                <a:latin typeface="CMR10"/>
              </a:rPr>
              <a:t>+ </a:t>
            </a:r>
            <a:r>
              <a:rPr lang="en-US" sz="2400" i="1" dirty="0" err="1">
                <a:latin typeface="CMMI10"/>
              </a:rPr>
              <a:t>qm</a:t>
            </a:r>
            <a:r>
              <a:rPr lang="en-US" sz="2400" dirty="0">
                <a:latin typeface="CMMI10"/>
              </a:rPr>
              <a:t>; </a:t>
            </a:r>
            <a:r>
              <a:rPr lang="en-US" sz="2400" i="1" dirty="0">
                <a:latin typeface="CMMI10"/>
              </a:rPr>
              <a:t>r </a:t>
            </a:r>
            <a:r>
              <a:rPr lang="en-US" sz="2400" i="1" dirty="0">
                <a:latin typeface="CMR10"/>
              </a:rPr>
              <a:t>= </a:t>
            </a:r>
            <a:r>
              <a:rPr lang="en-US" sz="2400" i="1" dirty="0">
                <a:latin typeface="CMMI7"/>
              </a:rPr>
              <a:t>q/p </a:t>
            </a:r>
            <a:r>
              <a:rPr lang="en-US" sz="2400" dirty="0">
                <a:latin typeface="CMR10"/>
              </a:rPr>
              <a:t>, </a:t>
            </a:r>
          </a:p>
          <a:p>
            <a:r>
              <a:rPr lang="en-US" sz="2400" dirty="0">
                <a:latin typeface="CMR10"/>
              </a:rPr>
              <a:t>in terms of a bases: </a:t>
            </a:r>
            <a:r>
              <a:rPr lang="en-US" sz="2400" i="1" dirty="0">
                <a:latin typeface="CMMI10"/>
              </a:rPr>
              <a:t>l</a:t>
            </a:r>
            <a:r>
              <a:rPr lang="en-US" sz="2400" dirty="0">
                <a:latin typeface="CMMI10"/>
              </a:rPr>
              <a:t> </a:t>
            </a:r>
            <a:r>
              <a:rPr lang="en-US" sz="2400" dirty="0">
                <a:latin typeface="CMR10"/>
              </a:rPr>
              <a:t>= longitude and </a:t>
            </a:r>
            <a:r>
              <a:rPr lang="en-US" sz="2400" i="1" dirty="0">
                <a:latin typeface="CMMI10"/>
              </a:rPr>
              <a:t>m</a:t>
            </a:r>
            <a:r>
              <a:rPr lang="en-US" sz="2400" dirty="0">
                <a:latin typeface="CMMI10"/>
              </a:rPr>
              <a:t> </a:t>
            </a:r>
            <a:r>
              <a:rPr lang="en-US" sz="2400" dirty="0">
                <a:latin typeface="CMR10"/>
              </a:rPr>
              <a:t>= meridian of </a:t>
            </a:r>
            <a:r>
              <a:rPr lang="en-US" sz="2400" dirty="0">
                <a:latin typeface="CMMI10"/>
              </a:rPr>
              <a:t>boundary of </a:t>
            </a:r>
            <a:r>
              <a:rPr lang="en-US" sz="2400" i="1" dirty="0">
                <a:latin typeface="CMMI10"/>
              </a:rPr>
              <a:t>N</a:t>
            </a:r>
            <a:r>
              <a:rPr lang="en-US" sz="2400" i="1" dirty="0">
                <a:latin typeface="CMR10"/>
              </a:rPr>
              <a:t>(</a:t>
            </a:r>
            <a:r>
              <a:rPr lang="en-US" sz="2400" i="1" dirty="0">
                <a:latin typeface="CMMI10"/>
              </a:rPr>
              <a:t>K</a:t>
            </a:r>
            <a:r>
              <a:rPr lang="en-US" sz="2400" i="1" dirty="0">
                <a:latin typeface="CMR10"/>
              </a:rPr>
              <a:t>)</a:t>
            </a:r>
            <a:endParaRPr lang="en-US" sz="2400" i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86DA105-0715-460A-9EC2-75AC28CBB7A0}"/>
                  </a:ext>
                </a:extLst>
              </p14:cNvPr>
              <p14:cNvContentPartPr/>
              <p14:nvPr/>
            </p14:nvContentPartPr>
            <p14:xfrm>
              <a:off x="3494160" y="6663600"/>
              <a:ext cx="648000" cy="582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86DA105-0715-460A-9EC2-75AC28CBB7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84800" y="6654240"/>
                <a:ext cx="666720" cy="60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73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AF067-FE51-4A8B-BACE-850445BD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-103311"/>
            <a:ext cx="8915400" cy="12801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174F39-FCC6-41FA-B2DB-281B22CF6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3" t="23262" r="16013" b="10975"/>
          <a:stretch/>
        </p:blipFill>
        <p:spPr>
          <a:xfrm>
            <a:off x="4424773" y="483135"/>
            <a:ext cx="6077143" cy="902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C08120-5CF6-4E94-8E28-D05137DD5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630" y="4638346"/>
            <a:ext cx="2480016" cy="1382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35696-41C2-47AD-91C0-3EE2CC964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68" y="1797979"/>
            <a:ext cx="5009726" cy="2688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6FDD1B-6491-4747-9D27-3165E9E46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0" y="6511753"/>
            <a:ext cx="8676206" cy="777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EC1CF2-7E47-4F61-BFF0-42390064E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425969" y="5274589"/>
            <a:ext cx="2480016" cy="1382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D2CC25-854C-4ADE-9C22-0D7694D70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191" y="1806330"/>
            <a:ext cx="5009726" cy="26884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B01C8D1-B4AF-4E15-BFA3-E68248AC9C72}"/>
                  </a:ext>
                </a:extLst>
              </p14:cNvPr>
              <p14:cNvContentPartPr/>
              <p14:nvPr/>
            </p14:nvContentPartPr>
            <p14:xfrm>
              <a:off x="2057760" y="2104200"/>
              <a:ext cx="9255600" cy="4876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B01C8D1-B4AF-4E15-BFA3-E68248AC9C7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48400" y="2094840"/>
                <a:ext cx="9274320" cy="489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1967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surgery4b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965" y="585606"/>
            <a:ext cx="7726680" cy="635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A25443-4D41-4F15-99C8-83CFDDF55C46}"/>
                  </a:ext>
                </a:extLst>
              </p14:cNvPr>
              <p14:cNvContentPartPr/>
              <p14:nvPr/>
            </p14:nvContentPartPr>
            <p14:xfrm>
              <a:off x="6706800" y="3865320"/>
              <a:ext cx="2122920" cy="3066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A25443-4D41-4F15-99C8-83CFDDF55C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97440" y="3855960"/>
                <a:ext cx="2141640" cy="308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292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31381-CD48-4AD1-8EBD-2F5C300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7"/>
          <a:stretch/>
        </p:blipFill>
        <p:spPr>
          <a:xfrm>
            <a:off x="0" y="1618083"/>
            <a:ext cx="9000198" cy="615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6B73D-7EFC-408D-994A-F5D2D46F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" y="7234237"/>
            <a:ext cx="723900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/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1050" dirty="0"/>
              </a:p>
              <a:p>
                <a:r>
                  <a:rPr lang="en-US" sz="2800" dirty="0"/>
                  <a:t>           (3,  2,  1 + 1,  2,  3)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blipFill>
                <a:blip r:embed="rId6"/>
                <a:stretch>
                  <a:fillRect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D7143BD-0516-40B7-9390-88FDD8BB4877}"/>
              </a:ext>
            </a:extLst>
          </p:cNvPr>
          <p:cNvGrpSpPr/>
          <p:nvPr/>
        </p:nvGrpSpPr>
        <p:grpSpPr>
          <a:xfrm>
            <a:off x="338247" y="3018176"/>
            <a:ext cx="520200" cy="539280"/>
            <a:chOff x="338247" y="3018176"/>
            <a:chExt cx="5202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14:cNvPr>
                <p14:cNvContentPartPr/>
                <p14:nvPr/>
              </p14:nvContentPartPr>
              <p14:xfrm>
                <a:off x="338247" y="3218696"/>
                <a:ext cx="209160" cy="33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0247" y="3200696"/>
                  <a:ext cx="244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14:cNvPr>
                <p14:cNvContentPartPr/>
                <p14:nvPr/>
              </p14:nvContentPartPr>
              <p14:xfrm>
                <a:off x="598887" y="3018176"/>
                <a:ext cx="259560" cy="33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0887" y="3000176"/>
                  <a:ext cx="29520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A4658F-B360-43B7-9C2D-09A886A87751}"/>
              </a:ext>
            </a:extLst>
          </p:cNvPr>
          <p:cNvGrpSpPr/>
          <p:nvPr/>
        </p:nvGrpSpPr>
        <p:grpSpPr>
          <a:xfrm>
            <a:off x="2546847" y="3050936"/>
            <a:ext cx="2060640" cy="85680"/>
            <a:chOff x="2546847" y="3050936"/>
            <a:chExt cx="2060640" cy="8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4842D0C-D582-4A8B-96F5-FAC6CD28CE97}"/>
                    </a:ext>
                  </a:extLst>
                </p14:cNvPr>
                <p14:cNvContentPartPr/>
                <p14:nvPr/>
              </p14:nvContentPartPr>
              <p14:xfrm>
                <a:off x="2546847" y="3050936"/>
                <a:ext cx="1544400" cy="85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4842D0C-D582-4A8B-96F5-FAC6CD28CE9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28847" y="3033296"/>
                  <a:ext cx="1580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FF4A88D-40E2-4281-90A0-1BC988057A16}"/>
                    </a:ext>
                  </a:extLst>
                </p14:cNvPr>
                <p14:cNvContentPartPr/>
                <p14:nvPr/>
              </p14:nvContentPartPr>
              <p14:xfrm>
                <a:off x="4429647" y="3071096"/>
                <a:ext cx="177840" cy="33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FF4A88D-40E2-4281-90A0-1BC988057A1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11647" y="3053456"/>
                  <a:ext cx="21348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14:cNvPr>
              <p14:cNvContentPartPr/>
              <p14:nvPr/>
            </p14:nvContentPartPr>
            <p14:xfrm>
              <a:off x="4967127" y="3825656"/>
              <a:ext cx="218880" cy="183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49127" y="3807656"/>
                <a:ext cx="25452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4B06206-941A-4FA3-ABED-6D74A27ACD91}"/>
              </a:ext>
            </a:extLst>
          </p:cNvPr>
          <p:cNvGrpSpPr/>
          <p:nvPr/>
        </p:nvGrpSpPr>
        <p:grpSpPr>
          <a:xfrm>
            <a:off x="4684527" y="3165776"/>
            <a:ext cx="407520" cy="597600"/>
            <a:chOff x="4684527" y="3165776"/>
            <a:chExt cx="40752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14:cNvPr>
                <p14:cNvContentPartPr/>
                <p14:nvPr/>
              </p14:nvContentPartPr>
              <p14:xfrm>
                <a:off x="4684527" y="3462776"/>
                <a:ext cx="192600" cy="300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66887" y="3444776"/>
                  <a:ext cx="228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14:cNvPr>
                <p14:cNvContentPartPr/>
                <p14:nvPr/>
              </p14:nvContentPartPr>
              <p14:xfrm>
                <a:off x="4934007" y="3303656"/>
                <a:ext cx="158040" cy="150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16007" y="3286016"/>
                  <a:ext cx="193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14:cNvPr>
                <p14:cNvContentPartPr/>
                <p14:nvPr/>
              </p14:nvContentPartPr>
              <p14:xfrm>
                <a:off x="4963527" y="3271256"/>
                <a:ext cx="68400" cy="112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45887" y="3253616"/>
                  <a:ext cx="104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14:cNvPr>
                <p14:cNvContentPartPr/>
                <p14:nvPr/>
              </p14:nvContentPartPr>
              <p14:xfrm>
                <a:off x="4940487" y="3165776"/>
                <a:ext cx="66960" cy="119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22847" y="3148136"/>
                  <a:ext cx="10260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6B26DB-37A6-40B7-93AA-E86F11E0AFE4}"/>
              </a:ext>
            </a:extLst>
          </p:cNvPr>
          <p:cNvGrpSpPr/>
          <p:nvPr/>
        </p:nvGrpSpPr>
        <p:grpSpPr>
          <a:xfrm>
            <a:off x="4958847" y="5342696"/>
            <a:ext cx="740160" cy="583560"/>
            <a:chOff x="4958847" y="5342696"/>
            <a:chExt cx="740160" cy="5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D9E44A5-458A-4BFD-9992-E0A028360F60}"/>
                    </a:ext>
                  </a:extLst>
                </p14:cNvPr>
                <p14:cNvContentPartPr/>
                <p14:nvPr/>
              </p14:nvContentPartPr>
              <p14:xfrm>
                <a:off x="4958847" y="5718176"/>
                <a:ext cx="158400" cy="208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D9E44A5-458A-4BFD-9992-E0A028360F6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41207" y="5700536"/>
                  <a:ext cx="194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D44853C-6826-402D-8442-A21F14115B37}"/>
                    </a:ext>
                  </a:extLst>
                </p14:cNvPr>
                <p14:cNvContentPartPr/>
                <p14:nvPr/>
              </p14:nvContentPartPr>
              <p14:xfrm>
                <a:off x="5251167" y="5609816"/>
                <a:ext cx="168480" cy="183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D44853C-6826-402D-8442-A21F14115B3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33527" y="5591816"/>
                  <a:ext cx="204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B97065F-1793-47D2-8660-B2C51DB10498}"/>
                    </a:ext>
                  </a:extLst>
                </p14:cNvPr>
                <p14:cNvContentPartPr/>
                <p14:nvPr/>
              </p14:nvContentPartPr>
              <p14:xfrm>
                <a:off x="5488767" y="5537816"/>
                <a:ext cx="210240" cy="182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B97065F-1793-47D2-8660-B2C51DB1049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70767" y="5520176"/>
                  <a:ext cx="245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E8C7A51-0C8B-433C-A6E5-16D0798307C8}"/>
                    </a:ext>
                  </a:extLst>
                </p14:cNvPr>
                <p14:cNvContentPartPr/>
                <p14:nvPr/>
              </p14:nvContentPartPr>
              <p14:xfrm>
                <a:off x="5474367" y="5506136"/>
                <a:ext cx="167760" cy="11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E8C7A51-0C8B-433C-A6E5-16D0798307C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56367" y="5488496"/>
                  <a:ext cx="203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77A4DA4-4837-4730-A6CA-13517EA707CA}"/>
                    </a:ext>
                  </a:extLst>
                </p14:cNvPr>
                <p14:cNvContentPartPr/>
                <p14:nvPr/>
              </p14:nvContentPartPr>
              <p14:xfrm>
                <a:off x="5439087" y="5342696"/>
                <a:ext cx="177840" cy="171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77A4DA4-4837-4730-A6CA-13517EA707C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21447" y="5324696"/>
                  <a:ext cx="21348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CA3D59-1E57-41EC-949E-16EDEFDE4909}"/>
              </a:ext>
            </a:extLst>
          </p:cNvPr>
          <p:cNvGrpSpPr/>
          <p:nvPr/>
        </p:nvGrpSpPr>
        <p:grpSpPr>
          <a:xfrm>
            <a:off x="7209567" y="4673096"/>
            <a:ext cx="1701360" cy="2359800"/>
            <a:chOff x="7209567" y="4673096"/>
            <a:chExt cx="1701360" cy="23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66A7FE2-593C-4E06-85DE-8B389D29D59C}"/>
                    </a:ext>
                  </a:extLst>
                </p14:cNvPr>
                <p14:cNvContentPartPr/>
                <p14:nvPr/>
              </p14:nvContentPartPr>
              <p14:xfrm>
                <a:off x="7276887" y="5335856"/>
                <a:ext cx="129240" cy="201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66A7FE2-593C-4E06-85DE-8B389D29D59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58887" y="5317856"/>
                  <a:ext cx="164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9B4D5A1-CDAC-4B78-AEEB-0A2E3C3ADE15}"/>
                    </a:ext>
                  </a:extLst>
                </p14:cNvPr>
                <p14:cNvContentPartPr/>
                <p14:nvPr/>
              </p14:nvContentPartPr>
              <p14:xfrm>
                <a:off x="7209567" y="5335856"/>
                <a:ext cx="127440" cy="74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9B4D5A1-CDAC-4B78-AEEB-0A2E3C3ADE1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91927" y="5317856"/>
                  <a:ext cx="163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CD64D57-E54B-431E-AF41-DD7924C97B41}"/>
                    </a:ext>
                  </a:extLst>
                </p14:cNvPr>
                <p14:cNvContentPartPr/>
                <p14:nvPr/>
              </p14:nvContentPartPr>
              <p14:xfrm>
                <a:off x="7507287" y="5241536"/>
                <a:ext cx="162360" cy="178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CD64D57-E54B-431E-AF41-DD7924C97B4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89647" y="5223896"/>
                  <a:ext cx="198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1F859F5-2201-4165-B8BE-C9D2991F793F}"/>
                    </a:ext>
                  </a:extLst>
                </p14:cNvPr>
                <p14:cNvContentPartPr/>
                <p14:nvPr/>
              </p14:nvContentPartPr>
              <p14:xfrm>
                <a:off x="7791327" y="5175656"/>
                <a:ext cx="36000" cy="166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1F859F5-2201-4165-B8BE-C9D2991F793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73687" y="5158016"/>
                  <a:ext cx="71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D775430-BD57-4C33-9252-A1A837BCFAE2}"/>
                    </a:ext>
                  </a:extLst>
                </p14:cNvPr>
                <p14:cNvContentPartPr/>
                <p14:nvPr/>
              </p14:nvContentPartPr>
              <p14:xfrm>
                <a:off x="7947207" y="5065496"/>
                <a:ext cx="95040" cy="243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D775430-BD57-4C33-9252-A1A837BCFAE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29207" y="5047856"/>
                  <a:ext cx="1306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A69E32E-55D0-4899-8DDC-965C0578691B}"/>
                    </a:ext>
                  </a:extLst>
                </p14:cNvPr>
                <p14:cNvContentPartPr/>
                <p14:nvPr/>
              </p14:nvContentPartPr>
              <p14:xfrm>
                <a:off x="8165367" y="4918616"/>
                <a:ext cx="27360" cy="288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A69E32E-55D0-4899-8DDC-965C0578691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47727" y="4900616"/>
                  <a:ext cx="630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8B98A59-ED25-4701-80A9-7BD15A4A74AB}"/>
                    </a:ext>
                  </a:extLst>
                </p14:cNvPr>
                <p14:cNvContentPartPr/>
                <p14:nvPr/>
              </p14:nvContentPartPr>
              <p14:xfrm>
                <a:off x="8074287" y="5020136"/>
                <a:ext cx="141480" cy="65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8B98A59-ED25-4701-80A9-7BD15A4A74A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56647" y="5002136"/>
                  <a:ext cx="177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235343D-970B-430A-A78F-0D227F4F18F6}"/>
                    </a:ext>
                  </a:extLst>
                </p14:cNvPr>
                <p14:cNvContentPartPr/>
                <p14:nvPr/>
              </p14:nvContentPartPr>
              <p14:xfrm>
                <a:off x="8304687" y="4949576"/>
                <a:ext cx="30240" cy="210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235343D-970B-430A-A78F-0D227F4F18F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86687" y="4931576"/>
                  <a:ext cx="65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C7D5DBF-2E72-49B6-9A34-7D0C2AD6475E}"/>
                    </a:ext>
                  </a:extLst>
                </p14:cNvPr>
                <p14:cNvContentPartPr/>
                <p14:nvPr/>
              </p14:nvContentPartPr>
              <p14:xfrm>
                <a:off x="8487567" y="4867496"/>
                <a:ext cx="81360" cy="155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C7D5DBF-2E72-49B6-9A34-7D0C2AD6475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69567" y="4849856"/>
                  <a:ext cx="117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993D669-10C0-4107-BDF7-2E8E0393BED7}"/>
                    </a:ext>
                  </a:extLst>
                </p14:cNvPr>
                <p14:cNvContentPartPr/>
                <p14:nvPr/>
              </p14:nvContentPartPr>
              <p14:xfrm>
                <a:off x="8638047" y="4727816"/>
                <a:ext cx="197280" cy="527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993D669-10C0-4107-BDF7-2E8E0393BED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20407" y="4709816"/>
                  <a:ext cx="23292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7B716EB-8D45-4E3C-ABC3-75123065D890}"/>
                    </a:ext>
                  </a:extLst>
                </p14:cNvPr>
                <p14:cNvContentPartPr/>
                <p14:nvPr/>
              </p14:nvContentPartPr>
              <p14:xfrm>
                <a:off x="8235927" y="4673096"/>
                <a:ext cx="59760" cy="11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7B716EB-8D45-4E3C-ABC3-75123065D89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18287" y="4655456"/>
                  <a:ext cx="95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14E1FE3-9EE2-48A3-BB27-063022DE71E7}"/>
                    </a:ext>
                  </a:extLst>
                </p14:cNvPr>
                <p14:cNvContentPartPr/>
                <p14:nvPr/>
              </p14:nvContentPartPr>
              <p14:xfrm>
                <a:off x="7465167" y="5734016"/>
                <a:ext cx="174600" cy="300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14E1FE3-9EE2-48A3-BB27-063022DE71E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47527" y="5716376"/>
                  <a:ext cx="2102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6CB9EB6-0B10-4BC2-8D2B-F6B785FCE171}"/>
                    </a:ext>
                  </a:extLst>
                </p14:cNvPr>
                <p14:cNvContentPartPr/>
                <p14:nvPr/>
              </p14:nvContentPartPr>
              <p14:xfrm>
                <a:off x="7762887" y="5726456"/>
                <a:ext cx="104400" cy="159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6CB9EB6-0B10-4BC2-8D2B-F6B785FCE17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44887" y="5708816"/>
                  <a:ext cx="140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3D45E96-462D-4ADD-A28F-D7FD26171503}"/>
                    </a:ext>
                  </a:extLst>
                </p14:cNvPr>
                <p14:cNvContentPartPr/>
                <p14:nvPr/>
              </p14:nvContentPartPr>
              <p14:xfrm>
                <a:off x="7959087" y="5640776"/>
                <a:ext cx="63000" cy="112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3D45E96-462D-4ADD-A28F-D7FD2617150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41087" y="5622776"/>
                  <a:ext cx="98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417AE1-F3F2-43AD-A5E7-8961CA633EAD}"/>
                    </a:ext>
                  </a:extLst>
                </p14:cNvPr>
                <p14:cNvContentPartPr/>
                <p14:nvPr/>
              </p14:nvContentPartPr>
              <p14:xfrm>
                <a:off x="8216847" y="5406056"/>
                <a:ext cx="31320" cy="284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417AE1-F3F2-43AD-A5E7-8961CA633EA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199207" y="5388056"/>
                  <a:ext cx="669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AFAAD95-4228-4604-801C-5B531FE777DB}"/>
                    </a:ext>
                  </a:extLst>
                </p14:cNvPr>
                <p14:cNvContentPartPr/>
                <p14:nvPr/>
              </p14:nvContentPartPr>
              <p14:xfrm>
                <a:off x="8202447" y="5252696"/>
                <a:ext cx="328320" cy="319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AFAAD95-4228-4604-801C-5B531FE777D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84447" y="5235056"/>
                  <a:ext cx="3639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8C74AE9-37D8-438F-B7AF-E04E4D326319}"/>
                    </a:ext>
                  </a:extLst>
                </p14:cNvPr>
                <p14:cNvContentPartPr/>
                <p14:nvPr/>
              </p14:nvContentPartPr>
              <p14:xfrm>
                <a:off x="7571007" y="6167456"/>
                <a:ext cx="180000" cy="317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8C74AE9-37D8-438F-B7AF-E04E4D32631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553007" y="6149456"/>
                  <a:ext cx="2156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EC56EDC-98E9-4EA4-9493-D4CFE89C2A1C}"/>
                    </a:ext>
                  </a:extLst>
                </p14:cNvPr>
                <p14:cNvContentPartPr/>
                <p14:nvPr/>
              </p14:nvContentPartPr>
              <p14:xfrm>
                <a:off x="7873767" y="6209936"/>
                <a:ext cx="102600" cy="161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EC56EDC-98E9-4EA4-9493-D4CFE89C2A1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56127" y="6192296"/>
                  <a:ext cx="138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30D41A4-84D1-43E6-A7A1-C1EC7C4E55B9}"/>
                    </a:ext>
                  </a:extLst>
                </p14:cNvPr>
                <p14:cNvContentPartPr/>
                <p14:nvPr/>
              </p14:nvContentPartPr>
              <p14:xfrm>
                <a:off x="8058447" y="5824376"/>
                <a:ext cx="199800" cy="411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30D41A4-84D1-43E6-A7A1-C1EC7C4E55B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040807" y="5806376"/>
                  <a:ext cx="23544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41F160A-1C22-4063-90E4-853F51EE8E26}"/>
                    </a:ext>
                  </a:extLst>
                </p14:cNvPr>
                <p14:cNvContentPartPr/>
                <p14:nvPr/>
              </p14:nvContentPartPr>
              <p14:xfrm>
                <a:off x="8403327" y="5968016"/>
                <a:ext cx="103680" cy="267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41F160A-1C22-4063-90E4-853F51EE8E2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385327" y="5950376"/>
                  <a:ext cx="1393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F933BCD-E900-454E-9A31-11CE55E74331}"/>
                    </a:ext>
                  </a:extLst>
                </p14:cNvPr>
                <p14:cNvContentPartPr/>
                <p14:nvPr/>
              </p14:nvContentPartPr>
              <p14:xfrm>
                <a:off x="8560647" y="5684336"/>
                <a:ext cx="108720" cy="277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F933BCD-E900-454E-9A31-11CE55E7433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42647" y="5666336"/>
                  <a:ext cx="1443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FF53B65-D729-44CA-89D5-F45E18284437}"/>
                    </a:ext>
                  </a:extLst>
                </p14:cNvPr>
                <p14:cNvContentPartPr/>
                <p14:nvPr/>
              </p14:nvContentPartPr>
              <p14:xfrm>
                <a:off x="8571807" y="5794496"/>
                <a:ext cx="150840" cy="86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FF53B65-D729-44CA-89D5-F45E1828443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553807" y="5776496"/>
                  <a:ext cx="186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580B982-AF16-49E1-896E-747D835A0C9A}"/>
                    </a:ext>
                  </a:extLst>
                </p14:cNvPr>
                <p14:cNvContentPartPr/>
                <p14:nvPr/>
              </p14:nvContentPartPr>
              <p14:xfrm>
                <a:off x="8775567" y="5623496"/>
                <a:ext cx="135360" cy="349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580B982-AF16-49E1-896E-747D835A0C9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57927" y="5605856"/>
                  <a:ext cx="1710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59638CD-38E3-4A99-87AB-F871F4F4374F}"/>
                    </a:ext>
                  </a:extLst>
                </p14:cNvPr>
                <p14:cNvContentPartPr/>
                <p14:nvPr/>
              </p14:nvContentPartPr>
              <p14:xfrm>
                <a:off x="7794207" y="6712496"/>
                <a:ext cx="90360" cy="320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59638CD-38E3-4A99-87AB-F871F4F4374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76207" y="6694856"/>
                  <a:ext cx="1260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5A88D31-3898-4EE5-9D72-000B43596894}"/>
                    </a:ext>
                  </a:extLst>
                </p14:cNvPr>
                <p14:cNvContentPartPr/>
                <p14:nvPr/>
              </p14:nvContentPartPr>
              <p14:xfrm>
                <a:off x="7758567" y="6558416"/>
                <a:ext cx="664560" cy="339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5A88D31-3898-4EE5-9D72-000B4359689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740567" y="6540416"/>
                  <a:ext cx="7002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A2AE1A1-4C80-44C3-95A5-41D24FCD3027}"/>
                    </a:ext>
                  </a:extLst>
                </p14:cNvPr>
                <p14:cNvContentPartPr/>
                <p14:nvPr/>
              </p14:nvContentPartPr>
              <p14:xfrm>
                <a:off x="8488647" y="6446456"/>
                <a:ext cx="130320" cy="221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A2AE1A1-4C80-44C3-95A5-41D24FCD302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70647" y="6428456"/>
                  <a:ext cx="165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BB3C2B0-EBE3-4F05-ADAF-443F101C176C}"/>
                    </a:ext>
                  </a:extLst>
                </p14:cNvPr>
                <p14:cNvContentPartPr/>
                <p14:nvPr/>
              </p14:nvContentPartPr>
              <p14:xfrm>
                <a:off x="8727687" y="6240896"/>
                <a:ext cx="147960" cy="241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BB3C2B0-EBE3-4F05-ADAF-443F101C176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709687" y="6222896"/>
                  <a:ext cx="1836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99426F3-B442-430A-A995-8DE4DDA88159}"/>
                    </a:ext>
                  </a:extLst>
                </p14:cNvPr>
                <p14:cNvContentPartPr/>
                <p14:nvPr/>
              </p14:nvContentPartPr>
              <p14:xfrm>
                <a:off x="8280927" y="6306776"/>
                <a:ext cx="11520" cy="52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99426F3-B442-430A-A995-8DE4DDA8815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63287" y="6289136"/>
                  <a:ext cx="47160" cy="8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1F41881-B56B-4094-837B-55EF5F8223CD}"/>
                  </a:ext>
                </a:extLst>
              </p14:cNvPr>
              <p14:cNvContentPartPr/>
              <p14:nvPr/>
            </p14:nvContentPartPr>
            <p14:xfrm>
              <a:off x="4509927" y="2457296"/>
              <a:ext cx="192960" cy="194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1F41881-B56B-4094-837B-55EF5F8223C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492287" y="2439296"/>
                <a:ext cx="2286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DD04A74-BF69-43C8-99E4-BDA98FEEB0C1}"/>
                  </a:ext>
                </a:extLst>
              </p14:cNvPr>
              <p14:cNvContentPartPr/>
              <p14:nvPr/>
            </p14:nvContentPartPr>
            <p14:xfrm>
              <a:off x="8968167" y="4594976"/>
              <a:ext cx="486000" cy="1986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DD04A74-BF69-43C8-99E4-BDA98FEEB0C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950167" y="4576976"/>
                <a:ext cx="521640" cy="202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56674D65-E6F1-4C3A-ABC1-6A4687E2D2C8}"/>
              </a:ext>
            </a:extLst>
          </p:cNvPr>
          <p:cNvGrpSpPr/>
          <p:nvPr/>
        </p:nvGrpSpPr>
        <p:grpSpPr>
          <a:xfrm>
            <a:off x="9709767" y="4099256"/>
            <a:ext cx="1697040" cy="2031480"/>
            <a:chOff x="9709767" y="4099256"/>
            <a:chExt cx="1697040" cy="20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15F7AD5-5C78-4493-B197-DE268E5FBB95}"/>
                    </a:ext>
                  </a:extLst>
                </p14:cNvPr>
                <p14:cNvContentPartPr/>
                <p14:nvPr/>
              </p14:nvContentPartPr>
              <p14:xfrm>
                <a:off x="9709767" y="5070896"/>
                <a:ext cx="256320" cy="501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15F7AD5-5C78-4493-B197-DE268E5FBB9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91767" y="5053256"/>
                  <a:ext cx="29196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607E0E1-62AA-477A-9B86-E585A23D5031}"/>
                    </a:ext>
                  </a:extLst>
                </p14:cNvPr>
                <p14:cNvContentPartPr/>
                <p14:nvPr/>
              </p14:nvContentPartPr>
              <p14:xfrm>
                <a:off x="10103607" y="5078816"/>
                <a:ext cx="138240" cy="240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607E0E1-62AA-477A-9B86-E585A23D503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85607" y="5060816"/>
                  <a:ext cx="1738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315794-BB0E-4ACF-BDE5-604C4DA7EF43}"/>
                    </a:ext>
                  </a:extLst>
                </p14:cNvPr>
                <p14:cNvContentPartPr/>
                <p14:nvPr/>
              </p14:nvContentPartPr>
              <p14:xfrm>
                <a:off x="10337607" y="5000696"/>
                <a:ext cx="88920" cy="160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315794-BB0E-4ACF-BDE5-604C4DA7EF4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319607" y="4982696"/>
                  <a:ext cx="124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407F0EF-51EA-4A17-9693-FFA874650BC6}"/>
                    </a:ext>
                  </a:extLst>
                </p14:cNvPr>
                <p14:cNvContentPartPr/>
                <p14:nvPr/>
              </p14:nvContentPartPr>
              <p14:xfrm>
                <a:off x="10498527" y="4923656"/>
                <a:ext cx="100800" cy="177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407F0EF-51EA-4A17-9693-FFA874650BC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80527" y="4905656"/>
                  <a:ext cx="136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975CB83-F033-4E3B-9A2D-8F2418F74FF5}"/>
                    </a:ext>
                  </a:extLst>
                </p14:cNvPr>
                <p14:cNvContentPartPr/>
                <p14:nvPr/>
              </p14:nvContentPartPr>
              <p14:xfrm>
                <a:off x="10698327" y="4671656"/>
                <a:ext cx="15840" cy="355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975CB83-F033-4E3B-9A2D-8F2418F74FF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80687" y="4654016"/>
                  <a:ext cx="514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EEA75F9-A0DC-40F1-A621-3809059BE0E5}"/>
                    </a:ext>
                  </a:extLst>
                </p14:cNvPr>
                <p14:cNvContentPartPr/>
                <p14:nvPr/>
              </p14:nvContentPartPr>
              <p14:xfrm>
                <a:off x="10648287" y="4765256"/>
                <a:ext cx="198360" cy="176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EEA75F9-A0DC-40F1-A621-3809059BE0E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630287" y="4747616"/>
                  <a:ext cx="234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09E09B9-F1F9-4774-9740-00373007ED79}"/>
                    </a:ext>
                  </a:extLst>
                </p14:cNvPr>
                <p14:cNvContentPartPr/>
                <p14:nvPr/>
              </p14:nvContentPartPr>
              <p14:xfrm>
                <a:off x="11008287" y="4651496"/>
                <a:ext cx="142920" cy="197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09E09B9-F1F9-4774-9740-00373007ED7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990647" y="4633496"/>
                  <a:ext cx="178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1DD40E8-0FFE-4953-B219-5584F313C420}"/>
                    </a:ext>
                  </a:extLst>
                </p14:cNvPr>
                <p14:cNvContentPartPr/>
                <p14:nvPr/>
              </p14:nvContentPartPr>
              <p14:xfrm>
                <a:off x="11235447" y="4099256"/>
                <a:ext cx="171360" cy="655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1DD40E8-0FFE-4953-B219-5584F313C42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217447" y="4081616"/>
                  <a:ext cx="20700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E5C4D3D-C627-401B-B033-08A6634855B3}"/>
                    </a:ext>
                  </a:extLst>
                </p14:cNvPr>
                <p14:cNvContentPartPr/>
                <p14:nvPr/>
              </p14:nvContentPartPr>
              <p14:xfrm>
                <a:off x="11101527" y="4421816"/>
                <a:ext cx="21600" cy="5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E5C4D3D-C627-401B-B033-08A6634855B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083527" y="4403816"/>
                  <a:ext cx="57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1023E1D-53E9-4BBB-AA44-CD1FDEAABE64}"/>
                    </a:ext>
                  </a:extLst>
                </p14:cNvPr>
                <p14:cNvContentPartPr/>
                <p14:nvPr/>
              </p14:nvContentPartPr>
              <p14:xfrm>
                <a:off x="10070487" y="5700896"/>
                <a:ext cx="51840" cy="429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1023E1D-53E9-4BBB-AA44-CD1FDEAABE6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052487" y="5682896"/>
                  <a:ext cx="8748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0232D06-DAF1-4D06-8D2C-F73D6FB5101B}"/>
                    </a:ext>
                  </a:extLst>
                </p14:cNvPr>
                <p14:cNvContentPartPr/>
                <p14:nvPr/>
              </p14:nvContentPartPr>
              <p14:xfrm>
                <a:off x="9978687" y="5219936"/>
                <a:ext cx="1164600" cy="766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0232D06-DAF1-4D06-8D2C-F73D6FB5101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61047" y="5202296"/>
                  <a:ext cx="1200240" cy="80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21F2E44-AE8E-4CE6-BB17-5528CC53F88A}"/>
                    </a:ext>
                  </a:extLst>
                </p14:cNvPr>
                <p14:cNvContentPartPr/>
                <p14:nvPr/>
              </p14:nvContentPartPr>
              <p14:xfrm>
                <a:off x="10889847" y="5344496"/>
                <a:ext cx="116280" cy="51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21F2E44-AE8E-4CE6-BB17-5528CC53F88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871847" y="5326856"/>
                  <a:ext cx="151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A2FD39E-2DE6-4343-B72B-BC52C6504068}"/>
                    </a:ext>
                  </a:extLst>
                </p14:cNvPr>
                <p14:cNvContentPartPr/>
                <p14:nvPr/>
              </p14:nvContentPartPr>
              <p14:xfrm>
                <a:off x="10601127" y="5280056"/>
                <a:ext cx="50760" cy="18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A2FD39E-2DE6-4343-B72B-BC52C650406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583127" y="5262056"/>
                  <a:ext cx="8640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F2CB0B1-73B1-4245-9E8E-7E638BCEC225}"/>
              </a:ext>
            </a:extLst>
          </p:cNvPr>
          <p:cNvGrpSpPr/>
          <p:nvPr/>
        </p:nvGrpSpPr>
        <p:grpSpPr>
          <a:xfrm>
            <a:off x="9172287" y="1927016"/>
            <a:ext cx="2498400" cy="2226960"/>
            <a:chOff x="9172287" y="1927016"/>
            <a:chExt cx="2498400" cy="22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14:cNvPr>
                <p14:cNvContentPartPr/>
                <p14:nvPr/>
              </p14:nvContentPartPr>
              <p14:xfrm>
                <a:off x="9172287" y="2085416"/>
                <a:ext cx="169560" cy="55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154647" y="2067776"/>
                  <a:ext cx="2052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14:cNvPr>
                <p14:cNvContentPartPr/>
                <p14:nvPr/>
              </p14:nvContentPartPr>
              <p14:xfrm>
                <a:off x="9495927" y="2153456"/>
                <a:ext cx="146880" cy="31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477927" y="2135816"/>
                  <a:ext cx="182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14:cNvPr>
                <p14:cNvContentPartPr/>
                <p14:nvPr/>
              </p14:nvContentPartPr>
              <p14:xfrm>
                <a:off x="9692487" y="2415896"/>
                <a:ext cx="118080" cy="21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674847" y="2398256"/>
                  <a:ext cx="153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14:cNvPr>
                <p14:cNvContentPartPr/>
                <p14:nvPr/>
              </p14:nvContentPartPr>
              <p14:xfrm>
                <a:off x="9905967" y="2109176"/>
                <a:ext cx="241920" cy="328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888327" y="2091536"/>
                  <a:ext cx="277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14:cNvPr>
                <p14:cNvContentPartPr/>
                <p14:nvPr/>
              </p14:nvContentPartPr>
              <p14:xfrm>
                <a:off x="10198287" y="2342096"/>
                <a:ext cx="103680" cy="239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180647" y="2324096"/>
                  <a:ext cx="13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14:cNvPr>
                <p14:cNvContentPartPr/>
                <p14:nvPr/>
              </p14:nvContentPartPr>
              <p14:xfrm>
                <a:off x="10450287" y="2053016"/>
                <a:ext cx="46800" cy="342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432647" y="2035376"/>
                  <a:ext cx="82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14:cNvPr>
                <p14:cNvContentPartPr/>
                <p14:nvPr/>
              </p14:nvContentPartPr>
              <p14:xfrm>
                <a:off x="10610487" y="2132936"/>
                <a:ext cx="51120" cy="23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592847" y="2115296"/>
                  <a:ext cx="8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14:cNvPr>
                <p14:cNvContentPartPr/>
                <p14:nvPr/>
              </p14:nvContentPartPr>
              <p14:xfrm>
                <a:off x="10566567" y="2199896"/>
                <a:ext cx="186480" cy="6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548567" y="2181896"/>
                  <a:ext cx="222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14:cNvPr>
                <p14:cNvContentPartPr/>
                <p14:nvPr/>
              </p14:nvContentPartPr>
              <p14:xfrm>
                <a:off x="10887687" y="2091896"/>
                <a:ext cx="39240" cy="24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870047" y="2074256"/>
                  <a:ext cx="74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14:cNvPr>
                <p14:cNvContentPartPr/>
                <p14:nvPr/>
              </p14:nvContentPartPr>
              <p14:xfrm>
                <a:off x="11007927" y="1927016"/>
                <a:ext cx="169200" cy="50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989927" y="1909016"/>
                  <a:ext cx="204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14:cNvPr>
                <p14:cNvContentPartPr/>
                <p14:nvPr/>
              </p14:nvContentPartPr>
              <p14:xfrm>
                <a:off x="10100007" y="2740616"/>
                <a:ext cx="32040" cy="42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082367" y="2722616"/>
                  <a:ext cx="676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14:cNvPr>
                <p14:cNvContentPartPr/>
                <p14:nvPr/>
              </p14:nvContentPartPr>
              <p14:xfrm>
                <a:off x="10049967" y="3029336"/>
                <a:ext cx="231840" cy="22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31967" y="3011696"/>
                  <a:ext cx="267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14:cNvPr>
                <p14:cNvContentPartPr/>
                <p14:nvPr/>
              </p14:nvContentPartPr>
              <p14:xfrm>
                <a:off x="9260127" y="3447656"/>
                <a:ext cx="115920" cy="632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242487" y="3429656"/>
                  <a:ext cx="1515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14:cNvPr>
                <p14:cNvContentPartPr/>
                <p14:nvPr/>
              </p14:nvContentPartPr>
              <p14:xfrm>
                <a:off x="9508527" y="3640976"/>
                <a:ext cx="127080" cy="37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490527" y="3622976"/>
                  <a:ext cx="162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14:cNvPr>
                <p14:cNvContentPartPr/>
                <p14:nvPr/>
              </p14:nvContentPartPr>
              <p14:xfrm>
                <a:off x="9716247" y="3943736"/>
                <a:ext cx="45000" cy="21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698247" y="3925736"/>
                  <a:ext cx="80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14:cNvPr>
                <p14:cNvContentPartPr/>
                <p14:nvPr/>
              </p14:nvContentPartPr>
              <p14:xfrm>
                <a:off x="9878247" y="3559976"/>
                <a:ext cx="190440" cy="34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860607" y="3541976"/>
                  <a:ext cx="2260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14:cNvPr>
                <p14:cNvContentPartPr/>
                <p14:nvPr/>
              </p14:nvContentPartPr>
              <p14:xfrm>
                <a:off x="10143567" y="3838616"/>
                <a:ext cx="53640" cy="23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25927" y="3820976"/>
                  <a:ext cx="89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14:cNvPr>
                <p14:cNvContentPartPr/>
                <p14:nvPr/>
              </p14:nvContentPartPr>
              <p14:xfrm>
                <a:off x="10350207" y="3384296"/>
                <a:ext cx="45360" cy="41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332207" y="3366296"/>
                  <a:ext cx="81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14:cNvPr>
                <p14:cNvContentPartPr/>
                <p14:nvPr/>
              </p14:nvContentPartPr>
              <p14:xfrm>
                <a:off x="10577367" y="3448376"/>
                <a:ext cx="14760" cy="19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559727" y="3430376"/>
                  <a:ext cx="5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14:cNvPr>
                <p14:cNvContentPartPr/>
                <p14:nvPr/>
              </p14:nvContentPartPr>
              <p14:xfrm>
                <a:off x="10521567" y="3500936"/>
                <a:ext cx="138960" cy="7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503927" y="3483296"/>
                  <a:ext cx="17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14:cNvPr>
                <p14:cNvContentPartPr/>
                <p14:nvPr/>
              </p14:nvContentPartPr>
              <p14:xfrm>
                <a:off x="10782567" y="3279896"/>
                <a:ext cx="42120" cy="351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764567" y="3262256"/>
                  <a:ext cx="77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14:cNvPr>
                <p14:cNvContentPartPr/>
                <p14:nvPr/>
              </p14:nvContentPartPr>
              <p14:xfrm>
                <a:off x="10886607" y="3593816"/>
                <a:ext cx="63720" cy="219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868607" y="3576176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14:cNvPr>
                <p14:cNvContentPartPr/>
                <p14:nvPr/>
              </p14:nvContentPartPr>
              <p14:xfrm>
                <a:off x="11047887" y="3266936"/>
                <a:ext cx="184320" cy="332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030247" y="3248936"/>
                  <a:ext cx="2199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14:cNvPr>
                <p14:cNvContentPartPr/>
                <p14:nvPr/>
              </p14:nvContentPartPr>
              <p14:xfrm>
                <a:off x="11264247" y="3521456"/>
                <a:ext cx="6552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246607" y="3503456"/>
                  <a:ext cx="101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14:cNvPr>
                <p14:cNvContentPartPr/>
                <p14:nvPr/>
              </p14:nvContentPartPr>
              <p14:xfrm>
                <a:off x="11450007" y="3210416"/>
                <a:ext cx="110880" cy="20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432007" y="3192416"/>
                  <a:ext cx="146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14:cNvPr>
                <p14:cNvContentPartPr/>
                <p14:nvPr/>
              </p14:nvContentPartPr>
              <p14:xfrm>
                <a:off x="11432727" y="2917016"/>
                <a:ext cx="237960" cy="82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414727" y="2899376"/>
                  <a:ext cx="273600" cy="85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14:cNvPr>
              <p14:cNvContentPartPr/>
              <p14:nvPr/>
            </p14:nvContentPartPr>
            <p14:xfrm>
              <a:off x="5067207" y="3234896"/>
              <a:ext cx="2885040" cy="17413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004207" y="3172256"/>
                <a:ext cx="3010680" cy="18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0F4503D-C478-461C-8ACE-E3946352B740}"/>
                  </a:ext>
                </a:extLst>
              </p14:cNvPr>
              <p14:cNvContentPartPr/>
              <p14:nvPr/>
            </p14:nvContentPartPr>
            <p14:xfrm>
              <a:off x="1370007" y="6087896"/>
              <a:ext cx="164520" cy="2782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0F4503D-C478-461C-8ACE-E3946352B74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307367" y="6024896"/>
                <a:ext cx="290160" cy="40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2169CE0-E3FB-4FFE-AD7C-49A504D8B774}"/>
              </a:ext>
            </a:extLst>
          </p:cNvPr>
          <p:cNvGrpSpPr/>
          <p:nvPr/>
        </p:nvGrpSpPr>
        <p:grpSpPr>
          <a:xfrm>
            <a:off x="692487" y="5876936"/>
            <a:ext cx="774360" cy="637560"/>
            <a:chOff x="692487" y="5876936"/>
            <a:chExt cx="774360" cy="63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2C32CA2-7257-4D84-ACF2-D3F9C6C20022}"/>
                    </a:ext>
                  </a:extLst>
                </p14:cNvPr>
                <p14:cNvContentPartPr/>
                <p14:nvPr/>
              </p14:nvContentPartPr>
              <p14:xfrm>
                <a:off x="1257327" y="6280856"/>
                <a:ext cx="203760" cy="177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2C32CA2-7257-4D84-ACF2-D3F9C6C2002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239687" y="6263216"/>
                  <a:ext cx="239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4033B3E-D4B5-4031-A31D-99B417AF2D41}"/>
                    </a:ext>
                  </a:extLst>
                </p14:cNvPr>
                <p14:cNvContentPartPr/>
                <p14:nvPr/>
              </p14:nvContentPartPr>
              <p14:xfrm>
                <a:off x="692487" y="6149096"/>
                <a:ext cx="186120" cy="365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4033B3E-D4B5-4031-A31D-99B417AF2D4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74847" y="6131456"/>
                  <a:ext cx="2217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7E44A29-2941-46A3-86E5-1032AA4C559D}"/>
                    </a:ext>
                  </a:extLst>
                </p14:cNvPr>
                <p14:cNvContentPartPr/>
                <p14:nvPr/>
              </p14:nvContentPartPr>
              <p14:xfrm>
                <a:off x="866727" y="5876936"/>
                <a:ext cx="272880" cy="279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7E44A29-2941-46A3-86E5-1032AA4C559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49087" y="5858936"/>
                  <a:ext cx="3085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14:cNvPr>
                <p14:cNvContentPartPr/>
                <p14:nvPr/>
              </p14:nvContentPartPr>
              <p14:xfrm>
                <a:off x="1443447" y="6244856"/>
                <a:ext cx="2340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425447" y="6227216"/>
                  <a:ext cx="59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8DF2AAC-FCBD-4729-B6E4-7060E4E52567}"/>
                    </a:ext>
                  </a:extLst>
                </p14:cNvPr>
                <p14:cNvContentPartPr/>
                <p14:nvPr/>
              </p14:nvContentPartPr>
              <p14:xfrm>
                <a:off x="1240047" y="6211736"/>
                <a:ext cx="212760" cy="278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8DF2AAC-FCBD-4729-B6E4-7060E4E5256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22407" y="6194096"/>
                  <a:ext cx="248400" cy="31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14:cNvPr>
              <p14:cNvContentPartPr/>
              <p14:nvPr/>
            </p14:nvContentPartPr>
            <p14:xfrm>
              <a:off x="7769007" y="4206896"/>
              <a:ext cx="125640" cy="2649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706367" y="4143896"/>
                <a:ext cx="25128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E3483AE-1CAB-4EE8-8E6C-7AE569624AF0}"/>
              </a:ext>
            </a:extLst>
          </p:cNvPr>
          <p:cNvGrpSpPr/>
          <p:nvPr/>
        </p:nvGrpSpPr>
        <p:grpSpPr>
          <a:xfrm>
            <a:off x="6283287" y="3392216"/>
            <a:ext cx="558720" cy="1117440"/>
            <a:chOff x="6283287" y="3392216"/>
            <a:chExt cx="558720" cy="11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120FF71-406A-4577-9394-FFE02AC0EF54}"/>
                    </a:ext>
                  </a:extLst>
                </p14:cNvPr>
                <p14:cNvContentPartPr/>
                <p14:nvPr/>
              </p14:nvContentPartPr>
              <p14:xfrm>
                <a:off x="6283287" y="3392216"/>
                <a:ext cx="361440" cy="453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120FF71-406A-4577-9394-FFE02AC0EF5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220287" y="3329216"/>
                  <a:ext cx="48708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3194775-BCFF-4CC7-8A75-C53895EF6829}"/>
                    </a:ext>
                  </a:extLst>
                </p14:cNvPr>
                <p14:cNvContentPartPr/>
                <p14:nvPr/>
              </p14:nvContentPartPr>
              <p14:xfrm>
                <a:off x="6714207" y="4013576"/>
                <a:ext cx="127800" cy="496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3194775-BCFF-4CC7-8A75-C53895EF682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651567" y="3950576"/>
                  <a:ext cx="25344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53FE200-58E0-4C12-A1B8-8599E7113410}"/>
                    </a:ext>
                  </a:extLst>
                </p14:cNvPr>
                <p14:cNvContentPartPr/>
                <p14:nvPr/>
              </p14:nvContentPartPr>
              <p14:xfrm>
                <a:off x="6600807" y="4024736"/>
                <a:ext cx="197640" cy="484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53FE200-58E0-4C12-A1B8-8599E711341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538167" y="3961736"/>
                  <a:ext cx="323280" cy="61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677D26C-777C-48D4-B6E8-203C75D8B53F}"/>
              </a:ext>
            </a:extLst>
          </p:cNvPr>
          <p:cNvGrpSpPr/>
          <p:nvPr/>
        </p:nvGrpSpPr>
        <p:grpSpPr>
          <a:xfrm>
            <a:off x="7243407" y="4583816"/>
            <a:ext cx="408600" cy="383040"/>
            <a:chOff x="7243407" y="4583816"/>
            <a:chExt cx="4086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14:cNvPr>
                <p14:cNvContentPartPr/>
                <p14:nvPr/>
              </p14:nvContentPartPr>
              <p14:xfrm>
                <a:off x="7243407" y="4583816"/>
                <a:ext cx="408600" cy="235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180407" y="4521176"/>
                  <a:ext cx="534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14:cNvPr>
                <p14:cNvContentPartPr/>
                <p14:nvPr/>
              </p14:nvContentPartPr>
              <p14:xfrm>
                <a:off x="7433847" y="4704776"/>
                <a:ext cx="156600" cy="262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371207" y="4641776"/>
                  <a:ext cx="28224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7577EB6-7BAF-4A18-8EE8-7BBF9393B5FD}"/>
              </a:ext>
            </a:extLst>
          </p:cNvPr>
          <p:cNvGrpSpPr/>
          <p:nvPr/>
        </p:nvGrpSpPr>
        <p:grpSpPr>
          <a:xfrm>
            <a:off x="1163727" y="6174296"/>
            <a:ext cx="5892840" cy="733680"/>
            <a:chOff x="1163727" y="6174296"/>
            <a:chExt cx="589284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14:cNvPr>
                <p14:cNvContentPartPr/>
                <p14:nvPr/>
              </p14:nvContentPartPr>
              <p14:xfrm>
                <a:off x="1163727" y="6273296"/>
                <a:ext cx="5892840" cy="63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01087" y="6210296"/>
                  <a:ext cx="60184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14:cNvPr>
                <p14:cNvContentPartPr/>
                <p14:nvPr/>
              </p14:nvContentPartPr>
              <p14:xfrm>
                <a:off x="6866127" y="6174296"/>
                <a:ext cx="146880" cy="31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803127" y="6111656"/>
                  <a:ext cx="272520" cy="43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F0D321D-0C7B-4FA7-BC79-8ECF0C98E6EC}"/>
                  </a:ext>
                </a:extLst>
              </p14:cNvPr>
              <p14:cNvContentPartPr/>
              <p14:nvPr/>
            </p14:nvContentPartPr>
            <p14:xfrm>
              <a:off x="2401822" y="2299102"/>
              <a:ext cx="2488680" cy="8686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F0D321D-0C7B-4FA7-BC79-8ECF0C98E6EC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383822" y="2281462"/>
                <a:ext cx="2524320" cy="90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DFD1816A-1102-44E5-8033-FBEE03FBC249}"/>
                  </a:ext>
                </a:extLst>
              </p14:cNvPr>
              <p14:cNvContentPartPr/>
              <p14:nvPr/>
            </p14:nvContentPartPr>
            <p14:xfrm>
              <a:off x="4953807" y="5694416"/>
              <a:ext cx="179640" cy="2250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DFD1816A-1102-44E5-8033-FBEE03FBC249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936167" y="5676416"/>
                <a:ext cx="2152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91DAE875-B83A-452C-AB2D-A5D7B884CC28}"/>
                  </a:ext>
                </a:extLst>
              </p14:cNvPr>
              <p14:cNvContentPartPr/>
              <p14:nvPr/>
            </p14:nvContentPartPr>
            <p14:xfrm>
              <a:off x="5319207" y="5775776"/>
              <a:ext cx="72360" cy="1447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91DAE875-B83A-452C-AB2D-A5D7B884CC28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5301567" y="5758136"/>
                <a:ext cx="1080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80D71943-3B5F-47B5-8238-1026BA1DDE7F}"/>
                  </a:ext>
                </a:extLst>
              </p14:cNvPr>
              <p14:cNvContentPartPr/>
              <p14:nvPr/>
            </p14:nvContentPartPr>
            <p14:xfrm>
              <a:off x="685287" y="6150536"/>
              <a:ext cx="171360" cy="3384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80D71943-3B5F-47B5-8238-1026BA1DDE7F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67647" y="6132896"/>
                <a:ext cx="2070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F32EF0B-F9D1-4CDE-8C7D-E5E1ED0578AF}"/>
                  </a:ext>
                </a:extLst>
              </p14:cNvPr>
              <p14:cNvContentPartPr/>
              <p14:nvPr/>
            </p14:nvContentPartPr>
            <p14:xfrm>
              <a:off x="5238207" y="5568776"/>
              <a:ext cx="206640" cy="3459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F32EF0B-F9D1-4CDE-8C7D-E5E1ED0578AF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220567" y="5551136"/>
                <a:ext cx="2422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18FE829-E1EB-4D2B-997B-D4FAEFB72387}"/>
                  </a:ext>
                </a:extLst>
              </p14:cNvPr>
              <p14:cNvContentPartPr/>
              <p14:nvPr/>
            </p14:nvContentPartPr>
            <p14:xfrm>
              <a:off x="1753200" y="1775160"/>
              <a:ext cx="9771120" cy="5598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18FE829-E1EB-4D2B-997B-D4FAEFB72387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743840" y="1765800"/>
                <a:ext cx="9789840" cy="561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2321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surgery4b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99443" y="648236"/>
            <a:ext cx="7726680" cy="635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D6D7F30-D343-4C7B-A3A2-8D216815C44A}"/>
                  </a:ext>
                </a:extLst>
              </p14:cNvPr>
              <p14:cNvContentPartPr/>
              <p14:nvPr/>
            </p14:nvContentPartPr>
            <p14:xfrm>
              <a:off x="1855080" y="284040"/>
              <a:ext cx="10036080" cy="7153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D6D7F30-D343-4C7B-A3A2-8D216815C4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5720" y="274680"/>
                <a:ext cx="10054800" cy="717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6191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71752-AF71-4A6E-9021-27880E87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067285"/>
            <a:ext cx="8915400" cy="10832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831EBA-2375-40B2-9ACF-632318704C38}"/>
              </a:ext>
            </a:extLst>
          </p:cNvPr>
          <p:cNvSpPr/>
          <p:nvPr/>
        </p:nvSpPr>
        <p:spPr>
          <a:xfrm>
            <a:off x="4965799" y="588296"/>
            <a:ext cx="5808420" cy="36240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755" dirty="0">
                <a:hlinkClick r:id="rId3"/>
              </a:rPr>
              <a:t>https://marc-culler.info/static/home/papers/CyclicSurgery.pdf</a:t>
            </a:r>
            <a:r>
              <a:rPr lang="en-US" sz="1755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D9895-AC3C-4B7E-8D9E-028C274DAE71}"/>
              </a:ext>
            </a:extLst>
          </p:cNvPr>
          <p:cNvSpPr/>
          <p:nvPr/>
        </p:nvSpPr>
        <p:spPr>
          <a:xfrm>
            <a:off x="294827" y="187535"/>
            <a:ext cx="11753735" cy="810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40" dirty="0"/>
              <a:t>M. Culler, C. Gordon, J. </a:t>
            </a:r>
            <a:r>
              <a:rPr lang="en-US" sz="2340" dirty="0" err="1"/>
              <a:t>Luecke</a:t>
            </a:r>
            <a:r>
              <a:rPr lang="en-US" sz="2340" dirty="0"/>
              <a:t>, P. </a:t>
            </a:r>
            <a:r>
              <a:rPr lang="en-US" sz="2340" dirty="0" err="1"/>
              <a:t>Shalen</a:t>
            </a:r>
            <a:r>
              <a:rPr lang="en-US" sz="2340" dirty="0"/>
              <a:t> (1987). </a:t>
            </a:r>
            <a:r>
              <a:rPr lang="en-US" sz="2340" dirty="0" err="1"/>
              <a:t>Dehn</a:t>
            </a:r>
            <a:r>
              <a:rPr lang="en-US" sz="2340" dirty="0"/>
              <a:t> surgery on knots. The Annals of Mathematics 125 (2): 237-300.</a:t>
            </a:r>
          </a:p>
        </p:txBody>
      </p:sp>
      <p:pic>
        <p:nvPicPr>
          <p:cNvPr id="5" name="Picture 4" descr="tanrat1700PC.eps">
            <a:extLst>
              <a:ext uri="{FF2B5EF4-FFF2-40B4-BE49-F238E27FC236}">
                <a16:creationId xmlns:a16="http://schemas.microsoft.com/office/drawing/2014/main" id="{A88A1316-2CE9-43C5-992D-1CE0F4638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946" b="82716"/>
          <a:stretch/>
        </p:blipFill>
        <p:spPr>
          <a:xfrm>
            <a:off x="2105025" y="6483822"/>
            <a:ext cx="4130316" cy="1083233"/>
          </a:xfrm>
          <a:prstGeom prst="rect">
            <a:avLst/>
          </a:prstGeom>
        </p:spPr>
      </p:pic>
      <p:pic>
        <p:nvPicPr>
          <p:cNvPr id="6" name="Picture 5" descr="tanrat1700PC.eps">
            <a:extLst>
              <a:ext uri="{FF2B5EF4-FFF2-40B4-BE49-F238E27FC236}">
                <a16:creationId xmlns:a16="http://schemas.microsoft.com/office/drawing/2014/main" id="{8678CD6B-3EEE-42B9-BA37-B2BC55354C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441" t="17283" b="63199"/>
          <a:stretch/>
        </p:blipFill>
        <p:spPr>
          <a:xfrm>
            <a:off x="5943600" y="6374797"/>
            <a:ext cx="4563704" cy="1223214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F32149E-F3CA-4FC7-B9CD-317758E5EF83}"/>
              </a:ext>
            </a:extLst>
          </p:cNvPr>
          <p:cNvSpPr/>
          <p:nvPr/>
        </p:nvSpPr>
        <p:spPr>
          <a:xfrm>
            <a:off x="1417739" y="2150518"/>
            <a:ext cx="10125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CMMI10"/>
              </a:rPr>
              <a:t> f</a:t>
            </a:r>
            <a:r>
              <a:rPr lang="en-US" sz="2400" i="1" dirty="0">
                <a:latin typeface="CMR10"/>
              </a:rPr>
              <a:t>(</a:t>
            </a:r>
            <a:r>
              <a:rPr lang="en-US" sz="2400" i="1" dirty="0">
                <a:latin typeface="CMMI10"/>
              </a:rPr>
              <a:t>m</a:t>
            </a:r>
            <a:r>
              <a:rPr lang="en-US" sz="2400" i="1" dirty="0">
                <a:latin typeface="CMSY7"/>
              </a:rPr>
              <a:t>’</a:t>
            </a:r>
            <a:r>
              <a:rPr lang="en-US" sz="2400" i="1" dirty="0">
                <a:latin typeface="CMR10"/>
              </a:rPr>
              <a:t>) </a:t>
            </a:r>
            <a:r>
              <a:rPr lang="en-US" sz="2400" dirty="0">
                <a:latin typeface="CMR10"/>
              </a:rPr>
              <a:t>= curve of slope </a:t>
            </a:r>
            <a:r>
              <a:rPr lang="en-US" sz="2400" i="1" dirty="0">
                <a:latin typeface="CMMI10"/>
              </a:rPr>
              <a:t>r ~  pl </a:t>
            </a:r>
            <a:r>
              <a:rPr lang="en-US" sz="2400" i="1" dirty="0">
                <a:latin typeface="CMR10"/>
              </a:rPr>
              <a:t>+ </a:t>
            </a:r>
            <a:r>
              <a:rPr lang="en-US" sz="2400" i="1" dirty="0" err="1">
                <a:latin typeface="CMMI10"/>
              </a:rPr>
              <a:t>qm</a:t>
            </a:r>
            <a:r>
              <a:rPr lang="en-US" sz="2400" dirty="0">
                <a:latin typeface="CMMI10"/>
              </a:rPr>
              <a:t>; </a:t>
            </a:r>
            <a:r>
              <a:rPr lang="en-US" sz="2400" i="1" dirty="0">
                <a:latin typeface="CMMI10"/>
              </a:rPr>
              <a:t>r </a:t>
            </a:r>
            <a:r>
              <a:rPr lang="en-US" sz="2400" i="1" dirty="0">
                <a:latin typeface="CMR10"/>
              </a:rPr>
              <a:t>= </a:t>
            </a:r>
            <a:r>
              <a:rPr lang="en-US" sz="2400" i="1" dirty="0">
                <a:latin typeface="CMMI7"/>
              </a:rPr>
              <a:t>q/p </a:t>
            </a:r>
            <a:r>
              <a:rPr lang="en-US" sz="2400" dirty="0">
                <a:latin typeface="CMR10"/>
              </a:rPr>
              <a:t>, </a:t>
            </a:r>
          </a:p>
          <a:p>
            <a:r>
              <a:rPr lang="en-US" sz="2400" dirty="0">
                <a:latin typeface="CMR10"/>
              </a:rPr>
              <a:t>in terms of a bases: </a:t>
            </a:r>
            <a:r>
              <a:rPr lang="en-US" sz="2400" i="1" dirty="0">
                <a:latin typeface="CMMI10"/>
              </a:rPr>
              <a:t>l</a:t>
            </a:r>
            <a:r>
              <a:rPr lang="en-US" sz="2400" dirty="0">
                <a:latin typeface="CMMI10"/>
              </a:rPr>
              <a:t> </a:t>
            </a:r>
            <a:r>
              <a:rPr lang="en-US" sz="2400" dirty="0">
                <a:latin typeface="CMR10"/>
              </a:rPr>
              <a:t>= longitude and </a:t>
            </a:r>
            <a:r>
              <a:rPr lang="en-US" sz="2400" i="1" dirty="0">
                <a:latin typeface="CMMI10"/>
              </a:rPr>
              <a:t>m</a:t>
            </a:r>
            <a:r>
              <a:rPr lang="en-US" sz="2400" dirty="0">
                <a:latin typeface="CMMI10"/>
              </a:rPr>
              <a:t> </a:t>
            </a:r>
            <a:r>
              <a:rPr lang="en-US" sz="2400" dirty="0">
                <a:latin typeface="CMR10"/>
              </a:rPr>
              <a:t>= meridian of </a:t>
            </a:r>
            <a:r>
              <a:rPr lang="en-US" sz="2400" dirty="0">
                <a:latin typeface="CMMI10"/>
              </a:rPr>
              <a:t>boundary of </a:t>
            </a:r>
            <a:r>
              <a:rPr lang="en-US" sz="2400" i="1" dirty="0">
                <a:latin typeface="CMMI10"/>
              </a:rPr>
              <a:t>N</a:t>
            </a:r>
            <a:r>
              <a:rPr lang="en-US" sz="2400" i="1" dirty="0">
                <a:latin typeface="CMR10"/>
              </a:rPr>
              <a:t>(</a:t>
            </a:r>
            <a:r>
              <a:rPr lang="en-US" sz="2400" i="1" dirty="0">
                <a:latin typeface="CMMI10"/>
              </a:rPr>
              <a:t>K</a:t>
            </a:r>
            <a:r>
              <a:rPr lang="en-US" sz="2400" i="1" dirty="0">
                <a:latin typeface="CMR10"/>
              </a:rPr>
              <a:t>)</a:t>
            </a:r>
            <a:endParaRPr lang="en-US" sz="2400" i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C3CBC8E-989E-4FF4-81C3-D5C13A807A3F}"/>
                  </a:ext>
                </a:extLst>
              </p14:cNvPr>
              <p14:cNvContentPartPr/>
              <p14:nvPr/>
            </p14:nvContentPartPr>
            <p14:xfrm>
              <a:off x="344520" y="929160"/>
              <a:ext cx="11223000" cy="533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C3CBC8E-989E-4FF4-81C3-D5C13A807A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160" y="919800"/>
                <a:ext cx="11241720" cy="535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4168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71752-AF71-4A6E-9021-27880E87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067285"/>
            <a:ext cx="8915400" cy="10832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831EBA-2375-40B2-9ACF-632318704C38}"/>
              </a:ext>
            </a:extLst>
          </p:cNvPr>
          <p:cNvSpPr/>
          <p:nvPr/>
        </p:nvSpPr>
        <p:spPr>
          <a:xfrm>
            <a:off x="4965799" y="588296"/>
            <a:ext cx="5808420" cy="36240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755" dirty="0">
                <a:hlinkClick r:id="rId3"/>
              </a:rPr>
              <a:t>https://marc-culler.info/static/home/papers/CyclicSurgery.pdf</a:t>
            </a:r>
            <a:r>
              <a:rPr lang="en-US" sz="1755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D9895-AC3C-4B7E-8D9E-028C274DAE71}"/>
              </a:ext>
            </a:extLst>
          </p:cNvPr>
          <p:cNvSpPr/>
          <p:nvPr/>
        </p:nvSpPr>
        <p:spPr>
          <a:xfrm>
            <a:off x="294827" y="187535"/>
            <a:ext cx="11753735" cy="810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40" dirty="0"/>
              <a:t>M. Culler, C. Gordon, J. </a:t>
            </a:r>
            <a:r>
              <a:rPr lang="en-US" sz="2340" dirty="0" err="1"/>
              <a:t>Luecke</a:t>
            </a:r>
            <a:r>
              <a:rPr lang="en-US" sz="2340" dirty="0"/>
              <a:t>, P. </a:t>
            </a:r>
            <a:r>
              <a:rPr lang="en-US" sz="2340" dirty="0" err="1"/>
              <a:t>Shalen</a:t>
            </a:r>
            <a:r>
              <a:rPr lang="en-US" sz="2340" dirty="0"/>
              <a:t> (1987). </a:t>
            </a:r>
            <a:r>
              <a:rPr lang="en-US" sz="2340" dirty="0" err="1"/>
              <a:t>Dehn</a:t>
            </a:r>
            <a:r>
              <a:rPr lang="en-US" sz="2340" dirty="0"/>
              <a:t> surgery on knots. The Annals of Mathematics 125 (2): 237-300.</a:t>
            </a:r>
          </a:p>
        </p:txBody>
      </p:sp>
      <p:pic>
        <p:nvPicPr>
          <p:cNvPr id="5" name="Picture 4" descr="tanrat1700PC.eps">
            <a:extLst>
              <a:ext uri="{FF2B5EF4-FFF2-40B4-BE49-F238E27FC236}">
                <a16:creationId xmlns:a16="http://schemas.microsoft.com/office/drawing/2014/main" id="{A88A1316-2CE9-43C5-992D-1CE0F4638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946" b="82716"/>
          <a:stretch/>
        </p:blipFill>
        <p:spPr>
          <a:xfrm>
            <a:off x="2105025" y="6483822"/>
            <a:ext cx="4130316" cy="1083233"/>
          </a:xfrm>
          <a:prstGeom prst="rect">
            <a:avLst/>
          </a:prstGeom>
        </p:spPr>
      </p:pic>
      <p:pic>
        <p:nvPicPr>
          <p:cNvPr id="6" name="Picture 5" descr="tanrat1700PC.eps">
            <a:extLst>
              <a:ext uri="{FF2B5EF4-FFF2-40B4-BE49-F238E27FC236}">
                <a16:creationId xmlns:a16="http://schemas.microsoft.com/office/drawing/2014/main" id="{8678CD6B-3EEE-42B9-BA37-B2BC55354C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441" t="17283" b="63199"/>
          <a:stretch/>
        </p:blipFill>
        <p:spPr>
          <a:xfrm>
            <a:off x="5943600" y="6374797"/>
            <a:ext cx="4563704" cy="12232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CBF7CCC-F5C1-45B3-AAF8-90958B7AFE60}"/>
                  </a:ext>
                </a:extLst>
              </p14:cNvPr>
              <p14:cNvContentPartPr/>
              <p14:nvPr/>
            </p14:nvContentPartPr>
            <p14:xfrm>
              <a:off x="2998080" y="1379880"/>
              <a:ext cx="7328160" cy="4550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CBF7CCC-F5C1-45B3-AAF8-90958B7AFE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88720" y="1370520"/>
                <a:ext cx="7346880" cy="456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9124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CC3B75-5898-4997-8E5B-F5BC3D313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165387"/>
            <a:ext cx="8915400" cy="34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06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31381-CD48-4AD1-8EBD-2F5C300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7"/>
          <a:stretch/>
        </p:blipFill>
        <p:spPr>
          <a:xfrm>
            <a:off x="0" y="1618083"/>
            <a:ext cx="9000198" cy="615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6B73D-7EFC-408D-994A-F5D2D46F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" y="7234237"/>
            <a:ext cx="723900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/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1050" dirty="0"/>
              </a:p>
              <a:p>
                <a:r>
                  <a:rPr lang="en-US" sz="2800" dirty="0"/>
                  <a:t>           (3,  2,  1 + 1,  2,  3)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blipFill>
                <a:blip r:embed="rId6"/>
                <a:stretch>
                  <a:fillRect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D7143BD-0516-40B7-9390-88FDD8BB4877}"/>
              </a:ext>
            </a:extLst>
          </p:cNvPr>
          <p:cNvGrpSpPr/>
          <p:nvPr/>
        </p:nvGrpSpPr>
        <p:grpSpPr>
          <a:xfrm>
            <a:off x="338247" y="3018176"/>
            <a:ext cx="520200" cy="539280"/>
            <a:chOff x="338247" y="3018176"/>
            <a:chExt cx="5202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14:cNvPr>
                <p14:cNvContentPartPr/>
                <p14:nvPr/>
              </p14:nvContentPartPr>
              <p14:xfrm>
                <a:off x="338247" y="3218696"/>
                <a:ext cx="209160" cy="33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0247" y="3200696"/>
                  <a:ext cx="244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14:cNvPr>
                <p14:cNvContentPartPr/>
                <p14:nvPr/>
              </p14:nvContentPartPr>
              <p14:xfrm>
                <a:off x="598887" y="3018176"/>
                <a:ext cx="259560" cy="33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0887" y="3000176"/>
                  <a:ext cx="29520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A4658F-B360-43B7-9C2D-09A886A87751}"/>
              </a:ext>
            </a:extLst>
          </p:cNvPr>
          <p:cNvGrpSpPr/>
          <p:nvPr/>
        </p:nvGrpSpPr>
        <p:grpSpPr>
          <a:xfrm>
            <a:off x="2546847" y="3050936"/>
            <a:ext cx="2060640" cy="85680"/>
            <a:chOff x="2546847" y="3050936"/>
            <a:chExt cx="2060640" cy="8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4842D0C-D582-4A8B-96F5-FAC6CD28CE97}"/>
                    </a:ext>
                  </a:extLst>
                </p14:cNvPr>
                <p14:cNvContentPartPr/>
                <p14:nvPr/>
              </p14:nvContentPartPr>
              <p14:xfrm>
                <a:off x="2546847" y="3050936"/>
                <a:ext cx="1544400" cy="85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4842D0C-D582-4A8B-96F5-FAC6CD28CE9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28847" y="3033296"/>
                  <a:ext cx="1580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FF4A88D-40E2-4281-90A0-1BC988057A16}"/>
                    </a:ext>
                  </a:extLst>
                </p14:cNvPr>
                <p14:cNvContentPartPr/>
                <p14:nvPr/>
              </p14:nvContentPartPr>
              <p14:xfrm>
                <a:off x="4429647" y="3071096"/>
                <a:ext cx="177840" cy="33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FF4A88D-40E2-4281-90A0-1BC988057A1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11647" y="3053456"/>
                  <a:ext cx="21348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14:cNvPr>
              <p14:cNvContentPartPr/>
              <p14:nvPr/>
            </p14:nvContentPartPr>
            <p14:xfrm>
              <a:off x="4967127" y="3825656"/>
              <a:ext cx="218880" cy="183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49127" y="3807656"/>
                <a:ext cx="25452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4B06206-941A-4FA3-ABED-6D74A27ACD91}"/>
              </a:ext>
            </a:extLst>
          </p:cNvPr>
          <p:cNvGrpSpPr/>
          <p:nvPr/>
        </p:nvGrpSpPr>
        <p:grpSpPr>
          <a:xfrm>
            <a:off x="4684527" y="3165776"/>
            <a:ext cx="407520" cy="597600"/>
            <a:chOff x="4684527" y="3165776"/>
            <a:chExt cx="40752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14:cNvPr>
                <p14:cNvContentPartPr/>
                <p14:nvPr/>
              </p14:nvContentPartPr>
              <p14:xfrm>
                <a:off x="4684527" y="3462776"/>
                <a:ext cx="192600" cy="300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66887" y="3444776"/>
                  <a:ext cx="228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14:cNvPr>
                <p14:cNvContentPartPr/>
                <p14:nvPr/>
              </p14:nvContentPartPr>
              <p14:xfrm>
                <a:off x="4934007" y="3303656"/>
                <a:ext cx="158040" cy="150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16007" y="3286016"/>
                  <a:ext cx="193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14:cNvPr>
                <p14:cNvContentPartPr/>
                <p14:nvPr/>
              </p14:nvContentPartPr>
              <p14:xfrm>
                <a:off x="4963527" y="3271256"/>
                <a:ext cx="68400" cy="112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45887" y="3253616"/>
                  <a:ext cx="104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14:cNvPr>
                <p14:cNvContentPartPr/>
                <p14:nvPr/>
              </p14:nvContentPartPr>
              <p14:xfrm>
                <a:off x="4940487" y="3165776"/>
                <a:ext cx="66960" cy="119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22847" y="3148136"/>
                  <a:ext cx="10260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6B26DB-37A6-40B7-93AA-E86F11E0AFE4}"/>
              </a:ext>
            </a:extLst>
          </p:cNvPr>
          <p:cNvGrpSpPr/>
          <p:nvPr/>
        </p:nvGrpSpPr>
        <p:grpSpPr>
          <a:xfrm>
            <a:off x="4958847" y="5342696"/>
            <a:ext cx="740160" cy="583560"/>
            <a:chOff x="4958847" y="5342696"/>
            <a:chExt cx="740160" cy="5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D9E44A5-458A-4BFD-9992-E0A028360F60}"/>
                    </a:ext>
                  </a:extLst>
                </p14:cNvPr>
                <p14:cNvContentPartPr/>
                <p14:nvPr/>
              </p14:nvContentPartPr>
              <p14:xfrm>
                <a:off x="4958847" y="5718176"/>
                <a:ext cx="158400" cy="208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D9E44A5-458A-4BFD-9992-E0A028360F6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41207" y="5700536"/>
                  <a:ext cx="194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D44853C-6826-402D-8442-A21F14115B37}"/>
                    </a:ext>
                  </a:extLst>
                </p14:cNvPr>
                <p14:cNvContentPartPr/>
                <p14:nvPr/>
              </p14:nvContentPartPr>
              <p14:xfrm>
                <a:off x="5251167" y="5609816"/>
                <a:ext cx="168480" cy="183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D44853C-6826-402D-8442-A21F14115B3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33527" y="5591816"/>
                  <a:ext cx="204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B97065F-1793-47D2-8660-B2C51DB10498}"/>
                    </a:ext>
                  </a:extLst>
                </p14:cNvPr>
                <p14:cNvContentPartPr/>
                <p14:nvPr/>
              </p14:nvContentPartPr>
              <p14:xfrm>
                <a:off x="5488767" y="5537816"/>
                <a:ext cx="210240" cy="182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B97065F-1793-47D2-8660-B2C51DB1049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70767" y="5520176"/>
                  <a:ext cx="245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E8C7A51-0C8B-433C-A6E5-16D0798307C8}"/>
                    </a:ext>
                  </a:extLst>
                </p14:cNvPr>
                <p14:cNvContentPartPr/>
                <p14:nvPr/>
              </p14:nvContentPartPr>
              <p14:xfrm>
                <a:off x="5474367" y="5506136"/>
                <a:ext cx="167760" cy="11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E8C7A51-0C8B-433C-A6E5-16D0798307C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56367" y="5488496"/>
                  <a:ext cx="203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77A4DA4-4837-4730-A6CA-13517EA707CA}"/>
                    </a:ext>
                  </a:extLst>
                </p14:cNvPr>
                <p14:cNvContentPartPr/>
                <p14:nvPr/>
              </p14:nvContentPartPr>
              <p14:xfrm>
                <a:off x="5439087" y="5342696"/>
                <a:ext cx="177840" cy="171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77A4DA4-4837-4730-A6CA-13517EA707C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21447" y="5324696"/>
                  <a:ext cx="21348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CA3D59-1E57-41EC-949E-16EDEFDE4909}"/>
              </a:ext>
            </a:extLst>
          </p:cNvPr>
          <p:cNvGrpSpPr/>
          <p:nvPr/>
        </p:nvGrpSpPr>
        <p:grpSpPr>
          <a:xfrm>
            <a:off x="7209567" y="4673096"/>
            <a:ext cx="1701360" cy="2359800"/>
            <a:chOff x="7209567" y="4673096"/>
            <a:chExt cx="1701360" cy="23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66A7FE2-593C-4E06-85DE-8B389D29D59C}"/>
                    </a:ext>
                  </a:extLst>
                </p14:cNvPr>
                <p14:cNvContentPartPr/>
                <p14:nvPr/>
              </p14:nvContentPartPr>
              <p14:xfrm>
                <a:off x="7276887" y="5335856"/>
                <a:ext cx="129240" cy="201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66A7FE2-593C-4E06-85DE-8B389D29D59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58887" y="5317856"/>
                  <a:ext cx="164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9B4D5A1-CDAC-4B78-AEEB-0A2E3C3ADE15}"/>
                    </a:ext>
                  </a:extLst>
                </p14:cNvPr>
                <p14:cNvContentPartPr/>
                <p14:nvPr/>
              </p14:nvContentPartPr>
              <p14:xfrm>
                <a:off x="7209567" y="5335856"/>
                <a:ext cx="127440" cy="74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9B4D5A1-CDAC-4B78-AEEB-0A2E3C3ADE1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91927" y="5317856"/>
                  <a:ext cx="163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CD64D57-E54B-431E-AF41-DD7924C97B41}"/>
                    </a:ext>
                  </a:extLst>
                </p14:cNvPr>
                <p14:cNvContentPartPr/>
                <p14:nvPr/>
              </p14:nvContentPartPr>
              <p14:xfrm>
                <a:off x="7507287" y="5241536"/>
                <a:ext cx="162360" cy="178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CD64D57-E54B-431E-AF41-DD7924C97B4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89647" y="5223896"/>
                  <a:ext cx="198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1F859F5-2201-4165-B8BE-C9D2991F793F}"/>
                    </a:ext>
                  </a:extLst>
                </p14:cNvPr>
                <p14:cNvContentPartPr/>
                <p14:nvPr/>
              </p14:nvContentPartPr>
              <p14:xfrm>
                <a:off x="7791327" y="5175656"/>
                <a:ext cx="36000" cy="166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1F859F5-2201-4165-B8BE-C9D2991F793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73687" y="5158016"/>
                  <a:ext cx="71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D775430-BD57-4C33-9252-A1A837BCFAE2}"/>
                    </a:ext>
                  </a:extLst>
                </p14:cNvPr>
                <p14:cNvContentPartPr/>
                <p14:nvPr/>
              </p14:nvContentPartPr>
              <p14:xfrm>
                <a:off x="7947207" y="5065496"/>
                <a:ext cx="95040" cy="243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D775430-BD57-4C33-9252-A1A837BCFAE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29207" y="5047856"/>
                  <a:ext cx="1306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A69E32E-55D0-4899-8DDC-965C0578691B}"/>
                    </a:ext>
                  </a:extLst>
                </p14:cNvPr>
                <p14:cNvContentPartPr/>
                <p14:nvPr/>
              </p14:nvContentPartPr>
              <p14:xfrm>
                <a:off x="8165367" y="4918616"/>
                <a:ext cx="27360" cy="288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A69E32E-55D0-4899-8DDC-965C0578691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47727" y="4900616"/>
                  <a:ext cx="630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8B98A59-ED25-4701-80A9-7BD15A4A74AB}"/>
                    </a:ext>
                  </a:extLst>
                </p14:cNvPr>
                <p14:cNvContentPartPr/>
                <p14:nvPr/>
              </p14:nvContentPartPr>
              <p14:xfrm>
                <a:off x="8074287" y="5020136"/>
                <a:ext cx="141480" cy="65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8B98A59-ED25-4701-80A9-7BD15A4A74A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56647" y="5002136"/>
                  <a:ext cx="177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235343D-970B-430A-A78F-0D227F4F18F6}"/>
                    </a:ext>
                  </a:extLst>
                </p14:cNvPr>
                <p14:cNvContentPartPr/>
                <p14:nvPr/>
              </p14:nvContentPartPr>
              <p14:xfrm>
                <a:off x="8304687" y="4949576"/>
                <a:ext cx="30240" cy="210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235343D-970B-430A-A78F-0D227F4F18F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86687" y="4931576"/>
                  <a:ext cx="65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C7D5DBF-2E72-49B6-9A34-7D0C2AD6475E}"/>
                    </a:ext>
                  </a:extLst>
                </p14:cNvPr>
                <p14:cNvContentPartPr/>
                <p14:nvPr/>
              </p14:nvContentPartPr>
              <p14:xfrm>
                <a:off x="8487567" y="4867496"/>
                <a:ext cx="81360" cy="155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C7D5DBF-2E72-49B6-9A34-7D0C2AD6475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69567" y="4849856"/>
                  <a:ext cx="117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993D669-10C0-4107-BDF7-2E8E0393BED7}"/>
                    </a:ext>
                  </a:extLst>
                </p14:cNvPr>
                <p14:cNvContentPartPr/>
                <p14:nvPr/>
              </p14:nvContentPartPr>
              <p14:xfrm>
                <a:off x="8638047" y="4727816"/>
                <a:ext cx="197280" cy="527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993D669-10C0-4107-BDF7-2E8E0393BED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20407" y="4709816"/>
                  <a:ext cx="23292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7B716EB-8D45-4E3C-ABC3-75123065D890}"/>
                    </a:ext>
                  </a:extLst>
                </p14:cNvPr>
                <p14:cNvContentPartPr/>
                <p14:nvPr/>
              </p14:nvContentPartPr>
              <p14:xfrm>
                <a:off x="8235927" y="4673096"/>
                <a:ext cx="59760" cy="11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7B716EB-8D45-4E3C-ABC3-75123065D89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18287" y="4655456"/>
                  <a:ext cx="95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14E1FE3-9EE2-48A3-BB27-063022DE71E7}"/>
                    </a:ext>
                  </a:extLst>
                </p14:cNvPr>
                <p14:cNvContentPartPr/>
                <p14:nvPr/>
              </p14:nvContentPartPr>
              <p14:xfrm>
                <a:off x="7465167" y="5734016"/>
                <a:ext cx="174600" cy="300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14E1FE3-9EE2-48A3-BB27-063022DE71E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47527" y="5716376"/>
                  <a:ext cx="2102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6CB9EB6-0B10-4BC2-8D2B-F6B785FCE171}"/>
                    </a:ext>
                  </a:extLst>
                </p14:cNvPr>
                <p14:cNvContentPartPr/>
                <p14:nvPr/>
              </p14:nvContentPartPr>
              <p14:xfrm>
                <a:off x="7762887" y="5726456"/>
                <a:ext cx="104400" cy="159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6CB9EB6-0B10-4BC2-8D2B-F6B785FCE17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44887" y="5708816"/>
                  <a:ext cx="140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3D45E96-462D-4ADD-A28F-D7FD26171503}"/>
                    </a:ext>
                  </a:extLst>
                </p14:cNvPr>
                <p14:cNvContentPartPr/>
                <p14:nvPr/>
              </p14:nvContentPartPr>
              <p14:xfrm>
                <a:off x="7959087" y="5640776"/>
                <a:ext cx="63000" cy="112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3D45E96-462D-4ADD-A28F-D7FD2617150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41087" y="5622776"/>
                  <a:ext cx="98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417AE1-F3F2-43AD-A5E7-8961CA633EAD}"/>
                    </a:ext>
                  </a:extLst>
                </p14:cNvPr>
                <p14:cNvContentPartPr/>
                <p14:nvPr/>
              </p14:nvContentPartPr>
              <p14:xfrm>
                <a:off x="8216847" y="5406056"/>
                <a:ext cx="31320" cy="284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417AE1-F3F2-43AD-A5E7-8961CA633EA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199207" y="5388056"/>
                  <a:ext cx="669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AFAAD95-4228-4604-801C-5B531FE777DB}"/>
                    </a:ext>
                  </a:extLst>
                </p14:cNvPr>
                <p14:cNvContentPartPr/>
                <p14:nvPr/>
              </p14:nvContentPartPr>
              <p14:xfrm>
                <a:off x="8202447" y="5252696"/>
                <a:ext cx="328320" cy="319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AFAAD95-4228-4604-801C-5B531FE777D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84447" y="5235056"/>
                  <a:ext cx="3639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8C74AE9-37D8-438F-B7AF-E04E4D326319}"/>
                    </a:ext>
                  </a:extLst>
                </p14:cNvPr>
                <p14:cNvContentPartPr/>
                <p14:nvPr/>
              </p14:nvContentPartPr>
              <p14:xfrm>
                <a:off x="7571007" y="6167456"/>
                <a:ext cx="180000" cy="317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8C74AE9-37D8-438F-B7AF-E04E4D32631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553007" y="6149456"/>
                  <a:ext cx="2156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EC56EDC-98E9-4EA4-9493-D4CFE89C2A1C}"/>
                    </a:ext>
                  </a:extLst>
                </p14:cNvPr>
                <p14:cNvContentPartPr/>
                <p14:nvPr/>
              </p14:nvContentPartPr>
              <p14:xfrm>
                <a:off x="7873767" y="6209936"/>
                <a:ext cx="102600" cy="161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EC56EDC-98E9-4EA4-9493-D4CFE89C2A1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56127" y="6192296"/>
                  <a:ext cx="138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30D41A4-84D1-43E6-A7A1-C1EC7C4E55B9}"/>
                    </a:ext>
                  </a:extLst>
                </p14:cNvPr>
                <p14:cNvContentPartPr/>
                <p14:nvPr/>
              </p14:nvContentPartPr>
              <p14:xfrm>
                <a:off x="8058447" y="5824376"/>
                <a:ext cx="199800" cy="411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30D41A4-84D1-43E6-A7A1-C1EC7C4E55B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040807" y="5806376"/>
                  <a:ext cx="23544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41F160A-1C22-4063-90E4-853F51EE8E26}"/>
                    </a:ext>
                  </a:extLst>
                </p14:cNvPr>
                <p14:cNvContentPartPr/>
                <p14:nvPr/>
              </p14:nvContentPartPr>
              <p14:xfrm>
                <a:off x="8403327" y="5968016"/>
                <a:ext cx="103680" cy="267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41F160A-1C22-4063-90E4-853F51EE8E2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385327" y="5950376"/>
                  <a:ext cx="1393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F933BCD-E900-454E-9A31-11CE55E74331}"/>
                    </a:ext>
                  </a:extLst>
                </p14:cNvPr>
                <p14:cNvContentPartPr/>
                <p14:nvPr/>
              </p14:nvContentPartPr>
              <p14:xfrm>
                <a:off x="8560647" y="5684336"/>
                <a:ext cx="108720" cy="277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F933BCD-E900-454E-9A31-11CE55E7433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42647" y="5666336"/>
                  <a:ext cx="1443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FF53B65-D729-44CA-89D5-F45E18284437}"/>
                    </a:ext>
                  </a:extLst>
                </p14:cNvPr>
                <p14:cNvContentPartPr/>
                <p14:nvPr/>
              </p14:nvContentPartPr>
              <p14:xfrm>
                <a:off x="8571807" y="5794496"/>
                <a:ext cx="150840" cy="86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FF53B65-D729-44CA-89D5-F45E1828443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553807" y="5776496"/>
                  <a:ext cx="186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580B982-AF16-49E1-896E-747D835A0C9A}"/>
                    </a:ext>
                  </a:extLst>
                </p14:cNvPr>
                <p14:cNvContentPartPr/>
                <p14:nvPr/>
              </p14:nvContentPartPr>
              <p14:xfrm>
                <a:off x="8775567" y="5623496"/>
                <a:ext cx="135360" cy="349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580B982-AF16-49E1-896E-747D835A0C9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57927" y="5605856"/>
                  <a:ext cx="1710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59638CD-38E3-4A99-87AB-F871F4F4374F}"/>
                    </a:ext>
                  </a:extLst>
                </p14:cNvPr>
                <p14:cNvContentPartPr/>
                <p14:nvPr/>
              </p14:nvContentPartPr>
              <p14:xfrm>
                <a:off x="7794207" y="6712496"/>
                <a:ext cx="90360" cy="320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59638CD-38E3-4A99-87AB-F871F4F4374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76207" y="6694856"/>
                  <a:ext cx="1260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5A88D31-3898-4EE5-9D72-000B43596894}"/>
                    </a:ext>
                  </a:extLst>
                </p14:cNvPr>
                <p14:cNvContentPartPr/>
                <p14:nvPr/>
              </p14:nvContentPartPr>
              <p14:xfrm>
                <a:off x="7758567" y="6558416"/>
                <a:ext cx="664560" cy="339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5A88D31-3898-4EE5-9D72-000B4359689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740567" y="6540416"/>
                  <a:ext cx="7002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A2AE1A1-4C80-44C3-95A5-41D24FCD3027}"/>
                    </a:ext>
                  </a:extLst>
                </p14:cNvPr>
                <p14:cNvContentPartPr/>
                <p14:nvPr/>
              </p14:nvContentPartPr>
              <p14:xfrm>
                <a:off x="8488647" y="6446456"/>
                <a:ext cx="130320" cy="221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A2AE1A1-4C80-44C3-95A5-41D24FCD302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70647" y="6428456"/>
                  <a:ext cx="165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BB3C2B0-EBE3-4F05-ADAF-443F101C176C}"/>
                    </a:ext>
                  </a:extLst>
                </p14:cNvPr>
                <p14:cNvContentPartPr/>
                <p14:nvPr/>
              </p14:nvContentPartPr>
              <p14:xfrm>
                <a:off x="8727687" y="6240896"/>
                <a:ext cx="147960" cy="241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BB3C2B0-EBE3-4F05-ADAF-443F101C176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709687" y="6222896"/>
                  <a:ext cx="1836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99426F3-B442-430A-A995-8DE4DDA88159}"/>
                    </a:ext>
                  </a:extLst>
                </p14:cNvPr>
                <p14:cNvContentPartPr/>
                <p14:nvPr/>
              </p14:nvContentPartPr>
              <p14:xfrm>
                <a:off x="8280927" y="6306776"/>
                <a:ext cx="11520" cy="52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99426F3-B442-430A-A995-8DE4DDA8815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63287" y="6289136"/>
                  <a:ext cx="47160" cy="8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1F41881-B56B-4094-837B-55EF5F8223CD}"/>
                  </a:ext>
                </a:extLst>
              </p14:cNvPr>
              <p14:cNvContentPartPr/>
              <p14:nvPr/>
            </p14:nvContentPartPr>
            <p14:xfrm>
              <a:off x="4509927" y="2457296"/>
              <a:ext cx="192960" cy="194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1F41881-B56B-4094-837B-55EF5F8223C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492287" y="2439296"/>
                <a:ext cx="2286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DD04A74-BF69-43C8-99E4-BDA98FEEB0C1}"/>
                  </a:ext>
                </a:extLst>
              </p14:cNvPr>
              <p14:cNvContentPartPr/>
              <p14:nvPr/>
            </p14:nvContentPartPr>
            <p14:xfrm>
              <a:off x="8968167" y="4594976"/>
              <a:ext cx="486000" cy="1986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DD04A74-BF69-43C8-99E4-BDA98FEEB0C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950167" y="4576976"/>
                <a:ext cx="521640" cy="202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56674D65-E6F1-4C3A-ABC1-6A4687E2D2C8}"/>
              </a:ext>
            </a:extLst>
          </p:cNvPr>
          <p:cNvGrpSpPr/>
          <p:nvPr/>
        </p:nvGrpSpPr>
        <p:grpSpPr>
          <a:xfrm>
            <a:off x="9709767" y="4099256"/>
            <a:ext cx="1697040" cy="2031480"/>
            <a:chOff x="9709767" y="4099256"/>
            <a:chExt cx="1697040" cy="20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15F7AD5-5C78-4493-B197-DE268E5FBB95}"/>
                    </a:ext>
                  </a:extLst>
                </p14:cNvPr>
                <p14:cNvContentPartPr/>
                <p14:nvPr/>
              </p14:nvContentPartPr>
              <p14:xfrm>
                <a:off x="9709767" y="5070896"/>
                <a:ext cx="256320" cy="501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15F7AD5-5C78-4493-B197-DE268E5FBB9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91767" y="5053256"/>
                  <a:ext cx="29196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607E0E1-62AA-477A-9B86-E585A23D5031}"/>
                    </a:ext>
                  </a:extLst>
                </p14:cNvPr>
                <p14:cNvContentPartPr/>
                <p14:nvPr/>
              </p14:nvContentPartPr>
              <p14:xfrm>
                <a:off x="10103607" y="5078816"/>
                <a:ext cx="138240" cy="240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607E0E1-62AA-477A-9B86-E585A23D503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85607" y="5060816"/>
                  <a:ext cx="1738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315794-BB0E-4ACF-BDE5-604C4DA7EF43}"/>
                    </a:ext>
                  </a:extLst>
                </p14:cNvPr>
                <p14:cNvContentPartPr/>
                <p14:nvPr/>
              </p14:nvContentPartPr>
              <p14:xfrm>
                <a:off x="10337607" y="5000696"/>
                <a:ext cx="88920" cy="160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315794-BB0E-4ACF-BDE5-604C4DA7EF4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319607" y="4982696"/>
                  <a:ext cx="124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407F0EF-51EA-4A17-9693-FFA874650BC6}"/>
                    </a:ext>
                  </a:extLst>
                </p14:cNvPr>
                <p14:cNvContentPartPr/>
                <p14:nvPr/>
              </p14:nvContentPartPr>
              <p14:xfrm>
                <a:off x="10498527" y="4923656"/>
                <a:ext cx="100800" cy="177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407F0EF-51EA-4A17-9693-FFA874650BC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80527" y="4905656"/>
                  <a:ext cx="136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975CB83-F033-4E3B-9A2D-8F2418F74FF5}"/>
                    </a:ext>
                  </a:extLst>
                </p14:cNvPr>
                <p14:cNvContentPartPr/>
                <p14:nvPr/>
              </p14:nvContentPartPr>
              <p14:xfrm>
                <a:off x="10698327" y="4671656"/>
                <a:ext cx="15840" cy="355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975CB83-F033-4E3B-9A2D-8F2418F74FF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80687" y="4654016"/>
                  <a:ext cx="514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EEA75F9-A0DC-40F1-A621-3809059BE0E5}"/>
                    </a:ext>
                  </a:extLst>
                </p14:cNvPr>
                <p14:cNvContentPartPr/>
                <p14:nvPr/>
              </p14:nvContentPartPr>
              <p14:xfrm>
                <a:off x="10648287" y="4765256"/>
                <a:ext cx="198360" cy="176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EEA75F9-A0DC-40F1-A621-3809059BE0E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630287" y="4747616"/>
                  <a:ext cx="234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09E09B9-F1F9-4774-9740-00373007ED79}"/>
                    </a:ext>
                  </a:extLst>
                </p14:cNvPr>
                <p14:cNvContentPartPr/>
                <p14:nvPr/>
              </p14:nvContentPartPr>
              <p14:xfrm>
                <a:off x="11008287" y="4651496"/>
                <a:ext cx="142920" cy="197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09E09B9-F1F9-4774-9740-00373007ED7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990647" y="4633496"/>
                  <a:ext cx="178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1DD40E8-0FFE-4953-B219-5584F313C420}"/>
                    </a:ext>
                  </a:extLst>
                </p14:cNvPr>
                <p14:cNvContentPartPr/>
                <p14:nvPr/>
              </p14:nvContentPartPr>
              <p14:xfrm>
                <a:off x="11235447" y="4099256"/>
                <a:ext cx="171360" cy="655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1DD40E8-0FFE-4953-B219-5584F313C42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217447" y="4081616"/>
                  <a:ext cx="20700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E5C4D3D-C627-401B-B033-08A6634855B3}"/>
                    </a:ext>
                  </a:extLst>
                </p14:cNvPr>
                <p14:cNvContentPartPr/>
                <p14:nvPr/>
              </p14:nvContentPartPr>
              <p14:xfrm>
                <a:off x="11101527" y="4421816"/>
                <a:ext cx="21600" cy="5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E5C4D3D-C627-401B-B033-08A6634855B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083527" y="4403816"/>
                  <a:ext cx="57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1023E1D-53E9-4BBB-AA44-CD1FDEAABE64}"/>
                    </a:ext>
                  </a:extLst>
                </p14:cNvPr>
                <p14:cNvContentPartPr/>
                <p14:nvPr/>
              </p14:nvContentPartPr>
              <p14:xfrm>
                <a:off x="10070487" y="5700896"/>
                <a:ext cx="51840" cy="429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1023E1D-53E9-4BBB-AA44-CD1FDEAABE6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052487" y="5682896"/>
                  <a:ext cx="8748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0232D06-DAF1-4D06-8D2C-F73D6FB5101B}"/>
                    </a:ext>
                  </a:extLst>
                </p14:cNvPr>
                <p14:cNvContentPartPr/>
                <p14:nvPr/>
              </p14:nvContentPartPr>
              <p14:xfrm>
                <a:off x="9978687" y="5219936"/>
                <a:ext cx="1164600" cy="766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0232D06-DAF1-4D06-8D2C-F73D6FB5101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61047" y="5202296"/>
                  <a:ext cx="1200240" cy="80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21F2E44-AE8E-4CE6-BB17-5528CC53F88A}"/>
                    </a:ext>
                  </a:extLst>
                </p14:cNvPr>
                <p14:cNvContentPartPr/>
                <p14:nvPr/>
              </p14:nvContentPartPr>
              <p14:xfrm>
                <a:off x="10889847" y="5344496"/>
                <a:ext cx="116280" cy="51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21F2E44-AE8E-4CE6-BB17-5528CC53F88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871847" y="5326856"/>
                  <a:ext cx="151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A2FD39E-2DE6-4343-B72B-BC52C6504068}"/>
                    </a:ext>
                  </a:extLst>
                </p14:cNvPr>
                <p14:cNvContentPartPr/>
                <p14:nvPr/>
              </p14:nvContentPartPr>
              <p14:xfrm>
                <a:off x="10601127" y="5280056"/>
                <a:ext cx="50760" cy="18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A2FD39E-2DE6-4343-B72B-BC52C650406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583127" y="5262056"/>
                  <a:ext cx="8640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F2CB0B1-73B1-4245-9E8E-7E638BCEC225}"/>
              </a:ext>
            </a:extLst>
          </p:cNvPr>
          <p:cNvGrpSpPr/>
          <p:nvPr/>
        </p:nvGrpSpPr>
        <p:grpSpPr>
          <a:xfrm>
            <a:off x="9172287" y="1927016"/>
            <a:ext cx="2498400" cy="2226960"/>
            <a:chOff x="9172287" y="1927016"/>
            <a:chExt cx="2498400" cy="22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14:cNvPr>
                <p14:cNvContentPartPr/>
                <p14:nvPr/>
              </p14:nvContentPartPr>
              <p14:xfrm>
                <a:off x="9172287" y="2085416"/>
                <a:ext cx="169560" cy="55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154647" y="2067776"/>
                  <a:ext cx="2052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14:cNvPr>
                <p14:cNvContentPartPr/>
                <p14:nvPr/>
              </p14:nvContentPartPr>
              <p14:xfrm>
                <a:off x="9495927" y="2153456"/>
                <a:ext cx="146880" cy="31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477927" y="2135816"/>
                  <a:ext cx="182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14:cNvPr>
                <p14:cNvContentPartPr/>
                <p14:nvPr/>
              </p14:nvContentPartPr>
              <p14:xfrm>
                <a:off x="9692487" y="2415896"/>
                <a:ext cx="118080" cy="21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674847" y="2398256"/>
                  <a:ext cx="153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14:cNvPr>
                <p14:cNvContentPartPr/>
                <p14:nvPr/>
              </p14:nvContentPartPr>
              <p14:xfrm>
                <a:off x="9905967" y="2109176"/>
                <a:ext cx="241920" cy="328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888327" y="2091536"/>
                  <a:ext cx="277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14:cNvPr>
                <p14:cNvContentPartPr/>
                <p14:nvPr/>
              </p14:nvContentPartPr>
              <p14:xfrm>
                <a:off x="10198287" y="2342096"/>
                <a:ext cx="103680" cy="239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180647" y="2324096"/>
                  <a:ext cx="13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14:cNvPr>
                <p14:cNvContentPartPr/>
                <p14:nvPr/>
              </p14:nvContentPartPr>
              <p14:xfrm>
                <a:off x="10450287" y="2053016"/>
                <a:ext cx="46800" cy="342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432647" y="2035376"/>
                  <a:ext cx="82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14:cNvPr>
                <p14:cNvContentPartPr/>
                <p14:nvPr/>
              </p14:nvContentPartPr>
              <p14:xfrm>
                <a:off x="10610487" y="2132936"/>
                <a:ext cx="51120" cy="23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592847" y="2115296"/>
                  <a:ext cx="8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14:cNvPr>
                <p14:cNvContentPartPr/>
                <p14:nvPr/>
              </p14:nvContentPartPr>
              <p14:xfrm>
                <a:off x="10566567" y="2199896"/>
                <a:ext cx="186480" cy="6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548567" y="2181896"/>
                  <a:ext cx="222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14:cNvPr>
                <p14:cNvContentPartPr/>
                <p14:nvPr/>
              </p14:nvContentPartPr>
              <p14:xfrm>
                <a:off x="10887687" y="2091896"/>
                <a:ext cx="39240" cy="24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870047" y="2074256"/>
                  <a:ext cx="74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14:cNvPr>
                <p14:cNvContentPartPr/>
                <p14:nvPr/>
              </p14:nvContentPartPr>
              <p14:xfrm>
                <a:off x="11007927" y="1927016"/>
                <a:ext cx="169200" cy="50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989927" y="1909016"/>
                  <a:ext cx="204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14:cNvPr>
                <p14:cNvContentPartPr/>
                <p14:nvPr/>
              </p14:nvContentPartPr>
              <p14:xfrm>
                <a:off x="10100007" y="2740616"/>
                <a:ext cx="32040" cy="42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082367" y="2722616"/>
                  <a:ext cx="676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14:cNvPr>
                <p14:cNvContentPartPr/>
                <p14:nvPr/>
              </p14:nvContentPartPr>
              <p14:xfrm>
                <a:off x="10049967" y="3029336"/>
                <a:ext cx="231840" cy="22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31967" y="3011696"/>
                  <a:ext cx="267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14:cNvPr>
                <p14:cNvContentPartPr/>
                <p14:nvPr/>
              </p14:nvContentPartPr>
              <p14:xfrm>
                <a:off x="9260127" y="3447656"/>
                <a:ext cx="115920" cy="632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242487" y="3429656"/>
                  <a:ext cx="1515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14:cNvPr>
                <p14:cNvContentPartPr/>
                <p14:nvPr/>
              </p14:nvContentPartPr>
              <p14:xfrm>
                <a:off x="9508527" y="3640976"/>
                <a:ext cx="127080" cy="37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490527" y="3622976"/>
                  <a:ext cx="162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14:cNvPr>
                <p14:cNvContentPartPr/>
                <p14:nvPr/>
              </p14:nvContentPartPr>
              <p14:xfrm>
                <a:off x="9716247" y="3943736"/>
                <a:ext cx="45000" cy="21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698247" y="3925736"/>
                  <a:ext cx="80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14:cNvPr>
                <p14:cNvContentPartPr/>
                <p14:nvPr/>
              </p14:nvContentPartPr>
              <p14:xfrm>
                <a:off x="9878247" y="3559976"/>
                <a:ext cx="190440" cy="34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860607" y="3541976"/>
                  <a:ext cx="2260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14:cNvPr>
                <p14:cNvContentPartPr/>
                <p14:nvPr/>
              </p14:nvContentPartPr>
              <p14:xfrm>
                <a:off x="10143567" y="3838616"/>
                <a:ext cx="53640" cy="23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25927" y="3820976"/>
                  <a:ext cx="89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14:cNvPr>
                <p14:cNvContentPartPr/>
                <p14:nvPr/>
              </p14:nvContentPartPr>
              <p14:xfrm>
                <a:off x="10350207" y="3384296"/>
                <a:ext cx="45360" cy="41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332207" y="3366296"/>
                  <a:ext cx="81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14:cNvPr>
                <p14:cNvContentPartPr/>
                <p14:nvPr/>
              </p14:nvContentPartPr>
              <p14:xfrm>
                <a:off x="10577367" y="3448376"/>
                <a:ext cx="14760" cy="19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559727" y="3430376"/>
                  <a:ext cx="5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14:cNvPr>
                <p14:cNvContentPartPr/>
                <p14:nvPr/>
              </p14:nvContentPartPr>
              <p14:xfrm>
                <a:off x="10521567" y="3500936"/>
                <a:ext cx="138960" cy="7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503927" y="3483296"/>
                  <a:ext cx="17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14:cNvPr>
                <p14:cNvContentPartPr/>
                <p14:nvPr/>
              </p14:nvContentPartPr>
              <p14:xfrm>
                <a:off x="10782567" y="3279896"/>
                <a:ext cx="42120" cy="351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764567" y="3262256"/>
                  <a:ext cx="77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14:cNvPr>
                <p14:cNvContentPartPr/>
                <p14:nvPr/>
              </p14:nvContentPartPr>
              <p14:xfrm>
                <a:off x="10886607" y="3593816"/>
                <a:ext cx="63720" cy="219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868607" y="3576176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14:cNvPr>
                <p14:cNvContentPartPr/>
                <p14:nvPr/>
              </p14:nvContentPartPr>
              <p14:xfrm>
                <a:off x="11047887" y="3266936"/>
                <a:ext cx="184320" cy="332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030247" y="3248936"/>
                  <a:ext cx="2199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14:cNvPr>
                <p14:cNvContentPartPr/>
                <p14:nvPr/>
              </p14:nvContentPartPr>
              <p14:xfrm>
                <a:off x="11264247" y="3521456"/>
                <a:ext cx="6552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246607" y="3503456"/>
                  <a:ext cx="101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14:cNvPr>
                <p14:cNvContentPartPr/>
                <p14:nvPr/>
              </p14:nvContentPartPr>
              <p14:xfrm>
                <a:off x="11450007" y="3210416"/>
                <a:ext cx="110880" cy="20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432007" y="3192416"/>
                  <a:ext cx="146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14:cNvPr>
                <p14:cNvContentPartPr/>
                <p14:nvPr/>
              </p14:nvContentPartPr>
              <p14:xfrm>
                <a:off x="11432727" y="2917016"/>
                <a:ext cx="237960" cy="82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414727" y="2899376"/>
                  <a:ext cx="273600" cy="85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14:cNvPr>
              <p14:cNvContentPartPr/>
              <p14:nvPr/>
            </p14:nvContentPartPr>
            <p14:xfrm>
              <a:off x="5067207" y="3234896"/>
              <a:ext cx="2885040" cy="17413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004207" y="3172256"/>
                <a:ext cx="3010680" cy="18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0F4503D-C478-461C-8ACE-E3946352B740}"/>
                  </a:ext>
                </a:extLst>
              </p14:cNvPr>
              <p14:cNvContentPartPr/>
              <p14:nvPr/>
            </p14:nvContentPartPr>
            <p14:xfrm>
              <a:off x="1370007" y="6087896"/>
              <a:ext cx="164520" cy="2782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0F4503D-C478-461C-8ACE-E3946352B74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307367" y="6024896"/>
                <a:ext cx="290160" cy="40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2169CE0-E3FB-4FFE-AD7C-49A504D8B774}"/>
              </a:ext>
            </a:extLst>
          </p:cNvPr>
          <p:cNvGrpSpPr/>
          <p:nvPr/>
        </p:nvGrpSpPr>
        <p:grpSpPr>
          <a:xfrm>
            <a:off x="692487" y="5876936"/>
            <a:ext cx="774360" cy="637560"/>
            <a:chOff x="692487" y="5876936"/>
            <a:chExt cx="774360" cy="63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2C32CA2-7257-4D84-ACF2-D3F9C6C20022}"/>
                    </a:ext>
                  </a:extLst>
                </p14:cNvPr>
                <p14:cNvContentPartPr/>
                <p14:nvPr/>
              </p14:nvContentPartPr>
              <p14:xfrm>
                <a:off x="1257327" y="6280856"/>
                <a:ext cx="203760" cy="177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2C32CA2-7257-4D84-ACF2-D3F9C6C2002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239687" y="6263216"/>
                  <a:ext cx="239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4033B3E-D4B5-4031-A31D-99B417AF2D41}"/>
                    </a:ext>
                  </a:extLst>
                </p14:cNvPr>
                <p14:cNvContentPartPr/>
                <p14:nvPr/>
              </p14:nvContentPartPr>
              <p14:xfrm>
                <a:off x="692487" y="6149096"/>
                <a:ext cx="186120" cy="365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4033B3E-D4B5-4031-A31D-99B417AF2D4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74847" y="6131456"/>
                  <a:ext cx="2217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7E44A29-2941-46A3-86E5-1032AA4C559D}"/>
                    </a:ext>
                  </a:extLst>
                </p14:cNvPr>
                <p14:cNvContentPartPr/>
                <p14:nvPr/>
              </p14:nvContentPartPr>
              <p14:xfrm>
                <a:off x="866727" y="5876936"/>
                <a:ext cx="272880" cy="279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7E44A29-2941-46A3-86E5-1032AA4C559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49087" y="5858936"/>
                  <a:ext cx="3085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14:cNvPr>
                <p14:cNvContentPartPr/>
                <p14:nvPr/>
              </p14:nvContentPartPr>
              <p14:xfrm>
                <a:off x="1443447" y="6244856"/>
                <a:ext cx="2340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425447" y="6227216"/>
                  <a:ext cx="59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8DF2AAC-FCBD-4729-B6E4-7060E4E52567}"/>
                    </a:ext>
                  </a:extLst>
                </p14:cNvPr>
                <p14:cNvContentPartPr/>
                <p14:nvPr/>
              </p14:nvContentPartPr>
              <p14:xfrm>
                <a:off x="1240047" y="6211736"/>
                <a:ext cx="212760" cy="278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8DF2AAC-FCBD-4729-B6E4-7060E4E5256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22407" y="6194096"/>
                  <a:ext cx="248400" cy="31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14:cNvPr>
              <p14:cNvContentPartPr/>
              <p14:nvPr/>
            </p14:nvContentPartPr>
            <p14:xfrm>
              <a:off x="7769007" y="4206896"/>
              <a:ext cx="125640" cy="2649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706367" y="4143896"/>
                <a:ext cx="25128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E3483AE-1CAB-4EE8-8E6C-7AE569624AF0}"/>
              </a:ext>
            </a:extLst>
          </p:cNvPr>
          <p:cNvGrpSpPr/>
          <p:nvPr/>
        </p:nvGrpSpPr>
        <p:grpSpPr>
          <a:xfrm>
            <a:off x="6283287" y="3392216"/>
            <a:ext cx="558720" cy="1117440"/>
            <a:chOff x="6283287" y="3392216"/>
            <a:chExt cx="558720" cy="11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120FF71-406A-4577-9394-FFE02AC0EF54}"/>
                    </a:ext>
                  </a:extLst>
                </p14:cNvPr>
                <p14:cNvContentPartPr/>
                <p14:nvPr/>
              </p14:nvContentPartPr>
              <p14:xfrm>
                <a:off x="6283287" y="3392216"/>
                <a:ext cx="361440" cy="453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120FF71-406A-4577-9394-FFE02AC0EF5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220287" y="3329216"/>
                  <a:ext cx="48708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3194775-BCFF-4CC7-8A75-C53895EF6829}"/>
                    </a:ext>
                  </a:extLst>
                </p14:cNvPr>
                <p14:cNvContentPartPr/>
                <p14:nvPr/>
              </p14:nvContentPartPr>
              <p14:xfrm>
                <a:off x="6714207" y="4013576"/>
                <a:ext cx="127800" cy="496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3194775-BCFF-4CC7-8A75-C53895EF682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651567" y="3950576"/>
                  <a:ext cx="25344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53FE200-58E0-4C12-A1B8-8599E7113410}"/>
                    </a:ext>
                  </a:extLst>
                </p14:cNvPr>
                <p14:cNvContentPartPr/>
                <p14:nvPr/>
              </p14:nvContentPartPr>
              <p14:xfrm>
                <a:off x="6600807" y="4024736"/>
                <a:ext cx="197640" cy="484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53FE200-58E0-4C12-A1B8-8599E711341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538167" y="3961736"/>
                  <a:ext cx="323280" cy="61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677D26C-777C-48D4-B6E8-203C75D8B53F}"/>
              </a:ext>
            </a:extLst>
          </p:cNvPr>
          <p:cNvGrpSpPr/>
          <p:nvPr/>
        </p:nvGrpSpPr>
        <p:grpSpPr>
          <a:xfrm>
            <a:off x="7243407" y="4583816"/>
            <a:ext cx="408600" cy="383040"/>
            <a:chOff x="7243407" y="4583816"/>
            <a:chExt cx="4086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14:cNvPr>
                <p14:cNvContentPartPr/>
                <p14:nvPr/>
              </p14:nvContentPartPr>
              <p14:xfrm>
                <a:off x="7243407" y="4583816"/>
                <a:ext cx="408600" cy="235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180407" y="4521176"/>
                  <a:ext cx="534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14:cNvPr>
                <p14:cNvContentPartPr/>
                <p14:nvPr/>
              </p14:nvContentPartPr>
              <p14:xfrm>
                <a:off x="7433847" y="4704776"/>
                <a:ext cx="156600" cy="262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371207" y="4641776"/>
                  <a:ext cx="28224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7577EB6-7BAF-4A18-8EE8-7BBF9393B5FD}"/>
              </a:ext>
            </a:extLst>
          </p:cNvPr>
          <p:cNvGrpSpPr/>
          <p:nvPr/>
        </p:nvGrpSpPr>
        <p:grpSpPr>
          <a:xfrm>
            <a:off x="1163727" y="6174296"/>
            <a:ext cx="5892840" cy="733680"/>
            <a:chOff x="1163727" y="6174296"/>
            <a:chExt cx="589284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14:cNvPr>
                <p14:cNvContentPartPr/>
                <p14:nvPr/>
              </p14:nvContentPartPr>
              <p14:xfrm>
                <a:off x="1163727" y="6273296"/>
                <a:ext cx="5892840" cy="63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01087" y="6210296"/>
                  <a:ext cx="60184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14:cNvPr>
                <p14:cNvContentPartPr/>
                <p14:nvPr/>
              </p14:nvContentPartPr>
              <p14:xfrm>
                <a:off x="6866127" y="6174296"/>
                <a:ext cx="146880" cy="31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803127" y="6111656"/>
                  <a:ext cx="272520" cy="43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A914634-CDF1-45D1-958C-E024FA81D5C0}"/>
                  </a:ext>
                </a:extLst>
              </p14:cNvPr>
              <p14:cNvContentPartPr/>
              <p14:nvPr/>
            </p14:nvContentPartPr>
            <p14:xfrm>
              <a:off x="5670567" y="4291136"/>
              <a:ext cx="190800" cy="382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A914634-CDF1-45D1-958C-E024FA81D5C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652567" y="4273496"/>
                <a:ext cx="226440" cy="41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D19378A-6786-4A22-AE3E-60D4E4BBA8B7}"/>
              </a:ext>
            </a:extLst>
          </p:cNvPr>
          <p:cNvGrpSpPr/>
          <p:nvPr/>
        </p:nvGrpSpPr>
        <p:grpSpPr>
          <a:xfrm>
            <a:off x="5912847" y="4140296"/>
            <a:ext cx="236520" cy="709560"/>
            <a:chOff x="5912847" y="4140296"/>
            <a:chExt cx="236520" cy="70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C5CB9D2-EC26-42B5-8C9C-C12AFDD0441A}"/>
                    </a:ext>
                  </a:extLst>
                </p14:cNvPr>
                <p14:cNvContentPartPr/>
                <p14:nvPr/>
              </p14:nvContentPartPr>
              <p14:xfrm>
                <a:off x="5912847" y="4318856"/>
                <a:ext cx="183240" cy="204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C5CB9D2-EC26-42B5-8C9C-C12AFDD0441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95207" y="4301216"/>
                  <a:ext cx="218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A7E0721-7AA0-4964-BC6C-4AA8725F7D72}"/>
                    </a:ext>
                  </a:extLst>
                </p14:cNvPr>
                <p14:cNvContentPartPr/>
                <p14:nvPr/>
              </p14:nvContentPartPr>
              <p14:xfrm>
                <a:off x="5943087" y="4305536"/>
                <a:ext cx="142920" cy="89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A7E0721-7AA0-4964-BC6C-4AA8725F7D7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925447" y="4287896"/>
                  <a:ext cx="178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13E5596-2AD1-482A-8853-F5FD319099B5}"/>
                    </a:ext>
                  </a:extLst>
                </p14:cNvPr>
                <p14:cNvContentPartPr/>
                <p14:nvPr/>
              </p14:nvContentPartPr>
              <p14:xfrm>
                <a:off x="5933367" y="4140296"/>
                <a:ext cx="216000" cy="106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13E5596-2AD1-482A-8853-F5FD319099B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915367" y="4122296"/>
                  <a:ext cx="251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3AF80C1-16F7-448A-B2AF-6FE6CEDE065C}"/>
                    </a:ext>
                  </a:extLst>
                </p14:cNvPr>
                <p14:cNvContentPartPr/>
                <p14:nvPr/>
              </p14:nvContentPartPr>
              <p14:xfrm>
                <a:off x="5925447" y="4652216"/>
                <a:ext cx="170640" cy="197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3AF80C1-16F7-448A-B2AF-6FE6CEDE065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907807" y="4634216"/>
                  <a:ext cx="206280" cy="23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14:cNvPr>
              <p14:cNvContentPartPr/>
              <p14:nvPr/>
            </p14:nvContentPartPr>
            <p14:xfrm>
              <a:off x="7155927" y="4637456"/>
              <a:ext cx="165240" cy="212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137927" y="4619456"/>
                <a:ext cx="200880" cy="24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224A7D3-B544-4260-9DD9-AA0D91275FD4}"/>
              </a:ext>
            </a:extLst>
          </p:cNvPr>
          <p:cNvGrpSpPr/>
          <p:nvPr/>
        </p:nvGrpSpPr>
        <p:grpSpPr>
          <a:xfrm>
            <a:off x="7240527" y="4071536"/>
            <a:ext cx="656640" cy="384120"/>
            <a:chOff x="7240527" y="4071536"/>
            <a:chExt cx="65664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5D076FB-DE7D-4A64-B8F5-167BD78D0776}"/>
                    </a:ext>
                  </a:extLst>
                </p14:cNvPr>
                <p14:cNvContentPartPr/>
                <p14:nvPr/>
              </p14:nvContentPartPr>
              <p14:xfrm>
                <a:off x="7240527" y="4090976"/>
                <a:ext cx="211320" cy="364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5D076FB-DE7D-4A64-B8F5-167BD78D077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222887" y="4072976"/>
                  <a:ext cx="2469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020C330-F627-4A44-8B33-150C32F60607}"/>
                    </a:ext>
                  </a:extLst>
                </p14:cNvPr>
                <p14:cNvContentPartPr/>
                <p14:nvPr/>
              </p14:nvContentPartPr>
              <p14:xfrm>
                <a:off x="7619247" y="4071536"/>
                <a:ext cx="277920" cy="288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020C330-F627-4A44-8B33-150C32F6060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601247" y="4053536"/>
                  <a:ext cx="313560" cy="32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9949810A-4696-40AB-A0C0-FD11528B9942}"/>
                  </a:ext>
                </a:extLst>
              </p14:cNvPr>
              <p14:cNvContentPartPr/>
              <p14:nvPr/>
            </p14:nvContentPartPr>
            <p14:xfrm>
              <a:off x="2482822" y="2224942"/>
              <a:ext cx="2374200" cy="8982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9949810A-4696-40AB-A0C0-FD11528B9942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2464822" y="2207302"/>
                <a:ext cx="2409840" cy="9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514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31381-CD48-4AD1-8EBD-2F5C300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7"/>
          <a:stretch/>
        </p:blipFill>
        <p:spPr>
          <a:xfrm>
            <a:off x="0" y="1618083"/>
            <a:ext cx="9000198" cy="615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6B73D-7EFC-408D-994A-F5D2D46F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" y="7234237"/>
            <a:ext cx="723900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/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1050" dirty="0"/>
              </a:p>
              <a:p>
                <a:r>
                  <a:rPr lang="en-US" sz="2800" dirty="0"/>
                  <a:t>           (3,  2,  1 + 1,  2,  3)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blipFill>
                <a:blip r:embed="rId6"/>
                <a:stretch>
                  <a:fillRect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D7143BD-0516-40B7-9390-88FDD8BB4877}"/>
              </a:ext>
            </a:extLst>
          </p:cNvPr>
          <p:cNvGrpSpPr/>
          <p:nvPr/>
        </p:nvGrpSpPr>
        <p:grpSpPr>
          <a:xfrm>
            <a:off x="338247" y="3018176"/>
            <a:ext cx="520200" cy="539280"/>
            <a:chOff x="338247" y="3018176"/>
            <a:chExt cx="5202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14:cNvPr>
                <p14:cNvContentPartPr/>
                <p14:nvPr/>
              </p14:nvContentPartPr>
              <p14:xfrm>
                <a:off x="338247" y="3218696"/>
                <a:ext cx="209160" cy="33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0247" y="3200696"/>
                  <a:ext cx="244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14:cNvPr>
                <p14:cNvContentPartPr/>
                <p14:nvPr/>
              </p14:nvContentPartPr>
              <p14:xfrm>
                <a:off x="598887" y="3018176"/>
                <a:ext cx="259560" cy="33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0887" y="3000176"/>
                  <a:ext cx="29520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A4658F-B360-43B7-9C2D-09A886A87751}"/>
              </a:ext>
            </a:extLst>
          </p:cNvPr>
          <p:cNvGrpSpPr/>
          <p:nvPr/>
        </p:nvGrpSpPr>
        <p:grpSpPr>
          <a:xfrm>
            <a:off x="2546847" y="3050936"/>
            <a:ext cx="2060640" cy="85680"/>
            <a:chOff x="2546847" y="3050936"/>
            <a:chExt cx="2060640" cy="8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4842D0C-D582-4A8B-96F5-FAC6CD28CE97}"/>
                    </a:ext>
                  </a:extLst>
                </p14:cNvPr>
                <p14:cNvContentPartPr/>
                <p14:nvPr/>
              </p14:nvContentPartPr>
              <p14:xfrm>
                <a:off x="2546847" y="3050936"/>
                <a:ext cx="1544400" cy="85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4842D0C-D582-4A8B-96F5-FAC6CD28CE9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28847" y="3033296"/>
                  <a:ext cx="1580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FF4A88D-40E2-4281-90A0-1BC988057A16}"/>
                    </a:ext>
                  </a:extLst>
                </p14:cNvPr>
                <p14:cNvContentPartPr/>
                <p14:nvPr/>
              </p14:nvContentPartPr>
              <p14:xfrm>
                <a:off x="4429647" y="3071096"/>
                <a:ext cx="177840" cy="33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FF4A88D-40E2-4281-90A0-1BC988057A1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11647" y="3053456"/>
                  <a:ext cx="21348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14:cNvPr>
              <p14:cNvContentPartPr/>
              <p14:nvPr/>
            </p14:nvContentPartPr>
            <p14:xfrm>
              <a:off x="4967127" y="3825656"/>
              <a:ext cx="218880" cy="183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49127" y="3807656"/>
                <a:ext cx="25452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4B06206-941A-4FA3-ABED-6D74A27ACD91}"/>
              </a:ext>
            </a:extLst>
          </p:cNvPr>
          <p:cNvGrpSpPr/>
          <p:nvPr/>
        </p:nvGrpSpPr>
        <p:grpSpPr>
          <a:xfrm>
            <a:off x="4684527" y="3165776"/>
            <a:ext cx="407520" cy="597600"/>
            <a:chOff x="4684527" y="3165776"/>
            <a:chExt cx="40752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14:cNvPr>
                <p14:cNvContentPartPr/>
                <p14:nvPr/>
              </p14:nvContentPartPr>
              <p14:xfrm>
                <a:off x="4684527" y="3462776"/>
                <a:ext cx="192600" cy="300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66887" y="3444776"/>
                  <a:ext cx="228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14:cNvPr>
                <p14:cNvContentPartPr/>
                <p14:nvPr/>
              </p14:nvContentPartPr>
              <p14:xfrm>
                <a:off x="4934007" y="3303656"/>
                <a:ext cx="158040" cy="150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16007" y="3286016"/>
                  <a:ext cx="193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14:cNvPr>
                <p14:cNvContentPartPr/>
                <p14:nvPr/>
              </p14:nvContentPartPr>
              <p14:xfrm>
                <a:off x="4963527" y="3271256"/>
                <a:ext cx="68400" cy="112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45887" y="3253616"/>
                  <a:ext cx="104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14:cNvPr>
                <p14:cNvContentPartPr/>
                <p14:nvPr/>
              </p14:nvContentPartPr>
              <p14:xfrm>
                <a:off x="4940487" y="3165776"/>
                <a:ext cx="66960" cy="119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22847" y="3148136"/>
                  <a:ext cx="102600" cy="15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1F41881-B56B-4094-837B-55EF5F8223CD}"/>
                  </a:ext>
                </a:extLst>
              </p14:cNvPr>
              <p14:cNvContentPartPr/>
              <p14:nvPr/>
            </p14:nvContentPartPr>
            <p14:xfrm>
              <a:off x="4509927" y="2457296"/>
              <a:ext cx="192960" cy="194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1F41881-B56B-4094-837B-55EF5F8223C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92287" y="2439296"/>
                <a:ext cx="228600" cy="23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F2CB0B1-73B1-4245-9E8E-7E638BCEC225}"/>
              </a:ext>
            </a:extLst>
          </p:cNvPr>
          <p:cNvGrpSpPr/>
          <p:nvPr/>
        </p:nvGrpSpPr>
        <p:grpSpPr>
          <a:xfrm>
            <a:off x="9172287" y="1927016"/>
            <a:ext cx="2498400" cy="2226960"/>
            <a:chOff x="9172287" y="1927016"/>
            <a:chExt cx="2498400" cy="22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14:cNvPr>
                <p14:cNvContentPartPr/>
                <p14:nvPr/>
              </p14:nvContentPartPr>
              <p14:xfrm>
                <a:off x="9172287" y="2085416"/>
                <a:ext cx="169560" cy="55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154647" y="2067776"/>
                  <a:ext cx="2052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14:cNvPr>
                <p14:cNvContentPartPr/>
                <p14:nvPr/>
              </p14:nvContentPartPr>
              <p14:xfrm>
                <a:off x="9495927" y="2153456"/>
                <a:ext cx="146880" cy="31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477927" y="2135816"/>
                  <a:ext cx="182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14:cNvPr>
                <p14:cNvContentPartPr/>
                <p14:nvPr/>
              </p14:nvContentPartPr>
              <p14:xfrm>
                <a:off x="9692487" y="2415896"/>
                <a:ext cx="118080" cy="21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74847" y="2398256"/>
                  <a:ext cx="153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14:cNvPr>
                <p14:cNvContentPartPr/>
                <p14:nvPr/>
              </p14:nvContentPartPr>
              <p14:xfrm>
                <a:off x="9905967" y="2109176"/>
                <a:ext cx="241920" cy="328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88327" y="2091536"/>
                  <a:ext cx="277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14:cNvPr>
                <p14:cNvContentPartPr/>
                <p14:nvPr/>
              </p14:nvContentPartPr>
              <p14:xfrm>
                <a:off x="10198287" y="2342096"/>
                <a:ext cx="103680" cy="239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180647" y="2324096"/>
                  <a:ext cx="13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14:cNvPr>
                <p14:cNvContentPartPr/>
                <p14:nvPr/>
              </p14:nvContentPartPr>
              <p14:xfrm>
                <a:off x="10450287" y="2053016"/>
                <a:ext cx="46800" cy="342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32647" y="2035376"/>
                  <a:ext cx="82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14:cNvPr>
                <p14:cNvContentPartPr/>
                <p14:nvPr/>
              </p14:nvContentPartPr>
              <p14:xfrm>
                <a:off x="10610487" y="2132936"/>
                <a:ext cx="51120" cy="23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92847" y="2115296"/>
                  <a:ext cx="8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14:cNvPr>
                <p14:cNvContentPartPr/>
                <p14:nvPr/>
              </p14:nvContentPartPr>
              <p14:xfrm>
                <a:off x="10566567" y="2199896"/>
                <a:ext cx="186480" cy="6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48567" y="2181896"/>
                  <a:ext cx="222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14:cNvPr>
                <p14:cNvContentPartPr/>
                <p14:nvPr/>
              </p14:nvContentPartPr>
              <p14:xfrm>
                <a:off x="10887687" y="2091896"/>
                <a:ext cx="39240" cy="24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70047" y="2074256"/>
                  <a:ext cx="74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14:cNvPr>
                <p14:cNvContentPartPr/>
                <p14:nvPr/>
              </p14:nvContentPartPr>
              <p14:xfrm>
                <a:off x="11007927" y="1927016"/>
                <a:ext cx="169200" cy="50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89927" y="1909016"/>
                  <a:ext cx="204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14:cNvPr>
                <p14:cNvContentPartPr/>
                <p14:nvPr/>
              </p14:nvContentPartPr>
              <p14:xfrm>
                <a:off x="10100007" y="2740616"/>
                <a:ext cx="32040" cy="42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82367" y="2722616"/>
                  <a:ext cx="676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14:cNvPr>
                <p14:cNvContentPartPr/>
                <p14:nvPr/>
              </p14:nvContentPartPr>
              <p14:xfrm>
                <a:off x="10049967" y="3029336"/>
                <a:ext cx="231840" cy="22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31967" y="3011696"/>
                  <a:ext cx="267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14:cNvPr>
                <p14:cNvContentPartPr/>
                <p14:nvPr/>
              </p14:nvContentPartPr>
              <p14:xfrm>
                <a:off x="9260127" y="3447656"/>
                <a:ext cx="115920" cy="632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42127" y="3429656"/>
                  <a:ext cx="1515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14:cNvPr>
                <p14:cNvContentPartPr/>
                <p14:nvPr/>
              </p14:nvContentPartPr>
              <p14:xfrm>
                <a:off x="9508527" y="3640976"/>
                <a:ext cx="127080" cy="37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90527" y="3622976"/>
                  <a:ext cx="162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14:cNvPr>
                <p14:cNvContentPartPr/>
                <p14:nvPr/>
              </p14:nvContentPartPr>
              <p14:xfrm>
                <a:off x="9716247" y="3943736"/>
                <a:ext cx="45000" cy="21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698247" y="3925736"/>
                  <a:ext cx="80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14:cNvPr>
                <p14:cNvContentPartPr/>
                <p14:nvPr/>
              </p14:nvContentPartPr>
              <p14:xfrm>
                <a:off x="9878247" y="3559976"/>
                <a:ext cx="190440" cy="34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860607" y="3541976"/>
                  <a:ext cx="2260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14:cNvPr>
                <p14:cNvContentPartPr/>
                <p14:nvPr/>
              </p14:nvContentPartPr>
              <p14:xfrm>
                <a:off x="10143567" y="3838616"/>
                <a:ext cx="53640" cy="23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25567" y="3820616"/>
                  <a:ext cx="89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14:cNvPr>
                <p14:cNvContentPartPr/>
                <p14:nvPr/>
              </p14:nvContentPartPr>
              <p14:xfrm>
                <a:off x="10350207" y="3384296"/>
                <a:ext cx="45360" cy="41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332207" y="3366296"/>
                  <a:ext cx="81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14:cNvPr>
                <p14:cNvContentPartPr/>
                <p14:nvPr/>
              </p14:nvContentPartPr>
              <p14:xfrm>
                <a:off x="10577367" y="3448376"/>
                <a:ext cx="14760" cy="19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59727" y="3430376"/>
                  <a:ext cx="5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14:cNvPr>
                <p14:cNvContentPartPr/>
                <p14:nvPr/>
              </p14:nvContentPartPr>
              <p14:xfrm>
                <a:off x="10521567" y="3500936"/>
                <a:ext cx="138960" cy="7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03927" y="3483296"/>
                  <a:ext cx="17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14:cNvPr>
                <p14:cNvContentPartPr/>
                <p14:nvPr/>
              </p14:nvContentPartPr>
              <p14:xfrm>
                <a:off x="10782567" y="3279896"/>
                <a:ext cx="42120" cy="351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64567" y="3262256"/>
                  <a:ext cx="77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14:cNvPr>
                <p14:cNvContentPartPr/>
                <p14:nvPr/>
              </p14:nvContentPartPr>
              <p14:xfrm>
                <a:off x="10886607" y="3593816"/>
                <a:ext cx="63720" cy="219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868607" y="3576176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14:cNvPr>
                <p14:cNvContentPartPr/>
                <p14:nvPr/>
              </p14:nvContentPartPr>
              <p14:xfrm>
                <a:off x="11047887" y="3266936"/>
                <a:ext cx="184320" cy="332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030247" y="3248936"/>
                  <a:ext cx="2199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14:cNvPr>
                <p14:cNvContentPartPr/>
                <p14:nvPr/>
              </p14:nvContentPartPr>
              <p14:xfrm>
                <a:off x="11264247" y="3521456"/>
                <a:ext cx="6552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246607" y="3503456"/>
                  <a:ext cx="101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14:cNvPr>
                <p14:cNvContentPartPr/>
                <p14:nvPr/>
              </p14:nvContentPartPr>
              <p14:xfrm>
                <a:off x="11450007" y="3210416"/>
                <a:ext cx="110880" cy="20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432007" y="3192416"/>
                  <a:ext cx="146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14:cNvPr>
                <p14:cNvContentPartPr/>
                <p14:nvPr/>
              </p14:nvContentPartPr>
              <p14:xfrm>
                <a:off x="11432727" y="2917016"/>
                <a:ext cx="237960" cy="82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414727" y="2899376"/>
                  <a:ext cx="273600" cy="85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14:cNvPr>
              <p14:cNvContentPartPr/>
              <p14:nvPr/>
            </p14:nvContentPartPr>
            <p14:xfrm>
              <a:off x="5067207" y="3234896"/>
              <a:ext cx="2885040" cy="17413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004207" y="3171896"/>
                <a:ext cx="3010680" cy="18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14:cNvPr>
              <p14:cNvContentPartPr/>
              <p14:nvPr/>
            </p14:nvContentPartPr>
            <p14:xfrm>
              <a:off x="1380807" y="6087896"/>
              <a:ext cx="153360" cy="214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317807" y="6024896"/>
                <a:ext cx="27900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2169CE0-E3FB-4FFE-AD7C-49A504D8B774}"/>
              </a:ext>
            </a:extLst>
          </p:cNvPr>
          <p:cNvGrpSpPr/>
          <p:nvPr/>
        </p:nvGrpSpPr>
        <p:grpSpPr>
          <a:xfrm>
            <a:off x="1424367" y="6244856"/>
            <a:ext cx="42480" cy="90360"/>
            <a:chOff x="1424367" y="6244856"/>
            <a:chExt cx="4248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14:cNvPr>
                <p14:cNvContentPartPr/>
                <p14:nvPr/>
              </p14:nvContentPartPr>
              <p14:xfrm>
                <a:off x="1424367" y="6321896"/>
                <a:ext cx="5040" cy="13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406727" y="6303896"/>
                  <a:ext cx="40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14:cNvPr>
                <p14:cNvContentPartPr/>
                <p14:nvPr/>
              </p14:nvContentPartPr>
              <p14:xfrm>
                <a:off x="1443447" y="6244856"/>
                <a:ext cx="2340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25447" y="6226856"/>
                  <a:ext cx="5904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14:cNvPr>
              <p14:cNvContentPartPr/>
              <p14:nvPr/>
            </p14:nvContentPartPr>
            <p14:xfrm>
              <a:off x="7769007" y="4206896"/>
              <a:ext cx="125640" cy="2649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706007" y="4143896"/>
                <a:ext cx="25128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E3483AE-1CAB-4EE8-8E6C-7AE569624AF0}"/>
              </a:ext>
            </a:extLst>
          </p:cNvPr>
          <p:cNvGrpSpPr/>
          <p:nvPr/>
        </p:nvGrpSpPr>
        <p:grpSpPr>
          <a:xfrm>
            <a:off x="6283287" y="3392216"/>
            <a:ext cx="558720" cy="1117440"/>
            <a:chOff x="6283287" y="3392216"/>
            <a:chExt cx="558720" cy="11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120FF71-406A-4577-9394-FFE02AC0EF54}"/>
                    </a:ext>
                  </a:extLst>
                </p14:cNvPr>
                <p14:cNvContentPartPr/>
                <p14:nvPr/>
              </p14:nvContentPartPr>
              <p14:xfrm>
                <a:off x="6283287" y="3392216"/>
                <a:ext cx="361440" cy="453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120FF71-406A-4577-9394-FFE02AC0EF5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220287" y="3329216"/>
                  <a:ext cx="48708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3194775-BCFF-4CC7-8A75-C53895EF6829}"/>
                    </a:ext>
                  </a:extLst>
                </p14:cNvPr>
                <p14:cNvContentPartPr/>
                <p14:nvPr/>
              </p14:nvContentPartPr>
              <p14:xfrm>
                <a:off x="6714207" y="4013576"/>
                <a:ext cx="127800" cy="496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3194775-BCFF-4CC7-8A75-C53895EF682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51567" y="3950576"/>
                  <a:ext cx="25344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53FE200-58E0-4C12-A1B8-8599E7113410}"/>
                    </a:ext>
                  </a:extLst>
                </p14:cNvPr>
                <p14:cNvContentPartPr/>
                <p14:nvPr/>
              </p14:nvContentPartPr>
              <p14:xfrm>
                <a:off x="6600807" y="4024736"/>
                <a:ext cx="197640" cy="484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53FE200-58E0-4C12-A1B8-8599E711341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38167" y="3961736"/>
                  <a:ext cx="323280" cy="61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677D26C-777C-48D4-B6E8-203C75D8B53F}"/>
              </a:ext>
            </a:extLst>
          </p:cNvPr>
          <p:cNvGrpSpPr/>
          <p:nvPr/>
        </p:nvGrpSpPr>
        <p:grpSpPr>
          <a:xfrm>
            <a:off x="7243407" y="4583816"/>
            <a:ext cx="408600" cy="383040"/>
            <a:chOff x="7243407" y="4583816"/>
            <a:chExt cx="4086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14:cNvPr>
                <p14:cNvContentPartPr/>
                <p14:nvPr/>
              </p14:nvContentPartPr>
              <p14:xfrm>
                <a:off x="7243407" y="4583816"/>
                <a:ext cx="408600" cy="235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180407" y="4520816"/>
                  <a:ext cx="534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14:cNvPr>
                <p14:cNvContentPartPr/>
                <p14:nvPr/>
              </p14:nvContentPartPr>
              <p14:xfrm>
                <a:off x="7433847" y="4704776"/>
                <a:ext cx="156600" cy="262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370847" y="4641776"/>
                  <a:ext cx="28224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7577EB6-7BAF-4A18-8EE8-7BBF9393B5FD}"/>
              </a:ext>
            </a:extLst>
          </p:cNvPr>
          <p:cNvGrpSpPr/>
          <p:nvPr/>
        </p:nvGrpSpPr>
        <p:grpSpPr>
          <a:xfrm>
            <a:off x="1163727" y="6174296"/>
            <a:ext cx="5892840" cy="733680"/>
            <a:chOff x="1163727" y="6174296"/>
            <a:chExt cx="589284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14:cNvPr>
                <p14:cNvContentPartPr/>
                <p14:nvPr/>
              </p14:nvContentPartPr>
              <p14:xfrm>
                <a:off x="1163727" y="6273296"/>
                <a:ext cx="5892840" cy="63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00727" y="6210296"/>
                  <a:ext cx="60184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14:cNvPr>
                <p14:cNvContentPartPr/>
                <p14:nvPr/>
              </p14:nvContentPartPr>
              <p14:xfrm>
                <a:off x="6866127" y="6174296"/>
                <a:ext cx="146880" cy="31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803127" y="6111296"/>
                  <a:ext cx="272520" cy="43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A914634-CDF1-45D1-958C-E024FA81D5C0}"/>
                  </a:ext>
                </a:extLst>
              </p14:cNvPr>
              <p14:cNvContentPartPr/>
              <p14:nvPr/>
            </p14:nvContentPartPr>
            <p14:xfrm>
              <a:off x="5670567" y="4291136"/>
              <a:ext cx="190800" cy="382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A914634-CDF1-45D1-958C-E024FA81D5C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652567" y="4273496"/>
                <a:ext cx="226440" cy="41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D19378A-6786-4A22-AE3E-60D4E4BBA8B7}"/>
              </a:ext>
            </a:extLst>
          </p:cNvPr>
          <p:cNvGrpSpPr/>
          <p:nvPr/>
        </p:nvGrpSpPr>
        <p:grpSpPr>
          <a:xfrm>
            <a:off x="5912847" y="4140296"/>
            <a:ext cx="236520" cy="709560"/>
            <a:chOff x="5912847" y="4140296"/>
            <a:chExt cx="236520" cy="70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C5CB9D2-EC26-42B5-8C9C-C12AFDD0441A}"/>
                    </a:ext>
                  </a:extLst>
                </p14:cNvPr>
                <p14:cNvContentPartPr/>
                <p14:nvPr/>
              </p14:nvContentPartPr>
              <p14:xfrm>
                <a:off x="5912847" y="4318856"/>
                <a:ext cx="183240" cy="204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C5CB9D2-EC26-42B5-8C9C-C12AFDD0441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95207" y="4301216"/>
                  <a:ext cx="218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A7E0721-7AA0-4964-BC6C-4AA8725F7D72}"/>
                    </a:ext>
                  </a:extLst>
                </p14:cNvPr>
                <p14:cNvContentPartPr/>
                <p14:nvPr/>
              </p14:nvContentPartPr>
              <p14:xfrm>
                <a:off x="5943087" y="4305536"/>
                <a:ext cx="142920" cy="89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A7E0721-7AA0-4964-BC6C-4AA8725F7D7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925447" y="4287896"/>
                  <a:ext cx="178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13E5596-2AD1-482A-8853-F5FD319099B5}"/>
                    </a:ext>
                  </a:extLst>
                </p14:cNvPr>
                <p14:cNvContentPartPr/>
                <p14:nvPr/>
              </p14:nvContentPartPr>
              <p14:xfrm>
                <a:off x="5933367" y="4140296"/>
                <a:ext cx="216000" cy="106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13E5596-2AD1-482A-8853-F5FD319099B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15367" y="4122296"/>
                  <a:ext cx="251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3AF80C1-16F7-448A-B2AF-6FE6CEDE065C}"/>
                    </a:ext>
                  </a:extLst>
                </p14:cNvPr>
                <p14:cNvContentPartPr/>
                <p14:nvPr/>
              </p14:nvContentPartPr>
              <p14:xfrm>
                <a:off x="5925447" y="4652216"/>
                <a:ext cx="170640" cy="197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3AF80C1-16F7-448A-B2AF-6FE6CEDE065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907807" y="4634216"/>
                  <a:ext cx="206280" cy="23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14:cNvPr>
              <p14:cNvContentPartPr/>
              <p14:nvPr/>
            </p14:nvContentPartPr>
            <p14:xfrm>
              <a:off x="7155927" y="4637456"/>
              <a:ext cx="165240" cy="212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137927" y="4619456"/>
                <a:ext cx="200880" cy="24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224A7D3-B544-4260-9DD9-AA0D91275FD4}"/>
              </a:ext>
            </a:extLst>
          </p:cNvPr>
          <p:cNvGrpSpPr/>
          <p:nvPr/>
        </p:nvGrpSpPr>
        <p:grpSpPr>
          <a:xfrm>
            <a:off x="7240527" y="4071536"/>
            <a:ext cx="656640" cy="384120"/>
            <a:chOff x="7240527" y="4071536"/>
            <a:chExt cx="65664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5D076FB-DE7D-4A64-B8F5-167BD78D0776}"/>
                    </a:ext>
                  </a:extLst>
                </p14:cNvPr>
                <p14:cNvContentPartPr/>
                <p14:nvPr/>
              </p14:nvContentPartPr>
              <p14:xfrm>
                <a:off x="7240527" y="4090976"/>
                <a:ext cx="211320" cy="364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5D076FB-DE7D-4A64-B8F5-167BD78D077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22887" y="4072976"/>
                  <a:ext cx="2469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020C330-F627-4A44-8B33-150C32F60607}"/>
                    </a:ext>
                  </a:extLst>
                </p14:cNvPr>
                <p14:cNvContentPartPr/>
                <p14:nvPr/>
              </p14:nvContentPartPr>
              <p14:xfrm>
                <a:off x="7619247" y="4071536"/>
                <a:ext cx="277920" cy="288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020C330-F627-4A44-8B33-150C32F6060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01247" y="4053536"/>
                  <a:ext cx="313560" cy="32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14:cNvPr>
              <p14:cNvContentPartPr/>
              <p14:nvPr/>
            </p14:nvContentPartPr>
            <p14:xfrm>
              <a:off x="1214487" y="6137576"/>
              <a:ext cx="258480" cy="35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151487" y="6074576"/>
                <a:ext cx="38412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356BC70-0970-436A-BD9F-BF7A5B625DAA}"/>
                  </a:ext>
                </a:extLst>
              </p14:cNvPr>
              <p14:cNvContentPartPr/>
              <p14:nvPr/>
            </p14:nvContentPartPr>
            <p14:xfrm>
              <a:off x="2493622" y="2309902"/>
              <a:ext cx="2355840" cy="810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356BC70-0970-436A-BD9F-BF7A5B625DA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475622" y="2291902"/>
                <a:ext cx="2391480" cy="8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790E894-CDE8-4157-AE70-E40846896158}"/>
                  </a:ext>
                </a:extLst>
              </p14:cNvPr>
              <p14:cNvContentPartPr/>
              <p14:nvPr/>
            </p14:nvContentPartPr>
            <p14:xfrm>
              <a:off x="7003287" y="4689656"/>
              <a:ext cx="193320" cy="151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790E894-CDE8-4157-AE70-E4084689615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985647" y="4671656"/>
                <a:ext cx="2289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1F05792-1099-4C17-A4F1-1BF4080AA39C}"/>
                  </a:ext>
                </a:extLst>
              </p14:cNvPr>
              <p14:cNvContentPartPr/>
              <p14:nvPr/>
            </p14:nvContentPartPr>
            <p14:xfrm>
              <a:off x="4784760" y="3663360"/>
              <a:ext cx="1424880" cy="128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1F05792-1099-4C17-A4F1-1BF4080AA39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775400" y="3654000"/>
                <a:ext cx="1443600" cy="129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099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31381-CD48-4AD1-8EBD-2F5C300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7"/>
          <a:stretch/>
        </p:blipFill>
        <p:spPr>
          <a:xfrm>
            <a:off x="0" y="1618083"/>
            <a:ext cx="9000198" cy="615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6B73D-7EFC-408D-994A-F5D2D46F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" y="7234237"/>
            <a:ext cx="723900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/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1050" dirty="0"/>
              </a:p>
              <a:p>
                <a:r>
                  <a:rPr lang="en-US" sz="2800" dirty="0"/>
                  <a:t>           (3,  2,  1 + 1,  2,  3)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blipFill>
                <a:blip r:embed="rId6"/>
                <a:stretch>
                  <a:fillRect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D7143BD-0516-40B7-9390-88FDD8BB4877}"/>
              </a:ext>
            </a:extLst>
          </p:cNvPr>
          <p:cNvGrpSpPr/>
          <p:nvPr/>
        </p:nvGrpSpPr>
        <p:grpSpPr>
          <a:xfrm>
            <a:off x="338247" y="3018176"/>
            <a:ext cx="520200" cy="539280"/>
            <a:chOff x="338247" y="3018176"/>
            <a:chExt cx="5202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14:cNvPr>
                <p14:cNvContentPartPr/>
                <p14:nvPr/>
              </p14:nvContentPartPr>
              <p14:xfrm>
                <a:off x="338247" y="3218696"/>
                <a:ext cx="209160" cy="33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0247" y="3200696"/>
                  <a:ext cx="244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14:cNvPr>
                <p14:cNvContentPartPr/>
                <p14:nvPr/>
              </p14:nvContentPartPr>
              <p14:xfrm>
                <a:off x="598887" y="3018176"/>
                <a:ext cx="259560" cy="33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0887" y="3000176"/>
                  <a:ext cx="29520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4842D0C-D582-4A8B-96F5-FAC6CD28CE97}"/>
                  </a:ext>
                </a:extLst>
              </p14:cNvPr>
              <p14:cNvContentPartPr/>
              <p14:nvPr/>
            </p14:nvContentPartPr>
            <p14:xfrm>
              <a:off x="2546847" y="3050936"/>
              <a:ext cx="1544400" cy="85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4842D0C-D582-4A8B-96F5-FAC6CD28CE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28847" y="3033296"/>
                <a:ext cx="15800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14:cNvPr>
              <p14:cNvContentPartPr/>
              <p14:nvPr/>
            </p14:nvContentPartPr>
            <p14:xfrm>
              <a:off x="4967127" y="3825656"/>
              <a:ext cx="218880" cy="183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49127" y="3807656"/>
                <a:ext cx="25452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4B06206-941A-4FA3-ABED-6D74A27ACD91}"/>
              </a:ext>
            </a:extLst>
          </p:cNvPr>
          <p:cNvGrpSpPr/>
          <p:nvPr/>
        </p:nvGrpSpPr>
        <p:grpSpPr>
          <a:xfrm>
            <a:off x="4684527" y="3165776"/>
            <a:ext cx="407520" cy="597600"/>
            <a:chOff x="4684527" y="3165776"/>
            <a:chExt cx="40752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14:cNvPr>
                <p14:cNvContentPartPr/>
                <p14:nvPr/>
              </p14:nvContentPartPr>
              <p14:xfrm>
                <a:off x="4684527" y="3462776"/>
                <a:ext cx="192600" cy="300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66887" y="3444776"/>
                  <a:ext cx="228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14:cNvPr>
                <p14:cNvContentPartPr/>
                <p14:nvPr/>
              </p14:nvContentPartPr>
              <p14:xfrm>
                <a:off x="4934007" y="3303656"/>
                <a:ext cx="158040" cy="150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16007" y="3286016"/>
                  <a:ext cx="193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14:cNvPr>
                <p14:cNvContentPartPr/>
                <p14:nvPr/>
              </p14:nvContentPartPr>
              <p14:xfrm>
                <a:off x="4963527" y="3271256"/>
                <a:ext cx="68400" cy="112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45887" y="3253616"/>
                  <a:ext cx="104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14:cNvPr>
                <p14:cNvContentPartPr/>
                <p14:nvPr/>
              </p14:nvContentPartPr>
              <p14:xfrm>
                <a:off x="4940487" y="3165776"/>
                <a:ext cx="66960" cy="119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22847" y="3148136"/>
                  <a:ext cx="10260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F2CB0B1-73B1-4245-9E8E-7E638BCEC225}"/>
              </a:ext>
            </a:extLst>
          </p:cNvPr>
          <p:cNvGrpSpPr/>
          <p:nvPr/>
        </p:nvGrpSpPr>
        <p:grpSpPr>
          <a:xfrm>
            <a:off x="9172287" y="1927016"/>
            <a:ext cx="2498400" cy="2226960"/>
            <a:chOff x="9172287" y="1927016"/>
            <a:chExt cx="2498400" cy="22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14:cNvPr>
                <p14:cNvContentPartPr/>
                <p14:nvPr/>
              </p14:nvContentPartPr>
              <p14:xfrm>
                <a:off x="9172287" y="2085416"/>
                <a:ext cx="169560" cy="55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54647" y="2067776"/>
                  <a:ext cx="2052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14:cNvPr>
                <p14:cNvContentPartPr/>
                <p14:nvPr/>
              </p14:nvContentPartPr>
              <p14:xfrm>
                <a:off x="9495927" y="2153456"/>
                <a:ext cx="146880" cy="31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77927" y="2135816"/>
                  <a:ext cx="182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14:cNvPr>
                <p14:cNvContentPartPr/>
                <p14:nvPr/>
              </p14:nvContentPartPr>
              <p14:xfrm>
                <a:off x="9692487" y="2415896"/>
                <a:ext cx="118080" cy="21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74847" y="2398256"/>
                  <a:ext cx="153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14:cNvPr>
                <p14:cNvContentPartPr/>
                <p14:nvPr/>
              </p14:nvContentPartPr>
              <p14:xfrm>
                <a:off x="9905967" y="2109176"/>
                <a:ext cx="241920" cy="328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88327" y="2091536"/>
                  <a:ext cx="277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14:cNvPr>
                <p14:cNvContentPartPr/>
                <p14:nvPr/>
              </p14:nvContentPartPr>
              <p14:xfrm>
                <a:off x="10198287" y="2342096"/>
                <a:ext cx="103680" cy="239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80647" y="2324096"/>
                  <a:ext cx="13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14:cNvPr>
                <p14:cNvContentPartPr/>
                <p14:nvPr/>
              </p14:nvContentPartPr>
              <p14:xfrm>
                <a:off x="10450287" y="2053016"/>
                <a:ext cx="46800" cy="342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32647" y="2035376"/>
                  <a:ext cx="82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14:cNvPr>
                <p14:cNvContentPartPr/>
                <p14:nvPr/>
              </p14:nvContentPartPr>
              <p14:xfrm>
                <a:off x="10610487" y="2132936"/>
                <a:ext cx="51120" cy="23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92847" y="2115296"/>
                  <a:ext cx="8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14:cNvPr>
                <p14:cNvContentPartPr/>
                <p14:nvPr/>
              </p14:nvContentPartPr>
              <p14:xfrm>
                <a:off x="10566567" y="2199896"/>
                <a:ext cx="186480" cy="6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548567" y="2181896"/>
                  <a:ext cx="222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14:cNvPr>
                <p14:cNvContentPartPr/>
                <p14:nvPr/>
              </p14:nvContentPartPr>
              <p14:xfrm>
                <a:off x="10887687" y="2091896"/>
                <a:ext cx="39240" cy="24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870047" y="2074256"/>
                  <a:ext cx="74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14:cNvPr>
                <p14:cNvContentPartPr/>
                <p14:nvPr/>
              </p14:nvContentPartPr>
              <p14:xfrm>
                <a:off x="11007927" y="1927016"/>
                <a:ext cx="169200" cy="50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89927" y="1909016"/>
                  <a:ext cx="204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14:cNvPr>
                <p14:cNvContentPartPr/>
                <p14:nvPr/>
              </p14:nvContentPartPr>
              <p14:xfrm>
                <a:off x="10100007" y="2740616"/>
                <a:ext cx="32040" cy="42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82367" y="2722616"/>
                  <a:ext cx="676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14:cNvPr>
                <p14:cNvContentPartPr/>
                <p14:nvPr/>
              </p14:nvContentPartPr>
              <p14:xfrm>
                <a:off x="10049967" y="3029336"/>
                <a:ext cx="231840" cy="22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31967" y="3011696"/>
                  <a:ext cx="267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14:cNvPr>
                <p14:cNvContentPartPr/>
                <p14:nvPr/>
              </p14:nvContentPartPr>
              <p14:xfrm>
                <a:off x="9260127" y="3447656"/>
                <a:ext cx="115920" cy="632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242127" y="3429656"/>
                  <a:ext cx="1515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14:cNvPr>
                <p14:cNvContentPartPr/>
                <p14:nvPr/>
              </p14:nvContentPartPr>
              <p14:xfrm>
                <a:off x="9508527" y="3640976"/>
                <a:ext cx="127080" cy="37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90527" y="3622976"/>
                  <a:ext cx="162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14:cNvPr>
                <p14:cNvContentPartPr/>
                <p14:nvPr/>
              </p14:nvContentPartPr>
              <p14:xfrm>
                <a:off x="9716247" y="3943736"/>
                <a:ext cx="45000" cy="21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98247" y="3925736"/>
                  <a:ext cx="80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14:cNvPr>
                <p14:cNvContentPartPr/>
                <p14:nvPr/>
              </p14:nvContentPartPr>
              <p14:xfrm>
                <a:off x="9878247" y="3559976"/>
                <a:ext cx="190440" cy="34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60607" y="3541976"/>
                  <a:ext cx="2260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14:cNvPr>
                <p14:cNvContentPartPr/>
                <p14:nvPr/>
              </p14:nvContentPartPr>
              <p14:xfrm>
                <a:off x="10143567" y="3838616"/>
                <a:ext cx="53640" cy="23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25567" y="3820616"/>
                  <a:ext cx="89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14:cNvPr>
                <p14:cNvContentPartPr/>
                <p14:nvPr/>
              </p14:nvContentPartPr>
              <p14:xfrm>
                <a:off x="10350207" y="3384296"/>
                <a:ext cx="45360" cy="41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32207" y="3366296"/>
                  <a:ext cx="81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14:cNvPr>
                <p14:cNvContentPartPr/>
                <p14:nvPr/>
              </p14:nvContentPartPr>
              <p14:xfrm>
                <a:off x="10577367" y="3448376"/>
                <a:ext cx="14760" cy="19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59727" y="3430376"/>
                  <a:ext cx="5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14:cNvPr>
                <p14:cNvContentPartPr/>
                <p14:nvPr/>
              </p14:nvContentPartPr>
              <p14:xfrm>
                <a:off x="10521567" y="3500936"/>
                <a:ext cx="138960" cy="7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03927" y="3483296"/>
                  <a:ext cx="17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14:cNvPr>
                <p14:cNvContentPartPr/>
                <p14:nvPr/>
              </p14:nvContentPartPr>
              <p14:xfrm>
                <a:off x="10782567" y="3279896"/>
                <a:ext cx="42120" cy="351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64567" y="3262256"/>
                  <a:ext cx="77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14:cNvPr>
                <p14:cNvContentPartPr/>
                <p14:nvPr/>
              </p14:nvContentPartPr>
              <p14:xfrm>
                <a:off x="10886607" y="3593816"/>
                <a:ext cx="63720" cy="219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68607" y="3576176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14:cNvPr>
                <p14:cNvContentPartPr/>
                <p14:nvPr/>
              </p14:nvContentPartPr>
              <p14:xfrm>
                <a:off x="11047887" y="3266936"/>
                <a:ext cx="184320" cy="332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30247" y="3248936"/>
                  <a:ext cx="2199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14:cNvPr>
                <p14:cNvContentPartPr/>
                <p14:nvPr/>
              </p14:nvContentPartPr>
              <p14:xfrm>
                <a:off x="11264247" y="3521456"/>
                <a:ext cx="6552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246607" y="3503456"/>
                  <a:ext cx="101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14:cNvPr>
                <p14:cNvContentPartPr/>
                <p14:nvPr/>
              </p14:nvContentPartPr>
              <p14:xfrm>
                <a:off x="11450007" y="3210416"/>
                <a:ext cx="110880" cy="20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432007" y="3192416"/>
                  <a:ext cx="146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14:cNvPr>
                <p14:cNvContentPartPr/>
                <p14:nvPr/>
              </p14:nvContentPartPr>
              <p14:xfrm>
                <a:off x="11432727" y="2917016"/>
                <a:ext cx="237960" cy="82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414727" y="2899376"/>
                  <a:ext cx="273600" cy="85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14:cNvPr>
              <p14:cNvContentPartPr/>
              <p14:nvPr/>
            </p14:nvContentPartPr>
            <p14:xfrm>
              <a:off x="5067207" y="3234896"/>
              <a:ext cx="2885040" cy="17413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004207" y="3171896"/>
                <a:ext cx="3010680" cy="18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14:cNvPr>
              <p14:cNvContentPartPr/>
              <p14:nvPr/>
            </p14:nvContentPartPr>
            <p14:xfrm>
              <a:off x="1380807" y="6087896"/>
              <a:ext cx="153360" cy="214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317807" y="6024896"/>
                <a:ext cx="27900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2169CE0-E3FB-4FFE-AD7C-49A504D8B774}"/>
              </a:ext>
            </a:extLst>
          </p:cNvPr>
          <p:cNvGrpSpPr/>
          <p:nvPr/>
        </p:nvGrpSpPr>
        <p:grpSpPr>
          <a:xfrm>
            <a:off x="1424367" y="6244856"/>
            <a:ext cx="42480" cy="90360"/>
            <a:chOff x="1424367" y="6244856"/>
            <a:chExt cx="4248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14:cNvPr>
                <p14:cNvContentPartPr/>
                <p14:nvPr/>
              </p14:nvContentPartPr>
              <p14:xfrm>
                <a:off x="1424367" y="6321896"/>
                <a:ext cx="5040" cy="13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06727" y="6303896"/>
                  <a:ext cx="40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14:cNvPr>
                <p14:cNvContentPartPr/>
                <p14:nvPr/>
              </p14:nvContentPartPr>
              <p14:xfrm>
                <a:off x="1443447" y="6244856"/>
                <a:ext cx="2340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425447" y="6226856"/>
                  <a:ext cx="5904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14:cNvPr>
              <p14:cNvContentPartPr/>
              <p14:nvPr/>
            </p14:nvContentPartPr>
            <p14:xfrm>
              <a:off x="7769007" y="4206896"/>
              <a:ext cx="125640" cy="2649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706007" y="4143896"/>
                <a:ext cx="25128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E3483AE-1CAB-4EE8-8E6C-7AE569624AF0}"/>
              </a:ext>
            </a:extLst>
          </p:cNvPr>
          <p:cNvGrpSpPr/>
          <p:nvPr/>
        </p:nvGrpSpPr>
        <p:grpSpPr>
          <a:xfrm>
            <a:off x="6283287" y="3392216"/>
            <a:ext cx="558720" cy="1117440"/>
            <a:chOff x="6283287" y="3392216"/>
            <a:chExt cx="558720" cy="11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120FF71-406A-4577-9394-FFE02AC0EF54}"/>
                    </a:ext>
                  </a:extLst>
                </p14:cNvPr>
                <p14:cNvContentPartPr/>
                <p14:nvPr/>
              </p14:nvContentPartPr>
              <p14:xfrm>
                <a:off x="6283287" y="3392216"/>
                <a:ext cx="361440" cy="453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120FF71-406A-4577-9394-FFE02AC0EF5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20287" y="3329216"/>
                  <a:ext cx="48708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3194775-BCFF-4CC7-8A75-C53895EF6829}"/>
                    </a:ext>
                  </a:extLst>
                </p14:cNvPr>
                <p14:cNvContentPartPr/>
                <p14:nvPr/>
              </p14:nvContentPartPr>
              <p14:xfrm>
                <a:off x="6714207" y="4013576"/>
                <a:ext cx="127800" cy="496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3194775-BCFF-4CC7-8A75-C53895EF682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651567" y="3950576"/>
                  <a:ext cx="25344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53FE200-58E0-4C12-A1B8-8599E7113410}"/>
                    </a:ext>
                  </a:extLst>
                </p14:cNvPr>
                <p14:cNvContentPartPr/>
                <p14:nvPr/>
              </p14:nvContentPartPr>
              <p14:xfrm>
                <a:off x="6600807" y="4024736"/>
                <a:ext cx="197640" cy="484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53FE200-58E0-4C12-A1B8-8599E711341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38167" y="3961736"/>
                  <a:ext cx="323280" cy="61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677D26C-777C-48D4-B6E8-203C75D8B53F}"/>
              </a:ext>
            </a:extLst>
          </p:cNvPr>
          <p:cNvGrpSpPr/>
          <p:nvPr/>
        </p:nvGrpSpPr>
        <p:grpSpPr>
          <a:xfrm>
            <a:off x="7243407" y="4583816"/>
            <a:ext cx="408600" cy="383040"/>
            <a:chOff x="7243407" y="4583816"/>
            <a:chExt cx="4086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14:cNvPr>
                <p14:cNvContentPartPr/>
                <p14:nvPr/>
              </p14:nvContentPartPr>
              <p14:xfrm>
                <a:off x="7243407" y="4583816"/>
                <a:ext cx="408600" cy="235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180407" y="4520816"/>
                  <a:ext cx="534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14:cNvPr>
                <p14:cNvContentPartPr/>
                <p14:nvPr/>
              </p14:nvContentPartPr>
              <p14:xfrm>
                <a:off x="7433847" y="4704776"/>
                <a:ext cx="156600" cy="262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370847" y="4641776"/>
                  <a:ext cx="28224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7577EB6-7BAF-4A18-8EE8-7BBF9393B5FD}"/>
              </a:ext>
            </a:extLst>
          </p:cNvPr>
          <p:cNvGrpSpPr/>
          <p:nvPr/>
        </p:nvGrpSpPr>
        <p:grpSpPr>
          <a:xfrm>
            <a:off x="1163727" y="6174296"/>
            <a:ext cx="5892840" cy="733680"/>
            <a:chOff x="1163727" y="6174296"/>
            <a:chExt cx="589284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14:cNvPr>
                <p14:cNvContentPartPr/>
                <p14:nvPr/>
              </p14:nvContentPartPr>
              <p14:xfrm>
                <a:off x="1163727" y="6273296"/>
                <a:ext cx="5892840" cy="63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00727" y="6210296"/>
                  <a:ext cx="60184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14:cNvPr>
                <p14:cNvContentPartPr/>
                <p14:nvPr/>
              </p14:nvContentPartPr>
              <p14:xfrm>
                <a:off x="6866127" y="6174296"/>
                <a:ext cx="146880" cy="31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803127" y="6111296"/>
                  <a:ext cx="272520" cy="43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A914634-CDF1-45D1-958C-E024FA81D5C0}"/>
                  </a:ext>
                </a:extLst>
              </p14:cNvPr>
              <p14:cNvContentPartPr/>
              <p14:nvPr/>
            </p14:nvContentPartPr>
            <p14:xfrm>
              <a:off x="5670567" y="4291136"/>
              <a:ext cx="190800" cy="382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A914634-CDF1-45D1-958C-E024FA81D5C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652567" y="4273496"/>
                <a:ext cx="226440" cy="41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D19378A-6786-4A22-AE3E-60D4E4BBA8B7}"/>
              </a:ext>
            </a:extLst>
          </p:cNvPr>
          <p:cNvGrpSpPr/>
          <p:nvPr/>
        </p:nvGrpSpPr>
        <p:grpSpPr>
          <a:xfrm>
            <a:off x="5912847" y="4140296"/>
            <a:ext cx="236520" cy="709560"/>
            <a:chOff x="5912847" y="4140296"/>
            <a:chExt cx="236520" cy="70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C5CB9D2-EC26-42B5-8C9C-C12AFDD0441A}"/>
                    </a:ext>
                  </a:extLst>
                </p14:cNvPr>
                <p14:cNvContentPartPr/>
                <p14:nvPr/>
              </p14:nvContentPartPr>
              <p14:xfrm>
                <a:off x="5912847" y="4318856"/>
                <a:ext cx="183240" cy="204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C5CB9D2-EC26-42B5-8C9C-C12AFDD0441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895207" y="4301216"/>
                  <a:ext cx="218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A7E0721-7AA0-4964-BC6C-4AA8725F7D72}"/>
                    </a:ext>
                  </a:extLst>
                </p14:cNvPr>
                <p14:cNvContentPartPr/>
                <p14:nvPr/>
              </p14:nvContentPartPr>
              <p14:xfrm>
                <a:off x="5943087" y="4305536"/>
                <a:ext cx="142920" cy="89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A7E0721-7AA0-4964-BC6C-4AA8725F7D7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25447" y="4287896"/>
                  <a:ext cx="178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13E5596-2AD1-482A-8853-F5FD319099B5}"/>
                    </a:ext>
                  </a:extLst>
                </p14:cNvPr>
                <p14:cNvContentPartPr/>
                <p14:nvPr/>
              </p14:nvContentPartPr>
              <p14:xfrm>
                <a:off x="5933367" y="4140296"/>
                <a:ext cx="216000" cy="106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13E5596-2AD1-482A-8853-F5FD319099B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15367" y="4122296"/>
                  <a:ext cx="251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3AF80C1-16F7-448A-B2AF-6FE6CEDE065C}"/>
                    </a:ext>
                  </a:extLst>
                </p14:cNvPr>
                <p14:cNvContentPartPr/>
                <p14:nvPr/>
              </p14:nvContentPartPr>
              <p14:xfrm>
                <a:off x="5925447" y="4652216"/>
                <a:ext cx="170640" cy="197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3AF80C1-16F7-448A-B2AF-6FE6CEDE065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907807" y="4634216"/>
                  <a:ext cx="206280" cy="23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14:cNvPr>
              <p14:cNvContentPartPr/>
              <p14:nvPr/>
            </p14:nvContentPartPr>
            <p14:xfrm>
              <a:off x="7155927" y="4637456"/>
              <a:ext cx="165240" cy="212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137927" y="4619456"/>
                <a:ext cx="200880" cy="24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224A7D3-B544-4260-9DD9-AA0D91275FD4}"/>
              </a:ext>
            </a:extLst>
          </p:cNvPr>
          <p:cNvGrpSpPr/>
          <p:nvPr/>
        </p:nvGrpSpPr>
        <p:grpSpPr>
          <a:xfrm>
            <a:off x="7240527" y="4071536"/>
            <a:ext cx="656640" cy="384120"/>
            <a:chOff x="7240527" y="4071536"/>
            <a:chExt cx="65664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5D076FB-DE7D-4A64-B8F5-167BD78D0776}"/>
                    </a:ext>
                  </a:extLst>
                </p14:cNvPr>
                <p14:cNvContentPartPr/>
                <p14:nvPr/>
              </p14:nvContentPartPr>
              <p14:xfrm>
                <a:off x="7240527" y="4090976"/>
                <a:ext cx="211320" cy="364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5D076FB-DE7D-4A64-B8F5-167BD78D077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222887" y="4072976"/>
                  <a:ext cx="2469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020C330-F627-4A44-8B33-150C32F60607}"/>
                    </a:ext>
                  </a:extLst>
                </p14:cNvPr>
                <p14:cNvContentPartPr/>
                <p14:nvPr/>
              </p14:nvContentPartPr>
              <p14:xfrm>
                <a:off x="7619247" y="4071536"/>
                <a:ext cx="277920" cy="288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020C330-F627-4A44-8B33-150C32F6060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601247" y="4053536"/>
                  <a:ext cx="313560" cy="32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14:cNvPr>
              <p14:cNvContentPartPr/>
              <p14:nvPr/>
            </p14:nvContentPartPr>
            <p14:xfrm>
              <a:off x="1214487" y="6137576"/>
              <a:ext cx="258480" cy="35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151487" y="6074576"/>
                <a:ext cx="384120" cy="4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29BD900-31AE-4F3B-9770-2639A56AC017}"/>
              </a:ext>
            </a:extLst>
          </p:cNvPr>
          <p:cNvGrpSpPr/>
          <p:nvPr/>
        </p:nvGrpSpPr>
        <p:grpSpPr>
          <a:xfrm>
            <a:off x="10119447" y="4201856"/>
            <a:ext cx="386640" cy="467640"/>
            <a:chOff x="10119447" y="4201856"/>
            <a:chExt cx="38664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14:cNvPr>
                <p14:cNvContentPartPr/>
                <p14:nvPr/>
              </p14:nvContentPartPr>
              <p14:xfrm>
                <a:off x="10278567" y="4201856"/>
                <a:ext cx="51840" cy="324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60927" y="4183856"/>
                  <a:ext cx="87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14:cNvPr>
                <p14:cNvContentPartPr/>
                <p14:nvPr/>
              </p14:nvContentPartPr>
              <p14:xfrm>
                <a:off x="10119447" y="4372856"/>
                <a:ext cx="386640" cy="29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101447" y="4355216"/>
                  <a:ext cx="42228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EA16376-351A-451D-9614-C9D22959D531}"/>
              </a:ext>
            </a:extLst>
          </p:cNvPr>
          <p:cNvGrpSpPr/>
          <p:nvPr/>
        </p:nvGrpSpPr>
        <p:grpSpPr>
          <a:xfrm>
            <a:off x="9039142" y="5133742"/>
            <a:ext cx="821520" cy="591120"/>
            <a:chOff x="9039142" y="5133742"/>
            <a:chExt cx="82152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14:cNvPr>
                <p14:cNvContentPartPr/>
                <p14:nvPr/>
              </p14:nvContentPartPr>
              <p14:xfrm>
                <a:off x="9039142" y="5133742"/>
                <a:ext cx="106560" cy="536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021142" y="5115742"/>
                  <a:ext cx="14220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14:cNvPr>
                <p14:cNvContentPartPr/>
                <p14:nvPr/>
              </p14:nvContentPartPr>
              <p14:xfrm>
                <a:off x="9220582" y="5175862"/>
                <a:ext cx="148320" cy="388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202582" y="5158222"/>
                  <a:ext cx="1839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14:cNvPr>
                <p14:cNvContentPartPr/>
                <p14:nvPr/>
              </p14:nvContentPartPr>
              <p14:xfrm>
                <a:off x="9392662" y="5552422"/>
                <a:ext cx="81360" cy="172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374662" y="5534782"/>
                  <a:ext cx="117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14:cNvPr>
                <p14:cNvContentPartPr/>
                <p14:nvPr/>
              </p14:nvContentPartPr>
              <p14:xfrm>
                <a:off x="9590302" y="5184142"/>
                <a:ext cx="167400" cy="266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572662" y="5166142"/>
                  <a:ext cx="203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14:cNvPr>
                <p14:cNvContentPartPr/>
                <p14:nvPr/>
              </p14:nvContentPartPr>
              <p14:xfrm>
                <a:off x="9771382" y="5430022"/>
                <a:ext cx="89280" cy="216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753382" y="5412022"/>
                  <a:ext cx="12492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CEC6E6C-7DBE-4EB6-B7CE-8BD9D57CB836}"/>
              </a:ext>
            </a:extLst>
          </p:cNvPr>
          <p:cNvGrpSpPr/>
          <p:nvPr/>
        </p:nvGrpSpPr>
        <p:grpSpPr>
          <a:xfrm>
            <a:off x="10127422" y="5103142"/>
            <a:ext cx="582840" cy="495000"/>
            <a:chOff x="10127422" y="5103142"/>
            <a:chExt cx="58284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14:cNvPr>
                <p14:cNvContentPartPr/>
                <p14:nvPr/>
              </p14:nvContentPartPr>
              <p14:xfrm>
                <a:off x="10127422" y="5110342"/>
                <a:ext cx="63720" cy="337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109422" y="5092342"/>
                  <a:ext cx="993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14:cNvPr>
                <p14:cNvContentPartPr/>
                <p14:nvPr/>
              </p14:nvContentPartPr>
              <p14:xfrm>
                <a:off x="10322182" y="5168662"/>
                <a:ext cx="41760" cy="242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304182" y="5151022"/>
                  <a:ext cx="77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14:cNvPr>
                <p14:cNvContentPartPr/>
                <p14:nvPr/>
              </p14:nvContentPartPr>
              <p14:xfrm>
                <a:off x="10265302" y="5294302"/>
                <a:ext cx="163080" cy="9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247302" y="5276302"/>
                  <a:ext cx="198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14:cNvPr>
                <p14:cNvContentPartPr/>
                <p14:nvPr/>
              </p14:nvContentPartPr>
              <p14:xfrm>
                <a:off x="10503622" y="5103142"/>
                <a:ext cx="101160" cy="316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485982" y="5085142"/>
                  <a:ext cx="1368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14:cNvPr>
                <p14:cNvContentPartPr/>
                <p14:nvPr/>
              </p14:nvContentPartPr>
              <p14:xfrm>
                <a:off x="10642582" y="5383942"/>
                <a:ext cx="67680" cy="214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24582" y="5365942"/>
                  <a:ext cx="10332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24D112-B9F4-476D-B04B-52406618CAFD}"/>
              </a:ext>
            </a:extLst>
          </p:cNvPr>
          <p:cNvGrpSpPr/>
          <p:nvPr/>
        </p:nvGrpSpPr>
        <p:grpSpPr>
          <a:xfrm>
            <a:off x="10897102" y="4806502"/>
            <a:ext cx="889920" cy="860040"/>
            <a:chOff x="10897102" y="4806502"/>
            <a:chExt cx="88992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14:cNvPr>
                <p14:cNvContentPartPr/>
                <p14:nvPr/>
              </p14:nvContentPartPr>
              <p14:xfrm>
                <a:off x="10897102" y="5081542"/>
                <a:ext cx="225720" cy="28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879102" y="5063542"/>
                  <a:ext cx="2613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14:cNvPr>
                <p14:cNvContentPartPr/>
                <p14:nvPr/>
              </p14:nvContentPartPr>
              <p14:xfrm>
                <a:off x="11083222" y="5407342"/>
                <a:ext cx="121320" cy="259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065222" y="5389342"/>
                  <a:ext cx="156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14:cNvPr>
                <p14:cNvContentPartPr/>
                <p14:nvPr/>
              </p14:nvContentPartPr>
              <p14:xfrm>
                <a:off x="11363302" y="5070742"/>
                <a:ext cx="177840" cy="374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345302" y="5052742"/>
                  <a:ext cx="213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14:cNvPr>
                <p14:cNvContentPartPr/>
                <p14:nvPr/>
              </p14:nvContentPartPr>
              <p14:xfrm>
                <a:off x="11548702" y="4806502"/>
                <a:ext cx="238320" cy="745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530702" y="4788862"/>
                  <a:ext cx="273960" cy="78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8DE5CE7-0373-4972-8701-4771DE22D83F}"/>
              </a:ext>
            </a:extLst>
          </p:cNvPr>
          <p:cNvGrpSpPr/>
          <p:nvPr/>
        </p:nvGrpSpPr>
        <p:grpSpPr>
          <a:xfrm>
            <a:off x="2421262" y="2395942"/>
            <a:ext cx="2772360" cy="751680"/>
            <a:chOff x="2421262" y="2395942"/>
            <a:chExt cx="2772360" cy="75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CC656F7-75D4-460E-BB3D-492E180EF51A}"/>
                    </a:ext>
                  </a:extLst>
                </p14:cNvPr>
                <p14:cNvContentPartPr/>
                <p14:nvPr/>
              </p14:nvContentPartPr>
              <p14:xfrm>
                <a:off x="2421262" y="2515462"/>
                <a:ext cx="2281680" cy="632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CC656F7-75D4-460E-BB3D-492E180EF51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03622" y="2497462"/>
                  <a:ext cx="231732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8FE2592-BD22-4606-9649-D5347F0C6346}"/>
                    </a:ext>
                  </a:extLst>
                </p14:cNvPr>
                <p14:cNvContentPartPr/>
                <p14:nvPr/>
              </p14:nvContentPartPr>
              <p14:xfrm>
                <a:off x="5003542" y="2395942"/>
                <a:ext cx="190080" cy="280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8FE2592-BD22-4606-9649-D5347F0C634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85542" y="2378302"/>
                  <a:ext cx="225720" cy="31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9D18070-A997-4C26-AA16-347ECDE8AA9C}"/>
                  </a:ext>
                </a:extLst>
              </p14:cNvPr>
              <p14:cNvContentPartPr/>
              <p14:nvPr/>
            </p14:nvContentPartPr>
            <p14:xfrm>
              <a:off x="7019902" y="4693102"/>
              <a:ext cx="249480" cy="1886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9D18070-A997-4C26-AA16-347ECDE8AA9C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001902" y="4675102"/>
                <a:ext cx="28512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12BBD711-7B8A-4EA5-BDA5-DDB75CA2F1A4}"/>
              </a:ext>
            </a:extLst>
          </p:cNvPr>
          <p:cNvGrpSpPr/>
          <p:nvPr/>
        </p:nvGrpSpPr>
        <p:grpSpPr>
          <a:xfrm>
            <a:off x="4883247" y="3045176"/>
            <a:ext cx="229320" cy="420480"/>
            <a:chOff x="4883247" y="3045176"/>
            <a:chExt cx="22932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737161D-EE17-4F0A-9830-7082788E0F4D}"/>
                    </a:ext>
                  </a:extLst>
                </p14:cNvPr>
                <p14:cNvContentPartPr/>
                <p14:nvPr/>
              </p14:nvContentPartPr>
              <p14:xfrm>
                <a:off x="4899087" y="3208976"/>
                <a:ext cx="213480" cy="256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737161D-EE17-4F0A-9830-7082788E0F4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881087" y="3190976"/>
                  <a:ext cx="2491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4C5FB5B-877B-4D48-9DE1-877240CC7F8A}"/>
                    </a:ext>
                  </a:extLst>
                </p14:cNvPr>
                <p14:cNvContentPartPr/>
                <p14:nvPr/>
              </p14:nvContentPartPr>
              <p14:xfrm>
                <a:off x="4950567" y="3241736"/>
                <a:ext cx="117000" cy="164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4C5FB5B-877B-4D48-9DE1-877240CC7F8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32567" y="3224096"/>
                  <a:ext cx="152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88C3C08-17A8-4183-AA5C-142B03A290F1}"/>
                    </a:ext>
                  </a:extLst>
                </p14:cNvPr>
                <p14:cNvContentPartPr/>
                <p14:nvPr/>
              </p14:nvContentPartPr>
              <p14:xfrm>
                <a:off x="4883247" y="3045176"/>
                <a:ext cx="183600" cy="216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88C3C08-17A8-4183-AA5C-142B03A290F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865247" y="3027176"/>
                  <a:ext cx="21924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D851BCD-6956-4A2F-8732-E188AA3CB0D1}"/>
              </a:ext>
            </a:extLst>
          </p:cNvPr>
          <p:cNvGrpSpPr/>
          <p:nvPr/>
        </p:nvGrpSpPr>
        <p:grpSpPr>
          <a:xfrm>
            <a:off x="5868567" y="4131296"/>
            <a:ext cx="229320" cy="442800"/>
            <a:chOff x="5868567" y="4131296"/>
            <a:chExt cx="22932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C663918-7935-4F44-BCCE-1D7DE1E08946}"/>
                    </a:ext>
                  </a:extLst>
                </p14:cNvPr>
                <p14:cNvContentPartPr/>
                <p14:nvPr/>
              </p14:nvContentPartPr>
              <p14:xfrm>
                <a:off x="5883327" y="4236416"/>
                <a:ext cx="212760" cy="337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C663918-7935-4F44-BCCE-1D7DE1E0894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865327" y="4218776"/>
                  <a:ext cx="2484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B9FC2FB-3C4F-4B1D-9389-B340B834E16B}"/>
                    </a:ext>
                  </a:extLst>
                </p14:cNvPr>
                <p14:cNvContentPartPr/>
                <p14:nvPr/>
              </p14:nvContentPartPr>
              <p14:xfrm>
                <a:off x="5911767" y="4313456"/>
                <a:ext cx="186120" cy="170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B9FC2FB-3C4F-4B1D-9389-B340B834E16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893767" y="4295816"/>
                  <a:ext cx="221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43F49BE-C537-401A-9B35-179077754692}"/>
                    </a:ext>
                  </a:extLst>
                </p14:cNvPr>
                <p14:cNvContentPartPr/>
                <p14:nvPr/>
              </p14:nvContentPartPr>
              <p14:xfrm>
                <a:off x="5868567" y="4131296"/>
                <a:ext cx="220680" cy="124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43F49BE-C537-401A-9B35-17907775469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850927" y="4113656"/>
                  <a:ext cx="256320" cy="16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142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31381-CD48-4AD1-8EBD-2F5C300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7"/>
          <a:stretch/>
        </p:blipFill>
        <p:spPr>
          <a:xfrm>
            <a:off x="0" y="1618083"/>
            <a:ext cx="9000198" cy="615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6B73D-7EFC-408D-994A-F5D2D46F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" y="7234237"/>
            <a:ext cx="723900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/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1050" dirty="0"/>
              </a:p>
              <a:p>
                <a:r>
                  <a:rPr lang="en-US" sz="2800" dirty="0"/>
                  <a:t>           (3,  2,  1 + 1,  2,  3)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blipFill>
                <a:blip r:embed="rId6"/>
                <a:stretch>
                  <a:fillRect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D7143BD-0516-40B7-9390-88FDD8BB4877}"/>
              </a:ext>
            </a:extLst>
          </p:cNvPr>
          <p:cNvGrpSpPr/>
          <p:nvPr/>
        </p:nvGrpSpPr>
        <p:grpSpPr>
          <a:xfrm>
            <a:off x="338247" y="3018176"/>
            <a:ext cx="520200" cy="539280"/>
            <a:chOff x="338247" y="3018176"/>
            <a:chExt cx="5202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14:cNvPr>
                <p14:cNvContentPartPr/>
                <p14:nvPr/>
              </p14:nvContentPartPr>
              <p14:xfrm>
                <a:off x="338247" y="3218696"/>
                <a:ext cx="209160" cy="33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0247" y="3200696"/>
                  <a:ext cx="244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14:cNvPr>
                <p14:cNvContentPartPr/>
                <p14:nvPr/>
              </p14:nvContentPartPr>
              <p14:xfrm>
                <a:off x="598887" y="3018176"/>
                <a:ext cx="259560" cy="33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0887" y="3000176"/>
                  <a:ext cx="29520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4842D0C-D582-4A8B-96F5-FAC6CD28CE97}"/>
                  </a:ext>
                </a:extLst>
              </p14:cNvPr>
              <p14:cNvContentPartPr/>
              <p14:nvPr/>
            </p14:nvContentPartPr>
            <p14:xfrm>
              <a:off x="2546847" y="3050936"/>
              <a:ext cx="1544400" cy="85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4842D0C-D582-4A8B-96F5-FAC6CD28CE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28847" y="3033296"/>
                <a:ext cx="15800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14:cNvPr>
              <p14:cNvContentPartPr/>
              <p14:nvPr/>
            </p14:nvContentPartPr>
            <p14:xfrm>
              <a:off x="4967127" y="3825656"/>
              <a:ext cx="218880" cy="183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49127" y="3807656"/>
                <a:ext cx="25452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4B06206-941A-4FA3-ABED-6D74A27ACD91}"/>
              </a:ext>
            </a:extLst>
          </p:cNvPr>
          <p:cNvGrpSpPr/>
          <p:nvPr/>
        </p:nvGrpSpPr>
        <p:grpSpPr>
          <a:xfrm>
            <a:off x="4684527" y="3165776"/>
            <a:ext cx="407520" cy="597600"/>
            <a:chOff x="4684527" y="3165776"/>
            <a:chExt cx="40752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14:cNvPr>
                <p14:cNvContentPartPr/>
                <p14:nvPr/>
              </p14:nvContentPartPr>
              <p14:xfrm>
                <a:off x="4684527" y="3462776"/>
                <a:ext cx="192600" cy="300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66887" y="3444776"/>
                  <a:ext cx="228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14:cNvPr>
                <p14:cNvContentPartPr/>
                <p14:nvPr/>
              </p14:nvContentPartPr>
              <p14:xfrm>
                <a:off x="4934007" y="3303656"/>
                <a:ext cx="158040" cy="150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16007" y="3286016"/>
                  <a:ext cx="193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14:cNvPr>
                <p14:cNvContentPartPr/>
                <p14:nvPr/>
              </p14:nvContentPartPr>
              <p14:xfrm>
                <a:off x="4963527" y="3271256"/>
                <a:ext cx="68400" cy="112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45887" y="3253616"/>
                  <a:ext cx="104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14:cNvPr>
                <p14:cNvContentPartPr/>
                <p14:nvPr/>
              </p14:nvContentPartPr>
              <p14:xfrm>
                <a:off x="4940487" y="3165776"/>
                <a:ext cx="66960" cy="119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22847" y="3148136"/>
                  <a:ext cx="10260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F2CB0B1-73B1-4245-9E8E-7E638BCEC225}"/>
              </a:ext>
            </a:extLst>
          </p:cNvPr>
          <p:cNvGrpSpPr/>
          <p:nvPr/>
        </p:nvGrpSpPr>
        <p:grpSpPr>
          <a:xfrm>
            <a:off x="9172287" y="1927016"/>
            <a:ext cx="2498400" cy="2226960"/>
            <a:chOff x="9172287" y="1927016"/>
            <a:chExt cx="2498400" cy="22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14:cNvPr>
                <p14:cNvContentPartPr/>
                <p14:nvPr/>
              </p14:nvContentPartPr>
              <p14:xfrm>
                <a:off x="9172287" y="2085416"/>
                <a:ext cx="169560" cy="55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54647" y="2067776"/>
                  <a:ext cx="2052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14:cNvPr>
                <p14:cNvContentPartPr/>
                <p14:nvPr/>
              </p14:nvContentPartPr>
              <p14:xfrm>
                <a:off x="9495927" y="2153456"/>
                <a:ext cx="146880" cy="31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77927" y="2135816"/>
                  <a:ext cx="182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14:cNvPr>
                <p14:cNvContentPartPr/>
                <p14:nvPr/>
              </p14:nvContentPartPr>
              <p14:xfrm>
                <a:off x="9692487" y="2415896"/>
                <a:ext cx="118080" cy="21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74847" y="2398256"/>
                  <a:ext cx="153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14:cNvPr>
                <p14:cNvContentPartPr/>
                <p14:nvPr/>
              </p14:nvContentPartPr>
              <p14:xfrm>
                <a:off x="9905967" y="2109176"/>
                <a:ext cx="241920" cy="328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88327" y="2091536"/>
                  <a:ext cx="277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14:cNvPr>
                <p14:cNvContentPartPr/>
                <p14:nvPr/>
              </p14:nvContentPartPr>
              <p14:xfrm>
                <a:off x="10198287" y="2342096"/>
                <a:ext cx="103680" cy="239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80647" y="2324096"/>
                  <a:ext cx="13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14:cNvPr>
                <p14:cNvContentPartPr/>
                <p14:nvPr/>
              </p14:nvContentPartPr>
              <p14:xfrm>
                <a:off x="10450287" y="2053016"/>
                <a:ext cx="46800" cy="342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32647" y="2035376"/>
                  <a:ext cx="82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14:cNvPr>
                <p14:cNvContentPartPr/>
                <p14:nvPr/>
              </p14:nvContentPartPr>
              <p14:xfrm>
                <a:off x="10610487" y="2132936"/>
                <a:ext cx="51120" cy="23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92847" y="2115296"/>
                  <a:ext cx="8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14:cNvPr>
                <p14:cNvContentPartPr/>
                <p14:nvPr/>
              </p14:nvContentPartPr>
              <p14:xfrm>
                <a:off x="10566567" y="2199896"/>
                <a:ext cx="186480" cy="6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548567" y="2181896"/>
                  <a:ext cx="222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14:cNvPr>
                <p14:cNvContentPartPr/>
                <p14:nvPr/>
              </p14:nvContentPartPr>
              <p14:xfrm>
                <a:off x="10887687" y="2091896"/>
                <a:ext cx="39240" cy="24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870047" y="2074256"/>
                  <a:ext cx="74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14:cNvPr>
                <p14:cNvContentPartPr/>
                <p14:nvPr/>
              </p14:nvContentPartPr>
              <p14:xfrm>
                <a:off x="11007927" y="1927016"/>
                <a:ext cx="169200" cy="50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89927" y="1909016"/>
                  <a:ext cx="204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14:cNvPr>
                <p14:cNvContentPartPr/>
                <p14:nvPr/>
              </p14:nvContentPartPr>
              <p14:xfrm>
                <a:off x="10100007" y="2740616"/>
                <a:ext cx="32040" cy="42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82367" y="2722616"/>
                  <a:ext cx="676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14:cNvPr>
                <p14:cNvContentPartPr/>
                <p14:nvPr/>
              </p14:nvContentPartPr>
              <p14:xfrm>
                <a:off x="10049967" y="3029336"/>
                <a:ext cx="231840" cy="22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31967" y="3011696"/>
                  <a:ext cx="267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14:cNvPr>
                <p14:cNvContentPartPr/>
                <p14:nvPr/>
              </p14:nvContentPartPr>
              <p14:xfrm>
                <a:off x="9260127" y="3447656"/>
                <a:ext cx="115920" cy="632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242127" y="3429656"/>
                  <a:ext cx="1515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14:cNvPr>
                <p14:cNvContentPartPr/>
                <p14:nvPr/>
              </p14:nvContentPartPr>
              <p14:xfrm>
                <a:off x="9508527" y="3640976"/>
                <a:ext cx="127080" cy="37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90527" y="3622976"/>
                  <a:ext cx="162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14:cNvPr>
                <p14:cNvContentPartPr/>
                <p14:nvPr/>
              </p14:nvContentPartPr>
              <p14:xfrm>
                <a:off x="9716247" y="3943736"/>
                <a:ext cx="45000" cy="21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98247" y="3925736"/>
                  <a:ext cx="80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14:cNvPr>
                <p14:cNvContentPartPr/>
                <p14:nvPr/>
              </p14:nvContentPartPr>
              <p14:xfrm>
                <a:off x="9878247" y="3559976"/>
                <a:ext cx="190440" cy="34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60607" y="3541976"/>
                  <a:ext cx="2260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14:cNvPr>
                <p14:cNvContentPartPr/>
                <p14:nvPr/>
              </p14:nvContentPartPr>
              <p14:xfrm>
                <a:off x="10143567" y="3838616"/>
                <a:ext cx="53640" cy="23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25567" y="3820616"/>
                  <a:ext cx="89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14:cNvPr>
                <p14:cNvContentPartPr/>
                <p14:nvPr/>
              </p14:nvContentPartPr>
              <p14:xfrm>
                <a:off x="10350207" y="3384296"/>
                <a:ext cx="45360" cy="41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32207" y="3366296"/>
                  <a:ext cx="81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14:cNvPr>
                <p14:cNvContentPartPr/>
                <p14:nvPr/>
              </p14:nvContentPartPr>
              <p14:xfrm>
                <a:off x="10577367" y="3448376"/>
                <a:ext cx="14760" cy="19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59727" y="3430376"/>
                  <a:ext cx="5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14:cNvPr>
                <p14:cNvContentPartPr/>
                <p14:nvPr/>
              </p14:nvContentPartPr>
              <p14:xfrm>
                <a:off x="10521567" y="3500936"/>
                <a:ext cx="138960" cy="7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03927" y="3483296"/>
                  <a:ext cx="17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14:cNvPr>
                <p14:cNvContentPartPr/>
                <p14:nvPr/>
              </p14:nvContentPartPr>
              <p14:xfrm>
                <a:off x="10782567" y="3279896"/>
                <a:ext cx="42120" cy="351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64567" y="3262256"/>
                  <a:ext cx="77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14:cNvPr>
                <p14:cNvContentPartPr/>
                <p14:nvPr/>
              </p14:nvContentPartPr>
              <p14:xfrm>
                <a:off x="10886607" y="3593816"/>
                <a:ext cx="63720" cy="219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68607" y="3576176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14:cNvPr>
                <p14:cNvContentPartPr/>
                <p14:nvPr/>
              </p14:nvContentPartPr>
              <p14:xfrm>
                <a:off x="11047887" y="3266936"/>
                <a:ext cx="184320" cy="332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30247" y="3248936"/>
                  <a:ext cx="2199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14:cNvPr>
                <p14:cNvContentPartPr/>
                <p14:nvPr/>
              </p14:nvContentPartPr>
              <p14:xfrm>
                <a:off x="11264247" y="3521456"/>
                <a:ext cx="6552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246607" y="3503456"/>
                  <a:ext cx="101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14:cNvPr>
                <p14:cNvContentPartPr/>
                <p14:nvPr/>
              </p14:nvContentPartPr>
              <p14:xfrm>
                <a:off x="11450007" y="3210416"/>
                <a:ext cx="110880" cy="20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432007" y="3192416"/>
                  <a:ext cx="146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14:cNvPr>
                <p14:cNvContentPartPr/>
                <p14:nvPr/>
              </p14:nvContentPartPr>
              <p14:xfrm>
                <a:off x="11432727" y="2917016"/>
                <a:ext cx="237960" cy="82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414727" y="2899376"/>
                  <a:ext cx="273600" cy="85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14:cNvPr>
              <p14:cNvContentPartPr/>
              <p14:nvPr/>
            </p14:nvContentPartPr>
            <p14:xfrm>
              <a:off x="7092207" y="4328216"/>
              <a:ext cx="315000" cy="287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029207" y="4265216"/>
                <a:ext cx="4406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14:cNvPr>
              <p14:cNvContentPartPr/>
              <p14:nvPr/>
            </p14:nvContentPartPr>
            <p14:xfrm>
              <a:off x="1380807" y="6087896"/>
              <a:ext cx="153360" cy="214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317807" y="6024896"/>
                <a:ext cx="27900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2169CE0-E3FB-4FFE-AD7C-49A504D8B774}"/>
              </a:ext>
            </a:extLst>
          </p:cNvPr>
          <p:cNvGrpSpPr/>
          <p:nvPr/>
        </p:nvGrpSpPr>
        <p:grpSpPr>
          <a:xfrm>
            <a:off x="1424367" y="6244856"/>
            <a:ext cx="42480" cy="90360"/>
            <a:chOff x="1424367" y="6244856"/>
            <a:chExt cx="4248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14:cNvPr>
                <p14:cNvContentPartPr/>
                <p14:nvPr/>
              </p14:nvContentPartPr>
              <p14:xfrm>
                <a:off x="1424367" y="6321896"/>
                <a:ext cx="5040" cy="13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06727" y="6303896"/>
                  <a:ext cx="40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14:cNvPr>
                <p14:cNvContentPartPr/>
                <p14:nvPr/>
              </p14:nvContentPartPr>
              <p14:xfrm>
                <a:off x="1443447" y="6244856"/>
                <a:ext cx="2340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425447" y="6226856"/>
                  <a:ext cx="5904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14:cNvPr>
              <p14:cNvContentPartPr/>
              <p14:nvPr/>
            </p14:nvContentPartPr>
            <p14:xfrm>
              <a:off x="7769007" y="4206896"/>
              <a:ext cx="125640" cy="2649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706007" y="4143896"/>
                <a:ext cx="25128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677D26C-777C-48D4-B6E8-203C75D8B53F}"/>
              </a:ext>
            </a:extLst>
          </p:cNvPr>
          <p:cNvGrpSpPr/>
          <p:nvPr/>
        </p:nvGrpSpPr>
        <p:grpSpPr>
          <a:xfrm>
            <a:off x="7243407" y="4583816"/>
            <a:ext cx="408600" cy="383040"/>
            <a:chOff x="7243407" y="4583816"/>
            <a:chExt cx="4086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14:cNvPr>
                <p14:cNvContentPartPr/>
                <p14:nvPr/>
              </p14:nvContentPartPr>
              <p14:xfrm>
                <a:off x="7243407" y="4583816"/>
                <a:ext cx="408600" cy="235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180407" y="4520816"/>
                  <a:ext cx="534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14:cNvPr>
                <p14:cNvContentPartPr/>
                <p14:nvPr/>
              </p14:nvContentPartPr>
              <p14:xfrm>
                <a:off x="7433847" y="4704776"/>
                <a:ext cx="156600" cy="262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70847" y="4641776"/>
                  <a:ext cx="28224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7577EB6-7BAF-4A18-8EE8-7BBF9393B5FD}"/>
              </a:ext>
            </a:extLst>
          </p:cNvPr>
          <p:cNvGrpSpPr/>
          <p:nvPr/>
        </p:nvGrpSpPr>
        <p:grpSpPr>
          <a:xfrm>
            <a:off x="1163727" y="6174296"/>
            <a:ext cx="5892840" cy="733680"/>
            <a:chOff x="1163727" y="6174296"/>
            <a:chExt cx="589284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14:cNvPr>
                <p14:cNvContentPartPr/>
                <p14:nvPr/>
              </p14:nvContentPartPr>
              <p14:xfrm>
                <a:off x="1163727" y="6273296"/>
                <a:ext cx="5892840" cy="63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00727" y="6210296"/>
                  <a:ext cx="60184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14:cNvPr>
                <p14:cNvContentPartPr/>
                <p14:nvPr/>
              </p14:nvContentPartPr>
              <p14:xfrm>
                <a:off x="6866127" y="6174296"/>
                <a:ext cx="146880" cy="31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803127" y="6111296"/>
                  <a:ext cx="272520" cy="43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3AF80C1-16F7-448A-B2AF-6FE6CEDE065C}"/>
                  </a:ext>
                </a:extLst>
              </p14:cNvPr>
              <p14:cNvContentPartPr/>
              <p14:nvPr/>
            </p14:nvContentPartPr>
            <p14:xfrm>
              <a:off x="5925447" y="4652216"/>
              <a:ext cx="170640" cy="1976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3AF80C1-16F7-448A-B2AF-6FE6CEDE065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907807" y="4634216"/>
                <a:ext cx="2062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14:cNvPr>
              <p14:cNvContentPartPr/>
              <p14:nvPr/>
            </p14:nvContentPartPr>
            <p14:xfrm>
              <a:off x="7155927" y="4637456"/>
              <a:ext cx="165240" cy="212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137927" y="4619456"/>
                <a:ext cx="2008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14:cNvPr>
              <p14:cNvContentPartPr/>
              <p14:nvPr/>
            </p14:nvContentPartPr>
            <p14:xfrm>
              <a:off x="1214487" y="6137576"/>
              <a:ext cx="258480" cy="35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51487" y="6074576"/>
                <a:ext cx="384120" cy="4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29BD900-31AE-4F3B-9770-2639A56AC017}"/>
              </a:ext>
            </a:extLst>
          </p:cNvPr>
          <p:cNvGrpSpPr/>
          <p:nvPr/>
        </p:nvGrpSpPr>
        <p:grpSpPr>
          <a:xfrm>
            <a:off x="10119447" y="4201856"/>
            <a:ext cx="386640" cy="467640"/>
            <a:chOff x="10119447" y="4201856"/>
            <a:chExt cx="38664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14:cNvPr>
                <p14:cNvContentPartPr/>
                <p14:nvPr/>
              </p14:nvContentPartPr>
              <p14:xfrm>
                <a:off x="10278567" y="4201856"/>
                <a:ext cx="51840" cy="324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60927" y="4183856"/>
                  <a:ext cx="87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14:cNvPr>
                <p14:cNvContentPartPr/>
                <p14:nvPr/>
              </p14:nvContentPartPr>
              <p14:xfrm>
                <a:off x="10119447" y="4372856"/>
                <a:ext cx="386640" cy="29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101447" y="4355216"/>
                  <a:ext cx="42228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EA16376-351A-451D-9614-C9D22959D531}"/>
              </a:ext>
            </a:extLst>
          </p:cNvPr>
          <p:cNvGrpSpPr/>
          <p:nvPr/>
        </p:nvGrpSpPr>
        <p:grpSpPr>
          <a:xfrm>
            <a:off x="9039142" y="5133742"/>
            <a:ext cx="821520" cy="591120"/>
            <a:chOff x="9039142" y="5133742"/>
            <a:chExt cx="82152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14:cNvPr>
                <p14:cNvContentPartPr/>
                <p14:nvPr/>
              </p14:nvContentPartPr>
              <p14:xfrm>
                <a:off x="9039142" y="5133742"/>
                <a:ext cx="106560" cy="536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021142" y="5115742"/>
                  <a:ext cx="14220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14:cNvPr>
                <p14:cNvContentPartPr/>
                <p14:nvPr/>
              </p14:nvContentPartPr>
              <p14:xfrm>
                <a:off x="9220582" y="5175862"/>
                <a:ext cx="148320" cy="388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202582" y="5158222"/>
                  <a:ext cx="1839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14:cNvPr>
                <p14:cNvContentPartPr/>
                <p14:nvPr/>
              </p14:nvContentPartPr>
              <p14:xfrm>
                <a:off x="9392662" y="5552422"/>
                <a:ext cx="81360" cy="172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374662" y="5534782"/>
                  <a:ext cx="117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14:cNvPr>
                <p14:cNvContentPartPr/>
                <p14:nvPr/>
              </p14:nvContentPartPr>
              <p14:xfrm>
                <a:off x="9590302" y="5184142"/>
                <a:ext cx="167400" cy="266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572662" y="5166142"/>
                  <a:ext cx="203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14:cNvPr>
                <p14:cNvContentPartPr/>
                <p14:nvPr/>
              </p14:nvContentPartPr>
              <p14:xfrm>
                <a:off x="9771382" y="5430022"/>
                <a:ext cx="89280" cy="216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53382" y="5412022"/>
                  <a:ext cx="12492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CEC6E6C-7DBE-4EB6-B7CE-8BD9D57CB836}"/>
              </a:ext>
            </a:extLst>
          </p:cNvPr>
          <p:cNvGrpSpPr/>
          <p:nvPr/>
        </p:nvGrpSpPr>
        <p:grpSpPr>
          <a:xfrm>
            <a:off x="10127422" y="5103142"/>
            <a:ext cx="582840" cy="495000"/>
            <a:chOff x="10127422" y="5103142"/>
            <a:chExt cx="58284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14:cNvPr>
                <p14:cNvContentPartPr/>
                <p14:nvPr/>
              </p14:nvContentPartPr>
              <p14:xfrm>
                <a:off x="10127422" y="5110342"/>
                <a:ext cx="63720" cy="337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109422" y="5092342"/>
                  <a:ext cx="993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14:cNvPr>
                <p14:cNvContentPartPr/>
                <p14:nvPr/>
              </p14:nvContentPartPr>
              <p14:xfrm>
                <a:off x="10322182" y="5168662"/>
                <a:ext cx="41760" cy="242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04182" y="5151022"/>
                  <a:ext cx="77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14:cNvPr>
                <p14:cNvContentPartPr/>
                <p14:nvPr/>
              </p14:nvContentPartPr>
              <p14:xfrm>
                <a:off x="10265302" y="5294302"/>
                <a:ext cx="163080" cy="9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47302" y="5276302"/>
                  <a:ext cx="198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14:cNvPr>
                <p14:cNvContentPartPr/>
                <p14:nvPr/>
              </p14:nvContentPartPr>
              <p14:xfrm>
                <a:off x="10503622" y="5103142"/>
                <a:ext cx="101160" cy="316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485982" y="5085142"/>
                  <a:ext cx="1368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14:cNvPr>
                <p14:cNvContentPartPr/>
                <p14:nvPr/>
              </p14:nvContentPartPr>
              <p14:xfrm>
                <a:off x="10642582" y="5383942"/>
                <a:ext cx="67680" cy="214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624582" y="5365942"/>
                  <a:ext cx="10332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24D112-B9F4-476D-B04B-52406618CAFD}"/>
              </a:ext>
            </a:extLst>
          </p:cNvPr>
          <p:cNvGrpSpPr/>
          <p:nvPr/>
        </p:nvGrpSpPr>
        <p:grpSpPr>
          <a:xfrm>
            <a:off x="10897102" y="4806502"/>
            <a:ext cx="889920" cy="860040"/>
            <a:chOff x="10897102" y="4806502"/>
            <a:chExt cx="88992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14:cNvPr>
                <p14:cNvContentPartPr/>
                <p14:nvPr/>
              </p14:nvContentPartPr>
              <p14:xfrm>
                <a:off x="10897102" y="5081542"/>
                <a:ext cx="225720" cy="28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79102" y="5063542"/>
                  <a:ext cx="2613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14:cNvPr>
                <p14:cNvContentPartPr/>
                <p14:nvPr/>
              </p14:nvContentPartPr>
              <p14:xfrm>
                <a:off x="11083222" y="5407342"/>
                <a:ext cx="121320" cy="259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065222" y="5389342"/>
                  <a:ext cx="156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14:cNvPr>
                <p14:cNvContentPartPr/>
                <p14:nvPr/>
              </p14:nvContentPartPr>
              <p14:xfrm>
                <a:off x="11363302" y="5070742"/>
                <a:ext cx="177840" cy="374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345302" y="5052742"/>
                  <a:ext cx="213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14:cNvPr>
                <p14:cNvContentPartPr/>
                <p14:nvPr/>
              </p14:nvContentPartPr>
              <p14:xfrm>
                <a:off x="11548702" y="4806502"/>
                <a:ext cx="238320" cy="745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530702" y="4788862"/>
                  <a:ext cx="273960" cy="78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8DE5CE7-0373-4972-8701-4771DE22D83F}"/>
              </a:ext>
            </a:extLst>
          </p:cNvPr>
          <p:cNvGrpSpPr/>
          <p:nvPr/>
        </p:nvGrpSpPr>
        <p:grpSpPr>
          <a:xfrm>
            <a:off x="2421262" y="2395942"/>
            <a:ext cx="2772360" cy="751680"/>
            <a:chOff x="2421262" y="2395942"/>
            <a:chExt cx="2772360" cy="75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CC656F7-75D4-460E-BB3D-492E180EF51A}"/>
                    </a:ext>
                  </a:extLst>
                </p14:cNvPr>
                <p14:cNvContentPartPr/>
                <p14:nvPr/>
              </p14:nvContentPartPr>
              <p14:xfrm>
                <a:off x="2421262" y="2515462"/>
                <a:ext cx="2281680" cy="632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CC656F7-75D4-460E-BB3D-492E180EF51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403622" y="2497462"/>
                  <a:ext cx="231732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8FE2592-BD22-4606-9649-D5347F0C6346}"/>
                    </a:ext>
                  </a:extLst>
                </p14:cNvPr>
                <p14:cNvContentPartPr/>
                <p14:nvPr/>
              </p14:nvContentPartPr>
              <p14:xfrm>
                <a:off x="5003542" y="2395942"/>
                <a:ext cx="190080" cy="280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8FE2592-BD22-4606-9649-D5347F0C634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985542" y="2378302"/>
                  <a:ext cx="22572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B7FABB-5846-471D-97A4-6A2AB57CA0A8}"/>
              </a:ext>
            </a:extLst>
          </p:cNvPr>
          <p:cNvGrpSpPr/>
          <p:nvPr/>
        </p:nvGrpSpPr>
        <p:grpSpPr>
          <a:xfrm>
            <a:off x="5287222" y="4789222"/>
            <a:ext cx="458640" cy="387720"/>
            <a:chOff x="5287222" y="4789222"/>
            <a:chExt cx="4586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01DAE7A-610B-4BAF-96A5-ADC2583D2AC3}"/>
                    </a:ext>
                  </a:extLst>
                </p14:cNvPr>
                <p14:cNvContentPartPr/>
                <p14:nvPr/>
              </p14:nvContentPartPr>
              <p14:xfrm>
                <a:off x="5287222" y="4811182"/>
                <a:ext cx="213480" cy="365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01DAE7A-610B-4BAF-96A5-ADC2583D2AC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269582" y="4793542"/>
                  <a:ext cx="2491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345BB70-953C-4597-93BD-FD441216D5DF}"/>
                    </a:ext>
                  </a:extLst>
                </p14:cNvPr>
                <p14:cNvContentPartPr/>
                <p14:nvPr/>
              </p14:nvContentPartPr>
              <p14:xfrm>
                <a:off x="5544622" y="4874542"/>
                <a:ext cx="188640" cy="182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345BB70-953C-4597-93BD-FD441216D5D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526982" y="4856902"/>
                  <a:ext cx="224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B854E1A-4039-4AB6-AEE9-59C4DA5F6BA4}"/>
                    </a:ext>
                  </a:extLst>
                </p14:cNvPr>
                <p14:cNvContentPartPr/>
                <p14:nvPr/>
              </p14:nvContentPartPr>
              <p14:xfrm>
                <a:off x="5605462" y="4910542"/>
                <a:ext cx="119880" cy="38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B854E1A-4039-4AB6-AEE9-59C4DA5F6BA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87462" y="4892542"/>
                  <a:ext cx="155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15ADC00-31A2-4E0B-9D08-F9B7FFEE894E}"/>
                    </a:ext>
                  </a:extLst>
                </p14:cNvPr>
                <p14:cNvContentPartPr/>
                <p14:nvPr/>
              </p14:nvContentPartPr>
              <p14:xfrm>
                <a:off x="5553622" y="4789222"/>
                <a:ext cx="192240" cy="69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15ADC00-31A2-4E0B-9D08-F9B7FFEE894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535622" y="4771582"/>
                  <a:ext cx="22788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BBD472-09C6-474D-AD53-C1B108B5267C}"/>
                  </a:ext>
                </a:extLst>
              </p14:cNvPr>
              <p14:cNvContentPartPr/>
              <p14:nvPr/>
            </p14:nvContentPartPr>
            <p14:xfrm>
              <a:off x="7443982" y="4440382"/>
              <a:ext cx="378720" cy="235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BBD472-09C6-474D-AD53-C1B108B5267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381342" y="4377742"/>
                <a:ext cx="5043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34393A8-78E6-4A23-BB3A-5CAE51070FD8}"/>
                  </a:ext>
                </a:extLst>
              </p14:cNvPr>
              <p14:cNvContentPartPr/>
              <p14:nvPr/>
            </p14:nvContentPartPr>
            <p14:xfrm>
              <a:off x="7408342" y="4417342"/>
              <a:ext cx="414720" cy="320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34393A8-78E6-4A23-BB3A-5CAE51070FD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345342" y="4354702"/>
                <a:ext cx="54036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EE43E6-F906-4DFE-868E-B5BC5566A79D}"/>
                  </a:ext>
                </a:extLst>
              </p14:cNvPr>
              <p14:cNvContentPartPr/>
              <p14:nvPr/>
            </p14:nvContentPartPr>
            <p14:xfrm>
              <a:off x="4429342" y="2450662"/>
              <a:ext cx="1087920" cy="649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EE43E6-F906-4DFE-868E-B5BC5566A79D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411342" y="2433022"/>
                <a:ext cx="1123560" cy="68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823E8DB8-283B-4E63-8BA2-B2423776DC06}"/>
              </a:ext>
            </a:extLst>
          </p:cNvPr>
          <p:cNvGrpSpPr/>
          <p:nvPr/>
        </p:nvGrpSpPr>
        <p:grpSpPr>
          <a:xfrm>
            <a:off x="7250662" y="4765102"/>
            <a:ext cx="780120" cy="455400"/>
            <a:chOff x="7250662" y="4765102"/>
            <a:chExt cx="78012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CA7170F-631B-4D30-B73F-0AB4F9E4112D}"/>
                    </a:ext>
                  </a:extLst>
                </p14:cNvPr>
                <p14:cNvContentPartPr/>
                <p14:nvPr/>
              </p14:nvContentPartPr>
              <p14:xfrm>
                <a:off x="7250662" y="4955902"/>
                <a:ext cx="325800" cy="264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A7170F-631B-4D30-B73F-0AB4F9E4112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32662" y="4938262"/>
                  <a:ext cx="361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EF080C0-D7B0-4826-AD73-D029D42F05FF}"/>
                    </a:ext>
                  </a:extLst>
                </p14:cNvPr>
                <p14:cNvContentPartPr/>
                <p14:nvPr/>
              </p14:nvContentPartPr>
              <p14:xfrm>
                <a:off x="7728742" y="4765102"/>
                <a:ext cx="302040" cy="325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EF080C0-D7B0-4826-AD73-D029D42F05F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710742" y="4747102"/>
                  <a:ext cx="337680" cy="36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C9C6A0E-A845-4784-A569-B8B98FF2AC0F}"/>
                  </a:ext>
                </a:extLst>
              </p14:cNvPr>
              <p14:cNvContentPartPr/>
              <p14:nvPr/>
            </p14:nvContentPartPr>
            <p14:xfrm>
              <a:off x="6944662" y="4679782"/>
              <a:ext cx="301320" cy="235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C9C6A0E-A845-4784-A569-B8B98FF2AC0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926662" y="4661782"/>
                <a:ext cx="336960" cy="27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E4055A4-42F1-4F13-ADFA-038F3D66A8CA}"/>
              </a:ext>
            </a:extLst>
          </p:cNvPr>
          <p:cNvGrpSpPr/>
          <p:nvPr/>
        </p:nvGrpSpPr>
        <p:grpSpPr>
          <a:xfrm>
            <a:off x="5699422" y="1894822"/>
            <a:ext cx="3376800" cy="1527840"/>
            <a:chOff x="5699422" y="1894822"/>
            <a:chExt cx="3376800" cy="152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62F4044-7341-447B-A473-79E920CF204F}"/>
                    </a:ext>
                  </a:extLst>
                </p14:cNvPr>
                <p14:cNvContentPartPr/>
                <p14:nvPr/>
              </p14:nvContentPartPr>
              <p14:xfrm>
                <a:off x="7564942" y="2420062"/>
                <a:ext cx="234000" cy="237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62F4044-7341-447B-A473-79E920CF204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547302" y="2402062"/>
                  <a:ext cx="2696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D788F26-FDA3-464E-8094-86E894AB56F9}"/>
                    </a:ext>
                  </a:extLst>
                </p14:cNvPr>
                <p14:cNvContentPartPr/>
                <p14:nvPr/>
              </p14:nvContentPartPr>
              <p14:xfrm>
                <a:off x="7869862" y="2423662"/>
                <a:ext cx="127440" cy="133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D788F26-FDA3-464E-8094-86E894AB56F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851862" y="2405662"/>
                  <a:ext cx="163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AAA0D4E-8C97-4356-950F-F75620062129}"/>
                    </a:ext>
                  </a:extLst>
                </p14:cNvPr>
                <p14:cNvContentPartPr/>
                <p14:nvPr/>
              </p14:nvContentPartPr>
              <p14:xfrm>
                <a:off x="8144182" y="2347342"/>
                <a:ext cx="107640" cy="195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AAA0D4E-8C97-4356-950F-F7562006212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126542" y="2329342"/>
                  <a:ext cx="1432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F4E7B53-0BA9-4FF8-89A1-BA9D3B00E8D5}"/>
                    </a:ext>
                  </a:extLst>
                </p14:cNvPr>
                <p14:cNvContentPartPr/>
                <p14:nvPr/>
              </p14:nvContentPartPr>
              <p14:xfrm>
                <a:off x="8425342" y="2151142"/>
                <a:ext cx="65160" cy="291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F4E7B53-0BA9-4FF8-89A1-BA9D3B00E8D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407342" y="2133502"/>
                  <a:ext cx="1008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A742825-018B-4DA8-845A-EB0118674148}"/>
                    </a:ext>
                  </a:extLst>
                </p14:cNvPr>
                <p14:cNvContentPartPr/>
                <p14:nvPr/>
              </p14:nvContentPartPr>
              <p14:xfrm>
                <a:off x="8309782" y="2298382"/>
                <a:ext cx="309600" cy="39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A742825-018B-4DA8-845A-EB011867414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292142" y="2280382"/>
                  <a:ext cx="345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D4384C0-FA41-4DA6-A83B-4DEAC2FAD1C4}"/>
                    </a:ext>
                  </a:extLst>
                </p14:cNvPr>
                <p14:cNvContentPartPr/>
                <p14:nvPr/>
              </p14:nvContentPartPr>
              <p14:xfrm>
                <a:off x="6102622" y="2611582"/>
                <a:ext cx="149400" cy="300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D4384C0-FA41-4DA6-A83B-4DEAC2FAD1C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084982" y="2593582"/>
                  <a:ext cx="1850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3D5556E-6406-4B03-A536-6458104C2992}"/>
                    </a:ext>
                  </a:extLst>
                </p14:cNvPr>
                <p14:cNvContentPartPr/>
                <p14:nvPr/>
              </p14:nvContentPartPr>
              <p14:xfrm>
                <a:off x="6014062" y="2772142"/>
                <a:ext cx="222840" cy="8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3D5556E-6406-4B03-A536-6458104C299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996062" y="2754502"/>
                  <a:ext cx="258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6CBC759-7E37-440B-954B-3F66D9C42884}"/>
                    </a:ext>
                  </a:extLst>
                </p14:cNvPr>
                <p14:cNvContentPartPr/>
                <p14:nvPr/>
              </p14:nvContentPartPr>
              <p14:xfrm>
                <a:off x="6367222" y="2656222"/>
                <a:ext cx="227880" cy="181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6CBC759-7E37-440B-954B-3F66D9C4288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349582" y="2638222"/>
                  <a:ext cx="263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A058869-4C3E-431A-B2D1-ACAEAD1E88EF}"/>
                    </a:ext>
                  </a:extLst>
                </p14:cNvPr>
                <p14:cNvContentPartPr/>
                <p14:nvPr/>
              </p14:nvContentPartPr>
              <p14:xfrm>
                <a:off x="6708502" y="2620942"/>
                <a:ext cx="8280" cy="183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A058869-4C3E-431A-B2D1-ACAEAD1E88E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690862" y="2603302"/>
                  <a:ext cx="43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CE533A8-ECBF-4FDD-8971-EA69AF905845}"/>
                    </a:ext>
                  </a:extLst>
                </p14:cNvPr>
                <p14:cNvContentPartPr/>
                <p14:nvPr/>
              </p14:nvContentPartPr>
              <p14:xfrm>
                <a:off x="6780862" y="2592142"/>
                <a:ext cx="171720" cy="178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E533A8-ECBF-4FDD-8971-EA69AF90584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762862" y="2574502"/>
                  <a:ext cx="207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3940E4-7747-450D-966F-4AF3621930BA}"/>
                    </a:ext>
                  </a:extLst>
                </p14:cNvPr>
                <p14:cNvContentPartPr/>
                <p14:nvPr/>
              </p14:nvContentPartPr>
              <p14:xfrm>
                <a:off x="7086502" y="2400622"/>
                <a:ext cx="37440" cy="251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3940E4-7747-450D-966F-4AF3621930B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068502" y="2382982"/>
                  <a:ext cx="730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671144A-ED68-4124-957A-7AADCAF6D328}"/>
                    </a:ext>
                  </a:extLst>
                </p14:cNvPr>
                <p14:cNvContentPartPr/>
                <p14:nvPr/>
              </p14:nvContentPartPr>
              <p14:xfrm>
                <a:off x="7007662" y="2511502"/>
                <a:ext cx="224280" cy="53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671144A-ED68-4124-957A-7AADCAF6D32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989662" y="2493862"/>
                  <a:ext cx="259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714CA3F-BAED-4D90-8581-6BF3616078FB}"/>
                    </a:ext>
                  </a:extLst>
                </p14:cNvPr>
                <p14:cNvContentPartPr/>
                <p14:nvPr/>
              </p14:nvContentPartPr>
              <p14:xfrm>
                <a:off x="5998582" y="3072382"/>
                <a:ext cx="193320" cy="191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714CA3F-BAED-4D90-8581-6BF3616078F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980942" y="3054382"/>
                  <a:ext cx="2289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10C5CE8-67FF-4D4C-8C50-83A1E9DD6C0F}"/>
                    </a:ext>
                  </a:extLst>
                </p14:cNvPr>
                <p14:cNvContentPartPr/>
                <p14:nvPr/>
              </p14:nvContentPartPr>
              <p14:xfrm>
                <a:off x="6300622" y="3111982"/>
                <a:ext cx="133560" cy="164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10C5CE8-67FF-4D4C-8C50-83A1E9DD6C0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282982" y="3093982"/>
                  <a:ext cx="169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A52CEA0-E818-47E7-BD62-1CC59A4C444D}"/>
                    </a:ext>
                  </a:extLst>
                </p14:cNvPr>
                <p14:cNvContentPartPr/>
                <p14:nvPr/>
              </p14:nvContentPartPr>
              <p14:xfrm>
                <a:off x="6523462" y="2842702"/>
                <a:ext cx="231480" cy="395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A52CEA0-E818-47E7-BD62-1CC59A4C444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505822" y="2825062"/>
                  <a:ext cx="2671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100C7D3-8ED2-4C0A-84C5-767ADD48079D}"/>
                    </a:ext>
                  </a:extLst>
                </p14:cNvPr>
                <p14:cNvContentPartPr/>
                <p14:nvPr/>
              </p14:nvContentPartPr>
              <p14:xfrm>
                <a:off x="6810382" y="2972302"/>
                <a:ext cx="172440" cy="347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100C7D3-8ED2-4C0A-84C5-767ADD48079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92382" y="2954662"/>
                  <a:ext cx="2080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9FA2A87-FAA9-4067-B033-C0F3BBAE9A45}"/>
                    </a:ext>
                  </a:extLst>
                </p14:cNvPr>
                <p14:cNvContentPartPr/>
                <p14:nvPr/>
              </p14:nvContentPartPr>
              <p14:xfrm>
                <a:off x="7072102" y="2978422"/>
                <a:ext cx="97920" cy="88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9FA2A87-FAA9-4067-B033-C0F3BBAE9A4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054102" y="2960782"/>
                  <a:ext cx="133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6327217-FEDC-4B36-B9C8-E969912A79A2}"/>
                    </a:ext>
                  </a:extLst>
                </p14:cNvPr>
                <p14:cNvContentPartPr/>
                <p14:nvPr/>
              </p14:nvContentPartPr>
              <p14:xfrm>
                <a:off x="7256422" y="2947102"/>
                <a:ext cx="26640" cy="122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6327217-FEDC-4B36-B9C8-E969912A79A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238782" y="2929462"/>
                  <a:ext cx="62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13FE6B7-9D74-4696-805D-E65C7D2BE29B}"/>
                    </a:ext>
                  </a:extLst>
                </p14:cNvPr>
                <p14:cNvContentPartPr/>
                <p14:nvPr/>
              </p14:nvContentPartPr>
              <p14:xfrm>
                <a:off x="7324462" y="2914342"/>
                <a:ext cx="118800" cy="169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13FE6B7-9D74-4696-805D-E65C7D2BE29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306462" y="2896342"/>
                  <a:ext cx="154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9B70400-1D0A-4145-8E51-4DEB08CB6B91}"/>
                    </a:ext>
                  </a:extLst>
                </p14:cNvPr>
                <p14:cNvContentPartPr/>
                <p14:nvPr/>
              </p14:nvContentPartPr>
              <p14:xfrm>
                <a:off x="7583302" y="2737942"/>
                <a:ext cx="34560" cy="263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9B70400-1D0A-4145-8E51-4DEB08CB6B9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565302" y="2719942"/>
                  <a:ext cx="702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7B62866-1618-4155-81FD-421D919F5EF4}"/>
                    </a:ext>
                  </a:extLst>
                </p14:cNvPr>
                <p14:cNvContentPartPr/>
                <p14:nvPr/>
              </p14:nvContentPartPr>
              <p14:xfrm>
                <a:off x="7542262" y="2830462"/>
                <a:ext cx="127440" cy="42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7B62866-1618-4155-81FD-421D919F5EF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24622" y="2812462"/>
                  <a:ext cx="1630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EB3C627-F9FE-4F0B-AC25-AA2161AF41C6}"/>
                    </a:ext>
                  </a:extLst>
                </p14:cNvPr>
                <p14:cNvContentPartPr/>
                <p14:nvPr/>
              </p14:nvContentPartPr>
              <p14:xfrm>
                <a:off x="7680142" y="2801662"/>
                <a:ext cx="149760" cy="208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EB3C627-F9FE-4F0B-AC25-AA2161AF41C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62502" y="2784022"/>
                  <a:ext cx="185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B48890B-F2F7-468A-A457-BBB412858BF0}"/>
                    </a:ext>
                  </a:extLst>
                </p14:cNvPr>
                <p14:cNvContentPartPr/>
                <p14:nvPr/>
              </p14:nvContentPartPr>
              <p14:xfrm>
                <a:off x="7950862" y="2715982"/>
                <a:ext cx="227160" cy="277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B48890B-F2F7-468A-A457-BBB412858BF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933222" y="2698342"/>
                  <a:ext cx="2628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3D730ED-D24F-4871-BA52-DDF24DD0BD66}"/>
                    </a:ext>
                  </a:extLst>
                </p14:cNvPr>
                <p14:cNvContentPartPr/>
                <p14:nvPr/>
              </p14:nvContentPartPr>
              <p14:xfrm>
                <a:off x="8254342" y="2674942"/>
                <a:ext cx="63360" cy="271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3D730ED-D24F-4871-BA52-DDF24DD0BD6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236342" y="2657302"/>
                  <a:ext cx="990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693DD3A-3DD9-4C74-B95E-9997A96C0826}"/>
                    </a:ext>
                  </a:extLst>
                </p14:cNvPr>
                <p14:cNvContentPartPr/>
                <p14:nvPr/>
              </p14:nvContentPartPr>
              <p14:xfrm>
                <a:off x="8172262" y="2804902"/>
                <a:ext cx="192600" cy="28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693DD3A-3DD9-4C74-B95E-9997A96C082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154622" y="2786902"/>
                  <a:ext cx="228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180F74D-761D-4685-B947-235E6E03CFF2}"/>
                    </a:ext>
                  </a:extLst>
                </p14:cNvPr>
                <p14:cNvContentPartPr/>
                <p14:nvPr/>
              </p14:nvContentPartPr>
              <p14:xfrm>
                <a:off x="8390782" y="2805622"/>
                <a:ext cx="46440" cy="131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180F74D-761D-4685-B947-235E6E03CFF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373142" y="2787982"/>
                  <a:ext cx="82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D3C5558-AD5B-44A0-B523-1C5B888B505B}"/>
                    </a:ext>
                  </a:extLst>
                </p14:cNvPr>
                <p14:cNvContentPartPr/>
                <p14:nvPr/>
              </p14:nvContentPartPr>
              <p14:xfrm>
                <a:off x="8491582" y="2771422"/>
                <a:ext cx="161640" cy="163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D3C5558-AD5B-44A0-B523-1C5B888B505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473942" y="2753422"/>
                  <a:ext cx="197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89141D1-2252-4423-A2C9-94E2023AE708}"/>
                    </a:ext>
                  </a:extLst>
                </p14:cNvPr>
                <p14:cNvContentPartPr/>
                <p14:nvPr/>
              </p14:nvContentPartPr>
              <p14:xfrm>
                <a:off x="8711902" y="2793382"/>
                <a:ext cx="93240" cy="141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89141D1-2252-4423-A2C9-94E2023AE70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694262" y="2775382"/>
                  <a:ext cx="128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589669D-FDA6-42AD-921F-B88D0D8B9018}"/>
                    </a:ext>
                  </a:extLst>
                </p14:cNvPr>
                <p14:cNvContentPartPr/>
                <p14:nvPr/>
              </p14:nvContentPartPr>
              <p14:xfrm>
                <a:off x="8809102" y="2799142"/>
                <a:ext cx="158760" cy="199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589669D-FDA6-42AD-921F-B88D0D8B901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791102" y="2781142"/>
                  <a:ext cx="194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B84FEC5-C5D8-4D9A-B71C-A771FD9E1789}"/>
                    </a:ext>
                  </a:extLst>
                </p14:cNvPr>
                <p14:cNvContentPartPr/>
                <p14:nvPr/>
              </p14:nvContentPartPr>
              <p14:xfrm>
                <a:off x="8680582" y="2534902"/>
                <a:ext cx="17280" cy="27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B84FEC5-C5D8-4D9A-B71C-A771FD9E178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662582" y="2517262"/>
                  <a:ext cx="52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9CA9DC5-8A26-418B-AAA4-058974E35247}"/>
                    </a:ext>
                  </a:extLst>
                </p14:cNvPr>
                <p14:cNvContentPartPr/>
                <p14:nvPr/>
              </p14:nvContentPartPr>
              <p14:xfrm>
                <a:off x="5699422" y="1894822"/>
                <a:ext cx="3376800" cy="1527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9CA9DC5-8A26-418B-AAA4-058974E3524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681422" y="1876822"/>
                  <a:ext cx="3412440" cy="156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2C6333E-19E8-4D2F-8754-44CF44AA6F2F}"/>
              </a:ext>
            </a:extLst>
          </p:cNvPr>
          <p:cNvGrpSpPr/>
          <p:nvPr/>
        </p:nvGrpSpPr>
        <p:grpSpPr>
          <a:xfrm>
            <a:off x="5535567" y="4738256"/>
            <a:ext cx="203040" cy="339120"/>
            <a:chOff x="5535567" y="4738256"/>
            <a:chExt cx="20304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DDB802E-B40A-4E47-8EA1-E1620C96DF96}"/>
                    </a:ext>
                  </a:extLst>
                </p14:cNvPr>
                <p14:cNvContentPartPr/>
                <p14:nvPr/>
              </p14:nvContentPartPr>
              <p14:xfrm>
                <a:off x="5535567" y="4784696"/>
                <a:ext cx="155880" cy="292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DDB802E-B40A-4E47-8EA1-E1620C96DF9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517567" y="4766696"/>
                  <a:ext cx="1915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2775FF5-58D3-4EC9-A841-2C495C453998}"/>
                    </a:ext>
                  </a:extLst>
                </p14:cNvPr>
                <p14:cNvContentPartPr/>
                <p14:nvPr/>
              </p14:nvContentPartPr>
              <p14:xfrm>
                <a:off x="5554647" y="4858496"/>
                <a:ext cx="155880" cy="108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2775FF5-58D3-4EC9-A841-2C495C45399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537007" y="4840496"/>
                  <a:ext cx="191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09C86C7-AE56-4147-AC29-9F45BF9D15F6}"/>
                    </a:ext>
                  </a:extLst>
                </p14:cNvPr>
                <p14:cNvContentPartPr/>
                <p14:nvPr/>
              </p14:nvContentPartPr>
              <p14:xfrm>
                <a:off x="5555007" y="4738256"/>
                <a:ext cx="183600" cy="70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09C86C7-AE56-4147-AC29-9F45BF9D15F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537007" y="4720616"/>
                  <a:ext cx="21924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53D99CC-CA8C-4969-991F-B01F82A34134}"/>
              </a:ext>
            </a:extLst>
          </p:cNvPr>
          <p:cNvGrpSpPr/>
          <p:nvPr/>
        </p:nvGrpSpPr>
        <p:grpSpPr>
          <a:xfrm>
            <a:off x="4915647" y="3137336"/>
            <a:ext cx="212400" cy="327600"/>
            <a:chOff x="4915647" y="3137336"/>
            <a:chExt cx="21240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C46EAD6-3EF8-4534-97BF-86F669441EB4}"/>
                    </a:ext>
                  </a:extLst>
                </p14:cNvPr>
                <p14:cNvContentPartPr/>
                <p14:nvPr/>
              </p14:nvContentPartPr>
              <p14:xfrm>
                <a:off x="4916367" y="3310856"/>
                <a:ext cx="211680" cy="154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C46EAD6-3EF8-4534-97BF-86F669441EB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898727" y="3293216"/>
                  <a:ext cx="247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C006716-AAA4-451E-81D6-238572728D5C}"/>
                    </a:ext>
                  </a:extLst>
                </p14:cNvPr>
                <p14:cNvContentPartPr/>
                <p14:nvPr/>
              </p14:nvContentPartPr>
              <p14:xfrm>
                <a:off x="4945887" y="3246416"/>
                <a:ext cx="83520" cy="140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C006716-AAA4-451E-81D6-238572728D5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928247" y="3228416"/>
                  <a:ext cx="119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68DA7DB-137F-4440-AEA7-C8CAFEF94BF7}"/>
                    </a:ext>
                  </a:extLst>
                </p14:cNvPr>
                <p14:cNvContentPartPr/>
                <p14:nvPr/>
              </p14:nvContentPartPr>
              <p14:xfrm>
                <a:off x="4915647" y="3137336"/>
                <a:ext cx="103320" cy="134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68DA7DB-137F-4440-AEA7-C8CAFEF94BF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897647" y="3119696"/>
                  <a:ext cx="13896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11319AA-2E06-479A-BA55-880B40B93024}"/>
                  </a:ext>
                </a:extLst>
              </p14:cNvPr>
              <p14:cNvContentPartPr/>
              <p14:nvPr/>
            </p14:nvContentPartPr>
            <p14:xfrm>
              <a:off x="8874000" y="5823360"/>
              <a:ext cx="2905920" cy="79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11319AA-2E06-479A-BA55-880B40B93024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8864640" y="5814000"/>
                <a:ext cx="2924640" cy="9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717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31381-CD48-4AD1-8EBD-2F5C300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7"/>
          <a:stretch/>
        </p:blipFill>
        <p:spPr>
          <a:xfrm>
            <a:off x="0" y="1618083"/>
            <a:ext cx="9000198" cy="615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6B73D-7EFC-408D-994A-F5D2D46F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" y="7234237"/>
            <a:ext cx="723900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/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1050" dirty="0"/>
              </a:p>
              <a:p>
                <a:r>
                  <a:rPr lang="en-US" sz="2800" dirty="0"/>
                  <a:t>           (3,  2,  1 + 1,  2,  3)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blipFill>
                <a:blip r:embed="rId6"/>
                <a:stretch>
                  <a:fillRect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D7143BD-0516-40B7-9390-88FDD8BB4877}"/>
              </a:ext>
            </a:extLst>
          </p:cNvPr>
          <p:cNvGrpSpPr/>
          <p:nvPr/>
        </p:nvGrpSpPr>
        <p:grpSpPr>
          <a:xfrm>
            <a:off x="338247" y="3018176"/>
            <a:ext cx="520200" cy="539280"/>
            <a:chOff x="338247" y="3018176"/>
            <a:chExt cx="5202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14:cNvPr>
                <p14:cNvContentPartPr/>
                <p14:nvPr/>
              </p14:nvContentPartPr>
              <p14:xfrm>
                <a:off x="338247" y="3218696"/>
                <a:ext cx="209160" cy="33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0247" y="3200696"/>
                  <a:ext cx="244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14:cNvPr>
                <p14:cNvContentPartPr/>
                <p14:nvPr/>
              </p14:nvContentPartPr>
              <p14:xfrm>
                <a:off x="598887" y="3018176"/>
                <a:ext cx="259560" cy="33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0887" y="3000176"/>
                  <a:ext cx="29520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4842D0C-D582-4A8B-96F5-FAC6CD28CE97}"/>
                  </a:ext>
                </a:extLst>
              </p14:cNvPr>
              <p14:cNvContentPartPr/>
              <p14:nvPr/>
            </p14:nvContentPartPr>
            <p14:xfrm>
              <a:off x="2546847" y="3050936"/>
              <a:ext cx="1544400" cy="85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4842D0C-D582-4A8B-96F5-FAC6CD28CE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28847" y="3033296"/>
                <a:ext cx="15800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14:cNvPr>
              <p14:cNvContentPartPr/>
              <p14:nvPr/>
            </p14:nvContentPartPr>
            <p14:xfrm>
              <a:off x="4967127" y="3825656"/>
              <a:ext cx="218880" cy="183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49127" y="3807656"/>
                <a:ext cx="25452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4B06206-941A-4FA3-ABED-6D74A27ACD91}"/>
              </a:ext>
            </a:extLst>
          </p:cNvPr>
          <p:cNvGrpSpPr/>
          <p:nvPr/>
        </p:nvGrpSpPr>
        <p:grpSpPr>
          <a:xfrm>
            <a:off x="4684527" y="3165776"/>
            <a:ext cx="407520" cy="597600"/>
            <a:chOff x="4684527" y="3165776"/>
            <a:chExt cx="40752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14:cNvPr>
                <p14:cNvContentPartPr/>
                <p14:nvPr/>
              </p14:nvContentPartPr>
              <p14:xfrm>
                <a:off x="4684527" y="3462776"/>
                <a:ext cx="192600" cy="300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66887" y="3444776"/>
                  <a:ext cx="228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14:cNvPr>
                <p14:cNvContentPartPr/>
                <p14:nvPr/>
              </p14:nvContentPartPr>
              <p14:xfrm>
                <a:off x="4934007" y="3303656"/>
                <a:ext cx="158040" cy="150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16007" y="3286016"/>
                  <a:ext cx="193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14:cNvPr>
                <p14:cNvContentPartPr/>
                <p14:nvPr/>
              </p14:nvContentPartPr>
              <p14:xfrm>
                <a:off x="4963527" y="3271256"/>
                <a:ext cx="68400" cy="112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45887" y="3253616"/>
                  <a:ext cx="104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14:cNvPr>
                <p14:cNvContentPartPr/>
                <p14:nvPr/>
              </p14:nvContentPartPr>
              <p14:xfrm>
                <a:off x="4940487" y="3165776"/>
                <a:ext cx="66960" cy="119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22847" y="3148136"/>
                  <a:ext cx="10260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F2CB0B1-73B1-4245-9E8E-7E638BCEC225}"/>
              </a:ext>
            </a:extLst>
          </p:cNvPr>
          <p:cNvGrpSpPr/>
          <p:nvPr/>
        </p:nvGrpSpPr>
        <p:grpSpPr>
          <a:xfrm>
            <a:off x="9172287" y="1927016"/>
            <a:ext cx="2498400" cy="2226960"/>
            <a:chOff x="9172287" y="1927016"/>
            <a:chExt cx="2498400" cy="22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14:cNvPr>
                <p14:cNvContentPartPr/>
                <p14:nvPr/>
              </p14:nvContentPartPr>
              <p14:xfrm>
                <a:off x="9172287" y="2085416"/>
                <a:ext cx="169560" cy="55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54647" y="2067776"/>
                  <a:ext cx="2052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14:cNvPr>
                <p14:cNvContentPartPr/>
                <p14:nvPr/>
              </p14:nvContentPartPr>
              <p14:xfrm>
                <a:off x="9495927" y="2153456"/>
                <a:ext cx="146880" cy="31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77927" y="2135816"/>
                  <a:ext cx="182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14:cNvPr>
                <p14:cNvContentPartPr/>
                <p14:nvPr/>
              </p14:nvContentPartPr>
              <p14:xfrm>
                <a:off x="9692487" y="2415896"/>
                <a:ext cx="118080" cy="21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74847" y="2398256"/>
                  <a:ext cx="153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14:cNvPr>
                <p14:cNvContentPartPr/>
                <p14:nvPr/>
              </p14:nvContentPartPr>
              <p14:xfrm>
                <a:off x="9905967" y="2109176"/>
                <a:ext cx="241920" cy="328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88327" y="2091536"/>
                  <a:ext cx="277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14:cNvPr>
                <p14:cNvContentPartPr/>
                <p14:nvPr/>
              </p14:nvContentPartPr>
              <p14:xfrm>
                <a:off x="10198287" y="2342096"/>
                <a:ext cx="103680" cy="239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80647" y="2324096"/>
                  <a:ext cx="13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14:cNvPr>
                <p14:cNvContentPartPr/>
                <p14:nvPr/>
              </p14:nvContentPartPr>
              <p14:xfrm>
                <a:off x="10450287" y="2053016"/>
                <a:ext cx="46800" cy="342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32647" y="2035376"/>
                  <a:ext cx="82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14:cNvPr>
                <p14:cNvContentPartPr/>
                <p14:nvPr/>
              </p14:nvContentPartPr>
              <p14:xfrm>
                <a:off x="10610487" y="2132936"/>
                <a:ext cx="51120" cy="23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92847" y="2115296"/>
                  <a:ext cx="8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14:cNvPr>
                <p14:cNvContentPartPr/>
                <p14:nvPr/>
              </p14:nvContentPartPr>
              <p14:xfrm>
                <a:off x="10566567" y="2199896"/>
                <a:ext cx="186480" cy="6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548567" y="2181896"/>
                  <a:ext cx="222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14:cNvPr>
                <p14:cNvContentPartPr/>
                <p14:nvPr/>
              </p14:nvContentPartPr>
              <p14:xfrm>
                <a:off x="10887687" y="2091896"/>
                <a:ext cx="39240" cy="24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870047" y="2074256"/>
                  <a:ext cx="74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14:cNvPr>
                <p14:cNvContentPartPr/>
                <p14:nvPr/>
              </p14:nvContentPartPr>
              <p14:xfrm>
                <a:off x="11007927" y="1927016"/>
                <a:ext cx="169200" cy="50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89927" y="1909016"/>
                  <a:ext cx="204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14:cNvPr>
                <p14:cNvContentPartPr/>
                <p14:nvPr/>
              </p14:nvContentPartPr>
              <p14:xfrm>
                <a:off x="10100007" y="2740616"/>
                <a:ext cx="32040" cy="42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82367" y="2722616"/>
                  <a:ext cx="676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14:cNvPr>
                <p14:cNvContentPartPr/>
                <p14:nvPr/>
              </p14:nvContentPartPr>
              <p14:xfrm>
                <a:off x="10049967" y="3029336"/>
                <a:ext cx="231840" cy="22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31967" y="3011696"/>
                  <a:ext cx="267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14:cNvPr>
                <p14:cNvContentPartPr/>
                <p14:nvPr/>
              </p14:nvContentPartPr>
              <p14:xfrm>
                <a:off x="9260127" y="3447656"/>
                <a:ext cx="115920" cy="632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242127" y="3429656"/>
                  <a:ext cx="1515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14:cNvPr>
                <p14:cNvContentPartPr/>
                <p14:nvPr/>
              </p14:nvContentPartPr>
              <p14:xfrm>
                <a:off x="9508527" y="3640976"/>
                <a:ext cx="127080" cy="37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90527" y="3622976"/>
                  <a:ext cx="162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14:cNvPr>
                <p14:cNvContentPartPr/>
                <p14:nvPr/>
              </p14:nvContentPartPr>
              <p14:xfrm>
                <a:off x="9716247" y="3943736"/>
                <a:ext cx="45000" cy="21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98247" y="3925736"/>
                  <a:ext cx="80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14:cNvPr>
                <p14:cNvContentPartPr/>
                <p14:nvPr/>
              </p14:nvContentPartPr>
              <p14:xfrm>
                <a:off x="9878247" y="3559976"/>
                <a:ext cx="190440" cy="34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60607" y="3541976"/>
                  <a:ext cx="2260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14:cNvPr>
                <p14:cNvContentPartPr/>
                <p14:nvPr/>
              </p14:nvContentPartPr>
              <p14:xfrm>
                <a:off x="10143567" y="3838616"/>
                <a:ext cx="53640" cy="23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25567" y="3820616"/>
                  <a:ext cx="89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14:cNvPr>
                <p14:cNvContentPartPr/>
                <p14:nvPr/>
              </p14:nvContentPartPr>
              <p14:xfrm>
                <a:off x="10350207" y="3384296"/>
                <a:ext cx="45360" cy="41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32207" y="3366296"/>
                  <a:ext cx="81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14:cNvPr>
                <p14:cNvContentPartPr/>
                <p14:nvPr/>
              </p14:nvContentPartPr>
              <p14:xfrm>
                <a:off x="10577367" y="3448376"/>
                <a:ext cx="14760" cy="19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59727" y="3430376"/>
                  <a:ext cx="5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14:cNvPr>
                <p14:cNvContentPartPr/>
                <p14:nvPr/>
              </p14:nvContentPartPr>
              <p14:xfrm>
                <a:off x="10521567" y="3500936"/>
                <a:ext cx="138960" cy="7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03927" y="3483296"/>
                  <a:ext cx="17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14:cNvPr>
                <p14:cNvContentPartPr/>
                <p14:nvPr/>
              </p14:nvContentPartPr>
              <p14:xfrm>
                <a:off x="10782567" y="3279896"/>
                <a:ext cx="42120" cy="351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64567" y="3262256"/>
                  <a:ext cx="77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14:cNvPr>
                <p14:cNvContentPartPr/>
                <p14:nvPr/>
              </p14:nvContentPartPr>
              <p14:xfrm>
                <a:off x="10886607" y="3593816"/>
                <a:ext cx="63720" cy="219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68607" y="3576176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14:cNvPr>
                <p14:cNvContentPartPr/>
                <p14:nvPr/>
              </p14:nvContentPartPr>
              <p14:xfrm>
                <a:off x="11047887" y="3266936"/>
                <a:ext cx="184320" cy="332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30247" y="3248936"/>
                  <a:ext cx="2199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14:cNvPr>
                <p14:cNvContentPartPr/>
                <p14:nvPr/>
              </p14:nvContentPartPr>
              <p14:xfrm>
                <a:off x="11264247" y="3521456"/>
                <a:ext cx="6552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246607" y="3503456"/>
                  <a:ext cx="101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14:cNvPr>
                <p14:cNvContentPartPr/>
                <p14:nvPr/>
              </p14:nvContentPartPr>
              <p14:xfrm>
                <a:off x="11450007" y="3210416"/>
                <a:ext cx="110880" cy="20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432007" y="3192416"/>
                  <a:ext cx="146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14:cNvPr>
                <p14:cNvContentPartPr/>
                <p14:nvPr/>
              </p14:nvContentPartPr>
              <p14:xfrm>
                <a:off x="11432727" y="2917016"/>
                <a:ext cx="237960" cy="82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414727" y="2899376"/>
                  <a:ext cx="273600" cy="85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14:cNvPr>
              <p14:cNvContentPartPr/>
              <p14:nvPr/>
            </p14:nvContentPartPr>
            <p14:xfrm>
              <a:off x="7092207" y="4328216"/>
              <a:ext cx="315000" cy="287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029207" y="4265216"/>
                <a:ext cx="4406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14:cNvPr>
              <p14:cNvContentPartPr/>
              <p14:nvPr/>
            </p14:nvContentPartPr>
            <p14:xfrm>
              <a:off x="1380807" y="6087896"/>
              <a:ext cx="153360" cy="214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317807" y="6024896"/>
                <a:ext cx="27900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2169CE0-E3FB-4FFE-AD7C-49A504D8B774}"/>
              </a:ext>
            </a:extLst>
          </p:cNvPr>
          <p:cNvGrpSpPr/>
          <p:nvPr/>
        </p:nvGrpSpPr>
        <p:grpSpPr>
          <a:xfrm>
            <a:off x="1424367" y="6244856"/>
            <a:ext cx="42480" cy="90360"/>
            <a:chOff x="1424367" y="6244856"/>
            <a:chExt cx="4248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14:cNvPr>
                <p14:cNvContentPartPr/>
                <p14:nvPr/>
              </p14:nvContentPartPr>
              <p14:xfrm>
                <a:off x="1424367" y="6321896"/>
                <a:ext cx="5040" cy="13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06727" y="6303896"/>
                  <a:ext cx="40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14:cNvPr>
                <p14:cNvContentPartPr/>
                <p14:nvPr/>
              </p14:nvContentPartPr>
              <p14:xfrm>
                <a:off x="1443447" y="6244856"/>
                <a:ext cx="2340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425447" y="6226856"/>
                  <a:ext cx="5904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14:cNvPr>
              <p14:cNvContentPartPr/>
              <p14:nvPr/>
            </p14:nvContentPartPr>
            <p14:xfrm>
              <a:off x="7769007" y="4206896"/>
              <a:ext cx="125640" cy="2649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706007" y="4143896"/>
                <a:ext cx="25128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677D26C-777C-48D4-B6E8-203C75D8B53F}"/>
              </a:ext>
            </a:extLst>
          </p:cNvPr>
          <p:cNvGrpSpPr/>
          <p:nvPr/>
        </p:nvGrpSpPr>
        <p:grpSpPr>
          <a:xfrm>
            <a:off x="7243407" y="4583816"/>
            <a:ext cx="408600" cy="383040"/>
            <a:chOff x="7243407" y="4583816"/>
            <a:chExt cx="4086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14:cNvPr>
                <p14:cNvContentPartPr/>
                <p14:nvPr/>
              </p14:nvContentPartPr>
              <p14:xfrm>
                <a:off x="7243407" y="4583816"/>
                <a:ext cx="408600" cy="235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180407" y="4520816"/>
                  <a:ext cx="534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14:cNvPr>
                <p14:cNvContentPartPr/>
                <p14:nvPr/>
              </p14:nvContentPartPr>
              <p14:xfrm>
                <a:off x="7433847" y="4704776"/>
                <a:ext cx="156600" cy="262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70847" y="4641776"/>
                  <a:ext cx="28224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7577EB6-7BAF-4A18-8EE8-7BBF9393B5FD}"/>
              </a:ext>
            </a:extLst>
          </p:cNvPr>
          <p:cNvGrpSpPr/>
          <p:nvPr/>
        </p:nvGrpSpPr>
        <p:grpSpPr>
          <a:xfrm>
            <a:off x="1163727" y="6174296"/>
            <a:ext cx="5892840" cy="733680"/>
            <a:chOff x="1163727" y="6174296"/>
            <a:chExt cx="589284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14:cNvPr>
                <p14:cNvContentPartPr/>
                <p14:nvPr/>
              </p14:nvContentPartPr>
              <p14:xfrm>
                <a:off x="1163727" y="6273296"/>
                <a:ext cx="5892840" cy="63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00727" y="6210296"/>
                  <a:ext cx="60184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14:cNvPr>
                <p14:cNvContentPartPr/>
                <p14:nvPr/>
              </p14:nvContentPartPr>
              <p14:xfrm>
                <a:off x="6866127" y="6174296"/>
                <a:ext cx="146880" cy="31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803127" y="6111296"/>
                  <a:ext cx="272520" cy="43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3AF80C1-16F7-448A-B2AF-6FE6CEDE065C}"/>
                  </a:ext>
                </a:extLst>
              </p14:cNvPr>
              <p14:cNvContentPartPr/>
              <p14:nvPr/>
            </p14:nvContentPartPr>
            <p14:xfrm>
              <a:off x="5925447" y="4652216"/>
              <a:ext cx="170640" cy="1976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3AF80C1-16F7-448A-B2AF-6FE6CEDE065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907807" y="4634216"/>
                <a:ext cx="2062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14:cNvPr>
              <p14:cNvContentPartPr/>
              <p14:nvPr/>
            </p14:nvContentPartPr>
            <p14:xfrm>
              <a:off x="7155927" y="4637456"/>
              <a:ext cx="165240" cy="212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137927" y="4619456"/>
                <a:ext cx="2008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14:cNvPr>
              <p14:cNvContentPartPr/>
              <p14:nvPr/>
            </p14:nvContentPartPr>
            <p14:xfrm>
              <a:off x="1214487" y="6137576"/>
              <a:ext cx="258480" cy="35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51487" y="6074576"/>
                <a:ext cx="384120" cy="4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29BD900-31AE-4F3B-9770-2639A56AC017}"/>
              </a:ext>
            </a:extLst>
          </p:cNvPr>
          <p:cNvGrpSpPr/>
          <p:nvPr/>
        </p:nvGrpSpPr>
        <p:grpSpPr>
          <a:xfrm>
            <a:off x="10119447" y="4201856"/>
            <a:ext cx="386640" cy="467640"/>
            <a:chOff x="10119447" y="4201856"/>
            <a:chExt cx="38664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14:cNvPr>
                <p14:cNvContentPartPr/>
                <p14:nvPr/>
              </p14:nvContentPartPr>
              <p14:xfrm>
                <a:off x="10278567" y="4201856"/>
                <a:ext cx="51840" cy="324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60927" y="4183856"/>
                  <a:ext cx="87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14:cNvPr>
                <p14:cNvContentPartPr/>
                <p14:nvPr/>
              </p14:nvContentPartPr>
              <p14:xfrm>
                <a:off x="10119447" y="4372856"/>
                <a:ext cx="386640" cy="29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101447" y="4355216"/>
                  <a:ext cx="42228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EA16376-351A-451D-9614-C9D22959D531}"/>
              </a:ext>
            </a:extLst>
          </p:cNvPr>
          <p:cNvGrpSpPr/>
          <p:nvPr/>
        </p:nvGrpSpPr>
        <p:grpSpPr>
          <a:xfrm>
            <a:off x="9039142" y="5133742"/>
            <a:ext cx="821520" cy="591120"/>
            <a:chOff x="9039142" y="5133742"/>
            <a:chExt cx="82152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14:cNvPr>
                <p14:cNvContentPartPr/>
                <p14:nvPr/>
              </p14:nvContentPartPr>
              <p14:xfrm>
                <a:off x="9039142" y="5133742"/>
                <a:ext cx="106560" cy="536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021142" y="5115742"/>
                  <a:ext cx="14220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14:cNvPr>
                <p14:cNvContentPartPr/>
                <p14:nvPr/>
              </p14:nvContentPartPr>
              <p14:xfrm>
                <a:off x="9220582" y="5175862"/>
                <a:ext cx="148320" cy="388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202582" y="5158222"/>
                  <a:ext cx="1839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14:cNvPr>
                <p14:cNvContentPartPr/>
                <p14:nvPr/>
              </p14:nvContentPartPr>
              <p14:xfrm>
                <a:off x="9392662" y="5552422"/>
                <a:ext cx="81360" cy="172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374662" y="5534782"/>
                  <a:ext cx="117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14:cNvPr>
                <p14:cNvContentPartPr/>
                <p14:nvPr/>
              </p14:nvContentPartPr>
              <p14:xfrm>
                <a:off x="9590302" y="5184142"/>
                <a:ext cx="167400" cy="266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572662" y="5166142"/>
                  <a:ext cx="203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14:cNvPr>
                <p14:cNvContentPartPr/>
                <p14:nvPr/>
              </p14:nvContentPartPr>
              <p14:xfrm>
                <a:off x="9771382" y="5430022"/>
                <a:ext cx="89280" cy="216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53382" y="5412022"/>
                  <a:ext cx="12492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CEC6E6C-7DBE-4EB6-B7CE-8BD9D57CB836}"/>
              </a:ext>
            </a:extLst>
          </p:cNvPr>
          <p:cNvGrpSpPr/>
          <p:nvPr/>
        </p:nvGrpSpPr>
        <p:grpSpPr>
          <a:xfrm>
            <a:off x="10127422" y="5103142"/>
            <a:ext cx="582840" cy="495000"/>
            <a:chOff x="10127422" y="5103142"/>
            <a:chExt cx="58284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14:cNvPr>
                <p14:cNvContentPartPr/>
                <p14:nvPr/>
              </p14:nvContentPartPr>
              <p14:xfrm>
                <a:off x="10127422" y="5110342"/>
                <a:ext cx="63720" cy="337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109422" y="5092342"/>
                  <a:ext cx="993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14:cNvPr>
                <p14:cNvContentPartPr/>
                <p14:nvPr/>
              </p14:nvContentPartPr>
              <p14:xfrm>
                <a:off x="10322182" y="5168662"/>
                <a:ext cx="41760" cy="242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04182" y="5151022"/>
                  <a:ext cx="77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14:cNvPr>
                <p14:cNvContentPartPr/>
                <p14:nvPr/>
              </p14:nvContentPartPr>
              <p14:xfrm>
                <a:off x="10265302" y="5294302"/>
                <a:ext cx="163080" cy="9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47302" y="5276302"/>
                  <a:ext cx="198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14:cNvPr>
                <p14:cNvContentPartPr/>
                <p14:nvPr/>
              </p14:nvContentPartPr>
              <p14:xfrm>
                <a:off x="10503622" y="5103142"/>
                <a:ext cx="101160" cy="316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485982" y="5085142"/>
                  <a:ext cx="1368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14:cNvPr>
                <p14:cNvContentPartPr/>
                <p14:nvPr/>
              </p14:nvContentPartPr>
              <p14:xfrm>
                <a:off x="10642582" y="5383942"/>
                <a:ext cx="67680" cy="214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624582" y="5365942"/>
                  <a:ext cx="10332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24D112-B9F4-476D-B04B-52406618CAFD}"/>
              </a:ext>
            </a:extLst>
          </p:cNvPr>
          <p:cNvGrpSpPr/>
          <p:nvPr/>
        </p:nvGrpSpPr>
        <p:grpSpPr>
          <a:xfrm>
            <a:off x="10897102" y="4806502"/>
            <a:ext cx="889920" cy="860040"/>
            <a:chOff x="10897102" y="4806502"/>
            <a:chExt cx="88992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14:cNvPr>
                <p14:cNvContentPartPr/>
                <p14:nvPr/>
              </p14:nvContentPartPr>
              <p14:xfrm>
                <a:off x="10897102" y="5081542"/>
                <a:ext cx="225720" cy="28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79102" y="5063542"/>
                  <a:ext cx="2613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14:cNvPr>
                <p14:cNvContentPartPr/>
                <p14:nvPr/>
              </p14:nvContentPartPr>
              <p14:xfrm>
                <a:off x="11083222" y="5407342"/>
                <a:ext cx="121320" cy="259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065222" y="5389342"/>
                  <a:ext cx="156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14:cNvPr>
                <p14:cNvContentPartPr/>
                <p14:nvPr/>
              </p14:nvContentPartPr>
              <p14:xfrm>
                <a:off x="11363302" y="5070742"/>
                <a:ext cx="177840" cy="374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345302" y="5052742"/>
                  <a:ext cx="213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14:cNvPr>
                <p14:cNvContentPartPr/>
                <p14:nvPr/>
              </p14:nvContentPartPr>
              <p14:xfrm>
                <a:off x="11548702" y="4806502"/>
                <a:ext cx="238320" cy="745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530702" y="4788862"/>
                  <a:ext cx="273960" cy="78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8DE5CE7-0373-4972-8701-4771DE22D83F}"/>
              </a:ext>
            </a:extLst>
          </p:cNvPr>
          <p:cNvGrpSpPr/>
          <p:nvPr/>
        </p:nvGrpSpPr>
        <p:grpSpPr>
          <a:xfrm>
            <a:off x="2421262" y="2395942"/>
            <a:ext cx="2772360" cy="751680"/>
            <a:chOff x="2421262" y="2395942"/>
            <a:chExt cx="2772360" cy="75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CC656F7-75D4-460E-BB3D-492E180EF51A}"/>
                    </a:ext>
                  </a:extLst>
                </p14:cNvPr>
                <p14:cNvContentPartPr/>
                <p14:nvPr/>
              </p14:nvContentPartPr>
              <p14:xfrm>
                <a:off x="2421262" y="2515462"/>
                <a:ext cx="2281680" cy="632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CC656F7-75D4-460E-BB3D-492E180EF51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403622" y="2497462"/>
                  <a:ext cx="231732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8FE2592-BD22-4606-9649-D5347F0C6346}"/>
                    </a:ext>
                  </a:extLst>
                </p14:cNvPr>
                <p14:cNvContentPartPr/>
                <p14:nvPr/>
              </p14:nvContentPartPr>
              <p14:xfrm>
                <a:off x="5003542" y="2395942"/>
                <a:ext cx="190080" cy="280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8FE2592-BD22-4606-9649-D5347F0C634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985542" y="2378302"/>
                  <a:ext cx="22572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B7FABB-5846-471D-97A4-6A2AB57CA0A8}"/>
              </a:ext>
            </a:extLst>
          </p:cNvPr>
          <p:cNvGrpSpPr/>
          <p:nvPr/>
        </p:nvGrpSpPr>
        <p:grpSpPr>
          <a:xfrm>
            <a:off x="5287222" y="4789222"/>
            <a:ext cx="458640" cy="387720"/>
            <a:chOff x="5287222" y="4789222"/>
            <a:chExt cx="4586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01DAE7A-610B-4BAF-96A5-ADC2583D2AC3}"/>
                    </a:ext>
                  </a:extLst>
                </p14:cNvPr>
                <p14:cNvContentPartPr/>
                <p14:nvPr/>
              </p14:nvContentPartPr>
              <p14:xfrm>
                <a:off x="5287222" y="4811182"/>
                <a:ext cx="213480" cy="365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01DAE7A-610B-4BAF-96A5-ADC2583D2AC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269582" y="4793542"/>
                  <a:ext cx="2491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345BB70-953C-4597-93BD-FD441216D5DF}"/>
                    </a:ext>
                  </a:extLst>
                </p14:cNvPr>
                <p14:cNvContentPartPr/>
                <p14:nvPr/>
              </p14:nvContentPartPr>
              <p14:xfrm>
                <a:off x="5544622" y="4874542"/>
                <a:ext cx="188640" cy="182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345BB70-953C-4597-93BD-FD441216D5D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526982" y="4856902"/>
                  <a:ext cx="224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B854E1A-4039-4AB6-AEE9-59C4DA5F6BA4}"/>
                    </a:ext>
                  </a:extLst>
                </p14:cNvPr>
                <p14:cNvContentPartPr/>
                <p14:nvPr/>
              </p14:nvContentPartPr>
              <p14:xfrm>
                <a:off x="5605462" y="4910542"/>
                <a:ext cx="119880" cy="38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B854E1A-4039-4AB6-AEE9-59C4DA5F6BA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87462" y="4892542"/>
                  <a:ext cx="155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15ADC00-31A2-4E0B-9D08-F9B7FFEE894E}"/>
                    </a:ext>
                  </a:extLst>
                </p14:cNvPr>
                <p14:cNvContentPartPr/>
                <p14:nvPr/>
              </p14:nvContentPartPr>
              <p14:xfrm>
                <a:off x="5553622" y="4789222"/>
                <a:ext cx="192240" cy="69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15ADC00-31A2-4E0B-9D08-F9B7FFEE894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535622" y="4771582"/>
                  <a:ext cx="22788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BBD472-09C6-474D-AD53-C1B108B5267C}"/>
                  </a:ext>
                </a:extLst>
              </p14:cNvPr>
              <p14:cNvContentPartPr/>
              <p14:nvPr/>
            </p14:nvContentPartPr>
            <p14:xfrm>
              <a:off x="7443982" y="4440382"/>
              <a:ext cx="378720" cy="235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BBD472-09C6-474D-AD53-C1B108B5267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381342" y="4377742"/>
                <a:ext cx="5043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34393A8-78E6-4A23-BB3A-5CAE51070FD8}"/>
                  </a:ext>
                </a:extLst>
              </p14:cNvPr>
              <p14:cNvContentPartPr/>
              <p14:nvPr/>
            </p14:nvContentPartPr>
            <p14:xfrm>
              <a:off x="7408342" y="4417342"/>
              <a:ext cx="414720" cy="320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34393A8-78E6-4A23-BB3A-5CAE51070FD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345342" y="4354702"/>
                <a:ext cx="54036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EE43E6-F906-4DFE-868E-B5BC5566A79D}"/>
                  </a:ext>
                </a:extLst>
              </p14:cNvPr>
              <p14:cNvContentPartPr/>
              <p14:nvPr/>
            </p14:nvContentPartPr>
            <p14:xfrm>
              <a:off x="4429342" y="2450662"/>
              <a:ext cx="1087920" cy="649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EE43E6-F906-4DFE-868E-B5BC5566A79D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411342" y="2433022"/>
                <a:ext cx="1123560" cy="68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823E8DB8-283B-4E63-8BA2-B2423776DC06}"/>
              </a:ext>
            </a:extLst>
          </p:cNvPr>
          <p:cNvGrpSpPr/>
          <p:nvPr/>
        </p:nvGrpSpPr>
        <p:grpSpPr>
          <a:xfrm>
            <a:off x="7250662" y="4765102"/>
            <a:ext cx="780120" cy="455400"/>
            <a:chOff x="7250662" y="4765102"/>
            <a:chExt cx="78012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CA7170F-631B-4D30-B73F-0AB4F9E4112D}"/>
                    </a:ext>
                  </a:extLst>
                </p14:cNvPr>
                <p14:cNvContentPartPr/>
                <p14:nvPr/>
              </p14:nvContentPartPr>
              <p14:xfrm>
                <a:off x="7250662" y="4955902"/>
                <a:ext cx="325800" cy="264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A7170F-631B-4D30-B73F-0AB4F9E4112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32662" y="4938262"/>
                  <a:ext cx="361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EF080C0-D7B0-4826-AD73-D029D42F05FF}"/>
                    </a:ext>
                  </a:extLst>
                </p14:cNvPr>
                <p14:cNvContentPartPr/>
                <p14:nvPr/>
              </p14:nvContentPartPr>
              <p14:xfrm>
                <a:off x="7728742" y="4765102"/>
                <a:ext cx="302040" cy="325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EF080C0-D7B0-4826-AD73-D029D42F05F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710742" y="4747102"/>
                  <a:ext cx="337680" cy="36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C9C6A0E-A845-4784-A569-B8B98FF2AC0F}"/>
                  </a:ext>
                </a:extLst>
              </p14:cNvPr>
              <p14:cNvContentPartPr/>
              <p14:nvPr/>
            </p14:nvContentPartPr>
            <p14:xfrm>
              <a:off x="6944662" y="4679782"/>
              <a:ext cx="301320" cy="235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C9C6A0E-A845-4784-A569-B8B98FF2AC0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926662" y="4661782"/>
                <a:ext cx="336960" cy="27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E4055A4-42F1-4F13-ADFA-038F3D66A8CA}"/>
              </a:ext>
            </a:extLst>
          </p:cNvPr>
          <p:cNvGrpSpPr/>
          <p:nvPr/>
        </p:nvGrpSpPr>
        <p:grpSpPr>
          <a:xfrm>
            <a:off x="5699422" y="1894822"/>
            <a:ext cx="3376800" cy="1527840"/>
            <a:chOff x="5699422" y="1894822"/>
            <a:chExt cx="3376800" cy="152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62F4044-7341-447B-A473-79E920CF204F}"/>
                    </a:ext>
                  </a:extLst>
                </p14:cNvPr>
                <p14:cNvContentPartPr/>
                <p14:nvPr/>
              </p14:nvContentPartPr>
              <p14:xfrm>
                <a:off x="7564942" y="2420062"/>
                <a:ext cx="234000" cy="237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62F4044-7341-447B-A473-79E920CF204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547302" y="2402062"/>
                  <a:ext cx="2696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D788F26-FDA3-464E-8094-86E894AB56F9}"/>
                    </a:ext>
                  </a:extLst>
                </p14:cNvPr>
                <p14:cNvContentPartPr/>
                <p14:nvPr/>
              </p14:nvContentPartPr>
              <p14:xfrm>
                <a:off x="7869862" y="2423662"/>
                <a:ext cx="127440" cy="133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D788F26-FDA3-464E-8094-86E894AB56F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851862" y="2405662"/>
                  <a:ext cx="163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AAA0D4E-8C97-4356-950F-F75620062129}"/>
                    </a:ext>
                  </a:extLst>
                </p14:cNvPr>
                <p14:cNvContentPartPr/>
                <p14:nvPr/>
              </p14:nvContentPartPr>
              <p14:xfrm>
                <a:off x="8144182" y="2347342"/>
                <a:ext cx="107640" cy="195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AAA0D4E-8C97-4356-950F-F7562006212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126542" y="2329342"/>
                  <a:ext cx="1432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F4E7B53-0BA9-4FF8-89A1-BA9D3B00E8D5}"/>
                    </a:ext>
                  </a:extLst>
                </p14:cNvPr>
                <p14:cNvContentPartPr/>
                <p14:nvPr/>
              </p14:nvContentPartPr>
              <p14:xfrm>
                <a:off x="8425342" y="2151142"/>
                <a:ext cx="65160" cy="291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F4E7B53-0BA9-4FF8-89A1-BA9D3B00E8D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407342" y="2133502"/>
                  <a:ext cx="1008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A742825-018B-4DA8-845A-EB0118674148}"/>
                    </a:ext>
                  </a:extLst>
                </p14:cNvPr>
                <p14:cNvContentPartPr/>
                <p14:nvPr/>
              </p14:nvContentPartPr>
              <p14:xfrm>
                <a:off x="8309782" y="2298382"/>
                <a:ext cx="309600" cy="39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A742825-018B-4DA8-845A-EB011867414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292142" y="2280382"/>
                  <a:ext cx="345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D4384C0-FA41-4DA6-A83B-4DEAC2FAD1C4}"/>
                    </a:ext>
                  </a:extLst>
                </p14:cNvPr>
                <p14:cNvContentPartPr/>
                <p14:nvPr/>
              </p14:nvContentPartPr>
              <p14:xfrm>
                <a:off x="6102622" y="2611582"/>
                <a:ext cx="149400" cy="300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D4384C0-FA41-4DA6-A83B-4DEAC2FAD1C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084982" y="2593582"/>
                  <a:ext cx="1850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3D5556E-6406-4B03-A536-6458104C2992}"/>
                    </a:ext>
                  </a:extLst>
                </p14:cNvPr>
                <p14:cNvContentPartPr/>
                <p14:nvPr/>
              </p14:nvContentPartPr>
              <p14:xfrm>
                <a:off x="6014062" y="2772142"/>
                <a:ext cx="222840" cy="8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3D5556E-6406-4B03-A536-6458104C299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996062" y="2754502"/>
                  <a:ext cx="258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6CBC759-7E37-440B-954B-3F66D9C42884}"/>
                    </a:ext>
                  </a:extLst>
                </p14:cNvPr>
                <p14:cNvContentPartPr/>
                <p14:nvPr/>
              </p14:nvContentPartPr>
              <p14:xfrm>
                <a:off x="6367222" y="2656222"/>
                <a:ext cx="227880" cy="181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6CBC759-7E37-440B-954B-3F66D9C4288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349582" y="2638222"/>
                  <a:ext cx="263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A058869-4C3E-431A-B2D1-ACAEAD1E88EF}"/>
                    </a:ext>
                  </a:extLst>
                </p14:cNvPr>
                <p14:cNvContentPartPr/>
                <p14:nvPr/>
              </p14:nvContentPartPr>
              <p14:xfrm>
                <a:off x="6708502" y="2620942"/>
                <a:ext cx="8280" cy="183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A058869-4C3E-431A-B2D1-ACAEAD1E88E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690862" y="2603302"/>
                  <a:ext cx="43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CE533A8-ECBF-4FDD-8971-EA69AF905845}"/>
                    </a:ext>
                  </a:extLst>
                </p14:cNvPr>
                <p14:cNvContentPartPr/>
                <p14:nvPr/>
              </p14:nvContentPartPr>
              <p14:xfrm>
                <a:off x="6780862" y="2592142"/>
                <a:ext cx="171720" cy="178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E533A8-ECBF-4FDD-8971-EA69AF90584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762862" y="2574502"/>
                  <a:ext cx="207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3940E4-7747-450D-966F-4AF3621930BA}"/>
                    </a:ext>
                  </a:extLst>
                </p14:cNvPr>
                <p14:cNvContentPartPr/>
                <p14:nvPr/>
              </p14:nvContentPartPr>
              <p14:xfrm>
                <a:off x="7086502" y="2400622"/>
                <a:ext cx="37440" cy="251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3940E4-7747-450D-966F-4AF3621930B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068502" y="2382982"/>
                  <a:ext cx="730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671144A-ED68-4124-957A-7AADCAF6D328}"/>
                    </a:ext>
                  </a:extLst>
                </p14:cNvPr>
                <p14:cNvContentPartPr/>
                <p14:nvPr/>
              </p14:nvContentPartPr>
              <p14:xfrm>
                <a:off x="7007662" y="2511502"/>
                <a:ext cx="224280" cy="53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671144A-ED68-4124-957A-7AADCAF6D32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989662" y="2493862"/>
                  <a:ext cx="259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714CA3F-BAED-4D90-8581-6BF3616078FB}"/>
                    </a:ext>
                  </a:extLst>
                </p14:cNvPr>
                <p14:cNvContentPartPr/>
                <p14:nvPr/>
              </p14:nvContentPartPr>
              <p14:xfrm>
                <a:off x="5998582" y="3072382"/>
                <a:ext cx="193320" cy="191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714CA3F-BAED-4D90-8581-6BF3616078F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980942" y="3054382"/>
                  <a:ext cx="2289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10C5CE8-67FF-4D4C-8C50-83A1E9DD6C0F}"/>
                    </a:ext>
                  </a:extLst>
                </p14:cNvPr>
                <p14:cNvContentPartPr/>
                <p14:nvPr/>
              </p14:nvContentPartPr>
              <p14:xfrm>
                <a:off x="6300622" y="3111982"/>
                <a:ext cx="133560" cy="164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10C5CE8-67FF-4D4C-8C50-83A1E9DD6C0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282982" y="3093982"/>
                  <a:ext cx="169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A52CEA0-E818-47E7-BD62-1CC59A4C444D}"/>
                    </a:ext>
                  </a:extLst>
                </p14:cNvPr>
                <p14:cNvContentPartPr/>
                <p14:nvPr/>
              </p14:nvContentPartPr>
              <p14:xfrm>
                <a:off x="6523462" y="2842702"/>
                <a:ext cx="231480" cy="395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A52CEA0-E818-47E7-BD62-1CC59A4C444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505822" y="2825062"/>
                  <a:ext cx="2671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100C7D3-8ED2-4C0A-84C5-767ADD48079D}"/>
                    </a:ext>
                  </a:extLst>
                </p14:cNvPr>
                <p14:cNvContentPartPr/>
                <p14:nvPr/>
              </p14:nvContentPartPr>
              <p14:xfrm>
                <a:off x="6810382" y="2972302"/>
                <a:ext cx="172440" cy="347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100C7D3-8ED2-4C0A-84C5-767ADD48079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92382" y="2954662"/>
                  <a:ext cx="2080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9FA2A87-FAA9-4067-B033-C0F3BBAE9A45}"/>
                    </a:ext>
                  </a:extLst>
                </p14:cNvPr>
                <p14:cNvContentPartPr/>
                <p14:nvPr/>
              </p14:nvContentPartPr>
              <p14:xfrm>
                <a:off x="7072102" y="2978422"/>
                <a:ext cx="97920" cy="88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9FA2A87-FAA9-4067-B033-C0F3BBAE9A4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054102" y="2960782"/>
                  <a:ext cx="133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6327217-FEDC-4B36-B9C8-E969912A79A2}"/>
                    </a:ext>
                  </a:extLst>
                </p14:cNvPr>
                <p14:cNvContentPartPr/>
                <p14:nvPr/>
              </p14:nvContentPartPr>
              <p14:xfrm>
                <a:off x="7256422" y="2947102"/>
                <a:ext cx="26640" cy="122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6327217-FEDC-4B36-B9C8-E969912A79A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238782" y="2929462"/>
                  <a:ext cx="62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13FE6B7-9D74-4696-805D-E65C7D2BE29B}"/>
                    </a:ext>
                  </a:extLst>
                </p14:cNvPr>
                <p14:cNvContentPartPr/>
                <p14:nvPr/>
              </p14:nvContentPartPr>
              <p14:xfrm>
                <a:off x="7324462" y="2914342"/>
                <a:ext cx="118800" cy="169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13FE6B7-9D74-4696-805D-E65C7D2BE29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306462" y="2896342"/>
                  <a:ext cx="154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9B70400-1D0A-4145-8E51-4DEB08CB6B91}"/>
                    </a:ext>
                  </a:extLst>
                </p14:cNvPr>
                <p14:cNvContentPartPr/>
                <p14:nvPr/>
              </p14:nvContentPartPr>
              <p14:xfrm>
                <a:off x="7583302" y="2737942"/>
                <a:ext cx="34560" cy="263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9B70400-1D0A-4145-8E51-4DEB08CB6B9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565302" y="2719942"/>
                  <a:ext cx="702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7B62866-1618-4155-81FD-421D919F5EF4}"/>
                    </a:ext>
                  </a:extLst>
                </p14:cNvPr>
                <p14:cNvContentPartPr/>
                <p14:nvPr/>
              </p14:nvContentPartPr>
              <p14:xfrm>
                <a:off x="7542262" y="2830462"/>
                <a:ext cx="127440" cy="42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7B62866-1618-4155-81FD-421D919F5EF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24622" y="2812462"/>
                  <a:ext cx="1630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EB3C627-F9FE-4F0B-AC25-AA2161AF41C6}"/>
                    </a:ext>
                  </a:extLst>
                </p14:cNvPr>
                <p14:cNvContentPartPr/>
                <p14:nvPr/>
              </p14:nvContentPartPr>
              <p14:xfrm>
                <a:off x="7680142" y="2801662"/>
                <a:ext cx="149760" cy="208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EB3C627-F9FE-4F0B-AC25-AA2161AF41C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62502" y="2784022"/>
                  <a:ext cx="185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B48890B-F2F7-468A-A457-BBB412858BF0}"/>
                    </a:ext>
                  </a:extLst>
                </p14:cNvPr>
                <p14:cNvContentPartPr/>
                <p14:nvPr/>
              </p14:nvContentPartPr>
              <p14:xfrm>
                <a:off x="7950862" y="2715982"/>
                <a:ext cx="227160" cy="277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B48890B-F2F7-468A-A457-BBB412858BF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933222" y="2698342"/>
                  <a:ext cx="2628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3D730ED-D24F-4871-BA52-DDF24DD0BD66}"/>
                    </a:ext>
                  </a:extLst>
                </p14:cNvPr>
                <p14:cNvContentPartPr/>
                <p14:nvPr/>
              </p14:nvContentPartPr>
              <p14:xfrm>
                <a:off x="8254342" y="2674942"/>
                <a:ext cx="63360" cy="271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3D730ED-D24F-4871-BA52-DDF24DD0BD6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236342" y="2657302"/>
                  <a:ext cx="990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693DD3A-3DD9-4C74-B95E-9997A96C0826}"/>
                    </a:ext>
                  </a:extLst>
                </p14:cNvPr>
                <p14:cNvContentPartPr/>
                <p14:nvPr/>
              </p14:nvContentPartPr>
              <p14:xfrm>
                <a:off x="8172262" y="2804902"/>
                <a:ext cx="192600" cy="28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693DD3A-3DD9-4C74-B95E-9997A96C082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154622" y="2786902"/>
                  <a:ext cx="228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180F74D-761D-4685-B947-235E6E03CFF2}"/>
                    </a:ext>
                  </a:extLst>
                </p14:cNvPr>
                <p14:cNvContentPartPr/>
                <p14:nvPr/>
              </p14:nvContentPartPr>
              <p14:xfrm>
                <a:off x="8390782" y="2805622"/>
                <a:ext cx="46440" cy="131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180F74D-761D-4685-B947-235E6E03CFF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373142" y="2787982"/>
                  <a:ext cx="82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D3C5558-AD5B-44A0-B523-1C5B888B505B}"/>
                    </a:ext>
                  </a:extLst>
                </p14:cNvPr>
                <p14:cNvContentPartPr/>
                <p14:nvPr/>
              </p14:nvContentPartPr>
              <p14:xfrm>
                <a:off x="8491582" y="2771422"/>
                <a:ext cx="161640" cy="163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D3C5558-AD5B-44A0-B523-1C5B888B505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473942" y="2753422"/>
                  <a:ext cx="197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89141D1-2252-4423-A2C9-94E2023AE708}"/>
                    </a:ext>
                  </a:extLst>
                </p14:cNvPr>
                <p14:cNvContentPartPr/>
                <p14:nvPr/>
              </p14:nvContentPartPr>
              <p14:xfrm>
                <a:off x="8711902" y="2793382"/>
                <a:ext cx="93240" cy="141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89141D1-2252-4423-A2C9-94E2023AE70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694262" y="2775382"/>
                  <a:ext cx="128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589669D-FDA6-42AD-921F-B88D0D8B9018}"/>
                    </a:ext>
                  </a:extLst>
                </p14:cNvPr>
                <p14:cNvContentPartPr/>
                <p14:nvPr/>
              </p14:nvContentPartPr>
              <p14:xfrm>
                <a:off x="8809102" y="2799142"/>
                <a:ext cx="158760" cy="199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589669D-FDA6-42AD-921F-B88D0D8B901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791102" y="2781142"/>
                  <a:ext cx="194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B84FEC5-C5D8-4D9A-B71C-A771FD9E1789}"/>
                    </a:ext>
                  </a:extLst>
                </p14:cNvPr>
                <p14:cNvContentPartPr/>
                <p14:nvPr/>
              </p14:nvContentPartPr>
              <p14:xfrm>
                <a:off x="8680582" y="2534902"/>
                <a:ext cx="17280" cy="27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B84FEC5-C5D8-4D9A-B71C-A771FD9E178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662582" y="2517262"/>
                  <a:ext cx="52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9CA9DC5-8A26-418B-AAA4-058974E35247}"/>
                    </a:ext>
                  </a:extLst>
                </p14:cNvPr>
                <p14:cNvContentPartPr/>
                <p14:nvPr/>
              </p14:nvContentPartPr>
              <p14:xfrm>
                <a:off x="5699422" y="1894822"/>
                <a:ext cx="3376800" cy="1527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9CA9DC5-8A26-418B-AAA4-058974E3524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681422" y="1876822"/>
                  <a:ext cx="3412440" cy="156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6273EE4-303D-4B6E-AFB9-F7340709EEEA}"/>
              </a:ext>
            </a:extLst>
          </p:cNvPr>
          <p:cNvGrpSpPr/>
          <p:nvPr/>
        </p:nvGrpSpPr>
        <p:grpSpPr>
          <a:xfrm>
            <a:off x="7935327" y="3399416"/>
            <a:ext cx="519480" cy="304560"/>
            <a:chOff x="7935327" y="3399416"/>
            <a:chExt cx="51948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F790AA3-62AD-4612-B02C-A2D25ACE6A77}"/>
                    </a:ext>
                  </a:extLst>
                </p14:cNvPr>
                <p14:cNvContentPartPr/>
                <p14:nvPr/>
              </p14:nvContentPartPr>
              <p14:xfrm>
                <a:off x="7935327" y="3424616"/>
                <a:ext cx="268200" cy="279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F790AA3-62AD-4612-B02C-A2D25ACE6A7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917327" y="3406616"/>
                  <a:ext cx="3038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53E8ECB-985D-48B7-9F05-1382ADA8D972}"/>
                    </a:ext>
                  </a:extLst>
                </p14:cNvPr>
                <p14:cNvContentPartPr/>
                <p14:nvPr/>
              </p14:nvContentPartPr>
              <p14:xfrm>
                <a:off x="8242047" y="3486536"/>
                <a:ext cx="192960" cy="142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53E8ECB-985D-48B7-9F05-1382ADA8D97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224407" y="3468536"/>
                  <a:ext cx="228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E6DDD76-1F65-4171-9AF1-37091C198423}"/>
                    </a:ext>
                  </a:extLst>
                </p14:cNvPr>
                <p14:cNvContentPartPr/>
                <p14:nvPr/>
              </p14:nvContentPartPr>
              <p14:xfrm>
                <a:off x="8266887" y="3536576"/>
                <a:ext cx="140760" cy="20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E6DDD76-1F65-4171-9AF1-37091C19842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249247" y="3518936"/>
                  <a:ext cx="176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0B5F028-CABA-409B-97A4-9EF186919C5D}"/>
                    </a:ext>
                  </a:extLst>
                </p14:cNvPr>
                <p14:cNvContentPartPr/>
                <p14:nvPr/>
              </p14:nvContentPartPr>
              <p14:xfrm>
                <a:off x="8236647" y="3399416"/>
                <a:ext cx="218160" cy="83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0B5F028-CABA-409B-97A4-9EF186919C5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19007" y="3381416"/>
                  <a:ext cx="25380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C6EC88A-05A3-42D4-99E5-7135D2785E29}"/>
              </a:ext>
            </a:extLst>
          </p:cNvPr>
          <p:cNvGrpSpPr/>
          <p:nvPr/>
        </p:nvGrpSpPr>
        <p:grpSpPr>
          <a:xfrm>
            <a:off x="7661367" y="3912056"/>
            <a:ext cx="757800" cy="402840"/>
            <a:chOff x="7661367" y="3912056"/>
            <a:chExt cx="75780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F826C3F-7306-4A92-91DD-F5997A4D5729}"/>
                    </a:ext>
                  </a:extLst>
                </p14:cNvPr>
                <p14:cNvContentPartPr/>
                <p14:nvPr/>
              </p14:nvContentPartPr>
              <p14:xfrm>
                <a:off x="7955847" y="4084496"/>
                <a:ext cx="126720" cy="215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F826C3F-7306-4A92-91DD-F5997A4D572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937847" y="4066856"/>
                  <a:ext cx="162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533B43E-E867-4B9D-8223-6E001194DDF7}"/>
                    </a:ext>
                  </a:extLst>
                </p14:cNvPr>
                <p14:cNvContentPartPr/>
                <p14:nvPr/>
              </p14:nvContentPartPr>
              <p14:xfrm>
                <a:off x="8212887" y="4079456"/>
                <a:ext cx="194040" cy="174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533B43E-E867-4B9D-8223-6E001194DDF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195247" y="4061456"/>
                  <a:ext cx="2296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4E55F74-0129-4B8D-A1A3-27631D9A78BE}"/>
                    </a:ext>
                  </a:extLst>
                </p14:cNvPr>
                <p14:cNvContentPartPr/>
                <p14:nvPr/>
              </p14:nvContentPartPr>
              <p14:xfrm>
                <a:off x="8226927" y="4089896"/>
                <a:ext cx="133560" cy="41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4E55F74-0129-4B8D-A1A3-27631D9A78B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208927" y="4072256"/>
                  <a:ext cx="169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1320FA7-F1D5-481C-9BD7-ABC3FFBCF874}"/>
                    </a:ext>
                  </a:extLst>
                </p14:cNvPr>
                <p14:cNvContentPartPr/>
                <p14:nvPr/>
              </p14:nvContentPartPr>
              <p14:xfrm>
                <a:off x="8202447" y="3912056"/>
                <a:ext cx="216720" cy="128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1320FA7-F1D5-481C-9BD7-ABC3FFBCF87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184447" y="3894056"/>
                  <a:ext cx="252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C86A5FE-87C5-4076-8F1E-109589486368}"/>
                    </a:ext>
                  </a:extLst>
                </p14:cNvPr>
                <p14:cNvContentPartPr/>
                <p14:nvPr/>
              </p14:nvContentPartPr>
              <p14:xfrm>
                <a:off x="7661367" y="4099616"/>
                <a:ext cx="208800" cy="215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C86A5FE-87C5-4076-8F1E-10958948636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643727" y="4081976"/>
                  <a:ext cx="244440" cy="25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D7CF9D4-1196-48D2-98A8-1FE4A812A7FA}"/>
                  </a:ext>
                </a:extLst>
              </p14:cNvPr>
              <p14:cNvContentPartPr/>
              <p14:nvPr/>
            </p14:nvContentPartPr>
            <p14:xfrm>
              <a:off x="7731567" y="3422096"/>
              <a:ext cx="177840" cy="221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D7CF9D4-1196-48D2-98A8-1FE4A812A7FA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713567" y="3404456"/>
                <a:ext cx="213480" cy="25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7C7BC82-BB62-46B7-A9D2-DFCBCFCC1084}"/>
              </a:ext>
            </a:extLst>
          </p:cNvPr>
          <p:cNvGrpSpPr/>
          <p:nvPr/>
        </p:nvGrpSpPr>
        <p:grpSpPr>
          <a:xfrm>
            <a:off x="7960887" y="3288536"/>
            <a:ext cx="480600" cy="410760"/>
            <a:chOff x="7960887" y="3288536"/>
            <a:chExt cx="48060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B513BBB-04B3-408C-8861-87094C0BFC14}"/>
                    </a:ext>
                  </a:extLst>
                </p14:cNvPr>
                <p14:cNvContentPartPr/>
                <p14:nvPr/>
              </p14:nvContentPartPr>
              <p14:xfrm>
                <a:off x="7960887" y="3422456"/>
                <a:ext cx="132840" cy="276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B513BBB-04B3-408C-8861-87094C0BFC1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943247" y="3404816"/>
                  <a:ext cx="1684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DAA967A-0A15-4AB1-9FC6-08D34CC6F78A}"/>
                    </a:ext>
                  </a:extLst>
                </p14:cNvPr>
                <p14:cNvContentPartPr/>
                <p14:nvPr/>
              </p14:nvContentPartPr>
              <p14:xfrm>
                <a:off x="8254647" y="3373496"/>
                <a:ext cx="146880" cy="200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DAA967A-0A15-4AB1-9FC6-08D34CC6F78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236647" y="3355856"/>
                  <a:ext cx="1825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7F163B5-D469-4714-8C66-2CD368D1FE80}"/>
                    </a:ext>
                  </a:extLst>
                </p14:cNvPr>
                <p14:cNvContentPartPr/>
                <p14:nvPr/>
              </p14:nvContentPartPr>
              <p14:xfrm>
                <a:off x="8274447" y="3458816"/>
                <a:ext cx="132840" cy="34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7F163B5-D469-4714-8C66-2CD368D1FE8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256447" y="3440816"/>
                  <a:ext cx="168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AA0F481-DFC9-42DC-912A-7E32E402A0FE}"/>
                    </a:ext>
                  </a:extLst>
                </p14:cNvPr>
                <p14:cNvContentPartPr/>
                <p14:nvPr/>
              </p14:nvContentPartPr>
              <p14:xfrm>
                <a:off x="8259687" y="3288536"/>
                <a:ext cx="181800" cy="101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AA0F481-DFC9-42DC-912A-7E32E402A0F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242047" y="3270896"/>
                  <a:ext cx="21744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BCD409B-4093-4194-A06F-9E4AA071F853}"/>
              </a:ext>
            </a:extLst>
          </p:cNvPr>
          <p:cNvGrpSpPr/>
          <p:nvPr/>
        </p:nvGrpSpPr>
        <p:grpSpPr>
          <a:xfrm>
            <a:off x="7698087" y="3879656"/>
            <a:ext cx="702000" cy="412560"/>
            <a:chOff x="7698087" y="3879656"/>
            <a:chExt cx="70200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25AA94A-52AA-4520-A58B-12853C3DBF4D}"/>
                    </a:ext>
                  </a:extLst>
                </p14:cNvPr>
                <p14:cNvContentPartPr/>
                <p14:nvPr/>
              </p14:nvContentPartPr>
              <p14:xfrm>
                <a:off x="7980687" y="4014656"/>
                <a:ext cx="170640" cy="261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25AA94A-52AA-4520-A58B-12853C3DBF4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962687" y="3996656"/>
                  <a:ext cx="2062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5530FD0-B9C6-47E7-B9CC-E01DCBAD831A}"/>
                    </a:ext>
                  </a:extLst>
                </p14:cNvPr>
                <p14:cNvContentPartPr/>
                <p14:nvPr/>
              </p14:nvContentPartPr>
              <p14:xfrm>
                <a:off x="8226927" y="3983696"/>
                <a:ext cx="135360" cy="226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5530FD0-B9C6-47E7-B9CC-E01DCBAD831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209287" y="3966056"/>
                  <a:ext cx="1710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FF043F6-0488-44A7-8D55-BBA69F8149FA}"/>
                    </a:ext>
                  </a:extLst>
                </p14:cNvPr>
                <p14:cNvContentPartPr/>
                <p14:nvPr/>
              </p14:nvContentPartPr>
              <p14:xfrm>
                <a:off x="8234847" y="4061456"/>
                <a:ext cx="137520" cy="45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FF043F6-0488-44A7-8D55-BBA69F8149F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216847" y="4043816"/>
                  <a:ext cx="173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88BA1A7-33A8-4850-9C80-686E823A3B60}"/>
                    </a:ext>
                  </a:extLst>
                </p14:cNvPr>
                <p14:cNvContentPartPr/>
                <p14:nvPr/>
              </p14:nvContentPartPr>
              <p14:xfrm>
                <a:off x="8226207" y="3879656"/>
                <a:ext cx="173880" cy="96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88BA1A7-33A8-4850-9C80-686E823A3B6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208207" y="3861656"/>
                  <a:ext cx="209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D74B257-8C3D-4083-BE62-38C9CE0D0CC8}"/>
                    </a:ext>
                  </a:extLst>
                </p14:cNvPr>
                <p14:cNvContentPartPr/>
                <p14:nvPr/>
              </p14:nvContentPartPr>
              <p14:xfrm>
                <a:off x="7698087" y="4114736"/>
                <a:ext cx="117360" cy="177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D74B257-8C3D-4083-BE62-38C9CE0D0CC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680087" y="4097096"/>
                  <a:ext cx="153000" cy="21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C4CEA3DC-3104-42CE-BC04-B9053590EF44}"/>
                  </a:ext>
                </a:extLst>
              </p14:cNvPr>
              <p14:cNvContentPartPr/>
              <p14:nvPr/>
            </p14:nvContentPartPr>
            <p14:xfrm>
              <a:off x="7735887" y="3451616"/>
              <a:ext cx="102600" cy="1591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C4CEA3DC-3104-42CE-BC04-B9053590EF44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7718247" y="3433976"/>
                <a:ext cx="1382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EAF7D4E-8521-4151-ABE5-D26A7F0CB440}"/>
                  </a:ext>
                </a:extLst>
              </p14:cNvPr>
              <p14:cNvContentPartPr/>
              <p14:nvPr/>
            </p14:nvContentPartPr>
            <p14:xfrm>
              <a:off x="466200" y="3291120"/>
              <a:ext cx="7487640" cy="165600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EAF7D4E-8521-4151-ABE5-D26A7F0CB440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456840" y="3281760"/>
                <a:ext cx="7506360" cy="167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9246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31381-CD48-4AD1-8EBD-2F5C300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7"/>
          <a:stretch/>
        </p:blipFill>
        <p:spPr>
          <a:xfrm>
            <a:off x="0" y="1618083"/>
            <a:ext cx="9000198" cy="615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6B73D-7EFC-408D-994A-F5D2D46F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" y="7234237"/>
            <a:ext cx="723900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/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1050" dirty="0"/>
              </a:p>
              <a:p>
                <a:r>
                  <a:rPr lang="en-US" sz="2800" dirty="0"/>
                  <a:t>           (3,  2,  1 + 1,  2,  3)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blipFill>
                <a:blip r:embed="rId6"/>
                <a:stretch>
                  <a:fillRect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D7143BD-0516-40B7-9390-88FDD8BB4877}"/>
              </a:ext>
            </a:extLst>
          </p:cNvPr>
          <p:cNvGrpSpPr/>
          <p:nvPr/>
        </p:nvGrpSpPr>
        <p:grpSpPr>
          <a:xfrm>
            <a:off x="338247" y="3018176"/>
            <a:ext cx="520200" cy="539280"/>
            <a:chOff x="338247" y="3018176"/>
            <a:chExt cx="5202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14:cNvPr>
                <p14:cNvContentPartPr/>
                <p14:nvPr/>
              </p14:nvContentPartPr>
              <p14:xfrm>
                <a:off x="338247" y="3218696"/>
                <a:ext cx="209160" cy="33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0247" y="3200696"/>
                  <a:ext cx="244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14:cNvPr>
                <p14:cNvContentPartPr/>
                <p14:nvPr/>
              </p14:nvContentPartPr>
              <p14:xfrm>
                <a:off x="598887" y="3018176"/>
                <a:ext cx="259560" cy="33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0887" y="3000176"/>
                  <a:ext cx="29520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F2CB0B1-73B1-4245-9E8E-7E638BCEC225}"/>
              </a:ext>
            </a:extLst>
          </p:cNvPr>
          <p:cNvGrpSpPr/>
          <p:nvPr/>
        </p:nvGrpSpPr>
        <p:grpSpPr>
          <a:xfrm>
            <a:off x="9172287" y="1927016"/>
            <a:ext cx="2498400" cy="2226960"/>
            <a:chOff x="9172287" y="1927016"/>
            <a:chExt cx="2498400" cy="22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14:cNvPr>
                <p14:cNvContentPartPr/>
                <p14:nvPr/>
              </p14:nvContentPartPr>
              <p14:xfrm>
                <a:off x="9172287" y="2085416"/>
                <a:ext cx="169560" cy="55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54647" y="2067776"/>
                  <a:ext cx="2052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14:cNvPr>
                <p14:cNvContentPartPr/>
                <p14:nvPr/>
              </p14:nvContentPartPr>
              <p14:xfrm>
                <a:off x="9495927" y="2153456"/>
                <a:ext cx="146880" cy="31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77927" y="2135816"/>
                  <a:ext cx="182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14:cNvPr>
                <p14:cNvContentPartPr/>
                <p14:nvPr/>
              </p14:nvContentPartPr>
              <p14:xfrm>
                <a:off x="9692487" y="2415896"/>
                <a:ext cx="118080" cy="21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74847" y="2398256"/>
                  <a:ext cx="153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14:cNvPr>
                <p14:cNvContentPartPr/>
                <p14:nvPr/>
              </p14:nvContentPartPr>
              <p14:xfrm>
                <a:off x="9905967" y="2109176"/>
                <a:ext cx="241920" cy="328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88327" y="2091536"/>
                  <a:ext cx="277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14:cNvPr>
                <p14:cNvContentPartPr/>
                <p14:nvPr/>
              </p14:nvContentPartPr>
              <p14:xfrm>
                <a:off x="10198287" y="2342096"/>
                <a:ext cx="103680" cy="239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80647" y="2324096"/>
                  <a:ext cx="13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14:cNvPr>
                <p14:cNvContentPartPr/>
                <p14:nvPr/>
              </p14:nvContentPartPr>
              <p14:xfrm>
                <a:off x="10450287" y="2053016"/>
                <a:ext cx="46800" cy="342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32647" y="2035376"/>
                  <a:ext cx="82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14:cNvPr>
                <p14:cNvContentPartPr/>
                <p14:nvPr/>
              </p14:nvContentPartPr>
              <p14:xfrm>
                <a:off x="10610487" y="2132936"/>
                <a:ext cx="51120" cy="23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92847" y="2115296"/>
                  <a:ext cx="8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14:cNvPr>
                <p14:cNvContentPartPr/>
                <p14:nvPr/>
              </p14:nvContentPartPr>
              <p14:xfrm>
                <a:off x="10566567" y="2199896"/>
                <a:ext cx="186480" cy="6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48567" y="2181896"/>
                  <a:ext cx="222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14:cNvPr>
                <p14:cNvContentPartPr/>
                <p14:nvPr/>
              </p14:nvContentPartPr>
              <p14:xfrm>
                <a:off x="10887687" y="2091896"/>
                <a:ext cx="39240" cy="24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870047" y="2074256"/>
                  <a:ext cx="74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14:cNvPr>
                <p14:cNvContentPartPr/>
                <p14:nvPr/>
              </p14:nvContentPartPr>
              <p14:xfrm>
                <a:off x="11007927" y="1927016"/>
                <a:ext cx="169200" cy="50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989927" y="1909016"/>
                  <a:ext cx="204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14:cNvPr>
                <p14:cNvContentPartPr/>
                <p14:nvPr/>
              </p14:nvContentPartPr>
              <p14:xfrm>
                <a:off x="10100007" y="2740616"/>
                <a:ext cx="32040" cy="42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82367" y="2722616"/>
                  <a:ext cx="676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14:cNvPr>
                <p14:cNvContentPartPr/>
                <p14:nvPr/>
              </p14:nvContentPartPr>
              <p14:xfrm>
                <a:off x="10049967" y="3029336"/>
                <a:ext cx="231840" cy="22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31967" y="3011696"/>
                  <a:ext cx="267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14:cNvPr>
                <p14:cNvContentPartPr/>
                <p14:nvPr/>
              </p14:nvContentPartPr>
              <p14:xfrm>
                <a:off x="9260127" y="3447656"/>
                <a:ext cx="115920" cy="632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42127" y="3429656"/>
                  <a:ext cx="1515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14:cNvPr>
                <p14:cNvContentPartPr/>
                <p14:nvPr/>
              </p14:nvContentPartPr>
              <p14:xfrm>
                <a:off x="9508527" y="3640976"/>
                <a:ext cx="127080" cy="37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90527" y="3622976"/>
                  <a:ext cx="162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14:cNvPr>
                <p14:cNvContentPartPr/>
                <p14:nvPr/>
              </p14:nvContentPartPr>
              <p14:xfrm>
                <a:off x="9716247" y="3943736"/>
                <a:ext cx="45000" cy="21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98247" y="3925736"/>
                  <a:ext cx="80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14:cNvPr>
                <p14:cNvContentPartPr/>
                <p14:nvPr/>
              </p14:nvContentPartPr>
              <p14:xfrm>
                <a:off x="9878247" y="3559976"/>
                <a:ext cx="190440" cy="34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60607" y="3541976"/>
                  <a:ext cx="2260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14:cNvPr>
                <p14:cNvContentPartPr/>
                <p14:nvPr/>
              </p14:nvContentPartPr>
              <p14:xfrm>
                <a:off x="10143567" y="3838616"/>
                <a:ext cx="53640" cy="23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25567" y="3820616"/>
                  <a:ext cx="89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14:cNvPr>
                <p14:cNvContentPartPr/>
                <p14:nvPr/>
              </p14:nvContentPartPr>
              <p14:xfrm>
                <a:off x="10350207" y="3384296"/>
                <a:ext cx="45360" cy="41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32207" y="3366296"/>
                  <a:ext cx="81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14:cNvPr>
                <p14:cNvContentPartPr/>
                <p14:nvPr/>
              </p14:nvContentPartPr>
              <p14:xfrm>
                <a:off x="10577367" y="3448376"/>
                <a:ext cx="14760" cy="19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59727" y="3430376"/>
                  <a:ext cx="5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14:cNvPr>
                <p14:cNvContentPartPr/>
                <p14:nvPr/>
              </p14:nvContentPartPr>
              <p14:xfrm>
                <a:off x="10521567" y="3500936"/>
                <a:ext cx="138960" cy="7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03927" y="3483296"/>
                  <a:ext cx="17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14:cNvPr>
                <p14:cNvContentPartPr/>
                <p14:nvPr/>
              </p14:nvContentPartPr>
              <p14:xfrm>
                <a:off x="10782567" y="3279896"/>
                <a:ext cx="42120" cy="351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64567" y="3262256"/>
                  <a:ext cx="77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14:cNvPr>
                <p14:cNvContentPartPr/>
                <p14:nvPr/>
              </p14:nvContentPartPr>
              <p14:xfrm>
                <a:off x="10886607" y="3593816"/>
                <a:ext cx="63720" cy="219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68607" y="3576176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14:cNvPr>
                <p14:cNvContentPartPr/>
                <p14:nvPr/>
              </p14:nvContentPartPr>
              <p14:xfrm>
                <a:off x="11047887" y="3266936"/>
                <a:ext cx="184320" cy="332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30247" y="3248936"/>
                  <a:ext cx="2199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14:cNvPr>
                <p14:cNvContentPartPr/>
                <p14:nvPr/>
              </p14:nvContentPartPr>
              <p14:xfrm>
                <a:off x="11264247" y="3521456"/>
                <a:ext cx="6552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46607" y="3503456"/>
                  <a:ext cx="101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14:cNvPr>
                <p14:cNvContentPartPr/>
                <p14:nvPr/>
              </p14:nvContentPartPr>
              <p14:xfrm>
                <a:off x="11450007" y="3210416"/>
                <a:ext cx="110880" cy="20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432007" y="3192416"/>
                  <a:ext cx="146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14:cNvPr>
                <p14:cNvContentPartPr/>
                <p14:nvPr/>
              </p14:nvContentPartPr>
              <p14:xfrm>
                <a:off x="11432727" y="2917016"/>
                <a:ext cx="237960" cy="82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414727" y="2899376"/>
                  <a:ext cx="273600" cy="85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14:cNvPr>
              <p14:cNvContentPartPr/>
              <p14:nvPr/>
            </p14:nvContentPartPr>
            <p14:xfrm>
              <a:off x="7092207" y="4328216"/>
              <a:ext cx="315000" cy="287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029207" y="4265216"/>
                <a:ext cx="4406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14:cNvPr>
              <p14:cNvContentPartPr/>
              <p14:nvPr/>
            </p14:nvContentPartPr>
            <p14:xfrm>
              <a:off x="1380807" y="6087896"/>
              <a:ext cx="153360" cy="214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17807" y="6024896"/>
                <a:ext cx="27900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2169CE0-E3FB-4FFE-AD7C-49A504D8B774}"/>
              </a:ext>
            </a:extLst>
          </p:cNvPr>
          <p:cNvGrpSpPr/>
          <p:nvPr/>
        </p:nvGrpSpPr>
        <p:grpSpPr>
          <a:xfrm>
            <a:off x="1424367" y="6244856"/>
            <a:ext cx="42480" cy="90360"/>
            <a:chOff x="1424367" y="6244856"/>
            <a:chExt cx="4248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14:cNvPr>
                <p14:cNvContentPartPr/>
                <p14:nvPr/>
              </p14:nvContentPartPr>
              <p14:xfrm>
                <a:off x="1424367" y="6321896"/>
                <a:ext cx="5040" cy="13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406727" y="6303896"/>
                  <a:ext cx="40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14:cNvPr>
                <p14:cNvContentPartPr/>
                <p14:nvPr/>
              </p14:nvContentPartPr>
              <p14:xfrm>
                <a:off x="1443447" y="6244856"/>
                <a:ext cx="2340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25447" y="6226856"/>
                  <a:ext cx="5904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14:cNvPr>
              <p14:cNvContentPartPr/>
              <p14:nvPr/>
            </p14:nvContentPartPr>
            <p14:xfrm>
              <a:off x="7769007" y="4206896"/>
              <a:ext cx="125640" cy="2649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706007" y="4143896"/>
                <a:ext cx="25128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677D26C-777C-48D4-B6E8-203C75D8B53F}"/>
              </a:ext>
            </a:extLst>
          </p:cNvPr>
          <p:cNvGrpSpPr/>
          <p:nvPr/>
        </p:nvGrpSpPr>
        <p:grpSpPr>
          <a:xfrm>
            <a:off x="7243407" y="4583816"/>
            <a:ext cx="408600" cy="383040"/>
            <a:chOff x="7243407" y="4583816"/>
            <a:chExt cx="4086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14:cNvPr>
                <p14:cNvContentPartPr/>
                <p14:nvPr/>
              </p14:nvContentPartPr>
              <p14:xfrm>
                <a:off x="7243407" y="4583816"/>
                <a:ext cx="408600" cy="235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180407" y="4520816"/>
                  <a:ext cx="534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14:cNvPr>
                <p14:cNvContentPartPr/>
                <p14:nvPr/>
              </p14:nvContentPartPr>
              <p14:xfrm>
                <a:off x="7433847" y="4704776"/>
                <a:ext cx="156600" cy="262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70847" y="4641776"/>
                  <a:ext cx="28224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7577EB6-7BAF-4A18-8EE8-7BBF9393B5FD}"/>
              </a:ext>
            </a:extLst>
          </p:cNvPr>
          <p:cNvGrpSpPr/>
          <p:nvPr/>
        </p:nvGrpSpPr>
        <p:grpSpPr>
          <a:xfrm>
            <a:off x="1163727" y="6174296"/>
            <a:ext cx="5892840" cy="733680"/>
            <a:chOff x="1163727" y="6174296"/>
            <a:chExt cx="589284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14:cNvPr>
                <p14:cNvContentPartPr/>
                <p14:nvPr/>
              </p14:nvContentPartPr>
              <p14:xfrm>
                <a:off x="1163727" y="6273296"/>
                <a:ext cx="5892840" cy="63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0727" y="6210296"/>
                  <a:ext cx="60184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14:cNvPr>
                <p14:cNvContentPartPr/>
                <p14:nvPr/>
              </p14:nvContentPartPr>
              <p14:xfrm>
                <a:off x="6866127" y="6174296"/>
                <a:ext cx="146880" cy="31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03127" y="6111296"/>
                  <a:ext cx="272520" cy="43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14:cNvPr>
              <p14:cNvContentPartPr/>
              <p14:nvPr/>
            </p14:nvContentPartPr>
            <p14:xfrm>
              <a:off x="7155927" y="4637456"/>
              <a:ext cx="165240" cy="212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137927" y="4619456"/>
                <a:ext cx="2008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14:cNvPr>
              <p14:cNvContentPartPr/>
              <p14:nvPr/>
            </p14:nvContentPartPr>
            <p14:xfrm>
              <a:off x="1214487" y="6137576"/>
              <a:ext cx="258480" cy="35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51487" y="6074576"/>
                <a:ext cx="384120" cy="4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29BD900-31AE-4F3B-9770-2639A56AC017}"/>
              </a:ext>
            </a:extLst>
          </p:cNvPr>
          <p:cNvGrpSpPr/>
          <p:nvPr/>
        </p:nvGrpSpPr>
        <p:grpSpPr>
          <a:xfrm>
            <a:off x="10119447" y="4201856"/>
            <a:ext cx="386640" cy="467640"/>
            <a:chOff x="10119447" y="4201856"/>
            <a:chExt cx="38664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14:cNvPr>
                <p14:cNvContentPartPr/>
                <p14:nvPr/>
              </p14:nvContentPartPr>
              <p14:xfrm>
                <a:off x="10278567" y="4201856"/>
                <a:ext cx="51840" cy="324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60927" y="4183856"/>
                  <a:ext cx="87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14:cNvPr>
                <p14:cNvContentPartPr/>
                <p14:nvPr/>
              </p14:nvContentPartPr>
              <p14:xfrm>
                <a:off x="10119447" y="4372856"/>
                <a:ext cx="386640" cy="29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01447" y="4355216"/>
                  <a:ext cx="42228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EA16376-351A-451D-9614-C9D22959D531}"/>
              </a:ext>
            </a:extLst>
          </p:cNvPr>
          <p:cNvGrpSpPr/>
          <p:nvPr/>
        </p:nvGrpSpPr>
        <p:grpSpPr>
          <a:xfrm>
            <a:off x="9039142" y="5133742"/>
            <a:ext cx="821520" cy="591120"/>
            <a:chOff x="9039142" y="5133742"/>
            <a:chExt cx="82152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14:cNvPr>
                <p14:cNvContentPartPr/>
                <p14:nvPr/>
              </p14:nvContentPartPr>
              <p14:xfrm>
                <a:off x="9039142" y="5133742"/>
                <a:ext cx="106560" cy="536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21142" y="5115742"/>
                  <a:ext cx="14220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14:cNvPr>
                <p14:cNvContentPartPr/>
                <p14:nvPr/>
              </p14:nvContentPartPr>
              <p14:xfrm>
                <a:off x="9220582" y="5175862"/>
                <a:ext cx="148320" cy="388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02582" y="5158222"/>
                  <a:ext cx="1839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14:cNvPr>
                <p14:cNvContentPartPr/>
                <p14:nvPr/>
              </p14:nvContentPartPr>
              <p14:xfrm>
                <a:off x="9392662" y="5552422"/>
                <a:ext cx="81360" cy="172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374662" y="5534782"/>
                  <a:ext cx="117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14:cNvPr>
                <p14:cNvContentPartPr/>
                <p14:nvPr/>
              </p14:nvContentPartPr>
              <p14:xfrm>
                <a:off x="9590302" y="5184142"/>
                <a:ext cx="167400" cy="266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72662" y="5166142"/>
                  <a:ext cx="203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14:cNvPr>
                <p14:cNvContentPartPr/>
                <p14:nvPr/>
              </p14:nvContentPartPr>
              <p14:xfrm>
                <a:off x="9771382" y="5430022"/>
                <a:ext cx="89280" cy="216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53382" y="5412022"/>
                  <a:ext cx="12492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CEC6E6C-7DBE-4EB6-B7CE-8BD9D57CB836}"/>
              </a:ext>
            </a:extLst>
          </p:cNvPr>
          <p:cNvGrpSpPr/>
          <p:nvPr/>
        </p:nvGrpSpPr>
        <p:grpSpPr>
          <a:xfrm>
            <a:off x="10127422" y="5103142"/>
            <a:ext cx="582840" cy="495000"/>
            <a:chOff x="10127422" y="5103142"/>
            <a:chExt cx="58284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14:cNvPr>
                <p14:cNvContentPartPr/>
                <p14:nvPr/>
              </p14:nvContentPartPr>
              <p14:xfrm>
                <a:off x="10127422" y="5110342"/>
                <a:ext cx="63720" cy="337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09422" y="5092342"/>
                  <a:ext cx="993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14:cNvPr>
                <p14:cNvContentPartPr/>
                <p14:nvPr/>
              </p14:nvContentPartPr>
              <p14:xfrm>
                <a:off x="10322182" y="5168662"/>
                <a:ext cx="41760" cy="242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04182" y="5151022"/>
                  <a:ext cx="77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14:cNvPr>
                <p14:cNvContentPartPr/>
                <p14:nvPr/>
              </p14:nvContentPartPr>
              <p14:xfrm>
                <a:off x="10265302" y="5294302"/>
                <a:ext cx="163080" cy="9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47302" y="5276302"/>
                  <a:ext cx="198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14:cNvPr>
                <p14:cNvContentPartPr/>
                <p14:nvPr/>
              </p14:nvContentPartPr>
              <p14:xfrm>
                <a:off x="10503622" y="5103142"/>
                <a:ext cx="101160" cy="316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485982" y="5085142"/>
                  <a:ext cx="1368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14:cNvPr>
                <p14:cNvContentPartPr/>
                <p14:nvPr/>
              </p14:nvContentPartPr>
              <p14:xfrm>
                <a:off x="10642582" y="5383942"/>
                <a:ext cx="67680" cy="214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624582" y="5365942"/>
                  <a:ext cx="10332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24D112-B9F4-476D-B04B-52406618CAFD}"/>
              </a:ext>
            </a:extLst>
          </p:cNvPr>
          <p:cNvGrpSpPr/>
          <p:nvPr/>
        </p:nvGrpSpPr>
        <p:grpSpPr>
          <a:xfrm>
            <a:off x="10897102" y="4806502"/>
            <a:ext cx="889920" cy="860040"/>
            <a:chOff x="10897102" y="4806502"/>
            <a:chExt cx="88992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14:cNvPr>
                <p14:cNvContentPartPr/>
                <p14:nvPr/>
              </p14:nvContentPartPr>
              <p14:xfrm>
                <a:off x="10897102" y="5081542"/>
                <a:ext cx="225720" cy="28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79102" y="5063542"/>
                  <a:ext cx="2613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14:cNvPr>
                <p14:cNvContentPartPr/>
                <p14:nvPr/>
              </p14:nvContentPartPr>
              <p14:xfrm>
                <a:off x="11083222" y="5407342"/>
                <a:ext cx="121320" cy="259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065222" y="5389342"/>
                  <a:ext cx="156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14:cNvPr>
                <p14:cNvContentPartPr/>
                <p14:nvPr/>
              </p14:nvContentPartPr>
              <p14:xfrm>
                <a:off x="11363302" y="5070742"/>
                <a:ext cx="177840" cy="374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345302" y="5052742"/>
                  <a:ext cx="213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14:cNvPr>
                <p14:cNvContentPartPr/>
                <p14:nvPr/>
              </p14:nvContentPartPr>
              <p14:xfrm>
                <a:off x="11548702" y="4806502"/>
                <a:ext cx="238320" cy="745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30702" y="4788862"/>
                  <a:ext cx="273960" cy="78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BBD472-09C6-474D-AD53-C1B108B5267C}"/>
                  </a:ext>
                </a:extLst>
              </p14:cNvPr>
              <p14:cNvContentPartPr/>
              <p14:nvPr/>
            </p14:nvContentPartPr>
            <p14:xfrm>
              <a:off x="7443982" y="4440382"/>
              <a:ext cx="378720" cy="235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BBD472-09C6-474D-AD53-C1B108B5267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381342" y="4377742"/>
                <a:ext cx="5043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34393A8-78E6-4A23-BB3A-5CAE51070FD8}"/>
                  </a:ext>
                </a:extLst>
              </p14:cNvPr>
              <p14:cNvContentPartPr/>
              <p14:nvPr/>
            </p14:nvContentPartPr>
            <p14:xfrm>
              <a:off x="7408342" y="4417342"/>
              <a:ext cx="414720" cy="320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34393A8-78E6-4A23-BB3A-5CAE51070FD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345342" y="4354702"/>
                <a:ext cx="540360" cy="44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823E8DB8-283B-4E63-8BA2-B2423776DC06}"/>
              </a:ext>
            </a:extLst>
          </p:cNvPr>
          <p:cNvGrpSpPr/>
          <p:nvPr/>
        </p:nvGrpSpPr>
        <p:grpSpPr>
          <a:xfrm>
            <a:off x="7250662" y="4765102"/>
            <a:ext cx="780120" cy="455400"/>
            <a:chOff x="7250662" y="4765102"/>
            <a:chExt cx="78012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CA7170F-631B-4D30-B73F-0AB4F9E4112D}"/>
                    </a:ext>
                  </a:extLst>
                </p14:cNvPr>
                <p14:cNvContentPartPr/>
                <p14:nvPr/>
              </p14:nvContentPartPr>
              <p14:xfrm>
                <a:off x="7250662" y="4955902"/>
                <a:ext cx="325800" cy="264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A7170F-631B-4D30-B73F-0AB4F9E4112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32662" y="4938262"/>
                  <a:ext cx="361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EF080C0-D7B0-4826-AD73-D029D42F05FF}"/>
                    </a:ext>
                  </a:extLst>
                </p14:cNvPr>
                <p14:cNvContentPartPr/>
                <p14:nvPr/>
              </p14:nvContentPartPr>
              <p14:xfrm>
                <a:off x="7728742" y="4765102"/>
                <a:ext cx="302040" cy="325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EF080C0-D7B0-4826-AD73-D029D42F05F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10742" y="4747102"/>
                  <a:ext cx="337680" cy="36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AE1F40A-EE84-4C41-B891-3B401142A081}"/>
              </a:ext>
            </a:extLst>
          </p:cNvPr>
          <p:cNvGrpSpPr/>
          <p:nvPr/>
        </p:nvGrpSpPr>
        <p:grpSpPr>
          <a:xfrm>
            <a:off x="7714702" y="2790862"/>
            <a:ext cx="1091880" cy="798480"/>
            <a:chOff x="7714702" y="2790862"/>
            <a:chExt cx="1091880" cy="79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624E4B-180B-4581-9AC2-6C94D011E659}"/>
                    </a:ext>
                  </a:extLst>
                </p14:cNvPr>
                <p14:cNvContentPartPr/>
                <p14:nvPr/>
              </p14:nvContentPartPr>
              <p14:xfrm>
                <a:off x="7714702" y="3307102"/>
                <a:ext cx="205920" cy="282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624E4B-180B-4581-9AC2-6C94D011E65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97062" y="3289102"/>
                  <a:ext cx="241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D7DAA6A-C6FE-4CE9-ACE8-136926121CCC}"/>
                    </a:ext>
                  </a:extLst>
                </p14:cNvPr>
                <p14:cNvContentPartPr/>
                <p14:nvPr/>
              </p14:nvContentPartPr>
              <p14:xfrm>
                <a:off x="8013142" y="2900302"/>
                <a:ext cx="315360" cy="300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D7DAA6A-C6FE-4CE9-ACE8-136926121CC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95142" y="2882662"/>
                  <a:ext cx="3510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F86E7CA-C28F-4182-97C5-FDCCAFED7DB2}"/>
                    </a:ext>
                  </a:extLst>
                </p14:cNvPr>
                <p14:cNvContentPartPr/>
                <p14:nvPr/>
              </p14:nvContentPartPr>
              <p14:xfrm>
                <a:off x="8482942" y="2829742"/>
                <a:ext cx="235800" cy="286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F86E7CA-C28F-4182-97C5-FDCCAFED7DB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65302" y="2811742"/>
                  <a:ext cx="2714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9C07630-AB92-4370-B70B-2894C3B5217C}"/>
                    </a:ext>
                  </a:extLst>
                </p14:cNvPr>
                <p14:cNvContentPartPr/>
                <p14:nvPr/>
              </p14:nvContentPartPr>
              <p14:xfrm>
                <a:off x="8500942" y="3003262"/>
                <a:ext cx="194400" cy="9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9C07630-AB92-4370-B70B-2894C3B5217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83302" y="2985262"/>
                  <a:ext cx="230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996B9BA-5816-4EF0-BE2F-1700BF97FE78}"/>
                    </a:ext>
                  </a:extLst>
                </p14:cNvPr>
                <p14:cNvContentPartPr/>
                <p14:nvPr/>
              </p14:nvContentPartPr>
              <p14:xfrm>
                <a:off x="8503462" y="2790862"/>
                <a:ext cx="303120" cy="63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996B9BA-5816-4EF0-BE2F-1700BF97FE7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485462" y="2773222"/>
                  <a:ext cx="33876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44B827-158C-4F0B-B4EF-22FBA5B0E0B5}"/>
              </a:ext>
            </a:extLst>
          </p:cNvPr>
          <p:cNvGrpSpPr/>
          <p:nvPr/>
        </p:nvGrpSpPr>
        <p:grpSpPr>
          <a:xfrm>
            <a:off x="7643782" y="3795622"/>
            <a:ext cx="1131840" cy="494280"/>
            <a:chOff x="7643782" y="3795622"/>
            <a:chExt cx="113184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E20FEE5-2B6C-4152-B411-E962B206F286}"/>
                    </a:ext>
                  </a:extLst>
                </p14:cNvPr>
                <p14:cNvContentPartPr/>
                <p14:nvPr/>
              </p14:nvContentPartPr>
              <p14:xfrm>
                <a:off x="7643782" y="4031422"/>
                <a:ext cx="283680" cy="258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E20FEE5-2B6C-4152-B411-E962B206F28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25782" y="4013782"/>
                  <a:ext cx="3193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C54331E-E6C1-41BA-8E9C-FC46F473B60B}"/>
                    </a:ext>
                  </a:extLst>
                </p14:cNvPr>
                <p14:cNvContentPartPr/>
                <p14:nvPr/>
              </p14:nvContentPartPr>
              <p14:xfrm>
                <a:off x="8091262" y="3885982"/>
                <a:ext cx="210600" cy="309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C54331E-E6C1-41BA-8E9C-FC46F473B60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073262" y="3867982"/>
                  <a:ext cx="2462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EEA669B-800D-4BF0-9F8C-50C649EE0C4C}"/>
                    </a:ext>
                  </a:extLst>
                </p14:cNvPr>
                <p14:cNvContentPartPr/>
                <p14:nvPr/>
              </p14:nvContentPartPr>
              <p14:xfrm>
                <a:off x="8409862" y="3946822"/>
                <a:ext cx="228600" cy="215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EEA669B-800D-4BF0-9F8C-50C649EE0C4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392222" y="3928822"/>
                  <a:ext cx="264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C77368B-292B-4DAC-8453-67335C9AE9C4}"/>
                    </a:ext>
                  </a:extLst>
                </p14:cNvPr>
                <p14:cNvContentPartPr/>
                <p14:nvPr/>
              </p14:nvContentPartPr>
              <p14:xfrm>
                <a:off x="8433982" y="3969862"/>
                <a:ext cx="186480" cy="59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C77368B-292B-4DAC-8453-67335C9AE9C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415982" y="3952222"/>
                  <a:ext cx="222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5378450-2252-413C-A536-6B4D6E821735}"/>
                    </a:ext>
                  </a:extLst>
                </p14:cNvPr>
                <p14:cNvContentPartPr/>
                <p14:nvPr/>
              </p14:nvContentPartPr>
              <p14:xfrm>
                <a:off x="8406262" y="3795622"/>
                <a:ext cx="369360" cy="73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5378450-2252-413C-A536-6B4D6E82173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388262" y="3777982"/>
                  <a:ext cx="40500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9BA84A-4F47-4F22-95F5-C27E6B7E4021}"/>
                  </a:ext>
                </a:extLst>
              </p14:cNvPr>
              <p14:cNvContentPartPr/>
              <p14:nvPr/>
            </p14:nvContentPartPr>
            <p14:xfrm>
              <a:off x="6939982" y="4657822"/>
              <a:ext cx="286920" cy="273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9BA84A-4F47-4F22-95F5-C27E6B7E402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921982" y="4640182"/>
                <a:ext cx="3225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0ACDE8-1AC9-40E8-A34C-4A25AE20E795}"/>
                  </a:ext>
                </a:extLst>
              </p14:cNvPr>
              <p14:cNvContentPartPr/>
              <p14:nvPr/>
            </p14:nvContentPartPr>
            <p14:xfrm>
              <a:off x="4000222" y="3016582"/>
              <a:ext cx="11160" cy="47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0ACDE8-1AC9-40E8-A34C-4A25AE20E79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982582" y="2998582"/>
                <a:ext cx="4680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D28E3CCC-5724-4B4E-8094-7682AE1377F0}"/>
              </a:ext>
            </a:extLst>
          </p:cNvPr>
          <p:cNvGrpSpPr/>
          <p:nvPr/>
        </p:nvGrpSpPr>
        <p:grpSpPr>
          <a:xfrm>
            <a:off x="2329462" y="2484862"/>
            <a:ext cx="3055320" cy="756720"/>
            <a:chOff x="2329462" y="2484862"/>
            <a:chExt cx="3055320" cy="75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767A4B0-07BB-4245-8C81-0368E9E59667}"/>
                    </a:ext>
                  </a:extLst>
                </p14:cNvPr>
                <p14:cNvContentPartPr/>
                <p14:nvPr/>
              </p14:nvContentPartPr>
              <p14:xfrm>
                <a:off x="2423782" y="2567662"/>
                <a:ext cx="76320" cy="600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767A4B0-07BB-4245-8C81-0368E9E5966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05782" y="2550022"/>
                  <a:ext cx="11196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37E90A3-D8CD-4DFE-8C08-8D8FF9BF4D59}"/>
                    </a:ext>
                  </a:extLst>
                </p14:cNvPr>
                <p14:cNvContentPartPr/>
                <p14:nvPr/>
              </p14:nvContentPartPr>
              <p14:xfrm>
                <a:off x="2329462" y="2484862"/>
                <a:ext cx="3055320" cy="756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37E90A3-D8CD-4DFE-8C08-8D8FF9BF4D5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311822" y="2466862"/>
                  <a:ext cx="3090960" cy="79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FA60EFE-9C9D-4A2A-83DC-7E94B8714EAE}"/>
              </a:ext>
            </a:extLst>
          </p:cNvPr>
          <p:cNvGrpSpPr/>
          <p:nvPr/>
        </p:nvGrpSpPr>
        <p:grpSpPr>
          <a:xfrm>
            <a:off x="7729047" y="2678336"/>
            <a:ext cx="1039680" cy="871560"/>
            <a:chOff x="7729047" y="2678336"/>
            <a:chExt cx="1039680" cy="87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ADE7BE9-34FB-4A0E-85CA-09E08A71A472}"/>
                    </a:ext>
                  </a:extLst>
                </p14:cNvPr>
                <p14:cNvContentPartPr/>
                <p14:nvPr/>
              </p14:nvContentPartPr>
              <p14:xfrm>
                <a:off x="7729047" y="3347576"/>
                <a:ext cx="172800" cy="202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ADE7BE9-34FB-4A0E-85CA-09E08A71A47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711407" y="3329936"/>
                  <a:ext cx="2084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42BC5CB-F22E-46A0-A5D5-7CCCA2CC18BC}"/>
                    </a:ext>
                  </a:extLst>
                </p14:cNvPr>
                <p14:cNvContentPartPr/>
                <p14:nvPr/>
              </p14:nvContentPartPr>
              <p14:xfrm>
                <a:off x="8065647" y="2913416"/>
                <a:ext cx="212040" cy="340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42BC5CB-F22E-46A0-A5D5-7CCCA2CC18B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048007" y="2895416"/>
                  <a:ext cx="2476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AD8C88F-945A-414A-9640-6E938F2315DC}"/>
                    </a:ext>
                  </a:extLst>
                </p14:cNvPr>
                <p14:cNvContentPartPr/>
                <p14:nvPr/>
              </p14:nvContentPartPr>
              <p14:xfrm>
                <a:off x="8501247" y="2849336"/>
                <a:ext cx="148680" cy="192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AD8C88F-945A-414A-9640-6E938F2315D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83247" y="2831336"/>
                  <a:ext cx="184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FAEB270-D850-464D-9FCD-A1D0265FBE2F}"/>
                    </a:ext>
                  </a:extLst>
                </p14:cNvPr>
                <p14:cNvContentPartPr/>
                <p14:nvPr/>
              </p14:nvContentPartPr>
              <p14:xfrm>
                <a:off x="8506647" y="2880296"/>
                <a:ext cx="180360" cy="86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FAEB270-D850-464D-9FCD-A1D0265FBE2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488647" y="2862296"/>
                  <a:ext cx="216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333F0B5-73B9-4963-A864-04D3B3689F8D}"/>
                    </a:ext>
                  </a:extLst>
                </p14:cNvPr>
                <p14:cNvContentPartPr/>
                <p14:nvPr/>
              </p14:nvContentPartPr>
              <p14:xfrm>
                <a:off x="8495127" y="2678336"/>
                <a:ext cx="273600" cy="165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333F0B5-73B9-4963-A864-04D3B3689F8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477487" y="2660696"/>
                  <a:ext cx="30924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7B11D75-16E4-400D-9234-F9ED980F9618}"/>
              </a:ext>
            </a:extLst>
          </p:cNvPr>
          <p:cNvGrpSpPr/>
          <p:nvPr/>
        </p:nvGrpSpPr>
        <p:grpSpPr>
          <a:xfrm>
            <a:off x="7727607" y="3793976"/>
            <a:ext cx="1025640" cy="475200"/>
            <a:chOff x="7727607" y="3793976"/>
            <a:chExt cx="102564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51A43A6-CDC5-4886-8DC3-DD82434B1392}"/>
                    </a:ext>
                  </a:extLst>
                </p14:cNvPr>
                <p14:cNvContentPartPr/>
                <p14:nvPr/>
              </p14:nvContentPartPr>
              <p14:xfrm>
                <a:off x="7727607" y="4058936"/>
                <a:ext cx="159840" cy="210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51A43A6-CDC5-4886-8DC3-DD82434B139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709967" y="4041296"/>
                  <a:ext cx="195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D763352-ECA6-4516-9B82-B7B2EEFC0F77}"/>
                    </a:ext>
                  </a:extLst>
                </p14:cNvPr>
                <p14:cNvContentPartPr/>
                <p14:nvPr/>
              </p14:nvContentPartPr>
              <p14:xfrm>
                <a:off x="8075727" y="3853376"/>
                <a:ext cx="235080" cy="353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D763352-ECA6-4516-9B82-B7B2EEFC0F7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058087" y="3835376"/>
                  <a:ext cx="2707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703CDA2-4287-461F-9FFA-D118024B4329}"/>
                    </a:ext>
                  </a:extLst>
                </p14:cNvPr>
                <p14:cNvContentPartPr/>
                <p14:nvPr/>
              </p14:nvContentPartPr>
              <p14:xfrm>
                <a:off x="8379927" y="3807656"/>
                <a:ext cx="218160" cy="341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703CDA2-4287-461F-9FFA-D118024B43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61927" y="3790016"/>
                  <a:ext cx="2538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5D0BB4C-CE5A-498C-8B15-E067BD044C17}"/>
                    </a:ext>
                  </a:extLst>
                </p14:cNvPr>
                <p14:cNvContentPartPr/>
                <p14:nvPr/>
              </p14:nvContentPartPr>
              <p14:xfrm>
                <a:off x="8446527" y="3955976"/>
                <a:ext cx="216000" cy="52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5D0BB4C-CE5A-498C-8B15-E067BD044C1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428527" y="3938336"/>
                  <a:ext cx="251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123BDB3-079E-4BDB-9D30-A25C03DB405B}"/>
                    </a:ext>
                  </a:extLst>
                </p14:cNvPr>
                <p14:cNvContentPartPr/>
                <p14:nvPr/>
              </p14:nvContentPartPr>
              <p14:xfrm>
                <a:off x="8444007" y="3793976"/>
                <a:ext cx="309240" cy="53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123BDB3-079E-4BDB-9D30-A25C03DB405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426007" y="3775976"/>
                  <a:ext cx="34488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593ABAA-C32E-473D-B5FB-76FECE07E6FF}"/>
                  </a:ext>
                </a:extLst>
              </p14:cNvPr>
              <p14:cNvContentPartPr/>
              <p14:nvPr/>
            </p14:nvContentPartPr>
            <p14:xfrm>
              <a:off x="510840" y="850320"/>
              <a:ext cx="7989840" cy="3996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593ABAA-C32E-473D-B5FB-76FECE07E6FF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01480" y="840960"/>
                <a:ext cx="8008560" cy="401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9351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11973</TotalTime>
  <Words>649</Words>
  <Application>Microsoft Office PowerPoint</Application>
  <PresentationFormat>Custom</PresentationFormat>
  <Paragraphs>60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CMMI10</vt:lpstr>
      <vt:lpstr>CMMI7</vt:lpstr>
      <vt:lpstr>CMR10</vt:lpstr>
      <vt:lpstr>CMSY7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146</cp:revision>
  <dcterms:created xsi:type="dcterms:W3CDTF">2020-09-07T00:11:40Z</dcterms:created>
  <dcterms:modified xsi:type="dcterms:W3CDTF">2020-10-09T16:24:48Z</dcterms:modified>
</cp:coreProperties>
</file>