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545" r:id="rId2"/>
    <p:sldId id="544" r:id="rId3"/>
    <p:sldId id="548" r:id="rId4"/>
    <p:sldId id="541" r:id="rId5"/>
    <p:sldId id="513" r:id="rId6"/>
    <p:sldId id="526" r:id="rId7"/>
    <p:sldId id="542" r:id="rId8"/>
  </p:sldIdLst>
  <p:sldSz cx="118872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" initials="p" lastIdx="1" clrIdx="0">
    <p:extLst>
      <p:ext uri="{19B8F6BF-5375-455C-9EA6-DF929625EA0E}">
        <p15:presenceInfo xmlns:p15="http://schemas.microsoft.com/office/powerpoint/2012/main" userId="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71" autoAdjust="0"/>
    <p:restoredTop sz="94660"/>
  </p:normalViewPr>
  <p:slideViewPr>
    <p:cSldViewPr snapToGrid="0">
      <p:cViewPr varScale="1">
        <p:scale>
          <a:sx n="51" d="100"/>
          <a:sy n="51" d="100"/>
        </p:scale>
        <p:origin x="27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3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T" name="resolution" value="1" units="1/dev"/>
        </inkml:channelProperties>
      </inkml:inkSource>
      <inkml:timestamp xml:id="ts0" timeString="2020-10-07T15:29:58.379"/>
    </inkml:context>
    <inkml:brush xml:id="br0">
      <inkml:brushProperty name="width" value="0.05292" units="cm"/>
      <inkml:brushProperty name="height" value="0.05292" units="cm"/>
      <inkml:brushProperty name="color" value="#FFFF00"/>
    </inkml:brush>
    <inkml:context xml:id="ctx1">
      <inkml:inkSource xml:id="inkSrc1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0-10-07T15:32:23.663"/>
    </inkml:context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FF0000"/>
    </inkml:brush>
    <inkml:brush xml:id="br3">
      <inkml:brushProperty name="width" value="0.05292" units="cm"/>
      <inkml:brushProperty name="height" value="0.05292" units="cm"/>
      <inkml:brushProperty name="color" value="#92D050"/>
    </inkml:brush>
    <inkml:brush xml:id="br4">
      <inkml:brushProperty name="width" value="0.05292" units="cm"/>
      <inkml:brushProperty name="height" value="0.05292" units="cm"/>
      <inkml:brushProperty name="color" value="#FFC000"/>
    </inkml:brush>
    <inkml:brush xml:id="br5">
      <inkml:brushProperty name="width" value="0.05292" units="cm"/>
      <inkml:brushProperty name="height" value="0.05292" units="cm"/>
      <inkml:brushProperty name="color" value="#00B050"/>
    </inkml:brush>
    <inkml:brush xml:id="br6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32749 20431 0,'0'0'0,"0"0"0,0 0 0,0 0 0,0 0 0,0 0 0,0 0 0,-19 78 0,19-78 0,0 0 0,0 0 0,0 0 0,-6 55 0,6-55 0,0 0 0,0 0 0,-1 71 0,1-71 0,0 0 0,-2 87 0,2-87 0,3 90 0,-3-2 0,0-6 0,0-82 0,0 0 0,-1 66 0,1-66 0,-8 50 0,2-13 15,-6-14 1,-6-7-16,18-16 15,0 0 1,0 0-16</inkml:trace>
  <inkml:trace contextRef="#ctx1" brushRef="#br0">2205 7373 9215 0,'0'0'400'0,"0"0"96"0,5 7-496 0,-2 1 0 16,-3-3 0-16,1 4 0 0,-1-9 912 0,2 6 96 0,-5 2 16 0,3 0 0 16,0-8 0-16,0 5 0 0,-1 2 0 0,1 1 0 15,1-2 0-15,-1 2 0 0,0-8 0 0,-1 6 0 16,-1 2 0-16,1 1 0 0,1-1 0 0,-2-1 0 15,0-3-832-15,2-4-192 0,0 0 0 0,0 0 0 16,0 0 864-16,0 0 128 0,0 0 32 0,0 0 0 16,0 0 0-16,7-5 0 0,0-4 0 0,4-6 0 15,-3-2-832-15,0-1-192 0,-2-2 0 0,1-4 0 16,-1-4 0-16,2 0 0 0,1-4 0 0,1 0 0 16,1-3 864-16,2-2 128 0,-3-2 32 0,2-1 0 15,-1 2-832-15,2 0-192 0,1-1 0 0,0 4 0 16,0 2 0-16,0 0 0 0,-2-1 0 0,0 1 0 0,-3 2 0 0,1 6 0 15,1-2 0-15,-2 7 0 0,-2-1 0 0,-2 5 0 16,2 6 0-16,0 0 0 0,-7 10 0 0,6-7 0 16,-5-2 0-16,-1 9 0 0,0 0 0 0,0 0 0 15,0 0 0-15,9 16 0 0,-1 4 0 0,-2 5 0 16,-1 1 0-16,2 7 0 0,-2 1 0 0,-1 3 0 16,-1 0 0-16,2 1 0 0,3 3 0 0,0 2 0 15,-2-1 0-15,2 0 0 0,2 0 0 0,1-4 0 16,1-1 0-16,-1-3 0 0,1-10 0 0,0 0 0 15,4-5 0-15,-4-1 0 0,-3-4 0 0,4-1 0 16,2-3 0-16,-1-5 0 0,0-1 0 0,-1-3 0 16,-1-2 0-16,0 0 0 0,-1-4 0 0,7-9 0 15,-1-4 0-15,0-3 0 0,3 0 0 0,-4-7 0 16,-3-4 0-16,1 3 0 0,0-3 864 0,-3-2 128 0,-1-4 32 16,-1-2 0-16,-1-3 0 0,1 0 0 0,1-5 0 0,-1 2 0 15,-2-3-832-15,2 1-192 16,3 4 0-16,1-1 0 0,-2 8 0 0,0 6 0 0,0 4 0 0,0 7 0 15,-3 3 0-15,-1 2 0 0,-2 2 0 0,2 3 0 16,-3 1 0-16,-4 9 0 0,5-5 0 0,-5 5 0 16,0 0 0-16,0 0 0 0,0 0 0 0,0 0 0 15,0 0-1600 1,0 0-352-16,0 0-80 0,0 0-14752 0</inkml:trace>
  <inkml:trace contextRef="#ctx1" brushRef="#br0" timeOffset="555.67">4173 6309 12895 0,'0'0'576'16,"0"0"112"-16,0 0-560 0,0 0-128 0,-2-6 0 0,2 6 0 15,-7-7 848-15,7 7 144 0,-9 2 32 0,0 0 0 16,-1-2 0-16,0 3 0 0,-1 0 0 0,-2 8 0 15,1 4 0-15,-4 4 0 0,-3 1 0 0,-3 6 0 16,-2 3 0-16,-1 4 0 0,-2 3 0 0,2 8 0 0,2 11-832 0,-3 8-192 16,-3 6 0-16,4 0 0 0,2-5 864 0,2 4 128 15,4-2 32-15,1-1 0 0,2-1-832 0,4-3-192 16,4-5 0-16,6-5 0 0,6-6 0 0,2-7 0 16,3-4 0-16,3-2 0 0,2-2 0 0,3 0 0 15,3-5 0-15,9-3 0 16,7-8-2416-16,4-4-528 0,19-10-96 0,-10-4-32 0</inkml:trace>
  <inkml:trace contextRef="#ctx1" brushRef="#br0" timeOffset="1368.4">4626 6711 16575 0,'0'0'368'0,"0"0"80"0,0 0 0 0,0 0 16 0,0 0-464 0,0 0 0 15,0 0 0-15,0 0 0 0,0 0 912 0,0 0 96 0,0 0 16 0,11-4 0 16,1-6-832-16,3 3-192 15,1 0 0-15,3-1 0 0,2-6 864 0,2 1 128 0,2 1 32 0,2 0 0 16,1 7-832-16,-2-1-192 0,-2-3 0 0,2 5 0 16,-1-1 864-16,1 2 128 0,-3 2 32 0,-3 2 0 15,-1 3-832-15,-4 5-192 0,-2 4 0 0,-4-2 0 16,-4 1 0-16,-2 2 0 0,-3-3 0 0,-4 7 0 16,-5 5 0-16,-1-3 0 0,-2-2 0 0,-3 1 0 15,-3 0 0-15,-1-1 0 0,-3-2 0 0,6 1 0 16,5-3 864-16,-1-1 128 0,1-1 32 0,2 0 0 15,2-5-832-15,7-7-192 0,0 0 0 0,0 12 0 16,4-3 0-16,-1 1 0 0,-3-10 0 0,12 9 0 16,6 2 0-16,3-1 0 0,-1 3 0 0,3 1 0 0,1 4 0 0,0 0 0 15,-1-1 0-15,-4 5 0 0,-2 4 0 0,-2-4 0 16,-4-3 0-16,-2 6 0 0,-4 4 0 0,-1-4 0 16,-3 1 0-16,-2-3 0 0,-4-1 0 0,-1 1 0 15,-6-4 0-15,-2 0 0 0,-4 1 864 0,-2-4 128 16,-4 1 32-16,-3-5 0 0,-3 2 0 0,2 0 0 15,2-4 0-15,2-1 0 0,1-4-832 0,0-1-192 16,2-5 0-16,0 0 0 0,2-1 0 0,2 0 0 16,-1-3 0-16,5-5 0 15,5 1-1600-15,3-3-352 0,3 0-80 0,2 0-8208 16,0-2-1632-16</inkml:trace>
  <inkml:trace contextRef="#ctx1" brushRef="#br0" timeOffset="2210.13">5696 7359 20271 0,'0'14'896'0,"0"0"192"0,0 2-880 0,-3 3-208 16,2 1 0-16,-3 0 0 0,-1 5 864 0,0 3 128 16,-1-2 32-16,-2-1 0 0,-1-6 0 0,0 1 0 15,-1 1 0-15,0-1 0 0,0-5-832 0,1 1-192 16,1-5 0-16,2-2 0 0,6-9 864 0,0 0 128 0,-8 5 32 0,8-5 0 31,0 0-2464-31,0 0-480 0,-9-9-112 0,6-9-16 0</inkml:trace>
  <inkml:trace contextRef="#ctx1" brushRef="#br0" timeOffset="2586.23">6118 6730 27647 0,'10'-19'1216'0,"-1"7"256"0,1 3-1168 0,4-1-304 16,3 5 0-16,0-5 0 0,1-2 0 0,-4 2 0 16,-1 5 0-16,0 3 0 0,-2 2 0 0,-11 0 0 15,12 5 0-15,-12-5 0 0,7 9 0 0,-2 3 0 16,-2 6 0-16,-2 8 0 0,-2 2 880 0,-2 3 112 15,-2 0 32-15,-4 1 0 0,-2 1-832 0,-4 1-192 16,1 0 0-16,-3-1 0 0,-2-3 0 0,0-2 0 16,1-1 0-16,2-2 0 0,-1-4 864 0,3-6 128 15,3-6 32-15,3-1 0 0,3 5-832 0,4-3-192 16,4 1 0-16,4-4 0 0,-7-7 864 0,16 5 128 16,2 0 32-16,1-3 0 0,2 0-832 0,1 0-192 15,1-1 0-15,0 2 0 0,-2 0 0 0,-1-3 0 16,-1-3 0-16,3 3 0 0,-1 3 0 0,0-2 0 15,-2-1 0-15,0-4 0 16,-2-2-1600-16,1 1-352 0,0-3-80 0,0-1-13120 0</inkml:trace>
  <inkml:trace contextRef="#ctx1" brushRef="#br0" timeOffset="2766.77">6718 7131 23951 0,'-4'16'1056'0,"2"-4"224"0,-1 6-1024 0,-1 2-256 0,0 5 0 0,-1 1 0 16,0-2 880-16,-1 3 112 0,-1-5 32 0,-1 3 0 16,0 1 816-16,3-6 160 0,1-2 48 0,0 0 0 15,-1-1-1648-15,1 0-400 0,2-2 0 0,4-3 0 16,-2-12-1552-16,0 0-400 0,12 6-80 0,2-9-16 0</inkml:trace>
  <inkml:trace contextRef="#ctx1" brushRef="#br0" timeOffset="3167.18">7622 6428 23951 0,'0'0'1056'0,"0"0"224"0,0 0-1024 0,0 0-256 0,0 0 0 0,-4 11 0 15,-5-2 880-15,0 6 112 0,-1 4 32 0,0 8 0 16,0 3 0-16,3 6 0 0,3 2 0 0,1 5 0 16,-1 3 0-16,-1 1 0 0,-2 2 0 0,3-5 0 15,4-1-832-15,-2-3-192 0,-4 2 0 0,2-5 0 16,3-4 0-16,-1-1 0 0,0-6 0 0,2-1 0 16,2-5 0-16,2-2 0 0,0-5 0 0,1-4 0 15,3 0-1600-15,-8-9-352 0,0 0-80 0,12-8-16 0</inkml:trace>
  <inkml:trace contextRef="#ctx1" brushRef="#br0" timeOffset="3486.84">7820 6047 23951 0,'0'0'512'0,"0"0"128"0,11 0 0 0,1 0 64 0,-1 1-576 0,3 3-128 0,0 1 0 0,4 7 0 16,2 6 848-16,5 3 144 0,1 2 32 0,1 8 0 16,-2 5 0-16,-1 9 0 15,2 6 0-15,-2 5 0 0,1 1 0 0,-8-11 0 0,-2 11 0 0,-3 8 0 16,-5 10-832-16,-4 2-192 0,-6-3 0 0,-7 33 0 15,-8-16 864-15,-1-12 128 0,-1-12 32 0,-4-4 0 16,-5-6-832-16,-3-5-192 0,0-10 0 0,0-3 0 16,2-2 0-16,-1-4 0 0,2-1 0 0,0-8-11424 15,1-7-2336-15</inkml:trace>
  <inkml:trace contextRef="#ctx1" brushRef="#br0" timeOffset="4405.74">9861 6428 20271 0,'0'0'448'0,"0"0"80"0,0-7 32 0,0 7 16 0,2-10-576 0,-2 10 0 0,0 0 0 0,0 0 0 16,0 0 928-16,0 0 80 0,0 0 16 0,0 0 0 15,0 0 0-15,6 14 0 0,-1 1 0 0,-2 7 0 0,-1 9 0 0,-1 6 0 16,1 5 0-16,-1 6 0 0,-1 3 0 0,0 5 0 15,-1 0 0-15,-1 1 0 0,-1 2-832 16,0-5-192-16,-1 0 0 0,0-1 0 0,2 1 864 0,1-5 128 16,1-2 32-16,-2-5 0 0,2-5-832 0,-2-5-192 15,2-4 0-15,0-5 0 0,0-4 0 0,0-3 0 16,0-2 0-16,-1-7 0 16,1-7-3232-16,0 0-688 0,-14-12-144 0,5-2-32 0</inkml:trace>
  <inkml:trace contextRef="#ctx1" brushRef="#br0" timeOffset="4582.72">9471 6981 35007 0,'0'0'768'0,"18"5"176"0,6 3 16 0,7-5 16 0,5-3-784 0,10 1-192 0,8 1 0 0,5 5 0 16,0 2 0-16,-1-4 0 0,-2-3 0 0,3 0 0 15,3-2 864-15,-1 0 128 0,-3 0 32 0,-2 2 0 16,-2 1-832-16,-7 0-192 0,-8 0 0 0,-7-2 0 31,-8-6-1600-31,-6-2-352 0,-7 2-80 0,-4-2-13120 0</inkml:trace>
  <inkml:trace contextRef="#ctx1" brushRef="#br0" timeOffset="5184.46">3816 6140 16575 0,'0'0'368'0,"0"0"80"0,-6 9 0 0,-6-3 16 0,1-3-464 0,-3 2 0 0,-2 4 0 0,-1 3 0 0,-5 9 1728 0,0 2 256 15,-2 2 64-15,0 6 0 0,-1 3-832 0,-3 1-144 16,-3 9-48-16,-3 9 0 0,-2 11 0 0,3 6 0 16,4 5 0-16,1 10 0 0,1 4-816 0,4 2-208 15,6 2 0-15,0 7 0 0,1 3 0 0,4-2 0 16,6-6 0-16,2-3 0 0,0-6 864 0,3-5 128 16,1-6 32-16,6-7 0 0,3-11-832 0,1-4-192 15,1-4 0-15,4-9 0 16,5-2-768-16,9-5-208 0,10-2-48 0,8-8-13504 0</inkml:trace>
  <inkml:trace contextRef="#ctx1" brushRef="#br0" timeOffset="5767.58">11902 6214 20271 0,'-13'-3'448'0,"3"3"80"0,-3 5 32 0,-2 2 16 0,-3-2-576 0,-2 5 0 0,-5 8 0 0,4 7 0 16,2 2 928-16,-4 6 80 0,-3 4 16 0,2 6 0 15,1 1 0-15,-1 8 0 0,1 7 0 0,2 6 0 16,0 5-832-16,5-2-192 16,2-5 0-16,2 1 0 0,6-1 0 0,2 1 0 0,4 1 0 0,4-5 0 15,1-4 0-15,4-4 0 0,1-7 0 0,7-6 0 32,1-9-768-32,1-2-208 0,6-6-48 0,3-7-10240 0</inkml:trace>
  <inkml:trace contextRef="#ctx1" brushRef="#br0" timeOffset="6251.46">12439 6427 23951 0,'0'0'512'0,"12"-1"128"0,3-4 0 0,3-4 64 0,5 0-576 0,-1 0-128 16,4 4 0-16,-1 1 0 0,1 3 0 0,-3 2 0 16,-4 3 0-16,-2 0 0 0,1 2 0 0,-5 3 0 0,-3 0 0 0,-3 5 0 15,-4 4 0-15,-3 1 0 0,-2 1 0 0,-5 3 0 16,-3-1 0-16,-1 2 0 0,-3 3 0 0,-1-3 0 15,-1 4 848-15,4-4 144 0,-1-1 32 0,3-3 0 16,2-2-832-16,3-2-192 0,2-3 0 0,6 1 0 16,2-1 0-16,3-4 0 0,3-3 0 0,2 3 0 15,5 2 0-15,3-1 0 0,2 4 0 0,1 0 0 16,0-3 0-16,-4 3 0 0,-9 2 0 0,2 4 0 16,2 2 0-16,-6 1 0 0,-7-1 0 0,-2-2 0 15,2 7 864-15,-6-2 128 0,-5-5 32 0,-4 6 0 16,-3 0-832-16,-2 1-192 0,0 0 0 0,-1-4 0 15,-4-5 864-15,2-1 128 0,0 0 32 0,1-2 0 16,3 2-832-16,1-8-192 0,2-2 0 0,2-4 0 16,4-1-1600-16,8-2-352 0,0 0-80 0,-3-7-16 0</inkml:trace>
  <inkml:trace contextRef="#ctx1" brushRef="#br0" timeOffset="6411.44">13136 7373 23951 0,'-10'19'512'0,"5"-4"128"0,-2 0 0 0,1-1 64 0,-3 0-576 0,-1 0-128 16,0 2 0-16,-1-1 0 0,0-2 0 0,2-2 0 16,0 3 0-16,3-4 0 15,1-1-784-15,5-9-192 0,0 0-48 0,0 0 0 0</inkml:trace>
  <inkml:trace contextRef="#ctx1" brushRef="#br0" timeOffset="6803.24">13854 6549 27647 0,'11'-26'608'0,"-2"17"128"0,5-3 32 0,4 3 0 0,5-1-624 0,2 4-144 16,0-3 0-16,-1 3 0 0,-3 4 0 0,-3 1 0 16,0 0 0-16,-3 2 0 0,-2 2 0 0,-5 2 0 15,-1 5 0-15,-3 4 0 0,-4 5 0 0,-5 5 0 16,-4 9 0-16,-6 3 0 0,-3 0 0 0,-14 19 0 15,-3-5 0-15,0-5 0 0,2 2 0 0,4-8 0 16,2-6 0-16,6-5 0 0,0-2 848 0,10 0 144 16,3 0 32-16,4-7 0 0,3-6-832 0,4-4-192 15,0 0 0-15,8-3 0 0,1 2 864 0,7-2 128 16,6-4 32-16,-4-2 0 0,6-2-832 0,1 0-192 16,2-3 0-16,1 1 0 0,-2 1 0 0,-1 2 0 15,-2-1 0-15,0-2 0 16,-2-3-2416-16,2 2-528 0,17-13-96 0,-14 3-32 0</inkml:trace>
  <inkml:trace contextRef="#ctx1" brushRef="#br0" timeOffset="6970.83">14614 7049 31327 0,'0'0'688'0,"5"16"144"0,-10 6 16 0,-4 2 48 0,-3 5-720 0,-5-1-176 0,-3 1 0 0,-3 3 0 16,-1-1 848-16,-1-5 144 0,5-1 32 0,2 0 0 15,2-2-832-15,3-3-192 0,5-3 0 0,3-3 0 16,3 1-1600-16,-1-5-352 0,1-1-80 0,2-9-16 0</inkml:trace>
  <inkml:trace contextRef="#ctx1" brushRef="#br0" timeOffset="7406.86">15485 6231 31327 0,'0'0'688'0,"0"0"144"0,0 0 16 0,0 0 48 0,-1 12-720 0,-2 3-176 0,0 5 0 0,0 6 0 15,-1 6 0-15,-1 7 0 0,0 8 0 0,-2 5 0 16,0-180 0-16,2 367 0 0,2-183 0 0,-1 2 0 16,-1 4 848-16,1-4 144 0,1-5 32 0,-1-3 0 15,2-7-832-15,0-1-192 0,-2-2 0 0,0-4 0 0,0-5 0 0,2-2 0 16,1-1 0-16,2-8 0 16,-1-8-2416-16,0-12-528 0,0 0-96 0,16-13-32 0</inkml:trace>
  <inkml:trace contextRef="#ctx1" brushRef="#br0" timeOffset="7802.38">15836 5773 23951 0,'0'0'512'0,"3"14"128"0,8-6 0 0,-1 0 64 0,0 5-576 0,5 2-128 0,4 3 0 0,4 5 0 15,3 3 848-15,5 9 144 0,6 5 32 0,-9-8 0 16,5 9-832-16,3 7-192 0,-4 12 0 0,-1 1 0 16,-1 5 864-16,-4 3 128 0,-4 3 32 0,-4 6 0 15,-4 8 0-15,-8-5 0 0,-5-1 0 0,-4-3 0 0,-3-2-832 0,-6-4-192 16,-2-2 0-16,-8-3 0 0,-1-9 0 0,-14 15 0 16,-1-14 0-16,0-11 0 0,0-7 0 0,5-5 0 15,8-7 0-15,2-7-10336 16,0-3-2112-16</inkml:trace>
  <inkml:trace contextRef="#ctx1" brushRef="#br0" timeOffset="8453">17033 5443 16575 0,'0'0'736'0,"0"0"160"0,0 0-720 0,0 0-176 15,0 0 0-15,14 4 0 0,0 4 848 0,4 1 144 16,1 5 32-16,3 2 0 0,3 2-832 0,4 4-192 15,5 8 0-15,2 6 0 0,0 4 864 0,4 11 128 16,4 4 32-16,0 1 0 0,3 4-832 0,1 6-192 0,1 6 0 0,-5 15 0 16,-4 15 864-16,-15-27 128 15,-5 11 32-15,-3 8 0 0,-3 6-832 0,-4-2-192 0,-2-6 0 0,-2-2 0 16,-3 0 864-16,-3-5 128 0,-3-1 32 0,-2-8 0 16,-4-2 816-16,-8 18 160 0,-3-19 48 0,-5-4 0 15,-6-3-832-15,3-8-144 0,-5-3-48 0,0-5 0 16,-1-1-816-16,1-5-208 0,0-1 0 0,0-6 0 15,-2-3 0-15,1-6 0 0,0-3 0 0,1-1-12512 16,-2 1-2544-16</inkml:trace>
  <inkml:trace contextRef="#ctx1" brushRef="#br0" timeOffset="12037.72">3619 11088 16575 0,'0'0'368'0,"0"0"80"0,0 0 0 0,0 0 16 0,0 0-464 0,0 0 0 0,0 0 0 0,0 0 0 16,0 0 912-16,0 0 96 0,0 0 16 0,0 0 0 15,0 0 0-15,0 0 0 0,0 0 0 0,0 0 0 16,9 4 0-16,0 0 0 0,1-2 0 0,0 3 0 16,4 1-832-16,1-1-192 0,2 2 0 0,2 0 0 15,2 0 0-15,2 5 0 0,1 4 0 0,6 2 0 16,2 0 864-16,3 2 128 0,3 4 32 0,0 3 0 16,-1 2-832-16,0-1-192 0,-1 3 0 0,-1-3 0 15,-2 1 0-15,3 0 0 0,0-3 0 0,-1 3 0 16,-1-5 0-16,3 0 0 0,4 1 0 0,1-3 0 15,0 1 864-15,-1 0 128 0,-2-3 32 0,0 1 0 16,-2-2-832-16,-1 1-192 0,-1-1 0 0,1 0 0 0,2-1 0 16,-4 0 0-16,-2-2 0 0,1 1 0 0,2-2 0 0,-1 3 0 15,-1-3 0-15,-3-2 0 0,-2-1 0 0,-1 1 0 16,-5-4 0-16,-3 1 0 0,-3-1 0 0,1-1 0 16,-6-6 0-16,1 1-10336 15,-2-2-2112-15</inkml:trace>
  <inkml:trace contextRef="#ctx1" brushRef="#br0" timeOffset="12405.52">4035 12230 20271 0,'0'0'448'0,"0"0"80"0,-8 12 32 0,8-12 16 0,-4 9-576 0,0-4 0 0,2 4 0 0,2-9 0 16,0 0 928-16,0 0 80 0,0 0 16 0,0 0 0 15,0 0 816-15,0 0 160 0,0 0 48 0,6-9 0 16,2 6-832-16,2-9-144 0,0 1-48 0,2-5 0 16,0 0-816-16,1-2-208 0,1-1 0 0,1-1 0 0,2-5 0 0,-1 3 0 15,2 1 0-15,1 0 0 0,0-2 0 0,0 4 0 16,-1 1 0-16,7-5 0 16,-2 4-1600-16,-4 2-352 0,-2 5-80 0,-6 4-16 0</inkml:trace>
  <inkml:trace contextRef="#ctx1" brushRef="#br0" timeOffset="13108.56">5180 11041 12895 0,'0'0'576'0,"0"0"112"0,0 0-560 0,0 0-128 16,0 0 0-16,0 0 0 0,0 0 848 0,0 0 144 16,0 0 32-16,0 0 0 0,5-10 0 0,1-1 0 15,2-1 0-15,0 3 0 0,-1 0 0 0,3 2 0 16,2-3 0-16,0 3 0 0,1 1-832 0,0-2-192 16,-2-1 0-16,3-1 0 0,4 3 864 0,0-4 128 15,-2 2 32-15,4 1 0 0,0 2-832 0,-2 0-192 16,-8 1 0-16,5 2 0 0,4 2 864 0,1 4 128 15,1 2 32-15,-1 4 0 0,-2 0-832 0,2 3-192 0,-1 2 0 0,-2 0 0 16,-3 3 0-16,0 2 0 0,-1 2 0 0,-1 1 0 16,2 1 0-16,-1 4 0 0,-2-6 0 0,1 5 0 15,1 0 0-15,1 0 0 0,0-1 0 16,1-1 0-16,0 3 0 0,2-4 0 0,0-5 0 0,4 1 0 16,3-1 0-16,3-1 0 0,2 0 0 0,-1-1 0 15,-3 0 864-15,3-2 128 0,3 1 32 0,2 0 0 16,0 0-832-16,1 1-192 0,-1-2 0 0,-4-3 0 15,-2 2 0-15,-2 1 0 0,0-3 0 0,-1 1 0 16,-4-1 0-16,0-2 0 0,-1 2 0 0,-1 0 0 16,0-2 0-16,-3-4 0 0,-2-2 0 0,2 1-10336 15,-1-2-2112-15</inkml:trace>
  <inkml:trace contextRef="#ctx1" brushRef="#br0" timeOffset="13845.14">6629 10769 12895 0,'-9'-7'576'0,"4"5"112"0,-1 6-560 0,6-4-128 16,-7 0 0-16,7 0 0 0,0 0 848 0,-5-4 144 15,5 4 32-15,0 0 0 0,-1-9 0 0,2 0 0 16,-1 9 0-16,12-8 0 0,-1-5 0 0,4 3 0 16,1-3 0-16,4-1 0 0,1-1-832 0,1 3-192 15,-2 0 0-15,1-1 0 0,-1 1 0 0,2 1 0 16,-1 5 0-16,1-5 0 0,0 1 864 0,-2 3 128 16,-1 4 32-16,3 1 0 0,2 0-832 0,-5 4-192 15,-3 1 0-15,3 3 0 0,4 4 0 0,1 1 0 16,4 6 0-16,-2 0 0 0,-2 5 0 0,-2 2 0 15,0 8 0-15,-1-3 0 0,-1 0 0 0,-1 4 0 16,1 2 0-16,-2 2 0 0,-2 0 0 0,4-2 0 16,-1-1 0-16,3-1 0 0,-2-1 864 0,3-1 128 0,-2-1 32 0,6-2 0 15,4 1-832-15,-5 2-192 0,-3-6 0 0,6-2 0 16,4-5 0-16,0 0 0 0,1 0 0 0,-3-1 0 16,1 5 864-16,-1-8 128 0,-1-3 32 0,-1 0 0 15,1-2-832-15,0 2-192 0,1-5 0 0,-2 3 0 16,-1-2 0-16,-2-4 0 0,1 1 0 0,-3-3 0 15,-5-2 0-15,0 0 0 0,1 1 0 0,-1-1 0 16,-3-1-2416-16,-2-3-528 16,3-11-96-16,0 1-32 0</inkml:trace>
  <inkml:trace contextRef="#ctx1" brushRef="#br0" timeOffset="14627.99">8058 10661 20271 0,'0'0'448'0,"0"0"80"0,0 0 32 0,0 0 16 0,0 0-576 0,0 0 0 0,0 0 0 0,-3 9 0 16,3-9 1744-16,0 0 240 16,13-1 64-16,5-6 0 0,2-5-832 0,5-5-144 0,6-2-48 0,-2-3 0 15,3 1 0-15,1-6 0 0,-1 0 0 0,0-2 0 16,-2 1 0-16,2-2 0 0,2-1 0 0,3 0 0 15,2-3 0-15,1 3 0 0,-2 0 0 0,3 4 0 16,1-2-816-16,-3 6-208 0,-3-1 0 0,-6 3 0 16,-3 2 0-16,-6 5 0 0,-3 5 0 0,-4 0 0 15,-4 2-1600-15,-10 7-352 0,0 0-80 0,0 0-16 16</inkml:trace>
  <inkml:trace contextRef="#ctx1" brushRef="#br0" timeOffset="16770.16">17854 9947 16575 0,'0'0'736'0,"0"0"160"0,0 0-720 0,0 0-176 0,-9-4 0 0,9 4 0 16,0 0 0-16,0 0 0 0,0 0 0 0,0 0 0 15,0 0 848-15,0 0 144 0,0 0 32 0,0 0 0 16,3-9 0-16,-3 9 0 0,0 0 0 0,0 0 0 0,0 0-832 16,14-2-192-16,-1 0 0 0,-1 4 0 0,-3-1 864 0,4 0 128 15,3-1 32-15,2 4 0 0,-1 5-832 0,2-2-192 16,2 5 0-16,5-1 0 0,2-1 864 0,5 7 128 16,2 6 32-16,2-2 0 0,1-1-832 0,1 1-192 15,-3 2 0-15,1 5 0 0,0 0 0 0,0 4 0 16,1 1 0-16,2 0 0 0,-1 4 0 0,-2-3 0 15,-4-1 0-15,1-2 0 0,2 0 0 0,-2 0 0 16,-1-4 0-16,-5-1 0 0,-4-4 0 0,-1-2 0 16,-3-2 0-16,-2 0 0 0,-5 0 864 0,1-3 128 15,-1-1 32-15,-2-3 0 16,-2 2-1648-16,0-2-320 0,0-4-64 0,0-2-16 16,-9-5-816-16,11 1-160 0,2-5-48 0,-7-7 0 0</inkml:trace>
  <inkml:trace contextRef="#ctx1" brushRef="#br0" timeOffset="17537.21">17591 11125 20271 0,'0'0'448'0,"0"0"80"0,0 0 32 0,0 0 16 0,0 0-576 0,0 0 0 16,5-14 0-16,3 3 0 0,2 2 928 0,1-4 80 16,0 0 16-16,1 1 0 0,5-4 0 0,1 1 0 15,1 0 0-15,1 0 0 0,0 1 0 0,1-2 0 16,-1 1 0-16,0 0 0 0,1 3-832 0,-2 4-192 16,-3-4 0-16,0 4 0 0,0-3 0 0,-1 2 0 0,-2-2 0 0,-2 1-13888 15</inkml:trace>
  <inkml:trace contextRef="#ctx1" brushRef="#br0" timeOffset="18033.93">18832 10069 20271 0,'0'0'896'0,"0"0"192"0,0 0-880 0,9-7-208 15,0 0 0-15,2-2 0 0,4 6 0 0,-1-3 0 16,3-3 0-16,2 2 0 0,2 0 0 0,5-2 0 16,3 3 0-16,2-2 0 0,-1 1 864 0,2 0 128 15,1 2 32-15,1 4 0 0,1-3-832 0,-2 2-192 16,-3 2 0-16,-2 0 0 0,-1 2 864 0,-3 2 128 16,-4 2 32-16,-1 2 0 0,-1 5-832 0,-1 2-192 15,-3 4 0-15,0 5 0 0,-2 2 0 0,1 4 0 16,0 6 0-16,-3 2 0 0,1 4 0 0,3 1 0 0,0 6 0 15,2-3 0-15,-1 0 0 0,3-7 0 0,3-2 0 0,1-4 0 16,2 2 864-16,3-5 128 0,3-2 32 0,-6-9 0 16,4-2-832-16,3-2-192 0,1 0 0 0,-1 0 0 15,1 2 0-15,2-4 0 0,2-3 0 0,2-3 0 16,0 1 0-16,0-7 0 0,-1-3 0 0,1-1 0 16,3-1-768-1,-1-2-208-15,-4-2-48 0,-3-2-7632 0,-6 3-1536 0</inkml:trace>
  <inkml:trace contextRef="#ctx1" brushRef="#br0" timeOffset="18646.29">20047 10037 16575 0,'0'0'368'0,"0"0"80"0,0 0 0 0,0 0 16 0,1-6-464 0,-1 6 0 0,3-12 0 0,-2 1 0 15,3 2 912-15,1-3 96 0,3 4 16 0,-2-5 0 16,1 0-832-16,4 3-192 0,0-1 0 0,-2-1 0 16,2-2 864-16,1 1 128 0,-2 3 32 0,4 3 0 15,3-5-832-15,2 5-192 0,1-2 0 0,-1 1 0 16,-1 2 864-16,1-1 128 0,1 3 32 0,-6 3 0 15,0 0-832-15,3-2-192 0,-3 2 0 0,1 2 0 16,0 2 0-16,0-1 0 0,1 4 0 0,-1 1 0 16,0-3 0-16,2 4 0 0,-1 2 0 0,1 3 0 15,-2-2 0-15,2 3 0 0,-1 1 0 0,2 4 0 16,1 2 0-16,1 1 0 0,-1 4 0 0,-1-1 0 0,-3 5 864 0,1 0 128 16,1 2 32-16,1 2 0 0,0 0-832 0,0 2-192 15,-2 2 0-15,6 18 0 0,-3-5 0 0,-1-5 0 16,0-7 0-16,-6-12 0 0,2-3 0 0,-2 4 0 15,2 1 0-15,2 0 0 0,0-4 0 0,-1 3 0 16,1-1 0-16,1 0 0 0,3-5 864 0,-1-2 128 16,2-2 32-16,0-2 0 0,1 1-832 0,2-4-192 15,1-6 0-15,3 5 0 0,2-3 0 0,4 1 0 16,4-4 0-16,1 1 0 16,-3-1-768-16,2-4-208 0,-2 0-48 0,-3 0-13504 0</inkml:trace>
  <inkml:trace contextRef="#ctx1" brushRef="#br0" timeOffset="19232.7">21343 10075 20271 0,'0'0'448'0,"0"0"80"0,0 0 32 0,0 0 16 0,11-2-576 0,1-2 0 0,2-1 0 0,4-2 0 16,2-2 928-16,7-5 80 0,1-2 16 0,8-3 0 16,4-5 816-16,5-4 160 0,1-4 48 0,7-1 0 15,7 2-832-15,-1 0-144 0,0-2-48 0,-2-2 0 16,-6 6 0-16,-1 2 0 0,-3 2 0 0,-7 1 0 15,-3 2-816-15,0 1-208 0,0 2 0 0,-3 2 0 16,-3 3 0-16,-2-1 0 0,-6 2 0 0,-2 3 0 16,0 0-1600-16,-5 3-352 15,-3 0-80-15,-2 0-16 0</inkml:trace>
  <inkml:trace contextRef="#ctx1" brushRef="#br0" timeOffset="22625.57">4108 12200 9215 0,'0'0'400'0,"0"0"96"0,0 0-496 0,0 0 0 16,0 0 0-16,0 0 0 0,0 0 912 0,0 0 96 15,3-11 16-15,-3 11 0 0,0 0 0 0,0 0 0 16,0 0 0-16,0 0 0 0,0 0 0 0,0 0 0 16,-9-1 0-16,0-2 0 0,0-1-832 0,1 4-192 15,-2 0 0-15,1 3 0 0,1 2 0 0,-1 1 0 16,-3-3 0-16,1 2 0 0,1 6 864 0,1 0 128 0,2 0 32 0,1-2 0 16,0 0-832-16,-1 2-192 15,3 1 0-15,2 2 0 0,-1 0 864 0,2-3 128 16,2 2 32-16,2 1 0 0,-2 2-832 0,4 0-192 0,2 0 0 0,0 3 0 15,1 1 0-15,1 0 0 0,2-3 0 0,1 1 0 16,2 1 0-16,0 0 0 0,-2 0 0 16,2 0 0-16,0-5 0 0,2 3 0 0,-1-1 0 0,1 1 0 15,-2-4 0-15,7 1 0 0,-4-2 0 0,3 4 0 16,1 1 0-16,3 1 0 0,3-1 0 0,-2 0 0 16,-3 3 0-16,5-3 0 0,2 0 0 0,5-1 0 15,2 2 528-15,-1 0 64 0,1 0 16 0,0 0 0 16,-3-1-448-16,0-1-160 0,0 0 0 0,0-1 144 15,1 1-144-15,0-2 160 0,2-3-160 0,-4 2 160 16,1 0-160-16,2 0 128 0,2-1-128 0,3 1 128 0,2-2-128 0,-2-2 0 16,-2 2 0-16,-1-2 0 0,-1 0 144 0,0-2-144 15,-1 0 160-15,2 1-160 0,0 2 144 0,2-2-144 16,-1-2 128-16,6 2-128 0,4-2 128 0,-2 4-128 16,-3-1 128-16,-2 0-128 0,-5-4 0 0,-1 3 128 15,-2 1-128-15,0-2 0 0,0 1 0 0,0-2 0 16,5 3 128-16,-9 0-128 0,-3 2 0 0,4-2 0 15,6 1 0-15,1-1 128 0,-2 1-128 0,2-1 0 16,1 3 0-16,-5 3 0 0,-1-2 0 0,-1 0 0 16,-3 0 0-16,5 3 128 0,0-2-128 0,0-2 0 15,0 4 144-15,0 0-144 0,0 2 144 0,4 0-144 0,2 0 192 16,1 1-192-16,-2 2 128 0,-3 3-128 16,-2-1 0-16,-1-2 0 0,-5-5 0 0,-2 3 0 0,-1 5 128 0,1 1-128 15,-3-4 0-15,1 1 0 0,0 1 0 0,1-2 0 16,0 1 0-16,-3-3 160 0,-5-4-160 0,1 3 128 15,1 5 160-15,-2-3 32 0,-2-2 0 0,0-3 0 16,0-2-32-16,0 1 0 0,-1-4 0 0,1 2 0 16,1-6-144-16,-4 1-16 0,-2-4-128 0,-9-3 192 15,11 0-192-15,-11 0-128 0,10-10 128 0,-1 0-10480 16,-3-4-1968-16</inkml:trace>
  <inkml:trace contextRef="#ctx1" brushRef="#br0" timeOffset="23527.32">8063 11403 12895 0,'0'0'272'16,"0"0"64"-16,0 0 16 0,0 0 32 0,0 0-384 0,0 0 0 0,0 0 0 0,0 0 0 0,0 0 0 0,0 0 0 15,0 0 0-15,0 0 0 0,0 0 896 0,0 0 96 16,11 11 32-16,1-5 0 0,-2-1 0 0,-1 0 0 16,1 0 0-16,3 5 0 0,1-1 0 0,1 4 0 15,1 1 0-15,2 1 0 0,1 0-832 0,0 3-192 16,0 3 0-16,-1-2 0 0,-1 0 864 0,-2 1 128 15,-1 2 32-15,-1 2 0 0,-3 3-832 0,-3-3-192 16,-2 1 0-16,1 2 0 0,-3 5 0 0,0 1 0 16,-3-4 0-16,0 14 0 0,-5-5 0 0,0-2 0 15,-3-2 0-15,0-3 0 0,0-7 864 0,-3-1 128 16,0-2 32-16,1 2 0 0,-3-1-832 0,-1-3-192 16,-2 1 0-16,0 2 0 0,-1 3 0 0,-4-3 0 0,0-4 0 15,-1 2 0-15,-1 3 0 0,2 1 0 16,-1-2 0-16,0-1 0 0,-1-2 0 0,2 3 0 0,-1 1 0 0,3-4 0 15,3-4 0-15,-2-1 0 0,-1 0 0 0,1 0 0 16,3 0 0-16,-3-3 0 0,0 1 0 0,0 1 0 16,1-3 0-16,-4 1 0 0,2 4 0 0,-3-4 0 15,-3-1 0-15,0-1 0 0,-2 2 0 0,-1 2 0 16,0-4 864-16,3 1 128 0,3-3 32 0,-1 4 0 16,-1-2-832-16,-1 1-192 0,-3 2 0 0,5-3 0 15,0 5 0-15,1 2 0 0,-1 1 0 16,0 0 0-16,-1-4 0 0,3 1 0 0,-1 0 0 0,2 0 0 15,-3-4 0-15,3 1 0 0,-2-2 0 0,2 1 0 16,-2 2 0-16,2-1 0 0,-2 1 0 0,0 0 0 0,0 0 0 16,1-1 0-16,2 2 0 0,4-4 0 0,1 1 0 15,2-4 0-15,4 2 0 0,0 0 0 0,0-5 0 0,8-3 0 16,0 0 0-16,0 0 0 16,0 0-768-16,10 3-208 0,2-4-48 0,6-2 0 0</inkml:trace>
  <inkml:trace contextRef="#ctx1" brushRef="#br0" timeOffset="24236.53">6010 14127 12895 0,'0'0'272'0,"2"-7"64"0,-2 7 16 0,0 0 32 0,0 0-384 0,0 0 0 15,0 0 0-15,0 0 0 0,0 0 896 0,-7 9 96 16,-1-4 32-16,3 4 0 0,-4-3 0 0,0 5 0 16,0 1 0-16,4 1 0 0,5-13 0 0,0 16 0 15,0 3 0-15,-2-1 0 0,-3 0 0 0,0 0 0 16,2 1 0-16,-1 2 0 0,2 3-832 0,0-1-192 16,1-2 0-16,1 5 0 0,0 3 864 0,0 3 128 15,1-4 32-15,2-7 0 0,0-6-832 0,-1 3-192 16,-1 2 0-16,6-1 0 0,4 0 0 0,2-1 0 0,0-4 0 0,3 4 0 15,6-1 0-15,1 4 0 0,3-3 0 16,0 1 0-16,0-2 864 0,2 2 128 0,0-1 32 0,0 1 0 16,1 2-832-16,3-4-192 0,1 3 0 0,2-3 0 15,-2 1 0-15,2 0 0 0,1-2 0 0,1 2 0 16,2 1 0-16,1 0 0 0,-1 2 0 0,-2-1 0 16,-2-2 0-16,-3 1 0 0,-3 0 0 0,-2-1 0 15,-1 2 0-15,-4-2 0 0,0-3 0 0,-3 3 0 16,-1 0 0-16,-3-2 0 0,-2 0 0 0,-3 0 0 15,-2 3 0-15,-2-1 0 0,-1-2 0 0,-1 1 0 16,-3-1 0-16,0 1 0 0,1-4 0 0,-4-3 0 16,-3 1 0-16,3-2 0 0,-3 3 0 0,0-5-10336 15,0 2-2112-15</inkml:trace>
  <inkml:trace contextRef="#ctx1" brushRef="#br0" timeOffset="24564.81">7169 14083 16575 0,'0'0'368'0,"0"0"80"0,0 0 0 0,0 0 16 0,0 0-464 0,0 0 0 0,-5 7 0 0,0 2 0 15,1 4 912-15,-1 1 96 16,-1 0 16-16,1 3 0 0,0 2 816 0,-2 2 160 0,0 0 48 0,-1-1 0 16,2 2-1648-16,-2 0-400 0,0 1 0 0,-1-2 0 15,1-4 896-15,0 1 112 0,-1-1 16 0,0 1 0 16,0-1-832-16,2-1-192 0,-1-1 0 0,3 0-9232 15,-4 0-1904-15</inkml:trace>
  <inkml:trace contextRef="#ctx1" brushRef="#br0" timeOffset="24981.53">6086 15662 20271 0,'0'0'448'0,"0"0"80"0,-5 8 32 0,1 1 16 0,-1 1-576 0,-2 4 0 0,-4 2 0 0,-4 2 0 16,-3 2 1744-16,-2 3 240 0,3 6 64 0,-3 0 0 16,-3 2-832-16,-2 2-144 0,1 2-48 0,-3 1 0 15,2 0 0-15,-2-1 0 0,-4-1 0 0,5-1 0 16,-2-3 0-16,0 0 0 0,-3-1 0 0,1-2 0 15,-2 4-816-15,1-1-208 0,3-2 0 0,3 0 0 16,2-5-768 0,5-1-208-16,7-2-48 0,3-4-9824 0,3-2-1968 0</inkml:trace>
  <inkml:trace contextRef="#ctx1" brushRef="#br0" timeOffset="26359.47">17567 11062 12895 0,'0'0'272'0,"0"0"64"0,0 0 16 0,0 0 32 0,0 0-384 0,0 0 0 15,0 0 0-15,0 0 0 0,0 0 896 0,-5-2 96 16,-1 0 32-16,-1 0 0 0,0 2 0 0,7 0 0 15,0 0 0-15,-7 6 0 0,0 1-832 0,-1-1-192 16,0 2 0-16,1 2 0 0,-1 4 864 0,2 0 128 16,-2 0 32-16,2 3 0 0,1-2 0 0,1 3 0 15,3 1 0-15,-1 1 0 0,1 3-832 0,2 0-192 0,2-1 0 0,1 2 0 16,1 1 0-16,2 3 0 0,3-1 0 0,-1-2 0 16,4 2 0-16,4-2 0 0,3 5 0 0,4-6 0 15,0 0 0-15,3-1 0 0,1 1 0 0,1 0 0 16,2-2 0-16,-2-1 0 0,3 1 0 0,-1 2 0 15,0-2 864-15,1-2 128 0,0 2 32 0,1-2 0 16,-2 0-832-16,4 1-192 0,-1-1 0 0,4 0 0 16,-1-1 0-16,0 2 0 0,0-1 0 0,-2-1 0 15,1 0 0-15,1-2 0 0,1-3 0 0,19 6 0 16,-4-1 0-16,0-2-240 0,-4-5 48 0,3 1 16 16,3-2 176-16,-2 3 128 0,-3 2-128 0,-2-6 176 15,-2 0-176-15,2 3 0 0,-1-2 0 0,-2 3 0 16,-2 1 128-16,0-2-128 0,0-3 0 0,-1 4 128 0,-1 5-128 0,-2-1 0 15,0-3 0-15,-3 2 0 0,0 2 0 0,-2 0 0 16,-1-1 0-16,0-2 0 0,1 1 0 0,0-2 0 16,0 2 0-16,2 0 0 0,-1-3 0 0,-2 3 0 15,2 1 0-15,-1 1 0 0,-1 0 144 0,-1 1-144 16,-3-6 160-16,-3 1-160 0,-2 2 208 0,-1-1-48 16,-3 1-16-16,-2 1 0 0,-6-3-144 0,4 0 192 15,-4 1-192-15,0-1 192 0,-2-2-192 0,-1 1 192 16,0-4-192-16,-3 2 192 0,-2 5-48 0,1-2 0 15,1-3 0-15,-1-3 0 0,-2 4-16 0,1 1-128 16,1-3 192-16,-1 0-64 0,-4-11-128 0,0 0 128 16,4 8-128-16,1 1 128 15,-5-9-1280-15,0 0-272 0,11 1-48 0</inkml:trace>
  <inkml:trace contextRef="#ctx1" brushRef="#br0" timeOffset="26901.96">21289 11028 12895 0,'0'0'576'0,"0"0"112"0,0 0-560 0,0 0-128 16,5 8 0-16,0-3 0 0,-5-5 848 0,5 10 144 0,1-2 32 0,2 3 0 16,0-2 0-16,1 3 0 15,-1-2 0-15,1 1 0 0,-1 5-832 0,-2 1-192 0,2 1 0 0,-5 1 0 16,0 3 864-16,-1-1 128 0,-2 2 32 0,-2-1 0 15,-3-2-832-15,-1 1-192 0,-2-1 0 0,-2 0 0 16,-1 2 864-16,-5-3 128 0,-1-2 32 0,-2-1 0 16,1 2-832-16,-3-3-192 0,0-1 0 0,-2 0 0 15,0 0 864-15,0-3 128 0,-2 2 32 0,3 0 0 16,2-4-832-16,1 2-192 0,2 3 0 0,3-4-13888 16</inkml:trace>
  <inkml:trace contextRef="#ctx1" brushRef="#br0" timeOffset="27680.84">19183 13016 12895 0,'0'0'576'0,"0"0"112"0,0 0-560 0,0 0-128 16,0 0 0-16,-7 3 0 0,1 2 1664 0,-3 0 320 15,-1 1 48-15,-7 1 16 0,2 3-1648 0,-3-1-400 16,0 2 0-16,-2 1 0 0,-3-1 896 0,0 3 112 15,-1 3 16-15,1 1 0 0,0 2 0 0,2 0 0 16,-1 1 0-16,2 6 0 0,-1 3-832 0,4 2-192 16,-1-1 0-16,3 0 0 0,-1-2 864 0,7 3 128 15,-1 2 32-15,4-3 0 0,1-5-832 0,2 4-192 16,1-1 0-16,6 1 0 0,-1 1 0 0,4-5 0 0,2 4 0 16,2 0 0-16,4 2 0 0,3 1 0 0,1-1 0 15,5 1 0-15,2-1 0 0,3-1 0 0,5 4 0 0,3-3 0 16,4-2 864-16,-11-8 128 0,2 1 32 0,6 1 0 15,3-3-832-15,1 0-192 0,0 2 0 0,0-1 0 16,1-1 0-16,2-1 0 0,0-1 0 0,4-1 0 16,1 1 0-16,4 0 0 0,2 3 0 0,-2-5 0 15,-3-3 0-15,-2 2 0 0,-4 4 0 0,-1-5 0 16,-5-2 0-16,-2-4 0 0,-2 2 0 0,-2-3 0 16,-2 2 0-16,-6-4 0 0,-4-2 0 0,-3 1 0 15,-2-1-1600-15,-2-1-352 0,-3-2-80 0,-2-2-16 16</inkml:trace>
  <inkml:trace contextRef="#ctx1" brushRef="#br0" timeOffset="28076.1">20244 13075 20271 0,'0'0'896'0,"0"0"192"0,0 0-880 0,0 0-208 0,0 0 0 0,-5 8 0 16,-3 4 864-16,1 5 128 0,-2-2 32 0,0 5 0 16,-1 1 0-16,-1 5 0 0,0 4 0 0,-2 0 0 15,-2 2-832-15,0-2-192 0,-2 5 0 0,-1 2 0 16,-1-2 864-16,2-1 128 0,0 0 32 0,1-3 0 15,0 2-1648-15,2-5-320 0,2-1-64 0,1-3-16 0</inkml:trace>
  <inkml:trace contextRef="#ctx1" brushRef="#br0" timeOffset="28533.3">18851 14956 27647 0,'0'0'608'0,"0"0"128"0,0 0 32 0,-1 13 0 16,-6-3-624-16,-3 4-144 0,1 6 0 0,-6 4 0 0,-4 3 848 0,-4 5 144 16,-5 1 32-16,-4 1 0 0,-6 3 816 0,-1 1 160 15,-2-1 48-15,-1 5 0 0,-3 1-832 0,1-1-144 16,2 0-48-16,1 0 0 0,3-2-816 0,1-4-208 16,3 3 0-16,5-4-12512 15,0-1-2544-15</inkml:trace>
  <inkml:trace contextRef="#ctx1" brushRef="#br0" timeOffset="31173.92">6972 15398 12895 0,'0'0'576'0,"0"0"112"0,0 0-560 0,0 0-128 16,0 0 0-16,0 0 0 0,0 0 1664 0,0 0 320 15,-8 2 48-15,8-2 16 0,0 0-1648 0,0 0-400 16,0 0 0-16,0 0 0 0,0 0 896 0,0 0 112 16,0 0 16-16,0 0 0 0,0 0 0 0,0 0 0 15,0 0 0-15,0 0 0 0,0 0 0 0,0 0 0 16,0 0 0-16,0 0 0 0,6 12-832 0,-3-5-192 16,-3-7 0-16,0 0 0 0,9 12 0 0,-4-3 0 15,0 0 0-15,1-1 0 0,-6-8 0 0,7 14 0 16,6-1 0-16,0-2 0 0,1 0 864 0,1 0 128 15,-1-1 32-15,0 1 0 0,1-3-832 0,-1 3-192 0,-1-2 0 0,1 4 0 16,0-7 0-16,0 3 0 0,-2-2 0 0,2 0 0 16,0-1 0-16,3 1 0 0,-4 2 0 0,2-4 0 15,3 0 0-15,-3 1 0 0,-1-2 0 0,1 2 0 16,0 2 0-16,2-3 0 0,-2-1 0 0,2 0 0 16,-2 0 0-16,1-1 0 0,2 1 0 0,1 0 0 15,-1-1 0-15,1 0 0 0,0-1 0 0,-2 1 0 16,-5-3 0-16,4 2 0 0,4-1 0 0,-2-1 0 15,0 0 864-15,-1-1 128 0,0-1 32 0,3 2 0 16,-1-1-1024-16,-1 1-336 0,-4 0 0 0,4-1 0 16,0-2 336-16,-2 2 0 0,0-1 128 0,-2 0-128 15,0 0 128-15,0-1-128 0,-2 1 128 0,2-2-128 16,0 1 144-16,0-1-144 0,0 1 160 0,0-1-160 0,-1 1 128 0,2 1-128 16,2-2 0-16,-1 0 144 0,-1 0-144 0,2 1 128 15,1-4-128-15,-2 3 128 0,-2 1-128 0,4 0 0 16,2-2 0-16,-1-1 128 0,0 0-128 0,1 0 0 15,-3 0 144-15,1 1-144 0,-1 0 0 0,-2-3 128 16,-1 3-128-16,2-1 0 0,2-3 0 0,-3 4 128 16,-2-3-128-16,2 2 0 0,-3-1 0 0,2 0-160 15,1 2 16-15,-3-1 0 0,-2-4 144 0,1 4 0 16,1-3 0-16,0 3 0 0,0-5 0 0,0 3 0 16,1-5 0-16,1 4 0 0,1-2 0 0,2 0 0 15,2 2 0-15,-1-6 0 0,-3-1 0 0,0 3 0 16,-1 4 0-16,2-1 0 0,1-4 0 0,1-1 0 15,0-2 0-15,2 1 0 0,2-1 0 0,-2 3 0 0,-2-1 0 0,1 0 0 16,0-1 784-16,0 1 192 0,2 0 48 0,-4 0 0 16,-1-2-832-16,1 1-192 0,-1-2 0 15,0 0 0-15,1 0 0 0,0-1 0 0,1-1 0 0,-1 1 0 16,-2 1 0-16,2 0 0 0,0-1 0 0,0 1 0 16,-4-1 0-16,1 0 0 0,1 1 0 0,0 1 0 15,-1-3 0-15,-1 3 0 0,1-2 0 0,-1 1 0 16,-1 0 0-16,2-1 0 0,0-1 0 0,0 1 0 15,0 5 0-15,0-4 0 0,-1-3 0 0,0 2 0 16,-1 0 0-16,0 0 0 0,-2 0 0 0,1 0 0 16,-1 0 0-16,2-1 0 0,-1-4 0 0,1-2 0 15,-2 3 0-15,0 2 0 0,0-2 0 0,2 0 0 16,-1-1 0-16,1 0 0 0,-1 2 0 0,-1 0 0 0,0 1 0 16,1 3 0-16,-1 3 0 0,0-2 0 0,-2-1 0 0,-2 2 0 15,0-1 0-15,1 5 0 0,-2 1 0 0,1-1 0 16,2-2 0-16,-2 4 0 0,-2-2 0 0,1 2 0 15,-4-3 0-15,3-1 0 0,1 4 0 0,3-1 0 16,-4-1 0-16,1 3 0 0,-2-3 0 0,3-1 0 16,-3 0 0-16,2 1 0 0,2 0 0 0,-2 3 0 15,0-1 0-15,0 4 0 0,-1-2 0 0,-4 8 0 16,4-9 0-16,1 0 0 0,-3 0 0 0,3 4 0 16,-5 5 0-16,5-10 0 0,-2 1 0 0,2-1 0 15,1 0 0-15,1 5 0 0,-7 5 0 0,0 0 0 16,5-8 0-16,-5 8 0 0,0 0 0 0,6-7 0 15,2-1 0-15,-1 3 0 0,2-3 0 0,2 3 0 16,-1 1 0-16,1-2 0 0,1-2 0 0,-1 2 0 16,2-3 0-16,-2 3 0 0,3-4 0 0,0 2 0 0,0-4 0 0,-2 5 0 15,2-5 0-15,-2 5 0 0,1-3 0 16,-2 3 0-16,0-3 0 0,-1 2 0 0,-3-2 0 16,1 3 0-16,0-4 0 0,-1 6 0 0,1-2 0 0,-2 0 0 15,-6 7 0-15,8-6 0 0,-2-5 0 0,3 3 0 16,-1-2 0-16,-1 3 0 0,1 0 0 0,0-1 0 15,-2-3 0-15,0 2 0 0,-1-3 0 0,1 2 0 16,-1 1 0-16,-2 0 0 0,2 1 0 0,-1 1 0 16,-4 7 0-16,5-7 0 0,-1 0 0 0,-4 7 0 15,0 0 0-15,0 0 0 0,0 0 0 0,0 0 0 16,5-7 0-16,-5 7 0 0,0 0 0 0,0 0 0 16,0 0-768-16,0 0-208 0,0 0-48 0,0 0 0 15,0 0-816-15,0 0-160 0,0 0-48 0,0 0-8192 16,-10 6-1632-16</inkml:trace>
  <inkml:trace contextRef="#ctx1" brushRef="#br0" timeOffset="32452.94">8936 10104 12895 0,'0'0'272'0,"0"0"64"0,0 0 16 0,0 0 32 0,0 0-384 0,0 0 0 0,0 0 0 0,0 0 0 16,-8-5 896-16,8 5 96 0,-2-7 32 0,2 7 0 16,0 0 0-16,0 0 0 0,0 0 0 0,0 0 0 15,6-8 0-15,2-1 0 0,1 4 0 0,-9 5 0 16,10-6-832-16,1 2-192 0,-1-1 0 0,3 2 0 16,1 1 0-16,1-3 0 0,3 1 0 0,1 0 0 15,2 4 864-15,-2-1 128 0,-1-1 32 0,2-1 0 16,4-4-832-16,1 5-192 0,1 3 0 0,1-1 0 0,-2-1 864 0,0 1 128 15,0 1 32-15,0 0 0 0,0 6-832 0,2-4-192 16,-2 0 0-16,2 0 0 0,-1 2 0 0,-1 2 0 16,2 0 0-16,1 3 0 0,2-4 0 0,-2 6 0 15,-1-4 0-15,-2 4 0 0,-1-4 0 0,1 3 0 16,-1-3 0-16,0 6 0 0,1 3 0 0,1 0 0 16,-5-2 0-16,1 2 0 0,-2-1 0 0,-1 2 0 15,0 1 0-15,0-1 0 0,-1-2 0 0,1 3 0 16,0 2 0-16,2-2 0 0,-3-3 0 0,1 2 0 15,0 5 0-15,1 1 0 0,0-3 0 0,1 0 0 16,-2 5 0-16,-5-7 0 0,1 0 0 0,4 2 0 16,3 1 0-16,-1-2 0 0,0-1 0 0,3 2 0 0,-1 3 0 0,8 9 0 15,-3 1 304-15,-1-2 16 0,-1 0 0 16,-2-6 0-16,-1 2-320 0,-3 2 0 0,-1-6 0 0,1 1 0 16,3 2 0-16,-1-2 0 0,-2 3 128 0,3-2-128 15,1 0 0-15,-6 1 0 0,0 4 0 16,1 0 0-16,5-1 160 0,0-1-160 0,-1-4 128 0,1 3-128 15,0 3 0-15,0-2 0 0,-2 0 0 0,1 2 0 16,-1-6 0-16,-1 4 0 0,-3-2 0 0,0 4 0 16,-4-6 0-16,1 3 0 0,-1-3 0 0,1 3 0 15,-1-1 0-15,0 1 0 0,0 1 128 0,0-2-128 16,-1 2 0-16,1-1 0 0,1 1 0 0,2 3 128 16,0-3-128-16,2 2 0 0,1 1 0 0,1-4 0 15,-1 1 0-15,0 1 0 0,-4-2 0 0,2 2 0 0,2-5 0 16,1 3 128-16,-4-3-128 0,1 3 0 0,0 3 0 0,0-3 0 15,-2 2 128-15,2 1-128 0,1-1 0 16,-1 2 0-16,0 1 144 0,0-1-144 0,-2-5 128 0,1 2-128 16,0-2 128-16,1 0-128 0,0-2 208 0,-2 0-16 15,2-2-16-15,0 0 0 0,0 2 0 0,0-1 0 16,-1-1 0-16,3 3 0 0,-1-3-176 0,-3-1 192 16,-3-1-192-16,1-2 192 0,1-1-192 0,2-2 160 15,0 1-160-15,2-2 160 0,1-1-160 0,-3 1 192 16,-1-5-192-16,-1 2 192 0,-1-1-192 0,0-4 128 15,0-1-128-15,-2 2 128 16,1-3-1168-16,-4 0-240 0,-9-5-64 0</inkml:trace>
  <inkml:trace contextRef="#ctx1" brushRef="#br0" timeOffset="33090.21">10009 13590 20271 0,'0'0'448'0,"0"0"80"0,0 0 32 0,0 0 16 0,0 0-576 0,0 0 0 0,0 0 0 0,0 0 0 16,0 0 928-16,0 0 80 0,9-7 16 0,-2 2 0 15,0-1 0-15,0-2 0 0,1 2 0 0,0-3 0 16,-2 0 0-16,3-1 0 0,1-2 0 0,3 0 0 16,-3 0 0-16,1-2 0 0,3-6 0 0,-4 0 0 15,1-3-832-15,3 1-192 0,3-3 0 0,4-1 0 16,2 0 864-16,1-2 128 0,2-5 32 0,5 2 0 16,0 2-832-16,-4-4-192 0,0-1 0 0,-1-2 0 15,-1 2 864-15,-2 2 128 0,-4 3 32 0,-3-2 0 16,-2 3-832-16,-1 4-192 0,-1 4 0 0,-3 1 0 15,-4 0 0-15,1 5 0 0,-1 1 0 0,-2 3 0 16,-3-3-768-16,0 2-208 0,1 2-48 0,-1-2-10912 16,-3 5-2192-16</inkml:trace>
  <inkml:trace contextRef="#ctx1" brushRef="#br0" timeOffset="33704.94">11720 11379 12895 0,'0'0'272'0,"0"0"64"0,0 0 16 0,0 0 32 0,7 8-384 0,-18 0 0 16,2-6 0-16,9-2 0 0,-8 6 1712 0,8-6 272 15,-7 8 48-15,7-8 16 0,0 0-832 0,0 0-144 16,0 0-48-16,0 0 0 0,0 0 0 0,0 0 0 15,0 0 0-15,0 0 0 0,10-6 0 0,1-2 0 16,2-3 0-16,1 0 0 0,1-1 0 0,4-2 0 16,3-3 0-16,2 3 0 0,2 2-816 0,0 3-208 15,2 0 0-15,0-1 0 0,-1 1 864 0,-2-4 128 16,1 0 32-16,-3 4 0 0,0 0-832 0,1 1-192 16,0-3 0-16,1 3 0 0,1-4 0 0,-7 7 0 0,0-1 0 0,1-3 0 15,0 2 0-15,2 0 0 0,-2 2 0 16,2 1 0-16,0-2 0 0,-3 2 0 0,-3 1 0 0,0 2 0 31,-4 1-2416-31,-3 1-528 0,-9-1-96 0,0 0-32 0</inkml:trace>
  <inkml:trace contextRef="#ctx1" brushRef="#br0" timeOffset="34410.32">11889 13056 16575 0,'0'0'368'0,"0"0"80"0,-8 2 0 0,8-2 16 0,0 0-464 0,0 0 0 16,0 0 0-16,0 0 0 0,0 0 912 0,0 0 96 15,8 5 16-15,5 4 0 0,-2-4 0 0,2 2 0 16,-1-1 0-16,0-2 0 0,1 4 0 0,1 0 0 15,1-1 0-15,6 6 0 0,1-2 0 0,2 0 0 16,-1 2 0-16,4-1 0 0,1-5 0 0,-7 0 0 16,3 3 0-16,3-3 0 0,2 2 0 0,1-2 0 15,0 1 0-15,1-1 0 0,-1-1-832 0,-1 3-192 16,-3-1 0-16,-2 1 0 0,-1-4 0 0,-2 1 0 16,-1 0 0-16,-3-3 0 15,0 0-768-15,-1-1-208 0,0 1-48 0,3 2-15152 0</inkml:trace>
  <inkml:trace contextRef="#ctx1" brushRef="#br0" timeOffset="56217.25">11416 7867 3679 0,'0'0'320'15,"0"0"-320"-15,0 0 0 0,0 0 0 16,-9-4 1584-16,1 2 240 0,2-2 48 0,6 4 16 0,0 0-960 0,0 0-192 15,-8 1-32-15,8-1-16 16,0 0-128-16,0 0-32 0,0 0 0 0,0 0 0 0,0 0-160 0,0 0-48 16,-8 5 0-16,8-5 0 0,0 0-48 0,0 0-16 15,0 0 0-15,0 0 0 0,0 0 64 0,0 0 16 16,3-8 0-16,1-1 0 0,3 2-16 0,0 4 0 16,1-4 0-16,2 1 0 0,1-2-48 0,2-2-16 15,1 4 0-15,1-1 0 0,1 1-64 0,0 2-32 16,2-2 0-16,-2 3 0 0,0 3-160 0,-2 0 0 15,-2-1 0-15,1 2 0 0,-1 4 0 0,-1 2 0 16,-1 4 0-16,2-1 0 0,-5 2 0 0,1-1 0 16,-1 3 0-16,2 1 0 0,-4 1 0 0,3-1 0 15,0-1 0-15,-2-1 0 0,3 6 0 0,-1-4 0 0,-3-2 0 0,0-2 0 16,1-2 0-16,2 2 0 0,1-2 144 0,0 0-144 16,-9-9 128-16,11 4-128 0,2 0 160 0,3-2-160 15,3-2 320-15,2-1-48 0,-1-4 0 0,2 0 0 16,0-3 48-16,3 1 16 0,0-3 0 0,0 2 0 15,1-2-160-15,1 2-48 0,-2-3 0 0,2 3 0 16,2-3-128-16,-1 3 0 0,-3-1 0 0,2 3 0 16,2-3 0-16,-5 4 0 0,-6 1 0 0,0 3 0 15,0 1 0-15,0 2 0 0,-6-1 0 0,1 3 0 16,-3 1 0-16,-2 3 0 0,-2-2 0 0,-1 5 0 16,-5-11 240-16,5 8 16 0,0 5 0 0,-1 0 0 15,0-4-48-15,-4-9 0 0,8 9 0 0,-1-2 0 16,6 3-64-16,1-4-16 0,0-3 0 0,4 0 0 15,3-3 144-15,2-1 32 0,1-4 0 0,2 1 0 0,2-1-64 0,1 0-16 16,2-2 0-16,-1-3 0 0,1 0-32 16,0-3 0-16,1-1 0 0,2 4 0 0,2-1-48 0,-3 3-16 15,-1 0 0-15,1 2 0 0,0-3-128 0,-3 5 0 16,-3 2 0-16,-1 2 0 0,-6 0 0 0,0 0 0 16,-2 1 0-16,-1 4 0 0,-2 4 0 0,0-3 128 15,2 2-128-15,-5-2 0 0,0 8 0 0,2-2 0 16,0-1 0-16,0 2 0 0,0-3 0 0,1 1 0 15,3-2 0-15,1 2 0 0,0-4 0 0,2 1 0 16,5-4 0-16,1-3 0 0,-1-4 128 0,1 2-128 16,-3-2 0-16,5 1 128 0,-1-3-128 0,-1 0 0 15,-4 2 144-15,4-1-144 0,-2-1 0 0,2 2 144 16,-2-1-144-16,-1 1 0 0,-2 1 0 0,1-1 0 0,0 1 0 0,-4 4 0 16,1 2 0-16,-2-2 0 0,-3 2 0 15,3 1 0-15,-3 4 0 0,2-4 0 0,-2-1 0 0,1 4 0 16,1 1 0-16,1 1 0 0,1-5 0 0,1 4 0 15,-1-3 0-15,2 2 0 0,-1 1 144 0,3-8-144 16,1-2 0-16,3-4 0 0,2-2 0 0,1 2 0 16,2 3 0-16,2-7 0 0,2 0 0 0,-3 0 0 15,3 0 0-15,-1-2 0 0,3 2 128 0,-2-3-128 16,-5 5 0-16,-2-2 0 0,-3 5 0 0,-1 1 0 16,-4 0 0-16,0-3 0 0,-2 3 0 0,0 1 0 15,-2 5 0-15,3 1 0 0,-4 2 0 0,1-1 0 16,-1 2 0-16,2 1 0 0,0-1 0 0,1 2 0 15,0-4-128-15,1 1 128 0,1 2 0 0,0-3 0 16,1 0 0-16,3 1 0 0,6-2 0 0,0-1 0 0,4-5 0 16,-1 1 0-16,0 0 0 0,1 0 0 0,0 1 0 0,3 0 0 15,2 0 0-15,1-3 144 0,0-2-144 0,1 1 0 16,2-1 0-16,-1 2 0 0,-1 1 0 0,-3-2 0 16,-2 2 0-16,-4-1 0 0,-2 1 256 0,-2 0 0 15,-1 0 16-15,-1 0 0 0,-2 2 96 0,0 0 16 16,1 0 0-16,-2 0 0 0,-2 0-192 0,0 0-48 15,-2 0 0-15,-1 0 0 0,-3 2-144 0,-2-1 0 16,-2 0 0-16,-5 3-9664 16,1 7-2016-16</inkml:trace>
  <inkml:trace contextRef="#ctx1" brushRef="#br0" timeOffset="60548.9">15325 5495 3679 0,'0'0'320'0,"0"0"-320"0,6-8 0 0,-6 8 0 15,8-9 1472-15,-1 4 208 0,-7 5 48 0,8-8 16 16,-8 8-1088-16,8-5-208 0,-8 5-64 0,7-6 0 16,-7 6-32-16,0 0-16 0,8-7 0 0,-8 7 0 15,0 0-128-15,0 0-16 0,0 0-16 0,0 0 0 16,0 0-176-16,0 0 160 0,-4 13-160 0,-2 1 160 16,-5-3 128-16,1 3 32 0,-1 0 0 0,-1 4 0 15,0 2 80-15,-2 2 32 0,-2 2 0 0,1 0 0 16,0 6-96-16,1-1-16 0,1 1 0 0,1-3 0 0,-1 0-128 0,0-1-16 15,4 0-16-15,0-6 0 0,2-3-160 0,0-3 160 16,2-3-160-16,1 1 160 0,4-12 16 0,0 0 0 16,0 0 0-16,0 0 0 0,0 0 208 0,0 0 32 15,0 0 16-15,0 0 0 0,11 0-32 0,-1-2 0 16,1-5 0-16,1-1 0 0,0-2-160 0,2 0-48 16,0-4 0-16,3-2 0 0,-1 1-192 0,2 1 0 15,-1-2 0-15,-1 2 0 0,-1 0 0 0,2 5 0 16,0-3 0-16,-1 6 0 0,-2-2 0 0,0 6 0 15,-1 1 0-15,-1 2-160 0,-12-1 160 0,13 5 0 16,-3 1 0-16,1 1 0 0,-5 7 0 0,-1 0 0 16,-3 1 0-16,1 3 0 0,1-1 0 0,0 4 0 15,-1-1 0-15,3-1 0 0,-1-2 0 0,0 1 0 0,0-1 128 0,0-1-128 16,0-6 0-16,1 1 0 16,2-4 0-16,1 1 0 0,-2-1 0 0,4 0 0 0,-1 2 0 0,0-2 0 15,1 2 0-15,1-1 0 0,-2 5 0 0,0 2 0 16</inkml:trace>
  <inkml:trace contextRef="#ctx1" brushRef="#br0" timeOffset="61359.38">14090 5750 6447 0,'2'-21'576'0,"0"11"-576"15,-2 10 0-15,4-9 0 0,-1-2 864 0,-3 11 64 16,0 0 16-16,0 0 0 0,0 0-208 0,0 0-32 16,0 0-16-16,0 0 0 0,0 11-336 0,-2 3-64 15,1 2-16-15,-1-4 0 0,-2 0-128 0,0 2-16 16,0-2-128-16,0 2 192 0,0-1 16 0,1 0 0 15,-1-3 0-15,1 4 0 0,1-1-48 0,-2-3-16 16,3 1 0-16,1-11 0 0,-3 14 64 0,1-2 16 16,-1-1 0-16,3-11 0 0,0 0 48 0,0 0 16 15,1 13 0-15,-1-13 0 0,0 0 16 0,0 0 0 16,10 5 0-16,1-1 0 0,-11-4 112 0,12 0 32 16,1-4 0-16,1-1 0 0,0-5-48 0,1 2 0 15,3-3 0-15,0-2 0 0,1-5-128 0,1-1-16 0,1-3-16 0,1 0 0 16,3-6-48-16,-1 3 0 0,-4-4 0 0,4 6 0 15,-2 2-192-15,-2 2 0 0,-1 2 0 0,-1 3 0 16,-3 0 0-16,-2 8 0 0,-2 2 0 0,-11 4 0 31,0 0-1104-31,0 0-272 0,0 0-48 0,0 24-16 0</inkml:trace>
  <inkml:trace contextRef="#ctx1" brushRef="#br0" timeOffset="62388.8">12807 5546 3679 0,'0'0'320'0,"0"0"-320"0,0 0 0 0,6-7 0 16,-6 7 1392-16,0 0 208 0,0 0 32 0,0 0 16 15,2-8-752-15,-2 8-128 0,0 0-48 0,0 0 0 16,0 0-224-16,0 0-48 0,0 0-16 0,-3 9 0 16,-5 2-240-16,-1 5-64 0,-1-6 0 0,0 4 0 15,0 2 48-15,-1 3 0 0,4 2 0 0,-3 0 0 16,1 0 16-16,-1-1 16 0,-2-1 0 0,2 3 0 16,0-3-208-16,0 0 176 0,-1-1-176 0,5-2 160 15,0-2-160-15,1 0 128 0,0-5-128 0,1 2 128 16,0-2 0-16,4-9 0 0,0 0 0 0,0 0 0 15,0 0 160-15,0 0 32 0,-1 11 0 0,1-11 0 0,0 0 16 0,0 0 16 16,0 0 0-16,0 0 0 16,0 0-80-16,0 0-16 0,0 0 0 0,0 0 0 15,0 0-128-15,7-4-128 0,-7 4 192 0,12-7-192 0,-2 0 160 16,-1 0-160-16,0 0 128 0,2 2-128 0,2-4 128 0,0 1-128 16,-1 3 0-16,1-3 128 0,-2 2-128 0,5-2 0 15,-2 1 0-15,0 3 0 0,-2 1 0 0,-3 3 0 16,-9 0 0-16,0 0 0 0,12 0 0 0,-12 0 0 15,7 7 0-15,-7-7 0 0,3 14 0 0,-2 0-176 16,0-2 48-16,-3 4 0 0,-4-1 128 0,0 3 0 16,3 1 0-16,-2 1 0 0,-3-2 0 0,0 1 0 15,2 0 0-15,0 3 0 0,-2-1 0 0,3 1 0 16,1 2 0-16,3 0-9024 0</inkml:trace>
  <inkml:trace contextRef="#ctx1" brushRef="#br0" timeOffset="74782.89">18148 15608 8287 0,'0'0'736'0,"-5"-7"-592"0,-3 1-144 0,2 4 0 15,6 2 1408-15,-8-3 240 0,2-4 48 0,1 3 16 16,5 4-1120-16,0 0-208 0,-10 0-64 0,10 0 0 16,0 0-96-16,0 0-32 0,-11 0 0 0,11 0 0 15,-9-1-192-15,9 1 144 0,-7-4-144 0,7 4 128 16,-12-1 80-16,5 1 16 0,7 0 0 0,0 0 0 16,-8-3 32-16,8 3 16 0,-9-1 0 0,9 1 0 15,-9-3 112-15,2 2 0 0,-3 1 16 0,2-1 0 16,0-2-112-16,1-1-32 0,0-2 0 0,7 6 0 15,-9-3 80-15,2 0 16 0,-2-1 0 0,1 0 0 16,8 4-80-16,-9-6-16 0,0-1 0 0,3 3 0 16,0-1-32-16,-1 2-16 0,0 0 0 0,0 0 0 0,1 0-32 0,2-4-16 15,-3 1 0-15,2 2 0 0,-1-4-160 16,1 1 160-16,0-5-160 0,1 5 160 0,1-1-160 0,-1 2 128 16,0-1-128-16,-1-4 128 0,0-2 64 0,-3 4 0 15,2 1 0-15,2 1 0 0,-4 3-64 0,2-3-128 16,0-1 192-16,-1-1-64 0,1 3-128 0,0-2 160 15,-1-5-160-15,4 2 160 0,0 3-160 0,-1-3 160 16,-1 0-160-16,0-1 160 0,0 2-160 0,0 1 192 16,-2-5-192-16,1 5 192 0,-2 2-64 0,0 0 0 15,-1-6 0-15,1 2 0 0,0 1-128 0,1 0 128 16,-1 0-128-16,2-3 128 0,-2 1-128 0,1 0 160 16,0-5-160-16,0 1 160 0,-2 0-160 0,2 4 128 0,1-5-128 0,0 1 128 15,-3 0 48-15,0 1 0 0,-1 1 0 16,-1-4 0-16,3-1 16 0,-1 1 16 0,1 3 0 0,2 0 0 15,-2-3-16-15,-1 0-16 0,0-2 0 0,-1 4 0 16,-3 3-176-16,2 0 128 0,1-1-128 0,-2-2 128 16,2 0-128-16,0 2 0 0,0 3 144 0,0-3-144 15,0-4 0-15,1 2 0 0,0 2 0 0,1 2 0 16,2-1 0-16,-3-1 0 0,-1-3 0 0,2 3 0 16,2 4 0-16,-1-4 0 0,1-2 0 0,0 2 128 15,-1 2-128-15,-2-1 0 0,2 1 0 0,0 0 128 16,0-6-128-16,-1 3 0 0,0 1 0 0,2 2 0 15,0 0 0-15,-1-1 128 0,1-2-128 0,0 2 0 16,-1 1 0-16,2-2 128 0,-1 4-128 0,1 1 0 16,0-5 0-16,1 6 0 0,4 8 0 0,-5-12 0 0,0-4 0 15,1 0 0-15,0 6 0 0,0-1 0 0,1 1 0 0,-1 2 0 16,0-2 0-16,0 3 0 0,4 7 0 0,-4-6 0 16,4 6 0-16,-5-11 0 0,0 0 0 0,1 3 144 15,4 8-144-15,-4-12 160 0,1 3-160 0,-1-2 128 16,-1 2-128-16,1-1 128 0,-1 2 0 0,0-2 0 15,-2-2 0-15,2 2 0 0,2 3-128 0,-4-2 0 16,2 1 144-16,-1-2-144 0,-1 0 128 0,1 1-128 16,0-1 128-16,-3 1-128 0,-3-5 176 0,6 2-48 15,7 4 0-15,-5-3 0 0,-6 1-128 0,1-4 128 16,6-2-128-16,-3 3 128 0,-6 5-128 0,3-3 160 16,2-2-160-16,1 0 160 0,-1-1-160 0,-2 2 0 15,0 0 144-15,-1-3-144 0,-1 1 0 0,2 0 144 0,-1 0-144 0,0 0 0 16,0 0 160-16,0 0-160 0,1-1 128 15,0 1-128-15,-1 3 192 0,-2-1-64 0,1 1 0 0,0-3 0 16,-1-3-128-16,-1 3 192 0,4 0-192 0,-2 3 192 16,-2-5-64-16,2 0-128 0,-1-1 192 0,1-2-64 15,0 2-128-15,-2-2 128 0,0-3-128 0,0-2 128 16,1 0-128-16,0 2 0 0,-3-2 0 0,1 0 0 16,0-3 192-16,-1 2-64 0,0 2 0 0,-1 2 0 15,1-5 64-15,0 3 0 0,-2 2 0 0,3 1 0 16,0-3-192-16,0 3 128 0,-1 0-128 0,2 0 128 15,1 1-128-15,-2 0 0 0,-2 0 144 0,2-1-144 16,2 1 0-16,-2-3 0 0,1 2 0 0,0-2 128 0,1-1-128 16,-1-3 0-16,1 0 0 0,1 0 128 15,1-2-128-15,0 0 0 0,-3 1 0 0,4 2 128 0,-1 2-128 0,0 1 0 16,-2-5 128-16,3 5-128 0,0 1 0 0,2 2 144 16,-2-4-144-16,3-2 0 0,-1 2 144 0,0-1-144 15,-2-2 0-15,1 4 144 0,0 1-144 0,1-3 0 16,-2 1 0-16,1 2 0 0,1 0 0 0,-1 0 0 15,-1-4 0-15,0 4 0 0,2 2 0 0,-2-2 0 16,0 1 0-16,1-3 0 0,2 0 0 0,0 2 128 16,-1 0-128-16,1 1 0 0,-2-3 0 0,1 2 0 15,0-2 128-15,1 0-128 0,-2 0 0 0,4 1 160 16,3 1-160-16,0 0 160 0,-2 2-160 0,-1 2 0 16,-1-3 0-16,0 1 0 0,0-1 128 0,0 1-128 15,0 0 0-15,1 1 128 0,0 0-128 0,1 1 0 16,-2-1 0-16,-1-1 128 0,1 1-128 0,3 1 0 0,-2 1 0 0,1-1 0 15,0 0 0-15,0 1 0 0,1-2 128 0,-1 3-128 16,-5-1 0-16,5-2 0 0,0 3 0 0,-1-1 0 16,-2 1 0-16,1-1 0 0,1-1 0 0,1 2 0 15,-3-3 0-15,2 2 0 0,0-1 0 0,2 2 0 16,1-1 0-16,-3 0 0 0,0-2 0 0,0 0 0 16,0 2 0-16,2-1 0 0,-1 0 0 0,1-3 0 15,-1 3 0-15,1 0 0 0,-3 2 0 0,2 2 0 16,1-1 0-16,-1 1 0 0,0 0 0 0,1 0 0 15,-1-1 0-15,1 2 0 0,-1 2 0 0,1-3 0 16,0 2 0-16,1 2 0 0,-1-4 0 0,0 3 0 16,1-1 0-16,0-2 0 0,-2 0 0 0,1-1 0 15,-2 2 0-15,4-1 0 0,-1 2 0 0,-2-3 0 0,1 3 0 16,-1 1 0-16,0-2 0 0,1 3 0 0,-2-3 0 0,2 2 0 16,-2 2 0-16,0 2 0 0,1-5 0 0,-2 0 0 15,2 1 0-15,-3 1 0 0,1 3 0 0,-1 0 0 16,0-4 0-16,-1 4 0 0,1 0 0 0,1-2 0 15,-2 0 0-15,0-1 0 0,-2 2 0 0,1-2 0 16,-1 3 0-16,2-2 0 0,-1 2 0 0,2-4 0 16,-2 1 0-16,-1 3 0 0,-1 1 0 0,1-1 0 15,-1-4 0-15,0 1 0 0,-2 0 0 0,0 3 0 16,-1 2 0-16,0 1 0 0,-1-3 0 0,-1 4 0 16,-1-1 0-16,2 1 128 0,-2-5-128 0,2 1 0 15,-2 4-160-15,-1-1 160 0,1-2 0 0,1 0 0 0,1 2 0 16,1-1 0-16,0 3 0 0,0 1 0 15,3-1 0-15,-2-2 0 0,0-2 0 0,3 2 0 0,0 1 0 0,0 2 0 16,0-4 0-16,2 1 0 0,-2-2 0 0,0 1 0 16,0 0 0-16,0 1 0 0,0 0 0 0,-1-1 0 15,-1 4 0-15,-1 0 0 0,1 0 0 0,-1-2 0 16,2-1-144-16,0 1 144 0,1 4-128 0,-1-2 128 31,10 0-416-31,0 0 0 0,0 0 0 0,0 0-10640 0,13 2-2128 0</inkml:trace>
  <inkml:trace contextRef="#ctx1" brushRef="#br0" timeOffset="75569.63">17834 9890 8287 0,'0'-8'736'16,"0"8"-592"-16,0 0-144 0,-6-5 0 16,-1 2 1168-16,0 1 208 0,-2-5 32 0,0 5 16 0,0 1-704 0,-1-1-144 15,-3 1-16-15,0 0-16 0,1 1-256 0,-2 1-48 16,2 0-16-16,-3-1 0 0,-2 0 144 0,1 2 16 15,-1 0 16-15,2 1 0 0,1-1 112 0,-1 1 32 16,0-2 0-16,1 3 0 0,0 3-32 0,1 1 0 16,-2-4 0-16,-1 6 0 0,-1 2-80 0,-1 2-32 15,0 1 0-15,0 0 0 0,0 2 48 0,1 0 16 16,-2 5 0-16,1-3 0 0,1 0 0 0,1 3 0 16,0 2 0-16,4 0 0 0,0-1-160 0,1 2-48 15,1 2 0-15,-2 4 0 0,0-5-256 0,0 3 160 16,-2 1-160-16,1-5 128 0,-1-1 64 0,-1 3 0 15,-3 1 0-15,1 1 0 0,-1 0 48 0,-3-4 16 0,0-3 0 16,2 5 0-16,1-1-112 0,3 0-16 0,3-3 0 0,-2 0 0 16,2 2 32-16,0-2 0 0,2-1 0 0,0-1 0 15,0-1 112-15,2-3 32 0,2 1 0 0,-1-1 0 16,1-2-32-16,1 0 0 0,0 0 0 0,0-2 0 16,0-3-128-16,-1 3-16 0,0-7-128 0,0 3 192 15,-1-2-192-15,2 3 128 0,2-1-128 0,-1 1 0 16,4-10 0-16,-5 6 128 0,0 4-128 0,1-3 0 15,-1 2-240-15,5-9-80 0,0 0-32 0</inkml:trace>
  <inkml:trace contextRef="#ctx1" brushRef="#br0" timeOffset="76350.48">15584 12682 15663 0,'0'0'688'0,"0"0"144"0,0 0-656 0,0 0-176 15,8-5 0-15,-8 5 0 0,0 0 1408 0,0 0 240 16,0 0 48-16,0 0 16 0,0 0-432 0,0 0-64 16,-4 6-32-16,-3 6 0 0,-3-2-192 0,-1 4-32 15,-3 3-16-15,-1 2 0 0,-1 3-112 0,-3 3 0 0,-2-5-16 0,-1 4 0 16,2 7-96-16,-2 2-16 0,1-2 0 0,-2 1 0 16,-3 0-112-16,1 0-16 0,1-3-16 0,-1 1 0 15,3-2-112-15,-1-2 0 0,1 2-16 0,2-4 0 16,1 0-176-16,1 0-16 0,1-3-16 0,2-1 0 15,2 3-224-15,2-2 176 0,0-3-176 0,0 3 160 16,1-1-160-16,1 2-272 0,0-5 64 0,1 4-11424 16,0 0-2272-16</inkml:trace>
  <inkml:trace contextRef="#ctx1" brushRef="#br1" timeOffset="84186.48">6185 16830 23439 0,'0'0'1024'0,"0"0"240"0,-10 2-1008 0,1-1-256 0,0-1 0 0,2 2 0 15,7-2 0-15,-10 4 176 0,-1 2-176 16,0-4 160-16,-3 0-160 0,1 0 0 0,3 1 0 0,0-3 0 16,-3-1 176-16,-1-1-48 0,3 1-128 0,-2-2 192 15,-1 1 64-15,0-4 0 0,-1 0 0 0,1 1 0 16,1-2 80-16,-1 2 32 0,0-2 0 0,-2-3 0 15,-2 1 80-15,1-1 0 0,0 5 16 0,-1-4 0 16,-3 1-80-16,1-3 0 0,0 2-16 0,-1-1 0 16,1 2 16-16,0-2 16 0,-2 3 0 0,-1-6 0 15,-1 0 80-15,0 2 16 0,-2-3 0 0,1-2 0 16,-4 0 16-16,2-3 0 0,-1 0 0 0,0 1 0 16,-1 0-192-16,1-1-48 0,1-1 0 0,1-3 0 0,-1-4-112 15,2 4-32-15,-1-2 0 0,2-1 0 0,1 2 0 0,0-4 0 16,0-2 0-16,-1 3 0 0,-3-3-128 0,1-1 160 15,-3 1-160-15,-2-3 160 0,-3-2-160 0,-3 1 0 16,-4-4 0-16,2 2 0 0,2-2 0 0,-1-1 0 16,-3-6 128-16,2 6-128 0,-3-1 0 0,4 0 0 15,-3-1 0-15,-2 2 128 0,-1 1-128 0,0-6 192 16,2 1-192-16,0 1 192 0,-1-2 32 0,0-1 16 16,1-3 0-16,2 2 0 0,3 2 16 0,-2-1 16 15,1 3 0-15,0 2 0 0,-3-5-16 0,2 3-16 16,-2-4 0-16,4 3 0 0,4 1-96 0,0-2-16 15,-5 0 0-15,6-1 0 0,2 0 0 0,0-1 0 16,1 3 0-16,2-3 0 0,2 1-128 0,1-2 160 16,0-3-160-16,2 1 160 0,2 0-160 0,1 0 0 0,1-1 144 15,0 2-144-15,-1 1 0 0,3-2 0 0,-1 2 0 0,3 0 128 16,0-5-128-16,3 4 0 0,-3 2 0 0,0-3 0 16,-2-2 0-16,4 0 0 0,2 1 0 0,-2 3 0 15,-2 0 0-15,0 2 0 0,4-6 0 0,-1 1 0 16,2 4 0-16,-3 2 0 0,-3-2 0 0,3 3 0 15,1 1 0-15,-2-1 0 0,3 2 0 0,0 2 0 16,1-3 0-16,1 0 0 0,0 1 0 0,1-2 0 16,-2 1 0-16,2 1 0 0,2 1 0 0,1 0 0 15,0 0 0-15,1 1 0 0,2 3 0 0,0 0 0 16,0-1 0-16,1 0 0 0,2 3 0 0,-1 0 0 16,-2-1 0-16,2 0 0 0,2 0 0 0,1 0 0 0,1-2 0 15,-1 3 0-15,-1 1 0 0,1 2 0 0,0 3 0 16,1-2 0-16,-1 3 0 0,2-1 0 0,2 3 0 15,-4-3 0-15,0 2 0 0,1-4 0 0,2-2 0 0,1 3 0 16,-2-2 0-16,1 3 0 0,0 1 0 0,0-3 0 16,-2 2 0-16,1-1 0 0,0 0 0 0,2 3 0 15,0-2 0-15,-2 3 0 0,-1-5 0 0,4 4 0 16,4-2 0-16,-3 2 0 0,-2-3 0 0,2 2 0 16,2-3 0-16,1 1 0 0,2 0 0 0,2-2 0 15,-1-2 0-15,4 1 0 0,-1 2 0 0,0-1 0 16,-2 2 0-16,3 1-128 0,-1-4 128 0,0 3 0 15,-3 4 0-15,2-3 0 0,-3 2 0 0,2-1 0 16,-2 2 0-16,2 1 0 0,-2-7 0 0,3 1 0 16,1-3 0-16,0 7 0 0,0 5 0 0,1-2 0 0,0-1 0 0,2 0 0 15,-3-4 0-15,5 5 0 0,-1 1 0 0,1-1 0 16,3 2 0-16,0-1 0 0,1 2 0 0,0-1 0 16,-2 5 0-16,2-2 0 0,-1-4 0 0,0 2 0 15,-2 2 0-15,1-1 0 0,1-2 0 0,1-1 0 16,-1-1 0-16,1 3 0 0,-1 3 0 0,-1-2 0 15,0-6 0-15,2 4 0 0,0 5 0 0,2-1-128 16,1-2 128-16,-1 2 0 0,-2 0 0 0,0 3 0 16,-1 1 0-16,1-1 0 0,0 2 0 0,-3 0 0 15,3 0 0-15,-2-1 0 0,5 4 0 0,-3-4 0 16,-1-1 0-16,2 2 0 0,2 0 0 0,-1 1 0 16,-2 3 0-16,0-2 0 0,3 1 0 0,-1-1 0 15,2 5 0-15,-1-3 0 0,-1-2 0 0,-1-2 0 0,-1 4 0 16,2-4-128-16,-2 1 128 0,1 2 0 0,1-3 0 0,2 2 0 15,-1-3 0-15,2 3 0 0,0 1 0 0,4-2 0 16,4 3 0-16,-1-2 0 0,-2 1 0 0,0-2 0 16,0 2 0-16,0-3 0 0,-1 2 0 0,3 1 0 15,-1-3 0-15,2 0 0 0,-2-2 0 0,-1 3 0 16,-1 3 0-16,1-3 0 0,6-1 0 0,-3 1 0 16,0-4 0-16,0 3 0 0,-2 1 0 0,-1-1 0 15,0 2 0-15,1 3 0 0,-1 1 0 0,-3-1 0 16,1-1 0-16,5-1 0 0,7-1 0 0,-1 0 0 15,-4 4 0-15,2-1-128 0,-2 0 128 0,0 2 0 16,-2-4 0-16,-1 1 0 0,2 2 0 0,2-3 0 16,-2 1 0-16,3-1 0 0,-1 4 0 0,1-4 0 0,0 2 0 0,1 3 0 15,1-4 0-15,0 2 0 0,-2 2 0 0,4-2 0 16,-6 1 0-16,1 0 0 0,1-3 0 0,2 4 0 16,2 0 0-16,2 3 0 0,-1 0 0 0,-2-2 0 15,-2-1 0-15,1 2 0 0,-3-2 0 0,4 1 0 16,1 0 0-16,-1-2 0 0,3 2 0 0,0 2 0 15,1 1 0-15,-2 0 0 0,-3-2 0 0,-1 2 0 16,-1-1 0-16,2-1 0 0,-1-1 0 0,2 1 0 16,1 0 0-16,-1 0 0 0,0 0 0 0,-1 1 0 15,0 1 0-15,0 0 0 0,0 1 0 0,-2-1 0 16,-2-2 0-16,3-1 0 0,-3 1 0 0,2 1 0 16,3 4 0-16,-1 0 0 0,0-1 0 0,0 0 0 15,-1 0 0-15,-2 1 0 0,-2-1 0 0,-2 1 0 0,-1-3 0 0,3 0 0 16,0 1 0-16,-3 0 0 0,1 1 0 15,0-1 0-15,0-1 0 0,2 3 0 0,0 2 0 0,-2-2 0 16,0 0 0-16,-2 2 0 0,-2 0 0 0,-1 0 0 16,2-1 0-16,0 1 0 0,1 0 0 0,-1-1 0 15,-2 0 0-15,2 3 0 0,-1 0 0 0,2-1 0 16,-1 1 0-16,0-4 0 0,-2 2 0 0,1 1 0 16,-2-1 0-16,1-2 0 0,-4 3 0 0,2 1 0 15,3-2 0-15,1 0 0 0,0-2 0 0,-3 1 0 16,-2-1 0-16,1 1 0 0,1 4 0 0,0-2 0 15,-2-3 0-15,1-1 0 0,0 3 0 0,-1 2 0 16,-1-3 0-16,-5 1 0 0,0 2 0 0,-1 1 0 16,2 3 0-16,1-3 0 0,0-3 0 0,0 1 0 15,-2-3 0-15,1 3 0 0,0 3 0 0,-2-2 0 0,-1-2 0 0,1 5 0 16,0 4 0-16,-1-3 0 0,-1-1 0 0,2 3 0 16,-2-1 0-16,-1 0 0 0,0 4 0 0,-2-2-128 15,0-3 128-15,1 3 0 0,-2 1 0 16,1-2 0-16,0-4 0 0,1 2 0 0,-1-3 0 0,0 5 0 15,1 2 0-15,-2-5 0 0,-1 0 0 0,-2 3 0 16,1-2 0-16,-3 2 0 0,-2 1 0 0,2-5 0 16,0 1 0-16,1 0 0 0,2 3 0 0,-2 0 0 15,-5-3 0-15,2 0 0 0,-1-2 0 0,1 2 0 16,-1 3 0-16,1-5 0 0,-2 0 0 0,0 0 0 16,-1 6 0-16,0-3 0 0,0 3 0 0,1-2 0 15,-10-12 0-15,11 10 0 0,-1 4 0 0,-1 0 0 16,-1 1 0-16,0-1 0 0,-2 0 0 0,0 0 0 15,1-1 0-15,2-3 0 0,-3 1 0 0,2 3 0 0,-1 3 0 0,2 3 0 16,-1-2 0-16,-1 0 0 0,0-2 0 0,2-1 0 16,-2 2 0-16,2 1 0 0,-1-2 0 0,1-2 0 15,0 1 0-15,-1 2 0 0,3 0 0 0,0-2 0 16,3-182 0-16,0 362 0 0,-1-180 0 0,-1 3 0 16,2 0 0-16,0-3 0 0,-2-1 0 0,-1-1 0 15,-1-1 0-15,1 1 0 0,-1-3 0 0,0 3 0 16,0 5 0-16,0-1 0 0,0-1 0 0,-1-2 0 15,-1 1 0-15,-2 3 0 0,-1 2 0 0,1 0 0 16,0 2 0-16,0 2 0 0,1-4 0 0,-1 1 0 16,0-1 0-16,3 2 0 0,-2-3 0 0,0 0 0 15,3-3 0-15,-1 2 0 0,-1 0 0 0,1-1 0 16,0-2 0-16,0 3 0 0,-1 1 0 0,1 1 0 0,0-1 0 0,1 0 0 16,-1 1 0-16,1 1 0 0,-1-1 0 0,0-1 0 15,0 0 0-15,0 0 0 0,0-2 0 16,1 3 0-16,2 4 0 0,-5 0 0 0,3-3 0 0,-2-1 0 15,1 3 0-15,0 0 0 0,0-3 0 0,-2 1 0 16,0-2 0-16,0 0 0 0,1 0 0 0,1 0 0 16,-2-1 0-16,1 1 0 0,0-2 0 0,-1 3 0 15,1 0 0-15,0 0 0 0,0-2 0 0,0 2 0 16,-3 2 0-16,2-2 0 0,-1 1 0 0,0-1 0 16,1 3 0-16,-1 0 0 0,2 0 0 0,-3 2 0 15,-2-1 0-15,0 2 0 0,-3-1 0 0,3 0 0 16,3 2 0-16,-1-4 0 0,-2-1 0 0,-3 3 0 15,-3-2 0-15,2 0 0 0,3 0 0 0,1 2 0 0,-3-1 0 0,1 3 0 16,-1-2 0-16,1 2 0 0,1-3 0 0,-2 4 0 16,-2-1 0-16,1 3 0 0,0 0 0 0,1 0 0 15,1 1 0-15,-3-3 0 0,-4 0 0 0,3 2 0 16,1-2 0-16,-1 3 0 0,-3-1 0 0,-1-2 0 16,-2 3 0-16,3 2 0 0,2 1 0 0,-6 1 0 15,-4 0 0-15,0 0 0 0,3 4 0 0,-1-3 144 16,-2-1-144-16,-3-4 0 0,3 1 128 0,0 1-128 15,0 0 0-15,0 0 0 0,0-6 0 0,-1 4 0 16,1 3 0-16,-1 0 0 0,0-1 0 0,-1-1 0 16,0-1 0-16,1 0 0 0,-3 2 0 0,0-1 0 15,-2-1 0-15,-1 0 0 0,0 1 0 0,-2-3 0 16,-4 4 0-16,3-1 0 0,0 1 0 0,0 2 0 0,-3 1 0 0,0 1 0 16,1-1 0-16,-1 1 0 0,0 0 0 15,1 0 0-15,-1-3 0 0,0 0 0 0,-1-1 0 16,-1-1 0-16,1-3 0 0,-3 3 0 0,-3 2 0 0,0-2 0 15,0-4 0-15,0 4 0 0,4 2 0 0,-3 0 0 16,-3-3 0-16,2-2 0 0,1 3 0 0,2 1 0 16,0-1 0-16,1-4 0 0,-1 0 0 0,-1-3 0 15,-1 3 0-15,0-4 0 0,-3-1 0 0,-2 3 0 16,1-2 0-16,-1 5 0 0,-1-4 0 0,2 5 0 16,1-4 0-16,-1 2 0 0,-3 3 0 0,0-5 0 15,3 5 0-15,-2-7 0 0,-3-1 0 0,-2 4 0 16,-2-1 0-16,0 2 0 0,2 0 0 0,-1-4 0 15,-2 1 0-15,1 1 0 0,2 0 0 0,1 2 0 16,1-4 0-16,0 3 0 0,-3-2 0 0,-1 3 0 0,-3-4 0 16,2 3 0-16,4-1 0 0,-2 0 0 0,-3 1 0 0,2-5 0 15,2 1 0-15,2 1 0 0,0-3 0 0,0-1 0 16,0 3 0-16,0-4 0 0,-1 0 0 0,-2-1 0 16,-1 0 0-16,3 0 0 0,1-1 0 0,1 0 0 15,0-1 0-15,1 1 0 0,-1-1 0 0,1 2 0 16,-1 0 0-16,-1 1 0 0,-4 1 0 0,6 0 0 15,0-1 0-15,1 2 0 0,-3 0 0 0,0-1 0 16,3-1 0-16,-1 0 0 0,2 0 0 0,1-1 0 16,2-3 0-16,-1 2 0 0,-1 0 0 0,-1 0 0 15,0-3 0-15,2-1 0 0,-3 2 0 0,1-1 0 16,0 0 0-16,2-1 0 0,2 1 0 0,2 0 0 0,0 1 0 16,0 0 0-16,1-4 0 0,0 5 0 0,-1-1 0 15,-1 0 0-15,-1 3 0 0,0-1 0 0,-2-1 0 16,3 1 0-16,2 0 128 0,0 1-128 0,-4-1 0 0,1-3 0 15,0 1 0-15,3-2 0 0,2-1 0 0,0-1 0 16,-2 1 0-16,3 0 0 0,-2-5 0 0,1 3 0 16,-3-3 0-16,3 2 0 0,-3 0 0 0,3 0 0 15,-2-2 0-15,1 0 0 0,-1 1 0 0,0 0 0 16,1 1 128-16,1-3-128 0,0 1 0 0,1 3 0 16,0 0 0-16,2 0 0 0,-1-2 0 0,0 2 0 15,1 1 0-15,-3 0 0 0,2 0 0 0,-2-2 0 16,-3 1 0-16,0 3 0 0,1-2 0 0,-1 1 0 15,-1-1 0-15,0-2 0 0,0 2 0 0,1 0 0 16,0 0 0-16,-1 0 0 0,-3-4 0 0,1 2 0 0,-1 1 0 0,-1 1 128 16,-1-6-128-16,-4 4 0 0,-5 0 192 0,4 0-192 15,2-1 192-15,-1-3-192 0,-1 1 160 0,0 1-160 16,0-2 128-16,5 0-128 0,2 1 128 0,3-2-128 16,1 1 128-16,-1-1-128 0,0 0 192 0,1-2-64 15,1-1 0-15,4-1 0 16,3-1-432-16,3-1-80 0,5-5-32 0,6 1-12016 15,3-8-2416-15</inkml:trace>
  <inkml:trace contextRef="#ctx1" brushRef="#br1" timeOffset="87332.88">15036 13616 21183 0,'0'0'1888'0,"-7"-3"-1504"16,7 3-384-16,0 0 0 0,-9-4 480 0,1-3 32 15,0 4 0-15,2-1 0 0,0 0-48 0,1-4 0 16,1 1 0-16,0-1 0 0,0 0 96 0,0-2 16 16,-1 0 0-16,0-3 0 0,-2 2-16 0,0-3 0 15,-4-1 0-15,3-3 0 0,-2 1 896 0,1-2 176 16,-2 2 32-16,-2-5 16 0,0-2-1680 0,0 0-272 0,1-1-96 0,2-1-16 15,-2 2 656-15,3-3 128 0,0 2 32 0,0-5 0 16,1 4-96-16,0-4-16 0,0 2 0 0,2-2 0 16,1-4-112-16,-2-3-16 0,2 1-16 0,0 1 0 15,0 0-16-15,0-2 0 0,-2-5 0 0,1 2 0 16,-1 3-32-16,-1 1 0 0,1 1 0 0,1-2 0 16,1 1-128-16,-1 2 128 0,0 1-128 0,-1 1 128 15,1-5 48-15,0 3 0 0,-1 1 0 0,1-4 0 16,0-1 0-16,0 1 0 0,0 3 0 0,2 2 0 15,0 0-16-15,2 5 0 0,-2-2 0 0,4 1 0 16,0 0-160-16,4-2 128 0,-2-1-128 0,2 1 128 16,0-2-128-16,0-1 0 0,2 1 144 0,1 0-144 15,-2-3 0-15,2-3 0 0,-3 2 0 0,3 4 0 0,-1 1 0 16,0-4 0-16,-1 5 0 0,2 0 0 0,-1-1 0 16,-1-1 0-16,3 1 0 0,-2 2 128 0,0-4-128 0,1 1 0 15,-1 3 0-15,2 0 128 0,1-5-128 0,1 1 0 16,0 1 128-16,0 4-128 0,-1 0 0 0,1 4 0 15,2-3 0-15,-1 3 0 0,1 1 0 0,-2-2 0 16,4 0 0-16,-3 2 0 0,-1-2 0 0,2 2 0 16,-1 2 0-16,2-5 0 0,1 1 0 0,0-3 0 15,-1 0 0-15,-1 1 0 0,4 3 0 0,-2 1 0 16,0-2 0-16,0 2 0 0,-2 1 0 0,1-1 0 16,1 5 0-16,0-2 0 0,-1-3 0 0,1 4 0 15,-2 3 0-15,2-2 0 0,-1-1 0 0,0 0 0 16,1 1 0-16,0 0 0 0,0-1 0 0,1-3 0 0,1-2 0 15,1 1 0-15,-3 3 0 0,2-1 0 0,2-1 0 0,0-1 0 16,0-1 0-16,0 0 0 0,-1 6 0 0,1-2 0 16,0-5 0-16,0 5 0 0,0 1 0 0,1 0 0 15,2-4 0-15,2 4 0 0,0 0 0 0,0 1 0 16,0 2 0-16,2-1 0 0,-2-1 0 0,1-1 0 16,2-2 0-16,-2-1 0 0,1 3 0 0,2-3 0 15,0-1 0-15,2 1 0 0,0-1 0 0,0 0 0 16,-2 0 0-16,2 1 0 0,1 2 0 0,0 0 0 15,1 1 0-15,3 1 0 0,0 1 0 0,-1-2 0 16,-1-6 0-16,0 3 0 0,-2 2 0 0,2 1 0 16,0 1 0-16,1 0 0 0,1 0 0 0,3-1 0 15,0-1 0-15,1 0 0 0,1-3 0 0,1 1 0 16,-1 2 0-16,-1 2 0 0,-1 2 0 0,-1-4 0 0,1-1 0 0,-2-3 0 16,1 2 0-16,0 1 0 0,-1 1 0 0,3 3 0 15,3-1 0-15,1 1 0 0,-4 0 0 0,4-1 0 16,1-1 0-16,0 2 0 0,1 2 0 0,-1 0 0 15,0 1 0-15,3-2 0 0,1 1 0 0,2-1 0 16,1 2 0-16,3-2-128 0,5 4 128 0,-1-4 0 16,-1 0 0-16,-2 1 0 0,2-1 0 0,0 1 0 15,3-3 0-15,-1 2 0 0,-1-1 0 0,2 3 0 16,2 0 0-16,-3-1 0 0,0 1 0 0,0 0 0 16,0 3 0-16,-24 2 0 15,4 0-416-15,6-3-48 0,4 0-16 0,3 3 0 0,-1-3 480 0,1 5 0 16,0-3 0-16,2 2 0 0,0-3 720 0,20-3 240 15,-1 3 64-15,-2 1 0 16,-2 4-1648-16,-6 1-320 0,-4 1-64 0,2 1-16 0,-2 1 1648 0,3-1 320 16,3 2 64-16,-2 1 16 0,-3 1-832 0,-1 1-192 0,-3-1 0 0,-2 1 0 15,-1 1 0-15,2 3 0 0,-2-1 0 0,24 7 0 32,-6-5-400-32,-34-1-128 0,3 0-32 0,4-1 0 0,1 4 560 0,0-1 0 0,3-1 0 0,1 2 0 15,2 2 0-15,43 7 0 0,-12-6 0 0,-10 3 0 16,-7 4 0-16,-4-1 0 0,-6-2 0 0,1 0 0 15,-4-4 0-15,0-2 0 0,-1 3 0 0,3 1 0 16,0 3 0-16,-2-3 0 0,-3 1 0 0,-1 0 0 16,-1 0 0-16,1 2 0 0,0-4 0 0,0 1 0 15,-1 1 0-15,1 0 0 0,1 0 0 0,2 2 0 16,0-1 0-16,-2 2 0 0,-4 1 0 0,-1 0 0 0,-1 0 0 16,-20-6 0-16,3 0 0 0,2 2 0 0,2 0 0 15,3 2 0-15,1 2 0 0,-1 1 0 0,-2 2 0 0,33 20 0 16,-6-5 0-16,-5-8 0 0,-4-2 0 0,-5-1 0 15,-2 2 0-15,-3 0 0 0,-2-5 0 0,-1-1 0 16,1-1 0-16,-4 6 0 0,2 0 0 0,2 2 0 16,-1 2 0-16,0-4 0 0,-1 3 0 0,0-1 0 15,2 4 0-15,-3 0 0 0,-1-1 0 0,-2 1 0 16,-1-1 0-16,1-3 0 0,-5 3 0 0,0-3 0 16,1-1 0-16,-1 1 0 0,1-2 0 0,0 1 0 15,1-4 0-15,2 6 0 0,1 6 0 0,-5 0 0 16,-3-3 0-16,0 2 0 0,3 2 0 0,-1 0 0 15,0 0 0-15,-1-2 0 0,0-4 0 0,-2-1 0 0,-2 3 0 16,0-1 0-16,-1 0 0 0,1 2 0 0,-2 3 0 0,-1 1 0 16,0-1 0-16,-2 1 0 0,0-1 0 0,0 0 0 15,-2 0 0-15,1 1 0 0,-2 1 0 0,1-2 0 16,-2-1 0-16,1 1 0 0,1 0 0 0,-2 2 0 16,-2 0 0-16,-1 5 0 0,3-2 0 0,-3 0 0 15,-3 1 0-15,-1-3 0 0,0 1 0 0,-2-2 0 16,3 2 0-16,-1 0 0 0,-1 2 0 0,-3 0 0 15,-2-2 0-15,-2 3 0 0,1-2 0 0,-2 3 0 16,-2 1 0-16,1 1 0 0,-1-5 0 0,1 2 0 16,-2 1 0-16,0 2 0 0,-1-3 0 0,-2 6 0 15,2 0 0-15,-1 0 0 0,0 1 0 0,0-2 0 0,-2 0 0 16,2-6 0-16,-1 3 0 0,-2-2 0 0,-1 2 0 0,-1 0 144 16,0 3-144-16,-1 2 192 0,-4 0-192 0,0-1 0 15,-6-3 0-15,-1 2 128 0,0 1-128 0,-1-3 0 16,-2 1 0-16,-1 0 0 0,-1-2 0 0,0 4 0 15,-1 1 0-15,2-2 0 0,1-4 0 0,-3 2 0 16,1-4 0-16,0 4 0 0,-2-3 0 0,-5 1 0 16,-4-6 0-16,1 6 0 0,-1-2 0 0,1 4 0 15,0-3 0-15,0 6 0 0,1-4 0 0,0 0 0 16,1-3 0-16,1 1 0 0,-1-4 0 0,-2 0 0 16,-2 2 0-16,2-2 0 0,1-1 0 0,0 4 0 15,-1-2 0-15,1 1 128 0,1 4-128 0,2-6 0 16,-1 2 0-16,2-1 0 0,-1-2 0 0,-2-2 192 15,-2 0-192-15,-3-1 192 0,0 1-192 0,1 1 0 0,-1 2-160 0,0 2 160 16,2-4 0-16,-1 2 0 0,2-2 0 16,0 0 0-16,1 2 0 0,-1-7 0 0,-1-2 0 0,1 4 0 15,-4-2 0-15,3 0 0 0,0-5 0 0,1 0 0 16,-1 1 0-16,2 0 0 0,1 4 0 0,2 0 0 16,-2 0 0-16,0-2 0 0,-2-1 128 0,-3 1-128 15,-3-6 0-15,0 4 0 0,2-2 0 0,3 0 0 16,-3-3 0-16,1 3 0 0,3-4 0 0,0 1 0 15,-2 0 0-15,-1-3 128 0,-3 2-128 0,3 3 0 16,-1-3 128-16,-1-3-128 0,-4 0 0 0,0 1 0 16,2 2 0-16,0-2 0 0,1-2 128 0,-3-1-128 15,-2-1 0-15,-2-3 0 0,0-4 0 0,-1 2 0 16,-1 2 128-16,4-3-128 0,5-1 0 0,-2-4 0 16,0 2 0-16,0-3 0 0,-2-1 128 0,0 1-128 0,-2 0 0 15,-1-1 0-15,1-2 0 0,3 2 0 0,1 0 128 0,4 0-128 16,-2-1 0-16,-3-1 0 0,-2-2 128 0,0 0-128 15,-2 0 0-15,0 0 0 0,-1 0 128 0,2 0-128 16,3 0 0-16,1-3 0 0,-3 1 144 0,4-2-144 16,-2 1 0-16,1 1 144 0,2-3-144 0,1-4 0 15,-4 4 0-15,4 0 0 0,1-6 0 0,2 4 0 16,1-3 0-16,0 1 0 0,0-5 0 0,-3 0 0 16,-3 0 0-16,2-3 0 0,2 3 0 0,2 0 0 15,-2-1 128-15,3 1-128 0,-2-3 0 0,3 1 0 16,-1-2 0-16,0 0 0 0,-2 3 0 0,-3-1 0 15,1-2 128-15,1 1-128 0,4 3 0 0,0-1 0 16,-1-3 0-16,3 3 128 0,0 1-128 0,3 0 0 16,2-2 0-16,0-1 0 0,1 0 0 0,0 1 0 0,2-2 128 0,-4 0-128 15,-2-1 0-15,3 0 128 16,0-4-128-16,2 0 128 0,-2 2-128 0,2-1 0 0,1-1 0 0,0-2 0 16,-2-2 0-16,2-1 0 0,1 3 0 0,0-1-176 15,-1 2 176-15,-2 1 0 0,-2-2 128 0,0 3-128 16,0 3 0-16,1 0 0 0,3-4 0 0,2-1 0 15,-1 1 0-15,1 0 0 0,-1-2 0 0,3 1 0 16,3-3 176-16,1 2-48 0,0-1 0 0,1-3 0 16,1-3-128-16,1 1 0 0,-2-5 0 0,0 3 0 15,0-1 0-15,0 2-144 0,0 1 144 0,-3 3-160 16,0-3 160-16,2-2 128 0,0-1-128 0,1 7 176 16,1-3-176-16,1 1 0 0,-2 4 0 0,0-5 0 0,0 5 0 15,0-2 0-15,2 3 0 0,0-3 0 0,0-1 0 16,0 2 0-16,4 3 0 0,-1 0 128 0,0-4-128 0,3 2 160 15,-3 2-160-15,1-2 160 0,2 0-160 0,0-2 0 16,0-1 0-16,1-4 128 0,1-3-128 0,0 2 128 16,2-1-128-16,2-3 128 0,0-3-128 0,3 3 0 15,1 1 144-15,-1 0-144 0,0 0 0 0,2-1 0 16,2 1 0-16,-2 2 0 0,-1 0 0 0,1-1 0 16,1 0 0-16,1 0 0 0,-2 1 0 0,2 2 128 15,-4 3-128-15,1 0 0 0,0 3 144 0,0 0-144 16,1 3 192-16,-1 4-192 0,-2 2 0 0,0 3 0 15,0 3 0-15,3-1 0 0,-1 2 0 0,5 10-352 16,-5-6 48-16,1 2-12880 16,4 4-2592-16</inkml:trace>
  <inkml:trace contextRef="#ctx1" brushRef="#br0" timeOffset="92213.93">12125 13202 4607 0,'0'0'400'0,"0"0"-400"16,0 0 0-16,0 0 0 0,-5-6 2544 0,5 6 416 16,-2-11 96-16,2 11 16 0,0 0-1696 0,0 0-336 15,-3-8-64-15,3 8-16 0,0 0-160 0,0 0-32 16,0 0-16-16,0 0 0 0,0 0 32 0,-1-11 16 15,1 11 0-15,0 0 0 0,0 0-32 0,0 0-16 16,4-7 0-16,-4 7 0 0,0 0-112 0,0 0-32 0,0 0 0 0,11 0 0 16,-11 0-32-16,13 4-16 0,-3-2 0 0,1 3 0 15,1 2-64-15,1-2-16 0,2 0 0 0,3 4 0 16,-1-3-112-16,2 2-32 0,-1 1 0 0,4-2 0 16,2 3-48-16,3 2-16 0,1-3 0 0,2 3 0 15,-1 1 0-15,1 1 0 0,-2 0 0 0,1-1 0 16,0-6-96-16,0 4-32 0,1-1 0 0,-1 1 0 15,1 1-144-15,1-5 160 0,-1 1-160 0,0 1 160 16,-4 0-160-16,3 1 0 0,3 1 144 0,0-1-144 16,1 3 128-16,0 1-128 0,0-2 128 0,-1 2-128 15,-3-3 0-15,0-3 144 0,1 0-144 0,1 0 0 0,-1 2 144 0,0-5-144 16,1-1 0-16,-1 0 144 16,-2 5-144-16,3-4 128 0,4 3-128 0,0-3 128 0,-1 0-128 0,-1 2 192 15,-1-2-192-15,0 1 192 0,-1-1-192 0,-3 1 192 16,-2-3-192-16,0-1 192 0,1 3-192 15,-2 2 0-15,0-5 0 0,-1 1 128 0,1 2-128 0,1 1 0 16,-3-2 0-16,-1-3 128 0,0 2-128 0,1 0 0 16,1 4 0-16,1-2 128 0,0-5 0 0,0 0 0 15,-1 2 0-15,0-2 0 0,-1 0 0 0,0 0-128 16,-1-2 192-16,-1 2-64 0,1 2-128 0,0 0 192 16,-1-2-192-16,-1 1 192 0,1-1-192 0,-1 1 128 15,-1-1-128-15,2 0 128 0,0 0-128 0,1 2 0 16,-3-1 144-16,0 1-144 0,-1-2 0 0,2-2 144 15,-2 1-144-15,1-1 0 0,1 4 144 0,-2-1-144 0,-3-1 0 0,2-1 144 16,-2-2-144-16,2 0 0 16,-2 2 0-16,0 0 128 0,-2 0 0 0,0-2 0 0,-2 2 0 0,0 0 0 15,0-3-128-15,-1 1 128 0,0-1-128 0,0 3 128 16,-10 1-128-16,12-1 0 0,-2-2 144 0,-10 3-144 16,11-6 0-16,-2 2 128 0,-9 4-128 0,11-2 0 15,0-2 128-15,-2 0-128 0,-1 0 160 0,1 2-160 16,2-3 144-16,-1-2-144 0,0-3 128 0,0 5-128 15,1 0 176-15,0 0-48 0,-2 0-128 0,1 0 192 16,1 1-64-16,1 0-128 0,-2-1 176 0,0 1-176 16,0-5 192-16,0 4-192 0,0-3 192 0,-3 2-192 15,-7 6 176-15,6-8-176 0,6-2 160 0,0 5-160 16,0-2 240-16,-2 2-48 0,-2 1-16 0,0-1 0 0,0-2-176 16,-8 7 0-16,0 0 0 0,0 0 0 0,10-5 0 0,-10 5 128 15,0 0-128-15,0 0 0 0,7-4 160 0,-7 4-160 16,0 0 192-16,0 0-192 0,0 0 0 0,0 0 0 15,0 0-192-15,0 0 48 16,-6 8-1552-16,0 1-304 0,-3-3-64 0,-1-1-10016 16,0-1-2000-16</inkml:trace>
  <inkml:trace contextRef="#ctx1" brushRef="#br0" timeOffset="93369.71">12288 10920 6447 0,'0'0'576'0,"0"0"-576"0,0 11 0 0,0-11 0 16,0 0 1888-16,0 0 272 0,0 0 48 0,0 0 16 16,0 0-656-16,0 0-128 0,0 0-32 0,0 0 0 15,0 0-128-15,0 0-16 0,0 0-16 0,0 0 0 16,6-5-288-16,4-1-48 0,2 3-16 0,3-1 0 16,4-6-304-16,2 2-64 0,0 2-16 0,5-3 0 0,0 2-64 0,2-4 0 15,0-2-16-15,3 3 0 16,2 4-112-16,4-2 0 0,1-3-16 0,2 2 0 0,2-5 48 0,2 5 16 15,1 0 0-15,1 3 0 0,4-3-80 0,-1 2-16 16,0-2 0-16,-1 1 0 0,-1-3-144 0,1 3-128 16,1-5 144-16,-1 5-144 0,-1-1 160 0,6 3-160 15,3-4 160-15,-2 3-160 0,-2 1 192 0,-3-2-64 16,0 5-128-16,-1-2 192 0,0-3-192 0,-3 4 176 16,-3 3-176-16,3 1 160 0,7-4-160 0,1 1 128 15,-6 1-128-15,0 2 128 0,-3-1-128 0,1-1 128 16,-1 1-128-16,-1 1 128 0,2 4 0 0,-2 2-128 15,-1-1 192-15,0-1-64 0,0-1-128 0,0 1 0 16,-1-3 0-16,-3 1 0 0,-1 0 192 0,-2-1-64 16,-2-2 0-16,0 2 0 0,-2 3-128 0,1-1 192 0,-1 3-192 15,0-3 192-15,-2 4-192 0,-2 2 128 0,-6-3-128 0,5 4 128 16,-2-3 16-16,-2 3 0 0,0-1 0 0,1 1 0 16,-2-6 32-16,-1 3 0 0,-1 3 0 0,-1-1 0 15,0 0-48-15,-3-1-128 0,-2 1 192 0,-3-3-64 16,4 2-128-16,-3-2 160 0,-1 0-160 0,2 1 160 15,-12-7-16-15,10 5 0 0,-1 1 0 0,-2 1 0 16,-7-7 48-16,0 0 0 0,9-2 0 0,-9 2 0 16,9 2-16-16,-9-2 0 0,8-6 0 0,-8 6 0 15,0 0 16-15,0 0 16 0,0 0 0 0,0 0 0 16,0 0-16-16,0 0 0 0,0 0 0 0,0 0 0 16,0 0 0-16,0 0-16 0,4-7 0 0,-4 7 0 15,0 0-176-15,0 0 192 0,0 0-192 0,0 0 192 0,0 0-192 0,0 0 160 16,0 0-160-16,0 0 160 0,-8-13-160 0,2 7 0 15,6 6 0-15,0 0 128 0,-8-5-128 0,8 5 0 16,-10-9 0-16,10 9 0 0,0 0 0 0,0 0 0 16,-8-4-192-16,8 4 192 15,-10 5-1680-15,10-5-224 0,-4 13-32 0,2-7-15408 16</inkml:trace>
  <inkml:trace contextRef="#ctx1" brushRef="#br0" timeOffset="96145.66">3831 10884 8287 0,'-15'1'736'16,"6"-1"-592"-16,0 1-144 0,1-1 0 15,-2-1 1088-15,1 1 192 0,1 4 48 0,-1-3 0 16,-2-2-432-16,1-2-96 0,0 3-16 0,0 0 0 15,0 3-208-15,0-6-64 0,1-1 0 0,0 3 0 0,0 2-160 0,0-2-32 16,0-3-16-16,0 0 0 0,2-3 160 0,-2 0 48 16,-1 1 0-16,-2-5 0 0,3-6 96 0,-1 2 32 15,-4 0 0-15,0-2 0 0,-1-1-48 0,-2 0 0 16,-1 1 0-16,1 1 0 0,-4 1-96 0,2 1-32 16,1 1 0-16,-1-2 0 0,-2-4-128 0,3 1-16 15,0 3-16-15,0 0 0 0,1-3 0 0,0 0 0 16,2-2 0-16,2 1 0 0,2-1 64 0,2-2 16 15,0 0 0-15,0-1 0 0,4 1-16 0,1-1 0 16,3-1 0-16,1-2 0 0,1 3-160 0,3 0-16 16,0 2-16-16,3-5 0 0,5-4-176 0,-1 3 0 15,-1 0 0-15,6 2 128 0,3-4-128 0,4 2 0 0,1-2 0 16,1 2 0-16,3-1 0 0,3 3 0 0,0-4 0 16,1 2 0-16,0-2 0 0,-1 2 0 0,3 0 0 15,0 3 0-15,2-1 0 0,1 2 0 0,2-3 0 0,0 3 0 16,3 4 0-16,4-1 0 0,1 1 0 0,1-1 0 15,2-1 0-15,-2 2 0 0,2 1 0 0,2-2 0 16,4 1 0-16,0 0 0 0,-1 0 0 0,3 0 0 16,3 0 0-16,0 0 0 0,-5-2 0 0,2 2 0 15,-2-1 0-15,3 0 0 0,-1-3 0 0,3 2 0 16,0 4 0-16,0 1 0 0,-1 4 0 0,-3-5 0 16,-3-4 0-16,0 1 0 0,6 4 0 0,1-2 0 15,0 0 0-15,1 1 0 0,1 1 0 0,-1-1 0 16,0 0 0-16,-2 0 0 0,2 1 0 0,1-1 0 15,-1 3 0-15,1 0 0 0,4 4 0 0,-5-4 0 0,-2-1 0 0,1 0 0 16,-3 0 0-16,0 1 0 16,0-2 0-16,0 1 0 0,1 2 0 0,3 3 0 0,0-4 0 0,-2 1 128 15,-4 1-128-15,2 0 0 0,3-3 0 0,2 1 0 16,-1-1 0-16,1 2 0 0,1-1 0 0,0-1 0 16,-2 1 0-16,1-1 0 0,1-2 0 0,2 4 0 15,0 1 0-15,0 0 0 0,2 0 144 0,-4-1-144 16,-1-1 160-16,0 4-160 0,3-3 0 0,2 3 0 15,0 2 0-15,2-3 0 0,-2 2 0 0,-3-3 0 16,-3 5 0-16,3-3 0 0,3 2 0 0,-3-2 0 16,0 1 0-16,0 0 0 0,1 4 0 0,-3-3 0 15,-2 1 0-15,-1 2 0 0,2-2 0 0,-1 3 0 0,1 1 0 16,1-1 0-16,4 1 0 0,-2-1 0 16,-2 3 0-16,-2-1 0 0,1-2 0 0,4-1 0 0,4-3 0 0,0 4 0 15,-2 3 144-15,2-1-144 0,-4-5 128 0,1 3-128 16,-3 1 0-16,0 1 0 0,1 0 0 0,1 0 0 15,0 1 0-15,-1 0 0 0,-6-3 0 0,1 3 0 16,-3-4 0-16,4 1 0 0,-1-5 0 0,6 5 0 16,4 2 0-16,-1 0 0 0,-7-1 0 0,-1-2 0 15,-1 1 0-15,2 0 0 0,2 1 0 0,1 0 0 16,-3-4 0-16,1 5 0 0,1 3 0 0,0-1 0 16,-5-1 0-16,2-1 0 0,5 1 0 0,-1 1 0 15,-1-1 0-15,-1 0 0 0,1-2 0 0,-2 3 0 16,0 3 0-16,3-3 0 0,3-3 0 0,0 2 0 15,2-3 0-15,-2 4 0 0,-1 1 0 0,0-2 0 16,-4-5 0-16,1 0 0 0,4-2 0 0,-2 2 0 0,-4 4 0 0,0-2 0 16,2-1 0-16,-2 1 0 0,-3 2 0 15,0 0 0-15,1 0 0 0,1-3 0 0,2 1 0 0,0 4 0 16,3 4 0-16,-4 0 0 0,-1-6 0 0,3 0 0 16,2-1 0-16,-2 2 0 0,-3 0 0 0,2 1 0 15,3-2 0-15,-1 2 0 0,-5 3 0 0,1-2 0 16,1-1 0-16,1 3 0 0,0 1 0 0,1-1 0 15,0 1 0-15,0 3 0 0,-2-1 0 0,-1-2 0 16,-1 1 0-16,1 0 0 0,4-5 0 0,0 0 0 16,3 1 0-16,-2 3 0 0,-2 4 0 0,0-2 0 15,-1-3 0-15,1-2 0 0,2-1 0 0,1 1 0 16,1 4 0-16,-1-1 0 0,-2 1 0 0,-3-1 0 16,0-3 0-16,2 0 0 0,2 1 0 0,1-1 0 0,2 2 0 15,-2 2 0-15,-2 0 0 0,-3-2 0 0,-1 0 0 16,2-2 0-16,2-2 0 0,2 1 0 0,4 0 0 15,-2 0 0-15,-2-1 0 0,2-2 128 0,-4 1-128 0,1-3 0 16,1-3 0-16,2 3 0 0,1 2 128 0,-3 1-128 16,-3 1 0-16,0-5 0 0,-1 0 0 0,-1 0 0 15,-1-2 0-15,8 4 0 0,2 2 0 0,0-2 0 16,-4-4 0-16,1 2 0 0,-1-4 0 0,0 3 0 16,1-1 0-16,0 0 0 0,2 3 0 0,-2-2 0 15,-2 4 0-15,1-2 0 0,2-6 0 0,1 5 0 16,-2 4 0-16,2-2 0 0,-1-3 0 0,-2 1 0 15,-2-5 0-15,0 3 0 0,0-1 0 0,1 3 0 16,0-5 128-16,4 4-128 0,0-2 128 0,-3 1-128 16,-2 3 0-16,0-4 0 0,0 2 0 0,3-1 0 0,4 6 0 0,-1-4 0 15,0 4 0-15,-2-6 0 0,-3 2 0 0,1 0 0 16,3-3 0-16,-3 1 0 0,1-2 0 0,-1 4 0 16,2-3 0-16,-3 5 0 0,-5 1 0 0,0 1 0 15,2-6 0-15,2 3 0 0,3 1 0 0,-4 2 0 16,-1-1 0-16,-2-1 0 0,-2 3 0 0,2-1 0 15,-1-1 0-15,-1 0 0 0,3 0 0 0,3 0 0 16,-3 1 0-16,2 2 0 0,-5 2 0 0,1-2 0 16,-1 0 0-16,3 1 0 0,1 2 0 0,2-1 0 15,-1 0 0-15,-3 2 0 0,-3-1 0 0,-2 2 0 16,-2-1 0-16,-1 0 0 0,-1 1 0 0,0 1 0 16,0-2 0-16,3 3 0 0,2 0 0 0,-1-2 0 15,-4-1 0-15,-1 5 0 0,-3 1 0 0,-1 0 0 0,-1-5 0 0,0 4 0 16,0-1 0-16,2 2 0 0,-4-3 0 0,1 0 0 15,-1 1 0-15,-2-1 0 0,-2 2 0 0,-3 0 0 16,-3 3 0-16,0-1 0 0,-1-3 0 0,-2 4 0 16,-2 5 192-16,2-3-64 0,0 0 0 0,0-1 0 15,1-1-128-15,-4 1 0 0,-3 2-192 0,0 2 192 16,1-2-128-16,1 2 128 0,-2-1 0 0,-1 1 0 16,-4-2 0-16,2-1 0 0,-3 2-144 0,1 1 144 15,-3-1 0-15,0 1 0 0,-1 0 0 0,-2-1 0 16,-1 1 0-16,-2-2 0 0,3-1 0 0,-4 1 0 15,2-1 0-15,-1 1 0 0,-1 2 0 0,1-1 0 16,-5 2 0-16,2-1 0 0,-1-2 0 0,-2-1 0 0,0 1 0 16,0 2 0-16,-1-2 144 0,-1 1-144 0,-1 0 0 0,0-1 0 15,-1 3 0-15,-2-4 0 0,-2 0 0 0,-1 0 0 16,-2 2 0-16,1-1 0 0,-4 1 128 0,0-4-128 16,0 2 128-16,-4 2-128 0,-2 1 128 0,0-3-128 15,0-2 128-15,-1 1-128 0,-1-1 0 0,-1 0 128 16,-3 0-128-16,1 2 0 0,-4-1 0 0,0-1 0 15,-2 0 128-15,0 5-128 0,-4-1 0 0,5 0 0 16,1-4 144-16,1 5-144 0,-2-1 0 0,0 0 128 16,3-2-128-16,0-2 0 0,-1 2 128 0,5 0-128 15,0 0 128-15,6-5-128 0,-1 0 0 0,4-1 0 16,-1 1 0-16,2-1 0 16,3 3-1040-16,1 0-288 0,2-2-48 0</inkml:trace>
  <inkml:trace contextRef="#ctx1" brushRef="#br0" timeOffset="99240.14">5690 16315 2751 0,'0'0'256'0,"0"0"-256"0,1-8 0 0,-1 8 0 16,0 0 2192-16,2-10 400 0,-2 1 80 0,0 9 16 15,0 0-1728-15,0 0-352 0,0 0-64 0,0 0-16 16,4-11-192-16,-4 11-32 0,4-8-16 0,-4 8 0 16,1-10-48-16,-1 10-16 0,0 0 0 0,0 0 0 15,0 0 208-15,0 0 32 0,-5-5 16 0,-1-2 0 16,6 7 160-16,-10-1 48 0,-1 4 0 0,1 1 0 0,-1-2-80 0,-1 1-16 16,-2 3 0-16,2 3 0 0,-5-3-128 0,-1 6-16 15,-2-2-16-15,-2 4 0 0,0 0-16 0,-1 0 0 16,0-1 0-16,0 3 0 0,0 2-112 0,1 0-32 15,2-2 0-15,-3 3 0 0,-1 2-64 0,4 0-16 16,2 0 0-16,1-1 0 0,2-1-48 0,2 0-16 16,3-1 0-16,0 0 0 0,3-1-128 0,-1 2 192 15,2 0-192-15,2 1 192 0,1 0-192 0,3-2 0 16,3-1 0-16,-1 3 0 0,0 0 0 0,0 1 0 16,3 1 0-16,2 1 0 0,0-4 0 0,-1 0 128 15,1 3-128-15,0-3 0 0,2-1 0 0,2-2 0 16,0-2 0-16,2 1 0 0,-1 1 128 0,1-1-128 0,1-2 128 15,1-2-128-15,2 0 160 0,3 1-160 0,2-2 192 0,2 3-192 16,-1-7 176-16,4 4-176 0,1 0 160 0,1 1-160 16,1-4 128-16,1 3-128 0,-1-1 0 0,2 1 144 15,2-1-144-15,1 3 0 0,0-2 0 0,2-1 0 16,3 1 0-16,-1-2 128 0,-1 1-128 0,4-1 0 16,3 3 0-16,0-4 0 0,0 3 0 0,-1-3 0 15,-1-1 0-15,-1 2 0 0,-2-3 128 0,3 2-128 16,5 0 0-16,1-1 0 0,-4 1 0 0,4-2 128 15,2 1-128-15,1 2 0 0,-3-5 0 0,1 5 0 16,-3-2 0-16,2 1 128 0,2 3-128 0,1-2 0 16,-1-2 0-16,1 2 0 0,2-5 0 0,-1 6 0 15,2-2 0-15,-1 0 0 0,2 0 128 0,2-2-128 16,-1 2 0-16,0 2 0 0,3-4 0 0,1 4 128 16,1-2-128-16,-1 0 0 0,-4 1 0 0,2-4 0 0,2-1 0 0,1 2 128 15,0-3-128-15,3 2 0 0,2 1 128 0,0 4-128 16,-6-4 0-16,3-2 128 0,1 0-128 0,4-2 0 15,3-1 0-15,1 2 0 0,1 0 0 0,-2-2 0 16,0-2 0-16,1 0 128 0,-2-3-128 0,3 3 0 16,1 2 0-16,2-2 128 0,-2 0-128 0,0-1 0 15,0-3 0-15,4 2 0 0,-1 2 0 0,0-2 128 16,1 0-128-16,0 1 0 0,-3 2 0 0,2-3 0 16,1-1 128-16,2 0-128 0,2 3 0 0,-2-3 0 15,-2-3 0-15,3 0 128 0,5 4-128 0,-1 2 0 16,-6-7 0-16,2 1 0 0,-2 3 128 0,1-1-128 15,1 3 0-15,0 0 128 0,1-6-128 0,-1 2 0 0,-3 4 144 0,4-3-144 16,-3-1 128-16,-3 3-128 0,4 1 128 0,-3 0-128 16,1-2 128-16,-3 1-128 0,-1 0 128 0,2 0-128 15,-1 0 128-15,4 2-128 0,4-5 128 0,-4 5-128 16,-1-2 0-16,1 0 0 0,4 2 0 0,0-2 0 16,-4-1 0-16,-3-3 0 0,1 2 0 0,-3 1 128 15,1-3-128-15,-3 3 0 0,-1-1 0 0,3-2 0 16,3 4 0-16,-3 3 0 0,-8-3 0 0,0-1 128 15,1 0-128-15,0 2 144 0,2 0-144 0,-1-2 160 16,1-2-32-16,-4 3-128 0,-1 1 192 0,0-3-64 16,2 1-128-16,3 3 160 0,1-2-160 0,0-1 160 15,-1 0-160-15,-3 1 128 0,0 2-128 0,-1-2 128 16,-1-1-128-16,-2 1 0 0,-1 0 0 0,1 1 128 0,0 1-128 16,-3-2 0-16,-5 0 0 0,-1 0 0 0,1 2 0 15,2-4 0-15,0 0 0 0,2 3 0 0,-2 0 144 0,0-1-144 16,-2 1 160-16,-2 0-160 0,-3-1 0 0,1 0 128 15,1 2-128-15,0-5 0 0,-1 1 0 0,2 0 0 16,3-3 0-16,-1 5 0 0,-3 0 128 0,-1-2-128 16,-3-2 0-16,0 4 144 0,1-2-144 0,0 1 0 15,2 0 0-15,-1-3 0 0,-2 1 0 0,-2 2 128 16,-1-1-128-16,0 1 0 0,-3 0 0 0,-3-4 0 16,-1 3 0-16,-1 0 0 0,-2-2 0 0,-1 0 0 15,0-3 0-15,-1 6 128 0,0 1-128 0,-1-2 128 16,2 1-128-16,2-2 128 0,0-2 0 0,-2 6-128 15,-1-1 192-15,0-3-64 0,-3 2-128 0,-2 2 128 16,2-1-128-16,-4-3 128 0,0 1-128 0,0-2 0 0,1 1 0 16,1 3 0-16,0 0 0 0,-1-1 0 0,-3-1 128 0,3 2-128 15,3-4 0-15,-2 3 0 0,-2 1 0 0,0-3 128 16,1-1-128-16,0 2 0 0,-2-3 0 0,-1 2 0 16,-2 0 0-16,1 2 0 0,-6 1 0 0,4-1 0 15,-2-1 0-15,1 0 0 0,-3 1 128 0,1 0-128 16,-1 1 0-16,1 2 0 0,1-1 0 0,-1-2 0 15,-3-2 128-15,3 2-128 0,1 1 0 0,0-3 128 16,2 4-128-16,-4-1 0 0,0-1 0 0,-2 0 0 16,0 2 0-16,2 1 128 0,-3-1-128 0,2 0 0 15,2-2 0-15,-1 3 0 0,-1-1 0 0,1 1 0 16,-1 0 0-16,0 0 0 0,-5-1 128 0,3 0-128 16,-3 1 0-16,2 0 0 0,-1-1 0 0,-1 1 0 0,2 2 0 0,-3-2 0 15,0 0 0-15,0-1 0 0,0 1 0 0,1 1 0 16,-1-1 0-16,0 1 0 0,-10 1 0 0,11-1 0 15,-1-1 0-15,1 1 0 0,-11 1 0 0,12-1 0 16,0 0 0-16,-2-2 0 0,-10 3 0 0,11-2 0 16,0-2 0-16,-1 2 0 0,-3 2 0 0,-7 0 0 15,12 0 0-15,-3 0 0 0,0 0 0 0,2 0 0 16,-1 0 0-16,-10 0 0 0,10 3 0 0,1 0 0 16,-1-6 0-16,1 3 0 0,2 0 0 0,0 3 0 15,-2-2 0-15,2 0 0 0,-1-1 0 0,2 1 128 16,-2 1-128-16,1-1 0 0,1-1 0 0,0 0 0 15,-3 0 0-15,3 0 0 0,-1 2 0 0,-1 0 0 16,2-2 0-16,0 0 0 0,0 2 0 0,0 0 0 16,-2-4 0-16,3 2 0 0,2-1 0 0,-2 1 0 0,-1 0 128 15,2 0-128-15,3 0 0 0,0-1 0 0,-1-3 0 0,1 3 0 16,2 1 0-16,-1-2 0 0,2 0 0 0,-1 1 0 16,2-2 128-16,3 3-128 0,-2-1 0 0,2-1 128 15,1 1-128-15,1 0 0 0,0 0 0 0,0-1 0 16,-3 1 0-16,2 0 0 0,1 0 0 0,0-2 0 15,-1 2 0-15,2-2 0 0,0 1 0 0,2 0 0 16,0 0 0-16,1 1 0 0,3-1 0 0,-1 1 0 16,3-2 0-16,-2 2 0 0,0 1 128 0,0 0-128 15,1-1 0-15,-1-2 0 0,1 1 0 0,0-1 0 16,0 1 0-16,3-1 0 0,0 1 0 0,0-1 0 16,2-1 0-16,1 2 0 0,1-1 0 0,0 2 0 0,2-2 0 15,-3 2 0-15,-1 0 0 0,-1 0 0 16,1-7 0-16,2 3 0 0,3 1 0 0,1-2 0 0,0 2 0 15,1 0 0-15,1 2 0 0,-1-2 128 0,-2 0-128 0,-1 0 0 16,0-1 0-16,1 0 0 0,-1-4 0 0,4 1 0 16,2 2 0-16,2 0 0 0,-6-1 0 0,3 0 0 15,-1 2 0-15,-1-2 0 0,-1-2 0 0,0 3 0 16,-1-3 0-16,3 3 0 0,0-3 0 0,2 0 0 16,-3-6 128-16,3 5-128 0,2 1 0 0,-3-1 0 15,-2 1 0-15,-2-2 128 0,-1 1-128 0,-2-2 192 16,0-4-192-16,2 5 192 0,2-2-192 0,1-2 128 15,-1 0-128-15,0-1 128 0,1 4 32 0,-2-4 0 16,-3 0 0-16,-1 1 0 0,0-2-160 0,0 1 0 16,-3-3 0-16,2-1 0 0,1-2 0 0,-2-1 0 15,-4 2 0-15,0 0 0 0,-2-1 0 0,-2-5 0 16,-3 3 0-16,-2 1 0 0,-4-1 128 0,-3 0-128 0,-5 0 128 0,1 0-128 16,-4 4 192-16,-1-1-64 0,-4 1 0 0,-2 1 0 15,0-3 16-15,-2 1 0 0,-1 1 0 0,-2-2 0 16,-3-3-144-16,-2-1 192 0,-2 2-192 0,0-3 192 15,-1 3-192-15,-5 0 0 0,-1-6 0 0,-2 1 0 16,-3 0 128-16,-3-2-128 0,-2 2 128 0,-2 2-128 16,-1 3 0-16,-4-1 0 0,-6 2 128 0,0 0-128 15,0 2 0-15,2-1 0 0,-1 2 0 0,1 2 0 16,0 1 0-16,0-1 0 0,-2-2 0 0,-1 0 0 16,-4-1 0-16,-1 2 0 0,-2 0 0 0,-1 3 0 15,-1-1 0-15,3 2 0 0,-2 2 0 0,0 3 0 16,2-3 0-16,-2-1 0 0,-1 0 128 0,-3 3-128 15,0 0 0-15,1-2 0 0,2 0 0 0,4 2 0 0,-4 3 0 0,1-2 192 16,3-1-192-16,1 0 192 0,1-3-192 0,1 3 0 16,-1 3 0-16,-1-2 0 0,-2 0 0 0,0-3 0 15,1 2 0-15,0 2 0 0,1-3 0 0,1 4 0 16,-2-4 160-16,1 3-160 0,0-3 256 0,4 1-64 16,0 1-16-16,1-1 0 0,-2-1 0 0,1 1 0 15,-2 1 0-15,2 1 0 0,2-5-176 0,3 5 192 16,0 1-192-16,2 2 192 0,-1-3-192 0,3 3 192 15,2-3-192-15,4 4 192 0,-1 1-192 0,5 0 0 16,0-1 144-16,2 0-144 0,3 0 0 0,3 1 0 16,1 3 0-16,10 1 0 0,0 0 0 0,0 0-208 15,0 0 16-15,7 6-12400 16,10 3-2480-16</inkml:trace>
  <inkml:trace contextRef="#ctx1" brushRef="#br0" timeOffset="103937.77">24608 11970 2751 0,'-13'-7'256'0,"7"2"-256"15,-2 1 0-15,2 1 0 0,1 2 2688 0,-1 0 480 16,6 1 96-16,0 0 32 0,0 0-2288 0,0 0-464 16,0 0-96-16,0 0 0 0,0 0 224 0,0 0 48 0,0 0 16 0,0 0 0 15,17 2-176-15,0 1-48 0,-1-2 0 0,1 0 0 16,3-1 112-16,4-2 16 0,1-2 0 0,6 0 0 16,3-1-256-16,2 0-32 0,2 0-16 0,-1 0 0 15,-1-4-336-15,-2 5 0 0,-1 4 0 0,-1-1 128 31,-4 0-816-31,-4 2-144 0,-5 0-48 0,-5 4 0 0</inkml:trace>
  <inkml:trace contextRef="#ctx1" brushRef="#br0" timeOffset="104066.51">24496 12273 23039 0,'0'0'1024'0,"0"0"192"0,0 0-960 0,4-8-256 0,5 1 0 0,5 2 0 15,3-3 512-15,4 4 48 0,3 2 16 0,3-1 0 0,2-1-352 0,5-2-64 16,5-1-16-16,6 5 0 0,3 2-144 0,1-3 0 15,-4-3 0-15</inkml:trace>
  <inkml:trace contextRef="#ctx1" brushRef="#br0" timeOffset="105051.9">25575 12649 9215 0,'-5'4'816'0,"2"-2"-656"16,-2 4-160-16,3-4 0 0,-3-1 912 0,5-1 160 0,0 0 16 0,0 0 16 15,0 0-80-15,0 0 0 0,0 0-16 0,0 0 0 16,0 0-16-16,10-10 0 0,0-3 0 0,0-1 0 15,-2 0-80-15,-1-2-16 0,1-2 0 0,2-1 0 16,2-4-80-16,0-6-32 0,1-2 0 0,1-2 0 16,-2-2-208-16,0-7-64 0,2-3 0 0,-2-3 0 15,-1 1-176-15,2 1-32 0,0-2-16 0,-1 2 0 16,1-2-96-16,-2 3 0 0,5 2-16 0,-5 5 0 16,-1 3 16-16,0 1 16 0,3 9 0 0,-3 1 0 15,-3 4 48-15,0 3 0 0,1 3 0 0,-3 4 0 16,-1 0-16-16,-4 10 0 0,7-8 0 0,-7 8 0 0,0 0-240 15,0 0 0-15,7 6 128 0,-2 7-128 0,0 2 0 0,-4 3 0 16,-3 1 0-16,0 2 0 0,0 3 0 0,1 4 0 16,-3 0 0-16,1 6 0 0,2 7 0 0,0-4 0 15,-2-3 0-15,3 0 0 0,3-1 0 0,-1 2 0 16,0-2 0-16,0-3 0 0,4-7 0 0,2 0 0 16,3 0 0-16,-2-4 0 0,-5-4 0 0,3-5 0 15,-7-10 0-15,12 10 0 0,0-3 0 0,-1-3 0 16,1-6 0-16,0 0 0 0,4-2 0 0,-1-1 0 15,1-7 0-15,1-3 0 0,1-4 240 0,-3-1-48 16,3-4-16-16,-1-3 0 0,0-2 32 0,0-3 16 16,-1-5 0-16,1-2 0 0,-2 1-32 0,-1-4 0 15,-1-4 0-15,-1 3 0 0,1 3-32 0,-3 3-16 16,0 2 0-16,-2 2 0 0,2 0-144 0,-2 7 0 0,-1 1 144 0,0 3-144 16,-1 3 0-16,0 1 0 0,2 4 0 0,0 4 0 31,-3-1-400-31,0 2-160 0,0 2-16 0,3 4-9584 0,0-2-1904 0</inkml:trace>
  <inkml:trace contextRef="#ctx1" brushRef="#br0" timeOffset="105470.99">27328 11023 12895 0,'-5'-14'576'0,"5"14"112"0,-1-11-560 0,-1 1-128 15,2 10 0-15,0 0 0 0,-1-9 1664 0,1 9 288 16,0 0 64-16,0 0 16 0,0 0-1200 0,0 0-256 16,-10 5-32-16,-4 8-16 0,0 1 432 0,-1 7 64 15,-3 2 32-15,-3 10 0 0,-1 5-96 0,-4 7-32 16,-3 6 0-16,-5 10 0 0,-7 6-160 0,-1 5-48 0,-1 6 0 0,0 7 0 16,-3 7-304-16,4 3-64 0,1 8-16 0,4-4 0 15,2-1-128-15,3-3-16 0,4 3-16 0,9-8 0 16,6-6-48-16,7-2-128 0,6-7 192 0,7-3-64 15,6-2-128-15,5-3 0 0,4-4 0 0,4-2 0 16,6-7-256-16,5-2-64 0,5-7-32 0,7-1-9536 16,9-3-1904-16</inkml:trace>
  <inkml:trace contextRef="#ctx1" brushRef="#br2" timeOffset="110634.83">4049 10779 20271 0,'0'0'448'0,"0"0"80"0,0 0 32 0,-6 0 16 0,1-1-576 0,-2 2 0 16,0 4 0-16,0 2 0 0,0 7 0 0,0 2 0 15,-2 5 0-15,1 1 0 0,1 6 0 0,-1 2 0 16,0 3 0-16,2 4 0 0,-2 2 0 0,2 3 0 0,2 6 0 0,-5 3 0 16,-3 8 928-16,-1-1 80 0,1 4 16 0,-3 26 0 15,1-7-704-15,2-6-128 0,-1-1-16 0,1 0-16 16,1 3 16-16,3-12 0 0,3-6 0 0,4-11 0 15,1-6 48-15,0-8 16 0,0-6 0 0,4-5 0 16,1-5 400-16,0-5 96 0,0-2 16 0,0-5 0 16,-5-6-256-16,10 9-48 0,0-5-16 0,1-3 0 15,-1-1-240-15,0-1-64 0,3-5 0 0,-1 1 0 16,5 0-128-16,2-1 0 0,1 0 144 0,2 1-144 16,0-1 0-16,2-3 128 0,1 4-128 0,2 0 0 15,-1-2 0-15,2 2 0 0,2 0 0 0,4 0 0 16,4 2 0-16,5 2 0 0,4-3 0 0,5 3 0 0,4 1 0 0,2 1-128 15,-1 1 128-15,-1-1 0 0,1 0-128 0,3 0 128 16,1 1-128-16,1 0 128 0,0 2 0 0,2-3-160 16,1 1 160-16,-2-1 0 0,-3-1 0 0,5 1 0 15,1 0 0-15,3 1 0 0,-1-2 0 0,2 2 0 16,-4 2 0-16,-2 0 0 0,-5-5 0 0,4-2 0 16,2 3 0-16,-3-1 0 0,-2-3 0 0,1 0 0 15,0 0 0-15,-2-1 0 0,0 1 0 0,-2 1 0 16,-1-2 0-16,1-2 0 0,0 3 0 0,1 2 0 15,0 1 0-15,-3-1 0 0,-1 0 0 0,-2 0 0 16,-3 1 128-16,0-1-128 0,2 0 128 0,-2 1-128 16,-1 1 0-16,-1 3 144 0,-4-1-144 0,2-1 0 0,-1 2 144 0,1 0-144 15,-2-3 0-15,0 1 0 0,0 0 0 16,-2 0 128-16,-3-1-128 0,4 2 0 0,0-2 0 0,-1 0 0 16,-2 0 0-16,-1 0 0 0,-2 0 0 0,-3 0 0 15,0 1 0-15,-5 0 128 0,-3-1-128 0,-1 0 0 16,-2 1 0-16,-2 3 144 0,-1 0-144 0,-1-3 0 15,-1-2 192-15,-3 1-64 0,-2 1 0 0,2 1-128 16,2-2 160-16,-1 0-160 0,0 0 128 0,-1 1-128 16,-1-1 0-16,0 0 0 0,-2 0 128 0,-11 0-128 15,0 0 0-15,0 0 160 0,10 2-160 0,-10-2 160 16,0 0 48-16,0 0 16 0,10-1 0 0,-10 1 0 16,0 0 16-16,0 0 0 0,0 0 0 0,0 0 0 15,0 0-48-15,0 0 0 0,0 0 0 0,5-7 0 16,-2-5-32-16,-2 3-16 0,3-2 0 0,-1-3 0 0,-2-1 96 0,1-3 16 15,0-4 0-15,1-2 0 0,4-7 48 0,0-2 16 16,0-5 0-16,0-4 0 0,4-7-64 0,-3-5 0 16,0 0 0-16,1-9 0 0,1-1-256 0,5-5 0 15,3-5 128-15,1 2-128 0,-1-1 0 0,1 3 0 16,0 1 0-16,3-1 0 0,-1 1 0 0,-2-1 0 16,1-1-192-16,-4 9 192 0,-1 8 0 0,-1 6 0 15,-2 5 0-15,-1 6 0 0,-1 3 0 0,2 3 0 16,-2 4-128-16,1 1 128 0,0 0 0 0,-4 0 0 15,-2 0 0-15,2 3-144 0,-1 3 144 0,0 2 0 16,-2 2 0-16,0 0 0 0,-1 1 0 0,-1 1-128 16,2 0 128-16,-3 1 0 0,-1 5 0 0,0-4-128 15,3 3 128-15,-3-1 0 0,-2 5 0 0,2 5 0 0,0 0 0 0,0 0-128 16,-12-4 128-16,0-4-128 0,2 3 128 0,-1 5-128 16,-3 8 128-16,-3 1-128 0,-1-7 128 0,-2 5-128 15,-5 2 128-15,-2 0 0 0,-2 2 0 0,-4-3-128 16,-4-3 128-16,-1-1 0 0,0 2 0 0,-3 2 0 15,-2-5 0-15,-4 2 0 0,-4 7 0 0,-3-6 0 16,-2-2 0-16,-10 2 0 0,-9-2 0 0,-1 4 0 16,-1 5 0-16,-5-2 128 0,-3-5-128 0,-3 3 0 15,-6-2 0-15,-2 5 128 0,-5 2-128 0,0-1 0 16,-4-3 0-16,0-2 0 0,-2 3 0 0,3-1 128 16,1 3-128-16,-1-1 0 0,2-6 0 0,-1 3 128 15,-3-2-128-15,3 5 128 0,3-3-128 0,0 2 128 16,-3-3-128-16,5 5 144 0,6-5-144 0,3 3 160 15,3-2-160-15,1-1 0 0,0-2 0 0,3 1 0 0,5-1 0 0,5 2 0 16,4-2 128-16,3 0-128 0,3-1 0 0,3 2 0 16,6-2 0-16,1 4 0 0,3-2-176 0,6 0-16 15,6 2 0-15,7-5 0 16,6-3-496-16,6-1-96 0,8-1-32 0,10 1-9760 16,0 0-1968-16</inkml:trace>
  <inkml:trace contextRef="#ctx1" brushRef="#br2" timeOffset="111692.77">27287 11825 15663 0,'0'0'1392'0,"0"0"-1120"15,-4-10-272-15,2 4 0 0,2 6 1072 0,0 0 144 16,0-6 48-16,0 6 0 0,4-11-320 0,2 6-64 16,0-2-16-16,6 2 0 0,2 1-176 0,4-1-48 15,2-3 0-15,5 4 0 0,6 3-192 0,1-4-64 16,1-1 0-16,4 3 0 0,3 2-128 0,-2-1-48 15,1 2 0-15,-4 3 0 0,-3 2 96 0,-4 4 16 16,-3-1 0-16,-7 0 0 0,-6-2-112 0,-5 6-16 16,-2 2 0-16,-5-1 0 0,-5 0-16 0,-4 2-16 15,-6-1 0-15,-7 2 0 0,-7 4 96 0,-4-1 32 16,-8-4 0-16,2 0 0 0,1 2-112 0,2-1-32 16,5-3 0-16,5-2 0 0,2-4 96 0,6 0 16 0,7 2 0 15,3-1 0-15,8-8-112 0,0 0-16 0,4 10 0 0,4-1 0 16,3 0-128-16,8-4 0 0,5 2 0 0,3 0 0 15,-2 4 0-15,3-2 0 0,4 3 0 0,0-2 0 16,-3 2 0-16,-4 5 128 0,-3 2-128 0,-3 0 128 16,-7 0 0-16,-6 0-128 0,-6-1 192 0,-4 2-64 15,-5 3 272-15,-6-4 48 0,-5-2 16 0,-5-1 0 16,-4 0 240-16,0-1 32 0,1-4 16 0,-2 2 0 16,-4-7-160-16,3 2-16 0,-1 0-16 0,7-5 0 15,0-1-288-15,6-2-48 0,2-3-16 0,4 2 0 16,3-2-208-16,3-3-192 0,3-2 48 0,4 8 0 15,0 0-2080-15,4-7-400 0,3-3-96 0</inkml:trace>
  <inkml:trace contextRef="#ctx1" brushRef="#br2" timeOffset="112009.61">28417 12593 28559 0,'0'0'2544'0,"0"0"-2032"0,0 0-512 0,0 0 0 16,2 13 1600-16,-2 1 240 0,-2 6 32 0,0 3 16 15,-2 1-1296-15,-2 7-256 0,-2 6-48 0,-1-4-16 16,-2-5 112-16,0 2 32 0,3 3 0 0,-4 0 0 16,-1-1-176-16,-1-5-48 0,-1-2 0 0,-3 1 0 15,2 0-192-15,-2-2 0 0,-1-5 128 0,-3 2-128 32,1-2-1376-32,-5 4-320 0,-2 0-64 0</inkml:trace>
  <inkml:trace contextRef="#ctx1" brushRef="#br2" timeOffset="113691.9">7561 12832 22111 0,'0'0'976'0,"-7"-2"208"0,7 2-944 0,0 0-240 0,-11-3 0 0,2 3 0 16,-1 3 208-16,0 0 0 0,-2 4 0 0,1-3 0 16,-2 2 176-16,0-1 16 0,-4-4 16 0,0 2 0 15,-1-1 16-15,-1-2 0 0,-1 2 0 0,-3-1 0 16,-3 1-64-16,-4 1-16 0,-4 1 0 0,-4-2 0 15,-6 0-48-15,-1-2-16 0,-4-3 0 0,-4 3 0 16,-7 5-32-16,-1-4-16 0,0 2 0 0,-2-2 0 16,-4 0 176-16,0 2 32 0,-2 1 16 0,2-2 0 15,-2 1 112-15,6-2 32 0,4 2 0 0,3-2 0 0,4-1-64 16,1 1-16-16,1 1 0 0,1 1 0 0,10 0-208 0,2-1-32 16,3 0-16-16,3 3 0 0,-1 2-144 0,7-1-128 15,2-5 192-15,4 3-192 0,3 2 128 0,3-1-128 16,3-4 0-16,1 2 0 0,1-1 0 0,8-2 0 15,0 0 0-15,0 0 0 0,0 0 0 0,0 0 0 16,3 12 0-16,2-3 0 0,0 1 0 0,1 3-144 16,3-2 144-16,0 3 0 0,-1 4 0 0,2 1 0 15,1 0 0-15,-1 3 0 0,2 3 0 0,-2 2 0 16,-4 2 0-16,2 3 0 0,1 3 0 0,-3 2 0 16,-1 1 0-16,2 2 0 0,-1 5 0 0,-1 0 0 15,0 3 0-15,-3-3 0 0,-1 3 0 0,3 0 0 16,1 1 0-16,-3 0 0 0,-3 1 0 0,1 3 0 0,-1 2 0 0,-2 1 0 15,-1-2 0-15,2 0 0 0,1-3 0 16,-3 3 0-16,-5 5 0 0,2 3 0 0,1-1 0 0,-2 0 0 16,2-5 0-16,-2 0 0 0,1 0 0 0,-2-3 0 15,0-2 0-15,1 1 0 0,0 0 0 0,1-1 0 16,3-3 0-16,1-1 0 0,-5-3 0 0,5 0 0 16,0-3 0-16,-1 0 0 0,-1 0 0 0,0-2 0 15,1-3 0-15,0 0 0 0,0-2 0 0,0 3 128 16,1-1-128-16,0-3 0 0,2-3 0 0,-2 1 0 15,-1-2 0-15,1-2 0 0,1-1 0 0,1-4 0 16,0-2 0-16,-1 1 0 0,0-2 0 0,-2-1 0 16,0-3 0-16,0 0 0 0,1 2 0 0,-1-2 0 15,0-6 0-15,-1 0 0 0,5-9 0 0,0 0 0 0,0 0 0 0,0 0 0 16,0 0 0-16,0 0 0 0,0 0 0 0,0 0-128 16,0-10 128-16,0 2 0 0,3-2-128 0,2 2 128 15,3-3-128-15,3 3 128 0,-2-3 0 0,2 2-128 16,2-3 128-16,2 0 0 0,4-2 0 0,3 1 0 15,2-1 0-15,2-1-128 0,1 1 128 0,5 1 0 16,5-2 0-16,3-2 0 0,5 1 0 0,1 3 0 16,1 1 0-16,1-3 0 0,3-1 0 0,4-1 0 15,3 1 0-15,3 3 0 0,3 3 0 0,-1 0 0 16,-2 6 0-16,0-1-128 0,-1 1 128 0,0 4 0 16,-2 5 0-16,-2 0-128 0,-1-2 0 0,1-1 0 15,-4 1 0-15,1 2 0 0,-5 0 128 0,-3 1 0 16,-1 2 0-16,0-3-128 0,-7 1 128 0,-1 2 0 15,1-6 0-15,-6 2 0 0,-7 0 0 0,1 1 0 0,2-1 0 16,-2-1 0-16,1-1 0 0,-7 2 192 0,-1 2-32 0,-3-3-16 16,0-3-16-16,-3-1 0 0,-12 1 0 0,9-3 0 15,-9 3 32-15,10-6 0 0,-5-2 0 0,-3-2 0 16,-2 10 32-16,4-10 0 0,-1-6 0 0,-3 0 0 16,-2-6 32-16,1-2 16 0,-3 3 0 0,3-5 0 15,-3-6-16-15,0-2 0 0,2-4 0 0,-2-4 0 16,-2-5-80-16,-2-8-16 0,-2-11 0 0,1-4 0 15,1-2-128-15,0-4 128 0,-5-5-128 0,3-2 128 16,-3-8 96-16,4 1 16 0,0 2 0 0,2 3 0 16,0 4 176-16,0 1 32 0,-4 2 16 0,2 2 0 15,-1 2 16-15,0 6 0 0,0 5 0 0,-4 1 0 0,-3 5-224 16,2 0-64-16,-1 1 0 0,4 4 0 16,3 6-192-16,2 3 144 0,0-1-144 0,2 2 128 0,-1 3-128 0,2 3 0 15,2 5-160-15,2 1 160 16,-2 0-512-16,2 2 0 0,0 3 0 0,2 3 0 15,0 4-1680-15,1 3-352 0,-2 5-64 0</inkml:trace>
  <inkml:trace contextRef="#ctx1" brushRef="#br2" timeOffset="114974.17">28856 11914 16575 0,'0'0'1472'0,"0"0"-1168"0,-4-6-304 0,4 6 0 16,-1-13 960-16,1 3 144 0,0 3 32 0,1-2 0 16,2 1 176-16,2 0 32 0,1-6 16 0,3 4 0 15,1 5-496-15,3-1-96 0,2-6-32 0,3 1 0 16,0 3-288-16,4 1-48 0,1 2-16 0,2 2 0 16,-3 2-48-16,1-2-16 0,-4 1 0 0,-1 3 0 0,0 3 48 0,-3 2 0 15,-2 3 0-15,-3 0 0 0,-5 6-112 0,-4 6 0 16,-4 6-16-16,-5-1 0 0,-2 2 80 15,-7 0 0-15,-4 2 16 0,-7 3 0 0,-4-1 32 0,-2-3 0 16,-3 1 0-16,2-2 0 0,5-4-80 0,2-4-16 16,3-1 0-16,4-2 0 0,3-3 144 0,6-4 32 15,3 0 0-15,9-10 0 0,0 0-64 0,0 0-16 16,4 13 0-16,4-7 0 0,5-2-176 0,5-2-16 16,5-2-16-16,5 0 0 0,4 2-160 0,4-4 128 15,5-1-128-15,1 1 128 0,1 4-128 0,-1-1 0 16,-2 1 0-16,-5 0 128 0,-2 0-128 0,-6 2 0 15,-5 0 0-15,-6 0 0 0,-4-2 0 0,-12-2-224 16,0 0 48-16,0 0 16 16,3 10-1776-16,-3-10-368 0,-6 8-64 0,0 1-12912 0</inkml:trace>
  <inkml:trace contextRef="#ctx1" brushRef="#br2" timeOffset="115260.73">29685 12474 20271 0,'0'0'1792'15,"0"0"-1424"-15,-7 3-368 0,2 8 0 0,3 8 4096 0,-2 5 768 16,0 8 128-16,-5 2 48 0,-2 4-3632 0,-2 7-736 15,-1-1-144-15,0 6-16 0,0 2-304 0,-1-3-48 16,-2-3-16-16,1 0 0 0,-2-4-144 0,-1-3 0 16,-3-6 0-16,-1-2 0 0,-1-7-176 0,-1 0-112 15,-3-2-32-15,-1-3 0 16,-5-1-2240-16,1-5-448 0</inkml:trace>
  <inkml:trace contextRef="#ctx1" brushRef="#br2" timeOffset="119346.64">9683 10787 10127 0,'-7'-11'896'0,"7"11"-704"0,0 0-192 0,0 0 0 0,2-8 1024 0,3-1 160 16,-5 9 32-16,12-8 16 0,1 2-624 0,1-2-128 15,1 3-32-15,1 1 0 0,0-1-272 0,1 2-176 16,4-1 192-16,-2 0-192 0,2 1 192 0,4-2-64 15,-3 3 0-15,6-2-128 0,2-7 384 0,1 4-16 16,4-2-16-16,4 3 0 0,2 2 80 0,2-5 16 16,2 0 0-16,3-1 0 0,4 4-128 0,0-1-32 15,-2-3 0-15,2 4 0 0,2-2-112 0,1 3-32 16,-2-4 0-16,6 3 0 0,7-2 48 0,-2 1 0 16,-3 4 0-16,-2-1 0 0,1-7-192 0,1 3 0 0,-1 1 0 15,3 0 0-15,2 2 0 0,1-2 208 0,-2 0-48 0,-2 5-16 16,0-1-16-16,2-2 0 0,2 3 0 0,0-2 0 15,-2 1-128-15,2 1 0 0,0 0 0 0,0 1 0 16,-4-3 0-16,3 3 0 0,0-2 0 0,2 2 0 16,1-1 0-16,0 0 0 0,0 2 0 0,-1 0 0 15,-1-3 0-15,2-3 0 0,-2 4 0 0,2-2 0 16,2-1 0-16,-2 2 0 0,-4 3 144 0,-1-1-144 16,-2-4 256-16,2 3 0 0,2-1-16 0,0 1 0 15,-2-2-80-15,1 0-16 0,-2 1 0 0,-1 1 0 16,-1-1-144-16,0 1 160 0,-2-6-160 0,3 2 160 15,0 2-32-15,0 0 0 0,0-2 0 0,-1 2 0 16,-1 1 80-16,-1 0 16 0,2-2 0 0,0 1 0 16,-1-1-96-16,1 1-128 0,1-1 176 0,0 1-176 0,-2 0 160 0,-4 2-160 15,-1-2 128-15,-1-4-128 0,1 0 0 0,-5 2 0 16,-2 5 128-16,2-3-128 0,0-4 0 16,-1 2 0-16,-1 5 0 0,-2 0 128 0,-2-3-128 0,-3 0 160 15,1-5-160-15,1 3 160 0,-1 2-160 0,1-1 0 16,0 2 0-16,0 1 128 0,4-2-128 0,-3 3 160 15,0 1-160-15,0-2 160 0,-2-5-160 0,-4 0 0 16,0 2 0-16,-3 0 0 0,-1 4 0 0,3-2 0 16,2-2 0-16,-3 1 0 0,1 3 0 0,-4-3 128 15,-2 3-128-15,2-1 0 0,4-4 0 0,-3 4 0 16,-1 1 0-16,-2-2 0 0,-2-2 0 0,0 0 0 0,-1 2 128 16,-1 0-128-16,0-6 0 0,-1 5 0 0,2 4 0 15,-2-1 128-15,-1-1-128 0,3 0 0 0,1-1 0 0,-2-1 0 16,-2 2 0-16,0-1 0 0,-1 1 0 15,1-1 0-15,-1-1 0 0,-2-1 128 0,2 2-128 0,-1 0 0 16,-2 2 0-16,-1-2 0 0,-1-2 128 0,0 3-128 16,-2 0 0-16,0 1 0 0,-1 0 0 0,-1-1 128 15,1 2-128-15,-2 0 0 0,0-1 144 0,-1 1-144 16,0-1 0-16,-1 0 0 0,-1-2 0 0,0 3 128 16,2 1-128-16,-2-1 128 0,2-1-128 0,-2 0 128 15,0-2-128-15,1 3 0 0,3 0 0 0,-2-1 0 16,0 0 0-16,2 1 0 0,2 1 0 0,-6-1 0 15,-1-3 0-15,2 1 0 0,-1 1 0 0,3-1 0 16,-2 2 0-16,2-1 0 0,1-3 0 0,-1 3 0 0,-3 1 0 16,-1 0 0-16,2-4 0 0,2 2 0 0,-1-2 0 0,0 3 144 15,0 2-144-15,-1-1 0 0,-1-4 128 0,0 0-128 16,2 2 0-16,-1 0 0 0,0 1 0 0,1 0 0 16,0-2 128-16,-1 1-128 0,-1 2 0 0,0 0 0 15,-10 0 0-15,12-1 0 0,-2-1 0 0,-1 1 0 16,-9 1 0-16,10-1 0 0,-10 1 0 0,9-5 0 15,-9 5 0-15,9-2 0 0,-9 2 128 0,11-1-128 16,-3-3 0-16,-8 4 0 0,0 0 0 0,10-1 0 16,0-2 0-16,-10 3 0 0,11-2 128 0,-11 2-128 15,0 0 0-15,10-1 0 0,-3-4 0 0,-7 5 0 16,0 0 0-16,0 0 0 0,0 0 0 0,9-4 128 16,-9 4-128-16,0 0 0 0,0 0 208 0,0 0-64 15,0 0-16-15,0 0 0 0,0 0-128 0,0 0 192 16,0 0-192-16,0 0 192 0,0 0-192 0,0 0 0 0,-2 15 0 0,-1-4 128 15,3-11-128-15,-2 12 0 0,-2-1 144 16,0 2-144-16,-2 1 0 0,-2 1 144 0,3 1-144 0,-1 1 0 16,-2 2 144-16,0 8-144 0,-1 2 0 0,2 2 144 15,-3-2-144-15,1 0 0 0,-1 4 144 0,-1 0-144 16,1 0 0-16,1-1 0 0,0-4 0 0,2 3 0 16,-1-3 0-16,2 2 0 0,1 2 0 0,1-5 128 15,-4 1-128-15,3 2 0 0,0 2 128 0,3 1-128 16,-2-4 160-16,-1 5-32 0,-2-4-128 0,0 1 192 15,-1 1-64-15,-1 3-128 0,-1-5 176 0,0 1-176 16,-3 3 128-16,0 2-128 0,-1-1 0 0,0 2 0 16,-1 1 0-16,0 4 0 0,-2-1 128 0,6 3-128 0,2-2 0 15,-1-1 0-15,-2-1 0 0,2 4 0 0,-1-6 0 0,1-1 0 16,1-3 0-16,1 2 0 0,2 0 128 0,-1 3-128 16,0-1 0-16,-1-1 0 0,-1-4 128 0,0 4-128 15,2 6 0-15,-1-4 0 0,0-2 128 0,2 0-128 16,1-2 192-16,-1 2-192 0,-2 1 208 0,2-1-64 15,-1 0-16-15,2 6 0 0,-2 3-128 0,0 1 128 16,1-5-128-16,-2 4 128 0,1-3-128 0,-1 3 0 16,3-3 144-16,0 0-144 0,0-3 0 0,0-3 0 15,1 1 0-15,0 1 128 0,0 3-128 0,0-3 0 16,-1 0 128-16,4-3-128 0,-3 4 192 0,2-3-48 16,-2 0 0-16,0-1 0 0,0 4 16 0,0-3 0 15,1 0 0-15,-1-1 0 0,1 1-160 0,2 0 160 0,-3 0-160 16,3 0 160-16,-2-3-160 0,2-1 0 15,1-4 0-15,0 1 128 0,0 0-128 0,0-3 0 0,0 1 0 0,0-4 128 16,0-2-128-16,1 0 0 0,1-2 144 0,-2-1-144 16,0 0 0-16,0 0 128 0,0 1-128 0,0-1 0 15,0 0 144-15,-2-1-144 0,1-3 192 0,0 2-192 16,1 1 192-16,-1-2-192 0,-1 1 192 0,1-3-192 16,1 0 192-16,0 0-64 0,0 0 0 0,-1-6-128 15,1-8 240-15,0 0-64 0,0 0-16 0,0 0 0 16,0 0 64-16,0 0 16 0,-9 6 0 0,0-4 0 15,0-1 0-15,-1-1 0 0,-3-5 0 0,-2 0 0 16,0 1-112-16,-3 2-128 0,-2-1 176 0,-5-1-176 16,-1-1 128-16,-2 2-128 0,-1 0 0 0,-2 2 0 15,-5-2 0-15,0 2 0 0,0 0 0 0,-2-1 0 0,-3-3 0 16,-2 0 0-16,0-1 0 0,-8-2 0 0,-5 4 128 0,-3 2-128 16,-2-3 0-16,-1-2 0 0,-4 1 0 0,-1 4 0 15,-4-4 0-15,-4 3 0 0,-7-1 176 0,0 1-176 16,-1-1 160-16,2 2-160 0,-1-3 160 0,-2 0-160 15,-2 0 160-15,-3 0-160 0,-4 2 176 0,3 1-176 16,0-1 192-16,-3 2-192 0,-2 1 128 0,-1-2-128 16,1 1 0-16,1-1 0 0,0-2 128 0,0 1-128 15,-3 1 0-15,2 0 0 0,2 2 128 0,-4 0-128 16,-3 0 0-16,-1 0 0 0,1 0 128 0,2 0-128 16,3 0 0-16,0 0 0 0,-5 0 0 0,2 0 0 15,1 0 0-15,1-1 0 0,2 0 0 0,1-2 0 16,1 2 0-16,0-1 0 0,2-1 144 0,5 0-144 0,5-3 0 0,-3 4 144 15,0-1 0-15,2-1 0 16,1 0 0-16,4 1 0 0,2-2-144 0,0-2 0 0,-1 5 0 0,3-2 128 16,2 1-128-16,1-2 192 0,3-2-192 0,4 3 192 15,5 1-192-15,1-1 0 0,0-2-160 0,1 1 160 16,2 5 0-16,2-3 0 0,1 1 0 0,3-2 0 16,2 1 0-16,0 2 0 0,3 0 0 0,1 0 0 15,2-2 0-15,1 3 0 0,0 0 0 0,-2 0 0 16,1 0 0-16,0 0 0 0,2-1 0 0,0 1 0 15,0 0 0-15,1 1 0 0,5 0 0 0,0 1 0 16,2-1 0-16,2-1 0 0,0-1 0 0,2 1 0 16,0 0 0-16,-1-3 160 0,1 3-160 0,1 0 128 15,2 0-128-15,-1-1 128 0,-4-2-128 0,5 2 128 0,4 0-128 0,0 1 0 16,-1-3 0-16,1 2 128 0,0 0-128 0,2 1 0 16,-1 1 0-16,-1-1 0 0,6-1 0 0,0-1 128 15,1 0-128-15,-1 1 0 0,1 1 0 0,1-2 0 16,-2 1 0-16,1 0 0 0,1 1 0 0,0-3 128 15,-1-3-128-15,3 2 0 0,-1 2 128 0,0 2-128 16,0-2 0-16,1 0 128 0,-1-3-128 0,2 0 0 16,7 5 144-16,-7-4-144 0,1-5 128 0,2 0-128 15,0 0 160-15,-1 0-160 0,1-2 192 0,1 3-64 16,-1-2-128-16,1 0 192 0,1-5-48 0,-2-3-16 16,1 0 0-16,1 0 0 0,2-3 0 0,0-5-128 15,-1-1 192-15,1-4-64 0,1-2-128 0,-1-3 192 16,2-3-192-16,2-1 192 0,0-4-192 0,2-3 0 15,-1-11 144-15,1-5-144 0,-1-8 0 0,1-2 0 0,0-3 0 0,1-7 0 16,3-4 0-16,0-5 0 0,-1-4 0 0,2-2 0 16,2 5 0-16,0 0 0 0,-3-1 0 0,0 9 0 15,2 1 0-15,-2 8 0 0,-1-1 0 0,-2 11 128 16,2 3 128-16,0 4 48 0,-1 3 0 0,-2 3 0 16,-1 1-32-16,0 6 0 0,0 4 0 0,-1 5 0 15,1 4-144-15,0 4-128 0,0 2 192 0,0 6-192 16,-1-2 0-16,0 4 0 0,-1 1 0 0,-1 2 0 15,-2 0-144-15,0 2-96 0,0 0-16 0,1 3 0 16,1 2-1024-16,-4-1-224 0,-3 2-32 16,0 3-11456-16,0-1-2304 0</inkml:trace>
  <inkml:trace contextRef="#ctx1" brushRef="#br2" timeOffset="120364.73">7195 7711 21183 0,'-7'-4'1888'0,"-2"-2"-1504"0,-1-1-384 0,0 2 0 16,1 0 0-16,0 3 144 0,9 2-144 0,-9-4 0 15,-1 1 608-15,1 2 16 0,9 1 0 0,-7 0 0 16,7 0 80-16,-8-4 0 0,3-5 16 0,5 9 0 16,0 0-144-16,0 0-48 0,1-6 0 0,6-2 0 15,4 3-192-15,7 0-32 0,3-5-16 0,5 2 0 16,2-2-112-16,2 3-32 0,3-2 0 0,-1 2 0 15,2-3-16-15,1 4 0 0,0-3 0 0,2 1 0 16,0 3 0-16,-5-1 0 0,-6 1 0 0,0 2 0 16,-1-1 0-16,-2-1 0 0,-2 2 0 0,-5-1 0 15,-4 2 48-15,-4 0 0 0,-8 2 0 0,0 0 0 16,0 0 160-16,0 0 48 0,-10-1 0 0,-6 2 0 16,-6 1-128-16,-5 1 0 0,-3 0-16 0,-4 3 0 0,-5 0-80 0,0 2-16 15,-2 0 0-15,3-3 0 0,-1 0-144 16,1 2 160-16,0-3-160 0,2 1 160 0,2 2-160 0,2-2 0 15,1-2 0-15,7 1 0 0,1 0 0 0,6-1 0 16,3-1 128-16,14-2-128 0,0 0 0 0,0 0 0 16,0 0 0-16,0 0 128 0,12-4-128 0,6-1 0 15,5 3 0-15,2-3 0 0,1 0 0 0,2-2 0 16,5 2 160-16,-1 0-160 0,-1-4 176 0,2 4-176 16,0-1 160-16,1 1-160 0,-3 2 176 0,1-1-176 15,-1 2 192-15,-6-2-192 0,-3-2 192 0,-5 3-192 16,-1 0 192-16,-1 3-192 0,-2 0 176 0,-13 0-176 15,0 0 160-15,0 0-160 0,0 0 144 0,-8 6-144 0,-5-3 128 16,-3 5-128-16,-3 1 0 0,-7 1 0 0,0 2 0 16,-5-4 0-1,-1 4-1008-15,1-2-176 0,0 4-32 0</inkml:trace>
  <inkml:trace contextRef="#ctx1" brushRef="#br2" timeOffset="121167.78">14842 7680 1839 0,'-3'-12'160'0,"3"12"-160"0,0 0 0 0,0 0 0 15,0 0 3296-15,5-8 624 0,-5 8 128 0,7-5 32 16,-7 5-3168-16,7-8-624 0,0 3-128 0,-7 5-32 16,0 0 64-16,11-1 16 0,-11 1 0 0,14-1 0 15,1-2 80-15,-2 2 16 0,1 0 0 0,5-3 0 16,6 1 224-16,6 1 48 0,2-1 16 0,3-2 0 0,0-1 80 0,3 1 16 15,-1-2 0-15,0 2 0 0,0 1 16 0,0 2 16 16,1 1 0-16,0-1 0 0,-5 1-112 0,-1 1-32 16,0 0 0-16,-6 3 0 0,-4-2-64 0,-6 3-32 15,-5-2 0-15,-12-2 0 0,0 0-272 0,0 0-48 16,-7 9-16-16,-7-2 0 0,-8 3-144 0,-5-4 192 16,-5-1-192-16,-3 0 192 0,-6-2-64 0,1-1-128 15,0 3 192-15,0 1-64 0,2-6 192 0,0 1 48 16,3 0 0-16,4-1 0 0,2-1 16 0,5 1 0 15,3 0 0-15,7 0 0 0,4 0-208 0,10 0-48 16,0 0 0-16,0 0 0 0,0 0-128 0,10-5 0 16,4 0 0-16,4 1 128 0,4 0 0 0,3-1 0 15,2 0 0-15,1 1 0 0,0-4-128 0,0 3 0 16,0 1 0-16,0 3 128 0,-2 2-128 0,1 3 0 0,-7 4 0 16,1-3 0-16,-3-1-192 0,-7 7 192 0,0 5-160 0,-8-3-15248 15</inkml:trace>
  <inkml:trace contextRef="#ctx1" brushRef="#br2" timeOffset="122562.93">30141 11678 3679 0,'0'0'160'0,"0"0"32"0,0 0-192 0,5-8 0 0,-5 8 0 0,0 0 0 16,10-6 2384-16,-10 6 432 0,0 0 96 0,12-5 16 16,-1-1-1456-16,-1 0-304 0,-3 1-48 0,-7 5-16 15,0 0-16-15,0 0-16 0,0 0 0 0,0 0 0 16,0 0-176-16,7 5-16 0,-2 3-16 0,-2 1 0 15,-3-9-16-15,-1 15 0 0,-1 4 0 0,2 0 0 16,-5 6-192-16,3 0-32 0,-2-1-16 0,-1 5 0 0,-2 4-160 0,5 0-48 16,1 2 0-16,-2-2 0 0,-1 1-144 0,0-1-48 15,1-6 0-15,3 0 0 0,0-6-208 0,-2 5 144 16,2-2-144-16,-1-5 128 0,-1-3-128 0,0-2 0 16,2-2 0-16,-1 0 0 0,-2 1 0 0,0-4 0 15,3-9 0-15,-4 10 0 16,1-1-496-16,3-9-176 0,0 0-32 0,0 0-16 15,0 0-2304-15,0 0-464 0</inkml:trace>
  <inkml:trace contextRef="#ctx1" brushRef="#br2" timeOffset="122856.58">30611 11809 22111 0,'0'-19'976'0,"3"11"208"0,-3 8-944 0,0 0-240 0,0 0 0 0,0 0 0 15,7-7 336-15,-7 7 32 0,0 0 0 0,0 0 0 16,0 0 192-16,5 11 32 0,-3-1 16 0,-4 7 0 16,1 3 128-16,-4 5 32 0,-3-2 0 0,3 5 0 15,0 0-256-15,-1 3-64 0,-3 2 0 0,3-6 0 16,-3-1-224-16,1-3-48 0,2 1-16 0,-2 0 0 15,-1-3-160-15,3 0 0 0,1-3 0 0,-1 0 128 16,-2-3-128-16,2-1 0 0,0-6-192 0,3 2 192 16,3-10-864-16,-4 9-48 0,4-9-16 0,0 0-7520 15,0 0-1488-15</inkml:trace>
  <inkml:trace contextRef="#ctx1" brushRef="#br2" timeOffset="123058.42">30466 12064 22975 0,'0'0'1024'0,"0"0"192"0,0 0-960 0,0 0-256 16,0 0 0-16,0 0 0 0,0 0 528 0,0 0 64 15,12-3 16-15,-1-1 0 0,6-1-32 0,2 0 0 16,2 0 0-16,7 1 0 0,4-4-224 0,0 0-48 16,-4 1-16-16,5 0 0 0,4 4-144 0,-4 1-16 0,-6-1-128 0,-3 0 192 15,-4-1-320-15,-2 3-80 0,-2 0-16 0,-3-2 0 31,-3 1-1888-31,-10 2-368 0</inkml:trace>
  <inkml:trace contextRef="#ctx1" brushRef="#br2" timeOffset="123452.78">31010 11661 23951 0,'2'-8'2128'0,"0"0"-1696"15,2-1-432-15,1 1 0 0,3 2 0 0,2-3 0 16,3 2 0-16,2-2 0 0,4 2 288 0,3 0 128 16,0 0 32-16,3 5 0 0,-1-1 80 0,-3 6 32 15,0 1 0-15,-5 4 0 0,-1-2-240 0,-3 2-32 16,-5 8-16-16,-4-1 0 0,-7 0 240 0,-3 6 32 15,-5 1 16-15,-4 5 0 0,-2 0 0 0,-3 3 0 16,-1 3 0-16,-1 2 0 0,-1-4-224 0,-1-1-32 16,3 0-16-16,1-6 0 0,3-1-16 0,7-4 0 15,1-5 0-15,3 0 0 0,5-1 0 0,2-4 0 16,2 1 0-16,5 0 0 0,2-2 80 0,2-3 16 16,2-3 0-16,3 1 0 0,3-3-112 0,3-3-32 15,2 0 0-15,2-2 0 0,-2 1-224 0,-1-4 0 0,-2 2 0 16,-2 2 0-1,-2-2-512-15,-2 1-80 0,-2-1-32 0,-2 0 0 16,-11 6-1888-16,10-2-384 0,-10 2-80 0</inkml:trace>
  <inkml:trace contextRef="#ctx1" brushRef="#br2" timeOffset="124183.9">31717 12109 16703 0,'0'0'736'0,"0"0"160"0,0 0-720 0,0 0-176 16,8-5 0-16,-8 5 0 0,10 2 784 0,-10-2 128 15,8 8 32-15,-5 6 0 0,2 2 560 0,-3 4 112 16,-5 4 32-16,1 5 0 0,-1 3-448 0,1 2-96 16,-2 2-16-16,0 2 0 0,-2 1-176 0,-2-1-32 15,2 0-16-15,-2 1 0 0,-4-4-256 0,2-2-48 16,0-1-16-16,-1-5 0 0,-2-1-208 0,0-3-32 16,1-1-16-16,-2-1 0 0,-2 0-80 0,2-2-16 15,2-3 0-15,0 1 0 0,-2-3-192 0,5 0 0 16,0-1 0-16,3-6-10928 0,0 1-2112 15</inkml:trace>
  <inkml:trace contextRef="#ctx1" brushRef="#br2" timeOffset="130153.43">16733 13867 6447 0,'0'0'272'0,"0"0"80"0,-11 0-352 0,-1 2 0 0,2 1 0 0,1 2 0 15,-2-6 2288-15,1-1 384 0,-2 0 80 0,2 2 0 16,0 2-1216-16,1-4-256 0,-1-3-64 0,2 2 0 15,8 3-48-15,0 0-16 0,-10-4 0 0,4-4 0 16,2-3-176-16,2-1-32 0,2 1-16 0,4 1 0 16,1-5-432-16,6 0-96 0,-1-2-16 0,2 2 0 0,2 1-192 0,3 0-32 15,1 0-16-15,1 3 0 0,-1 2-144 0,1 0 192 16,0 1-192-16,0 3 192 0,0-1-16 0,1 4 0 16,-3 5 0-16,-2 3 0 0,-2 1 144 0,-1 7 16 15,0 2 16-15,-6 5 0 0,-3 7-96 0,-5-2 0 16,-3 3-16-16,-1 3 0 0,-5 6 48 0,-3-1 16 15,-8 0 0-15,3-4 0 0,-3-6 16 0,-2 0 0 16,-1-6 0-16,1-4 0 0,-2-7 112 0,-1-1 16 16,-3-7 16-16,5-2 0 0,3-1 112 0,2-8 32 15,-2-4 0-15,4-3 0 0,7-3-16 0,2-5 0 16,2-2 0-16,6-3 0 0,5 0-304 0,4 0-64 16,3-1-16-16,6 1 0 0,4-7-208 0,2 5 0 15,1 0 0-15,3 8-160 0,1 6 160 0,1-1 0 0,0-1 0 0,2 3 0 16,1 9 0-16,-2 2-128 0,3 2 128 0,-2 4 0 15,-1 6 0-15,-3 2 0 0,-5 6 0 0,-6 7 0 16,-6 4 0-16,-2 2 0 0,-3 3 0 0,-4 6 0 16,-3 3 0-16,-10 3 0 0,-4-3 0 0,-3-3 0 15,-3 0 0-15,-1-4 0 0,0-8 128 0,-1-3-128 16,0-5 400-16,0-1 16 0,0-2 0 0,2-4 0 16,-1-5 208-16,3-4 32 0,2-1 16 0,2-1 0 15,0-5-256-15,5-7-48 0,1-2-16 0,3-2 0 16,1-1-128-16,5-2-32 0,1-3 0 0,5-5 0 15,4 0-192-15,2 0 0 0,3 4 0 0,4-5 0 16,1-2 0-16,5 1 0 0,2 1 0 0,3 4 0 16,3 1 0-16,1 4 0 0,1 2 0 0,-2 8 0 15,-4 1 0-15,1 7 0 0,-1 2 0 0,-3 3-160 0,-4 9 160 0,-5 4 0 16,-3 5 0-16,-4-1 0 0,-5 2 0 0,-4 6 0 16,-4 2 0-16,-6 8-128 0,-7 4 128 0,1-2 0 15,2-2 0-15,-6-1 0 0,-8-4 0 0,1-5 0 16,-1-8 0-16,-2-1 0 0,-1-1 0 0,1-2 144 15,-1-3-144-15,1-5 0 0,4-5 176 0,1 0-176 16,-1 1 160-16,3-8-160 0,1-4 208 0,2-6-48 16,5-1-16-16,3-1 0 0,3-2-16 0,7-1 0 15,-2-4 0-15,4-1 0 0,4-8-128 0,5-1 0 16,1 0 0-16,5 0 0 0,3-2 0 0,6 0 0 16,1-2 0-16,5 5 0 0,0 3 0 0,5 4 0 15,1-5-160-15,3 11 160 0,0 4 0 0,-2 9-144 0,-3 4 144 16,-2 6 0-16,-4 3-128 0,-4 7 128 0,-4 6-128 15,-2 4 128-15,-5 3 0 0,-5 7 0 0,-6 3 0 0,-7 4-128 16,-4 6 128-16,-6-3 0 0,-7 1 0 16,-1-3 0-16,0-1 0 0,-2-5 0 0,1-7 0 0,-3-7-128 15,2-7 128-15,1-1 0 0,1-1 0 0,2-8 0 16,2-5 0-16,4-1 144 0,1-7-144 0,1-1 0 16,6-6 192-16,0-4-64 0,5-4 0 0,2-5-128 15,1-3 160-15,5-2-160 0,3-9 128 0,4 1-128 16,4-7 0-16,4 5 0 0,5-1 128 0,3 1-128 15,4 1 0-15,4 2 0 0,3 11 0 0,2 1 0 16,3 5 0-16,-4 5 0 0,-5 3-144 0,-1 11 144 16,-5 6 0-16,-3 6-128 0,-5 5 128 0,-5 7 0 15,-3 8 0-15,-3 7-128 0,-5 5 128 0,-4 5 0 0,-3-3 0 16,-3 7 0-16,-2 5-128 0,-2-6 128 16,-3-2-1568-16,1-5-256 0,1-2-48 0,-1 3-17952 15</inkml:trace>
  <inkml:trace contextRef="#ctx1" brushRef="#br2" timeOffset="131639.26">5349 16362 10127 0,'-12'7'896'0,"12"-7"-704"15,-11 4-192-15,2 1 0 0,-1 0 2336 0,1-2 432 16,9-3 96-16,-11 6 16 0,-1 3-1328 0,3-5-256 15,0-4-48-15,9 0-16 0,-9 8-208 0,9-8-32 16,0 0-16-16,0 0 0 0,0 0-368 0,0 0-80 0,0 0-16 0,-2-12 0 16,1 1-224-16,2 1-48 0,4-4-16 0,1-2 0 15,1 0 48-15,4-2 16 0,2-2 0 0,1 3 0 16,0 1 16-16,4 0 0 0,3 4 0 0,2-3 0 16,0-1-16-16,1 0 0 0,4 2 0 0,-2 2 0 15,2 1 32-15,-1-1 16 0,0 5 0 0,0 3 0 16,-7 3-112-16,1 5-32 0,-4 1 0 0,0 9 0 15,-1 5-192-15,-3 0 144 0,-4 1-144 0,-3 7 128 16,-3-1 32-16,-3 6 0 0,-4 5 0 0,-4-1 0 16,-2-5 96-16,-1-1 32 0,-3-2 0 0,-4-4 0 15,-2-4 256-15,-3-2 48 0,-1-4 16 0,-2-1 0 16,-4-1 48-16,1-4 16 0,-1 1 0 0,2-7 0 0,2-7-112 16,-1-1-32-16,3-2 0 0,3-4 0 0,4-7-112 15,0-2-32-15,4-2 0 0,5-1 0 0,0-2-208 16,5-5-48-16,6-3-128 0,2 2 192 0,3 4-192 0,3-3 0 15,6 0 0-15,0 0 0 0,2 3 0 0,7-1 0 16,3 4 0-16,2 0 0 0,-1 5-128 0,3 5 128 16,1 5 0-16,0 2 0 0,-4 5 0 0,-2 10 0 15,-4 2 0-15,-2 7 0 0,-2 3 0 0,-2 8 0 16,-5-2 0-16,-4 8 0 0,-4 3 0 0,-4 5 0 16,-5 7 0-16,-4-3 0 0,-3-2 0 0,-3-4 0 15,-4 2 0-15,-2-6 0 0,-4-2 0 0,-6-5 144 16,-1-6-144-16,-5-2 192 0,-1-2 96 0,2-1 32 15,-1-6 0-15,0-3 0 0,2-3-16 0,2-5 0 16,3-4 0-16,4-2 0 0,2-7-112 0,4-4-32 16,4-3 0-16,3-3 0 0,4-9-160 0,6-3 192 0,4-2-192 0,7-1 192 15,5-3-192-15,8 3 0 0,6 1 0 0,7 0 0 16,6 4-160-16,6 7 160 0,5 3 0 0,3 6-144 16,0 6 144-16,-2 9-128 0,-3 5 128 0,-3 11-128 15,-3 5 128-15,-2 4 0 0,-5 6 0 0,-5 4 0 16,-7 4 0-16,-7 1 0 0,-9-1 0 0,-9-1 0 15,-7 1 0-15,-10-1 0 0,-7 0 0 0,-6-3 128 16,-5-6-128-16,-3 1 192 0,-2-3-64 0,-2-3 0 16,-4-8-128-16,-2-3 192 0,-3 1-64 0,0-7 0 15,1-5-256-15,4-3-64 0,6-5 0 0,10 1 0 16,6-3-1632-16,9 0-336 0,7-8-64 0,12-10-17472 16</inkml:trace>
  <inkml:trace contextRef="#ctx1" brushRef="#br2" timeOffset="132454.28">16836 14163 25791 0,'-9'-1'2304'0,"-2"-4"-1856"15,-2-1-448-15,-1 1 0 0,-1-5 944 0,0 4 80 16,-1-6 32-16,1 4 0 0,0-5-96 0,2 1-32 16,0 2 0-16,2-4 0 0,2 0-112 0,1-1-32 15,1-3 0-15,3 0 0 0,1 1-224 0,3-1-48 16,3-3-16-16,3 1 0 0,3 0 64 0,4 1 16 15,3 0 0-15,3 0 0 0,2-7-224 0,4 6-32 16,3 3-16-16,-5 8 0 0,0-2 128 0,7 3 16 16,4-3 16-16,0 7 0 0,-2 3-464 0,1 2 0 15,-5 2 0-15,-2 6 0 0,-2 2 0 0,-4 7 0 16,-5 2 0-16,-1 13 0 0,-9-1 320 0,-9 4-16 0,-7 2-16 0,-8-1 0 16,-8-4 0-16,-7 0 0 0,-6-5 0 0,-2-2 0 15,-5-3-128-15,3-2-32 0,-3-8 0 0,0-1 0 16,0-8 368-16,2-3 64 0,2-1 16 0,3-5 0 15,5-9 0-15,4-3 0 0,7-3 0 0,5-8 0 16,6-2-208-16,10-6-48 0,6-6 0 0,10 4 0 16,6 2-192-16,7-1-128 0,7-2 128 0,6 0-128 15,4 4 0-15,3 4 0 0,1 6 0 0,4 0 0 16,4 3 0-16,-2 7 0 0,-1 6 0 0,0 4-128 16,0 5 128-16,-5 8 0 0,-7 2 0 0,-8 8 0 15,-6 7 0-15,-8 1-160 0,-7 3 160 0,-5 4 0 16,-6 5-1104-16,-4 1-112 0,-3 5-32 0,-7 0-12816 15,-6 3-2560-15</inkml:trace>
  <inkml:trace contextRef="#ctx1" brushRef="#br2" timeOffset="133323.44">5190 16569 22111 0,'-9'4'1968'0,"1"0"-1584"15,8-4-384-15,-7 3 0 0,-2 1 896 0,9-4 112 16,-9 3 16-16,9-3 0 0,0 0 192 0,0 0 64 16,-5-7 0-16,1-4 0 0,4-3 32 0,7-4 16 15,0-5 0-15,5-1 0 0,2 0-336 0,3-4-64 16,4-1-16-16,3 3 0 0,5 5-464 0,3 1-112 0,-2-1-16 0,3 11 0 16,2 5 128-16,2 5 0 0,1 4 16 0,-1 7 0 15,-3 10-16-15,-4 4-16 0,-3 8 0 0,-5 3 0 16,-6 0-192-16,-6 1-48 0,-6 1 0 0,-6-1 0 15,-8-1 32-15,-7-2 0 0,-6-1 0 0,-5-2 0 16,-6-5 256-16,-3 0 48 0,-4-6 16 0,2-3 0 16,1-6 48-16,2-3 16 0,-1-7 0 0,4-5 0 15,1-6-208-15,3-5-32 0,3-5-16 0,4-1 0 16,2 0-192-16,2-5-32 0,3-3-128 0,3-2 192 16,4 0-192-16,7-2 0 0,4-3 0 0,3 3 0 15,4 4 0-15,6-2 0 0,3 2 0 0,3 4-160 16,4 3 160-16,3 4 0 0,5 5-144 0,2 7 144 0,0 4 0 15,-2 5 0-15,2 8-144 0,-5 8 144 0,-3 7 0 16,-5 4 0-16,-5 0 0 0,-3 3 0 0,-2 3 0 0,-5-3 0 16,-6-2 0-16,-2-4 0 0,-1 1 0 0,-3-8 0 15,-4-2 0-15,-1-2 0 0,-1-5 0 0,-1-2 0 16,-2-3 144-16,0-3-144 0,1-5 128 0,0-1-128 16,-2-4 0-16,0-5 128 0,2-4-128 0,-1 0 0 15,-1-1 0-15,1-2 128 0,1-4-128 0,3 2-144 16,5-2 144-16,1 3-208 15,2 4-1232-15,6 1-240 0,5 1-48 0,4 4-18688 0</inkml:trace>
  <inkml:trace contextRef="#ctx1" brushRef="#br2" timeOffset="135057.79">16935 14239 16575 0,'-6'-4'1472'0,"2"-3"-1168"16,3-1-304-16,1 8 0 0,0 0 720 0,0-10 96 15,0 10 16-15,1-10 0 0,-1-2-384 0,0 12-80 16,0 0-16-16,5-7 0 0,0-5-96 0,0 5 0 16,-5 7-16-16,8-8 0 0,-8 8 0 0,8-5 0 15,-1-1 0-15,-7 6 0 0,13-4 96 0,-2 5 32 16,-2 3 0-16,-9-4 0 0,0 0 144 0,0 0 48 16,12 4 0-16,-2-2 0 0,-10-2-48 0,13 7 0 15,1 1 0-15,-3 1 0 0,-1 2-64 0,2 1-32 0,0-2 0 0,0 4 0 16,0 4-48-16,0 3-16 15,-1-1 0-15,1 5 0 0,0-1-16 0,1 8 0 0,0 4 0 0,0-2 0 16,-1-6-80-16,0 1 0 0,-1 3-16 0,1-3 0 16,-1 2-240-16,2-2 176 0,-1-4-176 0,2 3 160 15,-1-1-160-15,0 1 0 0,0-2 144 0,1 1-144 16,0 0 128-16,2 1-128 0,2-6 160 0,-2 2-160 16,-2 1 208-16,3-2-48 0,1-1-16 0,-4 2 0 15,-3 0-16-15,3 0-128 0,3 3 192 0,-1-4-64 16,1-2-128-16,2 2 0 0,-1-1 144 0,-1-2-144 15,1-1 144-15,-1 0-144 0,-1-1 192 0,1 0-192 16,1-3 192-16,-1-1-64 0,1-4 0 0,0 3-128 16,0 4 240-16,-3-3-64 0,1-3-16 0,0 0 0 0,-1 5-16 15,0-6 0-15,0 0 0 0,2-1 0 0,0 1-16 0,-2 2-128 16,1-6 192-16,2 0-64 0,-3 1 48 0,3-4 0 16,0 0 0-16,0 0 0 0,-2-1-16 0,2 3 0 15,-1 0 0-15,3 2 0 0,4-2-32 0,-1-3-128 16,0 1 192-16,2-2-64 0,-3 3-128 0,1 1 0 15,0 1 144-15,0-2-144 0,-1 1 0 0,0-1 144 16,-2-1-144-16,2-2 0 0,-2 0 128 0,-1-1-128 16,-1-1 0-16,0 1 0 0,1-1 176 0,0-3-32 15,0-1 0-15,0-2 0 0,0-4 112 0,0 1 0 16,-1-6 16-16,1 0 0 0,2-1-16 0,3 0 0 16,-1-2 0-16,2-3 0 0,-1-3-48 0,2 3-16 15,-1 0 0-15,0-2 0 0,0 0 16 0,-1 4 0 16,0-3 0-16,0-1 0 0,1 1-80 0,-2 1-128 0,1-3 176 0,-1 2-176 15,0-1 144-15,-1-3-144 0,-3 0 0 0,1-1 144 16,-2 2-144-16,2-1 0 0,1 4 144 0,-2-1-144 16,-1-4 128-16,-1 4-128 0,0-3 128 0,1 6-128 15,-6 0 192-15,1 2-48 0,-1 0 0 0,-2 4 0 16,-1 1-16-16,-2 2 0 0,-2 3 0 0,-5 9 0 16,4-7-128-16,-4 7 128 0,3-9-128 0,-3 9 128 15,0 0-128-15,0 0-176 0,0 0 48 0,0 0 0 16,0 0-2256-16,0 0-448 0,-9 4-96 15</inkml:trace>
  <inkml:trace contextRef="#ctx1" brushRef="#br2" timeOffset="135894.06">19897 13642 9215 0,'0'0'400'0,"0"0"96"16,0 0-496-16,8 9 0 0,-2 1 0 0,0-5 0 15,-6-5 1808-15,0 0 272 0,12 2 48 0,-2 1 16 0,-10-3-560 0,11-4-112 16,1 0-32-16,-2-2 0 0,-1 1-64 0,1-1-16 16,3-6 0-16,-1 2 0 0,-1-1-432 0,0-1-96 15,2 1 0-15,-1-3-16 0,2-4-304 0,0 1-64 16,0 3-16-16,0-2 0 0,-2-4-48 0,1-1-16 15,-3 1 0-15,1-2 0 0,2-2 0 0,0 0 0 16,1-5 0-16,-2 1 0 0,1-3 16 0,-2-1 0 16,-2-1 0-16,-2-2 0 0,-5-2-112 0,1 0-16 15,1 0 0-15,-4 2 0 0,-3 0 0 0,0 1-16 16,-2-3 0-16,2 7 0 0,-4-1 176 0,2 3 32 16,-1 1 16-16,-2 2 0 0,-1 5-48 0,2-2-16 15,-1 1 0-15,0 3 0 0,-1 0-176 0,3 0-32 16,1-1-16-16,2 0 0 0,-2 0-176 0,0 0 0 15,-1-3 0-15,3 3 128 0,3 0-128 0,0 0 0 0,-1 0 0 16,1 1 0-16,1 4 0 0,2 3 0 0,-2-4 0 0,-1 2 0 16,-2 3 0-16,2-2 0 0,2 5 0 0,-2 7 0 15,-2-9 0-15,2 4 0 0,1-4 0 0,-1 9 0 16,0 0 0-16,-3-8 0 0,3 0 0 0,0 8 0 16,0 0 0-16,0 0 0 0,0 0 0 0,0 0 0 15,-5-5 0-15,5 5 0 0,0 0 0 0,0 0 0 16,0 0-192-16,-6-3 48 0,-2-3 0 0,2 1 0 15,-2 3-160-15,8 2-16 0,-7-5-16 0,2 2 0 16,5 3-80-16,0 0-16 16,0 0 0-16,-9 0 0 0,9 0-64 15,0 0-16-15,0 0 0 0,0 0 0 0,-9-1-176 0,9 1-32 0,0 0-16 0,0 0 0 16,-9 0-16-16,9 0 0 0,0 0 0 0,0 0 0 16,0 0-1376-16,0 0-288 0,0 0-48 0</inkml:trace>
  <inkml:trace contextRef="#ctx1" brushRef="#br2" timeOffset="136408.46">20283 12691 3679 0,'0'0'320'0,"0"0"-320"0,0 0 0 0,0 0 0 16,0 0 3008-16,0 0 544 0,0 0 96 0,0 0 32 15,-5-5-2480-15,5 5-496 0,0 0-112 0,0 0-16 16,0 0-144-16,3-8-48 0,-3 8 0 0,0 0 0 15,0 0 64-15,0 0 0 0,0-10 0 0,0 10 0 16,0 0 304-16,-1-9 64 0,-2-2 16 0,-2 6 0 16,-1-2 80-16,-5 2 32 0,11 5 0 0,-12-5 0 15,-5-2-176-15,-1-1-16 0,1 2-16 0,-5-2 0 16,-2 4-240-16,0-2-48 0,2-3-16 0,-1 4 0 16,-1-2-112-16,1 0-32 0,0 0 0 0,0-5 0 15,2-3 96-15,-2-2 0 0,1-1 16 0,-2-3 0 0,-1-4 16 0,-3-4 0 16,-2-1 0-16,-3-1 0 0,0 2-112 0,0-2-32 15,-5 3 0-15,1-1 0 0,-2 1-48 0,1 2-16 16,1 3 0-16,0-1 0 0,1-1-16 0,2 3-16 16,2-3 0-16,1 3 0 0,1 0-48 0,4 0-128 15,2-1 192-15,3 4-64 0,3 0-128 0,6 3 0 16,2 1 0-16,6 3 0 0,2-1-192 0,8 6-112 16,2 2-16-16,6 1-11152 15,5 0-2224-15</inkml:trace>
  <inkml:trace contextRef="#ctx1" brushRef="#br2" timeOffset="138448.66">19172 13084 7359 0,'0'0'656'0,"0"0"-528"0,0 0-128 0,0 0 0 16,0 0 992-16,0 0 160 16,0 0 48-16,0 0 0 0,0 0-400 0,0 0-80 0,0 0-16 15,0 0 0-15,0 0 64 0,0 0 0 0,-3 9 0 0,-5-4 0 16,-2 2-48-16,-4 0 0 0,5-2 0 0,-4 4 0 16,-1-3 32-16,-4 6 0 0,-2-2 0 0,0 4 0 15,3 1 64-15,1 0 16 0,-2 0 0 0,1 3 0 16,3 3-160-16,3-1-32 0,1 4 0 0,1 3 0 15,3-3-240-15,-1 3-48 0,5-3-16 0,-1 1 0 16,2 3-144-16,1-2-48 0,1 2 0 0,2-3 0 16,0 3-144-16,5-1 0 0,-2-2 0 0,5-1 128 15,-1 4-128-15,4-2 0 0,2 0 0 0,2-2 0 16,0 6 192-16,2-6-64 0,3 1 0 0,1 2 0 16,-1-4 112-16,3 3 16 0,1-1 0 0,4 0 0 0,1-1-16 0,0-1 0 15,-1 0 0-15,2 2 0 0,2 0-112 16,0-4 0-16,2-3-128 0,1 0 192 0,3 0-48 0,3-1-16 15,5 1 0-15,0-4 0 0,2-2 0 0,1-1-128 16,0 5 192-16,-2-2-64 0,-2-7-128 0,1 3 0 16,3 5 0-16,0-1 128 0,-1-4-128 0,1 3 0 15,1-1 0-15,1-1 128 0,-6 3-128 0,0 1 0 16,-1-3 0-16,1-3 0 0,-3-4 0 0,5 2 0 16,-2 0 0-16,0 0 0 0,-3 0 0 0,3-1 0 15,0 4 0-15,1 0 0 0,-4 3 0 0,0-5 0 16,-1-2 0-16,2-1 0 0,1 5 0 0,0-1 0 15,0 3 0-15,-4-6 0 0,1-1 0 0,-1 4 0 16,0 0 0-16,-1 1 0 0,-5-5 0 0,1 3 0 0,0-1 0 16,0 2 0-16,-1-4 0 0,1 2 0 15,0 0 0-15,2-2 0 0,-3 2 0 0,-1 0 0 16,0-2 0-16,-2 4 0 0,-1-2 0 0,-1 0 0 0,0 3 0 0,-1-3 0 16,-2-1 0-16,-1-1 0 0,-2 2 0 0,1 2 0 15,5-2 0-15,-2 1 0 0,1-4 0 0,-3 2 0 16,1 5 0-16,0-3 0 0,2 2 0 0,-1-2 0 15,-2 2 0-15,0-1 0 0,0 2 0 0,-2-2 0 16,-1 0 0-16,-3 3 0 0,-5-1 0 0,0 3 0 16,1 0 0-16,-3 1 0 0,0-1 0 0,-3 4 0 15,-2 2 0-15,1-3 0 0,0 1 0 0,-3-2 0 16,-1-1 176-16,-1 2-48 0,-1 1-128 0,0 0 192 16,2-1-32-16,-5 0-16 0,-1-2 0 0,2 4 0 15,-3 4-144-15,0-3 192 0,0-2-192 0,0 3 192 0,0 0-192 0,-3-1 0 16,3 2 144-16,-1-2-144 0,-1-1 0 0,-1 4 0 15,1 4 0-15,-2 1 128 0,0-4-128 0,0 4 0 16,2-2 128-16,-2 4-128 0,0-1 0 0,0 2 0 16,-2-1 0-16,-1-3 0 0,-1 2 0 0,0-2 0 15,-2 1 0-15,0 1 128 0,-3-5-128 0,0 0 0 16,-1 4 128-16,-2-1-128 0,0 0 128 0,-1-3-128 16,-4 3 128-16,0-2-128 0,-1 3 160 0,-1-4-32 15,-1 2-128-15,0 0 192 0,-2 1-192 0,1 0 144 16,0-2-144-16,-1 3 128 0,-6-5-128 0,2 0 192 15,1 1-192-15,1-2 192 0,0-2-192 0,-2 1 0 16,1 4 0-16,-1-4 128 0,-2 2-128 0,-4 0 160 16,1 1-160-16,-3-5 160 0,-2-2-160 0,2 2 0 15,0 1 0-15,-1 2 0 0,-3-1 0 0,3 2 0 0,1-4 0 0,0 0 0 16,0 0 0-16,-3-1 0 0,-1 0 0 0,-3-3 0 16,-6 1 0-16,3-4 0 0,1 3 0 0,-3-1 0 15,-1-1 0-15,0-1 0 0,2 0 0 0,-3 1 0 16,-4-4 0-16,-2 4 0 0,0-1 0 0,-3-1 0 15,-3 0 0-15,3-3 0 0,3 0 0 0,-1 0 0 16,-2 4 0-16,-2-4 0 0,-6 3 0 0,1-4 0 16,-2 2 0-16,2-4 0 0,-2 0 0 0,-1 4 0 15,-4-2 0-15,-5 0 0 0,-4-3 0 0,0-1 0 16,2 2 0-16,-2-3 0 0,-3 3 0 0,0-2 0 16,-7 1 0-16,1-2 0 0,1 1 0 0,-3 1 128 15,-3-2-128-15,0 1 192 0,-2-3-192 0,-1 1 192 16,5-1-192-16,-6 0 192 0,-5 1-192 0,3-2 192 0,-1 0-192 0,-2-1 128 15,-5 2-128-15,0 0 128 0,-1-2-128 0,2 1 0 16,5 1 0-16,-6-3 0 0,-6 2 144 0,1-1-144 16,2 1 160-16,-3 0-160 0,-5 0 208 0,3-2-48 15,7 1-16-15,-3-1 0 0,-2 2-144 0,1-2 192 16,4 1-192-16,-1-1 192 0,-1 2-192 0,0-2 192 16,-5 1-192-16,10-1 192 0,3 2-192 0,-3 1 128 15,-1 2-128-15,0 1 128 0,4-2-128 0,-1 3 0 16,-4 1 0-16,4 2 0 0,0-5 0 0,4 2 0 15,0 0 128-15,-2 2-128 0,-1-1 0 0,5 1 0 16,1 2 0-16,-1-3 0 0,-6-1 0 0,4 4 0 16,2-2 0-16,3 4 0 0,1-2 0 0,-2 5 0 15,-3-3 0-15,-1 2 0 0,-2 1 0 0,0-4 0 0,-1 0 0 0,1-1 0 16,1 3 0-16,3-3 0 0,4 2 0 0,-1-4 0 16,-1 3 0-16,-2-1 0 0,-1 3 128 0,3-2-128 15,-1 2 0-15,-2-2 0 0,-2 4 0 0,3 0 0 16,3-3 0-16,1 1 0 0,1 2 0 0,-2-3 0 15,3 2 0-15,3-1 0 0,4-2 128 0,0 2-128 16,-3-2 0-16,2 3 0 0,1-3 128 0,4 1-128 16,-2-1 0-16,1 0 0 0,-3 0 0 0,0 1 0 15,1 1 0-15,5-2 0 0,1 1 128 0,-2-2-128 16,-2 3 0-16,2-2 0 0,4 1 0 0,1-2 0 16,0 3 0-16,0 2 0 0,1-3 0 0,-1 2 0 15,1-6 0-15,2 3 0 0,5-1 0 0,-2 0 128 0,5-4-128 16,-6 0 0-16,2 1 0 0,-1 2 0 0,1-2 144 0,2-2-144 15,2 3 160-15,2 0-160 0,-1-4 160 16,-3 4-160-16,-5-4 160 0,3 4-160 0,0 1 128 0,4 2-128 16,-1-4 0-16,2-1 144 0,-5-1-144 0,3 2 0 15,-3-1 0-15,5 0 0 0,2 1 128 0,2 0-128 16,0-5 128-16,2 0-128 0,-1-2 144 0,0 0-144 16,-1 0 160-16,2-1-160 0,0 1 192 0,4 1-48 15,1-1-16-15,2 0 0 0,-1-7-128 0,0 1 0 16,-2-1 0-16,1 2 128 0,-2-3-128 0,1 1 0 15,1-5 144-15,1 2-144 0,3 2 128 0,1-5-128 16,0-4 160-16,0 0-160 0,-2 0 128 0,-2-4-128 16,-1 0 0-16,3 0 144 0,5-4-144 0,-1 2 160 15,2 1-160-15,4-4 160 0,2-2-160 0,1 4 0 0,-3-6 0 0,2 5 0 16,1-1 0-16,1 3 0 0,2-3 128 0,3 5-128 16,0-1 0-16,4 4 0 0,2 4 0 0,2 1 0 15,1-1 0-15,6-1 0 0,5-1 0 16,0 2 0-1,3-1-1408-15,6 1-272 0,5-3-48 0,5 1-15760 0</inkml:trace>
  <inkml:trace contextRef="#ctx1" brushRef="#br2" timeOffset="139197.34">19001 13362 13823 0,'0'0'608'0,"-9"3"128"0,-1-1-592 0,10-2-144 16,0 0 0-16,0 0 0 0,-8 8 944 0,8-8 144 15,0 0 48-15,0 0 0 0,0 0-384 0,0 0-80 16,0 0-16-16,0 0 0 0,9-10 96 0,1 2 16 16,0-2 0-16,2 1 0 0,0-5 240 0,4-3 48 15,0-3 16-15,-1 0 0 0,-2-2-304 0,1 2-48 16,1 0-16-16,2-1 0 0,1 2-48 0,1 1-16 16,1 3 0-16,1 0 0 0,0 1-176 0,1 4-32 15,-1-3-16-15,0 5 0 0,-2-1-128 0,-1 4-32 0,-2 3 0 0,-1 1 0 16,-1 2-256-16,-1 1 0 0,-3 0 0 0,-10-2 0 31,8 5-2112-31,-8-5-496 0</inkml:trace>
  <inkml:trace contextRef="#ctx1" brushRef="#br2" timeOffset="139837.79">20395 12241 10127 0,'-15'-6'448'0,"7"4"96"0,8 2-544 0,-10 2 0 0,10-2 0 0,0 0 0 15,-7-4 2608-15,7 4 400 0,0 0 96 0,0 0 16 16,0 0-1552-16,0 0-304 0,0 0-64 0,3-8-16 16,6 3-352-16,4-4-80 0,2 0-16 0,4-2 0 15,3 3 32-15,2-4 16 0,5-2 0 0,3-2 0 16,1-4-208-16,3 0-64 0,1 1 0 0,2-2 0 16,3 1-80-16,-1 2-32 0,-2-1 0 0,-2 0 0 15,-4 0-128-15,-3 1-16 0,-4-1-16 0,-10 6 0 16,0 2-240-16,-2 1 0 0,-3-2 0 0,-3 6-160 15,-1-2 160-15,-7 8 0 0,0 0 0 0,0 0 0 16,-12 3 0-16,-6 5 0 0,-4-5 0 0,-7 10 0 16,-5 4 0-16,-6 0 0 0,-2 4 0 0,2-2 0 15,-1 1 784-15,4-2 192 0,4-3 48 0,5 0 0 0,5-6-832 0,3 1-192 16,6-3 0-16,0 2 0 0,14-9 544 0,0 0 64 16,0 0 16-16,20-10 0 0,8 1-256 0,5-7-48 15,9-1-16-15,5-1 0 0,5 1-176 0,0 0-128 16,-1-3 144-16,-2 0-144 0,-4-1 0 0,0 3 0 15,-2 0-208-15,-4 4 64 16,-4 0-2448-16,-7 3-480 0,1 4-112 0,-11 3-16 0</inkml:trace>
  <inkml:trace contextRef="#ctx1" brushRef="#br2" timeOffset="143944.75">31246 11678 3679 0,'-13'-9'320'0,"3"3"-320"15,10 6 0-15,-5-10 0 0,-2 3 2272 0,2 1 384 16,5 6 80-16,-4-9 16 0,4 9-1280 0,0 0-256 16,0 0-64-16,0 0 0 0,-1-13-352 0,2 3-80 15,-1 10-16-15,4-14 0 0,0 5 80 0,0-2 16 16,-2-2 0-16,2 4 0 0,-4 9 80 0,3-13 16 16,-3 3 0-16,0 1 0 0,0 9-64 0,0 0-16 15,3-10 0-15,-3 10 0 0,-3-10-48 0,3 10-16 16,0 0 0-16,0 0 0 0,0 0-128 0,0 0-32 15,0 0 0-15,0 0 0 0,0 0-128 0,0 0-16 16,-3 10-16-16,-2 5 0 0,-1 6-48 0,-2 5-16 16,0 4 0-16,-1 3 0 0,1 1-112 0,-4 8-32 15,1 4 0-15,-2 3 0 0,0 0-48 0,3-4-16 0,-1 1 0 0,2-4 0 16,1 3-160-16,3-9 128 0,3-4-128 0,-4 0 128 16,4-1-128-16,1-6 0 0,1-1 0 0,-2-2 128 15,-1-3-128-15,0-3 192 0,3-2-192 0,-1-4 192 16,1-10 112-16,0 0 16 0,0 0 16 0,0 0 0 15,0 0 160-15,0 0 16 0,5-11 16 0,0-4 0 16,3-3 64-16,-3-5 16 0,1-4 0 0,2-2 0 16,3 0-352-16,-2-5-80 0,-1-3-16 0,2-5 0 15,1-1-160-15,2-6 0 0,0 2 0 0,-1-1 128 16,0 0-128-16,-5 3 0 0,0-1 0 0,-1 8 0 16,0 5 128-16,1 5-128 0,-2 2 128 0,0 4-128 15,-4 4 0-15,2 4 0 0,-3 14 0 0,0 0 0 16,-1-7 0-16,1 7 208 0,0 0-48 0,0 0-16 0,-8 15-144 0,2 5 0 15,2 2 0-15,-1 4 0 0,-3 5 0 16,0 3 0-16,-1 3 0 0,1 5 0 0,-4 3 0 0,1 4 0 16,1 3 0-16,1-1 0 0,0-4 0 0,1-5 0 15,0-4 0-15,3-7 0 0,2-3 0 0,0-5 0 16,2-3 0-16,0-2 0 0,-1-3 0 0,2-1 0 16,2-5 0-16,-2-9 0 0,0 0 0 0,0 0 0 15,0 0 0-15,0 0 0 0,0 0 192 0,7-10-64 16,1-6 0-16,-1 0 0 0,1-4 112 0,1-2 16 15,1-6 0-15,2 3 0 0,-5-5-256 0,3 0 144 16,-2-2-144-16,2-2 128 0,-1-3-128 0,-3 1 0 16,-4 3 0-16,3 3 0 0,1 6 0 0,-1 3 0 15,-1 5 0-15,-1 3 0 0,-3 4 0 0,0 9 0 0,-6-6 0 0,6 6 0 16,-8 11 0-16,-1 4 0 0,2 3 0 0,-3 4 0 16,-4 3 0-16,-1 8 0 0,0 5 0 0,-1 2 0 15,-1 2-128-15,-1-2 128 0,0 1 0 0,1-3 0 16,2-2 0-16,4-7 0 0,1-5 0 0,1-1 0 15,2-4 0-15,2-6 0 0,0-3 0 0,5-10 0 16,0 0 0-16,0 0 0 0,0 0 0 0,8-5 0 16,5-9 0-16,0-4 192 0,4-3-192 0,1-6 192 15,2-1-64-15,2-4 0 0,-1-3 0 0,-2-1 0 16,-1 0-128-16,-1 1 0 0,-5-5 144 0,-1 6-144 16,-4 4 0-16,-2 7 0 0,3 4 0 0,-5 2 128 15,-6 1-128-15,0 4 0 0,3 6-176 0,0 6 176 16,0 0-1344-16,0 0-192 0,0 0-16 0,0 0-16 15,3 12-2176-15,2 0-432 0</inkml:trace>
  <inkml:trace contextRef="#ctx1" brushRef="#br2" timeOffset="145240.21">32054 11691 8287 0,'0'0'736'0,"0"0"-592"15,-10 5-144-15,1-4 0 0,0-2 1552 0,9 1 288 16,-10 2 48-16,10-2 16 0,-9-1-512 0,9 1-112 16,-9 1 0-16,9-1-16 0,0 0-176 0,0 0-48 15,0 0 0-15,0 0 0 0,0 0-208 0,0 0-64 16,0 0 0-16,0 0 0 0,0 0 48 0,0 0 0 15,0 0 0-15,0 0 0 0,10-10-176 0,2 4-48 16,-1-1 0-16,2 0 0 0,-1-1-144 0,5-2-48 16,3 2 0-16,1-2 0 0,-2 5-176 0,2-2-32 15,0 1-16-15,0 3 0 0,0 0 16 0,-10 2 0 16,1 1 0-16,-1-1 0 0,0-1 48 0,0 2 16 0,-3 0 0 16,1 3 0-16,-1-1 32 0,3 9 16 0,-3-1 0 0,-3 5 0 15,-1 1-48-15,-3 2 0 0,-2 1 0 0,-2 2 0 16,0 4-112-16,-2 2-16 0,-3-6-128 0,-1 7 192 15,-1 3-192-15,5-12 128 0,-2 5-128 0,0-1 0 16,-1 1 128-16,-2 3-128 0,0-4 0 0,-2 5 144 16,0-3-144-16,-10 23 0 0,4-11 0 0,2-2 0 15,-1-2 176-15,2-7-48 0,2 4-128 0,2-10 192 16,-1-4-32-16,3 0-16 0,1-1 0 0,1-4 0 16,1-1 48-16,1-3 16 0,5-7 0 0,-5 10 0 15,2-4 0-15,3-6 0 0,0 0 0 0,0 0 0 16,-4 9-80-16,4-9-128 0,0 0 176 0,0 0-176 15,0 0 176-15,0 0-176 0,0 0 160 0,0 0-160 16,-5-11 176-16,4 1-176 0,1 10 192 0,3-9-192 0,0-3 192 16,2 6-192-16,0 0 192 0,1-2-192 0,0 3 128 0,2-3-128 15,2 6 0-15,0-2 0 0,1 1 128 0,2 1-128 16,1 1 0-16,0 1 0 0,0 1 0 0,0-1 0 16,1-1 0-16,3 3 0 0,2 2 0 0,-9-2 0 15,0-2 0-15,0 2 0 0,2-1 0 0,0 3 0 16,0-2 0-16,1 1 0 0,-3-2 0 0,9 3 0 15,-3 1 0-15,-3 0 0 16,-3-1 0-16,-11-4 0 0,12 0 0 0,-12 0 0 0,0 0 0 0,0 0 0 16,0 0 0-16,0 0 0 15,0 0-896-15,0 0-304 0,0 0-48 0</inkml:trace>
  <inkml:trace contextRef="#ctx1" brushRef="#br2" timeOffset="145690.57">32601 12414 17503 0,'0'0'768'0,"0"0"176"0,0 0-752 15,0 0-192-15,0 0 0 0,0 0 0 0,0 0 1472 0,0 0 272 16,0 0 48-16,0 0 16 0,7 6-400 0,0 4-64 15,-2-1-32-15,-2 7 0 0,0 4-32 0,-1 5 0 16,1 0 0-16,-2 4 0 0,1 0-304 0,-1 4-64 16,1 1-16-16,0 1 0 0,-4-1-288 0,0 2-64 15,1-1-16-15,-3 1 0 0,0-2-80 0,-1-3 0 16,-3-5-16-16,-1 1 0 0,0-5-16 0,-3-3 0 16,-5-3 0-16,-1-1 0 0,1-1-32 0,-2-1-16 15,-6-1 0-15,1-4 0 0,-1 3-224 0,-1-4-144 0,-2 2 192 0,6-3-192 31,0 0-896-31,12-3-304 0,0 0-48 0</inkml:trace>
  <inkml:trace contextRef="#ctx1" brushRef="#br2" timeOffset="151602.07">18790 12106 23439 0,'-19'-9'1024'0,"6"7"240"0,-2-1-1008 0,-1 1-256 0,1-1 0 0,1 2 0 15,0-2 384-15,0 3 16 0,0 0 16 0,2 0 0 16,1 0 80-16,3 0 16 0,8 0 0 0,0 0 0 16,0 0 112-16,0 0 16 0,0 0 16 0,3-8 0 15,4-6-48-15,4 1-16 0,2-1 0 0,6 0 0 16,4-1-112-16,3-2-32 0,4-4 0 0,0 1 0 16,2 3-208-16,0 0-48 0,1 1-16 0,0 2 0 15,1 0-48-15,1 5-128 0,-1 0 192 0,0 4-64 16,0 1 96-16,0 4 16 0,-4 0 0 0,-2 5 0 15,-4 8 80-15,-4 3 32 0,-3 2 0 0,-7 5 0 16,-3 7 112-16,-7 3 32 0,-6 3 0 0,-6 1 0 16,-6-4-128-16,-6 6-32 0,-4 3 0 0,-8 4 0 15,-7-5-144-15,0-6-48 0,5-4 0 0,0-4 0 0,1-5-16 0,1-8 0 16,0-7 0-16,5-3 0 0,-1-2 384 0,1-3 64 16,3-11 0-16,3-2 16 0,2-1-16 0,5-6-16 15,4-4 0-15,7-4 0 0,4-6-176 0,4-2-16 16,6-1-16-16,3-1 0 0,3 3-208 0,5-4-144 15,2-4 192-15,4 4-192 0,1 6 0 0,3 2 0 16,0 3 0-16,2 0 0 0,4 6-144 0,2 3 144 16,0 6-128-16,4 3 128 0,-2 5 0 0,-1 6-128 15,-3 6 128-15,-1 7 0 0,0 4 0 0,-6 7 0 16,-8 9 0-16,-4 5 0 0,-5 6 0 0,-5 0 0 16,-5 3 0-16,-6 1 128 0,-9 2-128 0,-5 3 0 15,-8 7-128-15,-2-8 128 0,1-6 0 0,-4-6 0 16,-5-5 0-16,2-7 0 0,2-7 0 0,0-6 0 0,-1-7 0 15,1-2 0-15,0-2 192 0,1-8 32 0,0-7 0 0,2-3 0 16,-1-4 96-16,4-5 0 0,3-3 16 0,3-6 0 16,6-4-160-16,4-1-48 0,5-3 0 0,5-1 0 15,5 0 0-15,3 1 0 0,6-4 0 0,3 5 0 16,2 3-128-16,2 5 0 0,1 4 0 0,3 3 0 16,0 7 0-16,1 7 0 0,-1 5 0 0,-2 3 0 15,-2 5 0-15,-1 4 0 0,-3 7 0 0,-1 5 0 16,-2 4 0-16,-7 5-144 0,-2-2 144 0,-5 5-160 15,-2 3 160-15,-3 0-128 0,-6-1 128 0,-3-1-128 16,-1 1-1248 0,-1 0-240-16,0 0-48 0,-1-6-11456 0,0-7-2304 0</inkml:trace>
  <inkml:trace contextRef="#ctx1" brushRef="#br2" timeOffset="152970.24">17693 9937 14447 0,'0'0'640'0,"-9"0"128"0,-1 1-608 0,1 3-160 16,9-4 0-16,-12 2 0 0,2-3 1216 0,0 0 192 15,0-3 64-15,-2 3 0 0,2-2-64 16,-4 1 0-16,-1-1 0 0,0-2 0 0,0-1-288 0,-3 0-64 15,-1 0-16-15,0-3 0 0,0 2-256 0,3-5-48 16,4-1-16-16,1 1 0 0,2-5-64 0,4-3-16 16,5-3 0-16,3 3 0 0,1 1 48 0,6-2 0 15,4-5 0-15,4 1 0 0,1 4-336 0,4 3-64 16,3 0-16-16,2 3 0 0,3 0-272 0,-1 5 0 16,-2 1 128-16,2 5-128 0,-1 1 0 0,-1 3 0 15,-5 3 0-15,-1 3 0 0,-2 6 128 0,-3 0-128 0,-4 2 144 16,-1 10-144-16,-5 3 336 0,-3 7-16 15,-5 7-16-15,-7 4 0 0,-2-2-112 0,-7 3 0 0,-6 2-16 16,-3-6 0-16,-6-1-32 0,1-6 0 0,0-4 0 0,-1-5 0 16,-1 0-16-16,1-10-128 0,3-8 192 0,0 1-64 15,4-5 384-15,0-2 80 0,3-3 16 0,3-5 0 16,2-7 16-16,4-4 0 0,4 1 0 0,4-5 0 16,2-3-256-16,5-5-48 0,3-1-16 0,4-4 0 15,3-1-176-15,4-1-128 0,0 1 144 0,4-1-144 16,5 1 0-16,1 4 0 0,1 1 0 0,5 2 0 15,5 1 0-15,1 8 0 0,1 2 0 0,-1 6 0 16,-1 3 0-16,-3 4 0 0,-2 6 0 0,-4 5 0 16,-5 10-144-16,-4 4 144 0,-5 6 0 0,-5 7-144 15,-6 7 144-15,-7 7 0 0,-5-1 0 0,-8 6-128 16,-6 0 128-16,-4 3 0 0,-5 1 0 0,2-7 0 0,-1-6 0 16,-1-7 0-16,-1-5 0 0,0-9 0 0,1-8 0 0,3-6 0 15,5-2 0-15,0-4 128 0,2-3 112 0,4-4 16 16,2-6 16-16,3-4 0 0,3-5 48 0,2-4 0 15,2-1 0-15,2-7 0 0,1-4-320 0,5-1 160 16,3 1-160-16,1-4 128 0,2 0-128 0,2-4 0 16,3-2 0-16,1 1 0 0,1 4 0 0,5 4 0 15,8 1 0-15,3 4 0 0,0 3 0 0,1 2 0 16,-1 7-176-16,-3 8 176 0,-3 0 0 0,-2 10-160 16,-4 5 160-16,-2 9 0 0,-1 3-144 0,-3 5 144 15,-4 7 0-15,-4 6-144 0,-3 7 144 0,-5 2 0 16,-9 6 0-16,-4 1-128 0,-6 1 128 0,-2 1 0 15,-3-1 0-15,-1-7 0 0,0-7 0 0,0-8 0 16,0-3 0-16,0-8 0 0,2-5 0 0,1-5 0 0,3-3 0 0,1 0 0 16,2-1 0-16,3-5 144 0,0-7-144 0,6-1 160 15,0-7-16-15,1-2 0 0,1-5 0 0,5-5 0 16,0-2-144-16,3-1 0 0,3 1 144 0,0-5-144 16,3-2 0-16,2-3 0 0,4-7 0 0,3 5 0 15,2-1 0-15,3 3 0 0,3 2 0 0,9 0 0 16,7-1 0-16,2 5 0 0,-2 5 0 0,2 8-128 15,-4 4 128-15,-2 6-160 0,-3 3 160 0,-3 11-160 16,-3 8 160-16,-2 4-128 0,-4 3 128 0,-3 9-128 16,-5 8 128-16,-4 7 0 0,-5 5 0 0,-8 8-128 15,-8 9 128-15,-6-3 0 0,-5 2 0 0,-1-3 0 16,-2-4-128-16,-1-5 128 0,-2-8-128 0,1-9 128 0,-1-7 0 16,-2-7-128-16,-3-3 128 0,1-7 0 0,2-1 0 0,3-8 0 15,2-1 144-15,3-6-144 0,-2-6 288 0,3-4-48 16,5-3-16-16,1-6 0 0,2-6-80 0,5-4-16 15,7 0 0-15,3-1 0 0,3-4-128 0,8-6 0 16,2-1 144-16,4 0-144 0,3-4 0 0,3 3 128 16,2 2-128-16,6 1 0 0,7 6 0 0,1 6 0 15,-1 6 0-15,-1 4 0 0,-2 6 0 0,-2 8 0 16,-7 7 0-16,1 6 0 0,-3 8 0 0,-5 7-128 16,-5 6 128-16,-2 8 0 0,-5 3 0 0,-5 7-128 15,-7 7 128-15,-6-2 0 0,-1 0 0 0,-2-6 0 16,-3-5 0-16,-2-3 0 0,-3-12 0 0,0 3 0 15,-3-1 0-15,0-5 0 0,-2-2-256 0,3-2 16 16,0-5 16-16,5 3 0 16,2 2-1760-16,5-7-336 0,0-3-80 0</inkml:trace>
  <inkml:trace contextRef="#ctx1" brushRef="#br2" timeOffset="154128.91">17361 9895 13823 0,'-3'-5'1216'16,"3"5"-960"-16,0 0-256 0,0 0 0 15,-2-9 1216-15,2 9 208 0,0 0 48 0,0 0 0 0,0 0-672 0,5-7-128 16,1-2-32-16,5 3 0 0,-1 1 0 0,2-5 0 15,2-3 0-15,4-1 0 0,1-4 256 0,2 2 64 16,1 2 0-16,1-1 0 0,4 2-384 0,2 1-80 16,2-2-16-16,-2 4 0 0,-1 1-256 0,-3 6-48 15,-4-3-16-15,-3 6 0 0,-3 6 304 0,-5 0 64 16,-6 8 16-16,-5 4 0 0,-6 6 32 0,-6 6 0 16,-6 3 0-16,-6 0 0 0,-6-2-256 0,-4 2-32 15,-5 0-16-15,2-1 0 0,0-8-80 0,4-4-32 16,2-4 0-16,7-4 0 0,4-3 288 0,7-4 48 15,5-7 16-15,9 2 0 0,0 0 128 0,-1-8 16 16,5-3 16-16,6-2 0 0,7-6-416 0,6-5-64 16,5 0-32-16,2 1 0 15,3-4-512-15,1 4-96 0,2-2-32 0,1 6 0 16,-2 6-2464-16,0 0-480 0,9-3-96 0,-8 9-32 0</inkml:trace>
  <inkml:trace contextRef="#ctx1" brushRef="#br2" timeOffset="155086.41">18919 12245 13823 0,'-8'-3'1216'15,"-1"0"-960"-15,1-1-256 0,3 0 0 16,-3 0 1792-16,8 4 320 0,-7-5 64 0,-1 1 16 15,8 4-848-15,-6-4-192 0,6 4-16 0,-4-11-16 0,1-1-160 0,3 2-16 16,2-4-16-16,4 2 0 0,4-2-96 0,3-3 0 16,2-3-16-16,4-1 0 0,3 4-368 0,6-1-64 15,2-1 0-15,2 5-16 0,2 2-192 0,1 3-48 16,0 4 0-16,-2 2 0 0,-5 0-128 0,-2 4 0 16,-5 3 0-16,-2 6 0 0,-3 2 256 0,-6 6 32 15,-5 1 0-15,-5 9 0 0,-5 3 288 0,-7 5 48 16,-3 0 16-16,-8 2 0 0,-6 1-336 0,-4 2-64 15,-1-3-16-15,-2 0 0 0,-3-6-96 0,3-3-128 16,2-5 176-16,2-6-176 0,3-7 192 0,2-4-64 16,3-5 0-16,2-2-128 0,4-4 432 0,4-3-32 15,3-8 0-15,3-2 0 0,5-2-16 0,3-5 0 0,3-7 0 16,6-3 0-16,1-2-192 0,4 1-64 16,3 1 0-16,3 2 0 0,2 1-128 0,1 1 0 0,2 3 0 0,2 4 0 15,1 3-144-15,1 3 144 0,0 2 0 0,-1 5 0 16,-1 1-128-16,0 6 128 0,-1 7 0 0,-5 5 0 15,-3 1 0-15,-8 6-128 0,-3 3 128 0,-5 5 0 16,-6 0 0-16,-4 6 0 0,-5 1 0 0,-7 6 0 16,-7 0 0-16,-3 1 0 0,-3-3 0 0,0-3 0 15,-2-3 128-15,4-4-128 0,1-6 0 0,4-8 144 16,2-8-16-16,2-3 0 0,3-2 0 0,2-1 0 16,3-9 192-16,3-3 48 0,3-6 0 0,3 0 0 15,0-1-128-15,5-10-32 0,0-6 0 0,4 2 0 16,0 1-208-16,2 2 128 0,2 3-128 0,1 0 0 15,1-3 0-15,0 5-208 0,3 4 16 0,-2 3 0 16,2 0-2304-16,-3 6-448 0,2 2-80 0</inkml:trace>
  <inkml:trace contextRef="#ctx1" brushRef="#br2" timeOffset="159926.17">3426 10375 8287 0,'0'0'736'0,"0"0"-592"15,0 0-144-15,0 0 0 0,1-14 768 0,-2 5 112 16,1 9 16-16,-4-11 16 0,3-1-304 0,-1 3-64 16,0-1-16-16,2 10 0 0,0 0-144 0,0 0-16 15,-1-6-16-15,1 6 0 0,0 0 112 0,0 0 32 16,0 0 0-16,0 0 0 0,0-11 144 0,0 11 48 16,0 0 0-16,0 0 0 0,0 0-208 0,0 0-32 15,0 0-16-15,8 12 0 0,3 2 80 0,0 3 32 16,-1 2 0-16,2 2 0 0,0 1-48 0,1 6-16 15,-2-1 0-15,3 3 0 0,2 3 32 0,-2 4 0 16,-2 4 0-16,2-1 0 0,0-4-272 0,-1 1-48 16,2 1-16-16,-2-1 0 0,-1-2-48 0,-1-4 0 15,0-2 0-15,1-3 0 0,-1-1-128 0,1-3 128 0,-2-1-128 0,-1-4 128 16,-2-5-128-16,1-1 192 0,0 1-192 0,-2-3 192 16,-6-9-192-16,9 5 0 0,1-3 0 0,-10-2 128 15,0 0-288-15,0 0-64 0,0 0-16 0,12-2-7872 16,-12 2-1568-16</inkml:trace>
  <inkml:trace contextRef="#ctx1" brushRef="#br2" timeOffset="160277.22">4002 10295 21183 0,'1'-23'1888'0,"0"12"-1504"0,0 2-384 0,2 0 0 0,-3 9 320 0,4-8-16 15,-4 8 0-15,0 0 0 0,0 0 240 0,0 0 48 16,2 12 16-16,-2-3 0 0,-5 1 208 0,-2 3 32 16,-5 4 16-16,-3 10 0 0,-4 4-128 0,-3 3-32 15,-3-2 0-15,-2 3 0 0,-1 2 112 0,-4 0 16 16,-3-1 0-16,-1 3 0 0,-1 0-128 0,-1 2-32 15,1 3 0-15,-6-3 0 0,-1-4-48 0,-7 0-16 16,-5 0 0-16,-3 0 0 0,0-3-96 0,-2-1-32 16,-2-6 0-16,3 2 0 0,2 3-256 0,2-4-48 15,1-2-16-15,7-3 0 0,5 0-160 0,6 1 0 0,4-3 0 0,4-1 0 16,3-1 0-16,7 0-224 0,4-1 32 0,4 1 0 31,0 0-2432-31,8-1-496 0</inkml:trace>
  <inkml:trace contextRef="#ctx1" brushRef="#br2" timeOffset="161248.18">20577 11609 20271 0,'-8'-20'1792'0,"5"9"-1424"0,3 11-368 0,-3-9 0 15,2-2 416-15,1 11 16 0,0 0 0 0,0 0 0 16,0 0-32-16,11-2 0 0,1 1 0 0,3 2 0 16,1 4 48-16,6 5 16 0,6 0 0 0,4 4 0 15,3 2 112-15,3 3 0 0,2 2 16 0,1 3 0 16,-1-1-368-16,2 3-80 0,0 4-16 0,0 2 0 15,0-4-128-15,-1 0 0 0,-4-1 0 0,-3 2 0 16,-5 1 128-16,-1-2-128 0,0 0 0 0,-3-5 128 16,0-1-128-16,-3-1 0 0,-1 0 0 0,-2-9 0 15,-4-3-1920-15,-1-2-384 0</inkml:trace>
  <inkml:trace contextRef="#ctx1" brushRef="#br2" timeOffset="161497.51">21041 11237 29663 0,'0'0'1312'0,"-3"11"272"0,0 2-1264 0,0 10-320 0,2 5 0 0,-1 10 0 15,1 9 208-15,1 5-16 0,-1 2 0 0,0 0 0 16,-2 5 96-16,-1 7 16 0,-1 8 0 0,-1-2 0 16,-2-1-304-16,1-2 160 0,-1-7-160 0,0 0 128 31,-1-3-1552-31,1-2-320 0</inkml:trace>
  <inkml:trace contextRef="#ctx1" brushRef="#br2" timeOffset="164517.9">32440 11811 12319 0,'-6'-8'544'0,"6"8"112"0,0 0-528 0,0 0-128 0,0 0 0 0,0 0 0 16,-9 0 688-16,9 0 96 0,0 0 32 0,0 0 0 15,0 0-112-15,0 0 0 0,0 0-16 0,0 0 0 16,12-6-48-16,-1 4-16 15,2-2 0-15,-1 2 0 0,1-4-96 0,2 5-16 0,2 1 0 0,-1-2 0 16,0-3-144-16,0 1-48 0,1 2 0 0,-2 0 0 16,-1-1 32-16,0 0 0 0,0 0 0 0,-1 2 0 15,-2 0 96-15,-1 1 0 0,-10 0 16 0,10 2 0 16,-10-2-80-16,9 9-32 0,-2-3 0 0,-2 4 0 16,-5-10-112-16,1 12-32 0,-4 1 0 0,0 1 0 0,-2-3 48 15,-3 3 16-15,-2 0 0 0,1 1 0 0,0-1-272 16,0-2 160-16,-1-1-160 0,1 3 128 0,1-4-128 0,2 2 192 15,0-6-192-15,2 3 192 0,4-9-64 0,-3 10 0 16,3-10 0-16,0 12 0 0,0-12-128 0,5 7 128 16,-5-7-128-16,12 9 128 0,-1-3-128 0,3 1 128 15,4-6-128-15,1 4 128 0,1 3 0 0,1 2 0 16,0-4 0-16,0 4 0 0,-3 1-128 0,-3 1 0 16,-2 2 144-16,-2 2-144 0,-3-2 0 0,-5 0 0 15,-3 2 0-15,-1 3 0 0,-3 0 160 0,-2-2-32 16,-2-3-128-16,-3 4 192 0,-3 2 128 0,-1-4 32 15,-1-3 0-15,1-4 0 0,-3 1 80 0,2 2 16 16,1-6 0-16,1 2 0 0,0-2-128 0,0-2 0 0,2-3-16 16,1 2 0-16,1-1-176 0,10-2-128 0,-9 0 144 0,9 0-144 15,-9-1 0-15,9 1 0 0,0 0 0 0,0 0 0 32,0 0-736-32,0 0-96 0,0 0 0 0</inkml:trace>
  <inkml:trace contextRef="#ctx1" brushRef="#br2" timeOffset="164998.2">32911 11491 8975 0,'0'0'384'0,"6"-7"112"0,0-5-496 16,-1 6 0-16,-5 6 0 0,0 0 0 0,4-10 1024 0,-4 10 128 15,3-8 0-15,-3 8 16 0,0 0 0 0,0 0 0 16,4-10 0-16,-4 10 0 0,0 0-304 0,0 0-64 15,0 0-16-15,10 9 0 0,-3-2-160 0,2 6-48 16,0 0 0-16,3 4 0 0,-3 5 144 0,1 0 32 16,1 2 0-16,3 3 0 0,-14-27-64 0,0 0-16 0,0 0 0 0,0 0 0 15,0 0 0-15,0 0 0 0,0 0 0 0,0 0 0 16,0 0-208-16,0 0-32 0,0 0-16 0,0 0 0 16,0 0-48-16,0 0-16 0,0 0 0 0,0 0 0 15,0 0 32-15,0 0 16 0,0 0 0 0,0 0 0 16,0 0-224-16,0 0-48 0,0 0-128 0,-15 1201 192 15,-3-1162-64-15,-2-2 0 0,-1-4-128 0,-1-2 192 16,-3-5-48-16,1 1-16 0,0 0 0 0,-1-1 0 16,-3-3-128-16,0-2 160 0,1-2-160 0,3-2 160 15,0 1-1072-15,2 0-224 16,2 0-32-16</inkml:trace>
  <inkml:trace contextRef="#ctx1" brushRef="#br2" timeOffset="166413.29">23377 14643 26367 0,'-15'-7'1168'0,"11"5"240"0,4 2-1120 0,0 0-288 16,0 0 0-16,0 0 0 0,0 0 512 0,0 0 32 16,13-1 16-16,6 0 0 0,4 0 32 0,4-2 16 15,2 1 0-15,1-3 0 0,5-1-320 0,-1 0-64 16,2-3-16-16,0 4 0 0,4 5-208 0,-3 1 0 0,0-1 128 0,-3 2-128 16,-2 1 0-16,-3 5-128 15,-1 0 128-15,-8 2-9344 16,-5-4-1760-16</inkml:trace>
  <inkml:trace contextRef="#ctx1" brushRef="#br2" timeOffset="166553.64">23526 15064 29487 0,'11'-10'1296'0,"2"5"288"0,5 4-1264 0,5-1-320 0,1 0 0 0,3 1 0 15,2-6 0-15,4 2 0 0,1 0 0 0,3 2 0 16,0-2-144-16,0-1-48 0,-3 1 0 0</inkml:trace>
  <inkml:trace contextRef="#ctx1" brushRef="#br2" timeOffset="167151.47">24245 15592 15663 0,'0'0'688'0,"-6"6"144"0,6-6-656 0,-5 10-176 0,5-10 0 0,0 0 0 15,1 8 1376-15,-1-8 240 0,0 0 48 0,4 7 16 16,-4-7-208-16,0 0-64 0,0 0 0 0,0 0 0 16,10-2-336-16,2-5-80 0,0-3-16 0,1-1 0 15,0-4-128-15,2-4-16 0,0-8-16 0,-2-1 0 16,-2-6-240-16,3-1-64 0,3 2 0 0,2-4 0 16,1-3-80-16,-1-4-32 0,-2 1 0 0,0-3 0 15,-1-2-144-15,1-6-16 0,-2-6-16 0,-1 4 0 16,-3 4-224-16,-1 1 128 0,-1 1-128 0,-1 7 0 15,0 13 0-15,-2 5 0 0,-1 6 0 0,0 7 0 16,-1 3 0-16,-4 9 0 0,0 0 0 0,0 0 0 16,0 0 0-16,0 0 0 0,2 11 0 0,-2 11 0 0,0 5 0 0,0 4 0 15,0 1 0-15,0 4 0 0,0 3-160 0,0-1 160 16,2 2-128-16,0-5 128 0,3-3 0 0,2-3 0 16,3-5 0-16,0-5-128 0,0-3 128 0,3-7 0 15,1-1 0-15,2-4 0 0,2-2 0 0,4-5 0 16,-1-3 128-16,6-6-128 0,4 0 272 0,-1-5-16 15,-2-2 0-15,3-6 0 0,0-6 128 0,0-2 0 16,-3 4 16-16,0-4 0 0,-5-5-96 0,0 2-32 16,-2 3 0-16,-2 1 0 0,-2 5-272 0,-3 1 160 15,-2 2-160-15,0 2 128 0,-1 2-128 0,-2 4 0 16,-2 1 0-16,-1 1-176 16,-3 1-1696-16,-1 6-352 0,-2 7-64 0,0 0-13424 0</inkml:trace>
  <inkml:trace contextRef="#ctx1" brushRef="#br2" timeOffset="167515.71">25951 14268 27647 0,'0'0'2448'0,"0"0"-1952"16,0 0-496-16,0 0 0 16,0 0-544-16,-9 0-208 0,0 6-32 0,-2-1-16 0,0 3 1376 0,-3 3 256 15,-7 3 64-15,0 7 16 0,2 14-32 0,-3 1-16 16,-2 4 0-16,-3 4 0 0,-2 5 16 0,1 5 0 15,-3 3 0-15,2 4 0 0,-3 4-400 0,7 4-80 16,3 5-16-16,2-1 0 0,1 1-384 0,5-4 0 16,4-4 128-16,6-6-128 0,5-3 0 0,6-4 0 15,2-2 0-15,3-5 0 0,4-7-368 0,3-2 48 16,2-1 16-16,6-6 0 16,2-7-1680-16,3-5-352 0,1-1-64 0</inkml:trace>
  <inkml:trace contextRef="#ctx1" brushRef="#br2" timeOffset="168898.12">26108 14726 8287 0,'0'0'736'0,"0"0"-592"15,0 0-144-15,0 0 0 0,0 0 1072 0,0 0 176 16,0 0 32-16,0 0 16 0,7-5-336 0,1-1-80 15,1-3-16-15,1 5 0 0,5 1-304 0,0-2-64 16,1 0-16-16,0 0 0 0,2-3 0 0,2 3 0 16,1 2 0-16,2-3 0 0,2-4 32 0,-1 6 0 15,-1 2 0-15,2 1 0 0,0-1-208 0,-6 2-48 16,-7 3 0-16,1-1 0 0,0 4-112 0,-2 2-16 16,-3 0-128-16,-3 4 192 0,-2-2 192 0,-6 4 16 15,-6 3 16-15,-1-1 0 0,-2-7-64 0,-2 3-16 16,-3 5 0-16,-4-2 0 0,-2 0-112 0,2-4-32 15,-1-3 0-15,3 0 0 0,1 3 64 0,2-4 0 0,-1-1 0 0,6-1 0 16,1-3 16-16,10-2 16 0,-8 10 0 0,8-10 0 16,0 0-32-16,0 0 0 0,0 0 0 0,0 0 0 15,0 0-128-15,12 4-128 0,2-1 144 0,1 4-144 16,3 3 0-16,-1-3 128 0,0 4-128 0,-1 3 0 16,0 5 0-16,-1 1 0 0,1 4 0 0,-5 0 0 15,-4-2 0-15,1 2 176 0,-2 3-176 0,-2-4 160 16,-8-2 256-16,0-3 48 0,-2-4 16 0,-2 3 0 15,0-2 64-15,-1-2 16 0,-3-2 0 0,-1-1 0 16,3-3-96-16,-1 1-16 0,-2 3 0 0,0-4 0 16,-1-3-240-16,2-4-48 0,-1 0-16 0,3 1 0 15,1 2-144-15,0-4 0 0,0-6 0 0,0 3 0 16,9 4-720-16,0 0-128 0,-7-5-32 0,3-4-9088 16,4 9-1808-16</inkml:trace>
  <inkml:trace contextRef="#ctx1" brushRef="#br2" timeOffset="169115.73">26784 15271 23951 0,'0'0'1056'0,"-6"5"224"0,0 6-1024 0,-1-1-256 15,0 5 0-15,0 1 0 0,-2 2 1424 0,0 0 240 16,-1 2 32-16,0 2 16 0,-2 1-768 0,-2-4-160 15,-1-3-16-15,0-2-16 0,-2-1-496 0,2 2-80 0,-2-1-32 0,1-3 0 16,1-3-144-16,1-1 0 0,2 3 0 0,3-5 128 31,9-5-1376-31,0 0-288 0,0 0-48 0,0 0-11680 0</inkml:trace>
  <inkml:trace contextRef="#ctx1" brushRef="#br2" timeOffset="169552.13">27119 14729 18431 0,'6'-11'1632'0,"0"-3"-1312"15,2 2-320-15,2 2 0 0,1-2 1280 0,2 7 192 16,0-3 48-16,-1 3 0 0,1 1-624 0,0 3-112 16,-2 2-16-16,1 1-16 0,-1 2-176 0,-1 3-16 15,-10-7-16-15,10 15 0 0,-3 7-32 0,-1 1-16 16,-5 1 0-16,1 4 0 0,-4-3-16 0,-1 6 0 16,-4 3 0-16,-2 1 0 0,-1-7-32 0,-1 0-16 15,-1 1 0-15,-1-5 0 0,1-5-48 0,2-1-16 16,1-3 0-16,1-1 0 0,0 0-48 0,2-3-16 15,6-11 0-15,-4 11 0 0,4-11 16 0,0 0 16 0,0 0 0 0,5 5 0 16,-5-5-32-16,13 3-16 0,1 1 0 0,0-2 0 16,1-4-288-16,3 0 160 0,0-3-160 0,0 3 128 15,-1 4-128-15,3-2 0 0,-1-4 0 0,0 1 0 16,0 1 0-16,-1 1 0 0,-1 2 0 0,1-1 0 31,-3-1-464-31,1 1-80 0,0 1-16 0,-2 3 0 16,-1-2-2704-16,-13-2-560 0</inkml:trace>
  <inkml:trace contextRef="#ctx1" brushRef="#br2" timeOffset="169773.66">27815 15151 28559 0,'-5'11'2544'0,"1"-1"-2032"15,0 3-512-15,0 3 0 0,-1 3 0 0,-4 1 128 16,0 1-128-16,0 1 0 0,-1 1 640 0,0-2 64 16,-1 1 32-16,-1 1 0 0,2 3-336 0,0-7-64 15,0-1-16-15,0-2 0 0,4-5-192 0,1 2-128 16,-2-1 128-16,3-1-128 0,0 0-192 0,2 2-96 16,-1-4-32-16,1 1-13872 0</inkml:trace>
  <inkml:trace contextRef="#ctx1" brushRef="#br2" timeOffset="170614.51">28413 14613 25279 0,'-10'-9'1120'0,"10"9"224"0,-9-1-1072 0,0 2-272 15,9-1 0-15,-10 5 0 0,-1-1 240 0,1 1-16 16,2 5 0-16,-1 2 0 0,2 3 224 0,0 1 32 16,2 5 16-16,0 3 0 0,2 0-48 0,3 4-16 15,-2 1 0-15,2 4 0 0,2 3-48 0,0-2-16 16,-1 0 0-16,2-2 0 0,-1-4-176 0,1 0-16 15,-1-5-16-15,1 0 0 0,-1 0-160 0,0-5 0 16,-2-4 144-16,0 1-144 0,0 1 0 0,-2 0 128 16,2-1-128-16,-2-6 0 0,2-9-256 0,0 0-112 0,0 9-16 15,0-9-8752-15,0 0-1744 0</inkml:trace>
  <inkml:trace contextRef="#ctx1" brushRef="#br2" timeOffset="170873.48">28782 14709 25791 0,'0'0'1152'0,"-9"-3"224"15,9 3-1104-15,0 0-272 0,-9 5 0 0,0 5 0 16,6-1 336-16,-4 6 16 0,0 4 0 0,0 4 0 0,0 0-16 15,2 2 0-15,-1 1 0 0,3-2 0 0,1 4-336 0,1-1 144 16,-3-2-144-16,4-1 0 0,2 3 128 0,0-3-128 16,-1-4 0-16,2-2 0 15,-4 0-368-15,1-4-128 0,2-4-16 0,-2 1-7616 16,-4-2-1536-16</inkml:trace>
  <inkml:trace contextRef="#ctx1" brushRef="#br2" timeOffset="171041.41">28579 14960 22975 0,'6'-12'1024'0,"0"5"192"0,1 0-960 0,3 5-256 0,3-3 0 0,1 1 0 15,1-2 448-15,4 2 64 0,3-1 0 0,-1 3 0 16,1 2 80-16,-1-2 32 16,1-3 0-16,-2 5 0 0,-2 2-464 0,-1 1-160 0,-5-4 0 0,4 1 144 31,-2-2-2064-31,-2 4-432 0</inkml:trace>
  <inkml:trace contextRef="#ctx1" brushRef="#br2" timeOffset="171283.42">29425 14487 28271 0,'-5'-14'1248'0,"5"14"272"0,0 0-1216 0,-6 10-304 16,-2-1 0-16,-1 5 0 0,0 5 640 0,-1 5 80 16,-1 4 16-16,-1 3 0 0,0-3-32 0,0 2 0 15,5 5 0-15,-1-2 0 0,0 2-448 0,3 0-80 16,3-5-32-16,-1 1 0 0,1 3-144 0,2-2 0 16,2-4 0-16,2 0 0 15,1-6-1088-15,1 3-256 0,2-3-64 0</inkml:trace>
  <inkml:trace contextRef="#ctx1" brushRef="#br2" timeOffset="171695.67">29892 15158 21999 0,'0'0'960'0,"0"0"224"0,0 0-944 16,11-1-240-16,1 1 0 0,-12 0 0 0,0 0 1360 0,0 0 240 16,10 10 32-16,-5 3 16 0,-5-2-304 0,-1 3-64 15,-3 1-16-15,-1 3 0 0,-4 1-448 0,-3-1-96 16,1 2-16-16,-2 0 0 0,-1 0-288 0,-1 3-64 16,-2 1-16-16,1-3 0 0,-1 0-208 0,2-2-128 15,0-1 160-15,2-3-160 0,1-1 0 0,0 0 0 16,-2-4 0-16,6 0-160 15,8-10-1376-15,0 0-256 0,0 0-64 0,0 0-7760 16,0 0-1552-16</inkml:trace>
  <inkml:trace contextRef="#ctx1" brushRef="#br2" timeOffset="172084.84">30560 14497 25791 0,'0'0'2304'0,"0"0"-1856"0,13-7-448 0,0 2 0 16,1-3 224-16,4 3-48 0,1 1-16 0,2 1 0 15,1-2 176-15,-1 4 48 0,-1 1 0 0,-3 5 0 16,2 0 256-16,-5 2 48 0,-2 0 16 0,-5 6 0 0,-4 9-256 0,-4-1-32 15,-4 2-16-15,-7 1 0 0,-7 3 48 0,-1 0 0 16,-3 3 0-16,-5 1 0 0,-5-6-256 0,0 3-32 16,4-4-16-16,3-1 0 0,5-1-144 0,3-5 192 15,5-3-192-15,5 2 192 16,5 0 128-16,3-2 16 0,1-1 16 0,4-6 0 0,6 0 96 16,3-1 32-16,5-2 0 0,4 0 0 0,3-3-240 0,0-1-48 15,1-1-16-15,6-2 0 0,5-1-176 0,0 2 128 16,-3-4-128-16,-3 0 128 0,-3 3-384 0,-2 1-64 15,-6 2-32-15,-2 2 0 16,-4 3-2848-16,-2 0-576 0</inkml:trace>
  <inkml:trace contextRef="#ctx1" brushRef="#br2" timeOffset="172258.72">31262 15082 35935 0,'-16'18'3200'0,"5"-4"-2560"0,1 1-512 0,-3 3-128 32,-2 2-1040-32,-1 0-240 0,-2 1-32 0,0-1-16 0,-2-3 1136 0,2 2 192 0,3 1 128 0,1-2-128 15,1-2 128-15,2 3-128 0,-2 3 0 0,3-2 144 32,1-2-1328-32,2-3-272 0,0-2-48 0</inkml:trace>
  <inkml:trace contextRef="#ctx1" brushRef="#br2" timeOffset="172854.75">31787 14416 18431 0,'-6'-12'1632'0,"2"6"-1312"0,4 6-320 16,0 0 0-16,11-14 1808 0,1 3 304 0,-1 0 48 0,3 1 16 16,4 3-1536-16,1 0-288 0,1 0-64 0,2 3-16 15,1 0 192-15,0 4 48 0,-2 3 0 0,-2 0 0 16,-2 4-48-16,-3 3 0 0,-4 4 0 0,-4-3 0 16,-3 2-240-16,-4 1-48 0,-4 1-16 0,-6 6 0 15,-1 3 32-15,-6 1 16 0,-4-3 0 0,-1-1 0 16,-2 6-80-16,2-4-128 0,2-4 176 0,4-2-176 15,3-5 160-15,6 0-160 0,3 3 128 0,5-2-128 16,0-13 0-16,9 10 0 0,4 0 0 0,1 4 0 0,2 0 192 0,2-1-64 16,1-3 0-16,0 0 0 0,2 4-128 0,-2 4 0 15,-1 1 0-15,-3 1 0 0,-1 1 0 0,-4 3 0 16,-4 0 0-16,-2 1 0 0,-3-1 0 0,-3-3 0 16,-6-1 0-16,-3 2 0 0,-2 2 208 0,-3-4 16 15,-4-3 0-15,1-1 0 0,-1 0-80 0,0-6-16 16,-4 0 0-16,2-3 0 0,0 4-128 0,6-5 0 15,4 3 144-15,2-3-144 0,-1-2 0 0,11-4 0 16,0 0-160-16,0 0 160 16,11 1-1136-16,2-1-112 0,1-1-32 0,5-1 0 0</inkml:trace>
  <inkml:trace contextRef="#ctx1" brushRef="#br2" timeOffset="173257">32329 13882 23439 0,'-4'-18'1024'0,"4"18"240"16,0 0-1008-16,0 0-256 0,0 0 0 0,10-5 0 0,1-2 544 0,2 5 64 15,2 6 16-15,4 1 0 0,3-2 336 0,1 4 64 16,4 9 0-16,2 5 16 0,-1 7-64 0,0 4-16 16,-2 3 0-16,0 7 0 0,-3 9-96 0,0 9-32 15,-1 6 0-15,0 9 0 0,-5 9-192 0,-7 5-32 16,-8 2-16-16,-8 5 0 0,-9 0-48 0,-4 1-16 15,-6 3 0-15,-1-7 0 0,-3-6-224 0,-5-7-48 16,-2-5-16-16,-1-7 0 0,-4-4-48 0,2-8-16 16,-3-5 0-16,21-27 0 0,-1 5-176 0,-4-2 0 15,2 2-160-15,-3-4 160 16,3 3-1232-16,1-2-160 0,2-2-16 0</inkml:trace>
  <inkml:trace contextRef="#ctx1" brushRef="#br1" timeOffset="180943.49">18585 6909 15663 0,'0'0'1392'0,"-6"-4"-1120"0,6 4-272 0,0 0 0 16,-2-9 2464-16,0 2 432 0,-1-4 96 0,5 3 16 16,1-3-2560-16,1 0-448 0,0-7-224 0,1 0 32 15,-1-2 496-15,2-2 96 0,3-2 32 0,0-5 0 16,0 0 32-16,2-6 16 0,1-1 0 0,-1-1 0 15,0-3-144-15,-1 3-16 0,0 1-16 0,0-4 0 16,3 1-80-16,-1 1-16 0,1 1 0 0,1 2 0 16,-1 4-48-16,0 7-16 0,-2 6 0 0,0 0 0 15,2-4-16-15,-1 11-128 0,-1 5 192 0,-1 7-64 16,-10-1-128-16,12 14 0 0,-1 5 144 0,-5 5-144 16,1 0 0-16,-1 4 0 0,1-1 0 0,-1 5 128 0,-2-3-128 15,1 1 0-15,1 2 0 0,1 0 0 0,-1-4 0 0,0 0 0 16,1-7-144-16,-1-1 144 0,0-5 0 0,3-1 0 15,1-8-144-15,3 2 144 0,1-2 0 0,1-5 128 16,1-1-128-16,1-3 192 0,1-11 192 0,2-2 16 16,5-1 16-16,1-5 0 0,2-2 32 0,2-5 0 15,1-2 0-15,-3-3 0 0,-1-7 64 0,0 2 32 16,-1-7 0-16,1-5 0 0,-3-6-32 0,2 1-16 16,-2 1 0-16,0 6 0 0,-1 3-240 0,0 1-64 15,-2 5 0-15,1 4 0 0,-6 6-192 0,1 2 0 16,-2 0 0-16,-3 4 0 15,-6-2-416-15,0 6-128 0,1 2-32 0,-6 0-10832 16,-5 4-2176-16</inkml:trace>
  <inkml:trace contextRef="#ctx1" brushRef="#br1" timeOffset="181857.84">18492 5320 23951 0,'-5'-14'1056'0,"5"14"224"0,0-10-1024 0,0 0-256 16,0 2 0-16,3-1 0 0,-3 9 1088 0,0 0 176 15,0 0 16-15,0 0 16 0,0 0-960 0,0 0-192 16,0 0-144-16,7 9 192 0,-7-9 304 0,7 17 64 16,-3 4 16-16,-2 2 0 0,-3 4 64 0,0 5 32 0,-2 10 0 0,-1 3 0 15,-3 6-96-15,2 13-32 0,-4 7 0 0,-2 4 0 16,-3 2-96-16,-2 7 0 0,-2 8-16 16,-2 7 0-16,-3 1-224 0,-1 2-32 0,-2 0-16 0,2-7 0 15,-1-5-160-15,3-2 128 0,1-4-128 0,1-7 128 16,7-3-128-16,0-4 0 0,1-4 0 0,5-1 128 15,2-1-128-15,2-8 0 0,2-3 0 0,3-5 128 16,5-5-320-16,0-1-64 0,2-5 0 0,3-4-16 31,2-4-2112-31,2-3-432 0</inkml:trace>
  <inkml:trace contextRef="#ctx1" brushRef="#br1" timeOffset="182512.36">20304 5527 19583 0,'0'0'864'0,"0"0"176"0,-3-9-832 0,3 9-208 16,0 0 0-16,0 0 0 0,0 0 256 0,0 0 0 16,0 0 0-16,0 0 0 0,-10 4 512 0,-1 5 96 15,-2-1 32-15,-1 4 0 0,-1 6 80 0,-2 4 32 16,-1 5 0-16,-1 3 0 0,-2 8-256 0,-4 4-48 15,4 3-16-15,-3 0 0 0,0 4-400 0,-1 3-80 16,4 2-16-16,-1 5 0 0,1 2-192 0,3 0 128 16,4-4-128-16,1-5 0 0,2-2 0 0,4-7 0 15,5-5 0-15,3-4 0 16,3-2-256-16,2-5-128 0,3 1-48 0,4-6 0 16,2-6-1536-16,4-1-304 0</inkml:trace>
  <inkml:trace contextRef="#ctx1" brushRef="#br1" timeOffset="182911.47">20879 5876 23951 0,'-12'-4'2128'0,"-2"1"-1696"15,-4 1-432-15,0 2 0 0,0 2 784 0,-4 1 80 16,-4 2 16-16,1 4 0 0,1-2-880 0,-3 5 0 15,4-2 0-15,-1 3-128 0,1-1 272 0,-1 2 64 16,2 2 16-16,2 4 0 0,-1 0-224 0,4 2 176 16,0 1-176-16,4 3 160 0,2-1-160 0,3 0 0 15,5 2 0-15,3-4 0 0,1-6 0 0,4 0 0 16,3-3 0-16,3 0 0 0,3-3 0 0,1-2 0 16,3-5 0-16,2 0 0 15,3-2-624-15,4-2 0 0,2-5 0 0,3 1-7200 0,0-4-1456 0</inkml:trace>
  <inkml:trace contextRef="#ctx1" brushRef="#br1" timeOffset="183129.24">20995 6272 27647 0,'-10'-1'2448'0,"1"7"-1952"15,0 3-496-15,-2 5 0 0,-1 3 496 0,-2-2 0 16,2-1 0-16,-1 6 0 16,-1 3-496-16,2-4 0 0,6-1 0 0,0-2 0 0,1 2 0 0,2-1 0 15,3-2 0-15,3-4 0 16,2 1-1744-16,1-4-304 0</inkml:trace>
  <inkml:trace contextRef="#ctx1" brushRef="#br1" timeOffset="183442.69">21347 6122 28559 0,'0'0'2544'0,"0"0"-2032"0,0 0-512 0,0 0 0 16,7-6 0-16,0 1-336 0,-7 5 48 0,13-3 16 15,-2 1-688-15,2 0-128 0,2 1-16 0</inkml:trace>
  <inkml:trace contextRef="#ctx1" brushRef="#br1" timeOffset="183617.45">21771 6140 34095 0,'0'0'3024'0,"-4"-6"-2416"16,1-2-480-16,3 8-128 15,0 0-1152-15,0 0-256 0,0 0-64 0,0 0-7744 16,0 0-1536-16</inkml:trace>
  <inkml:trace contextRef="#ctx1" brushRef="#br1" timeOffset="184563.84">22691 5961 19407 0,'0'0'848'0,"0"0"192"0,0 0-832 0,0 0-208 16,0 0 0-16,6-9 0 0,-6 9 128 0,3-8 0 15,-3 8-128-15,0 0 192 0,-2-6 304 0,2 6 48 16,-6-7 16-16,-3 4 0 0,-1 0 48 0,-4 3 16 0,0 3 0 0,-4-1 0 15,-1 1-48-15,0 3-16 0,-5 0 0 0,1 5 0 16,-1-2-240-16,-1 3-64 0,-1-2 0 0,3 3 0 16,2 1-64-16,0-1-32 0,1 1 0 0,3 0 0 15,5-2-16-15,4 5 0 0,4 1 0 0,6-7 0 16,-2-11 112-16,8 10 32 0,5 2 0 0,2-3 0 16,4 2-160-16,3-3-128 0,1 1 144 0,1-5-144 15,2-1 0-15,-1 0-128 0,-1-4-16 0,2-1 0 16,-2 1-1712-16,1 1-352 0,2-1-64 15</inkml:trace>
  <inkml:trace contextRef="#ctx1" brushRef="#br1" timeOffset="184998.44">22831 6229 28559 0,'0'0'2544'0,"-8"-5"-2032"15,-1 0-512-15,9 5 0 0,0 0 656 0,0 0 48 16,-10 0 0-16,10 0 0 0,0 0-704 0,0 0-192 16,0 0-16-16,0 0 0 0,11-7-48 0,3 4 0 15,3-5 0-15,-1 3 0 0,0 1 0 0,1-1-16 16,1 1 0-16,-4-1 0 0,2 1 272 0,-4 2-160 16,0 2 160-16,-12 0-128 0,0 0 128 0,0 0 0 15,0 0 0-15,2 10 0 0,-3 4 160 0,-4 4 64 16,0 2 16-16,-3 7 0 0,-1-3 32 0,-1 0 16 15,-1 0 0-15,-1-4 0 0,1 2-288 0,2-3 160 0,0-2-160 0,3-2 128 16,2-9 64-16,4-6 16 0,0 10 0 0,0-10 0 16,13 3 128-16,0-3 32 0,4-3 0 0,3-7 0 15,3-1-368-15,1-3 0 0,-1-3 0 0,0-2-128 16,0-2-64-16,-3-2 0 0,2 1 0 0,-4 3 0 16,0 1 192-16,-1 3-128 0,-3 2 128 0,0 2-128 15,-1 5 128-15,-3-2 0 0,-2 4 0 0,-8 4 0 16,0 0 192-16,0 0 0 0,2 12 16 0,-2 2 0 15,-3 5 16-15,-3 3 0 0,3 1 0 0,-2 3 0 16,0 0-224-16,-1 2 144 0,0-1-144 0,1-4 128 16,2 1-128-16,2-2-272 0,-3-2 64 0,4-2 16 15,4-2-656-15,-1-5-128 0,-3-11-32 16,7 8-8000-16,2 0-1600 0</inkml:trace>
  <inkml:trace contextRef="#ctx1" brushRef="#br1" timeOffset="185369.63">23694 5441 27647 0,'0'0'2448'0,"0"0"-1952"0,0 0-496 0,-8 13 0 16,3 4 1152-16,4 7 144 0,1 7 32 0,2 2 0 16,1 6-1200-16,1 5-128 0,1 7-224 0,2 1 48 15,2 0 176-15,0 1 0 0,0 1 0 0,0 1 0 16,-1 1 176-16,-3 3 16 0,-1 2 0 0,-3-4 0 15,-2-2-192-15,-3-4 128 0,-4-3-128 0,-2-4 128 16,-3-8-128-16,-2 0 0 0,-4-5 0 0,-3-1 0 16,-2-1-144-16,-3-4-64 0,-3-3-16 0,-1-3 0 15,0-1-336-15,1-2-64 16,2-2-16-16</inkml:trace>
  <inkml:trace contextRef="#ctx1" brushRef="#br1" timeOffset="185711.77">24488 5761 22111 0,'-20'-6'1968'0,"6"11"-1584"0,-4 3-384 0,3 8 0 16,2 6 2992-16,-2 6 512 0,-3 1 96 0,0 4 32 15,0 2-2992-15,3 2-640 0,4 3 0 0,1-3-144 16,-1-2-96-16,3 1-16 0,1-1 0 0,2 1 0 31,3-6-688-31,-1 0-144 0,2-7-16 0,5-3-16 0,-1-1-1872 0,4-8-368 0</inkml:trace>
  <inkml:trace contextRef="#ctx1" brushRef="#br1" timeOffset="185899.94">24195 6067 23039 0,'0'0'2048'0,"-11"-1"-1648"16,3-1-400-16,8 2 0 0,0 0 784 0,0 0 80 16,0 0 16-16,0 0 0 0,0 0-688 0,0 0-192 15,12-5 0-15,1-2 0 0,2 1 0 0,4 0-128 16,3 3 0-16,1 0 0 16,1 0-304-16,0 0-48 0,0-2-16 0,4 1-6848 15,3 2-1360-15</inkml:trace>
  <inkml:trace contextRef="#ctx1" brushRef="#br1" timeOffset="186198.18">25250 5441 25791 0,'-9'-12'2304'0,"9"12"-1856"0,-9-2-448 0,0 1 0 15,-1 1 496-15,-2 6 0 0,0 4 0 0,-5 7 0 16,-2 0-368-16,-4 5-128 0,-4 7 0 0,-1 6 144 16,-1 0-16-16,-1 7 0 0,-1 0 0 0,2 5 0 15,2 3-128-15,-3-3 0 0,-5 2 144 0,5 1-144 0,5-6 0 0,4 1 0 16,3-6 0-16,6 1-192 15,3-1-704-15,4-6-128 0,0-4-48 0,3-7-6608 16,4-3-1344-16</inkml:trace>
  <inkml:trace contextRef="#ctx1" brushRef="#br1" timeOffset="186662.61">25284 6042 18831 0,'0'-15'832'0,"0"5"176"0,1 2-816 0,-1-2-192 0,0 10 0 16,-1-12 0-16,-2 1 0 0,0 0 128 0,-4 3-128 0,-2-1 0 15,0 4 336-15,-5 2-16 0,-1 3-16 0,-3 3 0 16,-1-1 432-16,-2 4 96 0,-2 4 0 0,-1 1 16 16,0 1-176-16,-1 2-32 0,3 1-16 0,2 1 0 15,3 1-368-15,3-1-80 0,3-2-16 0,6 2 0 16,4-2-160-16,6-3 0 0,-5-11 0 0,10 8 0 15,4-2 224-15,3 0-32 0,1-3-16 0,2-4 0 16,0-3 16-16,3-3 0 0,1 1 0 0,2-7 0 16,-3-1-64-16,3 0-128 0,0-2 192 0,-1-1-64 15,1 0-128-15,0-1 0 0,1-1 0 0,0-3 128 16,-2-2-128-16,-2 0 0 0,-4-3 144 0,-1 2-144 16,-2-6 0-16,2 2 0 0,0-3 0 0,0-3 128 0,1-5-128 0,1-2 0 15,-2 2 0-15,0 3 0 0,0 1 0 0,-1 8-240 16,-4 5 64-16,-1 6 16 0,-5 3 160 0,-2 6 0 15,-5 8 128-15,0 0-128 0,0 0 336 0,-1 13 0 16,-5 1 0-16,-6 7 0 0,-4 2 240 0,-1 8 64 16,-1 4 0-16,-1 5 0 0,0 0-448 0,-2 6-64 15,2-3-128-15,-1 3 176 0,4-3-176 0,1-1 0 16,2-2 0-16,0-4 0 0,-1-1 0 0,3-3-272 16,3-2 64-16,2-1 16 15,0-3-704-15,2-2-144 0,0-4-32 0,1-6-11600 0</inkml:trace>
  <inkml:trace contextRef="#ctx1" brushRef="#br1" timeOffset="186880.87">25747 6140 32415 0,'-13'1'1440'0,"4"6"288"0,-1 7-1376 0,-2 0-352 0,1 2 0 0,-2-1 0 16,-2-2-352-16,1 4-144 0,1-1-16 0,2-1-16 15,2 1-240-15,3-1-32 16,2-2-16-16,0-1 0 0,0 0-1488 0,3-2-320 0</inkml:trace>
  <inkml:trace contextRef="#ctx1" brushRef="#br1" timeOffset="187182.51">26095 6108 35935 0,'0'0'3200'0,"0"0"-2560"0,0 0-512 0,0 0-128 32,0 0-1424-32,0 0-304 0,5 9-64 0,-5-9-16 0,9 5 1168 0,1-1 256 0,0 0 32 0,3 0 16 31,0-4-560-31,-2 0-128 0,-1-3 0 0,0 0-16 15,1 0-368-15,-1 0-64 0</inkml:trace>
  <inkml:trace contextRef="#ctx1" brushRef="#br1" timeOffset="187362.18">26430 6127 20271 0,'0'0'1792'0,"0"0"-1424"0,0 0-368 0,0 0 0 0,0 0 1360 0,0 0 208 15,0 0 32-15,0 0 16 0,0 0-1488 0,0 0-288 16,0 0-64-16,0 0-16 16,0 0-848-16,0 0-160 0,12 0-32 0,-2-2-8640 15</inkml:trace>
  <inkml:trace contextRef="#ctx1" brushRef="#br1" timeOffset="188049.17">27289 5956 22111 0,'-13'-13'976'0,"4"8"208"0,-1 0-944 0,-2 2-240 15,-2 2 0-15,-2 1 0 0,-3-1 416 0,-3 2 32 16,-2 1 16-16,-1 4 0 0,-3 0-240 0,-2 0-48 16,1 4-16-16,0-1 0 0,0 2 432 0,1 1 96 15,-3 2 16-15,6 7 0 0,2 1-384 0,4 1-64 16,1 4 0-16,7-4-16 0,2-4-240 0,5 0 0 15,4-2 128-15,5-5-128 0,-5-12 0 0,14 5 128 16,1 2-128-16,4-5 0 0,2-4 224 0,3-5-48 16,2-5-16-16,5 0 0 0,-1-1-160 0,2-3 0 15,1-6 0-15,0-2 128 0,-1 1-128 0,-1 2 0 16,-3-3-192-16,-2 2 192 0,0 0 0 0,-5 1 0 0,1-1 0 0,-1-1 0 16,-1 3 0-16,0-2 0 0,-1-1 0 0,1-2 0 15,-1-2 0-15,0 1 0 0,0-1 0 0,-1-1 0 16,0 3 0-16,-1 2 0 0,-2 4 0 0,-1 1 0 15,-1 3 0-15,-5 2 0 0,-2 6 0 0,-6 7 0 16,0 0 0-16,0 0 0 0,0 0 128 0,0 0-128 16,-3 14 192-16,-3 3-32 0,-5 5-16 0,0 0 0 15,-3 4 16-15,0 4 0 0,-4 5 0 0,-2-1 0 16,1 2-160-16,1 2 0 0,0-1 0 0,2 2 128 16,1-3-272-16,2-2-64 0,1-2-16 0,2 1 0 15,0 2-848-15,1-2-160 0,0-3-48 16</inkml:trace>
  <inkml:trace contextRef="#ctx1" brushRef="#br1" timeOffset="188435.54">27383 6568 30287 0,'0'0'1344'0,"0"0"272"0,0 0-1296 0,7-6-320 16,0-2 0-16,3 3 0 0,1-5 0 0,3 1-240 16,4-5 48-16,4-1 0 0,2-2 192 0,1 0 0 15,1-1-160-15,0-1 160 0,1-2 0 0,0 2 0 16,-2 0 0-16,0 1 0 0,-2-3 0 0,1-3 0 0,-3 0 0 0,-2 2 0 16,-1 0 0-16,-3-3 0 0,-2 2-144 0,-1-2 144 15,1-2-192-15,-1 5 192 0,-1 5-192 0,-2 1 192 16,-2 4-144-16,0 3 144 0,-5-2 0 0,-2 11-144 15,0-6 144-15,0 6 0 0,0 0 0 0,-12 5 0 16,-4 5 128-16,0 1 0 0,-2 1 0 0,0 5 0 16,-1 2-128-16,1 2 0 0,-1 4 0 0,2 0 0 15,0-1 0-15,2 2 128 0,2-5-128 0,4-2 0 16,3-2 0-16,1 2 0 0,5-1 0 0,0-3 0 16,6-4 0-16,-1 1 128 0,2 1-128 0,4-3 176 15,7 4-48-15,1 0 0 0,0-2 0 0,3-4 0 16,2 0-512-16,2-1-128 15,4-2 0-15,0 0-12352 0</inkml:trace>
  <inkml:trace contextRef="#ctx1" brushRef="#br1" timeOffset="189012.73">28650 5276 28047 0,'0'0'1232'0,"0"0"272"0,0 0-1200 0,11 10-304 16,2 1 0-16,0 7 0 0,-1 2 0 0,2 4-256 15,2 4 64-15,-1 3 0 0,0 1 192 0,-1 8 0 16,3 4 192-16,-3 5-192 0,-2 2 336 0,-1 2-32 15,-1 2-16-15,-4 2 0 0,-5-1-32 0,-1 4 0 16,0 1 0-16,-3-4 0 0,-5-1-96 0,0-1-32 16,-1-2 0-16,0-3 0 0,1-8-128 0,-6 1 0 15,-5-6-160-15,-2-4 160 0,1-4-176 0,-4-2 176 16,-6-6-192-16,-1 1 192 16,-5-3-1472-16,-1-1-192 0,-1-3-48 0</inkml:trace>
  <inkml:trace contextRef="#ctx1" brushRef="#br1" timeOffset="189786.5">19950 5108 4607 0,'-24'-1'400'0,"-1"2"-400"15,-3 6 0-15,-3 5 0 0,1 4 5408 0,-2 10 992 16,-1 2 208-16,1 9 48 0,3 2-5248 0,-2 6-1024 16,1 4-224-16,4 5-32 0,6 4 32 0,2 9 16 15,3 5 0-15,4 1 0 0,3 1-176 0,4 5 0 16,2 1 0-16,3 1 0 0,3 7-144 0,5-2-112 16,6-1-32-16,4-8 0 15,4-5-1760-15,9-3-336 0,11-2-80 0,8-8-16 0</inkml:trace>
  <inkml:trace contextRef="#ctx1" brushRef="#br1" timeOffset="190413.64">29265 5086 32415 0,'0'0'1440'0,"1"17"288"16,3 6-1376-16,1 6-352 0,2 5 0 0,2 4 0 16,1 7 0-16,1 3-160 0,1 2 16 0,0 3 0 15,1 4 144-15,1 7 0 0,0 2 0 0,0 0 0 0,0 0 0 16,0-2 0-16,-4 0 0 0,2-4 0 0,-4-3 0 0,1 2 0 16,-1-1-176-16,-4-4 176 15,-6-3-1856-15,1-7-288 0,0-1-48 0</inkml:trace>
  <inkml:trace contextRef="#ctx1" brushRef="#br1" timeOffset="191131.1">24351 7733 11967 0,'-9'-8'528'0,"9"8"112"0,0 0-512 0,0 0-128 0,11-9 0 0,1 4 0 16,-3-4 3296-16,9 4 624 0,7 0 128 0,4-3 32 15,2 1-3504-15,2-4-704 0,1 4-144 0,0-2-32 16,0 5-880-16,-3 0-176 0</inkml:trace>
  <inkml:trace contextRef="#ctx1" brushRef="#br1" timeOffset="191283.13">24375 8016 37775 0,'0'0'1664'0,"0"0"368"0,4-10-1632 0,7 2-400 16,7 3 0-16,5-1 0 16,4 1-1600-16,3-3-416 0,3-3-80 0,3 0-16 15,1 4 320-15,0-3 64 0</inkml:trace>
  <inkml:trace contextRef="#ctx1" brushRef="#br1" timeOffset="192054.22">24850 8593 13759 0,'0'0'608'0,"0"0"128"0,0 0-592 0,0 0-144 16,-6 9 0-16,6-9 0 0,0 0 576 0,0 0 64 0,0 0 32 0,0 0 0 16,0 0 96-16,0 0 0 0,0 0 16 0,0 0 0 15,0 0 0-15,0 0 0 0,8-8 0 0,-2 1 0 16,2-10-160-16,2 2-48 0,4-2 0 0,0-2 0 16,-1-1-64-16,3-2-32 0,2-6 0 0,1-2 0 15,1-2-224-15,2-5-32 0,-2-6-16 0,2-1 0 16,-1-7-48-16,1-1-16 0,0-2 0 0,1 1 0 15,-3 1-144-15,3 5 0 0,-2 4 144 0,-2 7-144 16,-3 4 176-16,-4 8-48 0,-1 4 0 0,-4 4 0 16,-4 5-128-16,-3 11 192 0,5-6-192 0,-5 6 192 15,0 0-32-15,0 0 0 0,-4 16 0 0,-5 3 0 16,-2 2-160-16,-1 4 0 0,1 2 144 0,1 4-144 16,-1 0 0-16,3 3 0 0,-3 2 0 0,3-2 0 0,1 0-320 15,0 1 0-15,-1-1 16 0,2 0 0 0,2 0-80 0,2-10 0 16,2-3-16-16,4-5 0 0,3-6 400 0,3-7-160 15,3-1 160-15,3-5 0 0,4-1 208 0,3-10 160 16,3-3 16-16,3-8 16 0,1-4-48 0,2-3-16 16,0 2 0-16,0-2 0 0,-3-3-144 0,2-1-16 15,4 2-16-15,-4-1 0 0,-6 0-160 0,-1-1 192 16,-2 1-192-16,-3 0 192 0,-4 5-192 0,-1 3 0 16,-2 0 144-16,0 3-144 0,-2 3 0 0,-1 0 128 15,-2 1-128-15,0 5 0 0,0-1-192 0,-2 2-128 16,-1 4 0-16,-1 3-8256 15,1-2-1632-15</inkml:trace>
  <inkml:trace contextRef="#ctx1" brushRef="#br1" timeOffset="192549.23">26380 7369 8287 0,'0'0'736'0,"0"0"-592"16,7-5-144-16,-7 5 0 0,0 0 1344 0,8-5 256 16,-8 5 32-16,9-5 16 0,-2-3-832 0,-7 8-176 15,0 0-16-15,0 0-16 0,0 0 400 0,0 0 80 16,0 0 0-16,-6 10 16 0,-4 3 0 0,-4 0 0 15,-4 3 0-15,-3 6 0 0,0 1-208 0,-2 1-64 16,0 5 0-16,1 3 0 0,-1 0-224 0,-1 8-48 16,-2 4-16-16,1 6 0 0,2 4-48 0,0-2-16 15,0-2 0-15,5-2 0 0,6 4-288 0,1-4-64 0,4-2-128 16,4 2 192-16,6 1-192 0,3-4 0 0,3 0 0 0,1-4 0 31,0-6-544-31,2-2 0 0,0 0 0 0,2-6 0 16,-1-3-2128-16,0-6-416 0</inkml:trace>
  <inkml:trace contextRef="#ctx1" brushRef="#br1" timeOffset="193152.09">27198 7627 3679 0,'0'0'320'0,"0"0"-320"0,0 0 0 0,0 0 0 16,4-9 2576-16,-4-1 448 0,0 2 96 0,0 8 16 16,-5-9-1776-16,0 4-336 0,5 5-80 0,-10-5-16 15,0-1-32-15,-2 2 0 0,-4 3 0 0,-2 1 0 16,-1 2-208-16,-3 2-48 0,-3 3-16 0,-2-2 0 16,0 4-48-16,1 2-16 0,-2 3 0 0,0-1 0 15,0-1-16-15,4 5 0 0,-6-1 0 0,6 2 0 16,0 3-160-16,2-2-48 0,5 4 0 0,-1-2 0 15,3-1-80-15,2-2-32 0,3 1 0 0,2 0 0 0,4 0-96 0,4-1 0 16,4-2-128-16,2-1 192 0,2-1-64 0,3-3 0 16,3 1-128-16,2 0 192 0,-1-1-192 0,2 0 128 15,0-5-128-15,2 3 0 0,-1-5 128 0,1-1-128 16,2-1 0-16,0 1 0 0,3-2-224 0,-1-1-144 16,-1-3-16-16,1 1-8528 15,0-5-1712-15</inkml:trace>
  <inkml:trace contextRef="#ctx1" brushRef="#br1" timeOffset="193421.46">27278 7989 25567 0,'0'0'1136'0,"0"0"224"0,-3 12-1088 0,-1 2-272 0,0-3 0 0,0 3 0 15,0 1 160-15,0 1-32 0,-3 0 0 0,2 1 0 16,2-1 320-16,1 2 64 0,-6 0 16 0,3-2 0 16,0-3-352-16,1 1-176 0,0 0 160 0,-1 0-160 15,1-5-128-15,4-9-128 0,0 0-32 0,-1 11-11968 16</inkml:trace>
  <inkml:trace contextRef="#ctx1" brushRef="#br1" timeOffset="194039.05">27629 8074 19343 0,'-6'8'1728'0,"6"-8"-1392"16,0 0-336-16,-8 5 0 0,1-1 720 0,7-4 80 15,-7 11 16-15,7-11 0 0,0 0-592 0,0 0-224 16,0 0 176-16,0 0-176 0,0 0 128 0,10 4-128 0,-10-4 0 0,0 0 144 31,14 0-480-31,-3 0-112 0,-11 0 0 0,0 0-6016 0,0 0-1216 0</inkml:trace>
  <inkml:trace contextRef="#ctx1" brushRef="#br1" timeOffset="194350.22">27770 8053 11967 0,'0'0'1072'0,"0"0"-864"15,0 0-208-15,0 0 0 0,0 0 640 0,0 0 64 16,0 0 32-16,0 0 0 0,8-5-32 0,-8 5-16 15,0 0 0-15,0 0 0 0,0 0-256 0,11-4-48 16,-11 4-16-16,10-1 0 0,-10 1-368 0,0 0 0 16,11 1 0-16,-2-1-5440 15,-9 0-1088-15</inkml:trace>
  <inkml:trace contextRef="#ctx1" brushRef="#br1" timeOffset="195040.55">28947 7525 17503 0,'0'0'1552'0,"0"0"-1232"0,0 0-320 0,0 0 0 16,0 0 320-16,0 0 16 0,0 0 0 0,0 0 0 16,-3-6 64-16,3 6 16 0,-8-3 0 0,-1 3 0 15,-4 0 416-15,3 2 96 0,-1 2 16 0,-2 2 0 16,-1 0-224-16,-1 1-32 0,-3 2-16 0,0-1 0 15,-1 8-112-15,-1 0-32 0,-1 1 0 0,0 3 0 16,0 3-144-16,2 1-16 0,0-4-16 0,3 2 0 0,3 1-224 16,0 1-128-16,1-2 128 0,7-2-128 15,8 0 0-15,1-2 0 0,-4-3 0 0,7 1 0 0,7-2 0 0,1-3 0 16,1-1 0-16,2-5-192 16,2-2-256-16,1-2-64 0,0-1-16 0,1-1 0 15,-4-3-1872-15,-2 0-368 0,0 0-80 0,-4-2-16 0</inkml:trace>
  <inkml:trace contextRef="#ctx1" brushRef="#br1" timeOffset="195553.33">28838 8155 25743 0,'0'0'1136'0,"0"0"240"0,0 0-1104 0,0 0-272 0,0 0 0 0,0 0 0 31,0 0-432-31,0 0-144 0,0 0-16 0,0 0-16 0,6-7 608 0,5 1 0 0,-1-3 192 0,1-1-64 16,1-5-128-16,0 2 0 0,0 3 0 0,0-4 0 15,1 1 0-15,0 2 0 0,-2 0 0 0,1 5 0 16,-1-2 0-16,2 3 0 0,-4 1 0 0,-9 4 0 15,13-1 224-15,-13 1-32 0,0 0-16 0,7 4 0 16,-7-4 192-16,4 14 32 0,-5-1 16 0,-2 3 0 16,1-2-176-16,-2 1-48 0,-3 2 0 0,0 1 0 0,0 1-48 0,0 1-16 15,-1-1 0-15,1-2 0 0,1-3 0 0,0-5-128 16,6-9 192-16,0 0-64 0,0 0 240 0,0 0 32 16,0 0 16-16,0 0 0 0,0 0-96 0,0 0-32 15,8-10 0-15,2-2 0 0,0 3-144 0,3-4-16 16,5-1-128-16,-1-1 192 0,1 0-192 0,0 5 0 15,-1-2 0-15,-2 5 0 0,0-2 0 0,-2 4 0 16,-3 3 0-16,-1 1 0 0,0 0 128 0,-9 1-128 16,0 0 176-16,5 15-176 0,-3 4 320 0,-2 2-64 15,-4-1 0-15,-1 4 0 0,0 2-128 0,0-2-128 16,0 4 192-16,0-6-192 0,-1 0 128 0,-1 0-128 16,6-1 0-16,-1-5 0 0,-1-5 0 0,3-11-256 15,5 11 32-15,-5-11 0 16,10 9-2224-16,3-6-448 0,7-6-96 0,-1 0-16 0</inkml:trace>
  <inkml:trace contextRef="#ctx1" brushRef="#br1" timeOffset="196498.3">29669 7528 5519 0,'0'0'240'0,"0"0"64"0,0 0-304 0,0 0 0 0,0 0 0 0,0 0 0 16,0 0 2864-16,0 0 512 0,0 0 96 0,0 0 32 16,0 0-1888-16,0 0-368 0,0 0-80 0,0 0-16 15,-2 10-112-15,-1 2-16 0,1-4-16 0,-1 5 0 16,2 4-288-16,0-2-48 0,-1 0-16 0,1 2 0 15,-1-3-272-15,-1 3-48 0,3 1-16 0,-3 0 0 16,-3 0-192-16,2-3-128 0,2-1 128 0,-1 1-128 16,-2-3 0-16,3-1 0 0,2-11-160 0,-2 13 160 15,2-13-1744-15,0 0-240 0,0 0-64 0,0 0-8928 16</inkml:trace>
  <inkml:trace contextRef="#ctx1" brushRef="#br1" timeOffset="196709.78">29449 7692 23951 0,'0'0'2128'0,"0"0"-1696"16,0 0-432-16,0 0 0 0,11-3 240 0,-1 0-48 16,2-1 0-16,1 1 0 0,0 1 576 0,2-2 128 15,3-1 0-15,1 1 16 0,1 0-320 0,-2 3-64 16,-3-3-16-16,6-4 0 0,0 2-368 0,1-3-144 15,-2 2 0-15,1 3 144 16,-2 0-1424-16,-4-1-272 0,-4 0-64 0,2 2-10064 0</inkml:trace>
  <inkml:trace contextRef="#ctx1" brushRef="#br1" timeOffset="198088.39">30348 7753 6447 0,'0'0'576'16,"0"0"-576"-16,0 0 0 0,0 0 0 16,0 0 1920-16,9-5 288 0,-9 5 48 0,6-5 16 15,-6 5-928-15,0 0-192 0,5-10-48 0,-5 10 0 0,0 0-80 0,0 0 0 16,0 0-16-16,0 0 0 0,0 0-176 0,0 0-16 15,-7-4-16-15,7 4 0 0,-12-4-320 0,1 4-64 16,-2 2-16-16,-2 1 0 0,-3-2-80 0,3 3-32 16,2 1 0-16,-3 3 0 0,-5 2-48 0,4 0-16 15,3 2 0-15,1-1 0 0,0 4-224 0,0 2 144 16,2-1-144-16,-3 0 128 0,3-2-128 0,0-2 0 16,3 2 0-16,4 0 0 0,-3-5 0 0,5 1 0 15,1 0 0-15,1-10 128 0,0 0-128 0,0 0 0 16,6 7 0-16,-6-7 0 0,11 6 0 0,2 1 128 15,1-2-128-15,-4-4 128 0,-10-1 0 0,10-1 0 16,1-1 0-16,2-3 0 0,4-5 16 0,2-1 0 0,3-1 0 16,1-3 0-16,-1-3-144 0,4-2 192 0,1-4-192 15,-1-2 192-15,0-2-192 0,0-1 0 0,0-4 0 0,4-3 128 16,1 0-128-16,-1 0 0 0,1 2 144 0,-3-3-144 16,0-4 0-16,-2-1 144 0,-1 0-144 0,-1-5 0 15,0 0 144-15,-4 1-144 0,-3 8 0 0,-2 3 144 16,-2 7-144-16,-3 4 0 0,-5 3 0 0,-1 6 128 15,-3 9-128-15,-1 6 0 0,0 0 0 0,0 0 128 16,-6-3 96-16,-3 7 16 0,-3 2 0 0,1 6 0 16,-6-3 0-16,2 6 0 0,-1 4 0 0,0 8 0 15,-1 2-96-15,-2 5-16 0,-2 2 0 0,0 2 0 16,-1 1 0-16,2 1-128 0,-2-2 192 0,3-1-64 16,1 0-128-16,0 2 128 0,-1 4-128 0,3-2 128 15,2-3-128-15,0-2 0 0,0-2 0 0,1-1 128 0,3 1-128 0,-1-6 0 16,-1-1 0-16,3-5 0 0,4-1 0 0,1 1-192 15,0-1 0-15,3-5 16 16,0-5-1408-16,1-11-272 0,2 11-64 0,-2-11-6848 16,8 6-1376-16</inkml:trace>
  <inkml:trace contextRef="#ctx1" brushRef="#br1" timeOffset="198886.18">30582 8095 5519 0,'0'0'496'0,"-9"5"-496"16,9-5 0-16,-6 5 0 0,6-5 2368 0,-7 5 384 15,7-5 80-15,0 0 16 0,0 0-1440 0,-5 9-304 16,5-9-48-16,0 0-16 0,0 0-48 0,0 0-16 16,-6 5 0-16,6-5 0 0,0 0-256 0,0 0-48 15,0 0-16-15,0 0 0 0,0 0-144 0,0 0-48 16,8-11 0-16,2 2 0 0,4-3-64 0,-2 2-16 15,2-3 0-15,0-1 0 0,0 2-112 0,0 2-16 16,-2-4-16-16,-1 2 0 0,-1 2-48 0,2-1 0 16,-2 3 0-16,-1 2 0 0,-9 6 0 0,0 0 0 15,9-3 0-15,-9 3 0 0,0 0 128 0,0 0 0 0,0 0 16 16,5 14 0-16,-1 1-64 0,-6 2-16 0,-1-1 0 0,-1 0 0 16,1-2-112-16,-1-1-16 0,-3 3-128 0,-1 0 192 15,-1-2-64-15,3-2 0 0,1 0-128 0,-1 2 192 16,-3-1 48-16,0-4 0 0,0 0 0 0,9-9 0 15,0 0 32-15,-7 6 16 0,-1-4 0 0,8-2 0 16,0 0-96-16,0 0 0 0,0 0-16 0,7-4 0 16,-2-5-48-16,3-1-128 0,-2-4 192 0,4-3-64 15,8 7-128-15,-1-1 128 0,1-5-128 0,1-2 128 16,5 1-128-16,-4-1 0 0,-1 0 0 0,0 3 128 16,2 2-128-16,-4 4 0 0,-1 0 0 0,-2 4 0 15,-2 1 0-15,-12 4 0 0,9 3 0 0,-9-3 0 16,7 15 0-16,-4 3 0 0,0 0 0 0,-2 2 0 15,-2 2 176-15,1 4-48 0,0 1-128 0,0 1 192 0,-1-2-64 0,-1 0-128 16,2-3 176-16,2-1-176 0,0-2 128 0,1-2-128 16,-1-3 0-16,2 0 0 0,1 1 0 0,2-4 0 15,-1-3 0-15,3 0 0 16,-9-9-480-16,11 5-96 0,2-2-32 0,1-2-10208 16,0-4-2032-16</inkml:trace>
  <inkml:trace contextRef="#ctx1" brushRef="#br1" timeOffset="201456.87">31005 6142 5519 0,'0'0'240'0,"-11"4"64"0,1 1-304 0,-2-2 0 16,5-3 0-16,-4 2 0 0,5 2 1072 0,6-4 144 15,-10-2 48-15,10 2 0 0,0 0-320 0,-10 2-64 16,10-2-16-16,0 0 0 0,0 0-64 0,0 0-16 16,-8 0 0-16,8 0 0 0,0 0-64 0,0 0-16 15,0 0 0-15,10-7 0 0,2-5-16 0,3-2-16 16,3-5 0-16,2 0 0 0,3 1-192 0,2-3-32 16,7-2-16-16,1-3 0 0,2 4-176 0,1-6-16 15,4-2-16-15,-1 0 0 0,4 1-48 0,-4-2-16 0,-6-3 0 0,-3-4 0 16,-2-6-160-16,-2 4 0 0,-5-6 0 0,-3 8 0 15,-3 4 0-15,-3 8 160 0,-6 8-160 16,-2 3 160-16,-3 4 32 0,-1 11 16 0,-5-5 0 0,-3 5 0 16,-4 3-16-16,-2 7-16 0,-7 7 0 0,-3 2 0 15,-4 4-176-15,-1 6 0 0,-3 0 0 0,-2 7 0 16,-4 3 0-16,2 1 0 0,2 1 0 0,3 0 0 16,0 1 0-16,3-2 0 0,3 0 0 0,3-1 0 15,0-5 0-15,5-1 0 0,3 0 0 0,6 0 0 16,2-6 0-16,4 1 0 0,1-5 0 0,3-2 0 15,2 1-272-15,4-2-96 0,-2-1-16 0,4-6-6960 16,3-7-1392-16</inkml:trace>
  <inkml:trace contextRef="#ctx1" brushRef="#br1" timeOffset="201834.41">31640 5990 16863 0,'0'0'752'0,"0"0"144"0,0 0-704 0,0 0-192 15,0 0 0-15,0 0 0 0,-2 9 0 0,0 1 0 0,-6-5-192 0,2 3 192 16,-2 3 0-16,-1 2 320 15,-2-3-48-15,-1 1 0 0,2-4 272 0,0 4 48 0,-3 2 16 0,3 1 0 16,1 1 16-16,3-2 0 0,0-4 0 0,6-9 0 16,0 0-192-16,-3 10-48 0,3 1 0 0,0-11 0 15,0 0-64-15,0 0-32 0,15 6 0 0,-1-5 0 16,-1-2-32-16,2-3 0 0,3-3 0 0,-3 2 0 16,-1-1-96-16,-1-6-32 0,-3-3 0 0,-1 6 0 15,-1 3 64-15,-8 6 0 0,-2-10 0 0,-1-3 0 16,-3 0 128-16,-2-1 16 0,-5-3 16 0,1 1 0 15,2 4-352-15,0 4 144 0,-1-2-144 0,2 7 0 16,9 3-1200-16,0 0-336 0,0 0-80 0</inkml:trace>
  <inkml:trace contextRef="#ctx1" brushRef="#br1" timeOffset="202338.13">32167 6055 11967 0,'0'0'1072'0,"-4"-8"-864"16,-1 1-208-16,5 7 0 0,-7-3 512 0,-4 0 48 15,-1 1 16-15,0-1 0 0,3-4-352 0,-1 3-64 16,-3 1-16-16,-1 6 0 0,0 1 432 0,1 2 64 15,-4-1 32-15,2 4 0 0,-3 1-128 0,0 5-32 0,0 3 0 0,1-1 0 16,-1-1-96-16,4 1-32 0,2-1 0 0,5-3 0 16,2 0-64-16,3 1-32 0,2-8 0 0,5 3 0 15,6-4 160-15,3-1 16 0,3 0 16 0,4-6 0 16,0-3-96-16,3-1-32 0,1-5 0 0,1-3 0 16,4-5-112-16,0-1-32 0,-2 3 0 0,4-4 0 15,-3-8-208-15,-14 14 128 0,1-3-128 0,-1-1 0 16,0-1 128-16,2-2-128 0,-1 0 0 0,-1-3 0 15,1-2 128-15,10-25-128 0,-5 5 0 0,-4 7 0 16,-4 3 0-16,-3 6 0 0,-3 6 0 0,-4 6 0 16,0 5 0-16,-3 14 0 0,0 0 0 0,0 0 0 15,-11 6 0-15,-5 8 0 0,-4 6 0 0,-4 7-160 16,0 1 160-16,11-6 0 0,-1 0 0 0,-3 4 128 0,0 3-128 0,-2 3 0 16,0-3 0-16,-2 5 128 0,3 5-128 0,-13 31 0 15,4-11 0-15,8-12 0 0,4-9 0 0,4-6 0 16,4-4 0-16,4-5 0 0,1-3 0 0,3-1-192 15,3-3 64-15,0-6 0 16,-4-10-1824-16,12 1-352 0</inkml:trace>
  <inkml:trace contextRef="#ctx1" brushRef="#br1" timeOffset="202759.78">32607 6230 18431 0,'0'0'1632'16,"-5"8"-1312"-16,5-8-320 0,-7 6 0 0,7-6 0 0,-11 3 0 0,-2-1-192 0,1 2 64 15,0 4 320-15,-1-2 64 0,-2 3 0 0,-1-3 16 16,-1 1 288-16,-1 3 48 0,-1-3 16 0,0 6 0 16,0 2-80-16,1 2-16 0,1-2 0 0,1-3 0 15,4 0-176-15,0-3-32 0,2 1-16 0,4 1 0 16,6-11-48-16,0 0-16 0,0 0 0 0,0 0 0 15,0 0 144-15,15 7 16 0,3-3 16 0,2-7 0 16,4 0 32-16,4-6 16 0,1 0 0 0,3-8 0 16,1-2-176-16,0-4-32 0,-2-5-16 0,-3 2 0 15,0-6-112-15,0 0-128 0,0 4 176 0,-2-1-176 16,1-4 256-16,-2-3-64 0,0-2-16 0,-1-2 0 0,-1-5 0 16,-2 4 0-16,1 2 0 0,-4 7 0 0,-4 7 80 0,-4 7 0 15,-4 7 16-15,-3 0 0 0,-5 8 112 0,-4 6 32 16,-5 10 0-16,-7 9 0 0,-6 11-224 0,-3 4-64 15,-4 3 0-15,2 7 0 0,0 3-128 0,1 3 160 16,3 4-160-16,2-2 160 0,2-2-160 0,2 0 0 16,1-6 0-16,3-3 0 0,3-3 0 0,-1-3 0 15,3-2 0-15,5-5 0 16,3 0-1904-16,6-6-304 0</inkml:trace>
  <inkml:trace contextRef="#ctx1" brushRef="#br1" timeOffset="205056.05">22381 6853 3679 0,'0'0'320'0,"0"0"-320"0,0 0 0 0,0 0 0 16,0 0 1168-16,-9 0 176 0,9 0 16 0,-9-3 16 15,9 3-592-15,-8-7-112 0,8 7-32 0,0 0 0 0,0 0 128 0,-2-8 32 16,2 8 0-16,0 0 0 0,0 0-160 0,0 0-16 16,0 0-16-16,14-1 0 0,2-2-224 0,2 2-32 15,0 2-16-15,3 1 0 0,5 0-64 0,-1-1-16 16,-1-1 0-16,3 3 0 0,4 0-96 0,0-2-32 16,4-2 0-16,3 1 0 0,3 2-128 0,-1-1 128 15,0-1-128-15,-1 3 128 0,3-1 0 0,-3 2 0 16,-2 0 0-16,-2 0 0 0,-4-4 0 0,0 0-128 15,-3-3 192-15,0 3-64 0,-5 3 0 0,-2-2-128 16,-2-2 192-16,-1 1-64 0,-3 1-128 0,-3 3 160 16,-12-4-160-16,10 1 160 0,-10-1-32 0,0 0-128 15,0 0 192-15,0 0-64 0,-4-7 32 0,-5 3 0 0,-2 3 0 16,-6 1 0-16,-3-2-160 0,-4 2 160 16,-5-1-160-16,-3 0 160 0,-5 1-32 0,-4 0 0 0,-3-2 0 0,-5 1 0 15,2 0 192-15,-2 1 48 0,-1-3 0 0,5 6 0 16,1-3-32-16,4-3 0 0,2 1 0 0,1-1 0 15,1 2-96-15,2-2-32 0,-1 0 0 0,4-4 0 16,3 6 0-16,6-2 0 0,4 0 0 0,6 0 0 16,3-1-208-16,9 4 176 0,0 0-176 0,0 0 160 15,14-10 0-15,6 5 0 0,5-1 0 0,6 2 0 16,3 0-160-16,3-2 0 0,0-4 0 0,2 4 128 16,2 0-128-16,2 2 0 0,2 0-192 0,2-1 192 15,0-2 0-15,1 3 0 0,0 3 0 0,-2 1 0 16,-3 1 0-16,-2 2 0 0,-4-1 0 0,-4 1 0 0,-3-3 208 15,-4 0-32-15,-4 0-16 0,-7 3 0 0,-4 1-160 0,-11-4 0 16,0 0 0-16,0 0-176 0,-10 7 176 0,-8 1 0 16,-7-1 0-16,-4-2 128 0,-6-4-128 0,-4-1 128 15,-4-1-128-15,-3 1 128 0,-1 0 0 0,-1 1 0 16,-2 2 0-16,0-1 0 0,3 2 16 0,2-1 16 16,1-3 0-16,4 1 0 0,2 3-160 0,1 1 0 15,1 0 0-15,6 0 128 16,2 3-1408-16,4-2-304 0,-6 5-48 0,16 0-16 0</inkml:trace>
  <inkml:trace contextRef="#ctx1" brushRef="#br1" timeOffset="206842.02">24886 6601 10527 0,'0'0'464'0,"0"0"112"16,0 0-576-16,0 0 0 0,-5-7 0 0,5 7 0 0,0 0 672 0,0 0 32 15,0 0 0-15,0 0 0 0,0 0 0 0,11 6 0 16,3-2 0-16,5-4 0 0,3-3 0 0,6-2 16 16,6 0 0-16,3 1 0 0,1 2-304 0,1-1-64 15,-1 2-16-15,-1 0 0 0,1-2-336 0,-3 1 144 16,-3-2-144-16,1 1 0 0,-2 3 144 0,-3 3-144 15,-1-2 0-15,-4 3 144 0,-4-3-144 0,1-1 0 16,-3 0 0-16,0 0 0 0,-3 0 0 0,-4 0 0 16,-10 0 0-16,0 0 0 0,0 0 0 0,0 0 208 15,0 0-48-15,-10 8-16 0,-3-7 80 0,-5 2 16 16,-2-1 0-16,-7-1 0 0,-6-2-240 0,-1 1 128 16,-2 1-128-16,1-1 0 0,-1-1 128 0,1-1-128 15,0-5 0-15,2 1 0 0,0 3 176 0,4 2-176 16,-2 0 192-16,5-2-192 0,0 1 288 0,6 0-48 0,2 2-16 15,5-1 0-15,5-6-224 0,8 7 0 0,0 0 0 0,0 0-160 16,0 0 160-16,10-3 0 0,2 0 160 0,7 1-160 16,6-1 256-16,3-2-32 0,2-1-16 0,2 3 0 15,0 1-32-15,1 2-16 0,0 1 0 0,-1-2 0 16,-1-5-160-16,0 3 0 0,-2 3 0 0,-1 1 128 16,-4 1-128-16,-1-1 0 0,-1-5 0 0,-10 3 0 15,-12 1 128-15,0 0-128 0,0 0 0 0,0 0 128 16,0 0 64-16,-11 5 0 0,-8 1 0 0,-4-2 0 15,0-3-192-15,-2 2 192 0,-3 1-192 0,1 1 192 16,2-2-320-16,0 0-64 0,0 0-16 0,1 5-10832 16</inkml:trace>
  <inkml:trace contextRef="#ctx1" brushRef="#br1" timeOffset="211795.36">31373 8120 17503 0,'0'0'1552'0,"-2"-7"-1232"16,2 7-320-16,0 0 0 0,0 0 0 0,7-7 160 0,0 3-160 15,-7 4 128-15,0 0-128 0,0 0 0 0,11 0 0 0,0 6 0 16,-1 8 400-16,-1 0 48 0,-1-2 16 0,-1 5 0 15,1 1 16-15,0 2 0 0,-2 4 0 0,-1-1 0 16,-1 2 96-16,0 2 0 0,-4-3 16 0,-2 4 0 16,2 0-64-16,-3 0-16 0,-1-5 0 0,-1 2 0 15,0-2-80-15,-4 1-32 0,0-1 0 0,-4-2 0 16,-2-4-96-16,-2 0-32 0,1-3 0 0,-3 4 0 16,-4 1-272-16,-1-3 160 0,2-4-160 0,-1 0 128 15,2-3-480 1,0-1-96-16,2-5-32 0,3-2-11376 0</inkml:trace>
  <inkml:trace contextRef="#ctx1" brushRef="#br1" timeOffset="212396.47">31957 7829 8287 0,'4'-10'736'0,"-4"10"-592"0,3-10-144 0,-1 0 0 15,1-4 1328-15,-1 0 224 0,-2 1 48 0,-1 2 16 16,-1-3-1264-16,-1 1-352 0,-1 3 128 0,0 1-128 16,4 9 416-16,-7-4 32 0,-1 1 16 0,-1 2 0 15,-1 4-32-15,-1 4-16 0,-2 4 0 0,-2 2 0 16,-3 3-80-16,0 3-16 0,0 4 0 0,0-3 0 16,1 0-16-16,-1 2-16 0,1 1 0 0,6-2 0 15,5 0-48-15,-3-2-16 0,0-3 0 0,0 0 0 16,4 0-32-16,3-4 0 0,5-3 0 0,-3-9 0 15,0 0 64-15,0 0 0 0,10 1 0 0,3-2 0 16,2-6 144-16,5-6 48 0,3-2 0 0,0-3 0 16,0-2-176-16,0-2-16 0,-3-6-16 0,2 3 0 0,-2-3-240 0,1 1 144 15,-4-3-144-15,1-3 128 0,0-4-128 0,-1-1 160 16,-2-3-160-16,1-2 160 0,-2 2-160 0,0 4 0 16,-2 1 0-16,-2 5 128 0,-2 11-128 0,-3 4 0 15,-3 8 0-15,-2 8 0 0,0 0 224 0,0 0-32 16,0 0-16-16,-14 11 0 0,-2 9 0 0,-2 7 0 15,1 5 0-15,0 0 0 0,-1 3-176 0,-3 6 160 16,2 1-160-16,2 6 160 0,0-1-160 0,2 0 128 16,-2-4-128-16,5 1 128 0,1-8-128 0,4 0 0 15,0-3 0-15,4-6 0 0,0 1 0 0,3-4 0 16,3 4-160-16,0-10 160 16,1-7-2048-16,-4-11-304 0,0 0-64 0</inkml:trace>
  <inkml:trace contextRef="#ctx1" brushRef="#br1" timeOffset="212869.66">31975 8255 11055 0,'0'0'976'0,"-5"9"-784"0,0-3-192 0,5-6 0 15,0 0 1072-15,0 0 160 0,0 0 48 0,0 0 0 16,0 0-384-16,0 0-64 0,10-9 0 0,2-2-16 16,-1 5-64-16,2-6-16 0,-1-2 0 0,2-2 0 15,0-6-224-15,2 3-64 0,-2 2 0 0,2 2 0 0,1 1-144 0,-5 5-48 16,-1 0 0-16,-1 3 0 0,1 2-48 0,-3 0-16 16,-8 4 0-16,0 0 0 0,0 0-32 0,4 11-16 15,-4 1 0-15,-4 6 0 0,-3 2 96 0,-1 3 16 16,-3 3 0-16,0-5 0 15,-2-2-112-15,2 2-16 0,-2 0 0 0,2 1 0 0,2-3 0 0,0-2-128 16,1-5 192-16,3 0-64 0,1-3 0 0,4-9 0 16,0 0 0-16,0 0 0 0,0 0 64 0,0 0 0 15,0 0 0-15,10-6 0 0,2-6 32 0,1-2 16 16,-1-3 0-16,2-1 0 0,3 1-240 0,-3-1 176 16,-1 0-176-16,-1 4 160 0,1 8-160 0,-2-2 0 15,-3 3 0-15,-8 5 0 0,13-1 0 0,-13 1-144 16,4 14 144-16,-2 0 0 0,-2 1-144 0,0 3 144 0,0 2 0 0,-5 3-144 15,-4 0 144-15,2-3 0 0,4 2 0 16,-3-2 0-16,-3 2 0 0,4-6-128 0,1-4 128 0,3 0 0 16,-1 0-352-16,2-4 16 0,-1-1 0 0,1-7 0 31,0 0-2080-31,8-4-400 0</inkml:trace>
  <inkml:trace contextRef="#ctx1" brushRef="#br1" timeOffset="213124.93">32321 8269 7359 0,'0'0'656'0,"0"0"-528"15,0 0-128-15,0 0 0 0,0 0 2944 0,10-3 576 16,3 3 96-16,-2-1 32 0,1 1-2848 0,0-2-560 15,4-3-112-15,0 2-128 0,2 3 608 0,2-1 32 16,2-3 0-16,-2 1 0 0,-2 1-256 0,-3-1-32 16,-1 1-16-16,-1-1 0 0,-2-2-336 0,-11 5 144 15,0 0-144-15,11-1 0 16,-11 1-384-16,0 0-192 0,0 0-48 0</inkml:trace>
  <inkml:trace contextRef="#ctx1" brushRef="#br1" timeOffset="213419">32879 8111 27647 0,'0'0'2448'0,"-8"9"-1952"0,1 0-496 0,0 4 0 16,1 2 0-16,-2 4-160 0,1 4 0 0,-2 4 0 15,0-4 160-15,0 3 0 0,1 2 160 0,5 2-160 16,0-6 176-16,2 1-176 0,-1 2 192 0,2-3-192 16,2 3 0-16,-1-6 0 0,2-3 0 0,-1 1 0 15,1 0-288-15,-1-1-160 0,-1-3-48 0</inkml:trace>
  <inkml:trace contextRef="#ctx1" brushRef="#br1" timeOffset="-213909.58">30592 8503 2751 0,'-15'13'128'0,"7"-8"16"16,2 0-144-16,-4 1 0 0,-2-2 0 0,3 0 0 0,9-4 2656 0,-10 7 496 15,0-3 112-15,10-4 0 0,-5 8-1728 0,5-8-336 16,0 0-80-16,0 0-16 0,0 0-208 0,0 0-64 15,0 0 0-15,0 0 0 0,0 0-64 0,0 0-32 16,0 0 0-16,13-7 0 0,1-4-64 0,3 1-16 16,3-4 0-16,1 0 0 0,1-3-192 0,1 0-32 15,0-4-16-15,3 1 0 0,3-3-96 0,2-4-32 0,-2 2 0 0,4-6 0 16,-1-3-48-16,0 0-16 0,-2-3 0 0,-2-1 0 16,0 0-64-16,0-2-16 0,-1 3 0 0,-2-2 0 15,-2 2 0-15,1 0 0 0,-2 2 0 0,-3 2 0 16,-1 3-144-16,-2 1 192 0,1 4-192 0,-6 1 192 15,-6 3-64-15,3 2 0 0,2 0 0 0,-3 5 0 16,-6 4 32-16,3 0 0 0,1 2 0 0,-1-1 0 16,-4 9-160-16,0-7 192 0,-2-4-192 0,2 11 192 15,0 0-64-15,0 0 0 0,0 0 0 0,0 0 0 16,-9 0 32-16,-1 6 0 0,-4 0 0 0,-1-1 0 16,-2 1-32-16,0 2-128 0,-4 8 192 0,2 4-64 15,0 0-128-15,0 4 160 0,1 3-160 0,1-1 160 0,-3 1-160 16,3 0 0-16,-1-1 144 0,0 5-144 0,0-2 0 0,0 3 144 15,1 0-144-15,-1-3 0 0,-1 3 160 0,0-3-160 16,-2-4 128-16,2 5-128 0,2 4 128 0,0-4-128 16,-2-4 128-16,4-1-128 0,6 2 0 0,1-4 128 15,-1 0-128-15,5-2 0 0,6 0 128 0,0-2-128 16,-3 0 0-16,5-4 128 0,3-3-128 0,2-1 0 16,-1 0 0-16,2-3 0 0,0 2 176 0,-1-3-48 15,3-4-128-15,-1 2 192 0,2 2-192 0,1-2 176 16,-2 1-176-16,0-3 160 0,-12-3-160 0,14-1 0 15,-1-3 144-15,-1 1-144 0,0 1 0 0,-1 0 144 16,2 1-144-16,-2 0 0 0,-2-2 128 0,0-1-128 16,-9 4 0-16,10-6 0 0,-10 6 128 0,0 0-128 15,9-2 0-15,-9 2 0 0,0 0 0 0,0 0 0 0,0 0 0 0,0 0 0 16,0 0 0-16,0 0 0 0,0 0 0 0,0 0 0 16,0 0 0-16,0 0 0 0,0 0 0 0,0 0 0 15,0 0 0-15,0 0 0 0,0 0 0 0,0 0 0 16,0 0 0-16,0 0 0 0,-1 11 0 0,1-11 0 15,0 0 0-15,-8 5 0 0,-1 0 0 0,4 2 0 16,-2-2 0-16,7-5 0 0,-10 2 0 0,1-1 0 16,0 1 0-16,0-2 0 0,0-4 0 0,1 3 0 15,8 1 0-15,-9 0 0 0,9 0-128 0,-10-3 128 16,1-6 0-16,0 3 0 0,1-3 0 0,1 0 0 16,2-1 0-16,-2 1-176 0,-2-6 176 0,2 1-160 15,2 0 160-15,1-4-160 0,2-2 160 0,-2 1-160 16,-1-1 160-16,2 3 0 0,3 0-144 0,2-1 144 0,-2-2 0 0,3 1 0 15,4 4 0-15,-1-1 0 0,2 2-128 0,1-3 128 16,2-9 0-16,1 7 0 0,2 3-144 0,0-3 144 16,0-4-192-16,1 1 192 0,1 1-192 0,1 0 192 15,-3 2-192-15,1 0 192 0,2 0-192 0,-2 1 64 16,-1 2 128-16,0-1-208 0,-1 2 208 0,-1 2 0 16,0 0-160-16,-1 2 160 0,2 3 0 0,0-2-144 15,-2 3 144-15,-1-4 0 0,-1 1 0 0,0 0 0 16,1 5 0-16,-2 0 0 0,-8 5 0 0,0 0-128 15,10-5 128-15,-10 5 0 0,0 0 0 0,0 0-128 16,0 0 128-16,0 0 0 0,0 0-176 0,-3 11 176 16,0-2-160-16,-1 3 160 0,-4 2-176 0,0 1 176 15,-2 3-192-15,0 1 192 0,-1 0-128 0,-2 2 128 0,-2 9 0 0,-2-4 0 16,3 1-128-16,-2 1 128 0,-2 2 0 0,-1 6 0 16,-3 6 0-16,-1 1 0 0,-1-3 0 0,-1-2 0 15,-3-3 0-15,-1 0 0 0,-1-5 0 0,-4-3 0 16,-2 0-160-16,8-2 160 0,6 2-128 0,-4-7 128 31,-2-5-688-31,3-2-48 0,4 1-16 0,4 1 0 16,0 2-2208-16,6-8-448 0</inkml:trace>
  <inkml:trace contextRef="#ctx1" brushRef="#br1" timeOffset="-213032.28">31959 8672 9215 0,'0'0'816'0,"-7"6"-656"0,0 1-160 0,2 2 0 0,-3-3 832 0,8-6 128 16,-9 5 16-16,3 3 16 0,-1-1 48 0,1 1 16 16,6-8 0-16,0 0 0 0,0 0-160 0,0 0-16 15,0 0-16-15,0 0 0 0,0 0-48 0,0 0-16 16,-4-10 0-16,4 3 0 0,0 7-64 0,8-12-16 16,2-2 0-16,1 1 0 0,2-2-160 0,2-2-48 15,-2-2 0-15,2-1 0 0,2-6-192 0,-1 3-64 16,1-1 0-16,1-2 0 0,-1 1-96 0,1-4-32 15,0 0 0-15,2 0 0 0,3-4-128 0,-2-3 0 16,-5-1 144-16,2 3-144 0,1 5 0 0,-9 15 0 16,0-3 0-16,-2 1 128 0,2-2-128 0,-1 1 0 15,0 2 0-15,0 1 0 0,0-2 0 0,6-10 0 16,-1-1 0-16,-3 11 128 0,1 6-128 0,-2 0 0 0,-2 1 0 16,1 0 0-16,-3 2 0 15,0-1 0-15,-1 0 0 0,0 3 0 0,-2-3 176 0,-3 8-48 0,0-6 0 0,0 6 0 16,0 0 32-16,0 0 0 0,-5-9 0 0,-1 5 0 15,-2 3-160-15,-2 2 192 0,0 2-192 0,-3 0 192 16,1 0-192-16,-2 1 192 0,-1 3-192 0,6 0 192 16,-1-2-192-16,0 3 128 0,-3 3-128 0,-1 3 128 15,-4 1 32-15,1 3 0 0,-2 5 0 0,-16 15 0 16,5-4-16-16,3-1 0 0,4-1 0 0,3 2 0 16,1 1-144-16,4 0 128 0,3-2-128 0,3-3 128 15,0-7-128-15,4 1 0 0,4-5 0 0,1 0 0 16,2 0 128-16,5 0-128 0,2-1 0 0,1-4 128 15,4-4-128-15,1 3 0 0,0-4 0 0,3 1 128 0,3-1-256 0,3-1-64 16,0 0-16-16</inkml:trace>
  <inkml:trace contextRef="#ctx1" brushRef="#br1" timeOffset="-212222.84">32907 8700 12895 0,'0'0'1152'0,"0"0"-928"0,0 0-224 0,0 0 0 0,0 0 1072 0,-1 14 160 0,-2 1 48 0,3 0 0 16,0 3-672-16,0 2-128 0,0 1-32 0,4 0 0 0,-3 1 192 0,2 2 16 16,-1-1 16-16,-2 1 0 0,-1 3-224 0,-2-3-64 15,-3 1 0-15,1-2 0 0,-4-1-384 0,-1 0 128 16,0-3-128-16,-4 1 0 16,-1 0-416-16,-2-2-160 0</inkml:trace>
  <inkml:trace contextRef="#ctx1" brushRef="#br1" timeOffset="-211483.07">28518 9751 27647 0,'0'0'2448'0,"0"0"-1952"0,-7-6-496 0,7 6 0 16,0 0-800-16,0 0-256 0,5-9-48 0,-5 9-16 0,5-7 768 15,-5 7 160-15,14 0 16 0,-3-5 16 0,-6-4-160 0,5 3-48 16,3 1 0-16,-2 1-6224 16,-11 4-1264-16</inkml:trace>
  <inkml:trace contextRef="#ctx1" brushRef="#br1" timeOffset="-211293.7">29135 9685 6447 0,'0'0'272'0,"0"0"80"0,-10-3-352 0,10 3 0 15,-7-2 0-15,7 2 0 0,0 0 4048 0,0 0 752 16,-7 6 128-16,7-6 48 0,0 0-4064 0,0 0-912 0,0 0 0 0,0 0 0 31,13 3-1712-31,-3 1-288 0</inkml:trace>
  <inkml:trace contextRef="#ctx1" brushRef="#br1" timeOffset="-211128.05">29512 9737 23951 0,'0'0'1056'0,"-10"0"224"0,-1-2-1024 0,2 0-256 0,9 2 0 0,-10 3 0 16,5 7 256-16,-1-4-16 0,6-6 0 0,0 0 0 16,-7 8-32-16,7-8 0 0,0 0 0 0,0 0 0 15,0 0-1664-15,0 0-336 0</inkml:trace>
  <inkml:trace contextRef="#ctx1" brushRef="#br1" timeOffset="-210201.3">30260 9583 6447 0,'0'0'576'0,"0"0"-576"15,0 0 0-15,0 0 0 0,0 0 3328 0,0 0 576 16,0 0 96-16,0 0 32 0,0 0-2880 0,0 10-576 16,0 4-128-16,-1-1 0 0,-3-1 272 0,-1 3 64 15,-1 3 16-15,0 2 0 0,-2 7-416 0,-1-4-64 16,1-1-32-16,-2 4 0 0,3-2-128 0,-5 0-32 16,1 0 0-16,-1-2 0 0,-2-2-128 0,-4-1 160 15,-1 0-160-15,-1-1 160 16,0 0-1088-16,1-2-224 0,0 0-32 0</inkml:trace>
  <inkml:trace contextRef="#ctx1" brushRef="#br1" timeOffset="-209564.22">31024 9639 17503 0,'0'0'768'0,"0"0"176"0,0 0-752 0,0 0-192 16,0 0 0-16,0 0 0 16,0 0-576-16,-6-7-160 0,0 1-32 0,-2 3 0 0,-2-5 768 0,-2 3 256 15,0-1 0-15,-4-1 0 0,1 3 128 0,-4 4 0 16,-1-1 16-16,-3 1 0 0,0 1 176 0,-2 3 16 16,-2 4 16-16,0 1 0 0,4 5-144 0,-2 4-16 15,-2 1-16-15,3 2 0 0,2 5-160 0,2-2-16 16,-2 2-16-16,6 0 0 0,3 2-240 0,3-3 144 15,1-3-144-15,5-4 128 0,3-6-128 0,5 0 0 16,2-3 0-16,6-3 0 0,-1-1 0 0,7-4 0 0,2-3 0 0,2-6 0 16,1 1 272-16,5-7-16 0,6-3-16 15,2-3 0-15,-1-1 16 0,0-4 0 0,-4-2 0 0,1-4 0 16,0-1-80-16,-2-3-16 0,0 5 0 0,-2-6 0 16,2 0 0-16,1-6 0 0,-1-2 0 0,2-4 0 15,1-2-160-15,-4 2 128 0,-2-3-128 0,-3 3 128 16,-1 6-128-16,-4 5 0 0,-4 5 0 0,-5 11 128 15,-1 4 0-15,-2 6 0 0,-7 11 0 0,0 0 0 16,0 0 80-16,0 0 16 0,-11 18 0 0,-5 5 0 16,-8 5 32-16,-2 3 16 0,1-1 0 0,0 8 0 15,-2 4-48-15,3 6-16 0,-2 0 0 0,2 1 0 16,3-1-80-16,-1-1-128 0,0 0 176 0,5 2-176 16,3 2 128-16,1-4-128 0,1 0 0 0,6-9 0 0,5-3 0 15,-1-3 0-15,1-8 0 0,2-3 0 16,2-3-1536-16,5-3-304 0,-1 1-64 0</inkml:trace>
  <inkml:trace contextRef="#ctx1" brushRef="#br1" timeOffset="-209312.88">31472 9799 28559 0,'0'0'1264'0,"0"0"272"0,0 0-1232 0,0 11-304 0,-1 0 0 0,-2 3 0 15,0 5 0-15,-2 1 0 0,-2-1 0 0,-1 3 0 16,-1 0 400-16,-1-2 32 0,-1 2 0 0,0-2 0 16,0-2-208-16,1-2-32 0,-2-1-16 0,2-2 0 15,3 1-176-15,0-2-176 0,7-12 48 0,-5 8 0 31,3 4-2544-31,2-12-496 0</inkml:trace>
  <inkml:trace contextRef="#ctx1" brushRef="#br1" timeOffset="-208773.43">32111 8943 16575 0,'-4'-9'1472'0,"2"4"-1168"0,2 5-304 0,0 0 0 16,0 0 1856-16,0 0 320 0,0 0 64 0,0 0 16 16,10 11-1632-16,1-1-336 0,1 4-64 0,2 4-16 15,4 2 560-15,3 10 128 0,2 4 0 0,-10-14 16 16,1 4-128-16,2 8-16 0,1 5-16 0,-1 4 0 16,0 6-80-16,-4-1-16 0,-1-1 0 0,1 46 0 15,-9-10-256-15,-8-10-48 0,-7-5-16 0,3-30 0 16,-2 2 0-16,-7 5 0 0,-6 2 0 0,-1-1 0 0,-3-5-144 15,-3 3-48-15,-2 0 0 0,-31 33 0 0,10-12-144 0,5-10 0 16,4-8 0-16,3-7 0 16,2-2-1616-16,5-4-368 0,2-6-64 0</inkml:trace>
  <inkml:trace contextRef="#ctx1" brushRef="#br1" timeOffset="-205185.32">8351 18657 8287 0,'-4'-16'736'0,"4"6"-592"0,0-4-144 0,0-2 0 15,-1 3 1328-15,1-4 224 0,0-2 48 0,0 1 16 16,-1 2-80-16,1-1-32 0,-1 2 0 0,1-2 0 16,1 1-160-16,0 2-16 0,2 4-16 0,-3 10 0 15,0-11-112-15,0 1-32 0,0 10 0 0,0 0 0 16,0 0-160-16,0 0-48 0,0 0 0 0,-5 10 0 0,0 6-384 0,1 7-64 16,-1 3-32-16,0 7 0 0,0 3-256 0,-1 2-48 15,3 4-16-15,0 0 0 0,-2-1-16 0,1-1 0 16,3-3 0-16,2-5 0 0,2-4-144 0,2-3 0 15,2-2 0-15,5-5 128 0,1-8-128 0,4-2 128 16,4-11-128-16,-2-2 128 0,1-1 288 0,6-6 48 16,3-5 16-16,0-8 0 0,-1-3 32 0,4-1 16 15,3-4 0-15,-2 0 0 0,-3-1-208 0,-2 1-64 16,-3 2 0-16,-2-1 0 0,-3-1-128 0,-3 4-128 16,-5 4 192-16,-1 2-192 0,-4-4 128 0,0 7-128 15,-4 5 0-15,1 2 0 16,-1 3-384-16,-1-2-176 0,-2 12-32 0,0 0-16 15,4-7-2480-15,-4 7-496 0</inkml:trace>
  <inkml:trace contextRef="#ctx1" brushRef="#br1" timeOffset="-204875.96">9511 18247 26719 0,'0'0'1184'0,"0"0"240"0,0 0-1136 0,-11 2-288 0,0 1 0 0,0 3 0 15,-2 2 896-15,-1 2 128 0,-5-5 32 0,-2 5 0 16,1 2-352-16,-3 2-80 0,0 1-16 0,-1 3 0 16,0 1-256-16,2 2-48 0,2 4-16 0,5-2 0 15,5-1-288-15,5-1 160 0,1-5-160 0,5 2 128 16,5 0-128-16,5 1 0 0,3 0 144 0,1 4-144 16,3 0 128-16,1-2-128 0,-2 1 160 0,4 2-160 0,-2-2 128 15,-1-2-128-15,-4 2 0 0,1-1 0 0,-4 2 144 0,-3-3-144 16,-2 0 128-16,-2-3-128 0,-1 0 288 0,-6-3-32 15,-6-5 0-15,-1 3 0 0,-5 2 352 0,-4-5 64 16,-5-5 16-16,-6 3 0 0,-1-2-304 0,-5-4-64 16,-2-1-16-16,2-1 0 0,2-1-560 0,3-1-128 15,2-6 0-15,5 2-11008 16,6-3-2208-16</inkml:trace>
  <inkml:trace contextRef="#ctx1" brushRef="#br1" timeOffset="-204540.59">9915 18551 27647 0,'0'0'1216'0,"11"-5"256"0,2 2-1168 0,3-3-304 0,4-1 0 0,2 1 0 15,3-8 384-15,1 3 32 0,5 0 0 0,1-1 0 16,-5-1-80-16,4-2-16 0,-2-3 0 0,4 3 0 15,0-2-112-15,-2 1-16 0,-3-2-16 0,-4 3 0 16,-5-1 224-16,-4 5 48 0,-3 2 16 0,-6-2 0 16,-3 2 240-16,-3 9 32 0,0 0 16 0,-12-8 0 15,-6 5 176-15,-6 5 32 0,-6 2 16 0,-8 6 0 16,-9 6-272-16,1 5-48 0,1 3-16 0,3 2 0 16,0-1-224-16,7 4-48 0,6 1-16 0,4 0 0 0,8-2-352 15,5-2 144-15,7 3-144 0,5-3 0 0,6 2 0 0,7-4 0 16,5 1 0-16,9-2 0 0,7 0-320 0,8 1 16 15,5-5 16-15,8-2 0 16,4-4-2848-16,5-5-576 0</inkml:trace>
  <inkml:trace contextRef="#ctx1" brushRef="#br1" timeOffset="-204088.88">11605 17981 13823 0,'0'-19'1216'0,"2"10"-960"0,-1-1-256 0,1 2 0 16,4-2 2368-16,-6 10 416 0,0 0 96 0,0 0 0 15,0 0-896-15,0 0-176 0,0 0-32 0,-6 13-16 16,-2 6-672-16,-1 4-144 0,-2 4-32 0,1 2 0 16,-1 5-320-16,-3 3-64 0,-4 4-16 0,-1-4 0 15,-1-2 64-15,-3 3 0 0,-3 2 0 0,1 0 0 0,-2 4-256 0,3-6-64 16,0-5 0-16,6 0 0 0,7-3-128 0,2 0-128 15,2-9 144-15,6-2-144 0,5-2 176 16,4-2-176-16,3-1 192 0,6-4-192 0,2 0 176 0,2-2-176 16,5 1 160-16,0-3-160 0,4-2 0 0,0 0 128 15,1-2-128-15,-1 1 0 0,-1-2 0 0,3-1 0 16,-1 0-192-16,-3-4 192 16,-2-1-1856-16,0 1-272 0,-8-1-48 0,-1 0-13120 0</inkml:trace>
  <inkml:trace contextRef="#ctx1" brushRef="#br1" timeOffset="-203900.78">11309 18352 28271 0,'0'0'1248'0,"0"0"272"0,5-7-1216 0,4-2-304 0,3 4 0 0,5 1 0 16,6-2 208-16,3 1-16 0,0 2 0 0,5 0 0 15,3-2 368-15,4 3 64 0,2-1 16 0,0 2 0 16,0 0-192-16,-3-1-48 0,-4 1 0 0,-4 1 0 15,-2 0-400-15,-3 0-304 0,-5 1 48 0,-4 2 16 32,-6 0-1648-32,-9-3-336 0,0 0-64 0,0 0-9552 0</inkml:trace>
  <inkml:trace contextRef="#ctx1" brushRef="#br1" timeOffset="-203751.27">11507 18243 6447 0,'-22'-29'272'15,"9"7"80"-15,0-2-352 0,0-4 0 0,1 3 0 0,3 1 0 16,4 4 4176-16,4 1 768 0,3 0 160 0,6 3 16 0,4 3-3040 0,6 0-608 15,4-1-128-15,4 2-32 0,6-2-544 0,8 1-128 16,4 2 0-16,4 4-16 0,2-2-160 0,3 2-16 16,5 0-16-16,-4 1 0 0,-2 2-432 0,-5 2 0 15,-3 0-144-15,-2 2-14640 16</inkml:trace>
  <inkml:trace contextRef="#ctx1" brushRef="#br1" timeOffset="-203437.86">12471 18064 23951 0,'-8'15'2128'0,"-1"5"-1696"0,1 6-432 0,-3 4 0 16,0 2 784-16,-3 0 80 0,-4-2 16 0,2 5 0 15,-1 2 32-15,3 1 16 0,0 0 0 0,4-5 0 16,2 0-592-16,5-3-112 0,3-4-32 0,0-5 0 15,2-9 144-15,3-1 32 0,-5-11 0 0,14 4 0 16,1-4 560-16,3-4 112 0,3-10 32 0,0-2 0 16,3-3-192-16,-1-4-48 0,1-8 0 0,-1 1 0 15,-1-1-224-15,-1 1-48 0,0 6-16 0,0-5 0 16,-2-1-208-16,-1 4-32 0,-1-2-16 0,-1 2 0 16,1 0-160-16,-1 1-128 0,-3 5 192 0,1 1-192 15,-3 2 0-15,0 2-192 0,3 1 0 0,-3 5 0 16,-2 0-1744-16,-9 9-352 0,0 0-64 0,0 0-16 15</inkml:trace>
  <inkml:trace contextRef="#ctx1" brushRef="#br1" timeOffset="-203174.44">13569 17754 19343 0,'0'0'1728'0,"0"0"-1392"16,3-9-336-16,-3 9 0 0,0 0 2048 0,0 0 320 16,0 0 80-16,-9 15 16 0,-3 2-800 0,-2 3-176 15,-2 4-16-15,-4 4-16 0,-5 5-208 0,-4 4-32 0,-6 4-16 16,-1 7 0-16,0 3-352 0,-2 1-64 16,-4-3-16-16,4 4 0 0,4-1-448 0,1 0-80 0,2-1-32 0,5-1 0 31,4-5-512-31,7-1-96 0,1-7-32 0,5-4 0 15,4-6-1744-15,5-2-368 0,5-5-64 0,5-8-7584 0,3-2-1520 0</inkml:trace>
  <inkml:trace contextRef="#ctx1" brushRef="#br1" timeOffset="-202904.32">13615 18388 21935 0,'22'-1'960'0,"-3"-3"224"15,5-9-944-15,4-1-240 0,1-1 0 0,-1 1 0 16,-4-1 992-16,0-2 160 0,0-1 16 0,2 1 16 0,-2-2-464 0,-4 1-80 16,-6 1-32-16,-3-1 0 0,-4 1 32 0,-4 1 0 15,-6 4 0-15,-3 1 0 0,-4 0 320 0,-7 6 80 16,-3 2 16-16,-3 7 0 0,-1 0-224 0,-3 7-64 16,-3 5 0-16,0 0 0 0,4 3-304 0,4 2-64 15,2-4-16-15,4 1 0 0,4 0-128 0,4 0-16 16,4 0-16-16,4 1 0 0,4-3-96 0,4-3-128 15,2-3 176-15,4 4-176 0,4 0 0 0,6-3 0 16,4 2 0-16,2-6 0 16,2-5-2256-16,4-2-416 0</inkml:trace>
  <inkml:trace contextRef="#ctx1" brushRef="#br1" timeOffset="-202623.08">14587 18157 31503 0,'-25'20'1392'0,"7"-6"288"0,-6 2-1344 0,-1 1-336 0,-3 0 0 0,-2-1 0 15,-3-5 1136-15,4 1 144 0,0 1 48 0,7-6 0 16,1 1-256-16,3-4-48 0,3-2-16 0,3-2 0 16,12 0-432-16,0 0-64 0,0 0-32 0,-4-6 0 15,4 6-48-15,5-15-16 0,6-1 0 0,1-1 0 16,6-2-224-16,2-1-64 0,5 0 0 0,1-3 0 15,2 2-128-15,3-1 0 0,1 4 0 0,-1 0 128 0,2 4-128 16,-3 4 0-16,0-1 0 0,-2 2 0 0,-1 0 0 0,0 5 0 16,-1-1 0-16,1 1 0 15,-2-1-1264-15,2 1-224 0,1 2-48 0,1-1-16320 16</inkml:trace>
  <inkml:trace contextRef="#ctx1" brushRef="#br1" timeOffset="-202124.54">16483 17517 11967 0,'0'-18'1072'0,"-2"10"-864"0,0-4-208 0,-1 7 0 16,3 5 2656-16,0 0 480 0,-12 3 112 0,-2 3 16 16,-2 7-1648-16,-3 7-320 0,-4 9-64 0,1 2-16 15,-3 1-384-15,-1 3-96 0,0 3-16 0,-4 0 0 16,-3 2-48-16,-4 0-16 0,-5 7 0 0,-1-2 0 15,-3 2-96-15,4-1-32 0,4-2 0 0,4-4 0 16,4-3-336-16,6-7-192 0,6-6 192 0,7-6-192 0,5-5 352 0,4-2-32 16,2-11-16-16,13 5 0 0,6-5 16 0,3-2 16 15,1-7 0-15,10 1 0 0,9-5-144 16,3 3-16-16,-1-2-16 0,-1-1 0 0,-3 4-160 0,0-1 0 16,-3 3 144-16,-3 1-144 0,-2 2 0 0,-2 3 0 15,-2 1 0-15,-4 4 0 0,-3 3 0 0,-9 2 0 16,-5 4 0-16,-6 1 0 0,-5-3 0 0,-6 5 128 15,-6-4-128-15,-6 2 128 0,-5-3 64 0,-2 0 0 16,-1-6 16-16,-2-1 0 0,-1-4-208 0,1-1 0 16,0-3 128-16,2 0-128 15,0-2-1328-15,2-5-304 0,2 1-64 0,3 0-8944 16,4-5-1792-16</inkml:trace>
  <inkml:trace contextRef="#ctx1" brushRef="#br1" timeOffset="-201841.73">16785 17885 24879 0,'-14'14'1088'0,"4"-3"256"0,-1 7-1088 0,-2 0-256 0,-2-3 0 0,-3 3 0 16,-4 2 1712-16,-1-1 272 0,-2-1 64 0,3-2 16 16,1 0-656-16,3-2-128 0,-1 1-16 0,1-6-16 15,0-2-736-15,6-3-128 0,-1 3-48 0,4-2 0 16,9-5-64-16,0 0-16 0,0 0 0 0,4-9 0 15,3 0 0-15,5-4-16 0,2-3 0 0,5-3 0 16,1-1-112-16,3 0 0 0,0-1-128 0,2 0 192 0,1 0-48 16,1-1-16-16,-1 2 0 0,2 1 0 0,0 2-128 0,1 2 0 15,2-3 0-15,1 5 0 0,1 6 0 0,-2-2 0 16,0 4 0-16,-3 1 0 16,-3-2-1536-16,1 4-192 0,-2 7-48 0,-1-1-14448 15</inkml:trace>
  <inkml:trace contextRef="#ctx1" brushRef="#br1" timeOffset="-201524.49">17539 17863 25791 0,'0'0'2304'0,"0"0"-1856"0,-9 3-448 0,-6-3 0 16,-3 0 1456-16,-1 2 192 15,-3 6 32-15,-2 2 16 0,-5 0-416 0,4-1-64 0,-1 2-32 0,1 1 0 16,-1 2-656-16,5 0-128 0,-2 1-16 0,4-4-16 15,2 0-368-15,6 0 128 0,3-1-128 0,6-1 0 16,2-9 0-16,0 0 0 0,0 0 0 0,10 3 0 16,2-5 0-16,4-3 0 0,2 0 128 0,1-1-128 15,0-6 176-15,2 4-48 0,0-3 0 0,0 3 0 16,-2-5 48-16,-2 4 0 0,-3 4 0 0,-2 1 0 16,-1 3 144-16,-11 1 48 0,0 0 0 0,0 0 0 15,5 7-80-15,-3 5-16 0,-2 1 0 0,-2 0 0 16,-2 7-272-16,3 0 160 0,-1-2-160 0,4-1 128 15,0 1-128-15,3-4 0 0,2 0 0 0,3 0 0 16,1-5-1536-16,2 0-192 0,1-3-48 0,6 1-9360 16,3-6-1856-16</inkml:trace>
  <inkml:trace contextRef="#ctx1" brushRef="#br1" timeOffset="-201267.16">18360 17853 28047 0,'0'0'1232'0,"0"0"272"0,0 0-1200 0,-8-5-304 15,-2 0 0-15,-1 1 0 0,-2 4 1136 0,-5 4 160 16,-3 2 48-16,-3 2 0 0,-3 2-512 0,-1 3-112 16,-1 1-16-16,-1 1 0 0,4-3-304 0,4 2-64 15,6-2-16-15,2 2 0 0,1 0-192 0,5 2-128 0,5-2 128 0,1 0-128 16,2 0 0-16,4-1 0 0,1 2 0 0,4-5 0 15,4 1 0-15,3-5-192 0,0 3 64 0,4-4 0 32,1 0-288-32,2-1-48 0,0-3-16 0,3 2 0 15,0-1-1904-15,1-2-384 0,0-2-80 0</inkml:trace>
  <inkml:trace contextRef="#ctx1" brushRef="#br1" timeOffset="-200938.39">19183 17451 27807 0,'0'0'1232'0,"-11"-1"256"0,-1 1-1184 0,-4 4-304 16,0 2 0-16,-3 6 0 0,-7-2 992 0,2 7 144 16,-1 8 16-16,1 0 16 0,-2 4-544 0,2-2-112 15,-1 2-32-15,1 0 0 0,2 2-192 0,-2-2-32 16,5-5-16-16,2 2 0 0,3-3-112 0,8-4-128 15,1-3 176-15,3-3-176 0,2-13 272 0,0 0-48 16,11 6-16-16,3-1 0 0,2-2 384 0,4-7 80 16,6-4 16-16,-1-4 0 0,5-1 16 0,1-1 0 15,1-6 0-15,1-1 0 0,1 1-192 0,2 1-48 16,1-3 0-16,0 3 0 0,0-1-240 0,-2 3-48 16,-2 2-16-16,-1 0 0 0,-4 2-160 0,0 3 0 15,-1 0 0-15,-3 4 0 16,-4 0-368-16,-1 0-96 0,-3 2-32 0,-2 4 0 15,-14 0-3056-15,0 0-608 0</inkml:trace>
  <inkml:trace contextRef="#ctx1" brushRef="#br1" timeOffset="-200778.49">19078 17911 29135 0,'0'0'1280'0,"0"0"288"0,13 8-1248 0,1-4-320 0,3 0 0 0,3 2 0 16,3-1 848-16,5-2 112 0,-2-1 32 0,6-1 0 15,0-1-416-15,0 5-64 0,-2-2-32 0,1 0 0 16,-2-2-1136-16,0-1-240 0,-2-1-32 0,0 1-13440 16</inkml:trace>
  <inkml:trace contextRef="#ctx1" brushRef="#br1" timeOffset="-200439.56">19723 17902 26719 0,'15'-3'1184'0,"0"0"240"0,6-2-1136 0,5 2-288 16,4 1 0-16,1-2 0 0,-1-6 944 0,0 4 128 16,1-3 16-16,-1 1 16 0,-1-1-400 0,2 0-64 15,-2-5-32-15,-4 5 0 0,-3-1-320 0,-5 1-64 16,-6-2-16-16,-5-1 0 0,-2 4-48 0,-4 8-16 15,-4-11 0-15,-6 4 0 0,-6-1 48 0,-6 4 16 0,-10 4 0 0,-2 4 0 16,-3 4-208-16,-2 1 176 0,-3 0-176 0,2 2 160 16,2 4 128-16,3 3 32 0,2-1 0 0,6-1 0 15,7-2 128-15,4 3 16 0,4-1 16 0,4-1 0 16,8-2-256-16,5 1-48 0,7-1-16 0,3-1 0 16,4 1-160-16,5-1 0 0,5-6 144 0,3 3-144 31,2-2-320-31,3 2-144 0,3-4-32 0,2 1-10704 0,2-6-2160 0</inkml:trace>
  <inkml:trace contextRef="#ctx1" brushRef="#br1" timeOffset="-200185.22">21045 17239 28559 0,'0'0'2544'0,"-13"2"-2032"16,0 2-512-16,-1 9 0 0,-2 2 1104 0,-2 6 128 16,-2 1 32-16,-2 10 0 0,2 3-272 0,-3 4-48 15,0 9-16-15,3-1 0 0,-2 3-512 0,0-1-96 16,2 4-32-16,0-4 0 0,-2-2-288 0,4 1 160 16,6-3-160-16,0-1 128 0,2-5-128 0,2-3-192 15,3-1 32-15,3-5 16 16,-1-7-656-16,1-3-128 0,-1-3-32 0,2-3-9472 15,1-14-1920-15</inkml:trace>
  <inkml:trace contextRef="#ctx1" brushRef="#br1" timeOffset="-200057.51">20582 17679 24303 0,'20'-10'1072'0,"-3"6"224"0,2 0-1040 0,8 0-256 0,4-1 0 0,6 2 0 15,4 0 256-15,2 0 0 0,2 1 0 0,2 0 0 16,0 0-256-16,2-1 0 0,3 1 0 0,2-1 0 15</inkml:trace>
  <inkml:trace contextRef="#ctx1" brushRef="#br1" timeOffset="-199620.36">23957 16971 28735 0,'1'-21'1280'0,"2"9"256"0,2-4-1232 0,-3 0-304 0,1-1 0 0,-3 1 0 15,-1-1 288-15,-3 5 0 0,-1-1 0 0,-4 3 0 16,-1 2 256-16,-8 6 48 0,-6 0 16 0,-6 5 0 16,-1 4-240-16,-7 5-48 0,-7 3-16 0,-3 4 0 15,-4 4-48-15,-8 8 0 0,-4 2 0 0,1 6 0 16,0 6 128-16,0 4 0 0,-2 3 16 0,4 7 0 15,5 2-192-15,4 1-32 0,1 4-16 0,4 3 0 16,1-2-160-16,6-3 0 0,4-2 0 0,8-6 0 16,9-9-160-16,5-1-112 0,4-3-32 0,5-4 0 15,4-7-1840-15,4-1-368 0,4-5-80 16</inkml:trace>
  <inkml:trace contextRef="#ctx1" brushRef="#br1" timeOffset="-199436.94">22589 17544 33167 0,'0'-9'2944'0,"3"3"-2352"15,-3 6-464-15,10-4-128 0,3 0 0 0,4 0 0 16,6 0-128-16,8 3 128 0,4 1 0 0,10 1 176 16,6 2-16-16,1 0 0 0,0 0-160 0,-3 2 128 15,-3 2-128-15,0 2 128 0,-4-4-384 0,0 1-64 16,0 2-32-16,-3-3 0 15,-2 2-3040-15,-3 0-624 0</inkml:trace>
  <inkml:trace contextRef="#ctx1" brushRef="#br1" timeOffset="-199036.76">24220 17479 24351 0,'-11'9'1088'0,"0"1"208"0,-4 7-1040 0,-3 2-256 0,-2 4 0 0,-7-3 0 16,-3 2 1120-16,-5-2 160 0,2 3 48 0,-2-2 0 15,-2-1-176-15,3-1-48 0,2-5 0 0,3 1 0 16,1 0-592-16,5-1-112 0,6-8-16 0,5 2-16 16,1-4-112-16,11-4-32 0,0 0 0 0,0 0 0 15,0 0 112-15,19-1 32 0,3-8 0 0,7 1 0 0,3-5-96 0,4 2-16 16,2-4 0-16,0-2 0 0,0 1 0 0,0-1-16 15,-1-1 0-15,4 0 0 0,-1-1-48 0,2-1 0 16,0 0 0-16,2 1 0 0,-3 1-192 0,4 4 144 16,2 4-144-16,-4 5 128 0,-6 2 0 0,-5 3-128 15,-7 3 192-15,-4 6-64 0,-5 6 96 0,-3 4 16 16,-7 2 0-16,-2 4 0 0,-4 1-80 0,-3 4-16 16,-2 1 0-16,0 1 0 0,-2-4-144 0,-1 4 192 15,0 1-192-15,5-1 192 0,3-2-192 0,0-1 128 16,0-4-128-16,3 0 128 0,5-3-128 0,0-1 0 15,2 0 0-15,1-2 0 0,1-2 0 0,2 0 0 16,2-2-224-16,2 0-12064 16,1-3-2432-16</inkml:trace>
  <inkml:trace contextRef="#ctx1" brushRef="#br1" timeOffset="-195749.64">26385 8449 6447 0,'0'0'576'0,"0"0"-576"0,0 0 0 0,0 0 0 16,0 0 1008-16,0 0 80 0,-8 2 32 0,8-2 0 16,0 0-176-16,0 0-48 0,-6-5 0 0,6 5 0 15,0 0-160-15,0 0-32 0,0 0-16 0,0 0 0 16,0 0-112-16,0 0-32 0,0 0 0 0,12-3 0 16,2-1-32-16,4 2-16 0,3 4 0 0,-2 1 0 15,0-4-128-15,2 1-32 0,3 1 0 0,3 1 0 16,0 1 32-16,2 1 0 0,0-4 0 0,2 4 0 15,-1 3 16-15,2-2 16 0,-1-1 0 0,0 0 0 0,2-2-48 16,3 0-16-16,0-1 0 0,1 0 0 0,-1-1-16 16,1 3-16-16,-1-1 0 0,1 0 0 0,-2-1 16 0,-2 0 16 15,-2-1 0-15,-1 4 0 0,0-2-192 0,-2 1-144 16,0-3 192-16,-1 1-192 0,4 4 176 0,1 2-176 16,0-2 160-16,1-1-160 0,1-4 192 0,0 0-48 15,1 2-16-15,-1 3 0 0,-1-1-128 0,0 0 0 16,0 0 144-16,0-2-144 0,-2-2 0 0,-1 2 128 15,-3 1-128-15,1-1 0 0,0-2 128 0,0 0-128 16,-3 0 160-16,2 0-160 0,-1 1 176 0,1-1-176 16,-1-1 192-16,0 1-192 0,1 0 224 0,0 0-64 15,-4-4-16-15,1 4 0 0,-1 2-144 0,-1-2 192 16,1 0-192-16,-1-2 192 0,0 1-192 0,-2-1 160 16,2 1-160-16,-1 0 160 0,-2 1 16 0,2 1 0 0,-1 0 0 0,-1 2 0 15,1-1-176-15,-2 0 0 0,2-1 0 0,-1-1 0 16,-1 0 0-16,-1 2 0 0,-3-2 0 0,4 2 0 15,-1-2 0-15,-3 2 0 0,-3 2 0 0,-1-1 128 16,1-3-128-16,-1 0 0 0,-10 0 144 0,13-2-144 16,1 0 128-16,-1-2-128 0,-6 0 128 0,3 2-128 15,2 2 160-15,-3 0-32 0,-9 0-128 0,11-2 192 16,-2-1-192-16,-1 3 176 0,-8 0-176 0,11 0 160 16,-4-4-160-16,-7 4 128 0,10-2-128 0,-10 2 128 15,10-2-128-15,-10 2 128 0,10-3-128 0,-1 1 128 16,-9 2-128-16,9-3 128 0,-9 3-128 0,0 0 128 15,9-2 0-15,-9 2 0 0,0 0 0 0,0 0 0 16,6-5 0-16,-6 5 0 0,0 0 0 0,0 0 0 0,0 0-128 16,0 0 0-16,-7-5 0 0,-2 3 0 15,-3 5 0-15,3 1-272 0,0-2 64 0,0 5-9776 16,1 0-1936-16</inkml:trace>
  <inkml:trace contextRef="#ctx1" brushRef="#br1" timeOffset="-194940.14">30207 8272 1839 0,'17'1'0'0,"-6"5"160"0,-1 2-160 0,2 2 0 0,-1-1 0 0,2 1 0 15,1-4 2192-15,0 6 416 0,2-2 80 0,3 4 0 16,3-1-1696-16,1-2-352 0,3 1-64 0,5 2 0 16,2-3 16-16,5 0 16 0,5 1 0 0,3-2 0 15,2 4-224-15,5 1-32 0,1 3-16 0,2-3 0 16,0-3-64-16,0-1-16 0,0 1 0 0,2 2 0 15,5 6 0-15,2-1 0 0,-1-2 0 0,1 0 0 16,-1 2-32-16,-3-1-16 0,-3-1 0 0,2-3 0 16,1 1 16-16,-3 0 0 0,-3 2 0 0,0-1 0 15,-2 2-32-15,-3 0 0 0,-3 0 0 0,-3-3 0 0,-2-8 16 16,-1 2 0-16,-2-2 0 0,1 3 0 0,-2-2 96 0,-5-1 16 16,-5 1 0-16,-12-6 0 0,2 2-320 0,-3 0 0 15,1 0 0-15,-2-2 0 0,-2 1 0 0,-1-2 0 16,-4 2 0-16</inkml:trace>
  <inkml:trace contextRef="#ctx1" brushRef="#br1" timeOffset="-194415.48">29730 10144 1839 0,'-11'-7'0'0,"11"7"160"16,-10-6-160-16,10 6 0 0,0 0 0 0,0 0 0 0,0 0 3264 0,0 0 640 16,10-4 112-16,1 4 16 0,2 7-2528 0,4-2-512 15,3-3-96-15,5 2-32 0,3 2-112 0,5 5-32 16,3-3 0-16,8 0 0 0,10-7-32 0,4 4-16 15,5 3 0-15,6-4 0 0,8-3 128 0,2 0 32 16,-1-1 0-16,5 4 0 0,3 5-96 0,2-1-16 16,1 3 0-16,-5-4 0 0,-6-4-64 0,0 2-16 15,4 1 0-15,-2 0 0 0,-4 2-128 0,-6-1-16 16,-6 6-16-16,-6-3 0 0,-3 1-128 0,1 1-32 16,0-6 0-16,-3 4 0 0,-6 1-144 0,-6 1-48 15,-3-3 0-15,-4 1 0 0,-6-1 0 0,-3 0-128 16,-4 0 192-16,-7 0-64 0,-4-9-336 0,-10 0-80 15,0 0-16-15,0 0 0 16,0 0-2672-16,-12 4-544 0,-10-4-96 0,-5 0-32 0</inkml:trace>
  <inkml:trace contextRef="#ctx1" brushRef="#br1" timeOffset="-191500">16334 3208 21647 0,'10'-25'960'0,"-2"10"192"0,-2-3-912 0,0 2-240 15,1 1 0-15,-2 1 0 0,-1 3 576 0,-2 0 64 16,0 0 0-16,-2 2 16 0,0 0-304 0,-3 2-64 15,-2-1-16-15,-1-1 0 0,-2-3-80 0,-1 3 0 16,-2-2-16-16,-2 2 0 0,-1-5-176 0,-1 3 160 16,-3 0-160-16,-1-3 160 0,0-2-32 0,-3-1 0 0,-1-2 0 0,-1 0 0 15,-1-2 160-15,-2-4 32 0,-2 3 0 0,-1-1 0 16,3-4 128-16,-1 2 48 0,-6-2 0 0,1 0 0 16,0-1 32-16,0 3 16 0,-2 2 0 0,-1-3 0 15,-2-1-144-15,-1 0-16 0,-2 4-16 0,-4 0 0 16,-2 3-224-16,-2 4-144 0,-3 0 192 0,-3 1-192 15,0-2 144-15,2 2-144 0,1 0 0 0,-1 1 144 16,-2 2-144-16,-2-2 0 0,-3 0 0 0,0 0 128 16,0 0-128-16,3 0 0 0,0-1 0 0,0 2 128 15,0 3-128-15,-2-4 0 0,-2 0 0 0,-2 2 0 16,-4 1 0-16,1 2 128 0,0 6-128 0,0-1 128 16,-4-1-128-16,-2 0 160 0,-3 1-160 0,1 4 160 0,2 1-160 0,0 4 160 15,1-4-160-15,0 5 160 0,1-1-160 0,-2 5 0 16,-5-3 0-16,2 5 0 0,0-1 0 0,4 3 0 15,4 2 0-15,1-1 0 0,-3 1 0 0,3 1 0 16,3 2 0-16,-1 1 0 0,-6 2 0 0,5 3 0 16,4-1 0-16,3 4 0 0,1-2 0 0,-2 4 0 15,-2 1 0-15,5 2 0 0,1 0 128 0,3 0-128 16,0 3 0-16,5-2 128 0,0 0-128 0,1 2 0 16,2-3 144-16,1-3-144 0,1 1 0 0,1-1 0 15,6-5 0-15,1 5 128 0,4 6-128 0,-1 0 0 16,3 1 128-16,2 0-128 0,0-1 0 0,3 1 0 15,3 2 0-15,2-2 128 0,1 0-128 0,3-2 0 16,1 1 0-16,5 0 128 0,1-2-128 0,2 1 0 16,1 1 0-16,1 2 0 0,3 5 0 0,3-1 0 0,1 4 0 0,1-5 128 15,2-4-128-15,3 2 0 0,2 3 0 0,2-4 0 16,1-6 0-16,4 1 0 0,3 3 0 0,3 0 128 16,-1 1-128-16,2 1 0 0,-1-1 0 0,4 1 0 15,7 2 0-15,1-1 0 0,-2-1 0 0,5-1 128 16,-5 0-128-16,5-1 0 0,1-2 128 0,0 0-128 15,4-2 128-15,3-1-128 0,4-3 128 0,2 2-128 16,6 4 144-16,1-1-144 0,0-5 192 0,3 0-192 16,1-5 224-16,6 0-64 0,6 1-16 0,1-1 0 15,1-1-16-15,-1 1 0 0,-3-1 0 0,2-2 0 16,5-5-128-16,4-1 160 0,3 0-160 0,-2 0 160 16,-4 0-160-16,3-5 160 0,-6-2-160 0,6 0 160 15,4 1-160-15,-1-2 128 0,-2-1-128 0,2-4 128 16,2-5-128-16,2 0 192 0,1 2-192 0,-2-3 192 15,-6-3-192-15,2 2 192 0,2-4-192 0,-1 3 192 0,-1-4-48 0,-2-2 0 16,-4-2 0-16,1-3 0 0,1-4 0 0,-1 1 0 16,1-2 0-16,-5 0 0 0,-6-4-144 0,-1 2 192 15,-3-6-192-15,-2 0 192 0,-5-6-192 0,-2 1 128 16,-2 1-128-16,-5-1 128 0,-4 0-128 0,-5 0 128 16,-6-3-128-16,-1 3 128 0,-2-4-128 0,-5-2 160 15,-1-1-160-15,-3-4 160 0,0 1-160 0,-3-3 0 16,-2 3 144-16,-5 0-144 0,-4-2 0 0,-1 3 0 15,-2 0 0-15,-4 1 128 0,-5-1-128 0,0 0 128 16,-1-3-128-16,-4 2 128 0,-3 2-128 0,-5-1 144 16,1 3-144-16,-4 3 160 0,-1-2-160 0,-4-1 0 15,0 1 0-15,-2 1 128 0,0-2-128 0,-3 0 0 0,0 1 0 16,-2-5 0-16,-4 1 0 0,-4-1 0 0,-6 3 0 0,-1 1 0 16,0 6 0-16,-3 2 0 0,-3 0 0 0,-1-2 0 15,-1-1-128-15,2 3 128 0,-1 4 0 0,-1-4 0 16,-1-5 0-16,-2 2 0 0,-5 3 0 0,1 1 0 15,-2 2 0-15,3 3 0 0,-3 0 0 0,3 4 0 16,-2-1 0-16,-1 3 0 0,-1 2-160 0,-2 1 160 16,-3 2 0-16,1 0 0 0,1 4 0 0,2 1 0 15,0-2 0-15,-2 0 0 0,-3 3 0 0,1 0-144 16,-4 0 144-16,4 5 0 0,1 2-144 0,1 0 144 16,2 2 0-16,-4-2 0 0,-1 1 0 0,2 2 0 15,4 2-128-15,-1 3 128 0,-3 2 0 0,2 2 0 16,1-4 0-16,0 5 0 0,-6-2 0 0,2 3 0 0,-4-3 0 15,4 2 0-15,3 2 0 0,2 4 0 0,1 1-160 0,-1 0 160 16,-2 2 0-16,-2 1-144 0,0 1 144 0,1 3 0 16,-1 4 0-16,7 1 0 0,1 5 0 0,0 0 0 15,-1 1 0-15,2 3-128 0,3-2 128 0,0-2 0 16,1-3 0-16,1 3-128 0,2 1 128 0,2-1 0 16,2 1 0-16,3-3 0 0,1-1 0 0,0 3 0 15,2 2 0-15,-2 1-128 0,2-2 128 0,5 2 0 16,3-1 0-16,3 3 0 0,1 2 0 0,1 0-128 15,4-1 128-15,4-1 0 0,2-1-128 0,4 1 128 16,3 0-128-16,3 4 128 0,5 0-128 0,1 1 128 16,1 4-128-16,5 0 128 0,2-5-192 0,2 2 32 15,4 1 16-15,4-1 0 0,2 0 144 0,3-2-192 0,-1 2 192 0,6 1-192 16,6 0 192-16,3 0 0 0,1 3 0 0,3 2 0 16,2-1 0-16,0-3 0 0,2-5 0 0,8 1 0 15,6-3 0-15,3-2 0 0,3 0 0 0,-1 0 0 16,6-3 0-16,0-1 144 0,3-4-16 0,0 0-128 15,6-1 0-15,0-1 0 0,2 2 0 0,2-3-192 16,-3-1 192-16,7-2 0 0,4-5 0 0,3-3 0 16,3-3 0-16,-3-1 0 0,0 0 0 0,4-5-144 15,5-3 144-15,0 0 0 0,-2-2 0 0,6-6-128 16,5-6 128-16,1-1 0 0,2-4 0 0,-2-6 0 16,-1-6 128-16,-1-4-128 0,-5-5 160 0,-2-2-160 15,-6 0 272-15,-3-6-32 0,-2 1-16 0,-3-3 0 16,-2 2 32-16,-7-2 16 0,-6-2 0 0,-3 2 0 15,-5-3-272-15,-3 3 160 0,-5 2-160 0,0-3 128 0,-5 4-128 16,-3 0 0-16,-5 6 0 0,-5 4 128 0,-6 3-128 0,-4 4-256 16,-6 5 64-16,-3 4 16 15,-4 0-1024-15,-3 4-208 0,-4 5-32 0,1 3-15072 16</inkml:trace>
  <inkml:trace contextRef="#ctx1" brushRef="#br1" timeOffset="-183244.25">6501 3495 4607 0,'0'0'400'0,"-8"6"-400"16,2 2 0-16,-2-2 0 0,-1 4 1168 0,-1-3 160 15,1 2 16-15,1-3 16 0,8-6-736 0,-7 9-160 16,-1 4-16-16,2-2-16 0,-1-6 16 0,7-5 0 0,0 0 0 0,-5 10 0 15,-5-2 0-15,4-1 16 16,1 2 0-16,5-9 0 0,0 0-80 0,-8 9 0 0,2 1-16 0,6-10 0 16,0 0-16-16,0 0 0 0,0 0 0 0,0 0 0 15,0 0 224-15,0 0 64 0,-4-7 0 0,4-6 0 16,5-3 144-16,1-3 48 0,2-3 0 0,2-6 0 16,4-4-448-16,0-2-64 0,-1-2-32 0,6-2 0 15,5-4-64-15,0-2-16 0,-1-3 0 0,1-3 0 16,0 1-16-16,2-4-16 0,-3-6 0 0,1 3 0 15,0 4-176-15,0 1 160 0,-1 1-160 0,0 3 160 16,1-2-160-16,-1 3 0 0,-3 0 0 0,1 0 0 16,-2 4 0-16,-3 3-176 0,-1 7 48 0,-2 8 0 15,-3 4 128-15,-2 4 0 0,-3 4 0 0,-2 5-128 0,-3 7 128 0,0 0 0 16,0 0 0-16,3 12-128 16,0 2 128-16,-3 4 0 0,-3 3-144 0,2 8 144 0,-3 5 0 0,-1 4-144 15,-2-1 144-15,0 1 0 0,0 4-176 0,-2 1 176 16,0-5-160-16,2 0 160 0,2 0-176 0,0 3 176 15,0 1-192-15,3-4 192 0,-1-1-160 0,1-2 160 16,-1-2-128-16,3 1 128 0,3-5 0 0,0-3 0 16,1-6 0-16,-4-5 0 0,3-3 0 0,-1-1 0 15,2-4 0-15,0 1 0 0,-4-8 0 0,5 5 224 16,-5-5-32-16,10 3 0 0,0-3 0 0,0-2-16 16,-1-3 0-16,2-5 0 0,0 1-176 0,2-6 192 15,-2-4-192-15,2 0 192 0,0-7-64 0,-2 0 0 16,-1-5 0-16,3 3 0 0,1-1-128 0,0 0 160 15,-3-2-160-15,3 1 160 0,2 4-160 0,0 1 0 0,2 3 144 0,-4 2-144 16,-3-4 0-16,1 3 0 0,-2 1 0 0,-1 4 0 16,-2 2 0-16,0 1-240 0,-3-2 64 0,-4 4 16 31,0 11-1648-31,-2-7-336 0</inkml:trace>
  <inkml:trace contextRef="#ctx1" brushRef="#br1" timeOffset="-182810.11">7894 2224 19343 0,'0'0'1728'0,"-10"-4"-1392"16,2 3-336-16,-2 3 0 15,2 2-384-15,-2 5-128 0,-4 4-48 0,-1 1 0 0,-2 0 560 0,2 5 0 16,-5 4 0-16,-1 8 0 0,-5 6 0 0,-5 8 0 15,-5 7 0-15,1 8 0 0,-2 2 0 0,0 1 0 16,-2-3 0-16,-3 7 144 0,1 5-144 0,0 1 0 0,1 5 0 16,0 1 0-16,1-4 0 0,2-3 0 0,1-3 0 0,3 2 0 15,4 3 0-15,5-2 0 0,4-2 0 0,8-6 0 16,3-2 0-16,7-5 0 0,2-2-144 0,9-3 144 16,6-4 0-16,7-2 0 0,2 1 176 0,5-4-176 15,4-1 128-15,3-4-128 0,0-3 0 0,8-2 0 16,4-7-160-16,4-2-96 0,2-2 0 0,3-4-16 15</inkml:trace>
  <inkml:trace contextRef="#ctx1" brushRef="#br1" timeOffset="-182189.49">9697 2170 5519 0,'18'4'240'0,"-4"0"64"0,4 2-304 0,2-1 0 0,2 3 0 0,2 1 0 0,2-3 944 0,1 4 128 15,1-3 16-15,3 6 16 0,-1 3-496 0,2 3-96 16,3 0-32-16,0 4 0 0,-4 1 32 0,4 4 0 16,3 5 0-16,-1 3 0 0,1 1-112 0,-1 3-16 15,-1 9 0-15,-2 0 0 0,-2 2-160 0,-4 0-32 16,-4 1-16-16,-2 5 0 0,-2 3 336 0,-5 11 64 16,-1 5 0-16,-4 6 16 0,-2-1 128 0,-5 3 32 15,-6 4 0-15,-3 5 0 0,-3 9-528 0,-8-2-96 16,-3-1-128-16,-7 6-5888 15,-3 6-1264-15</inkml:trace>
  <inkml:trace contextRef="#ctx1" brushRef="#br1" timeOffset="-180341.1">18026 4165 20271 0,'-17'-10'1792'0,"6"-2"-1424"0,-2-2-368 0,-1 4 0 15,-4 6 224-15,-1-2-32 0,-1 1 0 0,-3 2 0 16,-1 3-192-16,-5 3 128 0,-3 0-128 0,-2 0 0 16,-2-4 144-16,-6 3-144 0,-9 6 128 0,3-3-128 15,2 0 0-15,-1 3 0 0,-2 1 128 0,-1 1-128 16,5-3 0-16,0 1 0 0,-2-4 0 0,0 0 128 16,-2-2 112-16,7-1 16 0,0 2 0 0,3 1 0 15,0 1-128-15,2 4 0 0,1-3-128 0,3-1 192 16,5 2-192-16,3-4 176 0,6 0-176 0,2 2 160 15,3 1-160-15,5-2 0 0,9-4 144 0,0 0-144 0,-1 14 0 0,5 0 128 16,1 4-128-16,4-3 0 0,2-1 0 0,2 3 0 16,1 1 0-16,1-1 0 0,4 1 0 0,2-1 0 15,1 0 0-15,4 4 0 0,3 0 0 0,0 5 0 16,-2-2 0-16,0-1 0 0,-1-3 0 0,1 2-208 16,0 2 80-16,-2-5-10144 15</inkml:trace>
  <inkml:trace contextRef="#ctx1" brushRef="#br1" timeOffset="-180023.84">17042 4294 28047 0,'-6'-10'1232'0,"6"10"272"0,0 0-1200 0,0 0-304 0,0 0 0 0,0 0 0 16,-4 14 0-16,6 0-144 0,6-1 16 0,8 3 0 15,6 1 128-15,10 1 0 0,9 1 0 0,6 1 0 16,2 0 0-16,10 1 176 0,5-2-16 0,9 1 0 15,6-1 32-15,2 3 0 0,3-1 0 0,1 0 0 0,2-3-192 16,-1-3 192-16,-1 6-192 0,-6-1 192 16,-4-1-1888-16,-6-3-368 0</inkml:trace>
  <inkml:trace contextRef="#ctx1" brushRef="#br1" timeOffset="-179459.38">19514 4374 22975 0,'-11'-11'1024'0,"5"2"192"16,-6 3-960-16,2-1-256 0,0 5 0 0,0 3 0 16,-2 2 0-16,-1 4-160 0,-1 0 32 0,-1 7 0 0,0 6 128 0,1 4 0 15,0 3 0-15,0 7 0 0,-1 3-144 0,-1 2 0 16,1 5 0-16,0-2 0 0,0-2 144 0,1 3 0 16,1-1 0-16,0-2 0 0,2-5 0 0,2-3 0 15,3-3 0-15,2-7 0 0,0-6 0 0,3-5 0 16,1-11 160-16,0 0-160 0,0 0 512 0,0 0 16 15,12-7 0-15,2-4 0 0,2-8 128 0,0-4 32 16,5-5 0-16,-2-1 0 0,1-6-448 0,-1-3-96 16,0-4-16-16,-1 2 0 0,0-1-128 0,-1-1 0 15,1 1 0-15,0 4 0 0,0 2 0 0,1 4 0 16,3 5-192-16,-3 0 192 0,1 6-384 0,2 6 64 16,0 3 0-16,4 0 0 15,2 6-336-15,0 3-64 0,1 2-16 0,0 1-9920 0</inkml:trace>
  <inkml:trace contextRef="#ctx1" brushRef="#br1" timeOffset="-179038.44">20294 4480 22975 0,'-14'-3'1024'0,"3"3"192"16,-1 0-960-16,-4 0-256 0,-1 3 0 0,-5 3 0 0,-6 3 0 0,0 5-208 15,-4 1 32-15,0 1 16 0,1 1 160 0,-1 5 0 16,4 1 0-16,3-3 0 0,0 1 0 0,6-2 0 16,3-3 0-16,7 3-128 0,3-1 128 0,3-3 0 15,3-2 0-15,6-3 0 0,2-1 0 0,2-5 144 16,2-4-144-16,3-3 0 0,-1 0 208 0,2-5-64 15,2 3-16-15,3-7 0 0,-1-5-128 0,0-4 160 16,1 0-160-16,0 0 160 0,2 2-160 0,-1 0 0 16,-5-1 0-16,0 1 128 0,-3-2-128 0,-1 7 192 15,-2 2-192-15,-2-1 192 0,-3 2-32 0,-1 3 0 16,-5 8 0-16,0 0 0 0,0 0-160 0,5 14 0 16,-2 4 0-16,0 2 128 0,-1 7-128 0,1-1 0 15,-1 5 0-15,2-1 0 0,0 4 0 0,2-1 0 0,4 0 0 0,1-3 0 16,-1-6 128-16,1 0-128 0,1 1 0 0,-1-6 128 15,2-3-304-15,-1-6-64 0,2-2-16 0,2-3-10464 16</inkml:trace>
  <inkml:trace contextRef="#ctx1" brushRef="#br1" timeOffset="-178773.38">21191 3952 24879 0,'-19'11'2208'0,"-3"9"-1760"16,-1 9-448-16,2 7 0 0,-5 7 0 0,3 4 0 15,1 3-192-15,-1 0 192 0,0 5-144 0,0 1 144 16,1 0 0-16,-1 1 0 0,3 0 0 0,1 3 0 15,0-1 0-15,4-6 0 0,2-5-384 0,2-5 48 16,0-4 0-16,2-6 0 16,2-4-1408-16,1-5-288 0,-3-1-48 0</inkml:trace>
  <inkml:trace contextRef="#ctx1" brushRef="#br1" timeOffset="-178572.88">20460 4476 26719 0,'11'-16'2368'0,"-2"12"-1888"0,3 1-480 0,3 4 0 16,4 2 256-16,4 2-64 0,2 4 0 0,6-1 0 16,-2-1-192-16,5 2 0 0,3-4 0 0,3 3-160 15,2-3-160-15,-3 1-16 0,-2-1-16 0,-1-1-7488 16,-2-1-1504-16</inkml:trace>
  <inkml:trace contextRef="#ctx1" brushRef="#br1" timeOffset="-178363.65">21415 4479 21183 0,'-16'17'1888'0,"5"0"-1504"16,-3 6-384-16,-6 4 0 0,-1-2 336 0,0 7 0 16,-2 3 0-16,-1 3 0 0,-4 2 0 0,4-2 0 15,-1-1 0-15,2-4 0 0,-1 0-336 0,3-1 128 16,0-2-128-16,2-6-10496 0</inkml:trace>
  <inkml:trace contextRef="#ctx1" brushRef="#br1" timeOffset="-177321.58">21698 4585 27647 0,'-10'2'2448'0,"-3"3"-1952"0,-2 4-496 0,-2 1 0 15,1 4-288 1,-1 5-160-16,1 2-16 0,2 4-16 0,1-2 352 0,4-1 128 0,2 0 0 0,3-2-144 16,1 2 16-16,6-2 0 0,1-1 0 0,6-5 0 15,0-2-48-15,4-6 0 0,4-1 0 0,1 2 0 16,-1-2 176-16,2-3 0 0,2 1 0 0,-3-5 128 0,-3 0-128 0,2-2 192 16,0-6-64-16,-2 2 0 0,-2-2-128 0,-2 1 192 15,-2-3-64-15,-3-2 0 0,-1-4 128 0,-6 0 16 16,-4-1 16-16,-1 0 0 0,-3 0-160 0,-1-3-128 15,0-5 192-15,-1 5-192 0,0 3 128 0,2-1-128 16,2-1 0-16,1 2 0 0,1-2 0 0,5 6 0 16,4 0 0-16,3 1 0 0,2 3 0 0,4 0 0 15,4 1-144-15,2 5 144 0,4 0-128 0,2 0 128 16,1 0-128-16,-1 2 128 0,1 3 0 0,-2 2-160 16,-3 1 160-16,-2 2 0 0,2 2-128 0,-4-1 128 15,-4 8 0-15,0 0 0 0,-2 1 0 0,-1 4 0 16,-3 3 0-16,-2 1 0 0,-4 0 0 0,-2 0 0 15,-2-3 0-15,-2 0 0 0,0 3 0 0,-1-1 0 0,-1-2 0 0,0-5 144 16,3-1-144-16,-1-1 192 0,1-6-192 0,3-7 192 16,0 0 0-16,4 10 0 0,4-4 0 0,2-3 0 15,3-5 128-15,3-2 48 0,4-1 0 0,2-3 0 16,3 1-176-16,2-2-48 0,1 0 0 0,1-2 0 16,-1 2-144-16,2-1 0 0,-1 1 144 0,-1-1-144 15,-2 2 0-15,-3 2 0 0,-4 2 0 0,-1 1 128 16,-3 1-128-16,-2 1 0 0,-3 2 0 0,-10-1 0 15,8 13 0-15,-2-2 0 0,-1 2 0 0,2-1 0 16,-2-1 0-16,1 1 0 0,1-3 0 0,1 1-128 16,3-2 128-16,0 1 0 0,3-3 0 0,1 1 0 15,-1-4 0-15,8-3 0 0,1-2 0 0,1 2 128 16,-1 1 0-16,1-2 0 0,1-5 0 0,1 0 0 0,-2 0-128 16,-2-1 0-16,-1 0 0 0,-2-2 128 0,0 2-128 0,-2 2 0 15,-4-2 0-15,-2 3 128 0,-2 1-128 0,0 1 0 16,-9 2 0-16,0 0 0 0,0 0 0 0,0 0 0 15,0 0-128-15,-4 10 128 0,-4 2-192 0,-1 3 64 16,-1-1 0-16,3-1 0 0,0 0 128 0,2-1 0 16,1-2 0-16,1 2 0 0,0 1 0 0,3-13 0 15,3 11 0-15,-3-11 0 0,6 10 0 0,0-3 0 16,4-6 0-16,2 3 176 0,-1-3-176 0,1 0 0 16,-1-1 0-16,2-1 128 0,0-2-128 0,-1 0 192 15,0 0-192-15,-1 2 192 0,-1-1-192 0,1 1 128 16,-1 0-128-16,0 1 128 0,-10 0-128 0,11 1 128 0,1 0-128 15,-3 1 128-15,1 0-128 0,0 1 128 0,1-1-128 16,3-2 128-16,2-5-128 0,5 3 0 0,3 0 0 0,4 0 0 16,2-7 0-16,3 0 160 0,5-1-160 0,1-1 160 15,3-5-160-15,1 0 160 0,-2-2-160 0,4-5 160 16,-2-6 96-16,-1-3 0 0,1-5 16 0,1-1 0 16,2 0 176-16,-1-7 48 0,-5 2 0 0,2-5 0 15,0-7-496-15,-1-4 128 0,-4-8-128 0,-2-4 0 16,-2-5 0-16,-3 5 0 0,-1 2-144 0,-6 12 144 15,-5 9-144-15,-6 11 144 0,-2 9-128 0,-3 4 128 16,-5 7 0-16,-4 10 272 0,2 7-32 0,-14 6-16 16,-5 10-224-16,-5 10 0 0,-4 2 0 0,-5 9 0 15,-3 8-144-15,-5 6 144 0,-2 8-208 0,1 3 80 16,3 5 128-16,4 1 0 0,4-3 0 0,4-3 0 0,0 3 0 0,7-4 0 16,2 1 0-16,3-5 128 15,3-2-480-15,1-8-96 0,1-3 0 0,1-4-16 16,0-3-1952-16,0-6-384 0,-1-3-80 0</inkml:trace>
  <inkml:trace contextRef="#ctx1" brushRef="#br1" timeOffset="-177132.2">22148 3979 44223 0,'6'-14'3936'0,"5"4"-3152"0,3 0-624 0,3 6-160 31,2 7-896-31,6 2-192 0,3 5-64 0,3-1-11264 0,5 1-2240 0</inkml:trace>
  <inkml:trace contextRef="#ctx1" brushRef="#br1" timeOffset="-176784.18">25670 3917 29487 0,'0'-17'2624'0,"0"17"-2112"16,0 0-512-16,0 0 0 0,0 0 736 0,-12 13 32 15,-5 6 16-15,-4 8 0 0,-6 8-784 0,-6 5 0 16,0 7 0-16,-5 5-192 0,-4 6 192 0,-2 2 0 16,1 2 0-16,-3 1 0 0,3 3 0 0,-3 4 0 15,-1 1 0-15,4-4 0 0,3-6-176 0,3-5 176 16,4-8-192-16,5-7 192 15,6-3-1136-15,3-6-112 0,1-4-32 0,3-9 0 16,1-7-320-16,5-1-80 0,5-6-16 0,4-5-8560 0</inkml:trace>
  <inkml:trace contextRef="#ctx1" brushRef="#br1" timeOffset="-175624.53">25633 3974 13823 0,'36'-20'1216'0,"3"-2"-960"0,2 0-256 0,2 2 0 15,2 2 864-15,-2 3 128 0,-1 1 32 0,-6 5 0 16,-6 5-448-16,-3 2-64 0,-4 4-32 0,-3 1 0 16,-6 1-96-16,-4 2-32 0,-10-6 0 0,4 17 0 15,-7 6 96-15,-7 1 32 0,-2 1 0 0,-7 3 0 16,-6 3 80-16,-3 2 16 0,-2 2 0 0,-6 2 0 16,-4 1 0-16,-2 2 0 0,0-4 0 0,0 0 0 0,0-2-64 15,1-3 0-15,0-6 0 0,3-2 0 0,3-5 32 16,2-3 0-16,3-2 0 0,3-4 0 0,0 0-112 15,5-2-32-15,4 1 0 0,2-5 0 0,1-5-128 0,3 1-16 16,12 1-16-16,-9 0 0 0,9 0 16 0,0 0 16 16,0 0 0-16,0 0 0 0,0 0 96 0,-6 6 16 15,6-6 0-15,-3 13 0 0,1-4-256 0,1 2-128 16,2 3 128-16,3-2-128 0,-1-1 0 0,3 3 128 16,-1-2-128-16,2-3 0 0,2-4 0 0,1 1 0 15,1-5 0-15,1 3 128 0,3-1-128 0,2 0 128 16,0 1-128-16,3-4 128 0,3-1-128 0,1 0 144 15,-1-2-144-15,1 1 160 0,1-1-32 0,2-2 0 16,0 0 0-16,-2 0 0 0,-1-3 0 0,3-2 0 16,-2 0 0-16,1 1 0 0,-3-2-128 0,1 2 128 15,1-3-128-15,-1 5 128 0,-2-1-128 0,-2 4 0 0,-1 3 0 0,1 1 0 16,-4 0 0-16,-3 2 0 0,-4 3 0 0,0 4 0 16,-3-1 0-16,-4 2 0 0,-2 2-144 0,-1-1 144 15,0 4 0-15,0 1 0 0,-2-5-128 0,3-1 128 16,4 3 0-16,-3-3 0 0,-2 0 0 0,3 0 0 15,-2-10 0-15,8 8 0 0,1-3 0 0,0 0 0 16,1-4 176-16,2-1-176 0,-1 0 192 0,0 2-192 16,1-1 160-16,1-1-160 0,-1 0 128 0,0-1-128 15,-2-2 128-15,0 3-128 0,0 1 0 0,-1-1 128 16,0 0-128-16,-9 0 0 0,0 0 0 0,11 4 0 16,-2-2 0-16,-9-2 0 0,11-3 0 0,-11 3 0 15,10 3 0-15,0-3 0 0,-10 0 0 0,13 0 0 0,1-4 0 16,-2-3 0-16,1 1 0 0,0 0 0 0,-1-5 128 0,1 5-128 15,-1-2 0-15,-1 2 128 0,0-4-128 0,1 2 0 16,-3 2 0-16,-9 6 0 0,0 0 0 0,0 0 0 16,0 0 0-16,6 8 0 0,-6-8 0 0,3 12 0 15,-3 1 0-15,-3 1-176 0,2 1 176 0,0 2 0 16,-1 1 0-16,2-2 0 0,2-2 0 0,3-4 0 16,0 2 0-16,2-3-128 0,4 2 128 0,4 2 0 15,4-6 128-15,1 2-128 0,1-2 176 0,-1-2-48 16,1 0 0-16,4-3 0 0,1-2-128 0,2 0 160 15,-1 2-160-15,-2-4 160 0,0-3-160 0,-5 0 0 16,-1-1 144-16,-3-1-144 0,0 4 0 0,-2 0 128 16,-4 1-128-16,-10 2 0 0,6-7 0 0,-6 7 0 0,0 0 0 0,0 0 0 15,0 0 0-15,0 0 0 0,-12 5 0 0,0-1-128 16,1 0 128-16,0-2-128 0,1 1 128 0,1 2-128 16,3 1 128-16,6-6 0 0,0 0 0 0,0 0 0 15,0 0 0-15,0 0-128 0,0 0 128 0,0 0 0 16,0 0 0-16,11 3 0 0,1-3 0 0,1-4 0 15,1-2 0-15,-2-4 0 0,4-1 0 0,-1 0 0 16,-1 3 0-16,2-2 0 0,3-4 0 0,-2 3 0 16,-3-2 0-16,4 2 0 0,2-2 0 0,-2-1 0 15,2-1 0-15,1 1 0 0,-2 4 0 0,2-3 0 16,2-4 0-16,1 2 0 0,0-3 0 0,3 2 0 16,-1 1 0-16,-1-2 0 0,-1-3 0 0,2 1 0 15,-2 1 0-15,1-1 0 0,1-2 0 0,3-1 0 16,4-6 0-16,2-3 144 0,4-1-144 0,0-3 0 0,3-6 128 0,0 0-128 15,5 1 0-15,-5-5 0 0,0 1 128 0,-3-3-128 16,-1 2 0-16,-2 2 0 0,-7 7 0 0,0 3 128 16,-3 4-128-16,-2-1 0 0,-2 3 192 15,-5 5-64-15,-5 8 0 0,-1 3-128 0,-4 3 144 0,-7 8-144 16,0 0 0-16,0 0 144 0,-11 19-144 0,-5 5 0 16,-3 6-192-16,-3 1 192 0,-2 5-208 0,-4 9 80 15,-2 5 128-15,-3 4-208 0,-3 2 208 0,-2 2 0 16,-3 7 0-16,2-1-144 0,2 0 144 0,1-1 0 15,2-1 0-15,3-4 0 0,3-2 0 0,6-4 0 16,4-3 0-16,4-4 0 0,2 0-128 0,2-3 128 16,1-5-128-16,2-7 128 15,2-2-560-15,1-5-16 0,0 0-16 0,-1-4 0 16,0-7-2592-16,5-12-512 0</inkml:trace>
  <inkml:trace contextRef="#ctx1" brushRef="#br1" timeOffset="-175473.03">26836 4346 36047 0,'9'-19'1600'0,"0"9"320"0,3 4-1536 0,10 2-384 0,10 8 0 0,10 1 0 16,10 6 288-16,9 2-32 0,6 4 0 0,8 3 0 15,5 4-32-15,13 3-16 0,9 6 0 0,2 1 0 16,-1 0-208-16,3 0 0 0,3-7 0 0,-6 5-160 16,-7 4-2288-16,-10-6-464 0</inkml:trace>
  <inkml:trace contextRef="#ctx1" brushRef="#br1" timeOffset="-147668.79">25970 15632 7359 0,'0'0'656'16,"0"0"-528"-16,0 0-128 0,0 0 0 15,-9 2 1728-15,1 0 304 0,8-2 64 0,0 0 16 0,-11 1-624 0,11-1-112 16,0 0-32-16,0 0 0 0,0 0-64 0,0 0 0 16,0 0-16-16,0 0 0 0,7 11-192 0,-7-11-48 15,0 0 0-15,12 2 0 0,6 2-64 0,3 0 0 16,-1 1-16-16,5-4 0 0,-1-1-304 0,3 0-64 16,0 0-16-16,-2 0 0 0,-1-1-176 0,2 0-16 15,-1 1-16-15,-1 0 0 0,-2 1-208 0,0-1-144 16,-1 0 192-16,0 0-192 0,-1 0 0 0,-1 1 0 15,-1 2-192-15,-4-2 48 16,-3 1-2624-16,-1 0-528 0</inkml:trace>
  <inkml:trace contextRef="#ctx1" brushRef="#br1" timeOffset="-147297.75">27086 15818 20959 0,'0'0'928'0,"0"0"192"15,-7 1-896-15,7-1-224 0,0 0 0 0,0 0 0 0,0 0 1280 0,0 0 224 16,0 0 32-16,0 0 16 0,0 0-336 0,0 0-80 16,0 0-16-16,14-2 0 0,0-1-288 0,0 0-64 15,0 0-16-15,0 0 0 0,1-2-128 0,1 3-32 16,1-1 0-16,1 0 0 0,0 1-192 0,-1-1-32 16,2 1-16-16,1 1 0 0,-3-1-160 0,4 2-48 15,-5-1 0-15,1 0 0 0,-5 1-144 0,1 2 0 16,-1 5 0-16,0-5 0 15,-12-2-1216-15,12 3-256 0,-3 3-64 0,-9-6-13456 0</inkml:trace>
  <inkml:trace contextRef="#ctx1" brushRef="#br1" timeOffset="-146881.52">28253 15847 18431 0,'-11'-1'1632'0,"2"-2"-1312"16,1 1-320-16,8 2 0 0,-9 1 1856 0,9-1 288 16,-6-4 64-16,6 4 16 0,0 0-528 0,0 0-96 15,0 0-32-15,0 0 0 0,14-4-496 0,3 1-112 16,0 0 0-16,4 0-16 0,3 2-240 0,1-3-64 15,-1 3 0-15,6 1 0 0,1 1-192 0,5-1-32 16,2 0-16-16,2 0 0 0,0 3-272 0,1-3-128 16,1 0 128-16,-3 1-128 15,2 0-672-15,-3 1-224 0,-5-2-32 0,-5 0-15664 0</inkml:trace>
  <inkml:trace contextRef="#ctx1" brushRef="#br1" timeOffset="-145618.91">3913 11837 3679 0,'0'0'320'0,"7"11"-320"0,-2 1 0 0,3-3 0 16,-1 0 128-16</inkml:trace>
  <inkml:trace contextRef="#ctx1" brushRef="#br3" timeOffset="-141459.49">4229 10881 5519 0,'-13'-19'240'0,"4"10"64"0,-1-1-304 0,0-2 0 0,0 0 0 0,0-1 0 16,-2 0 3520-16,6 7 656 0,6 6 128 0,-9-5 32 16,-1-5-2864-16,2 3-576 0,1-2-128 0,0 9 0 15,1 9-48-15,-2 0 0 0,-2 1 0 0,1 8 0 16,0 4-16-16,-1 10-16 0,-3 3 0 0,-1 5 0 15,-1-1-240-15,0 8-32 0,-3 1-16 0,-2 11 0 0,-3 3-144 0,0 5-16 16,1 3-16-16,-2 3 0 0,-1-2-80 0,1-5-16 16,2-10 0-16,2-5 0 0,-1-8-128 0,5-4 160 15,4-4-160-15,6-7 160 0,1-8 416 0,5-3 96 16,8-2 16-16,1-4 0 0,2-2-288 0,6-5-48 16,8-1-16-16,7-5 0 0,7 0-336 0,9-5 144 15,6-2-144-15,3 1 0 0,1-8 128 0,4 1-128 16,4-1 0-16,6 3 0 0,4-1 0 0,4 1 0 15,4-2 128-15,0 2-128 0,1 6 0 0,6-4 0 16,1 4 0-16,0 0 0 0,1 6 0 0,0 4 0 16,-1 2 0-16,4 1 0 0,3 4 0 0,-1 0 0 15,-6 3 0-15,0 2 0 0,-3-3 0 0,5 3 0 16,4 0 0-16,-3-1 0 0,-5-5-160 0,1 0 160 16,2-1-160-16,-2 2 160 0,1-2-160 0,-6 0 160 0,-6-6-160 15,-1 0 160-15,-2 2 0 0,0 0 0 0,-5 2 0 0,-4-2 0 16,-6 2 0-16,-6 3 0 0,-7-2 0 0,-2-1 0 15,-3-2 0-15,-2-2 0 0,-4 2 0 0,-4 1 0 16,-4 4 0-16,0-2 0 0,-6-1 0 0,-3-1 0 16,-1 1 0-16,-5 3 0 0,-3-4 0 0,0 0 0 15,-2 0 128-15,-1-1-128 0,2-1 0 0,-11-3 0 16,0 0 128-16,11-1-128 0,-4-5 192 0,0-1-192 16,1 2 256-16,1-5-64 0,0-3-16 0,0-4 0 15,-1 0 32-15,1-6 16 0,0-3 0 0,1-5 0 16,1-6-48-16,1 0-16 0,3-1 0 0,3-3 0 15,0-6-160-15,3-4 128 0,3-6-128 0,2-4 128 0,-2-6-128 16,4-7 0-16,2-9 0 0,3 3 0 16,2-5 0-16,3 1 0 0,4 1 0 0,1 2 0 0,-1 6 0 0,-1 5 0 15,-1 12 0-15,-2 3 0 0,-1 5 0 16,-2 2 0-16,-2 4 128 0,-2 2-128 0,-1 7 0 0,-4 0 0 16,-2-2 0-16,-4 8 0 0,-8 2 0 0,0 4 0 15,-3 2 0-15,-6-2 0 0,-4 0-176 0,-4 2 176 16,-3 5-128-16,-2 2 128 0,-1-1 0 0,-4 3 0 15,-4 1 0-15,-6 3 0 0,-3-1 0 0,-2 4 0 16,-6 5 0-16,-4 0 128 0,-4 0-128 0,-6 0 0 16,-9 0 0-16,-4 0 0 0,-6 0 128 0,-2 2-128 15,-3 1 128-15,-7 0-128 0,-8-3 144 0,-7 1-144 16,-4 4 192-16,-4 0-192 0,-3 5 0 0,-5-1 0 16,-4 0 0-16,2 3 0 15,2 2-1456-15,0 2-400 0,-2-3-64 0,8 0-8368 0,10-1-1664 0</inkml:trace>
  <inkml:trace contextRef="#ctx1" brushRef="#br3" timeOffset="-140327.29">5963 12919 16575 0,'-8'-14'1472'0,"8"14"-1168"0,0 0-304 0,0 0 0 15,0 0 1760-15,0 0 288 0,0 0 64 0,5 21 16 16,-1 5-1616-16,0 7-320 0,-2 4-64 0,1 3 0 16,1 8 176-16,-3 6 32 0,-2 4 16 0,0 11 0 15,-1 6-128-15,-3 6-32 0,-1 3 0 0,1 9 0 16,7 2-64-16,-3 2 0 0,-4 3-128 0,-1 2 192 15,-1-5-192-15,0 3 0 0,-2-3 0 0,1-3 0 16,2-5 0-16,1-5 0 0,-2-4 0 0,1-4 0 16,0-4 208-16,-2 0-48 0,0-4-16 0,2-6 0 0,1-6 304 15,2-6 48-15,3-7 16 0,2 2 0 0,-5-6 0 16,1-2 16-16,0-5 0 0,4-2 0 0,0-4-144 0,1-2-16 16,-2 1-16-16,1-7 0 0,1-5-224 0,0-3-128 15,-2 1 160-15,1-3-160 0,-2-8 0 0,0 0 0 16,0 0 0-16,12 4 0 0,-12-4 0 0,11 1 0 15,2-6 0-15,-2 1 0 0,1 2-160 0,6-7 160 16,7-1-128-16,4-2 128 0,2 6-144 0,2-3 144 16,4 2-160-16,2-3 160 0,2 1-144 0,2-3 144 15,3-2-128-15,3 4 128 0,5-1 0 0,7 4 0 16,5-5 0-16,1 3-128 0,4-1 128 0,3 4 0 16,-5-2 0-16,2 4 0 0,1 3 0 0,2 0 0 15,-3 1 0-15,-1 2 0 0,-2 2-144 0,-4 1 0 0,-1 0 0 0,-5-2 0 16,-3 2-16-16,-3 1 0 0,-9-2 0 0,-2-1 0 15,-4-1 160-15,-6 1 0 0,-1-2 0 0,-6 3 0 16,-6 0 0-16,-2 0 0 0,-3 2 0 0,-2-1 0 16,-11-5 192-16,0 0 64 0,0 0 0 0,0 0 16 15,0 0 176-15,0 0 16 0,-5 9 16 0,5-9 0 16,-9-4-160-16,-1 0-48 0,-3-2 0 0,-2-2 0 16,1-4-128-16,-2-6-16 0,-3-5-128 0,0-5 192 15,-1-3-192-15,-2-5 144 0,0-8-144 0,2-5 128 16,1-8-128-16,-3-7 0 0,-2-7 0 0,0-8 128 15,2-2-128-15,3-6 0 0,2-3-192 0,2-3 192 16,0-5-144-16,5 7 144 0,3 7 0 0,6 0 0 0,5-4 0 16,2 4 0-16,6 7 192 0,0 6-48 0,1 3-144 0,1 7 0 15,4-2 0-15,0 7 0 0,0 1 0 16,2 3 0-16,-6-1 0 0,5 2 0 0,1 3 0 0,1 4 0 16,-2 6 0-16,0 4 0 0,0 1 0 0,-1 6 0 15,-4-1-144-15,-3 5 144 0,-2 0-144 0,-4 3 144 16,-1 0-208-16,-5 3 80 0,-6 6 128 0,-4-2-192 15,-6-2 192-15,-6 6-192 0,-3 0 192 0,-7 7 192 16,-4 3-32-16,-6 3-16 0,-8 2 64 0,-4 0 16 16,-1-2 0-16,-5 1 0 0,-8 0 16 0,-4-2 0 15,-4-3 0-15,-4 1 0 0,-2 0 64 0,-4 1 16 16,-3-4 0-16,-2 2 0 0,0 0-320 0,10 2 128 16,4-1-128-16,15-2 0 15,6-2-400-15,11-2-192 0,10-4-48 0,17 2-15488 0</inkml:trace>
  <inkml:trace contextRef="#ctx1" brushRef="#br3" timeOffset="-137557.09">9756 10572 15663 0,'0'0'1392'0,"0"0"-1120"0,-3-13-272 0,-2 5 0 15,5 8 864-15,0 0 112 0,0 0 32 0,0 0 0 16,-4-12-272-16,4 12-48 0,0 0-16 0,0 0 0 16,0 0-352-16,0 0-80 0,0 0-16 0,0 0 0 15,0 17 320-15,0 0 64 0,-2 4 16 0,2 7 0 16,1 3 0-16,2 8 0 0,-2 0 0 0,-2 7 0 15,-3 8-224-15,0 7-32 0,2 2-16 0,-7 5 0 16,-4 6 160-16,0 7 16 0,1 7 16 0,-5 2 0 16,-2-1-160-16,0 2-16 0,1-1-16 0,0 3 0 15,0 3-112-15,2-3-32 0,-1-9 0 0,3 1 0 0,2-1-16 0,0-5-16 16,2 0 0-16,1-11 0 0,2-5 32 0,-1-2 16 16,0-3 0-16,-2-1 0 0,3-1 64 0,-2-2 16 15,0 0 0-15,2 1 0 0,1-3-128 0,2-2-32 16,0-7 0-16,3-3 0 0,-1 0-144 0,2-2 128 15,1 1-128-15,0-4 128 0,0-5-128 0,2-1 0 16,1 3 144-16,1 0-144 0,1-8 0 0,3-5 0 16,3-5 0-16,-4-1 128 0,1 0-128 0,0-3 0 15,3-4 0-15,3-1 0 0,3-5 0 0,2-2 128 16,3-2-128-16,2-1 0 0,2-4 0 0,0 1 0 16,1 1 0-16,5-1 128 0,5 4-128 0,3-1 0 15,1-1 0-15,1 2 0 0,0 3 0 0,1-2 0 16,5-1 0-16,2 0 0 0,5 3 0 0,2-1 0 15,2-1 0-15,1 4 0 0,-3 8 0 0,1-2 0 0,-2-1 0 16,-1 4 0-16,4-3 0 0,-2 1 0 0,-1-1 0 0,0 4-128 16,-1 7 128-16,-1-1 0 0,-3-2 0 0,0-3 0 15,2 1 0-15,2 0 0 0,-3-2 0 0,4 1 0 16,5-1 0-16,-1-3 0 0,-3 3 0 0,0-6 0 16,-1-1 0-16,-1 1 0 0,0 3 0 0,-2-3 0 15,-1 0 0-15,-6 1 0 0,-4-2 0 0,-2 3 0 16,-3-1 0-16,-1-2 0 0,-5 1 0 0,-2 1 0 15,-4-1 0-15,2-1 0 0,-3 1 0 0,2 2 0 16,-3-4 0-16,1 4 0 0,2 0 0 0,1 0 0 16,-1 2 0-16,-5-3 0 0,-4-2 0 0,-2 3 0 15,-2-2 0-15,-2 1 0 0,0 1 0 0,-3-3 0 16,-9-4 0-16,0 0 128 0,0 0-128 0,0 0 0 0,0 0 192 0,0 0-48 16,0 0 0-16,0 0 0 0,6 5 48 0,-6-5 0 15,0 0 0-15,0 0 0 0,0 0 48 0,0 0 16 16,0 0 0-16,-1-11 0 0,-3-1 32 0,0-1 16 15,1 2 0-15,1-2 0 0,-2-3-80 0,0-3-16 16,2-8 0-16,-2 0 0 0,0-6 32 0,2-2 0 16,0-11 0-16,0-1 0 0,-1-4-112 0,2-5 0 15,-4-7-128-15,1-5 192 0,2-4-192 0,0-6 0 16,2 1 0-16,2-6 0 0,0 0 0 0,1 2 0 16,-1-7 0-16,6 2 0 0,3-4 0 0,2 1 128 15,1 0-128-15,1 1 0 0,2-1 0 0,1 1 0 16,1-2 0-16,-2 5 0 0,1 0 0 0,-3 6 0 15,1 7 0-15,-1 5 0 0,-1 1 0 0,-1 7 0 0,-2 0 0 16,-2 7 0-16,2 8 0 0,-3 4-128 0,0 2 128 0,-2 5 0 16,-1 0 0-16,-1 4 0 0,1 1 0 0,-4 1 0 15,2 3 0-15,-2 1 0 0,0-2 0 0,1 3 0 16,-1-1 0-16,0 2-128 0,0-1 128 0,2 3 0 16,1-1 0-16,0 0 0 0,-1 1 0 0,0 4 0 15,-1 6 0-15,4-1-128 0,-4 0 128 0,2 1 0 16,-2-2 0-16,2 3 0 0,-4 8 0 0,5-10 0 15,-3 2 0-15,-2 8-128 0,2-5 128 0,-2 5 0 16,0 0 0-16,0 0 0 0,-2-11 0 0,-2 4 0 16,4 7 0-16,0 0 0 0,-10-2 0 0,-1-1 0 15,1-3 0-15,0 3 0 0,-3 2 0 0,2-4 0 16,0-3 0-16,0 1 0 0,-4-1 0 0,0 3 0 16,-2 0 0-16,0-3 0 0,-6 2 0 0,-4-2 0 0,-5 1 144 0,-1 4-16 15,-5 1 0-15,-1-4 0 0,-8 1-128 0,0 3 0 16,-2 1 0-16,0-3 0 0,-2-5 0 0,-4 4 0 15,-6 0 0-15,-1 1 0 0,-7 4 0 0,1-1 0 16,-1-3 0-16,-1 1 0 0,0 2 0 0,-2 0 0 16,-5-1 0-16,0 4 0 0,1-2 0 0,1 1 0 15,0 4 0-15,-3-2 0 0,-5-5 0 0,1 1 0 16,2 5 0-16,5 1 0 0,5-1 0 0,4-2 0 16,0 0 0-16,5-2 0 0,-2-2 0 0,5 1 0 15,1 0 0-15,1-1 0 0,2 0 0 0,6-2 0 16,4 4 0-16,5-2 0 0,5-3 0 0,4 2 0 15,2 0 0-15,2 1 0 0,3-3 0 0,4 1 0 16,4-2 0-16,4 2 0 0,2 5 0 0,9-1 0 16,0 0 0-16,0 0 0 0,0 0 0 0,0 0 0 0,0 0 0 0,9-8 0 15,2 3 0-15,3 0 0 0,3 5 0 0,0-1 0 16,0-3 0-16,1 2 0 0,2-2-144 0,0 3 144 16,1-1 0-16,0 2 0 0,1 0 0 0,2-1 0 15,3-2 0-15,2 2-128 0,3 1 128 0,1 0 0 16,1-2 0-16,7 2-128 0,6 0 128 0,1 3 0 15,2 0-128-15,3-2 128 0,0-2 0 0,5 1 0 16,0 1-128-16,4 1 128 0,5 0 0 0,-1 2 0 16,-2-2-128-16,0 2 128 0,-3 0 0 0,1-3 0 15,2-3 0-15,1-1 0 0,-2 2 0 0,1 1 0 16,-2 3 0-16,-2-3-128 0,-3-3 128 0,-1 0 0 16,-1 6 0-16,-1-3 0 0,1-3 0 0,2 6 0 15,-1 0 0-15,-1 0 0 0,-2 0 0 0,-3 1 0 0,-2-2 0 0,-4 5 0 16,0-2 0-16,1 2 0 0,-1 1 0 0,-2-2 0 15,0 1 0-15,-3-4 0 0,-3 3 0 0,-3-3 0 16,-5-3 0-16,-3 3 0 0,-2 1 0 0,-5 0-128 16,-1-2 128-16,0-2 0 0,-3-2 0 0,-1-1 0 15,-1 3 0-15,-3 0 0 0,-9 0 0 0,13 0 0 16,-3-3 0-16,-10 3 0 0,13 3 0 0,-2 0 0 16,-11-3 0-16,12 0 0 0,-12 0 0 0,11 2 0 15,-1 3 0-15,-3 2 0 0,-7-7 0 0,0 0 0 16,7 6 0-16,-7-6 0 0,0 0 0 0,7 10 0 15,-7-10 0-15,4 13 0 0,-2 7 0 0,-1 3-160 16,-1-1 32-16,-2 3 0 0,-2 4 128 0,-1 6 0 0,-3 4 0 16,1 8-128-16,-2 1 128 0,-1 4 0 0,-3 3 0 0,-1 1-128 15,0 0 128-15,-1 1 0 0,-1 0 0 16,1 7-128-16,2-2 128 0,1 3 0 0,-4-1 0 0,5-2 0 16,-2-4 0-16,2 6 0 0,3 1 0 0,1 3 0 15,-2 0 0-15,0-3 0 0,1 1 0 0,1-2 0 16,-2-1 0-16,0 2 0 0,0-3 0 0,0 5 0 15,0 4 0-15,0-3 0 0,-2-1 0 0,1-3 0 16,1 2 0-16,0 1 0 0,-4-1 0 0,0 3 0 16,-2-2 0-16,2-2 0 0,-1-5 0 0,4-6 0 15,0-3 0-15,0-6 0 0,-2-8 0 0,2-3 0 16,0-2 0-16,0-3 0 0,-1-6 0 0,-1-3 0 16,2-5 0-16,0 1 0 0,1-7 0 0,0 1 0 0,1-4 0 15,1 2 0-15,-1-4 128 0,0 1-128 0,1 1 0 16,0-2 0-16,7-4 0 0,-8 4 128 0,-1 2-128 0,1 0 0 15,0-4 0-15,8-2 0 0,-10 3 0 0,3 1 0 16,7-4 0-16,-8 4 0 0,-2-1 0 0,2-2 0 16,-3-1 0-16,2-1 0 0,0-3 0 0,0 2 0 15,-1 1 0-15,0 1 0 0,1-1 0 0,-1 1 0 16,-4 0 0-16,3 0 0 0,1 0 0 0,0 1 0 16,-1-1 0-16,-1 0 0 0,-2 1 0 0,4 2 0 15,10-3 0-15,-10 5 0 0,1-2 0 0,0-2 0 16,2 3 0-16,-2 0 0 0,-2 1 0 0,3-3 0 15,-4-1 0-15,3 1-128 0,0-1 128 0,0 2 0 16,2-1 0-16,-1 1 0 0,1 2 0 0,0-1-128 0,7-4 128 16,-7 5 0-16,7-5-208 0,0 0 32 0,-7 6 16 0,7-6 0 15,-4 6-128-15,4-6-32 0,-6 5 0 0,6-5 0 16,-5 8 112-16,5-8 16 0,-8 5 0 0,1-1 0 16,-2 0 192-16,1 2 0 0,1-2 0 0,-2-2-144 15,-2 1 144-15,1 0 0 0,0 2 0 0,-3-2 0 16,-1 1 0-16,-2 1 0 0,-2 3 0 0,-1-3 0 15,-4 3 0-15,-2 1-128 0,-4-3 128 0,-5 3 0 16,-4-3-192-16,-4 3 32 0,-2-4 16 0,-2 0 0 16,-1-1 16-16,-2 0 0 0,-6-2 0 0,-4 0 0 15,-4-4 128-15,-6 2-128 0,-6 0 128 0,0 0-128 16,-4-1 128-16,2 0 0 0,-1 0 0 0,2-3-128 16,0 0 128-16,2 0 0 0,3 0 0 0,4-3 0 15,0 0 0-15,5 1 0 0,5-3 0 0,1 3 0 0,3-4 0 16,-1 3 0-16,1-3 0 0,-1 4 0 0,2 1-128 0,5-2-112 15,2 1-16-15,4 2 0 16,3-2-208-16,2 1-48 0,4 1-16 0,6 0 0 0,2-1 368 0,4 2 160 16,1 1-128-16,5-1 128 0,0 1 0 0,4-1-160 15,3-1 160-15,2 2 0 0,5 2 0 0,0 0-128 16,0 0 128-16,3-6 0 0,4-1 0 0,-7 7-160 16,6-7 160-16,2 1-128 0,-4-4 128 0,2 4 0 15,0-4 0-15,1 1 0 0,-4-3 0 0,1 1 0 16,1-4 0-16,2-3 0 0,-2 1 0 0,0-4 128 15,-3-8 0-15,2-2 0 0,0-2 128 0,-1-4 16 16,-1-1 16-16,2-5 0 0,1-8-64 0,-2-6-16 16,-2-9 0-16,-1-8 0 0,0-11-80 0,0-5 0 0,-4-7-128 0,1-7 192 15,3-12-192-15,0 0 128 0,3 3-128 0,0-4 0 16,3 2 0-16,3 9 128 0,2 11-128 0,3 13 0 16,-1 6 256-16,2 10 16 0,0 4 0 0,3 8 0 15,-3 9-96-15,-2 0-32 0,0 7 0 0,0 5 0 16,-3 8-336-16,0 2-64 0,-2 0 0 0,-2 5-10400 15,0 0-2080-15</inkml:trace>
  <inkml:trace contextRef="#ctx1" brushRef="#br3" timeOffset="-132391.66">14905 7842 14847 0,'0'0'656'0,"-6"-4"144"0,6 4-640 0,0 0-160 16,0 0 0-16,0 0 0 0,0 0 320 0,0 0 48 0,0 0 0 0,0 0 0 16,0 0 80-16,0 0 32 0,0 0 0 0,0 0 0 15,0 0-80-15,11-1-16 0,-1-2 0 0,3 1 0 16,1-3 112-16,4 2 16 0,2-1 0 0,4-5 0 16,-1 2-240-16,1-1-32 0,2-3-16 0,-1-1 0 15,-1 1-96-15,1-2-128 0,-3 3 176 0,0 1-176 16,-3-2 256-16,-2 3-48 0,-3-1-16 0,-2 4 0 15,0 2-48-15,-12 3-16 0,0 0 0 0,0 0 0 16,0 0 208-16,0 14 48 0,-5 5 0 0,-7-1 0 16,-2-1 192-16,-7 2 64 0,-2 4 0 0,-4 1 0 15,-3 1-352-15,-2-2-64 0,-1-1-16 0,4-2 0 16,3 0-208-16,5-6 144 0,1-3-144 0,4-4 128 16,2 1 16-16,5-6 0 0,9-2 0 0,0 0 0 0,-8-2 400 0,8 2 80 15,2-13 16-15,0 2 0 0,1-1-96 0,3-3-16 16,6-4 0-16,3-1 0 0,3 1-304 0,-3-4-64 15,1-1-16-15,2 1 0 0,1-3-144 0,2 3 0 16,-4 2 0-16,1-5 0 0,1 1 0 0,-1 6 0 16,0 1 0-16,-3 5 0 0,0 3 0 0,-2 3 0 15,-3 3 0-15,-10 4 0 0,0 0 0 0,0 0 0 16,0 0-128-16,4 16 128 0,-6 2 0 0,-7 4-176 16,-5-1 176-16,-8 5-128 0,-6-1 128 0,-2 4 0 15,-5-4 0-15,3 1 0 0,3-5 0 0,4-6 0 16,2-6 0-16,4 1 0 0,5-4 0 0,4-2 0 15,10-4 0-15,-7-4 0 0,7 4 0 0,-2-9 176 16,1-3-48-16,6-5 0 0,5-5 128 0,8-2 32 0,3 3 0 16,3-2 0-16,3 1-96 0,0-2-32 0,-1 1 0 0,2 2 0 15,0-2-160-15,0-1 0 0,3 1 0 0,-2 5 0 16,0 5 0-16,1 3 0 0,-2-3 0 0,-2 4 0 16,0 4 0-16,-7 3 0 0,-4 0 0 0,-1 5 0 15,-14-3 0-15,0 0 0 0,0 0 0 0,1 15 0 16,-7 4-160-16,-6 2 160 0,-5-1 0 0,-6 4-144 15,-4-1 144-15,-1 0-128 0,3 2 128 0,4-7-128 16,4-9 128-16,6 1 0 0,4-5 0 0,7-5 0 16,0 0 0-16,0 0 0 0,0 0 0 0,12-9 0 15,5-1 176-15,3-1-48 0,4-2 0 0,2 0 0 16,2 1-128-16,-1 3 0 0,-2-3 0 0,4 5-176 16,-2-3 176-16,1 6 0 0,0 1 0 0,-3-1 0 0,-3 3 0 15,-3 1 0-15,-1 0 128 0,-3 5-128 0,-2 4 0 0,-3 3 0 16,-4-2 0-16,-1 2 0 0,-2 4 0 0,-2 0-128 15,-1 2 0-15,0-2 0 16,-1 0-432-16,1-1-80 0,1 2 0 0,2-3-16 16,-3-14-800-16,5 8-144 0,-5-8-48 0,10 4-6880 15,0-3-1392-15</inkml:trace>
  <inkml:trace contextRef="#ctx1" brushRef="#br3" timeOffset="-128832.58">15372 7956 3679 0,'0'0'320'0,"0"0"-320"0,0 0 0 0,10-6 0 16,0 2 512-16,-1 3 48 0,2-4 0 0,0-2 0 15,-11 7-560-15,10-2 0 0,0 1 0 0,-10 1 0 16,0 0 0-16,0 0 0 0,9-4 0 0,-9 4 0 16,6-9 0-16,-6 9 0 0,0 0 0 0,0 0 0 15,0 0 608-15,0 0 16 0,-7-10 0 0,-2 2 0 16,0 6 80-16,-1 0 32 0,-3 1 0 0,-2 0 0 15,-3-1-368-15,-1 2-80 0,-3 3-16 0,-1 1 0 16,-1-3-48-16,-1 0-16 0,-1 2 0 0,1-1 0 0,-2 1-48 16,4-3-16-16,-1-4 0 0,1-1 0 0,0 1-144 15,3 0 0-15,0 2 0 0,1-7 128 0,1 0 80 0,3-2 16 16,1 2 0-16,2-4 0 0,4-2 272 0,5 1 48 16,0-1 16-16,6 2 0 0,0-2 192 0,4-1 32 15,2 2 16-15,3-1 0 0,6 1-496 0,3 1-112 16,0 3 0-16,5 0-16 0,-3-4-176 0,1 1 160 15,-1 3-160-15,1 0 160 0,-4 5-160 0,0 1 0 16,1 0 144-16,-4 3-144 0,-3-1 0 0,-2 2 0 16,-12 0-160-16,9 8 160 0,-5 3 0 0,-6 3 0 15,-4 1 128-15,-5 1-128 0,-6 3 464 0,-5 3 0 16,-4 5 0-16,-5-2 0 0,-4-1-208 0,-3 0-64 16,-2-2 0-16,5-4 0 0,3 0-64 0,6-6 0 15,6-4-128-15,5-3 192 0,5-4-192 0,10-1 128 0,0 0-128 0,0 0 0 16,1-10 752-16,4-3 48 0,3 1 16 15,6-3 0-15,7-6-240 0,5 1-32 0,0 0-16 0,3 0 0 16,1 1-368-16,0 0-160 0,-4 0 128 0,0 3-128 16,4 4 0-16,-2 3 0 0,-1-3 0 0,0 5 0 15,-1 5 0-15,-1 1 0 0,-6 6 0 0,-1-4 0 16,-2 0 0-16,-7 2 0 0,-9-3 0 0,5 12 0 16,-3 5 0-16,-5 1 0 0,-3-2 0 0,-3 3 0 15,-3 2 0-15,1-1 0 0,1-2 0 0,0-2 0 16,5-3-144-16,3-5 144 0,2-8 0 0,0 0 0 15,10 1 0-15,4-4 0 0,3 0 0 0,3-6 144 16,3 1 96-16,4-5 16 0,1-2 0 0,1 4 0 16,2-1-256-16,-2 5 128 0,-1-5-128 0,-2 3 0 0,-1 2 128 0,-4 3-128 15,-2 2 0-15,-3 0 0 0,-4-3 0 0,-2 2 0 16,-10 3 0-16,0 0 0 0,0 0 0 0,0 0 0 16,-2 14 0-16,-4 2 0 0,-5-2 320 0,-3-2-48 15,-3 2 0-15,-1 1 0 0,0 3-272 0,4-4 0 16,4-2 128-16,2-3-128 0,8-9 0 0,0 0 0 15,0 0 128-15,0 0-128 0,0 0 0 0,7-8 160 16,4-1-160-16,-1 3 128 0,4-4-128 0,1-1 0 16,1 1 0-16,-1-1 0 0,-1 3 0 0,0-2 0 15,-1 2 0-15,-1-1 0 0,1 3 0 0,-2 1 0 16,1 1 0-16,-2 0 0 0,-2 1 0 0,-8 3 0 16,11-4-160-16,-11 4 160 0,0 0-416 0,0 0 16 15,5 9 0-15,-3 2-8272 16,-5 2-1648-16</inkml:trace>
  <inkml:trace contextRef="#ctx1" brushRef="#br3" timeOffset="-127205.77">7106 7852 3679 0,'0'0'320'0,"0"0"-320"0,0 0 0 0,0 0 0 16,-9-2 1984-16,9 2 336 0,0 0 64 0,0 0 16 15,-9 1-1520-15,9-1-304 0,0 0-64 0,0 0-16 16,0 0-64-16,0 0-16 0,0 0 0 0,0 0 0 15,0 0 272-15,0 0 48 0,0 0 16 0,9-10 0 16,0 2-112-16,5-5 0 0,1 1-16 0,3-2 0 16,1 0-256-16,0-2-48 0,-1 0-16 0,1-2 0 15,-2-1-112-15,1 1-32 0,0 0 0 0,-1 3 0 16,-2 4-160-16,-1 2 160 0,-4-1-160 0,-2 3 160 16,-8 7-160-16,0 0 192 0,0 0-192 0,0 0 192 0,-4 14 208 15,-6-1 48-15,-4 3 16 0,-5 6 0 0,-4 2-128 0,-2 3-16 16,-5 1-16-16,1 2 0 0,0-2-160 0,1 0-16 15,0-6-128-15,3-2 192 0,6-2-192 0,3-4 0 16,3-1 0-16,7-7-160 0,6-6 160 0,0 0 224 16,0 0-48-16,10-13-16 0,3-4 512 0,6-6 96 15,4-7 32-15,3 3 0 0,4-3-496 0,-1 0-112 16,0-3 0-16,-1 0-16 0,-1 3-176 0,-1 6 0 16,0-1 0-16,-2 2 0 0,-2 1 0 0,-3 6 0 15,-2 4 0-15,-3 6 0 0,-2 0 320 0,-3 1 0 16,-9 5-16-16,0 0 0 0,6 15-48 0,-2 4-16 15,-2 1 0-15,-3 3 0 0,-4 0-80 0,0 0-16 16,1-1 0-16,7-1 0 0,2-2-144 0,5-5 0 0,1-2 0 16,8-6 0-16,7-6 0 0,3-5 128 0,3-5-128 15,6-3 0-15,7 0 0 0,0-1 0 0,0-3-224 16,1-4 80-16,-2 1-112 0,1 2 0 0,2 0-16 0,-3 2 0 31,-3-1-1232-31,2 6-240 0,3 1-48 0,-4 3-16 0</inkml:trace>
  <inkml:trace contextRef="#ctx1" brushRef="#br3" timeOffset="-126534.72">14209 7841 12095 0,'0'0'528'0,"0"0"112"0,0 0-512 0,0 0-128 0,0 0 0 0,0 0 0 15,0 0 320-15,0 0 48 0,9 9 0 0,-1-4 0 16,-8-5-240-16,12 2-128 0,-1 1 128 0,1-1-128 16,0-1 0-16,1-2 0 0,0-3 0 0,1 3 0 15,1 4 0-15,0-3 128 0,-1-4-128 0,3 1 128 16,1 0 176-16,1-1 32 0,0 1 16 0,0 1 0 16,-3-1-16-16,1 2 0 0,-1 0 0 0,0 1 0 15,-1 1-112-15,0-1-32 0,-1-1 0 0,-2 3 0 16,-3 1 0-16,1 3-16 0,-3 3 0 0,1-3 0 0,-2 4 96 15,2-1 32-15,0 1 0 0,0-2 0 0,3 0 16 0,-1-3 16 16,1 0 0-16,2 1 0 0,2-2 32 0,0 0 0 16,1-4 0-16,3 0 0 0,1 0 16 0,3-1 16 15,2-1 0-15,-2 1 0 0,0 1-176 0,1 0-32 16,2 0-16-16,-1 0 0 0,1 0-48 0,-2-1 0 16,-3 0 0-16,2 1 0 0,-5 1-128 0,0-1 0 15,-3-1 0-15,-1 3 0 0,-1 3 256 0,-1 4 32 16,1-3 0-16,0 3 0 0,0-2-160 0,-1 4-128 15,4-1 144-15,-1 3-144 0,3-5 0 0,2 6 0 16,0 2 0-16,7 2 0 0</inkml:trace>
  <inkml:trace contextRef="#ctx1" brushRef="#br3" timeOffset="-123933.47">30953 6267 10127 0,'-25'9'896'0,"8"-7"-704"16,-2-2-192-16,-2 2 0 0,-1 0 352 0,-3 2 32 15,-1 0 16-15,2 0 0 0,1-3-528 0,-1 2-128 0,-2-1 0 0,-1 1-16 16,-1-5 96-16,2 2 32 0,-1 0 0 0,2 3 0 15,-2 1 752-15,2 1 160 0,1 0 16 0,2-1 16 16,3-2 464-16,1 2 80 0,0 4 32 0,2-6 0 16,2 1-288-16,0 2-64 0,0 2-16 0,3 1 0 15,-1-2-128-15,2 0-32 0,1-1 0 0,1 4 0 16,8-9-240-16,0 0-48 0,0 0-16 0,0 0 0 16,0 0 64-16,13 3 16 0,2-4 0 0,8-4 0 15,5-5-80-15,7-2-16 0,1 0 0 0,11-7 0 16,9-6 80-16,8 1 16 0,7-4 0 0,5 3 0 15,4-2-112-15,8 1 0 0,8-2-16 0,4 2 0 16,5 2-192-16,2 0-48 0,-4 3 0 0,1 1 0 16,2 0-256-16,-4-2 128 0,-11 3-128 0,-8 1 0 0,-4-2 192 15,-43 11-192-15,3-1 192 0,0 1-192 0,0-2 128 0,1 2-128 16,-5-1 0-16,-4 2 0 0,-1-2 0 16,20-6-192-16,-14 4 16 0,-10 0 16 15,-7 3-736-15,-3 3-160 0,-5 0-32 0,-3-2 0 16,-5 3-1904-16,-3 1-384 0,-6-6-80 0,0 5 0 0</inkml:trace>
  <inkml:trace contextRef="#ctx1" brushRef="#br3" timeOffset="-123575.9">30902 5182 33167 0,'-14'-8'1472'0,"11"5"304"0,3 3-1424 0,0 0-352 0,0 0 0 0,1 12 0 15,4 3-256-15,8 5-128 0,4 6-32 16,8 1 0-16,4 4 544 0,8 4 128 0,7 3 0 0,8 6 16 16,5 2 256-16,6 6 48 0,0 4 16 0,3 5 0 0,0 0-144 15,7 4-48-15,3 0 0 0,6 1 0 0,4-1-160 0,0 1-48 16,-3 4 0-16,1-4 0 0,0-4-192 0,-38-31 0 16,6 2 128-16,6 2-128 15,6 3 0-15,4 2-240 0,5 3 48 0,519 298 192 16</inkml:trace>
  <inkml:trace contextRef="#ctx1" brushRef="#br3" timeOffset="-118195.5">6781 7975 19807 0,'0'0'880'0,"-3"-7"176"0,3 7-848 0,0 0-208 0,0 0 0 16,0 0 0-16,0 0 144 0,7-7-16 0,-7 7 0 0,0 0 0 15,0 0 96-15,0 0 16 0,9-3 0 0,-9 3 0 16,10-4 64-16,-10 4 16 0,0 0 0 0,0 0 0 16,9 11 64-16,-4 2 0 0,-3-2 16 0,0 2 0 15,-2 2 64-15,-2 6 16 0,2 5 0 0,-2-4 0 16,2-2-224-16,-1 2-32 0,-2 5-16 0,1-5 0 16,-2 0-32-16,2-2-16 0,-2-1 0 0,0-2 0 15,0-2 32-15,2-1 16 0,-2-5 0 0,4-9 0 16,0 0 112-16,0 0 32 0,0 0 0 0,0 0 0 15,0 0 160-15,0 0 16 0,0 0 16 0,10-2 0 16,0-4-176-16,2-2-48 0,2-3 0 0,1-1 0 16,0 3-176-16,3-3-144 0,1 5 192 0,0-1-192 0,0 4 160 15,1 3-160-15,3-1 128 0,-4 2-128 0,0 2 384 0,0 6-16 16,2 4 0-16,-1 4 0 0,2 0-176 0,-2 2-16 16,-2 0-16-16,1 1 0 0,3-1-160 0,0-1 0 15,0 0 0-15,1-1 0 16,0 4-2224-16,0-3-464 0</inkml:trace>
  <inkml:trace contextRef="#ctx1" brushRef="#br3" timeOffset="-114572.71">9954 10634 6271 0,'0'0'272'0,"0"0"64"0,8-3-336 0,-8 3 0 0,7-5 0 0,-7 5 0 15,7-8 368-15,-7 8 0 0,0 0 0 0,0 0 0 16,0 0 640-16,0 0 128 0,11 2 16 0,-11-2 16 15,10 2-272-15,-10-2-64 0,13 4-16 0,-1-2 0 16,-1 1-112-16,2 2 0 0,-1 2-16 0,2 0 0 16,0 3-192-16,4-1-48 0,0 3 0 0,-2 4 0 15,-2 0 96-15,4 5 16 0,3 4 0 0,-1 3 0 16,0 4 16-16,1 0 16 0,1 6 0 0,0 0 0 16,0 1-272-16,-1-1-48 0,1 0-16 0,0 3 0 15,-2 1-128-15,0 0-128 0,-1 4 144 0,0-2-144 0,0-1 160 16,3-2-160-16,0 1 160 0,-1-3-160 0,0-3 256 0,0-2-64 15,3 1 0-15,-2-1 0 0,0-2 208 0,-3 1 48 16,-4-1 0-16,3-1 0 0,3 5-112 0,0-4-16 16,-2-2 0-16,1 1 0 0,4 1-64 0,-1 2-32 15,0 1 0-15,-1 0 0 0,-2-3-48 0,0-6-16 16,-1 1 0-16,0-2 0 0,0 1 16 0,-1-3 0 16,-3 0 0-16,3 2 0 0,0-2 0 0,0 0 0 15,-2 0 0-15,2-3 0 0,1 2 96 0,0-3 32 16,0 1 0-16,2-2 0 0,0-3-16 0,1 2 0 15,-2 3 0-15,2-1 0 0,2-3-96 0,-2 2-32 16,-2 0 0-16,0 1 0 0,2 0-160 0,-2-2 0 16,-1-1 144-16,-1 1-144 0,0 1 0 0,-2 1 144 15,1 0-144-15,0 0 0 0,-1-4 0 0,1 0 0 0,-1-1 0 16,2 0 0-16,0 3 128 0,-1-2-128 0,1-2 0 0,0 1 0 16,1 3 0-16,1 0 128 0,1-3-128 0,-1 0 0 15,0 0 192-15,-2 1-64 0,-4 2 0 0,2-2-128 16,1-6 208-16,1 5-64 0,0 0-16 0,1-1 0 15,0 1-128-15,0 0 0 0,-1 1 0 0,0-1 0 16,-2 0 128-16,1-2-128 0,-1 0 0 0,1-3 128 16,-2 2-128-16,2-2 0 0,-5 1 0 0,4-2 128 15,-1 3-128-15,1-3 0 0,2 1 144 0,-1 0-144 16,-2 1 128-16,3 1-128 0,-1-4 128 0,3 2-128 16,-3 0 0-16,2 2 144 0,0-3-144 0,1 2 0 15,-4-3 0-15,2 1 0 0,2 0 0 0,1-1 0 16,-4 1 0-16,4-3 128 0,-1 0-128 0,2 1 0 0,-1-2 240 0,0 0-64 15,-1 0-16-15,0-2 0 0,1 2-160 0,0 0 0 16,1-1-192-16,-1-1 192 0,0 2 0 0,0 1 0 16,2-2 0-16,-1-1 0 0,-1-2 0 0,2 0 0 15,3 0 0-15,-2 1 0 0,-2 2 0 0,0-2 0 16,0-1 128-16,0 0-128 0,-2 1 0 0,2-1 0 16,-2-2 144-16,2-1-144 0,-2 3 0 0,0 0 0 15,-1 0 0-15,0 0 128 0,-1 0-128 0,0 2 0 16,-2 0 0-16,2 1 0 0,0-6 0 0,1 4 0 15,0 2 0-15,0-2 0 0,0-2 0 0,0 0 0 16,2 1 0-16,0 0 0 0,1-2 0 0,0 1 128 16,-1-1-128-16,2 2 0 0,0-3 0 0,1 3 0 15,0 0 0-15,0 0 128 0,2-1-128 0,-3 0 0 16,-3-3 0-16,0 1 0 0,1 6 0 0,-1-3 128 0,-1 0-128 0,-1 1 0 16,-3 2 0-16,-1-2 0 0,-1-1 0 0,-3 0 0 31,-10 0-1136-31,0 0-192 0,9 2-32 0,-9-2-13616 0</inkml:trace>
  <inkml:trace contextRef="#ctx1" brushRef="#br3" timeOffset="-113812.83">9807 13581 4607 0,'-12'-21'400'0,"1"0"-400"16,-1-2 0-16,7-2 0 0,4-3 4752 0,6-2 880 16,4 4 160-16,2-4 32 0,5-4-4448 0,4-2-896 15,3 1-176-15,6-1-48 0,3 1-16 0,4-1-16 16,5-3 0-16,4-2 0 0,2 2-32 0,3-1-16 16,-3 2 0-16,2-1 0 0,1 1-176 0,-6 2 0 0,-2 3 0 0,-2 1 0 15,-6 0-144-15,2 7-112 0,-2 0-32 0,-2 2-11888 16</inkml:trace>
  <inkml:trace contextRef="#ctx1" brushRef="#br3" timeOffset="-112896.72">12421 10886 4607 0,'-11'-10'400'0,"5"2"-400"16,-1-1 0-16,2 1 0 0,0-1 2080 0,1-4 336 15,3-1 64-15,1 5 16 0,0 9-1088 0,5-9-192 16,0-1-64-16,0 1 0 0,8 0-432 0,1-1-80 16,1 4-32-16,3-2 0 0,1-3-256 0,3-3-48 0,1 3-16 0,2-1 0 15,3-5 112-15,4 1 32 16,2-1 0-16,2 3 0 0,2 1-144 0,1 1-32 0,1-4 0 0,2 3 0 15,1-3 32-15,0 4 0 0,0-1 0 0,-2 1 0 16,1 2 16-16,-2-1 0 0,0 4 0 0,2-1 0 16,1 1-48-16,0-3-16 0,1 1 0 0,-1 1 0 15,-1 5-64-15,1-1-16 0,0 1 0 0,-1 2 0 16,-3 4-160-16,0-2 192 0,-3 1-192 0,6 0 192 16,2-4-192-16,0 4 0 0,-1 1 144 0,3 0-144 15,0-2 0-15,0 1 0 0,-2-1 0 0,-1 0 128 16,-1 2-128-16,0 0 0 0,1 0 0 0,-2-2 128 15,-1 2-128-15,-1-1 0 0,0 1 0 0,2-2 0 16,-2 2 0-16,2 2 128 0,1 2-128 0,-1-3 0 16,-3-1 128-16,-1 1-128 0,0 2 128 0,-2-2-128 0,-1 2 128 0,2 2-128 15,0-3 160-15,1 0-160 0,1 4 128 0,-4-2-128 16,-1 5 0-16,0-4 144 0,0 2-144 0,-1 0 0 16,-2 6 0-16,0 1 0 0,-2-3 0 0,-2 1 128 15,-2-2-128-15,2 6 0 0,-1 4 0 0,1 1 0 16,-1 0 0-16,2-2 0 0,2-2 0 0,2-1 0 15,2 1 0-15,-4 1 0 0,-2 2 0 0,1 0 0 16,1-2 128-16,-1 2-128 0,1 0 0 0,-2-3 0 16,-4-1 144-16,-1 0-144 0,-1 6 192 0,-3-1-48 15,-2-3 0-15,1 1 0 0,-2 2 0 0,0 3 0 16,-1-3 0-16,0 5 0 0,1-2-16 0,-1 3-128 16,0 3 192-16,0 0-64 0,-1-2-128 0,0 1 0 15,-2-2 0-15,1 3 128 0,-2 2-128 0,-1-2 0 0,-3-2 144 0,-1 4-144 16,-1 2 0-16,2 3 144 0,-3 1-144 0,2-4 0 15,0-2 128-15,1 0-128 0,3 0 0 0,0-2 0 16,1-2 0-16,0 1 0 0,2-1 128 0,2 0-128 16,2-3 0-16,1 2 128 0,1-3-128 0,0 2 0 15,-1 3 0-15,2-3 0 0,-1 1 0 0,0-1 0 16,-2-3 0-16,0 5 128 0,-2-6-128 0,-2 2 0 16,1-4 144-16,-1-1-144 0,-1-2 0 0,-1 2 144 15,2 0-144-15,-1-4 0 0,1 0 0 0,-1 0 0 16,2-2 0-16,-1 0 128 0,1-4-128 0,0 0 128 15,0-1-128-15,0-2 0 0,3 2 144 0,2-3-144 16,-1 1 0-16,2-4-320 0,0 1 64 0,-1 3 16 16,-2 0-1616-16,-4 0-336 15</inkml:trace>
  <inkml:trace contextRef="#ctx1" brushRef="#br3" timeOffset="-112515.47">14899 13487 5519 0,'0'0'496'0,"0"-7"-496"0,0-5 0 0,1 0 0 16,2 3 2544-16,2-2 400 0,2-1 96 0,2 2 16 15,1-2-1872-15,1-1-368 0,-2-1-80 0,4-4-16 16,1-1-320-16,2-1-64 0,-2-1-16 0,2 0 0 16,2-3-64-16,-3-2 0 0,3 1-16 0,2 2 0 15,-2-3 144-15,3 2 48 0,-1-4 0 0,1 4 0 16,-1-4-48-16,-1 3-16 0,1 1 0 0,0-3 0 15,2 3-112-15,0-4-32 0,-1 2 0 0,-1-2 0 16,2 6-224-16,1-3 0 0,0-3 128 0,0 6-128 16,-2 1-448-16,3-2-144 0,1 0-32 15,-4 2-9840-15</inkml:trace>
  <inkml:trace contextRef="#ctx1" brushRef="#br3" timeOffset="-112123.88">16573 11145 27647 0,'-4'-28'1216'0,"5"16"256"0,4-1-1168 0,3-5-304 0,1-1 0 0,5 1 0 15,5 1 240-15,5-3-16 0,3-2 0 0,5-8 0 16,3-5 400-16,5-5 80 0,7-2 0 0,2-1 16 15,1-4-288-15,3 0-64 0,4-2-16 0,-2 0 0 16,-4 6 32-16,-5-8 0 0,-3-3 0 0,-4 0 0 16,-2 3-192-16,-1 8-48 0,-3 2 0 0,-4 6 0 15,-1 3-144-15,-8 5 0 0,-3 10-160 0,-3 1-9952 16,-1 5-1984-16</inkml:trace>
  <inkml:trace contextRef="#ctx1" brushRef="#br3" timeOffset="-109993.27">28249 14501 14223 0,'-7'-11'624'0,"7"11"144"0,0 0-624 0,-5-5-144 0,-4-1 0 0,9 6 0 15,0 0 640-15,0 0 112 0,0 0 16 0,0 0 0 16,-9-6 160-16,9 6 32 0,0 0 16 0,0 0 0 16,0 0 80-16,0 0 16 0,0-8 0 0,0 8 0 15,0 0-176-15,0 0-48 0,0-8 0 0,0 8 0 16,0 0-304-16,0 0-64 0,0 0-16 0,4 11 0 0,0-2-80 0,-1 4-32 15,0 2 0-15,-1 3 0 0,0 1 0 0,0 2 0 16,0 2 0-16,-1 4 0 0,0-2-32 0,-1 6-16 16,-2 3 0-16,0 2 0 0,0-1 16 0,2 3 16 15,-3 2 0-15,1 1 0 0,0-3-64 0,1 0-16 16,1 0 0-16,-1-2 0 0,0-5 48 0,-1-1 0 16,1-1 0-16,0-1 0 0,1-4-16 0,0-4 0 15,0 1 0-15,0-2 0 0,1 0-32 0,2 0 0 16,-1 2 0-16,1-3 0 0,-1-4-80 0,1 0-32 15,4-1 0-15,-2-4 0 0,-5-9-144 0,6 14 160 16,0 0-160-16,-2-3 160 0,2-2-160 0,-6-9 128 16,0 0-128-16,0 0 128 0,0 0-400 0,0 0-96 15,10-3-16-15,-2 0 0 16,-2-9-2560-16,-2-2-512 0</inkml:trace>
  <inkml:trace contextRef="#ctx1" brushRef="#br3" timeOffset="-109588.41">28749 14622 6447 0,'0'0'272'0,"5"-7"80"0,3 4-352 0,-2-6 0 16,-2 0 0-16,-4 9 0 0,0 0 1824 0,10-3 288 15,-10 3 64-15,0 0 16 0,8-7-912 0,-8 7-176 16,0 0-32-16,0 0-16 0,0 0 224 0,0 0 64 16,0 0 0-16,0 0 0 0,0 0-192 0,9 6-16 15,-9-6-16-15,5 13 0 0,-3 2-160 0,-2 5-16 16,-2 4-16-16,-2 1 0 0,0 4-160 0,-1 0-48 15,0 4 0-15,-1 1 0 0,-1 3-208 0,2-2-32 16,0-2-16-16,0 1 0 0,1-1-192 0,0-4-32 16,2-2-16-16,0-4 0 0,2-2-64 0,2 0-16 15,0-3 0-15,2-3 0 0,-3-2-144 0,2 1 128 16,-1 0-128-16,1-6 128 0,-3-8-128 0,3 12-176 0,-3-12 48 0,0 0 0 31,0 0-1536-31,0 0-288 0,0 0-64 0,0 0-11824 0</inkml:trace>
  <inkml:trace contextRef="#ctx1" brushRef="#br3" timeOffset="-109354.23">28505 14942 26719 0,'0'0'2368'0,"-9"-2"-1888"0,0-5-480 0,9 7 0 15,0 0 544-15,0 0 16 0,0 0 0 0,12-6 0 16,-1-1 32-16,6 4 16 0,3-1 0 0,4-4 0 0,3 1 48 0,3-4 16 15,3 5 0-15,3 1 0 0,1 1-256 0,-2 2-48 16,-2-1-16-16,-1 2 0 0,-1 0-192 0,-3 1-32 16,-2 1-128-16,0-2 192 0,-2-3-192 0,-1 0 0 15,-3-1 0-15,-2 2-160 16,-3 2-1328-16,-1-2-272 0,-1 0-48 0,-2 0-16 16,0 3-1072-16,-11 0-224 0</inkml:trace>
  <inkml:trace contextRef="#ctx1" brushRef="#br3" timeOffset="-109090.55">29438 14365 30351 0,'0'0'1344'0,"0"0"272"0,-9 4-1296 0,1 6-320 0,0 1 0 0,1 11 0 16,0 2 464-16,-2 9 32 0,-3 4 0 0,2 1 0 15,0 3 400-15,0 3 64 0,0-3 32 0,-3 9 0 16,3 3-256-16,0 0-48 0,-1-3-16 0,2 1 0 16,-1 2-320-16,4-4-64 0,2-4-16 0,0-5 0 15,-2-6-144-15,2-1-128 0,2-4 144 0,0-1-144 16,1-5 128-16,1-1-128 0,0-3 0 0,1-1 144 16,4-2-1056-1,0-2-224-15,2-4-32 0,2-2-9840 0,1 0-1984 0</inkml:trace>
  <inkml:trace contextRef="#ctx1" brushRef="#br3" timeOffset="-107492.99">29177 7600 15663 0,'0'0'1392'0,"-6"-6"-1120"0,-2 0-272 0,0 2 0 16,-1-1 0-16,9 5 0 0,-9-1 0 0,-1-2 0 15,-1-2 336-15,2 2 16 0,1-3 0 0,-1 3 0 16,-1 3 272-16,10 0 48 0,0 0 16 0,-9-2 0 16,-3-1-80-16,3 1-16 0,-1-6 0 0,1 4 0 15,9 4 80-15,-11 0 16 0,-3 3 0 0,2-2 0 16,1-2 16-16,-1 1 0 0,-2 4 0 0,2 0 0 16,-1-2-192-16,-1 4-48 0,-1 2 0 0,1 0 0 15,0 2-128-15,0 0-16 0,-3 3-16 0,3 3 0 16,-1 2-32-16,2 1 0 0,1 3 0 0,-1-2 0 15,2-1-128-15,0 3-16 0,4-1-128 0,-1 0 192 16,2-1-192-16,2 0 0 0,3-1 0 0,-1 0 0 0,1-1 0 0,1-1 0 16,0-2 0-16,1 0 0 15,2 1-704-15,1-2-64 0,2-3-32 0,4-2 0 16,2-7-2336-16,-1 0-448 0</inkml:trace>
  <inkml:trace contextRef="#ctx1" brushRef="#br3" timeOffset="-106972.72">28823 8125 8287 0,'-14'3'368'0,"6"1"80"0,-2 3-448 0,2-2 0 0,-2 2 0 0,1 2 0 16,0 2 2512-16,6-3 432 0,-1 2 64 0,4-10 32 15,0 0-2016-15,0 0-416 0,0 0-80 0,0 0-16 16,0 0 144-16,0 0 32 0,7-6 0 0,4 0 0 16,0-4-176-16,0 1-48 0,1-7 0 0,1 1 0 15,1-2-192-15,-2 7-32 0,0 0-16 0,-1 2 0 16,1-5 160-16,-2 2 16 0,-1 2 16 0,-9 9 0 16,9-2 48-16,-9 2 16 0,0 0 0 0,7 6 0 15,-7-6-96-15,3 13 0 0,-3-1-16 0,-3 10 0 16,-2 2-96-16,-3 5-16 0,-2-1 0 0,-1 3 0 15,-2-7-256-15,2 4 128 0,-1-3-128 0,0 2 0 16,-2-5 144-16,2-3-144 0,2-3 0 0,4-3 144 16,-1-4-144-16,7-9 0 0,0 0 144 0,0 0-144 0,0 0 320 0,0 0-16 15,10 4 0-15,3-8 0 0,5-5 48 0,1-4 16 16,1-3 0-16,4-3 0 0,-1-4-368 0,3-1 144 16,-2 1-144-16,3 1 0 0,3-2 0 0,-3 5 0 15,-7 5 0-15,1 2 0 0,-6 1 0 0,0 7 0 16,-1 3 0-16,-14 1 0 0,0 0 0 0,10 11 160 15,-2 1-160-15,-4 6 128 0,-7 4 48 0,-1 3 0 16,-1 5 0-16,-1 1 0 0,-2 0-176 0,-1 2 192 16,-2-1-192-16,2-1 192 0,1-1-192 0,2-1 0 15,0-4 0-15,1-4 0 0,1-3 0 0,1-4 0 16,-1-1-192-16,3-3 192 16,4 1-1600-16,-3-11-192 0,0 0-32 0,14 5-7568 15,3-7-1504-15</inkml:trace>
  <inkml:trace contextRef="#ctx1" brushRef="#br3" timeOffset="-106647.48">29908 7462 18015 0,'0'0'800'0,"-1"-9"160"16,1 9-768-16,0 0-192 0,0 0 0 0,0 0 0 15,0 0 704-15,0 0 80 0,-9-4 32 0,9 4 0 0,-10 8 160 0,0 2 48 16,0 4 0-16,-1 5 0 0,0 3-192 0,-2 7-16 16,-2 3-16-16,0-1 0 0,0 2-208 0,1 3-32 15,2 1-16-15,-2 1 0 0,-1-2-256 0,5-3-48 16,3-3-16-16,-2 1 0 0,-2-6-224 0,2 0 0 15,5-4 128-15,-1-1-128 0,-4-1 0 0,3-1 0 16,0-8 0-16,2 2-160 16,3-1-1824-16,1-11-384 0,-3 9-64 0</inkml:trace>
  <inkml:trace contextRef="#ctx1" brushRef="#br3" timeOffset="-106494.53">29559 7852 28559 0,'0'0'1264'0,"11"-2"272"0,4-1-1232 0,4 3-304 0,2 4 0 0,3-4 0 16,8-1-192-16,1-2-112 0,2 6-16 0,2-3 0 15,0 0 128-15,-1-3 0 0,-2 3 16 0,-2-1-11840 16</inkml:trace>
  <inkml:trace contextRef="#ctx1" brushRef="#br3" timeOffset="-105901.92">30456 7748 21183 0,'0'0'944'0,"-9"-3"192"0,9 3-912 0,-11-2-224 16,3-1 0-16,-2 7 0 0,0 0 0 0,-2 2-128 15,0 4 128-15,-2-5-208 0,-2-2 416 0,0 1 96 16,-1 3 16-16,1 2 0 0,-2 5 192 0,2 2 64 0,0 0 0 0,0 3 0 15,-2 1-112-15,5 1-16 0,4 2 0 0,2-4 0 16,-1-5-48-16,3 2-16 0,1 1 0 0,3-3 0 16,2-2-384-16,2-3 128 0,1 2-128 0,-4-11 0 15,12 1 320-15,0-4 0 0,2-3-16 0,2 0 0 16,5-1 128-16,0-4 16 0,1-4 16 0,1-5 0 16,0-2-272-16,-1-4-64 0,1-1-128 0,-1-1 192 15,-2 1-192-15,1-5 176 0,-4 1-176 0,4-3 160 16,-2-7 32-16,2 2 0 0,1-6 0 0,0 3 0 15,-3 2-192-15,2-5 0 0,2 1 144 0,0-3-144 16,-3 1 0-16,-2 4 0 0,-3 8 0 0,-1 8 0 16,0 6 128-16,-2 6-128 0,-12 14 160 0,0 0-160 15,0 0 256-15,0 0-64 0,0 0 0 0,-4 14 0 0,-5 6-192 16,-4 6 0-16,-4 3 0 0,-1 5 0 16,0 4-128-16,-5 7 128 0,-4 1 0 0,1 4 0 0,-1 4 0 15,2-1 0-15,1-1 0 0,2-1 0 0,3-4 0 0,2-1 0 16,2-7 0-16,2 0 0 0,2-5 0 0,2-2 0 15,0-8 0-15,0 4 144 0,5-2-144 0,-1 5 0 16,0 1-160-16,3-7 160 16,-1-1-1856-16,2-2-288 0,0-2-48 0</inkml:trace>
  <inkml:trace contextRef="#ctx1" brushRef="#br3" timeOffset="-105507.78">30426 8762 23039 0,'0'0'2048'0,"0"0"-1648"0,0 0-400 0,0 0 0 16,1-13-208-16,4 1-128 0,3-2-32 0,3-2 0 15,2-5 368-15,3-3 0 0,3-4 128 0,6 0-128 16,4-4 640-16,1-1 64 0,-2-4 0 0,8-4 0 15,6-6-160-15,2-3-32 0,1-8 0 0,1 0 0 16,1-3-144-16,-3 0-48 0,-2 2 0 0,-1 2 0 16,-2 4 64-16,-2 3 16 0,-4 4 0 0,-4 10 0 15,-5 8 448-15,-5 5 96 0,-5 9 16 0,-5 1 0 16,-4 7-368-16,-5 6-64 0,0 0-16 0,0 0 0 0,-17 5-32 16,-8 10-16-16,-5 7 0 0,-3 8 0 0,-3 1-320 0,1 4-144 15,-1 5 128-15,-2 3-128 0,-1 6 0 0,-3 6 0 16,-2 1 0-16,5-3 0 0,3 0 0 0,11-6 0 15,5-2 0-15,6-1 0 0,6-1 0 0,4-6 0 16,4-2 128-16,8-3-128 0,2-7 0 0,5 3 0 16,6-2 0-16,5-2 0 15,7 0-1344-15,5-4-320 0,4-2-48 0</inkml:trace>
  <inkml:trace contextRef="#ctx1" brushRef="#br3" timeOffset="-98785.27">5954 16230 13823 0,'0'0'1216'0,"11"-2"-960"16,0-1-256-16,0-1 0 0,-1-1 1536 0,-10 5 256 16,9-5 48-16,-9 5 16 0,12-5-352 0,-12 5-64 15,7-6-16-15,-7 6 0 0,0 0-272 0,0 0-64 16,0 0-16-16,0 0 0 0,0 0-176 0,0 0-16 16,8-2-16-16,-8 2 0 0,0 0-32 0,0 0-16 15,0 0 0-15,0 0 0 0,-5-6-80 0,-4 2-16 16,-3 1 0-16,0-1 0 0,-1-2-32 0,1 1-16 15,2 1 0-15,-4 2 0 0,-3-5-240 0,-5 3-48 16,-4 1-16-16,1 0 0 0,-2 3-112 0,-2 0-32 16,0 1 0-16,-3 2 0 0,-2-1-64 0,-3 4-16 0,-4 0 0 0,-2-1 0 15,-4 6-144-15,4 0 0 0,2-3 144 0,2 1-144 16,-1 4 0-16,5 0 144 0,3 1-144 0,3 1 0 16,2-2 160-16,3 2-160 0,1 3 128 0,4-4-128 15,0-4 144-15,4 3-144 0,2 2 160 0,1-2-160 16,4 1 128-16,2 0-128 0,5 1 0 0,2-2 144 15,3-3-144-15,3 4 0 0,0 2 0 0,5-1 0 16,2-3 0-16,2 2 0 0,1 0 0 0,1 1 0 16,1-1 0-16,1-4 0 0,0 3 0 0,2-3 0 15,1 3 0-15,1 1 0 0,0-5 0 0,0 1 0 0,-2 1 0 16,2-1 0-16,4 4 0 0,-3-2 0 16,-3-3 0-16,0 5 128 0,-1-1-128 0,0-2 128 0,-4 2-128 0,-1-2 0 15,-4-3 0-15,0 4 0 0,-2 1 0 0,-2 1 0 16,-2 0 0-16,-2 3 0 0,-2-2 0 0,-2 0 0 15,-1-2 0-15,-3 2 0 0,-3 0 0 0,-2 2 0 16,-2-3 0-16,-3-3 128 0,2 3 0 0,-3 0-128 16,-3 0 192-16,0-2-64 0,0 0 32 0,-3 2 0 15,-4-5 0-15,1 1 0 0,4 2-160 0,0-2 128 16,-2 4-128-16,-1-5 128 0,0-1-128 0,0-1 128 16,-1 3-128-16,1-3 128 0,3-1-128 0,1-1 0 15,0-1 0-15,-2 1 128 0,0-2-128 0,-2 0 0 16,3-1 0-16,-3-2 0 0,0 0 144 0,-1 0-144 15,0-2 160-15,-2-1-160 0,-1-1 0 0,5 1 0 16,2 1 0-16,8 2 0 0,3-2 0 0,0 2-128 0,0-1 128 16,1-1 0-16,8 2 0 0,0 0 0 0,-8-2 0 0,8 2 0 15,0 0-144-15,0 0 144 0,0 0 0 0,0 0-144 16,0 0 144-16,0 0-128 0,0 0 128 0,14 2-128 16,2-2 128-16,3 0 0 0,1 2-144 0,3-1 144 15,2-1 0-15,1-1 0 0,1-1 0 0,-2-1 0 16,-2-1 0-16,-1 0 0 0,-1-1 0 0,0-4 0 15,0 2 0-15,1-5 0 0,2-3 0 0,0 0 0 16,0-3 0-16,1-2 0 0,-3 4 0 0,3 0 128 16,0 1-128-16,-3-2 0 0,-10-1 0 0,7 1 0 15,6-1 128-15,-1 0-128 0,-3 3 0 0,0 0 128 16,-2-2-128-16,-1 2 0 0,-2 3 0 0,2-3 0 16,0 0 0-16,-2 0 0 0,-1-1 0 0,-2 4 0 0,0-1 0 0,-7-1 0 15,1 1 0-15,-4 3 0 0,0-1 0 0,-2 2 0 16,-1-4 144-16,-4-1-144 0,2-1 0 0,-5 1 0 15,0 0 0-15,-5-3 128 0,0-3-128 0,-5 0 128 16,-2-3-128-16,-1 1 128 0,-3 0-128 0,1 2 0 16,-2-5 0-16,0 2 0 0,-1 1 0 0,-1 2 0 15,-2 1 0-15,5 0-128 0,0-4 128 0,4 6 0 16,3 3 0-16,-1 2 0 0,1-2 0 0,2 5 0 16,1-1 0-16,3 3-128 0,0 0 128 0,5 2 0 15,-2-1 160-15,3-1-160 0,4 7 0 0,0 0-160 16,0 0 0-16,0-7 0 0,0 7 160 0,7-6-160 15,-7 6 160-15,13-8-160 0,-1 5 160 0,2-2-192 16,3-3 192-16,3 4-192 0,4 3 192 0,-3 0-128 16,-4-3 128-16,5 0-128 0,3 4 128 0,2 3 0 0,1-1-144 15,1 1 144-15,2-2 0 0,-3 3 0 0,-3 1 0 0,-1 1 128 16,-3-3-128-16,-2 3 0 0,-3 3-160 0,1-3 160 16,-2-3 0-16,-2 3 0 0,-3-1 0 0,-10-5 0 15,13 8 0-15,-4 1 0 0,-9-9 0 0,0 0 0 16,8 7 0-16,-8-7 0 0,0 0 0 0,6 8 0 15,-6-8 0-15,0 0 0 0,0 0 0 0,0 0 0 16,0 0 0-16,0 0 160 0,0 0-160 0,-9-1 128 16,-2-3-128-16,1 0 128 0,-1-1-128 0,-2 1 128 15,-2-1-128-15,-2 0 0 0,1 1 0 0,-7 0 128 16,-2-1-128-16,-3 4 0 0,-3 1 0 0,1 1 0 16,-2 3 0-16,3 1 0 0,2-1 0 0,0 5 0 15,-2-1 0-15,-2 4 0 0,0 0 0 0,1 2 0 0,4 1 0 16,-1 3 0-16,3 1 0 0,2 1 0 15,3-1 0-15,1 2 0 0,-1-4 0 0,3 6 0 0,1 0 0 0,2 1 0 16,-1 2 0-16,6-3 0 0,6 3 0 0,0 0 0 16,5-1 0-16,2-1 0 0,1-3 0 0,6-1 0 15,-1 2-192-15,5-3 192 0,0-2 0 0,4 1 0 16,2 0 0-16,-2-1 0 0,3-2 0 0,1 0 0 16,4-1 0-16,-1-3 0 0,-2 2 0 0,-3 1 0 15,0-1 0-15,2 0 0 0,1 1 0 0,1 1 0 16,-3 3 0-16,-1-6 0 0,-1-4 0 0,-3 5 0 15,-4 2 0-15,0 0 0 0,0 2 0 0,-2-2 0 16,-3 0 0-16,-1 4 0 0,-3 0 0 0,-1 0 0 16,-1-1 0-16,-3 0 128 0,2 1-128 0,-4-1 128 15,-1-2-128-15,-4 1 128 0,-3-3 96 0,-3 0 16 0,-4-1 0 0,-4-1 0 16,-7 1 80-16,0-3 32 0,4 0 0 0,-8 2 0 16,-4-5-16-16,-3 2 0 0,3-6 0 0,-3-1 0 15,1 0-112-15,-1-2-32 0,-1 0 0 0,-1-3 0 16,-1-3-192-16,-2-2 0 0,-1 0 0 0,6-3 0 31,9 0-704-31,2 0-224 0,0-3-48 0,8 3-16 16,7 1-1280-16,8-4-256 0,7 0-48 0</inkml:trace>
  <inkml:trace contextRef="#ctx1" brushRef="#br3" timeOffset="-95332.45">17306 13693 11967 0,'0'0'528'0,"7"-8"112"0,-1 2-512 0,-6 6-128 16,8-11 0-16,-1 5 0 0,1-3 1904 0,-2 4 336 16,-6 5 80-16,7-11 16 0,-4 2-992 0,1-1-192 15,0 3-32-15,-3-3-16 0,2 2-160 0,-3-2-48 16,0 10 0-16,-3-7 0 0,3 7-96 0,-2-9-32 0,-3-1 0 0,-3-2 0 16,-2 7 0-16,1 3 0 0,-4-4 0 0,-2 3 0 15,-5-2 0-15,-3 3-16 0,-1 5 0 0,-4 2 0 16,-4 0-432-16,-5-1-96 0,-5-2-16 0,5 3 0 15,6 7 48-15,-3-2 16 0,-1-1 0 0,2 2 0 16,1-3 160-16,2 3 16 0,5 0 16 0,3 0 0 16,0-2-80-16,3 2-32 0,1 3 0 0,2 0 0 15,0-1-224-15,4 4-128 0,3-1 160 0,1 2-160 16,4 0 128-16,3 1-128 0,2 0 0 0,4 1 144 16,3 3-144-16,2 1 0 0,2 5 0 0,2-2 128 15,0 2-128-15,1-1 0 0,0 0 0 0,2 3 128 16,-1-7-128-16,-1 3 128 0,1-2-128 0,-2 2 128 0,0 1-128 0,0-3 160 15,-2 3-160-15,-2-4 160 0,-2 2-160 16,-2-2 0-16,1 4 144 0,-2-5-144 0,-1-6 144 0,-3 3-144 16,-1 1 192-16,-3-1-192 0,0 0 272 0,-3 1-48 15,-1-2-16-15,-3 2 0 0,-3-1 16 0,0-2 0 16,1-3 0-16,-2-1 0 0,-4-3 16 0,3 3 0 16,-3-1 0-16,-3-5 0 0,1-1-48 0,-2 0-16 15,0-1 0-15,-1 0 0 0,-3-2-48 0,1-4-128 16,-1 0 192-16,1-1-64 0,0-2-128 0,2-3 160 15,-1-2-160-15,4 0 160 0,5 0-160 0,1 3 0 16,-2-3 0-16,4 3 0 0,0-5 0 0,4 5 0 16,8 5 0-16,0 0 0 0,-9-5 0 0,9 5 0 15,0 0 0-15,0 0 0 0,0 0 0 0,0 0-176 16,0 0 176-16,13 4-128 0,-2 2 128 0,3 2-160 0,3-3 160 16,3 1-160-16,3 0 160 0,1-1 0 0,3 7 0 0,2-7 0 15,-1-1 0-15,2-2 0 0,0-2 0 16,-1 2 0-16,-1 1 0 0,1-5 0 0,-1-2 0 0,0-1 0 15,-1 0 0-15,1-4 0 0,1 0 0 0,-1-4 0 16,-3 1 0-16,-3 0 128 0,-4-1-128 0,2-3 0 16,3-4 128-16,0-2-128 0,-3-1 128 0,-2 0-128 15,-2 2 0-15,-2-2 144 0,-1-3-144 0,-3 2 0 16,-2-1 144-16,-3 1-144 0,-1 2 0 0,-3-1 144 16,-2 0-144-16,-2 4 0 0,0 1 0 0,-3 1 128 15,-2-2-128-15,-6-1 0 0,-4 1 0 0,-1 0 0 16,0-1 0-16,1-3 0 0,1-4 0 0,0 5 0 15,-6-4 0-15,0 2 0 0,0 0 0 0,-3-2 0 0,1 4 0 16,2 2 0-16,2 3 0 0,3-1 0 0,0 1 0 0,3 1 0 16,2 1 0-16,2 3 0 0,0 1 0 0,2-2 0 15,2-2 0-15,0 6 0 0,2 1-128 0,2 1 128 16,1-4 0-16,2 3 0 0,3-1 0 0,1 0-176 16,1-1 176-16,2 2-128 0,4-2 128 0,0 2-192 15,2-2 192-15,2 2-192 0,3 3 192 0,2-4-160 16,3 2 160-16,4-2-160 0,1 6 160 0,1 1-128 15,-5-2 128-15,5 1-128 0,4 0 128 0,2 3 0 16,0 0 0-16,-2 1 128 0,-3-1-128 0,-4-1-128 16,0 6 128-16,-4-3-192 0,-2 1 192 0,-3 1 0 15,0-4 0-15,-4 3 0 0,-5 4 0 0,1-3 0 16,-9-4 0-16,0 0 0 0,0 0 0 0,9 5 0 0,-9-5 0 16,0 0 0-16,0 0 0 0,0 0 0 15,0 0 0-15,0 0 0 0,0 0 0 0,0 0 0 0,-9-2 0 0,0 2 0 16,-1 0 0-16,-1-1 128 0,-2-1-128 0,-2 2 0 15,0-2 0-15,-6 2 0 0,0 0 0 0,-3 0 0 16,-4 0 0-16,-2 2 0 0,1 0 0 0,-1 1 0 16,-1-1 0-16,3 5 0 0,3-4 0 0,-2 4 128 15,-1 3-128-15,0-4 0 0,0 4 0 0,4 1 128 16,-1 1-128-16,0 5 0 0,3-1 0 0,0 3 0 16,0 2 0-16,3 4 0 0,1 3 0 0,4-1 0 15,4-6 0-15,4 0-128 0,1 0 128 0,5 6-128 16,1-2 128-16,4 3 0 0,3-3 0 0,2-1 0 15,3 0 0-15,3-3 0 0,2 2 0 0,0-2 0 0,-2-2 0 16,5 2 0-16,-1 1 0 0,0-2 0 0,2-1 0 0,1 0 0 16,0-1 0-16,0 3 0 0,-2 4 0 0,-3-3 0 15,-4-3 0-15,0 0 128 0,3 2-128 0,-1 5 0 16,-3-2 0-16,-2 1 0 0,-1 2 0 0,-1-2 0 16,-1 5 0-16,-7-4 0 0,-1-1 0 0,-4-4 0 15,-3 3 0-15,0-1 0 0,1-2 0 0,-4-2 0 16,-4 0 0-16,2-2 128 0,5 0-128 0,-3-3 192 15,-6-3-64-15,-1 1 0 0,-5-5 0 0,0 4 16 16,2-4 0-16,0 1 0 0,-3-4-16 0,1 0 0 16,1-1 0-16,-2-3 0 0,-1-1-128 0,-2-1 192 15,1-2-192-15,-3 1 192 0,-3-3-192 0,1-1 128 16,-2 0-128-16,0-2 128 0,0 1-128 0,6-1 0 16,3 4 0-16,2-4 0 0,2 2 0 0,3 3 0 0,2 1 0 0,2 0 0 15,2 1 0-15,4 0 0 0,1-1 0 16,5 3 0-16,0 0 0 0,0 0-176 0,0 0 176 0,0 0-128 15,0 0 128-15,0 0-160 0,0 0 160 0,11 5-160 16,2 0 160-16,0-2-128 0,-1-2 128 0,5 1-128 16,6-2 128-16,1 0 0 0,4 1 0 0,1 0 0 15,2-1 0-15,0-1 0 0,1-2 0 0,-1-2-128 16,-3-4 128-16,-2 2 0 0,1-2 160 0,-1 0-160 16,-1-4 0-16,0 0 0 0,0-1 0 0,-4 2-160 15,1-4 160-15,-1 1 0 0,0-3 0 0,-6 3 0 16,-7 1 0-16,-1-1 0 0,3-5 0 0,-1 1 128 15,-1-2-128-15,-2 1 0 0,-1 0 0 0,-1-3 128 16,-4-7-128-16,0 5 0 0,-2 1 0 0,-2 1 0 16,-3 0 0-16,4-4 0 0,0 2 0 0,-3-3 0 0,-7 5-144 0,-4-1 144 15,0-3-160-15,-4 3 160 0,-2-4-144 0,2 4 144 16,1-3-128-16,-1 2 128 0,0-4 0 0,0 3-128 16,1-2 128-16,2 4 0 0,2-3 0 0,0 5-128 15,2 0 128-15,2 3 0 0,0 1 0 0,2 2-128 16,1-1 128-16,4 2 0 0,3 1 0 0,2 4-128 15,2-2 128-15,2 3 0 0,1-2-144 0,4 5 144 16,2-3-160-16,5 4 160 0,0 2-192 0,3-3 192 16,1-3-208-16,5 4 80 0,-1-2 128 0,4 3 0 15,2 2-144-15,2 2 144 0,-1-3 0 0,0 2 0 16,1 1-144-16,2-1 144 0,5 0 0 0,-4-2 0 16,-2 2 0-16,-1-1 0 0,-3 2 0 0,-3 0 0 15,-5 0 0-15,-2 0 0 0,-3 0 0 0,-4 2 0 16,1-1 0-16,-3 2 0 0,-10-3 0 0,0 0 0 0,0 0 0 0,0 0 0 15,0 0 0-15,0 0 0 0,0 0 0 0,0 0 0 16,0 0 0-16,0 0 0 0,0 0 0 0,0 0 0 16,-10-4 0-16,0 1 0 0,0-1 0 0,-4 3 0 15,-3-1 0-15,-1 2 0 0,-2-2 0 0,-3 1 0 16,-5 0 0-16,-1 1 0 0,-4 4 0 0,2-2 0 16,5 2 0-16,-4 1 128 0,-1 3-128 0,0-1 0 15,2 3 0-15,1-1 0 0,4 2 0 0,0 1 0 16,-1 0 0-16,3 3-128 0,0 1 128 0,2 1 0 15,1-2 0-15,1 0 0 0,3 3-128 0,2 0 128 16,3 0 0-16,-1 1 0 0,6-1 0 0,3 2 0 16,-2 2-128-16,5-1 128 0,2 0 0 0,1 1 0 0,2 1 0 0,2 2 0 15,1 1 0-15,2-4 0 0,2 1 0 0,-1 0 0 16,1-1 0-16,0-1 0 0,1-1 0 0,0 3 0 16,1 1 0-16,2 0 0 0,-1 3 0 0,1-3 0 15,-2 0 0-15,-1 3 0 0,-1 0 0 0,1 1 0 16,0-4 0-16,-3 4 0 0,-2-5 0 0,0 1 0 15,1 0 0-15,-4-2 0 0,-3-3 0 0,-2 1 0 16,2 0 0-16,-3 3 0 0,-3-2 0 0,-2-1 0 16,-3-1 144-16,1 0-144 0,-2 0 192 0,0 0-64 15,0-1 0-15,0-2 0 0,-1-2 32 0,0-1 0 16,0 2 0-16,0-3 0 0,-2-6-16 0,-1 2 0 16,-1-2 0-16,-1 3 0 0,-1-4-16 0,-2 1-128 15,-3 2 192-15,0-3-64 0,-3 0 16 0,-3-5 0 0,-2-4 0 0,-2 1 0 16,-1 0-144-16,1-1 0 0,-1-3 144 0,5 2-144 15,6-6 0-15,-2 3 128 0,0-4-128 0,3 3 0 16,3-2 0-16,3 3 0 0,4-1 0 0,0 7 0 16,10 2 0-16,0 0 0 0,0 0 0 0,0 0 0 15,-8-3 0-15,8 3-160 0,0 0 160 0,0 0-160 16,0 0 160-16,0 0-160 0,14 3 160 0,3-3-160 16,2 0 160-16,-2 0 0 0,-1 0-144 0,4 2 144 15,4 0 0-15,4-4 0 0,3 0-144 0,-1 0 144 16,2-3 0-16,-3-4 0 0,0 2 0 0,-1-5 0 15,-2 1 0-15,-1 2 0 0,-1-2 0 0,-2 0 0 16,0-1 0-16,-2-1 0 0,0-1 0 0,-1 4 0 0,-1-2 0 16,1 4 0-16,0-9 0 0,3 0 0 15,-2 0 0-15,-3 0 0 0,-10-1 128 0,2 1-128 0,0-3 0 0,3 1 0 16,-1-2 0-16,0 2 0 0,-2 1 128 0,-2-2-128 16,-5-2 0-16,-2 3 0 0,-2 4 128 0,-2-2-128 15,-1-1 0-15,-4-1 0 0,-3-2 0 0,2-2 0 16,0-3 0-16,-3 2 0 0,-1-1-160 0,-3-2 160 15,0 4-128-15,-2 0 128 0,-4-1 0 0,3 1-128 16,2 2 128-16,-1 2 0 0,-1 3 0 0,1 0-128 16,1-2 128-16,1 0 0 0,-1 2 0 0,2 1 0 15,-1 1 0-15,2 0-128 0,0-4 128 0,1 1 0 16,1 2 0-16,2 0 0 0,1-1 0 0,1 3 0 16,2 1 0-16,4-2-128 0,1 0 128 0,4 4-160 15,1-2 160-15,4 1-160 0,0 2 0 0,5-1 0 0,0 2 0 16,2-2 0-16,0 3 160 0,4-1-208 15,0 2 80-15,1 1 128 0,1-4-176 0,3 4 176 0,1-4-128 0,2 1 128 16,1 3 0-16,1-3-128 0,3 3 128 0,1 3 0 16,-1-2 0-16,0 0 0 0,4 3 0 0,-1-1-128 15,-1 2 128-15,-2 3 0 0,-5 3 0 0,-2-3 0 16,-2-1 0-16,0 2 0 0,-5-1 0 0,-3 2 0 16,-1-3 0-16,-1 1 0 0,-2 1 0 0,-10-4 0 15,10 2 0-15,-10-2 0 0,0 0 0 0,0 0 0 16,0 0 0-16,0 0 128 0,0 0-128 0,0 0 0 15,0 0 0-15,0 0 144 0,-10-5-144 0,-2 1 0 16,0 2 128-16,-4 1-128 0,0-6 0 0,-2 5 0 16,-2 0 0-16,-3 1 0 0,-3 0 0 0,2 0 0 15,-4 1 0-15,-2 1 0 0,-2 4 0 0,5-2 0 0,7 0 0 0,1 0 0 16,-3 1 0-16,2 0 0 0,1 4 0 0,1 0 0 16,2 4 0-16,2-4 0 0,1 5 0 15,1 1 0-15,2 1 0 0,1 3 0 0,2 0-128 0,0 2 128 16,0 2 0-16,3 2-144 0,-1 1 144 0,2-3 0 15,2-3 0-15,0 4 0 0,1 2 0 0,1 0 0 16,2-4 0-16,2 0-128 0,0 0 128 0,1 1 0 16,3-2 0-16,1 0 0 0,0 3 0 0,4 0 128 15,-2-1-128-15,0 1 128 0,2 3-128 0,2 0 0 16,-2 2 128-16,-2-3-128 0,0-1 0 0,-3 3 128 16,-4-5-128-16,2 3 0 0,1 2 128 0,0-4-128 15,-2 2 128-15,-2-2-128 0,-3-3 0 0,-1-1 0 16,0-2 0-16,-1-2 0 0,-3 0 0 0,0-1 0 0,2-2 0 15,-3 3 176-15,-4 0 16 0,5-2 16 16,6-4 0-16,-4 4 0 0,-4-5 16 0,-3 4 0 0,-3-3 0 0,-2 1 0 16,-2-2-32-16,-3 1-16 0,-3-2 0 0,-1 1 0 15,-1-6-16-15,0 2 0 0,-3-1 0 0,2-2 0 16,-4-2-160-16,-1 1 128 0,0-2-128 0,-1-1 128 31,2 1-832-31,5-3-192 0,4-1-16 0,6 1-12784 0,7 1-2544 0</inkml:trace>
  <inkml:trace contextRef="#ctx1" brushRef="#br3" timeOffset="-90258.89">17324 13768 15887 0,'1'-13'704'0,"-1"13"144"0,0 0-672 0,4-9-176 0,0 0 0 0,-4 9 0 16,0-13 960-16,-2 5 176 0,2 8 16 0,-4-13 16 15,-1 0-128-15,0 3-16 0,-2-3-16 0,1 6 0 16,-3-1-304-16,-1 3-48 0,-3-5-16 0,-1 3 0 15,0 2-80-15,-4-1-32 0,-5 3 0 0,-1 1 0 16,-5 1-112-16,-1-1-32 0,-4 2 0 0,4 3 0 16,3-2 48-16,-1 0 0 0,-1-1 0 0,2 3 0 0,1 5-48 15,0-2 0-15,0 3 0 0,4-2 0 0,0 5-112 0,2-2-16 16,2 3-16-16,2-1 0 0,2-1 16 0,2 3 16 16,0 3 0-16,1 1 0 0,4 0-144 0,2 1-128 15,1 1 144-15,3 6-144 0,1 2 0 0,5 0 0 16,-2-5 0-16,6 2 0 0,2 2 128 0,1-2-128 15,1 2 0-15,2-7 144 0,0 1 0 0,3 0 0 16,0 2 0-16,0-1 0 0,0-2-16 0,-2 2-128 16,-2 3 192-16,0-1-64 0,0 0-128 0,-1 2 160 15,-4-5-160-15,-4 5 160 0,-1 2-160 0,-1-3 160 16,1 3-160-16,0-5 160 0,-4 0 16 0,-4 4 0 16,-2-5 0-16,-2 3 0 0,1-5 16 0,-2 0 0 15,-3 1 0-15,0 0 0 0,-4 3 0 0,1-3 16 0,0-5 0 0,-2 2 0 16,1 1-32-16,-1 0-16 0,1 1 0 0,0-3 0 15,0-7-32-15,-1 2-128 0,0-1 192 0,-1-2-64 16,0 4 0-16,-1-4 0 0,0-2 0 0,-1-3 0 16,-3 2 0-16,-1-2-128 0,2-8 192 0,2 1-64 15,2-1 16-15,0-5 0 0,-2 0 0 0,-2-1 0 16,0 1-144-16,0-1 192 0,3 2-192 0,2-1 192 16,2-1-192-16,3 0 0 0,2 5 0 0,2 2 0 15,1 1 0-15,7 2 0 0,-6-5 0 0,6 5 0 16,0 0 0-16,0 0-176 0,0 10 176 0,2 1-192 15,2-1 192-15,2 3-208 0,2-4 80 0,2 4 128 16,1-3-128-16,5-1 128 0,-1 2 0 0,4-1 0 0,3 3 0 16,2-3 0-16,1-7 0 0,2-1 0 0,0 1 0 0,3-2 0 15,-1-2 0-15,-1-2 0 0,2-3 0 0,-2 0 0 16,-2 0 0-16,1-2 0 0,-2-4 0 0,-1-2 160 16,1 0-160-16,-2 0 160 0,-2 1-160 0,-1 0 0 15,0-4 144-15,-3 4-144 0,0 2 0 0,-1-2 144 16,1-5-144-16,-3 1 0 0,-8-1 144 0,1 2-144 15,1 0 0-15,-4-3 144 0,-4-3-144 0,-1-2 0 16,-2-5 144-16,-4 1-144 0,-3 1 0 0,-2-3 0 16,-2-2 0-16,0 3 128 0,-6-2-128 0,2 5 0 15,0-4 0-15,-1 4 0 0,-1 0 0 0,0 3 0 16,1-1 0-16,-1 1 0 0,1-3 0 0,0-1 0 16,0 4 0-16,1-2 0 0,1 0 0 0,0 4 0 0,1-2 0 15,0-1 0-15,1 1 0 0,1 4 0 0,3 1 0 0,3 2-128 16,3-2 128-16,1 8 0 0,4 10 0 0,0 0 0 15,1-19 0-15,5 3-128 0,1 5 128 0,5-1 0 16,2 5-144-16,3-3 144 0,1 1-160 0,4 1 160 16,1 3-160-16,2 0 160 0,1-5-160 0,1 3 160 15,3 1 0-15,1 2-144 0,4 2 144 0,-1-2 0 16,2-5 0-16,-1 1 0 0,0 2 0 0,1-2-128 16,4 3 128-16,-3-2 0 0,-4-1 0 0,-3 4 0 15,-2 3 0-15,-2 2 0 0,-6-2 0 0,-1 1 0 16,-4 0 0-16,-2 4 0 0,-1 0 0 0,-4 3 0 15,-8-7 0-15,0 0-160 0,0 0 160 0,7 10 0 16,-3 3 0-16,-4-13-128 0,0 0 128 0,0 0 0 0,-2 14 0 16,2-14 0-16,0 0 0 0,0 0 0 15,-6 8 0-15,0-2 0 0,-2 0 0 0,-1-6 144 0,-1-3-144 0,-2-4 128 16,-2 2-128-16,-1 3 128 0,-1-1-128 0,-3-3 0 16,-4-2 0-16,-3 3 128 0,-2 1-128 0,-1 0 0 15,-4 1 0-15,4-1 0 0,0 1 0 0,1 1 0 16,-2 4 0-16,1-2 0 0,-1-2 0 0,0 4 0 15,2 3 0-15,2 2 0 0,-1 3 0 0,0-3 0 16,2 2-144-16,2 1 144 0,1 4 0 0,2 3 0 16,-1-1 0-16,1 2 0 0,3 1-128 0,0 2 128 15,4-1 0-15,3 2 0 0,1-1-144 0,3 2 144 16,2 4 0-16,3 0-144 0,2-2 144 0,4 0 0 16,4-3 0-16,4 3-128 0,2 3 128 0,3-1 0 15,2 0 0-15,-1-2 0 0,3 3 0 0,1 3 0 0,2-3 160 16,-2 0-160-16,0-4 128 0,-1 4-128 0,2-3 0 0,-3 4 144 15,0-2-144-15,2 1 0 0,-1-4 0 0,0 4 0 16,-3-1 0-16,-1 2 0 0,0-5 128 0,-6 4-128 16,-4-2 0-16,2 2 0 0,2-4 0 0,-2 0 128 15,-4-3-128-15,-2 1 128 0,-3-2-128 0,-2 5 128 16,-2 0 64-16,-2-5 0 0,-1-1 0 0,1 2 0 16,2 0 32-16,-3-2 16 0,-4-5 0 0,-4 2 0 15,-4 0 80-15,-2 2 32 0,-2 0 0 0,-1-3 0 16,-2-6 0-16,-1 2 0 0,0 1 0 0,-1-3 0 15,-1-6-32-15,1 0-16 0,-1 0 0 0,0-2 0 16,-1-1-160-16,3-1-16 0,1-5-128 0,3 3 192 16,1-1-192-16,3-1-208 0,2-4 32 0,3 5 16 15,2 1-2848-15,2 1-576 0</inkml:trace>
  <inkml:trace contextRef="#ctx1" brushRef="#br3" timeOffset="-89225.03">5765 16174 7359 0,'15'-4'656'0,"-5"3"-528"0,0-3-128 0,4 3 0 16,1 2 1664-16,-1-4 320 0,-1-3 48 0,-1 3 16 16,-4 2-720-16,3 1-144 0,-3-1-32 0,-8 1 0 15,0 0-32-15,0 0-16 0,0 0 0 0,0 0 0 16,3-9 192-16,-3 9 48 0,-5-9 0 0,-3-1 0 15,-2 4-512-15,-3 2-80 0,-2-3-32 0,-4 2 0 16,-4 1-272-16,0 3-48 0,-2 0-16 0,-3 1 0 16,-3 2-48-16,-2 2-16 0,-2 4 0 0,-2 0 0 15,-2 6 48-15,-1-3 0 0,1 0 0 0,-2 5 0 0,0 1-48 0,3 1 0 16,4-1 0-16,1-1 0 0,1 1-32 0,4-1-16 16,3 2 0-16,1-4 0 0,1 0-48 0,4 0-16 15,5 5 0-15,1-2 0 0,3-3-48 0,3-2-16 16,5 4 0-16,3 1 0 0,3 2-144 0,5 3 0 15,0-3 0-15,3 3 0 0,4-1 0 0,1 1 0 16,3-2 0-16,1 2 0 0,2-2 128 0,4-2-128 16,-2 0 0-16,6 1 128 0,4 0 32 0,-3 0 0 15,-5-1 0-15,-2 3 0 0,2 5-160 0,-3-2 0 16,-4-2 144-16,-2 4-144 0,-4 1 128 0,-2-3-128 16,-5-2 128-16,-2-2-128 0,-10 0 256 0,1 1 0 15,-2 0-16-15,-4 2 0 0,-3-4 256 0,-5 0 48 16,-1 0 16-16,-5 2 0 0,-4-2-16 0,0 0 0 0,-2-3 0 15,0 1 0-15,-3 1-144 0,4-4-16 0,0-4-16 0,1 0 0 16,-3-6-192-16,-2 0-48 0,-3-3 0 0,0-2 0 16,0-2-128-16,1-1 0 0,-2-5 0 0,5 2 0 31,11 1-1328-31,0-2-288 0,2 0-64 0,1 1-16 16,2 2-1360-16,6 2-272 0</inkml:trace>
  <inkml:trace contextRef="#ctx1" brushRef="#br3" timeOffset="-86556.96">3288 11109 6447 0,'0'0'272'0,"0"0"80"0,0 0-352 0,0 0 0 0,0 0 0 0,0 0 0 15,0 0 1600-15,0 0 240 0,0 0 48 0,0 0 16 16,0 0-944-16,0 0-192 0,0 0-48 0,-3 8 0 15,1 4-64-15,2-12-16 0,0 0 0 0,0 0 0 16,-3 14-48-16,3-7-16 0,0-7 0 0,0 0 0 16,0 0 80-16,0 0 16 0,7 8 0 0,-7-8 0 15,0 0 80-15,0 0 16 0,6-13 0 0,1 2 0 16,-2 3-224-16,0-7-32 0,-1-4-16 0,0-3 0 16,1 0-128-16,0-4-32 0,-1-4 0 0,2-5 0 15,2-3 0-15,-1 1 0 0,-4 2 0 0,3-6 0 16,3-6-80-16,-3 4-32 0,-1 5 0 0,2 1 0 0,-3 2-224 15,-1 4 176-15,3 3-176 0,-1 2 160 0,-2 5-160 0,3 4 160 16,-1 3-160-16,-2 5 160 0,0-1-160 0,-3 10 0 16,0 0 0-16,0 0 128 0,0 0-128 0,6 15 160 15,-1 4-160-15,0 8 160 0,1 5-160 0,-1 1 0 16,1 0 144-16,-1 3-144 0,3 0 0 0,-2 5 0 16,2 2 0-16,-1-3 0 0,5-8 0 0,-2-3 0 15,0-1 0-15,0-9 0 0,2-5 0 0,-2-8 0 16,-10-6 0-16,11 1 0 0,1-1 0 0,-2-3 256 15,0-6-64-15,0-5-16 0,-2-8 288 0,1-2 64 16,0-1 16-16,-3-6 0 0,-1-6-144 0,0 2-16 16,0-1-16-16,-1 4 0 0,-1 4-112 0,-1-1 0 15,2 1-16-15,0 3 0 0,0 3-112 0,-1-1 0 0,0 2-128 16,2 3 192-16,0 2-192 0,2 5 0 16,-2-2 0-16,0 4 0 0,0-1 0 0,-5 10 0 0,5-5 0 0,-5 5 0 15,6-10 0-15,1 6-240 0,-7 4 48 0,0 0 16 31,0 0-1360-31,11 0-256 0,-1-2-64 0,2 0-7712 0,-1 0-1536 0</inkml:trace>
  <inkml:trace contextRef="#ctx1" brushRef="#br3" timeOffset="-86051.28">4093 10135 30399 0,'-19'-8'1344'0,"8"6"288"0,0-2-1312 16,1 3-320-16,1 3 0 0,2 2 0 0,2 5 0 0,-1 1-256 16,-4 4 32-16,4 1 16 0,3 3 208 0,-2 1 0 15,2 0 0-15,1 3 0 0,4 2 0 0,0 5-144 16,1 0 144-16,0 1 0 0,-1-1 0 0,3-5 0 15,4 0 0-15,0-3 0 0,-2-4 0 0,2 0 0 16,1-6 0-16,2-1-128 0,-1-7 128 0,2 0 0 16,2 0 0-16,-2-6 0 0,-2-9 128 0,1 1 48 15,0-3 16-15,2-2 0 0,-1-1-16 0,0-5 0 16,0-2 0-16,-1 0 0 0,-3 2-32 0,1 2 0 16,-1-4 0-16,0 2 0 0,-1 8-144 0,-2 1 192 0,-1 3-192 0,-1 3 192 15,-3-5-192-15,-1 12 0 0,0 0 0 0,0 0 0 16,-1 12 0-16,0 3 0 0,-2 3 0 0,2 3 0 15,1 3 0-15,4 2 0 0,1-6 0 0,2-1 0 16,0-4 0-16,4-1-144 0,4-2 144 0,-1-5 0 16,-2-4-144-16,3-6 144 0,4-5 0 0,3-3-144 15,-1-3 272-15,5-7 64 0,1-10 16 0,2-4 0 16,1-5 272-16,-2-2 48 0,-4 2 16 0,-1 2 0 16,-1 2 48-16,-4 0 16 0,-3 5 0 0,-2 0 0 15,-3 2-288-15,-3-2-48 0,0 5-16 0,-3 0 0 16,-2 7-256-16,1 3 0 0,-3 0 0 0,0 5 0 15,0-2-1680-15,0 6-400 0,-2-2-80 0</inkml:trace>
  <inkml:trace contextRef="#ctx1" brushRef="#br3" timeOffset="-85041.33">17175 9872 8287 0,'0'0'736'0,"-5"-8"-592"0,2 1-144 0,-1-4 0 15,0 5 2688-15,0 0 512 0,2-5 112 0,-2 6 16 16,-1-2-2576-16,0 2-512 0,5 5-112 0,0 0 0 15,-4-12 48-15,2 5 16 0,2-4 0 0,2 4 0 16,2-3 192-16,-2-1 64 0,1-4 0 0,2 0 0 16,2-3-128-16,4-1-32 0,0-2 0 0,-1-5 0 0,3 2-48 0,-2 1-16 15,1-2 0-15,-1-1 0 16,1-3-224-16,-2 5 176 0,-3 2-176 0,1 3 160 0,0 3-160 0,-3 2 192 16,-1 3-192-16,-2 4 192 0,-2 7 96 0,0 0 32 15,0 0 0-15,0 0 0 0,0 0-192 0,0 13-128 16,-2-1 144-16,-1 6-144 0,-1-1 0 0,2 0 0 15,2 2 0-15,0 3 0 0,-3-2 0 0,3-3 0 16,3-7 0-16,-1 3 0 0,3 1 0 0,2-5 0 16,-7-9 0-16,11 6 0 0,2-8 240 0,2-1-48 15,-1-2-16-15,4-1 0 0,1-6 80 0,0 1 32 16,4 0 0-16,2-4 0 0,-2-3-96 0,0-2-32 16,-4-2 0-16,0 1 0 0,2 1-160 0,-2 0 160 15,-3 1-160-15,-1 2 160 0,-1-1-160 0,-1 4 128 16,-3 2-128-16,0-2 128 0,-2 2-128 0,0 3 0 0,-3 1 0 15,-5 8 0 1,0 0-576-16,0 0-80 0,2-6-32 0,-2 6-11792 0</inkml:trace>
  <inkml:trace contextRef="#ctx1" brushRef="#br3" timeOffset="-84654.47">17988 9124 11967 0,'0'0'528'0,"0"0"112"0,0 0-512 16,-9-5-128-16,-3 0 0 0,2 4 0 0,1 4 1872 0,0 3 352 15,2-1 64-15,-3 1 16 0,2 3-1440 0,-2-1-288 16,1 2-48-16,-1 3-16 0,0 1-192 0,-1 5-64 15,0 4 0-15,0-2 0 0,-1 2 32 0,1 1 0 16,-1-2 0-16,1-1 0 0,-1 4 16 0,3 0 0 16,2-5 0-16,2-1 0 0,0-3-80 0,2-1-16 15,2-4 0-15,1 1 0 0,2-5 80 0,-2-7 16 16,0 0 0-16,8 9 0 0,1-2 208 0,2-3 64 16,3-2 0-16,-1-2 0 0,4 0-320 0,2 0-48 15,1-2-16-15,4 0 0 0,2 0-192 0,-1 0 144 16,0 0-144-16,1 1 128 0,2 2-128 0,0-1 0 0,-3 0 0 15,3 1 0-15,-4 2 0 0,0 1 0 0,-1-1 0 0,-4 0 0 32,0-2-1776-32,-1 0-272 0</inkml:trace>
  <inkml:trace contextRef="#ctx1" brushRef="#br3" timeOffset="-84447.57">17791 9347 32255 0,'-3'-18'2864'15,"2"5"-2288"-15,1 2-576 0,0 11 0 0,0 0 528 0,11-1 0 16,1-1 0-16,3 4 0 0,3-1-528 0,6 0-176 16,4-2 0-16,5 1 0 15,5 0-400-15,1 4-64 0,0 3-32 0,-1-2 0 16,0-3-1328-16,-5 0-272 0,-5-1-48 0</inkml:trace>
  <inkml:trace contextRef="#ctx1" brushRef="#br3" timeOffset="-84295.04">17800 9126 24879 0,'-2'-36'1088'0,"6"18"256"0,2 6-1088 0,6 3-256 15,3 0 0-15,5 2 0 0,5-3 464 0,6 5 48 16,6 3 0-16,8 0 0 0,6 4-512 0,7 0 0 0,3 3 0 15,4 4 0-15,2-1 0 0,6 3 0 16,4-2-208-16</inkml:trace>
  <inkml:trace contextRef="#ctx1" brushRef="#br3" timeOffset="-83291.71">5963 16325 4607 0,'0'0'400'0,"0"0"-400"16,0 9 0-16,-4 4 0 0,1 1 3488 0,0 3 608 16,-2 5 128-16,0 3 32 0,-3 7-2848 0,0 4-576 15,-1 4-128-15,0 4 0 0,-6-4-368 0,2 2-64 16,2-2-16-16,1-1 0 0,1 1-64 0,0-1-32 15,0-2 0-15,3-4 0 0,2-1-160 0,3-10 192 0,-1-6-192 16,5-2 192-16,2-5 176 0,5-4 32 0,-1-10 16 16,6-2 0-16,4-4 192 0,3-4 32 0,2-3 16 0,-2-6 0 15,2-6-224-15,0-1-48 0,4-5-16 0,-2 3 0 16,2 1-16-16,-1 2 0 0,-2 3 0 0,-2-1 0 16,-3 4-32-16,-1 4 0 0,1 2 0 0,-4 1 0 15,-3 5-320-15,0 5 0 0,-3 3 0 0,2 6 128 16,-6 3-128-16,2 7 0 0,-3 2 0 0,0 9 128 15,0 0-128-15,-1 5 0 0,-4 0 0 0,2 3 0 16,2-6 0-16,3 4 0 0,0-2 0 0,2 0 0 16,1-10 0-16,3-3 0 0,0-9 0 0,6-3-128 15,5-5 128-15,4-8 176 0,-5-7-48 0,7-6 0 16,5-8 384-16,0-5 64 0,1-3 0 0,-2-8 16 16,-6 3-32-16,1-4-16 0,-5-1 0 0,-1 1 0 0,-2 4 16 15,-4-3 0-15,-1 7 0 0,-4 0 0 0,-1 5-256 0,-1 3-48 16,-3 1-16-16,0 2 0 0,-2 6-480 0,0 1-80 15,-1 0-32-15,-2 5 0 16,0 6-2656-16,-2-1-512 0</inkml:trace>
  <inkml:trace contextRef="#ctx1" brushRef="#br3" timeOffset="-82269.04">17412 13911 6447 0,'0'-12'272'0,"0"12"80"0,0 0-352 0,0 0 0 16,0 0 0-16,0 0 0 0,0 0 3168 0,0 0 560 15,-6 11 112-15,0 0 32 0,1 5-2848 0,2 1-560 16,-1 4-112-16,0 0-32 0,-1 5-80 0,1-3-32 16,0 3 0-16,0-1 0 0,3-1-32 0,0 1-16 15,1-1 0-15,0-1 0 0,0-1-160 0,2-1 0 0,2 2 144 0,1-4-144 16,0-6 128-16,2-4-128 0,0 1 160 0,1-1-160 16,-2 1 400-16,4-5-16 0,2-3 0 0,3 1 0 15,3 2 304-15,1-3 48 0,0-2 16 0,4-3 0 16,4 1-496-16,-1 0-80 0,1 2-32 0,0 0 0 15,-2-2-144-15,1-1 0 0,-4-2 0 0,1 3 128 16,-1-1-128-16,-3 2 0 0,-1-3 0 0,-2 3 0 31,0-1-1312-31,-4 1-144 0,0-3-16 0</inkml:trace>
  <inkml:trace contextRef="#ctx1" brushRef="#br3" timeOffset="-82080.74">17381 14172 21183 0,'-11'-17'1888'0,"11"17"-1504"16,-5-6-384-16,5 6 0 0,0 0 1344 0,0 0 192 15,10-5 32-15,3 0 16 0,2 2-1056 0,8 3-208 16,4-1-32-16,-1 0-16 0,1-2-272 0,6 2 0 16,5 1 0-16,-1 0 0 0,-4 0 0 0,-2 0-192 15,-4-1 0-15,-2 2-7984 16,-8 1-1584-16</inkml:trace>
  <inkml:trace contextRef="#ctx1" brushRef="#br3" timeOffset="-81945.25">17441 13897 21183 0,'-13'-26'1888'0,"2"1"-1504"16,1 5-384-16,1 2 0 0,4 0 2128 0,2 2 368 0,3 2 64 0,4 6 0 16,-4 8-1552-16,15-6-320 0,6 0-64 0,4 3-16 15,4 1-608-15,9 0 0 0,9 1-224 0,6 0-9376 16,4-3-1888-16</inkml:trace>
  <inkml:trace contextRef="#ctx1" brushRef="#br3" timeOffset="-80775.09">17090 13607 10479 0,'17'-6'448'0,"-8"5"128"0,-9 1-576 0,11-1 0 0,-1-3 0 0,-1 1 0 16,-9 3 512-16,10-6 0 0,-10 6 0 0,12-5 0 15,-3 0-128-15,-2 0-16 0,-7 5-16 0,8-5 0 16,-8 5 0-16,0 0 0 0,5-9 0 0,-5 9 0 15,0 0-48-15,0 0-16 0,0 0 0 0,-9-7 0 0,-2 6-288 0,-3 1 160 16,-4 1-160-16,-2-1 128 0,-3 0-128 0,1 4 0 16,2-1 0-16,-4-2 0 0,-7 1 352 0,2 1-16 15,-4-3 0-15,1 5 0 0,-1 4 368 0,1-1 64 16,2-2 0-16,-1 0 16 0,1 4-224 0,0 1-48 16,-1 3-16-16,1 1 0 0,0-2-304 0,3-1-64 15,-1 5-128-15,5-1 192 0,4-2-192 0,7-1 0 16,1-3 128-16,8 4-128 0,0 3 0 0,6 0 0 15,3-1 0-15,4-1 0 0,5-1 0 0,2 5 0 16,2 5 0-16,1-3 0 0,1-2 0 0,-1 3 0 16,-2 5 0-16,0-3 0 0,-1 2 0 0,0-2 176 15,-3-1-176-15,0 3 160 0,-1 0 112 0,-2-2 32 16,0-2 0-16,0 1 0 0,-4 3-64 0,2 3-16 0,0 2 0 16,-4-2 0-16,2 0 160 0,-4 4 16 0,-1 6 16 15,-2-3 0-15,-2-2-224 0,0-3-64 0,-2-1 0 0,-1-3 0 16,-3-4 0-16,-1-2 0 0,-1-3 0 0,-4-5 0 15,-4 0 32-15,-4-5 0 0,-5-1 0 0,-5-3 0 16,-6-5 32-16,-1 0 16 0,-5-1 0 0,-3-1-8528 16,-5-2-1728-16</inkml:trace>
  <inkml:trace contextRef="#ctx1" brushRef="#br3" timeOffset="-79923.76">5843 16095 17503 0,'0'0'1552'0,"0"0"-1232"16,7-10-320-16,-1 2 0 0,-6 8 304 0,5-10 0 16,-5 10 0-16,7-6 0 0,-7 6-304 0,7-8 160 15,-7 8-160-15,0 0 128 0,0 0-128 0,0 0 0 16,6-8 0-16,-6 8 0 0,-1-6 0 0,1 6 0 15,0 0 144-15,-9-5-144 0,-1 0 192 0,0 2-48 16,-1 2 0-16,-3 2 0 0,-3 3-144 0,-2 1 160 16,-3 0-160-16,-2 4 160 0,-5 4 32 0,-3 3 16 15,-3 0 0-15,-4 1 0 0,0 4 160 0,-4-1 16 16,-3 3 16-16,2 4 0 0,-1-4 176 0,4-1 16 16,5 3 16-16,5-4 0 0,1 5-304 0,4-2-64 15,8-4-16-15,4 0 0 0,5 0-96 0,6 0 0 0,1-1-128 16,6-1 192-16,3-3-192 0,4 0 128 0,4 3-128 0,6 0 0 15,3-2 0-15,8 3-240 0,2-1 32 0,4 0 0 16,3 4 16-16,-2-1 16 0,2 2 0 0,-4 1 0 16,-4 2 176-16,-4 2 0 0,-5-2-144 0,-4 4 144 15,-3 1 0-15,-7 0 0 0,-6-1-144 0,-7 0 144 16,-4-8 0-16,-10 0 192 0,-7 0-16 0,-8-3-16 16,-7-1 640-16,-7-4 128 0,-4 0 32 0,-3-2 0 15,-2 1-240-15,-3-5-32 0,-2-3-16 0,-5-2 0 16,-5-1-320-16,2-2-64 0,-1 0-16 0,6 0 0 15,2-2-2096-15,3-1-416 0</inkml:trace>
  <inkml:trace contextRef="#ctx1" brushRef="#br3" timeOffset="-78329.95">25834 16030 7359 0,'-15'1'656'0,"6"3"-528"0,-1 3-128 0,-3 0 0 16,2 6 3152-16,2 3 608 0,3 0 112 0,-1 0 32 15,-2 3-3120-15,3 0-608 16,1-3-176-16,0-2 0 0,1 0 0 0,0-2 0 0,2 0 0 0,-1-3-144 16,3-9 272-16,-1 11 64 0,1-11 16 0,0 0 0 15,0 0 192-15,0 0 48 0,0 0 0 0,0 0 0 16,10 4 0-16,-1-3 16 0,-9-1 0 0,14-5 0 16,0-1-192-16,0-1-32 0,1 2-16 0,-1-2 0 15,0 0-96-15,1-2-128 0,-1 2 176 0,-1 3-176 16,-3 1 176-16,0 2-176 0,-10 1 160 0,11 4-160 15,-6 4 176-15,-2 4-176 0,1 6 192 0,0 2-192 16,-1 2 224-16,-3 5-64 0,-2-1-16 0,1 4 0 16,-1-8-144-16,-2 6 0 0,-1-1 144 0,1 1-144 15,1-4 128-15,1 2-128 0,-1-6 160 0,1-1-160 16,0-1 176-16,2-3-176 0,0-3 192 0,4-1-192 0,1-2 0 16,3 0 0-16,3-2 0 0,1-1-192 15,-1-6-1968-15,1-4-384 0,8-3-80 0,0-3 0 0</inkml:trace>
  <inkml:trace contextRef="#ctx1" brushRef="#br3" timeOffset="-77868.52">26971 16264 12895 0,'0'0'1152'0,"0"0"-928"0,0 0-224 0,0 0 0 15,0 0 944-15,0 0 144 0,0 0 16 0,0 0 16 16,0 0-96-16,0 0 0 0,0 0-16 0,0 0 0 16,0 0-96-16,0 0-16 0,0 0 0 0,2 14 0 15,0 6-128-15,-2 1-16 0,-3-5-16 0,2 5 0 16,1 4-272-16,1-2-48 0,0 4-16 0,1-3 0 0,0-7-192 0,3 3-32 16,3-4-16-16,-1-1 0 0,-2-5 96 0,2-1 0 15,0-4 16-15,2-2 0 0,3-4 1008 0,-1-3 208 16,2-1 48-16,1-7 0 15,4-2-1536-15,-2-3-368 0,1-6-32 0,1 2-16 0,-1-1 544 0,0-5 96 16,-2 1 32-16,-1 1 0 0,-1 2-112 0,-2 4-16 16,1 1 0-16,-2 4 0 0,-1 2-128 0,-2 3-272 15,0 0 64-15,-7 9 16 16,9-4-1952-16,-9 4-384 0,0 0-80 0</inkml:trace>
  <inkml:trace contextRef="#ctx1" brushRef="#br3" timeOffset="-77315.42">28641 16298 18591 0,'-15'8'832'0,"15"-8"160"0,0 0-800 0,0 0-192 16,-8 9 0-16,0 4 0 0,1-3 768 0,-2 2 96 16,-2 4 32-16,-1-1 0 0,-1-1-160 0,4 0-32 15,-1 1 0-15,-1 3 0 0,-1 1-16 0,1-2-16 16,2-5 0-16,0 1 0 0,4-7-96 0,5-6-32 16,-5 10 0-16,5-10 0 0,0 0 0 0,0 0 0 15,0 0 0-15,0 0 0 0,0 0 16 0,10-3 0 16,7-5 0-16,2-5 0 0,2 2-176 0,-2-2-16 15,-2-2-16-15,3 1 0 0,7-1-144 0,0 3-16 16,-2 0-16-16,1 1 0 0,-1 2-176 0,-2 4 0 0,-4-1 0 16,0 5 128-16,-1 2-128 0,-3 4 0 0,-2-1 0 0,-2 4 0 15,-2 4 0-15,-1 4 0 0,-3-2 128 0,-1 1-128 16,-2 5 0-16,-2-1 0 0,0 0 0 0,-1 0 128 16,-2 0-128-16,2-1 0 0,0-3 0 0,0-1 0 31,-2 2-304-31,3-4-80 0,0-12-32 0,6 13 0 15,2-4-2384-15,2-1-464 0</inkml:trace>
  <inkml:trace contextRef="#ctx1" brushRef="#br3" timeOffset="-76698.66">30320 16086 20783 0,'0'0'912'0,"0"0"208"0,0 0-896 0,-4-6-224 0,4 6 0 0,0 0 0 16,0 0 864-16,-9 2 128 0,-2 3 32 0,1 5 0 16,1 3-16-16,-5 5 0 0,-3 2 0 0,2 2 0 15,2 2-208-15,3 4-32 0,4-1-16 0,-2 1 0 16,-3 3-112-16,2-3-32 0,3 2 0 0,2-5 0 16,-1-3-160-16,1-4-48 0,3-3 0 0,3-1 0 15,3-2 176-15,2-3 48 0,-7-9 0 0,11 9 0 16,2-6 80-16,5-2 32 0,3-2 0 0,3-4 0 15,3-11-96-15,4-1-32 0,-2-2 0 0,3-7 0 0,-2-2-112 0,1-4-32 16,-2-1 0-16,-1-1 0 0,0 6-16 0,-2-5 0 16,0 1 0-16,-5 2 0 0,-3 2-144 0,-1 1-48 15,-2 4 0-15,-1 4 0 0,-3 3-256 0,2 3 0 16,-3 1 0-16,-1 4 0 0,-1 1 0 0,-1 3-224 16,0-1 16-16,-7 5 0 15,0 0-2432-15,9 11-496 0,-3 0-80 0,0-1-13552 0</inkml:trace>
  <inkml:trace contextRef="#ctx1" brushRef="#br3" timeOffset="-74564.11">17407 14235 10303 0,'0'0'448'0,"0"0"112"0,-1-10-560 0,-2 0 0 16,-1-3 0-16,0 2 0 0,2 3 1056 0,2 8 96 15,0 0 32-15,-3-11 0 0,-2 3-224 0,5 8-64 16,0 0 0-16,0 0 0 0,-4-10-240 0,4 10-48 16,0 0-16-16,0 0 0 0,0 0-272 0,0 0-48 15,-7-5-16-15,7 5 0 0,0 0 48 0,0 0 0 16,0 0 0-16,0 0 0 0,-7 9 0 0,5 2 0 16,-2 3 0-16,1-1 0 0,2-3 16 0,2 8 0 0,1 5 0 0,0 1 0 15,0-4 48-15,0 3 16 0,-1 4 0 16,3-2 0-16,0 5 16 0,0 3 16 0,0 2 0 0,2 1 0 15,3 1-96-15,1-2-32 0,1 1 0 0,3-3 0 16,2 0-48-16,0 0-16 0,2 3 0 0,-1 0 0 16,-5 0 16-16,6 1 0 0,2-2 0 0,2 1 0 15,-3 1-112-15,0-2 0 0,1-1-128 0,0-3 192 16,-1 0-64-16,-2-6-128 0,0 3 176 0,1-4-176 16,-2-3 384-16,1 0-48 0,-1 2 0 0,2-3 0 15,0 0 80-15,0-3 16 0,1 0 0 0,-1 2 0 16,3 4-144-16,0-2-32 0,-2-3 0 0,2-1 0 15,3-1-64-15,-1 1 0 0,-2-2-16 0,0-2 0 16,1-4 0-16,-1 2 0 0,4-2 0 0,-1 2 0 0,-3-2 80 16,2 0 0-16,-1-1 16 0,-1 2 0 15,0-2-32-15,-2 3-16 0,-1-6 0 0,-1 2 0 0,-1-4-48 0,0 0-16 16,1-1 0-16,-2 0 0 0,-1-4 32 0,1 1 0 16,-1 0 0-16,0 0 0 0,0-3 64 0,1-3 32 15,2 1 0-15,-1 1 0 0,1-1-32 0,-1-1-16 16,2-2 0-16,-2 3 0 0,-2 2-32 0,1-3 0 15,1 0 0-15,2 1 0 0,0-6-80 0,1 6 0 16,1-2-128-16,-2 1 192 0,0-3-192 0,0 2 144 16,1-2-144-16,-1 1 128 0,-1-4-128 0,1 3 160 15,0-3-160-15,-3 1 160 0,2 3-160 0,-2-4 0 16,0 0 144-16,2 2-144 0,-2-2 128 0,-1-1-128 16,-1 0 160-16,1 2-160 0,1-4 128 0,-1-2-128 0,0-2 0 0,-1-1 144 15,2 1-144-15,-1-1 128 0,-1-3-128 0,2-2 128 16,3 9-128-16,-2-4 128 0,-2-2-128 0,0 3 128 15,1-2-128-15,1 2 0 0,-2 2 144 0,-2 0-144 16,-2-2 0-16,-1 1 144 0,-1 0-144 0,1 2 0 16,-1 1 144-16,-1 2-144 0,-2-1 0 0,0 2 144 15,-5 13-16-15,4-6-128 0,-4 6 192 0,0 0-64 16,5-11-128-16,-5 11 128 0,0 0-128 0,0 0 128 16,0 0-128-16,0 0 0 0,-2-6 0 0,2 6 0 31,0 0-1232-31,0 0-176 0,0 0-48 0,0 0 0 15,0 0-2112-15,0 10-416 0</inkml:trace>
  <inkml:trace contextRef="#ctx1" brushRef="#br3" timeOffset="-71445.52">6082 15916 15663 0,'0'0'1392'0,"0"0"-1120"15,0 0-272-15,0 0 0 0,0 0 128 0,0 0-128 16,0 0 192-16,0 0-192 0,0 0 320 0,0 0-32 15,-7 4-16-15,7-4 0 0,-9 6 80 0,-1 0 16 0,-2-2 0 0,-1-1 0 16,3 6 80-16,-2-3 0 0,-2 5 16 0,-3 1 0 16,2 2-80-16,-5 4-32 0,-2 2 0 0,-1 3 0 15,0 2 160-15,0 1 48 0,-2 4 0 0,-2 3 0 16,3 4 0-16,-1 0 0 0,0-2 0 0,1 7 0 16,-1 5-112-16,2-1-32 0,0 2 0 0,3 0 0 15,2-8-96-15,7 2 0 0,3 1-16 0,4-3 0 16,2 0-80-16,5 1-16 0,5-3 0 0,5 3 0 15,3 3-208-15,5 0 176 0,3-5-176 0,1 2 160 16,3 2-160-16,3-5 0 0,0-5 0 0,6 0 0 16,5-4 0-16,4 2 128 0,4 1-128 0,3-6 128 15,2 1 0-15,3-3 0 0,-1 3 0 0,3-2 0 0,1 6 112 0,5-7 16 16,4-4 0-16,4 3 0 0,5 4-64 0,-1-3-16 16,1-1 0-16,1-3 0 0,0-1 16 0,5 0 0 15,4 0 0-15,0-1 0 0,0 0-192 0,3-1 160 16,2-5-160-16,1 1 160 0,2 1-160 0,-3 1 0 15,-1-1 144-15,5-4-144 0,7 3 128 0,-3-2-128 16,-6 1 160-16,4 1-160 0,3-6 128 0,1 3-128 16,5-2 0-16,-6 0 0 0,-1-5 144 0,3 1-144 15,5-4 128-15,-1 2-128 0,-1 3 0 0,3-5 128 16,3-3-128-16,-1 1 0 0,3-1 0 0,-1 0 0 16,0 3 128-16,2-1-128 0,-2-4 0 0,0 1 0 15,-2 3 0-15,-1 0 0 0,4 0 0 0,-3-1 0 16,-3 0 0-16,2 0 0 0,1 2 0 0,2 0 0 15,0-1 0-15,0-1 0 0,-1 0 0 0,-1 1 0 0,-1-3 0 0,-1 3 0 16,-2-4 0-16,5 1 0 0,7-4 0 0,-1 2 0 16,-6 0 0-16,3-3 0 0,2 4 0 0,-2-5 0 15,-5 1 0-15,-1-1-176 0,-3 1 176 0,1 1-192 16,1 4 192-16,-5 2 0 0,-7-1 0 0,1 1 0 16,3-4 0-16,-3 4 0 0,-1-1 0 0,-2 1 0 15,1-2 0-15,1-2 0 0,4 2 0 0,-6 0-128 16,-2 2 128-16,0-6 0 0,-1 0 0 0,2 3 0 15,3-2 0-15,-2 1 0 0,-5 3 0 0,1-5 0 16,2 0 0-16,0 0 0 0,1 0 0 0,-3 2 0 16,-5-3 0-16,2 2 0 0,0-3 0 0,2 4 0 15,-1-2 0-15,-4 1 0 0,-4-1 0 0,0-4 0 16,3 1 0-16,2 3 0 0,-2-1 0 0,-4 2 0 16,-3-5 0-16,2 4 128 0,5 0-128 0,-2-1 128 0,-6-2-128 0,0 2 128 15,-2-2-128-15,2 4 128 0,-2-3-128 16,3 2 0-16,-1-1 0 0,3 2 128 0,-1-6-128 0,-3 5 0 15,-1-1 0-15,0 3 0 0,-1-4 0 0,0 3 0 16,-1-1 0-16,-1 1 0 0,-2 2 0 0,-2-3 0 16,1 2 0-16,-1 0 128 0,1-3-128 0,0 2 128 15,4-1-128-15,-4 1 128 0,-3-2-128 0,0 2 0 16,2-1 0-16,-2-2 0 0,4 0 0 0,1 2 0 16,0 2 0-16,-2-3 0 0,-4 1 0 0,2-2 0 15,3 1 0-15,0-1 0 0,-4 2 0 0,1-2 0 16,3 1 0-16,-6-2 0 0,-5 1 0 0,4-2 0 15,-2-2 0-15,0-1 0 0,1 1 0 0,0 0 144 0,1-4-144 0,-4 0 0 16,-4 2 128-16,2-6-128 0,0-3 0 0,1 6 0 16,-1 0 0-16,3-2 0 0,1-3 0 0,-3 3 0 15,0 0 128-15,0 1-128 0,-2 0 0 0,-2-4 0 16,1 3 0-16,1-2 0 0,2 2 128 0,-2-3-128 16,1-1 0-16,-1 4 128 0,-2-1-128 0,-2-2 0 15,-1 2 0-15,1 1 0 0,1-1 0 0,1-1 0 16,-1 8 0-16,0-3 0 0,1-2 0 0,-3 0 0 15,2-3 0-15,-5 1 0 0,-3 2-144 0,-1-2 144 16,-2 1 0-16,3 0-160 0,-3 1 160 0,0 1 0 16,1-3 0-16,-1-2 0 0,-2 1 0 0,1 3 0 15,0 2 0-15,-3-2 0 0,-1-2 0 0,-4-3 0 16,-1 2 0-16,1 2 0 0,0 0 0 0,0-2 0 16,-1-1 0-16,-1 4 128 0,2-1-128 0,-1 2 0 0,-3-4 192 15,2 3-64-15,1 0-128 0,-2 0 192 0,-1 1-192 0,-2 0 144 16,-3 0-144-16,0 2 128 0,-2-1 32 0,-2 1 0 15,-1-1 0-15,-1 1 0 0,-2 0 80 0,-1-1 16 16,-4 3 0-16,2-1 0 0,-2-2 0 0,-2-1 16 16,0-2 0-16,-4 2 0 0,2 1-64 0,-2-4-16 15,1-8 0-15,-1 6 0 0,0-1-32 0,0 3-16 16,-1 1 0-16,0 0 0 0,0 2-144 0,-2-1 0 16,2 2 0-16,-3 3 128 0,1-6-128 0,-2 4 0 15,-2 1 144-15,1 2-144 0,-4 0 0 0,-1 2 128 16,-5-2-128-16,3 1 0 0,-3 0 0 0,0 4 0 15,-3-3 0-15,0 0 0 0,-3 2 0 0,0-1 0 16,-2 3 0-16,-2-5 0 0,-2-2 0 0,-1-1-128 0,-4-1 128 16,-2 2 0-16,-5 3 0 0,0-3-128 0,-3-4 128 0,-3 2 0 15,-2 6 0-15,0 1-128 0,-3-2 128 0,4 4 0 16,-1-4 0-16,-2 2-128 0,-1 2 128 0,-4 2 0 16,-5-4 0-16,0 2 0 0,2-3 0 0,0 4-128 15,-2 1 128-15,3 1 0 0,2-7 0 0,-1 4 0 16,-2-1 0-16,-2 2 0 0,-1-2 0 0,4 3 0 15,0 1 0-15,1-1 0 0,3 2 0 0,2-1 0 16,0-4 0-16,3 0 0 0,1 0 0 0,-2 0 0 16,-3 0 0-16,1-1 0 0,0-1 0 0,-3 2 0 15,-5-1 0-15,3 2 0 0,3-5 0 0,2 4 0 16,2-1 0-16,1 4 0 0,-2-4 0 0,2 1 0 16,-4-3 0-16,1 0 0 0,0 3 0 0,-1-4 0 15,0 0 0-15,2 2 0 0,0-3 0 0,2-3 0 16,0 1 0-16,-1-1 0 0,-1-1 0 0,-1 4 0 0,0 6 0 0,3-3 0 15,1 4 0-15,1-3 0 0,1-1 0 0,0 0 0 16,1 5 0-16,2-5 0 0,1-2 0 0,2 0 0 16,0-1 0-16,1 0 128 0,1 5-128 0,-4-4 0 15,1-3 0-15,-1 2 0 0,2 4 0 0,-1-2 0 16,1 2 0-16,1 1 0 0,0-5 0 0,3 3 0 16,0 0 0-16,1-1 0 0,1 2 0 0,1-3 0 15,1-1 0-15,0 5 128 0,0-1-128 0,-1 0 0 16,0-3 0-16,2-1 0 0,1 4 0 0,0 1 0 15,-1-4 0-15,4 2 0 0,2-3 0 0,-2 0 144 16,0 1-144-16,0 2 0 0,1-6 144 0,1 2-144 16,0-2 0-16,0 2 144 0,0 1-144 0,2 3 0 0,1-3 144 15,0 1-144-15,3 3 128 0,-1-3-128 0,1-1 128 0,1 0-128 16,1 0 144-16,-1-1-144 0,2 1 192 16,1 1-192-16,1-1 192 0,0 2-192 0,0-2 192 0,1 0-192 15,-2-181 208-15,2 365-64 0,1-185-16 0,-2 0 0 16,0 1 0-16,1 1-128 0,1 0 192 0,1-3-64 15,2-1 0-15,2 1-128 0,0 2 192 0,1 0-64 16,2-4-128-16,3 2 128 0,2 0-128 0,2 1 128 16,2-1-128-16,3-1 192 0,1-2-192 0,3 0 192 15,0 1-192-15,3 0 0 0,1 1 0 0,1-4 128 16,-2 0-128-16,1 3 0 0,-3 3 0 0,-1-1 128 16,-3-1-128-16,-1 0 0 0,-4 3 0 0,-3 4 0 15,-3-2-128-15,-3 5-128 0,-1-2 0 0,-5 6-16 16,-5 2-2528-16,-4 2-496 0</inkml:trace>
  <inkml:trace contextRef="#ctx1" brushRef="#br3" timeOffset="-70898.3">18825 15212 5519 0,'0'0'496'0,"0"0"-496"16,0 0 0-16,0 0 0 0,0 0 3584 0,0 0 640 16,12 0 112-16,-1-2 16 0,1-2-2400 0,2 1-480 15,2-1-112-15,1-3-16 0,-2-1-64 0,7-5-32 16,3-2 0-16,3-2 0 0,1-2-384 0,0-3-80 16,2 1-16-16,-2-5 0 0,-1 0-288 0,0-5-64 15,-1-1-16-15,-1 3 0 0,-1-1-64 0,-1 2-16 16,-1-3 0-16,-3-1 0 0,-2 2-144 0,0 1-48 15,-3 1 0-15,-1 2 0 0,0 0-128 0,-1 1-224 16,-2 1 48-16,-1-2 16 16,0 4-832-16,-1 2-160 0,-1 2-48 0,-2 1-13520 0</inkml:trace>
  <inkml:trace contextRef="#ctx1" brushRef="#br3" timeOffset="-70012.27">19940 13674 13823 0,'-5'10'1216'0,"-1"1"-960"15,-1-1-256-15,1 4 0 0,0-5 0 0,-1 1 0 16,1-2-192-16,6-8 192 0,-5 9 928 0,5-9 288 16,0 0 64-16,0 0 16 0,0 0 144 0,0 0 32 15,-4 9 0-15,4-9 0 0,0 0-144 0,0 0-32 0,0 0 0 0,8-9 0 16,-1-4-480-16,3 2-112 0,1-3 0 0,4-3-16 16,0-1-144-16,3-2-32 0,1-3 0 0,3 0 0 15,-1-2-176-15,2-4-32 0,0-2-16 0,1 1 0 16,-4-5 48-16,-3 2 16 0,-8 2 0 0,1 0 0 15,3 3 32-15,-3-2 16 0,-5 2 0 0,-1-3 0 16,2 7-80-16,-3-1 0 0,-5 2-16 0,1-3 0 16,-1 3-112-16,-2 2-32 0,-3-1 0 0,2-2 0 15,-1-1-160-15,3 2 192 0,1-3-192 0,-3 2 192 16,-4 0-192-16,1-4 192 0,-1-3-192 0,3 7 192 16,-3 5-192-16,0-4 0 0,2-5 0 0,-2 7 0 15,-1 0 0-15,-2 4 0 0,-1 0 128 0,1-1-128 16,-1 1 0-16,0 0 0 0,3 1 0 0,-5 0 0 15,-2 2 0-15,2-1 0 0,0 0 0 0,-2 1 128 0,1 1-128 16,1 0 0-16,-2-1 0 0,3-2 0 0,-1-1 0 0,-2 0 0 16,-1-2 0-16,1 2 0 0,-2-2 0 0,0 1 0 15,-3 0 0-15,2 3 0 0,-3 0 176 0,2 2-48 16,1 2-128-16,-3-2 192 0,-2 3-64 0,1 2-128 16,-1-2 176-16,4 2-176 0,-5 5 160 0,4-6-160 15,1 0 128-15,1-3-128 0,-1 1 0 0,1 2 0 16,0-1 0-16,1 2 0 0,0-3 0 0,1-1 0 15,-1-2 0-15,0 3 0 0,0 1 0 0,-2-3 0 16,-2 0 0-16,1 1 0 0,0-2 128 0,3 1-128 16,-3 4 128-16,3-2-128 0,1-3 144 0,1 3-144 15,0 0 160-15,-1 1-160 0,-1 0 192 0,3-2-64 16,2 3-128-16,0-2 192 0,0 3-192 0,2-2 144 0,5 2-144 0,0-2 128 16,1 3-128-16,1-4 128 15,1 1-128-15,4 0 128 0,-1-4 0 0,1 0 0 0,1 1 0 0,0-1 0 16,1-1-128-16,0 1 192 0,2 0-192 0,1 3 192 15,-2-3-192-15,2 1 192 0,0 0-192 0,0 3 192 32,-5 10-576-32,0 0-96 0,6-5-32 0,-6 5 0 15,8-9-2448-15,-8 9-496 0,0 0-112 0</inkml:trace>
  <inkml:trace contextRef="#ctx1" brushRef="#br3" timeOffset="-69276.23">20587 12146 4607 0,'0'0'400'16,"0"0"-400"-16,0 0 0 0,0 0 0 15,-10 7 1744-15,2 1 272 0,-2-3 48 0,3 0 16 16,7-5-800-16,-9 8-144 0,0-3-48 0,9-5 0 0,0 0 48 0,-8 4 0 16,8-4 0-16,-8 1 0 0,8-1-32 0,0 0 0 15,0 0 0-15,0 0 0 0,0 0-96 0,0 0-32 16,0 0 0-16,8-9 0 0,5-4-80 0,5 2 0 16,3-2-16-16,6-3 0 0,2-2-304 0,4-2-48 15,3-1-16-15,3-2 0 0,4 0-208 0,-1-1-48 16,-1-6-16-16,0 1 0 0,-1 2-80 0,0-6-16 15,-1-2 0-15,1 1 0 0,-1-1-144 0,-2 3 192 16,-3 4-192-16,-5 1 192 0,-4 3-192 0,-8 5 0 16,-5 2 144-16,-5 7-144 0,-3 3 176 0,-4 7-48 15,-10-3 0-15,-5 4 0 0,-3 8 192 0,-9 8 16 16,-8 7 16-16,-6 4 0 0,-5 7-208 0,1 7-144 16,-2 3 192-16,1 1-192 0,0-6 192 0,3-3-64 15,2-1 0-15,8-2-128 0,6-8 288 0,6-4-48 0,4-6-16 0,6-4 0 16,3 0 176-16,8-12 48 0,0 0 0 0,0 0 0 15,15 4-128-15,8-4 0 0,7-3-16 0,1-6 0 32,2-1-1136-32,2-4-240 0,-1 3-32 0,-2-2-15776 0</inkml:trace>
  <inkml:trace contextRef="#ctx1" brushRef="#br3" timeOffset="-68419.04">19288 13022 10127 0,'0'0'448'0,"-5"-11"96"0,-3-1-544 0,3-1 0 0,0 0 0 0,-1 6 0 16,-1-1 1536-16,1 2 192 0,0 1 32 0,-1-1 16 16,7 6-912-16,-10 0-176 0,0 0-48 0,-1 4 0 15,-1 1 32-15,-1 7 0 0,-3 2 0 0,-1 5 0 16,0 5 192-16,-2 0 32 0,-2 4 16 0,0 0 0 16,-1 3-144-16,2-1-16 0,2-1-16 0,4 3 0 15,5 2-304-15,1 1-64 0,3-2-16 0,4-4 0 16,5 1-224-16,3 0-128 0,5-4 160 0,3 2-160 15,5-5-1280-15,5-2-368 0,11 5-64 16,5-7-16-16</inkml:trace>
  <inkml:trace contextRef="#ctx1" brushRef="#br4" timeOffset="-44759.15">5402 9401 2751 0,'-2'-16'256'0,"-1"6"-256"16,-2-4 0-16,1 6 0 0,4 8 4608 0,-4-9 896 15,4 9 160-15,0 0 32 0,-7-5-4400 0,1 3-880 16,-2-2-176-16,0 4-48 0,-1 5-192 0,0-3 0 0,-3 0 0 0,0 2 0 15,-2 2 0-15,0-1 0 0,-2 0 0 0,-2-1 0 16,-5 1 128-16,0-1-128 0,-3 3 0 0,-5 1 144 16,-3-3 80-16,-6 1 16 0,-5 3 0 0,0-1 0 15,3 2 176-15,-1-2 32 0,-4 3 16 0,-3-2 0 16,-2 0 80-16,-4 2 16 0,-1-2 0 0,-5 4 0 16,-6-1-64-16,0 2-16 0,-2-1 0 0,1 4 0 15,2-3-144-15,2 3-16 0,3 0-16 0,-2 0 0 16,1-4-32-16,-1 1 0 0,4 1 0 0,3-1 0 15,5-2-144-15,-1 2-128 0,2 0 144 0,-1 0-144 16,-2-1 128-16,1 1-128 0,1-1 0 0,0 0 144 16,1-3-144-16,3 2 0 0,2 0 0 0,4-2 0 15,6 1 0-15,1-3 0 0,-1 1 0 0,6-4 0 16,2 0 128-16,1 0-128 0,1 0 128 0,5-2-128 16,3 1 240-16,4-2-48 0,3-2 0 0,2 4 0 0,9-4 0 15,-8 4 0-15,8-4 0 0,-5 5 0 0,5-5-192 0,0 0 176 16,-3 13-176-16,2-3 160 0,0 4-160 0,2 1 0 15,3 2 0-15,-3 2 0 0,2 5 0 0,-1 4 0 16,1-2 0-16,-3 9 0 0,-5 5 0 0,1 4 128 16,-6 4-128-16,-3 8 0 0,-5 7 0 0,3 4 0 15,2 0 0-15,-1-2 0 0,-2 1 0 0,-2-3 0 16,-1-5 0-16,2 0 0 0,5-1 0 0,0-5 0 16,2-5 0-16,1-3 0 0,2-1 0 0,-1-6 0 15,2-6 128-15,1-4-128 0,1 1 0 0,1-5 192 16,1-1-192-16,-1 0 192 0,1 5-192 0,0-5 192 15,0-3-192-15,0-1 192 0,1-3-192 0,1-1 0 0,3-4 0 0,-1 1 0 16,1 3 0-16,3-2 0 0,3 1 128 0,1-3-128 16,0-4 0-16,-10-6 0 0,13 0 0 0,4 0 0 15,7 4 0-15,-1-7 0 0,-3-2 0 0,3-2 0 16,4 0 0-16,-1 0 0 0,6-6 0 0,1-1 128 16,-1-1-128-16,3-3 0 0,5-4 0 0,-1 1 0 15,-1-2 0-15,4-1 0 0,4 2 0 0,0 2 0 16,0-1 0-16,2 0 0 0,5-2 0 0,1 1 0 15,-2 2 0-15,-1 1 0 0,-3-1 0 0,0 1 0 16,1-1 0-16,-1 3 0 0,0-2 0 0,4-4 0 16,3 0 0-16,1 3 0 0,-3-1 0 0,-1-3 0 15,1-1 0-15,-3-5 0 0,1 2 0 0,0 0 0 16,-1 4 0-16,2-1 0 0,1 2 0 0,-1 1 0 0,0 0 0 16,-2-1 0-16,-3 9 0 0,-4 0 0 0,-3 0 0 0,-1 2 0 15,-1 3 0-15,-1-2 0 0,-1 1 0 0,-2-3 0 16,-1 2 0-16,0 3 0 0,-1 0 0 0,-3 1 0 15,-4-5 0-15,0 3 0 0,-4 4 0 0,-2-4 0 16,-3 0 0-16,-2-2 0 0,-3 3 0 0,-2 0 0 16,-2 2 0-16,1-4 0 0,-2 1 128 0,0-2-128 15,-1 2 192-15,-3-2-64 0,1-5 80 0,-2-1 16 16,-1-3 0-16,0 0 0 0,-1-1-32 0,-1-5-16 16,0 2 0-16,-1-7 0 0,0-3 0 0,-1 0 0 15,-1 0 0-15,-4-2 0 0,-3-2 144 0,-2-4 16 16,-2-1 16-16,-2-2 0 0,-1 1 48 0,-3 2 16 15,-1 5 0-15,-2 3 0 0,-3-1-48 0,4 7-16 16,4 2 0-16,1 1 0 0,1 5-352 0,0 0 0 0,0 1 0 16,5 3 0-1,3 2-1136-15,4 2-288 0,1 4-64 0,4-2-10256 0,3 1-2048 0</inkml:trace>
  <inkml:trace contextRef="#ctx1" brushRef="#br4" timeOffset="-43182.15">17272 8869 12543 0,'0'0'560'0,"1"-6"112"16,-1-1-544-16,2 2-128 0,-1-4 0 0,-1 9 0 15,0 0 912-15,0 0 160 0,-1-7 16 0,1 7 16 0,0 0-272 0,0 0-48 16,0 0-16-16,0 0 0 0,0 0-272 0,0 0-64 15,-3 3-16-15,-1 4 0 0,0 4 64 0,-1-2 16 16,0 1 0-16,-1 4 0 0,0 2-144 0,-3-3-32 16,2 4 0-16,-3 1 0 0,-3 6-64 0,1 1-32 15,-4 5 0-15,0-1 0 0,1 3 160 0,-3 6 48 16,-4 6 0-16,-1-1 0 0,7 3-96 0,-2-3-16 16,-5 2 0-16,0-3 0 0,-2 0-192 0,3-4-128 15,3-2 160-15,1-3-160 0,1-4 0 0,1-2 0 16,2 0 0-16,3 0 0 0,1 0 128 0,1 2-128 15,0-1 0-15,1-3 144 0,1-7-144 0,2 0 0 16,0-4 0-16,2 1 0 0,2 1 0 0,-1-2 0 16,0-4 0-16,2 1 0 0,1 1 0 0,2-6 128 15,-3-6-128-15,6 9 0 0,-6-9 240 0,13 6-48 0,1-1 0 0,0-1 0 16,2-6 64-16,3-4 0 0,5 0 0 0,2-2 0 16,-1 3-256-16,1-1 128 0,0-4-128 0,2 4 0 15,4-2 128-15,1 3-128 0,0-4 0 0,0 4 0 16,3 1 0-16,0 0 128 0,-2-2-128 0,1-1 0 15,1 1 0-15,1-4 0 0,0 2 0 0,3-2 0 16,1 3 0-16,1-2 0 0,3 4 0 0,-2 1 0 16,-1-1 0-16,0 0 0 0,-2-2 128 0,2 0-128 15,0 2 0-15,-1 1 0 0,-2-3 0 0,1 2 0 16,0 1 0-16,2 1 0 0,0 1 0 0,-1 1 0 16,-3-3 176-16,0 3-176 0,0 0 192 0,-2 1-192 15,-3 4 160-15,0 1-160 0,-1-2 128 0,-2 1-128 0,-2-1 0 0,-1 2 0 16,-3 0 0-16,0-2 0 0,-1 4 0 0,-2 1 128 15,-6-2-128-15,1 0 0 0,-3-3 0 0,0 0 0 16,1-2 0-16,-4 4 0 0,-1 1 0 0,-9-6 128 16,9 4-128-16,0-1 0 0,1 2 192 0,-3 1-64 15,0 0 0-15,-7-6 0 0,0 0 160 0,10-1 32 16,-10 1 0-16,10-5 0 0,-10 5 144 0,0 0 48 16,8-11 0-16,-6 0 0 0,2 4-208 0,0-5-48 15,1-5 0-15,0-2 0 0,0-4-64 0,0 1-32 16,2-3 0-16,-1-1 0 0,-1-4-160 0,-1-2 128 15,0-4-128-15,-4-4 128 0,-2-4-128 0,-1-6 0 16,-4-6 144-16,-3 4-144 0,0 2 320 0,-3 5-16 16,-1 0 0-16,-1 3 0 0,-7-3 160 0,2 5 48 15,0 3 0-15,-2 0 0 0,-3 0-96 0,3 3-16 0,2-1 0 16,-2 7 0-16,-1 7-128 0,2-1-16 0,-1 1-16 0,2 3 0 16,-1 4-240-16,3 2 0 0,2 6 0 0,-1-4 0 15,0 0 0-15,0 2-240 0,4 6 48 0,1 4 16 31,0 6-1872-31,3-1-368 0,4 4-80 0,7 2 0 0</inkml:trace>
  <inkml:trace contextRef="#ctx1" brushRef="#br4" timeOffset="-41561.51">18773 12208 11967 0,'-19'-4'1072'0,"6"4"-864"0,-1 0-208 0,-1 0 0 16,4 0 1856-16,2 1 320 0,-5 1 64 0,4 0 0 15,1 1-1248-15,9-3-256 0,0 0-48 0,-10-3-16 0,1 6 80 0,0-2 16 16,9-1 0-16,0 0 0 16,-9-4-320-16,3 0-48 0,1-1-16 0,-1-1 0 0,0-2 96 0,4 1 16 15,4-6 0-15,2 2 0 0,-4 2 80 0,5-4 0 16,1 2 16-16,5-2 0 0,2-4-176 0,3 5-32 16,0 1-16-16,6-1 0 0,-3-1-144 0,3 3-32 15,-2-2 0-15,0 6 0 0,1 0-64 0,-1 2-128 16,-2 1 176-16,-2 3-176 0,-1 4 224 0,1 4-64 15,-4-1-16-15,-1 7 0 0,-5-2 48 0,-2 3 16 16,-3 2 0-16,-2 2 0 0,-3 0 16 0,-2 4 0 16,-5 0 0-16,0 1 0 0,-3 0-48 0,-2-5-16 15,-4-6 0-15,-1-1 0 0,-3 5 96 0,-4-4 0 16,-4-10 16-16,0-3 0 0,0 2 80 0,2-5 16 16,3-7 0-16,2-3 0 0,1-7 208 0,2-3 32 15,3 0 16-15,6-5 0 0,6 1-80 0,3-3-16 0,4 2 0 16,4-1 0-16,7-2-304 0,4 5-64 0,6-5-16 0,3 7 0 15,0 0-144-15,5 2 0 0,3 3 0 0,0 5 0 16,-2 6 0-16,1 3 0 0,-3 3 0 0,-3 8-176 16,-3 2 176-16,-3 5 0 0,-3 4 0 0,-4 5 0 15,-6 6 0-15,-3 0 0 0,-5 1 0 0,-5 2 0 16,-5-2 0-16,-4 1 0 0,-7 0 128 0,-4-6-128 16,-6-4 144-16,-1-2-144 0,-3-2 192 0,4-4-192 15,4-6 128-15,2-6-128 0,3-1 0 0,9-8 0 16,7 1-1056-16,12-4-320 15,7-5-64-15,12-2-10432 0,13-4-2080 0</inkml:trace>
  <inkml:trace contextRef="#ctx1" brushRef="#br4" timeOffset="-40447.15">20954 11421 3679 0,'-12'-7'160'0,"3"5"32"0,-3 1-192 0,1 0 0 15,-2-2 0-15,2 1 0 0,-2 2 3792 0,-2-2 720 16,2 0 144-16,2 2 16 0,1 2-2720 0,10-2-544 16,0 0-128-16,0 0 0 0,0 0-400 0,0 0-80 15,7-7-16-15,3 0 0 0,6 1-256 0,1 1-48 16,2-5-16-16,3 1 0 0,1-1 0 0,0 2 0 15,5-1 0-15,-3 0 0 0,3 0-64 0,0 1-16 16,0-3 0-16,-1 6 0 0,1 3-32 0,-2 2-16 16,-1 5 0-16,-4 2 0 0,1-1 144 0,-7 4 32 15,-3 2 0-15,-5 6 0 0,-2 5-176 0,-5 4-16 16,-4 5-16-16,-3-2 0 0,-6-2-48 0,-3 4 0 16,-3-3 0-16,-4 3 0 0,-4 2-96 0,-4-2-32 15,-3-7 0-15,2 1 0 0,2-2-128 0,3-4 192 0,-1-6-192 0,3-2 192 16,1-7 80-16,1-1 32 0,0 1 0 0,2-8 0 15,1-5 208-15,5-3 32 0,3 1 16 0,4-3 0 16,1-5-240-16,5 1-32 0,3-1-16 0,4 0 0 16,1-1-128-16,6 0-16 0,2 0-128 0,2 0 192 15,1 0-192-15,2 0 0 0,3 2 0 0,2 1 0 16,1 2 0-16,3 0 0 0,3 3 0 0,4 3 0 16,5 2 0-16,-2 3 0 0,-4 0-128 0,2 8 128 15,-1 3 0-15,0 6 0 0,-6 0 0 0,-5 4 0 16,-6 2-128-16,-6 3 128 0,-4 3 0 0,-4 0 0 15,-5 2 0-15,-7 1 0 0,-6 5 0 0,-5 1 0 16,-5-2 0-16,-4 0 0 0,-4-1 0 0,-1-6 0 16,-1-3 0-16,-1-4 0 0,1-4 0 0,-2-2 0 0,0-9 144 15,-1-4-16-15,-1-4 0 0,1-5 0 0,0-1 256 0,1-5 64 16,2-4 0-16,3 0 0 0,6-2-64 0,2 0 0 16,7-5 0-16,7 2 0 0,7-2-144 0,6 0-48 15,9-3 0-15,5 2 0 0,5-2-192 0,8 5 128 16,5-2-128-16,6 3 0 0,0-1 0 0,6 0 0 15,3 5-208-15,7 3 64 0,1 4 144 0,-2 3-192 16,-1 5 192-16,-3 7-192 0,-3 6 192 0,-5 2 0 16,-10 6-144-16,-4 3 144 0,-7 6 0 0,-6 0 0 15,-7 5 0-15,-5 3 0 0,-6 6 0 0,-7 5 0 16,-8 2 0-16,-7 3 0 0,-6 1 0 0,-5-7 0 16,-4-7 0-16,-2-8 0 0,-2-5 144 0,-1-7-144 0,-4-6 160 15,-1-4-160-15,0-3 256 0,1-8-32 0,7-1-16 0,2-4 0 16,4-8 208-16,6-2 32 0,6-2 16 0,7-5 0 15,6-7-16-15,7-4-16 0,6 0 0 0,5-1 0 16,4-2-128-16,4-1-32 0,2 2 0 0,4 2 0 16,4 1-272-16,5 4 0 0,6 6-128 0,0-1 128 15,-1 3 0-15,2 6-144 0,1 4 144 0,-2 9 0 32,-6 5-640-32,-5 4-64 0,-5 6 0 0,-6 6 0 15,-5 6-2240-15,-7 2-464 0,-6 13-96 0,-6 0-16 0</inkml:trace>
  <inkml:trace contextRef="#ctx1" brushRef="#br4" timeOffset="-35974.74">4621 18588 12895 0,'-11'-11'576'0,"11"11"112"15,0 0-560-15,0 0-128 0,-9-3 0 0,9 3 0 16,-6-6 896-16,6 6 160 0,0 0 32 0,0 0 0 0,0 0-192 0,0 0-16 16,0 0-16-16,0 0 0 0,0 0-80 15,0 0-16-15,5 16 0 0,4-2 0 0,3-4 48 0,2 5 0 16,1 4 0-16,3 2 0 0,-1 0-256 0,4 2-48 16,0 4-16-16,3-1 0 0,2 4-112 0,1-2 0 15,-1 3-16-15,1 2 0 0,-2 2-144 0,5 0-32 16,-2 0 0-16,1-2 0 0,0 0 0 0,-2-1 0 15,-1-2 0-15,1-2 0 0,0 0 16 0,-3-4 0 16,-1 2 0-16,-3-4 0 0,-2 1-32 0,-1-2-16 16,-2-4 0-16,1 1 0 0,1-1-160 0,1-1 0 15,-2-2 0-15,-1-1 0 0,-2-4 0 0,0 0 0 16,-2-5-144-16,1-1 144 16,-2 1-2224-16,0-3-336 0</inkml:trace>
  <inkml:trace contextRef="#ctx1" brushRef="#br4" timeOffset="-35682.28">5718 18457 6447 0,'0'0'576'0,"0"0"-576"0,6-5 0 0,-6 5 0 16,0 0 2560-16,0 0 416 0,0 0 80 0,8 7 16 0,-5 5-1104 0,-3 0-224 15,-2 6-32-15,-3 4-16 0,-3 2-256 0,-1 0-48 16,-1-1-16-16,-4 0 0 0,-1 0-480 0,-3 2-112 16,-2-1-16-16,-1-1 0 0,0-3-272 0,0-3-64 15,2-4-16-15,-1 2 0 0,2 0-288 0,0-3-128 16,-1-2 128-16,3 0-128 15,2 1-1024-15,4 1-272 0,2-3-64 0</inkml:trace>
  <inkml:trace contextRef="#ctx1" brushRef="#br4" timeOffset="-35253.66">4720 19384 5519 0,'0'0'240'0,"0"0"64"0,-12 6-304 0,1-1 0 0,-1 0 0 0,0-1 0 16,-2 1 3360-16,0 6 608 0,-2 1 128 0,1 0 32 15,-1 2-2240-15,0 0-448 0,2 1-96 0,2 1 0 16,-2 1-576-16,2 1-128 0,5-1 0 0,2-3-16 16,2 0-272-16,0-2-48 0,6 1-16 0,2 1 0 0,5 1 64 0,3 1 16 15,1-5 0-15,4 3 0 0,3 1-176 0,1 1-48 16,-2-5 0-16,6 0 0 0,-2 5-144 0,1-2 0 16,2-4 0-16,0 1 128 0,-1 2-128 0,1-2 192 15,0 0-192-15,-3 1 192 0,-1-3-48 0,1 3 0 16,0-3 0-16,0 1 0 0,-1 1-144 0,1-1 128 15,-1 3-128-15,0-3 128 0,-5 0-128 0,0 2 0 16,-1-3 0-16,-1 3 128 0,-1-1-128 0,-1 0 0 16,-1 3 0-16,-3-3 0 15,-1 1-832-15,-2 1-32 0,0-4-16 0,-2 2-12224 0</inkml:trace>
  <inkml:trace contextRef="#ctx1" brushRef="#br4" timeOffset="-34497.42">5337 19434 11055 0,'0'0'480'0,"0"0"112"0,0 0-464 0,0 0-128 16,0 0 0-16,0 0 0 0,0 0 2176 0,-7 10 432 15,0 3 80-15,1 0 0 0,0 1-1024 0,-2 1-224 16,1-1-32-16,-1 2-16 0,0 2-736 0,1 0-144 16,0-3-16-16,1-3-16 0,1-2-272 0,-2 1-48 15,0-6-16-15,0 4 0 0,1 1-144 0,2 2-176 16,-1-5 48-16</inkml:trace>
  <inkml:trace contextRef="#ctx1" brushRef="#br4" timeOffset="-34202.6">4810 20071 13823 0,'0'0'608'0,"0"0"128"0,0 0-592 0,-9 2-144 0,-4 2 0 0,1 0 0 16,-2 1 2976-16,-3 5 560 0,-3 0 112 0,-3 3 32 15,0 2-1744-15,-1 1-336 0,-2-2-80 0,0 2-16 16,-3 1-672-16,1-1-144 0,0-2-32 0,2 1 0 0,3 1-416 16,4-4-96-16,1 0-16 0,4-1 0 15,4-3-1088-15,4 2-208 0,6-10-48 0,0 0-13248 16</inkml:trace>
  <inkml:trace contextRef="#ctx1" brushRef="#br4" timeOffset="-32883.29">3539 19814 4607 0,'0'0'400'0,"0"0"-400"0,0 0 0 0,0 0 0 16,0 0 2416-16,7-8 400 0,-7 8 64 0,0 0 32 16,0 0-1408-16,4-7-288 0,-4 7-48 0,0-8-16 15,0 8-64-15,0 0-32 0,-7-7 0 0,-2 3 0 16,-1-1-144-16,-3 1-16 0,0 1-16 0,-3 2 0 16,-6-1-368-16,0 2-64 0,0 3 0 0,-3 4-16 0,-1-2-240 0,2 0-32 15,1 2-16-15,2 0 0 16,4 0-144-16,1 2 0 0,1 0 144 0,4 0-144 0,2 0 0 0,2 0 0 15,1-1 0-15,6-8 0 0,2 10 0 0,-2-10 128 16,6 11-128-16,2-2 0 0,4 4 256 0,6-4 0 16,0 2-16-16,2-2 0 0,1 2-240 0,2 2 144 15,0-4-144-15,0 4 128 0,-1 2-128 0,-2-1 0 16,-2-3 0-16,-7 2 128 0,-3 0-128 0,-2-3 0 16,-2 1 0-16,-4 0 0 0,-4 1 288 0,-3 2-32 15,-5-2 0-15,-1-1 0 0,-1 2 208 0,-5 0 48 16,-2-3 0-16,-5 1 0 0,1-3-272 0,0 2-48 15,-2-4-16-15,3 2 0 0,2-7-176 0,2-2 0 16,-1-3 0-16,5 0 0 16,3-1-352-16,3-1-160 0,1-5-16 0,4-2-9008 15,2 3-1808-15</inkml:trace>
  <inkml:trace contextRef="#ctx1" brushRef="#br4" timeOffset="-32482.86">3653 19829 11055 0,'0'0'976'16,"0"0"-784"-16,0 0-192 0,0 0 0 16,0 0 2304-16,0 0 432 0,0 0 80 0,-10 0 0 0,0 3-1232 15,10-3-256-15,-9 5-48 0,4 5-16 0,0 0-688 0,1 3-144 16,0 4-32-16,3-2 0 0,2 1-272 0,2 1-128 15,-1-2 0-15,3 2 128 0,2-2-128 0,-1-1 0 16,2 0 0-16,1-5 128 0,2 0 96 0,-1-7 16 16,3-2 0-16,0 0 0 0,-1 0 192 0,2 0 32 15,0-2 16-15,0-2 0 0,-1-4 48 0,1 2 16 16,2-3 0-16,-2 1 0 0,-5-3-128 0,2 2-32 16,-1-4 0-16,-1 2 0 0,-6 2-80 0,1-1-32 15,1 2 0-15,-1-2 0 0,-4 10-32 0,-1-8-16 16,1 8 0-16,0 0 0 0,0 0-48 0,0 0-16 15,0 0 0-15,0 0 0 0,-6 9-160 0,2 1 0 16,-3 2 144-16,4-1-144 0,-1 3 0 0,4 2 0 0,0-4 0 16,4 0 0-16,1 0 0 0,4-4-192 0,4 0 64 0,4-5 0 31,2 0-576-31,5-4-128 0,3-2 0 0,1-2-14096 0</inkml:trace>
  <inkml:trace contextRef="#ctx1" brushRef="#br4" timeOffset="-31615.26">5691 19823 11807 0,'0'0'512'0,"0"0"128"0,0 0-512 0,0 0-128 16,0 0 0-16,0 0 0 0,2-9 1040 0,-2 9 192 15,0 0 48-15,5-9 0 0,-3 2-144 0,-2 7-32 16,0-11 0-16,0 11 0 0,0 0-208 0,0 0-32 16,0 0-16-16,-3-6 0 0,3 6-288 0,0 0-64 15,-7-4-16-15,7 4 0 0,-11-1-224 0,0 4-32 16,-2-1-16-16,1 3 0 0,-1 1 16 0,0 0 0 15,-1 0 0-15,0 3 0 0,1-3 48 0,2 3 16 16,0-3 0-16,2 2 0 0,4 0-112 0,5-8-32 16,0 0 0-16,2 9 0 0,-2-9-144 0,5 10 0 15,-5-10 144-15,10 9-144 0,1 0 176 0,1-4-48 16,2 2 0-16,0 0 0 0,1-2-128 0,-2 2 128 0,0-2-128 0,-2 3 128 16,-1 1-128-16,-1 0 0 0,-2 1 144 0,-7-10-144 15,6 13 0-15,-2-3 128 0,-4 3-128 0,-3-2 0 16,1-2 240-16,-5 4-32 0,0-4 0 0,-5 2 0 15,0-3 112-15,-4 2 32 0,-1-4 0 0,-2 2 0 16,1-3-32-16,-1 0 0 0,-2-3 0 0,1 4 0 16,0-4-176-16,2-1-144 0,0-1 192 0,3 0-192 15,1-2 0-15,1-2 0 0,4-2 0 0,2 1 0 16,2-1-1296 0,5-4-368-16,5-1-80 0</inkml:trace>
  <inkml:trace contextRef="#ctx1" brushRef="#br4" timeOffset="-31112.59">5967 19747 15263 0,'0'0'672'0,"0"0"144"0,0 0-656 0,0 0-160 0,-4-5 0 0,4 5 0 15,0 0 960-15,0 0 144 0,-9-4 48 0,9 4 0 16,0 0-176-16,-9 1-16 0,1 3-16 0,1 0 0 16,7-4-176-16,-7 12-48 0,2 0 0 0,-1 3 0 15,-4-1-176-15,2 1-32 0,3 1-16 0,0 0 0 16,0 1-176-16,2-3-16 0,1-2-16 0,2 1 0 16,2-3 96-16,3-1 0 0,2 4 16 0,0-7 0 15,-7-6 48-15,16 5 16 0,2 3 0 0,-2-4 0 16,-6-3 48-16,5-1 16 0,3-1 0 0,3-2 0 0,1-2-144 15,0 1-16-15,0-1-16 0,-2 1 0 16,0-1-208-16,-2 1-144 0,-1-1 192 0,-2 3-192 0,-1-4 144 0,0 0-144 16,0 4 0-16,-3-1 144 0,-2 1-144 0,-9 2 0 15,13-4 0-15,-3 0 0 16,-10 4-1248-16,12 0-224 0,-12 0-64 0,0 0-12464 16</inkml:trace>
  <inkml:trace contextRef="#ctx1" brushRef="#br4" timeOffset="-30906.37">6011 19851 10127 0,'0'0'896'0,"12"-4"-704"16,-2-1-192-16,4 1 0 0,6 0 2784 0,-1 2 528 15,-1-3 96-15,0 0 32 0,0 1-1776 0,-1 1-368 0,0 0-64 0,-1-3-16 16,1 3-512-16,-1-1-128 0,0 0 0 0,-4 0-16 15,0-1-400-15,-12 5-160 0,0 0 128 0,0 0-128 32,0 0-1440-32,0 0-368 0</inkml:trace>
  <inkml:trace contextRef="#ctx1" brushRef="#br4" timeOffset="-30778.77">5923 19654 26719 0,'13'-9'2368'0,"1"0"-1888"0,-1-4-480 0,6 3 0 16,6 0 1200-16,3 1 144 0,2-4 16 0,1 3 16 15,2 4-416-15,3-3-96 0,1-1-16 0,3-3 0 16,4 4-528-16,3 0-96 0,1 6-32 0,-1-3-15808 16</inkml:trace>
  <inkml:trace contextRef="#ctx1" brushRef="#br4" timeOffset="-26874.75">17806 11911 12895 0,'0'0'272'0,"0"0"64"0,0 0 16 0,0 0 32 0,0 0-384 0,0 0 0 16,0 0 0-16,0 0 0 0,0 0 896 0,0 0 96 16,0 0 32-16,0 0 0 0,0 0 0 0,0 0 0 15,0 0 0-15,-6 2 0 0,-2-2-832 0,2 3-192 16,0 0 0-16,-2 1 0 0,-1 0 864 0,-1 0 128 0,-2 1 32 16,-1 3 0-16,-1-2 0 0,0 2 0 0,-1 2 0 0,-1-1 0 15,-1 3-832-15,1 0-192 0,3-5 0 0,1 4 0 16,2-4 0-16,3 3 0 0,3-3 0 0,3 3 0 15,1-10 0-15,1 6 0 0,3 1 0 0,3 2 0 16,2-3 864-16,4 3 128 0,0-4 32 0,1 1 0 16,1 3-832-16,0-4-192 0,0 2 0 0,1-4 0 15,0 0 0-15,-1 2 0 0,3 1 0 0,-3-1 0 16,-1-2 0-16,0 2 0 0,-1 1 0 0,-4 0 0 16,0-1 0-16,-3 2 0 0,-6-7 0 0,4 9 0 15,-1 4 0-15,-2-3 0 0,-1 1 0 0,-3 2 0 16,-2-3 864-16,-1 3 128 0,-3 2 32 0,0-1 0 0,-2-4-832 15,-1 3-192-15,-1 0 0 0,1-4 0 16,-2-2 0-16,-1-2 0 0,-1-1 0 0,2 0 0 0,0 1 0 0,0-2 0 16,0-3 0-16,-3 0 0 15,3-2-768-15,6-1-208 0,8 3-48 0,0 0-8736 16,5-8-1760-16</inkml:trace>
  <inkml:trace contextRef="#ctx1" brushRef="#br4" timeOffset="-26437.79">18141 11664 23951 0,'0'0'512'0,"0"0"128"0,0 0 0 0,0 0 64 0,0 0-576 0,0 0-128 0,0 0 0 0,0 0 0 16,4 6 0-16,-4 5 0 0,-1-3 0 0,2 3 0 15,3 0 848-15,0 0 144 0,-2 3 32 0,2 3 0 16,0 1-832-16,1 0-192 0,3-1 0 0,-2 1 0 15,1-3 0-15,0 1 0 0,1-2 0 0,2-2 0 16,0 1 0-16,2-3 0 0,-2-2 0 0,1-2 0 0,1 3 864 0,-2-4 128 16,2-4 32-16,0 1 0 0,2-2-832 0,-1-3-192 15,1-1 0-15,1-2 0 0,-1-2 0 16,1 2 0-16,-2-3 0 0,2 0 0 0,0-3 0 0,-1-1 0 16,-1 1 0-16,-2 1 0 0,-2 2 0 0,0 0 0 15,-2-4 0-15,-1 2 0 16,-4 1-2416-16,-3 3-528 0,-6-7-96 0,7 14-32 0</inkml:trace>
  <inkml:trace contextRef="#ctx1" brushRef="#br4" timeOffset="-26242.24">18223 11869 27647 0,'0'0'608'0,"0"0"128"0,0 0 32 0,0 0 0 0,1-5-624 0,4-1-144 0,2-2 0 0,0 1 0 15,6 2 0-15,1-4 0 0,2-1 0 0,3-3 0 16,2 2 0-16,2-1 0 0,1-4 0 0,0 2 0 16,0-1 0-16,0 2 0 0,0 3 0 0,-3-3-12256 15</inkml:trace>
  <inkml:trace contextRef="#ctx1" brushRef="#br4" timeOffset="-26047.89">18201 11735 23951 0,'-2'-21'1056'0,"3"10"224"0,3 4-1024 0,0-5-256 16,2 1 0-16,2-1 0 0,2-2 880 0,1 2 112 15,4 0 32-15,2 0 0 0,1-2 0 0,2-2 0 16,2 0 0-16,2 1 0 0,3-6-832 0,1 2-192 16,3-1 0-16,0 1 0 0,2-2 0 0,-1 2 0 15,-1 2 0-15,10-6 0 16,-8 4-768-16,-5 6-208 0,-6 5-48 0,-8 6 0 0</inkml:trace>
  <inkml:trace contextRef="#ctx1" brushRef="#br4" timeOffset="-24945.55">22035 10722 16575 0,'0'0'368'0,"0"0"80"0,0 0 0 0,0 0 16 0,-5 1-464 0,-7 4 0 0,1 1 0 0,-3 0 0 16,-3 2 912-16,-2-3 96 0,-2 2 16 0,-2 2 0 15,-1 0-832-15,1 0-192 0,0-1 0 0,3 2 0 16,1-5 864-16,3 4 128 0,6-3 32 0,3-1 0 16,-2 2-832-16,6-2-192 0,3-5 0 0,4 6 0 15,2 2 864-15,3-1 128 0,3 2 32 0,2-1 0 16,1 2-832-16,3 0-192 0,-1 3 0 0,1 3 0 15,-1 2 0-15,-2 0 0 0,-2 0 0 0,-1-1 0 16,-1-1 0-16,-1 0 0 0,-3 0 0 0,1 0 0 16,-2-3 0-16,-2 1 0 0,-3-4 0 0,-1 0 0 15,-1 0 864-15,-1-3 128 0,-3-2 32 0,-3 2 0 0,-2 0-832 16,-3-1-192-16,-2-1 0 0,-2-1 0 0,-1-2 864 0,-1 1 128 16,-1-2 32-16,-7-2 0 15,6-3-1648-15,4 2-320 0,8-5-64 0,4 3-8752 16,0 1-1760-16</inkml:trace>
  <inkml:trace contextRef="#ctx1" brushRef="#br4" timeOffset="-23942.06">22310 10751 16575 0,'0'0'368'0,"0"0"80"0,0 0 0 0,0 0 16 0,0 0-464 0,0 0 0 15,0 0 0-15,0 0 0 0,0 0 912 0,0 0 96 0,5 5 16 0,-5-5 0 16,0 0-832-16,0 0-192 0,0 0 0 0,2 9 0 16,-1-1 864-16,-1 3 128 0,-2 0 32 0,1 1 0 15,-2 4 0-15,1-1 0 16,-2 3 0-16,-1-1 0 0,-3-179-832 0,2 364-192 0,-1-184 0 0,3-1 0 16,2 2 0-16,-1-2 0 0,1-2 0 0,1-1 0 15,2-2 864-15,0 0 128 0,-3-5 32 0,3 3 0 16,6-2-832-16,4-1-192 0,-4-3 0 0,5-3 0 15,3 0 0-15,0-2 0 0,2 0 0 0,1-2 0 16,1-3 864-16,0 0 128 0,2-2 32 0,0-3 0 16,-2-1-832-16,0 1-192 0,-1-5 0 0,-2 1 0 15,-1 1 0-15,1 0 0 0,-6-1 0 0,0 0 0 0,-1-2 0 16,-3 2 0-16,-2 2 0 0,0 7 0 0,-2-3 0 0,-2 9 0 16,0 0 0-16,0 0 0 0,-3-4 0 0,3 4 0 15,-7 8 0-15,1 1 0 0,-1 5 0 0,2 1 0 16,-2 3 0-16,2 1 0 0,1 0 0 0,3 0 0 15,-3 3 0-15,4-3 0 0,1-4 0 0,3 0 0 16,2 0 0-16,2-4 0 0,-1-1 0 0,2-5 0 16,3-1 0-16,2 1 0 0,-2-4 0 0,6-2 0 15,0-6 0-15,0 1 0 0,3 0 0 0,-1-5 0 16,-3 0 0-16,1-2 0 0,-1-2 864 0,-1-1 128 16,-2-2 32-16,1-1 0 0,-1-2-832 0,-1-2-192 15,-3 2 0-15,0 2 0 0,-1 1 0 0,-1 0 0 16,-4-1 0-16,0 1 0 0,-1 1 0 0,0 4 0 15,-1 4 0-15,0 0 0 0,-2 0 864 0,-2 0 128 0,2 9 32 16,-1-6 0-16,0 1-832 0,1 5-192 0,-3-7 0 0,2 2 0 16,1 5 0-16,0 0 0 0,-4-3 0 0,2-3 0 15,1 0 0-15,1 6 0 0,0 0 0 0,0 0 0 16,-4-6 0-16,1-4 0 0,1 2 0 0,-1-6 0 31,2 4-768-31,0-2-208 0,1 2-48 0,1-1 0 16,1-3-1632-16,2 0-336 0,3-8-64 0,-2 2-16 0</inkml:trace>
  <inkml:trace contextRef="#ctx1" brushRef="#br4" timeOffset="6722.6">12353 7394 1839 0,'0'0'160'0,"0"0"-160"0,0 0 0 0,0 0 0 16,0 0 512-16</inkml:trace>
  <inkml:trace contextRef="#ctx1" brushRef="#br4" timeOffset="6993.69">13714 7274 6447 0,'0'0'576'0</inkml:trace>
  <inkml:trace contextRef="#ctx1" brushRef="#br4" timeOffset="7915.85">15120 7564 7071 0,'0'0'320'0,"0"0"64"0,0 0-384 0,0 0 0 0,0 0 0 0,0 0 0 15,0 0 656-15,0 0 64 0,0 0 16 0,0 0 0 16,6-8-64-16,-6 8-16 0,7-4 0 0,-7 4 0 16,12 0-48-16,2-2-16 0,2-5 0 0,0 2 0 15,3 0-144-15,3 0-48 0,2 0 0 0,3 1 0 16,-1 0-208-16,2-1-32 0,2-2-16 0,-1 3 0 16,-1 0-144-16,0-2 0 0,0-1 0 0,0 5 128 15,-2 0-304-15,-1 1-64 0</inkml:trace>
  <inkml:trace contextRef="#ctx1" brushRef="#br4" timeOffset="8375.86">13633 7694 9087 0,'0'0'400'0,"7"-5"96"0,1-4-496 0,1 6 0 0,2 1 0 0,2-3 0 15,2-5 896-15,3 3 64 0,0-1 32 0,1 3 0 16,1-3-416-16,1 3-96 0,4 1-16 0,-2 0 0 16,0 2-256-16,0-1-48 0,0 2-16 0,1 0 0 0,0 0-144 0,0 2 0 15,-1 4 0-15,-3-1-4320 16,-2-4-976-16</inkml:trace>
  <inkml:trace contextRef="#ctx1" brushRef="#br4" timeOffset="8774.09">12165 7982 9215 0,'-3'-13'816'0,"2"5"-656"0,1-3-160 0,0 11 0 0,2-8 1488 0,-2 8 272 15,8-7 48-15,2 2 16 0,3 2-928 0,2 1-192 16,3 0-48-16,2 5 0 0,2-1-656 0,3 3 0 16,6 2-128-16</inkml:trace>
  <inkml:trace contextRef="#ctx1" brushRef="#br4" timeOffset="18207.79">5777 16180 7423 0,'0'0'320'0,"0"0"80"0,0 0-400 0,12-5 0 15,-2 2 0-15,-10 3 0 0,7-3 448 0,-7 3 16 16,0 0 0-16,7-5 0 0,-7 5 208 0,0 0 32 16,0 0 16-16,5-9 0 0,-5 9 128 0,0 0 32 15,0 0 0-15,0 0 0 0,0 0 0 0,0-8 0 16,0 8 0-16,0 0 0 0,0 0-224 0,0 0-32 15,-5-9-16-15,-2 5 0 0,-1 3-128 0,8 1-32 16,-11 0 0-16,1 1 0 0,-2 2-80 0,-1 1-32 16,-1 1 0-16,-1-1 0 0,-3-2 32 0,-1 3 0 15,-3 2 0-15,-1-2 0 0,-5 0 16 0,3 1 16 0,-4-1 0 0,1 2 0 16,-2 4-32-16,2-2-16 0,2 0 0 0,-2 1 0 16,0 3-64-16,0 1-16 0,2 0 0 0,-2-2 0 15,1 2-96-15,0 4-32 0,0 1 0 0,2 2 0 16,1 0-16-16,-2-2-128 0,1 0 192 0,2 0-64 15,1 0-128-15,3-1 160 0,1-3-160 0,6 1 160 16,1-4 80-16,6 4 16 0,3 0 0 0,3 1 0 16,2-1-64-16,4-1 0 0,5 1 0 0,2 2 0 15,2-6-192-15,3 3 144 0,3 1-144 0,1 0 128 16,-2-2-128-16,2-1 0 0,1 1 144 0,2-1-144 16,1 1 144-16,-1-2-144 0,1 1 192 0,-2 1-192 15,3-5 128-15,-2 5-128 0,-3 1 0 0,-2 2 0 16,1-3 0-16,-2-2 0 0,-3 2 0 0,-3 2 0 0,-3-1 160 0,-2 1-160 15,-1-3 128-15,-2 2-128 0,-1 6 0 0,-2-1 0 16,-5-1 0-16,1 1 0 0,-1-2 144 0,-1 3 0 16,-2-1 0-16,1-1 0 0,-5 0 96 0,2 0 16 15,-1-1 0-15,-2 1 0 0,-2-1 16 0,0 0 16 16,-1-2 0-16,-2 2 0 0,1 0-48 0,-2-1-16 16,0-1 0-16,-1-1 0 0,1 0-16 0,-1 0 0 15,0-3 0-15,-1 1 0 0,0 1 32 0,1-2 0 16,0-3 0-16,-2 4 0 0,0-5-48 0,-2-1 0 15,-4-3 0-15,2 0 0 0,-4 1-16 0,-2-1-16 16,-4-2 0-16,-3-2 0 0,-1-1-160 0,3 1 128 16,2 1-128-16,-1 1 128 0,-1-4-128 0,3 0 192 0,6-1-192 0,1 1 192 15,2-2-192-15,4 1 0 0,4 2 0 16,3 0 0-16,3 1 0 0,8 0 0 0,0 0 0 0,0 0 0 16,0 0 0-16,0 0 0 0,0 0 0 0,0 0 0 15,0 0-160-15,0 0 160 0,14-2 0 0,2 1-144 16,-1 0 144-16,3-2 0 0,1 2-144 0,2 0 144 15,4 0 0-15,-1 1 0 0,-1-2 0 0,3 0 0 16,4-1 0-16,1-2 0 0,4-1 0 0,-2-1 0 16,-4-5 0-16,0 2 0 0,2-3 0 0,-5 1 0 15,-2 1 0-15,2-3 0 0,-1-3 0 0,-3 3 0 16,0 0 0-16,-2 2 0 0,1-2 0 0,-1-1 0 16,-3-1 0-16,0 1 0 0,-1-2-128 0,-2 0 128 15,2-2 0-15,-5 0 0 0,1-2 0 0,-1 2 0 16,0 0 0-16,0 0 0 0,-3 0 0 0,0 0 0 0,-3 0 0 0,0 0 0 15,-1-3 0-15,-4 4 0 0,-4 3 0 0,-1-5-176 16,-2-1 176-16,-2 2-192 0,-3-1 64 0,1 2 0 16,-2 2 0-16,-3-1 0 0,-5 1 128 0,0-1-192 15,-2 3 192-15,0 0-192 0,1 1 192 0,1 1 0 16,0 2-144-16,1-4 144 0,2 0 0 0,0 3 0 16,1-1 0-16,-1 2 0 0,4-3 0 0,-1-1 0 15,1 1 0-15,2-1 0 0,2-1 0 0,1-3 0 16,0 0 0-16,4 2 0 0,1 1-144 0,3-2 144 15,2-1 0-15,3 3 0 0,4 0-192 0,2 1 192 16,3 2-192-16,1-3 192 0,1-4-160 0,1 2 160 16,2 1-128-16,0 1 128 0,0-2 0 0,1 2-160 0,0 2 160 15,1-1 0-15,2 2-128 0,1 3 128 0,-2-3 0 0,2 5 0 16,0-4-128-16,-1 6 128 0,-2 1 0 0,2 1 0 16,-1 0 0-16,0 3 0 0,-4 0 0 0,0 3 0 15,-3 0 0-15,-1 0-128 0,-2-2 128 0,-11-1 0 16,13 3 0-16,-2 1 0 0,-11-4 0 0,0 0 0 15,0 0 0-15,0 0 0 0,0 0 0 0,0 0 0 16,0 0 0-16,0 0 0 0,0 0 0 0,0 0 144 16,-6-3-144-16,-4 2 0 0,-4-2 144 0,-2 2-144 15,-1 0 0-15,-5 1 0 0,-3 0 0 0,-1 2 0 16,2 1 0-16,0-1 0 0,0 5 0 0,0 0 0 16,-1 0 0-16,2 4 0 0,1-1 0 0,-1 4-128 15,4 2 128-15,-2 0 0 0,1 1 0 0,1 2-128 16,0 2 128-16,2 0 0 0,-3-4 0 0,2 1 0 0,2 1 0 0,2 0 0 15,2 2 0-15,1-6-128 0,2 0 128 0,4 0 0 16,2 1 0-16,3 0 0 0,0-1 0 0,5-2-128 16,3 1 128-16,3 0 0 0,2 1 0 0,2-1 0 15,2-3 0-15,2 1-128 0,0 4 128 0,1-2 0 16,2-3 0-16,-2 2 0 0,3 1 0 0,-1-2 0 16,-1 2 0-16,1 3 0 0,0-1 0 0,-2 1 0 15,-2-1 0-15,1 3 0 0,0 6 0 0,-3-2 0 16,-3-4 0-16,-3 2 0 0,0 3 0 0,-1 4 0 15,0-2 0-15,-2 3 0 0,-4-2 0 0,0 1 0 16,-3 0 0-16,-3-2 0 0,-2-3 0 0,-2 1 0 16,-3-2 0-16,-3-2 128 0,-2-2 128 0,-3-1 16 15,-1-1 16-15,-4 1 0 0,-3-5 176 0,-4 4 48 0,-1-1 0 16,0-1 0-16,-4 1-96 0,-3-1-16 0,-6-1 0 0,-3-2 0 16,-4-3-144-16,-1-1-48 0,1 0 0 0,3 2 0 15,1-3-208-15,3-2 176 0,4-4-176 0,2-1 160 31,4 2-464-31,5-4-80 0,3 1-32 0,6-6 0 16,6-1-2704-16,7-1-528 0,3-6-128 0,13-5 0 0</inkml:trace>
  <inkml:trace contextRef="#ctx1" brushRef="#br4" timeOffset="19197.06">17461 13836 11055 0,'-5'-10'976'0,"2"-4"-784"16,-1 1-192-16,-3 3 0 0,-3 0 1360 0,-1 1 240 16,-3-5 32-16,-1 4 16 0,-3 5-816 0,-1 1-176 15,-2-1-16-15,-2-1-16 0,-3-1-240 0,-2 6-64 16,-3 0 0-16,-2 1 0 0,-1-1 192 0,-2-1 48 0,1 2 0 0,-1 3 0 16,-1 1 128-16,-1 2 16 15,-1 2 16-15,1 0 0 0,-1 4-336 0,3 4-64 0,1 1 0 0,4-1-16 16,1 2-144-16,5 4-32 0,3 2 0 15,6 4 0-15,4-4 0 0,5 4 0 0,5 1 0 0,7 2 0 16,4 2 64-16,4 0 16 0,5-5 0 0,1 4 0 16,4 2-48-16,2 0-16 0,2-8 0 0,1 6 0 15,0 4-144-15,-1 3 192 0,2-3-192 0,-1-1 192 16,-2-5-192-16,-3 3 0 0,-6-1 0 0,-2-1 128 16,0-1-128-16,-2 2 0 0,-1-2 0 0,-4 2 0 15,-1 4 0-15,-2 2 0 0,-5 5 0 0,-4-5 0 16,-1-1 144-16,-3-1-144 0,-1-1 160 0,-1-3-160 15,-6-7 464-15,-2 2 0 0,-4-4 0 0,-3-4 0 16,-3-2 288-16,0-5 48 0,-1-7 16 0,0 2 0 0,-2-1-48 16,-1-5-16-16,-2-3 0 0,-2-2 0 0,-1-1-304 0,-1 0-64 15,-4-4-16-15,3 1 0 0,6-2-368 0,1 3 128 16,3 0-128-16,3-2 0 0,5 2 0 0,3-4-192 16,0 4 32-16,7-1 0 15,2 4-528-15,3 2-96 0,-1-2-32 0,7 4 0 16,0 0-400-16,0 0-64 0,0 0-32 0,0 0 0 15,0 0-1504-15,4 9-288 0</inkml:trace>
  <inkml:trace contextRef="#ctx1" brushRef="#br4" timeOffset="20452.02">18233 11720 10815 0,'0'0'480'0,"0"0"96"0,0 0-448 0,0 0-128 0,0 0 0 0,0 0 0 16,0-8 608-16,0 8 96 0,0 0 32 0,-3-9 0 16,2 3-224-16,1 6-64 0,-4-9 0 0,4 9 0 15,0 0-320-15,0 0-128 0,-6-4 0 0,6 4 144 16,0 0 0-16,0 0 0 0,-9-1 0 0,9 1 0 16,-7-2 336-16,7 2 64 0,0 0 16 0,0 0 0 15,-7-6 208-15,7 6 64 0,0 0 0 0,0 0 0 16,0 0 16-16,0 0 16 0,0 0 0 0,0 0 0 15,0 0-352-15,0 0-64 0,0 0 0 0,0 0-16 16,-6 11 128-16,1 4 16 0,0 4 16 0,0 3 0 16,-2-2-64-16,1 4-16 0,-1-1 0 0,2 5 0 15,3 0-144-15,2 2-48 0,-1 1 0 0,-1-2 0 0,0 2-96 0,2-5-32 16,0 1 0-16,1-5 0 0,0-2 16 0,1-1 0 16,-1-1 0-16,1-3 0 0,1-2 176 0,-1-3 48 15,0 1 0-15,0 0 0 0,-2-11-176 0,0 0-16 16,0 0-16-16,0 0 0 0,12 3 288 0,-2-3 64 15,-1-2 16-15,2-6 0 0,1 1-64 0,0-4-16 16,1 2 0-16,1-3 0 0,0 2-256 0,1-2-48 16,1 1-16-16,0 3 0 0,-1-2-192 0,2 4 0 15,-1-3 0-15,1 4 0 0,1 2 0 0,0 2 0 16,-2-2 0-16,1 1 0 0,-2 2 0 0,-1 0 0 16,2 1 0-16,-2 0 0 0,-1 0 0 0,0 1 0 15,-2 0 0-15,-11-2-160 16,0 0-1184-16,0 0-224 0,0 0-48 0,0 0-16 15,0 0-1168-15,0 0-224 0,0 0-48 0,-10 7-16 0</inkml:trace>
  <inkml:trace contextRef="#ctx1" brushRef="#br4" timeOffset="20678.05">18166 11998 23903 0,'0'0'1056'0,"0"0"224"0,0 0-1024 0,10-6-256 0,1 0 0 0,2 2 0 15,2-1 352-15,6 1 32 0,-1-1 0 0,3 1 0 16,3-2 16-16,4-1 16 0,0 1 0 0,3-4 0 16,0 2-272-16,0-1-144 0,-1 4 160 0,-6 3-160 0,-7-7 0 0,0 2 0 15,1 2-208-15,-3 1 64 16,-5 4-1680-16,-12 0-336 0,0 0-64 0</inkml:trace>
  <inkml:trace contextRef="#ctx1" brushRef="#br4" timeOffset="20948.87">18267 11632 23951 0,'3'-9'2128'0,"1"-1"-1696"0,-4 10-432 0,7-7 0 16,2-2 384-16,3 4-16 0,3-2 0 0,-1 0 0 15,4 1-160-15,5-1-16 0,3-1-16 0,3 3 0 16,2-4-176-16,2 3 0 0,3-4 144 0,2 2-144 31,1-3-1296-31,3 3-336 0</inkml:trace>
  <inkml:trace contextRef="#ctx1" brushRef="#br4" timeOffset="22030.75">18075 9072 8975 0,'0'0'384'0,"0"0"112"0,0 0-496 15,0 0 0-15,0 0 0 0,0 0 0 0,0 0 576 0,0 0 32 16,0 0 0-16,0 0 0 0,0 0-16 0,0 0 0 15,0 0 0-15,0 0 0 0,0 0 112 0,0 0 0 16,-9 0 16-16,2 3 0 0,7-3 80 0,-10 10 16 16,-3 0 0-16,2 2 0 0,-1 0-176 0,2 4-48 15,-2 5 0-15,1 0 0 0,0-2-64 0,-1 0-16 16,3 0 0-16,0 4 0 0,2 3-160 0,-1-2-32 16,1-1-16-16,0-1 0 0,1-3-48 0,3-1 0 15,-1-6 0-15,2 2 0 0,-2 0 48 0,3-1 0 16,1-5 0-16,0-8 0 0,0 0 48 0,2 11 16 15,-2-11 0-15,5 8 0 0,-5-8-80 0,7 9-16 16,-7-9 0-16,10 6 0 0,-2 0-96 0,0 2-32 0,-8-8 0 16,12 5 0-16,-2 0-144 0,0 0 0 0,0-1 144 0,-10-4-144 15,12 4 0-15,-1-1 144 0,1-3-144 0,-2 0 0 16,-10 0 0-16,14 0-352 0,-1-3 48 16,-13 3 16-1,0 0-1968-15,10-3-400 0</inkml:trace>
  <inkml:trace contextRef="#ctx1" brushRef="#br4" timeOffset="22212.16">17897 9408 21183 0,'0'0'1888'15,"11"-10"-1504"-15,-1 5-384 0,4 0 0 0,1-2 272 0,4 3-16 16,0 2 0-16,4-1 0 0,2 2-256 0,3 1 0 15,0 0 128-15,0 3-128 16,2-2-1536-16,-4 1-384 0</inkml:trace>
  <inkml:trace contextRef="#ctx1" brushRef="#br4" timeOffset="22388.74">18087 9110 24879 0,'7'-26'2208'0,"2"9"-1760"0,4 3-448 0,4 0 0 16,3 4 960-16,4 0 96 0,3 6 32 0,5 0 0 15,2-2-816-15,4 3-144 0,1 2-128 0,2 2-8512 32,0 4-1792-32</inkml:trace>
  <inkml:trace contextRef="#ctx1" brushRef="#br4" timeOffset="31953.86">31618 15811 2751 0,'0'0'256'0,"0"-5"-256"0,0 5 0 0,0 0 0 16,-3-5 2416-16,3 5 432 0,-3-5 96 0,3 5 0 0,0 0-1856 15,0 0-368-15,0 0-80 0,-8-2 0 16,-1-1 160-16,4 1 32 0,5 2 16 0,0 0 0 0,0 0-112 0,0 0-32 16,0 0 0-16,0 0 0 0,-5-8-176 15,5 8-32-15,-3-6-16 0,1 3 0 0,2 3-160 0,0 0-16 16,0 0-16-16,0 0 0 0,0-9-48 0,0 9-16 15,0 0 0-15,0 0 0 0,0-7 64 0,0-1 16 16,0 8 0-16,0 0 0 0,0 0-64 0,0 0-16 16,-1-6 0-16,1 6 0 0,0 0-96 0,0 0-128 15,0 0 176-15,0 0-176 0,-4-7 128 0,4 7-128 16,0 0 0-16,0 0 0 0,-4-7 0 0,4 7 0 16,0 0 0-16,0 0 0 0,0 0 0 0,0 0 0 15,0 0 0-15,0 0 0 0,0 0 0 0,0 0 0 16,0 0 0-16,0 0 0 15,0 0-528-15,0 0-64 0,0 0-16 0,0 0 0 16,0 0-1632-16,0 0-336 0</inkml:trace>
  <inkml:trace contextRef="#ctx1" brushRef="#br4" timeOffset="34455.49">31643 15724 12031 0,'0'0'528'0,"0"0"112"0,0 0-512 0,-3-7-128 0,-1-1 0 0,4 8 0 16,-4-9 720-16,4 9 112 0,0 0 32 0,0 0 0 15,-4-14 288-15,2 3 48 0,0 3 16 0,2 0 0 16,0 8-176-16,0 0-16 0,3-9-16 0,-3 9 0 0,0 0-224 0,0 0-32 15,0 0-16-15,0 0 0 0,0 0-160 0,4-10-16 16,-4 10-16-16,0 0 0 0,0 0-96 0,0 0-32 16,0 0 0-16,0 0 0 0,-7 10-32 0,-2-1-16 15,1 1 0-15,-3 3 0 0,0 0-48 0,-1 4 0 16,1 6 0-16,1-1 0 0,0-2-80 0,0 8-32 16,-2 1 0-16,1 4 0 0,3 2 0 0,-1 2 0 15,0-3 0-15,4 2 0 0,1-2-16 0,-1 0 0 16,1-8 0-16,3 0 0 0,1-3 32 0,0-1 0 15,0-3 0-15,3-4 0 0,-1-1 96 0,3 0 32 16,-2-4 0-16,1 2 0 0,-4-12-16 0,0 0 0 16,0 0 0-16,7 9 0 0,-7-9-80 0,8 6 0 15,-8-6-16-15,0 0 0 0,10-3 16 0,-10 3 0 0,9-7 0 0,0 0 0 16,0-7-48-16,-2 2 0 0,-3 3 0 0,4-4 0 16,-1-1-80-16,1 1 0 0,0-1-128 0,2 2 192 15,1 3-192-15,1-1 0 0,-1 2 0 0,2 0 0 16,1 3 0-16,1 3 0 0,0-2 0 15,1 1 0-15,-4 3 0 0,-1 5 0 0,-4 1 0 0,2 1 0 16,0 2 0-16,-3 4 0 0,-1-2-128 0,2 6 128 16,-1 2 0-16,-2 0-128 0,-4 0 128 0,2 3 0 15,2-1 0-15,-1 0 0 0,-3 0 0 0,4 1 0 16,2-1 0-16,0-2 128 0,-1-1-128 0,2 0 0 16,0-1 192-16,1-5-64 0,0 0-128 0,2 0 192 15,0 2-64-15,1-1 0 0,-2-1-128 0,4-4 192 16,1 4-192-16,3 1 176 0,-2-5-176 0,3 1 160 0,-1-4-160 15,2 3 0-15,1 1 0 0</inkml:trace>
  <inkml:trace contextRef="#ctx1" brushRef="#br4" timeOffset="48434.4">11077 9244 9503 0,'-3'-12'416'0,"3"12"96"0,0 0-512 0,4-11 0 0,-2 2 0 0,-2 9 0 16,0 0 1200-16,0 0 144 0,0 0 16 0,0 0 16 15,0 0-896-15,0 10-176 0,-1 6-48 0,0 3 0 16,-3-2-16-16,-1 8-16 0,0 0 0 0,-3 5 0 16,2 0 176-16,-2-1 48 0,-1-1 0 0,2-3 0 15,-1 5-96-15,0-5-16 0,1 2 0 0,-1-3 0 16,1 1 16-16,-1 2 0 0,-1-4 0 0,1 0 0 15,1-4 96-15,2-1 32 0,-7-3 0 0,6 0 0 16,1 0 80-16,0-1 16 0,0-5 0 0,5-9 0 16,0 0 0-16,0 0 0 0,-2 10 0 0,2-10 0 15,0 0 0-15,0 0 0 0,0 0 0 0,0 0 0 16,11-10-160-16,-3 0-32 0,0-5 0 0,0-2 0 0,2 3-224 0,0-1-160 16,2-2 192-16,-1 4-192 0,2-1 128 0,1-3-128 15,2 2 0-15,2 2 0 0,1 4 0 0,-1 0 0 16,2 4 0-16,-5 3 0 0,1 2 0 0,-2 3 0 15,-3 6 0-15,-1 3 0 0,0 4 0 0,-3 3 240 16,-3 2-32-16,1 5 0 0,0 5 896 0,-1-2 176 16,-2 2 48-16,2-1 0 15,-3-4-1760-15,4 0-336 0,3-4-80 0,1-2-16 0,0-2 864 0,-3-5 0 16,-2-4 208-16,1 2-32 0,0-3-32 0,1-1 0 16,-6-7 0-16,0 0 0 0,11 12-16 0,-4-3-128 15,-7-9 192-15,10 3-64 16,2 3-448-16,1 0-112 0,-1-1-16 0,5-4-14096 0</inkml:trace>
  <inkml:trace contextRef="#ctx1" brushRef="#br4" timeOffset="50037.32">16228 9032 12671 0,'0'0'560'0,"0"0"112"0,-8-3-544 0,8 3-128 0,-9-6 0 0,9 6 0 15,-9 6 464-15,9-6 64 0,-8 5 16 0,8-5 0 16,-7 13-96-16,0 0-32 0,2 2 0 0,-1 3 0 16,1 1 272-16,0 2 48 0,-1 2 16 0,1 0 0 15,0-1-32-15,-1 3 0 0,-2-1 0 0,2 2 0 0,1 0-128 0,-3-3-16 16,1-1-16-16,0-3 0 0,2-1-48 0,1-3 0 15,-1 0 0-15,1-3 0 0,4-12 144 0,0 0 32 16,0 0 0-16,0 0 0 0,0 0 320 0,0 0 64 16,0 0 16-16,0 0 0 0,2-12-224 0,4-1-32 15,0 1-16-15,3-5 0 0,2-2-416 0,1 0-80 16,2 0 0-16,3-3-16 0,-1 0-304 0,2 3 160 16,-3 2-160-16,3 2 128 0,-1-1-128 0,-1 4 0 15,-1-1 0-15,-1 4 0 0,0 5 0 0,0 3 0 16,-1 2 0-16,-2 7 0 0,0 2 0 0,-1 4 0 15,-1 3 0-15,-3 0 0 0,-3 5 176 0,-1 5-48 16,1 1-128-16,-2 2 192 0,-1-2-64 0,1-1-128 0,3-2 176 16,-1 1-176-16,-1-6 144 0,2-2-144 0,1-3 0 15,-1-3 144-15,0 0-144 0,-1 0 0 0,-3-12 144 0,7 7-144 16,-7-7 0-16,0 0 144 0,9 9-144 0,0-4 0 31,-9-5-272-31,11 7-176 0,-11-7-16 0,15 9-10288 0,3-3-2064 0</inkml:trace>
  <inkml:trace contextRef="#ctx1" brushRef="#br5" timeOffset="75787.52">6157 15723 16575 0,'0'0'1472'0,"0"0"-1168"16,0 0-304-16,0 0 0 0,0 0 528 0,0 0 48 16,5-6 16-16,-5 6 0 0,0 0-16 0,0 0 0 15,8-5 0-15,-8 5 0 0,10-2-288 0,-10 2-64 16,0 0-16-16,0 0 0 0,0 0-208 0,0 0 176 16,0 0-176-16,0 0 160 0,10 1-160 0,-10-1 160 15,0 0-160-15,0 0 160 0,0 0 368 0,0 0 80 16,-7 6 16-16,-2-2 0 0,-3 4-160 0,0 1-16 15,-4-3-16-15,0 3 0 0,-3-3 80 0,0 6 0 16,-2-2 16-16,-1 3 0 0,-4-1-128 0,6 0-16 0,3 1-16 0,-2 3 0 16,-6 4-48-16,1-1 0 0,-1-1 0 0,3 8 0 15,-1 2-64-15,1 3 0 0,2 5-16 0,-1-3 0 16,1 0-80-16,1 0-16 0,1 3 0 0,2 2 0 16,-2-3-144-16,1 2 0 0,0 1 144 0,0-1-144 15,2-1 128-15,1 1-128 0,0-2 128 0,2 1-128 16,2-3 160-16,3-2-32 0,2-5-128 0,3 0 192 15,-2 0 48-15,6-3 0 0,0 1 0 0,3-1 0 16,2-2-32-16,2-2 0 0,1 1 0 0,1 0 0 16,1-1-208-16,2 2 176 0,2-1-176 0,2 2 160 15,1 2-160-15,1 0 128 0,2-2-128 0,2 0 128 16,2 0-128-16,0 1 192 0,1-3-192 0,6-2 192 0,1 0-64 0,2-3 0 16,-2 0 0-16,4 1 0 0,2 0 16 15,3-2 0-15,0-4 0 0,0 2 0 0,2 0 0 0,-1-3 0 16,1 0 0-16,1-2 0 0,2-2-144 0,3 4 160 15,1-3-160-15,1 3 160 0,3-3-160 0,-1 4 0 16,-3-2 144-16,0 2-144 0,-1-1 0 0,0 4 128 16,0-7-128-16,2 4 0 0,3-1 0 0,0 3 0 15,-1-3 0-15,-1 1 128 0,0 1-128 0,2-2 0 16,1 4 0-16,0-1 0 0,-1-1 0 0,2 0 0 16,6-5 128-16,-4 5-128 0,-2-3 0 0,-1 4 128 15,-2-6-128-15,5 4 0 0,3-2 128 0,1 1-128 16,-3-3 128-16,1 2-128 0,2 0 160 0,-2-5-32 15,-2 2-128-15,2-1 192 0,0-4-64 0,3 3 0 16,1 1-128-16,4-3 192 0,-1 0-64 0,-2 3 0 0,-1 2-128 0,0-2 192 16,2-3 16-16,0 1 0 0,1 2 0 0,1 2 0 15,-1 0-208-15,-3-2 0 0,-4 1 0 0,4 3 0 16,4-6 0-16,0 3 0 0,0 2 0 0,-2-2 0 16,0 2 128-16,-2 0-128 0,0-3 0 0,0-2 144 15,1 2-144-15,3 1 160 0,3 0-160 0,-2-2 160 16,-6 2-160-16,1 0 160 0,1-3-160 0,1 0 160 15,-4-2-32-15,4 1-128 0,2 0 192 0,-2 0-64 16,1 2-128-16,-4-2 192 0,-4-2-192 0,6 1 192 16,2-1-192-16,0 1 0 0,-2 0 144 0,0 1-144 15,1 0 128-15,-1 1-128 0,-1-5 128 0,1 2-128 16,1-2 128-16,-1 3-128 0,1 0 160 0,-2 0-160 16,-3 0 208-16,-2 0-48 0,-1-1-16 0,2 0 0 0,4 1-16 15,2 2-128-15,0-1 192 0,-3 2-64 16,-1 0-128-16,1-2 0 0,2 0 0 0,-1-1 128 0,1-2-128 0,2 0 0 15,0 2 0-15,-2 0 0 0,-2-1 0 0,0-2 0 16,-2 1 128-16,2-3-128 0,0 1 0 0,2 2 0 16,3-1 0-16,-2 0 128 0,-5 2-128 0,-1-1 0 15,2 0 0-15,-3-3 0 0,-1 1 0 0,3 1 0 16,2 1 0-16,0 0 128 0,-1-1-128 0,-2-1 0 16,0-1 0-16,3 2 0 0,-2-3 0 0,5 1 0 15,2 3 128-15,-3-1-128 0,-1 1 0 0,-1-3 0 16,-1 1 0-16,-1-4 0 0,-1-2 0 0,5 1 0 15,1-1 0-15,0 4 0 0,-5 2 0 0,-1-5 0 16,-2 0 128-16,1-2-128 0,-1 6 0 0,3-2 0 16,4 1 0-16,-3 1 0 0,0-4 0 0,-3 1 128 0,-3 3-128 0,2-3 0 15,0 2 128-15,1-1-128 0,1-1 128 0,0 2-128 16,2-3 0-16,-3 2 0 0,-4-2 128 0,-1 2-128 16,-1-2 0-16,2 2 0 0,2 5 0 0,2-6 128 15,1 1-128-15,-2 2 0 0,-1-2 0 0,0 1 0 16,-5 0 0-16,2 0 0 0,2 4 0 0,-1-2 0 15,0 0 0-15,1-2 0 0,2 0 128 0,-3 3-128 16,-3-1 0-16,-2-2 0 0,1-2 0 0,-1 2 0 16,4 0 0-16,3 0 0 0,3 1 128 0,0-2-128 15,1 2 0-15,-4-2 0 0,0 0 0 0,-1-1 0 16,1-3 0-16,2 2 0 0,-1-3 128 0,1 3-128 16,3 2 0-16,-1 0 0 0,-5-3 0 0,1 1 0 0,-1-3 0 15,2 0 0-15,-2 2 0 0,5-3 0 0,1 2 0 0,0 2 0 16,-3-4 0-16,-4 1 0 0,2-1 0 0,-1-1 0 15,6-4 128-15,-2 5-128 0,2 4 0 0,-1-3 0 16,-1-4 0-16,-3 6 0 0,-3 0 0 0,2 3 0 16,3-6 0-16,0 3 0 0,-1-3 0 0,2 1 0 15,1 2 0-15,-2 1 0 0,-4-2 0 0,0 2 0 16,0-5 0-16,3 4 0 0,-3 1 0 0,4-1 0 16,3 1 0-16,-2-1 0 0,-2 3 0 0,-1 1 0 15,-1-4 0-15,0 4 0 0,3-3 0 0,3 4 0 16,-1-4 0-16,3 1 0 0,-3 2 0 0,-4-2 0 15,-1 3 0-15,0-4 0 0,1 1 0 0,-1 3 0 16,0-5 0-16,5 4 0 0,-2-3 0 0,-3 3 0 16,-3 1 0-16,0-4 0 0,-1 1 0 0,3-2 0 0,7 2 0 0,0-1 0 15,-2-1 0-15,-1 0 0 0,1 4 0 0,-3-2 0 16,-3 2 0-16,1-1 0 0,1-4 128 0,4 1-128 16,1 3 0-16,-1 1 0 0,-1-5 0 0,-2 0 0 15,-5 0 0-15,0-1 0 0,-4 5 0 0,3-7 0 16,-5-4 0-16,4 0 0 0,0 0 0 0,0 1 0 15,-1-1 0-15,-3 1 0 0,-3 0 0 0,-2-1 0 16,-1 0 0-16,-1 0 0 0,1 0 128 0,1 1-128 16,3-2 0-16,-4-1 160 0,-4 3-160 0,0-1 160 15,1 0-160-15,-1 0 0 0,-6-2-160 0,0 1 160 16,-3-1 0-16,-2-5 0 0,-3 1 0 0,0 1 0 16,-2 4 0-16,-4-1 0 0,-2-3 0 0,-2 1 0 15,-1-4 0-15,-1 2 0 0,1 1 0 0,-1-3 0 0,-2 0 0 16,-1 0 0-16,-4 2 0 0,0 0 160 0,-1-4-160 0,0 0 0 15,-1-3 0-15,0 0 0 0,-2 3 0 0,0 0 0 16,-2 0 0-16,-1 1 0 0,-2-1 0 0,-1 1 0 16,-3-2 128-16,0 4-128 0,1-2 0 0,-2 3 0 15,-1 1 0-15,-3-1-176 0,-1 2 176 0,-1 2 0 16,-2 1 0-16,-1 0 0 0,-2 1 0 0,0 0 0 16,-6-2 0-16,0 1 0 0,-5 0 0 0,-1 0 0 15,-1 1 0-15,-1-4-128 0,1 1 128 0,-5-1 0 16,1 2 0-16,-1-1 0 0,-2 2 0 0,2 2 0 15,0-2 0-15,0 2 0 0,-1 3 0 0,-3-3 0 16,-5-5 0-16,-2 3-128 0,-3 2 128 0,-4 3 0 16,0 0 0-16,-1 0 0 0,3-2 0 0,-2 2 0 15,-2 0 0-15,-1-3-128 0,-4 1 128 0,0 0 0 0,-1 1 0 16,3 2 0-16,1 1 0 0,3-2 0 0,1-2 0 0,-3 1 0 16,-4 1 0-16,-3 1 0 0,3 1 0 0,-2 3 0 15,1-4 0-15,3 3 0 0,4 0 0 0,0-3-128 16,-2 0 128-16,1 1 0 0,-2-4 0 0,0 2 0 15,-1 8 0-15,3-2-128 0,2 2 128 0,5-3 0 16,-1 0 0-16,1 4 0 0,3 0 0 0,-3 3-128 16,2-4 128-16,0 4 0 0,0-4 0 0,4 0 0 15,2 1 0-15,4 0 0 0,0-2 0 0,4 3 0 16,2 4 0-16,-2-3 0 0,2 0 0 0,-1-3 0 16,0 4 0-16,1 1 0 0,0-1 0 0,2 1-128 15,2 0 128-15,1 1 0 0,1 1 0 0,2-1 0 16,-2-2 0-16,3-2-160 0,2-1 160 0,3 2 0 0,2 3-144 15,1 0 144-15,4 1 0 0,0 1-144 0,2-4 144 0,1 1 0 16,0 1 0-16,9 0-128 0,0 0 128 0,-9 1-128 16,9-1 128-16,0 0-128 0,0 0 128 0,0 0-208 15,0 0 80-15,0 0 128 0,0 0-240 0,0 0 80 16,0 0 16-16,0 0 0 0,0 0 144 0,10 8 0 16,2-3-144-16,2 0 144 0,1 2 0 0,4-2 0 15,4 1 0-15,4 2 0 0,1-3-128 0,3 0 128 16,4 2 0-16,5-2 0 0,6-1 0 0,3 5 0 15,-1 1 0-15,1 3 0 0,-2 0 0 0,7-2 0 16,-1 3 0-16,6 1 0 0,3-4-128 0,2 3 128 16,-1 1 0-16,-1 3 0 0,-1 1 0 0,2-1 0 15,0-5 0-15,3 3 0 0,2-1 0 0,2-2 0 16,1 1 0-16,-3 0 0 0,-3 2 0 0,3-1 0 0,2-1 0 0,-2 0 0 16,1-1 0-16,-1 4 0 0,1 0 0 0,-5 3 128 15,-7-5-128-15,0 0 0 0,-2-1 0 0,1 8-176 16,-2 2 176-16,2-4 0 0,1-6 0 0,1 4 0 15,-4 5 0-15,-2 0 0 0,-5 1 0 0,-1-3-128 16,-3-2 128-16,2 1 0 0,-1-1 0 0,2 1 0 16,-1 2 0-16,-1-2 0 0,-2-1 0 0,-3 1 0 15,-3 4 0-15,-3 1 0 0,-5-5 0 0,-4 0-128 16,-2 3 128-16,-2-1 0 0,-2-1 0 0,-3 2 0 16,-2 1 0-16,-2 3-128 0,0-3 128 0,-3 0 0 15,-1-1 0-15,-1-1 0 0,-5 1 0 0,2-2 0 16,-3 3 0-16,-3-2 0 0,0-2 0 0,-2 2 0 0,-4 1 0 15,0 0 0-15,-1 1 0 0,-4-2 0 0,0-1 0 0,-3 2 128 16,-3 0-128-16,-3 2 0 0,-1-1 0 0,-6 1 128 16,-3 3-128-16,0-2 0 0,0 2 0 0,-4 2 0 15,-4-5 0-15,2 4 0 0,-3 0 0 0,3 1 0 16,0-9 0-16,-1 3 0 0,-2-1 0 0,-2-1 0 16,-5-3 0-16,1 0 0 0,-1-2 0 0,-2-1 0 15,-3 2 0-15,2-2 128 0,1 0-128 0,3-1 0 16,0-2 0-16,-4 3 0 0,-4 1 0 0,-1 0 0 15,-2 0 0-15,-2-1 128 0,-2 1-128 0,2 0 0 16,1 0 0-16,0 1 0 0,-1-3 0 0,-4-1 0 16,-3 0 0-16,1 3 128 0,3 2-128 0,0-1 0 15,2-3 0-15,-2 4 0 0,-1 0 0 0,-3-1 0 0,-3-2 0 16,-3 0 0-16,-1 0 0 0,1-1 0 16,4 1 0-16,-4-4 128 0,-4 0-128 0,0-1 0 0,1-1 128 0,-1 3-128 15,2-4 0-15,-3 1 0 0,-1 2 0 0,-5-3 128 16,-6 5-128-16,5-4 0 0,2-1 0 0,-1 3 0 15,-4 0 0-15,-4 0 0 0,0 2 0 0,1-2 128 16,3-3-128-16,-4 1 0 0,-6 3 0 0,0-1 0 16,-2-5 0-16,1 2 0 0,-1-4 0 0,0 2 0 15,-1 2 0-15,-2 0 0 0,-4 0 0 0,0 0 0 16,-2 0 0-16,0-2 0 0,2 4 0 0,1-6 128 16,1 1-128-16,1-1 0 0,-7 0 0 0,1 0 0 15,1 0 0-15,-6-1 0 0,-2-2 0 0,0 3 0 16,3 2 0-16,-3-3 0 0,-1-4 0 0,-3 1 128 15,1 4-128-15,-2-2 0 0,-2-3 0 0,-1 4 0 0,-1 0 0 0,1-2 0 16,0 1 0-16,2-2 0 0,-1 0 0 0,1 0 0 16,-1-1 0-16,-1 4 0 0,-1-1 0 0,3-2 0 15,-1-2 0-15,2 0 0 0,-1 1 0 0,2 1 0 16,3 0 0-16,-4-1 0 0,-3-1 0 0,2 1 0 16,4 2 0-16,-2 0 0 0,-3-2 0 0,0 1 0 15,3 1 0-15,0 1 0 0,-1-2 0 0,2 4 0 16,4-2 0-16,2-2 0 0,0 2 0 0,2 0 0 15,0 1 0-15,3 1 0 0,1-2 0 0,0-1 0 16,-4 4 0-16,5 0 128 0,2-1-128 0,0-1 0 16,-5 0 0-16,4 2 0 0,3-2 0 0,2 2 0 15,-1 1 0-15,2-1 0 0,-3 1 0 0,2 4 0 16,3-5 0-16,0 3 0 0,-1-4 0 0,0 4 0 0,0-1 0 16,3-1 0-16,3 1 0 0,0-2 0 0,-5 3 0 0,5-1 0 15,3 2 0-15,2-4 0 0,3-1 0 16,-4 5 0-16,-2 2 0 0,3-3 0 0,3 2 0 0,3-2 128 15,4 1-128-15,-2-3 0 0,-3 2 0 0,3-3 0 16,2 2 0-16,1 0 0 0,3-4 0 0,3 3 0 16,1 0 0-16,0-3 0 0,-2 0 0 0,1 2 0 15,-1-1 0-15,3 2 0 0,0 0 0 0,4-3 0 16,1 0 0-16,-1 0 0 0,-1-1 0 0,5 0 0 16,3 1 0-16,1-2 0 0,1 2 0 0,3-1 0 15,0-3 0-15,-2 0 0 0,-2-4 0 0,2 1 128 16,3 1-128-16,1 1 0 0,0-2 0 0,2 0 0 0,2 0 0 15,2-1 0-15,-1 0 0 0,3-1 128 0,-2-1-128 16,-1 1 0-16,-3 1 0 0,5-3 0 0,4 2 0 0,-1-1 0 16,-3-6 0-16,3 4 128 0,1-5-128 0,1 3 0 15,2 0 0-15,1-3 128 0,0 3-128 0,-1-2 0 16,0 2 128-16,0 1-128 0,-4-4 0 0,6 3 0 16,7-4 0-16,-1 2 128 0,-3 0-128 0,3-1 144 15,4-2-144-15,4-1 160 0,2 0-32 0,2 1-128 16,1-1 192-16,5-2-64 0,-1-3-128 0,1 1 128 15,1 0-128-15,2-3 128 0,3-5-128 0,1 1 0 16,-2-2 0-16,4 2 0 0,0 1 0 0,2-1 0 16,1-1 0-16,1 4 0 0,2-2 0 0,3 4 0 15,-1-5-144-15,1 1 144 0,5-2 0 0,0 2 0 16,0-5-128-16,5 0 128 0,-1-4 0 0,5 1-128 16,3-4 128-16,0 5 0 0,0 2 0 0,1-2-128 0,0 1 128 0,4 3 0 15,1 0 0-15,-1 2 0 0,3 1 0 0,-3 3 0 16,-1-3 0-16,-2 3-128 0,0 4 128 15,2 0 0-15,-3-1 0 0,2-3 0 0,-2 1 0 0,0 2 0 16,0 1 0-16,0-1-128 0,2-2 128 0,-1 2 0 16,-1 3 0-16,-2 2-128 0,-3 0 128 0,-3-2 0 15,-2 3-192-15,0 3 192 0,0-1-192 0,0 0 192 16,-1 0-144-16,-4-2 144 0,2 0 0 0,-4 4-144 16,-2 4 144-16,-5 6 0 0,1-12 0 0,-1 12 0 15,0 0 0-15,0 0 0 0,0 0 0 0,0 0-128 16,0 0 128-16,0 0 0 0,0 0 0 0,-10 5-128 15,-1-1 128-15,-2 2 0 0,-2 3 0 0,3-2-128 0,3 3 128 16,-1-3 0-16,-4 2 0 0,-1-1 0 0,-2 6 0 0,-1-1 0 16,-1-3 0-16,0 4 0 0,0 4 0 0,-1 2 0 15,1 2 0-15,-3-2 0 0,-2 2 0 0,0-2 0 16,-1 1 0-16,-2 1-128 0,-1 4 128 0,-1-2 0 16,-2-1 0-16,1 6 0 0,-3 1 0 0,1 2 0 15,-1 4 0-15,5-2 0 0,0 2 0 0,1-2 0 16,4-1 0-16,0 1-128 0,6 2 128 0,0-3 0 15,3 0 0-15,-1-1 0 0,1 1 0 0,2-1 0 16,2-1 0-16,3 1-128 0,0 0 128 0,3 1 0 16,-1-1 0-16,4 2 0 0,-1-1 0 0,2-2 0 15,2-2 0-15,2 1 0 0,1 0 0 0,4-1 0 16,2 1 0-16,2-3 0 0,0 0 0 0,7-3-128 16,-1 5 128-16,7-5 0 0,4 0 0 0,4 2 0 0,3-3 0 0,4 0 0 15,1 1 0-15,2-4 0 0,1-1 0 16,1 0 0-16,-1-1 0 0,4-2 0 0,0 1 0 0,1-2 0 15,-2 0 0-15,4-1 0 0,3 0 0 0,0 2 0 16,0-1 0-16,-1-1 0 0,-6-4 0 0,3 3 0 16,1-6 0-16,0 4 0 0,-1-4 0 0,6 3 0 15,6-2 0-15,-1 2 0 0,-1-5 0 0,-1 4 0 16,-2-5 0-16,3 0 0 0,4-2 0 0,1 1 128 16,3 1-128-16,-2-3 0 0,0 0 0 0,3-1 0 15,2 0 0-15,0 0 0 0,3 0 0 0,2 0 0 16,1 0 0-16,-2-1 0 0,-2-4 0 0,4 2 0 15,3 0 0-15,5 0 0 0,5-2-144 0,-4-1 144 16,-3 0 0-16,1 1 0 0,1-3-144 0,4 2 144 16,1 1 0-16,-2-2-128 0,-2 2 128 0,-2-2 0 15,-1-2 0-15,5 4-128 0,5-2 128 0,-4 0 0 0,-5 2 0 0,3-2 0 16,3 0 0-16,2 1 0 0,1-2 0 0,-2 4 0 16,-2-2 0-16,0-2 0 0,6 2 0 0,0-2 0 15,2 3 0-15,-1 0 0 0,-3-2 0 0,4-1 0 16,3 2 0-16,2-3 0 0,-3 1 0 0,1 1-128 15,2 3 128-15,5 0 0 0,3-4 0 0,1 3 0 16,-3 1 0-16,2-1 0 0,0-1 0 0,-3 1 0 16,-5 0 0-16,3-2 0 0,2 2 0 0,0 3 0 15,1-2 0-15,-1-1 0 0,-3-1 0 0,0 2 0 16,2-1 0-16,-4-2 0 0,-4 2 0 0,1-1 0 16,2 0 0-16,0 0 0 0,1 3 0 0,-5-2 144 15,-6-1-144-15,2 3 128 0,2 0-128 0,-2-1 0 0,0-2 0 0,-3 3 0 16,0 1 0-16,2 1 0 0,1-2 0 0,-3 0-176 15,2 0 176-15,-4 0 0 0,-3 1 0 0,2 0 0 16,1 1 0-16,-1 1 0 0,-2-3 0 0,-2 2 0 16,-3-4 0-16,6 1 0 0,2 1 0 0,-1 0 0 15,-5-1 0-15,-1-1 0 0,-3 0 0 0,-1 2 0 16,2 0 0-16,1-2 0 0,-3 1 0 0,0 1 0 16,-6 1 0-16,1-1 0 0,2-1 0 0,5 0 128 15,-1 3-128-15,-3-3 0 0,-2 2 128 0,1-2-128 16,0-1 0-16,1 0 144 0,0 0-144 0,3 0 0 15,0 0 128-15,-3 2-128 0,-5-1 0 0,2 2 0 16,-1-2 0-16,8-1 0 0,0 1 0 0,-1 1 0 16,-3 2 0-16,1-1 0 0,-2-3 0 0,0 1 0 15,3-3 0-15,1 5 0 0,1-1 0 0,-2 0 0 0,-3-1 0 16,2-1 0-16,2-4 0 0,1 2 0 0,2 4 0 0,-4-5 0 16,-3 0 0-16,0 1 0 0,4-5 128 0,0-2-128 15,0 0 0-15,1 3 0 0,-4-3 0 0,-1 0 0 16,-1-1 128-16,1 3-128 0,1 1 0 0,2 1 0 15,1-2 0-15,-3 2 0 0,-4 4 176 0,2-3-176 16,1 1 160-16,1-1-160 0,-2 0 0 0,-2 0 0 16,1 0 0-16,-4 2 0 0,-5-5 0 0,4-2 0 15,2 2 0-15,1 2 0 0,1-3 0 0,0 0 0 16,-6-1 0-16,-2 1 0 0,0 3 0 0,1 3 0 16,1-6 0-16,0 4 0 0,1-1 0 0,-3 5 0 15,-3-3 0-15,-1 1 0 0,-1-4 0 0,-1 2 128 0,-1-3-128 16,3 3 0-16,3-4 0 0,-4 2 176 0,-3-2-176 15,-1 0 160-15,-2 3-160 0,-4-1 0 0,-2-7 0 0,3-2 0 16,2-2 0-16,0 2 0 0,0 1 0 0,3-2 0 16,-1 0 0-16,0-6 0 0,-3 1 0 0,-3 5 0 15,-7-3 0-15,1 3 0 0,-2 0 0 0,3 0 128 16,-3 4-128-16,-1 0 0 0,-3-1 0 0,-2 1 0 16,-1-1 0-16,-2 0 128 0,-5 3-128 0,1-3 0 15,-3-2 128-15,-1-1-128 0,-4-4 128 0,2 1-128 16,-2-1 128-16,-2-2-128 0,0-1 128 0,1-3-128 15,0 4 0-15,-6 1 128 0,2-4-128 0,-2 1 0 16,-2-1 0-16,0 3 128 0,-1 2-128 0,-3-1 0 16,-2-2 0-16,-1 3 128 0,-1-3-128 0,-2 2 0 15,-2-2 0-15,-1-1 128 0,1-1-128 0,-4-1 0 0,0 4 128 0,-1-2-128 16,-4-1 0-16,1 3 128 0,-3-1-128 0,1 4 0 16,-2-1 0-16,0 2 128 0,-3 2-128 0,-1 2 0 15,-1 0 0-15,-5-2 0 0,-2-2 0 0,-4 1 0 16,-4 0 0-16,-2 3 0 0,-3-1 0 0,-3 0 0 15,-2-2 0-15,2 3 0 0,0 4-128 0,5 3 128 16,-4-3 0-16,0-3 0 0,1-1 0 0,-5 1 0 16,-2 4 0-16,-1-2 0 0,-3-4 0 0,-2-1 0 15,-3 3 0-15,1 1 0 0,0 0 0 0,-2 1 0 16,0-2 0-16,-8 3 0 0,-7 1 0 0,1 1 0 16,-2-1 0-16,2 0 0 0,1 1 0 0,1 2 0 15,1-6 0-15,-2 5 0 0,-1-2 0 0,-2 2 0 16,1-2 0-16,2 0 0 0,1-2 0 0,-3-2 0 0,-5-1 0 0,2 1 0 15,2 8 0-15,2-4 0 0,2-3 0 16,0 1 0-16,3-1 0 0,-2 2 128 0,-5 1-128 0,3 1 0 16,8-2 0-16,0 0 128 0,4 2-128 0,4 2 0 15,2-3 0-15,5 2 0 0,3 6 128 0,6 2-128 16,6 2 0-16,6-1 0 0,3 0 0 0,9 6 0 31,5 3-2832-31,9-6-448 0,13 19-96 0,8-10-16 0</inkml:trace>
  <inkml:trace contextRef="#ctx1" brushRef="#br2" timeOffset="96467.98">3278 10596 5519 0,'0'0'496'0,"0"0"-496"0,0 0 0 0,0 0 0 15,0 0 1328-15,0 0 160 0,0 0 48 0,0 0 0 16,0 0-1216-16,-7 3-320 0,7-3 128 0,0 0-128 16,0 0 352-16,0 0 32 0,0 0 0 0,0 0 0 15,0 0 256-15,0 0 64 0,-11 6 16 0,11-6 0 16,0 0 224-16,0 0 32 0,0 0 16 0,0 0 0 15,0 0-32-15,0 0-16 0,0 0 0 0,-7 3 0 16,7-3-48-16,0 0-16 0,0 0 0 0,0 0 0 16,0 0-48-16,0 0-16 0,0 0 0 0,0 0 0 0,-10 0 80 0,10 0 0 15,0 0 16-15,0 0 0 0,0 0-144 16,-5-9-48-16,-2 0 0 0,2 0 0 0,5 9-320 0,-4-8-64 16,-2-3-16-16,1 1 0 0,1-4-96 0,-1 1-32 15,-1-1 0-15,2-4 0 0,-1-3 80 0,1-1 16 16,1 2 0-16,1-3 0 0,-1-4 64 0,2-1 16 15,1-4 0-15,1-1 0 0,3 3-144 0,0 1-32 16,1-3 0-16,-1-2 0 0,-3 1-64 0,2 1 0 16,2 3-128-16,1-2 192 0,-1 2-192 0,1 2 176 15,2-5-176-15,1 6 160 0,0-4-160 0,2 1 0 16,1 0 0-16,1 1 128 0,-1 4-128 0,2-2 160 16,1 2-160-16,5 3 160 0,0-4-160 0,1 4 0 15,1-1 0-15,2 3 128 0,0 0-128 0,1 1 0 0,-1 2 0 16,0-2 128-16,1 3-128 0,1 0 0 0,-1-1 0 0,3 2 0 15,0 0 0-15,1-1 0 0,2 0 0 0,1 0 0 16,-1-1 0-16,2 2 0 0,0-1 0 0,2 0 0 16,-1 5 0-16,2 2 0 0,1-3 0 0,-2 4 0 15,-1-2 0-15,1 0 0 0,0-2 0 0,1 3 128 16,1-1-128-16,1 2 128 0,3 0-128 0,2-3 128 16,1-1-128-16,2 3 0 0,1 2 0 0,-1-3 0 15,0 0 0-15,-2-2 0 0,-1 2 128 0,4 0-128 16,2 0 0-16,-2 0 0 0,-3 0 0 0,2 0 0 15,6-1 0-15,-2 2 0 0,-2 2 0 0,-2-2 0 16,-2 3 0-16,-1 2 0 0,2-5 0 0,-1 2 0 16,0 1 0-16,4-3 0 0,1 3 0 0,2-2 0 15,1-1 0-15,-2 2 128 0,-2 0-128 0,-1 0 0 0,2-2 0 0,-1-1 128 16,0 4-128-16,1 0 0 0,-1-3 0 0,5 5 128 16,-2-2-128-16,1 1 0 0,-3-1 0 0,-2 1 0 15,0 0 128-15,-2 1-128 0,1 0 0 0,2-1 0 16,2-3 0-16,0 4 0 0,2-2 0 0,-1 1 0 15,1 1 128-15,-2-1-128 0,0-2 0 0,0 1 0 16,0 2 0-16,-1 0 0 0,-1-4 0 0,2 2 0 16,0 3 0-16,0-1 0 0,3 1 0 0,0 0 0 15,-4 2 0-15,1-2 0 0,-1-1 128 0,5-1-128 16,0 1 0-16,4-2 128 0,-1-1-128 0,0 1 0 16,0 0 0-16,0-1 0 0,-3 2 0 0,-1-1 0 15,1-5 128-15,0 2-128 0,3 3 0 0,1-4 0 16,-4-2 0-16,1 2 0 0,1 3 0 0,-2-5 0 15,0-1 128-15,1-1-128 0,2 0 0 0,0 1 0 16,3 1 0-16,-1-1 0 0,0 0 0 0,-2 2 0 0,0-3 0 0,-1 2 0 16,-1 3 0-16,3-2 0 0,1 2 0 0,-2-2 0 15,-1 1 0-15,2-1 0 0,3 1 0 0,0-2 0 16,-3 2 0-16,-1-2 0 0,0 0 0 0,3 1 0 16,2 0 0-16,0 1 0 0,1-4 0 0,-1 5 0 15,-1-3 0-15,-3 5 0 0,-2-3 0 0,3 3 0 16,3-3 0-16,0 1 0 0,3-1 0 0,-1 2 0 15,-3 0 0-15,1-3 0 0,-3 3 0 0,0-5 0 16,2 2 0-16,2 1 0 0,0-1 0 0,4 1 0 16,0-4 0-16,-4 3 128 0,-2-3-128 0,0 1 0 15,0 2 0-15,1-3 0 0,2-2 0 0,1 3 0 0,1 3 0 16,-4-2 0-16,2 2 0 0,-1-4 0 0,-2-1 0 0,0 3 0 16,0-1 0-16,2 2 0 0,2-3 0 0,-2 1 0 15,-3 2 0-15,-2 1 0 0,-2-3 0 0,3 3 0 16,3-3 0-16,0 4 0 0,3-2 0 0,-1 3 0 15,-1-1 0-15,-1 1 0 0,1 0 0 0,0-1 0 16,5 2 0-16,-1-2 0 0,-2 3 0 0,1-1 0 16,1-3 0-16,-1 4 0 0,-1-2 0 0,1 1 0 15,0 1 0-15,2-3 0 0,-1 1 0 0,-1 3 0 16,0 1 0-16,-3-3 0 0,-1 1 0 0,-1 0 0 16,0-3 0-16,0 2 0 0,0-1 0 0,1-2 0 15,1 3 0-15,-1-2 0 0,-1 3 0 0,1 0 0 16,3-4 128-16,-1 3-128 0,2-2 0 0,1 3 0 15,0 3 0-15,-2-2 0 0,-2-4 0 0,-1 2 0 0,0 1 0 16,4-3 0-16,0 2 0 0,-1 3 0 0,4 0 0 0,-3-1 0 16,-3 1 0-16,-2 1 0 0,0-1 128 0,2-2-128 15,-1 0 0-15,3 4 0 0,0 1 0 0,-3 1 0 16,-2-1 0-16,-1 0 0 0,0-1 0 0,4-1 0 16,2 1 0-16,-1 1 0 0,-3 0 128 0,0 3-128 15,0-1 0-15,-1 3 0 0,-3-1 0 0,3-3 128 16,2 1 0-16,4 0-128 0,1 2 192 0,-2 2-64 15,-1-2 0-15,-1 2-128 0,-3 1 192 0,5-3-64 16,-4-3-128-16,1 1 128 0,4 1-128 0,-2 2 128 16,-2 0-128-16,-3-2 160 0,-1 1-160 0,0-1 160 15,4 1-160-15,-3 0 0 0,1-3 0 0,2 3 128 16,2 0-128-16,-2 1 0 0,-2-1 144 0,-2-2-144 0,0 1 0 0,1-2 0 16,0 0 0-16,2 2 0 0,0 1 0 15,-1 0 0-15,-3-3 0 0,0 3 0 0,0-1 0 0,2 3 0 16,0-4 0-16,2 1 128 0,3-3-128 0,-1 2 0 15,2 1 0-15,-5-1 0 0,-1 2 0 0,-2-4 0 16,0 0 0-16,-2 0 0 0,1 1 0 0,2-1 0 16,3 0 0-16,0 3 0 0,-4-1 0 0,0 0 0 15,1-1 0-15,-1 2 0 0,0-1 0 0,3-1 0 16,1 3 0-16,0-4 0 0,0-2 0 0,-3 4 0 16,-1-1 0-16,1 1 128 0,-2-2-128 0,3 1 0 15,0 0 0-15,-1-1 0 0,-1 3 0 0,-1-1 0 16,0 0 0-16,-1 0 0 0,-3 4 0 0,0-2 0 15,4 0 0-15,0 0 0 0,0 0 0 0,2-2 0 0,5 0 0 16,-5 0 0-16,-1 2 0 0,-1 1 0 0,-1 3 0 0,2-5 0 16,3 1 0-16,-2 3 0 0,0-2 0 0,-1 0 0 15,3 2 0-15,-4-2 0 0,-4 1 0 0,0 0 0 16,0-2 0-16,3 0 0 0,0 1 0 0,3 1 0 16,1-1 0-16,0 0 0 0,-4-1 0 0,-1 2 0 15,0-1 0-15,-2 0 0 0,0-3 0 0,-1 4 0 16,2 2 0-16,3 1 0 0,-1-3 0 0,1-2 0 15,-2-4 0-15,0 1 0 0,-4-1 0 0,0 1 0 16,1 4 0-16,0-1 0 0,1-2 0 0,0 0 0 16,-1 1 0-16,-2-1 0 0,0 3 0 0,-1 0 0 15,-5 2 0-15,0-1 0 0,1-2 0 0,-1-3 0 0,0-1 0 16,0 0 0-16,-5 3 0 0,4-2 0 16,3 0 0-16,-2 2 0 0,-1 3 0 0,-1-1 0 0,-2 2 0 0,-1 0 0 15,-1-4 0-15,0 3 0 0,-3 4 0 0,2-2 0 16,3-2 0-16,-2-2 0 0,-1 0 0 0,1 1 0 15,-1 1 0-15,1-1 0 0,4 2 0 0,-5 2 0 16,-2-4 0-16,-1 4 0 0,0-3 0 0,0 0 0 16,0 1 0-16,1-2 0 0,-1 2 0 0,2 2 0 15,2-4 0-15,-2 2 0 0,1-3 0 0,-3-1 0 16,-1 4 0-16,-2 0 0 0,-1-3 0 0,-3 1 0 16,-5 3 0-16,0-3 0 0,-2 1 0 0,0 2 0 15,-5-4 0-15,-1 2 0 0,-5 3 0 0,3-1 0 16,-4 0 0-16,1 0 0 0,0 2 0 0,-3-1 0 15,-2 3 0-15,1-2 0 0,0 3 0 0,-1 0 0 0,-2 4 0 16,-1-3-128-16,-1-1 128 0,-1 1 0 16,1 0 0-16,-1 1 0 0,-1 3 0 0,-1-2 0 0,-1-3 0 0,-1 1-128 15,-1 0 128-15,-2 1 0 0,-2 0 0 0,0 2 0 16,-5-1 0-16,-1 0 0 0,-4-1 0 0,0 0-128 16,-4 0 128-16,-1 3 0 0,-3-2 0 0,-2 0 0 15,-5 2 0-15,2 0 0 0,0 1 0 0,-1-2 0 16,0 1 0-16,-2 0 0 0,1 0 0 0,0 1 0 15,-1 0 0-15,-3-1-128 0,0 1 128 0,-1-1 0 16,0-3 0-16,4-4-160 0,-2 2 160 0,2 1 0 16,2-1-128-16,0-3 128 0,1 1 0 0,1-3 0 15,0 0 0-15,1-3 0 0,-2 2 0 0,-2 2 0 16,1-4 0-16,-1 3 0 0,0-3 0 0,3 0 0 16,3 3 0-16,-2-3 0 0,0-3 0 0,2 3 0 0,0 3 0 15,4-3 0-15,-1 4 0 0,3-4 144 16,1-4-144-16,1 2 0 0,3-1 0 0,0 1-176 0,2-2 176 0,0 3 0 15,2-4 0-15,1 0 0 0,0 0 0 0,1-1 0 16,2-2 0-16,0 2 0 0,1 1 0 0,1 1 0 16,9-1 0-16,0 0-128 0,0 0 128 0,0 0 0 15,0 0 0-15,0 0 0 0,0 0 0 0,0 0 0 16,0 0 0-16,0 0 0 0,8-6 0 0,3 1 0 16,2-3 0-16,2 2 0 0,2 0 0 0,2-2 0 15,1 3 0-15,2-2 0 0,2-4 0 0,3-3 192 16,2 1-64-16,3 1 0 0,0-4-128 0,4 1-128 15,4 1 128-15,2-2-192 0,4-5 192 0,-3 1 0 16,1-2 0-16,-1 1 0 0,1-1 0 0,-2 1 0 0,0-2 0 16,1-4 0-16,1 0 0 0,1-3 128 0,-2 2-128 0,-1 0 176 15,-4 2-176-15,-1 1 0 0,-3 1 0 0,-3 0-176 16,-5 1 176-16,-1 2 0 0,-6 0 0 0,-1 2 0 16,-5-3 0-16,0 3 0 0,-3 1 0 0,-2-2 0 15,-2 1 0-15,-2 1 0 0,-3 2 0 0,-1 0 0 16,-1-1 0-16,-3-3 0 0,-1 0 0 0,0 5 0 15,-4 0 0-15,-1-2 0 0,-3-1 0 0,-1-1 0 16,-2 0 0-16,-2-4 0 0,-4 2-144 0,1-1 144 16,-3-1-160-16,0 0 160 0,-6 3-208 0,1 1 80 15,-1-1 128-15,-1-1 0 0,-4 1 0 0,-1-2-128 16,-1 2 0-16,1 2 0 0,1 3 0 0,-2 1 0 16,-1 0 128-16,-3 3 0 0,1-2 0 0,-8 0-128 0,0-1 128 0,-3 5 0 15,2 2 0-15,-2 0-128 0,0-4 128 0,0 3-192 16,3-1 192-16,-3 3-192 0,-2 0 64 0,-1-2 0 15,0-1 0-15,-4 0 0 0,-4 7 128 0,2-1-192 16,3-3 192-16,0-1-192 0,0 2 192 0,-3-1 0 16,-1 0-144-16,-1 0 144 0,1 1 0 0,0 0 0 15,0 3-144-15,1-1 144 0,3 1 0 0,-4-1 0 16,-3-1-128-16,-1 0 128 0,-1 4 0 0,-1 4 0 16,0-1 0-16,0-1 0 0,3 1 0 0,0-1-128 15,-1 0 128-15,-2 0 0 0,-3 3 0 0,3 0 0 16,-1-1 0-16,5 5 0 0,2-4 0 0,0 0 0 15,-2-2 0-15,2 1 0 0,-2 2 0 0,-1 0 0 16,4 1 0-16,2-3 0 0,1 1 0 0,0 0 0 0,2 1 0 16,-4-3 0-16,-3-2 0 0,0 0-128 0,0 0 128 0,-1 2 0 15,1-2 0-15,0 3 0 0,1-1 0 0,-4-1 0 16,-2 2 0-16,-2 1 0 0,-1 0 0 0,1 0 0 16,2 2 0-16,1 0 0 0,2 0-128 0,0-1 128 15,-1 0 0-15,-3-3 0 0,1 1 0 0,2-1 0 16,3 3 0-16,2-4 0 0,2-2 0 0,-5 3 0 15,-1-2-144-15,-1 0 144 0,-3-2 0 0,2 1-144 16,0 1 144-16,0 2-128 0,1-2 128 0,0 2-128 16,-2 0 128-16,-2 0 0 0,1 1 0 0,0-3 0 15,1 0 0-15,2-1 0 0,-1-1 0 0,0 2 0 16,-3 3 0-16,1 1 0 0,0-2 0 0,3-3 0 16,3-3 0-16,1 1 0 0,-1 7 0 0,-3-5 0 15,-5-2 0-15,4-1 0 0,-1 3 0 0,-2 2 0 0,-1-4 0 16,1 0 0-16,1 1 0 0,-3 0 0 0,-7 1 0 0,3 1 0 15,3 0 0-15,2 3 0 0,1-3 0 0,0 2 0 16,-2-2 0-16,3 0 0 0,-6-1 0 0,0 0 0 16,-1 0 0-16,1 0 0 0,3 0 0 0,-4 0 0 15,-6 2 0-15,1-2 0 0,1 0 0 0,3 0 0 16,2 0 0-16,-1 1 0 0,-2 2 0 0,-1-1 0 16,0-1 0-16,1-2 0 0,1-1 0 0,1-2 0 15,2 4 0-15,-2-2 0 0,-2 0 0 0,-2-2 0 16,1-2 0-16,2 2 0 0,1 0 0 0,0 0 0 15,-2-1 0-15,0 3 0 0,0 0 0 0,0 2 0 16,2 2 0-16,3-2 0 0,-3 0 0 0,0 0 0 16,-1 0 0-16,-1 0 0 0,2-3 0 0,4 2 0 15,3 1 0-15,0-1 0 0,-2-2 0 0,0-2 0 0,1-3 0 16,-3 6 0-16,1-1 0 0,1 2 0 0,2 1 0 0,-1-1 0 16,-5-3 0-16,1 3 0 0,-2-1 0 0,1 1 0 15,3-1 0-15,1 0 0 0,1 1 0 0,-2 0 0 16,-3 1 0-16,0 1 0 0,-2-1 0 0,2 1 0 15,3 2 0-15,0-1 0 0,0 2 0 0,-3 0 0 16,-1-1 0-16,1-1 0 0,2 2 0 0,3-2 0 16,2 1 0-16,-3 1 0 0,-4 1 0 0,3-1 0 15,-3 0 0-15,2 3 0 0,-2-3 0 0,2 4 0 16,-1 0 0-16,1 0 0 0,-1-2 0 0,-3 2 0 16,-4 5 0-16,3 0 0 0,3-2 0 0,-2 0 0 15,-3-4 0-15,1 2 0 0,-1-3 0 0,6 5 0 16,-2 0 0-16,1 0 0 0,-1-2 0 0,3 1 0 15,-1 3 0-15,-1-4 0 0,-1 2 0 0,3-2 0 0,2 1 0 0,-1-2 0 16,-3-1 0-16,-1-1 0 0,-2 0 0 0,-1 3 0 16,6-2 0-16,-1 2 0 0,2-6 0 0,-3 2 0 15,-3 1 128-15,2 1-128 0,3-1 0 0,4 2 0 16,0-3 0-16,0 1 128 0,-2 2-128 0,0-2 0 16,-2 2 0-16,0-1 0 0,0 0 0 0,2 2 0 15,1-4 0-15,3 0 128 0,0-1-128 0,-1-1 0 16,1 0 0-16,-2 3 0 0,1 3 0 0,0-2 0 15,0-1 0-15,-1 0 0 0,-5 1 0 0,1 3 0 16,1-3 0-16,1 4 0 0,1-4 0 0,3 3 0 16,0-2 0-16,-3 2 0 0,-4-3 0 0,0 1 0 15,2-1 0-15,2 4 0 0,3-2 0 0,0 3 0 0,3-4 0 0,-5 4 0 16,0 1 0-16,-1-1 144 0,0 4-144 0,3 0 160 16,3 1-160-16,0-1 0 0,-3 1 0 0,0 0 128 15,-4 0-128-15,2 2 0 0,3 0 0 0,0 3 128 16,4-1-128-16,1 1 0 0,2-4 0 0,-3 1 0 15,0 0 0-15,0 0 0 0,-2 0 0 0,5 0 0 16,2 0 0-16,4 1 0 0,1 0 0 0,0-1 0 16,0 1 0-16,-2 3 0 0,-2-2 128 0,1 4-128 15,0 4 0-15,2-4 0 0,0 1 0 0,1-5 0 16,0 6 0-16,3 0 0 0,-2-5 0 0,2 5 0 16,1-1 0-16,0 2 0 0,1-4 0 0,1 0 0 15,-2 1 0-15,5-1 0 0,3 3 128 0,1-3-128 16,7 2 0-16,0 0 0 0,6-1 0 0,-2 3 0 0,3-3 0 15,0 2 0-15,1-4 0 0,2 1 0 0,4 1 0 0,-2-1 0 16,-2 3 0-16,5-3 0 0,2 0 0 0,1 2 0 16,0-2 0-16,3 2 0 0,2-1 0 0,3-2 0 15,0 2 0-15,3-1 0 0,2 0 0 0,1 3 0 16,3-3 0-16,2 3 0 0,-2-3 0 0,5 4 0 16,2-3 0-16,1 1 0 0,-2-1 0 0,4-1 0 15,2 2 0-15,0-3 0 0,-2-2 0 0,2 1 0 16,1-4 0-16,-2 1 0 0,2 1 0 0,-1-2 0 15,1-2 0-15,-1-2 0 0,-1-2 0 0,1 0 0 16,-1 0 0-16,1 1 0 0,3-7 0 0,-1 3 0 16,-4 1 0-16,0 0 0 0,0-3-128 0,-1 1 128 15,0-1 0-15,-1-2 0 0,-1-1 0 0,4 0 0 0,-1 2 0 16,-2 2 0-16,-12-8 0 0,12 6 0 0,-2 0 0 16,-10-6 0-16,0 0 0 0,0 0 0 0,13 5 0 0,-13-5 0 15,0 0 0-15,0 0 0 0,0 0 128 0,0 0-128 16,0 0 128-16,-3-7-128 0,-4 2 0 0,-2-2 128 15,-3-2-128-15,-4 2 0 0,-6-2 0 0,1-1 128 16,-1-6-128-16,-1 1 0 0,-4 0 0 0,3-3 0 16,-1-1 0-16,1 0 0 0,-1-1 128 0,1-5-128 15,1 1 0-15,2 0 0 0,-1-4 0 0,1 0 0 16,-4-2 0-16,4-1 0 0,2 5 0 0,2-6 0 16,2-3 0-16,4 4 128 0,0 1-128 0,4 0 0 15,2-3 0-15,1 0 0 0,1 0 0 0,5 0 0 16,1 1 0-16,6-1 0 0,3-4 0 0,3 0 0 0,3 2 0 0,2-4 0 15,4 0 0-15,6 1 0 0,1 0-192 0,5 2 48 16,3 1 0-16,6-1 0 0,3-2 144 0,4 1-160 16,3-2 160-16,6 2-160 0,5 1 160 0,3 1 0 15,-3-4-144-15,4 4 144 0,0 1 0 0,5 1-144 16,5-1 144-16,2 4 0 0,-3-1 0 0,1 2-128 16,5 0 128-16,4 4 0 0,5-2 0 0,0 3 0 15,-2 2 0-15,1-2 0 0,1 0-128 0,2 1 128 16,5-1 0-16,-3 2 0 0,-3 3-144 0,5 1 144 15,6 2 0-15,2-1-144 0,1 1 144 0,4 2 0 16,1-3-144-16,2 2 144 0,-2 0-256 0,0 1 32 16,0-2 0-16,5 4 0 0,3-2 16 0,0-3 0 15,0 1 0-15,0-1 0 0,2 3 208 0,-2 2-192 16,-3-1 192-16,0 0-192 0,-1-1 192 0,-2 4 0 0,-4 0-160 0,-3 2 160 16,-2-3 0-16,2 3 0 0,3-1 0 15,-1 3 0-15,-3 1 0 0,4-2 0 0,3 1 0 0,-2 2 0 16,-1-2-160-16,1 0 160 0,2-1 0 0,-1 0-144 15,-1 1 0-15,3 3 0 0,3-5 0 0,0 3 0 16,-1 1-112-16,-1-3 0 0,1-2-16 0,0 0 0 16,2 2 272-16,-5 2-160 0,-4-5 160 0,1 1-128 15,2-4 128-15,-2 3 0 0,-4 3 0 0,0 0 0 16,0-3 0-16,2 4 0 0,0-2 0 0,-1-1 0 16,0-3 0-16,0 3 0 0,0-3 0 0,-2 6 0 15,-4-2-128-15,1 2 128 0,3-6-128 0,0 0 128 16,-2 2-128-16,1 1 128 0,-3 2-128 0,2 1 128 15,1-7 0-15,-5 4 0 0,-4 2 0 0,1 0 0 16,0-2 0-16,3 2 0 0,4-5 0 0,-5 5 0 0,-3-1 0 0,-1 2 0 16,2-6 0-16,0 6-128 0,-1 2 128 0,0-2 0 15,3 1 0-15,0 1 0 0,0-4 0 0,0 5 0 16,-4 0 0-16,-2 0 0 0,2 0 0 0,1-5 0 16,3 2 0-16,-2 2 0 0,-4 4 0 0,2 0 0 15,3-7 0-15,2 5 0 0,-1 2 0 0,-2 0-160 16,-1-1 160-16,1-2-160 0,-1 1 0 0,0-2 0 15,-3-1 0-15,0 1 0 0,3-1-32 0,2-3 0 16,0 2 0-16,-2 1 0 0,-2-3 192 0,-1 0-128 16,0-2 128-16,1 3-128 0,1 0 128 0,-5 0 0 15,-2 0 0-15,0-3 0 0,3 0 0 0,-1 0 0 16,1 7 0-16,-3-3 0 0,-2-3 0 0,2 3 0 16,3-4 0-16,0 6 0 0,-4 4 0 0,1-3 0 0,0-6 0 15,3 4 0-15,1 3 0 0,-2 0-128 0,-3 2 0 16,0-3 0-16,-3-6-128 0,3 4-32 0,1 1 0 0,-3-1 0 15,2 1 96-15,-6 0 32 0,-3-1 0 0,1 0 0 16,4 2 160-16,-1 2 0 0,-4 0 0 0,-2 1-128 16,-2 0 128-16,0 0 0 0,1-1 0 0,-1-1 0 15,2 2 0-15,0 0 144 0,-2 5-144 0,0-1 0 16,-1-3 144-16,1-1-144 0,2-2 0 0,1 3 144 16,1 5-144-16,-4-3 0 0,-3-4 0 0,1-1 0 15,2 1 0-15,1 4 0 0,1-1 0 0,-2 1 128 16,2-2-128-16,-5 2 0 0,-1-1 144 0,3 1-144 15,4-3 0-15,0 1 0 0,1 2 0 0,-3-1 0 16,-2 2 0-16,0-3 128 0,1-3-128 0,1 2 0 0,0 3 0 16,1 6 0-16,-7-1 0 0,1 0 0 0,-5-6 0 0,1 1 0 15,3 1 0-15,0 4 0 0,0 0 0 0,0 3 0 16,-5-5 0-16,-2 4 128 0,-2-1-128 0,3 1 0 16,3-4 0-16,-1 2 0 0,0 1 0 0,-3 0 0 15,-3-1 0-15,-3 1 0 0,-3 0 0 0,2 3 0 16,-1-2 0-16,0 1 0 0,1-3 0 0,-2 3 0 15,1 0 0-15,-3 0 0 0,-5 2 0 0,-3-2 0 16,0 1 0-16,-2 3 0 0,0 3 144 0,0-1-144 16,1 1 192-16,-1 0-192 0,-4 1 128 0,3 3-128 15,-1 1 0-15,1 2 0 0,-4-3 128 0,-3 2-128 16,-2 1 0-16,-2-1 0 0,0 3 0 0,-2-4 0 16,0-4 0-16,-3 4 0 0,-2 0 0 0,-3 0 0 0,-1-3 0 15,-2 0 0-15,-2-2 160 0,-2 0-160 0,-4 0 128 16,-4 2-128-16,-4-2 144 0,-5 0-144 0,-2-1 160 0,-8 4-160 15,-4 3 128-15,-4-1-128 0,-7 2 0 0,-5 3 0 32,-7 4-816-32,-8 0-256 0,-10-1-48 0</inkml:trace>
  <inkml:trace contextRef="#ctx1" brushRef="#br2" timeOffset="101010.54">21232 11259 13583 0,'0'0'592'0,"-3"-7"144"0,3 7-592 0,-2-11-144 16,-1 2 0-16,3 9 0 0,-1-10 768 0,-1 1 128 15,0-3 32-15,2 5 0 0,0 7-224 0,4-12-64 16,-4 2 0-16,2 2 0 0,-2 8 48 0,0 0 0 15,4-11 0-15,-1 3 0 0,-3 8 128 0,3-8 16 16,-3 8 16-16,5-9 0 0,2 4-224 0,-1-2-48 16,-6 7-16-16,8-6 0 0,-2-1-16 0,-6 7 0 15,7-7 0-15,-7 7 0 0,8-4-48 0,-8 4-16 16,7-6 0-16,0 2 0 0,-7 4-96 0,11 0-32 16,-11 0 0-16,0 0 0 0,10 1-112 0,-10-1-32 15,10 8 0-15,-1-1 0 0,1 5-80 0,-2 1-128 16,-8-13 176-16,9 16-176 0,-1 2 128 0,-2 1-128 0,-4 1 0 0,1 1 0 15,-2 0 256-15,0 5-64 0,0-2-16 0,2 2 0 16,-3 2 32-16,0 5 16 0,-1-3 0 0,-1-1 0 16,0 1-80-16,-1-4-16 0,1 2 0 0,-2-3 0 15,0 2 32-15,-1-4 0 0,0 0 0 0,-1-2 0 16,-3 2 16-16,0-2 0 0,2-2 0 0,-4 2 0 16,0 0 64-16,-3-1 16 0,0 0 0 0,0-2 0 15,2-4-16-15,-3 1 0 0,-5-1 0 0,-1 3 0 16,1-1-96-16,2 0-16 0,2-5 0 0,0 3 0 15,1 1-128-15,0 0 0 0,0-3 144 0,1-1-144 16,1-2 128-16,-1-1-128 0,1-1 160 0,2 1-160 16,-2-4 128-16,2-2-128 0,0-2 0 0,3 2 144 15,-1 0-144-15,9-2 0 0,-9 0 144 0,9 0-144 0,0 0 128 0,0 0-128 16,0 0 128-16,0 0-128 0,0 0 144 0,0 0-144 16,0 0 192-16,0 0-192 0,0-9 160 0,0 9-160 15,5-9 128-15,4 2-128 0,0 2 128 0,1-5-128 16,1 1 0-16,-1-1 128 0,3 3-128 0,2-4 160 15,2-1-160-15,1-2 160 0,-2-5-160 0,3-1 0 16,3 1 144-16,0-3-144 0,-5-2 128 0,2-3-128 16,0 2 128-16,2-3-128 0,2 3 0 0,-4 0 144 15,-3-4-144-15,-2 6 0 0,1-2 0 0,-1 2 0 16,0 3 0-16,-1-3 0 0,-1-1 128 0,-5 1-128 16,1 0 0-16,1-1 0 0,-4 1 128 0,0 0-128 15,-1-5 0-15,0 4 0 0,-2 4 160 0,-1-3-160 16,-1 0 128-16,0 2-128 0,-2 5 0 0,1-2 0 0,-2-2 0 15,0 2 0-15,1 3 0 0,-2 1 0 0,0 1 0 0,2 2 0 16,-2-2 0-16,0 3 0 0,0-2 0 16,1 6 0-16,3 6 0 0,-3-8 0 0,0 2 0 0,1 1 0 15,2 5 0-15,0 0 0 0,0 0 0 0,0 0 0 16,0 0-128-16,0 0 128 0,0 0 0 0,0 0 0 16,0 0 0-16,0 0 0 0,0 0 0 0,0 0 0 15,0 0 0-15,0 0 0 0,0 0 0 0,0 0 0 16,5 10 0-16,0 3 0 0,-1-4 0 0,0 1 0 15,1 1 0-15,-3-1 0 0,1 4 0 0,1 4 0 16,-1 0 0-16,3 1 0 0,-5 1 0 0,1 3 0 16,0 4 0-16,-1-3 0 0,-1 2 0 0,0-2 0 15,0 1 0-15,0 2 0 0,-3-4 0 0,1 2 0 16,-3-2 0-16,-2 0 0 0,0 4 0 0,-2-5 0 0,0 1 144 16,-4 1-144-16,2-3 160 0,-3-1-160 0,-4-1 144 0,0 0-144 15,0-2 128-15,3 2-128 0,0 1 144 0,0-1-144 16,-2-1 160-16,-2-1-160 0,-4-3 144 0,2 3-144 15,2 1 128-15,-1 0-128 0,1-4 128 0,2-4-128 16,1 2 128-16,2-2-128 0,0-1 0 0,2-3 128 16,0-1-128-16,3-1 0 0,0 0 0 0,3 2 128 15,6-6-128-15,0 0 0 0,0 0 0 0,0 0 128 16,-6 5-128-16,6-5 0 0,0 0 0 0,0 0 128 16,0 0-128-16,0 0 0 0,0 0 128 0,5-10-128 15,1 1 0-15,1-1 128 0,0 5-128 0,2-3 0 16,1 2 0-16,0-1 0 0,2-4 0 0,2 1 0 0,0 2 0 15,0-2 0-15,0-3 0 0,4-1 0 16,-1 0 128-16,1-2-128 0,0-4 0 0,0 0 0 0,-3 1 0 0,3 0 0 16,0-2 0-16,-1-1 0 0,0 0 128 0,1 1-128 15,-1-1 0-15,-1-3 0 0,-2 1 0 0,-2 0 0 16,0-4 0-16,-2 1 0 0,-2-4 128 0,-2 5-128 16,-1 0 0-16,0 2 0 0,-2-4 0 0,-2 5 0 15,2 3 0-15,-3 0 0 0,-3-2 0 0,2 2 0 16,-2 2 0-16,2 3 0 0,0 2 128 0,-3-1-128 15,-1-3 0-15,-2 3 0 0,2 2 0 0,0 3 0 16,0-1 0-16,1 1 0 0,1-4 0 0,-1 5 0 16,-1 0 0-16,5 8 0 0,-5-11 0 0,1 4 0 15,4 7-128-15,0 0 128 0,0 0 0 0,0 0 0 16,-3-8 0-16,3 8 0 0,0 0 0 0,0 0 0 0,0 0-128 0,0 0 128 16,0 0 0-16,12 1 0 0,-2 4 0 0,0 3 0 15,0-2-144-15,0 3 144 0,2 1 0 0,-2 4-128 16,1 2 128-16,-4 0 0 0,-1-3 0 0,0 7-128 15,1 4 128-15,-2 2 0 0,0 4 0 0,-4 0 0 16,2-4 0-16,-2 6 0 0,-1 0 0 0,0-3 0 16,-1-1 0-16,-1-1 0 0,0 2 0 0,-2-2 0 15,2-3 0-15,-4-4 0 0,0 2 0 0,-3-2 0 16,0 0 0-16,-1 2 0 0,-3-2 0 0,1-1 0 16,-6 1 0-16,0 0 0 0,2 3 0 0,-6 1 128 15,0-6-128-15,0 1 0 0,0 1 128 0,2-2-128 16,1-3 0-16,-3-3 0 0,2-1 0 0,1 2 128 15,2-4-128-15,0 2 0 0,1-6 0 0,2 0 0 16,1 0 128-16,3-1-128 0,0-1 0 0,10-3 0 0,-9 1 128 0,9-1-128 16,0 0 0-16,0 0 0 0,0 0 128 0,0 0-128 15,-8-1 0-15,8 1 0 0,0 0 0 0,0 0 0 16,5-14 0-16,2 0 128 0,2 0-128 0,2-2 0 16,2 0 0-16,1-1 0 0,2-2 0 0,3 0 0 15,2-4 0-15,-1-1 0 0,2 1 0 0,-1-3 0 16,0 0 0-16,0 2 0 0,1-3 0 0,-2 3 0 15,1-2 0-15,-2 0 0 0,0 2 0 0,-3-3 0 16,-2 4 0-16,0-2 0 0,0 0 0 0,-2 0 0 16,-2-1 0-16,-1 2 0 0,-3-4 0 0,0 1 0 15,-2-1 0-15,0 5 0 0,0 0 0 0,-2-2 0 16,-2 1 0-16,0-2 0 0,-1 6 0 0,-1 0 0 0,-1-1-144 0,0 2 144 16,1 1 0-16,-4 2-144 15,2 2 144-15,1 2 0 0,2 0 0 0,-2-2-128 0,0 1 128 0,-1 3 0 16,1-3 0-16,1 4 0 0,-1-2 0 0,1 4 0 15,2 7 0-15,-2-7-128 0,2 7 128 0,0 0 0 16,-5-5 0-16,5 5 0 0,0 0 0 0,0 0 0 16,0 0 0-16,0 0-128 0,0 0 128 0,0 0 0 15,0 0-144-15,0 0 144 0,0 0 0 0,0 0 0 16,-1 7-144-16,1-7 144 0,0 0 0 0,0 0 0 16,6 14-128-16,1 2 128 0,-2 1 0 0,1 1 0 15,-2 0 0-15,2 1 0 0,-1-1 0 0,2 2-128 16,-2 2 128-16,0 3 0 0,0-2 0 0,0 1 0 15,-1 0 0-15,0 2 0 0,0 6 0 0,-3-1 0 16,0 0 0-16,-1 2 0 0,-1 3 0 0,0-3 0 16,-3 0 0-16,0-3 0 0,-1-1 0 0,0 1 0 15,-4-1 0-15,0-4 0 0,-3 1 0 0,0 0 0 0,-3-2 0 0,-2 4 0 16,-2-1 0-16,-3 2 128 0,-1-3-128 0,1 0 0 16,-3-3 0-16,3-1 0 0,-1 0 0 0,-1-3 0 15,-1-2 128-15,2 3-128 0,3-3 0 0,0-4 0 16,2-3 128-16,4-3-128 0,1 3 0 0,3-5 0 15,1-1 0-15,9-4 128 0,-7 1-128 0,7-1 0 16,0 0 0-16,0 0 0 0,0 0 128 0,0 0-128 16,0 0 0-16,0 0 0 0,3-10 0 0,4-2 0 15,0 2 0-15,5-1 0 0,-3-2 0 0,2 2 0 16,4-5 0-16,1 0 0 0,-2-3 0 0,2 2 0 16,2 1 0-16,1-2 0 0,0-3 0 0,1-1 0 0,1-5 0 0,2 3 0 15,0-4 0-15,-3 1 0 0,-2-3 0 16,0 0 0-16,-1 4 0 0,-1-5 0 0,-4-1 0 15,0 1 0-15,0-2 0 0,-3 1 0 0,-1 0 0 0,-4 0 128 16,0-1-128-16,-2 4 0 0,1 5 0 0,-3-2 0 16,0 5 0-16,-2-2 0 0,0-1 0 0,-2 3 0 15,0 2 0-15,0 0 0 0,1 0 0 0,-1 1 0 16,0 2 0-16,1 2 0 0,2 1 0 0,-3 0 0 16,1-2 0-16,-1 3 0 0,2 1 0 0,0 1 0 15,2 10 0-15,-3-9 0 0,1 0 0 0,2 9-128 16,0 0 128-16,0 0 0 0,-4-7 0 0,4 7 0 15,0 0 0-15,0 0 0 0,0 0-128 0,0 0 128 16,-3-7 0-16,3 7 0 0,0 0-128 0,0 11 128 16,3-3 0-16,0 3 0 0,-2 1-144 0,1 1 144 0,-2 5 0 0,2 2-144 15,-2 1 144-15,0 0 0 0,0 2 0 16,0 6 0-16,0 1 0 0,-2 3 0 0,0 7 0 0,-1 0 0 16,-1-2 0-16,1 2 0 0,-1 5 0 0,0-6 0 15,-2-2 0-15,-2-1 0 0,-1-2 0 0,0-1 0 16,-1-6 0-16,-1 2 0 0,0-4 0 0,0 3 0 15,-3-3 0-15,3 1 0 0,-3-3 0 0,1-4 128 16,0-1-128-16,0-1 128 0,1-1-128 0,-2-2 128 16,-4-1-128-16,0 2 0 0,-1 2 128 0,1-3-128 15,1-7 0-15,-1 3 144 0,0-2-144 0,1 0 0 16,2-5 128-16,2 2-128 0,2-1 0 0,1 1 0 16,2-1 128-16,8-4-128 0,-7 1 0 0,7-1 0 0,0 0 0 15,0 0 0-15,0 0 0 0,0 0 0 0,2-10 128 16,3 0-128-16,2 1 0 0,3-1 0 0,1-6 0 0,3-1 0 15,0 0 0-15,3 0 0 0,-1-2 0 0,2 0 0 16,0-1 0-16,0 0 0 0,-2-4 160 0,3 0-160 16,0 2 128-16,0-4-128 0,0 0 0 0,0-2 0 15,3 1 0-15,-3-2 0 0,-2 1 0 0,-3-2 0 16,0-6 0-16,-2 3 0 0,0 0 0 0,-2 0 0 16,-2-3 0-16,-2 1 0 0,-4-2 0 0,1 1 0 15,1 1 0-15,-2 4 0 0,-2 1-144 0,0 1 144 16,0 4 0-16,-3 4 0 0,-1-1-128 0,-1-1 128 15,0-1 0-15,-1 4 0 0,0 3 0 0,0 2-128 16,-1 1 128-16,-1 3 0 0,-1-1 0 0,0 1 0 16,-1 2 0-16,1-1 0 0,0 3 0 0,-4 0 0 15,2-1-128-15,-1 7 128 0,3 1 0 0,0 0 0 16,-1 0-128-16,1 0 128 0,9 0 0 0,-11 5 0 0,2-1-128 0,9-4 128 16,0 0 0-16,0 0 0 0,-5 11-128 0,1 1 128 15,4-12 0-15,0 11-128 0,3 2 128 0,2 2 0 16,4-1-128-16,1 1 128 0,-1-3 0 0,3 5 0 15,2 8 0-15,2-5 0 0,-1-1 0 0,1 1 0 16,0 1 0-16,0 4 0 0,1 3 0 0,-1 3 0 16,-1-3 0-16,-1 5 0 0,-1 3 0 0,-4 4 0 15,0 3 0-15,-5-2 0 0,0-1 0 0,-3 4 0 16,-1-2 0-16,-3-3 0 0,-3-2 0 0,0 0 0 16,-2 1 0-16,-1-1 0 0,-4-2 0 0,1-3 0 15,-2-3 128-15,-2-1-128 0,0-4 0 0,-1-2 144 16,1-3-144-16,1-1 0 0,-2-4 144 0,-1 1-144 15,-1 0 128-15,-1-3-128 0,2-2 128 0,-1 1-128 0,1-3 128 16,0 2-128-16,1-2 128 0,1-3-128 0,2-3 0 0,3 2 128 16,1-1-128-16,1-1 0 0,9-2 0 0,0 0 128 15,-8-5-128-15,8 5 0 0,-7-6 0 0,2 0 128 16,1-1-128-16,2-3 0 0,2 2 0 0,3-2 0 16,1 3 0-16,2-5 128 0,2-3-128 0,2 2 0 15,0 2 0-15,2-4 0 0,0-2 0 0,5 0 0 16,1 1 0-16,-1-1 0 0,0 3 0 0,1 0 0 15,-1-3 0-15,1-5 0 0,-1 0 0 0,-1 2 0 16,1 0 0-16,-1-3 0 0,1-4 0 0,-4 2 0 16,-2-3 0-16,-1 0 0 0,0-4 0 0,-1-2 0 15,-4-4 0-15,0 2 0 0,1 3 0 0,-3 0 0 16,-1-1 0-16,-4 4 0 0,1 2 0 0,0 4 0 0,0 3 0 0,-5 2 0 16,3-2 0-16,-2 3 0 0,1 2 0 0,-3-1 0 15,0 1 0-15,-1 1 0 0,-1 1 0 0,0 0 0 16,-1 1 0-16,0 3 0 0,0-3 0 15,-2 4-128-15,1 0 128 0,0 4 0 0,0-2 0 0,2 2 0 16,1 2 0-16,-1 2-160 0,0-2 160 0,9 3 0 16,0 0-128-16,-9 0 128 0,1-1 0 0,8 1 0 15,0 0 0-15,0 0-128 0,0 0 128 0,0 0 0 16,0 0 0-16,3 10 0 0,1 1 0 0,2 0 0 16,3 0 0-16,1 4-192 0,1 2 192 0,3-1-160 15,-2 0 160-15,2-2 0 0,0 5 0 0,2 2 0 16,0 0 0-16,0 2 0 0,1 3 0 0,-1-2 0 0,-2 2 0 15,0 2 0-15,1-2 0 0,-2 6 0 0,-3 4 0 16,-3-3 0-16,-2 0 0 0,-3 0 0 0,-3-4 0 16,-3 2 0-16,-3 0 0 0,-4-1 0 0,0 0 0 15,-3 2 0-15,-3 2 0 0,0-2 0 0,-2-3 0 0,0 1 0 16,-1-8 0-16,-1 4 0 0,-2-3 0 0,4-2 128 16,2 1-128-16,-2-3 0 0,-2-2 0 0,2-1 128 15,2 1-128-15,-1-3 0 0,1 0 0 0,1-4 128 16,4-1-128-16,-2-3 0 0,1 3 0 0,4-4 0 15,9-5 0-15,0 0 0 0,0 0 0 0,0 0 144 16,0 0-144-16,0 0 0 0,0 0 128 0,0 0-128 16,0 0 0-16,0 0 0 0,8-13 0 0,2 3 0 15,0-4 0-15,1 0 0 0,3 3 0 0,-1-1 0 16,4-4 0-16,-1-1 0 0,-1 4 0 0,2-2 0 16,-2-1 0-16,0 0 0 0,-1-1 0 0,3-1 0 15,1 1 0-15,-1-3 0 0,0-7 0 0,1 2 0 0,-2-2 0 0,1 3 0 16,-1-4 0-16,0 3 0 0,-1-5 0 0,0 2 0 15,-2-2 0-15,-2 1-144 0,1 1 144 0,-5-4-192 16,1 1 192-16,-2 0-160 0,-1 0 160 0,-1-1-160 16,0 4 160-16,-1 2 0 0,-1-1 0 0,1 2-128 15,-2 3 128-15,-1 2 0 0,0 1 0 0,-1 2 0 16,-1 4 0-16,1 2-160 0,-1 2 160 0,-1-1 0 16,2 2-144-16,-2 1 144 0,3 7 0 0,0 0-144 15,0 0 144-15,0 0 0 0,0 0-144 0,0 0 144 16,0 0-128-16,-7 9 128 0,7-9-160 0,-5 8 160 15,-1 4 0-15,4 3-144 0,1 3 144 0,1 0 0 16,0-3 0-16,2 1-128 0,2 2 128 0,1 4 0 0,-1 2 0 16,2 4 0-16,1-1 0 0,0 3-128 0,1 3 128 0,-1 0 0 15,0-1 0-15,-3 1 0 0,1 0 0 0,-3 1 0 16,1 5 0-16,-3-5 0 0,-1-1 0 0,-2 3 0 16,-1-1 0-16,-1 2 0 0,-3-1 0 0,0-3 0 15,-1-8 0-15,-1 3 0 0,-3-1 128 0,-1-1-128 16,0-5 160-16,-3-1-160 0,-2-3 192 0,-1-1-48 15,-4-2-16-15,-2-1 0 0,-2-3 32 0,0 3 0 16,0-4 0-16,0 3 0 0,-1-5-160 0,4 0 128 16,2-3-128-16,5 2 128 0,2 3-128 0,5-4 0 15,11-5 0-15,0 0 0 16,0 0-2272-16,20 12-432 0,23-6-96 0,8-7-16 0</inkml:trace>
  <inkml:trace contextRef="#ctx1" brushRef="#br2" timeOffset="104381.07">25566 12564 6447 0,'0'0'576'0,"1"11"-576"16,-1-11 0-16,2 13 0 0,-2-13 592 0,2 13 16 16,2-2 0-16,-1 2 0 0,-3-13-288 0,0 0-64 15,0 0-16-15,1 13 0 0,0 1 432 0,-1-2 96 16,0-12 0-16,-2 16 16 0,0-5 352 0,1-1 64 0,1-10 16 0,-5 14 0 15,1-4-32-15,0 1 0 0,4-11 0 0,-3 10 0 16,3-10-64-16,-6 10-16 0,1 1 0 0,5-11 0 16,-7 5-144-16,7-5-16 0,-7 3-16 0,7-3 0 15,-9 1 32-15,9-1 0 0,0 0 0 0,-6-1 0 16,6 1-96-16,0 0-16 0,-1-8 0 0,1-4 0 16,0-1-224-16,1-2-48 0,4-4-16 0,0-3 0 15,0-1-176-15,4-4-16 0,1 1-16 0,2-6 0 16,1-1-160-16,2-3-16 0,-4-2-16 0,3-1 0 15,-1-1-160-15,2-4 0 0,-2-1 0 0,0-2 0 16,-1 7 176-16,1 0-48 0,0 1-128 0,-1 2 192 16,0-1-192-16,1 1 0 0,-1 0 128 0,-1 2-128 15,-1 1 128-15,0 3-128 0,1 0 176 0,-1 6-176 0,-1 6 144 16,-1 1-144-16,-3-1 0 0,1 4 144 0,1 3-144 0,-1 2 0 16,-6 10 0-16,9-4 0 0,-9 4 0 0,0 0 0 15,0 0 0-15,0 0 0 0,10 0 0 0,-10 0 0 16,0 0 0-16,9 15 0 0,-1 2 0 0,-2 2 0 15,-1 1 0-15,-1 5 0 0,-3 4 0 0,2 4 0 16,4 1 0-16,-5 3 0 0,-4 2 0 0,5 0 0 16,3 0 0-16,-1 4 0 0,-1-2 0 0,0-1 0 15,1-3 0-15,-1 4 0 0,-5 1 0 0,3-5 0 16,5-3 0-16,-4-1 0 0,-1-5 0 0,1-1 0 16,1-6 0-16,-2 1 0 0,-2-5 0 0,2-3 0 15,1-2 0-15,2-4 0 0,-5-8 176 0,6 6-48 16,-6-6-128-16,13 7 192 0,-1-5 16 0,0-2 0 15,-1-1 0-15,2-3 0 0,4-4-64 0,-2 1-16 0,-2-5 0 16,1 0 0-16,0-6-128 0,0-1 192 0,-2 0-192 16,1-4 192-16,0-3-192 0,1-4 160 0,-4-2-160 0,3-5 160 15,0 0-160-15,0 1 160 0,-1-3-160 0,0 3 160 16,0-3-160-16,-1 5 0 0,-2 2 0 0,3-3 0 16,-4-3 0-16,1-2 0 0,0-4 0 0,0 6 0 15,0 3 0-15,-3 0 0 0,-1-3 0 0,2 2 0 16,-2 3 0-16,0 2 0 0,0 5 0 0,1-1 0 15,1 4 0-15,0 3 0 0,0 1 0 0,0 2 0 16,0-1 0-16,0 4 0 0,4 0 0 0,-4 4 0 16,-3 0 0-16,1 4 0 0,1 1 0 0,-6 5 0 15,0 0-128-15,0 0 128 0,0 0 0 0,0 0 0 16,0 0 0-16,0 0-176 0,-2 10 176 0,-2 4-128 16,-1 2 128-16,0 3 0 0,-3 3-144 0,-1 3 144 0,-1 2 0 0,-2 2 0 15,-2-3-144-15,1 6 144 0,0 6 0 0,2 1 0 16,-2 2 0-16,-2-2 0 0,1 1 0 0,-2 2 0 15,1 3 0-15,0-5 0 0,-3-3 0 0,-1 2 0 16,-2 3 0-16,-1-3 0 0,-1 2 0 0,0 0 0 16,0 2 0-16,2-2 0 0,-2 2 0 0,5-4 0 15,3-3 0-15,-3-1 0 0,0-4 0 0,5-1 0 16,3 0 0-16,1-4 0 0,0 1 0 0,1-4 0 16,-1 0 0-16,0 1 0 0,0-2 0 0,0 0 0 15,-4 0 144-15,3 0-144 0,4-5 0 0,-1 1 0 16,-2-4 0-16,2 1 0 0,0-2 0 0,2 2 0 15,-2-1 0-15,0-6 0 0,7-8 0 0,-6 8 0 16,1-1 0-16,5-7 0 0,-9 2 0 0,9-2 0 0,-9-2 0 16,3-2 0-16,-2-4 0 0,3-1 128 0,0-5-128 0,0-2 0 15,0 0 0-15,1-4 0 0,2-10 0 0,2 1 0 16,-3-3 0-16,3-2 0 0,3 0 0 0,0 1 0 16,0-3 0-16,-1-2 0 0,1-2 0 0,-1-4 0 15,0 2 0-15,-1 0 0 0,-1-5 0 0,1 4 0 16,-1 0 0-16,3 2 0 0,-2 3 0 0,0 0 0 15,2 1-128-15,-1 1 128 0,1 3 0 0,0 0 0 16,-2-1 0-16,0 3 0 0,2 5-144 0,-2-1 144 16,1 5 0-16,1 2-128 0,1 1 128 0,-2 5 0 15,-2 5-128-15,0-1 128 0,0 10 0 0,2-8 0 16,-2 8-128-16,0-7 128 0,0 7 0 0,0 0 0 16,0 0-160-16,0 0 160 0,0 0-128 0,0 0 128 0,0 0-128 15,0 0 128-15,-5 12-128 0,1 6 128 0,-1 2-144 0,0 6 144 16,-3 1-160-16,-1 3 160 0,-1-1 0 0,0 7-144 15,-2 2 144-15,1 4 0 0,-1-1 0 0,0 4-128 16,-4 2 128-16,1 4 0 0,1 1 0 0,0-1 0 16,0-6 0-16,3-1-128 0,1-3 128 0,2-3 0 15,3-7 0-15,1-5 0 0,0-2 0 0,2-3 0 16,-2-3 0-16,3-1 128 0,3-1-128 0,-1-2 0 16,-1-4 0-16,3 1 0 0,-3-11 0 0,0 0 128 15,0 0-128-15,8 10 0 0,-8-10 0 0,0 0 144 16,7 7-144-16,-7-7 0 0,0 0 128 0,0 0-128 15,12-5 0-15,-3-3 0 0,-2-3 128 0,-2 0-128 16,3-3 0-16,-2 2 0 0,-1-1 128 0,0 0-128 0,-1-3 0 16,0 0 0-16,0 0 0 0,1-2 0 0,0-1 128 0,1-1-128 15,1 1 0-15,-1-2 0 0,0 1 0 0,2-4 0 16,1-2 0-16,0-3 0 0,0 3 0 0,1-5 0 16,3 1 0-16,-1-1 0 0,1-1 0 0,0-1 0 15,1 0 0-15,1 0 0 0,2 0 0 0,-2 0-144 16,-1 0 144-16,1 1-192 0,2 0 192 0,-2 1-192 15,-4-4 192-15,1 6 0 0,-1 0 0 0,-1 5-128 16,0 3 128-16,3 4 0 0,0-1-144 0,0 2 144 16,-2 0 0-16,1 2 0 0,-1 5 0 0,-1-1 0 15,0 2-144-15,0 2 144 0,1 6 0 0,-1 0 0 16,-10 0-176-16,11 1 176 0,-11-1-160 0,13 10 160 16,-2 4-160-16,-3 3 160 0,-3 1-160 0,1 5 160 15,2 6-144-15,-2 0 144 0,0 3-128 0,0 3 128 0,2 4 0 0,-1-1-160 16,2 0 160-16,0-4 0 0,0-2 0 15,2 1 0-15,1-1 0 0,0-4 0 0,4-3 0 0,3-5 0 16,2-6 0-16,5-1 0 0,0 1 0 0,1-1 0 16,0-8 0-16,1 1 0 15,2 1-640-15,1-5-64 0,-3 1 0 0,-2-5-15968 0</inkml:trace>
  <inkml:trace contextRef="#ctx1" brushRef="#br2" timeOffset="105307.53">21085 11021 19343 0,'0'0'1728'0,"0"0"-1392"15,0 0-336-15,0 0 0 0,0 0 464 0,0 0 32 16,0 0 0-16,0 0 0 0,0 0 112 0,3 13 32 15,1-3 0-15,2 5 0 0,2 5-32 0,3 2 0 16,4 3 0-16,1 7 0 0,-1 8-32 0,1-2 0 16,1 1 0-16,0 6 0 0,-1 2 0 0,1 0 0 15,-2-3 0-15,-1 1 0 0,-4-5-288 0,-1-4-64 0,-4-6-16 0,-4 1 0 16,-1-2-48-16,-5-3-16 0,-5-7 0 0,-4-2 0 16,-4 1 112-16,-6 0 0 0,-6-2 16 0,-6 1 0 15,-2-6-416-15,-2 2-96 0,4-1-16 0,1-6-9072 16,5-2-1808-16</inkml:trace>
  <inkml:trace contextRef="#ctx1" brushRef="#br2" timeOffset="118889.05">25855 16936 9087 0,'0'0'400'0,"0"0"96"15,-12-3-496-15,3-3 0 0,3 3 0 0,6 3 0 16,-11 0 368-16,2 0-32 0,9 0 0 0,0 0 0 15,-11-3-16-15,11 3 0 0,0 0 0 0,-7-1 0 0,0-4 160 0,7 5 32 16,0 0 0-16,0 0 0 0,0 0-96 0,0 0-16 16,0 0 0-16,0 0 0 0,0 0 80 0,0 0 16 15,0 0 0-15,0 0 0 0,0 0-96 0,0 0-16 16,0 0 0-16,0 0 0 0,-5-8 0 0,5 8-16 16,0 0 0-16,0 0 0 0,0 0-16 0,0 0 0 15,0 0 0-15,-2-6 0 0,2 6 48 0,0 0 16 16,0 0 0-16,0 0 0 0,-4-8 80 0,4 8 16 15,0 0 0-15,0 0 0 0,0 0-224 0,0 0-32 16,0 0-16-16,-6 8 0 0,-1 1-240 0,2 2 176 16,0 3-176-16,1 1 160 0,1 4-160 0,-1 2 0 15,0 0 144-15,1 1-144 0,2-2 0 0,1 4 128 16,0-1-128-16,3-1 0 0,-2-4 0 0,4-2 128 0,0 1-128 0,1-1 0 16,3 1 0-16,2-1 144 0,4-2-144 15,0-1 0-15,2 1 192 0,0 0-192 0,1 0 192 0,4-3-192 16,3 0 224-16,-2 0-64 0,-3-2-16 0,3 1 0 15,4-5 48-15,0 0 16 0,-1 2 0 0,2-2 0 16,-1-1 0-16,0-2 0 0,-1-2 0 0,1 1 0 16,1 2-48-16,-1-1-16 0,-2-2 0 0,2-2 0 15,3-2-16-15,2 2 0 0,-1-1 0 0,-1 0 0 16,-1-3 64-16,2-2 0 0,1 1 0 0,1-2 0 16,0 5-64-16,-1-1-128 0,-4-4 192 0,1 4-64 15,-1-4-128-15,0 4 0 0,-2 3 144 0,2-2-144 16,2-3 0-16,1 2 144 0,1 0-144 0,4-2 0 15,4 0 128-15,2 1-128 0,0 0 0 0,3 0 0 16,1 3 128-16,-1-4-128 0,-1 1 0 0,0 2 0 0,-1-2 128 0,2 2-128 16,2-1 0-16,0 0 0 0,-1 0 0 0,-2 5 0 15,1 4 0-15,-4-4 0 0,-2-3 0 0,-3 3 0 16,0 5 0-16,-2-1 0 0,-2-2 0 0,-1 2 0 16,-1-3 0-16,2 3 0 0,1 1 0 0,0-1 0 15,1 0 0-15,1 2 0 0,0-1 0 0,1-1 0 16,-1 4 0-16,-1-2 0 0,0-2 0 0,-1 4 0 15,-3-2 0-15,2 3 0 0,-3 1 0 0,-1 0 0 16,-1-3 0-16,1-1 0 0,1 4 0 0,2-1 0 16,-1 1 0-16,0 2 0 0,-4-5 0 0,-2 5 0 15,-3-3 0-15,-1 2 0 0,-1-5 0 0,1 3 0 0,0-2 0 16,-3 2 0-16,0-2 128 0,-2 1-128 16,-2-1 0-16,1 2 0 0,-2 4 0 0,0-4 0 0,-2 0 0 0,-1 2 0 15,0-2 0-15,-4 3 128 0,1-5-128 0,-1 3 0 16,-5-10 160-16,5 7-160 0,-5-7 128 0,2 10-128 15,-2-10 144-15,0 0-144 0,0 0 160 0,0 0-160 16,10 5 128-16,-10-5-128 0,10 0 0 0,0-1 144 16,0-3-144-16,2-4 0 0,1 1 0 0,-1-6 128 15,2-4 32-15,5 0 0 0,2-1 0 0,0 0 0 16,1-1 0-16,3-1 0 0,3-2 0 0,0-2 0 16,-1 5-160-16,0 0 0 0,-1 1 144 0,1 3-144 15,1 3 0-15,0 0 0 0,-1 0 0 0,-1 3 128 16,0-2-128-16,-2 3 0 0,-1-1 0 0,-2 4 0 15,1 3 0-15,1 0 0 0,-3-1 0 0,2 1 0 16,1 2 0-16,1 0 0 0,1 2 0 0,1 1 0 16,-1 2 0-16,1 4 0 0,0-2 0 0,2 0 0 0,1 0 0 0,5-2 0 15,0 1 0-15,0 3 0 0,0-3 0 0,1 2 0 16,4-4 0-16,2 1 0 0,0 3 0 0,3-2 0 16,4 0 0-16,1 1 0 0,-1-4 0 0,-2 3 128 15,-2 1-128-15,1-1 128 0,-1 1-128 0,1 2 0 16,-1-3 0-16,2 4 128 0,1-2-128 0,3 2 0 15,2-2 128-15,0 2-128 0,-3-1 0 0,0 1 144 16,-2-5-144-16,-3 1 0 0,-1 1 0 0,2-5 0 16,-3 1 0-16,4-3 0 0,1-3 0 0,1 2 0 15,1 1 128-15,2-1-128 0,-1-8 0 0,-2-1 128 16,-2-6-128-16,0 0 0 0,-3 1 128 0,0-2-128 16,0-1 0-16,2-1 0 0,-1 3 0 0,-2-1 0 0,-6 2 128 15,-2 0-128-15,-1-3 128 0,-2 1-128 0,-5 2 144 16,-1 0-144-16,-1 2 0 0,-3 2 0 0,0-2 0 0,-2 2 0 15,-1 0 160-15,1 0-16 0,4 0 0 0,-6 0 0 16,0-3-144-16,4 3 128 0,1 2-128 0,1-1 128 16,2 1-128-16,-2-1 128 0,-1 2-128 0,-11 4 128 15,1-1-128-15,0 0 0 0,1 1 144 0,1 1-144 16,-1-3 176-16,-2 3-48 0,1-1 0 0,3-3 0 16,-4 1 64-16,-3 2 16 0,-8 4 0 0,10-2 0 15,-10 2-16-15,7-5 0 0,-7 5 0 0,6-7 0 16,-1 2-192-16,-5 5 176 0,0 0-176 0,0 0 160 15,0 0-160-15,0 0 0 0,8-1 0 0,-8 1 0 16,0 0 0-16,7 3 0 0,-7-3 0 0,0 0 0 0,0 0 0 16,0 0 0-16,0 0 0 0,0 0 0 0,0 0 160 0,0 0-160 15,0 0 192-15,0 0-192 0,0 0-128 0,0 0-144 16,0 0-32-16</inkml:trace>
  <inkml:trace contextRef="#ctx1" brushRef="#br2" timeOffset="121321.43">28926 14679 4607 0,'0'0'400'0,"0"0"-400"16,0 0 0-16,0 0 0 0,0 0 1392 0,0 0 192 15,0 0 32-15,0 0 16 0,0 0-784 0,0 0-144 16,0 0-48-16,0 0 0 0,0 0-160 0,0 0-48 16,-3-9 0-16,3 9 0 0,0 0 128 0,0 0 0 15,0-11 16-15,0 11 0 0,0 0-32 0,-1-11-16 16,1 11 0-16,0 0 0 0,-4-12-176 0,4 12-48 15,0 0 0-15,0-10 0 0,-5-3 0 0,2 4 0 16,1 1 0-16,2 8 0 0,0 0 0 0,0 0-16 0,-3-11 0 0,3 11 0 16,0 0 80-16,0 0 32 0,0 0 0 0,0 0 0 15,-1-12-192-15,1 12-32 0,0 0-16 0,0 0 0 16,0-14 48-16,0 3 16 0,0 11 0 0,0 0 0 16,0 0-112-16,0 0-128 0,0 0 176 0,0 0-176 15,0 0 176-15,0 0-176 0,-6 6 160 0,1-1-160 16,5-5 128-16,-8 13-128 0,2 0 0 0,2 1 144 15,-2 0-16-15,2 1 0 0,-3 0 0 0,2 1 0 16,0 1 112-16,0 4 16 0,0-2 0 0,0 2 0 16,1 6-64-16,0 1-16 0,-1-2 0 0,1 0 0 15,1-3 32-15,-1 5 16 0,2-3 0 0,1 0 0 16,0-4-96-16,0 0 0 0,-1-2-128 0,2 0 192 16,3 0-192-16,-2 0 128 0,0-4-128 0,1-2 0 0,2 1 128 0,-3-2-128 15,1 0 0-15,-2-4 144 0,0-8-16 0,0 0-128 16,3 8 192-16,-3-8-64 0,0 0-128 0,0 0 0 15,0 0 0-15,0 0 128 0,0 0-128 0,0 0 192 16,0 0-192-16,1-10 192 0,-1 10-192 0,1-12 128 16,-1 0-128-16,-1-2 128 0,0 0-128 0,0 4 0 15,-1-1 144-15,2-1-144 0,0-1 0 0,0-1 0 16,-1-1 0-16,1 1 0 0,3 3 0 0,0-3 0 16,0-3-160-16,0 3 160 15,3 7-896-15,0-4-64 0,2 1 0 0,0-2-16 16,-2-5-160-16,2 2-16 0,-1 6-16 0,1-3 0 15,-2-3 352-15,0 3 80 0,0 4 16 0,-1-2-5520 16,0 1-1104-16</inkml:trace>
  <inkml:trace contextRef="#ctx1" brushRef="#br3" timeOffset="125750.21">28725 14782 6447 0,'1'-8'576'0,"-1"3"-576"15,0 5 0-15,0-10 0 0,0 2 1552 0,1-2 208 0,1 1 32 0,0 2 16 16,-2 7-704-16,0 0-144 0,9-9-16 0,-3 0-16 15,-6 9-176-15,8-4-48 0,-8 4 0 0,8-9 0 16,-3 0-48-16,-5 9-16 0,0 0 0 0,0 0 0 16,6-10-32-16,-1 1-16 0,-1 2 0 0,-4 7 0 15,0 0 48-15,0 0 0 0,5-11 0 0,-1 1 0 16,-4 10 0-16,0 0 16 0,3-10 0 0,-3 10 0 16,2-14-80-16,-1 4 0 0,-1 10-16 0,0 0 0 15,-2-14-112-15,-2 1 0 0,3 1-16 0,1 12 0 16,0 0-32-16,0 0 0 0,-5-9 0 0,5 9 0 15,0 0 144-15,0 0 32 0,0 0 0 0,-9 2 0 16,0 2-576-16,0 9 0 0,0 7-240 0,-2-2 80 16,0 1 160-16,1 1 0 0,0 3 0 0,0 5 0 15,0 3 128-15,-2 0 64 0,2 2 16 0,1-1 0 16,3 1 16-16,-3 3 0 0,0-1 0 0,4 1 0 0,2-4 32 16,2-3 16-16,-1-2 0 0,0-4 0 0,4-2-64 0,0-2-16 15,-1-5 0-15,3 0 0 0,1-2 64 0,-2-3 16 16,-3-9 0-16,0 0 0 0,6 5 64 0,-6-5 16 15,0 0 0-15,0 0 0 0,0 0 64 0,10-4 16 16,1-4 0-16,-3-3 0 0,-1 2-64 0,0-4-16 16,2-5 0-16,2-1 0 0,-1 0-160 0,-1-1-48 15,-1-3 0-15,1-1 0 0,0-5-144 0,-1 3 128 16,-2 5-128-16,-1 3 128 0,-1-5-352 0,3 0-80 16,-2 0-16-16,0 0 0 0,-1-2 320 0,-1 3 0 15,1 1 0-15,1 0 0 0,-2 0 0 0,2 2 0 16,-1 0 0-16,-1 2 0 0,0 1 0 0,0 3 0 15,-1-1 0-15,-1 4 0 0,-1 1 0 0,2-3 0 0,-2 12 0 16,0 0 0-16,0 0 0 0,0 0 0 16,0 0 0-16,0 0 0 0,-5 11 0 0,1-3 0 0,-3 5 0 15,0 2 0-15,3 3 0 0,-1 1 0 0,0 4 0 0,0 3 0 16,1-1 0-16,0 4 0 0,2-2 0 0,-1 2 0 16,2-2 0-16,1 2 0 0,1-4 0 0,0 3 0 15,1-1 0-15,-1-1 0 0,0-6 0 0,2 4 0 16,-1 1 176-16,-1-5 80 0,1-6 32 0,-1-4 0 15,-1 0-288-15,0-10 128 0,4 7-128 0,-2 1 0 16,-2-8 128-16,0 0-128 0,0 0 0 0,0 0 0 16,0 0-816-16,0 0-208 15,0 0-64-15,0 0 0 0,0 0-2304 0,0 0-480 0,0 0-96 16,0 0 0-16</inkml:trace>
  <inkml:trace contextRef="#ctx1" brushRef="#br3" timeOffset="126391.48">28444 14988 21823 0,'0'0'960'0,"-8"-3"208"0,8 3-928 0,-7-6-240 15,0 0 0-15,7 6 0 0,0 0 1168 0,0 0 192 16,-5-11 48-16,5 11 0 0,0 0-448 0,8-5-96 15,3 3-16-15,3-1 0 0,3-1-240 0,6-3-48 0,5 0-16 0,1 4 0 16,-1-2 32-16,6-1 16 0,8-1 0 16,1-1 0-16,1 3-32 0,-1 3-16 0,-8-3 0 0,-2-2 0 15,-2 3-48-15,-4 3-16 0,-6 0 0 0,-2 1 0 16,-2-3-224-16,-4 3-64 0,-13 0 0 0,0 0 0 16,10 2-16-16,-10-2-16 0,0 0 0 0,0 0 0 15,-13-2 48-15,-4 1 16 0,-4 0 0 0,-3 1 0 16,-2 2-32-16,-3 0-16 0,-3-2 0 0,-2 2 0 15,-2-1 0-15,1-1 0 0,-2-1 0 0,6 0 0 16,9 1 64-16,4 0 16 0,4-1 0 0,1-2 0 16,3 3-16-16,10 0 0 0,0 0 0 0,0 0 0 15,0 0-80-15,0 0-16 0,10 4 0 0,8-3 0 16,7-1-144-16,5 0 0 0,1 3 144 0,-7-1-144 16,4-3-192-16,3-2-96 0,-1 2-32 0,2-3 0 15,0-1 320-15,-2 4 0 0,1 1 0 0,-1 0 0 0,0-1 768 16,-5 1 192-16,-5 0 64 0,-4 1 0 0,-5 3-832 15,-3-3-192-15,-8-1 0 0,0 0 0 0,0 0 0 0,-9 0 0 16,-4 0 0-16,-12 0 0 0,-6-1 0 0,1 1 0 16,-1-4 0-16,-1 4 0 0,1 4 0 0,-2-3 0 15,2-1 0-15,3 1 0 0,1 2 0 0,3-3 0 16,1-1 0-16,9 2 0 0,14-1 0 0,0 0 0 16,0 0 0-16,0 0 0 0,0 0 0 0,16 1 0 15,3-2 0-15,6 2 0 0,2 3 0 0,1 0 0 16,-1-3 0-16,2 4 0 0,-3-1 0 0,1-2 0 15,1-2 0-15,-2-1 0 0,-5 0 0 0,0 0 0 16,-2-4 0-16,-4 2 0 0,-4 6 0 0,-11-3 0 16,9 0 0-16,-9 0 0 0,0 0 0 0,0 0 0 15,0 0 0-15,0 0 0 16,0 0-2416-16,0 0-528 0,-14 6-96 0,14-6-32 0</inkml:trace>
  <inkml:trace contextRef="#ctx1" brushRef="#br3" timeOffset="128792.32">6245 15752 12895 0,'-8'-12'1152'0,"8"12"-928"0,-5-7-224 0,0-2 0 16,0 2 544-16,5 7 64 0,-7-7 16 0,-1 2 0 15,-1 2-624-15,9 3 0 0,0 0 0 0,-10-4 0 16,0-1 208-16,10 5 80 0,-8-2 16 0,-1 2 0 15,-1 1 80-15,1 4 0 0,-2 0 16 0,0 2 0 16,1 0 288-16,-2 3 48 0,-5 3 16 0,-1-3 0 16,-1 2 16-16,-1 2 0 0,-3 3 0 0,4 2 0 15,4 3-128-15,-3 6-32 0,-4 1 0 0,-2 3 0 16,0 0-64-16,1 3-16 0,-4 1 0 0,3 1 0 16,-1 2-192-16,1 1-32 0,0 0-16 0,-1 1 0 15,0 0-80-15,2 7-16 0,-1-2 0 0,0 1 0 0,-2 0-192 16,3-3 176-16,3 3-176 0,4-6 160 15,0-3-160-15,5-5 0 0,3-2 0 0,3-6 0 0,3 1 0 0,2-4 0 16,1-1 0-16,4-1 0 0,1 0 128 0,6 2-128 16,-1-3 0-16,2 0 128 0,2 0 48 0,4-1 0 15,3-3 0-15,2 3 0 0,0 4-16 0,2-2 0 16,-1-2 0-16,4 0 0 0,2-2 16 0,4 3 0 16,3 2 0-16,2-1 0 0,1-1-32 0,3 1 0 15,-1-1 0-15,6-1 0 0,3-1-144 0,1 0 0 16,-2-1 144-16,2-2-144 0,1-2 0 0,4-3 144 15,4 0-144-15,6-2 0 0,3-2 128 0,-1 1-128 16,-3-2 0-16,1 1 0 0,-1 1 0 0,-2 1 0 16,-3-5 0-16,4 3 0 0,4 2 0 0,-5-4 0 15,-1 1 0-15,-1 1 0 0,1 2 0 0,-2-4 0 16,-4 4 0-16,3 0 0 0,6-3 0 0,-3 3 0 0,0-2 0 0,-3 0 0 16,-5 0 0-16,4 3 0 0,1-3 0 0,7 0 0 15,5-1 0-15,-2 1 0 0,-1-2 0 0,-3 2 0 16,-1-2 0-16,-1 3 0 0,0 1 0 0,4 0 0 15,3 1 0-15,-1-2 0 0,-3 3 0 0,-2-2 0 16,-2 3 0-16,1-4 0 0,0-1 0 0,6 3 0 16,6-3 0-16,-2 1 0 0,-7 1 0 0,7-5 0 15,5-2-192-15,2-1 48 0,0 0 16 0,2 1 0 16,-1 2 128-16,-2-2-208 0,-1-4 80 0,3 1 128 16,1 3-224-16,-2 2 80 0,1 2 16 0,-3-4 0 15,0-1 128-15,2 1 0 0,-1 1-144 0,3 1 144 16,1 0 0-16,-2-1 0 0,-5-1 0 0,6 1 0 15,5-1 0-15,3 2 0 0,2-2 0 0,-1 1 0 0,-3-1-192 16,1-1 192-16,1-2-192 0,2 0 192 0,-1 3-176 16,0 0 176-16,-3-3-128 0,4-2 128 0,2 1 0 0,0 1-128 15,-5 2 128-15,1 0 0 0,-1-1 0 0,1 0 0 16,1-3 0-16,-2 2 0 0,-1 2 0 0,-2-2 0 16,-4 0 0-16,6-1 0 0,9-3 0 0,-3 5 0 15,-6 1 0-15,-4-2 0 0,-5-3 0 0,4-1 0 16,6 5 0-16,-6 1 0 0,-3-1 0 0,-1 1 0 15,4 1 128-15,-5-1-128 0,-2-1 0 0,-1 1 144 16,0-3-144-16,-2 3 0 0,-3 0 144 0,-1 0-144 16,-2-2 0-16,5-1 144 0,6-1-144 0,-4-3 0 15,-5 2 0-15,-1-3 0 0,4 3 176 0,2 1-48 0,2-3-128 16,-2 2 192-16,-1-3-32 0,-3 0-16 0,0 3 0 16,-3-3 0-16,3 1-144 0,0-1 192 0,7 4-192 15,-4-5 192-15,-5 1-192 0,0-1 0 0,0 2 0 16,1-2 128-16,4 4-128 0,4-4 0 0,-4 2 144 0,0-3-144 15,-3 2 0-15,2-4 144 0,2 0-144 16,0 3 0-16,2-5 240 0,-2 2-64 0,-1 3-16 0,-1-3 0 16,0-3-160-16,1 0 0 0,0 2 144 0,5 3-144 15,4-3 0-15,-3 0 0 0,-2-4 0 0,1 0 128 16,4 1-128-16,2 0 0 0,2 2 0 0,0 1 0 16,-2-1 0-16,0 1 0 0,0 0 0 0,3 1 0 15,2 0 0-15,-6-1 0 0,-2 5 0 0,1 2 0 16,-3 0 0-16,3 0 0 0,2 0 0 0,-2 2 0 0,-7-1 0 15,-1 2 0-15,0 0 0 0,4-1 0 0,3-4 0 16,-3 4 144-16,-5 1-144 0,0-1 0 0,-3 2 0 0,3 0 0 16,-1-1 0-16,1-1 0 0,4 1 0 0,-5 1 0 15,-6-3 0-15,1 0 0 0,0-2 0 0,2-2 0 16,-1 3 0-16,0-2 0 0,-4-3 0 0,-3 1 0 16,0 2 0-16,-2-2 0 0,-3-1 0 0,2 3 0 15,-2-2 0-15,2 4 0 0,1 0 0 0,-3 0 0 16,-4 2 0-16,-2-4 0 0,-4 2 0 0,3-2 0 15,4 1 0-15,-3-1 0 0,-4-1 0 0,3-1 0 16,0 3 0-16,1-2 0 0,-4 2 0 0,-3-2 0 16,-6 0 0-16,1-1 0 0,0 2 0 0,0-3 0 15,-1 1 0-15,-1 2 0 0,-2-1 0 0,2 3 0 0,3-2 0 16,-1 2 0-16,1-3 160 0,-3 2-160 0,-1-2 128 16,-4 2-128-16,-1-4 240 0,-2 1-48 0,-2-1 0 15,1 0 0-15,-1 2-192 0,2-4 0 0,-2 1 0 16,-2-2 0-16,1 6 176 0,0-3-16 0,1 0 0 0,1 1 0 15,0-3 48-15,-2 1 16 0,-2 2 0 0,1-5 0 16,-1 2-16-16,-2-1 0 0,-3-1 0 0,2-1 0 16,-2-1-208-16,2-1 0 0,-2-2 0 0,1-1 0 15,-2 0 0-15,1-2 0 0,-2-3 0 0,0 7 0 16,-3 2 0-16,-1 1 0 0,-1-3 0 0,-2 1 0 16,-1-2 0-16,-1-1 128 0,-1 2-128 0,-5-1 0 15,1 2 0-15,-1-2 0 0,-1-3 128 0,0 2-128 16,-4 0 0-16,1 1 0 0,-1-3 128 0,-1 1-128 15,0 1 0-15,1-1 0 0,-4-2 0 0,0 2 0 16,3-2 128-16,-5-1-128 0,-2 2 0 0,0 0 0 0,-2 2 0 0,2 1 128 16,-3-6-128-16,-2 4 0 0,-1 1 0 0,-1 1 0 15,-1-2 0-15,-1 1 0 0,-1 2 0 16,-2 1 0-16,1 0 0 0,-3 0 0 0,-3 1 0 0,-2 0 0 16,-3 0 0-16,0 1 0 0,-2-1 0 0,-2 0 0 15,-1-2 0-15,0 2 0 0,-3 3 0 0,2-1 0 16,1 0 0-16,-1 1 0 0,-2-2 0 0,-2 4 0 15,-5-1 0-15,-4-1 0 0,-2-1 0 0,1-2 0 16,0 1 0-16,2 2 0 0,2 1 0 0,0 0 0 16,-1-1 0-16,1 2 0 0,-5 4 0 0,-6-2 0 15,-6-1 0-15,3 1 0 0,5-4 128 0,0 2-128 16,-3 3 0-16,4-3 0 0,-1-2 128 0,-6 1-128 0,-4 1 0 16,2 0 0-16,4 5 0 0,3-4 128 15,-2-3-128-15,3 0 0 0,1 3 0 0,0 1 144 0,-1-5-144 16,0 1 128-16,1 1-128 0,-2 4 128 0,2 0-128 0,3-3 128 15,2-2-128-15,2-2 0 0,-2 1 0 16,1-1 0-16,-2 0 0 0,0-1 128 0,0-3-128 0,2 5 0 16,2 1 0-16,2 1 0 0,0-4 0 0,3 4 0 15,3 1 0-15,3 1 0 0,1-1 0 0,3 3 0 16,1-3 0-16,3 3 0 0,2 2 0 0,7 3 0 16,5-1-1120-16,5 1-208 15,5 0-32-15,5 5-16 0</inkml:trace>
  <inkml:trace contextRef="#ctx1" brushRef="#br3" timeOffset="139329.28">21404 10579 2751 0,'0'0'128'0,"0"0"16"0,0 0-144 0,0 0 0 0,0 0 0 0,11-6 0 16,-2 4 1952-16,-9 2 352 0,0 0 80 0,8-3 16 16,-8 3-1600-16,0 0-320 0,9-5-64 0,-9 5-16 15,0 0 160-15,8-5 16 0,-8 5 16 0,0 0 0 16,0 0 112-16,0 0 32 0,0 0 0 0,0 0 0 16,0 0 32-16,0 0 0 0,0 0 0 0,0 0 0 15,0 0-64-15,0 0-16 0,0 0 0 0,0 0 0 16,0 0-96-16,0 0-16 0,0 0 0 0,0 0 0 0,0 0-64 0,0 0-32 15,0 10 0-15,0-10 0 0,0 0-192 16,-4 7-32-16,-1-1-16 0,5-6 0 0,0 0-80 0,-9 4-16 16,0 0 0-16,9-4 0 0,-9 1-144 0,9-1 128 15,-11 2-128-15,2 2 128 0,-1 3-128 0,1-2 192 16,9-5-192-16,-10 2 192 0,-3 2-192 0,0 4 192 16,1-1-192-16,-2 4 192 0,-3-5-192 0,1 1 192 15,-1 1-192-15,-1-2 192 0,-2 5-64 0,1-8 0 16,1 0 0-16,-1 5 0 0,-1-1-128 0,1 1 192 15,1-3-192-15,1-1 192 0,2-2-16 0,0 2 0 16,0 1 0-16,-2-1 0 0,3-1-48 0,0 0-128 16,1 2 192-16,1 2-64 0,0-10-128 0,2 3 192 15,1 3-192-15,9-3 192 0,-9 7-192 0,9-7 0 0,0 0 144 0,0 0-144 16,0 0 0-16,0 0 144 0,-5 8-144 0,5-8 0 16,0 0 0-16,0 0 0 0,0 0 0 0,0 0 0 15,0 0 128-15,0 0-128 0,0 0 0 0,0 0 0 16,0 0 0-16,0 0 128 0,0 0-128 0,7 8 0 15,-1-1 0-15,-6-7 0 0,0 0 0 0,5 8 0 16,-5-8 0-16,5 10 0 0,-5-10 0 0,4 10 0 16,1 2 0-16,-1-3 0 0,-4-9 0 0,4 12 0 15,-1-4 0-15,1 3 0 0,-4-11 0 0,4 9 0 16,-1 0 0-16,-3-9 0 0,3 12 0 0,1-5 0 16,-4-7 0-16,0 0 0 0,0 0 0 0,0 0 0 15,1 12 128-15,-1-12-128 0,0 0 0 0,0 0 0 16,0 0 0-16,0 0 0 0,0 0 0 0,0 0 0 15,0 0 0-15,0 0 128 0,0 0-128 0,0 0 0 16,0 0 144-16,0 0-144 0,0 0 0 0,0 0 144 0,0 0-144 0,0 0 0 16,0 0 0-16,0 0 128 0,0 0-128 0,0 0 0 15,0 0 0-15,0 0 0 0,0 0 0 0,0 0 0 16,0 0 0-16,0 0 0 0,0 0 0 0,0 0 0 16,0 0 0-16,0 0 0 0,0 0-160 0,0 0 160 15,0 0 0-15,0 0-144 16,0 0-240-16,0 0-32 0,0 0-16 0,0 0 0 15,0 0-752-15,0 0-160 0,0 0-16 0,0 0-16 16,0 0-592-16,0 0-112 0,0 0-32 0</inkml:trace>
  <inkml:trace contextRef="#ctx1" brushRef="#br3" timeOffset="142006.2">22677 9116 8287 0,'0'0'736'0,"0"0"-592"16,0 0-144-16,13 0 0 0,-13 0 704 0,10-2 128 15,-10 2 0-15,0 0 16 0,0 0-144 0,0 0-48 16,10-4 0-16,-10 4 0 0,0 0-16 0,0 0 0 16,0 0 0-16,0 0 0 0,0 0-192 0,0 0-32 15,0 0-16-15,-8 6 0 0,8-6-128 0,-11 5-16 16,-1 0-16-16,1 1 0 0,1 2 80 0,0-6 0 0,-1-2 16 0,1 1 0 15,0 5 32-15,0 0 0 0,-3-2 0 0,2-2 0 16,-1-2 80-16,-2 0 0 0,0 0 16 0,-2 0 0 16,-3 2-160-16,-2 0-48 0,0 1 0 0,-3-1 0 15,-2 3-128-15,1-2-128 0,-2-2 192 0,3 0-192 16,0-1 176-16,4 2-176 0,2 0 160 0,2 1-160 16,5 2 240-16,0-4-48 0,-1-1-16 0,3-3 0 15,2-2 16-15,7 5 0 0,0 0 0 0,0 0 0 16,-7-3 0-16,7 3 0 0,0 0 0 0,0 0 0 15,0 0-48-15,0 0 0 0,0 0 0 0,0 0 0 16,0 0-144-16,0 0 0 0,0 0 0 0,12 3 128 16,-12-3-128-16,9 9 0 0,-9-9 0 0,9 7 0 0,-3 2 0 0,-1 1 0 15,-1 2 0-15,-3 4 0 0,0-5 0 16,-1 4 0-16,-1 4 0 0,-3 1 0 0,-1 1 0 0,-2 2 128 16,-4 1-128-16,1 2 128 0,-1-4-128 0,1 1 0 15,-2-1 144-15,2 2-144 0,0 0 0 0,1-2 0 16,1-3 0-16,2-1 0 0,0-2 0 0,2-2 0 15,1-1 0-15,1-4 0 0,-2 2 0 0,0 1 0 16,4-12 0-16,-4 7 0 0,4-7 160 0,0 0 16 16,0 0 0-16,0 0 0 0,0 0 16 0,0 0 16 15,0 0 0-15,0 0 0 0,0 0-16 0,0 0 0 16,0 0 0-16,0 0 0 0,0 0-48 0,0 0-16 16,0 0 0-16,0 0 0 0,0 0-128 0,0 0 0 15,12-1 0-15,2 0 0 0,-3 1 0 0,-1 0 128 16,3 0-128-16,1-1 0 0,1-1 0 0,3 1 0 15,-1 0 128-15,-1-2-128 0,-2 3 0 0,3 3 0 0,0-1 0 0,5 0 0 16,-2-2 0-16,3 1 0 0,0 0 0 0,-1 2 0 16,1-2 0-16,-2 0 0 0,1 0 0 0,-2 2 0 15,-1 3 0-15,-1-2 0 0,-2 2 0 0,0 1 0 16,-1-3 0-16,-1 1 0 0,0 2 0 0,-3-2 0 16,1-2 0-16,-1 1 0 0,-1 1 0 0,-10-5 0 15,12 2 0-15,-12-2 0 0,0 0 0 0,10 6 0 16,-2 1 0-16,-8-7 0 0,0 0 0 0,0 0 0 15,6 8 0-15,-6-8 0 0,0 0 0 0,0 0 0 16,0 0 0-16,0 0 0 0,0 0 0 0,0 0 0 16,0 0 0-16,0 0 0 0,0 0 128 0,0 0-128 15,0 0 208-15,3-12-32 0,-2 1-16 0,-1-2 0 0,-1-1 32 0,1 0 0 16,0 4 0-16,1-6 0 0,0-7 0 0,-1 1 0 16,-1 4 0-16,2-1 0 0,2-1-192 0,0-2 0 15,3 1 144-15,0-2-144 0,0 1 0 0,3-1 128 16,0-1-128-16,0-3 0 0,0 3 144 0,0-1-144 15,-2 2 192-15,-2 3-192 0,2-2 208 0,-1 3-64 16,-2 2-16-16,-1 5 0 0,-1 5 0 0,-2 7-128 16,1-10 192-16,-1 10-64 0,0 0-128 0,0 0 0 15,-2-7 0-15,2 7 0 0,0 0-256 0,0 0-96 16,-10 0-16-16</inkml:trace>
  <inkml:trace contextRef="#ctx1" brushRef="#br3" timeOffset="144161.43">21549 11503 3679 0,'0'0'160'0,"11"-6"32"15,-3-1-192-15,0 2 0 0,-8 5 0 0,10-10 0 0,-2 2 1632 0,-2 3 288 0,-6 5 48 0,8-6 16 16,-8 6-960-16,7-6-176 0,-7 6-32 0,0 0-16 16,0 0-336-16,0 0-64 0,0 0-16 0,0 0 0 15,0 0 16-15,0 0 0 0,0 0 0 0,0 0 0 16,0 0 128-16,0 0 32 0,0 0 0 0,0 0 0 15,0 0 192-15,0 0 32 0,0 0 16 0,0 0 0 16,0 0-48-16,-7 3-16 0,-3-3 0 0,-3 0 0 16,-4 3-320-16,0-2-64 0,-2 0-16 0,-2-1 0 15,0-1 16-15,-4 0 0 0,-1-1 0 0,-3 1 0 16,-2-2-16-16,-1 2 0 0,-2-3 0 0,2 3 0 16,3 0-32-16,0 1-16 0,-2 1 0 0,2-1 0 0,0 0-96 0,3 1 0 15,2 2-16-15,3-1 0 0,0 0-176 0,3-2 128 16,3 0-128-16,1 1 128 0,0 2-128 0,3-1 0 15,1 1 0-15,1-3 128 0,-1 0-128 0,10 0 0 16,0 0 0-16,-9 1 0 0,9-1 0 0,0 0 0 16,0 0 0-16,0 0 0 0,0 0 128 0,0 0-128 15,0 0 0-15,0 0 128 0,0 0 0 0,0 0-128 16,0 0 192-16,0 0-64 0,0 0 0 0,0 0 0 16,0 0 0-16,0 0 0 0,0 0-128 0,0 0 0 15,9 5 144-15,-9-5-144 0,10 5 0 0,-10-5 0 16,9 9 0-16,-2-4 0 0,-7-5 0 0,0 0 0 15,8 11 0-15,-4 0 0 0,-1 1 0 0,-1 0 0 16,-2-12 0-16,-3 13 0 0,-1 0 0 0,-1 1 0 16,0-3 0-16,-1-1 0 0,-3 1 0 0,1-3 0 0,1-2 128 15,-2 2-128-15,-1-4 192 0,1 1-48 0,-4-3 0 0,2 3 0 16,-1-1 48-16,2-1 16 0,0 1 0 16,0 1 0-16,-2-3-208 0,2 1 144 0,1-3-144 0,0 0 128 15,0 1-128-15,2-1 0 0,-2 1 0 0,9-1 0 16,0 0 0-16,-9 3 0 0,9-3 0 15,0 0 0-15,0 0 0 0,0 0 0 0,0 0 0 0,0 0 0 16,0 0 0-16,0 0 0 0,-5 9 0 0,5-9 0 16,0 0 0-16,0 0 0 0,0 0 0 0,10 9 0 15,0 0 0-15,3-4 0 0,0-3 0 0,1 8 0 16,1 2 0-16,1-1 0 0,2-2 0 0,0 3 0 16,1 3 0-16,1-3 0 0,1-1 0 0,0 1 0 15,1-3 0-15,-2 3 0 0,3 0 0 0,0-3 0 16,0 1 0-16,0-1 0 0,-2 3 0 0,1 1 0 15,0-3 0-15,-3 1 0 0,-5-1 0 0,0 2 0 0,1-1 0 0,-1-3 0 16,-1-1 0-16,-6 0 0 0,-7-7 0 16,8 7 128-16,-2 2-128 0,-6-9 0 0,0 0 0 0,0 0 0 15,0 0 128-15,0 0-128 0,0 0 0 0,0 0 0 16,0 0 144-16,0 0-144 0,0 0 0 0,0 0 0 16,0 0 0-16,0 0 128 0,0 0-128 0,0 0 0 15,0 0 0-15,0 0 128 0,0 0-128 0,0 0 176 16,4-10-176-16,-4 10 192 0,6-10-192 0,1-3 0 15,0 1 0-15,3 0 0 0,2-2 0 0,2 1 0 16,1 1 0-16,3 0 0 0,-3-3 0 0,3 1 0 16,0-2 0-16,0-1 128 0,-1-1-128 0,0-1 128 15,-1 1-128-15,2 1 128 0,1-3-128 0,0 1 0 16,0-2 0-16,2 2 0 0,0 0 0 0,0 1 192 0,-1 0-64 16,0 3 0-16,1 0 128 0,-2 2 0 0,1 4 16 0,-5-2 0 15,1 3-112-15,-4-1-32 0,0 3 0 0,-12 6 0 16,7-7 64-16,-4-3 0 0,-7 1 0 0,-5-2 0 15,0-3 160-15,-5 1 32 0,-3-1 16 0,-6 0 0 16,-4-2-80-16,-1 0-32 0,0 1 0 0,1 1 0 16,1 3-288-16,2-3 0 0,-1-2 128 0,5 6-128 15,4 0-208-15,0 1-112 0,5-4 0 0,6 2-11056 16,2 5-2192-16</inkml:trace>
  <inkml:trace contextRef="#ctx1" brushRef="#br3" timeOffset="145219.56">21519 10279 14447 0,'0'0'640'0,"1"-8"128"0,-1 0-608 0,0 8-160 0,0 0 0 0,0 0 0 16,0 0 1008-16,0 0 160 0,0 0 48 0,0 0 0 15,0 0-320-15,0 0-48 0,-2-9-16 0,2 9 0 16,0 0-160-16,-5 11-32 0,5-11-16 0,-11 8 0 15,1 5 48-15,0 1 16 0,-1 0 0 0,-1 1 0 0,-1 2-208 0,-1 1-32 16,0 2-16-16,-2-2 0 0,-3-3-112 0,0-1-32 16,-3 0 0-16,1-3 0 0,-1 3-32 0,3 2-16 15,1-2 0-15,2-4 0 0,-1-1 32 16,3-2 16-16,-2 1 0 0,-1-3 0 0,3 0 16 0,1 3 0 16,2-3 0-16,-1 0 0 0,1-6-64 0,1 2-16 15,-2 4 0-15,1-1 0 0,0 0-224 0,-1-3 176 16,2-4-176-16,1 3 160 0,0 3-160 0,1 1 0 15,1 2 0-15,7-6 0 0,-9-4 0 0,9 4 0 16,0 0 0-16,-6 7 0 0,6-7 0 0,0 0 0 16,0 0 0-16,0 0 0 0,0 0 0 0,0 0 0 15,0 0 128-15,6 14-128 0,0-3 0 0,1 2 192 16,-1 1-192-16,2-3 192 0,-1 1-192 0,2-1 0 0,0-2 0 16,-1 4 0-16,-1-1 0 0,2 1 0 0,1 1 0 15,1 1 0-15,-1-1 0 0,2-2 0 0,2-2 0 0,-1 8 0 16,-3 2 0-16,-1 0 0 0,-1-1 0 0,1 1 0 15,-4-1 0-15,1 4 0 0,-2-3 0 0,0-2 0 16,1-2 0-16,-3-1 0 0,-2-3 0 0,0 1 0 16,0-5 0-16,0-8 128 0,0 0-128 0,0 0 0 15,0 9 128-15,0-9-128 0,0 0 128 0,0 0-128 16,0 0 320-16,0 0 0 0,0 0-16 0,0 0 0 16,0 0-48-16,0 0-16 0,0 0 0 0,6-9 0 15,-6 1-112-15,2-4-128 0,2 3 176 0,0-2-176 16,1 3 144-16,0-2-144 0,5 0 0 0,1-3 144 15,2-1-144-15,1 1 0 0,3 2 144 0,2-3-144 16,1-3 0-16,0 3 0 0,1-1 0 0,2 3 128 0,1-4-128 16,0 0 0-16,-2-2 0 0,2 4 0 0,0 5 0 0,3-4 0 15,-3 1 0-15,1 1 0 0,1-1 0 0,0 2 0 16,2 3 0-16,-2 1 0 0,-5-6 0 0,2 6 0 16,1 0 0-16,-2 1 0 0,-3 3 0 0,0-1-128 15,-1-8 128-15,-3 8 0 0,-2 1 0 0,-2 1 0 16,-1 0 0-16,-10 1 0 0,0 0 0 0,0 0 0 15,0 0 0-15,0 0 0 0,0 0 0 0,0 0 128 16,0 0-128-16,-6-9 128 0,-2 4-128 0,-1-4 0 16,-2-1 0-16,-3-3 128 0,-2 4 48 0,-4-4 16 15,-1-3 0-15,-1 1 0 0,1-2 64 0,-5-1 32 16,-4 2 0-16,-2-5 0 0,-2 0-96 0,2 2 0 16,-1 2-16-16,0-1 0 0,-2-1-176 0,4 0 128 15,0-1-128-15,3 6 128 0,3 4-128 0,2 2 0 16,5 2 0-16,7 7-176 15,6 5-2176-15,6 8-432 0,9 8-96 0,14-3 0 0</inkml:trace>
  <inkml:trace contextRef="#ctx1" brushRef="#br3" timeOffset="146869.04">3657 10323 3679 0,'20'-17'160'0,"-3"7"32"0,2-4-192 0,0 2 0 16,-2 1 0-16,0 3 0 0,2-4 2912 0,-2 6 544 15,-4-2 96-15,-1 6 32 0,1 4-2288 0,-13-2-448 16,0 0-80-16,0 0-32 0,0 0-224 0,6 10-64 16,-2 0 0-16,-5-3 0 0,1-7 0 0,-9 9-16 15,3 1 0-15,-6 0 0 0,-6-4-16 0,-1 1 0 16,-3 4 0-16,-3 2 0 0,-5 1 96 0,-2-1 0 16,-1-2 16-16,-1-2 0 0,-2 1 0 0,1-4 0 15,-2 1 0-15,1-1 0 0,2-2 16 0,1 1 0 0,0 1 0 16,3-3 0-16,2-3-192 0,4-1-32 0,3-1-16 15,3 1 0-15,3-4-128 0,1 3-32 0,1 0 0 0,3 2 0 16,0 0-144-16,10 0 128 0,0 0-128 0,0 0 128 16,-8-2-128-16,8 2 0 0,0 0 0 0,0 0 128 15,0 0-128-15,0 0 0 0,0 0 0 0,0 0 0 16,-4 10 0-16,0-2-144 0,4-8 144 0,-5 15 0 16,0 0 0-16,-1 0-128 0,-4-1 128 0,-2 4 0 15,-2 7 0-15,-1 1 0 0,-3 4 0 0,-1 3 0 16,0-3 0-16,-3 3 0 0,-3 4 0 0,3 2 0 15,5-1 0-15,0-2 0 0,-3-6 0 0,6 1 0 16,1 2 0-16,3-8 0 0,2-1 0 0,3-3 0 16,-1-2 0-16,5-3 0 0,3-2 0 0,1-1 0 0,-1-3 0 15,-2-10 0-15,7 8 0 0,1 1 0 0,3-3 0 16,0-1 176-16,1-2-48 0,1 0-128 0,1 3 176 16,2 0-176-16,-2-1 160 0,2-1-160 0,2 3 0 0,0 4 0 15,1 1 0-15,2-2 0 0,0 3 0 0,-2 0 0 16,1 0 0-16,1 2 0 0,1 1 0 0,0-2 0 15,0-5 0-15,-1 3 0 0,1 3 0 0,0-2 0 16,-5-4 0-16,-1 1 0 0,-5-4 128 0,0 2-128 16,2-1 0-16,-4-2 144 0,-9-5-144 0,0 0 0 15,10 9 0-15,-2-5 0 0,-8-4 0 0,0 0 0 16,0 0 176-16,10 0-176 0,-10 0 144 0,10-1-144 16,-10 1 128-16,0 0-128 0,0 0 128 0,12-3-128 15,-12 3 128-15,7-7-128 0,3 0 0 0,-2 4 0 0,2-4 0 16,0 2 0-16,2 1 0 0,1-5 0 15,2 0 0-15,1-2 0 0,2 2 0 0,2-4 0 0,0-2 0 16,1 0 0-16,2 0 128 0,1-4-128 0,2-4 0 0,0-1 128 16,0-6-128-16,3 0 128 0,1-4-128 0,1-1 128 15,-1-7 96-15,0 0 16 0,-1-6 0 0,-1 9 0 16,0 3-48-16,-4-1 0 0,-5-2 0 0,-1 3 0 16,-3 6 64-16,-3 7 0 0,-4 4 0 0,-2 0 0 15,-6-3-32-15,-2 4 0 0,-4 4 0 0,-4-1 0 16,0-2 0-16,-6 1 0 0,-3-1 0 0,-2 3 0 15,-5 0-32-15,1 6 0 0,1-1 0 0,-3 2 0 16,-4 4-192-16,2 1 176 0,1 5-176 0,3 1 160 16,1-1-432-16,5 5-96 0,5 0-16 0,1 3-10752 15,4-3-2144-15</inkml:trace>
  <inkml:trace contextRef="#ctx1" brushRef="#br3" timeOffset="151207.31">28946 15686 15663 0,'0'0'688'0,"0"0"144"0,0 0-656 0,0 0-176 15,0 0 0-15,0 0 0 0,-9-11 976 0,9 11 176 16,0 0 16-16,0 0 16 0,0 0-256 0,10-11-48 16,3 0-16-16,6 3 0 0,4-1-256 0,4 4-48 15,3-3-16-15,2 1 0 0,1 2-208 0,0 2-32 16,0-2-16-16,-1 1 0 0,0 2-288 0,-4 0 0 15,-2 1 0-15,0 2 0 16,-3 1-1152-16,-2-1-352 0</inkml:trace>
  <inkml:trace contextRef="#ctx1" brushRef="#br3" timeOffset="151615.31">30388 15461 17503 0,'-9'-9'1552'0,"9"9"-1232"0,0 0-320 0,0 0 0 0,-3-9 608 0,3 9 64 16,0 0 16-16,4-8 0 0,4 3-176 0,3-1-16 15,2-1-16-15,3 4 0 0,2 0-96 0,2 1-32 16,2 0 0-16,2 1 0 0,3 1-208 0,1-1-144 16,1-1 192-16,-1 2-192 15,-3 0-1296-15,3 2-368 0</inkml:trace>
  <inkml:trace contextRef="#ctx1" brushRef="#br3" timeOffset="151984.56">31559 15604 23615 0,'0'0'1040'0,"11"-5"224"0,-1 3-1008 0,8-1-256 15,2-4 0-15,4 1 0 0,5 4 0 0,1-1 0 16,0-6 128-16,7 3-128 0,5-4 0 0,1 4 128 16,2 4-128-16</inkml:trace>
  <inkml:trace contextRef="#ctx1" brushRef="#br3" timeOffset="172103.41">6357 4602 12895 0,'0'0'272'0,"0"0"64"0,0 0 16 0,0 0 32 0,0 0-384 0,0 0 0 0,0 0 0 0,0 0 0 16,-3-10 0-16,3 10 0 0,0 0 0 0,-6-8 0 0,1-1 896 0,-1 0 96 16,-2 4 32-16,0-2 0 0,-1 2 0 0,-2-1 0 15,0 1 0-15,-3 5 0 0,0 4-832 0,-3-1-192 16,-2 1 0-16,0-1 0 0,-5 5 864 0,-2 1 128 16,0 5 32-16,-1 0 0 0,-2 0-832 0,3 0-192 15,5-1 0-15,2-1 0 0,1 0 0 0,6 0 0 16,12 1 0-16,-2-4 0 0,-3 2 0 0,3-3 0 15,6 1 0-15,1-3 0 0,7 3 0 0,1-1 0 16,3-1 0-16,6 2 0 0,1-1 0 0,1 0 0 16,-1-5 0-16,-2 4 0 0,0 3 864 0,-2-4 128 15,-2 3 32-15,-3-2 0 0,-3 1-832 0,-4 0-192 0,0 2 0 16,-5-1 0-16,-2 3 0 0,-5-4 0 0,0 3 0 16,-3-1 0-16,-4 0 0 0,-5 1 0 0,-2-3 0 0,-4 3 0 15,-4 0 864-15,-2 0 128 0,0-3 32 0,3 2 0 16,4-4-832-16,1 1-192 0,1-5 0 0,10-2 0 31,1-1-768-31,3 0-208 0,-1-3-48 0,7 4 0 16,0 0-816-16,5-8-160 0,3-1-48 0,1 0-8192 0</inkml:trace>
  <inkml:trace contextRef="#ctx1" brushRef="#br3" timeOffset="172398.06">6523 4625 16575 0,'0'0'736'0,"0"0"160"0,0 0-720 16,0 0-176-16,0 0 0 0,0 0 0 0,0 0 0 0,2 9 0 16,-4-2 0-16,0 5 0 0,-2-2 848 0,2 3 144 15,0 2 32-15,-2 3 0 0,-1-1-832 0,3 1-192 16,1-1 0-16,-1-1 0 0,2 2 864 0,0 0 128 16,0-3 32-16,5-3 0 0,2 2-832 0,3-2-192 15,1-4 0-15,3 1 0 0,2-4 0 0,1 0 0 16,1-1 0-16,0-2 0 0,0-2 864 0,0-2 128 15,-2 1 32-15,1-3 0 0,-2-1-832 0,0-3-192 16,-1 0 0-16,-1 2 0 0,-2-5 0 0,-1 0 0 16,-1 1 0-16,-1-2 0 0,-2 1 864 0,1-1 128 15,-1-2 32-15,-2 2 0 0,-2 2-832 0,1-1-192 16,-1 3 0-16,1-1 0 16,-2 3-768-16,-1 1-208 0,0 5-48 0,0 0-7632 0,0 0-1536 0</inkml:trace>
  <inkml:trace contextRef="#ctx1" brushRef="#br3" timeOffset="172863.45">7038 4679 20271 0,'0'0'448'0,"4"11"80"0,1-2 32 0,1 3 16 0,-3 5-576 0,0 1 0 0,-5-1 0 0,1 1 0 16,0 1 928-16,-1 0 80 0,2-1 16 0,-5 0 0 0,2-2-832 0,-1 0-192 15,-1-6 0-15,1 1 0 0,4 1 0 16,4-6 0-16,-4-6 0 0,0 0 0 16,0 0 864-16,0 0 128 0,6-1 32 0,3-2 0 0,2-6 0 0,3 0 0 15,3-5 0-15,-1 0 0 0,1 2-832 0,1-3-192 16,1-2 0-16,-1 0 0 0,1 2 0 0,0 1 0 16,0 0 0-16,0 2 0 0,-1 0 0 0,-1 6 0 15,0-1 0-15,-2 6 0 0,0 2 0 0,-3 6 0 16,-2-2 0-16,-2 6 0 0,-3 1 0 0,0 3 0 15,-4 0 0-15,-2 3 0 0,-4 1 0 0,2-1 0 16,-2-3 0-16,-1 0 0 0,-1 1 0 0,1-4 0 16,1 1 0-16,2-3 0 0,3-10 0 0,0 0 0 15,0 0 0-15,0 0 0 0,8-5 864 0,5-1 128 16,1-4 32-16,4-1 0 0,-1-4-832 0,5-1-192 16,0-2 0-16,0 1 0 15,1 2-768-15,2 4-208 0,0-1-48 0,3 6 0 0,0 1 1648 0,0 6 320 0,-1 8 64 0,-2 0 16 16,-2 6-832-16,-4 4-192 0,-5 4 0 0,-3 0 0 15,-4 4 0-15,-2 2 0 0,-5 4 0 0,-3-1 0 32,-3-2-768-32,-2 2-208 0,2 0-48 0,0 0 0 15,-1-6-1632-15,3-2-336 0,2-3-64 0,2-9-16 0</inkml:trace>
  <inkml:trace contextRef="#ctx1" brushRef="#br3" timeOffset="173405.24">8480 4800 23951 0,'0'0'512'0,"0"0"128"0,-5 3 0 0,-3 1 64 0,0 2-576 0,-2 0-128 16,-3 6 0-16,1-2 0 0,-2 4 848 0,0 1 144 15,-1 2 32-15,-2-1 0 0,2-1-832 0,2 4-192 16,2 1 0-16,0-1 0 0,4-2 0 0,2 0 0 16,2-1 0-16,3-4 0 0,1-2 864 0,-1-10 128 15,7 5 32-15,0-1 0 0,2-3-832 0,1-5-192 16,2-1 0-16,-2 0 0 0,0-4 0 0,2 2 0 16,-5-5 0-16,4 1 0 0,-5-2 0 0,0-2 0 0,-1 1 0 0,-1 0 0 15,-1-1 0-15,-1 3 0 0,-1 0 0 16,2 4 0-16,0-4 0 0,-1 5 0 0,-1-2 0 0,2 5 0 15,-3 4 0-15,8-1 0 0,0 1 0 0,3 0 0 16,0 0 0-16,2-1 0 0,2-1 0 0,2 1 0 16,2-5 0-16,2-1 0 0,2 1 0 0,3-4 0 15,1 0 0-15,3-2 0 0,0-3 0 0,1 0 0 16,-2-3 0-16,-1-1 0 0,-1-2 0 0,-2 0 0 16,-2-5 0-16,-1 4 0 0,-3-3 0 0,-3 0 0 15,-1 2 0-15,-2-1 0 0,-3-1 0 0,-1 4 0 16,-1 5 864-16,-3 3 128 0,-1 5 32 0,-4 8 0 15,0 0-832-15,0 0-192 0,-4 9 0 0,-2 12 0 16,-2 5 0-16,-1 11 0 0,-1 9 0 0,1 1 0 16,-4 4 0-16,0 3 0 0,1 1 0 0,-2 6 0 0,-1 1 0 15,-1 4 0-15,1-2 0 0,0-2 0 0,1-4 0 0,2-5 0 16,-2-5 0-16,2-6 0 16,-1-5-768-16,-1-5-208 0,-1-3-48 0,-1-7-8736 15,0-5-1760-15</inkml:trace>
  <inkml:trace contextRef="#ctx1" brushRef="#br3" timeOffset="173538.76">8436 5192 27647 0,'0'0'608'0,"4"-7"128"0,14 1 32 0,6 2 0 0,5 0-624 0,6-2-144 16,3 1 0-16,6 1 0 0,9 2 0 0,1-5 0 16,3 2 0-16,2-1 0 15,1-6-1600-15,-4 5-368 0,39-10-64 0,-23 3-16 0</inkml:trace>
  <inkml:trace contextRef="#ctx1" brushRef="#br3" timeOffset="174203.77">10046 4610 20271 0,'-9'-14'448'0,"5"6"80"0,4 2 32 0,1-3 16 0,1 1-576 0,1-3 0 0,4-1 0 0,0-1 0 15,1 3 0-15,3 1 0 0,3-2 0 0,4 2 0 16,1-2 928-16,3 3 80 0,3-3 16 0,2-1 0 16,2 1 0-16,0-1 0 0,1 7 0 0,-4 0 0 15,-1 3-832-15,-5 0-192 0,-2 2 0 0,-3 7 0 16,-2-1 0-16,-4 5 0 0,-4 1 0 0,-4 4 0 15,-5 3 0-15,-2 3 0 0,-7 5 0 0,-6 3 0 16,-7 2 864-16,-3 2 128 0,-5 2 32 0,0-2 0 16,-2 2-832-16,3-4-192 0,0-2 0 0,2-4 0 15,5-1 864-15,2-3 128 0,3-3 32 0,3-2 0 0,4-1-832 0,3-2-192 16,3 0 0-16,5 0 0 0,4 0 0 0,4-4 0 16,5 0 0-16,5-4 0 0,8 2 0 0,4-4 0 15,3 0 0-15,7-1 0 0,7 1 0 0,3-1 0 16,0-1 0-16,0 0 0 0,-3-1 0 0,-2 0 0 15,-3 0 0-15,-2 1-10336 16,-2-2-2112-16</inkml:trace>
  <inkml:trace contextRef="#ctx1" brushRef="#br3" timeOffset="174656.45">11436 4588 27647 0,'0'0'608'0,"0"0"128"0,0 0 32 0,7 11 0 0,-7 3-624 0,-3 2-144 0,1 1 0 0,-2 6 0 0,-5 1 0 0,0 6 0 15,-1-4 0-15,-2 4 0 16,1-5 0-16,-3 4 0 0,-1-1 0 0,-2 1 0 16,2-2 0-16,-2-5 0 0,1-2 0 0,2-2 0 0,2-2 848 0,2-2 144 15,4-5 32-15,0 0 0 0,2-4-832 0,4-5-192 16,0 0 0-16,0-7 0 0,2-4 864 0,3-4 128 15,3-1 32-15,1-2 0 0,1-2-832 0,3-1-192 16,1 0 0-16,4-2 0 0,2 1 0 0,1 2 0 16,2-1 0-16,3 2 0 0,-1 3 0 0,1-1 0 15,-2 5 0-15,1 3 0 0,-1 0 0 0,-1 4 0 16,-2 2 0-16,-2 2 0 16,-3 1-1600-16,-1 2-352 0,-1 2-80 0,-1 1-7120 15,-1 3-1408-15</inkml:trace>
  <inkml:trace contextRef="#ctx1" brushRef="#br3" timeOffset="175010.15">11997 4760 16575 0,'0'0'368'0,"0"0"80"0,0 0 0 0,0 0 16 0,0 0-464 0,0 0 0 0,0 0 0 0,-3 6 0 16,-2 3 912-16,-2-2 96 0,-4 4 16 0,0-1 0 15,-3 4 0-15,-1 0 0 0,-3 2 0 0,0 2 0 16,2-1 0-16,3-2 0 0,-1 0 0 0,3 2 0 15,3-2-832-15,3 0-192 0,1-5 0 0,3-1 0 16,1-9 864-16,0 0 128 0,7 5 32 0,2-2 0 16,1-3-832-16,2-3-192 0,1-1 0 0,1-1 0 15,0-5 0-15,-2 1 0 0,4-5 0 0,-3 2 0 16,1 0 0-16,-1-1 0 0,-1-1 0 0,-2 3 0 0,0 2 864 0,-1-1 128 16,-2 2 32-16,0 6 0 0,-7 2-832 0,0 0-192 15,7 2 0-15,0 1 0 0,-1 3 0 0,-1 3 0 16,0-1 0-16,0 2 0 0,2 3 0 0,-1-3 0 15,2 1 0-15,2-2 0 0,1 1 0 0,2-5 0 16,-1-2 0-16,3-1 0 0,1 1 0 0,3-6 0 16,3-2 0-16,0 0 0 15,-2-6-1600-15,2 1-352 0,-1-4-80 0,-1-3-16 16,1-2-816-16,-1 1-160 0,-3-2-48 0,-2-2 0 0</inkml:trace>
  <inkml:trace contextRef="#ctx1" brushRef="#br3" timeOffset="175208.03">12673 4349 27647 0,'0'0'1216'0,"0"0"256"0,0 0-1168 0,1 6-304 0,1 6 0 0,-2-2 0 15,-3 3 0-15,-2 2 0 0,-1 3 0 0,-2 2 0 16,-1 4 880-16,0 4 112 0,0-2 32 0,0 4 0 16,-1 4-832-16,0 2-192 0,0-2 0 0,1 2 0 15,0-4 0-15,0-3 0 0,2 0 0 0,-1 2 0 31,-1-7-768-31,1 1-208 0,1 1-48 0,-1-6 0 0,1-1-2448 0,-1-2-496 0,-5 7-112 16,4-12-16-16</inkml:trace>
  <inkml:trace contextRef="#ctx1" brushRef="#br3" timeOffset="175341.27">12448 4833 23951 0,'3'-10'512'0,"2"1"128"0,0-4 0 0,1 5 64 0,2-1-576 0,1 5-128 16,1-1 0-16,3 1 0 0,-1 3 848 0,2 2 144 15,2 3 32-15,0-2 0 0,1 0-832 0,2-1-192 16,2 0 0-16,1-1 0 0,-1 0 0 0,2 0 0 15,0 0 0-15,-1 0 0 16,-1 1-768-16,0 1-208 0,-6-4-48 0,0 2 0 0</inkml:trace>
  <inkml:trace contextRef="#ctx1" brushRef="#br3" timeOffset="175491.96">13104 4793 35007 0,'0'0'768'0,"6"7"176"0,-2 6 16 0,-4 2 16 0,-4 3-784 0,2 1-192 0,-2 0 0 0,-2 3 0 16,-5 3 0-16,3 2 0 0,-5-3 0 16,1 3 0-1,-2-3-1600-15,-1 1-352 0,-1 2-80 0,0-5-16 0</inkml:trace>
  <inkml:trace contextRef="#ctx1" brushRef="#br3" timeOffset="176472.33">13714 4836 23951 0,'-18'-1'512'0,"9"1"128"0,-1-4 0 0,-2-1 64 0,-1 2-576 0,-2 3-128 15,-1-1 0-15,-1 1 0 0,-2 1 0 0,-1 4 0 16,1 0 0-16,0 0 0 0,-2 4 0 0,2 0 0 15,0 0 0-15,2 1 0 0,2 3 0 0,2 2 0 16,3-1 0-16,2-2 0 0,3 0 0 0,5-2 0 0,3 1 0 0,4-1 0 16,4-5 848-16,4-1 144 15,0-3 32-15,3-2 0 0,1-3-832 0,3-5-192 0,-2 0 0 0,-1-1 0 16,0 1 0-16,-2-5 0 0,-2 0 0 0,0-2 0 16,-5-2 864-16,0 1 128 0,-2 3 32 0,0-2 0 15,-6-2-832-15,1 1-192 0,-3 2 0 0,-2 0 0 16,0 1 864-16,1 4 128 0,-4-2 32 0,2 6 0 15,0-2-832-15,3 8-192 0,0 0 0 0,0 0 0 16,0 0 0-16,0 0 0 0,0 0 0 0,0 0 0 16,0 0 0-16,0 0 0 0,8 0 0 0,2 0 0 15,2 0 0-15,0 0 0 0,0 0 0 0,1 2 0 16,-1 1 0-16,0 1 0 0,-2-1 0 0,0 2 0 16,-1 2 0-16,-1-1 0 0,-2 0 0 0,2 3 0 0,-5-2 0 15,1 6 0-15,-1-4 0 0,-1 1 0 0,1 0 0 0,-2-2 0 16,-1 0 0-16,0-8 0 0,0 9 0 0,0-9 0 15,0 0 0-15,0 0 0 0,0 0 0 0,6 3 0 16,2 0 0-16,1-3 0 0,1 0 0 0,-1-3 0 16,0 1 0-16,2-1 0 0,5-6 0 0,0 3 0 15,-1 1 0-15,1-3 0 0,0 3 0 0,-1 3 0 16,-1-2 0-16,0 3 0 0,-2 1 0 0,-1 2 0 16,-1 2 0-16,-1 1 0 0,-1 3 0 0,-2-1 0 15,1 5 0-15,-2-2 0 0,0 1 0 0,0-2 0 16,1 1 0-16,1 2 0 0,-2-3 0 0,2 0 0 15,2-4 0-15,1-3 0 0,2 1 0 0,2-1 0 0,1-2 0 16,4-2 0-16,0-3 0 0,3 1 0 16,-3-4 0-16,4 1 0 0,0-6 0 0,0-1 0 0,3 0 0 0,0-3 0 15,-1-2 0-15,2-2 0 0,-1-2 0 0,2 0 0 16,0-2 0-16,-1-1 0 0,0-1 0 0,-2 0 0 16,-1-4 0-16,-1-1 0 0,-1 0 0 0,-3-2 0 15,-1-1 0-15,-1-2 0 0,0-5 0 0,-2 2 0 16,-1 1 0-16,0 3 0 0,-4-1 0 0,-1 7 0 15,-1 8 0-15,-2 5 0 0,-2 0 0 0,-3 6 0 16,-1 6 0-16,0 5 0 0,-6 8 0 0,-3 4 0 16,-4 6 0-16,-2 6 0 0,-4 1 0 0,-1 6 0 15,-3-1 0-15,-1 5 0 0,-2-1 0 0,1 4 0 16,-1 7 0-16,4-2 0 0,0 4 0 0,4-4 0 16,3-1 0-16,5-3 0 0,3-2 0 0,4-1 0 0,1-4 0 0,5-7 0 15,3-2 0-15,2-3 0 0,2-2 0 16,1-5 0-16,3-2 0 0,2-2 0 0,-1-1 0 0,1-5 0 15,1 0 0-15,-1-4 0 16,2-3-1600-16,0-2-352 0,-1-3-80 0,3-4-11472 16</inkml:trace>
  <inkml:trace contextRef="#ctx1" brushRef="#br3" timeOffset="176680.69">15279 4311 35007 0,'0'0'768'0,"0"0"176"0,0 0 16 0,0 0 16 0,0 0-784 0,-1 9-192 0,-3 5 0 0,-3 4 0 15,-3 3 0-15,-2 3 0 0,-5 2 0 16,-1 2 0-16,-2 3 0 0,-2 4 0 0,2 0 0 0,-3 2 0 16,-1 0 0-16,0-1 0 0,1-2 0 0,1 0 0 31,2-1-1600-31,1 2-352 0,2-5-80 0,1-1-7120 0,-3 2-1408 0</inkml:trace>
  <inkml:trace contextRef="#ctx1" brushRef="#br3" timeOffset="177347.94">14942 4832 23951 0,'0'0'512'0,"9"-8"128"0,5 1 0 0,2-2 64 0,5 1-576 0,0 1-128 0,4-4 0 0,-1 5 0 16,2-3 848-16,0 4 144 0,1-4 32 0,-1 2 0 15,1-2-832-15,1 0-192 0,0 0 0 0,0 0 0 16,-1 0 0-16,-1 0 0 0,0-2 0 0,-2 3 0 0,-3-1 864 0,-3 4 128 15,-3 1 32-15,-3 1 0 0,-4 0-832 0,-8 3-192 16,0 0 0-16,0 0 0 0,-7 5 0 0,0 1 0 16,-1 6 0-16,-4-1 0 0,-3 5 0 0,-1-1 0 15,-3 1 0-15,1 1 0 0,4-1 0 0,-1 2 0 16,3-5 0-16,3-3 0 0,3 3 0 0,2-4 0 16,2 0 0-16,3-4 0 0,-1-5 864 0,7 6 128 15,4-2 32-15,0-2 0 0,2-2-832 0,1 0-192 16,2-5 0-16,1-1 0 0,-1 0 0 0,2 0 0 15,0-4 0-15,0 3 0 0,1-4 0 0,-1 5 0 16,-3-3 0-16,-2 4 0 0,-2-1 0 0,-1 1 0 16,-1 2 0-16,-1 2 0 0,-8 1 0 0,0 0 0 15,0 0 0-15,6 6 0 0,-1 3 0 0,1-2 0 16,0 1 0-16,0-3 0 0,2 2 0 0,2-1 0 0,1-3 0 16,3-1 0-16,0-2 864 0,3-2 128 0,2-1 32 15,2-4 0-15,2-1-832 0,3-6-192 0,2-3 0 0,0-3 0 16,2 0 0-16,-2-3 0 0,-3-3 0 0,3 2 0 15,4-2 0-15,1-1 0 0,0-1 0 0,-1-1 0 16,-1-2 0-16,-3-1 0 0,-3-2 0 0,-1-4 0 16,0-1 0-16,-2-2 0 0,-4-6 0 15,-2 4 0-15,-1-1 0 0,-6 18 0 0,-1 2 0 0,-2 5 0 16,-1 2 0-16,-2 4 0 0,-2 4 0 0,-1 4 0 16,-1 3 0-16,1 2 0 0,0 0 0 0,-6 2 0 15,-1 6 0-15,1 2 0 0,-3-5 0 0,3 7 0 16,-2-2 0-16,2 3 0 0,-1 1 0 0,1-1 0 0,0 1 0 15,0-1 0-15,1 1 0 0,0 4 0 0,-1 0 0 16,0 1 0-16,-1 1 0 0,1 3 0 0,-2 2 0 16,-1 6 0-16,0-1 0 0,2 4 0 0,-1 1 0 0,2 1 0 15,-1 1 0-15,2-7 0 0,0 1 0 0,0 0 0 16,0 1 0-16,0 0 0 0,1-4 0 0,2-1 0 16,-1-2 0-16,2 4 0 0,1-3 0 0,1-5 0 15,2-7 0-15,1-1 0 0,-1-2 0 0,4-4 0 16,0-3 0-16,2-1 0 0,0-6 0 0,3-3 0 15,-1 1 0-15,0-4 0 16,1 1-1600-16,-2-5-352 0,-2 4-80 0,-1-8-13120 0</inkml:trace>
  <inkml:trace contextRef="#ctx1" brushRef="#br3" timeOffset="178377.13">4680 5161 16575 0,'0'0'368'16,"0"0"80"-16,0 0 0 0,0 0 16 0,0 0-464 0,0 0 0 0,0 0 0 0,0 0 0 0,2 9 0 0,-2-9 0 15,0 0 0-15,0 0 0 0,0 0 912 0,0 0 96 16,0 0 16-16,0 0 0 0,0 0 0 0,0 0 0 15,0 0 0-15,0 0 0 0,7-1 0 0,1-4 0 16,-1-3 0-16,1-3 0 0,1-1 0 0,0-4 0 16,0-3 0-16,1-4 0 0,1-1-832 0,3-2-192 15,3-2 0-15,-2-1 0 0,0-3 0 0,8-17 0 16,4 2 0-16,-9 6 0 0,-4 5 0 0,0 3 0 16,0 4 0-16,1 9 0 0,-1 7 0 0,0 3 0 15,-3 6 0-15,0 4 0 0,-1 4 0 0,0 9 0 0,0 4 0 16,-2 0 0-16,-1 4 0 0,0 2 0 0,-1 4 0 15,0 1 0-15,-1 3 0 0,2 0 0 0,-2-1 0 0,1-1 0 16,1-3 864-16,-1 0 128 0,0-6 32 0,1-2 0 16,-1-3-832-16,2-5-192 0,-1-1 0 0,2-4 0 15,0-5 0-15,2-3 0 0,2-2 0 0,0-7 0 16,0-3 864-16,2-2 128 0,0 1 32 0,2-3 0 16,0-4-832-16,0 1-192 0,1-4 0 0,-2 0 0 15,-2-1 0-15,5-8 0 0,-1 6 0 0,-1 2 0 16,-2 5 0-16,-2 2 0 0,-6 1 0 0,1 4 0 15,-2 3 0-15,2 2 0 0,1-1 0 0,-2 4 0 16,-7 7-3232 0,7-10-688-16,3-1-144 0,0-1-32 0</inkml:trace>
  <inkml:trace contextRef="#ctx1" brushRef="#br3" timeOffset="178677.93">6120 4082 23951 0,'0'0'512'0,"18"-8"128"0,-18 8 0 0,0 0 64 0,7-6-576 0,-7 6-128 16,2-6 0-16,-2 6 0 0,0 0 0 0,0 0 0 16,0 0 0-16,0 0 0 0,0 0 848 0,-9-2 144 15,0 8 32-15,0-3 0 0,-1 5 0 0,-2 0 0 0,-2 4 0 0,-4 2 0 16,-4 7-832-16,2 3-192 0,0 1 0 0,-2 8 0 15,-1 5 864-15,-2 7 128 0,-3 1 32 0,-2 4 0 16,0 10-832-16,-1 5-192 0,-2 9 0 16,14-21 0-16,-4 6 864 0,2 0 128 0,-1-3 32 0,-6 26 0 15,7-11-832-15,5-9-192 0,7-3 0 0,4-7 0 16,5-4 864-16,5-16 128 0,1-3 32 0,2-1 0 16,4 1-832-16,4-5-192 0,2-2 0 0,10 5 0 15,4-8-1600 1,1-9-352-16,4-4-80 0,1-3-14752 0</inkml:trace>
  <inkml:trace contextRef="#ctx1" brushRef="#br3" timeOffset="179622.53">16725 3865 16575 0,'-20'-18'368'0,"6"4"80"0,-2-4 0 0,0 0 16 0,4 1-464 0,-1-1 0 0,4 1 0 0,3 3 0 16,1 4 912-16,5 10 96 0,0 0 16 0,0 0 0 16,10-4 0-16,2 8 0 0,4 1 0 0,4 8 0 15,2 6-832-15,4 3-192 0,4 2 0 0,1 6 0 16,4 7 864-16,3 11 128 0,4 8 32 0,-3 4 0 0,-3 6 0 0,1 7 0 16,0 5 0-16,-2 8 0 15,-2 4 0-15,-6 4 0 0,-6 4 0 0,-5-4 0 0,-6 0 0 0,-5 1 0 16,-4-1 0-16,-6-1 0 0,-2-1-832 0,-7-6-192 15,-7-6 0-15,-4-5 0 0,-7-3 384 0,-9 1 16 16,-8 2 16-16,-8-3 0 16,-6-4-1312-16,-7-2-256 0,-7-8-48 0</inkml:trace>
  <inkml:trace contextRef="#ctx1" brushRef="#br3" timeOffset="186847.13">6215 15711 1839 0,'0'0'160'0,"0"0"-160"16,0 0 0-16,-9 1 0 0,0-2 480 0,9 1 64 15,0 0 16-15,-8 5 0 0,8-5-96 0,0 0-16 16,0 0 0-16,0 0 0 0,0 0 640 0,0 0 128 16,-6-4 32-16,6 4 0 0,0 0 0 0,0 0 0 15,0 0 0-15,0 0 0 0,-4-6-208 0,4 6-32 0,0 0-16 16,0 0 0-16,0 0-160 0,0 0-48 0,0 0 0 0,0 0 0 16,0 0-16-16,0 0 0 0,0 0 0 0,0 0 0 15,8-3 16-15,-8 3 0 0,0 0 0 0,0 0 0 16,0 0-112-16,0 0-32 0,8-5 0 0,-8 5 0 15,0 0 16-15,0 0 0 0,0 0 0 0,0 0 0 16,0 0-112-16,7-5-32 0,-7 5 0 0,0 0 0 16,0 0-224-16,0 0-48 0,0 0-16 0,7-5 0 15,-1-1-224-15,0-2 144 0,-6 8-144 0,5-7 128 16,0-4-128-16,1 3 192 0,-1-5-192 0,1 1 192 16,-1 3-192-16,1-1 0 0,-1 0 0 0,-1-1 0 15,0 1 0-15,-2-2 0 0,1 1 128 0,-1-1-128 16,2-3 144-16,1 0 0 0,0-1 0 0,-1 4 0 15,-4 2 16-15,1-2 0 0,-1 3 0 0,0 9 0 0,0 0 32 0,3-11 16 16,-3-3 0-16,0 6 0 0,0 8-16 0,0 0-16 16,0 0 0-16,0 0 0 15,0 0-176-15,0 0 0 0,0 0 144 0,0 0-144 0,-10 0 0 0,10 0 0 16,-8-4 0-16,8 4 0 0,0 0 0 0,0 0 0 16,0 0 0-16,-6 5 0 0,6-5 0 0,-5 8 0 15,5-8 0-15,-7 10 0 0,7-10 0 0,-7 13 144 16,-3 1-144-16,2 2 0 0,-1 2 192 0,0 1-192 15,-2 3 192-15,-2 2-192 0,0 5 272 0,-2 1-48 16,-4 3-16-16,-4 2 0 0,-2 3 0 0,-3 7 0 16,-2 1 0-16,0 6 0 0,-2 2-80 0,0 6-128 15,2 0 176-15,1-6-176 0,2-4 176 0,4-7-176 16,3-2 160-16,1 1-160 0,-2-1 192 0,6-5-64 0,0-3-128 16,2 1 192-16,2-3 128 0,1-1 32 0,-1-1 0 15,2-5 0-15,2 1 0 0,0-2 0 0,2 0 0 16,3-1 0-16,-6-1-160 0,4-2-48 0,2 0 0 0,1 2 0 15,1-3-144-15,2-1 0 0,-1 0 0 0,4-1 128 16,2 0-128-16,2-2 0 0,1 1 0 0,0 0 0 16,2 0 0-16,-1 3 0 0,3 0 0 0,0-1 0 15,0-1 0-15,0 1 0 0,0 0 128 0,2 2-128 16,2 1 0-16,0-4 0 0,-1-3 0 0,0 2 0 16,2 2 0-16,-1-2 0 0,-4 0 0 0,5-2 0 15,4-4 128-15,3 3-128 0,0-1 0 0,2-1 128 16,0-3-128-16,0 2 128 0,0-2-128 0,0 1 128 15,-1-1-128-15,-1-1 128 0,-1 1-128 0,0-2 128 0,-1 5-128 16,2-3 0-16,-1 2 0 0,-1-1 0 0,3 3 0 0,-2-3 0 16,2 2 128-16,1-2-128 0,0 2 0 15,2-2 160-15,2 2-160 0,2-3 160 0,1 2-160 0,-3-1 0 16,1 2 0-16,0-2-176 0,-2 2 176 0,1-3 0 16,0 4 0-16,2-5 0 0,3 0 0 0,0 5 0 15,-3-1 0-15,5-1 0 0,4-3 0 0,1 0 128 16,2-3-128-16,1-1 0 0,-1 1 0 0,2-1 144 15,-3-3-144-15,4 2 0 0,6 3 128 0,-2 0-128 16,-2-3 0-16,2-1 0 0,2 0 144 0,0 2-144 16,-3-1 0-16,0 0 144 0,0-1-144 0,-1 1 0 15,4 1 0-15,3 0 0 0,2 0 0 0,2-2 0 16,0-2 128-16,-3 2-128 0,-6 3 0 0,1-2 0 16,0-1 0-16,2 4 0 0,3-2 0 0,-1 1 0 0,2 1 0 15,-3 1 0-15,-2 3 0 0,-2-6 0 0,-2 1 0 0,1-1 0 16,3 1 0-16,-2 0 0 0,-1-3 0 15,3 0 0-15,3 4 0 0,0-1 0 0,-4-3 0 0,0 0 0 16,-1-1 0-16,3 1 0 0,0-3 128 0,0 0-128 16,0 0 0-16,1 1 0 0,0 1 0 0,-2 1 0 15,-4 0 0-15,-2-1 0 0,3-3 0 0,2 3 0 16,0 2 0-16,2-2 0 0,-5-2 128 0,1 1-128 16,2-1 0-16,-1 2 0 0,-2 0 0 0,-2-1 0 15,0 1 0-15,2-1 0 0,6-1 0 0,-3 3 0 16,0 0 0-16,1-3 128 0,2-2-128 0,-1 2 128 15,-3 3-128-15,-1 0 0 0,0 0 0 0,0 0-176 16,2-2 176-16,2 5 0 0,2-1 0 0,1-3 0 16,-2-3 0-16,-1 2 0 0,-3 2 0 0,2 1 0 0,1-1 0 15,-2-1 0-15,0-2 0 0,0 2 0 0,4 2 0 0,-2-1 0 16,-2-1 0-16,-2 1 0 0,-1 1 0 0,0 2 0 16,1-2 0-16,3-1 0 0,3-1 0 0,2-1 0 15,2 2 0-15,-2 0 0 0,-1-1 0 0,-2 1 0 16,0 0 0-16,-1 0 0 0,0 0 0 0,2 3 0 15,6 1 0-15,-2-1 0 0,-2 1 0 0,-3-1 0 16,-2-2 0-16,1 2 0 0,1-3 0 0,-1 2 0 16,-2 2 0-16,5 2-128 0,3-1 128 0,-3 3 128 15,-2 0-128-15,-2-2 176 0,-1 4-176 0,1-5 0 16,0-1-192-16,2 1 192 0,2 0 0 0,2 0 0 16,-1 3 0-16,-1-3 0 0,-3-2 0 0,0-1 0 15,1-2 0-15,1 1 0 0,3-2 0 0,2-1 0 16,1 2 0-16,-1 1 128 0,-4 1-128 0,1-3 0 15,-3-3 0-15,4 2-176 0,-2-1 176 0,3-1 0 0,3 1 0 0,0 0 0 16,-2 0 0-16,0 2 0 0,-5-1 0 0,6-3 0 16,0-2 0-16,3 3 0 0,-1-1 0 0,0 1 0 15,2 2 0-15,0-2 0 0,-3-1 0 0,-2 0 0 16,-1 2 0-16,7 1 0 0,3-2 0 0,0 0-128 16,-5 2 128-16,-2-2 0 0,-3 1 0 0,0 1 0 15,1-1 0-15,8 2 0 0,3-3 0 0,-4-1 0 16,-2 1 0-16,0-1 0 0,-2-2 0 0,0 0 0 15,5 3 0-15,3-1 0 0,1-4 0 0,-4 2 0 16,-3-5 0-16,-1 6 0 0,0-2 0 0,3 2 0 16,0-5 0-16,2 3 0 0,2-1 0 0,-3 3 0 15,-3 1 0-15,1-3 0 0,4 2 0 0,-1-1 0 0,1 0 0 16,-1 2 0-16,-1-3 0 0,1 2 0 0,-2-1 0 16,2-3 0-16,2 2 0 0,2-2 0 0,1 3 0 0,-4-2-128 15,-7 0 128-15,0-1 0 0,2 3 0 0,-1-3 0 16,2 0 0-16,0 0-128 0,3 3 128 0,-4-1 0 15,-4 1 0-15,-2-4 0 0,2-1 0 0,0 0 0 16,0 1 0-16,0 4 0 0,3-6 0 0,-2 4 0 16,-3-3 0-16,-1 1 0 0,-1 1 0 0,0-5 0 15,-1 0 0-15,2 1 0 0,4 4 0 0,-4-2 0 16,-1 3 0-16,-5-4 0 0,-2-1 0 0,0 0 0 16,1 4 0-16,-1-4 0 0,1 0 0 0,1 0 0 15,3 0 0-15,-4 0 0 0,0 2 0 0,-5 0 0 0,-2-2 0 16,0-1 0-16,0 4 0 0,-1 0 0 0,-3-3 0 15,4 0 0-15,4-2 0 0,-1 2 0 0,-3 3 0 16,1-2 128-16,-5-1-128 0,2-1 0 0,1-1 0 16,1 1 0-16,0-1 0 0,1-1 0 0,-2-2 0 0,3 1 0 15,2 2 0-15,-3-2 0 0,-1 1 0 0,-1-2 0 16,-4-4 0-16,-1 0 0 0,-3 3 0 0,3 1 0 16,2 0 0-16,-1 0 0 0,1 0 0 0,2 2 0 15,5 2 0-15,-1-1 0 0,-4-2 0 0,-1 3 0 16,-2 3 0-16,-3-3 0 0,-1 0 0 0,2-2 0 15,-2-1 0-15,0 0 0 0,-1 2 0 0,0-2 0 16,-2 0 0-16,2 1 0 0,-1-1 0 0,-2 0-128 16,-4 0 128-16,0-1 0 0,-4-2 0 0,0 0 0 0,-2 0 0 15,0-1 0-15,-2 0 0 0,-2-1 0 0,0 1 0 16,-2-4 0-16,-1 3 0 0,-1 2 0 0,2-3 0 16,-4 1 0-16,0 1 0 0,-3 0 0 0,-3 2 0 0,0-2 0 15,-1 2 0-15,-2 0 0 0,-1 2 0 16,-3-1 0-16,-1 0 0 0,-1 0 0 0,-5 1 0 0,-2-1 0 15,-1-5 0-15,-2 3 0 0,-2 1 0 0,-2 2 0 16,-2 3 0-16,2-3 0 0,-1-2 0 0,-1 2 0 16,1 2 0-16,-2 0 0 0,-1 1 0 0,-2 0-128 15,0 0 128-15,-3-2 0 0,-4 1 0 0,-3-1-128 16,1 1 128-16,-5 0 0 0,0 1 0 0,-2 2 0 16,0-2 0-16,-1-1-128 0,2 2 128 0,1 0 0 15,-1 1 0-15,0-1 0 0,2-1 0 0,-1-1 0 16,-1-3 0-16,-6 2-128 0,0 3 128 0,-1-3 0 0,3-1 0 15,0 3 0-15,-1-2 0 0,-1 2 0 0,-1 1 0 16,1 0 0-16,1-2 0 0,2-1 0 0,-2 4 0 16,1 1 0-16,-7 4 0 0,-1-3 0 0,-2 1 0 0,3 2-128 15,1-1 128-15,0 1 0 0,2 1 0 0,0-5 0 16,2-3 0-16,3 4 0 0,-3 3 0 0,-4-2 0 16,-2-2 0-16,0 0 0 0,-2 3 0 0,-1-1 0 15,-1 3 0-15,1-2 0 0,2 3 0 0,-1-2-128 16,2 3 128-16,-2 1 0 0,-6-1 0 0,0-4 0 15,-1 2 0-15,4-1-160 0,3 6 160 0,3-3 0 16,0-7-176-16,3 3 176 0,2-1-160 0,-3 4 160 16,-2-6-160-16,-1 0 160 0,-5-2-160 0,-1-2 160 15,5 2-128-15,-2 2 128 0,0 2 0 0,0-4-144 0,0-4 144 16,0 0 0-16,3 1 0 0,-1 1 0 16,-4-1 0-16,4 1 0 0,2-2 0 0,2 2 0 0,3-4 0 0,0 0 0 15,6-1 0-15,0-1 0 0,3 5 0 0,0 2 0 16,2-4 0-16,2-1 0 0,0-3 0 0,2 3 0 15,2 2 0-15,-1-4 0 0,0-1 0 0,2-5 0 16,-2 2 0-16,6-4 0 0,3 5 0 0,2-4 0 16,0-1 0-16,-2 4 0 0,3 4 0 0,1-3 0 15,2-1 0-15,1 0 0 0,0 1 144 0,1 4-144 16,1-2 192-16,3-2-192 0,1 0 0 0,2-3 0 16,-1 3 0-16,3-3 0 0,4 4 0 0,0-7 0 15,1 0 0-15,0 0 0 0,4-1 0 0,0 6 0 16,1 3-128-16,0 0 128 0,2-5 0 0,0 4 0 15,2 2 144-15,-1 2-144 0,-2 1 0 0,2 1 0 0,1-4-176 16,0 6 176-16,0 3-144 0,1-2 144 0,2-2 0 16,-2 3 0-16,-1 4-128 0,-1-1 128 0,0 1 0 0,-2 1 0 15,-2-4 0-15,-3 8-128 0,-6 5 128 16,0 0 0-16,7-8 0 0,-7 8 0 0,0 0 0 0,0 0 0 16,0 0 0-16,0 0-128 0,-4-6 128 0,4 6 0 15,0 0 0-15,-8-3 0 0,8 3-128 0,-9 0 128 16,0 2 0-16,0 0 0 0,1 1 0 0,-3 3 0 15,-1 0-144-15,-1 2 144 0,2 1 0 0,-6 0-144 16,-1 5 144-16,0-1 0 0,1 1-144 0,-2 2 144 16,-2 2 0-16,2 2 0 0,-1 2-144 0,1 2 144 15,-2 1 0-15,5 1 0 0,2 2 0 0,1-2 0 16,2 4 0-16,3-4 0 0,-1 2 0 0,4 2 0 16,1-5 0-16,2 0 0 0,0 1-128 0,2-2 128 0,4 3 0 15,-1-4 0-15,2-1 0 0,3 0 0 0,0 0-128 0,5-2 128 16,1 0 0-16,3 1 0 0,0-2-160 15,4 1 160-15,4 3-128 0,1-1 128 0,-1-3 0 0,6 0-128 16,3 2 128-16,1 2 0 0,2 4 0 0,0-4 0 16,1-2 0-16,-1 3-128 0,0 1 128 0,2-1 0 15,3 0 0-15,2-4 0 0,0 1 0 0,4-1 0 16,5-1 0-16,0 0 0 0,0 0 0 0,1-1-160 16,-2-3 160-16,2 2 0 0,2 2-176 0,0-3 176 15,-1-2-160-15,3 4 160 0,6 1-208 0,-2-1 48 16,-2-3 16-16,-1-3 0 0,-4 0 144 0,3 1-192 15,1 4 192-15,1-2-192 0,-1-1 192 0,-2 1 0 16,1 0 0-16,-3 2 0 0,-3 2 0 0,0-4 0 16,-1-2 0-16,1-3-128 0,-1 1 128 0,2 2 0 0,2-1 0 0,0 0 0 15,-2 0 0-15,0-2 0 0,-2 3 0 0,-1-4 0 16,-1-1 0-16,4 1 0 0,1 0 0 0,2 1 0 16,1 2 0-16,-1 1 0 0,-4-6 0 0,-1 5 0 15,-2-3 0-15,-2 2 0 0,-4 2 0 0,0-4 0 16,0-1 0-16,0 3 0 0,-1 4 0 0,3-1 0 15,2-5 0-15,0 1 0 0,-3-4 0 0,2 4 0 16,-4 4 0-16,0-5 0 0,0-2 0 0,-1-1-128 16,-3 2 128-16,0 2 0 0,-1 1 0 0,0-3 0 15,1 1 0-15,-3 1 0 0,-2 7 0 0,-2-2 0 16,-3-4 0-16,-1-1 0 0,-2 1 0 0,-2-1 0 0,-3 4 0 16,1 1 0-16,-1-5 0 0,-2 4 0 0,0 0 0 0,-1 1-128 15,-1 1 128-15,-1-5 0 0,0 0 0 16,3-2 0-16,0 3 0 0,-2 3 0 0,1-2 0 0,1-1 0 15,1 1 0-15,-3 2-128 0,-2-4 128 0,1 3 0 16,3 0 0-16,0 2 0 0,0-1 0 0,-3 1 0 16,-2-5 0-16,-2 6 0 0,-2 2 0 0,-3-2 0 15,0 1 0-15,-3-1-128 0,0-1 128 0,-4 1 0 16,-4-2 0-16,-2 4 0 0,-6 3 0 0,2-1 0 16,0 1 0-16,-5 0 0 0,1-1 0 0,-1 2 0 15,-2 1 0-15,-5-2 0 0,-5-2 0 0,1 2 0 16,3 2 0-16,-1-1 0 0,-2-3 0 0,0 2 0 15,1-2 0-15,-2 5 0 0,-3 1 0 0,-2 2 0 0,-3-5 0 16,-3 2 0-16,-3 1 0 0,-2 0 0 0,-2 4 0 16,0-4 0-16,-1 0 0 0,0-1 0 0,0 2 0 15,0-3 128-15,-3 1-128 0,-4-1 0 0,-7-2 0 16,1 3 0-16,3 0 0 0,-3 0 0 0,-2 3 0 0,-1-3 0 16,1 3 0-16,-4-2 0 0,-8 1 0 0,-1-2 0 15,-1 5 0-15,2 1 0 0,-1 1 0 0,-1-2 0 16,-3-3 0-16,-2-2 0 0,-3 0 0 0,0-1 128 15,0-3-128-15,-1-2 0 0,-1-1 0 0,-6 1 0 16,-6 4 0-16,2-1 0 0,3-7 0 0,-6 1 128 16,-8 1-128-16,-1 2 0 0,-1 4 0 0,-5-5 0 15,-3-4 0-15,-6 2 0 0,-9 1 0 0,0-1 0 16,-4 0 0-16,-3 0-128 0,-2 2 128 0,-6 1-192 16,-11 1-64-16,0-2 0 0,-3-3-16 0,-8 2 0 15,-8-2-144-15,-6-3-32 0,-7 0 0 16,-7 2 0-16,-6-1-128 0,-9-2-48 0,-4 2 0 0,-13 1 0 15,-8-4-240-15,-14 2-48 0,-8 0-16 0,-11-1-8848 16,-8 1-1760-16</inkml:trace>
  <inkml:trace contextRef="#ctx1" brushRef="#br6" timeOffset="202144.81">3118 10998 2751 0,'0'0'256'0,"0"0"-256"15,-8 5 0-15,8-5 0 0,-5 11 1920 0,0-3 320 16,-1-2 80-16,6-6 16 0,-6 12-1184 0,6-12-256 16,0 0-32-16,-7 10-16 0,2-1 112 0,5-9 0 0,0 0 16 0,-5 10 0 15,1-2-128-15,4-8-16 0,0 0-16 0,-5 10 0 16,1-1-176-16,4-9-16 0,0 0-16 0,-2 11 0 16,2-11-80-16,-1 9-16 0,1-9 0 0,0 0 0 15,-2 12 0-15,2-12 0 0,0 0 0 0,0 0 0 16,0 0 128-16,0 0 32 0,2 7 0 0,-2-7 0 15,0 0-288-15,0 0-48 0,0 0-16 0,0 0 0 16,0 0-48-16,0 0-16 0,0 0 0 0,12-4 0 16,-12 4 16-16,9-5 0 0,0-2 0 0,-3 0 0 15,3 0-64-15,0-3-16 0,0 2 0 0,1-4 0 16,0 0 0-16,3-1-16 0,1-1 0 0,0-2 0 16,-4-4-16-16,6 0 0 0,3 0 0 0,0-2 0 15,-2 2-32-15,1 0 0 0,-3-2 0 0,2 0 0 16,2-2 0-16,-1 3 0 0,0-1 0 0,-1 0 0 15,1-3-128-15,1 3 192 0,0 2-192 0,3 0 192 0,-3-6-192 0,0 5 0 16,-1 3 0-16,0 0 128 0,0 2-128 0,-1-1 0 16,1 4 0-16,-1-1 128 0,-5-1-128 0,2 1 0 15,2 0 0-15,-2 1 0 0,-2-1 0 0,2 0 0 16,2 2 128-16,-1 0-128 0,-1-3 0 0,2 1 128 16,0-1-128-16,0 3 128 0,-2 0 0 0,-1-1-128 15,-3-1 192-15,4-1-64 0,2-2 32 0,0 4 0 16,-4 5 0-16,4-1 0 0,1-5-160 0,-1 3 0 15,-2-1 0-15,0-1 0 0,1 3 176 0,0-2-48 16,0 1-128-16,-2 1 192 0,1-4-32 0,0 4-16 16,1 2 0-16,-1 0 0 0,0-3-144 0,0 2 0 15,2 0 0-15,-2-2-176 0,0 2 176 0,-1-3 0 16,3 4 0-16,-2-3 0 0,0 4 0 0,2-3 128 0,-2 2-128 16,1-1 128-16,1 3-128 0,-1-2 144 0,-1 3-144 0,1 1 160 15,0-1-160-15,1-1 160 0,-4 1-160 0,2 1 160 16,-1-3-160-16,2 2 0 0,-1 0 0 0,2-2 128 15,-1 0-128-15,0 2 0 0,2-2 0 0,0 0 0 16,1 3 0-16,-4-2 128 0,1 1-128 0,-1 1 0 16,0-1 0-16,0-1 128 0,0 1-128 0,0 1 0 15,-1-4 0-15,1 3 0 0,-1 1 128 0,1-1-128 16,-2-2 0-16,2 3 0 0,0-1 144 0,0-4-144 16,0 0 0-16,2 0 0 0,0 5 0 0,-1-2 128 15,-1-4-128-15,0 5 128 0,0-2-128 0,0 2 128 16,2-1-128-16,-2-1 0 0,-2 4 128 0,0-1-128 15,-3 1 128-15,1 1-128 0,0-2 128 0,3 0-128 16,1 0 0-16,0 3 0 0,0-2 0 0,0 1 128 16,0 1-128-16,1-3 0 0,1 1 0 0,1 0 0 0,-1-1 0 0,2-3 0 15,0 4 0-15,-3 0 0 0,-1-1 128 0,2 0-128 16,-1-2 128-16,0 2-128 0,0 2 0 0,1 0 0 16,0 0 0-16,1-3-128 0,0 0 128 0,2 0 0 15,-3 1 0-15,2-3 0 0,1 4 0 0,0-1 0 16,-3-1 0-16,2 0 0 0,2 1 0 0,1 0 0 15,-2 0 0-15,0-2 0 0,0 1 0 0,0 1 128 16,-1-4-128-16,1 4 0 0,2 1 0 0,0 1 0 16,-1 1 0-16,2-1 128 0,-5-1-128 0,1-1 0 15,1 2 0-15,-1 0 0 0,0 0 0 0,1 1 0 16,0-1 0-16,-1 0 0 0,1-1 0 0,0 1 0 16,0 0 0-16,1 1 128 0,2 0-128 0,1 0 0 15,-3-1 0-15,-2 0 0 0,-3 1 0 0,3-2 0 0,0-2 0 0,1 1 0 16,4-1 0-16,-2 2 0 0,-2 1 0 15,2-2 128-15,-1 0-128 0,3 0 0 0,0 2 0 0,-3-2 0 16,-1-1 0-16,0 1 0 0,2 2 0 0,-1-1 0 16,-1-1 0-16,0-1 0 0,3 1 0 0,-1 1 128 15,1 1-128-15,1-1 0 0,0-3 0 0,0 1 0 16,-2 3 0-16,3-1 0 0,2 1 0 0,1-2 0 16,-1 0 0-16,2 2 0 0,1-1 0 0,-1 2 0 15,-1-2 0-15,-1 1 0 0,-2-2 0 0,1 1 0 16,1 2 0-16,-1-1 0 0,-1 0 0 0,1 0 0 15,2-2 0-15,0 0 0 0,1 2 0 0,-1-1 0 16,-2-1 0-16,3-1 144 0,2-1-144 0,1 2 0 0,-1 1 128 16,1 0-128-16,-1-3 0 0,1 3 0 0,-2-2 0 15,0 1 0-15,-1-4 0 0,2 3 0 0,-1 3 0 0,0-5 0 16,0 0 0-16,1 0 0 0,3 0 128 0,-4 1-128 16,-2 3 0-16,3-4 0 0,6 1 0 0,-2 2 0 15,-2-1 0-15,2-1 0 0,-1 2 128 0,-1 0-128 16,-2-2 0-16,0 2 0 0,-2-1 0 0,1 1 0 15,1-1 128-15,2 0-128 0,1 1 0 0,2-1 0 16,-1-1 0-16,-1 2 0 0,-4 0 0 0,3-1 0 16,1 1 0-16,1 3 0 0,1 0 0 0,-1-1 0 15,-1 0 0-15,-1 0 0 0,-2 0 128 0,1-1-128 16,-2-3 0-16,3 1 0 0,2 4 0 0,-1 1 0 16,0-3 0-16,0 1 0 0,2-5 0 0,-1 3 0 15,-1 2 0-15,0 1 0 0,-1-2 0 0,0 0 0 16,-2-3 0-16,1 2 0 0,0 3 0 0,1-1 0 0,0-2 0 15,1-1 0-15,-1 3 0 0,3-1 0 0,0-3 0 16,1-1 0-16,1-1 0 0,0 3 0 0,3-3 0 16,-1 2 0-16,-2-4 128 0,1 2-128 0,-1-2 0 0,0 4 0 15,-3-3 0-15,3 0 0 0,1 0 0 0,0 0 0 16,0 0 0-16,-3 3 0 0,-2 0 0 0,2-3 0 16,3 2 0-16,2-2 0 0,-5 3 0 0,0 2 0 15,-3-2 128-15,-1 1-128 0,0 1 0 0,1-1 0 16,-3-3 0-16,3 3 0 0,2-4 0 0,0 2 0 15,2 2 0-15,-2 0 0 0,0-1 0 0,-2 3 0 16,4-4 0-16,-1 0 0 0,1 2 0 0,-3 0 0 16,-2-2 0-16,-1 3 0 0,1 2 0 0,-2-1 0 15,0 1 0-15,3-3 0 0,1 1 128 0,0 0-128 0,-1 1 0 0,-1-2 0 16,0 2 0-16,1 0 0 0,2 0 0 16,0 2 0-16,1 1 0 0,-2 0 0 0,-1-2 128 0,-2-1-128 15,-1-2 0-15,-1 2 0 0,4 1 0 0,-1-1 0 16,-1 1 0-16,2-1 0 0,0 0 0 0,-1 0 0 15,-1 0 0-15,1 1 0 0,2 1 128 0,1-1-128 16,-1 2 0-16,0 0 0 0,-2-1 128 0,1-1-128 16,0-1 0-16,0 2 0 0,-2-1 0 0,2 1 0 15,1-3 0-15,1 2 0 0,1 1 0 0,-1-3 0 16,-3-3 128-16,2 4-128 0,3 1 0 0,-3 1 160 16,2 0-160-16,-2-1 128 0,0 1-128 0,0 1 0 15,-1 0 0-15,-2-2 128 0,-1-3-128 0,2-1 0 0,-1 4-160 16,5-1 160-16,0 1 0 0,-2-4 0 15,-1-1 0-15,1 2 0 0,2 1 0 0,0 4 0 0,0 0 0 16,-1 0 0-16,-1-2 0 0,-1 0 0 0,-1 2 128 0,0 0-128 16,-1-2 0-16,1 1 0 0,1 1 0 0,1-2 0 15,1 0 0-15,-2-1 0 0,1-2 0 0,-3 4 0 16,1 1 0-16,2 1 0 0,0-1 0 0,0 0 0 16,0 0 128-16,-1 0-128 0,-2-1 0 0,2 0 0 15,-1-1 0-15,-1 0 0 0,2-2 0 0,-3-1 0 16,2 2 0-16,1 2 0 0,-1 0 0 0,2 1 0 15,-2 1 0-15,2-1 0 0,1-1 0 0,2 1 0 16,-3-3 0-16,0 3 0 0,-1-1 0 0,1 0 0 16,-1-2 0-16,-1 1 0 0,0-3 0 0,1 2 0 15,1-1 0-15,1 3 0 0,0-2 128 0,1 3-128 0,-6 0 0 16,3-1 0-16,2-3 0 0,0 2 0 0,-1-1 0 16,0 1 0-16,-1 0 0 0,0 0 0 0,0-2 0 0,-1-1 0 15,2-1 0-15,2 2 0 0,-2 4 0 0,2-3 0 16,1-2 0-16,-2 0 0 0,1 4 0 0,-1 1 0 15,0-1 0-15,1-2 0 0,-2-2 0 0,-2 4 0 16,1 1 0-16,-1 0 0 0,-1 0 0 0,2-2 0 16,-1 0 0-16,0 1 0 0,2 1 0 0,2 1 0 15,2-1 0-15,-3 0 0 0,-2-3 0 0,1 2 0 16,1 0 0-16,0 0 0 0,2 1 0 0,-3 0 160 16,-1 0-160-16,-2 0 128 0,0 0-128 0,0 0 0 15,1-2 0-15,-1 4-176 0,1 0 176 0,0-1 0 16,2-1 0-16,0 0 0 0,-1-1 0 0,3 1 0 0,0 0 0 15,3 0 0-15,-2 0 0 0,-2 0 0 16,0 0 0-16,0 0 0 0,-4-1 0 0,1 1 0 0,2 0 0 16,-2 1 0-16,0 0 0 0,2 2 0 0,3-1 0 0,-2 4 0 15,-5-4 0-15,3 2 0 0,3-3 0 0,0 2-128 16,-1 0 128-16,0 1 0 0,-1-1 0 0,-1 1 0 16,0-1 0-16,-1 1 0 0,-2-4 0 0,3 4 0 15,-1 0 0-15,1-2 0 0,0-2 0 0,-2 3 0 16,0 1 0-16,0 1 0 0,1-3 0 0,0 2 0 15,0-4 128-15,-2 2-128 0,3 0 128 0,-4 3-128 16,-1 2 0-16,1-5 0 0,0-1 0 0,-2 2-128 16,0-1 128-16,0-2 0 0,4-1 0 0,0 2 0 15,1 2 0-15,-5 1 0 0,-4 1 0 0,3-4 0 16,6-1 0-16,-2 1 0 0,-2 3 0 0,1 1 0 16,-2-1 0-16,1-3 0 0,0-1 0 0,-2 3 0 0,1 5 0 0,-1-2 0 15,0-6 0-15,-2 0 0 0,3 0 0 0,-1 0 0 16,1-1 0-16,2-1 0 0,0 2 0 0,0 0 0 15,-2 2 0-15,1-2 0 0,0-3 0 0,2 1 0 16,0 0 0-16,-1 4 0 0,-1 1 0 0,-1-1 0 16,1-5 0-16,-1 1 0 0,-2 4 0 0,0-1 0 15,-3 2 0-15,4-2 0 0,0-2 0 0,-2 1 0 16,-3 2 0-16,3-2 0 0,1 0 0 0,0 0 0 16,-2-2 0-16,-2 2 0 0,2 2 0 0,0-2 0 15,0 0 0-15,1 0 0 0,-1 0 0 0,1 3 0 16,0-2 0-16,-2 2 0 0,1-1 0 0,0 3 0 15,-1-1 0-15,-1 0 0 0,1-1 0 0,-1 2 0 0,0-2 0 16,-2 0 0-16,1 0 0 0,0-1 0 0,0-1 0 0,2 1 0 16,-1-2 0-16,2 3 0 0,2 0 0 0,-2-2 0 15,-2-1 0-15,0 3 0 0,1-1 0 16,-1 0 0-16,1-2 0 0,-3-2 0 0,1 0 0 0,2 1 0 16,0-1 0-16,2-2 128 0,-4-3-128 0,2 3 0 15,-1 3 0-15,0-1 0 0,-2-1 0 0,-1-2 128 16,0 1-128-16,0 1 0 0,-2-2 0 0,0 0 0 15,1 1 0-15,-1 0 0 0,0 2 0 0,3-2 0 16,1-2 0-16,-1 1 0 0,-2 2 0 0,2-3 0 16,0 3 0-16,0 2 0 0,-3 1 0 0,3 0 0 15,1-3 0-15,1 2 0 0,1 1 0 0,-1 1 0 16,-1 2 0-16,1-2 0 0,-1 0 0 0,2-1 0 0,-1 0 0 0,0-2 192 16,-3-3-64-16,2 2 0 0,0 3-128 15,1 0-160-15,-1-2 160 0,0 0-208 0,1 0 208 16,0 4 0-16,2 0 0 0,-1-2 0 0,1-8 0 0,-1 4 0 15,2 3 0-15,-1 1 0 0,-2 0 0 0,2 0 0 16,1-1 0-16,0-2 0 0,-2-2 0 0,-1 3 0 16,1 3 0-16,0-1 0 0,2 0 0 0,-4 0 0 15,2 1 0-15,-1-1 0 0,0 0 0 0,1-1 0 16,0-2 0-16,-2 3 0 0,3 3 0 0,-2-3 0 16,1-1 0-16,0-2 0 0,1 1 0 0,0 0 0 15,-2 1 0-15,1 0 0 0,1 1 0 0,0 2 0 16,-2 0 0-16,0-2 0 0,2-2 0 0,1 2 0 15,0 0 0-15,1 0 0 0,-3 2 0 0,0 0 0 16,-1-1 0-16,0-1 0 0,0-1 0 0,-1 1 0 0,-2 3 0 0,4-1 0 16,-2 1 0-16,0-2 0 0,0-1 0 15,0 3 0-15,-1-1 0 0,1-1 0 0,1 2 0 0,3-1 160 16,1 1-160-16,-1-3 0 0,-1-1 0 0,-1 1-176 16,4 3 176-16,-1 0 0 0,0 1 128 0,1-3-128 15,1 2 0-15,-3-2 0 0,-1 1 0 0,0 0-128 16,0-2 128-16,1 2 0 0,-4 0 0 0,1 0 0 15,0 1 0-15,2-2 0 0,-1-2 0 0,2-1 0 16,-1 2 0-16,1 0 0 0,0 2 0 0,1 0 0 16,-3-3 0-16,1 2 0 0,0 3 0 0,-2 1 0 15,3-2 0-15,-1-3 0 0,0-3 0 0,0 3 0 0,1 5 0 16,-3-4 0-16,-1 2 0 0,0 0 0 0,-1 0 0 16,1 1 0-16,2-4 0 0,-4 1 0 0,0-1 0 15,-1 3 0-15,1-2 0 0,-1 2 0 0,1-3 0 0,0 0 0 16,-1 0 0-16,1 1 0 0,-2 3 0 0,3 1 0 15,2-3 0-15,-2 1 0 0,0-2 0 0,-3 1 0 16,0-1 0-16,0 0 0 0,1 0 0 0,-1 1 0 16,0-1 0-16,-1 3 0 0,4 0 0 0,-2-3 0 15,1-1 0-15,-1 1 0 0,0 4 0 0,-1-1 0 16,0-1 0-16,0-1 0 0,2 1 0 0,-3-1 0 16,1-3 0-16,-1 2 0 0,0 2 0 0,0 1 0 15,-1 2 0-15,1-4 0 0,0-2 0 0,0 2 0 16,-1-1 0-16,-1-1 0 0,1-1 0 0,0 1 0 15,1 0 0-15,0 2 0 0,0 2 0 0,-3-1 0 16,2 0 0-16,-2 0 0 0,1-2 0 0,-1 2 0 0,-1-2 0 16,3 3 0-16,1-2 0 0,-1 3 0 0,-4-2 0 0,1-2 0 15,2 2 0-15,-1-2 0 0,-11-1 0 0,12 0 0 16,0 3 0-16,-1 2 0 0,-1-1 0 0,-10-4 0 16,13 2 0-16,-1 1 0 0,-4 0 0 0,3 0 0 15,-1-3 0-15,0 3 0 0,0-3 0 0,-1 1 0 16,-9-1 0-16,11 2 0 0,0 0 0 0,-1-1 0 15,-10-1 0-15,10 2 0 0,0 2 0 0,-10-4 0 16,12 1 0-16,-1 5 0 0,-11-6 0 0,9 2 0 16,-9-2 0-16,11 3 0 0,-1-3 0 0,-10 0 0 15,11 1 0-15,-11-1 0 0,0 0 0 0,12 2 128 16,-3-2-128-16,-9 0 0 0,0 0 0 0,0 0 0 16,12 4 0-16,-12-4 128 0,10 4-128 0,-10-4 0 0,0 0 0 15,0 0 0-15,11 5 0 0,-2-2 128 0,-9-3-128 16,0 0 0-16,0 0 0 0,12 5 0 0,-12-5 0 0,11 5 0 15,-1-3 0-15,-10-2 0 0,0 0 0 0,12 4 0 16,-12-4 0-16,10 3 0 0,-10-3 0 0,10 2 0 16,-10-2 0-16,0 0 128 0,0 0-128 0,11 3 0 15,-11-3 0-15,0 0 0 0,11 6 0 0,-11-6 0 16,0 0 0-16,0 0 0 0,11 5 0 0,-11-5 0 16,0 0 0-16,0 0 0 0,8 7 0 0,-8-7 144 15,10 7-144-15,-10-7 160 0,0 0-160 0,9 7 0 16,0 2 0-16,-2-4-176 0,-7-5 176 0,0 0 0 15,0 0 0-15,10 6 0 0,-10-6 0 0,9 9 0 16,-9-9 0-16,8 6 0 0,-8-6 0 0,9 8 0 0,-9-8 0 16,10 5 0-16,-10-5 0 0,0 0 0 0,0 0 0 0,0 0 0 15,8 9 0-15,-8-9 0 0,0 0 0 16,7 11 0-16,1-1 0 0,-8-10 0 0,0 0 0 0,8 9 0 16,0 2 0-16,-8-11 0 0,7 10 0 0,-1-1 0 15,-6-9 0-15,0 0 0 0,9 7 0 0,-9-7 0 16,5 13 0-16,-5-13 0 0,7 8 0 0,-7-8 0 15,5 11 0-15,-5-11 0 0,0 0 0 0,6 13 0 16,-4-3 0-16,1 1 0 0,-3-11 0 0,3 8 0 16,-3-8 0-16,0 0 0 0,0 0 0 0,3 13 0 15,0 1 0-15,-1-4 0 0,-2-10 0 0,4 11 128 16,-1 1-128-16,1-3 0 0,-4-9 0 0,1 14 0 16,1-6 0-16,0 3 0 0,-2 1 0 0,0-3 0 0,0-9 0 15,-2 13 0-15,2 0 0 0,-1-2 0 0,-1 2 0 16,-1 1 0-16,1-5 0 0,-1 2 0 0,0-2 0 15,1 4 0-15,-3-2 0 0,2-2 0 0,-1 3 0 16,2-4 0-16,-3 4 0 0,0-6 0 0,0 3 0 0,0 0 0 16,0 2 0-16,1 1 0 0,0-3 0 0,-1 2 0 15,-2-1 0-15,1 3 0 0,0 0 0 0,-2-2 0 16,-1 2 0-16,3 1 0 0,1-1 0 0,-2-1 0 16,0 2 0-16,-1 0 128 0,-3-4-128 0,2-1 0 15,1 2 0-15,-2 3 0 0,1 3 0 0,-1 1 0 16,-1-3 0-16,-1 3 0 0,1 1 0 0,-1 0 0 15,1-2 0-15,-2-1 0 0,3 1 0 0,0-1 0 16,-2 1 0-16,2-3 0 0,1-4 0 0,0 3 0 16,-1-1 0-16,0 1 128 0,0-1-128 0,0 0 0 15,-1-1 0-15,1 0 0 0,0-3 0 0,0 2 0 0,-3-5 0 0,2 5 0 16,-1 1 0-16,-2 1 128 0,0 1-128 0,0-5 0 16,0 5 0-16,-1 0 0 0,-1 0 0 15,0 3 128-15,2-3-128 0,0 1 0 0,-1-4 0 0,1 1 0 16,0 1 0-16,0-2 0 0,-1 2 0 15,0-4 0-15,1 4 0 0,-3 2 0 0,2-1 0 0,0 1 0 16,-1-2 0-16,2 3 0 0,-1-1 0 0,1-1 128 16,0 0-128-16,2 1 0 0,-2-4 0 0,1 1 0 15,1 0 0-15,1-2 0 0,-2 2 0 0,2-3 0 16,-1 0 0-16,2 0 0 0,-1 1 0 0,1-3 0 16,-1 1 0-16,3 0 0 0,-5 0 0 0,1-1 0 15,1 3 0-15,0-4 0 0,-3 4 0 0,1-3 128 0,0 4-128 16,-1-3 0-16,-2 0 0 0,0 2 0 0,4-2 0 15,-1 2 0-15,-1-3 0 0,3 3 0 0,0-2 0 0,1 4 0 16,-5-5 0-16,2 3 0 0,2-1 0 16,-1-2 0-16,0 5 0 0,-1-6 0 0,1-1 0 0,0 3 0 15,-2-2 0-15,1 2 0 0,-1 2 0 0,1-2 0 16,-1 3 0-16,2-3 0 0,-1 2 0 0,0-2 0 16,-1 4 0-16,3-1 128 0,1 3-128 0,-1 0 0 15,0-4 0-15,1 2 0 0,0 2 0 0,0-4 0 16,-1-3 160-16,1 3-160 0,0 5 0 0,-1-4 0 15,-1 1 0-15,-1-2-160 0,5 0 160 0,-4 3 0 16,1-6 160-16,-2 0-160 0,0 2 0 0,-1 0 0 16,-1 3 0-16,0-3 0 0,-2 3 0 0,3-5 0 15,-2 2 0-15,2 0 0 0,1 4 0 0,2-3 0 0,0 0 0 16,3-2 0-16,-1 3 0 0,0-3 0 0,0 4 0 16,0-3 0-16,-4 4 0 0,4-3 0 0,0 1 0 0,1-2 0 15,-1 2 0-15,1 0 0 0,0-1 0 0,1-2 0 16,-5 4 0-16,3-4 0 0,-1 2 0 0,3-1 0 15,0 1 0-15,1-3 0 0,-3-1 0 0,1 4 0 16,2 0 0-16,0 0 0 0,-2-5 0 0,0 3 0 16,2 0 0-16,-2-1 128 0,1 2-128 0,0-2 0 15,2 5 0-15,0-3 0 0,5-8 0 0,-6 13 0 16,1-1 176-16,0-1-176 0,-2 1 192 0,2-3-192 16,-1 1 0-16,6-10 0 0,-5 9 0 0,1 1-144 15,-1 2 144-15,0-3 0 0,0 1 160 0,5-10-160 16,-5 10 0-16,-2 2 0 0,2-4 0 0,0 3 0 0,-1-3 0 15,1 3 0-15,0 0 0 0,0-2 0 0,-2 2 0 16,2-3 0-16,1 1 0 0,-1 0 0 0,1 1 0 0,1-4 0 16,-2 2 0-16,-2-2 0 0,2 1 0 0,0 3 0 15,0-4 0-15,0 4 0 0,0-3 0 0,1 2 0 16,0-3 0-16,2 2 0 0,2-8 0 0,-4 11 0 16,0-3 0-16,1 1 0 0,3-2 0 0,-3 2 0 15,-1-4 0-15,4-5 0 0,-3 10 0 0,1-3 0 16,-1 4 0-16,3-11 0 0,-2 8 0 0,-2 3 0 15,-1-2 0-15,1 3 0 0,1-4 0 0,3-8 0 16,-2 11 0-16,-2 0 0 0,3-1 0 0,-2 0 128 16,3-10-128-16,-1 9 0 0,0 1 0 0,-2-1 0 0,3-9 128 15,0 0-128-15,1 11 0 0,1 0 0 0,-2-2 0 16,-3 1 0-16,3-10 0 0,-4 10 0 0,4 3 0 16,0-5 0-16,0-8 0 0,0 0 0 0,-2 11 0 15,-1 0 0-15,3-11 0 0,-2 12 0 0,0-1 0 0,2-11 0 16,-1 11 0-16,1 0 128 0,0 3-128 0,1-6 0 15,-1-8 0-15,0 0 0 0,4 11 0 0,-1 0 0 16,-3-11 128-16,0 11-128 0,0-11 0 0,0 12 0 16,1-4 0-16,-1-8 0 0,0 0 0 0,1 11 0 15,-1-11 0-15,4 9 0 0,0 0 128 0,-4-9-128 16,0 0 0-16,0 0 0 0,4 12 0 0,-3-5 0 16,-1-7 128-16,-1 12-128 0,1-12 0 0,0 9 0 15,0-9 0-15,1 10 0 0,-1-10 0 0,3 9 0 16,-3-9 0-16,1 11 0 0,0-3 0 0,-1-8 0 0,3 11 0 0,-3-11 0 15,2 9 0-15,1 0 0 0,-3-9 0 0,0 0 0 16,4 11 0-16,-4-11 0 0,3 11 0 0,1 0 128 16,-4-11-128-16,4 10 0 0,-1 0 0 0,-1-1 128 15,-1 1-128-15,-1-10 0 0,4 12 0 0,0-2 0 16,0 3 0-16,1-4 0 0,-5-9 0 0,5 11 0 16,0 2 0-16,-1-3 0 0,-4-10 0 0,6 13 0 15,-2 1 0-15,1 0 0 0,0 1 0 0,2-1 0 16,-4-1 0-16,2-5 0 0,-5-8 0 0,9 16 0 15,-4 0 0-15,2-2 0 0,-3-2 0 0,2-3 0 16,-1 5 0-16,1-2 0 0,1 1 0 0,-1 1 0 16,-1 1 0-16,0-1 0 0,2 1 0 0,2-2 0 15,-3 1 0-15,2 1 0 0,0-1 0 0,3-1 0 16,-1 1 0-16,-1-1 0 0,2-2 0 0,1 1 0 0,-1 2 0 16,0 0 0-16,1-4 0 0,-1 5 0 0,1 0 0 15,-1 1 0-15,-1 0 0 0,2 1 0 0,-1-1 0 16,3 2 0-16,0-2 0 0,-1 0 0 0,-2 0 0 0,2-1 0 15,2-1 0-15,1 3 0 0,-2 1 0 0,2 0 0 16,1-2 0-16,-1 1 0 0,1-1 0 0,-1 1 0 16,4-2 0-16,1 1 0 0,-3 0 0 0,2 0 0 15,-5 1 0-15,2-1 0 0,-1-1 0 0,1 1 0 16,-3 0 0-16,2 2 0 0,1 0 0 0,-1 0 0 16,1-2 0-16,1-1 0 0,-1 3 0 0,3 0 0 15,-1-1 0-15,1 0 0 0,0-3 0 0,2 3 0 16,1 1 0-16,0 1 0 0,-3 0 0 0,-1 1 0 15,0-1 0-15,1 0 0 0,2 2 0 0,0-4 0 0,-2-3 0 16,2 4 0-16,-1 0 0 0,1 0 0 0,-4 1 0 16,2-1 0-16,0-2 0 0,1 1 0 0,-1-1 0 0,0 1 0 15,1-2 0-15,0 1 0 0,1-2 0 0,1 4 0 16,1 1 0-16,0-2 0 0,-1-6 0 0,2 3 0 16,2 3 0-16,0-1 0 0,-3 2 0 0,0 0 0 15,-1-3 0-15,2 2 0 0,2-1 0 0,0 2 0 16,-2 0 0-16,-2 0 0 0,0-4 0 0,1 2 0 15,0-1 0-15,0 2 0 0,-2-2 0 0,0-1 0 16,-2 1 0-16,0-1 0 0,4 3 0 0,-1 1 0 16,-1-3 0-16,-2 1 0 0,8 1 0 0,-4 1 0 15,-2 0 0-15,-2 1 0 0,2-3 0 0,0 2 0 16,-1-2 0-16,-1 1 0 0,-2-1 0 0,4 1 0 16,-1-3 0-16,0 6 0 0,-3 2 0 0,-1-2 0 0,0-2 0 15,1 0 0-15,0 1 0 0,-1-1 0 0,-1 2 0 16,1 0 0-16,2-1 0 0,1 1 0 0,-3-3 0 0,2 2 0 15,2-2 0-15,-2-2 0 0,-1-1 0 0,-1 3 0 16,2-2 0-16,-1 1 0 0,-4 2 0 0,0-1 0 16,0-3 0-16,0 4 0 0,3 1 0 0,-1-2 0 15,1 0 0-15,-2-2 0 0,-2 2 0 0,1-1 0 16,-2 2 0-16,2-1 0 0,-1-1 0 0,0 1 0 16,0-2 128-16,-1 1-128 0,0 0 0 0,0-1 144 15,1-1-144-15,0 1 0 0,-3 2 0 0,0-2 0 16,0-2 0-16,2-1 0 0,-1 0 0 0,-1-3 0 15,-2 2 0-15,1-2 0 0,1 0 0 0,-1-1 0 0,-1 2 0 16,-1 1 0-16,-7-11 0 0,10 12 0 0,-2 0 0 16,0 2 0-16,-2-4 0 0,2 2 0 0,-1 1 0 0,1-5 0 15,-1 1 0-15,1 0 0 0,0 4 0 0,2-3 0 16,3 0 0-16,-3-1 0 0,-1 0 0 0,0 0 0 16,1 1 0-16,0 2 0 0,-1-3 0 0,0 4 0 15,-2 1 0-15,2 2 0 0,1-5 0 0,-1 2 0 16,0-2 0-16,1 1 0 0,4 2 0 0,-2 0 0 15,-1-7 0-15,1 5 0 0,-1 0 0 0,1-1 0 16,-2 0 0-16,-1-1 0 0,0 2 0 0,-1 2 0 16,0-4 0-16,1 3 0 0,-1 1 0 0,0 0 0 15,1-3 0-15,-1 2 0 0,-3 1 128 0,3-3-128 16,-2 1 0-16,2 0 128 0,-1-2-128 0,0 3 0 0,2 2 0 16,-2-1 0-16,1-2 0 0,-2 3 0 15,-1 2 0-15,2-2 0 0,-1 0 0 0,2-2 0 0,-3 1 0 16,1 2 0-16,0 2 0 0,1 1 0 0,-2-1 0 0,1 0 0 15,1 0 0-15,-4 1 0 0,-1 1 0 16,0-2 0-16,2-2 0 0,-1 2 0 0,-1 0 0 0,-2 0 0 16,0-3 0-16,0 3 0 0,-1 1 0 0,-2 0 0 15,2-5 0-15,-3 2 0 0,0 1 0 0,-1 1 0 16,0-1 0-16,-2 1 0 0,-2 1 0 0,0-1 0 16,-1-1 0-16,-1 0 0 0,0 3 0 0,0 0 0 15,-2 0 0-15,0-1 0 0,-2 2 0 0,0 1 0 16,-1 1 0-16,0-1 0 0,-3-2 0 0,0 3 0 15,-2-4 0-15,0 0 0 0,-2-1 0 0,-3 0 0 16,0-2 0-16,-1 2 0 0,3-1 0 0,-1-2 0 0,-5 2 0 0,4-2 0 16,-4 0 0-16,2 2 0 0,-1-1 0 0,0 1 0 15,-2-3 0-15,3 0 0 0,-3 2 0 0,-2-1 0 16,-3-1 0-16,0 3 0 0,1 1-128 0,2-1 128 16,1-1 0-16,-2-1 0 0,-4-5 0 0,-1 2 0 15,1-4-144-15,1 4 144 0,4-3 0 0,-2 1 0 16,-1 0 0-16,1-1 0 0,0 5 0 0,-4-5 0 15,-1 1 0-15,-1-2 0 0,-1 2-144 0,-4-3 144 16,0 4 0-16,3-2-144 0,0-1 144 0,-1 1 0 16,2 0 0-16,-2 0 0 0,-3-1 0 0,-1-1 0 15,-2 2 0-15,2-2 0 0,-4-2 0 0,3 4 0 16,2-2 0-16,3 3 0 0,1-5 0 0,1 3 0 16,-2-3 0-16,1-1 128 0,0 0-128 0,-4-2 0 0,-4 2-128 15,0 0 128-15,-1 0-144 0,3 0 144 16,0-3-160-16,2 3 160 0,0 1 0 0,0-3 0 0,-4 1 0 0,2-1 0 15,-5 1 0-15,4 1 0 0,-5 0 0 0,3-2 0 16,0-1 0-16,1 3 0 0,1-1 0 0,-1 1 0 16,1-2 0-16,-4 2 0 0,-2 0 0 0,0 0 0 15,-3-1 0-15,1 0 0 0,1-1 0 0,0 2 0 16,0 0 0-16,-3 1 0 0,-1-1 0 0,-4-1 0 16,-5 2 0-16,3 1 0 0,1-1 0 0,1-1 0 15,1 1 0-15,-3 3 0 0,0-2 0 0,-3 2 0 16,-4-3 0-16,3 0 0 0,2-1 0 0,1 2 0 15,-1 0 0-15,-2 4 0 0,-4-3 0 0,-2 2 0 0,0-3 0 16,2-1 0-16,4 4 0 0,-3-3 0 0,-5 3 0 16,-2-2 0-16,-3-1 0 0,0 0 0 0,0-2 0 0,0 1 0 15,0 4 0-15,-1-1 0 0,0-1 0 0,-1 1-144 16,-1-4 144-16,-1 5 0 0,-4 0 0 0,0 2 0 16,-1-5 0-16,2 3 0 0,1-2 0 0,-4-2 0 15,-4-1 0-15,1 1 0 0,0 0 0 0,1 2 0 16,1 2 0-16,-6-4 0 0,-4 3 0 0,2-2 128 15,5 4-128-15,0-2 128 0,0 2-128 0,0-1 0 16,-2 3 0-16,1-2 0 0,2 1 0 0,0 1 0 16,-2-3 0-16,1 1-128 0,-2-4 128 0,6 4-160 15,1-2 160-15,0 1-160 0,-3-2 160 0,-1 0 0 16,-1 2 0-16,0-3 0 0,0 3 0 0,-2 0 0 16,-6 4 0-16,4-5 0 0,4 3 0 0,-3-4 0 0,-8 2 0 0,6-3 0 15,5 5 0-15,-1-4 0 16,-3 2 0-16,1-1 0 0,-2 1 0 0,0 0 0 0,2 3 160 15,1-2-160-15,-6 1 0 0,2 1 0 0,0-2 0 16,1 3 0-16,0 0 0 0,0-2 0 0,-1 5 0 0,-1-1 0 16,1 1 0-16,0 1 0 0,0-3 0 0,0-1 0 15,-2 2 0-15,3-1 0 0,1-5 0 0,-1 2 0 16,-3 2 0-16,3 1 0 0,2-4 0 0,5 3 0 16,2-6 0-16,-2 4 0 0,-2-3 0 0,2 4 0 15,3 1 0-15,0-3 0 0,-1 1 0 0,1 2 0 16,2 1 0-16,1 1 0 0,-3-2 0 0,0 2 0 15,-1-1 0-15,-1-1 0 0,-5 0 0 0,6 2 0 16,4-1-160-16,-5-2 160 0,-1 2-128 0,1 0 128 0,-1 0-128 16,0-2 128-16,2 1-128 0,-4-1 128 0,-1-2 0 15,0 2 0-15,4 1 0 0,3-7 0 0,-2-1 0 16,0 5 0-16,0 4 0 0,4-6 128 0,4-7-128 16,-1 5 0-16,-2 1 0 0,1-1 128 0,-1 0-128 0,3-2 0 15,-2-1 0-15,3-1 0 0,0 3 0 0,1 1 0 16,-3-4 0-16,7-1 0 0,3 2 0 0,-1-3 0 15,1-1 0-15,-3-1 0 0,-7 2 0 0,8 0 0 16,7-3 0-16,1-3 0 0,-1 4 0 0,0-2 0 16,1-1 0-16,-3-4 0 0,-1 3 0 0,3 1 0 15,-1-2 0-15,3 1 128 0,2-4-128 0,-1 2 0 16,-2 4 0-16,1-3 128 0,1-1-128 0,3-2 0 16,-1 2 128-16,5-2-128 0,1 3 0 0,-3-4 128 0,-1 4-128 15,2-3 0-15,0 2 0 0,-2-4 0 0,1-1 0 16,-2 2 0-16,5 0 0 0,0 2 0 0,-3-4 0 15,0 1 0-15,-3-1 0 0,5-2 0 0,1-1 0 0,1 0 0 16,0-1 0-16,3 1 0 0,4-2 0 0,-3-1 0 16,-1 0 0-16,1 0 0 0,3-3 0 0,3-2 0 15,0 1 0-15,2 2 128 0,1-2-128 0,2-3 0 16,-1 1 0-16,-1-2 128 0,-2 3-128 0,2 0 0 16,-1-4 0-16,0 2 128 0,1-2-128 0,2 3 0 15,0-4 0-15,3 1 0 0,2 1 0 0,-1-2 128 16,2 2-128-16,0-3 0 0,1-2 0 0,-2 1 0 15,-4-3 0-15,7 0 128 0,6 1-128 0,-2-3 0 16,-7 1 0-16,6 0 128 0,3 1-128 0,2 1 0 16,0-1 0-16,1-1 0 0,1 0 0 0,3-2 128 0,4-1-128 15,-4-3 0-15,1-3 0 0,1-1 0 0,-1-3 0 16,4 3 0-16,-1 1 0 0,0 2 0 0,-3-4 0 0,2 3 0 16,1 2 0-16,2-3 0 0,5 0 0 0,-1 0 128 15,-1 2-128-15,-1-2 0 0,-2-1 0 0,1-2 128 16,1 3-128-16,3-5 0 0,-1 3 0 0,1-2 0 15,2-3 0-15,1-2 0 0,0-4 0 0,2-6 0 16,0 2 0-16,2 3 0 0,0 0 0 0,2 0 0 16,3 1 0-16,-2 1 0 0,3-2 0 0,0-2 0 15,0 0 0-15,0 2 0 0,-1-1 0 0,0 3 0 16,-1 0 0-16,1 1 0 0,2 0 0 0,-1-2 0 16,-2-6 0-16,0 5 0 0,2-1 0 0,-1 4 0 0,-3 2 0 15,3 1 0-15,1 0 0 0,3-1 0 0,0-3 0 16,1 1 0-16,-4 2 0 0,3 2-128 0,1-1 128 0,-2 1 0 15,1-1 0-15,1 2 0 0,1 3 0 16,1-4-128-16,-1-2 128 0,3 0 0 0,3-1 0 0,-1 0 0 16,-1 3 0-16,0 1 0 0,0-1 0 0,1 4-128 15,0-2 128-15,2-1 0 0,-3-4 0 0,3 3 0 16,4 1 0-16,-5-1 0 0,-6 0 0 0,4 3 0 16,2-1 0-16,1 2 0 0,-1-2 0 0,2 2-128 15,1 2 128-15,3-3 0 0,-1 4 0 0,2-3 0 16,1 1 0-16,0 2 0 0,0 3 0 0,1-1 0 15,1-1 0-15,-1 3 0 0,3 1 0 0,-3-3 0 16,2 0 0-16,2-5 0 0,0 0 0 0,2-2 0 16,-2 4 0-16,4 1 0 0,1-1 0 0,0 3-128 15,-1 3 128-15,-2-3 0 0,-2 1 0 0,1 2 0 0,3 1 0 16,-4-2 0-16,1 2 0 0,-1-1 0 0,0-1 0 16,-1 3 0-16,-3 1 0 0,-1-1 0 0,3 4 0 0,-2 1 0 15,-1 1 0-15,0 0 0 0,2 0 0 0,0-1 0 16,2-3 0-16,-4 2 0 0,0 0 0 0,3-3 0 15,2 0 0-15,0 1 0 0,-1-1 0 0,1 3 0 16,1 4 0-16,2 2 0 0,0-2 0 0,0 2 0 16,-2-2 0-16,2 5-128 0,-2 0 128 0,3 1 0 15,-2-1 0-15,-1-2 0 0,-1 2 0 0,0 1 0 16,-1-5 0-16,3 5 0 0,0-1 0 0,0 3 0 16,-3 0 0-16,-1 1 0 0,-1 0 0 0,-1-1 0 15,-1 1 0-15,0-2 0 0,0 6 0 0,0 1 0 16,-1-1 0-16,0 1 0 0,-2 0 0 0,2 1 0 15,3 4 0-15,-4-2 0 0,-1-3 0 0,-2 2 0 0,0 3 0 0,-2-1 0 16,4 2 0-16,-4-3 0 0,0 1 0 0,-1 1 0 16,-1 5 0-16,1-4 0 0,0 0 0 0,-2 0 0 15,-2 4 0-15,0 0 0 0,-1-2 0 0,-1 2 0 16,-1-4 0-16,-4 9 0 0,0 0 0 0,4-6 0 16,1 2 0-16,-5 4 0 0,0 0 0 0,4-7 0 15,-4 7 0-15,4-7 0 0,-4 7 0 0,0 0-128 16,0 0 128-16,0 0 0 0,5-5 0 0,-5 5 0 15,2-7-128-15,-2 7 128 0,0 0-128 0,0 0 128 16,0 0 0-16,2-7-160 0,-2 2 160 0,0 5 0 16,0 0-160-16,0 0 160 0,0 0-128 0,0 0 128 15,0 0-368-15,0 0 16 0,0 0 0 0,-9 9 0 16,0 3-1488 0,0 0-288-16,-1 1-64 0</inkml:trace>
  <inkml:trace contextRef="#ctx1" brushRef="#br6" timeOffset="-191763.03">16049 2993 18431 0,'3'-10'1632'0,"-2"2"-1312"0,-1 8-320 0,0 0 0 16,-1-6 320-16,1 6-16 0,2-8 0 0,-2 8 0 15,0 0-112-15,0 0-32 0,0 0 0 0,0 0 0 16,4-5-160-16,-4 5 0 0,0 0 0 0,0 0 0 15,6-10 0-15,-2 3 0 0,-4 7 0 0,2-9 0 16,-1 1 0-16,-2-1 0 0,-5 0 0 0,0 2 128 16,-3-1-128-16,-3 2 0 0,-6 0 0 0,0-2 0 15,1 1 0-15,-3-1 0 0,-4 4 0 0,-3-2 0 0,-1-4 208 16,2 4-32-16,-1-2-16 0,-1 2 0 0,0-6 32 16,0 3 0-16,-1-2 0 0,-3-1 0 0,-1 2 96 0,-3-4 32 15,-1 0 0-15,-2 1 0 0,-2-2-32 0,-1 0 0 16,-1 5 0-16,0 0 0 0,1-6-64 0,0 1-16 15,0-1 0-15,-1-1 0 0,4-1-64 0,-5 0-16 16,-1 1 0-16,3-4 0 0,2 4 0 0,0 1 0 16,-1 2 0-16,-1 3 0 0,1-1 64 0,-2 6 0 15,2-2 0-15,2 5 0 0,-2-2-192 0,-1 3 192 16,-1 1-192-16,-1 0 192 0,-2-4-192 0,-1 2 128 16,2 1-128-16,3-1 128 0,-2 2-128 0,2-2 0 15,1 3 0-15,1-1 0 0,-4-2 0 0,2 3 0 16,0 0 0-16,-2 0 0 0,-2-3 0 0,-1 0 0 15,1-1 0-15,2 3 0 0,-1 0 0 0,2-1 0 0,1 0 0 0,3-2 0 16,2 4 0-16,0 4 160 0,-1-4-32 0,0 0-128 16,0-4 384-16,2 9-48 0,2 3 0 0,1 2 0 15,0-2-64-15,0 3-16 0,2-1 0 0,-3 5 0 16,1 3-256-16,1 0 128 0,0-3-128 0,0 4 0 16,-1 0 0-16,-1 0 0 0,0 1 0 0,-1-1 0 15,1 2 128-15,0-6-128 0,1-1 0 0,1 4 0 16,0 0 128-16,0-1-128 0,2-3 0 0,1 0 0 15,1-3 0-15,2 0 0 0,2 1 128 0,0-3-128 16,1 3 128-16,3-4-128 0,-3 1 192 0,3-3-192 16,-1 1 192-16,0 2-64 0,-4 2 0 0,4-3-128 15,-2-2 160-15,0 3-160 0,-1-3 128 0,0 4-128 0,0-2 160 0,-1 5-160 16,0-2 192-16,0 2-192 0,-1 1 144 16,2 1-144-16,2-2 0 0,2 3 144 0,0 1-144 0,1 1 0 15,1-2 0-15,1 3 0 0,2 2 0 0,1-2 128 16,-1 0-128-16,2 0 0 0,2 1 0 0,-1 1 0 15,2-2 0-15,0 1 0 0,-3 0 0 0,3 2 0 16,1-3 128-16,0 1-128 0,2 2 0 0,-1-1 0 16,0 0 0-16,2 0 0 0,-2 0 0 0,2-1 0 15,-2-1 0-15,5-1 0 0,-1 1 0 0,0 0 0 16,-2-2 0-16,3-1 0 0,-1 1 0 0,2 0 0 16,0 1 0-16,1 0 0 0,0-1 0 0,0 0 0 15,-1 2 0-15,2-1 128 0,0 1-128 0,0 0 0 16,2 2 0-16,0-1 0 0,3-1 0 0,0-1 0 15,-1 0 0-15,1-1 0 0,0 0 0 0,3 2 0 0,1-1 0 16,2-2 0-16,5 1 128 0,-4 1-128 0,1-2 128 0,1 2-128 16,1 0 128-16,2-2-128 0,-2 2 0 0,2-1 128 15,-1 0-128-15,3 1 0 0,0-1 144 0,0-1-144 16,3 1 0-16,-1-3 0 0,2 0 0 0,0 0 128 16,4 1-128-16,0-1 0 0,-1 0 128 0,4 0-128 15,-1 0 128-15,3-1-128 0,-1-2 160 0,4 1-160 16,-1-4 144-16,2 3-144 0,-5-1 128 0,4 0-128 15,2 1 0-15,-1 0 128 0,1 0-128 0,4 0 0 16,1-2 0-16,2 4 128 0,-3-3-128 0,1 3 0 16,1 2 0-16,0 0 0 0,-2-3 128 0,0 2-128 15,-2-1 0-15,3 2 0 0,4-5 0 0,-2 3 0 16,1 2 128-16,7-2 0 0,5-4 0 0,2 1 0 0,-2-4 32 16,-2 4 0-16,-3-1 0 0,4 0 0 0,1-5-32 0,1-2-128 15,2 6 192-15,2-3-64 0,2-5-128 16,-2-1 128-16,-2 0-128 0,1-5 128 0,2 0-128 0,1 0 160 15,0-4-160-15,-1 3 160 0,1-3-160 0,-3 4 192 16,-3-4-192-16,-1 2 192 0,-2-4-64 0,-2 4 0 16,1-4 0-16,-2 3 0 0,-3 0-128 0,2 0 0 15,1 1-160-15,-5-3 160 0,-2 0 0 0,-1-3 0 16,1 1 0-16,-1-1 0 0,2 2 0 0,1-4 0 16,2 0 0-16,0-2 0 0,1 0 128 0,-1-1-128 15,0 1 0-15,-4-3 0 0,-1-7 128 0,-1 1-128 16,-3-3 0-16,0-2 0 0,-1 0 144 0,2 3-144 15,-2-4 0-15,-3 2 144 0,-7-2-144 0,-1 4 160 0,1-2-160 16,-1 3 160-16,-2 1 96 0,-2-1 32 0,-4 0 0 0,-1-4 0 16,0 1-96-16,-2 3 0 0,-2-3-16 15,-2-1 0-15,-4-1-176 0,0 0 0 0,0-3 0 0,-2 3 0 16,-2 1 0-16,0 1 0 0,-2 1 0 0,-2 2 0 16,-2-3 0-16,-2 0-192 0,0 1 32 0,-4-2 16 15,1-3 144-15,-4-1-208 0,-2-1 80 0,-2 0 128 16,-2 0-240-16,-2-1 80 0,-2-3 16 0,-2 3 0 15,0 1 144-15,-3 0 0 0,-3 2-144 0,1 0 144 16,2 0-144-16,-3 1 144 0,-1 0-192 0,-4-1 192 16,1-3-176-16,1 1 176 0,0-1-160 0,1 0 160 15,-1-3-176-15,0 4 176 0,0 1-192 0,-2 6 192 16,-5 1-176-16,-4 3 176 0,-2 0-160 0,-3 3 160 16,-4 1-144-16,1 1 144 0,-3 1-128 0,1-1 128 0,1-1 0 15,-4 1-128-15,-2 0 128 0,-1-2 0 0,-2 2 0 0,0 3-160 16,1 2 160-16,0 3 0 0,2 1 0 0,0 3-128 15,-1-3 128-15,0 0 0 0,-4 3 0 0,-1 1 0 16,-3 2-128-16,5 0 128 0,-1-3 0 0,0 3 0 16,1 1 0-16,-4 1 0 0,-1-1 0 0,-2 4-128 15,-2 1 128-15,1 1 0 0,-1 0 0 0,0 2 0 16,-1-2-128-16,-2 1 128 0,-1 4 0 0,1 0 0 16,1 4 0-16,4-2 0 0,3 2 0 0,3-1 0 15,2 3 0-15,0-1 0 0,-1 1-144 0,-1 5 144 16,-2 3 0-16,3 3-144 0,2 3 144 0,-1-4 0 15,4 3 0-15,0 1 0 0,-1 5 0 0,-2-2-128 16,2 1 128-16,-4 5 0 0,1 0 0 0,4 5-128 0,3 2 128 0,1 2 0 16,0-2 0-16,2 4-128 0,3-4 128 0,3 1 0 15,2-6 0-15,1-3 0 0,2-3 0 0,2-1 0 16,4 2 0-16,4-3-160 0,1-2 160 0,0 0-160 16,5 2 160-16,1 3 0 0,1 1 0 0,1-1 0 15,3-1 0-15,-2 2 0 0,0 0 0 0,2 3 0 16,2-3 0-16,1 0 0 0,-1-1 0 0,4 3 0 15,0 1 0-15,2-2 0 0,5-1 0 0,2-1 0 16,2 1 0-16,3-1 0 0,3-1 0 0,2 0 0 16,3 2 0-16,-1 2 0 0,3-1 0 0,2-1 0 15,1-4 0-15,2 2 0 0,1-1 0 0,0-3 0 16,2 1 0-16,0-3 0 0,2 2 0 0,1-2 0 16,2 5 0-16,0-2 0 0,2 2 0 0,3 1 128 0,-1-5-128 0,1 5 0 15,-1 2 0-15,3-3 0 0,3-2 0 16,1-1 0-16,0 0 0 0,0-2 128 0,-1 1-128 0,3-6 0 15,-1-2 128-15,6 0-128 0,1-2 144 0,4-1-144 16,0-2 192-16,-1-2-192 0,1 2 208 0,0-3-64 16,2 2-16-16,-2 0 0 0,-1-3-128 0,5 2 128 15,2-4-128-15,1 5 128 0,0-5-128 0,3 5 0 16,4-5 144-16,-4 5-144 0,-3 2 128 0,1-3-128 16,4 1 128-16,-3 2-128 0,1-3 0 0,4 3 0 15,7 0 0-15,-2 1-128 0,0-2 128 0,1-4 0 16,0-2 0-16,2 0 0 0,4-3 0 0,1-2 0 15,2-1 0-15,-1-1 0 0,-1-2 0 0,5-3 128 16,0-7-128-16,2 2 0 0,0-2 0 0,-1-2 0 0,-5-2 0 16,5 0 128-16,-1-2-128 0,2 0 0 0,-1 0 0 0,0 1 128 15,-2-2-128-15,1-1 0 0,2 0 128 0,4-1-128 16,4-5 0-16,-2-2 144 0,-3-2-144 0,2-7 0 16,2-6 0-16,-2-6 0 0,-6 1 0 0,-7-5 0 15,-3-6 0-15,-11 4 0 0,-9 7 0 0,-8 5 0 16,-6-2 0-16,-7 3 192 0,-7 2-64 0,-2-2-128 15,-8 4 0-15,-7 1-176 0,-4 1 0 0,-7 1 0 32,-5-1-512-32,-4-2-96 0,-3-1-32 0,-6 0 0 0,-1-4-1616 15,-3 1-336-15,-2-3-64 0</inkml:trace>
  <inkml:trace contextRef="#ctx1" brushRef="#br6" timeOffset="-187645.11">7938 4074 6447 0,'0'0'576'0,"-7"-2"-576"16,7 2 0-16,-11 2 0 0,1 4 448 0,10-6-32 16,-9 1 0-16,2 1 0 0,-1 6-128 0,8-8-32 15,-9 4 0-15,9-4 0 0,-9 2 256 0,9-2 64 16,-9 2 0-16,9-2 0 0,-9 0 176 0,9 0 32 15,-8 2 16-15,8-2 0 0,0 0-160 0,-9 1-16 0,0-2-16 0,9 1 0 16,-9 0-96-16,9 0-32 0,-10-1 0 0,1 1 0 16,9 0 48-16,-9 1 16 0,9-1 0 0,0 0 0 15,-9-4 64-15,9 4 16 0,0 0 0 0,0 0 0 16,-9-1-176-16,9 1-16 0,-4-6-16 0,4 6 0 16,0 0-224-16,0 0-64 0,0 0 0 0,0 0 0 15,0 0-128-15,0 0 0 0,0 0 0 0,9 6 0 16,-9-6 0-16,13 4 0 0,-3-2 144 0,2 0-144 15,-2-5 272-15,1 3-16 0,2 1 0 0,0-1 0 16,-1 0 0-16,4-1 0 0,0 1 0 0,2-1 0 16,0-2 0-16,1 2-16 0,1 2 0 0,2-1 0 15,-2-1-48-15,3 1-16 0,-3 0 0 0,2 0 0 0,-2 1-176 0,0-1 0 16,-2 0 144-16,0 3-144 0,0 1 0 0,-2 1 128 16,-2-3-128-16,-1 2 0 0,-13-4 0 0,10 3 0 15,-10-3 0-15,0 0 0 0,0 0 0 0,0 0 144 16,0 0-144-16,0 0 0 0,0 0 192 0,0 0-192 15,-7-3 192-15,-5-2-192 0,-2 1 192 0,-1 2-64 16,-2 0 0-16,-2 1-128 0,-4 1 144 0,2-2-144 16,2-1 0-16,0-1 144 0,-3 2-144 0,2-2 160 15,1 3-160-15,1 1 160 0,0 1-160 0,2-4 192 16,0-2-192-16,4 4 192 0,0 4-192 0,5-1 0 16,7-2 0-16,0 0 0 0,0 0 0 0,0 0 0 15,0 0 0-15,0 0 0 0,0 0 0 0,0 0 0 16,-3 9 0-16,7 1 0 0,2-5 0 0,7 0 0 15,0 0 160-15,2-2-160 0,3 1 144 0,3 1-144 0,2 1 0 0,1-1 144 16,-1 3-400-16,1 1-64 0,3-3-32 0,-2 2-12560 16</inkml:trace>
  <inkml:trace contextRef="#ctx1" brushRef="#br6" timeOffset="-186924.64">9266 4115 12207 0,'0'0'528'0,"0"0"128"0,-11 0-528 0,2 0-128 16,9 0 0-16,-9 0 0 0,9 0 960 0,0 0 176 0,0 0 16 0,0 0 16 16,0 0-288-16,0 0-64 0,0 0-16 0,0 0 0 15,0 0-96-15,0 0-32 0,16 3 0 0,-1-2 0 16,5 1 112-16,0 0 32 0,5-1 0 0,0-1 0 16,4 0-112-16,2-1 0 0,2-2-16 0,1 2 0 15,-1-3-368-15,2 0-80 0,-2 2-16 0,1 2 0 16,0 0-80-16,-1 0-16 0,-1 0 0 0,-1 2 0 15,-2 3-128-15,-1-2 0 0,-5-1 0 0,-3 2 0 16,-4-1 0-16,-2 2 0 0,-2-3 0 0,-2 0 0 16,-10-2 0-16,0 0 128 0,0 0-128 0,0 0 0 15,0 0 0-15,0 0 0 0,0 0 0 0,0 0 0 16,-13 1 0-16,-3-1 0 0,-3-1 128 0,-4-1-128 0,-4 2 0 16,-5 2 0-16,-4-2 0 0,-5 1 0 0,-2 2 0 15,-3 0 0-15,-1 4 0 0,0-3 0 0,2-4 0 0,1 1 0 16,3-1 0-16,4 1 0 0,4 2 0 0,4 0 0 15,4 2 0-15,6 1 0 0,3-3 0 0,6 2 0 16,10-5 0-16,0 0 0 0,0 0 0 0,6 11 0 16,7-5-128-16,5 0 128 0,4-2 0 0,4-3 0 15,5-1 0-15,3 0 128 0,2-1 48 0,4-1 0 16,4-9 0-16,0 5 0 0,2 1 16 0,2-1 0 16,-2-1 0-16,-2 2 0 0,-2-4 80 0,-5 6 32 15,-5 0 0-15,-5-2 0 0,-6 1-304 0,-3 3 160 16,-4 1-160-16,-14 0 128 15,0 0-1216-15,0 0-256 0,-8 9-64 0,-9-2 0 0</inkml:trace>
  <inkml:trace contextRef="#ctx1" brushRef="#br6" timeOffset="-185284.63">6447 3886 15663 0,'-7'2'1392'0,"-2"1"-1120"15,1 5-272-15,0-2 0 0,-3 2 752 0,1 1 80 16,0-5 32-16,3 2 0 0,7-6-704 0,-5 10-160 16,1 0 0-16,1-1 0 0,-4 3 144 0,3-5 48 15,4-7 0-15,0 0 0 0,0 0 80 0,-1 14 32 16,1-1 0-16,0-4 0 0,0-9 144 0,0 0 16 0,0 0 16 0,1 13 0 16,2-4-32-16,-3-9-16 0,0 0 0 0,0 0 0 15,0 0 16-15,0 0 16 0,0 0 0 0,9-8 0 16,-3-3 320-16,2-2 64 0,-1-5 16 0,4-6 0 15,-1-2-224-15,2-3-32 0,2-1-16 0,-2-3 0 16,-2-8 528-16,0-2 96 0,0-7 32 0,-2-3 0 31,1-1-1680-31,-1 0-336 0,-1-2-64 0,2 2 0 0,-1 4 832 0,-1 4 0 16,-3 0 0-16,2 5 0 0,2 5 240 0,-2 3-48 0,-2 3 0 0,0 7 0 16,1 3 32-16,0 5 0 0,-1 6 0 0,-4 9 0 15,0 0-80-15,0 0-16 0,0 0 0 0,0 0 0 16,8 15-128-16,-2 8 0 0,-1 2 0 0,0 6 0 15,0-1-144-15,2 4 144 0,0 5 0 0,-2 0 0 0,-1-1 0 0,1-1 0 16,0-1 0-16,4 1 0 16,0-2 0-16,1-2 0 0,0-10 0 0,-2-1 0 0,2-2 0 0,0-1 0 15,-1-3 0-15,3-4 0 0,-1-2 0 0,1-3 0 16,0-3 0-16,2-3 0 0,3-5 176 0,1-2 32 16,1-7 16-16,2-2 0 0,5-3 32 0,2-5 16 15,-2-7 0-15,2-2 0 0,-2-4-48 0,2-3-16 16,2-6 0-16,1-4 0 0,-2-5-16 0,-2-3-16 15,-4-5 0-15,-2 1 0 0,0-5 80 0,-4 7 0 16,-1 6 16-16,-2 6 0 0,-3 9 144 0,-2 5 32 16,-3 3 0-16,1 5 0 0,-2 5-160 0,-1 2-32 15,-1 1 0-15,1 3 0 0,0 4-256 0,0-2 0 16,-2 0 0-16,2 3 0 16,0-2-464-16,0 2-112 0,1 0 0 0,2 4-11168 15,4 1-2224-15</inkml:trace>
  <inkml:trace contextRef="#ctx1" brushRef="#br6" timeOffset="-183821.98">6272 15825 12895 0,'5'-10'1152'0,"1"4"-928"15,2-3-224-15,2 3 0 16,0 1-448-16,0-2-128 0,2 2-16 0,-2 3-16 0,-10 2 464 0,11-2 144 16,3 0 0-16,-2 1 0 0,-2-2-432 0,-10 3 32 15,13 3 0-15,-3-2 0 16,-10-1-192-16,11-4-48 0</inkml:trace>
  <inkml:trace contextRef="#ctx1" brushRef="#br6" timeOffset="-183265.89">6042 15458 3679 0,'-13'3'320'0,"-4"4"-320"15,-2 2 0-15,2 3 0 0,0-3 1248 0,-1 5 176 16,-1 6 48-16,1 0 0 0,1 2-752 0,-2-1-144 16,-1 0-16-16,1 4-16 0,2 4-224 0,-1 4-32 15,0 1-16-15,0 2 0 0,2 2-272 0,2 4 128 16,2 5-128-16,0 4 0 0,-1-4 0 0,4 3 0 16,4-1 0-16,-2 2 0 0,2-5 0 0,3 0 0 15,1-3 0-15,3 3 0 0,3-3 0 0,3 2-256 16,1-7 64-16,2-4 0 0,3-4 64 0,3-3 128 15,-1 2-208-15,5-4 80 0,3-3 128 0,1 4 0 16,1-6 0-16,5 1-128 0,5 1 128 0,-2 3 0 0,-3-5 0 16,3 0 0-16,3 3 0 0,1-1 0 0,-2-4 0 0,4 6 0 15,4 2 0-15,1 1 0 0,2-5 0 16,3-5-128-16,2 1 128 0,6-1-208 0,9 1 80 0,3-2 128 31,1-1-592-31,1-4 0 0</inkml:trace>
  <inkml:trace contextRef="#ctx1" brushRef="#br6" timeOffset="-182712.28">23602 15559 4607 0,'-21'-39'400'0,"-4"-8"-400"15,-2-3 0-15,-5 0 0 0,-5 2 1296 0,0-2 176 16,0 3 48-16,-2 3 0 0,-6-6-960 0,-2 3-192 16,-1 1-48-16,-2-2 0 15,-3 3-656-15,-7-2-144 0</inkml:trace>
  <inkml:trace contextRef="#ctx1" brushRef="#br0" timeOffset="135771.21">16488 2526 16991 0,'-3'-16'752'0,"3"6"144"0,0 10-704 0,0 0-192 0,1-7 0 0,-1 7 0 15,0 0 192-15,0 0 16 0,4-9 0 0,-4 9 0 0,0 0-208 0,0 0 128 16,0 0-128-16,0 0 0 16,-11 5 0-16,1-2 0 0,0-2 0 0,-3 6 0 0,-2 4 0 0,-2-5-192 15,1-3 192-15,-2 2-208 0,-3 0-16 0,1 1 0 16,0 2 0-16,-1-3 0 0,-2-2 224 0,-1-1 0 15,-2 2-160-15,-2-3 160 0,-2-2 0 0,-1-1 0 16,-9-1 0-16,1 3 0 0,-1 1 192 0,-4 4 0 16,-2 0 0-16,-2-1 0 0,-2-1-64 0,-1-1-128 15,-1 2 192-15,-4-4-64 0,-3-5-128 0,-4 2 0 16,0 2 0-16,-3 1 128 0,2 0-128 0,-1-1 0 16,1-2 0-16,-5-2 0 0,-4-1 128 0,1 0-128 15,-2-1 128-15,-1 2-128 0,-2 3 272 0,-2-2-16 16,-1-8-16-16,-3 6 0 0,-6 3 80 0,3-4 0 15,1-1 16-15,-1-1 0 0,0 3-144 0,-3 1-16 16,-4-3-16-16,3 1 0 0,2 0-32 0,-1 0 0 0,-2 2 0 0,-2 3 0 16,-1 0-128-16,4-3 0 0,1-2 0 0,0 4 0 15,-3 0 0-15,-2 0 0 0,-1 0 144 0,1 0-16 16,0-2-128-16,0 4 176 0,-4 2-176 0,0-1 192 16,-3 0-192-16,5 0 128 0,3-1-128 0,-4 2 128 15,-4 2-128-15,0-1 0 0,3-2 0 0,1 0 0 16,-1 1 0-16,-3 1 0 0,-4-1 0 0,7 3 0 15,6-3 192-15,1-1-32 0,-3-1-16 0,-2 1 0 16,1 2-144-16,2 0 0 0,2-4 0 0,-1 1 0 16,-4 1 0-16,2 1 0 0,1 2 144 0,3-2-144 15,-1 0 0-15,0 2 144 0,-3 1-144 0,2-1 0 16,1-3 0-16,4 0 0 0,2-2 0 0,0 4 0 16,-1 1 192-16,-1 0-64 0,1-3 0 0,3 0-128 0,3 1 192 0,-3 1-192 15,-2 1 192-15,3 1-192 0,0 0 256 0,3-3-64 16,6-1-16-16,-1 1 0 0,-1 0-176 0,-1 1 192 15,-3 1-192-15,5 0 192 0,0-3-192 0,3 0 0 16,1-1 0-16,2 1 0 0,-2 0 0 0,0 1 0 16,-3 0 0-16,6-1 0 0,2-1 0 0,5 4 0 15,2 2 128-15,1-4-128 0,0-4 0 0,1 2 0 16,2 2 0-16,5-1 128 0,-1-3-128 0,3 0 0 16,1-1 0-16,3 2 128 0,1 0-128 0,1-1 0 15,-3-3 0-15,3 5 0 0,3 1 128 0,-1 0-128 16,1 0 0-16,3-1 128 0,5-2-128 0,3 1 128 15,-1 1-128-15,3 1 128 0,2-2 48 0,1 0 0 16,2-3 0-16,2 1 0 0,2 1 16 0,2 3 0 0,1 3 0 0,0-2 0 16,2-2 0-16,-1 0 0 0,0-1 0 0,1 4 0 15,0 1-192-15,1 2 0 0,1-5 0 0,-1 4 128 16,-2 0-128-16,1 1 0 0,2 2 0 0,0-2 0 16,1 2 0-16,2 2 0 0,0-2 0 0,-1 4 0 15,2-1 0-15,-1 3 128 0,2 1-128 0,-1 1 0 16,-4 0 0-16,3 2 0 0,1 1 0 0,0 5 0 15,1 2 0-15,0 4 0 0,-4 2 0 0,6-2 0 16,-1 3 0-16,1 2 0 0,-3 4 128 0,0 2-128 16,3 3 0-16,0 0 0 0,-1 5 0 0,1 2 128 15,-2 1-128-15,1 2 0 0,1 0 0 0,-1 2 0 16,-7 1 0-16,1-1 0 0,0-1 0 0,2 2 0 0,-1 0 0 16,4-1 0-16,3-2 0 0,1-3 0 0,-3-7 0 0,3 3 0 15,3-7 0-15,-1-2 0 0,1-3 0 0,0-1 128 16,-1-1-128-16,2-1 0 0,1-2 128 0,0 0-128 15,-2-3 0-15,0 0 128 0,3 1-128 0,-4-2 0 16,1 0 0-16,-2-4 0 0,-1 0 0 0,1-2 128 16,0-3-128-16,-1-1 0 0,-1 1 0 0,2-5 0 15,3 2 128-15,-3-2-128 0,-1-11 0 0,0 8 0 16,0-8 0-16,0 0 128 0,0 0-128 0,2 10 0 16,-2-10 0-16,0 0 0 0,0 0 128 0,12 3-128 15,0-1 0-15,-1-1 128 0,3-3-128 0,0 1 0 16,0 1 144-16,2-3-144 0,3 0 0 0,-2 0 144 15,1 0-144-15,1 1 0 0,2-1 128 0,1 2-128 16,1-3 0-16,4 3 0 0,-2 1 144 0,3 0-144 0,2-2 0 16,1 0 144-16,3-1-144 0,0 1 0 0,5-1 0 0,3 2 0 15,1-2 0-15,2 0 128 0,-2-4-128 0,3 3 0 16,-2 3 128-16,3 1-128 0,2-1 0 0,3 0 128 16,1-1-128-16,1 2 0 0,0 3 144 0,0-2-144 15,-4 2 0-15,1-1 0 0,-1 1 0 0,3-2 0 16,3 2 0-16,-1-1 0 0,-2 2 0 0,2 1 0 15,0-1 0-15,-1 2 0 0,0-1 0 0,-1 0 0 16,-1-1 0-16,3-1 0 0,2-1 0 0,0 2 0 16,2 2 0-16,-2 3 0 0,0-5 0 0,-1 1 0 15,-1 2 0-15,-1-4 0 0,0 1 0 0,3 0 0 16,0 2 0-16,4-2 0 0,1 1 0 0,1 2 0 16,-4-4 0-16,0 0 0 0,-4 1 0 0,2-2 0 0,2-2 0 15,4 3 0-15,-2 3 0 0,1-3 0 0,-1-1 0 0,0 3 0 16,-4 6 0-16,1-6 128 0,0-2-128 0,2 3 0 15,5-3 0-15,-2 1 0 0,-2 1 0 0,0 2 0 16,0-5 0-16,0 2 0 0,-1-1 0 0,3 2 0 16,4-2 0-16,0 0 0 0,-1 2 0 0,3-2 0 15,-2 0 0-15,-1 1 128 0,-2 0-128 0,2 1 0 16,0 0 0-16,4-4 0 0,2 1 0 0,-1 2 128 16,-1-2-128-16,-2 1 0 0,-1-3 0 0,4 0 0 15,3 1 0-15,1-1 128 0,0-1 0 0,0-1 0 16,-3 1 0-16,5 0 0 0,3 1-128 0,-1 0 176 15,-3-1-176-15,-1-1 192 0,-1 0-192 0,-2 2 192 0,3 0-192 16,3 0 192-16,0-2-192 0,2 1 128 16,-1-3-128-16,-2 3 128 0,-4 0-128 0,4 0 0 0,3-1 0 15,-3 0 0-15,-3 0 0 0,-2 0 0 0,1-1 0 0,2 0 0 16,0-1 0-16,0 1 0 0,-3 1 0 0,3-2 0 16,0-2 0-16,-2 2 0 0,-2 1 0 0,-1 3 0 15,-2-1 0-15,4 0 0 0,3-1 0 0,-3 0 128 16,-3-3-128-16,-2 2 192 0,0 1-192 0,2 0 192 15,1-1-192-15,1 0 0 0,-1-1 0 0,-3 2 0 16,-2-2 0-16,-1 3 0 0,-2-2 160 0,0 3-160 16,1 1 128-16,0 1-128 0,1-4 0 0,-2 2 0 15,-5 0 0-15,-1 0 128 0,-1-1-128 0,-2 1 0 16,1 1 160-16,0 1-160 0,5-1 128 0,-5 0-128 16,-1-1 0-16,-4 1 0 0,-1 2 0 0,-1 2 0 15,-2-1 0-15,-2-2 0 0,-1 2 0 0,3 1 0 0,0 2 0 16,-3-4 0-16,-5 3 0 0,1-4 0 0,0 2 128 15,-2 0-128-15,-2-2 128 0,-2 1-128 0,-4-3 0 0,-1 2 0 16,-2 3 0-16,-2-1 0 0,-4-1 128 0,3 1-128 16,-2-2 128-16,-1-1-128 0,-1 1 0 0,-2-2 128 15,1-2-128-15,-4 0 0 0,-1 2 160 0,0 0-160 16,-1 0 192-16,-1-1-192 0,-10 1 144 0,11-3-144 16,-11 3 0-16,10-1 144 0,-1-1-144 0,-9 2 128 15,7-3-128-15,-7 3 128 0,5-9-128 0,-5 9 128 16,4-9-128-16,-1-1 128 0,-3 10-128 0,0-12 192 15,-1 2-192-15,-1-4 192 0,0 0-192 0,0-1 128 16,1 0-128-16,0-3 128 0,0-5-128 0,-1-2 0 16,0-5 144-16,-1 1-144 0,1-5 0 0,0-7 128 15,-1-3-128-15,-1-7 0 0,-3-3 0 0,4-2 128 0,-2 2-128 0,1-6 0 16,-1-4 0-16,1-2 128 0,4-4-128 0,0-1 0 16,0-4 128-16,0 4-128 0,0 1 128 0,1 0-128 15,4-1 192-15,-1-1-48 0,0-3 0 0,0 5 0 16,-3 7 48-16,1 5 0 0,1 2 0 0,0 5 0 15,-3-2-192-15,0 5 0 0,1 1 0 0,0 5 128 16,2 0-128-16,0 2 0 0,-3 2 0 0,2 11 0 31,0 3-576-31,1 5 0 0,1 0 0 0,-2 6-10032 0,1 2-2000 0</inkml:trace>
  <inkml:trace contextRef="#ctx1" brushRef="#br0" timeOffset="206784.34">19955 4407 46991 0,'-20'-28'2080'0,"9"16"432"0,4-2-2000 0,3 4-512 0,3 1 0 0,1 9 0 16,0 0-4272-16,0 0-944 0,12 12-192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3:29.044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210 700 4607 0 0,'0'0'208'0'0,"0"0"67"0"0,-1 1 154 0 0,-2 2-115 0 0,2-1-178 0 0,-1 0 0 0 0,0 0-1 0 0,0-1 1 0 0,0 1 0 0 0,1-1 0 0 0,-2 0 0 0 0,1 1 0 0 0,0-1 0 0 0,0 0-1 0 0,-2 0-135 0 0,-8 5 2048 0 0,11-6-1661 0 0,1 0 101 0 0,0 0 21 0 0,0 0-66 0 0,0 0-222 0 0,0 0 166 0 0,0 0 101 0 0,0 0 21 0 0,1 0-442 0 0,1-1-1 0 0,-1 1 1 0 0,0-1-1 0 0,1 0 1 0 0,-2 1-1 0 0,1-1 1 0 0,0 1-1 0 0,1-1-66 0 0,3-3 76 0 0,10-4 70 0 0,0-1-1 0 0,-2-1 1 0 0,5-3-146 0 0,25-18 494 0 0,6-3 249 0 0,-6 4-369 0 0,-26 17-374 0 0,-1 1 0 0 0,10-12 0 0 0,-1 2 0 0 0,41-38 0 0 0,16-13 0 0 0,-43 44 0 0 0,27-14 0 0 0,21-18 0 0 0,-54 36 0 0 0,25-20 0 0 0,2 2 0 0 0,36-19 0 0 0,-47 35 0 0 0,-42 24 72 0 0,-6 2 299 0 0,-1 1 117 0 0,0 0 21 0 0,0 0-66 0 0,-10-1-278 0 0,6 1-165 0 0,0 1 0 0 0,0-1 0 0 0,0 1 0 0 0,0 0 0 0 0,0 0 0 0 0,1 1 0 0 0,-1-1 0 0 0,-1 1 0 0 0,-4 2 0 0 0,4-2 0 0 0,0 0 0 0 0,1 1 0 0 0,-1-2 0 0 0,-3 5 0 0 0,3-2 0 0 0,0-1 0 0 0,0 0 0 0 0,-3 2 0 0 0,-1-2 0 0 0,0 1 0 0 0,-2 1 0 0 0,1 0 0 0 0,-6 4 0 0 0,-51 36 0 0 0,-78 56 0 0 0,73-47 0 0 0,-79 63 0 0 0,84-65 0 0 0,39-32 0 0 0,1 2 0 0 0,-10 11 0 0 0,25-21 342 0 0,0-1-1 0 0,-1 0 0 0 0,-1-1 1 0 0,1 0-1 0 0,-1-2 0 0 0,-6 3-341 0 0,16-9 0 0 0,3-4 0 0 0,3-3 0 0 0,-2 5 0 0 0,6-7 0 0 0,-1 0 0 0 0,1 0 0 0 0,1 0 0 0 0,-1 1 0 0 0,1-1 0 0 0,0 1 0 0 0,18-13 0 0 0,4-1 0 0 0,-28 19 0 0 0,22-14 0 0 0,2-2 0 0 0,17-14 0 0 0,180-144 0 0 0,-201 161 0 0 0,22-17 0 0 0,2 2 0 0 0,15-6 0 0 0,18-10 0 0 0,-6 4 0 0 0,-43 27 0 0 0,-17 9 0 0 0,-1 0 0 0 0,4-4 0 0 0,-74 58 0 0 0,-20 6 0 0 0,67-48 0 0 0,0 1 0 0 0,-9 4 0 0 0,-16 10 0 0 0,-6 10 0 0 0,3 1 0 0 0,-1 3 0 0 0,-18 16 0 0 0,-13 6 0 0 0,-62 55 0 0 0,104-89 1269 0 0,-23 13-1269 0 0,6-4 763 0 0,-15 12-747 0 0,66-51-16 0 0,9-7 0 0 0,310-249 0 0 0,-277 224 0 0 0,0-1 0 0 0,15-7 0 0 0,101-64 0 0 0,-33 23 0 0 0,-92 66 0 0 0,-1 2 0 0 0,29-11 0 0 0,-60 28 0 0 0,1 0 0 0 0,-1 1 0 0 0,-1-1 0 0 0,2 1 0 0 0,3-1 0 0 0,-9 2 0 0 0,0 0 0 0 0,0 0 0 0 0,1 0 0 0 0,-1 0 0 0 0,0 0 0 0 0,0 0 0 0 0,1 0 0 0 0,-1 0 0 0 0,0 0 0 0 0,0 0 0 0 0,0 0 0 0 0,1 0 0 0 0,-1 0 0 0 0,0 0 0 0 0,0 0 0 0 0,1 0 0 0 0,-1 1 0 0 0,0-1 0 0 0,0 0 0 0 0,0 0 0 0 0,1 0 0 0 0,-1 0 0 0 0,0 0 0 0 0,0 0 0 0 0,0 1 0 0 0,1-1 0 0 0,-1 0 0 0 0,0 0 0 0 0,0 2 0 0 0,-1-1 0 0 0,1 1 0 0 0,-1-1 0 0 0,1 1 0 0 0,-1-1 0 0 0,1 1 0 0 0,-1-1 0 0 0,0 1 0 0 0,0-1 0 0 0,0 0 0 0 0,0 1 0 0 0,-2 2 0 0 0,-7 10 0 0 0,1-1 0 0 0,-1-2 0 0 0,-2 1 0 0 0,-8 9 0 0 0,-4 2 0 0 0,-10 10 0 0 0,-2-1 0 0 0,-4 0 0 0 0,-79 55 0 0 0,-36 20 0 0 0,-20 13 0 0 0,123-86 0 0 0,25-18 0 0 0,-14 13 0 0 0,31-22 0 0 0,5-5 0 0 0,4-3 0 0 0,4-5 0 0 0,-3 6 0 0 0,7-7 0 0 0,0 0 0 0 0,0-1 0 0 0,0 1 0 0 0,0 0 0 0 0,4-1 0 0 0,6-5 0 0 0,8-7 0 0 0,1 2 0 0 0,8-5 0 0 0,35-22 0 0 0,-18 7 0 0 0,43-24 0 0 0,21-11 0 0 0,-49 30 0 0 0,0-3 0 0 0,6-2 0 0 0,-53 34 0 0 0,-9 8 0 0 0,0-1 0 0 0,-1 1 0 0 0,2 1 0 0 0,-1 1 0 0 0,9-4 0 0 0,-13 7 0 0 0,-6 3 0 0 0,-5 3 0 0 0,5-5 0 0 0,-27 25 0 0 0,-1-2 0 0 0,-29 18 0 0 0,-10 9 0 0 0,20-14 0 0 0,-2-2 0 0 0,-8 3 0 0 0,-64 40 0 0 0,62-40 21 0 0,-41 18-21 0 0,9-5 1419 0 0,80-44-1267 0 0,0 0 0 0 0,-2-1 0 0 0,2 0 0 0 0,-13 4-152 0 0,23-9 0 0 0,1 0 0 0 0,0 0 0 0 0,0 0 0 0 0,-1 0 0 0 0,1 0 0 0 0,0 1 0 0 0,0-1 0 0 0,-1 0 0 0 0,1 0 0 0 0,0 0 0 0 0,-1 0 0 0 0,1 0 0 0 0,0 0 0 0 0,0 0 0 0 0,-1 0 0 0 0,1-1 0 0 0,0 1 0 0 0,0 0 0 0 0,-1 0 0 0 0,1 0 0 0 0,0 0 0 0 0,0 0 0 0 0,-1 0 0 0 0,1 0 0 0 0,0 0 0 0 0,0-1 0 0 0,-1 0 0 0 0,1 1 0 0 0,0-1 0 0 0,0 0 0 0 0,-1 0 0 0 0,1 0 0 0 0,0 0 0 0 0,0 0 0 0 0,0 0 0 0 0,0 1 0 0 0,0-1 0 0 0,0 0 0 0 0,1 0 0 0 0,-1 0 0 0 0,0 0 0 0 0,0 0 0 0 0,1 1 0 0 0,-1-1 0 0 0,1-1 0 0 0,8-16 0 0 0,2-1 0 0 0,1 2 0 0 0,0-1 0 0 0,11-9 0 0 0,45-46 0 0 0,-30 33 0 0 0,-16 15 0 0 0,2 2 0 0 0,3-1 0 0 0,142-119 0 0 0,-29 34 0 0 0,-116 94 0 0 0,-21 14 0 0 0,-6 5 0 0 0,-7 6 0 0 0,-13 11 0 0 0,0-3 0 0 0,-25 16 0 0 0,8-4 0 0 0,-11 9 0 0 0,2 1 0 0 0,-124 100 0 0 0,-38 29 0 0 0,166-135 0 0 0,-25 17 0 0 0,61-43 0 0 0,33-29 0 0 0,80-59 0 0 0,-36 27 0 0 0,9-10 0 0 0,-11 7 0 0 0,-18 15 0 0 0,7-10 0 0 0,32-28 0 0 0,-45 42 0 0 0,-21 19 0 0 0,-1 0 0 0 0,2 2 0 0 0,20-12 0 0 0,0-1 0 0 0,-37 26 0 0 0,-4 4 0 0 0,-4 4 0 0 0,3-5 0 0 0,-10 15 0 0 0,-1-1 0 0 0,-1-2 0 0 0,-7 8 0 0 0,-43 33 0 0 0,-3 6 0 0 0,-19 25 0 0 0,-5 5 0 0 0,-18 10 0 0 0,13-23 0 0 0,-14 4 0 0 0,11-5 0 0 0,96-74 0 0 0,-10 8 0 0 0,5-6 0 0 0,5-5 0 0 0,5-4 0 0 0,-4 6 0 0 0,10-12 0 0 0,1 0 0 0 0,0 2 0 0 0,1-1 0 0 0,0 1 0 0 0,1 0 0 0 0,9-7 0 0 0,65-55 0 0 0,140-113 0 0 0,-169 139 0 0 0,-16 12 0 0 0,1 1 0 0 0,23-11 0 0 0,29-17 0 0 0,-41 25 0 0 0,-51 34 0 0 0,1 0 0 0 0,0-1 0 0 0,0 2 0 0 0,0-1 0 0 0,2 0 0 0 0,-6 2 0 0 0,0 0 0 0 0,0 0 0 0 0,0 0 0 0 0,0 0 0 0 0,0 0 0 0 0,-1 0 0 0 0,1 1 0 0 0,0-1 0 0 0,0 0 0 0 0,0 0 0 0 0,0 0 0 0 0,0 0 0 0 0,0 0 0 0 0,0 0 0 0 0,0 0 0 0 0,1 0 0 0 0,-1 0 0 0 0,0 0 0 0 0,0 0 0 0 0,0 0 0 0 0,0 0 0 0 0,0 0 0 0 0,0 0 0 0 0,0 0 0 0 0,0 0 0 0 0,0 0 0 0 0,0 0 0 0 0,0 0 0 0 0,0 0 0 0 0,0 1 0 0 0,0-1 0 0 0,0 0 0 0 0,0 0 0 0 0,0 0 0 0 0,0 0 0 0 0,0 0 0 0 0,0 0 0 0 0,0 0 0 0 0,0 0 0 0 0,0 0 0 0 0,0 0 0 0 0,0 0 0 0 0,0 0 0 0 0,0 0 0 0 0,1 0 0 0 0,-1 0 0 0 0,0 0 0 0 0,0 0 0 0 0,0 0 0 0 0,0 0 0 0 0,0 0 0 0 0,0 0 0 0 0,0 0 0 0 0,0 0 0 0 0,0 0 0 0 0,0 0 0 0 0,0 0 0 0 0,0 0 0 0 0,0 0 0 0 0,0 0 0 0 0,0 0 0 0 0,0 0 0 0 0,0 0 0 0 0,0-1 0 0 0,-4 7 0 0 0,-8 7 0 0 0,-160 122 0 0 0,26-28 0 0 0,-106 73 0 0 0,204-150 0 0 0,-49 36 0 0 0,88-59 0 0 0,-1-1 0 0 0,1-1 0 0 0,-4 2 0 0 0,7-4 0 0 0,2-2 0 0 0,6-5 0 0 0,8-6 0 0 0,-10 10 0 0 0,177-150 0 0 0,-117 102 0 0 0,42-29 0 0 0,-5 4 0 0 0,-48 35 0 0 0,2 3 0 0 0,2 0 0 0 0,114-70 0 0 0,-162 102 0 0 0,1 0 0 0 0,0 0 0 0 0,-1 1 0 0 0,4-2 0 0 0,-1 3 0 0 0,-6 4 0 0 0,-4 2 0 0 0,2-5 0 0 0,-2 4 0 0 0,0-1 0 0 0,0 0 0 0 0,0 0 0 0 0,0 0 0 0 0,1 1 0 0 0,-1-1 0 0 0,-3 2 0 0 0,-22 20 0 0 0,18-16 0 0 0,-46 41 0 0 0,-18 9 0 0 0,-10 12 0 0 0,7-6 0 0 0,-2-4 0 0 0,-187 139 0 0 0,235-180 0 0 0,-7 5 0 0 0,174-139 0 0 0,-48 36 0 0 0,36-44 0 0 0,-84 83 0 0 0,4 1 0 0 0,14-7 0 0 0,27-23 0 0 0,79-68 0 0 0,-136 116 0 0 0,-28 20 0 0 0,-1 0 0 0 0,0-1 0 0 0,0 1 0 0 0,0 0 0 0 0,0 0 0 0 0,0 0 0 0 0,0 0 0 0 0,0 0 0 0 0,0 0 0 0 0,0 0 0 0 0,0 0 0 0 0,0 0 0 0 0,0-1 0 0 0,1 1 0 0 0,-1 0 0 0 0,0 0 0 0 0,0 0 0 0 0,0 0 0 0 0,0 0 0 0 0,0 0 0 0 0,0 0 0 0 0,0 0 0 0 0,1 0 0 0 0,-1 0 0 0 0,0 0 0 0 0,0 0 0 0 0,0 0 0 0 0,0 0 0 0 0,0 0 0 0 0,0 0 0 0 0,0 0 0 0 0,1 0 0 0 0,-1 0 0 0 0,0 0 0 0 0,0 0 0 0 0,0 0 0 0 0,0 0 0 0 0,0 0 0 0 0,0 0 0 0 0,0 0 0 0 0,0 0 0 0 0,0 1 0 0 0,0-1 0 0 0,-2 5 0 0 0,-8 8 0 0 0,-12 9 0 0 0,-1-2 0 0 0,-12 10 0 0 0,5-5 0 0 0,-184 150 0 0 0,141-115 0 0 0,-112 78 7 0 0,-6-8-51 0 0,119-82-52 0 0,-34 27-1723 0 0,55-38-4839 0 0,31-22 220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3:34.612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2308 117 6447 0 0,'0'0'142'0'0,"0"0"22"0"0,0 0 13 0 0,0 0 55 0 0,0 0 181 0 0,0 0 78 0 0,1 0 18 0 0,1 0-192 0 0,10-8-26 0 0,27-14 640 0 0,-38 21-422 0 0,1 1-66 0 0,4-3-294 0 0,1-1-61 0 0,-6 3 283 0 0,-1 1 117 0 0,0 0 21 0 0,0 0-66 0 0,0 0-222 0 0,0 0 166 0 0,0 0 101 0 0,0 0 21 0 0,0 0-66 0 0,-1 0-294 0 0,-7-2-133 0 0,0 1-16 0 0,4 2 0 0 0,2-1 0 0 0,-1 0 0 0 0,1 1 0 0 0,0-1 0 0 0,-1 1 0 0 0,1 0 0 0 0,0-1 0 0 0,-1 1 0 0 0,1 1 0 0 0,-12 4 373 0 0,1 1 0 0 0,-1-1-1 0 0,-7 8-372 0 0,3-3 322 0 0,16-10-202 0 0,-10 7 42 0 0,-1-2 1 0 0,0 1 0 0 0,-2 0-163 0 0,7-4 0 0 0,1 1 0 0 0,-1 0 0 0 0,1 0 0 0 0,-2 2 0 0 0,-22 14 0 0 0,3-6 0 0 0,-108 58 0 0 0,80-36 0 0 0,20-14 0 0 0,-1 1 0 0 0,-23 13 0 0 0,-7 3 0 0 0,-82 48 0 0 0,25-15 0 0 0,72-39 653 0 0,20-13 134 0 0,-48 33-189 0 0,-11 15-598 0 0,12-9 10 0 0,-75 42-10 0 0,42-34 0 0 0,88-51 0 0 0,15-9 0 0 0,0-1 0 0 0,-3 1 0 0 0,-1 0 0 0 0,2 1 0 0 0,-10 8 0 0 0,-6 3 0 0 0,-21 17 0 0 0,9-2 0 0 0,12-10 0 0 0,-7 5 0 0 0,26-23 0 0 0,0 0 0 0 0,1 0 0 0 0,-4 3 0 0 0,6-4 0 0 0,-1-1 0 0 0,0 1 0 0 0,-1-1 0 0 0,0 0 0 0 0,-4 1 0 0 0,-8 4 512 0 0,0 1 0 0 0,1 2 0 0 0,0 0 0 0 0,1 1-512 0 0,-6 1 0 0 0,16-10 0 0 0,0 0 0 0 0,0 1 0 0 0,-1 0 0 0 0,-2 3 0 0 0,2-1 0 0 0,-1 0 0 0 0,-10 4 0 0 0,9-5 0 0 0,0-1 0 0 0,6-4 0 0 0,1 0 0 0 0,0 0 0 0 0,0 0 0 0 0,0 1 0 0 0,-2 0 0 0 0,-56 26 0 0 0,26-7 0 0 0,15-10 0 0 0,-17 11 0 0 0,25-14 0 0 0,9-7 0 0 0,0 1 0 0 0,0-1 0 0 0,0 1 0 0 0,1 0 0 0 0,-2 1 0 0 0,-1 0 0 0 0,-1 2 0 0 0,0 0 0 0 0,1-1 0 0 0,-1-1 0 0 0,0 1 0 0 0,0-1 0 0 0,-1 0 0 0 0,0 0 0 0 0,2 0 0 0 0,-5-1 0 0 0,4 0 0 0 0,8-3 0 0 0,7-6 0 0 0,-1 1 0 0 0,4-2 0 0 0,23-10 0 0 0,25-13 0 0 0,-35 20 0 0 0,0-3 0 0 0,4-4 0 0 0,16-9 0 0 0,28-13 0 0 0,177-102 0 0 0,-216 120 0 0 0,12-5 0 0 0,-2-2 0 0 0,15-15 0 0 0,-32 23 0 0 0,1 2 0 0 0,18-9 0 0 0,26-18 0 0 0,17-20 0 0 0,-25 19 0 0 0,33-19 0 0 0,-54 39 0 0 0,-12 8 0 0 0,3-2 0 0 0,92-41 0 0 0,-85 41 0 0 0,-17 9 0 0 0,3-2 0 0 0,34-13 0 0 0,0-6 0 0 0,-26 15 0 0 0,38-20 0 0 0,-58 28 0 0 0,1-1 0 0 0,-2 1 0 0 0,7-7 0 0 0,111-95 0 0 0,-77 66 0 0 0,-34 27 0 0 0,20-20 0 0 0,-25 25 0 0 0,-14 13 0 0 0,0-1 0 0 0,0 0 0 0 0,0 1 0 0 0,0-1 0 0 0,0 0 0 0 0,0 0 0 0 0,0 0 0 0 0,-1 0 0 0 0,1 0 0 0 0,-1 0 0 0 0,0 0 0 0 0,3-9 0 0 0,2 3 0 0 0,3 1 0 0 0,1-1 0 0 0,1-3 0 0 0,-5 8 0 0 0,-1 1 0 0 0,7-10 0 0 0,-10 10 0 0 0,11-9 0 0 0,-4 3 0 0 0,-6 5 0 0 0,1 0 0 0 0,-1 0 0 0 0,1 0 0 0 0,-1 0 0 0 0,1 0 0 0 0,3-1 0 0 0,2-3 0 0 0,-6 5 0 0 0,-1 2 0 0 0,14-9 0 0 0,-14 8 0 0 0,-1 0 0 0 0,13-12 0 0 0,-8 8 0 0 0,0-1 0 0 0,0 1 0 0 0,0-2 0 0 0,0 0 0 0 0,4-4 0 0 0,-7 9 0 0 0,0 1 0 0 0,6-6 0 0 0,1 2 0 0 0,-1 0 0 0 0,1-1 0 0 0,0 2 0 0 0,1 2 0 0 0,-11 2 0 0 0,0 0 0 0 0,0 0 0 0 0,0 0 0 0 0,0 0 0 0 0,0 0 0 0 0,1 0 0 0 0,-1 0 0 0 0,0 0 0 0 0,0 0 0 0 0,0 0 0 0 0,0 0 0 0 0,1-1 0 0 0,-1 1 0 0 0,0 0 0 0 0,0 0 0 0 0,0 0 0 0 0,0 0 0 0 0,1 1 0 0 0,-1-1 0 0 0,0 0 0 0 0,0 0 0 0 0,0 0 0 0 0,0 0 0 0 0,1 0 0 0 0,-1 0 0 0 0,0 0 0 0 0,0 0 0 0 0,0 0 0 0 0,0 0 0 0 0,1 0 0 0 0,-1 0 0 0 0,0 1 0 0 0,0-1 0 0 0,0 0 0 0 0,0 0 0 0 0,0 0 0 0 0,0 0 0 0 0,0 0 0 0 0,0 1 0 0 0,0-1 0 0 0,0 0 0 0 0,0 0 0 0 0,0 0 0 0 0,0 0 0 0 0,0 1 0 0 0,0-1 0 0 0,0 0 0 0 0,0 0 0 0 0,0 0 0 0 0,0 0 0 0 0,0 1 0 0 0,0-1 0 0 0,-3 7 0 0 0,3-6 0 0 0,-6 11 0 0 0,-1-1 0 0 0,-3-2 0 0 0,0-1 0 0 0,1-1 0 0 0,-2 1 0 0 0,-2 0 0 0 0,4-1 0 0 0,-5 1 0 0 0,0-1 0 0 0,-1 1 0 0 0,-14 7 0 0 0,-1 1 0 0 0,11-8 0 0 0,-8 8 0 0 0,-103 60 0 0 0,82-49 0 0 0,-132 82 0 0 0,31-19 0 0 0,104-65 0 0 0,-32 19 0 0 0,-24 14 0 0 0,46-28 0 0 0,23-11 0 0 0,-13 8 0 0 0,-159 104 0 0 0,-6-3 0 0 0,96-59 0 0 0,73-44 0 0 0,-22 15 0 0 0,-70 45 0 0 0,63-46 0 0 0,-1-4 0 0 0,-14 3 0 0 0,61-28 0 0 0,-16 11 0 0 0,8-3 0 0 0,4-4 0 0 0,-9 9 0 0 0,2-3 0 0 0,-20 13 0 0 0,49-28 0 0 0,-1 0 0 0 0,5-3 0 0 0,-4 8 0 0 0,4-6 0 0 0,6-4 0 0 0,5-5 0 0 0,-8 5 0 0 0,45-25 0 0 0,-13 7 0 0 0,4-4 0 0 0,41-21 0 0 0,-19 11 0 0 0,85-57 0 0 0,-11 5 0 0 0,17 3 0 0 0,-108 58 0 0 0,67-29 0 0 0,-7 2 0 0 0,34-19 874 0 0,162-87 300 0 0,-57 18-1174 0 0,-133 71 0 0 0,-9 5 0 0 0,105-61 0 0 0,-151 86 0 0 0,13-6 0 0 0,-38 24 0 0 0,10-8 0 0 0,7-5 0 0 0,-42 30 0 0 0,0-1 0 0 0,-1 1 0 0 0,1-1 0 0 0,-1 1 0 0 0,0-1 0 0 0,0 0 0 0 0,1-1 0 0 0,7-4 0 0 0,-1 0 0 0 0,-1 1 0 0 0,-1 0 0 0 0,-1 3 0 0 0,-11 11 0 0 0,-1-1-231 0 0,-1 0 0 0 0,0 0 0 0 0,0-1 0 0 0,-1-1 0 0 0,0 0 0 0 0,-5 3 231 0 0,-16 10-1443 0 0,-2 0-568 0 0,17-9 987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3:38.868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177 841 6447 0 0,'0'0'142'0'0,"0"0"22"0"0,0 0 13 0 0,-1-2-20 0 0,1 2-142 0 0,0-1-14 0 0,0 1 0 0 0,0-1 0 0 0,0 1 0 0 0,0 0 0 0 0,0-1 0 0 0,0 1 0 0 0,0 0 0 0 0,0-1 0 0 0,0 1 0 0 0,-1 0 0 0 0,1-1 0 0 0,0 1 0 0 0,0 0 0 0 0,-1-1 0 0 0,1 1 0 0 0,0 0-1 0 0,-1 0 1 0 0,1-1 0 0 0,0 1-1 0 0,-1 0 0 0 0,0 0 0 0 0,0 0 0 0 0,0 0 0 0 0,0 0 0 0 0,1 0 0 0 0,-1 0 0 0 0,0 0 0 0 0,0 0 0 0 0,0 0 0 0 0,0 0 0 0 0,1 0 0 0 0,-1 1 0 0 0,0-1 0 0 0,0 0 0 0 0,0 1 0 0 0,1-1 0 0 0,-1 1-1 0 0,0-1 1 0 0,1 0 0 0 0,-1 1 0 0 0,-5 3 75 0 0,5-4 85 0 0,1-1 0 0 0,-1 1 0 0 0,0 0 1 0 0,0 0-1 0 0,0 0 0 0 0,0 0 0 0 0,1 0 0 0 0,-1 0 0 0 0,0 0 0 0 0,0-1 1 0 0,1 1-1 0 0,-1-1 0 0 0,0 1 0 0 0,0-1-160 0 0,0 1 163 0 0,1-1 349 0 0,0 1 0 0 0,0 0-69 0 0,1-1-222 0 0,14-12 320 0 0,0 0 0 0 0,0 3-1 0 0,9-6-540 0 0,5-4 370 0 0,301-200 1662 0 0,-126 98-2012 0 0,8-5-24 0 0,-147 88 4 0 0,25-18 0 0 0,-9 5 0 0 0,-23 16 0 0 0,-41 26 0 0 0,-1 1 0 0 0,1 1 0 0 0,1 0 0 0 0,-8 1 0 0 0,-2 0 72 0 0,-7 6 299 0 0,-1 1 117 0 0,0 0 21 0 0,-1 1-66 0 0,-2 3-424 0 0,0-1 0 0 0,0 0 0 0 0,0 0 0 0 0,0-1 0 0 0,1 1 0 0 0,-2 0 0 0 0,1-1 0 0 0,-1 0 0 0 0,-2 1-19 0 0,-1 1-2 0 0,1 0 0 0 0,0 0 0 0 0,0 1 2 0 0,-25 20 0 0 0,1-4 0 0 0,-16 9 0 0 0,3-1 0 0 0,6-8 0 0 0,24-13 0 0 0,-1 0 0 0 0,-2 3 0 0 0,-26 22 0 0 0,-28 19 0 0 0,20-19 0 0 0,-3-1 0 0 0,-21 6 0 0 0,1-1 443 0 0,-10 8-443 0 0,18-8 1589 0 0,-20 3-1589 0 0,-45 31 15 0 0,108-59-14 0 0,-31 21-1 0 0,30-19 0 0 0,-2 1 0 0 0,0-2 0 0 0,0-1 0 0 0,-6 1 0 0 0,4-3 0 0 0,26-11 0 0 0,4-1 0 0 0,7-7 0 0 0,3-2 0 0 0,61-59 0 0 0,4 5 0 0 0,41-26 0 0 0,-94 74 0 0 0,120-88 0 0 0,-28 22 0 0 0,-84 61 0 0 0,38-25 0 0 0,19-7 0 0 0,-73 47 0 0 0,0-1 0 0 0,0 1 0 0 0,15-4 0 0 0,-18 7 0 0 0,-13 4 0 0 0,0 0 0 0 0,0 0 0 0 0,-1 0 0 0 0,1-1 0 0 0,-1 1 0 0 0,1 0 0 0 0,-1 1 0 0 0,1-1 0 0 0,0 0 0 0 0,0 0 0 0 0,-1 0 0 0 0,1 0 0 0 0,0 1 0 0 0,-1-1 0 0 0,2 0 0 0 0,-1 2 0 0 0,1-1 0 0 0,-1 1 0 0 0,0 0 0 0 0,1-1 0 0 0,-1 1 0 0 0,0 0 0 0 0,0 0 0 0 0,0 0 0 0 0,0 0 0 0 0,0 0 0 0 0,-1 0 0 0 0,1 0 0 0 0,-1-1 0 0 0,1 0 0 0 0,-1 0 0 0 0,0 1 0 0 0,0-1 0 0 0,0-1 0 0 0,0 1 0 0 0,0 0 0 0 0,0 1 0 0 0,0-1 0 0 0,0 0 0 0 0,-2 7 0 0 0,-1-1 0 0 0,0 1 0 0 0,0-1 0 0 0,-1-1 0 0 0,0 1 0 0 0,0 0 0 0 0,-1 2 0 0 0,-1 0 0 0 0,-3 3 0 0 0,-2 1 0 0 0,1 0 0 0 0,-9 7 0 0 0,1-2 0 0 0,1-1 0 0 0,-2 1 0 0 0,1-3 0 0 0,-5 3 0 0 0,-60 39 0 0 0,-5 4 0 0 0,-169 120 0 0 0,200-141 0 0 0,-31 18 0 0 0,-18 12 0 0 0,38-26-81 0 0,4-4 1093 0 0,62-39-503 0 0,2-1-66 0 0,1-3-425 0 0,0 0 1 0 0,-1 0-1 0 0,1 0 0 0 0,0 0 1 0 0,1 0-1 0 0,-1 0 0 0 0,1 0 1 0 0,-1 0-1 0 0,2 1-18 0 0,0-3 0 0 0,1 1 0 0 0,-1 0 0 0 0,1 0 0 0 0,0 0 0 0 0,0 0 0 0 0,3-2 0 0 0,14-11 0 0 0,2-6 0 0 0,1 3 0 0 0,0 0 0 0 0,12-6 0 0 0,5-6 0 0 0,18-20 0 0 0,18-12 0 0 0,-3 5 0 0 0,99-72 0 0 0,-9 16 0 0 0,-101 66 0 0 0,28-29 0 0 0,-88 75 0 0 0,25-23 0 0 0,1 0 0 0 0,3 2 0 0 0,21-15 0 0 0,-53 41 0 0 0,-4 4 0 0 0,-11 12 0 0 0,7-7 0 0 0,-24 27 0 0 0,-2-2 0 0 0,-1 0 0 0 0,-4-2 0 0 0,-157 122 0 0 0,109-90 0 0 0,-12 5 0 0 0,65-48 0 0 0,3 1 0 0 0,-9 10 0 0 0,14-12 0 0 0,-1 0 0 0 0,-2-1 0 0 0,-36 23 0 0 0,3-2 0 0 0,-1-2 0 0 0,-30 10 0 0 0,91-49 0 0 0,-2 1 0 0 0,-1 1 0 0 0,-1-1 0 0 0,1 0 0 0 0,-1 0 0 0 0,-2 0 0 0 0,7-2 0 0 0,0 0 0 0 0,0 0 0 0 0,-1 0 0 0 0,1 0 0 0 0,0 0 0 0 0,0 0 0 0 0,0 0 0 0 0,0 0 0 0 0,0-1 0 0 0,0 1 0 0 0,0 0 0 0 0,0 0 0 0 0,0-1 0 0 0,1 1 0 0 0,-1-1 0 0 0,0 1 0 0 0,0-1 0 0 0,1 1 0 0 0,-1-1 0 0 0,0 1 0 0 0,0-1 0 0 0,0-1 0 0 0,0 1 0 0 0,0-1 0 0 0,0 0 0 0 0,1 1 0 0 0,-1 0 0 0 0,0-1 0 0 0,1 1 0 0 0,-1-1 0 0 0,1 0 0 0 0,0 1 0 0 0,-1-1 0 0 0,1 0 0 0 0,0 0 0 0 0,0 0 0 0 0,0 1 0 0 0,0-1 0 0 0,1 0 0 0 0,-1 0 0 0 0,0 0 0 0 0,2-5 0 0 0,-1 1 0 0 0,1 1 0 0 0,1-2 0 0 0,1-2 0 0 0,2-3 0 0 0,0 1 0 0 0,2 0 0 0 0,0 0 0 0 0,0 0 0 0 0,1 2 0 0 0,3-4 0 0 0,-7 7 0 0 0,26-26 0 0 0,2 1 0 0 0,29-20 0 0 0,76-50 0 0 0,-127 94 0 0 0,174-120 0 0 0,-62 46 0 0 0,119-57 0 0 0,-180 109 0 0 0,-27 14 0 0 0,2-3 0 0 0,-30 13 0 0 0,2 2 0 0 0,0-1 0 0 0,0 0 0 0 0,-1 1 0 0 0,2 0 0 0 0,-1 0 0 0 0,1 1 0 0 0,-1 1 0 0 0,2-1 0 0 0,-10 2 0 0 0,0 0 0 0 0,0 0 0 0 0,0 0 0 0 0,1 0 0 0 0,-1 0 0 0 0,0 1 0 0 0,0-1 0 0 0,0 0 0 0 0,0 0 0 0 0,0 1 0 0 0,1-1 0 0 0,-2 1 0 0 0,1-1 0 0 0,0 1 0 0 0,-1-1 0 0 0,1 1 0 0 0,0-1 0 0 0,-1 1 0 0 0,1 0 0 0 0,-1-1 0 0 0,1 1 0 0 0,-1 0 0 0 0,1-1 0 0 0,-1 1 0 0 0,0 0 0 0 0,1-1 0 0 0,-1 1 0 0 0,0 0 0 0 0,0 0 0 0 0,1 0 0 0 0,-1-1 0 0 0,0 1 0 0 0,0 0 0 0 0,0 0 0 0 0,0 0 0 0 0,0-1 0 0 0,0 1 0 0 0,0 0 0 0 0,0 0 0 0 0,0 0 0 0 0,-1-1 0 0 0,1 1 0 0 0,0-1 0 0 0,0 1 0 0 0,-1 0 0 0 0,-1 3 0 0 0,0 1 0 0 0,0-1 0 0 0,0 0 0 0 0,-1 0 0 0 0,-1 2 0 0 0,-13 15 0 0 0,0 0 0 0 0,-2-2 0 0 0,-18 16 0 0 0,-2 3 0 0 0,4-6 0 0 0,0 1 0 0 0,-2-4 0 0 0,-2-1 0 0 0,0-1 0 0 0,-13 4 0 0 0,8-7 0 0 0,-37 22 0 0 0,-165 111 0 0 0,83-45 0 0 0,69-53 0 0 0,87-57 0 0 0,8-5 0 0 0,5-6 0 0 0,75-66 0 0 0,-37 36 0 0 0,8-4 0 0 0,2 1 0 0 0,31-17 0 0 0,-21 16 0 0 0,74-43 0 0 0,-25 15 0 0 0,-82 50 0 0 0,196-126 0 0 0,-161 104 0 0 0,97-59 0 0 0,-98 64 0 0 0,39-13 0 0 0,-91 45 0 0 0,-13 5 0 0 0,1 1 0 0 0,-1 0 0 0 0,0 0 0 0 0,0 0 0 0 0,0 0 0 0 0,1 0 0 0 0,-1 0 0 0 0,0 0 0 0 0,0-1 0 0 0,1 1 0 0 0,-1 0 0 0 0,0 0 0 0 0,0 0 0 0 0,0 0 0 0 0,1 0 0 0 0,-1 0 0 0 0,0 0 0 0 0,0 0 0 0 0,1 0 0 0 0,-1 0 0 0 0,0 0 0 0 0,0 0 0 0 0,1 1 0 0 0,-1-1 0 0 0,0 0 0 0 0,0 0 0 0 0,0 0 0 0 0,1 0 0 0 0,-1 0 0 0 0,0 0 0 0 0,-1 2 0 0 0,0 0 0 0 0,-1 0 0 0 0,1 0 0 0 0,-1 0 0 0 0,1 0 0 0 0,-1-1 0 0 0,1 1 0 0 0,-1-1 0 0 0,-2 2 0 0 0,0 0 0 0 0,-30 27 222 0 0,0-3-1 0 0,-6 2-221 0 0,-133 103 1563 0 0,-24 15-1521 0 0,21-36-42 0 0,-51 35 0 0 0,225-145 0 0 0,-103 75 0 0 0,-16 19 0 0 0,99-75 0 0 0,2-4 0 0 0,1 1 0 0 0,-13 5 0 0 0,24-15 0 0 0,28-22 0 0 0,44-46 0 0 0,-21 20 0 0 0,7-3 0 0 0,7-2 0 0 0,202-159 0 0 0,-138 111-849 0 0,-70 51 591 0 0,16-18 258 0 0,1-2 1107 0 0,-59 53-1107 0 0,-72 72 0 0 0,30-30 0 0 0,-1-2 0 0 0,-2 0 0 0 0,-5 0 0 0 0,-119 75 0 0 0,125-83 0 0 0,-206 137 0 0 0,164-115 0 0 0,3-1 0 0 0,61-33-209 0 0,-2-2 1 0 0,0 0-1 0 0,0-1 0 0 0,0 0 1 0 0,-1-1-1 0 0,-9 2 209 0 0,23-8-246 0 0,0 1 0 0 0,0 0 1 0 0,-1-1-1 0 0,1 0 0 0 0,0 0 0 0 0,-1 1 0 0 0,2-1 0 0 0,-1 0 0 0 0,-1-1 0 0 0,1 1 0 0 0,0 0 1 0 0,-1-1 245 0 0,3 1-54 0 0,0 0 0 0 0,-1 0 1 0 0,1 0-1 0 0,0-1 1 0 0,0 1-1 0 0,0 0 0 0 0,0 0 1 0 0,-1 0-1 0 0,1 0 1 0 0,0-1-1 0 0,0 1 0 0 0,0 0 1 0 0,0 0-1 0 0,0 0 1 0 0,0-1-1 0 0,0 1 0 0 0,-1 0 1 0 0,1 0-1 0 0,0 0 1 0 0,0-1-1 0 0,0 1 0 0 0,0 0 1 0 0,0 0-1 0 0,0 0 1 0 0,0-1-1 0 0,0 1 1 0 0,0 0-1 0 0,0 0 54 0 0,0-1-33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3:42.465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10 1542 6447 0 0,'0'0'142'0'0,"0"0"22"0"0,0 0 13 0 0,0 0 55 0 0,0 0 181 0 0,0 0 78 0 0,0 0 18 0 0,0 0 3 0 0,0 0 0 0 0,0 0 0 0 0,0 0 0 0 0,0 0-69 0 0,0 2-294 0 0,-3 4-61 0 0,0 1 831 0 0,2-6-843 0 0,1 0-1 0 0,-1 0 0 0 0,1 1 0 0 0,-1-1 1 0 0,1 0-1 0 0,0 0 0 0 0,-1 0 0 0 0,1 0 1 0 0,0 0-1 0 0,0 0 0 0 0,0 1 0 0 0,0-1 1 0 0,0 0-1 0 0,0 0 0 0 0,0 1-75 0 0,0-1 371 0 0,0-1 117 0 0,0 0 21 0 0,0 0-66 0 0,0 0-222 0 0,0 0 166 0 0,0 0 101 0 0,0 0 21 0 0,0 0-66 0 0,2 0-294 0 0,40-14-133 0 0,-35 11-16 0 0,0 0 0 0 0,-2 0 0 0 0,1 0 0 0 0,1-1 0 0 0,-1 0 0 0 0,17-9 0 0 0,-19 11 0 0 0,0-1 0 0 0,0 0 0 0 0,-1 0 0 0 0,4-2 0 0 0,10-8 0 0 0,17-11 1024 0 0,0 0 0 0 0,12-14-1024 0 0,-32 26 0 0 0,-3 4 0 0 0,-1-2 0 0 0,0 1 0 0 0,58-58 0 0 0,-29 29 0 0 0,17-22 0 0 0,-28 31 0 0 0,1 0 0 0 0,28-20 0 0 0,-21 15 0 0 0,-22 19 0 0 0,17-11 0 0 0,40-34 397 0 0,-36 29 1254 0 0,31-20-1651 0 0,45-33 0 0 0,-61 44 0 0 0,33-33 0 0 0,-31 27 0 0 0,-23 19 0 0 0,5-7 0 0 0,-6 5 0 0 0,-2 6 0 0 0,-17 16 0 0 0,0-1 0 0 0,-1-1 0 0 0,2-2 0 0 0,8-9 0 0 0,-6 4 0 0 0,2 0 0 0 0,5-13 0 0 0,6-9 0 0 0,-21 32 0 0 0,0 2 0 0 0,0-2 0 0 0,2-3 0 0 0,11-12 0 0 0,-7 9 0 0 0,-5 6 0 0 0,-3 4 0 0 0,-1 0 0 0 0,0 0 0 0 0,1 0 0 0 0,0 1 0 0 0,0-1 0 0 0,0 0 0 0 0,1 1 0 0 0,-1-1 0 0 0,1 1 0 0 0,14-13 0 0 0,-13 11 0 0 0,-9 8 0 0 0,-27 10 0 0 0,6 2 0 0 0,10-6 0 0 0,-15 11 0 0 0,-37 30 0 0 0,38-28 0 0 0,15-12 0 0 0,1 0 0 0 0,-6 6 0 0 0,-59 61 0 0 0,-30 33 0 0 0,77-78 0 0 0,4-4 0 0 0,-8 10 0 0 0,-94 114 0 0 0,-8-8 0 0 0,108-114-7 0 0,11-10 457 0 0,-15 12-450 0 0,-11 7 1050 0 0,12-10-495 0 0,-10 7-555 0 0,24-22-917 0 0,-7 9 917 0 0,-14 11-640 0 0,19-23 1441 0 0,16-9-554 0 0,0-1 0 0 0,0 1-1 0 0,-3 3-246 0 0,-11 9 17 0 0,10-10-17 0 0,0 3-1 0 0,-6 5 1 0 0,5-4 0 0 0,-2 1 0 0 0,23-24 0 0 0,1-1 0 0 0,2-5 0 0 0,13-16 0 0 0,18-11 0 0 0,-38 39 0 0 0,0 0 0 0 0,3-3 0 0 0,-2 3 0 0 0,0-1 0 0 0,2-1 0 0 0,97-111 0 0 0,-72 83 0 0 0,-8 8 0 0 0,25-20 0 0 0,-18 18 0 0 0,11-15 0 0 0,0 0 0 0 0,38-42 0 0 0,16-15 0 0 0,-63 70 0 0 0,32-31 0 0 0,20-9 0 0 0,-49 40 0 0 0,16-18 0 0 0,14-12 0 0 0,41-30 0 0 0,-71 59 0 0 0,-17 16 0 0 0,2-3 0 0 0,4-2 0 0 0,-17 13 0 0 0,1 0 0 0 0,7-4 0 0 0,10-9 0 0 0,-10 5 0 0 0,-12 10 0 0 0,0 0 0 0 0,-6 7 0 0 0,-2 1 0 0 0,-4 4 0 0 0,-6 8 0 0 0,-134 130 0 0 0,118-118 0 0 0,-38 33 0 0 0,7-6 0 0 0,26-23 0 0 0,-84 76 0 0 0,-23 23 0 0 0,41-36 0 0 0,-60 54 0 0 0,62-57 0 0 0,-4 5 0 0 0,19-17 0 0 0,-19 27 0 0 0,-14 14 0 0 0,-13 6 0 0 0,60-66 0 0 0,54-47 0 0 0,6-4 0 0 0,1-3 0 0 0,4-4 0 0 0,2-4 0 0 0,1 1 0 0 0,0-1 0 0 0,0 1 0 0 0,0 0 0 0 0,1-1 0 0 0,-1 1 0 0 0,1 1 0 0 0,0-1 0 0 0,0 0 0 0 0,1-2 0 0 0,6-8 0 0 0,12-11 0 0 0,-13 13 0 0 0,65-73 0 0 0,-48 56 0 0 0,26-27 0 0 0,1 1 0 0 0,32-23 0 0 0,30-20 0 0 0,84-60 0 0 0,-86 71 0 0 0,60-51 0 0 0,-98 78 0 0 0,60-48 0 0 0,-6-2 0 0 0,-31 27 0 0 0,-55 46 0 0 0,11-15 0 0 0,-47 46 0 0 0,14-12 0 0 0,-11 9 0 0 0,-1 1 0 0 0,1-1 0 0 0,4-6 0 0 0,88-117 0 0 0,-85 114 0 0 0,1-4 72 0 0,-16 21 299 0 0,-1 1 117 0 0,0 0 21 0 0,0 0-134 0 0,0 0-577 0 0,0 0-248 0 0,0 0-50 0 0,0 0 58 0 0,0 0 436 0 0,-1 0-1 0 0,1 0 0 0 0,0 0 0 0 0,0 0 1 0 0,0 1-1 0 0,-1-1 0 0 0,1 0 1 0 0,0 0-1 0 0,0 0 0 0 0,0 0 0 0 0,0 1 1 0 0,-1-1-1 0 0,1 0 0 0 0,0 0 0 0 0,0 0 1 0 0,0 1-1 0 0,0-1 0 0 0,0 0 0 0 0,0 0 1 0 0,0 1-1 0 0,0-1 0 0 0,0 0 0 0 0,-1 0 1 0 0,1 0-1 0 0,0 1 0 0 0,0-1 7 0 0,0 5 15 0 0,-10 11-20 0 0,2-6-135 0 0,0 0 0 0 0,-1 0 1 0 0,0-2-1 0 0,-10 8 140 0 0,-3 3-1790 0 0,13-10-3451 0 0,-2-2-1641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3:59.197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4442 52 4607 0 0,'0'0'208'0'0,"0"0"67"0"0,0 0 154 0 0,0 0 69 0 0,0 0 12 0 0,2-1-67 0 0,6-1-222 0 0,-6 1 166 0 0,-1 0 101 0 0,-1-1-240 0 0,2-1-362 0 0,8-6 3217 0 0,-8 8-2732 0 0,-2 1 117 0 0,0 0 21 0 0,1-2-66 0 0,4-7-294 0 0,-1 2-61 0 0,-3 6 283 0 0,-1 1 117 0 0,0 0 21 0 0,0 0-66 0 0,-2-1-294 0 0,-7-1-133 0 0,-7-3-16 0 0,14 5 0 0 0,-13-1 0 0 0,-5-3 0 0 0,8 5 0 0 0,1 3 0 0 0,-4 4 0 0 0,7-4 0 0 0,-1 1 0 0 0,0 1 0 0 0,1 0 0 0 0,-1 1 0 0 0,1 1 0 0 0,0-1 0 0 0,0 0 0 0 0,-1 5 0 0 0,-4 2 0 0 0,-1-1 0 0 0,1 0 0 0 0,-10 5 0 0 0,-14 15 0 0 0,11-10 0 0 0,-11 5 0 0 0,-3 5 0 0 0,5-6 0 0 0,-14 9 0 0 0,31-23 0 0 0,0 1 0 0 0,-6 8 0 0 0,-3 1 0 0 0,-4 6 0 0 0,15-13 0 0 0,-18 11 0 0 0,16-11 0 0 0,-8 7 0 0 0,12-9 0 0 0,-1-2 0 0 0,1-1 0 0 0,-5 2 0 0 0,4-3 59 0 0,-1-2-1 0 0,-7 1-58 0 0,4 0 326 0 0,-11 7-326 0 0,-64 45 1732 0 0,0 0-1859 0 0,77-51 127 0 0,0 3 0 0 0,2-1 0 0 0,-6 7 0 0 0,2-2 0 0 0,-16 10 0 0 0,-16 11 0 0 0,34-22 0 0 0,-2-3 0 0 0,-1 1 0 0 0,-5 1 0 0 0,-29 21 0 0 0,35-28 0 0 0,11-4 0 0 0,-1 1 0 0 0,2-1 0 0 0,-9 7 0 0 0,10-7 0 0 0,0 0 0 0 0,0 0 0 0 0,0-2 0 0 0,-3 2 0 0 0,-16 9 0 0 0,8-4-29 0 0,1 0 1 0 0,-2-2 28 0 0,-26 15 988 0 0,20-8-36 0 0,-46 26-1663 0 0,58-30 813 0 0,-1 0 0 0 0,1 1 0 0 0,-1 2-102 0 0,-19 16-815 0 0,-4 0 1277 0 0,-1-3-1 0 0,-1 0 1 0 0,-9 3-462 0 0,4-2 0 0 0,13-8 0 0 0,-32 23 0 0 0,20-13 0 0 0,18-15 0 0 0,14-8 0 0 0,1 0 0 0 0,-4 3 0 0 0,2-1 0 0 0,-1-2 0 0 0,-4 4 0 0 0,5-4 0 0 0,0 1 0 0 0,1 0 0 0 0,0 1 0 0 0,-6 2 0 0 0,1 1 0 0 0,-10 5 0 0 0,-10 4 0 0 0,12-7 0 0 0,18-10 0 0 0,-1 1 0 0 0,0-2 0 0 0,0 2 0 0 0,-3 3 0 0 0,-18 16 0 0 0,-23 11 0 0 0,-8 8 0 0 0,33-26 0 0 0,-13 9 0 0 0,-9 6 0 0 0,-73 45 0 0 0,94-61 107 0 0,-11 7 1834 0 0,-27 11-1941 0 0,3 1 0 0 0,-8 3 0 0 0,12-6 0 0 0,26-14 0 0 0,0 3 0 0 0,0 1 0 0 0,6-4 0 0 0,12-8 0 0 0,1 1 0 0 0,-4 4 0 0 0,-11 9 0 0 0,-1 1 0 0 0,-4 6 0 0 0,-13 12 0 0 0,-6 1 0 0 0,-1-2 0 0 0,-9 1 0 0 0,42-28 0 0 0,-17 15 0 0 0,20-16 0 0 0,1 0 0 0 0,-2-2 0 0 0,-3 2 0 0 0,9-6 0 0 0,1-1 0 0 0,-1 1 0 0 0,2 0 0 0 0,-10 9 0 0 0,-23 18 0 0 0,29-21 0 0 0,5-4 0 0 0,-1-3 0 0 0,0 2 0 0 0,0-1 0 0 0,-8 5 0 0 0,8-6 0 0 0,0-1 0 0 0,1 2 0 0 0,0-1 0 0 0,-5 7 0 0 0,4-5 0 0 0,0-1 0 0 0,0 1 0 0 0,-8 4 0 0 0,6-6 0 0 0,2 0 0 0 0,-1 2 0 0 0,-4 4 0 0 0,-23 13 0 0 0,20-9 0 0 0,13-12 0 0 0,0-1 0 0 0,0 1 0 0 0,0-1 0 0 0,0 0 0 0 0,-1-1 0 0 0,1 1 0 0 0,0 0 0 0 0,-1-1 0 0 0,-3 2 0 0 0,2-2 0 0 0,0 1 0 0 0,1 0 0 0 0,-1 1 0 0 0,2-1 0 0 0,-1 1 0 0 0,0 0 0 0 0,0-1 0 0 0,0 2 0 0 0,0 1 0 0 0,-7 6 0 0 0,10-10 0 0 0,0 0 0 0 0,0 1 0 0 0,0-1 0 0 0,0 0 0 0 0,0 2 0 0 0,1-2 0 0 0,0-1 0 0 0,0 1 0 0 0,-1 0 0 0 0,1-1 0 0 0,0 1 0 0 0,-1-1 0 0 0,1 1 0 0 0,-1-1 0 0 0,1 1 0 0 0,-1-1 0 0 0,0 0 0 0 0,-8 5 0 0 0,1 1 0 0 0,0 0 0 0 0,-3 1 0 0 0,-20 17 0 0 0,30-24 0 0 0,-9 7 0 0 0,-28 22 0 0 0,37-28 0 0 0,-9 6 0 0 0,-2 1 0 0 0,2 1 0 0 0,0 1 0 0 0,0-1 0 0 0,0 3 0 0 0,9-11 0 0 0,1-1 0 0 0,-1 1 0 0 0,1-1 0 0 0,-1 1 0 0 0,0-1 0 0 0,1 0 0 0 0,-2 1 0 0 0,1-1 0 0 0,0 0 0 0 0,0 1 0 0 0,0-1 0 0 0,0 1 0 0 0,0 0 0 0 0,0-1 0 0 0,-1 2 0 0 0,0-1 0 0 0,0 1 0 0 0,0-1 0 0 0,0 0 0 0 0,-1 1 0 0 0,1-1 0 0 0,1 0 0 0 0,-1 0 0 0 0,0 0 0 0 0,1 0 0 0 0,-1 1 0 0 0,1-1 0 0 0,-1 2 0 0 0,2-3 0 0 0,0 0 0 0 0,0 0 0 0 0,0 0 0 0 0,0 0 0 0 0,0-1 0 0 0,0 0 0 0 0,0 1 0 0 0,0 0 0 0 0,-1 0 0 0 0,-12 11 0 0 0,9-9 0 0 0,3-1 0 0 0,-1 0 0 0 0,1 0 0 0 0,0 0 0 0 0,-1 1 0 0 0,1-1 0 0 0,0 1 0 0 0,-6 7 0 0 0,-5 6 0 0 0,6-10 0 0 0,-4 6 0 0 0,-2-2 0 0 0,-2 7 0 0 0,9-12 0 0 0,21-18 0 0 0,5-6 0 0 0,2 1 0 0 0,0 1 0 0 0,16-9 0 0 0,-19 14 0 0 0,-1 0 0 0 0,0-2 0 0 0,8-8 0 0 0,-4 2 0 0 0,15-8 0 0 0,-32 24 0 0 0,22-14 0 0 0,-3 0 0 0 0,6-7 0 0 0,79-73 0 0 0,-71 61 0 0 0,-22 20 0 0 0,13-9 0 0 0,19-13 0 0 0,64-50 0 0 0,-50 48 0 0 0,-38 26 0 0 0,-8 5 38 0 0,74-51 367 0 0,-26 17 765 0 0,-5 1-2720 0 0,-40 30 1543 0 0,54-37 7 0 0,-49 35 0 0 0,10-12 0 0 0,-8 7 0 0 0,50-42 0 0 0,-50 42-43 0 0,21-16 2062 0 0,3-6-2019 0 0,-36 30 8 0 0,1 1 0 0 0,12-7-8 0 0,6-4 0 0 0,100-63 0 0 0,-104 66 0 0 0,-5 4 0 0 0,13-12 0 0 0,-18 12 0 0 0,58-49-401 0 0,-58 47-971 0 0,9-9 1372 0 0,-9 6-219 0 0,7-3 219 0 0,118-85 1384 0 0,-60 57-776 0 0,-4 1-608 0 0,4-3 0 0 0,-3 1 0 0 0,-40 25 0 0 0,53-36 0 0 0,35-22 0 0 0,-26 20 0 0 0,25-16 0 0 0,30-16 0 0 0,-98 52 0 0 0,-20 14 0 0 0,-11 8 0 0 0,-14 11 0 0 0,1 1 0 0 0,7-5 0 0 0,35-20 0 0 0,12-15 0 0 0,24-15 0 0 0,6 0 0 0 0,25-16 0 0 0,-57 35 0 0 0,1-4 0 0 0,-14 10 0 0 0,3 2 0 0 0,-24 17 0 0 0,7-2 0 0 0,-27 17 0 0 0,1-1 0 0 0,-3-1 0 0 0,11-7 0 0 0,84-73 0 0 0,-68 52 0 0 0,-22 21 0 0 0,-10 7 0 0 0,0 2 0 0 0,-3-2 0 0 0,-4 9 0 0 0,0 0 0 0 0,0 0 0 0 0,0-1 0 0 0,0 1 0 0 0,0 0 0 0 0,0 0 0 0 0,0-1 0 0 0,0 1 0 0 0,0 0 0 0 0,0 0 0 0 0,0 0 0 0 0,0-1 0 0 0,0 1 0 0 0,0 0 0 0 0,0 0 0 0 0,0 0 0 0 0,0-1 0 0 0,0 1 0 0 0,0 0 0 0 0,0 0 0 0 0,0 0 0 0 0,-1-1 0 0 0,1 1 0 0 0,0 0 0 0 0,0 0 0 0 0,0 0 0 0 0,0 0 0 0 0,0-1 0 0 0,-1 1 0 0 0,1 0 0 0 0,0 0 0 0 0,0 0 0 0 0,0 0 0 0 0,-1 0 0 0 0,0 0 0 0 0,0 0 0 0 0,0 0 0 0 0,0 0 0 0 0,0 0 0 0 0,0 0 0 0 0,0 0 0 0 0,0 0 0 0 0,0 1 0 0 0,0-1 0 0 0,-1 1 0 0 0,-6 2-74 0 0,0 1 0 0 0,-1 0 0 0 0,0 1-1 0 0,1-1 1 0 0,1 2 74 0 0,-17 11-2534 0 0,2 1-4058 0 0,22-18 6409 0 0,-14 11-5809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3:59.998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630 1 6447 0 0,'0'0'142'0'0,"0"0"22"0"0,0 0 13 0 0,-1 1-20 0 0,-11 10-50 0 0,11-10 274 0 0,-7 4 619 0 0,-2 0 391 0 0,-1 0 0 0 0,-5 2-1391 0 0,-16 8 1757 0 0,8 0-795 0 0,-1 1 0 0 0,-6 7-962 0 0,-3 3 1217 0 0,5-3-621 0 0,0 1 0 0 0,-17 21-596 0 0,-20 25 1531 0 0,36-35-1308 0 0,0-4-1 0 0,-32 26-222 0 0,45-45 634 0 0,-1-1 0 0 0,-1 0-634 0 0,14-8 172 0 0,-3 2-70 0 0,1-1-1 0 0,-2 0 0 0 0,1 0 1 0 0,-1-1-1 0 0,0 0 0 0 0,0 0-101 0 0,1-2 0 0 0,3-2-64 0 0,4 1-273 0 0,1 0-138 0 0,0 0-851 0 0,0-2-3444 0 0,3-6-1474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4:04.234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393 1737 6447 0 0,'0'0'142'0'0,"0"0"22"0"0,0 0 13 0 0,-1-1-20 0 0,-9-8-125 0 0,5 4 559 0 0,0-1-1 0 0,1 0 0 0 0,-1-1-590 0 0,-5-9 1733 0 0,10 15-1290 0 0,0-7 165 0 0,-2-40 2437 0 0,2 46-2602 0 0,1 1-294 0 0,14-26-130 0 0,-13 23-20 0 0,0-1 1 0 0,0 1 0 0 0,0 0 0 0 0,1 1-1 0 0,0-1 1 0 0,0 1 0 0 0,0-1-1 0 0,2-1 1 0 0,13-11 291 0 0,-6 4 290 0 0,2 0-1 0 0,-1 0 0 0 0,5 0-580 0 0,29-17 16 0 0,10-3-16 0 0,-28 16 0 0 0,-2-3 0 0 0,16-12 0 0 0,16-12 0 0 0,15-7 0 0 0,28-17 0 0 0,37-16 0 0 0,-59 40 0 0 0,81-43 0 0 0,31-29 0 0 0,-104 60 0 0 0,18-13 0 0 0,32-16 596 0 0,-61 37 856 0 0,9-11-1452 0 0,-86 58 0 0 0,26-18 0 0 0,0 0 0 0 0,3 1 0 0 0,-6 4 0 0 0,-3-2 0 0 0,7-3 0 0 0,-2-1 0 0 0,4 0 0 0 0,63-38 0 0 0,-75 46 0 0 0,0-2 0 0 0,11-11 0 0 0,-24 21 0 0 0,8-7 0 0 0,-6 4 0 0 0,0 1 0 0 0,-1-1 0 0 0,2 2 0 0 0,7-4 0 0 0,9-7 0 0 0,-18 11 0 0 0,1 0 0 0 0,0 1 0 0 0,0 0 0 0 0,0 0 0 0 0,3 0 0 0 0,1-1 0 0 0,1-1 0 0 0,1-2 0 0 0,-5 4 0 0 0,4-2 0 0 0,-8 4 0 0 0,0 0 0 0 0,0-1 0 0 0,0 1 0 0 0,0-1 0 0 0,-1 0 0 0 0,0 0 0 0 0,1 0 0 0 0,-1 0 0 0 0,1 0 0 0 0,-3 2 0 0 0,0 0 0 0 0,0 0 0 0 0,0 0 0 0 0,0 0 0 0 0,-1 0 0 0 0,1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0,-7 2 0 0 0,-7 4 0 0 0,-14 7 0 0 0,20-10 0 0 0,-1 0 0 0 0,1 1 0 0 0,-1 1 0 0 0,-94 54 0 0 0,-231 142 0 0 0,226-141 0 0 0,-1 2 0 0 0,-136 111 0 0 0,152-102 0 0 0,-107 58 0 0 0,62-41 0 0 0,53-34-14 0 0,-55 38 959 0 0,60-37 174 0 0,-43 19-1119 0 0,108-65-2 0 0,-45 24-2 0 0,-61 40-393 0 0,61-37-556 0 0,26-15 1201 0 0,-16 12-248 0 0,-32 21 1112 0 0,3-1-1118 0 0,56-37 6 0 0,9-7 0 0 0,2 1 0 0 0,-2 0 0 0 0,0 2 0 0 0,-4 4 0 0 0,13-13 0 0 0,0 1 0 0 0,0 0 0 0 0,1 0 0 0 0,-1 0 0 0 0,2 0 0 0 0,-1 1 0 0 0,-1 1 0 0 0,0 0 0 0 0,-2-1 0 0 0,1 2 0 0 0,8-8 0 0 0,7-4 0 0 0,9-8 0 0 0,33-25 0 0 0,70-58 0 0 0,9 0 0 0 0,76-52 0 0 0,-9 8 0 0 0,-66 46 0 0 0,23-6 0 0 0,-63 44 0 0 0,-10 7 0 0 0,31-28 0 0 0,-55 32 0 0 0,83-58 0 0 0,-57 46 0 0 0,26-18 0 0 0,-13 17 0 0 0,-38 25 0 0 0,9-11 0 0 0,14-9 0 0 0,-18 13 0 0 0,-7 2 0 0 0,99-69 0 0 0,-126 84 0 0 0,0 0 0 0 0,8-9 0 0 0,-15 10 0 0 0,16-9 0 0 0,-6 5 0 0 0,-29 24 0 0 0,0 0 0 0 0,1 0 0 0 0,-1 0 0 0 0,0 0 0 0 0,1 1 0 0 0,-1-1 0 0 0,1 1 0 0 0,-2 0 0 0 0,2 0 0 0 0,1 0 0 0 0,4-1 0 0 0,-6 1 0 0 0,-1 0 0 0 0,0 0 0 0 0,0 1 0 0 0,1-1 0 0 0,-1 0 0 0 0,0-1 0 0 0,0 1 0 0 0,0-1 0 0 0,-1 1 0 0 0,0-1 0 0 0,2-1 0 0 0,2-1 0 0 0,0-1 0 0 0,1 1 0 0 0,-1 0 0 0 0,3-1 0 0 0,7-5 0 0 0,-12 9 0 0 0,10-6 0 0 0,-8 2 72 0 0,-3 4 299 0 0,-2 1 117 0 0,0 0 21 0 0,0 0-134 0 0,0 0-577 0 0,0 0-248 0 0,0 0-50 0 0,0 0 127 0 0,0 0 574 0 0,0 0 249 0 0,0 0 50 0 0,0 0-58 0 0,-1 2-293 0 0,1-1-148 0 0,0 1 0 0 0,0 0 0 0 0,-1-1-1 0 0,1 1 1 0 0,-1 0 0 0 0,1-1 0 0 0,-1 1 0 0 0,0-1 0 0 0,1 1-1 0 0,-1 0 1 0 0,0-2 0 0 0,0 1 0 0 0,0 1 0 0 0,0-1-1 0 0,0 0 1 0 0,-1 1 0 0 0,1-1 0 0 0,-2 1-1 0 0,-1 2 1 0 0,-7 6 1 0 0,0 0 0 0 0,-11 5-2 0 0,0 2-405 0 0,16-13 139 0 0,0 0 0 0 0,0-1 0 0 0,-2 1 266 0 0,-16 9-627 0 0,-6 10 450 0 0,-6 8 177 0 0,-20 14 11 0 0,28-24-25 0 0,-92 66 1453 0 0,67-51-872 0 0,-19 7-567 0 0,-103 61 0 0 0,93-53 0 0 0,0-1-692 0 0,4 4 0 0 0,-27 27 692 0 0,22-15-304 0 0,-2-3 0 0 0,-82 44 304 0 0,-3-6 0 0 0,81-47 0 0 0,-38 25-11 0 0,-75 43 423 0 0,110-74 663 0 0,-73 38-2385 0 0,160-83 1274 0 0,-41 24-94 0 0,-26 21 130 0 0,3-2 0 0 0,51-34 0 0 0,-55 40 0 0 0,59-43 0 0 0,10-6 0 0 0,-1 0 0 0 0,1 1 0 0 0,-1 0 0 0 0,1-1 0 0 0,0 1 0 0 0,0 1 0 0 0,1-1 0 0 0,0 0 0 0 0,-1 2 0 0 0,-6 6 0 0 0,8-10 0 0 0,1-1 0 0 0,0 0 0 0 0,0-1 0 0 0,0 1 0 0 0,1 0 0 0 0,-1 0 0 0 0,0 0 0 0 0,1 0 0 0 0,-1 0 0 0 0,1 0 0 0 0,-1 0 0 0 0,1 0 0 0 0,-1 0 0 0 0,-2 6 0 0 0,-14 25 0 0 0,12-25 0 0 0,1-2 0 0 0,0 2 0 0 0,4-7 0 0 0,0 1 0 0 0,0-1 0 0 0,0 0 0 0 0,0 1 0 0 0,-1-1 0 0 0,1 1 0 0 0,0-1 0 0 0,0 0 0 0 0,0 1 0 0 0,0-1 0 0 0,0 1 0 0 0,0-1 0 0 0,0 0 0 0 0,0 1 0 0 0,0-1 0 0 0,0 1 0 0 0,0-1 0 0 0,1 0 0 0 0,0 1 0 0 0,0-1 0 0 0,-1 0 0 0 0,1 0 0 0 0,0 1 0 0 0,0-1 0 0 0,0 0 0 0 0,-1 0 0 0 0,1 0 0 0 0,0 0 0 0 0,0 0 0 0 0,0 0 0 0 0,0-1 0 0 0,-1 1 0 0 0,1 0 0 0 0,0 0 0 0 0,0-1 0 0 0,15-3 0 0 0,12-11 0 0 0,-6 5 0 0 0,3-3 0 0 0,23-14 0 0 0,-2-1 0 0 0,33-18 0 0 0,-49 27 0 0 0,46-31 0 0 0,20-11 0 0 0,-36 28 0 0 0,19-11 0 0 0,36-29 0 0 0,37-30 0 0 0,6-3 0 0 0,-50 39 0 0 0,-48 31 0 0 0,41-28 0 0 0,61-51 0 0 0,-126 85 0 0 0,-11 10 0 0 0,23-16 0 0 0,90-57 0 0 0,24-11 0 0 0,-139 89 0 0 0,-1-1 0 0 0,13-11 0 0 0,-18 14 0 0 0,2 0 0 0 0,-1 1 0 0 0,14-5 0 0 0,-2 1 0 0 0,-1-3 0 0 0,120-72 0 0 0,-139 86 0 0 0,3-5 0 0 0,1 1 0 0 0,-1-1 0 0 0,7-8 0 0 0,-6 5 0 0 0,0 2 0 0 0,11-7 0 0 0,15-9-22 0 0,49-29 1803 0 0,-17 13-3524 0 0,-69 42 1740 0 0,-1 0-1 0 0,1-1 1 0 0,-1 1-1 0 0,0-1 1 0 0,1-1 3 0 0,23-19 1 0 0,-17 15-1 0 0,-1 2 0 0 0,4-6-4 0 0,-9 9 19 0 0,3-6 38 0 0,-5 7 284 0 0,-1-1 138 0 0,3-6 33 0 0,-3 6-65 0 0,-2 3-294 0 0,-8 6-146 0 0,0-1 1 0 0,0 2-1 0 0,2-1 0 0 0,-1 1 1 0 0,0-1-4 0 0,-27 25-1 0 0,-56 32-1383 0 0,-12 9 2138 0 0,8-6-1009 0 0,46-31-852 0 0,-27 13 1107 0 0,-119 71 0 0 0,78-50-19 0 0,14-7 217 0 0,70-42 405 0 0,3 2-1 0 0,-4 5-602 0 0,-20 17-1384 0 0,-56 36 1384 0 0,99-73-65 0 0,-54 32 1889 0 0,66-40-1875 0 0,0 0 1 0 0,0 0-1 0 0,0 0 1 0 0,0 0-1 0 0,0 0 1 0 0,0 0-1 0 0,0 0 1 0 0,0 0 0 0 0,0 0-1 0 0,0 0 1 0 0,0 0-1 0 0,0 0 1 0 0,0 0-1 0 0,0-1 1 0 0,0 1-1 0 0,0 0 1 0 0,0 0-1 0 0,0 0 1 0 0,0 0-1 0 0,0 0 1 0 0,0 0-1 0 0,0 0 1 0 0,0 0-1 0 0,0 0 1 0 0,0 0-1 0 0,0 0 1 0 0,-1 0-1 0 0,1 0 1 0 0,0 0 0 0 0,0 0-1 0 0,0 0 51 0 0,9-8-366 0 0,18-17 680 0 0,-23 21-456 0 0,55-48 142 0 0,-22 17 0 0 0,1 1 0 0 0,19-9 0 0 0,40-27 0 0 0,12-9 0 0 0,108-69 0 0 0,-98 72 0 0 0,-18 14 0 0 0,47-41 0 0 0,-22 22 0 0 0,-56 40 0 0 0,-54 31 20 0 0,-14 8 24 0 0,-1 1 293 0 0,-1 1 138 0 0,0 0 33 0 0,2-2-65 0 0,4-3-294 0 0,-6 4-148 0 0,0 1 0 0 0,1 0-1 0 0,-1 0 1 0 0,0 0 0 0 0,0-1-1 0 0,0 1 1 0 0,1 0 0 0 0,-1 0-1 0 0,0-1 1 0 0,0 1 0 0 0,0 0-1 0 0,0-1 1 0 0,1 1 0 0 0,-1 0 0 0 0,0 0-1 0 0,0-1 1 0 0,0 1 0 0 0,0 0-1 0 0,0-1 1 0 0,0 1 0 0 0,0 0-1 0 0,0-1 1 0 0,0 1-1 0 0,-1 0-4 0 0,1 0 0 0 0,-1 0 0 0 0,1 0 0 0 0,-1 0 0 0 0,1 0 0 0 0,-1 1 0 0 0,0-1 0 0 0,1 0 0 0 0,0 0 0 0 0,0 0 0 0 0,-1 1 0 0 0,1-1 0 0 0,-1 0 0 0 0,1 1 0 0 0,0-1 0 0 0,-1 0 4 0 0,-4 5-206 0 0,-1-1-1 0 0,1 1 1 0 0,1-1 0 0 0,-2 1 206 0 0,2 0-733 0 0,-1 0 0 0 0,1 0 1 0 0,-1-1-1 0 0,-4 3 733 0 0,5-5-336 0 0,1 0-512 0 0,1-1-1 0 0,-1 1 1 0 0,1 0-1 0 0,0 0 0 0 0,0-1 1 0 0,0 1-1 0 0,0 1 849 0 0,-10 13-5800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4:35.557"/>
    </inkml:context>
    <inkml:brush xml:id="br0">
      <inkml:brushProperty name="width" value="0.1" units="cm"/>
      <inkml:brushProperty name="height" value="0.1" units="cm"/>
      <inkml:brushProperty name="color" value="#CC912C"/>
      <inkml:brushProperty name="inkEffects" value="gold"/>
      <inkml:brushProperty name="anchorX" value="-17111.96094"/>
      <inkml:brushProperty name="anchorY" value="14458.62012"/>
      <inkml:brushProperty name="scaleFactor" value="0.5"/>
    </inkml:brush>
  </inkml:definitions>
  <inkml:trace contextRef="#ctx0" brushRef="#br0">850 386 1375 0 0,'0'0'0'0'0,"0"0"128"0"0,0 0 1120 0 0,0 0 1435 0 0,-2 1-1816 0 0,1 1-271 0 0,-3 2 254 0 0,1 2-395 0 0,-4 3-128 0 0,-2 3-53 0 0,0 5-136 0 0,1 3 43 0 0,1 1-108 0 0,0-1 27 0 0,2 0-12 0 0,0-2-28 0 0,0 5 46 0 0,1-1-53 0 0,0 2 16 0 0,0 5 70 0 0,0 6 6 0 0,2 5 31 0 0,0 6 24 0 0,0 3 43 0 0,3 5 18 0 0,0-4-131 0 0,0-3 40 0 0,0-7-18 0 0,1-3-28 0 0,-1 4 139 0 0,1-2-182 0 0,0 0 3 0 0,-1 6 62 0 0,1-1-102 0 0,-1 1 30 0 0,0-2-84 0 0,1-1 132 0 0,-1-2-79 0 0,0-1-48 0 0,0 6 109 0 0,-1 7-38 0 0,0 8 14 0 0,-1-2 0 0 0,1-2-93 0 0,-2 4 138 0 0,-1 6 30 0 0,1 5-80 0 0,-1 3 69 0 0,0 2-22 0 0,0 0-68 0 0,-2 0 39 0 0,1-8-16 0 0,0-8-90 0 0,0-8 26 0 0,1-6-13 0 0,1-5 0 0 0,-1-2 0 0 0,1 4 0 0 0,0 6 0 0 0,-1 6 75 0 0,1 3-96 0 0,-1 1 106 0 0,1 1-106 0 0,0-6 31 0 0,0-8 65 0 0,-1-1-96 0 0,1 0 31 0 0,-2 1-10 0 0,1 1 0 0 0,-1 0 75 0 0,0 1-96 0 0,0-1 31 0 0,-1 0-10 0 0,1-1 0 0 0,1-2 0 0 0,0-2 75 0 0,0-4-96 0 0,1-5 106 0 0,-1-3-32 0 0,0-3-63 0 0,0-2 95 0 0,-1-5-106 0 0,0 0 134 0 0,1 1-68 0 0,-1 2 61 0 0,1 5-53 0 0,-1 1 54 0 0,0-2-54 0 0,-1-1-58 0 0,0-3 127 0 0,0-2-154 0 0,1-1 48 0 0,-1 1-16 0 0,2 1 0 0 0,-1-2 0 0 0,2 3 0 0 0,-2 0 0 0 0,0 0 0 0 0,0-3 0 0 0,0-4 0 0 0,1-4 0 0 0,-1 2 0 0 0,0-4 0 0 0,1-2 0 0 0,1-2 0 0 0,0 2 0 0 0,0-2 0 0 0,0-2 75 0 0,2 2-96 0 0,-1-2 106 0 0,0-1-106 0 0,1-1 31 0 0,-1 0-10 0 0,0 0 75 0 0,0 1-96 0 0,0-2 31 0 0,0 0 74 0 0,1 0-108 0 0,0-1 36 0 0,1 2 63 0 0,0 0-12 0 0,2 2-77 0 0,-1 0 110 0 0,6 2-36 0 0,1 0-72 0 0,3-1 108 0 0,-2 1-120 0 0,3 0 111 0 0,3 0-108 0 0,2 1 31 0 0,2 0 65 0 0,-2-1-96 0 0,0-2 31 0 0,-2 1 65 0 0,4 0-22 0 0,2-1 21 0 0,6 1 6 0 0,2 0-11 0 0,4 0-5 0 0,4 0 1 0 0,-3-2-75 0 0,-1 1 20 0 0,-4-2 65 0 0,0 0-96 0 0,1-2 115 0 0,5 1-118 0 0,7 0 120 0 0,6 0-120 0 0,-1 1 36 0 0,-2-1-12 0 0,1-1 84 0 0,0 1-108 0 0,1-1 120 0 0,1 0-26 0 0,0 0 8 0 0,2-1-16 0 0,2 0 4 0 0,4 0-76 0 0,2 3 95 0 0,4 0-106 0 0,1 1 31 0 0,2 2-10 0 0,-1 0 0 0 0,0 1 75 0 0,-6-1-96 0 0,-8 0 31 0 0,1-2-10 0 0,2-1 0 0 0,4 0 0 0 0,-1 0 0 0 0,-6-1 0 0 0,-2 1 0 0 0,-3 0 0 0 0,3-1 0 0 0,4 2 0 0 0,5-1 0 0 0,4 1 75 0 0,6-2-96 0 0,1 2 31 0 0,4 1 65 0 0,2-1-96 0 0,3 1 31 0 0,-8 1-10 0 0,-8-2 0 0 0,-3 2 0 0 0,-2-1 75 0 0,-2 1-22 0 0,3 0-63 0 0,-7 0 95 0 0,-4-1-106 0 0,-6 1 31 0 0,-5-1-10 0 0,3 1 75 0 0,6 0-12 0 0,7 1-77 0 0,3 1 110 0 0,6 0-45 0 0,-1 1-60 0 0,3 1 19 0 0,-1 1-10 0 0,-1 1 75 0 0,2-1-96 0 0,-8 0 31 0 0,-5-1-10 0 0,-7-2 75 0 0,-6-4-96 0 0,-3-1 31 0 0,-3-1 102 0 0,5-1-32 0 0,6-2 26 0 0,4 2 34 0 0,5 0-19 0 0,3-1-29 0 0,3 0 56 0 0,3 0-9 0 0,1 1-81 0 0,1 0 36 0 0,2 1-16 0 0,1-1 21 0 0,-5 1-6 0 0,-8 0-109 0 0,1-1 32 0 0,-7 0-16 0 0,-5 0 0 0 0,0-1 75 0 0,2 1-96 0 0,4 3 31 0 0,6 0-10 0 0,2 1 75 0 0,4 0-96 0 0,2 2 106 0 0,-5-1-106 0 0,-6 0 106 0 0,-2 2-32 0 0,0 0-63 0 0,0 0 95 0 0,-1 1-32 0 0,-1-1-63 0 0,-1 0 95 0 0,0-2-32 0 0,-1 2 11 0 0,0-3 0 0 0,-2-1 0 0 0,-3-1 10 0 0,-2 0-88 0 0,-1 0 26 0 0,-5 1 63 0 0,-4 0-96 0 0,-3-2 31 0 0,-2 1 65 0 0,1 0-22 0 0,-3 0 11 0 0,-1 2-74 0 0,-3-2 104 0 0,1 2-24 0 0,-4-1-10 0 0,-2-1 6 0 0,0-2-76 0 0,-3 1 20 0 0,-2-2-10 0 0,0 2 75 0 0,-1 0 16 0 0,0 0-113 0 0,-1 1 150 0 0,-1-1-66 0 0,-1-1 20 0 0,-2 1-95 0 0,2-1 138 0 0,0 0-157 0 0,0 0 160 0 0,-1 0-160 0 0,0 0 142 0 0,0 0-44 0 0,-1 0-79 0 0,0 0 120 0 0,0 0-41 0 0,0 0 5 0 0,0 0-82 0 0,0 0 98 0 0,0 0-108 0 0,0 0 31 0 0,0 0 65 0 0,0-3-96 0 0,-1-6 31 0 0,0-2 65 0 0,0-3-96 0 0,1-4 31 0 0,-1-2-10 0 0,1-1 0 0 0,-1 2 0 0 0,1-3 0 0 0,-1-5 0 0 0,1-3 0 0 0,1-6 0 0 0,0-6-74 0 0,1-6 95 0 0,2-4-32 0 0,0 1 11 0 0,0 1 0 0 0,0-3 0 0 0,1 0 0 0 0,-1 1 0 0 0,1-7-74 0 0,0-7 95 0 0,0 2-32 0 0,-1 5 11 0 0,1-6 0 0 0,0-3 0 0 0,-1-7 0 0 0,1-8 0 0 0,0-6 0 0 0,1-3 0 0 0,0-1 0 0 0,1 1 0 0 0,-1 3 0 0 0,0 2 0 0 0,0 2 0 0 0,0 0 0 0 0,0 11 0 0 0,-2 9 0 0 0,0 8 0 0 0,-1 10 0 0 0,0-2 0 0 0,0-2 0 0 0,1-4 0 0 0,0 4 0 0 0,-1 3 0 0 0,1-3 0 0 0,0-3 0 0 0,2-7 0 0 0,0-4 0 0 0,0 3 0 0 0,0 4 0 0 0,1 1 0 0 0,0-3 0 0 0,1-2 0 0 0,0-4 0 0 0,0-4 0 0 0,2-2 0 0 0,1-4 0 0 0,1-1 0 0 0,-2 8 0 0 0,-1 6 0 0 0,-1 11 0 0 0,-1 6 0 0 0,0-1 0 0 0,-1 3 0 0 0,1 4 0 0 0,0-6 0 0 0,2-1 0 0 0,1-5 0 0 0,0-4 0 0 0,2 3 0 0 0,0-1 0 0 0,-1 5 0 0 0,-2 7 0 0 0,-1 8 0 0 0,-1 4 0 0 0,0 3 0 0 0,-2 0 0 0 0,1 2 0 0 0,-2 3 0 0 0,-1 2 0 0 0,-1 2 0 0 0,-1-1 0 0 0,-1 1 0 0 0,0 2 0 0 0,-1 1 0 0 0,0 3 0 0 0,0 3 0 0 0,0 0 0 0 0,-1 0 0 0 0,0 2 0 0 0,1 3 0 0 0,-1-1 75 0 0,0 2-96 0 0,-2-1 106 0 0,1 2-106 0 0,-3 1 31 0 0,-1 1 74 0 0,-3 0-108 0 0,-3 0 36 0 0,-2 1 63 0 0,-4-2-96 0 0,-4 1 31 0 0,-2 1-10 0 0,-5 1 75 0 0,-1 0-96 0 0,-4 0 31 0 0,-3-1-10 0 0,-3-1 75 0 0,-5-1-96 0 0,2-1 31 0 0,2 1 65 0 0,-4-1-96 0 0,0 0 31 0 0,2 1 65 0 0,-6-1-96 0 0,-7 1 31 0 0,-10-2 84 0 0,-6-1-46 0 0,2-1-56 0 0,5 0 102 0 0,-4-3-118 0 0,-7 0 36 0 0,-9-1 63 0 0,-6 2-97 0 0,-5 1 108 0 0,-3 0-107 0 0,-3 1 31 0 0,7 1-10 0 0,9-1 0 0 0,10 0 0 0 0,7 2 0 0 0,-6-2 84 0 0,-9 1-33 0 0,2 2-61 0 0,4-1 21 0 0,2 0-11 0 0,5 1 84 0 0,4 1-108 0 0,2-1 36 0 0,-10 1 72 0 0,0 0-108 0 0,3-1 36 0 0,-9 0 63 0 0,4 0-97 0 0,3 0 33 0 0,3 1-11 0 0,7-1 75 0 0,4 1-97 0 0,2 0 108 0 0,-7 2-33 0 0,-10 0-64 0 0,-8 1 97 0 0,-10-1-108 0 0,-5 2 33 0 0,-4-2 64 0 0,8-1-97 0 0,9-2 33 0 0,12 0-11 0 0,10 0 0 0 0,-4-2 0 0 0,-6-3 75 0 0,-12-2-97 0 0,-12-4 33 0 0,-9-2-11 0 0,6 1 0 0 0,9-1 0 0 0,-3 1 0 0 0,-4 4 0 0 0,-7 1 0 0 0,-6 5 0 0 0,-3 7 0 0 0,0 7 0 0 0,0 5 0 0 0,-1 6 0 0 0,1 3 0 0 0,11 1 0 0 0,13-2 0 0 0,3 2 0 0 0,2 2 0 0 0,-3 0 0 0 0,-3 0 0 0 0,-3 0 0 0 0,-1 1 0 0 0,10-5 0 0 0,12-4 0 0 0,6-3 0 0 0,4-1 0 0 0,2-3 0 0 0,5-3 0 0 0,2-1 0 0 0,6-3-84 0 0,7-1 108 0 0,12-3-307 0 0,9-1-162 0 0,11-1-1684 0 0,9 1 2096 0 0,1 0 0 0 0,0 0 0 0 0,0 0 0 0 0,0 0 0 0 0,0 0 0 0 0,0 0 0 0 0,0 0 0 0 0,0-1 0 0 0,0 1 0 0 0,0 0 0 0 0,0 0 0 0 0,-1 0 0 0 0,1 0 0 0 0,0 0 0 0 0,0 0 0 0 0,0 0 0 0 0,0 0 0 0 0,0 0 0 0 0,0 0 0 0 0,0 0 0 0 0,0 0 0 0 0,0 0 0 0 0,0 0 0 0 0,0-1 0 0 0,0 1 0 0 0,0 0 0 0 0,0 0 0 0 0,0 0 0 0 0,0 0 0 0 0,0 0 0 0 0,0 0 0 0 0,0 0 0 0 0,0 0 0 0 0,0 0 0 0 0,0 0 0 0 0,0-1 0 0 0,0 1 0 0 0,0 0 0 0 0,0 0 0 0 0,0 0 0 0 0,0 0 0 0 0,0 0 0 0 0,0 0 0 0 0,0 0 0 0 0,0 0 0 0 0,0 0 0 0 0,0 0 0 0 0,0 0 0 0 0,0 0 0 0 0,0-1 0 0 0,0 1 0 0 0,0 0 0 0 0,1 0 33 0 0,-1-1-9626 0 0,3-1-1340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4:37.088"/>
    </inkml:context>
    <inkml:brush xml:id="br0">
      <inkml:brushProperty name="width" value="0.1" units="cm"/>
      <inkml:brushProperty name="height" value="0.1" units="cm"/>
      <inkml:brushProperty name="color" value="#CC912C"/>
      <inkml:brushProperty name="inkEffects" value="gold"/>
      <inkml:brushProperty name="anchorX" value="-15821.30273"/>
      <inkml:brushProperty name="anchorY" value="14881.79492"/>
      <inkml:brushProperty name="scaleFactor" value="0.5"/>
    </inkml:brush>
  </inkml:definitions>
  <inkml:trace contextRef="#ctx0" brushRef="#br0">9 1108 1839 0 0,'0'0'0'0'0,"0"0"160"0"0,0 0 1307 0 0,2 2 1670 0 0,0 0-2123 0 0,0-1-252 0 0,0 1 358 0 0,-1-1-348 0 0,-1 0-36 0 0,1-1-124 0 0,1 1-181 0 0,2 0-36 0 0,5-2-111 0 0,1-2 84 0 0,2-5 69 0 0,-1-8 8 0 0,2-6 54 0 0,0-7-56 0 0,0-6-46 0 0,1-6-72 0 0,2-4-125 0 0,-1 4-93 0 0,0 1-23 0 0,0-2 59 0 0,2-2-25 0 0,0-2-27 0 0,-1-5 48 0 0,1-4-17 0 0,-2-5-68 0 0,-1 3-54 0 0,-3 6 94 0 0,-2 5-118 0 0,-2 8 36 0 0,-1 1-12 0 0,-1 0 75 0 0,-2 0-96 0 0,-2 2 31 0 0,-2 1 74 0 0,-1 4-108 0 0,-2 6 111 0 0,-1 3-108 0 0,0 4 31 0 0,0 4 84 0 0,-1 2-46 0 0,-2 0 18 0 0,-3 1-2 0 0,0 1 10 0 0,0 3-88 0 0,-2 0 120 0 0,-1 2-58 0 0,-2 1-56 0 0,-4 1 102 0 0,0 1-43 0 0,-2 2 14 0 0,0 1-1 0 0,1 3 0 0 0,3 0 0 0 0,0 4 0 0 0,5 2-74 0 0,2-2 20 0 0,0 5 65 0 0,2 2-12 0 0,2 6-2 0 0,0 0-70 0 0,3 1 94 0 0,1 5-106 0 0,3 4 106 0 0,1 8-32 0 0,2 6 30 0 0,2 7-6 0 0,4 6 3 0 0,2 2-9 0 0,3 1-7 0 0,1-7-73 0 0,-2-6 113 0 0,2-2-19 0 0,-1-1-29 0 0,1-1-61 0 0,-1-5 15 0 0,-2-4 65 0 0,-1-7-96 0 0,-1-4 31 0 0,1-1-10 0 0,3-1 0 0 0,4-1 0 0 0,2-1 0 0 0,4-2 0 0 0,1-4-84 0 0,3-2-172 0 0,3-6-133 0 0,0-2 246 0 0,9-5-3281 0 0,-7-3-13315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4:38.433"/>
    </inkml:context>
    <inkml:brush xml:id="br0">
      <inkml:brushProperty name="width" value="0.1" units="cm"/>
      <inkml:brushProperty name="height" value="0.1" units="cm"/>
      <inkml:brushProperty name="color" value="#CC912C"/>
      <inkml:brushProperty name="inkEffects" value="gold"/>
      <inkml:brushProperty name="anchorX" value="-16684.95703"/>
      <inkml:brushProperty name="anchorY" value="14529.60449"/>
      <inkml:brushProperty name="scaleFactor" value="0.5"/>
    </inkml:brush>
  </inkml:definitions>
  <inkml:trace contextRef="#ctx0" brushRef="#br0">13 778 1839 0 0,'0'0'0'0'0,"-2"1"160"0"0,-1 1-186 0 0,0-1 1863 0 0,1 0 1976 0 0,1 0-1926 0 0,0-1-1452 0 0,2 2 157 0 0,0 1-512 0 0,6 0 38 0 0,2-1-131 0 0,1 0 120 0 0,2-2-31 0 0,2-2-92 0 0,-2-2 142 0 0,5-5-36 0 0,-2-3-25 0 0,1-1 3 0 0,2-6 72 0 0,1-6-23 0 0,4-7 21 0 0,0-8 6 0 0,1-5-86 0 0,2-3 54 0 0,1-1 55 0 0,0 3-92 0 0,2 5-6 0 0,-4 6-74 0 0,-2 9 99 0 0,-17 21-71 0 0,0 0 1 0 0,0 0-1 0 0,1 1-23 0 0,-3 1 15 0 0,0 1 0 0 0,1 0 0 0 0,-1 0 0 0 0,5-2-15 0 0,-5 3 26 0 0,2-1 0 0 0,-1 1 0 0 0,0 0 0 0 0,1 0-26 0 0,-1 0 21 0 0,1 1-1 0 0,0-1 1 0 0,3 2-21 0 0,16 2 67 0 0,-3 5-2 0 0,0 2-1 0 0,-1 3 38 0 0,5 9 119 0 0,2 10-22 0 0,-14-13 25 0 0,2 6-224 0 0,-1 1 288 0 0,0 4-288 0 0,14 37 373 0 0,-6 7-48 0 0,-3 3-5 0 0,-5 0-33 0 0,-6-3-40 0 0,-5-11-142 0 0,-4-10-29 0 0,-1-37-3 0 0,-3 13-73 0 0,-4 8 176 0 0,6-30-156 0 0,-1-1 0 0 0,0 1 0 0 0,0 1-20 0 0,2-4 30 0 0,-1 0 0 0 0,0-1-1 0 0,0 1 1 0 0,-2 0-30 0 0,2-2 9 0 0,1 0 0 0 0,-1-1 0 0 0,1 1 0 0 0,-1-1 1 0 0,1 0-1 0 0,-1 0 0 0 0,-1 1-9 0 0,2-1 7 0 0,-1 0 1 0 0,1 0 0 0 0,0-1-1 0 0,-1 1 1 0 0,1-1-1 0 0,-1 1 1 0 0,1-1-1 0 0,0 0 1 0 0,-1 0-8 0 0,1 0 6 0 0,-1 0 1 0 0,1 0 0 0 0,-1 0-1 0 0,1-1 1 0 0,-1 1-1 0 0,1 0 1 0 0,-1-1-1 0 0,1 1 1 0 0,0-1-1 0 0,-1 0-6 0 0,-1-1 17 0 0,1 1 0 0 0,0-1 0 0 0,-1 0 0 0 0,1 0 0 0 0,0 0 0 0 0,-1-1-17 0 0,-1-2 22 0 0,2 0 1 0 0,-2 0 0 0 0,1 0-1 0 0,0-1-22 0 0,-1-5-8 0 0,0 1 0 0 0,-2-7 8 0 0,-5-32 16 0 0,3-1-16 0 0,3-2 0 0 0,4-4 0 0 0,6-5 0 0 0,0 29 0 0 0,0 0 0 0 0,12-35 0 0 0,-8 42-84 0 0,6-13 84 0 0,-5 16 24 0 0,7-11-24 0 0,-9 18-12 0 0,11-13 12 0 0,-12 19-28 0 0,0 1 0 0 0,-1 0 0 0 0,6-3 28 0 0,-6 6 8 0 0,1-1 0 0 0,0 1 0 0 0,4-3-8 0 0,-5 3-4 0 0,1 2 0 0 0,0-1 0 0 0,4-1 4 0 0,-6 4-21 0 0,0 0 0 0 0,0-1 0 0 0,0 1 0 0 0,6-1 21 0 0,-6 2 5 0 0,0 0 0 0 0,0 0 0 0 0,0 0-1 0 0,0 1 1 0 0,2 0-5 0 0,-2 0-3 0 0,1 0 0 0 0,-1 0 0 0 0,0 1 0 0 0,3 0 3 0 0,-3 0 0 0 0,1 1 0 0 0,-1-1 0 0 0,0 1 0 0 0,0 1 0 0 0,-1 0 0 0 0,1-1 0 0 0,-1 1 0 0 0,0 0 0 0 0,3 3 0 0 0,-2-1 0 0 0,0 1 0 0 0,0 0 0 0 0,0 5 0 0 0,2 0 0 0 0,-1 2 0 0 0,1 1 0 0 0,8 29 75 0 0,-3-2-96 0 0,-1 2 134 0 0,-4-5-30 0 0,-2-4-101 0 0,-2-5 146 0 0,-3-7-48 0 0,0-6-2 0 0,0-7 4 0 0,-1-10-50 0 0,-1-2-2 0 0,1-16 36 0 0,1-19-76 0 0,2-18 20 0 0,3-15-10 0 0,5-11 0 0 0,6-9 0 0 0,2 7 0 0 0,5 7 0 0 0,3 2 0 0 0,-13 49 0 0 0,8-16 0 0 0,-10 26 0 0 0,0 0 0 0 0,11-13 0 0 0,-11 18 0 0 0,-1-1 0 0 0,1 1 0 0 0,10-5 0 0 0,-11 8 0 0 0,1 0 0 0 0,0 0 0 0 0,1 2 0 0 0,3-2 0 0 0,-5 4 28 0 0,1-1 0 0 0,-1 1 0 0 0,1 1 0 0 0,0 0 0 0 0,0 0-28 0 0,-2 2 37 0 0,0 0 0 0 0,1 0 0 0 0,0 1-1 0 0,-1-1 1 0 0,8 3-37 0 0,-7 0 46 0 0,-1 0-1 0 0,0 0 0 0 0,1 1 1 0 0,-1-1-1 0 0,6 5-45 0 0,-4-2 73 0 0,0 1-1 0 0,-1 1 1 0 0,0 0 0 0 0,7 5-73 0 0,-4 1 64 0 0,1 0 1 0 0,0 0 0 0 0,-2 4-65 0 0,7 3 51 0 0,10 21-51 0 0,11 23 15 0 0,0 8-51 0 0,4 9-399 0 0,0 0-7694 0 0,-9-14-1887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15:44:26.666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FF00"/>
    </inkml:brush>
    <inkml:brush xml:id="br2">
      <inkml:brushProperty name="width" value="0.05292" units="cm"/>
      <inkml:brushProperty name="height" value="0.05292" units="cm"/>
      <inkml:brushProperty name="color" value="#92D050"/>
    </inkml:brush>
    <inkml:brush xml:id="br3">
      <inkml:brushProperty name="width" value="0.05292" units="cm"/>
      <inkml:brushProperty name="height" value="0.05292" units="cm"/>
      <inkml:brushProperty name="color" value="#FFC000"/>
    </inkml:brush>
    <inkml:brush xml:id="br4">
      <inkml:brushProperty name="width" value="0.05292" units="cm"/>
      <inkml:brushProperty name="height" value="0.05292" units="cm"/>
      <inkml:brushProperty name="color" value="#FF0000"/>
    </inkml:brush>
    <inkml:brush xml:id="br5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12868 3528 12895 0,'0'0'272'0,"0"0"64"0,0 0 16 0,0 0 32 0,0 0-384 0,0 0 0 16,0 0 0-16,0 0 0 0,0 0 896 0,0 0 96 15,5-8 32-15,-5 8 0 0,5-7 0 0,-5 7 0 16,0 0 0-16,0 0 0 0,10-7-832 0,-10 7-192 15,0 0 0-15,9-5 0 0,0 1 864 0,-9 4 128 16,0 0 32-16,0 0 0 0,0 0-832 0,0 0-192 16,0 0 0-16,0 0 0 0,9 8 864 0,-2 0 128 15,0 3 32-15,-2-5 0 0,-5-6-832 0,9 12-192 0,-1-2 0 0,4 4 0 16,-2 3 0-16,2-2 0 16,-1-3 0-16,2 5 0 0,-2 5 0 0,2-2 0 0,1-4 0 0,1 1 0 15,2-2 0-15,0 1 0 0,1-2 0 0,0 1 0 16,1 0 864-16,0-1 128 0,0-3 32 0,2 3 0 15,-1 2-832-15,-1-1-192 16,0-2 0-16,-4 1 0 0,-3 1 864 0,0 0 128 0,2-2 32 0,3 1 0 31,-1 4-1648-31,2-1-320 0,0 0-64 0,-3-1-16 0,-2 0 1648 0,-2-1 320 0,3-2 64 0,-1-1 16 16,-1 2-832-16,-2 0-192 0,0 0 0 0,0-1 0 16,0 4 0-16,-1-2 0 0,-3-1 0 0,3 1 0 15,0 0 0-15,-1-3 0 0,-2-1 0 0,1 2 0 16,-1-4 0-16,-1 1 0 0,-1-2 0 0,-4-8 0 0,5 10 0 0,0-4 0 15,-5-6 0-15,0 0 0 0,0 0 0 0,0 0 0 16,0 0 0-16,0 0 0 0,0 0 0 0,0 0 0 16,0 0 0-16,0 0 0 15,0 0-768-15,-8-8-208 0,2-3-48 0,0 1-13504 16</inkml:trace>
  <inkml:trace contextRef="#ctx0" brushRef="#br0" timeOffset="1237.84">14609 3536 12895 0,'0'0'272'0,"0"0"64"0,0 0 16 0,0 0 32 0,10-3-384 0,-10 3 0 15,0 0 0-15,12-1 0 0,-12 1 896 0,0 0 96 0,7-5 32 0,-7 5 0 16,0 0 0-16,0 0 0 0,0 0 0 0,0 0 0 16,0 0 0-16,0 0 0 0,0 0 0 0,0 0 0 15,0 0-832-15,0 0-192 0,-6 6 0 0,6-6 0 16,-5 10 864-16,-3-4 128 0,-1 1 32 0,0 0 0 0,1-1-832 0,-1 2-192 15,-3-2 0-15,2 1 0 16,-3 2 0-16,1-3 0 0,-2 3 0 0,0-1 0 16,-3-2 864-16,2 3 128 0,1 4 32 0,-3-2 0 0,0 2-832 15,1 1-192-15,2-4 0 0,-1 4 0 0,-3 3 0 0,2-2 0 16,0-1 0-16,1-1 0 0,0 3 0 0,0 2 0 16,-1 1 0-16,1-1 0 0,0-5 0 0,0 2 0 15,-2 3 0-15,1-1 0 0,-2 0 0 0,0 1 0 16,-1 0 0-16,1 1 0 0,0 0 0 0,1 0 0 15,-1-3 0-15,0 2 0 0,1 1 0 0,0 0 0 16,-1 0 0-16,0-1 0 0,2 0 0 0,-2 0 0 16,0-1 0-16,1 2 0 0,1-1 0 0,3 0 0 15,1-3 0-15,0 3 0 0,-2 1 0 0,1 0 0 16,2-2 0-16,-1-1 0 0,1 1 0 0,1-1 0 16,0 2 0-16,0 0 0 0,-2-3 864 0,2 3 128 15,-1 2 32-15,2-2 0 0,1-4-832 0,-1 0-192 0,-1 3 0 16,1-1 0-16,1-1 0 0,3 1 0 0,0 0 0 0,1 2 0 15,-2 0 0-15,1 0 0 0,-1-2 0 0,1-2 0 16,-1-1 0-16,3 2 0 16,-1 0 0-16,-1 0 0 0,1-4 0 0,0 1 0 0,2 0 0 0,-1-2 0 15,0 1 0-15,1 2 0 0,1-3 0 0,-1 2 0 16,1-1 0-16,0-1 0 0,-2 4 0 0,2-5 0 16,0 1 0-16,1 2 0 0,0-3 0 0,0 1 0 15,0-10 0-15,2 10 0 0,-2-10 0 0,3 13 0 16,-1 1 0-16,1-4 0 0,-3-10 0 0,0 0 0 15,5 15 0-15,-5-1 0 0,1 1 0 0,1-4 0 16,-2-11 0-16,1 14 0 0,0 0 0 0,0-3 0 0,-1-11 864 16,3 10 128-16,-3-10 32 0,4 14 0 0,-2-2-832 0,1-2-192 15,-3-10 0-15,5 14 0 0,0-3 0 0,0-1 0 16,-1 1 0-16,1-5 0 0,-5-6 0 0,11 10 0 16,-4-5 0-16,0 1 0 0,-7-6 0 0,12 8 0 15,-2-4 0-15,1 1 0 0,1 1 0 0,-1 1 0 16,-1-5 0-16,2 1 0 0,-1-1 0 0,1 2 0 15,-12-4 0-15,13 3 0 0,-2-2 0 0,-1 0 0 16,-1 1 0-16,-9-2 0 0,0 0 0 0,0 0 0 16,10-4 0-16,-1-3 0 15,-9 7-1600-15,10-9-352 0,-2-3-80 0,0-1-13120 0</inkml:trace>
  <inkml:trace contextRef="#ctx0" brushRef="#br0" timeOffset="2266.48">14267 4486 12895 0,'0'0'272'0,"0"0"64"0,0 0 16 0,0 0 32 0,0 0-384 0,0 0 0 16,0 0 0-16,0 0 0 0,0 0 896 0,0 0 96 15,0 0 32-15,0 0 0 0,0 0 0 0,0 0 0 16,10 5 0-16,-10-5 0 0,0 0 0 0,0 0 0 16,0 0 0-16,9 4 0 0,-9-4-832 0,10 7-192 15,-10-7 0-15,11 10 0 0,-1-4 864 0,-3 3 128 16,1-3 32-16,2 4 0 0,4-2-832 0,-1 1-192 15,-3-3 0-15,1 1 0 0,3 3 864 0,3-1 128 0,1 1 32 0,-1 3 0 16,3-3-832-16,-3 3-192 0,1 1 0 16,-3-3 0-16,-1 2 0 0,0 2 0 0,0-2 0 0,-3-2 0 15,-1 2 0-15,-3-1 0 0,0 0 0 0,-1 3 0 16,-1-1 864-16,0-1 128 0,-1-2 32 0,0 2 0 16,-2 0-832-16,1-3-192 0,-3 1 0 0,-1 2 0 15,-1-3 0-15,0 3 0 0,-1-2 0 0,1 0 0 16,-2 1 0-16,-1 0 0 0,0 0 0 0,1 1 0 15,-1-4 0-15,0 2 0 0,-2 2 0 0,-1-3 0 16,0 2 864-16,-1-1 128 0,0-3 32 0,0 5 0 16,-4-3-832-16,2 1-192 0,0-2 0 0,-1 0 0 0,-1 5 0 0,2-4 0 15,-4 2 0-15,1 2 0 0,0-3 0 16,0 2 0-16,-3 1 0 0,6-2 0 0,2 1 0 0,-1 1 0 16,-3 1 0-16,2-1 0 0,2 0 0 0,0 0 0 15,-4-1 0-15,0 2 0 0,1-1 0 0,-1-1 0 16,-4 2 0-16,3-1 0 0,1 0 0 0,-1-2 0 15,1 0 0-15,-1 2 0 0,1-1 0 0,0-2 0 16,-1 2 0-16,-1 0 0 0,1-2 864 0,-2 2 128 16,0 2 32-16,1-1 0 0,-1-1-832 0,-2 2-192 15,0 2 0-15,-1-2 0 0,-1 0 0 0,-1 0 0 16,1-1 0-16,0 3 0 0,1-1 0 0,1 2 0 16,0 0 0-16,1 0 0 0,2 0 0 0,0 1 0 15,-2-1 0-15,2-1 0 0,2 1 0 0,1 0 0 16,-2 1 0-16,0-3 0 0,0-3 0 0,1 2 0 0,2-1 0 0,-1-1 0 15,2 0 0-15,0 1 0 0,-2-4 0 0,2 1 0 16,1 3 0-16,-1-3 0 0,0-4 0 0,-3 2 0 16,2 4 0-16,1 2 0 0,0-2 0 0,-2 0 0 15,3 0 0-15,-1 3 0 0,0 0 0 0,1 2 0 16,-1 1 0-16,0-1 0 0,-3-3 0 0,3 2 0 16,1 0 0-16,-1 3 0 0,-3 0 0 0,0-2 0 15,1 1 0-15,0-1 0 0,1-2 0 0,3-3 0 16,0-2 0-16,1 1 0 0,-2 0 0 0,3 0 0 15,0 2 0-15,1 1 0 0,3-5 0 0,-5 2 0 16,2-1 0-16,2-2 0 0,0 2 0 0,3-3 0 16,-3 1 0-16,6-3 0 0,-2 3 0 0,2-4 0 0,-3-5 0 0,0 0 0 15,-7 3 0-15,7-3 0 16,0 0-768-16,0 0-208 0,4-8-48 0,0-2-10912 16,0-1-2192-16</inkml:trace>
  <inkml:trace contextRef="#ctx0" brushRef="#br0" timeOffset="2832.87">14484 5732 20271 0,'0'0'448'0,"0"0"80"0,0 0 32 0,0 0 16 0,0 0-576 0,0 0 0 0,0 0 0 0,0 0 0 16,0 0 928-16,-3 10 80 0,3-10 16 0,1 9 0 16,-1-9 0-16,4 11 0 0,1-3 0 0,-1 1 0 15,3-3 0-15,1 4 0 0,-2-2 0 0,4 4 0 0,1-5-832 0,1 6-192 16,2 0 0-16,2 1 0 0,4 3 864 0,0 1 128 16,3 0 32-16,1 0 0 0,-1-2 0 0,1 2 0 15,0 0 0-15,1 0 0 0,-1-3-832 0,2 1-192 16,0 1 0-16,-5-1 0 0,-3 0 864 0,1-6 128 15,2 1 32-15,0 1 0 0,0-5-832 0,-1 4-192 16,0-3 0-16,-1 1 0 0,-1-2 0 0,-1-1 0 16,-2 6 0-16,0-1 0 0,-2-2 0 0,0 0 0 15,-2-3 0-15,2-1 0 0,-3 4 0 0,-2-3 0 16,-1 1 0-16,1 0 0 0,-1-1 0 0,-7-6 0 16,0 0 0-16,9 8 0 0,-1-1 0 0,-2 3 0 15,-1-4 0-15,-5-6 0 0,0 0 0 0,0 0 0 16,0 0 0-16,0 0 0 0,0 0 0 0,0 0 0 15,0 0 0-15,0 0 0 16,-6-10-1600-16,-3 0-352 0,1-5-80 0,-2-1-16 0</inkml:trace>
  <inkml:trace contextRef="#ctx0" brushRef="#br0" timeOffset="5971.76">17507 2758 12895 0,'0'0'576'0,"0"0"112"0,0 0-560 0,0 0-128 0,0 0 0 0,0 0 0 15,0 0 848-15,0 0 144 0,0 0 32 0,0 0 0 16,-7-3-832-16,7 3-192 0,-6-6 0 0,6 6 0 16,0 0 864-16,0 0 128 0,0 0 32 0,0 0 0 15,0 0 0-15,0 0 0 0,0 0 0 0,0 0 0 16,0 0-832-16,0 0-192 0,0 0 0 0,0 0 0 0,0 0 864 0,0 0 128 15,6 11 32-15,0-1 0 0,0 3-832 0,3 1-192 16,5-3 0-16,1 2 0 0,2 2 864 0,3 2 128 16,6-1 32-16,0 4 0 0,0 0-832 0,2 4-192 15,0 0 0-15,0 0 0 0,-2 3 0 0,2 0 0 16,0 1 0-16,-2-2 0 0,-2 4 0 0,1-5 0 16,1 2 0-16,-1-2 0 0,-1 3 0 0,-1-4 0 15,0-1 0-15,-1 1 0 0,1-2 864 0,-2 1 128 16,0 0 32-16,-1 0 0 0,-1-3-832 0,-1 1-192 15,-2 4 0-15,1-4 0 0,-2 0 0 0,0-2 0 16,-1 1 0-16,-1 0 0 0,1 2 0 0,-1 1 0 16,-2-3 0-16,2-1 0 0,-2-2 0 0,1-1 0 15,-1-1 0-15,-1 2 0 0,0-2 0 0,2 1 0 0,-1-2 0 16,0 1 0-16,-4-3 0 0,1-1 0 16,1 0 0-16,-6-5 0 0,3 2 0 0,-1-2 0 0,-2 2 0 15,3 1 0-15,-6-9 864 0,0 0 128 16,0 0 32-16,0 0 0 0,0 0-832 0,0 0-192 0,0 0 0 0,0 0 0 31,-6-1-768-31,-2-3-208 0,-1-3-48 0,-1 1 0 16,-2-3-1632-16,1 0-336 0,-1 0-64 0,-3-5-9424 0</inkml:trace>
  <inkml:trace contextRef="#ctx0" brushRef="#br0" timeOffset="6376.95">19286 2460 20271 0,'0'0'448'0,"0"0"80"0,7-2 32 0,1-1 16 0,-1-1-576 0,-7 4 0 16,0 0 0-16,0 0 0 0,0 0 928 0,0 0 80 15,0 0 16-15,-2 9 0 0,-6 5 0 0,-1 0 0 0,-5 0 0 0,-3 3 0 16,-5 4 0-16,-1 0 0 0,-4-1 0 0,3-1 0 15,3 0-832-15,-2 0-192 0,-1 1 0 0,2-2 0 16,2-2 864-16,2 0 128 16,0-1 32-16,2-3 0 0,0 0-832 0,1 1-192 0,1-3 0 0,1 0 0 31,-1 2-1600-31,3-3-352 0,1 2-80 0,-2 3-11472 0</inkml:trace>
  <inkml:trace contextRef="#ctx0" brushRef="#br0" timeOffset="7383.11">17735 3825 12895 0,'0'0'272'0,"0"0"64"0,0 0 16 0,0 0 32 0,-10-4-384 0,4 1 0 16,6 3 0-16,-6-4 0 0,6 4 896 0,0 0 96 15,-8-3 32-15,8 3 0 0,-8-1 0 0,8 1 0 16,-11 3 0-16,0 0 0 0,-2 2 0 0,1 3 0 16,0-3 0-16,-1 3 0 0,-1 1-832 0,-1 1-192 15,-1 1 0-15,-1 5 0 0,2 0 864 0,0 1 128 16,3 0 32-16,-1 4 0 0,-1 2-832 0,2 5-192 15,0-3 0-15,1 4 0 0,-1-2 864 0,4 2 128 0,5 4 32 16,0-1 0-16,1-1-832 0,2-1-192 0,2 1 0 16,2-5 0-16,0 3 0 0,2-2 0 0,3 0 0 0,2-3 0 15,0-1 0-15,-1 1 0 16,-1-4 0-16,4 2 0 0,5-3 0 0,2-1 0 0,1 0 0 0,4-2 0 16,1 1 0-16,1-1 0 0,-3 1 0 0,4 1 0 15,0-2 0-15,0 2 0 0,-1-2 0 0,-1-3 0 16,1-1 0-16,0 1 0 0,1 0 0 0,0 1 0 15,0-1 0-15,0 1 0 0,1-5 0 0,-4 5 0 16,1 1 0-16,-2 2 0 0,0-3 0 0,0 1 0 16,2 0 0-16,-5 2 0 0,0-1 0 0,-2 2 0 15,-3 0 0-15,1 2 0 0,-3 4 0 0,-2-1 0 0,-1 1 0 16,-3 2 0-16,1-4 0 0,-1 6 0 0,1-1 0 16,-4 1 0-16,-1-5 0 0,0 1 0 0,-2-1 864 15,1-1 128-15,-2-1 32 0,-1 2 0 0,-1-4-832 0,1 0-192 16,-3 3 0-16,1-4 0 0,-2-6 0 0,0 2 0 15,-1 0 0-15,0 0 0 0,0-4 0 0,0 2 0 16,0-6 0-16,5-6 0 0,-7 8 0 0,7-8 0 16,0 0 0-16,0 0 0 15,0 0-2416-15,0 0-528 0,-7-19-96 0,3-5-32 0</inkml:trace>
  <inkml:trace contextRef="#ctx0" brushRef="#br0" timeOffset="7748.54">18374 3805 16575 0,'0'0'368'0,"0"0"80"0,0 0 0 0,0 0 16 0,-4 10-464 0,-1 0 0 16,3 3 0-16,-2 1 0 0,-1 3 912 0,1 2 96 15,-1-2 16-15,0 2 0 0,0 9 0 0,1-2 0 16,0-2 0-16,0 3 0 0,-1-1-832 0,4 2-192 16,-3-5 0-16,3-1 0 0,-2-3 864 0,2 1 128 15,1-2 32-15,0-9-12704 16</inkml:trace>
  <inkml:trace contextRef="#ctx0" brushRef="#br0" timeOffset="8573.43">17559 5301 12895 0,'0'0'576'0,"0"0"112"0,0 0-560 0,0 0-128 0,0 0 0 0,0 0 0 15,-7-5 848-15,-2 2 144 0,0 1 32 0,9 2 0 16,0 0 0-16,0 0 0 0,-8 2 0 0,1 1 0 15,-2 1 0-15,0-3 0 0,-1 2 0 0,1-1 0 16,0 3 0-16,0 2 0 0,-2 0 0 0,0 5 0 16,1 2-832-16,-1 0-192 0,-1-2 0 0,1 6 0 15,-2 1 864-15,4 3 128 0,-1-2 32 0,1 3 0 16,0 2-832-16,2 6-192 0,3 2 0 0,1 0 0 0,2-1 0 16,1-3 0-16,0 2 0 0,5-5 0 15,3 1 0-15,1 1 0 0,1 1 0 0,3-1 0 0,2-4 864 16,4 2 128-16,1 0 32 0,1 1 0 0,-2 0-832 15,7 2-192-15,9-1 0 0,0 4 0 0,3-2 0 0,2 3 0 16,0 3 0-16,-1-1 0 0,0 0 0 0,-2-3 0 16,0-1 0-16,-2-4 0 0,1 0 0 0,-2-1 0 15,-2 1 0-15,-8-9 0 0,3-2 0 0,1 2 0 16,0-1 0-16,-2 0 0 0,0 0 0 0,-3-3 0 16,-3-1 0-16,-2 1 0 0,-3-2 0 0,-1-4 0 15,-1-3 0-15,-3 0 0 0,-1-2 0 0,-1-2 0 16,-8-1 0-16,8-5 0 15,-2-4-2416-15,-5 0-528 0,-5-11-96 0,-2 2-32 0</inkml:trace>
  <inkml:trace contextRef="#ctx0" brushRef="#br0" timeOffset="8952.77">18201 5408 20271 0,'0'0'448'0,"0"0"80"0,0 0 32 0,0 0 16 0,0 0-576 0,0 0 0 0,0 0 0 0,-6 7 0 0,-2 2 1744 0,1 4 240 16,-4 0 64-16,1 2 0 0,0 2-1648 0,0 2-400 15,-3 2 0-15,2 1 0 0,-1-4 896 0,-3 6 112 16,2-6 16-16,4-1 0 0,4 1-832 0,0-1-192 15,2-3 0-15,0-4-9232 16,3-10-1904-16</inkml:trace>
  <inkml:trace contextRef="#ctx0" brushRef="#br0" timeOffset="10393.79">15315 6262 12895 0,'0'0'272'0,"0"0"64"0,-6-4 16 0,6 4 32 0,-7 0-384 0,7 0 0 0,-7 1 0 0,7-1 0 0,-6 2 896 0,6-2 96 16,0 0 32-16,0 0 0 0,0 0 0 0,0 0 0 15,0 0 0-15,0 0 0 0,0 0 0 0,0 0 0 16,-4 6 0-16,4-6 0 0,0 0 0 0,0 0 0 16,0 0 0-16,0 0 0 0,0 0 0 0,3 11 0 15,-3-11 0-15,5 11 0 0,-1 0-832 0,3-5-192 16,2 2 0-16,4-2 0 0,2 7 864 0,2-4 128 15,1 2 32-15,1-2 0 0,1 2-832 0,4 3-192 16,4 1 0-16,3 0 0 0,0 0 0 0,1 1 0 16,0-1 0-16,-2 1 0 0,0 2 864 0,-1 0 128 15,-1-2 32-15,2 0 0 0,2-4-832 0,4 1-192 16,2-1 0-16,-1-4 0 0,-3 4 0 0,4-3 0 16,5 0 0-16,1-2 0 0,-2 0 0 0,-2-5 0 0,0-2 0 15,-15 0 0-15,0-1 0 0,15-2 0 0,-3 1 0 0,0-2 0 16,-2-1 864-16,-2 1 128 0,-2-1 32 0,1 0 0 15,2-1-832-15,-2-3-192 0,-2 1 0 16,1 2 0-16,-2-2 0 0,-1 3 0 0,-7-6 0 0,1 5 0 16,0 3 0-16,-3 1 0 0,-1-3 0 0,-2 2 0 15,-1-1 0-15,1 0 0 0,-2 1 0 0,0-2 0 16,-3-1 0-16,3 2 0 0,-1 2 0 0,-2-2 0 16,-1 1 0-16,0 3 0 0,-10 0 0 0,13-1 0 15,-3-2 0-15,-2 1 0 0,1-2 0 0,0 0 0 16,1 4 0-16,0 0 0 0,-1-1 0 0,0 1 0 15,-9 0 0-15,11-4 0 0,1 2 0 0,-12 2 0 0,0 0 0 16,0 0 0-16,4-7 0 0,-4 7 0 0,6-4 0 0,-6 4 0 16,6-3 0-16,3-1 0 0,-9 4 0 0,0 0 0 15,0 0 0-15,0 0 0 0,0 0 0 0,7-1 0 16,-7 1 0-16,0 0 0 0,0 0 0 0,0 0 0 16,0 0 0-16,0 0 0 0,0 0 0 0,0 0 0 15,0 0 0-15,0 0 0 0,0 0 0 0,0 0 0 16,0 0 0-16,0 0 0 0,0 0 0 0,0 0 0 15,0 0 0-15,0 0 0 0,0 0 0 0,0 0 0 16,0 0 0-16,-7-6 0 0,7 6 0 0,0 0 0 16,-9-3 0-16,9 3 0 0,0 0 0 0,0 0 0 15,0 0 0-15,0 0 0 0,-6 3 0 0,6-3 0 16,0 0 0-16,-6 6 0 0,-2-4 0 0,2 2 0 16,6-4 0-16,-7 5 0 0,1-3 0 0,-3 1 0 0,1-2 0 15,-1 2 0-15,1-1 0 0,-4 2 0 0,1 1 0 0,-2-1 0 16,-1-1 0-16,-1 2 0 15,-2 1 0-15,-1-1 0 0,-1 3 0 0,-1 1 0 0,-2-2 0 0,2 1 0 16,2-4 0-16,0 1 0 0,1 0 0 16,-1 0 0-16,1-2 0 0,3 2 0 0,3 1 0 0,3-2 0 15,2-3 0-15,6-1 0 0,0 0 0 0,0 0 0 16,9-1 0-16,2-3 0 0,3-2 0 0,4-1 0 16,4 1 0-16,2-6 0 0,3 1 0 0,2 0 0 15,1-3 0-15,3 1 0 0,3 0 0 0,-3 2 0 16,0-4 0-16,1 1 0 0,3 1 0 0,0 3 0 15,0-3 864-15,-4 0 128 0,-3 2 32 0,-3 1 0 16,-4 3-1648-16,-3 2-320 0,-3-2-64 16,-3 1-16-16,-4-1 1648 0,-1 0 320 0,-3 4 64 0,-6 3 16 15,3-5-3280-15,-3 5-656 0,0 0-128 0,-4-12-14368 16</inkml:trace>
  <inkml:trace contextRef="#ctx0" brushRef="#br0" timeOffset="13379.01">14080 3799 12895 0,'0'0'576'0,"0"0"112"15,0 0-560-15,-9 3-128 0,2-1 0 0,7-2 0 0,0 0 0 0,-9 5 0 16,9-5 0-16,0 0 0 0,0 0 848 0,0 0 144 16,0 0 32-16,0 0 0 0,0 0 0 0,0 0 0 15,0 0 0-15,0 0 0 0,0 0 0 0,0 0 0 16,10-7 0-16,-1 4 0 0,0 1-832 0,0 0-192 15,-2-5 0-15,2 2 0 0,0 2 0 0,1-3 0 16,-1-1 0-16,0 2 0 0,0-5 864 0,-1 2 128 16,-1 2 32-16,1-3 0 0,-2 1-832 0,2-3-192 15,1 0 0-15,0 3 0 0,-2-3 0 0,0 3 0 16,-1-6 0-16,2 2 0 0,0 2 0 0,3-2 0 16,-2 4 0-16,2-5 0 0,2 0 0 0,-1 3 0 15,2-1 0-15,-1-1 0 0,1-1 864 0,3-2 128 0,3-4 32 0,3 3 0 16,2-1-832-16,3 2-192 0,-2 0 0 15,2-1 0-15,0 1 0 0,-2 1 0 16,-2 0 0-16,1 1 0 0,-1 2 0 0,0-2 0 0,-3-1 0 0,1 2 0 16,0 0 0-16,1-2 0 15,-1-1 0-15,4 0 0 0,1 1 0 0,-3-2 0 0,-3 0 0 0,5-1 0 16,6 1 0-16,2-1 0 0,1 2 0 0,1 0 0 16,-2-3 0-16,1 0 0 0,-2-1 0 0,1 0 0 15,-1-1 0-15,3 2 0 0,-1 0 0 0,2 2 0 16,0 0 0-16,2 1 0 0,-2 0 0 0,3 1 0 15,-2 1 0-15,-1 2 0 0,-2 2 0 0,-2-3 0 16,-2 2 0-16,-1 0 0 0,0 4 0 0,-2-3 0 0,2 2 0 16,-1-1 0-16,1-1 0 0,1 0 0 0,0 4 0 15,1 1 0-15,1-6 0 0,-2 2 0 0,4 2 0 0,2-2 0 16,-1 3 0-16,0 0 0 0,-4-1 0 0,-2 0 0 16,-2 3 0-16,0-4 0 0,-1 2 0 0,-7 1 0 15,3 2 0-15,10-5 0 0,0 2 864 0,0 2 128 16,-2-1 32-16,1 0 0 15,-1 1-1648-15,0 3-320 0,2 0-64 0,-4 0-16 0,-2-1 832 0,-2 2 192 16,1 2 0-16,-2 1 0 0,-1 0 768 0,-2-3 208 16,0 1 48-16,0 2 0 0,1 1-832 0,-2-1-192 15,-1-3 0-15,3 3 0 0,-2 0 0 0,1 1 0 16,-2-2 0-16,2-1 0 0,0 2 0 0,-4 0 0 16,-4-2 0-16,2 5 0 0,8-4 0 0,-5 3 0 15,0-1 0-15,-2 0 0 0,5 0 0 0,-2 0 0 16,0-1 0-16,-1 1 0 0,-2-1 0 0,-2 1 0 15,1 1 0-15,-1-2 0 0,-2 0 0 0,1 2 0 0,-2 0 0 16,-1-1 0-16,-1 2 0 0,0-1 0 0,0-2 0 0,0 4 0 16,-2-2 0-16,0-1 0 15,-7-5 0-15,11 6 0 0,-1 1 0 0,-2-2 0 0,-8-5 0 0,8 9 0 16,-8-9 0-16,8 6 0 0,0 3 0 0,-8-9 0 16,0 0 0-16,0 0 0 0,9 0 0 0,-9 0 0 15,0 0 0-15,9 1 0 0,-9-1 0 0,0 0 0 16,11 4 0-16,0-3 0 0,-11-1 0 0,0 0 0 15,8-2 0-15,-8 2 0 0,0 0 0 16,0 0 0-16,7-8 0 0,-7 8 0 0,5-7 0 0,-5 7 0 16,0 0 0-16,0 0 0 0,0 0 0 0,0 0 0 15,0 0 0-15,0 0 0 0,-8-9 0 0,3 4 0 0,-1 1 864 16,-2-3 128-16,-2 4 32 0,-1-1 0 0,-2 0-832 0,-2 1-192 16,-1-3 0-16,-1 0 0 0,-5 2 0 15,-2-4 0-15,-3 2 0 0,-15-2 0 0,-2 1 0 0,2 2 0 16,0 0 0-16,1-2 0 0,2 1 0 0,1 2 0 15,-2-2 0-15,2 2 0 0,0 3 0 0,0-1 0 16,-2 2 0-16,-2 0 0 0,-3 3 0 0,-2-2 0 16,-7 0 0-16,3 2 0 0,6 1 0 0,0 0 0 15,3-2 0-15,1 3 0 0,2 2 0 0,-2-2 0 16,-2-2 0-16,-4 3 0 0,-5 1 0 0,1-2 0 16,-1 0 0-16,0 3 0 0,2-2 0 0,1 2 0 15,2-4 0-15,0 1 0 0,1 6 0 0,-1-2 0 16,2 1 0-16,0-2 0 0,-1 3 0 0,3 2 0 15,6 1 0-15,-1-1 0 16,0-2-768-16,2-3-208 0,3 5-48 0,2 2 0 0,3 3 832 0,1-2 192 16,-1-2 0-16,-2 4 0 0,-1 2 0 0,-3-1 0 15,-2 0 0-15,-3 3 0 0,-1 0 0 0,2 0 0 0,2 4 0 0,0-5 0 16,1 1 0-16,1-2 0 0,2 0 0 0,3 1 0 16,1 1 0-16,2-2 0 0,-1-1 0 0,2 1 0 15,0 5 0-15,0-3 0 0,3 0 0 0,-3-3 0 16,1-2 0-16,-1 2 0 0,2 2 0 0,0 2 0 15,2-2 0-15,0 0 0 0,2 0 0 0,1 1 0 16,-1 4 768-16,-1-5 208 0,0 0 48 0,-1-1 0 16,1-1-832-16,1 4-192 0,0-3 0 0,1-2 0 15,-1-3 0-15,0-1 0 0,2 2 0 0,2-2 0 0,-1 1 0 16,0 0 0-16,1 2 0 0,1-1 0 0,0-2 0 0,-1 0 0 16,-4 0 0-16,1 1 0 0,1 2 0 0,1-2 0 15,-2-3 0-15,3 0 0 0,3 0 0 0,-2-3 0 16,0 2 0-16,7-3 0 0,-1 1 0 0,2-3 0 15,-2 2 0-15,2-1 0 0,6-7 0 0,0 0 0 16,0 0 0-16,0 0 0 0,0 0 0 0,0 0 0 16,0 0 0-16,0 0 0 0,0 0 0 0,0 0 0 15,0 0 0-15,0 0 0 0,5-14 864 0,0 4 128 16,-1 1 32-16,2-1 0 0,2 0-832 0,1-4-192 16,0 1 0-16,1 3 0 0,4-1 0 0,1-2 0 15,-1-5 0-15,1 0 0 0,2 0 0 0,-1 1 0 16,1-1 0-16,1 0 0 0,1-1 0 0,0 0 0 15,0-1 0-15,2-2 0 0,0-1 0 0,2-4 0 0,1 1 0 16,1-5 0-16,3 1 0 0,0-3 0 16,0 0 0-16,3 1 0 0,3 0 0 0,2 2 0 0,0 2 0 15,0-2 0-15,0 5 0 0,-2 0 0 0,-2 2 0 16,-3 2 0-16,1 1 0 0,0 1 0 0,1-3 0 0,0 3 0 16,1 0 0-16,-1-1 0 0,-1-3 0 15,8 3 0-15,3-2 0 0,0-1 0 0,3 2 0 0,-2 0 0 16,-2 3 0-16,0-2 0 0,-5 0 0 0,3 1 0 15,-1-2 0-15,1 1 0 0,2-2 0 0,1 3 0 16,-2 4 0-16,3 1 0 0,2-1 0 0,1 2 0 16,-3 2-768-16,-3 0-208 15,-3-1-48-15,-2-1 0 0,-2 3 832 0,-2-2 192 0,1 5 0 0,1-3 0 0,-1 0 0 16,-1 1 0-16,-5-2 0 0,4 4 0 0,7-2 768 16,1 3 208-16,0-2 48 0,0 0 0 0,-2 4-832 0,-2 3-192 15,-4-1 0-15,1 0 0 16,-2-3-768-16,-3 2-208 0,0-1-48 15,3 1 0-15,4-2 832 0,1-1 192 0,-1 1 0 0,5 2 0 0,2 2 768 0,-9 0 208 16,1-3 48-16,2 2 0 16,2 2-1648-16,-4 0-320 0,0-1-64 0,-2 0-16 0,0 1 832 0,-3 1 192 15,2 2 0-15,-4 2 0 0,0-4 0 0,2 0 0 16,-2 1 0-16,0 0 0 0,1 2 0 0,1-1 0 16,-2 0 0-16,1 1 0 0,3-1 768 0,0 2 208 15,0 1 48-15,-1-1 0 0,-4 0-832 0,2 3-192 16,-3-2 0-16,-2 2 0 15,-2 0-768-15,-2-2-208 0,1 3-48 0,-2-3 0 0,2 3 832 0,-3-3 192 16,0 1 0-16,-2 2 0 0,1-4 0 0,-1 4 0 16,0-3 0-16,0-1 0 0,-1 4 768 0,1-3 208 0,0 1 48 0,-2 0 0 15,-1 0-832-15,0 2-192 16,0-6 0-16,0 4 0 0,-1 3 0 0,-1-4 0 16,1-2 0-16,-2 2 0 0,-6-6 0 0,7 6 0 0,-1-1 0 0,2 1 0 15,-8-6 0-15,0 0 0 0,0 0 0 0,7 4 0 16,-7-4 0-16,0 0 0 0,7 0 0 0,-7 0 0 15,0 0 0-15,6 1 0 0,0-1 0 16,-6 0 0-16,5-3 0 0,-5 3 0 0,0 0 0 0,0 0 0 16,2-7 0-16,-4 1 0 0,1 0 0 0,-4 0 0 15,-4 1 0-15,2 1 0 0,1-2 0 0,-1 1-12512 16,-3 3-2544-16</inkml:trace>
  <inkml:trace contextRef="#ctx0" brushRef="#br0" timeOffset="14800.04">14748 5973 16575 0,'0'0'368'0,"0"0"80"0,0-183 0 0,0 366 16 0,0-183-464 0,-4-8 0 0,1 1 0 0,3 7 0 16,0 0 912-16,0 0 96 0,0 0 16 0,0-10 0 16,0 10-832-16,0 0-192 0,0 0 0 0,0 0 0 15,0 0 864-15,0 0 128 0,0 0 32 0,0 0 0 16,0 0-832-16,0 0-192 0,0 0 0 0,0 0 0 15,0 0 864-15,0 0 128 0,0 0 32 0,0 11 0 16,0-11-832-16,4 11-192 0,1 0 0 0,1 4 0 16,3 3 0-16,3-1 0 0,-2-3 0 0,5 1 0 15,4 3 864-15,0 2 128 0,2-1 32 0,-1 1 0 16,2 1 0-16,2 0 0 0,1 5 0 0,4-3 0 16,2-2-1648-16,2 2-320 15,-1-1-64-15,0-2-16 0,-1 0 1648 0,1-2 320 0,0-3 64 0,2-2 16 0,3-1-832 0,-11-5-192 16,4 2 0-16,16 3 0 0,2-2 0 0,-1 4 0 15,-2-2 0-15,-2-3 0 0,-4 1 864 0,-3-2 128 16,-6 4 32-16,0-4 0 0,-2 4-832 0,-2-1-192 16,1-4 0-16,1 2 0 0,0-1 0 0,0 1 0 15,-3 0 0-15,1 4 0 0,-2 0 0 0,1-1 0 16,2 0 0-16,0-3 0 0,1 1 0 0,1-1 0 16,0 2 0-16,0-4 0 0,-3 0 0 0,-1-2 0 15,-1-2 0-15,-1 1 0 0,-1-2 0 0,-2-2 0 16,0-4 0-16,1 4 0 0,-2 7 864 0,0-2 128 15,1-4 32-15,-1 3 0 0,0-3-832 0,-2 0-192 16,-1 2 0-16,2 0 0 0,3-3 0 0,-6-3 0 16,0 2 0-16,0-2 0 0,2 1 0 0,1-1 0 0,-1 2 0 15,1 1 0-15,1 1 0 0,-1-1 0 16,0 1 0-16,-2-1 0 0,1 0 0 0,-1 0 0 0,1 0 0 0,5-1 0 16,-3-1 0-16,-2-2 0 0,1-3 0 15,0 2 0-15,0-1 0 0,1-5 0 0,0-2 0 0,0 5 0 16,-1 4 0-16,0-1 0 0,1 1 0 0,-1 1 0 15,-3-6 864-15,-4 4 128 0,-11 5 32 0,12-5 0 16,-2-3-832-16,0 2-192 0,0 2 0 0,0-4 0 16,3 2 0-16,-4-1 0 0,0-1 0 0,-3 4 0 15,-6 4 0-15,13-2 0 0,0-1 0 0,-2-2 0 16,-2 1 0-16,-3 1 0 0,2 2 0 0,0 0 0 16,-1-3 0-16,0-1 0 0,3 2 0 0,-3-1 0 15,1 1 0-15,-2-2 0 0,-2-2 0 0,4 3 0 0,-2 3 0 16,0-1 0-16,1-1 0 0,-1-1 0 0,-6 4 0 15,8-1 0-15,2 0 0 0,-2-2 0 0,-2-1 0 0,0 0 0 16,1-1 0-16,-1 3 0 0,2-2 0 0,-5 2 0 16,3-4 0-16,0 0 0 0,0 2 0 0,1 2 0 15,0-2 0-15,1-1 0 0,-2 1 0 0,1 0 0 16,-1 2 0-16,0-3 0 0,-1-2 0 0,0 2 0 16,1 3 0-16,-3-5 0 0,4 1 0 0,-1 2 0 15,-1-6 0-15,2 5 0 0,-7 5 0 0,6-4 0 16,-6 4 0-16,5-4 0 0,-5 4 0 0,0 0 0 15,0 0 0-15,0 0 0 0,6-5 0 0,-6 5 0 16,0 0 0-16,0 0 0 0,0 0 0 0,0 0 0 16,0 0 0-16,0 0 0 0,0 0 0 0,0 0 0 15,0 0 0-15,0 0 0 0,0 0 0 0,0 0 0 16,-1 9 0-16,-1-3 0 16,2-6-2416-16,-7 12-528 0,0-5-96 0,-1 2-32 0</inkml:trace>
  <inkml:trace contextRef="#ctx0" brushRef="#br1" timeOffset="21458.95">15257 3115 12895 0,'0'0'272'0,"-10"0"64"16,-1 0 16-16,1 0 32 0,-1 1-384 0,0-1 0 0,2-1 0 0,9 1 0 0,-9 2 896 0,9-2 96 16,-9-2 32-16,9 2 0 0,0 0 0 0,0 0 0 15,0 0 0-15,0 0 0 0,0 0 0 0,14-3 0 16,1-1 0-16,1 1 0 0,4-2 0 0,2-4 0 15,1-2 0-15,3 1 0 0,7 4-832 0,3-6-192 16,1-1 0-16,3 0 0 0,6-1 864 0,1 0 128 16,0-3 32-16,0 1 0 0,0-1-832 0,3 3-192 15,1 0 0-15,5-1 0 0,-6 0 864 0,5 1 128 16,4 1 32-16,-3 0 0 0,-3 3-832 0,-2 1-192 0,-3-3 0 0,-1 4 0 16,-4-1 0-16,4 4 0 15,0 1 0-15,4-1 0 0,-2 3 0 0,-1 0 0 0,0 2 0 0,-2 3 0 16,-4 1 0-16,-1-1 0 0,-3 0 0 0,-1 2 0 15,-3 3 0-15,-9-4 0 0,3-2 0 0,1 3 0 16,-1 2 0-16,0-1 0 0,-3-1 0 0,-1 1 0 16,0-1 0-16,-3-1 0 0,-1 1 0 0,-3 0 0 15,-3-1 0-15,0-3 0 0,-1 2 0 0,-3-3 0 16,-2 1 0-16,-8-1 0 0,6 2 0 0,-6-2 0 16,0 0 864-16,0 0 128 0,0 0 32 0,0 0 0 15,0 0-832-15,0 0-192 0,0 0 0 0,0 0 0 16,-5-6 0-16,-3 4 0 0,-2-3 0 0,0 0 0 0,-4 1 0 15,-1 0 0-15,-3-3 0 0,-1 0 0 0,0 3 0 16,-12-3 0-16,1 0 0 0,-3 4 0 0,-1-3 0 0,-2 1 0 16,-1 2 0-16,-1 0 0 0,0-2 0 0,-9 0 0 15,-3 2 0-15,-7 2 0 0,-7 2 0 0,1 2 0 16,-1-2 0-16,2 7 0 0,0-1 0 0,-4 4 0 16,-7-5 0-16,0 5 0 0,-1 2 0 0,4 0 0 15,4 1 0-15,4 2 0 0,4 2 0 0,4 1 0 16,2 1 0-16,2 2 0 0,2 1 0 0,4-4 0 15,6-2 0-15,3-3 0 0,2 1 0 0,3 0 0 16,6-1 0-16,3 1 0 0,0-1 0 0,4-2 0 16,1-1 0-16,2-3 0 0,0 1 0 0,7-4 0 15,-3 0 0-15,2-1 0 0,-2-4 0 0,10 0 0 16,-9 1 0-16,0-1 0 0,0-1 864 0,9 1 128 16,-9-11 32-16,4 5 0 0,0-3-832 0,2 2-192 0,2-5 0 0,1 3 0 15,3-3 0-15,2-4 0 0,0 4 0 0,4 0 0 16,1-2 0-16,6-2 0 0,2-2 0 15,6 0 0-15,7 2 0 0,7-2 0 0,5 0 0 16,8-1 0-16,6 0 0 0,4 0 0 0,0 2 0 0,2 2 0 16,-1 0 0-16,5-3 0 0,4-1 0 0,1 1 0 15,1 4 0-15,-1 1 0 0,-5-1 0 0,-2 2 0 16,-4 5 0-16,4 0 0 0,-2 0 0 0,-2 5 0 16,-4 2 0-16,-3 1 0 0,-7 3 0 0,-5 0 0 15,-7 2 0-15,-4-2 0 0,-6 0 0 0,-3 1 0 16,-3 1 0-16,-5-2 0 0,-4 1 0 0,-10-5 0 15,9 10-768-15,-9-10-208 0,0 0-48 16,-3 14-10912-16,-2-1-2192 0</inkml:trace>
  <inkml:trace contextRef="#ctx0" brushRef="#br1" timeOffset="22990.07">15601 6371 9215 0,'-2'-16'192'0,"2"16"64"0,0-7 0 0,-4-4 0 0,2 0-256 0,-1 0 0 16,0 1 0-16,-1 5 0 0,-1-1 864 0,1-3 128 15,0 1 32-15,-2 2 0 0,6 6 0 0,-9-4 0 16,0 1 0-16,1 1 0 0,-1 1 0 0,0 1 0 16,2 0 0-16,-3 0 0 0,-1 0 0 0,3 0 0 0,-1 0 0 0,9 0 0 15,0 0 0-15,0 0 0 16,0 0 0-16,-3 10 0 0,7 1-832 0,2 1-192 0,4-3 0 0,6 3 0 15,5-3 864-15,9 4 128 0,4 2 32 0,4-1 0 16,3-2 0-16,4 0 0 0,5-3 0 0,-12 0 0 16,4-3-832-16,8 5-192 0,6-4 0 0,0 3 0 15,1-2 864-15,-3 0 128 0,-1-4 32 0,-1 1 0 16,0-2-832-16,-1 4-192 0,-3-3 0 0,-1-2 0 16,0-2 0-16,-4 0 0 0,-3 0 0 0,-4 1 0 15,-3-1 864-15,-1 0 128 0,-5-1 32 0,-3 0 0 16,-2 0-832-16,-3-1-192 0,-3 0 0 0,-3 0 0 15,-3 2 0-15,-1 2 0 0,-3-1 0 0,-6-1 0 0,0 0 0 16,0 0 0-16,0 0 0 0,0 0 0 0,0 0 0 16,0 0 0-16,-10-1 0 0,-1 3 0 0,-3 1 0 0,-1 1 0 15,-1-3 0-15,-1 3 0 0,-4 0 0 0,-2-1 0 16,-3 2 0-16,-5 1 0 0,-2-3 0 0,-2 0 0 16,0 2 0-16,-2 1 0 0,0-3 0 0,2-1 0 15,-3 0 0-15,2 2 0 0,1-1 0 0,-1 1 0 16,-5-1 0-16,1-1 0 0,-1-1 0 0,4 2 0 15,-1 0 0-15,-12-1 0 0,7-1 0 0,6-2 0 16,4-1 0-16,3-4 0 0,0 0 0 0,5-5 0 16,1-1 0-16,2 2 0 0,2-1 0 0,2 2 0 15,-1-3 0-15,1-3 0 0,2-1 0 0,-1-2 0 16,1-1 0-16,0-2 0 0,2 0 0 0,2-3 0 16,-1 3 0-16,0 2 0 0,1 3 0 0,-1 3 0 15,3 0 0-15,3 3 0 0,4 4 0 0,3 6 0 0,-5-5 0 16,5 5 0-16,0 0 0 0,0 0 0 15,0 0 0-15,3 9 0 0,-3-9 0 0,9 13 0 0,1 3 0 0,2-5 0 16,1-1 0-16,1 2 0 16,1-3 0-16,3 5 0 0,1 2 0 0,2 1 0 0,3-2 0 0,2 0 0 15,1 0 0-15,0 2 0 0,3 0 0 0,4-1 0 16,3-5 0-16,-10-2 0 0,3 4 0 0,3 1 0 16,8-5 0-16,1 1 0 0,0-3 0 0,2 3 0 15,-3 0 0-15,1 0 0 0,0-6 0 0,1 2 0 16,1 2 0-16,4-4 0 0,-1-2 0 0,0-2 0 15,-2-2 0-15,0-1 0 0,-3 2 0 0,-4-3 0 16,-4-2 0-16,-2-1 0 0,-3 1 0 0,-2-3 0 0,-3 3 0 16,-1-2 0-16,-1 2 0 0,-5-1 0 0,-3 1 0 0,-2 1 0 15,-3 1 0-15,-2-2 0 0,-3-1 0 0,-4 7 0 16,0 0 0-16,0 0 0 0,-7-2 864 0,-6-1 128 16,-2 3 32-16,-3 0 0 0,-4-1-832 0,-2 0-192 15,-3 1 0-15,-2 1 0 0,-3 2 0 0,-6-1 0 16,-5-1 0-16,-3 3 0 0,-2-1 0 0,1 1 0 15,-7-3 0-15,-21-1 0 0,8-1 0 0,0-2 0 16,-2 2 0-16,2-1 0 0,3 2 0 0,4-2 0 16,3-4 0-16,6 3 0 0,6 4 0 0,4 1 0 15,4-4 0-15,5 1 0 0,4-3 0 0,4 2 0 16,4 0 0-16,3 1 0 0,5-1 0 0,3 0 0 16,9 2 0-16,0 0 0 0,0 0 0 0,0 0 0 0,0 0 0 15,0 0 0-15,11-2 0 0,4 0 0 0,4 2 0 16,7 2 0-16,2-1 0 0,6 2 0 0,7 2 0 15,-7 0 0-15,7-1 0 0,6-2 0 16,5 3 0-16,3 2 0 0,1-2 0 0,-2 0 0 0,-2 2 0 0,2 0 0 16,-1-1 0-16,2 2 0 0,1-5 0 0,0 1 0 15,1 4 0-15,-5-3 0 0,-1-2 0 0,-5-1 0 16,-6-2 0-16,-2 0 0 0,-3 0 0 16,-6 0 0-16,-4-1 0 0,-3 1 0 0,-4 1 0 0,-6-1 0 15,-4-2 0-15,-8 2 0 0,0 0 0 0,0 0 0 16,-8-2 0-16,-4 1 0 0,-6 1 0 0,-1-1 0 15,-7-1 0-15,1 1 0 0,-5 1 0 0,-2 3 0 16,-3-1 0-16,0 3 0 0,-1-1 0 0,-7 4 0 16,10-3-2416-16,9 1-528 0,4 1-96 15,4-4-14368-15</inkml:trace>
  <inkml:trace contextRef="#ctx0" brushRef="#br1" timeOffset="31115.33">14496 4518 9215 0,'8'13'192'0,"3"2"64"0,2 2 0 0,-1 2 0 0,1 1-256 0,0 5 0 0,-2 5 0 0,-1-1 0 16,-2-2 0-16,-3 3 0 0,-2-1 0 0,-3-1 0 15,-2-2 0-15,-3-1 0 0,0-3 0 0,-2 1 0 16,-1 1 0-16,-2-3 0 0,-2 0 0 0,0 2 0 16,-4 2 864-16,0-1 128 0,-2-1 32 0,-1 4 0 15,-1-1-832-15,-2 6-192 0,-2 1 0 0,-3 2 0 16,-2 1 0-16,0 0 0 0,0 0 0 0,-2-2 0 16,-1-2 0-16,2-2 0 0,-1 1 0 0,-1 2 0 0,2 1 0 0,-2-1 0 15,-1-2 0-15,0 0 0 0,-1 2 0 0,1 2 0 16,1 0 0-16,0 1 0 0,-1-3 0 0,0-3 0 15,-1 2 0-15,1 0 0 0,0 0 0 0,1-6 0 16,3 1 0-16,-2 0 0 0,4 2 0 0,2 3 0 16,2-3 0-16,1 2 0 0,5-1 0 0,1-2 0 15,4 1 0-15,2-3 0 0</inkml:trace>
  <inkml:trace contextRef="#ctx0" brushRef="#br1" timeOffset="31616.39">13222 3579 9215 0,'7'11'192'0,"-2"3"64"0,-2 1 0 0,6 4 0 0,0 7-256 0,4 4 0 16,2 6 0-16,2-2 0 0,-2-1 0 0,7 3 0 0,6 0 0 15,1-1 0-15,-1 1 0 0</inkml:trace>
  <inkml:trace contextRef="#ctx0" brushRef="#br1" timeOffset="32683.54">14593 5825 12895 0,'0'0'576'0,"0"0"112"0,0 0-560 0,0 0-128 15,0 0 0-15,0 0 0 0,1 11 848 0,1 2 144 16,1-3 32-16,2 3 0 0,3 2 0 0,2 3 0 16,0 2 0-16,4 0 0 0,1 3-832 0,4 4-192 15,2-2 0-15,3 5 0 0,1 3 0 0,4-3 0 16,2 3 0-16,-1 3-5952 15,1 1-1248-15</inkml:trace>
  <inkml:trace contextRef="#ctx0" brushRef="#br1" timeOffset="36222.05">14226 7730 12895 0,'0'0'272'0,"0"0"64"0,3-14 16 0,-3 14 32 0,0 0-384 0,0 0 0 0,3-8 0 0,-3 8 0 16,0-11 1712-16,0 2 272 0,0-2 48 0,1 0 16 0,-1 11-832 0,0 0-144 16,0 0-48-16,0 0 0 0,0 0 0 0,0 0 0 15,0 0 0-15,0 0 0 0,0 0 0 0,0 0 0 16,0 0 0-16,-9 8 0 0,3 2-816 0,-1 6-208 15,1 1 0-15,-2 6 0 0,1 4 0 0,0 5 0 16,1 2 0-16,-1 0 0 0,0 2 864 0,-1-4 128 16,-1-2 32-16,2 3 0 0,-2 8 0 0,1-2 0 15,3-2 0-15,-4-1 0 0,-3-1-832 0,3-2-192 16,2 0 0-16,0-1 0 0,-4-6 0 0,1-1 0 16,0-2 0-16,4-3 0 0,-1-2 864 0,2-3 128 15,0-2 32-15,0-3 0 0,1 3-832 0,2-2-192 16,2-11 0-16,0 0 0 15,0 0-768-15,0 0-208 0,0 0-48 0,0 0 0 16,0 0 0-16,0 0 0 0,0 0 0 0,7-6 0 16,-7 6-2448-16,7-6-496 0,-5-10-112 0,-2 16-16 0</inkml:trace>
  <inkml:trace contextRef="#ctx0" brushRef="#br1" timeOffset="36582.65">13278 9067 23951 0,'0'0'512'0,"0"0"128"0,0 0 0 0,0 0 64 0,0 0-576 0,0 0-128 16,12 3 0-16,-1-3 0 0,0-2 848 0,10 0 144 15,11-2 32-15,3 0 0 0,8-1 0 0,2 1 0 16,-1-2 0-16,1-2 0 0,3 0-832 0,0-1-192 16,3-2 0-16,3 3 0 0,-1-3 864 0,2 5 128 15,-1 0 32-15,-4-1 0 0,-7 5-832 0,-6 1-192 16,-5-1 0-16,-4 2 0 0,-4-1 0 0,-5 1 0 15,-5 0 0-15,-14 0 0 16,0 0-2416-16,0 0-528 0,0 0-96 0,0 0-32 0</inkml:trace>
  <inkml:trace contextRef="#ctx0" brushRef="#br1" timeOffset="37155.75">13396 9513 23951 0,'0'0'512'0,"0"0"128"0,0 0 0 0,0 0 64 0,0 0-576 0,0 0-128 0,0 0 0 0,0 0 0 0,0 0 848 0,0 0 144 16,11-3 32-16,1-1 0 0,2-1 0 0,4 1 0 16,1-3 0-16,7 1 0 0,-1-4-832 0,0 2-192 15,1 3 0-15,0-1 0 0,2-2 864 0,0-1 128 16,-1 4 32-16,1 3 0 0,0 2 0 0,-3 4 0 16,-3 2 0-16,-5 0 0 0,-6 3-832 0,-1 1-192 15,2 3 0-15,-2 0 0 0,-4 2 0 0,-1 3 0 16,-1 5 0-16,-4-2 0 0,-4 0 0 0,-6 1 0 15,-1 5 0-15,-5-1 0 0,-1 7 0 0,-5 2 0 16,-3 2 0-16,-1-1 0 0,-1-2 0 0,1-1 0 16,-2-4 0-16,-1-1 0 0,-3-2 864 0,0 2 128 15,-1-5 32-15,-1-2 0 0,-2-3-832 0,3-4-192 0,4-3 0 16,6 0 0-16,6 0 0 0,6-2 0 16,3-5 0-16,8-4 0 0,0 0 0 0,0 0 0 0,0 0 0 0,0 0 0 15,0 0 0-15,12 1 0 0,8-1 0 16,7-3 0-16,7-3 0 0,2 1 0 0,-1 1 0 0,2 0 0 15,1-1 0-15,4 1 0 0,1 1 0 16,4-1 0-16,4-4 864 0,1 4 128 0,1 2 32 0,1 1 0 16,3-3-832-16,-2 0-192 0,-5 3 0 0,-5-1 0 15,-1 1 0-15,-4 0 0 0,-2 0 0 0,-2 1 0 16,-7-2 0-16,-3 2 0 0,-5-2 0 0,-3-1 0 16,-6 2-2416-16,-12 1-528 15,0 0-96-15,0 0-14368 0</inkml:trace>
  <inkml:trace contextRef="#ctx0" brushRef="#br1" timeOffset="41013.97">17266 8219 16575 0,'0'0'368'0,"0"0"80"0,0 0 0 0,0 0 16 0,0 0-464 0,0 0 0 0,0 0 0 0,0 0 0 16,0 0 912-16,0 0 96 0,0 0 16 0,10 5 0 15,3 1 0-15,-2-6 0 0,2-3 0 0,-3-2 0 16,3 2 0-16,8 1 0 0,2 1 0 0,0-2 0 15,4-3 0-15,-3-2 0 0,-1 4 0 0,3 0 0 16,5-1-832-16,-4 3-192 0,-3 1 0 0,-3-1 0 16,0 0 864-16,-5 0 128 0,-3 2 32 0,-3 0 0 15,-10 0-832-15,0 0-192 0,0 0 0 0,0 0 0 16,0 0-768-16,0 0-208 0,0 0-48 16,-10-2-8736-16,-2-1-1760 0</inkml:trace>
  <inkml:trace contextRef="#ctx0" brushRef="#br1" timeOffset="41407.65">18312 7485 16575 0,'0'0'368'0,"7"-9"80"0,1-3 0 0,0 6 16 0,-8 6-464 0,9-9 0 16,-9 9 0-16,0 0 0 0,8-7 912 0,-8 7 96 0,0 0 16 0,0 0 0 16,0 0 0-16,0 0 0 0,0 0 0 0,0 0 0 15,6 6 0-15,-3 7 0 0,-3-2 0 0,0 4 0 16,-1 3 0-16,-1 6 0 0,-4 3 0 0,1 8 0 15,-1 5 0-15,0 6 0 0,-4 3 0 0,2-2 0 16,-4 0-832-16,2-5-192 0,0-4 0 0,1 2 0 16,0-2 0-16,2-4 0 0,-1-5 0 0,2 1 0 15,-1-7 864-15,2 1 128 0,0-3 32 0,1-2 0 16,1-6-832-16,-1-3-192 0,0 0 0 0,4-10 0 16,0 8-1600-16,0-8-352 0,0 0-80 15,0 0-8208-15,0 0-1632 0</inkml:trace>
  <inkml:trace contextRef="#ctx0" brushRef="#br1" timeOffset="41761.05">17780 8807 20271 0,'0'0'896'0,"0"0"192"0,0 0-880 0,0 0-208 0,0 0 0 0,-3 11 0 16,3-11 864-16,0 0 128 0,0 0 32 0,10 5 0 15,1 3 0-15,3-4 0 0,4-4 0 0,1-2 0 16,3 0 0-16,3-1 0 0,3-1 0 0,5-1 0 15,3-6 0-15,3 3 0 0,3 1 0 0,4-1 0 16,0 2 0-16,-2-3 0 0,-3 2 0 0,-4 1 0 16,-3 4-832-16,-4-1-192 0,-5 0 0 0,-4-2 0 15,-2-5 0-15,-3 5 0 0,-5-4 0 0,-11 9 0 16,0 0-2416-16,0 0-528 0,0 0-96 16,0 0-32-16</inkml:trace>
  <inkml:trace contextRef="#ctx0" brushRef="#br1" timeOffset="42361.75">18018 9390 20271 0,'-11'3'896'0,"11"-3"192"0,-10 0-880 0,1 0-208 15,9 0 0-15,-9 0 0 0,9 0 1680 0,0 0 304 0,0 0 48 0,0 0 16 16,-1-11-832-16,4 4-144 0,4-2-48 0,2 3 0 16,1 0-816-16,1 0-208 15,-1 1 0-15,6 1 0 0,4-2 864 0,3-1 128 0,0 2 32 0,2 5 0 16,1 2-832-16,-1 0-192 0,-1 1 0 0,-2 3 0 15,-2 0 0-15,-2 2 0 0,-4 1 0 0,-3 0 0 16,-3 4 864-16,-3 1 128 0,-5 1 32 0,-3-2 0 16,-2 1-832-16,-2 1-192 0,-3 1 0 0,-4 1 0 15,-5 1 0-15,-1-4 0 0,0-4 0 0,0 2 0 16,3 1 0-16,3-4 0 0,4 1 0 0,4-3 0 16,6-7 0-16,0 0 0 0,0 0 0 0,0 0 0 15,6 10 0-15,4-4 0 0,4 1 0 0,3 0 0 0,3-2 0 16,2 5 0-16,1-1 0 0,1 4 0 0,1 4 0 0,-1 0 0 15,0 5 0-15,-1 2 0 0,-2 3 0 0,-2-1 0 16,-4 2 0-16,-4 3 0 0,-4-3 864 0,-6 2 128 16,-5-4 32-16,-2 2 0 0,-7-3-832 0,-5 2-192 15,-4-5 0-15,-6 0 0 0,-5 3 864 0,-7-5 128 16,-4-2 32-16,-3 1 0 0,-2 0 0 0,0-1 0 16,-2-2 0-16,3-1 0 0,1-2-832 0,1-4-192 15,5-4 0-15,0-4 0 16,2-6-1600-16,3 0-352 0,6-2-80 0,6-2-16 15,6-7-1632-15,7-1-336 0,-1-8-64 0,16 1-16 0</inkml:trace>
  <inkml:trace contextRef="#ctx0" brushRef="#br1" timeOffset="47554.86">15739 6570 16575 0,'0'0'368'0,"0"0"80"0,0 0 0 0,-9-3 16 0,0-5-464 0,2 3 0 0,-2 1 0 0,9 4 0 0,-9-2 912 0,9 2 96 16,-9-3 16-16,9 3 0 0,0 0 0 0,0 0 0 15,0 0 0-15,0 0 0 0,-9 0-832 0,9 0-192 16,-6 7 0-16,6-7 0 0,0 0 864 0,0 0 128 15,0 0 32-15,5 12 0 0,2-4-832 0,4 2-192 16,-1-3 0-16,6 3 0 0,3-3 864 0,3 4 128 16,3-5 32-16,3 0 0 0,3-3-832 0,1 1-192 15,1-4 0-15,2 0 0 0,3-2 864 0,2 0 128 16,0-1 32-16,-1-1 0 0,-5 1-832 0,-2-5-192 16,-4-2 0-16,-3 1 0 0,-1 1 864 0,-1 2 128 15,0-3 32-15,-3 4 0 0,-2 0-832 0,0 1-192 16,0 3 0-16,-2 0 0 0,0-3 0 0,-4 1 0 15,0-1 0-15,-3 3 0 0,1 4 0 0,-1 0 0 0,-9-3 0 16,0 0 0-16,0 0 0 0,0 0 0 0,0 0 0 16,5 9 0-16,-5-9 0 0,0 0 0 0,-8 11 0 0,-2-5 0 15,-2 0 864-15,0-1 128 0,-3 2 32 0,-3 0 0 16,-1-2-832-16,-2 0-192 0,1-2 0 0,-3 2 0 16,-4-2 0-16,-2-2 0 15,-3-1 0-15,-4 1 0 0,-6 3 0 0,0-1 0 0,2 0 0 0,8-5 0 16,8-3 0-16,6 0 0 0,1 0 0 0,5-2 0 15,5 3 0-15,7 4 0 0,0 0 0 0,0 0 0 16,0 0 0-16,0 0 0 0,0 0 0 0,0 0 0 16,11-3 0-16,8 1 0 0,9 2 0 0,1 3 0 15,4-3 0-15,2 0 0 0,2 1 0 0,-4 2 0 16,-4 0 0-16,-1 3 0 0,-3-3 0 0,-2 0 0 16,-3 1 0-16,0-2 0 0,-4-3 0 0,-1 1 0 0,-1 1 0 0,-14-1 0 15,0 0 0-15,0 0 0 16,10 0-1600-16,-10 0-352 0,0 0-80 0,0 0-14752 15</inkml:trace>
  <inkml:trace contextRef="#ctx0" brushRef="#br1" timeOffset="48360.6">15820 2939 12895 0,'-8'4'272'0,"-4"1"64"0,1 2 16 0,-2-5 32 0,3 1-384 0,-2-1 0 15,1 1 0-15,1 2 0 0,0-1 1712 0,2-3 272 16,8-1 48-16,0 0 16 0,0 0-832 0,0 0-144 16,0 0-48-16,0 0 0 0,0 0 0 0,0 0 0 0,11-9 0 0,3 3 0 15,7 1 0-15,3-4 0 16,3 1 0-16,7-2 0 0,3 2-816 0,2-3-208 0,2-3 0 0,5 4 0 16,3-4 0-16,-4 2 0 0,-6 1 0 0,-2-2 0 15,-5 2 864-15,-4 2 128 0,-4-3 32 0,-1 5 0 16,0-2-832-16,-6 4-192 0,-4 2 0 0,-4 1 0 15,-9 2 0-15,0 0 0 0,0 0 0 0,0 0 0 16,0 0 864-16,-6 2 128 0,-7 6 32 0,-4 1 0 16,0-4-832-16,-4 2-192 0,-3 0 0 0,-6 0 0 15,-6 4 0-15,-3-2 0 0,-2-2 0 0,-1-1 0 16,6 3 0-16,6-4 0 0,6 1 0 0,3-1 0 16,2-2 0-16,8 0 0 0,2 1 0 0,9-4 0 15,0 0 0-15,0 0 0 0,13-1 0 0,10-1 0 0,10 1 0 0,6-2 0 16,3-7 0-16,4 4 0 0,-3-3 0 0,-4 1 0 15,-2 2 0-15,1-4 0 0,2-3 0 16,0 3 0-16,1 0 0 0,4 2 0 16,-1-1-2416-16,-6 4-528 0,16-5-96 0,-16 5-32 0</inkml:trace>
  <inkml:trace contextRef="#ctx0" brushRef="#br1" timeOffset="52044.74">15930 8499 12895 0,'0'0'576'0,"1"-9"112"15,0 0-560-15,-1 9-128 0,7-6 0 0,-4-3 0 0,3 3 848 0,-1-3 144 16,-5 9 32-16,0 0 0 0,0 0 0 0,-2-9 0 16,2-3 0-16,0 12 0 0,0 0-832 0,0 0-192 15,4-7 0-15,-4 7 0 0,0 0 864 0,0 0 128 16,0 0 32-16,0 0 0 0,0 0 0 0,0 0 0 15,0 0 0-15,0 0 0 0,0 0-832 0,0 0-192 16,0 0 0-16,0 0 0 0,4 9 864 0,-4 3 128 16,-4-1 32-16,4 3 0 0,4 3-832 0,-4 4-192 15,-4 5 0-15,-1 1 0 0,0 2 864 0,-1 4 128 16,-6 3 32-16,2 2 0 0,-1 4-832 0,-1 5-192 16,1-1 0-16,-3 0 0 0,-2-1 0 0,2-3 0 15,1-2 0-15,-1-2 0 0,2-1 864 0,1-2 128 16,-2 1 32-16,4-2 0 0,-1 0-832 0,1 0-192 15,0-1 0-15,1-5 0 0,2-3 864 0,1-5 128 0,1-2 32 16,2-1 0-16,-1-1-832 0,2-6-192 0,1 0 0 0,0-10 0 16,2 8 0-16,-2-8 0 15,0 0 0-15,0 0 0 0,0 0 0 0,0 0 0 0,0 0 0 0,0 0 0 16,0 0 0-16,8-9 0 0,-3-2 0 0,0 2 0 31,-1-3-2416-31,-1 6-528 0,-2-5-96 0,0 2-32 16,-1-4 0-16,0 0 0 0,1-3 0 0,-1 3 0 0</inkml:trace>
  <inkml:trace contextRef="#ctx0" brushRef="#br1" timeOffset="52459.36">15376 8982 16575 0,'0'0'368'0,"-9"-1"80"0,-3-2 0 0,3 2 16 0,9 1-464 0,-9-1 0 16,9 1 0-16,0 0 0 0,0 0 912 0,0 0 96 15,0 0 16-15,0 0 0 0,0 0 0 0,0 0 0 16,0 0 0-16,0 0 0 0,12 3 0 0,2 0 0 15,2-3 0-15,3 0 0 0,2 0 0 0,4 0 0 0,6 1 0 16,2-1 0-16,7 0 0 0,1 0 0 16,-2 0 0-16,1 0 0 0,-3 0 0 0,1 0 0 0,1 0 0 15,1 2 0-15,-2-2 0 0,-1 0 0 0,-4-2 0 16,1 4 0-16,-1-1-832 0,0 1-192 0,-1 0 0 0,-3-1 0 16,-6-1 0-16,-4 2 0 0,-4 0 0 0,-3 0 0 15,-3 1 0-15,-9-3 0 0,7 1 0 0,-7-1 0 16,0 0 0-16,0 0 0 0,0 0 0 0,0 0 0 15,-9 12-1600 1,-3-4-352-16,-4 4-80 0,-3-3-16 0</inkml:trace>
  <inkml:trace contextRef="#ctx0" brushRef="#br1" timeOffset="69167.95">17549 13993 12895 0,'0'0'272'0,"0"0"64"0,0 0 16 0,0 0 32 0,0 0-384 0,0 0 0 16,0 0 0-16,0 0 0 0,0 0 0 0,0 0 0 15,0 0 0-15,-5-3 0 0,-1 1 896 0,-1 0 96 16,1-2 32-16,6 4 0 0,0 0 0 0,0 0 0 16,0 0 0-16,0 0 0 0,0 0-832 0,0 0-192 15,0 0 0-15,0 0 0 0,0 0 864 0,0 0 128 16,0 0 32-16,0 0 0 0,0 0 0 0,0 0 0 15,0 0 0-15,0 0 0 0,0 0-832 0,0 0-192 0,0 0 0 16,0 0 0-16,0 0 0 0,0 0 0 0,9-1 0 0,-1-1 0 16,-8 2 0-16,8-2 0 0,0 4 0 0,1-2 0 15,0 0 0-15,0 0 0 0,0 2 0 0,0 1 0 16,-1 1 864-16,3-2 128 0,1 3 32 0,1 1 0 16,0-2-832-16,-2 3-192 0,4 0 0 0,1 0 0 15,-1 2 0-15,0-3 0 0,0 2 0 0,10 3 0 16,-4 0 0-16,-2-4-160 0,-1-1 32 0,-1 3 0 15,0 0 128-15,2 1 0 0,2 0 160 0,-3-1-160 16,-1 0 128-16,1 1-128 0,4 2 0 0,-4-1 144 16,-4 1-144-16,0-4 0 0,0 1 144 0,1 3-144 15,1-2 0-15,2 3 0 0,2 1 0 0,1 0 0 16,-1 1 0-16,0 0 0 0,0-1 0 0,-1 3 0 0,1-2 0 16,-1 1 0-16,-2 0 0 0,-2-1 0 0,1-1 0 0,0 2 0 15,-2 2 0-15,-2-1 0 0,0-1 0 0,-1 1 0 16,1 1 0-16,-2-1 0 0,-1 1 736 0,0 0 224 15,-2 1 64-15,0 0 0 0,-1 1-832 0,-1 2-192 16,-1 0 0-16,1-1 0 0,-4-2 0 0,2 2 0 16,0-1 0-16,-3-1 0 0,0-2 0 0,0-1 0 15,0 2 0-15,0 0 0 0,0-4 0 0,0-2 0 16,-2 1 0-16,1 0 0 0,1-6 864 0,1 2 128 16,-1-9 32-16,0 0 0 15,0 0-1648-15,0 0-320 0,0 0-64 0,6-3-9840 16,1-4-1968-16</inkml:trace>
  <inkml:trace contextRef="#ctx0" brushRef="#br1" timeOffset="70560.85">18084 15932 12895 0,'0'0'576'0,"0"8"112"0,-5 0-560 0,-1-3-128 16,-1-2 0-16,2 2 0 0,5-5 848 0,0 0 144 16,-5 7 32-16,5-7 0 0,-5 5 0 0,5-5 0 15,0 0 0-15,0 0 0 0,0 0 0 0,0 0 0 16,-1 8 0-16,1-8 0 0,0 0 0 0,0 0 0 16,0 0 0-16,0 0 0 0,1-7-832 0,3 1-192 15,1-7 0-15,3 3 0 0,2 0 864 0,1-3 128 16,2-2 32-16,1 0 0 0,1 1-832 0,-1-2-192 15,0 0 0-15,0-1 0 0,-1-3 0 0,2 1 0 16,0 0 0-16,1 0 0 0,-1-4 0 0,-1 1 0 16,3 1 0-16,-2 0 0 0,1 1 0 0,2-3 0 0,0 0 0 15,0 0 0-15,-1-2 864 0,1 1 128 0,1 2 32 0,2-2 0 16,-1-3-832-16,2 4-192 0,0 1 0 16,0 1 0-16,-3 0 0 0,2 0 0 0,3-3 0 0,0 0 0 15,2 5 0-15,4 1 0 0,-5-2 0 0,2-1 0 16,-3 4 0-16,3-1 0 0,-4 0 0 0,1 0 0 15,-1-1 0-15,1 1 0 0,0 1 0 0,-1-1 0 16,1 0 0-16,0 0 0 0,0 0 0 0,0 1 0 16,-2 0 0-16,3-1 0 0,0-1 0 0,1 1 0 15,2 2 0-15,1 2 0 0,1 0 0 0,-1 0 0 16,-2-4 0-16,-2 3 0 0,-1 2 0 0,2 1 0 16,-5-1 0-16,1 0 0 0,-2-2 0 0,1 6 0 15,-2 0 0-15,1 1 0 0,0-4 0 0,2 0 0 0,-1 3 864 16,2-1 128-16,2 4 32 0,-3-3 0 0,-1 0-832 0,3-1-192 15,0 2 0-15,0 1 0 0,4-1 0 0,0 3 0 16,-2-7 0-16,2 6 0 0,-4 0 0 0,1 1 0 16,-1-2 0-16,0 0 0 0,1 3 0 0,-3 0 0 15,1 2 0-15,-1-2 0 0,-2-1 0 0,1 1 0 16,-1 1 0-16,2 2 0 0,0-2 0 16,0 1 0-16,-5-3 0 0,0 2 0 0,5 1 0 0,-3 0 0 15,1-1 0-15,2 0 0 0,1 3 0 0,0 0 0 16,-2 0 0-16,1-2 0 0,-2 0 0 0,2 4 0 15,-2 1 0-15,-1 0 0 0,0-1 0 0,-1 1 0 16,-1 2 0-16,-1 3 0 0,2-2 0 0,-1 3 0 16,-1-3 0-16,1 5 0 0,-1-4 0 0,2 3 0 15,-2-1 0-15,2 4 0 0,1-3 0 0,-1 3 0 16,-4 2 0-16,3 0 0 0,0 2 0 0,4-1 0 16,-1 0 0-16,2 1 0 0,-1 1 0 0,2 0 0 0,-3-4 0 0,6 8 0 15,-1-2 0-15,-3 0 0 0,-3 1 0 0,-1-2 0 16,-2 0 0-16,0 0 0 15,-2 0 0-15,-2 1 0 0,1-1 0 0,-3-3 0 0,0-4 0 0,-2 1 0 16,-3 0 0-16,0 2 0 0,-2-2 0 0,-1-4 0 16,-1 3 0-16,2 1 0 0,2-4 0 0,-1 2 0 15,-4-2 0-15,1 1 0 0,-1 2 0 0,1-2 0 16,-1-10 0-16,0 0 0 0,0 0 0 0,0 13 0 16,0-3 0-16,0-10 0 0,0 0 0 0,0 0 0 15,0 0 0-15,0 0 0 0,0 0 0 0,0 0 0 16,0 0-1600-16,0 0-352 0,0 0-80 0,0 0-13120 15</inkml:trace>
  <inkml:trace contextRef="#ctx0" brushRef="#br1" timeOffset="72009.37">20924 14942 7359 0,'0'0'656'0,"0"0"-528"15,11 6-128-15,-2-2 0 0,-1-1 1152 0,1-1 208 16,-9-2 48-16,11-2 0 0,-1 2-480 0,1 0-96 16,-11 0 0-16,12 1-16 0,0-1-160 0,-2 3-16 15,-1 3-16-15,0 0 0 0,0 6-224 0,-2-1-32 16,0 4-16-16,2 3 0 0,-3 1 208 0,3 4 32 16,0 0 16-16,-2 0 0 0,-2 2 224 0,0 2 32 15,1 5 16-15,0-4 0 0,-1-3 16 0,1 1 16 0,-3 3 0 16,3-4 0-16,1 2-336 0,-1-3-64 0,0 2 0 15,-1 0-16-15,-2-3-224 0,-1-1-32 0,1-1-16 16,1-3 0-16,2-4-224 0,-2 3 176 0,-4-2-176 0,3-1 160 16,-2-1-160-16,0-4 160 0,-1-9-160 0,0 0 160 15,-4 12-160-15,2-5-224 0,2-7 48 0,0 0 16 32,0 0-1648-32,-5 7-336 0,5-7-64 0</inkml:trace>
  <inkml:trace contextRef="#ctx0" brushRef="#br1" timeOffset="72483.67">22355 14239 11967 0,'9'-16'528'0,"-2"8"112"0,0 0-512 0,1 3-128 16,2 3 0-16,-10 2 0 0,8-8 1872 0,-1 3 352 15,-2 1 64-15,-5 4 16 0,0 0-1024 0,7-5-208 16,-7 5-48-16,0 0 0 0,0 0-816 0,0 0-208 0,0 0 0 0,0 0 0 15,-7-5 864-15,0 4 128 0,-4 5 32 0,-1-1 0 16,-3-1-832-16,-2 0-192 0,-1 5 0 0,0 2 0 16,1-6 0-16,-4 6 0 0,-2 1 0 0,-2 4 0 15,-3 0 864-15,-1 0 128 0,-2 3 32 0,2-1 0 16,-1 0-832-16,-1 0-192 0,-2 2 0 0,-1-2 0 16,-2 0 0-16,-1-4 0 0,0 2 0 15,3 3 0-15,2 2 0 0,3 1 0 0,1-1 0 0,0 3 0 16,1 1 0-16,2 0 0 0,1-3 0 0,1 4 0 15,0 0 0-15,1 4 0 0,2 0 0 0,-7 12 0 16,6-7-2416-16,6 0-528 0,-3 15-96 16,6-10-32-16</inkml:trace>
  <inkml:trace contextRef="#ctx0" brushRef="#br1" timeOffset="73302.75">20806 15575 16575 0,'-12'1'368'0,"0"-1"80"0,-2-1 0 0,0 1 16 0,-2 3-464 0,6-2 0 15,3 3 0-15,-4 0 0 0,0 2 912 0,-3-1 96 16,-1 3 16-16,0 0 0 0,1 1 0 0,-3 3 0 16,3 2 0-16,1 0 0 0,3 0-832 0,-3 2-192 15,3 0 0-15,1-1 0 0,0 3 864 0,3-1 128 16,1 1 32-16,4 1 0 0,-3 2-832 0,3 0-192 0,1 1 0 0,2 6 0 15,2-2 0-15,0-4 0 0,1 0 0 0,3-2 0 16,0 0 0-16,3-2 176 0,0-3-32 0,0 1 0 16,5-2 96-16,0 2 16 0,3-6 0 0,2 0 0 15,0 2 48-15,3-4 16 0,2 3 0 0,2-5 0 16,1 2-160-16,0 1-32 0,1-3 0 0,-3 3 0 16,0-3-128-16,0 2 0 0,0-3 0 0,-1 0 0 15,0 0 0-15,2 3 0 0,0 0 0 0,5 2 0 16,0-5 0-16,-2 5 0 0,0 0 0 0,5 4 0 15,3 0 0-15,0-1 0 0,-2-3 0 0,-1 8 0 16,-2 1 0-16,-2 1 0 0,-4 1 0 0,-3 3 0 16,-3-1-128-16,-3 3 128 0,-1-2 0 0,-3 2 0 15,-2-2 0-15,-2-1-144 0,-1 5 144 0,-2-4 0 0,-4-5 0 16,-4 1-128-16,0 1 128 0,-3-2 0 0,-1 0 0 16,-1-3 0-16,-1-2 0 0,0 2 0 0,-3-1 0 0,0 0 0 15,-3-2 0-15,6 0-160 16,0-2-1920-16,-1-3-384 15</inkml:trace>
  <inkml:trace contextRef="#ctx0" brushRef="#br1" timeOffset="74206.37">21004 16664 6447 0,'0'0'576'0,"0"0"-576"16,0 0 0-16,0 0 0 0,0 0 2048 0,0 0 288 0,5-7 64 0,-5 7 16 15,0 0-1232-15,0 0-240 0,4-7-48 0,-4 7-16 16,1-10-16-16,-1 10 0 0,0 0 0 0,0 0 0 16,0 0-96-16,0 0-32 0,-9-2 0 0,0 3 0 15,1 2-208-15,-3 0-32 0,0 1-16 0,-2 2 0 16,-1 5-208-16,-1-2-32 0,0 2-16 0,-2 2 0 16,-1-1 224-16,1 5 32 0,-1 1 16 0,1 0 0 15,1 1-48-15,1 1 0 0,-1 2 0 0,5 0 0 16,1 1-160-16,2-1-32 0,5-6-16 0,2 3 0 15,1 3-240-15,3 0 144 0,1-2-144 0,2 0 128 16,3 2-128-16,4 1 0 0,-1-3 0 0,3-1 0 16,2-3 160-16,1-2-160 0,1 1 192 0,1-1-192 0,1 0 272 15,0 0-48-15,1-3-16 0,1 4 0 16,-2 2-16-16,2-1-16 0,0-2 0 0,1 2 0 16,2-1-176-16,-1 1 0 0,0-2 144 0,2 2-144 0,-5-1 0 0,4 0 144 15,4 2-144-15,3-1 0 0,2 0 128 16,0-3-128-16,-4 0 0 0,0 0 0 0,2 0 0 0,-1 1 0 15,-3 1 0-15,-1-2 0 0,-1-2 0 0,3 2 0 16,1 1 0-16,-1-3 0 0,-1 1 0 0,-2 0 0 16,-3 0 0-16,0 3 0 0,3-1 0 0,-1 1 0 15,-2-2 0-15,-1 0 0 0,-3 2 0 0,-1-1 0 16,-3 0 0-16,-2-3 0 0,-1 2 0 0,-3 0 0 16,-1-3 0-16,-1 0 0 15,-3-4-352-15,-1 3-80 0,-4-9-16 0,0 8 0 16,0-8-2304-16,0 0-480 0</inkml:trace>
  <inkml:trace contextRef="#ctx0" brushRef="#br1" timeOffset="74598.81">21670 16772 16927 0,'0'0'752'0,"0"0"144"0,0 0-704 0,0 0-192 15,0 0 0-15,0 0 0 0,0 0 960 0,0 0 176 16,-7 4 16-16,-1 5 16 0,0 3-144 0,1 2-16 15,2 0-16-15,-1 2 0 0,-1 2-560 0,2 1-112 0,-2 1-32 16,1 1 0-16,2-4-288 0,-1 1 0 0,0 0 0 0,1-3-7568 16,0-3-1584-1</inkml:trace>
  <inkml:trace contextRef="#ctx0" brushRef="#br1" timeOffset="76137.56">18792 15931 12895 0,'0'0'272'0,"0"0"64"0,0 0 16 0,0 0 32 0,0 0-384 0,0 0 0 0,0 0 0 0,0 0 0 15,4-6 896-15,-4 6 96 0,4-5 32 0,-4 5 0 16,4-4 0-16,-4 4 0 0,0 0 0 0,0 0 0 16,0 0-832-16,0 0-192 0,5-7 0 0,-5 7 0 15,0 0 864-15,0 0 128 0,0 0 32 0,0 0 0 0,0 0-832 0,0 0-192 16,0 0 0-16,0 0 0 0,0 0 0 15,0 0 0-15,6 5 0 0,2-1 0 0,-8-4 0 0,0 0 0 16,0 0 0-16,0 0 0 0,6 5 0 0,1 3 0 16,-2-3 0-16,-5-5 0 0,0 0 864 0,5 6 128 15,-5-6 32-15,5 9 0 0,-1-1-832 0,-1 2-192 16,1-4 0-16,0 3 0 0,1-1 0 0,-1 1 0 16,-2-1 0-16,1 3 0 0,0-2 0 0,-1 2 0 15,2-2 0-15,-3 3 0 0,2 0 0 0,-1 0 0 16,1 2 0-16,-1 0 0 0,2-4 0 0,0 0 0 15,-1 3 0-15,-2-4 0 0,0 3 0 0,0 1 0 16,-1-3 0-16,2 4 0 0,-2-1 0 0,0-2 0 16,-2 2 0-16,2 0 0 0,-1-3 0 0,1 1 0 0,-1 3 0 15,0-2 0-15,1 3 864 0,0-1 128 0,-2 3 32 16,1-2 0-16,0 1-832 0,-2 1-192 16,2-2 0-16,-2 3 0 0,2 2 0 0,-1-2 0 0,-2-3 0 0,0 2 0 15,0 2 0-15,0-1 0 0,2 0 0 0,-2-2 0 16,0 1 0-16,-1-1 0 0,1 1 0 0,-1-2 0 15,-1 0 0-15,-1-1 0 0,1-1 0 0,-2 1 0 16,0-1 0-16,0-3 0 0,-1 1 0 0,0 2 0 16,-1-4 0-16,0 2 0 0,-2-1 0 0,0 1 0 15,-2 0 0-15,-2-2 0 0,0 4 0 0,-3-1 0 16,-2-2 864-16,4 3 128 0,3-4 32 0,-10 5 0 16,-4-3-1648-1,2 1-320-15,1 3-64 0,7-5-16 0,-2-3 1648 0,-2 5 320 0,-1 4 64 0,0-1 16 0,-1-2-832 16,-3 1-192-16,1 1 0 0,-4 0 0 0,0 2 0 15,-2-1 0-15,-2-2 0 0,0 3 0 0,0 0 0 16,3 3 0-16,0-1 0 0,2 1 0 0,0-1 0 0,-1 1 0 16,0 1 0-16,3-2 0 0,1 0 0 0,-2 1 0 15,-2 0 0-15,2 2 0 0,2-2 0 0,0 1 0 16,0-2 0-16,-1 0 0 0,0-1 0 0,2-1 0 16,-1 1 0-16,1 0 0 0,1-3 0 0,3 1 0 15,5-2 0-15,1 0 0 0,-1 0 0 0,2 1 0 16,0-5 0-16,-2 3 0 15,3-2-768-15,4-6-208 0,9-5-48 0,0 0-13504 0</inkml:trace>
  <inkml:trace contextRef="#ctx0" brushRef="#br1" timeOffset="76529.75">18089 15908 16575 0,'0'0'736'0,"0"0"160"0,0 0-720 0,0 0-176 16,0 0 0-16,0 0 0 0,0 0 848 0,0 0 144 15,-5 6 32-15,0 1 0 0,1 3 0 0,2-1 0 16,-1 4 0-16,3 1 0 0,2 0 0 0,0 3 0 16,3 5 0-16,0 1 0 0,2 1-832 0,-1 1-192 15,2-2 0-15,1 0 0 0,2 4 0 0,2-3 0 16,-2-2 0-16,3 3 0 0,1-2 0 0,1 2 0 16,-2 1 0-16,2-7-12240 0</inkml:trace>
  <inkml:trace contextRef="#ctx0" brushRef="#br1" timeOffset="78803.6">18603 17552 4607 0,'0'0'400'0,"0"0"-400"0,0 0 0 0,0 0 0 15,0 0 2240-15,0 0 384 0,0 0 64 0,0 0 0 16,-9-3-1440-16,9 3-288 0,0 0-64 0,0 0-16 16,0 0-32-16,0 0 0 0,0 0 0 0,0 0 0 15,0 0-144-15,0 0-16 0,0 0-16 0,-3 10 0 16,3-10 16-16,0 10 0 0,3 2 0 0,0 2 0 16,-1 1-192-16,3-2-48 0,2 1 0 0,-1 1 0 15,-1 2-128-15,3-2-48 0,2-3 0 0,1 2 0 16,2 3-48-16,1 0-16 0,2-1 0 0,2-1 0 15,1-5 96-15,0 3 16 0,-1 0 0 0,1-2 0 16,-2 3-64-16,1 0 0 0,-2-1 0 0,1-4 0 0,-1 4-112 16,-1 1-16-16,-1-6-128 0,2 4 192 0,-1-6-64 15,0 4 0-15,0-1-128 0,2 2 192 0,1-6-16 0,-2 2-16 16,5-2 0-16,-4 0 0 0,-3 4-32 0,4-4 0 16,5-1 0-16,1 1 0 0,0 4-128 0,0 0 0 15,1 1 0-15,1 2 128 0,-2-5-128 0,1 5 0 16,-4-2 0-16,3 3 0 0,-3-6 0 0,-1 2 0 15,-1-4 128-15,0 4-128 0,-1-3 0 0,0 1 0 16,-2-2 0-16,2-1 0 0,1 0 0 0,0 1 0 16,-1-2 144-16,0-1-144 0,0-2 192 0,1 1-16 15,0 0-16-15,0-1 0 0,-4-1 48 0,3 0 16 16,1-1 0-16,0 4 0 0,1-1-64 0,-2 0-16 0,1-1 0 16,0 0 0-16,-1 0-144 0,-1 2 128 0,-1-1-128 15,-2-1 128-15,1 1-128 0,-1 0 128 16,0 1-128-16,-4-2 128 0,1 0-128 0,-1 0-176 0,0-2 48 15,1 1 0-15,1 0 128 0,-1 1 0 0,1-3 0 0,0 2 0 16,1 0 0-16,-1-1 0 0,-1-1 0 0,0 0 0 16,2 1 0-16,0 0 0 0,0 1 0 0,-2 1 0 15,-1-3 0-15,2 1 0 0,0-2 0 0,1 2 0 16,-1-1 784-16,-4 0 192 0,-4 1 48 0,3-2 0 16,3-1-832-16,1 3-192 0,1-1 0 0,0 0 0 15,2 3 0-15,0-1 0 0,0 0 0 0,0 0 0 16,2-1 0-16,-1 1 0 0,-1 1 0 0,0-2 0 15,0 0 0-15,1 0 0 0,-2-1 0 0,-2 1 0 16,1 2 0-16,-2-3 0 0,0-3 0 0,-1 1 0 16,0 3 0-16,0 0 0 0,0 1 0 0,-2-3 0 0,1-3 0 15,-1 1 0-15,1 0 0 0,1-3 0 0,-1 5 352 16,-1-4 32-16,1 1 0 0,-1 0 0 0,1 0-240 0,-2 0-144 16,2-3 192-16,0 4-192 0,-1 2 192 0,1-2-64 15,0-1 0-15,2 1-128 0,0-3 288 0,0 3-48 16,0-4-16-16,3 2 0 0,0-4 32 0,-1 4 0 15,-1-3 0-15,0 5 0 0,2-2-64 0,-1 1-16 16,1 0 0-16,1-1 0 0,0 2-48 0,0 0 0 16,0 0 0-16,0 2 0 0,-3-4 16 0,0 2 0 15,0 1 0-15,-1 1 0 0,-1-1-144 0,-9 5 160 16,10-4-160-16,-10 4 160 0,0 0-160 0,0 0 0 16,0 0 0-16,0 0 0 15,0 0-1072-15,0 0-192 0,0 0-32 0,-7 15-17136 0</inkml:trace>
  <inkml:trace contextRef="#ctx0" brushRef="#br2" timeOffset="90800.97">17506 17646 10127 0,'0'0'448'0,"-8"-4"96"0,-1 1-544 0,9 3 0 0,-8-1 0 0,8 1 0 15,-11-4 1680-15,4 3 240 0,7 1 32 0,-8-3 16 16,8 3-624-16,0 0-112 0,0 0-16 0,0 0-16 15,-9 0-336-15,9 0-64 0,0 0-16 0,0 0 0 16,-7 5-240-16,0 2-48 0,2 2-16 0,1 0 0 16,0 1 48-16,-1 3 16 0,-2-1 0 0,-1 3 0 15,2 3-48-15,-3 1-16 0,-3 2 0 0,1 4 0 16,-2 1 32-16,1 4 0 0,-4 1 0 0,1 0 0 16,0 4-128-16,-2 0 0 0,2 2-16 0,1-1 0 0,-4-1-64 15,3-2-16-15,1-1 0 0,3-1 0 0,-2-5-96 16,3 5-32-16,0-6 0 0,6 3 0 0,0-1-160 0,3 1 160 15,2 1-160-15,3-4 160 0,0 1-160 0,6 1 128 16,0 2-128-16,3-2 128 0,1-2-128 0,2 0 0 16,2 0 144-16,1 0-144 0,0-2 128 0,1-3-128 15,3-2 128-15,-1 0-128 0,2-2 128 0,0 1-128 16,4-1 128-16,0 1-128 0,3-2 128 0,-1 2-128 16,-2-5 128-16,0 2-128 0,1 2 128 0,3-1-128 15,-3-2 128-15,2 2-128 0,-3 1 0 0,2-2 128 16,-2 0-128-16,1-2 0 0,-1 0 160 0,2 2-32 15,-1 2-128-15,0-5 192 0,0-1-32 0,3 2-16 16,1-1 0-16,4 1 0 0,1-6 16 0,3 4 0 16,-4-2 0-16,2 3 0 0,3-3 16 0,-1 1 0 0,-3-4 0 15,0 0 0-15,0 0 48 0,2-1 16 0,2-3 0 16,-3 2 0-16,-1-1-112 0,3 2-128 0,2 2 176 16,0-2-176-16,-2 1 128 0,0 3-128 0,-1-4 0 0,-2-2 0 15,2 2 128-15,-1-3-128 0,3-3 0 0,0 3 0 16,3 4 0-16,0-1 128 0,2-4-128 0,2 1 0 15,-2 0 128-15,0 2-128 0,-4 1 0 0,0-3 0 16,-1-2 0-16,1-2 0 0,2 1 0 0,3 0 0 16,2 1 128-16,-2-1-128 0,-1-1 0 0,0 1 0 15,-1 4 0-15,-3-2 0 0,-4 0 0 0,0-2 0 16,-3-1 0-16,4 2 0 0,-2-1 0 0,-1 0 0 16,1-1 128-16,-2 1-128 0,-3-1 0 0,1-1 0 0,3 2 0 15,0-1 0-15,-2 1 0 0,0 1 0 16,-2 1 128-16,0-2-128 0,-2 0 0 0,0-2 0 0,-2 0 0 15,2-1 0-15,-1 0 0 0,1-1 0 16,-3 2 0-16,0-1 0 0,0-5 0 0,0 3 0 0,-2-3 128 16,5 5-128-16,-2 2 0 0,0-2 0 0,-1-4 0 0,0 2 0 15,-1-3 0-15,0 5 0 0,-1-1 128 0,0-2-128 16,0 0 0-16,0-1 0 0,-1 5 0 0,1-2 0 16,0 1 0-16,0 0 0 0,0 1 128 0,0-4-128 15,-3 3 0-15,1 1 0 0,1-5 0 0,-1 2 0 16,3 0 0-16,-1 0 0 0,-1 2 0 0,-1-3 0 15,-1 0 0-15,0 2 0 0,-2-4 0 0,0 4 0 16,-1-3 128-16,2 2-128 0,-1-4 176 0,2 3-32 16,1-2 0-16,2 2 0 0,-1-2-16 0,3 3-128 15,0-5 192-15,-1 5-64 0,-3-2-128 0,3 2 128 0,-3-3-128 16,1 3 128-16,-1 3-128 0,1-4 0 0,-1 2 144 16,-1-1-144-16,-3-1 0 0,0 0 144 0,-1-2-144 0,-1 1 0 15,-1-3 176-15,-1 1-176 0,1 2 160 0,-2-2-160 16,0 2 128-16,2-4-128 0,-1-1 0 0,2 1 144 15,0 3-144-15,-2-5 0 0,-2-2 0 0,0 2 128 16,0 5-128-16,0-1 160 0,0 5-160 0,-2-5 160 16,-5-2-160-16,1 2 192 0,0-2-192 0,1 2 192 15,1-2-192-15,-1-1 0 0,-3-4 0 0,4 4 0 16,-3 2 0-16,0-1 0 0,-2-2 0 0,0-2 0 16,-1 1 0-16,-1 0 128 0,-3 1-128 0,1-2 0 15,-2 0 0-15,-2-1 128 0,-1 0-128 0,2 3 0 16,2-2 0-16,-2 1 0 0,0-2 0 0,-1 1 0 0,0 2 0 15,-1 0 0-15,-1 0 0 0,2-1 0 0,-2 0 0 16,3 3 0-16,0 1 0 0,2-1 0 0,0 0 0 0,-1 0 0 16,-4 3 0-16,2 0 0 0,0-1 0 0,-1 2 0 15,-3-4 0-15,4 2 0 0,3 2 0 0,-6-3 0 16,-5 3 0-16,-2-3 0 0,1-1-144 0,0 3 144 16,1 1 0-16,-1 1 0 0,0-3 0 0,1 3-128 15,1 1 128-15,1 1 0 0,-1 4 0 0,10 2 0 16,-9-8 0-16,2 4 0 0,7 4 0 0,0 0-128 15,0 0 128-15,0 0 0 0,0 0 0 0,0 0-160 16,0 0 160-16,0 0-128 0,0 0 128 0,9 8 0 16,-1-2-144-16,6 3 144 0,2 0 0 0,0-2 0 15,-1 1-144-15,2 3 144 0,2 3 0 0,0 0 0 16,3 1 0-16,-1 0 0 0,1 2 0 0,0 0-128 16,-1 1 128-16,0-1 0 0,-4 4 0 0,0 1 0 0,-3 1 0 15,-3 5 0-15,-2 0 0 0,-4 1 0 0,-1 2 0 0,-4-5 0 16,0 2 0-16,-2-1-128 0,-4 2 128 0,1-3 0 15,-2 0 0-15,-2-2 0 0,-1 6 0 0,-2-4 0 16,1 2 0-16,-1-2 0 0,-3-1 0 0,0-1 0 16,0 2 0-16,-3 0 0 0,-4-1 0 0,1 2 0 15,4-1 0-15,-1 3 128 0,-2-5-128 0,-3 2 0 16,-2-3 144-16,-1-2-144 0,-2 6 128 0,2-6-128 16,-4-1 128-16,4-3-128 0,-4 0 128 0,0-1-128 15,-3 1 128-15,-2-1-128 0,-4-7 128 0,0 5-128 16,3-1 128-16,-2-3-128 0,-4 0 0 0,1-2 128 15,1 2-128-15,3-2 0 0,0 3 144 0,0-7-144 16,0-5 0-16,-4 3 128 0,-4 3-128 0,-2 2 0 0,-4-5 0 16,0 0 128-16,1-1-128 0,2 0 0 0,-3 3 0 0,3-3 0 15,0-1 0-15,-3 0 128 0,-1-1-128 0,-2 1 0 16,-4 0 0-16,2 1 0 0,3 0 0 0,2 5 0 16,2-3 0-16,4 1 0 0,1-4 0 0,2 0 0 15,2 0 0-15,-3 0 0 0,-3 3 0 0,1-2 0 16,3-1 0-16,-2 0 0 0,-2 0 0 0,2 0 0 15,-1 0 0-15,2 0 0 0,1-3 0 0,-1 2-160 16,-4 1 160-16,-2-1-160 0,-3-2 160 0,-1 1-160 16,0-1 160-16,0-1-160 0,3 3 160 0,-3-1-128 15,4-2 128-15,-1 0-128 0,-1-4 128 0,-2 2 0 16,-4 1 0-16,4-4 0 0,4 1 0 0,0-2 0 0,-2 3 0 16,1-5 0-16,2 2 0 0,1-3 0 15,1-1 0-15,-5 5 0 0,-1-2 0 0,0 2 0 0,1 0 128 0,-1 0-128 16,3-1 0-16,3 0 0 0,4 2 0 15,4 1-128-15,2-2 128 0,2 2 0 0,1-1 0 0,-2 1 0 16,1-2 0-16,0 2 0 0,-3-5 0 0,4 3 0 16,4-2 0-16,-1-1 0 0,0 1 0 0,1-2 0 15,2 4 0-15,-1-2-160 0,1 1 160 0,1 2 0 16,-1-2-160-16,1 2 160 0,2-2-128 0,0 1 128 16,-1-5 0-16,-2 3 0 0,-2 2 0 0,2-4 0 15,0-3 0-15,-2 4 0 0,2-2 0 0,2 2-128 16,-2-2 128-16,7 2 0 0,1 1 0 0,1 3 0 15,-1-3 0-15,0-1 0 0,0 0 0 0,1-4 0 16,0 0 0-16,3-2 0 0,0 0 0 0,2 0-128 0,2 2 128 16,1-1 0-16,-1 0 0 0,2 0 0 0,1 3 0 0,1 1 0 15,2-1 0-15,0-2-128 0,-1-2 128 16,1 2 0-16,0 2 0 0,1-3-128 0,0-1 128 0,0-2 0 16,2-2 0-16,-1 3 0 0,0-1 0 0,1-2 0 15,1-3 0-15,1 3 0 0,1 1 0 0,3 0 0 16,0 0 0-16,1-2 0 0,-2-1 0 0,3 2 0 15,1 2 0-15,2 2 0 0,-1 0 0 0,1 0 0 16,-1-1 0-16,1 3-128 0,4 2 128 0,-1-1 0 16,-1-2 0-16,2 3-128 0,1-1 128 0,2 1 0 15,1 1 0-15,-3-2 0 0,-3-3 0 0,-1 3 0 16,-2 1 0-16,0 1 0 0,-1-1 0 0,0-1 0 0,-1 0 0 16,0 2 0-16,2 3 0 0,-4-2 0 15,-2 3 0-15,0-1 0 0,-2 10 0 0,-2-6 0 0,2 6 0 0,0 0 0 16,-6-7 0-16,-2 5 0 0,-1 1 0 0,9 1-128 15,0 0 128-15,-9 2 0 0,-1 3 0 0,-2 2-128 16,1-1 128-16,0 3 0 0,-2-3 0 0,-1 6-128 16,0-1 128-16,0 3 0 0,3 1 0 0,-3 2-128 15,-3-1 128-15,1 2 0 0,-1 1 0 0,2 2 0 16,-5-1 0-16,1 0 0 0,0 2 0 0,0 1-128 16,-3 1 128-16,0 1 0 0,-2-2 0 0,-1 6 0 15,1 5 0-15,-1-3 0 0,3 0 0 0,-1-3 0 16,-1 1 0-16,6 4 0 0,6 0 0 0,1-1 0 15,-3-2 0-15,2 0 0 0,1-4 0 0,0 2 0 0,-1 4 0 16,3-7 0-16,0 1 0 0,3-1 0 0,3 6 0 16,1-2 0-16,1-1 0 0,2-1 0 0,3-2 0 0,2 1 0 15,3 3 0-15,1 1 128 0,4-3-128 16,-2 3 0-16,1-2 0 0,5 3 0 0,3 1 0 16,0-2 0-16,2-3 0 0,3 2 0 0,-1-3 0 0,3 3 0 15,0-4 0-15,1 6 0 0,0-3 0 0,2 1 0 16,-1 1 0-16,3-5 0 0,3-4 0 0,2 3 128 15,2-3-128-15,3-2 0 0,-1-1 0 0,2-1 0 16,2-1 0-16,0 0 128 0,-1 1-128 0,0-5 0 16,-2 0 0-16,0-1 0 0,1-2 0 0,1 3 0 15,4-2 0-15,-1 1 128 0,-1-3-128 0,4 2 0 16,-4-1 0-16,0 0 0 0,-3-4 0 0,1 2 0 16,-2-1 0-16,0-3 128 0,-1 0-128 0,0 2 0 15,0-2 0-15,1-2 0 0,2-1 0 0,-1-1 0 0,1-1 0 0,-2 1 128 16,-1-2-128-16,-1 2 0 0,-2 0 128 0,2 0-128 15,-2 1 0-15,4-2 0 0,4 1 0 0,3 1 128 16,2 1-128-16,0-1 0 0,-1 0 0 0,-1 3 0 16,-2-1 0-16,-1 4 0 0,1-3 0 0,-3-1 0 15,1-1 0-15,2 0 0 0,1 2 0 0,0-2 0 16,-2-4 0-16,0 2 0 0,-3 1 0 0,0-1 0 16,-4 0 0-16,0-1 0 0,0-1 0 0,2-3 0 15,3 3 0-15,-1 0 0 0,-1 1 0 0,6-2 128 16,-1-5-128-16,-3 4 0 0,-4 0 0 0,-1-2 0 15,-3 1 0-15,-2 1 0 0,-2-4 0 0,0 4 128 16,2 0-128-16,-3-4 128 0,2 0-128 0,1-2 128 16,1 2-128-16,0 0 0 0,-1 2 0 0,0-1-128 0,0 0 128 15,-3-2 0-15,-2 1 0 0,1 0 0 0,-2 1 0 16,0-3 0-16,1-1 0 0,0 4 0 0,2-3 0 0,2 2 0 16,2-4 0-16,-1-3 0 0,0 1 0 0,-1 5 0 15,0-2 0-15,1-2 0 0,-2-3 0 0,0 0 0 16,-3 4 0-16,0-1 0 0,-3 0 0 0,0-2 0 15,0-3 0-15,0 4 128 0,-1 4-128 0,2-3 0 16,3-2 0-16,1-1 128 0,2 0-128 0,-2 1 0 16,-4 4 0-16,2-2 0 0,1-3 0 0,-2 1 0 15,0 0 0-15,-2 2 0 0,-3-1 0 0,-2 0 0 16,-3-5 0-16,0 2 0 0,-2 5 0 0,-1-2 0 16,-1-3 0-16,-1 0 0 0,-5-1 0 0,1 3 0 0,-2 3 0 15,-1-4 128-15,1-6-128 0,-2 3 0 0,-2 0 0 16,2-1 0-16,-2-3 0 0,0 1 0 0,-1 1 0 0,-2 0 0 15,1 3 0-15,-2 0 0 0,-2-3 0 0,2 2 0 16,4 1 0-16,-4 1 0 0,-2 0 0 0,0-1 0 16,-2-1-128-16,0-1 128 0,0 0-128 0,1-1 128 15,-2-1-128-15,-1-2 128 0,-1 1-128 0,0 3 128 16,1 5-160-16,0-2 160 0,-3-2-192 0,0 3 192 16,0 3-144-16,0 4 144 0,0-1 0 0,0 3-144 15,0-2 144-15,-2 2-128 0,-2 1 128 0,-1 3-128 16,0-3 128-16,0 1-192 0,-2 1 192 0,3 1-192 15,-1-1 192-15,1 1-208 0,-1-1 80 0,2 0 128 16,2-1-144-16,1 2 144 0,-2 1 0 0,3 0 0 16,1-6 0-16,7 9-128 0,0 0 128 0,-6-8 0 15,-2-1 0-15,8 9 0 0,-2-6-128 0,2 6 128 0,0 0 0 16,0 0 0-16,0 0-128 0,6-5 128 0,-6 5 0 16,9-4-192-16,1 3 192 0,3 1-160 0,3 0 160 0,3 3-128 15,2 4 128-15,3-2-128 0,3 3 128 0,1-2-128 16,0 0 128-16,0 4-128 0,2 3 128 0,3-1 0 15,-1-1 0-15,3 4-128 0,1 1 128 0,0 0 0 16,-1 3 0-16,0-1 0 0,-2-4 0 0,-2 2-128 16,1 2 128-16,-1 1 0 0,-6 0 0 0,-3 3 0 15,-5-2 0-15,-1 1 0 0,-4 4 0 0,-1 0 0 16,-4-4 0-16,0 2-128 0,-2 2 128 0,-5-1 0 16,-2 3 0-16,-1 0 0 0,-4 2 0 0,-2 1 0 15,-1 5 0-15,-3 0 0 0,-2 1 0 0,-3-1 0 0,-3 0 0 16,0-1-128-16,0 2 128 0,-2-2 0 0,-2-3 0 15,3-2 0-15,0 0 0 0,2-2 0 0,0-2 0 0,-2-3 0 16,-1-1 0-16,0 3 0 0,0-3 0 0,-1 0 0 16,1-2 0-16,1 1 128 0,-1-3-128 0,0 1 128 15,-4 2-128-15,0 1 0 0,-4-3 0 0,-1 1 128 16,-4 1-128-16,-1 0 0 0,-1-2 0 0,-1 1 0 16,-1 0 0-16,1 2 0 0,-2-1 0 0,2-1 128 15,-2-1-128-15,1-2 0 0,0 1 0 0,-3-1 0 16,-4-3 0-16,-1 0 128 0,-3-2-128 0,1 2 0 15,1-3 0-15,0 2 0 0,1-5 0 0,2 3 128 16,0 2-128-16,1-3 0 0,-2 1 0 0,-3-3 0 16,-3 1 0-16,-1 0 0 0,1-3 0 0,1 0 128 0,0 1-128 15,0-2 0-15,5 1 0 0,-2 2 0 0,2-4 0 16,-2 1 0-16,-3 1 0 0,1 2 0 0,2-4 0 16,6 0 0-16,0-1 0 0,2 1-128 0,3 1 128 0,3-3-128 15,0 2 128-15,1-1-128 0,0-2 128 0,1 0 0 16,-3-2 0-16,-1-1 0 0,-1 3 0 0,-3-1 0 15,-3-3 0-15,-1 0-128 0,0-1 128 0,-1-2-128 16,1 0 128-16,-3 2-128 0,0-3 128 0,-4 2-160 16,-1 2 160-16,-1-3-160 0,-3-1 160 0,2 2 0 15,3-3-144-15,2 1 144 0,3-2 0 0,1 1 0 16,3-1 0-16,-3 1 0 0,-2-2 0 0,-1-2 0 16,-2 3 0-16,0-3 0 0,1 2 0 0,1 2 0 15,0-3 0-15,1 5 0 0,0-2 0 0,-2 2 0 0,1-3 0 16,-3 3 0-16,1-4 0 0,0 4 0 0,1-3 0 0,3 3 0 15,0 1 0-15,4-4 0 0,1-4 0 16,3 4 0-16,-1-1 0 0,3-1 0 0,1-5 0 0,0 3 0 16,0-1 0-16,1-2 0 0,-3 2 128 0,5-1-128 15,3-5 128-15,4 2-128 0,2 1 128 0,1 1-128 16,-1-2 128-16,2 1-128 0,2 0 0 0,0-1 128 16,1-5-128-16,2 1 0 0,-2 3 0 15,1-1 128-15,1-3-128 0,1-1 0 0,0 3 0 0,0-2 0 16,1-3 0-16,-1 6 0 0,4-2 0 0,0 1 0 15,-2 4 0-15,4-1 0 0,0-4 0 0,0 3 0 16,-2 3 0-16,6 0 0 0,1-1 0 0,-1-1 0 16,2 1 0-16,0-2 0 0,1 1 0 0,2 1 0 15,-1 0 0-15,0 0 0 0,0 0 128 0,2-1-128 0,0 2 0 16,0-3 0-16,2-1 0 0,-2 1 128 0,-2-1-128 16,6 1 0-16,-2 1 0 0,1 0 0 0,-2-2 0 0,1 2 0 15,2-2 0-15,1 0 0 0,-1 4 0 0,1-2 0 16,0-1 0-16,3 4 0 0,1 3-128 0,2-2 128 15,3 1 0-15,0-4 0 0,0 0 0 0,3 1 0 16,3 0 0-16,2-1 0 0,-1-1 0 0,2 1 0 16,1-2 0-16,2 1 0 0,2 0 0 0,-2-3 0 15,-1 1 0-15,1 2 0 0,2 1-128 0,2 3 128 16,-3 1 0-16,0 0 0 0,-1-2 0 0,-4 5 0 16,-1 2 0-16,-2-2 0 0,-1 0 0 0,-2 1 0 15,-1 4 0-15,1-2 0 0,-4 2 0 0,2-2 0 16,-1 2 0-16,1 1 0 0,-4-5 0 0,2 3 0 15,-2 2 0-15,-3-1 0 0,0 1 144 0,-7 5-144 0,7-7 160 16,-7 7-160-16,0 0 192 0,3-7-64 0,-3 7-128 0,0 0 192 16,0 0-192-16,0 0 144 0,0 0-144 0,0 0 128 15,0 0-128-15,0 0 0 0,-11 1 0 0,-2 3 0 16,0 2-336-16,-1-1 0 0,-1 4 0 0,-2 0 0 31,0 4-2096-31,-4-3-400 0</inkml:trace>
  <inkml:trace contextRef="#ctx0" brushRef="#br1" timeOffset="102811.45">25486 13596 16575 0,'0'0'368'0,"0"0"80"0,0 0 0 0,0 0 16 0,-15 13-464 0,15-13 0 16,0 0 0-16,0 0 0 0,0 0 912 0,0 0 96 15,0 0 16-15,0 0 0 0,7 1 0 0,2-1 0 0,1-3 0 0,2 5 0 16,-2 2-832-16,3-2-192 0,1 2 0 0,1 2 0 16,0-1 864-16,2 2 128 0,1 3 32 0,1-1 0 15,0 1-832-15,2 3-192 0,4-2 0 0,9 13 0 16,-2-1 512-16,1-1 64 0,2 1 16 0,0 1 0 15,-2-1-80-15,-10-7-32 0,2 2 0 0,3 4 0 16,1 3-480-16,3-1 0 0,0 0 0 0,-3 2 0 16,-2-5 768-16,-1 0 192 0,0 0 64 0,-2-3 0 15,-1-4-832-15,-3 1-192 0,-1 1 0 0,-1-4 0 16,-2-2 0-16,0 1 0 0,-4-4 0 0,0 1 0 0,-4 1 0 16,0-3 0-16,0 2 0 0,-3-3 0 0,-5-5 0 15,0 0 0-15,4 7 0 0,-4-7-10336 16,0 0-2112-16</inkml:trace>
  <inkml:trace contextRef="#ctx0" brushRef="#br1" timeOffset="103528.73">27637 13768 16575 0,'0'0'368'0,"0"0"80"0,0 0 0 0,0 0 16 0,0 0-464 0,0 0 0 0,0 0 0 0,0 0 0 15,0 0 912-15,0 0 96 0,0 0 16 0,0 0 0 16,-8 1-832-16,2-1-192 0,-2-1 0 0,-1 2 0 0,-1 3 864 15,0 1 128-15,1 1 32 0,-5-1 0 0,-1 0 0 0,-3 4 0 16,-2-1 0-16,-2-1 0 0,2 1-832 0,-2-2-192 16,-1 6 0-16,2 1 0 0,0-2 864 0,1 3 128 15,-3 3 32-15,1 0 0 0,1 1-832 0,-1 2-192 16,-3 2 0-16,-1 1 0 0,-2 1 0 0,0-1 0 16,1 5 0-16,-1-5 0 0,2-3 0 0,-2 2 0 15,3 2 0-15,-2-2 0 0,2-3 0 0,2 1 0 16,1 0 0-16,3 4 0 0,-1-1 0 0,2 1 0 15,0 2 0-15,4-2 0 0,0 1 0 0,0 2 0 16,0 0 0-16,-1 1 0 0,4-3 0 0,-2 2 0 0,0 0 0 16,-1-1 0-16,0 0 0 0,1 0 0 15,1-4 0-15,0 3 0 0,2 3 0 0,1-2 0 0,2-2 0 16,1-1 0-16,4 5 0 0,2 4 0 0,4-8 0 16,2-4 0-16,3 2 0 0,4-1 0 0,1 0 0 0,2 2 0 15,2-6 864-15,1 0 128 0,1-3 32 0,2 2 0 16,0 1-832-16,1-2-192 0,1-1 0 0,1-2 0 15,1-2 0-15,-1 2 0 0,-2 1 0 0,2-1 0 16,-1-1 0-16,-2-3 0 0,-3 1 0 0,3-2 0 16,1 3-768-16,-4-3-208 15,-2-2-48-15,0 4 0 0,-3-2-1472 16,2 0-320-16,2-7-48 0,-18 0-16 0</inkml:trace>
  <inkml:trace contextRef="#ctx0" brushRef="#br1" timeOffset="104421.88">27455 14584 8287 0,'0'0'736'0,"0"0"-592"0,5-7-144 0,1 2 0 16,-6 5 1408-16,0 0 240 0,0 0 48 0,11-5 16 15,0 1-640-15,-2 2-128 0,1 3-32 0,0-2 0 16,-10 1-240-16,0 0-48 0,0 0-16 0,0 0 0 16,0 0-128-16,13-2-32 0,-2 2 0 0,1 0 0 15,-1 0 128-15,2 4 32 0,-4 4 0 0,2-2 0 16,1-2 32-16,1 5 0 0,-1-1 0 0,1 2 0 16,0-5-176-16,1 3-16 0,0 2-16 0,-2 2 0 15,2-1-80-15,-1 0-16 0,-2-3 0 0,1 4 0 16,-2 5-144-16,-1-3-48 0,-1-3 0 0,-2 2 0 0,0 4-144 15,-1 2 0-15,-1 1 144 0,0-2-144 0,0-4 128 0,0 1-128 16,-3-1 160-16,0 0-160 0,0 1 208 0,-1-1-48 16,0 3-16-16,-1 0 0 0,0 0 16 0,0 0 0 15,-2-2 0-15,1 0 0 0,-2-1 16 0,-1 1 0 16,1 2 0-16,-4 2 0 0,2-3-32 0,0 0 0 16,-2-4 0-16,2 1 0 0,-5 4-16 0,0-1-128 15,2-2 192-15,-2-2-64 0,-1 0 0 0,-1 0-128 16,-2-2 192-16,2 1-64 0,2-2 16 0,-2 0 0 15,-3 4 0-15,1-3 0 0,-1-1 48 0,4-2 0 16,1 5 0-16,1-1 0 0,-1 2-192 0,-2-2 192 16,-2-7-192-16,-2 4 192 0,2 1-192 0,-1 4 0 15,0-2 144-15,1 0-144 0,-3-2 128 0,2 1-128 0,-1 4 128 16,1-1-128-16,2-6 0 0,0 0 0 0,0 2 0 16,0 2 128-16,-2 0-128 0,3 3 0 0,-3-4 128 0,1 3-128 15,-2-1 0-15,1 1 0 0,-2 0 0 0,2-1 128 16,-1 1-128-16,1-3 0 0,-2 3 0 0,0 0 0 15,1-4 0-15,3 3 0 0,0 0 128 0,2-1-128 16,0 2 128-16,2-4-128 0,1 0 128 0,-1 2-128 16,-1-1 0-16,-1 3 0 0,1-4 0 0,-2 4 128 15,-1 1-128-15,3 0 0 0,0 0 128 0,0-2-128 16,0 0 0-16,-1-3 0 0,-1 3 0 0,3 2 128 16,0-2-128-16,1 0 0 0,2 4 0 0,-1-4 0 15,-1 2 0-15,3 2 128 0,-1-2-128 0,1 1 0 16,1 0 128-16,0 0-128 0,-2-2 160 0,2 2-160 0,2-1 144 15,-1 3-144-15,-1-2 128 0,1-2-128 0,0 0 144 16,2-1-144-16,-1-2 160 0,2 1-160 0,-1 0 160 16,-1-5-160-16,3-6 160 0,-2 11-160 0,1-4 176 0,1-7-176 15,1 10 192-15,-1-10-192 0,0 0 144 0,0 0-144 16,5 7 0-16,-5-7 144 0,0 0-144 0,8 5-224 16,-8-5 48-16,14 1 16 15,-1-4-1824-15,2 1-352 0,-1-1-80 0</inkml:trace>
  <inkml:trace contextRef="#ctx0" brushRef="#br1" timeOffset="106514.12">27740 15695 14735 0,'0'0'1312'0,"0"0"-1056"16,0 0-256-16,0 0 0 0,-8-3 608 0,8 3 64 15,-5-5 16-15,5 5 0 0,0 0 208 0,0 0 64 16,0 0 0-16,0 0 0 0,0 0-368 0,0 0-64 16,0 0-16-16,0 0 0 0,0 0 0 0,0 0 0 15,0 0 0-15,0 0 0 0,9-1-32 0,-9 1-16 16,0 0 0-16,11 0 0 0,-11 0-64 0,0 0-16 15,0 0 0-15,0 0 0 0,11-2 0 0,-11 2-16 16,0 0 0-16,0 0 0 0,0 0 16 0,0 0 16 16,8-1 0-16,-8 1 0 0,0 0-64 0,0 0-16 15,0 0 0-15,0 0 0 0,0 0-80 0,0 0-32 16,0 0 0-16,8-4 0 0,-8 4-80 0,0 0 0 16,0 0-128-16,0 0 192 0,0 0-192 0,10-4 144 0,-10 4-144 15,0 0 128-15,0 0 0 0,12 0-128 0,-12 0 192 0,0 0-64 16,10 6-128-16,-10-6 128 0,0 0-128 15,11 5 128-15,-1 0-128 0,-3 4 160 0,-7-9-160 0,11 7 160 16,-11-7-160-16,10 12 128 0,2-3-128 0,-2 2 128 16,-2-1-128-16,-1 2 160 0,1-2-160 0,1 1 160 15,0 3-160-15,1 0 128 0,1-4-128 0,1 3 128 16,-2 1-128-16,0 0 128 0,2 5-128 0,-1-5 128 16,-1-6 0-16,3 2 0 0,-3-2 0 0,1 4 0 15,0-2 0-15,-5 2-128 0,-6-12 192 0,5 14-64 16,-1-3-128-16,0-1 128 0,-4-10-128 0,5 13 128 15,0-4-128-15,1 2 128 0,1-2-128 0,-2 3 128 16,-4-2-128-16,3 1 160 0,0 0-160 0,-2-5 160 0,-2-6-160 16,1 13 160-16,1-4-160 0,-2 3 160 0,-2-3-160 0,2 1 160 15,0-10-160-15,2 13 160 0,-4-1-32 16,1 0-128-16,0 1 192 0,0-3-64 0,1-10-128 0,-3 12 160 16,-1 2-160-16,2-3 160 0,2-11-160 0,0 11 128 15,0 1-128-15,-3-3 128 0,3-9-128 0,0 11 0 16,0-11 0-16,0 0 128 0,3 10-128 0,-3-1 192 15,0-9-192-15,0 0 192 0,-4 13-192 0,4-13 192 16,0 9-192-16,0-9 192 0,0 0-192 0,0 0 160 16,0 0-160-16,0 0 160 0,-5 11-160 0,5-11 160 15,0 0-160-15,0 0 160 0,-3 9-160 0,3-9 0 16,0 0 144-16,0 0-144 0,0 0 0 0,0 0 144 16,-4 10-144-16,4-10 0 0,0 0 160 0,0 0-160 15,0 0 128-15,0 0-128 0,0 0 128 0,0 0-128 0,0 0 128 0,0 0-128 16,0 0 0-16,0 0 0 0,0 0 128 15,0 0-128-15,0 0 0 0,-1-9 0 0,1 9 0 16,-1-8 128-16,-4-4-128 0,2 2 0 0,2-3 0 0,2 1 128 16,2 4-128-16,-1-5 0 0,1-1 144 0,-1 3-144 15,2-3 0-15,-1-1 0 0,-2-5 0 0,2 3 128 16,-1-1-128-16,1-2 0 0,-6-5 0 0,6 3 0 16,-1-1 0-16,-3 4 0 0,-3-2 0 0,2 2 0 15,2-2 0-15,-3 3 0 0,-2 0 0 0,1 4 0 16,3 3 0-16,-3 0 0 0,2 1 0 0,-1 0 0 15,4 2 0-15,-1 8 0 0,-4-11 0 0,-1 3 0 16,2-2 0-16,-3 3 0 0,0-4 0 0,0 4 0 16,-2-2 0-16,0 4 0 0,2 0 0 0,0-2 0 0,-3 2 0 15,9 5 0-15,-6-4 0 0,0-1 0 0,6 5 0 16,-7-5 0-16,7 5-144 0,0 0 144 0,0 0 0 0,0 0 0 16,0 0 0-16,0 0 0 0,0 0-128 0,0 0 128 15,0 0 0-15,0 0 0 0,0 0 0 0,13 7 0 16,1-2 0-16,-3 1 0 0,-1 2-128 0,0 1 128 15,-3 3 0-15,0 4 0 0,1-2 0 0,2-3 0 16,3 5 0-16,1 4 0 0,-2 1 0 0,0 3 0 16,-1-2 0-16,2 6 0 0,-3 0 0 0,0 4 0 15,-1 2 0-15,-1-1 0 0,-2 1 128 0,-3-2-128 16,-3 0 192-16,0 0-64 0,2-3 64 0,-2-4 0 16,-1-1 0-16,0 1 0 0,0-4 16 0,-2-2 16 15,-1-1 0-15,0 1 0 0,1 1 32 0,-3-2 16 0,0-2 0 16,0-1 0-16,-1-1-32 0,1-3-16 15,-2-2 0-15,2-3 0 0,0 3-16 0,-2-4 0 0,0 2 0 0,1-1 0 16,-1-1-208-16,8-5 0 0,0 0 0 0,0 0 0 16,0 0-160-16,0 0 160 0,0 0-128 0,0 0 128 31,0 0-528-31,10-4-32 0,-2-2 0 0,2 0 0 16,3-2-1616-16,-3-3-320 0,0-2-64 0,0 3-13568 0</inkml:trace>
  <inkml:trace contextRef="#ctx0" brushRef="#br2" timeOffset="112595.24">26769 15969 9215 0,'0'0'400'0,"-2"-10"96"0,2 2-496 0,0-2 0 15,-1 1 0-15,1-1 0 0,0 10 2048 0,0 0 320 16,0-6 64-16,0 6 16 0,0 0-944 0,0-12-192 0,0 3-32 16,0 2-16-16,0 7-304 0,0 0-48 0,0 0-16 0,0 0 0 15,0 0-176-15,0 0-32 0,0 0-16 0,0 0 0 16,0 0-112-16,0 0-32 0,-10 10 0 0,1 0 0 15,0 5-64-15,1 10-16 0,0 0 0 0,0 7 0 16,0-2-48-16,-1 6-16 0,2 4 0 0,-2 0 0 16,0-1 0-16,3 6 0 0,-3-1 0 0,1 6 0 15,2-2-224-15,3-1-160 0,5 3 192 0,1-1-192 16,4-2 160-16,2-1-160 0,1-4 128 0,2 0-128 16,2-3 160-16,2 0-160 0,-1-1 192 0,1-3-192 15,1-2 176-15,1 3-176 0,0-1 160 0,1 1-160 16,0-3 192-16,1-4-48 0,3 1-16 0,4 0 0 15,2-2 0-15,-1 0-128 0,2-3 192 0,2 2-64 0,0-4 32 16,1 1 0-16,-1 3 0 0,-3-7 0 0,-2-2-160 0,-2 1 0 16,-3 0 0-16,-1-2 128 0,-2-3-128 0,-1-3 0 15,-1-2 0-15,-2 2 0 0,-1-2 0 0,1 3 0 16,-1-6 0-16,0 3 128 0,-1-4-128 0,0 0 0 16,-3 3 0-16,0-2 128 0,-10-6-128 0,10 8 0 15,-2-2 0-15,-8-6 0 0,6 6 0 0,-6-6 0 16,9 11 128-16,-9-11-128 0,0 0 0 0,6 6 0 15,-6-6 144-15,0 0-144 0,0 0 128 0,0 0-128 16,0 0 128-16,0 0-128 0,0 0 240 0,0 0-32 16,0 0 0-16,0 0 0 0,0 0 96 0,0 0 16 15,-6-4 0-15,-2-3 0 0,-2 0-32 0,0 0 0 0,-1-5 0 16,-1 2 0-16,-1 0-48 0,1-3-16 0,-1 3 0 16,0-3 0-16,1-3-80 0,-2-1-16 0,-2-1 0 0,1-1 0 15,0-1-128-15,-3-3 0 16,-2-2 0-16,-3 2 128 0,0-5-128 0,0 0 0 0,0-4 0 0,0 3 128 15,0 2-128-15,2-3 0 0,-1 2 0 0,6-2 128 16,2 2-128-16,0 4 0 0,-2 3 0 0,4-1 0 16,-1-2 0-16,3 1 0 0,2 1 0 0,1-2 0 15,-2 1 0-15,1 2 0 0,3 2 0 0,0 0 0 16,1 1 0-16,-1 0 0 0,1-1 0 0,2 0 0 16,-1-3 0-16,1 2 0 0,-2 0 0 0,1-2 0 15,2 0 0-15,0-2 0 0,-2 0 0 0,3 3 0 16,0-5 0-16,-1 6 0 0,1-1 0 0,0 4 0 15,0 1 0-15,1 4 0 0,0-5 0 0,2 2 0 0,-1 0 0 16,0 1 0-16,-2 4 0 0,4-3-176 0,-1 3 176 16,2 1 0-16,3-4 0 0,-3 5 0 0,2 0 0 0,1 2 0 15,4 0 0-15,-2-3 0 0,-2 3 0 0,-1-2 0 16,0 3 0-16,-2 1 0 0,-5 4-128 0,0 0 0 16,0 0 0-16,0 0 0 0,5-10 128 0,-5 10 0 15,0 0 0-15,0 0 0 0,0 0 0 0,0 0 0 16,1-9 0-16,-1 9 0 0,0 0 0 0,0 0-128 15,0 0 128-15,0 0-128 0,-4-9 128 0,4 9 0 16,0 0 0-16,0 0 0 0,-6-6 0 0,6 6 0 16,0 0 0-16,-9-4-128 0,0-1 128 0,9 5 0 15,0 0 0-15,0 0-128 0,-9-1 128 0,9 1 0 16,-9-1 0-16,9 1 0 0,-9 1 0 0,9-1 0 0,-10 5 0 16,1-3 0-16,9-2 0 0,-9 2 0 0,1 0 0 15,8-2 0-15,0 0 0 0,-8 5 0 0,8-5 0 0,-6 8-128 16,0-2 128-16,6-6 0 0,0 0 0 0,-7 12 0 15,0-7 0-15,1 6 0 0,5-1 0 0,-2 3-128 16,3-13 128-16,-1 14 0 0,1-1 0 0,-1 3-128 16,-2 1 128-16,3 2 0 0,3 3 0 0,-1 4-128 15,0 0 128-15,0 2 0 0,2 1 0 0,0 0-128 16,0 2 128-16,1 0 0 0,1-4 0 0,0 2 0 16,1-3 0-16,0 4 0 0,2 0 0 0,0-5 0 15,0 0 0-15,1 2 0 0,2 2 0 0,-1 1 0 16,3 0 0-16,0-2 0 0,-3-1 0 0,1-3 0 15,1 3 0-15,1-5 128 0,-4 1-128 0,4 0 0 0,-4-3 0 16,4 1 0-16,-1 0 0 0,-1-2 0 0,-1-3 0 16,-1-1 0-16,0 3 0 0,-1-4 128 0,-2-3-128 15,1 1 0-15,-2-3 0 0,1-1 0 0,-1 1 0 0,-1 0 0 16,-5-9 0-16,4 8 0 0,-4-8 0 0,0 0 128 16,0 0-128-16,0 0 0 0,0 0 0 0,0 0 128 15,0 0-128-15,0 0 0 0,0 0 128 0,0 0-128 16,0 0 160-16,0 0-160 0,0 0 128 0,0 0-128 15,3-8 0-15,-3-2 144 0,-3 1-144 0,0-1 0 16,-2 2 144-16,-2-3-144 0,0 1 0 0,0-4 0 16,-2 0 0-16,0-1 128 0,-2-2-128 0,-1-1 0 15,1-2 0-15,-2-3 0 0,-2 1 0 0,1-3 0 16,0 0 0-16,1-6 128 0,-1-1-128 0,-1-2 0 0,-2 2 0 16,1 0 0-16,0-3 0 0,1 3 0 15,1 0 0-15,2 4 0 0,0-2 0 0,1 4 0 0,2 0 0 0,1 2 0 16,0-3 0-16,1 3 0 0,-1 1 0 15,2-1 0-15,0-2 0 0,2 6 0 0,1 1 0 0,-1 0 0 16,1-5 0-16,-1 1 0 0,1 0 0 0,2 3 0 16,-2 2 0-16,2 0 0 0,2-4 0 0,-1 5 0 15,0 1 0-15,2 2-128 0,0 0 128 0,1 2 0 16,-1-4 0-16,1 4-128 0,-1-2 128 0,-2 4 0 16,3 1 0-16,-3-2 0 0,0 5 0 0,0 6-128 15,0 0 128-15,0 0 0 0,0-10 0 0,0 10-128 16,0 0 128-16,0 0 0 0,0 0 0 0,0 0-128 15,0 0 128-15,0 0-128 0,0 0 128 0,-6 6-128 16,6-6 128-16,-7 5 0 0,2 3 0 0,0 1 0 0,0-1 0 16,1 2-128-16,4-10 128 0,-2 15 0 0,-2 3 0 0,2 1 0 15,4 0 0-15,-2 0-128 0,2 1 128 16,1 7 0-16,-1-2 0 0,1 6 0 0,1-2 0 0,0 3 0 16,-1 1 0-16,2 3 0 0,-1 2 0 0,1-1 0 15,2-3 0-15,-1 0 0 0,-1 0 0 0,1 0 0 16,1-5 0-16,0 1 0 0,2 2 0 0,0-1 0 15,-2-1 0-15,-1-7 0 0,2-1 288 0,2-1 32 16,0 5 16-16,5 12 0 0,0-5-496 0,1-3-96 16,-2-1-32-16,2-3 0 0,2 1 288 0,2-2 0 15,1-1 0-15,0 0 144 0,1-2-144 0,1 0 0 16,1 2 144-16,1-4-144 0,-2-1 0 0,-1 0 128 16,-1-1-128-16,0 1 0 0,0 3 0 0,1-2 144 0,-2-4-144 15,2 2 0-15,2-1 128 0,-1 1-128 16,1-1 0-16,0-1 0 0,2-2 0 0,-5-3 0 0,-7 3 0 0,0-1 0 15,0-6 128-15,4 4-128 16,1-5 0-16,-1 3 0 0,-2-4 0 0,-3 0 0 0,1 1 128 0,-2-1-128 16,-2-2 0-16,-10-3 0 0,0 0 128 0,9 4-128 15,-9-4 0-15,0 0 160 0,0 0-160 0,0 0 128 16,0 0-128-16,0 0 160 0,0 0-160 0,-4-8 160 16,-1-1-160-16,-3 2 128 0,-2-2-128 0,-1 0 128 15,-1 2-128-15,-2-3 0 0,-1 0 0 0,0 0 0 16,3-1 0-16,-2 2 0 0,-4-4 0 0,1 0 0 15,-6-5 0-15,0 1 0 0,0-1 0 0,-1-4 0 16,-2-2 0-16,2-3 0 0,-1 2 0 0,1-2 0 16,-2 4 0-16,0-1 0 0,-2-5-160 0,-2 4 160 0,-1-1-144 15,-4 2 144-15,0 2-128 0,-1-4 128 0,2 2 0 0,-1 1 0 16,2 0 0-16,3 1-128 0,1-1 128 0,2 2 0 16,3-2 0-16,2 1 0 0,1 1 0 0,3-2 0 15,2 0 0-15,1 0 0 0,3 3 0 0,0 2 0 16,2 0 0-16,1-1 0 0,0 0 0 0,1 0 0 15,2 1 0-15,2 5 0 0,-1 1 0 0,0 0-160 16,0-1 160-16,0-4 0 0,2 3 0 0,-2 5-128 16,0-3 128-16,1 7 0 0,4 5 0 0,0 0 0 15,0 0 0-15,0 0 0 0,0 0 0 0,0 0 0 16,0 0 0-16,0 0 0 0,0 0 0 0,0 0 0 16,0 0 0-16,0 0 0 0,-1 10 0 0,2 1 0 15,-1-11 0-15,7 15 0 0,0-2 0 0,2 1 0 16,2 0 0-16,0 2 0 0,0 1 0 0,2 0 0 15,0 2 0-15,1-1 0 0,0 3 0 0,2 0 0 0,2 3 0 0,-1-1 0 16,-2 3 0-16,3-1 0 0,3-5 0 16,2 1 0-16,0 4 0 0,1 2 0 15,2-3 0-15,0 3 0 0,1-3 0 0,1 3 0 0,0-5 0 0,1 3 0 16,-1-1 0-16,-2-3 0 0,-2 0 0 0,0-2 0 16,-3 1 0-16,1 0 0 0,-2 1 0 0,2-1 0 15,0 2 0-15,1-2 0 0,-1-1 0 0,1 0 0 16,0-1 0-16,3-2 0 0,0 0 0 0,-3-2 0 15,-5-2 0-15,2 2 0 0,4 0 0 0,2-1 0 16,-2 0 0-16,0 0 0 0,0 0 0 0,-2-2 0 16,-2 0 0-16,1 2 0 0,-1-3 0 0,0 1 0 15,-2-4 0-15,-3 2-128 0,-2-2 128 0,0 2-160 0,-1-2 160 16,0-1 0-16,-3 2 0 0,0-3 0 0,-2 2 0 0,1 0 0 16,-8-7 0-16,9 10 0 0,-2 0 0 0,1 1 0 15,-2-3 0-15,0 2 0 0,-1-2 0 0,0 3 0 16,0-2 0-16,-1 1 0 0,-4-10 0 0,0 0 0 15,5 9 0-15,-5-9 128 0,5 13-128 0,-5-13 0 16,0 0 0-16,6 13 128 0,-6-13-128 0,0 0 176 16,3 9-176-16,-3-9 192 0,0 0-192 0,0 0 128 15,3 8-128-15,-3-8 128 0,0 0-128 0,0 0 160 16,0 0-160-16,0 0 160 0,0 0-320 0,0 0-64 16,0 0-16-16,0 0 0 0,0 0 464 0,0 0 96 15,0 0 0-15,0 0 16 0,0 0-528 0,0 0-128 16,0 0 0-16,0 0-16 0,0 0 544 0,0 0 112 15,0 0 32-15,-1-8 0 0,-1 2-560 0,2 6-112 0,2-10-32 0,-1 3 0 32,-1 7-2992-32,-1-9-608 0</inkml:trace>
  <inkml:trace contextRef="#ctx0" brushRef="#br1" timeOffset="115808.79">27984 16617 13407 0,'0'0'592'0,"0"0"128"0,0 0-576 0,0 0-144 0,-7-3 0 0,7 3 0 15,0 0 1088-15,0 0 192 0,0 0 48 0,0 0 0 16,0 0-320-16,0 0-64 0,0 0-16 0,-6 3 0 16,6-3-112-16,-8 11-32 0,2-1 0 0,0 2 0 15,-3-1 16-15,0 1 0 0,4 2 0 0,-1 2 0 16,-3-2-272-16,1-2-48 0,0 1-16 0,1 1 0 16,0-3-208-16,1 1-32 0,-2 0-16 0,2-4 0 15,-2-2-208-15,1 1 128 0,0-1-128 0,1 3 0 0,6-9 0 16,-8 8 0-16,-2 2-176 0,3-4-8608 15,7-6-1728-15</inkml:trace>
  <inkml:trace contextRef="#ctx0" brushRef="#br1" timeOffset="116772.18">27170 17638 12319 0,'0'0'544'0,"0"0"112"0,0 0-528 0,0 0-128 15,0 0 0-15,0 0 0 0,0 0 800 0,0 0 128 16,0 0 32-16,0 0 0 0,0 0-208 0,0 0-48 16,0 0 0-16,0 0 0 0,0 0 32 0,0 0 0 15,0 0 0-15,0 0 0 0,-6 10-64 0,1-5-16 16,5-5 0-16,-8 10 0 0,1-1-144 0,-2 3-48 0,-1-5 0 0,-1 5 0 16,1-3-16-16,-1 2-16 0,-3-1 0 0,4 2 0 15,2 1-240-15,0-3-32 0,-1 0-16 0,6 1 0 16,0-1-16-16,1 3 0 0,2-13 0 0,-4 13 0 15,4-13 0-15,-3 11-128 0,2 2 192 0,1-4-64 16,0-9 48-16,0 13 0 0,-1-1 0 0,1-1 0 16,2 0-176-16,1 0 192 0,-3-11-192 0,1 12 192 15,0 1-192-15,1-2 0 0,-2-11 0 0,0 0 0 16,2 10 128-16,2 2-128 0,1-2 0 0,0 0 128 16,-5-10 16-16,12 13 0 0,-1-4 0 0,3 1 0 15,-1-3-144-15,1 5 192 0,-2-3-192 0,2 1 192 16,2-3-192-16,-1 4 192 0,-1 0-192 0,1-2 192 15,0 2-192-15,-1-2 0 0,0 3 0 0,0-3 0 0,0 2 0 16,0 1 0-16,0-5 0 0,1 3 128 0,2-2-128 16,1 2 0-16,1-2 0 0,1 2 0 0,1-4 0 15,3 2 0-15,2 0 0 0,1-3 0 0,0 0 0 0,2 2 0 16,4-2 0-16,-1 0 128 0,2-1-128 0,-2-1 192 16,-4-1-192-16,-1 1 192 0,-1 2-192 0,-5 0 128 15,-4-2-128-15,-1 0 128 0,-1 5-128 0,-2 1 0 16,-3-5 0-16,-10-4 0 0,9 11 0 0,-3-1 0 15,-3 2 0-15,-2 1 0 0,-2-2 0 0,-2 3 0 16,-1 1 0-16,-1 3 0 0,-2-3 0 0,0-1 0 16,1-1 0-16,1 1 0 0,-2 1 0 0,2-1 0 15,1-1-144-15,1 0 144 0,0-3-320 0,3-10 0 16,-2 9 0-16,2-9 0 16,0 0-1856-16,0 0-384 0,2 14-80 0,-2-14-16 0</inkml:trace>
  <inkml:trace contextRef="#ctx0" brushRef="#br1" timeOffset="117984.93">27151 18458 4607 0,'0'0'192'0,"0"0"64"0,0 0-256 0,0 0 0 15,0 0 0-15,0 0 0 0,0 0 912 0,0 0 144 0,0 0 32 0,0 0 0 16,0 0-512-16,0 0-80 0,10 0-32 0,-10 0 0 15,0 0 176-15,0 0 16 0,0 0 16 0,0 0 0 16,0 0-16-16,0 0 0 0,0 0 0 0,0 0 0 16,0 0-16-16,0 0-16 0,0 0 0 0,0 0 0 15,0 0-144-15,0 0-32 0,0 0 0 0,0 0 0 16,0 0-128-16,0 0-48 0,0 0 0 0,0 0 0 16,0 0-144-16,0 0-128 0,0 0 144 0,0 0-144 15,0 0 160-15,0 0-160 0,0 0 160 0,0 0-160 16,0 0 256-16,0 0-64 0,0 0 0 0,0 0 0 15,0 0 144-15,0 0 32 0,0 0 0 0,0 0 0 16,0 0 64-16,0 0 16 0,0 0 0 0,0 0 0 0,0 0-160 16,0 0-32-16,0 0 0 0,0 0 0 15,0 0-128-15,0 0-128 0,0 0 192 0,0 0-192 0,0 0 128 0,0 0-128 16,0 0 0-16,0 0 0 0,0 0 160 0,0 0-160 16,0 0 128-16,0 0-128 0,0 0 0 0,0 0 0 15,0 0 0-15,0 0 0 0,0 0 0 0,0 0 0 16,0 0 0-16,0 0 0 0,0 0 0 0,0 0 0 15,0 0 0-15,0 0 0 0,0 0 0 0,0 0 0 16,0 0 0-16,0 0 0 0,0 0 0 0,0 0 128 16,0 0-128-16,0 0 0 0,0 0 0 0,0 0 0 15,0 0 0-15,0 0 0 0,0 0 0 0,0 0 0 16,0 0 0-16,0 0 0 0,0 0 144 0,0 0-144 16,0 0 160-16,0 0-160 0,0 0 128 0,0 0-128 15,0 0 0-15,0 0 0 0,0 0 0 0,0 0 0 16,0 0 0-16,0 0 0 0,0 0 0 0,0 0 0 0,0 0 0 0,0 0 0 15,0 0 0-15,0 0 0 0,0 0 0 0,0 0 0 16,0 0 0-16,0 0 0 0,0 0 0 0,0 0 0 16,-7 5 0-16,-1 3 0 0,3-3 0 0,5-5 0 15,-6 6 0-15,6-6 0 0,-8 9 0 0,3-1 0 16,1 3 0-16,4-11 0 0,-5 8 0 0,5-8 144 16,-4 12-16-16,2 2 0 0,-1-4 0 0,3 2 0 15,1 1-128-15,1-4 192 0,-2 1-192 0,2-4 192 16,-2-6-192-16,7 9 0 0,-1-3 144 0,0 1-144 15,-6-7 144-15,11 9-144 0,-1-4 192 0,1 0-192 16,1 0 224-16,-2-1-64 0,2 1-16 0,0-1 0 16,-1-1-144-16,1-1 192 0,0-1-192 0,2 1 192 0,-2 1-192 15,1 1 0-15,-1-2 144 0,1 3-144 0,-2 0 0 16,2 3 0-16,0 1 0 0,0-4 0 0,-1 1 0 0,4 0 0 16,-2-1 0-16,3 2 0 0,0-2 0 0,2-2 0 15,1-2 0-15,1 2 0 0,-1 0 0 0,-2 1 0 16,-3-1 0-16,3-1 0 0,1 0 0 0,2 0 0 15,4 1 0-15,-2-1 128 0,-3 2-128 0,-1 0 0 16,0 0 0-16,-1 1 0 0,-3 1 0 0,0-1 0 16,-3 2 0-16,0 0 0 0,0-2 0 0,-3 3 0 15,-9-8 0-15,10 10 0 0,0 2 0 0,-2-2 0 16,-2 1 0-16,0-2 0 0,0 1 0 0,-1 2 0 16,-5-12 0-16,5 12 0 0,1 1 0 0,-3 1 0 15,-1-3 0-15,2 1 0 0,0-1 0 0,-4-11 0 0,5 8 128 16,-5-8-128-16,4 13 0 0,-4-13 144 0,6 7-144 0,-6-7 0 15,0 0 128-15,4 12-128 0,-4-12 0 0,0 0 0 16,2 11 0-16,1-3 0 0,-3-8-240 0,0 0 80 31,0 0-1824-31,0 0-384 0,0 0-64 0,0 0 0 0</inkml:trace>
  <inkml:trace contextRef="#ctx0" brushRef="#br1" timeOffset="118636.15">27261 18946 19231 0,'0'0'848'0,"0"0"176"0,0 0-816 0,0 0-208 16,-8-4 0-16,8 4 0 0,-10 5 1344 0,0 3 240 15,-3-3 32-15,0 6 16 0,0 5-448 0,-2-4-96 16,-1 4 0-16,-2-2-16 0,-2 1-240 0,2 1-64 16,1 2 0-16,2-1 0 0,-3-3-256 0,7 0-64 15,2-2-16-15,0-1 0 0,0-3-432 0,4-1 0 16,5-7 128-16,0 0-9984 16,0 11-2000-16</inkml:trace>
  <inkml:trace contextRef="#ctx0" brushRef="#br1" timeOffset="132010.23">27660 19029 10127 0,'0'0'896'0,"0"0"-704"0,0 0-192 0,0 0 0 15,0 0 880-15,0 0 144 0,0 0 16 0,0 0 16 16,0 0-352-16,0 0-80 0,0 0-16 0,12 0 0 16,1 1-32-16,-1 1-16 0,-2 2 0 0,1-3 0 15,-11-1-48-15,14 4-16 0,-1 0 0 0,0-1 0 16,-2 0-16-16,0-1 0 0,1-4 0 0,1 4 0 16,1 5-80-16,1-4-16 0,1-6 0 0,2 3 0 0,0 2 0 0,2-4-16 15,3 0 0-15,1-6 0 0,2 3 112 16,-2 3 32-16,-3 2 0 0,4 0 0 0,1-8-48 0,0 2 0 15,-5 3 0-15,4 0 0 0,-1 0-144 0,0-1-16 16,-3-2-16-16,0-2 0 0,2 3-32 0,-2-2-16 16,2-4 0-16,-1 3 0 0,1 2-48 0,0 0-16 15,2-2 0-15,-1-3 0 0,-1-1 0 0,2 1 0 16,2-5 0-16,-3 2 0 0,-3 4 48 0,0 0 16 16,3-4 0-16,2 0 0 0,0 4-32 0,4-3 0 15,-2 3 0-15,-2-1 0 0,1-5-32 0,-3 2-16 16,2 3 0-16,-2-4 0 0,0-2-32 0,-1-1-128 15,-3-2 192-15,2 1-64 0,2-1-128 0,0 1 192 16,0-2-192-16,2 0 192 0,0-2-192 0,0-1 0 16,-3 1 144-16,1 1-144 0,1-2 144 0,2 0-144 0,-2 1 192 0,-1 0-192 15,1-2 176-15,-3 2-176 0,-1-4 160 0,-1 3-160 16,-1 0 192-16,-1-3-48 0,-1 0-16 0,-2-2 0 16,-1 3-128-16,2-5 160 0,0-5-160 0,-2 2 160 15,-2-1-32-15,3 0-128 0,-3 2 192 0,2-2-64 16,1-2 48-16,2 0 0 0,0 1 0 0,3 1 0 15,-3-2 16-15,1 0 16 0,0-1 0 0,1 0 0 16,0-6-64-16,0 3-16 0,-1 1 0 0,2-3 0 16,-1 0-128-16,0 2 160 0,-1-3-160 0,0 2 160 15,-1-4-160-15,-1 3 0 0,1-3 0 0,-1 1 128 16,-3-3-128-16,1 0 0 0,0-2 0 0,0 1 128 16,-3 3-128-16,1 4 0 0,-2 1 0 0,0-2 128 15,1 1-128-15,1 1 0 0,-1-3 0 0,2 1 0 0,-2-6 0 16,0 2 0-16,-1 3 128 0,0-1-128 0,0 3 0 15,-2 2 0-15,-3-6 0 0,0 5 0 0,1 4 0 0,-1-3 0 16,-1-5 0-16,-1 3 128 0,-3-3-128 0,-2 3 0 16,1-4 0-16,1 3 128 0,-2-4-128 0,-1 3 0 15,-1 4 0-15,2-2 0 0,-1 0 0 0,1-3 128 16,-2 1-128-16,1 2 0 0,-4-1 0 0,3 2 0 16,-2-1 0-16,-1 0 0 0,0 4 0 0,0 4 0 15,1 2 0-15,-2 1 0 0,-1-3 0 0,0 0 0 16,2 3 128-16,-2 0-128 0,0-1 0 0,-1-6 0 15,-2-3 0-15,2 5 0 0,1 5 0 0,-1-1 0 16,-1-4 128-16,-1 2-128 0,1 3 0 0,3 6 0 16,-2-2 0-16,2 3 0 0,-1-4 0 0,-2 3 0 0,1-3 0 15,-2 1 0-15,-2-3 0 0,2 0 0 0,0 2 0 16,0 0 0-16,-5 4 0 0,3-2 0 0,0 0 0 0,0 5 0 16,-1 1 0-16,0 0 0 0,-2-4 0 0,-1 1 0 15,-1 1 0-15,-1 2 0 0,0 0 0 0,-2-2 0 16,0-1 0-16,1 0 0 0,-1 1 0 0,0 0 0 15,1 0 0-15,1 2 0 0,-2-5 0 0,0 0 0 16,-2 5 0-16,3 0 0 0,-4-1 0 0,1-1 0 16,0-1 0-16,0 6 0 0,1 4 0 0,-2 1 0 15,2-7 0-15,-3 2 0 0,2 1 0 0,-1-1 0 16,-1 3 0-16,2-1 0 0,3-5 0 0,0 4 0 16,0 6 0-16,2-1 0 0,1-1 0 0,0 2 0 15,1-3 0-15,1 4 0 0,1-1 0 0,-2 3 0 0,1-5 0 16,-1 2 0-16,-1 1 0 0,1 0 0 0,-1 0 0 15,0 0 0-15,0 1 0 0,2-3 0 0,-3 4-144 16,-1 0 144-16,1 0 0 0,2 2 0 0,-1-4 0 0,-1 4-128 16,0 1 128-16,-3-4 0 0,-1 2 0 0,2 1 0 15,0-3 0-15,1 3 0 0,0 1 0 0,1 0 0 16,1-6 0-16,0 7 0 0,3 1 0 0,-3 1 0 16,3-2 0-16,-2 0 0 0,-1-1 0 0,1 3 0 15,-1 2 0-15,0 0 0 0,-1-1-144 0,-1 0 144 16,-1 0 0-16,2 3-144 0,0 2 144 0,0-1 0 15,0-3 0-15,0 3 0 0,2 3 0 0,0-2 0 16,-3-1 0-16,3 0 0 0,-1 1 0 0,1 0 0 16,1 0 0-16,-1 0 0 0,1 3 0 0,1-4 0 0,-1 1 0 15,2 1 0-15,-1 1 0 0,1 1 0 0,0-1 0 16,1 0-128-16,-1 4 128 0,2-6 0 0,0 1 0 16,1-1 0-16,-1-1 0 0,1 2 0 0,-1 2 0 0,2-3 0 15,-2-4 0-15,0 3 0 0,1 4 0 0,-2-3 0 16,0 2 0-16,1 0 0 0,-1-2 0 0,0 6 0 15,0 2 0-15,1-2-160 0,-4 2 160 0,2 4 0 16,2-1 0-16,0 1-128 0,0 4 128 0,3-8 0 16,2-7 0-16,0 3 0 0,-2 4 0 0,0 0 0 15,-3-4 0-15,2 1 0 0,-1 2 0 0,1 0 0 16,0 2 0-16,1 1 0 0,0-1 0 0,0-1 0 16,1 0 0-16,2-1 0 0,0-3 0 0,0 1 0 15,1-3 0-15,5-7 0 0,-3 10 0 0,3-10 0 16,0 0 0-16,0 0 0 0,0 0 0 0,0 0 144 15,0 0-16-15,0 0-128 0,0 0 192 0,0 0-64 0,0 0-128 0,0 0 192 16,0 0-192-16,0 0 192 0,11-12-192 0,-2 6 128 16,-2-2-128-16,2 1 128 0,2-1-320 0,-1 1-80 15,-1 1-16-15,2 1-11200 16,-11 5-2240-16</inkml:trace>
  <inkml:trace contextRef="#ctx0" brushRef="#br3" timeOffset="136046.31">18547 15583 9215 0,'0'0'816'0,"0"0"-656"0,-8 7-160 0,-2-2 0 0,1-2 800 0,0 1 128 16,9-4 32-16,-5 4 0 0,-2-1 144 15,7-3 48-15,0 0 0 0,0 0 0 0,-8 4 160 0,8-4 32 16,0 0 16-16,0 0 0 0,0 0-368 0,0 0-80 15,0 0-16-15,0 0 0 0,0 0-160 0,0 0-32 16,0 0-16-16,10-10 0 0,0 2-224 0,1-3-32 16,-1 0-16-16,2-3 0 0,1 2 0 0,-1-2 0 15,-2-2 0-15,0 0 0 0,0-1 0 0,2-1 0 16,0 0 0-16,1 1 0 0,0 2 32 0,1-3 16 16,2-3 0-16,1 2 0 0,0 1-160 0,3 0-48 15,0-2 0-15,2 1 0 0,0 0-256 0,1 0 0 16,-1-2 0-16,2 0 0 0,0 0 0 0,2 0 160 0,0-1-160 15,5 0 192-15,1 0-192 0,-1-4 0 0,-1 2 144 16,3 1-144-16,0-1 0 0,-2 1 128 0,1 2-128 16,-1 0 0-16,-1 0 0 0,0-1 144 0,-4 2-144 0,0 2 0 15,-1 1 144-15,-1 3-144 0,2-1 0 0,-1 0 144 16,-1-2-144-16,2 2 0 0,0-1 0 0,0 0 128 16,-1 1-128-16,2 1 0 0,0-1 0 0,-1 1 0 15,1 2 0-15,1 3 0 0,-1-3 0 0,-2 4 0 16,-1-1 0-16,2 3 0 0,-2 2 0 0,0-1 0 15,-1 1 0-15,1 0 0 0,-1 2 0 0,2-1 0 16,2-3 0-16,0 1 0 0,-1 1 0 0,4 0 0 16,1-1 0-16,0 3 0 0,-3-2 0 0,0 2 0 15,2 1 0-15,1 1 0 0,1 1 0 0,-4 1 0 16,-2 0 0-16,1 3 0 0,-2 3 0 0,2-4 0 0,-3 1 0 16,0 1 0-16,0-2 0 0,1 2 0 0,-4 2 0 15,3-3 0-15,2 2 0 0,-1 3 0 0,-2-3 0 0,3 3 0 16,0-1 0-16,0 2 0 0,2 0 0 0,-3-1 0 15,0 3 0-15,0 0 0 0,-1-6 0 0,-4 5 0 16,-1-2 0-16,-1 3 0 0,-3-1 0 0,-1 1 0 16,-1 1-144-16,0 2 144 0,-1 4 0 0,-2 0 0 15,-3 0 0-15,3 3 0 0,-2-1 0 0,1-2 0 16,-2 3 0-16,1 0 0 0,1-3 0 0,0 0-128 16,-2-2 128-16,1 1 0 0,-1-3 0 0,4 0 0 15,-1-3 0-15,0 3 0 0,-1 0 0 0,1 0 0 16,3-1 0-16,-4 2 0 0,-3-3 0 0,2-1 0 15,-2 3 0-15,0-2 0 0,-1 0 0 0,-1-4 128 0,-4-10-128 16,4 14 0-16,-1 1 160 0,-1-2-160 0,-2-13 160 16,0 14-160-16,4 0 144 0,-2-1-144 0,-2-13 128 0,4 13-128 15,-2-2 128-15,-2-11-128 0,3 9 0 0,-3-9 128 16,0 0-128-16,0 0 0 0,0 0 0 0,0 0 128 16,0 0-128-16,0 0 160 0,0 0-160 0,0 0 160 15,0 0 32-15,8 4 0 0,1-2 0 0,-9-2 0 16,0 0 16-16,0 0 16 0,6-6 0 0,-1-3 0 15,-3 0-16-15,-2-5 0 0,-2-1 0 0,0 0 0 16,-2 2-32-16,-1-4-16 0,-3-2 0 0,2 3 0 16,-4 1-160-16,2-1 0 0,-3-2 144 0,-1 1-144 15,0 0 0-15,-2 1 0 0,0-2 0 0,-2 1 128 16,-1-2-128-16,-1 0 0 0,0 0 0 0,-2-2 0 16,-2-2 0-16,-2-4 0 0,2 2 0 0,-2 0 0 0,0 5 0 15,-5 1 0-15,-1 0-144 0,1 2 144 0,0 3 0 16,-2 2 0-16,1-2 0 0,-2 0 0 0,-1 0-176 0,0 4 176 15,1-1-128-15,2 4 128 0,-1-6-144 0,1 4 144 16,-2 2-160-16,3 3 160 0,-3 0-192 0,-4-2 48 16,-2-1 16-16,1 5 0 0,1 2 128 0,-3 1-160 15,0-1 160-15,-2 0-160 0,1 0 160 0,0 1 0 16,2 2-144-16,3-2 144 0,-4-2 0 0,4 1 0 16,-2-2 0-16,0 4 0 0,-1 2 0 0,0-1 0 15,0-1 0-15,1 1 0 0,1 3-128 0,2 2 128 16,1-1 0-16,0 0 0 0,2 2 0 0,0-1 0 15,1 2 0-15,2 3 0 0,0-7-144 0,0 7 144 16,-1-2 0-16,-1 2 0 0,-1 0 0 0,1-3-128 0,-1 1 128 16,6 5 0-16,-2-1 0 0,3 1 0 0,0 0 0 15,1-1 0-15,2-1 0 0,1 1 0 0,0 3 0 0,1-5 0 16,1-4 0-16,1 3 0 0,2 1 0 16,1-2 0-16,1 2 0 0,5 0 0 0,3-6 0 0,-2 5 0 31,5-2-1536-31,4 1-320 0,6-2-48 0</inkml:trace>
  <inkml:trace contextRef="#ctx0" brushRef="#br3" timeOffset="140041.73">27651 19018 3679 0,'0'0'320'0,"0"0"-320"0,0 0 0 0,0 0 0 0,0 0 2736 0,0 0 464 16,0 0 112-16,0 0 16 0,0 0-1872 0,0 0-368 15,0 0-80-15,12-1-16 0,2 0 32 0,2 0 16 16,-1-2 0-16,0 2 0 0,2 1-240 0,-1 0-48 16,2 2-16-16,-3 0 0 0,2-2-224 0,-1-2-64 15,1 1 0-15,-2 1 0 0,0 1-80 0,1-1-32 16,-4-1 0-16,5 1 0 0,1 0 64 0,1 0 16 15,-1-1 0-15,4 1 0 0,1 0 16 0,0 0 0 16,0-1 0-16,0-5 0 0,1-1 16 0,2 3 0 16,0-2 0-16,-2-1 0 0,2 3 0 0,-2-1 0 0,0-5 0 15,0 4 0-15,-1-1-144 0,-1 2-32 16,1 0 0-16,1 0 0 0,0-1-80 0,0 1-32 0,-1-4 0 0,2 1 0 16,3 1 32-16,0-2 0 0,-4 2 0 0,3-1 0 15,2-1 0-15,2-3 16 0,1 1 0 0,-3 1 0 16,1-1 0-16,-2 2 0 0,-1-3 0 0,-2 2 0 15,1-3 0-15,-2-4 0 0,1 0 0 0,-3 0 0 16,-2 2-16-16,2 0 0 0,0-2 0 0,1-2 0 16,1-3 0-16,0 2-16 0,-1 1 0 0,-2-3 0 15,-2-4 16-15,4 3 0 0,3 2 0 0,0 0 0 16,1-6-32-16,-3 3 0 0,0-3 0 0,1 4 0 16,-1-3-32-16,-1 3-128 0,-2 1 192 0,1-2-64 15,-2-3-128-15,-1 2 192 0,0-6-192 0,0 4 192 0,0 0-192 16,-1-4 0-16,0 0 0 0,0 0 128 0,1 1-128 15,0 0 0-15,0 2 0 0,1-2 128 0,-3 2-128 16,-1 0 0-16,0 4 0 0,-4-2 0 0,0 2 0 0,0-1 0 16,2 2 128-16,-1 0-128 0,-3 1 0 0,2-2 0 15,-2 0 0-15,1 1 128 0,2-1-128 0,-3 0 0 16,-1 1 0-16,0-2 0 0,-1 0 0 0,1 5 0 16,-1 0 0-16,1-3 0 0,-1-1 0 0,0 3 0 15,-2 1 0-15,0 0 0 0,1 1 0 0,0-2 128 16,0 2-128-16,-2 1 0 0,-1 2 0 0,2 3 0 15,-1-1 0-15,0-1 0 0,-1 1 0 0,0 1 0 16,1 1 0-16,-1-4 0 0,-2 0 0 0,2 1 0 16,1 3 128-16,0-2-128 0,-1-2 0 0,1-1 0 15,1-1 0-15,-2 3 0 0,-1 1 0 0,1-2 0 0,-1-2 0 16,1 2 0-16,0 0 0 0,-1 2 0 0,-1-3 0 16,2 1 0-16,1-6 0 0,-1 2 0 0,-2-2 128 0,2 2-128 15,3-2 0-15,-2 2 0 0,0 1 0 0,-3 0 0 16,2 2 0-16,0 1 0 0,-2-2 0 0,1 0 0 15,-3 1 0-15,3 0 128 0,-1-1-128 0,-1-1 0 16,-1-1 0-16,0 1 128 0,0-2-128 0,-1-1 0 16,-1-3 128-16,-2 3-128 0,4-3 128 0,-2 5-128 15,0 1 128-15,1-3-128 0,1-2 0 0,-2-1 128 16,-1 1-128-16,0 2 0 0,2-3 0 0,1 2 0 16,-4 0 0-16,1-1 0 0,0 1 0 0,0 1 0 15,3-3 0-15,-1 1 0 0,-1-1 0 0,2-1 0 16,-1 2 0-16,1-3 0 0,3 0 0 0,-3 1 0 0,-2 1 0 15,1 3 0-15,0-4 0 0,1 2 0 0,-5-1 0 16,4-2 0-16,1 5 0 0,-2-1 0 0,1-3 0 16,1 3 0-16,0 0 0 0,-1-1 0 0,-2 2 0 0,3 1 0 15,3-4 0-15,-3 1 0 0,-3 0 0 0,2-3 0 16,0 3 0-16,-1-4 0 0,2-1 0 0,-1 1 0 16,-3 5 0-16,3-2 0 0,1 1 0 0,-1-1 0 15,-2-6 0-15,2 3 0 0,1 5 0 0,0 1 0 16,0-3 0-16,0 2 0 0,0 1 0 0,0 2 0 15,0-2 0-15,0-3 0 0,0 0 0 0,0-3 0 16,1 2 0-16,-1-1 0 0,0 5 0 0,0-3 0 16,0-6 0-16,-1 7 0 0,-2 2 0 0,2 0 0 15,1 1 0-15,-1-3 0 0,-4-1-128 0,2 5 128 16,1 2 0-16,0-1 0 0,-3 0 0 0,-1 0 0 0,1 0 0 16,0 1 0-16,1 0-144 0,0 1 144 0,0-1 0 15,-1 0 0-15,1 1 0 0,-1 0-128 0,4-6 128 0,-1 4 0 16,-2 2 0-16,0 2 0 0,1 0 0 0,2-2 0 15,-1-3 0-15,-1 3-128 0,-1 5 128 0,2-2 0 16,-1-2 0-16,1-1 0 0,-2-6 0 16,0 9 0-16,0 2 0 0,0-2 0 0,1 0 0 0,-3 3 0 15,0-1 0-15,1 4-128 0,0-4 128 0,0 1 0 16,0-1 0-16,1 0 0 0,-1 3 0 0,0 0 0 16,-2-5 0-16,1 1 0 0,-3 3 0 0,2-3 0 15,0 3 0-15,-2-3-128 0,0-1 128 0,1 4 0 16,-4-1 0-16,2 2 0 0,1 0 0 0,-1-3 0 15,-5 2-128-15,2-2 128 0,1 6-192 0,0-5 192 0,-2-3-128 16,1 4 128-16,0 0 0 0,-1 2 0 0,-5-3-144 16,3-1 144-16,3 0 0 0,-1 1-144 0,-1 8 144 0,1-4 0 15,1-4 0-15,-1 2 0 0,3-1 0 0,0 1-128 16,-1 1 128-16,2-1 0 0,1-1 0 0,0-1 0 16,0 3 0-16,1-2 0 0,2 2 0 0,0-3 0 15,-3-1 0-15,0 2-128 0,1 8 128 0,-1-3 0 16,-1-6 0-16,0 5-128 0,0-2 128 0,0 3 0 15,-2 3 0-15,1-5-128 0,-3-1 128 0,0 2 0 16,0-1-144-16,0 2 144 0,-3 1 0 0,1-4 0 16,-1-1-144-16,4 0 144 0,1 8 0 0,0-3 0 15,1 1 0-15,1-4 0 0,-3 1 0 0,0 2 0 16,-1 0 0-16,0-1 0 0,2-1 0 0,-1 2 0 0,-1-2 0 16,0 2 0-16,0 0 0 0,1 1-128 0,-3-2 128 15,0 0 0-15,1 3 0 0,3-1 0 0,-4 1 0 0,2-1 0 16,-1-2 0-16,0 3-128 0,0 0 128 0,-1 0 0 15,0-2 0-15,-1-4 0 0,-1 6 0 16,2-2 0-16,-2 1 0 0,-1 1 0 0,-4-5 0 0,2 4 0 16,1 3 0-16,0-3 0 0,-1-1 0 0,-2 2 0 15,0-1 0-15,-3 3-128 0,2 1 128 0,0-1 0 16,0-2 0-16,0 2 0 0,2 2 0 0,2 0 0 16,1-2 0-16,0 0 0 0,-2 0 0 0,2 1 0 15,0 0 0-15,0-1 0 0,-2 0-128 0,0 0 128 16,0 0 0-16,-1 2 0 0,-1 0 0 0,0 2 0 15,0-3 0-15,0 0 0 0,3 6 0 0,-3-5 0 16,-1 3 0-16,0-1 0 0,1 0 0 0,0 0 0 0,0 1 0 16,2 0 0-16,0 0 0 0,4-2 0 0,-1 2 0 15,0 2 0-15,0 0 0 0,2-3 0 0,-2-1 0 0,-1 4-128 16,1-1 128-16,-1 0 0 0,0 2 0 0,-2-4 0 16,-3 1 0-16,5 1 0 0,-1-1 0 0,0 0 0 15,-2 1 0-15,3-1 0 0,1-2 0 0,2 4 0 16,-2 2 0-16,-1-5 0 0,0-1 0 0,0 4 0 15,-2 0 0-15,1 4 0 0,2-6 0 0,0 2-128 16,-1 1 128-16,1-1 0 0,2 5 0 0,-2-3 0 16,5 0 0-16,1 2 0 0,-1-2 0 0,2 4 0 15,0-3 0-15,3-1 0 0,-1-5 0 0,1 3-128 16,0 3 128-16,1 2 0 0,-1-6 0 0,2 4 0 16,-1-1 0-16,1 4 0 0,-3-3 0 0,2 2 0 15,-1-1-128-15,-2 0 128 0,1 3 0 0,0 2 0 0,3-1 0 16,-1-4 0-16,1 0 0 0,1 0 0 0,1-1 0 15,0 2 0-15,-2-7 0 0,6-5 0 0,-5 10 0 0,1-4 0 16,-2 3 0-16,6-9 0 0,0 0 0 0,-4 6 0 16,-1 3 0-16,1 0 0 0,-1-4 0 0,5-5 0 15,0 0 0-15,-5 9 0 0,-3-2 0 0,8-7 0 16,0 0 0-16,0 0 128 0,0 0-128 0,0 0 0 16,0 0 0-16,0 0 0 0,0 0 0 0,0 0 0 15,0 0 0-15,0 0 0 0,0 0 128 0,0 0-128 16,0 0 0-16,0 0 0 0,0 0 0 0,6-13 0 15,-1 1 0-15,2 1 128 0,-2-2-128 0,3 3 0 16,4-1 0-16,0-2 0 0,-1-2 0 0,4 2 0 0,-1 2 0 16,0 2 0-16,0-4 0 0,3 2 0 0,-2-1 0 0,0-2 0 15,-1 3 0-15,3-1 0 0,-1-3 0 16,2 0 0-16,-1-2 0 0,4 3 0 0,5-1 0 0,2 1 0 16,1-1 0-16,0-1 0 0,-1 4 0 0,0 2 0 15,-2-3 0-15,0 1 0 0,2 2 0 0,-1-1 0 16,1 3 0-16,-1-2 0 0,-1 1 0 0,0-2 0 15,-1 1 0-15,-1 1 0 0,-1-2 0 0,1 3 0 16,0-6 0-16,2 6 0 0,-1-2 0 0,2 2 0 16,3-3 0-16,2 1 0 0,1 1-128 0,-1 0 128 15,-5 5 0-15,3-1 0 0,2-4 0 0,0 3-128 16,-3 2 128-16,-2 0 0 0,1-1 0 0,-3 1-128 16,1-1 128-16,-2 1 0 0,0 3-128 0,3-2 128 0,1 1 0 15,2-1 0-15,2 0-160 0,-2 1 160 0,0 0-128 16,1-1 128-16,0-1 0 0,2 2-160 0,1 1 160 0,1 2 0 15,-2 3-144-15,-3-1 144 0,-1-4 0 0,-2 4-144 16,-2 2 144-16,1 1 0 0,-3 0 0 0,1 0 0 16,0 0 0-16,-1 3-160 0,-3-2 160 0,2 5 0 15,-1-6-176-15,0 4 176 0,-2-1-160 0,1 3 160 16,3-1-160-16,-1-2 160 0,-3 0-160 0,2 1 160 16,6 4 0-16,-4-1 0 0,1-2-128 0,0 2 128 15,-1 0 0-15,-1 2 0 0,-2 4 0 0,2-1 0 16,-3-5 0-16,1 2 0 0,2 4-128 0,-2 1 128 15,0-1 0-15,3-1 0 0,1 0-160 0,2 3 160 16,-2 2 0-16,0 3 0 0,-1 0 0 0,-3-3 0 0,-3 0 0 16,-1 3 0-16,1-2 0 0,1-3 0 0,-2 1-128 15,0 0 128-15,-2-1 0 0,1 1 0 0,-1-1 0 16,0 2 0-16,-2-1-144 0,1 1 144 0,0 5 0 0,-2-4 0 16,1-4 0-16,-2 6 0 0,-1-1 0 0,1 4 0 15,0-3 0-15,-2 3 0 0,-2-5 0 0,0 4 0 16,0-1 0-16,-1 2 0 0,-3-2 0 0,3 1 0 15,-1-5 0-15,-1 6 0 0,-3-1 0 0,1 1 0 16,0 0 0-16,3 0 0 0,-4 5 0 0,3-3 0 16,-2 1 0-16,0 0 0 0,0 1 0 0,2-1 0 15,-1-1 0-15,1 1 0 0,-2-1 0 0,-1-1 0 16,0-1 0-16,-1 1 0 0,-2 3 0 0,0-1 0 16,-2-2 0-16,-1 1 0 0,-1 2 0 0,-1 0 0 0,3-2 0 0,0 4 0 15,-3 2 0-15,1-1-128 0,0 3 128 16,1-1 0-16,-2-3-128 0,1 0 128 0,3-1-192 15,-2 2 192-15,-2 0-208 0,2 3 64 0,1-3 16 0,-1 1 0 16,1 0 128-16,0 4-208 0,0-1 80 16,0 0 128-16,0-2-272 0,-1 0 64 0,-2-4 16 0,2 1 0 15,-2-1 0-15,0-1 16 0,0 1 0 0,-1 2 0 16,0 2 16-16,0-1 0 0,0-4 0 0,1-1 0 16,-1-2 160-16,2 3 0 0,-1-1 0 0,1 1-128 15,1-5 128-15,3 1 0 0,-1 1 0 0,-2-4 0 16,-5 5 0-16,2-6 0 0,1 2 0 0,-1-3 0 15,-3 5 0-15,1-2-128 0,-1-2 128 0,1 1 0 16,1 4-128-16,0 1 128 0,-2-2-128 0,1-1 128 16,-1-5 0-16,1 1 0 0,-1 3 0 0,2-4 0 0,0 2 0 15,0-3 0-15,0-3 0 0,1 0 0 0,1 1 0 16,1 2 0-16,-2-4 0 0,0 1 0 0,-1 2 0 0,1 0 0 16,1-2 0-16,-1 0 0 0,0 0 0 0,2-1 0 15,-1 1 144-15,-1 0-144 0,0-3 0 0,0 2 0 16,-1-1 0-16,1 0 0 0,0 1 0 0,0 0 0 15,-1-4 0-15,0 0 0 0,-1 1 0 0,0 2 0 16,-3-3 128-16,2 1-128 0,-1-1 128 0,0-3-128 16,1 3 144-16,0 0-144 0,1-5 208 0,-1 1-48 15,-2-1-16-15,0 3 0 0,3-1 32 0,-1-3 0 16,0 1 0-16,4-3 0 0,1 2-176 0,0 1 160 16,2-4-160-16,0 2 160 0,0 0-160 0,5-7 0 15,-8 6 0-15,2 4 128 0,0-5-128 0,-1 3 0 16,0-4 144-16,-1 1-144 0,0 1 0 0,2 2 128 0,6-8-128 15,-9 6 0-15,0 3 160 0,2-3-32 0,1-1-128 16,-1 3 192-16,0-3-192 0,1 4 176 0,0-1-176 0,1-1 160 16,5-7-160-16,-7 9 0 0,1 0 144 0,1-1-144 15,5-8 0-15,-4 9 144 0,-2 0-144 0,6-9 0 16,-7 10 144-16,4-1-144 0,3-9 0 0,-7 5 144 16,7-5-144-16,-6 9 0 0,1-4 144 0,5-5-144 15,-7 5 128-15,7-5-128 0,0 0 160 0,-6 4-160 16,6-4 192-16,0 0-64 0,0 0-128 0,0 0 192 15,0 0-192-15,0 0 0 0,0 0 128 0,0 0-128 16,0 0 0-16,0 0 128 0,0 0-128 0,0 0 0 0,0 0 0 0,0 0 128 16,0 0-128-16,0 0 0 0,0 0 0 0,0 0-208 15,0 0 32-15,0 0 16 16,0 0-2064-16,13-3-400 0,-3-1-96 0</inkml:trace>
  <inkml:trace contextRef="#ctx0" brushRef="#br3" timeOffset="140970.79">29559 17675 2751 0,'0'0'256'0,"0"0"-256"0,0 0 0 0,0 0 0 0,1-9 2304 16,-1 9 432-16,0 0 80 0,0 0 0 16,0 0-1264-16,0 0-256 0,0 0-48 0,0 0-16 0,0 0-560 0,5 6-112 15,-5-6-32-15,4 17 0 0,-2 2 80 0,0 1 16 16,-1 3 0-16,0 3 0 0,-1-2 80 0,-1 7 32 15,0 6 0-15,-2 3 0 0,1 0-96 0,-3 4-32 16,-6 6 0-16,2 3 0 0,-3 0-224 0,-2-5-64 16,-1-1 0-16,-2 3 0 0,-2 1-160 0,-1-7-32 15,-2-1-128-15,0-4 192 0,1-4 128 0,-3-6 0 16,-3-2 16-16,-4-4 0 0,-3-5 256 0,-3 0 48 16,-2 1 16-16,-4-2 0 0,-4 0-176 0,1-1-32 15,-1 1-16-15,5-2 0 0,-1 1-224 0,-1-5-32 16,-1 2-16-16,1-1 0 0,2-3-160 0,3 4 160 0,3 1-160 15,5-1 160-15,1-2-160 0,8 3-256 0,5 0 64 16,7 0-9744-16,4 3-1968 16</inkml:trace>
  <inkml:trace contextRef="#ctx0" brushRef="#br4" timeOffset="147834.37">17559 14176 3679 0,'0'0'160'0,"0"0"32"0,0 0-192 0,0 0 0 15,0 0 0-15,0 0 0 0,0-9 2080 0,0 9 368 16,0 0 80-16,-6-7 16 0,1-4-1728 0,1 6-352 15,4 5-64-15,-6-8-16 0,6 8-96 0,-7-6-32 16,1 2 0-16,-3-1 0 0,-2 4 32 0,2-2 0 0,9 3 0 0,-12-4 0 16,0 1 32-16,1-3 16 0,11 6 0 0,-8-7 0 15,0-5 0-15,2 2 0 0,4-1 0 0,0 1 0 16,-1-3 48-16,3-4 0 0,3-2 0 0,-1 3 0 16,0 3-64-16,1 0 0 0,1-4 0 0,0 0 0 15,1-1-64-15,0 2 0 0,0 2-16 0,3-3 0 16,0-1-80-16,-1 1-16 0,1-1 0 0,3 0 0 15,4 3-144-15,3-2 0 0,1-2 144 0,5 1-144 16,4 4 128-16,2 0-128 0,-1-3 160 0,1-1-160 16,3 0 0-16,1 0 0 0,-1 3 0 0,2-3-160 15,1-2 160-15,1-2 0 0,-1 2 0 0,1 1 0 16,0-1 0-16,4 0 0 0,3 1 0 0,2 3 0 16,1 1 0-16,0 1 0 0,4 0 0 0,1-3-192 15,2-2 192-15,0 4 0 0,1 5 0 0,3-1 0 0,3-4 0 16,-2 0 0-16,-2 1 0 0,-1 8 0 0,-1-1 0 15,1 1 0-15,-1 0 0 0,3 2 0 0,0 1 0 16,2 2 0-16,0 0 0 0,-3-1 0 0,-3 0 0 0,2 1 0 16,2-1 0-16,-1 2 0 0,0-1 0 0,3 0 0 15,3-2 0-15,0 2 0 0,-2 1 0 0,-3 0 0 16,-1-3 0-16,-1 6 0 0,3-1 0 0,-2 1 0 16,0-2 0-16,0 1-128 0,-1 3 128 0,-2 2 0 15,-4 0 0-15,0 0-128 0,-2 1 128 0,1-3 0 16,0 0 0-16,-1 4 0 0,0 5 0 0,1-6 0 15,2-6 0-15,-1 6 0 0,-2 2 0 0,-1 1 0 16,-4-4 0-16,-1 2 0 0,0-4 0 0,0 4 128 16,1-3-128-16,0 2 0 0,-6-1 0 0,1 1 0 15,0 3 0-15,-1-1-128 0,-1 4 128 0,-3-2 0 16,-1-7 0-16,-2 6 0 0,1 1 0 0,-2-1 0 0,-1 1 0 0,-1-3 0 16,-2 1 0-16,2-3 0 0,-1 5 0 0,1-3 0 15,1 1 0-15,-5-1 0 0,-5 4 0 0,2-2 0 16,-1-3 0-16,3 0 0 15,-3-1 0-15,0 4 0 0,-1-1 0 0,0 3 0 0,-2-4 0 0,1 1 176 16,-2 2-176-16,-1-3 0 0,0 5-160 0,-3-6 160 16,-1-1 0-16,-2-2 0 0,-8-5 0 0,8 11 0 15,-2 1 176-15,-2-2 80 0,-4-10 0 0,-1 14 16 16,-3 2-16-16,-3-2 0 0,-1-2 0 0,-3 3 0 16,2 3-32-16,-2 0-16 0,0 1 0 0,0-4 0 15,2-4-64-15,1 3-16 0,0 2 0 0,4-1 0 0,0-2-128 16,4-13 128-16,-3 9-128 0,0 2 128 0,0 0 32 15,3-11 0-15,0 0 0 0,0 0 0 0,3 12-16 0,-2-1 0 16,-1-4 0-16,0-7 0 0,0 0 80 0,0 0 16 16,0 0 0-16,0 0 0 15,0 0-1328-15,0 0-256 0,0 0-48 0,8-5-16 0</inkml:trace>
  <inkml:trace contextRef="#ctx0" brushRef="#br4" timeOffset="151930.76">25809 13700 4607 0,'0'0'400'0,"0"0"-400"0,0 0 0 0,0 0 0 16,0 0 640-16,0 0 32 0,-9-9 16 0,9 9 0 15,-13-1-416-15,4-4-80 0,1-1 0 0,0 1-16 16,-2 6 160-16,0 1 48 0,-2-2 0 0,1-2 0 16,-1-2 48-16,1 1 16 0,-4 2 0 0,2 0 0 15,-1-3 16-15,-1-2 16 0,-1-1 0 0,1 5 0 16,0 2-160-16,0-3-48 0,-2-2 0 0,-1 3 0 16,0 2-96-16,2 0-32 0,2 0 0 0,-4 0 0 15,-5-3-144-15,2 3 0 0,0 3 0 0,0-3 128 16,-3-2-128-16,2 2 0 0,2 0 0 0,-1 3 0 15,2 2 0-15,1 0 0 0,1-2 144 0,0 2-144 16,2 2 304-16,1 0-16 0,1 3 0 0,0-2 0 0,2 0-112 16,0 3-32-16,-1 4 0 0,2 0 0 0,0-3-144 0,0-1 0 15,-1 2 0-15,1 3 128 0,1 2-128 0,0-3 0 16,-1-5 0-16,1 6 0 0,1 8 0 0,0 1 160 16,0-6-160-16,2 2 160 0,1-2 48 0,-2 0 16 15,2 1 0-15,2-1 0 0,0-2 96 0,0 2 32 16,3 2 0-16,0 1 0 0,-1-2-160 0,1 1-16 15,0-4-16-15,4 5 0 0,-1 5-32 0,-1-2-128 16,1 2 192-16,0-3-64 0,1 3-128 0,1-3 0 16,-1-3 0-16,0 2 0 0,-1 3 0 0,2-1 0 15,-4 3 0-15,1-2 0 0,-2-1 0 0,0-3 0 16,0-3 0-16,0 1-176 0,0 3 304 0,0 1 64 16,-1-2 16-16,1-3 0 0,0 1-208 0,0 2 144 0,0 3-144 15,0-3 128-15,0-4 16 0,0 3 0 16,0 2 0-16,0 2 0 0,0 0-144 0,3-1 0 0,1-5 144 15,1 4-144-15,-2 1 0 0,2 1 144 0,2-3-144 0,-1-2 0 16,1 2 128-16,-2 3-128 0,1-1 0 0,0-3 0 16,1-5 128-16,-1 1-128 0,0-1 0 0,1 1 0 15,-1 1 128-15,-1-3-128 0,-1-2 0 0,0 2 0 16,0 3 0-16,-1-3 0 0,0-1 128 0,1 1-128 16,-2 3 0-16,1 2 128 0,2 2-128 0,-2-2 0 15,-1-2 256-15,1 2-48 0,-1 3-16 0,1-1 0 16,1-3-16-16,-1-1-16 0,0 1 0 0,-1 1 0 15,2 3-160-15,-2 2 160 0,1-3-160 0,0 0 160 16,-1-2-160-16,0 2 0 0,-4-2 0 0,4 0 0 16,-2-1 0-16,1 0 128 0,-1 3-128 0,1 3 0 0,0-1 0 15,1-1 128-15,-2-1-128 0,2 2 0 0,1-1 0 16,-1-1 0-16,1 1 0 0,-1-2 0 0,2 2 160 0,-1-1-160 16,-2-2 192-16,-1 2-192 0,3-5 256 0,-1 1-64 15,-1 0-16-15,1 0 0 0,-1 1-48 0,2-3-128 16,-2-3 192-16,-1 4-64 0,0 0-128 15,2 2 0-15,1 0 144 0,-1 1-144 0,0-3 0 0,-1 5 128 16,0-2-128-16,-1 1 0 0,0-2 0 0,0 0 144 16,0-1-144-16,0 2 0 0,0 3 176 0,0 0-176 15,0-4 160-15,2 0-160 0,0 0 128 0,1 0-128 16,-2-3 0-16,0 2 144 0,2-1-144 0,-1-1 0 16,-1 2 144-16,1-3-144 0,-2-1 144 0,2 0-144 0,2 2 192 15,-1 0-192-15,-3 1 176 0,2-2-176 0,3-2 160 16,-2 2-160-16,-1 3 128 0,2-1-128 15,0 1 0-15,0 1 144 0,0 4-144 0,-1-4 0 0,1-1 0 0,0 0 0 16,1 0 0-16,0-1 128 0,-2 1-128 0,1 0 0 16,-1 1 0-16,1-1 0 0,-4-2 128 0,3 2-128 15,-2 0 0-15,2 0 128 0,-2-4-128 0,0 1 128 16,0 1-128-16,3 1 0 0,-3-2 144 0,3 2-144 16,0-2 0-16,0 2 0 0,-2 0 0 0,1 1 128 15,-2-4-128-15,3 3 0 0,1-1 0 0,0 1 128 16,-1-1-128-16,0 1 0 0,-2-1 0 0,4 2 0 15,-3 0 0-15,4-2 128 0,-2 0-128 0,0-1 0 16,-4-4 0-16,3 7 144 0,-2 4-144 0,5-2 0 16,0-5 144-16,0 3-144 0,-6 0 0 0,3 0 144 0,0 2-144 15,2-1 0-15,-1-1 0 0,0 0 0 0,-3 0 144 16,3 1-144-16,-2-2 160 0,2 1-160 0,-1-4 0 0,1 1 128 16,-1 2-128-16,0-1 0 0,0 0 0 0,0 0 128 15,-1-1-128-15,1 2 0 0,-2 1 0 0,0-2 0 16,1-2 0-16,0 2 0 0,-3-1 128 0,0 0-128 15,2 0 0-15,2-3 144 0,-1-1-144 0,0 2 160 16,-3-2-160-16,2 2 160 0,2 1-160 0,-1-1 0 16,-3-2 144-16,2 3-144 0,2 1 0 0,-1-2 0 15,-3-4 0-15,0 2 128 0,1 0-128 0,1 1 0 16,2 1 128-16,-1-4-128 0,-3-9 0 0,2 13 144 16,3 1-144-16,2-4 0 0,-7-10 144 0,2 11-144 15,2 2 0-15,1-3 144 0,-1 2-144 0,1-4 0 16,0 4 0-16,-5-12 128 0,5 13-128 0,2-3 0 0,-2 4 0 15,0 0 0-15,-5-14 0 0,6 14 0 16,1-3 0-16,-2 1 0 0,-2-1 0 0,-3-11 0 0,4 11 0 0,-1 3 0 16,1 2 0-16,1-2 128 0,-1-4-128 0,-1 3 0 15,0-5 0-15,-1 3 0 0,1 0 0 0,-2-3 0 16,-1-8 0-16,3 11 0 0,-1-3 128 0,-2-8-128 16,3 11 0-16,-1-2 0 0,0 3 0 0,-2-12 0 15,5 12 0-15,0-2 0 0,-1 4 0 0,-1-2 0 16,1-3 0-16,0 2 0 0,0-2 0 0,1 1 0 15,-5-10 0-15,5 9 0 0,-1 3 0 0,0-3 128 16,-2 1-128-16,1 0 0 0,-3-10 0 0,2 11 0 16,1 2 0-16,-2 0 0 0,-1-3 0 0,3 3 0 15,-1-2 0-15,0-1 0 0,1 2 0 0,-1-3 0 0,-2-9 0 16,1 12 0-16,1 1 0 0,1-3 0 0,-2 2 0 0,0 0 0 16,-1-12 0-16,0 0 0 0,4 14 0 0,1 0 128 15,-5-14-128-15,7 14 0 0,-2-2 0 0,0-2 0 16,0 3 0-16,-1-6 0 0,-4-7 0 15,5 10 0-15,0-1 128 0,0 0-128 0,-5-9 0 0,0 0 0 16,0 0 0-16,5 13 0 0,0-3 0 0,-1 1 0 16,-4-11 0-16,4 11 0 0,0 0 0 0,-1 0 0 15,-3-11 0-15,3 9 0 0,-3-9 0 0,4 12 0 16,-4-12 0-16,5 10 0 0,-1 4 0 0,1-4 0 16,-5-10 0-16,4 9 0 0,1 4 0 0,1-4 0 15,2 0 0-15,-1-4 0 0,-7-5 0 0,9 11 0 16,1-1 0-16,-2-1 0 0,-8-9 0 0,9 10 0 0,0 2 0 15,-2 0 0-15,1-5 0 0,-8-7 0 0,0 0 0 0,4 13 0 16,2-3 0-16,-1 0 128 0,-5-10-128 0,7 13 0 16,0-5 0-16,0 4 0 0,-2-3 0 0,-5-9 0 15,0 0 0-15,6 10 0 0,2-1 0 0,-2 2 0 16,-2 2 0-16,-4-13 0 0,0 0 0 0,8 8 0 16,-1 2 0-16,0-3 0 0,0 4 0 0,1-5 0 15,-8-6 0-15,10 11 0 0,-1-3 0 0,-9-8 0 16,11 5 0-16,-11-5 0 0,10 8 128 0,-2-2-128 15,2 2 0-15,-10-8 0 0,0 0 0 0,0 0 0 16,10 7 0-16,-1 2 0 0,-9-9 0 0,0 0 0 16,10 7 0-16,-2 2 0 0,-8-9 0 0,8 10 0 15,-8-10 0-15,0 0 0 0,9 7 0 0,-9-7 0 16,9 9 0-16,-9-9 0 0,0 0 0 0,11 5 0 0,-3 3 0 0,-8-8 0 16,8 6 0-16,1 2 0 0,-9-8 0 0,11 9 0 15,-11-9 0-15,7 7 0 0,-7-7 0 0,9 9 0 16,-3-1 0-16,1 3 0 0,-1-2 0 0,-6-9 0 15,0 0 0-15,0 0 0 0,13 8 0 0,-3-6 0 16,-10-2 0-16,0 0 0 0,11 4 0 0,-11-4 0 16,11 4 0-16,-11-4 0 0,10 3 0 0,-10-3 0 15,10 3 0-15,-10-3 128 0,11-1-128 0,-11 1 0 16,0 0 0-16,12-2 0 0,-1 2 0 0,-11 0 0 16,0 0 0-16,12-5 0 0,-12 5 0 0,12-3 0 15,0 4 0-15,-12-1 0 0,11-2 0 0,-1-1 128 16,1 2-128-16,-11 1 0 0,11 0 128 0,-11 0-128 0,10-8 0 15,3 4 128-15,1 3 0 0,-3 0-128 0,-11 1 192 0,13-4-64 16,1 2-128-16,-2 0 160 0,-12 2-160 16,16-1 160-16,-1-3-160 0,-2 2 0 0,0 0 0 0,-1 2 128 15,0-1-128-15,-1-1 0 0,0-2 0 0,-1 1 0 16,1 4 0-16,1-2 0 0,-2-5 0 0,0 2 0 16,0 2 128-16,-1-2-128 0,1-1 128 0,0 0-128 15,0-2 208-15,1 0-32 0,-2 1-16 0,-1 3 0 16,3-5-16-16,-1 0 0 0,0-3 0 0,0 3 0 15,0-2-16-15,0 3-128 0,-1-1 192 0,0 2-64 16,-1 0-128-16,-8 6 192 0,7-7-192 0,1 0 192 16,-8 7-32-16,10-5 0 0,-2-1 0 0,-8 6 0 15,11-5 32-15,-11 5 0 0,8-6 0 0,-8 6 0 16,0 0-32-16,10-9 0 0,-2 2 0 0,-8 7 0 0,0 0-160 0,0 0 192 16,0 0-192-16,0 0 192 0,0 0-192 0,0 0 0 15,0 0 0-15,0 0-176 16,0 0-1936-16,-12 4-384 0</inkml:trace>
  <inkml:trace contextRef="#ctx0" brushRef="#br4" timeOffset="154778.6">30867 15636 13823 0,'0'0'1216'0,"0"0"-960"16,0 0-256-16,0 0 0 0,12 0 960 0,-12 0 128 15,0 0 48-15,11-1 0 0,-11 1-64 0,0 0-16 16,12-1 0-16,-4 1 0 0,-8 0 160 0,10-3 16 15,-1-1 16-15,0-1 0 0,-9 5-96 0,13-4 0 16,-1 0-16-16,2 2 0 0,-1-1-288 0,2 0-48 16,-1 1-16-16,4 1 0 0,2-1-384 0,-1-1-80 15,-1 2 0-15,3-2-16 0,0-1-304 0,1 1 160 0,-3 0-160 0,-1 2 128 16,-3 1-128-16,-2 0 0 0,-1 0-160 0,-12 0 160 31,9 5-2544-31,-9-5-400 0</inkml:trace>
  <inkml:trace contextRef="#ctx0" brushRef="#br4" timeOffset="154942.69">30843 15965 31327 0,'0'0'2784'0,"10"-6"-2224"0,1 0-560 0,2-2 0 16,1 3 448-16,2 1 0 0,0-2-16 0,1-4 0 15,1-2 160-15,3 2 48 0,0-3 0 0,1 6 0 16,-1-5-384-16,5 5-64 0,1-1 0 0,0 4-16 15,3 0-1936-15,-6-1-384 0,-1 0-80 16</inkml:trace>
  <inkml:trace contextRef="#ctx0" brushRef="#br4" timeOffset="157853.49">23208 16067 16575 0,'-13'-6'1472'0,"6"2"-1168"15,7 4-304-15,0 0 0 0,0 0 2272 0,0 0 400 16,7-9 80-16,6 5 0 0,5 4-1936 0,4 0-400 0,3-1-80 0,3 1-16 15,1 0-320-15,3 0 144 16,2 0-144-16,2 0 0 0,0 0 0 0,-2 0 0 0,-1 0 0 0,-1 0 0 31,-1 0-464-31,-3 0-208 0,0-1-32 0</inkml:trace>
  <inkml:trace contextRef="#ctx0" brushRef="#br4" timeOffset="158012.96">23208 16353 29887 0,'0'0'1328'0,"14"-10"272"0,4-5-1280 0,6 1-320 0,7 1 0 0,4 4 0 15,3-1 656-15,7 3 80 0,3 1 16 0,4-2 0 16,3 5-496-16,6-2-80 0,2-2-32 0,2 2-14784 16</inkml:trace>
  <inkml:trace contextRef="#ctx0" brushRef="#br4" timeOffset="168421.65">31707 15152 12959 0,'0'0'576'0,"-4"-7"112"0,4 7-560 0,0 0-128 0,0 0 0 0,0 0 0 16,-5-12 896-16,1 5 128 0,4 7 48 0,0 0 0 15,-5-9-112-15,5 9 0 0,-4-3-16 0,4 3 0 16,0 0-304-16,0 0-48 0,0 0-16 0,0 0 0 16,0 0-96-16,0 0-32 0,0 0 0 0,10 0 0 15,-10 0 0-15,13 0-16 0,0 2 0 0,-5 3 0 16,-8-5-144-16,0 0-32 0,11 7 0 0,0-4 0 16,2 5-112-16,-1 0-16 0,-12-8-128 0,12 7 192 15,1 2-48-15,-2-2-16 0,1 3 0 0,-2-4 0 16,0 0 16-16,2 2 0 0,-2-3 0 0,3 5 0 15,-2 1-16-15,0 0 0 0,1-7 0 0,-1 2 0 16,2 3 64-16,0-3 16 0,-3 3 0 0,1-2 0 16,1-1-208-16,0 3 176 0,1 5-176 0,1-5 160 0,-1 0-160 0,1-3 192 15,0 3-192-15,0-3 192 0,1 2-192 0,0 1 128 16,1-3-128-16,-1 6 128 0,-1-5-128 0,0 3 0 16,-1-3 0-16,1 2 128 0,1-4-128 0,-1 2 0 15,-3 5 0-15,-4-7 0 0,0 1 0 0,1-2 0 16,-1 1 0-16,2 3 0 0,0-3 0 0,0 2 0 15,-1 0 0-15,6 4 0 0,-3 2 0 0,-2-2 0 16,-9-11 0-16,14 9 0 0,-3 4 0 0,0-4 128 16,-2 1-128-16,-9-10 0 0,8 9 0 0,3 1 0 15,-4 0 0-15,-7-10 0 0,10 8 0 0,-10-8 0 16,11 11 0-16,-4-2 0 0,-7-9 0 0,8 12 0 16,-8-12 0-16,9 10 0 0,-2 1 0 0,-7-11 0 15,9 12 0-15,-9-12 0 0,10 9 0 0,1 1 0 16,-1-4 0-16,-10-6 0 0,0 0 0 0,10 10 0 0,-10-10 128 15,10 7-128-15,-10-7 0 0,0 0 0 0,10 7 0 0,-10-7 128 16,0 0-128-16,9 9 0 0,-9-9 0 0,0 0 0 16,0 0 0-16,9 13 0 0,-4-3 0 0,-5-10 0 15,0 0 0-15,5 13 0 0,-5-13 0 0,4 10 0 16,-4-10 0-16,3 11 0 0,-3-11 0 0,1 14 0 16,1-1 0-16,1-3 0 0,-6 3 0 0,3-13 0 15,-1 13 0-15,0-2 0 0,0 2 0 0,-2 0 0 16,1-3 0-16,-1 1 0 0,0-2 0 0,0 1 0 15,-2 3 0-15,-1-3 0 0,1 2 0 0,2-2 128 16,-3 1-128-16,3 1 0 0,3-12 0 0,-5 10 128 16,-2 1-128-16,2-2 0 0,0 0 0 0,0-1 0 15,0 2 0-15,0-4 0 0,-2 2 0 0,1-2 0 0,0 4 0 16,-1-3 0-16,0-1 0 0,0 3 0 0,1-3 0 16,-2 3 128-16,-1-1-128 0,1 1 0 0,-1-3 0 0,-1-1 0 15,1-1 128-15,0 2-128 0,0-2 0 0,-1 1 0 16,-1 3 0-16,0-4 128 0,1-1-128 0,0 0 0 15,-3 0 0-15,7-1 0 0,-3-1 0 0,0 2 0 16,-4 1 0-16,2-2 0 0,-2 1 0 0,2 2 0 16,0-3 0-16,-8 2 0 0,3 0 0 0,1 1 0 15,2 0 0-15,3-1 0 0,1-1 0 0,-1 2 0 16,-3-2 0-16,4 0 0 0,0 1 0 0,0-2 0 16,-1 1 0-16,2-1 0 0,8-2 0 0,-9 0 0 15,1 0 0-15,8 0 0 0,-9-2 0 0,0 1 128 16,9 1-128-16,-10-3 0 0,1-1 0 0,-4-3 128 15,4 0-128-15,1 2 0 0,2-2 0 0,6 7 0 16,-10-7 0-16,2 2 0 0,1-2 128 0,0 0-128 0,7 7 0 0,-3-10 128 16,-3 1 32-16,3-1 0 0,-1 2 0 15,4 8 0-15,-1-11 128 0,1 1 32 0,0-2 0 16,3 0 0-16,2 4-192 0,1-3-128 0,-1 0 144 0,1-1-144 16,0 1 128-16,2 3-128 0,0-3 0 0,0 4 0 15,0-5 0-15,0 3 128 0,-2-2-128 0,2 3 0 16,-3-1 0-16,1 3 0 0,1-4 0 0,-2 5 0 15,-5 5 0-15,5-10 128 0,-1 1-128 0,-1-1 0 16,-3 10 0-16,3-7 128 0,-3 7-128 0,0 0 0 16,0-10 0-16,0 10 0 0,0 0 128 0,0 0-128 15,0 0 0-15,-1-6 0 0,1 6 0 0,0 0 0 16,0 0 0-16,0 0-240 0,0 0 48 0,0 0 16 16,0 0-368-16,0 0-80 0,0 0-16 0,0 0 0 15,-9-2-1472-15,9 2-320 16,0 0-48-16</inkml:trace>
  <inkml:trace contextRef="#ctx0" brushRef="#br4" timeOffset="169333.94">32565 15195 7359 0,'0'0'656'15,"0"0"-528"-15,0 0-128 0,0 0 0 0,0 0 1392 16,0 0 240-16,0 0 48 0,8 6 16 16,-8-6-736-16,0 0-128 0,0 0-48 0,7 4 0 0,-7-4-64 0,0 0-16 15,0 0 0-15,10 3 0 0,-10-3 16 0,11 2 0 16,-11-2 0-16,11-1 0 0,-1-2 112 0,0 0 0 15,-1-2 16-15,1-3 0 0,1 0-288 0,-3-1-64 16,4 3-16-16,-2-3 0 0,-1 2-160 0,0-1-48 16,-2-4 0-16,0 4 0 0,0 0-48 0,0 2-16 15,-1-6 0-15,-2 2 0 0,1 0-48 0,-1-3-16 16,1 4 0-16,-2-2 0 0,-1-1 0 0,1 2 0 16,-1-3 0-16,-1 5 0 0,-1-4 32 0,0 2 0 15,0 1 0-15,0-1 0 0,-1 2 16 0,0-2 0 16,0 1 0-16,1 9 0 0,-3-10-192 0,3 10 0 15,-4-9 0-15,0-1 128 0,-1 1-128 0,0-1 0 16,0 2 0-16,0-1 128 0,0 3-128 0,-1-3 0 0,-1 1 0 16,1 0 0-16,0 0 0 0,-2 3 0 0,-1-3 0 0,1 3 0 15,2 1 0-15,-2 1 0 0,0-4 0 0,-1 2 0 16,0 1 0-16,0-2 0 0,2 2 0 0,-1 0 0 16,-1-2 0-16,0-3 0 0,0 1 0 0,0 1 0 15,-2 2 0-15,-1 0 0 0,-1-4 0 0,1 4 0 16,-1 0 0-16,2-1 0 0,-5 4 0 0,2-1 0 15,-1 2 0-15,0-1 0 0,-2 0 0 0,-1 1 0 16,1-4 0-16,-1 2 0 0,0 1 0 0,0-1 0 16,-1 3 0-16,10 0 0 0,-1-1 0 0,0 2 0 15,0 1 0-15,1 0 0 0,-3-2 0 0,1 3 0 16,1-1 0-16,-10 7 0 0,2-1 0 0,4-3 0 16,1-3 0-16,2 1 0 0,-2 1 0 0,3 1 0 15,1-3 0-15,0 1 0 0,0 1 0 0,0 1 0 0,0-1 0 0,0 2 0 16,-1-1 0-16,0 4 0 0,0-4 0 0,0-1 0 15,0 2 0-15,-1 2 0 0,1-2 0 0,-1 3 128 16,-1-4-128-16,1 5 0 0,-2-2 0 0,3 3 0 16,0 0 128-16,0 1-128 0,5 1 0 0,-3-2 0 15,-2 2 0-15,2 2 0 0,-1 1 0 0,3 1 128 16,-3 3-128-16,1-1 128 0,-2-2-128 0,1 2 0 16,-2-2 0-16,3-1 0 0,2-3 128 0,-2 0-128 15,1 1 0-15,2 0 128 0,5-14-128 0,0 0 0 16,0 0 0-16,6 19 0 0,-6-19 128 0,15 18-128 15,0-4 128-15,3-4-128 0,0 1 0 0,1-2-320 16,3 3 48-16</inkml:trace>
  <inkml:trace contextRef="#ctx0" brushRef="#br4" timeOffset="169948.36">32015 16903 13823 0,'0'0'608'0,"1"-6"128"0,-1 6-592 0,0 0-144 0,-1-13 0 0,1 13 0 16,0 0 1728-16,0 0 304 0,0 0 64 0,0 0 16 15,-8 8-592-15,-1 3-112 0,-1 6-32 0,1 2 0 16,0 3-416-16,0 4-64 0,-1-3-32 0,2 6 0 16,1 2-384-16,3 1-80 0,0-4-16 0,2-2 0 0,2 5-240 15,1-6-144-15,1 1 160 0,2-5-160 16,3-3 0-16,-4 0 0 0,1 0-176 0,1-6 176 15,-5-12-832-15,12 11-64 0,-1 0 0 0</inkml:trace>
  <inkml:trace contextRef="#ctx0" brushRef="#br4" timeOffset="170166.7">32151 17097 23951 0,'0'0'2128'0,"0"0"-1696"0,-2 10-432 0,5 4 0 0,3 2 768 0,-1 2 64 16,-3-1 0-16,0 0 16 0,3 1-640 0,-1 0-208 16,-1-2 128-16,-1 2-128 0,1-4 0 0,0 3 160 0,1 1-160 0,0-1 128 31,-3 1-1472-31,2 1-288 0</inkml:trace>
  <inkml:trace contextRef="#ctx0" brushRef="#br4" timeOffset="170981.97">30834 18576 6447 0,'0'0'576'0,"0"0"-576"16,-7-6 0-16,7 6 0 0,0 0 2592 0,-9 2 416 16,-2 3 64-16,0 0 32 0,-2 2-1520 0,-1 5-304 15,-1 5-64-15,-2 2-16 0,-3 0-256 0,3 1-48 16,6 5-16-16,3-2 0 0,-1-2-304 0,2 1-48 15,-2 2-16-15,5-3 0 0,0 0-32 0,4-2-16 16,1-1 0-16,3-2 0 0,3-2 32 0,-1-2 0 16,2-1 0-16,4-3 0 0,9-2-176 0,-2-3-16 0,-2-3-16 0,4-3 0 15,4-5-48-15,-1 1-16 0,-3-2 0 0,-1-1 0 16,0-6-80-16,1 1-16 0,-4-3 0 0,-1 1 0 16,-4-1 112-16,1 0 16 0,-1 0 0 0,-2 2 0 15,-3-3 0-15,1 1 0 0,1 0 0 16,-1 2 0-16,-2 0-256 0,0 4 176 0,1-2-176 15,2 2 160-15,-3 3-160 0,0-2 0 0,-1 3 0 0,2 1 128 16,-1 0-320-16,-6 7-80 0,0 0-16 0,0 0 0 31,8-5-1760-31,-8 5-336 0,6-7-80 0</inkml:trace>
  <inkml:trace contextRef="#ctx0" brushRef="#br4" timeOffset="171412.97">31276 18739 11967 0,'0'0'528'0,"0"0"112"0,-8 2-512 0,8-2-128 15,-5 7 0-15,0 4 0 0,-2-1 2032 0,2 2 368 16,2 0 80-16,0-1 16 0,1 0-1616 0,-2 2-320 15,-1-3-64-15,-1 1-16 0,3 0 32 0,-1-1 0 16,2 1 0-16,-3-5 0 0,-2 2 0 0,2 1 0 16,5-9 0-16,0 0 0 0,0 0-64 0,0 0-16 15,-9 4 0-15,9-4 0 0,0 0 80 0,0 0 0 16,2-7 16-16,-1-3 0 0,-1 10-144 0,9-15-16 0,1-3-16 0,1 2 0 16,0 3-192-16,3-2-32 0,3 2-128 0,1 2 192 15,-1-2-192-15,-3 1 0 0,1 6 128 0,-2 2-128 16,-2 0 0-16,-11 4 0 0,11-1 0 0,-11 1 0 15,12 10 0-15,-6 3 0 0,-1-1 0 0,-2 3 0 16,-2 3 128-16,-2 2 0 0,-2 5-128 0,-2-3 192 16,1-4-64-16,-2 0 0 0,-3 1-128 0,0-2 192 15,0 1-192-15,0-3 144 0,-1-6-144 0,1 3 128 16,1 0-128-16,1-4 0 0,7-8 144 0,0 0-144 16,0 0 0-16,0 0-288 0,-4 9 48 0,4-9 16 15,0 0-1888-15,0 0-368 16,11-6-80-16</inkml:trace>
  <inkml:trace contextRef="#ctx0" brushRef="#br4" timeOffset="171719.05">31769 18504 12895 0,'0'0'576'0,"-9"1"112"0,-1 1-560 0,3 7-128 16,0 7 0-16,0 4 0 0,-2 7 2576 0,-3-2 496 15,-1 6 80-15,-2 0 32 0,-1 5-2016 0,0-4-400 16,4-1-64-16,-2 3-32 0,1 1 32 0,2-1 0 16,6-2 0-16,-1-3 0 0,-1 1-432 0,3-1-80 0,-1-4 0 0,1-1-16 15,2-2-176-15,-1-5 0 0,3-3 144 0,0-2-144 16,4 1 0-16,-3-4-128 0,-1-9 0 0,5 9 0 31,-5-9-672-31,0 0-128 0,12-1-32 0,-1-6-11264 0</inkml:trace>
  <inkml:trace contextRef="#ctx0" brushRef="#br4" timeOffset="172097.71">32119 18432 19343 0,'0'0'1728'0,"0"0"-1392"0,0 0-336 0,0 0 0 0,-9 8 512 0,0 4 48 15,-1-1 0-15,-2 4 0 0,-4 3-80 0,2 0-16 16,-3 0 0-16,1 1 0 0,-2 4 128 0,0 1 32 16,-1-5 0-16,0 0 0 0,-1-1-64 0,-2-1-16 15,-1 1 0-15,3 0 0 0,2-4-320 0,0-1-64 16,-1-3-16-16,4 0 0 0,2-4 48 0,2 1 0 15,-1 0 0-15,6-3 0 0,6-4 16 0,0 0 16 16,0 0 0-16,0 0 0 0,0 0-224 0,0 0 144 16,0 0-144-16,0 0 128 0,0 0-128 0,0 0 0 15,12-2 0-15,-2 4 0 0,-1 3 0 0,-1 4 0 16,1-1 144-16,0 6-144 0,0 1 256 0,1 3 0 0,-1 1-16 16,1 1 0-16,-2 4-32 0,1 2 0 0,-3-3 0 15,-1-2 0-15,0-2-208 0,-1 0 0 0,-1-1 128 16,-1-3-128-16,0-2 0 0,1 0 144 0,-3-4-144 15,0 2 128-15,0-4-128 0,0-7 0 0,0 0 0 0,-3 11 0 32,3-11-1584-32,0 0-240 0,0 0-48 0</inkml:trace>
  <inkml:trace contextRef="#ctx0" brushRef="#br4" timeOffset="172650.46">32148 18814 4607 0,'0'0'400'0,"0"0"-400"0,0 0 0 15,-8 10 0-15,-1 4 3040 0,1-3 528 0,0-2 96 0,-2 4 32 0,-3 7-2096 0,2 4-400 16,0-3-96-16,0-1-16 0,1-1 0 0,-2 3 0 16,4 3 0-16,-3-3 0 0,5-6-432 0,1-3-80 15,0 1-32-15,2 0 0 0,2-3-160 0,1-3-16 0,0-8-16 0,0 0 0 16,0 0 128-16,0 0 32 0,0 0 0 0,13-2 0 15,-1-4-224-15,2-5-32 0,0 0-16 0,0-2 0 16,-1-5-112-16,1-4-128 0,1 1 176 0,-2-1-176 16,-3 2 128-16,0 0-128 0,1 1 0 0,-3 3 0 15,1 2 128-15,-1 3-128 0,-2 3 0 0,-6 8 0 16,0 0 0-16,0 0 0 0,0 0 0 0,0 0 0 16,0 0 0-16,-2 15 0 0,-3 3 0 0,0 3 0 15,3-1 192-15,-3 2-64 0,-2-2 0 0,0 5-128 16,3-2 144-16,1 3-144 0,-1-6 0 0,0 0 144 15,3 1-144-15,-1-4 0 0,2 0 0 0,0-3 0 16,-1-3 0-16,1 1 0 0,0-12 0 0,3 13 0 16,-2-6-512-16,-1-7-48 0,0 0 0 0,0 0 0 15,0 0-2032 1,14 3-416-16</inkml:trace>
  <inkml:trace contextRef="#ctx0" brushRef="#br4" timeOffset="172998.77">32430 19098 18303 0,'-15'16'816'0,"5"-6"160"0,1 8-784 0,1-1-192 15,-1 1 0-15,2-1 0 0,0-2 192 0,2 0 0 16,0-1 0-16,3-4 0 0,2-10 640 0,0 0 128 0,0 0 32 0,0 0 0 15,0 0-224-15,12 12-32 0,-12-12-16 0,17 4 0 16,-1-6-192-16,-2 0-32 0,2-3-16 16,-4-3 0-16,1 2-112 0,-1-6-32 0,-1-2 0 0,-1 2 0 15,-1-4 80-15,-1 1 16 0,-3 0 0 0,0 1 0 16,1 3-112-16,-3-3 0 0,-3-2-16 0,1 4 0 16,-1 4-128-16,-1-2-32 0,-1 0 0 0,-3-3 0 15,-1 5-144-15,0 2 128 0,-3 2-128 0,1 0 128 16,-2-5-128-16,-1 4-256 0,0 4 64 0,0 0 16 15,-2 1-1504-15,3-1-304 16,-1 1-64-16</inkml:trace>
  <inkml:trace contextRef="#ctx0" brushRef="#br4" timeOffset="173251.53">32885 18576 16575 0,'0'0'736'0,"-9"-4"160"0,2 4-720 0,-3 8-176 16,-1 1 0-16,0 5 0 0,-4 1 2080 0,-2 7 384 16,1 6 80-16,-1 0 16 0,1 2-1280 0,0 4-256 15,0 2-64-15,4 0 0 0,1-2-176 0,1 3-32 16,2 0-16-16,1 1 0 0,0 0-288 0,2-4-64 15,3-2-16-15,-1 1 0 0,0-2-240 0,2-4-128 0,2-2 128 0,1 0-128 16,-1-2 0-16,2-1 0 0,-1-3 0 0,2-3 0 31,1-3-272-31,0-2-128 0,-5-11-32 0,0 0 0 16,8 5-1744-16,-8-5-336 0,0 0-80 0</inkml:trace>
  <inkml:trace contextRef="#ctx0" brushRef="#br4" timeOffset="173426.95">32616 18894 31439 0,'12'-5'1392'0,"1"5"288"0,6 1-1344 0,3-1-336 0,2-3 0 0,4 2 0 0,4 1 176 0,2-1-48 16,3-4 0-16,5-1 0 0,6-1 176 0,-1 3 16 15,3 3 16-15,-44 1 0 0,-6 0-208 0,0 0-128 16</inkml:trace>
  <inkml:trace contextRef="#ctx0" brushRef="#br4" timeOffset="187807.87">17183 13859 11967 0,'5'-15'1072'0,"0"0"-864"0,2-6-208 0,3-2 0 15,4 1 1008-15,6 0 144 0,0 0 48 0,6 2 0 16,3-4-720-16,5 3-144 0,6 2-16 0,6 0-16 16,7 2-64-16,4-2-16 0,4-3 0 0,5 3 0 15,0 4-224-15,8-4 0 0,-1-3 128 0,3-4-128 16,1 2 128-16,3 3 0 0,3-3-128 0,3 1 192 16,3-8-192-16,4 4 0 0,4 1-144 0,-3 3 144 15,-4 3 0-15,2-1 0 0,2 0 0 0,2 2 0 16,5 2 192-16,-3 1 0 0,-3-4-16 0,5 4 0 15,6 1 16-15,1 5 0 0,-2 3 0 0,3 1 0 0,2-6 0 16,-1 9 16-16,-1 3 0 0,-4 2 0 0,-1 1-208 0,-2 2 128 16,0 2-128-16,0 4 0 0,-3 4 192 0,-3 3-64 15,-4 1-128-15,0 2 192 0,3 0 64 0,-7 3 16 16,-4 5 0-16,-5-1 0 0,-10 2-48 0,0-2-16 16,-1 2 0-16,-6 4 0 0,-4 5 112 0,-5-1 32 15,-2-1 0-15,-6 1 0 0,-2 3 208 0,-5-5 32 16,-3-6 16-16,0 3 0 0,-4 0-80 0,-1 2-16 15,-5 0 0-15,-1-4 0 0,-1-8-304 0,-3 0-64 16,-5 1-16-16,-1-5 0 0,-2-7-128 0,-3 0 192 16,-8-12-192-16,7 13 192 0,1-3-32 0,-5-1 0 15,-3-9 0-15,0 0 0 0,0 0-32 0,0 0 0 16,-2 6 0-16,2-6 0 16,0 0-1536-16,-12-5-320 0</inkml:trace>
  <inkml:trace contextRef="#ctx0" brushRef="#br3" timeOffset="210357.22">18597 2929 12895 0,'0'0'272'0,"0"0"64"0,0 0 16 0,0 0 32 0,0 0-384 0,0 0 0 0,0 0 0 0,0 0 0 15,0 0 896-15,0 0 96 0,0 0 32 0,0 0 0 16,0 0 0-16,0 0 0 15,0 0 0-15,0 0 0 0,0 0-832 0,0 0-192 0,0 0 0 0,0 0 0 16,0 0 864-16,0 0 128 0,10 0 32 0,-1-7 0 16,2-4-832-16,0 1-192 0,0-2 0 0,1-1 0 15,1 1 864-15,2-2 128 0,2 3 32 0,1 0 0 16,-2-5-832-16,1 1-192 0,2-2 0 0,-1 2 0 16,-2 1 864-16,2 0 128 0,1-2 32 0,0 0 0 15,0 0-832-15,0 1-192 0,-1-1 0 0,2 1 0 16,-1 3 0-16,0-2 0 0,1-3 0 0,-3 4 0 0,2 2 0 15,2-3 0-15,0-4 0 0,2 3 0 0,3 1 0 0,-4-1 0 16,4-3 0-16,-2 1 0 0,3 3 0 0,-2 0 0 16,-1-1 0-16,-1-1 0 0,1-4 0 0,1 5 0 15,-4 5 0-15,3-3 0 0,2-3 864 0,-1-1 128 16,1 2 32-16,2 0 0 0,-2 0-832 0,2 1-192 16,1-3 0-16,1 2 0 0,-2 0 0 0,-2 2 0 15,1 3 0-15,0-3 0 0,-2-2 0 0,1 4 0 16,-2 0 0-16,-3 0 0 0,1-7 0 15,-2 5 0-15,1 2 0 0,-1-1 0 0,0 0 0 0,1-1 0 16,-2-2 0-16,0 3 0 0,2 3 0 0,0 0 0 16,-1 0 0-16,2-2 0 0,2 1 0 0,0 0 0 15,0 3 0-15,3 0 0 0,2-1 0 0,3 2 0 16,1-4 0-16,0 2 0 0,0-1 0 0,0 4 0 0,-1-3 0 16,1 2 0-16,-3 0 0 0,1-2 0 0,-2 2 0 15,-1 1 0-15,-1-3 0 0,2 3 0 0,-1 1 0 16,0-1 0-16,-1 1 0 0,-1 0 0 0,2 2 0 0,0-2 0 15,-4-2 864-15,0 0 128 0,-1 4 32 0,2-2 0 16,-4 0-832-16,1 2-192 0,-1 2 0 0,1-3 0 16,1-1 0-16,2 2 0 0,1-1 0 15,0-2 0-15,1 0 0 0,1 1 0 0,4-1 0 0,-2 0 0 16,-2 4 0-16,2 0 0 0,1-2 0 0,-3 2 0 16,-1 0 0-16,-2-1 0 0,0 1 0 0,0-2 0 15,-3 0 0-15,-2-1 0 0,-2 0 0 0,1 3 0 16,0-2 0-16,0 1 0 0,-1-5 0 0,1 4 0 15,0 0 0-15,2 0 0 0,0-2 0 0,0 0 0 0,0 1 0 16,-1-1 0-16,0-1 0 0,1 2 0 0,-3 2 0 16,1-2 0-16,1-3 0 0,0 4 0 0,2 0 864 0,-2 2 128 15,2 0 32-15,-1-2 0 16,0 2-1648-16,-1-1-320 0,-1 0-64 0,2 1-16 0,-2 1 832 16,0 0 192-16,1 0 0 0,-1 0 0 0,0 0 0 0,3 0 0 15,-1 1 0-15,4-1 0 0,1-1 768 0,1-1 208 16,-3 1 48-16,5 2 0 15,2 2-1648-15,1 1-320 0,-3-2-64 0,4 2-16 0,1 6 832 0,-1-3 192 16,-4-2 0-16,5 4 0 0,-7-2 256 0,1 3 80 16,-1-3 32-16,2-1 0 0,-4 2-368 0,1-3 0 15,1 5 0-15,-2-4 0 0,-1 3 0 0,3-4 0 16,1-2 0-16,3 2 128 0,-2 5-128 0,0-1 0 0,-1 1 0 0,-1-1 0 16,-2 0 0-16,-2 2 0 0,2 0 0 0,-2 3 0 15,0-2 0-15,-1-2 0 0,-2-1 0 16,1 2 0-16,0 4 0 0,1 3 0 0,-1 2 0 0,1-1 0 15,0-2 0-15,2-2 0 0,0 0 0 16,-1 2 0-16,-3-1 0 0,-1 1 0 0,0 0 0 0,0 0 0 16,2 1 0-16,0-1 0 15,-2-1 0-15,0 0 0 0,-1-2 0 0,-1 0 0 0,-1 1 0 0,3 2 0 16,-1 1 0-16,-1 0 0 0,-2-2 0 0,3-2 0 16,-2 0 0-16,3 1 0 0,-3 1 0 0,0 0 128 15,1 1-128-15,-1 0 0 0,2 4 128 0,0-3-128 16,1-1 0-16,1 2 128 0,0 3-128 0,-1-2 0 15,-1-1 128-15,0 6-128 0,-3-4 128 0,2 0-128 0,-1 0 0 16,3 2 128-16,-1 0-128 0,0-1 0 0,-1-2 128 16,2 0-128-16,0-1 128 0,-2 3-128 0,0-1 128 0,-2-1-128 15,-1-6 128-15,0 2-128 0,0 2 144 16,-1 0-144-16,-2-3 192 0,1 0-192 0,-1-1 256 0,2 1-64 16,-3-2-16-16,-1-1 0 0,-1 2 0 0,1-2 0 15,-2-4 0-15,2 1 0 0,-1-3-32 0,1 0 0 16,-9-6 0-16,7 7 0 0,-7-7-144 0,10 2 192 15,-10-2-192-15,0 0 192 0,8-2-64 0,-8 2 0 16,0 0 0-16,0-14 0 16,-4-1-960-16,-5-1-208 0,-3 1-48 0,-6 1-11360 15,-6-2-2272-15</inkml:trace>
  <inkml:trace contextRef="#ctx0" brushRef="#br3" timeOffset="213346.03">13005 3603 9215 0,'0'0'192'0,"0"0"64"0,0 0 0 0,4 13 0 0,-4-13-256 0,0 0 0 15,0 0 0-15,5 8 0 0,-5-8 864 0,2 12 128 16,1-3 32-16,-3-9 0 0,0 0 0 0,0 0 0 16,-3 11 0-16,1 1 0 0,2-12 0 0,-5 9 0 15,5-9 0-15,-9 8 0 0,1 0 0 0,1-2 0 0,7-6 0 0,-11 6 0 16,1-5 0-16,1-1 0 15,-1-1 0-15,3-2 0 0,0-2 0 0,1-1 0 0,-3-1 0 0,-1-4 0 16,-4-3-832-16,4 0-192 0,-2-3 0 0,1 2 0 16,-2-5 864-16,-2 2 128 0,2 0 32 0,0-2 0 15,4-4-832-15,1 1-192 0,-3-4 0 0,0 4 0 16,-2-4 0-16,0 3 0 0,-2 0 0 0,4-3 0 16,1 2 0-16,1-4 0 0,0 0 0 0,1-2 0 15,2-3 0-15,-1 2 0 0,1-1 0 0,1 4 0 16,1-2 0-16,0 2 0 0,1 1 0 0,-1-2 0 15,1-1 0-15,2 4 0 0,0 1 0 0,-1 8 0 16,0-1 0-16,1-2 0 0,-1 0 0 0,1-1 0 0,0-1 0 16,0 2 0-16,1-2 0 0,0 1 0 15,0-3 0-15,2-1 0 0,1 4 0 0,0-4 0 16,1 3 0-16,1-3 0 0,0-1 0 0,1 0 0 0,1 2 0 16,2 1 0-16,1-1 0 0,0 4 0 0,1-1 0 0,-1 3 0 15,0 0 0-15,8-8 0 0,-3 4 336 0,-1 4 32 16,-1 2 0-16,1 0 0 0,3 1-368 0,-1-1 0 15,0 2 0-15,2-3 0 0,0 1 0 0,1 2 0 16,0-1 0-16,3 0 0 0,-2 1 0 0,1 0 0 16,1 0 0-16,0-2 0 0,2-1 0 0,-1 1-160 15,-2-1 160-15,3 3 0 0,2 1 0 0,1 3-128 16,-3 9 128-16,2-7 0 0,1-1 0 0,4-4 0 16,2 2 0-16,1 2 0 0,0 3 0 0,1-2 0 15,-2 2-128-15,1-2 128 0,-1 2 0 0,0-2 0 16,-1 4 0-16,2 0 0 0,2-3 0 0,-1 3 0 15,0 1 0-15,-1-1 0 0,0 0 0 0,3 1-128 16,3-5 128-16,3 4 0 0,-1 1 0 0,1 1 0 0,-2-8 0 0,-1 5 0 16,0-2 0-16,3 3 0 0,1 0 0 0,3-4 0 15,-1 0 0-15,1-1 0 0,2 4 0 0,-1-2 0 16,1 3 0-16,-2 1 0 0,-2-1 0 0,1-2-160 16,0 2 160-16,2-6 0 0,1 1 0 0,2 0 0 15,1 4 0-15,2 1 0 0,-1-2 0 0,-1 1 0 16,-2-2 0-16,-2-1 0 0,2 1 0 0,1-3 0 15,1 1 0-15,1 1 0 0,2-2 0 0,-1 2 0 16,1 1 0-16,0 2 0 0,-3 1 0 0,-1-3 0 16,-2 3 0-16,3-4 0 0,3 0 0 0,0-1 0 0,-2 3 0 15,2 0 0-15,2 2 0 0,-2-1 0 0,-3-4 0 16,-1 2 0-16,-2-1 0 0,4 4 0 0,2 1 0 0,2 2 0 16,2-8 0-16,-1 4 0 0,2 0 0 0,-4-3 0 15,0 3 0-15,-1-2 0 0,-1 2 0 0,3 2 0 16,-1-1 0-16,0-1 0 0,-1-1 0 0,0-2 0 15,2 3 0-15,-4-2 0 0,-3 3 0 0,-2 1 0 16,0 1 0-16,3-5 0 0,3 0 0 0,1 5 0 16,0-2 0-16,-1 2 0 0,-4-2 0 0,1 4 0 15,-2-1 0-15,-1 0 0 0,3-3 0 0,-4 2 0 16,1-1 0-16,2 2 0 0,-1-1 0 0,1 1 0 16,-2-2 0-16,2 1 0 0,-3 1 0 0,-2-1 0 15,0 2 0-15,2-2 0 0,0-3 0 0,0 2 0 16,0 2 0-16,1 0 0 0,1 1 0 0,-1 1 0 0,-2-1 0 15,-4 1 0-15,-3 0 0 0,0-1 0 0,2-2 0 0,-4 2 0 16,2-2 0-16,2 2 0 0,0 0 0 0,1-2 0 16,0-1 0-16,0 4 0 0,-3 0 0 0,2 2 0 15,-2-2 0-15,-1-2 0 0,-2 2 0 0,-1-1 0 16,1 0 0-16,1-2 0 0,1-4 0 0,4 3 0 16,4 3 0-16,-3 1 0 0,-1 1 0 0,0-1 0 15,0-1 0-15,-3 1 0 0,-2 0 0 0,1 0 0 16,-1 0 0-16,1 0 0 0,-1-2 0 0,1 1 0 15,0 0 0-15,0 0 0 0,1-1 0 0,-1 0 0 16,1 4 0-16,-1 1 0 0,0 1 0 0,-2-4 0 16,0 0 0-16,-1 0 0 0,-2 0 0 0,3 0 0 15,-1-2 0-15,5 0 0 0,-3-3 0 0,2 2 0 16,0 2 0-16,1 1 0 0,-1-3 0 0,1 3 0 0,-2 0 0 0,0 0 0 16,-3 0 0-16,0 0 0 0,-2 0 0 0,-1 0 0 15,2 0 0-15,2 0 0 0,0-2 0 0,3-1 0 16,-3-1 0-16,1 1 0 0,0 3 0 0,1 0 0 15,2 0 0-15,-2 0 0 0,-1-2 0 0,-2 1 0 16,1 0 0-16,-1-2 0 0,0 0 0 0,0-4 0 16,2 5 0-16,1-2 128 0,-1 0-128 0,-1 0 0 15,-2 0 0-15,0 3 0 0,3 0 0 0,-2 1 0 16,-4-1 0-16,0 1 0 0,-3 1 0 0,0-1 0 16,0 1 0-16,-1 0 0 0,-1-1 0 0,1-1 0 15,0-1 0-15,3-1 0 0,3 2 0 0,1-1 0 16,-2 1 0-16,3 0 0 0,3 1 0 0,-1 0 0 0,-3 0 0 15,0 1 0-15,2 0 0 0,-1-1 0 16,-3 0 0-16,1 2 0 0,0-2 0 0,0 2 0 0,2 1 0 0,-1-3 0 16,2-3 0-16,-1 1 0 0,2 0 0 0,1 2 0 15,0 2 0-15,-1 0 0 0,-3 1 0 0,1-2 0 16,-2-2 0-16,1 0 0 0,-1-1 0 0,0 0 0 16,0 0 0-16,3 1 0 0,2 1 0 0,-1 0 0 15,-3-1 0-15,2 1 0 0,3 1 0 0,-3 0 0 16,1 3 0-16,-2-1 0 0,-2-1 0 0,2 3 0 15,-4-1 0-15,2 0 0 0,0-1 0 0,2-1 0 16,-2 1 0-16,0 1 0 0,2 1 0 0,4-2-128 16,-1 2 128-16,-1-1 0 0,-3-1 0 0,4 2 0 15,-1 1 0-15,-1-1 0 0,-3-2 0 0,-3 1 0 0,3 5 0 16,-1-6 0-16,1 3 0 0,1-3 0 0,4 2 0 16,-2-1 0-16,-3 1 0 0,1 2 0 0,3-2 0 0,0-1 0 15,0 1 0-15,-3 0 0 0,-1-3 0 0,-1 1 0 16,0-4 0-16,-2 2 0 0,1 3 0 0,1-1 0 15,-1 3 0-15,4-5 0 0,3 1 0 0,0 0 0 16,-1 0 0-16,2 2 0 0,2 1 0 0,0-1 0 16,-2-2 0-16,0 1 0 0,0-1 0 0,-1 2 0 15,-3-2 0-15,2 1 0 0,1 0 0 0,0-1 0 16,1 2 0-16,0 0 0 0,-5 0 0 0,2-2 0 16,0 0 0-16,-1-1 0 0,3 3 0 0,-1-2-240 15,-1 0 48-15,-2 0 0 0,0 2 192 0,2-1 0 16,0-2 0-16,3 1 0 0,-1 1 0 0,0-1 0 15,-1 1 0-15,-1-3 0 0,-1 2 0 0,2 1 0 0,0 1 0 16,-1-3 0-16,-3-1 0 0,-2 4 0 16,0 2 0-16,-1-1 0 0,2-3 0 0,-1 3 0 0,-1-1 0 15,4 1 0-15,5-2 0 0,-4-1 0 0,-3-1 0 0,4 2 0 16,0-1 0-16,1 3 0 0,-1 0 0 16,-2-1 0-16,-2 0 0 0,0 0 0 0,-2-2 0 0,-2 2 0 15,-2 4 0-15,2 1 0 0,-2-4 0 0,2 2 0 16,-2-2 0-16,0-1 0 0,1 0 0 0,1 2 0 15,3 1 0-15,-3 4 0 0,-2-1 0 0,1 3 0 16,1-2 0-16,0 2 0 0,0 1 0 0,-3 1 0 16,-1-2 0-16,-1-1 0 0,-1 0 0 0,-2 2 0 15,2-5 0-15,-1 1 0 0,1-2 0 0,0 2 0 16,-3-2 0-16,1 2 0 0,2-1 0 0,-3 2 0 16,-3-2 0-16,0 1 0 0,-2 2 0 0,-2-2 0 15,-4 3 0-15,1-2 0 0,1-2 0 0,-2 2 0 16,-3-2 0-16,2 3 0 0,0-2 0 0,-1 0 0 0,-1 2 0 0,-2-4 0 15,-3-8 0-15,5 14 0 0,2 4 0 0,-2 0 0 16,-2 1 0-16,-1-4 0 0,-2-15 0 0,6 16 0 16,-3 1 0-16,-3-3 0 0,0-1 0 0,0 1 0 15,0 3 0-15,-1-2 0 0,0 1 0 0,-2-2 0 16,-1 0 0-16,-1 3 0 0,0 2 0 0,-2-3 0 16,-1 0 0-16,-1 0 0 0,-2-1 0 0,2 3 0 15,0 4 0-15,0-4 0 0,-6-4 0 0,0-2 0 16,1 2 0-16,-2 3 0 0,-2 1 0 0,1-2 0 15,-1-2 0-15,0 1 0 0,0 2 0 0,-2-1 0 16,1 0 0-16,-1 0 0 0,0 1 0 0,-1 2 0 16,-2 4 0-16,-2-3 0 0,-2-1 768 0,-1 1 208 15,0-1 48-15,-1 2 0 0,-2 2-832 0,1-2-192 0,-1-3 0 0,3 0 0 16,2 0 0-16,3-3 0 0,1 1 0 0,2 1 0 16,-1-3 0-16,2 1 0 0,3-1 0 15,-1-2 0-15,-1-1 0 0,2 2 0 0,2-4 0 0,0 3 0 16,-1 1 0-16,1-3 0 0,0 0 0 0,1-1 0 15,-3 3 864-15,2-5 128 0,0 1 32 0,1 0 0 16,0 1-832-16,0-2-192 0,-1 5 0 0,2-6 0 16,4 2 0-16,-2-3 0 0,-2-3 0 0,4 3 0 15,0 5 0-15,0-4 0 0,8-6 0 0,0 0 0 16,0 0 0-16,0 0 0 0,0 0 0 0,0 0 0 16,-6 2 0-16,6-2 0 0,0 0 0 0,0 0 0 0,0 0 864 15,0 0 128-15,0 0 32 0,0 0 0 16,0 0-1648-16,0 0-320 0,10-6-64 0,-2-1-16 15,-8 7-816-15,9-7-160 0,-9 7-48 0,6-15 0 0</inkml:trace>
  <inkml:trace contextRef="#ctx0" brushRef="#br3" timeOffset="-214264.93">3138 4857 9215 0,'0'0'400'0,"0"0"96"0,-3 8-496 0,1-2 0 15,1 2 0-15,-1 1 0 0,-1-3 912 0,2 3 96 0,1-9 16 0,-2 9 0 16,1 1 0-16,1-10 0 0,0 0 0 0,-1 7 0 16,1-7 0-16,0 0 0 0,0 0 0 0,0 0 0 15,0 0 816-15,0 0 160 0,0 0 48 0,0 0 0 16,0 0-1648-16,0 0-400 15,0 0 0-15,-4-5 0 0,3-2 896 0,-3-7 112 0,0-4 16 0,2 2 0 16,2-1-832-16,0 0-192 0,0-1 0 0,-2-3 0 16,2-4 864-16,2 0 128 0,0-2 32 0,1-2 0 15,-1-7-832-15,2 2-192 0,1-2 0 0,-2 1 0 16,-1-1 0-16,2 0 0 0,0 2 0 0,1 1 0 16,-1 0 0-16,1 1 0 0,1-1 0 0,-3-1 0 15,2-3 0-15,1 1 0 0,1 1 0 0,0-1 0 16,1 1 0-16,-2-1 0 0,-2 0 0 0,5 2 0 0,2 0 864 15,-1 1 128-15,-1 2 32 0,2 2 0 16,-1-4-832-16,1-1-192 0,-4-2 0 0,1 2 0 0,0 3 0 0,1 3 0 16,-1-4 0-16,0 7 0 0,1-3 0 0,0 5 0 15,0-2 0-15,0 1 0 0,0 2 0 0,-3 0 0 16,2 1 0-16,-2-1 0 0,-1 1 0 0,2 0 0 16,2 0 0-16,-3-2 0 0,2 4 0 0,-1-2 0 15,0 0 0-15,0-1 0 0,2-2 0 0,0 1 0 16,-3 2 0-16,3-5 0 0,1 1 0 0,-1 3 0 15,1 0 0-15,-2 0 0 0,2 1 0 0,-2 2 0 16,1 1 0-16,-2 1 0 0,1-1 0 0,0 1 0 16,-1-1 0-16,2 2 0 0,0-1 0 0,1 1 0 15,0 2 0-15,1 0 0 0,-2-3 0 0,1 2 0 16,1-1 0-16,2 0 0 0,-4 1 0 0,1 1 0 0,3-2 0 16,-2-1 0-16,3 1 0 0,-1-2 0 0,-2-1 0 15,2-2 0-15,0 2 0 0,-1 2 0 0,-2-1 0 0,2 0 0 16,1-4 0-16,1 7 0 0,-3 0 0 0,1-2 0 15,4-3 0-15,-2 1 0 0,-1 1 0 0,1 2 0 16,0 0 0-16,2 1 0 0,1 0 0 0,-1 0 0 16,0-2 0-16,-1 3 0 0,0 1 0 15,-2-1 0-15,2 2 0 0,-1 3 0 0,-1-1 0 0,1 2 0 16,-2-3 0-16,2 2 0 0,0-3 0 0,2 3 0 16,-1-1 864-16,-1 0 128 0,0-2 32 0,0-1 0 15,2 0-832-15,0 1-192 0,-1-3 0 0,3 0 0 16,-1 1 0-16,1 2 0 0,-3 1 0 0,-1 0 0 0,-1-1 0 15,0 1 0-15,-2 1 0 0,2 3 0 0,0 3 0 16,1-1 0-16,-2-1 0 0,2 1 0 0,-2 1 0 16,-1-1 0-16,1 1 0 0,0 0 0 0,2 2 0 0,0-1 0 15,0 6 0-15,-1-3 0 0,0-4 0 0,0-1 0 16,1 1 0-16,-1 3 0 0,0 1 0 0,0 0 0 16,1-3 0-16,-3 3 0 0,3 1 0 0,-4 1 0 15,-1-1 0-15,0-1 0 0,1-1 0 0,2-1 0 16,1 1 0-16,-1 1 0 0,0 1 0 0,-1 2 0 15,-1 1 0-15,2 0 0 0,1-4 0 0,0 0 0 16,-1 0 0-16,-1 0 0 0,1 2 0 0,-2 1 0 16,1-2 0-16,0 0 0 15,-1-2-768-15,0 0-208 0,1 1-48 0,0 1 0 0,-3-1 832 0,1 0 192 16,4 0 0-16,-2 0 0 0,1 1 768 0,2 3 208 0,-3 0 48 0,2 0 0 16,-1-4-832-16,0 1-192 15,1 2 0-15,1-2 0 0,-1 1 0 0,-1 1 0 0,1 1 0 0,-3 1 0 16,3-3 0-16,0 0 0 0,-3 0 0 15,1 1 0-15,-1-1 0 0,2 2 0 0,-3 0 0 0,2-2 0 16,1 0 0-16,-1 0 0 0,1 1 0 0,0-1 0 16,0 1 0-16,0-2 0 0,1 0 0 0,1 2 0 15,-4-2 0-15,3 3 0 0,1-1 0 0,-1 2 0 16,-2 0-768-16,1-3-208 16,-2 1-48-16,0 1 0 0,1 2 1648 0,2-2 320 0,-4 1 64 0,0-1 16 15,-3-1-832-15,3 0-192 0,-3 0 0 0,-6-3 0 16,0 0 0-16,0 0 0 0,5 3 0 0,-5-3 0 15,0 0 0-15,0 0 0 0,0 0 0 0,0 0 0 0,0 0 0 0,0 0 0 16,-6-2 0-16,-4-1 0 16,-4-6-2416-16,0 3-528 0,1 1-96 0,-2-3-32 0</inkml:trace>
  <inkml:trace contextRef="#ctx0" brushRef="#br3" timeOffset="-212567.53">2146 4768 16575 0,'-28'28'368'0,"28"-28"80"0,0 0 0 0,0 0 16 0,0 0-464 0,0 0 0 15,0 0 0-15,0 0 0 0,0 0 912 0,0 0 96 16,5-10 16-16,-3 1 0 0,0-2-832 0,-1 3-192 16,-1-3 0-16,0 3 0 0,2-3 864 0,1 1 128 0,-2 1 32 15,-1-4 0-15,-2 3 0 0,0-3 0 0,1-5 0 0,0 2 0 16,0 1 0-16,1-2 0 15,0-1 0-15,-2-3 0 0,2-4-832 0,-1-3-192 0,0 3 0 0,0-7 0 16,-1-3 864-16,2-2 128 0,2 0 32 0,0-5 0 16,1-2-832-16,-1-6-192 0,2-3 0 15,1 2 0-15,1 4 0 0,1-3 0 0,-1 3 0 0,3 1 0 16,0-2 0-16,1 1 0 0,0 1 0 0,2-5 0 16,-1 1 864-16,1-1 128 0,-2 4 32 0,0-2 0 15,0 4-832-15,0 1-192 0,0 3 0 0,3-5 0 16,4-1 0-16,-2 0 0 0,0-4 0 15,0 0 0-15,2 0 0 0,1 5 0 0,2 1 0 0,0 1 0 16,1-1 0-16,0 4 0 0,2-1 0 0,-1 0 0 16,-1 3 0-16,2-1 0 0,0-4 0 0,-2 2 0 0,-1-1 0 0,0-1 0 15,1 4 0-15,0 3 0 0,5 0 0 0,-1 3 0 16,0-1 0-16,1 0 0 0,3-3 0 0,0 2 0 16,1 3 0-16,-1-3 0 0,0 0 0 0,-1 0 0 15,-3 0 0-15,1 2 0 0,-1 4 0 0,-1 2 0 16,-1-4 0-16,-1 5 0 0,-2 2 0 0,3 2 0 15,0-3 0-15,-3 2 0 0,-1 1 0 0,6-1 0 16,1 1 0-16,2 2 0 0,0-6 0 0,0 3 0 16,0 0 0-16,3 0 0 0,-1 3 0 0,1 1 0 15,-2 0 0-15,0-2 0 0,0 2 0 0,-1-2 0 16,0 3 0-16,0-1 0 0,1-2 0 0,-2 3 0 16,-1 0 0-16,0 1 0 0,1 2 0 0,1-2 0 15,1 0 0-15,2 1 0 0,-3 1 864 0,0-1 128 16,0 0 32-16,-4 1 0 0,-1 5-832 0,-2-2-192 0,2-1 0 15,-3 2 0-15,-2 1 0 0,3-1 0 0,-2 3 0 0,1-4 0 16,0 2 0-16,1 0 0 0,-2-1 0 0,1 2 0 16,3 1 0-16,1 2 0 0,2-4 0 0,-1 5 0 15,0-3 0-15,1 2 0 0,-2-2 0 16,0 3 0-16,0 2 0 0,2-2 0 0,-3 3 0 16,1 1 0-16,0-2 0 0,-3-1 0 0,1 0 0 0,0 2 0 15,-1 1 0-15,-4 0 0 0,1 1 0 0,2-1 0 16,0-1 0-16,3-1 0 0,1 2 0 0,0-1 0 15,1 1 0-15,-1 2 0 0,1 1 0 0,1 0 0 16,-2-1 0-16,1 1 0 0,1 2 0 0,-1 0 0 16,-1 2-768-16,0-2-208 0,0 0-48 15,-1 2 0-15,-1 1 1648 0,-2-2 320 0,1 0 64 0,-2 0 16 16,-2-3-1648-16,3 4-320 16,-1-1-64-16,1 1-16 0,-1-2 1648 0,0 2 320 0,0-1 64 0,3-1 16 15,1 4-1648-15,-3 0-320 16,-2-4-64-16,0 4-16 0,-1 4 1648 0,1-2 320 0,0-1 64 0,1 1 16 15,1 0-1648-15,-1 3-320 0,-1-2-64 0,1 1-16 0,-1-2 1648 0,0 3 320 16,-2-5 64-16,1 3 16 16,1 2-1648-16,0-3-320 0,-1 0-64 0,1-2-16 0,-1 3 832 0,0-1 192 15,0 2 0-15,0-4 0 0,-2 2 0 0,1-3 0 16,0 2 0-16,0 1 0 0,-2-4 0 0,0 4 0 16,-1-4 0-16,-1 1 0 0,2 2 0 0,-1-3 0 15,-1 1 0-15,-2 3 0 0,-1-1 0 0,0 2 0 16,-2-1 0-16,0 2 0 0,-5-2 0 0,4 2 0 0,2-1 0 15,-3-3 0-15,1 0 0 0,1 3 0 0,-1-1 0 0,3 1 0 16,-1 1 0-16,-2-2 0 0,-1 1 0 0,2-1 0 16,-1 4 0-16,3-2 0 0,-3 0 0 0,0 1 0 15,1-2 0-15,0 3 0 0,-1 1 0 0,-1-1 0 16,1-5 768-16,-1 3 208 0,-1-2 48 16,0 2 0-1,0-2-1648-15,-1 3-320 0,0-5-64 0,1 3-16 0,-1-1 1648 0,0 0 320 0,0-1 64 16,-1 2 16-16,1-2-832 0,2 2-192 0,-1 3 0 0,-1-6 0 15,-3-7 0-15,3 9 0 0,-1-1 0 0,0 3 0 16,0-1 0-16,-2 2 0 0,4-3 0 0,-3 1 0 16,1-1 0-16,-1 0 0 0,0-2 0 0,0 3 0 15,-1-10 0-15,2 11 0 0,0 0 0 0,0 0 0 0,0-3 0 16,-2-8 0-16,1 11 0 0,2 0 0 0,-1 1 0 0,0 0 0 16,-1-3 0-16,0 1 0 0,-1-2 0 0,2 2 0 15,-2-3 0-15,0 2 0 0,0-9 0 0,1 8 0 16,1 2 0-16,1-5 0 0,-3-5 0 0,0 0 0 15,0 0 0-15,1 8 0 0,0 1 0 0,-1-9 0 16,2 6 0-16,-2-6 0 0,1 8 0 0,-1-8 0 16,0 0 0-16,0 0 0 0,0 0 0 0,0 0 0 15,1 5 0-15,-1-5 0 0,0 0 0 0,0 0 0 16,0 0 0-16,0 0 0 0,0 0 864 0,0 0 128 16,0 0 32-16,4-4 0 0,-1-4-832 0,-2 2-192 15,-1 0 0-15,0-5 0 16,1 4-2416-16,-1 7-528 0</inkml:trace>
  <inkml:trace contextRef="#ctx0" brushRef="#br3" timeOffset="-208070.14">6881 5471 9215 0,'0'0'192'0,"0"0"64"0,0 0 0 0,0 0 0 0,0 0-256 0,0 0 0 0,0 0 0 0,0 0 0 16,0 0 864-16,-8 0 128 0,8 0 32 0,-5-2 0 15,-1 2 0-15,6 0 0 0,-7-4 0 0,3 0 0 0,1 2-832 16,0-3-192-16,0-3 0 0,1 2 0 0,-1-3 864 0,1 2 128 15,1-3 32-15,-2 3 0 0,0-4-832 0,0 4-192 16,-2-2 0-16,2 0 0 0,-1-1 0 0,0 1 0 16,-3-1 0-16,2 0 0 0,0-4 864 0,-2-2 128 15,0 2 32-15,-2 2 0 0,-1-4-832 16,-2 0-192-16,-1-2 0 0,-1 0 0 0,-2 0 0 0,-2-1 0 16,-1-1 0-16,-1 1 0 0,-4-1 0 0,1 1 0 15,-3 1 0-15,2-1 0 0,2-4 0 0,1 4 0 16,-1 0 0-16,1 1 0 0,-1 1 0 0,2 3 0 15,1 0 0-15,0 4 0 0,0-2 0 0,1 3 0 16,1-3 0-16,1 6 0 0,-2-2 0 0,0 3 0 16,0 1 0-16,2 2 0 0,-1-5 0 0,1 4 0 15,-2 1 0-15,3 0 0 0,-3-1 0 0,0 2 0 0,0-2 0 16,0 2 0-16,-2 1 0 0,1-1 0 0,-1 0 0 16,1 1 0-16,-2 0 864 0,0 1 128 0,-2 1 32 0,-1 1 0 15,0-3-832-15,1 1-192 16,-4 1 0-16,3-1 0 0,0 0 0 0,0-1 0 15,-2 0 0-15,-1 1 0 0,1 1 0 0,-2 0 0 0,1 1 0 0,-3-1 0 16,-1 2 0-16,1 0 0 0,0 0 0 0,1-1 0 16,-1 0 0-16,3 2 0 0,0-1 0 15,2-2 0-15,1 2 0 0,1 3 0 0,0-5 0 0,1 2 0 16,1 4 0-16,0 1 0 0,1-4 0 0,0 2 0 16,-1-2 0-16,0 0 0 0,-1 3 0 0,-1-2 0 15,4 3 0-15,-3 0 0 0,1 0 0 0,-1 1 0 16,2 2 0-16,1-6 0 0,-3 2 0 0,3 2 0 15,0 4 0-15,1 0 0 0,-1-2 0 0,0 4 0 16,0 0 0-16,0 3 0 0,1 2 0 0,0-2 0 0,1-1 0 16,-1 1 0-16,1 2 0 0,2 1 0 0,0-2 0 0,1 0 0 15,-1 2 0-15,-1-2 0 0,1 1 0 0,1-2 0 16,0 0 0-16,1 1 0 0,-1-1 0 0,0 3 0 16,0 1 0-16,3 1 0 0,1-4 0 0,0 4 0 15,-2 3 0-15,2-3 0 0,1 4 0 0,0-2 0 16,2 0 0-16,-1-1 0 0,0 1 0 0,2 1 0 15,2 0 0-15,-1-2 0 0,3-3 0 0,0 0 0 16,1 3 0-16,2-4 0 0,1-2 0 0,1 3 0 16,3 0 0-16,-1 2 0 0,-3-3 864 0,2 2 128 15,1 0 32-15,1 2 0 0,1 0-832 0,-1 1-192 0,0-3 0 16,2 5 0-16,0 0 0 0,1 3 0 16,0-3 0-16,-1 0 0 0,1 0 0 0,1-4 0 15,1-4 0-15,1 3 0 0,1 0 0 0,1 0 0 0,0 0 0 0,1-1 0 16,1 0 0-16,-2-2 0 0,6-3 0 0,-2 2 0 15,-1 0 0-15,4 1 0 0,-1 3 0 0,0-2 0 16,1-2 0-16,2 1 0 0,0-1 0 16,1 1 0-16,-1-1 0 0,1-1 0 0,1-1 0 0,3 1 0 15,0 1 0-15,0-2 0 0,1-4 0 0,-1 1 0 16,-2 3 0-16,0-3 0 0,1-2 0 0,2-3 0 16,1 3 0-16,0-2 0 0,2-1 0 15,1 0 0-15,0 0 0 0,0-3 0 0,-1 3 0 0,2-3 0 16,0 2 864-16,-1-2 128 0,-2-2 32 0,-1 1 0 15,0 1-832-15,-1-3-192 0,-1-3 0 0,1 0 0 16,0 0 0-16,2-1 0 0,1-2 0 0,-1-2 0 0,1 1 0 16,-1 2 0-16,-2-3 0 0,3-3 0 0,2 2 0 0,0 0 0 15,1-1 0-15,-2 1 0 0,0-5 0 16,-1 2 0-16,-1-2 0 0,1 1 0 0,-1-3 864 0,0-1 128 16,1 0 32-16,1 0 0 0,0-1-832 0,-1 0-192 15,0-2 0-15,0 1 0 0,-2-1 0 0,-2-2 0 16,-2-1 0-16,-1-1 0 0,0 0 0 0,0-2 0 15,-4 0 0-15,-1-1 0 0,0-4 0 0,-1 1 0 16,0-2 0-16,-2 0 0 0,1-1 0 0,0-1 0 16,0 0 0-16,-2 3 0 0,0-4 0 0,-2-1 0 15,-2 0 0-15,0 2 0 0,-1 1 0 0,-1-1 0 16,1-1 0-16,-4 0 0 0,-2 0 0 0,-1 0 0 16,-3 2 0-16,-1 1 0 0,0-4 0 0,-1-2 0 15,-1 0 0-15,-2-2 0 0,-1 0 864 0,0-2 128 0,-2-2 32 16,0-179 0-16,-2 364-832 0,-2-180-192 0,-1-1 0 0,2 0 0 15,-1 3 0-15,0 1 0 0,-2 3 0 0,1 0 0 16,-2-1 0-16,1 0 0 0,-1 2 0 0,-1 0 0 31,-3-2-768-31,0 4-208 0,-1-3-48 0,-1 1 0 0,-2 2 1648 0,-1 3 320 0,-1 0 64 16,-1 1 16 0,-2 0-1648-16,0 0-320 0,2 3-64 0,-1 1-16 0,0 0 832 15,-1 1 192-15,2 0 0 0,-2 3 0 0,-2-1 0 0,-1 4 0 16,0-2 0-16,-1-2 0 0,0 9 0 0,-2-3 0 0,-4 2 0 0,-4-2 0 15,0 2 0-15,-1 1 0 0,-1 2 0 0,-3 3 0 16,-1 1 0-16,0 4 0 0,0-1 0 0,-1 3 0 16,-2 2 0-16,1-1 0 0,-5 3 0 0,1 1 0 15,2 4 0-15,2 4 0 0,2-2 0 0,2 2 0 0,4-1 0 0,2 2 0 16,3 0 0-16,6 0 0 0,3 0 0 0,4 1 0 16,4 2 0-16,-2 6 0 15,8-7-2496-15,9-2-464 16,7-1-96-16,6-5-16 0</inkml:trace>
  <inkml:trace contextRef="#ctx0" brushRef="#br3" timeOffset="-204125.11">7258 5887 12895 0,'4'-6'272'0,"2"1"64"0,2 1 16 0,-2-5 32 0,1 0-384 0,-1-3 0 0,0 2 0 0,1-2 0 0,-2 1 896 16,0 1 96-16,0 0 32 0,0 1 0 0,0-2 0 0,1 2 0 16,-3-4 0-16,1 6 0 0,-2-2-832 0,1 4-192 15,-3 5 0-15,0 0 0 0,2-8 864 0,-2 8 128 16,0 0 32-16,0 0 0 0,0 0-832 0,0 0-192 16,-1 9 0-16,-1 0 0 0,-1 2 0 0,-1 6 0 15,0 0 0-15,-1 3 0 0,-1 2 864 0,0 5 128 16,-2 0 32-16,0 3 0 0,0 2-832 0,-3 4-192 15,0 3 0-15,-1 3 0 0,-2 3 0 0,-1-4 0 16,-3 4 0-16,-1-3 0 0,-2 2 0 0,0 1 0 16,-1-6 0-16,-1 1 0 0,-3-5 864 0,2 2 128 15,0 3 32-15,-1-4 0 0,-2-1-832 0,-1-2-192 0,0 4 0 0,-1 2 0 16,-3-5 0-16,-1-2 0 0,-1 0 0 0,-3 0 0 16,-3-2 0-16,-3-3 0 0,-4 1 0 0,3-5 0 15,3-2 0-15,0 2 0 0,-1 1 0 0,2-3 0 16,0-4 0-16,1 1 0 0,-1 0 0 0,1 0 0 15,-3 0 864-15,-19 3 128 0,2-9 32 0,4 3 0 16,10 4-832-16,-2 0-192 0,-3-6 0 0,-2 1 0 16,4 0 0-16,-3 0 0 0,-1-3 0 0,-4-1 0 15,-5-2 0-15,1 1 0 0,2-4 0 0,2 4 0 16,1-2 0-16,2 2 0 0,0-7 0 0,-5-1 0 16,-1 1 0-16,-1-2 0 0,1-3 0 0,1 0 0 15,-1-1 0-15,4 2 0 0,0-1 0 0,1 1 0 16,-1-8 864-16,-3 2 128 0,-1-1 32 0,3 1 0 0,4 1-832 15,1-1-192-15,0 4 0 0,3 2 0 0,6-6 0 16,2 1 0-16,3-2 0 0,2-2 0 0,-2-4 0 0,4 1 0 16,2 0 0-16,3 3 0 0,0-4 0 0,4 1 0 15,1 2 0-15,6-1 0 0,3-1 864 0,3 0 128 16,3-1 32-16,1 4 0 0,2-2-832 0,1 2-192 16,2-1 0-16,0 2 0 0,2 10 0 0,0 0 0 15,0 0 0-15,0 0 0 0,4-8 0 0,-4 8 0 16,0 0 0-16,7-9 0 15,-1 3-768-15,0 0-208 0,-6 6-48 0,11-7 0 16,-1 4-816-16,-1 1-160 0,2-2-48 0,-1-1 0 16,3-1-1632-16,0 1-336 0,4-8-64 0,-3 7-16 0</inkml:trace>
  <inkml:trace contextRef="#ctx0" brushRef="#br3" timeOffset="-203732.55">4125 6595 23951 0,'0'0'512'0,"4"-9"128"0,-1-4 0 0,1 7 64 0,-4 6-576 0,0 0-128 0,5-9 0 0,-5 9 0 16,0 0 0-16,0 0 0 0,0 0 0 0,0 0 0 15,0 0 848-15,-11 8 144 0,-2-1 32 0,0 6 0 0,-1 4-832 0,-2 0-192 16,-2 2 0-16,-3 3 0 0,0 5 864 15,-3-2 128-15,0 7 32 0,-2 0 0 0,1 1-832 16,2 5-192-16,3-5 0 0,-3 4 0 0,-4 3 864 0,3 0 128 16,3 1 32-16,-1 1 0 0,2-1-832 15,2 1-192-15,1 3 0 0,3-3 0 0,3 4 0 0,-1-4 0 16,6-6 0-16,2-3 0 0,3-2 0 0,3-4 0 16,4-1 0-16,4-2 0 0,4 1 864 0,6 0 128 15,5-2 32-15,6-1 0 0,5-5-832 0,8 0-192 16,9-3 0-16,3 0 0 0,2-4 0 0,-1 0 0 15,-3-7 0-15,4 1 0 0,-2-1 0 0,2 2 0 16,1-1 0-16,-5-1-11424 16,-2-1-2336-16</inkml:trace>
  <inkml:trace contextRef="#ctx0" brushRef="#br3" timeOffset="-201429.55">5528 1989 5519 0,'-8'-11'0'0,"8"11"224"0,-2-7-64 0,-2 2 32 0,4 5-192 0,0 0 0 0,0 0 0 0,0 0 0 0,0 0 848 16,0 0 144-16,0 0 32 0,0 0 0 0,0 0-832 15,0 0-192-15,0 0 0 0,-1 9 0 0,-2-2 0 0,1 5 0 16,-2 4 0-16,0 2 0 0,0 1 0 0,1 4 0 16,-1 2 0-16,-1 2 0 0,-2 5 864 0,0 3 128 15,0 2 32-15,-2 3 0 0,-2-1-832 0,0 6-192 16,0 3 0-16,0 5 0 0,-1 7 0 0,1 1 0 15,-2 1 0-15,-1-1 0 0,0 3 0 0,2-3 0 16,-1 4 0-16,-1 1 0 0,0 2 0 0,0 2 0 16,-1-1 0-16,2-3 0 0,-2-5 0 0,1 3 0 15,0-3 0-15,2 0 0 0,1-4 0 0,-1-6 0 16,2-6 0-16,0 0 0 0,1-6 0 0,-1 0 0 16,-1-6 0-16,-1 0 0 0,1-5 864 0,-1 0 128 15,1-6 32-15,1 1 0 0,0-1-832 0,1-3-192 16,2 0 0-16,2-2 0 0,0-5 0 0,3 0 0 0,2-2 0 0,0-3 0 15,0 2 0-15,1-2 0 0,-1-7 0 0,6 4 0 16,2-1 864-16,1 2 128 0,2-1 32 16,2 0 0-16,2 5-832 0,3-3-192 0,2 3 0 0,3 0 0 15,1-4 0-15,4 4 0 0,3-1 0 16,2 3 0-16,4-1 0 0,1 3 0 16,1 2 0-16,3 2 0 0,8 2 0 0,-1 0 0 0,0 0 0 0,-2 0 0 15,0 1 0-15,2 1 0 0,2-2 0 0,-1 2 0 16,-1-3 0-16,0 0 0 0,-1-3 0 15,-6 2 0-15,-4-2 0 0,-4-1 0 0,-3 1 0 0,-5-1 0 16,0-1 0-16,-6 0 0 0,1-1 0 0,-4-4 0 16,-1-2 0-16,-2-1 0 0,-2 1 0 0,1-1 0 15,-3-7 0-15,3 0 0 0,-3-3 0 0,1 0 0 0,1-4 0 16,-1 0 0-16,1-4 0 0,1-2 0 0,1 0 0 0,1-4 0 16,1-4 0-16,0-3 0 0,-2 0 0 0,-2-9 0 15,1-5 0-15,-2-9 0 0,1-5 0 0,-1-5 0 16,1-7 0-16,-1-8 0 0,1-8 864 0,-4-10 128 15,0-7 32-15,0-8 0 0,-1-7 0 0,1-3 0 16,-3-5 0-16,1 2 0 0,0 7-832 0,-3 8-192 16,-3 11 0-16,-2 9 0 0,-5 11 864 0,0 8 128 15,-5 12 32-15,1 10 0 0,-1 10-832 0,0 6-192 16,-1 6 0-16,-2 8-9232 16,2 4-1904-16</inkml:trace>
  <inkml:trace contextRef="#ctx0" brushRef="#br3" timeOffset="-200673.19">6481 3363 16575 0,'0'0'736'0,"0"0"160"0,8-9-720 0,2 5-176 16,2-1 0-16,2 1 0 0,2 1 0 0,5 1 0 15,0-1 0-15,5 3 0 0,3 0 0 0,1 3 0 16,2-3 0-16,2 1 0 0,3 0 0 0,1 2 0 16,3 2 0-16,2 0 0 0,3 4 0 0,4 4 0 15,3 2 0-15,-1 2 0 0,-2-2 848 0,1 1 144 16,-2 3 32-16,2 6 0 0,0 6-832 0,-14-8-192 15,3 4 0-15,2 3 0 0,-2 6 0 0,-1 5 0 16,2-1 0-16,-1 7 0 0,-3 0 0 0,0 8 0 0,-1 9 0 16,-2-2 0-16,2 3 0 0,-5 2 0 0,3-1 0 0,10 32 0 15,-3-8 336-15,-7-3 32 0,-6-7 0 0,-1 4 0 16,-2 1-368-16,-1-4 128 0,-1 1-128 0,-1-4 0 16,-2 1 0-16,-1-1 128 0,0-1-128 0,-2-2 0 15,-5 0 0-15,-1-4 128 0,-2 1-128 0,-4 1 0 16,-3 2 208-16,-4-3-16 0,0-3-16 0,-4-4 0 15,-4-1 464-15,0 3 80 0,-4 3 32 0,0-5 0 16,0-3-96-16,-4-2-16 0,0 3 0 0,-2-4 0 16,2-1-160-16,-4-2-32 0,-4 2-16 0,-1-3 0 15,0 1-112-15,2 0-32 0,-2-2 0 0,-1-1 0 16,-2 0-64-16,-1-2-16 0,1-5 0 0,-3 4 0 16,-4 0-32-16,-5 1-16 0,-4 3 0 0,0-6 0 0,-1-2 0 0,-1 1 0 15,-2-5 0-15,2-2 0 0,4 1 96 0,-1-1 32 16,2-5 0-16,-4-2 0 0,0-4 64 0,1 2 16 15,2-2 0-15,3-3 0 0,1-2-112 0,4 4-32 16,-1-2 0-16,2 0 0 0,5-8-16 0,1-2 0 16,1-1 0-16,1-1 0 0,3 2-208 0,1-4 176 15,3 0-176-15,2-3 160 0,1 0-160 0,3-3 0 16,3 1 144-16,-1 0-144 0,5-5 0 0,7-2 0 16,0 0 0-16,0 0 0 15,0 0-448-15,0 0-16 0,0 0 0 0,0 0 0 16,13-9-1776-16,1-1-368 0</inkml:trace>
  <inkml:trace contextRef="#ctx0" brushRef="#br3" timeOffset="-200358.32">6483 7522 33055 0,'-31'11'1472'0,"11"-1"288"0,-2 8-1408 0,-1 6-352 0,3 2 0 0,1 4 0 0,2 4 0 0,2 3 0 16,0 1 0-16,5 1 0 0,0-5 176 16,3-1-48-16,3 1 0 0,3-2 0 0,1-2-128 0,4 2 0 15,2 0 0-15,5-5 0 0,3-1 0 0,6-5 0 16,7-3 0-16,8-2 0 0,7-4 0 0,11-5 0 15,7 1 144-15,6-6-144 0,3-9 160 0,1 3-32 16,0 0-128-16,9-6 192 0,4-4-64 0,1 2 0 16,-2 1-128-16,-2 7-10080 15,1 4-2128-15</inkml:trace>
  <inkml:trace contextRef="#ctx0" brushRef="#br3" timeOffset="-197918.23">26349 3277 9215 0,'0'0'816'0,"5"-8"-656"15,-1 1-160-15,-4 7 0 0,0 0 1568 0,0 0 288 16,5-5 48-16,-5 5 16 0,5-7-1024 0,-5 7-208 16,0 0-48-16,0 0 0 0,3-8 64 0,-3 8 0 15,0-10 0-15,0 10 0 0,2-8-48 0,0-3 0 16,-4 3 0-16,1-1 0 0,0 2-64 0,-1-4-16 15,0 2 0-15,-1-3 0 0,1 0 16 0,-5 3 0 16,-1-3 0-16,-3 3 0 0,1-4-32 0,-4 3-16 0,-2 0 0 16,-3-4 0-16,-2-3-96 0,-2 1 0 0,-2 4-16 15,0 0 0-15,-6-4-208 0,-1 5-32 0,-3 2-16 16,-1-1 0-16,1 1 0 0,-2-3 0 0,0 4 0 16,0 0 0-16,0 4 16 0,0 2 16 0,0 0 0 0,1 2 0 15,-4 0-32-15,1 2-16 0,-5 1 0 0,-1 1 0 16,-2 0-160-16,2-1 160 0,5-2-160 0,-1 3 160 15,-1 3-160-15,1 2 0 0,1-4 144 0,-1 3-144 16,1-3 0-16,1 1 0 0,-2 6 0 0,-1-5 128 16,-2-4-128-16,2 2 0 0,1-1 0 0,1 5 0 15,-4 3 0-15,4 4 0 0,0-1 0 0,2 1 0 16,0 2 0-16,0 1 128 0,0-1-128 0,-2 0 0 16,0 0 0-16,-1 1 128 0,0 0-128 0,1 2 0 15,4 1 144-15,1 2-144 0,-2-3 192 0,2 3-192 16,1 2 208-16,2 0-64 0,2 2-16 0,-1-2 0 0,2 5-128 15,-3-2 192-15,-2-2-192 0,1 7 192 0,0 7-64 16,1 2 0-16,2-2 0 0,2 1 0 0,1 2 0 0,4-2-128 16,3 0 192-16,1 3-64 0,0-5-128 0,2 3 128 15,2 2-128-15,2 5 128 0,2 0-128 0,2-1 0 16,1-5 0-16,4-3 0 0,0 2 0 0,4-2 0 16,3-6 128-16,1 1-128 0,1 1 0 0,3-2 0 15,3 1 0-15,0 0 128 0,2-1-128 0,1-2 0 16,4-1 0-16,0 0 0 0,-6 1 0 0,6 0 0 15,4 0 128-15,2-3-128 0,3-2 0 0,1 3 0 16,1-6 0-16,-1 5 0 0,-3-4 0 0,3 5 128 16,1 2-128-16,1-4 0 0,-1-4 0 0,1 5 0 0,-3-2 128 15,4 2-128-15,-1-1 0 0,2-3 0 0,-5-1 0 16,1 1 0-16,5-2 128 0,0 2-128 0,1-3 0 0,-1 0 128 16,0-4-128-16,-2-1 0 0,-5 1 0 0,0-1 0 15,0 0 0-15,0 0 0 0,-3-2 128 0,2 1-128 16,1-1 0-16,0 1 0 0,1-1 0 0,1 1 128 15,1-3-128-15,3-4 0 0,-4-3 0 0,1 2 0 16,4 5 0-16,-1-1 128 0,2-3-128 0,-1 2 0 16,-1-7 128-16,0-1-128 0,0-1 0 0,-2 0 128 15,1-1-128-15,2 0 0 0,1-5 0 0,0-1 128 16,-2-2-128-16,-1 1 160 0,-2-1-160 0,1-3 160 16,3 2-160-16,0 1 0 0,1 1 144 0,0 1-144 15,-5-5 144-15,2 2-144 0,-1-2 192 0,-1 0-192 16,-1-5 192-16,2 0-64 0,-1 1 0 0,1-2-128 0,3-2 224 15,-1-1-64-15,0-1-16 0,3 2 0 0,5-4-144 16,1 1 160-16,-2 0-160 0,-1-1 160 0,0 1-160 0,-2-2 0 16,-2 2 144-16,-1-4-144 0,0 4 0 0,-2-3 0 15,0-2 0-15,3 1 0 0,0 3 0 0,-2-1 128 16,-6 2-128-16,4-7 0 0,0-2 128 16,2-4-128-16,0-2 128 0,-2 1-128 0,1 2 0 0,-5-2 128 15,1-2-128-15,0-2 0 0,-1-1 160 0,1-3-32 16,-1-5-128-16,0 2 192 0,1 1-192 0,1 2 128 15,-5-1-128-15,0 2 0 0,-2-3 128 0,-2 2-128 16,-5 1 0-16,-1-5 144 0,-3-1-144 0,-1-1 0 16,-4 0 144-16,-4 3-144 0,-3-1 0 0,-2 2 128 15,-1-3-128-15,-4 4 0 0,-4-2 0 0,-3 5 144 16,-2-4-144-16,-4 6 0 0,-2 1 0 0,-2 3 0 0,-2 5 0 0,-4 0 0 31,-2-1-768-31,-5 7-272 0,-4 4-48 0,-3 4-16 16,-6 4-1760-16,1-1-336 0</inkml:trace>
  <inkml:trace contextRef="#ctx0" brushRef="#br3" timeOffset="-196739.62">24735 4784 11055 0,'0'0'976'0,"0"0"-784"0,-7-2-192 0,7 2 0 15,0 0 752-15,0 0 96 0,0 0 32 0,0 0 0 16,0 0-400-16,0 0-80 0,-7 0-16 0,7 0 0 15,-7 3 176-15,7-3 16 0,0 0 16 0,0 0 0 0,-7-1 240 16,7 1 64-16,-5-3 0 0,2-2 0 0,3 5 160 0,-5-8 32 16,5 8 16-16,0-10 0 0,0-4-176 0,3-1-32 15,-1-1-16-15,5-5 0 0,4-2-192 0,0-5-48 16,3 2 0-16,7-5 0 0,2-3-144 0,5-1-48 16,2-1 0-16,2-4 0 0,4-4-144 0,2-2-48 15,1-6 0-15,2-2 0 0,1-1-64 0,-3-1-32 16,0 1 0-16,0 3 0 0,-4 5-32 0,0 7-128 15,-2 5 192-15,-7 4-64 0,-5 10 112 0,-2 3 16 16,-3 1 0-16,-3 7 0 0,-13 10-16 0,8-5 0 16,-8 5 0-16,0 0 0 0,0 0-240 0,0 0 144 15,7 13-144-15,-2-3 128 0,-7 1-128 0,-2 5 0 16,0 3 0-16,0 5 0 0,-1 4 0 0,1 2 0 0,2 2 0 16,2 4 0-16,2 4 0 0,0 0 0 0,-2-2 0 0,1 1 0 15,1 2 0-15,2 0 0 0,4-2 0 0,-4-3 0 16,-2-3 0-16,2-3 0 0,2 1 0 0,2 2 0 15,-4 1 0-15,0-5 0 0,-2-4 0 0,1-1 0 16,-2-1 0-16,0-2 0 0,1 0 0 16,-1-2 0-1,0-3-448-15,-1-2 0 0,-1-2-16 0,1-2 0 16,0-10-1168-16,0 0-224 0,0 0-64 0,0 0-7040 0,0 0-1424 0</inkml:trace>
  <inkml:trace contextRef="#ctx0" brushRef="#br3" timeOffset="-196515.13">24894 4457 31327 0,'0'0'2784'0,"2"-13"-2224"16,-4 6-560-16,2 7 0 0,7-12 400 0,4 5-16 16,1-1-16-16,6 3 0 0,4 4 224 0,6 1 48 15,5-2 16-15,5 1 0 0,2 0-144 0,5-2-16 16,3 3-16-16,4 3 0 0,3-2-160 0,-2 0-48 15,2-1 0-15,-2 3 0 0,-2-1-144 0,-4 2-128 16,-3-1 144-16,-6 2-144 16,-4-1-1136-16,-4-2-320 0,-2 2-64 0,-2-1-13840 0</inkml:trace>
  <inkml:trace contextRef="#ctx0" brushRef="#br3" timeOffset="-193454.75">5337 7763 9215 0,'0'0'400'0,"0"0"96"0,0 0-496 0,0 0 0 0,0 0 0 0,0 0 0 16,0 0 1728-16,-5-2 256 0,0-4 64 0,1 3 0 15,1-1-832-15,3 4-144 0,0-9-48 0,0 3 0 16,0 6-816-16,0-6-208 0,0 6 0 0,0 0 0 16,0 0 864-16,0 0 128 0,5-2 32 0,-5 2 0 15,0 0 0-15,7 1 0 0,1 0 0 0,1 3 0 16,0 5-832-16,1 3-192 0,3 2 0 0,2 2 0 16,0 4 0-16,2 2 0 0,2 1 0 0,1 2 0 15,4 0 864-15,-1 3 128 0,1-2 32 0,0 1 0 0,2-4-832 16,-5 1-192-16,1 0 0 0,-2-1 0 0,-1 1 0 15,-1-2 0-15,-1-7 0 0,-3 1 0 0,0 2 0 0,-3-4 0 16,-1-1 0-16,1-5 0 0,-4 1 0 16,3-7 0-16,-1-1 0 0,-1-3-9232 15,-3-10-1904-15</inkml:trace>
  <inkml:trace contextRef="#ctx0" brushRef="#br3" timeOffset="-192596.27">5479 3811 16575 0,'0'0'368'0,"0"0"80"0,0 0 0 0,0 0 16 0,8 7-464 0,-8-7 0 16,8 6 0-16,1 2 0 0,1-2 912 0,2 4 96 15,0-1 16-15,4 5 0 0,0 3 0 0,3 2 0 16,1 2 0-16,2 9 0 0,2 3-832 0,0 1-192 16,2 0 0-16,-2 3 0 0,1 1 864 0,0 0 128 15,0-2 32-15,-2 1 0 0,0-2-832 0,-2 1-192 16,0-3 0-16,-2-5 0 0,-3-1 0 0,0-4 0 16,-3-1 0-16,0 1-8144 15,-3-2-1680-15</inkml:trace>
  <inkml:trace contextRef="#ctx0" brushRef="#br3" timeOffset="-190687.85">24711 5651 2751 0,'0'0'256'0,"0"0"-256"0,2-12 0 0,-2 12 0 15,0 0 640-15,0 0 96 0,8-4 16 0,-8 4 0 16,9-9-560-16,-3 4-192 0,-6 5 144 0,0 0-144 16,0 0 384-16,0 0 0 0,0 0 0 0,0 0 0 15,8-5 720-15,-8 5 144 0,0 0 32 0,0 0 0 16,0 0 64-16,0 0 32 0,0 0 0 0,0 0 0 16,0 0-464-16,0 0-80 0,0 0-32 0,0 0 0 15,0 0-192-15,0 0-32 0,0 0-16 0,0 0 0 16,0 0-160-16,0 0-16 0,0 0-16 0,0 0 0 15,-2 12-32-15,1-1 0 0,-1 1 0 0,-1-1 0 0,2 2-32 16,-2 2-16-16,2 0 0 0,0-2 0 0,-1 1-96 0,1 1 0 16,1 2-16-16,-1 0 0 15,1 1-176-15,0 1 192 0,0-1-192 0,2-1 192 0,2-2-192 16,0 0 160-16,-1-2-160 0,0 3 160 0,4 3-160 0,-1 1 192 16,3 1-192-16,-1-2 192 0,-2-1-64 0,2 0 0 15,-1 0 0-15,2-1 0 0,1 1 0 0,2 1-128 16,-3 0 192-16,-2 0-64 0,2-2-128 0,0-1 192 15,4-2-192-15,-2 2 192 0,-1-1-64 0,3 0 0 16,2 2 0-16,2-5 0 0,1-3 64 0,1 4 16 16,2 0 0-16,1-4 0 0,0 1-48 0,-1-4-16 15,1 1 0-15,-2 3 0 0,1 0-144 0,-1-1 0 16,-1-4 144-16,3 2-144 0,-2-1 0 0,1 1 128 16,0 2-128-16,-3-3 0 0,-3 3 0 0,3-2 0 15,1 2 0-15,-3-3 128 0,-3 0-128 0,-2 3 0 0,0-2 0 16,-4 1 0-1,-7-8-1376-15,8 6-240 0,1-1-48 0</inkml:trace>
  <inkml:trace contextRef="#ctx0" brushRef="#br3" timeOffset="-190222.1">25607 5732 7359 0,'0'0'656'0,"4"-6"-528"0,-4-6-128 0,3 7 0 0,-3 5 1184 0,0 0 208 15,0 0 32-15,8-8 16 0,-8 8-944 0,9-5-192 16,-9 5-48-16,0 0 0 0,0 0 288 0,0 0 48 16,0 0 16-16,0 0 0 0,0 0 96 0,0 0 32 15,0 0 0-15,2 14 0 0,-2 2 160 0,-1-2 48 16,-1-2 0-16,0 2 0 0,0 1-208 0,1 2-32 0,-2-3-16 0,-1 0 0 15,-1 2-368-15,-1 2-80 0,-3 1-16 0,0-3 0 16,0-4-224-16,-1-3 176 16,-1 0-176-16,-1-1 160 0,-1 2-160 0,1-4 0 0,0 1 144 0,1-4-144 31,-1-1-1488-31,2-2-368 0,-1-2-80 0</inkml:trace>
  <inkml:trace contextRef="#ctx0" brushRef="#br3" timeOffset="-189738.85">24993 6646 4607 0,'0'0'400'0,"-8"-5"-400"16,-3 1 0-16,1 3 0 0,-3 3 768 0,3-1 80 15,1-1 16-15,1 0 0 0,-1 0 192 0,9 0 32 16,-5 7 16-16,5-7 0 0,-10 6-288 0,2 1-64 16,2 0-16-16,0 2 0 0,-3-5-96 0,9-4 0 15,-8 0-16-15,1 5 0 0,-2 5 16 0,2 2 0 16,1-6 0-16,0 3 0 0,2 1-64 0,-4 1 0 0,2-3 0 15,2 3 0-15,-2 0-128 0,1 1-48 16,-2 1 0-16,2-1 0 0,3-1-80 0,-1 0-32 0,3-11 0 0,0 12 0 16,1 2-96-16,3 0-32 0,1-4 0 0,0 1 0 15,3 0 16-15,0-5 0 0,0 2 0 0,1 0 0 16,0-2-48-16,1 2 0 0,3 0 0 0,-1 1 0 16,-6-3 0-16,7-1 0 0,1-1 0 0,1 5 0 15,0 3 64-15,3-4 0 0,1-1 0 0,0 2 0 16,-1 0-192-16,1-1 160 0,-1 1-160 0,1 0 160 15,-1 0-160-15,-2 3 0 0,1 3 144 0,-2-4-144 16,-1-3 0-16,0 2 0 0,-3-2 0 0,1 3 0 16,2-3 0-16,-2-1 0 0,1 1 0 0,0 1 128 0,0 2-400 15,-2 0-80-15,0-6-16 0,1 1 0 16,-1 3-640-16,1-5-128 0,-1 0-16 16</inkml:trace>
  <inkml:trace contextRef="#ctx0" brushRef="#br3" timeOffset="-189284.18">25438 6491 14975 0,'0'0'656'0,"0"0"144"15,0 0-640-15,0 0-160 0,0 0 0 0,0 0 0 16,0 0 0-16,10 1 160 0,-10-1-160 0,0 0 160 0,5 9 480 16,-1 2 112-16,-4-11 16 0,0 18 0 0,-3 2-32 0,2 1 0 15,0-3 0-15,-3 1 0 0,0 1-176 0,-2 2-48 16,-3 2 0-16,1-4 0 0,2-2-240 0,-3 0-48 15,-2-1-16-15,2-1 0 0,-2-2-208 0,3-3 0 16,-3 1 0-16,2-6-10288 16</inkml:trace>
  <inkml:trace contextRef="#ctx0" brushRef="#br3" timeOffset="-188677.31">24904 7298 14335 0,'-8'-12'640'0,"8"12"128"0,0 0-624 0,0 0-144 0,0 0 0 0,0 0 0 0,0 0 208 0,0 0 16 16,-10-2 0-16,0 2 0 0,10 0 368 0,-12 2 80 15,0 4 16-15,-1 1 0 0,-1-2 16 0,1 4 0 16,1-3 0-16,0 3 0 0,-2 3-64 0,3 2-16 16,-2 0 0-16,2-3 0 0,-1 1-112 0,2-1 0 15,0-1-16-15,3 4 0 0,4 0-240 0,-1-2-32 16,1 0-16-16,3 1 0 0,4-4-208 0,2 1 128 16,1-3-128-16,3 4 0 0,1-2 208 0,3 2-48 15,3 1-16-15,2-3 0 0,3-3-16 0,2 3-128 16,-3 0 192-16,1 1-64 0,-2 1-128 0,3 0 0 15,1 1 0-15,2-3 0 0,0 0 0 0,1 0 0 16,-1 1 0-16,-4 4 0 0,0 3 0 0,0-1 0 0,-3-2 0 16,-1 1 0-16,-3-1 0 0,-1 3 128 0,-1-2-128 0,-2-1 0 15,-2-2 0-15,-2 0 0 0,0 2 0 0,-3-1 0 16,-2 2-336-16,1-2-48 0,-2 0-16 16,0-3 0-1,1 3-608-15,-2-13-112 0,1 10-32 0</inkml:trace>
  <inkml:trace contextRef="#ctx0" brushRef="#br3" timeOffset="-188006.96">24690 7870 8287 0,'0'0'736'0,"0"0"-592"0,0 0-144 16,0 0 0-16,0 0 1344 0,0 0 256 0,0 0 32 0,0 0 16 16,0 0-880-16,0 0-192 0,0 0-16 0,-9 0-16 15,2-3 160-15,7 3 48 0,-10 3 0 0,2-1 0 16,8-2-208-16,-9 7-32 0,-1 3-16 0,-2-1 0 15,4 2-176-15,-3 1-16 0,1-2-16 0,1 4 0 16,-1-7-32-16,1 6-16 0,2 4 0 0,2-3 0 16,1-5-48-16,1 2 0 0,2 2 0 0,2-3 0 15,0 3 16-15,5-3 0 0,0 1 0 0,3 2 0 16,2-5-16-16,2 0-16 0,0-2 0 0,4 1 0 16,1 2-48-16,0-1 0 0,0 2 0 0,2-3 0 0,1 1-128 15,-1-2 0-15,0 5 0 0,3-4 0 0,3 3 0 0,-2-1 0 16,-3 4 0-16,1-2 0 0,3-3 0 0,1 4 0 15,-1-2 0-15,1 4 0 0,-1 2 0 16,-1 2 0-16,-1 0 0 0,-1-2 0 0,-2-2 0 0,-1 0 128 16,-1 2-128-16,-3-1 0 0,-2 0 0 0,1 2 0 15,-1-2 0-15,-2 0 0 0,-3-3 0 0,-1 0 0 16,1 1 0-16,-2-2 0 0,-1 5 0 0,-1-1 128 16,4-2-128-16,-4-2 0 0,-2 0 0 0,-1 2 0 15,1-4 0-15,-2 3 0 0,0-1 128 0,-2 2-128 16,0 1 0-16,-1-5 128 0,3-9-128 0,-6 8 0 15,-3 1 0-15,0 0 0 16,0-1-640-16,0-2-64 0,-1-6-16 0,-1 2-6384 16,1-1-1280-16</inkml:trace>
  <inkml:trace contextRef="#ctx0" brushRef="#br3" timeOffset="-187411.91">24650 8479 8287 0,'0'0'736'0,"0"0"-592"16,0 0-144-16,0 0 0 0,-9 2 1344 0,9-2 256 16,-12 3 32-16,12-3 16 0,0 0-752 0,-7 6-128 15,0 2-48-15,0-3 0 0,3 4-128 0,0-3-16 16,4-6-16-16,-5 10 0 0,0-3-112 0,1 0 0 15,0 3-16-15,2 1 0 0,-1-3 80 0,3 4 0 16,0-4 16-16,1-1 0 0,-1-7-144 0,4 14-16 16,0 4-16-16,0-3 0 0,1-3-96 0,0-2-32 15,1 3 0-15,2 2 0 0,0 0-96 0,1 0-128 16,1 1 176-16,0-2-176 0,0-2 128 0,0 1-128 0,2-2 0 0,-1 3 0 16,2 2 0-16,1-4 0 0,1 0 0 0,3-1 0 15,2-2 0-15,-1 1 0 0,-1 2 0 0,1-3 0 16,4 1 144-16,0-3-144 0,-1 4 0 0,0-6 144 15,3-2-16-15,1 1-128 0,2 3 192 0,0-2-64 16,1 1-128-16,-3 3 0 0,2-1 144 0,-5 3-144 16,-2 2 0-16,2 1 0 0,-2 0 0 0,-4 2 128 15,-1 1-128-15,-1 1 0 0,0 2 0 0,-1 2 0 16,-3-3 0-16,0 2 0 0,-4 0 128 0,2-1-128 16,0-1 128-16,-4-1-128 0,-1-2 128 0,0-1-128 15,1 1 128-15,-3 0-128 0,0 0 128 0,-2 0-128 16,0-1 128-16,-2-1-128 0,2 0 160 0,-3-4-160 0,-2 1 0 15,1-1 0-15,4-10 0 0,-5 10 0 16,-2 0-1584-16,2-4-400 0,5-6-96 16</inkml:trace>
  <inkml:trace contextRef="#ctx0" brushRef="#br3" timeOffset="-183362.1">24834 9133 2751 0,'0'0'256'0,"0"0"-256"16,0 0 0-16,0 0 0 0,0 0 2048 0,0 0 384 0,0 0 64 15,0 0 0-15,0 0-1424 0,0 0-304 16,0 0-48-16,0 0-16 0,0 0-32 0,0 0-16 0,0 0 0 0,0 0 0 16,0 0 176-16,0 0 16 0,-10 5 16 0,0-2 0 15,10-3-176-15,0 0-48 0,-12 4 0 0,2 3 0 16,-1 2-320-16,0 0-64 0,1 0 0 0,3 2-16 15,2-2-32-15,-3 3 0 0,-1-2 0 0,0 1 0 16,4 1 0-16,-1-2 0 0,1 4 0 0,-1-1 0 16,3-2-48-16,0 1-16 0,3-12 0 0,-2 15 0 15,-1 0-16-15,2-2 0 0,-2 0 0 0,3 1 0 16,2-3-128-16,0 2 160 0,1-1-160 0,-1-1 160 16,-2-11-160-16,5 11 160 0,-5-11-160 0,9 14 160 0,0-1-160 0,-1-2 0 15,2 1 144-15,0-4-144 0,3 3 144 16,-1-2-144-16,-1 2 192 0,1 2-192 0,5-8 192 0,1 1-192 15,-1 2 192-15,1-3-192 0,0 4 192 0,1-4-192 16,0 1 192-16,3 2-192 0,1-1 176 0,1 2-176 16,-1-4 160-16,0 2-160 0,1 3 0 0,-3-1 128 15,0 1-128-15,-1-1 0 0,-1 0 0 0,-1-4 0 16,0 3 128-16,-1-2-128 0,0 0 0 0,-1 3 0 16,1-3 0-16,-2 5 0 0,-1-2 0 0,1 3 0 15,1 0 0-15,0-5 0 0,-2 0 0 0,0 3 176 16,0 1-176-16,-4-2 160 0,2 0-160 0,-1-3 0 15,-1 0 0-15,-2 2-176 0,-3 1 176 0,-5-9 0 16,8 10 0-16,1-3 0 0,1 2 0 0,-10-9-192 0,7 6 192 16,-7-6-192-1,0 0-512-15,0 0-128 0,9 6 0 0</inkml:trace>
  <inkml:trace contextRef="#ctx0" brushRef="#br3" timeOffset="-182011.54">24796 9855 11567 0,'0'0'512'0,"0"0"112"15,0 0-496-15,0 0-128 0,0 0 0 0,0 0 0 0,0 0 304 0,0 0 32 16,0 0 16-16,10 4 0 0,-10-4 400 15,0 0 80-15,0 0 0 0,6 6 16 0,-6-6-144 0,0 0-16 16,7 11-16-16,-7-11 0 0,0 0 64 0,0 0 16 16,0 0 0-16,0 0 0 0,0 0-160 0,0 0-16 15,0 0-16-15,0 0 0 0,0 0-160 0,0 0-16 16,0 0-16-16,-2 8 0 0,2-8-128 0,-2 11-32 16,2-11 0-16,0 0 0 0,0 0-64 0,0 0-16 15,-4 10 0-15,4-10 0 0,0 0 0 0,0 0 0 16,-5 6 0-16,5-6 0 0,-5 8 0 0,5-8-128 15,-5 10 192-15,5-10-64 0,0 0 0 0,-7 8 0 16,1 2 0-16,0-5 0 0,-1-1 64 0,7-4 0 16,0 0 0-16,-10 6 0 0,3-2 0 0,7-4 0 0,-11 2 0 15,11-2 0-15,-6 4-64 0,6-4 0 16,-9 5 0-16,9-5 0 0,-9 2-128 0,3 0 192 0,6-2-192 0,-9 3 192 16,1-5-192-16,8 2 0 0,-10-1 144 15,3 1-144-15,-2 0 0 0,0 1 144 0,-1 1-144 0,1-2 0 16,1 2 192-16,-1-2-64 0,-1-2 0 0,0 2-128 15,-4 3 272-15,4 1-48 0,0 1-16 0,-2-2 0 16,-2-2-16-16,1-1 0 0,2-1 0 0,-2 0 0 16,-1-1-64-16,-1-3-128 0,-1-1 176 0,-2 3-176 15,0 3 160-15,1-2-160 0,0-6 128 0,3 3-128 16,2 3 192-16,-2 0-64 0,-6-2 0 0,1-2 0 16,1 0 48-16,0 1 0 0,0-2 0 0,1 1 0 15,-1 1-16-15,-1-4 0 0,0 1 0 0,2-2 0 16,2 3 0-16,0-4 0 0,-2 4 0 0,1-3 0 0,-1 1-32 15,-1-4 0-15,-1-1 0 0,-1 0 0 0,-4 1 16 0,1-1 0 16,-1-2 0-16,-2 1 0 0,-2-2-16 0,3-1-128 16,2-1 192-16,0 1-64 0,-1 3-128 0,0 4 192 15,0-2-192-15,1-1 192 0,0 0-16 0,3 3 0 16,-3-2 0-16,2 1 0 0,2-2 32 0,-1 2 16 16,1-1 0-16,0 3 0 0,2-2-80 0,1-2-16 15,-2-2 0-15,0 2 0 0,4 3-128 0,0-5 0 16,0 2 144-16,0-4-144 0,2 1 0 0,1-1 128 15,-3 1-128-15,3 0 0 0,-2-4 0 0,3 1 0 16,0 0 0-16,0 0 128 0,-2 7-128 0,1 0 0 16,2 1 0-16,0 0 0 0,-1 1 0 0,2 3 0 15,7-6 0-15,-4 2 0 0,-7 2 0 0,5-1 0 0,-3 4 0 16,2-4 128-16,-2-1-128 0,1 0 0 0,-2-4 128 16,0 4-128-16,2 0 0 0,-1-2 0 0,-2-2 0 0,0 0 128 15,1 0-128-15,-1-1 0 0,1-2 0 0,-1 2 128 16,0-1-128-16,-1-1 0 0,0-2 0 0,2 4 0 15,-1 0 0-15,1 0 128 0,-2 1-128 0,1 1 128 16,-4-1-128-16,5 1 176 0,-4-3-176 0,1 2 192 16,0-1-48-16,-3 1 0 0,-1-2 0 0,3 0 0 15,-3 2-144-15,2-1 0 0,-1-1 144 0,1-1-144 16,-3-1 0-16,2 2 144 0,2-1-144 0,1 0 0 16,-1 0 128-16,-2 0-128 0,3-3 0 0,-1 3 0 15,-2 1 0-15,2 1 0 0,0-4 0 0,2 1 0 16,-1 0 0-16,1-1 0 0,-1 4 128 0,3 0-128 0,-2-1 0 0,2 4 0 15,-1 5 0-15,2-1 0 0,0 3 0 0,1-4 0 16,0 2 0-16,0 3 0 16,3 4-448-16,-2-1-80 15,2-6-32-15,6 9-10976 0,0 0-2208 0</inkml:trace>
  <inkml:trace contextRef="#ctx0" brushRef="#br3" timeOffset="-180341.02">25506 9820 2751 0,'0'0'256'0,"0"0"-256"15,0 0 0-15,0 0 0 0,0 0 1840 0,0 0 320 16,0 0 64-16,0 0 16 0,0 0-1552 0,0 0-304 16,0 0-64-16,0 0-16 0,0 0 320 0,0 0 64 15,0 0 16-15,0 0 0 0,0 0 48 0,0 0 16 16,0 0 0-16,0 0 0 0,0 0-64 0,11 3 0 15,-11-3 0-15,0 0 0 0,0 0-64 0,0 0-32 16,0 0 0-16,10 6 0 0,-10-6-96 0,10 6 0 16,-10-6-16-16,9 5 0 0,-9-5-48 0,11 6-16 15,-4 5 0-15,0-5 0 0,-7-6-240 0,8 8-32 16,-1-3-16-16,-7-5 0 0,11 5 64 0,-2-2 16 0,-9-3 0 0,10 7 0 16,-10-7 80-16,12 6 16 0,-1 6 0 15,-1-7 0-15,-10-5-48 0,11 5 0 0,2 1 0 0,-2-2 0 16,-2-3-16-16,1 2-16 0,2 1 0 0,-2 1 0 15,-10-5-64-15,13 4-16 0,-2-2 0 0,1 2 0 16,-3 1 0-16,2-1 0 0,-1-4 0 0,2 0 0 16,-4 0 32-16,3 1 0 0,-1 2 0 0,1-3 0 15,-2-2 16-15,1 1 16 0,2 1 0 0,-1-3 0 16,2-3 64-16,-2 2 16 0,1 2 0 0,-3-2 0 16,-9 4-144-16,0 0-32 0,12-5 0 0,1 2 0 15,-1 1-128-15,3 1 160 0,-1-1-160 0,0 1 160 16,-2 1-160-16,0-1 160 0,-1 1-160 0,2-2 160 15,0-1-32-15,-1-1-128 0,0 1 192 0,-2 1-64 0,-10 2 0 16,12-3-128-16,0-2 192 0,-2 0-64 0,2 1-128 16,-1 0 160-16,-2 3-160 0,0-3 160 0,0-3-160 0,-1 3 160 15,-8 4-160-15,10-3 160 0,-1-4-160 0,-2 2 160 16,-7 5-160-16,9-4 160 0,-9 4-160 0,10-4 192 16,-10 4-192-16,11-5 192 0,-4 0-192 0,-7 5 0 15,8-5 144-15,-8 5-144 0,7-8 128 0,-7 8-128 16,9-2 128-16,-9 2-128 0,8-8 128 0,0 3-128 15,-8 5 128-15,10-8-128 0,-1 3 0 0,-2 0 144 16,-7 5-144-16,10-6 0 0,-2 2 144 0,0 1-144 16,-1-2 0-16,2 0 144 0,3 3-144 0,-12 2 0 15,9-2 0-15,1 1 128 0,2 0-128 0,-1-2 0 16,-11 3 0-16,11-4 0 0,-3 4 0 0,-8 0 0 16,0 0 128-16,0 0-128 0,0 0 0 0,0 0 0 0,0 0 0 15,10-2 128-15,0-2-128 0,-10 4 0 16,11 0 0-16,-11 0 0 0,0 0 0 0,0 0 0 0,9-5 0 0,-9 5 0 15,0 0 0-15,0 0 0 0,0 0 128 0,0 0-128 16,0 0 0-16,9-1 0 0,-9 1 0 0,0 0 0 16,0 0 0-16,0 0 0 0,0 0 0 0,0 0 0 15,0 0 0-15,0 0 128 0,0 0-128 0,0 0 0 16,12-2 0-16,-12 2 0 0,0 0 0 0,0 0 0 16,11 2 0-16,-11-2 0 0,0 0 0 0,0 0 0 15,0 0 0-15,0 0 0 0,0 0 0 0,0 0 0 16,0 0 0-16,0 0 0 0,0 0 128 0,0 0-128 15,0 0 0-15,0 0 0 0,0 0 0 0,0 0 0 0,0 0 0 0,0 0 0 16,0 0 0-16,0 0 0 0,0 0 0 0,0 0 0 16,0 0 0-16,0 0 0 0,0 0 0 0,0 0 0 15,0 0 0-15,0 0 0 0,10 1 0 0,-10-1 0 16,0 0 0-16,0 0 0 0,0 0 0 0,0 0 0 16,0 0 0-16,0 0 0 0,0 0 0 0,0 0 0 15,0 0 0-15,0 0 0 0,-7 6 0 0,7-6 0 16,0 0 0-16,-8 7 0 0,8-7-128 0,0 0 128 15,0 0 0-15,0 0 0 0,0 0 0 0,0 0 0 16,-10 5-144-16,10-5 144 0,0 0-160 0,0 0 32 16,-9 4 0-16,9-4 0 15,0 0-384-15,-9-2-80 0,9 2-16 0,0 0 0 16,-9 3-480-16,9-3-112 0,-10-3-16 0,10 3 0 16,0 0-256-16,0 0-48 0,0 0-16 0,0 0 0 15,0 0-1152-15,0 0-224 0</inkml:trace>
  <inkml:trace contextRef="#ctx0" brushRef="#br3" timeOffset="-176463.43">5350 7839 9215 0,'13'7'192'0,"-2"0"64"0,1 0 0 16,-2 0 0-16,3 0-256 0,1 2 0 0,3 2 0 0,2 3 0 0,1 0 864 0,1 2 128 15,2 2 32-15,0 1 0 0,-1 2-832 0,-2-1-192 16,-2-1 0-16,-6 7 0 0,1 1 864 0,-3 3 128 16,-3-2 32-16,-4 3 0 0,-4 1-832 0,-1-3-192 15,-3-1 0-15,-2 0 0 0,1 0 0 0,-3-2 0 16,0-1 0-16,-2-3 0 0,-1-1 864 0,-1-2 128 0,-1-2 32 0,0-2 0 16,0 4-832-16,0-3-192 0,1-2 0 0,-1-6-8960 15</inkml:trace>
  <inkml:trace contextRef="#ctx0" brushRef="#br3" timeOffset="-176063.29">5082 8411 12895 0,'0'0'272'0,"0"0"64"0,0 0 16 0,-4 7 32 0,0 2-384 0,-1-2 0 16,0 3 0-16,0 1 0 0,0 3 0 0,-1 0 0 16,-1 1 0-16,2 0 0 0,3 3 896 0,-2 0 96 15,1-1 32-15,3 1 0 0,3-1-832 0,2 1-192 0,3-1 0 16,2 2 0-16,2 2 0 0,4-1 0 0,1-1 0 16,1 1 0-16,1 1 0 0,2-1 0 0,-2 2 0 0,5-3 0 15,-1 0 0-15,0-4 0 0,0-2 0 0,-2 1 0 16</inkml:trace>
  <inkml:trace contextRef="#ctx0" brushRef="#br3" timeOffset="-175545.41">5512 8282 12895 0,'0'0'272'0,"0"0"64"16,0 0 16-16,0 0 32 0,0 0-384 0,0 0 0 0,0 0 0 0,0 0 0 0,-9 0 0 0,9 0 0 15,-7 2 0-15,5 5 0 0,1 4 896 0,-2-2 96 16,0 2 32-16,3 3 0 0,4 2 0 0,0 0 0 16,0-1 0-16,0 3 0 0,1 4-832 0,1 1-192 15,-1-4 0-15,3 4 0 0,1 2 0 0,1-1 0 16,0 4 0-16,2-1 0 0,-1 2 864 0,2-1 128 16,2 1 32-16,-2 3 0 0,-2-1-832 0,1 0-192 15,-1 1 0-15,-1 1 0 0,-1-5 0 0,0 3 0 0,-3 2 0 16,-1 0 0-16,-1-4 864 0,-1 1 128 0,-2 0 32 0,-1-4 0 15,-1 4-832-15,-2-4-192 0,-1 4 0 0,1 0 0 16,-3-2 0-16,0 1 0 0,0 2 0 0,-2-5 0 16,1 2 0-16,-2-1 0 0,-2 0 0 0,1-1 0 15,1 1 0-15,-1-3 0 0,0 0 0 0,0 2 0 16,-4-5 0-16,2 4 0 0,-2-4 0 0,-2-2 0 16,-2-5 864-16,0 3 128 0,1-4 32 0,1-1 0 15,0-5-832-15,-1-2-192 0,1-4 0 0,-10-4 0 16,2-4-2416-16,1-8-528 15,-7-11-96-15,4-1-32 0</inkml:trace>
  <inkml:trace contextRef="#ctx0" brushRef="#br3" timeOffset="-174987.84">5098 8613 12895 0,'0'0'272'0,"0"0"64"16,0 0 16-16,0 0 32 0,0 0-384 0,0 0 0 0,4 9 0 0,-4-9 0 0,7 8 896 15,-7-8 96-15,0 0 32 0,0 0 0 0,6 8-832 0,-6-8-192 16,0 0 0-16,0 0 0 0,0 0 864 0,0 0 128 16,5 5 32-16,-5-5 0 0,0 0-832 0,0 0-192 15,0 0 0-15,0 0 0 0,0 0 864 0,0 0 128 16,0 0 32-16,0 0 0 0,0 7-832 0,0-7-192 15,0 0 0-15,0 0 0 0,0 0 0 0,-1 9 0 16,-2-4 0-16,3-5 0 0,0 0 0 0,0 0 0 16,-5 5 0-16,5-5 0 0,0 0 0 0,0 0 0 15,-6-1 0-15,-4-1 0 16,10 2-768-16,-11-3-208 0,3 0-48 0,1 0 0 0</inkml:trace>
  <inkml:trace contextRef="#ctx0" brushRef="#br3" timeOffset="-174128.52">5139 8597 9215 0,'0'0'400'15,"5"8"96"-15,-5-8-496 0,0 0 0 0,0 0 0 0,0 0 0 0,0 0 0 0,0 0 0 16,0 0 0-16,0 0 0 0,0 0 0 0,0 0 0 15,0 6 0-15,0 2 0 0,0-8 912 0,0 0 96 16,-5 5 16-16,3 0 0 0,-3 4 816 0,-2-3 160 16,0-2 48-16,-1 2 0 0,0-1-1648 0,-1-1-400 15,-2 1 0-15,-2 1 0 0,-3 0 896 0,0 0 112 16,0 2 16-16,-2-5 0 0,-1 0-832 0,3 1-192 16,2 3 0-16,1 0 0 0,-4-4 864 0,2 3 128 15,1-3 32-15,-6 0 0 0,-1-2-832 0,0-2-192 16,0-2 0-16,4 0 0 0,0-3 864 0,-1 4 128 0,-2-1 32 15,-2 1 0-15,-2-2-832 0,1-4-192 0,-1 1 0 0,0-2 0 16,0 1 0-16,0-2 0 0,-3-6 0 16,3 5 0-16,1 0 864 0,1 1 128 0,1-4 32 0,-1-3 0 15,2 2-832-15,-2-1-192 0,-2-2 0 0,3 1 0 16,-4-2 0-16,2-1 0 0,1-1 0 0,-3 0 0 16,0-6 0-16,0 3 0 0,-1-4 0 0,1 4 0 15,-3-4 0-15,-1 1 0 0,-1-3 0 0,2 4 0 16,0 5 0-16,2-3 0 0,-2 1 0 0,2 0 0 15,3 0 0-15,-1 1 0 0,-2 2 0 0,0-3 0 16,1-2 864-16,-1 2 128 0,5 1 32 0,-2-1 0 16,0-1-832-16,3 0-192 0,-3-5 0 0,1 3 0 15,3 0 0-15,1 0 0 0,0-6 0 0,1 2 0 16,-4-2 0-16,2 2 0 0,1-2 0 0,1 1 0 0,-1 0 0 0,1-2 0 16,1 2 0-16,-1 2 0 0,0 1 0 0,-1-1 0 15,1 1 0-15,3-2 0 0,4 1 0 0,-1 2 0 16,-3-3 0-16,2 2 0 0,2-2 0 0,1-2 0 15,0 4 0-15,3-3 0 0,0 1 0 0,0 2 0 16,-1-3 0-16,0 2 0 0,1 4 0 0,0-2 0 16,-2 3 0-16,0 0 0 0,1-4 0 0,0 5 0 15,1-3 0-15,0 5 0 0,-3 0 0 0,4 2 0 16,-2 0 0-16,1 1 0 0,1 2 0 0,-1 2 0 16,3 3 128-16,1-1-128 0,-1 2 0 0,2 2 0 15,1 8 0-15,0 0 0 16,1-9-960-16,-1 9-192 0,0 0-48 0,0 0-9552 0,15 4-1920 0</inkml:trace>
  <inkml:trace contextRef="#ctx0" brushRef="#br3" timeOffset="-173023.61">5376 9507 24303 0,'-13'-1'1072'0,"5"3"224"16,-3 3-1040-16,-1-1-256 0,1-1 0 0,-2 2 0 0,-1 4 0 0,-1-3 160 16,0-1-160-16,1 4 128 0,0 0 64 0,0 1 16 15,-1 2 0-15,-3-6 0 0,1 2-208 0,-2-1 128 16,-2-2-128-16,-1 4 0 0,0-3 128 0,-3 2-128 15,-4 0 0-15,-3-3 144 0,1 0 32 0,2 0 0 16,1-1 0-16,-4-3 0 0,-3 0 32 0,-1-1 16 16,2-1 0-16,0 0 0 0,-3-3 48 0,4-2 16 15,-2-2 0-15,2-1 0 0,-4-1 160 0,-2-7 16 16,1 1 16-16,0 2 0 0,0 2 160 0,-1 0 16 16,1-4 16-16,1 4 0 0,2 3-128 0,-1-4-32 15,1 0 0-15,0 2 0 0,0-3-192 0,-2 0-64 0,-2-1 0 16,-1 0 0-16,-2-1-112 0,3 0-16 0,1-2-128 15,-2 0 192-15,-2-2-192 0,2-3 0 0,0-1 0 16,1 1 0-16,-1-1 0 0,1 0 128 0,-2-4-128 0,-2 1 0 16,-3-2 0-16,-1 1 128 0,0-3-128 0,0 1 0 15,0 1 144-15,1-2-144 0,3-2 128 16,0 0-128-16,0-1 144 0,-2-3-144 0,0-1 160 0,0-1-160 16,-1 3 256-16,3 0-32 0,2 0-16 0,2 2 0 15,1 2 48-15,0 1 0 0,-2 1 0 0,5 0 0 16,2 2 0-16,1-1 0 0,1-3 0 0,-2 0 0 15,0-3-80-15,0 0-16 0,-1 0 0 0,1 3 0 16,1 3-160-16,5-2 128 0,2-3-128 0,0 3 128 16,-2 1-128-16,3-1 0 0,2-2 0 0,-1 1 0 0,-2-3 0 15,2 1 0-15,1 0 0 0,5-1 0 16,0-1 0-16,2 1 0 0,-1-2 0 0,4 1 0 0,-3 3 128 0,3 1-128 16,1 3 128-16,0-1-128 0,0 2 0 0,2 2 128 15,2 0-128-15,0 0 0 0,1 2 0 0,1-1 0 16,-2 0 128-16,2 3-128 0,1-5 0 0,-1 4 128 15,0-2-128-15,0 3 128 0,1 4-128 0,3 2 0 16,0-2 0-16,-2 5 0 0,0 0 0 0,1 2 0 16,5 3 128-16,-3 8-128 0,0-12 0 0,0 3 0 15,1-1 0-15,-1 10 0 0,0-7 0 0,0-4 0 16,0-3 0-16,0 7 0 0,0 7 0 0,0 0 0 16,0 0 0-16,0 0 0 0,0 0 0 0,0 0 0 15,0 0 0-15,0 0 0 0,0 0 0 0,0 0 0 16,0 0 0-16,0 0 0 0,0 0 0 0,0 0-144 0,0-10 144 15,0 10 0-15,0 0-384 0,0 0 48 0,0 0 0 0,0 0 0 32,-1 13-1584-32,3 0-320 0,2-4-64 0</inkml:trace>
  <inkml:trace contextRef="#ctx0" brushRef="#br3" timeOffset="-171238.19">22452 8460 4607 0,'0'0'400'0,"0"0"-400"15,0 0 0-15,0 0 0 0,0 0 1968 0,0 0 304 16,0 0 64-16,8-7 16 0,-8 7-1584 0,8-5-304 16,-1 1-64-16,-7 4-16 0,10-3-240 0,-1-3-144 0,-9 6 160 15,10-5-160-15,-10 5 0 0,9-2 0 0,-9 2 0 16,0 0 0-16,6-9 0 0,-6 9 0 0,0 0 0 0,0 0 0 16,0 0 400-16,0 0-16 0,0-8 0 0,0 8 0 15,0 0 608-15,-6-2 112 0,-2-2 32 0,-1 3 0 16,0 1-256-16,1 2-48 0,-1 1-16 0,0-2 0 15,1-2-384-15,8 1-80 0,-9 1-16 0,9-1 0 16,-10 0-96-16,1 0-32 0,-1 0 0 0,1-1 0 16,9 1 96-16,-11-1 16 0,-2-2 0 0,0-1 0 15,-1 4 64-15,3-2 32 0,-2-3 0 0,0 2 0 16,1-2-160-16,-4-1-16 0,-3 0-16 0,0 0 0 16,-1-3-64-16,-3 2-16 0,-1-6 0 0,1 4 0 15,0 1 16-15,0 2 0 0,-2-5 0 0,1 0 0 0,0 1-16 0,-2-2 0 16,-2-1 0-16,-1-1 0 0,-3-3-144 15,-2 2 192-15,-6 1-192 0,5 0 192 0,-2 0-192 0,-1-1 128 16,-3 0-128-16,-1-2 128 0,-2 6-128 0,1-2 192 16,1-2-192-16,-2 1 192 0,-1 1-48 0,-2-1 0 15,-2 3 0-15,-3-6 0 0,-3 1 48 16,3-1 16-16,5 2 0 0,-1 1 0 0,1-4-64 0,0-1-16 16,-1-1 0-16,-2 0 0 0,1 1 16 0,-4 2 0 15,0-2 0-15,3-1 0 0,2 3-144 0,1-4 0 16,1 1 144-16,3-3-144 0,1-2 0 0,-1 3 144 15,-3 2-144-15,-1-3 0 0,-1 1 192 0,1 1-192 16,2 0 192-16,0 1-192 0,-2 2 0 0,1 0 0 16,0-3 0-16,2 3 0 0,0 3 0 0,2-3 128 0,0-1-128 15,2-1 0-15,-2-1 160 0,2 1-160 0,1 0 128 16,2 0-128-16,-1 1 0 0,2-1 0 0,5-3 0 0,-1 2 0 16,0-1 0-16,0 2 0 0,-2 2 128 0,2-1-128 15,-1-3 0-15,0 3 0 0,-1 3 0 0,-2-1 0 16,1 1 0-16,3-1 0 0,3 0 0 0,-1 0 0 15,0 1 0-15,1 2 0 0,2-1 0 16,2 4 128-16,0-3-128 0,2 1 160 0,1 3-160 0,0-3 160 16,0 0-32-16,-1 2-128 0,2-4 192 0,-2 1-64 15,-1 1-128-15,0 3 0 0,-3-4 144 0,2 3-144 16,-2 0 0-16,0-1 128 0,2 0-128 0,1 3 0 16,-1 0 128-16,1 2-128 0,0-1 128 0,1-2-128 15,3 0 128-15,0 0-128 0,-2-6 160 0,2 6-160 0,1 3 192 0,1-1-64 16,0-3-128-16,3-2 192 0,-1 1-192 15,3 0 176-15,-3 0-176 0,2 3 160 0,2-1-160 16,-1 3 192-16,1-4-192 0,1 2 192 0,-2 2-192 0,3 2 0 16,1 3 144-16,0 0-144 0,0-2 0 0,9 4 0 15,0 0 0-15,0 0 0 16,-7 3-1152-16,7-3-256 0,0 0-64 0,0 0-13584 16</inkml:trace>
  <inkml:trace contextRef="#ctx0" brushRef="#br3" timeOffset="-168629.2">26200 9740 13823 0,'7'-11'608'0,"-7"11"128"0,9-8-592 0,1 2-144 0,-1 1 0 0,1 2 0 15,0 3 816-15,2 2 128 0,-2-1 16 0,1 2 16 16,1-1-592-16,3 1-128 0,3-2-32 0,1 3 0 15,1 4-48-15,0-6-16 0,1-2 0 0,-1 3 0 16,0 3 64-16,2 2 16 0,1-3 0 0,0 0 0 16,0 1 48-16,-2-2 16 0,-2 2 0 0,-1 2 0 15,0-2-96-15,-2 5-16 0,0-1 0 0,-2 2 0 16,-2 1 112-16,0 0 16 0,-5 3 0 0,1 1 0 16,0-3-64-16,-2 2 0 0,0 2 0 0,1 0 0 15,-2 0 0-15,-3 1 0 0,2 1 0 0,-1 1 0 16,-3 1 32-16,0-1 0 0,-2-2 0 0,0 4 0 0,-3 6 48 15,-3 0 16-15,-2 2 0 0,-1 2 0 0,-2 4-48 16,-2-3-16-16,-3-2 0 0,-2 0 0 0,-3-1-32 0,-4 4-16 16,0-1 0-16,1 2 0 0,1-3-112 0,-1-5 0 15,-4-1-128-15,0 4 192 0,-1-3-192 0,0 2 176 16,-1 5-176-16,1-2 160 0,1-3-160 0,-1 0 0 16,-2-4 144-16,-2-2-144 0,-2-1 128 0,0 1-128 15,0-2 128-15,-6 0-128 0,-3-1 144 0,-1-2-144 16,1-2 192-16,2-1-192 0,-1 1 224 0,0-1-64 15,-1 0-16-15,-1-1 0 0,0 1-144 0,-3 0 192 16,-6-4-192-16,3 2 192 0,0 2-192 0,0-2 128 16,-3-4-128-16,1 4 128 0,-4 0 32 0,-2-2 0 15,-4 1 0-15,-1 1 0 0,0 1-160 0,1 1 192 16,2-2-192-16,-1 1 192 0,-1 0-192 0,0 2 128 0,1-2-128 16,-6 0 128-16,-8 2-128 0,2-1 128 0,6-1-128 15,-1-1 128-15,-3-1-128 0,-2 0 128 0,-3-4-128 0,1 2 128 16,5 1 0-16,0 0-128 0,2 1 192 15,-4-4-64-15,-2 1 80 0,2 3 16 0,-2-2 0 0,4 1 0 16,1-1-32-16,-1-2-16 0,-1 1 0 0,-2-1 0 16,-3 1-48-16,0-3 0 0,3 0 0 0,1 1 0 15,0 0 0-15,-3-1 0 0,-3-4 0 0,0 1 0 16,-1 1 0-16,3 2 0 0,2-3 0 0,-4 1 0 16,-5 3-128-16,0-2 160 0,1 0-160 0,1 1 160 15,2-5-160-15,1 2 0 0,-1 0 0 0,-4 0 0 16,1 0 0-16,4-2 0 0,2 1 0 0,1-1 0 15,1 1 0-15,-2 3 128 0,-3-1-128 0,4-1 0 16,6-1 0-16,2 0 128 0,2-1-128 0,-2 3 0 0,-2 1 128 16,-1-1-128-16,0-5 0 0,0 4 128 0,0 1-128 0,1 1 0 15,-1-2 0-15,-2 0 128 0,-4-1-128 0,3 2 0 16,1 4 0-16,2-6 128 0,3 0-128 0,-1 1 0 16,0 1 0-16,1-1 0 0,-1-3 0 0,3-1 0 15,4 0 128-15,1 0-128 0,1 0 0 0,1 0 0 16,-4-6 0-16,2 2 0 0,-4 4 0 0,1 4 0 15,-1-1 0-15,3-1 0 0,1-4 0 0,-2 1 0 16,-4 0 0-16,5-3 0 0,1 2 0 0,1-2 128 16,-3 0-128-16,5 1 0 0,3 1 0 0,0-6 0 15,-3-1 0-15,-1-1 0 0,-1 5 0 0,2-3 0 16,2 1 128-16,1-2-128 0,1-4 0 0,1 0 0 16,2 6 0-16,-3-2 0 0,-4-3 0 0,4 4 0 0,1 3 0 15,-2-4 0-15,-5 1 0 0,2-1 0 0,4 3 0 16,2-3 0-16,-4 1 0 0,4-1 0 0,-5 2 128 0,1 0-128 15,-2-4 0-15,4 3 0 0,-2-3 0 0,4 4 0 16,2-4 0-16,-1 3 0 0,-2-2 0 0,-2 4 0 16,-4-4 0-16,0 2 0 0,1-1 0 0,-1 4 128 15,4 0-128-15,0-1 0 0,1 1 0 0,-3-2 0 16,-2 0 0-16,-1 2 0 0,1-1 0 0,2-1 0 16,1 0 0-16,2-1 0 0,4 1 0 0,-1-3 0 15,-1 0 0-15,-2-3 128 0,-1 0-128 0,-1 5 128 16,0 0-128-16,1 0 192 0,1-3-192 0,0 3 192 15,-1 3-192-15,2-1 0 0,-4-1 0 0,-1 2 128 16,-1-4-128-16,0 3 0 0,-3-5 144 0,5 6-144 0,1 3 0 16,1 0 128-16,-3-10-128 0,-2 5 0 0,-1-2 128 0,3 2-128 15,7-3 160-15,-1 4-160 0,1-2 176 0,-1 3-176 16,1 1 192-16,0-1-192 0,-1-6 176 0,-3 3-176 16,0-2 160-16,0 4-160 0,1-4 0 0,4 4 128 15,1 0-128-15,0 0 0 0,-3-2 0 0,4-3 0 16,-1-1 128-16,-1 5-128 0,-2 2 0 0,2-4 0 15,0 1 0-15,2-2 0 0,5 2 128 0,-1-3-128 16,1 2 176-16,2-1-176 0,0 2 224 0,0-3-64 16,-6-1-16-16,1 3 0 0,1-1-144 0,-4 1 0 15,3-3 0-15,2 0 0 0,3 2 0 0,1-3 0 16,0 3 0-16,-1-1 0 0,1-3 0 0,-3 0 0 16,-2-3 0-16,7 2 0 0,2-3 0 0,1-4 128 15,-1 2-128-15,0 1 128 0,1 1-128 0,0-3 0 0,4-5 144 16,2 1-144-16,1 3 0 0,2-1 128 0,1-2-128 0,2 2 0 15,2-1 0-15,-4-2 128 0,2 4-128 0,2-6 0 16,0-2 0-16,0 0 0 0,-1-1 0 0,2 1 128 16,3-2-128-16,1-4 0 0,3 0 0 0,1 0 128 15,0 2-128-15,0 1 0 0,1 1 0 0,3-1 0 16,0-1 0-16,3 2 0 0,-1-4 0 0,0 1 0 16,-1-2 0-16,2-3 0 0,2 0 0 0,1-2 0 15,4-3 0-15,-1 3 0 0,-2 4 0 0,3-1 0 16,3-1 0-16,-2 2 0 0,3 1 0 0,2-1 0 15,4 0 0-15,0-1 0 0,3-5 0 0,-3 1 0 16,0-1 0-16,2 1 0 0,1 1 0 0,1-2-128 16,1 2 128-16,0 2 0 0,3-2 0 0,0 1 0 15,-1 2 0-15,0-3 0 0,-1 1 0 0,2 0-128 0,0 1 128 0,2-2 0 16,-1 1 0-16,1 2 0 0,-1-3 0 0,0 2 0 16,0 1 0-16,0 1 0 0,0 2 0 0,1-1 0 15,2-2 0-15,-2-2 0 0,0 1 0 0,2 0 0 16,1 0 0-16,0-4 0 0,0 5 0 0,1 2 0 15,-1 1 0-15,2-3 0 0,1-3 0 0,2 3 0 16,-2-1 0-16,5 2 0 0,-2-5 0 0,-1 1 0 16,-1 1 0-16,-1-2 0 0,1 1 0 0,-2 3 0 15,1 1 0-15,1 0 0 0,-1-2 0 0,2 3 0 16,1-1 0-16,-1 1 0 0,-1 2 0 0,0-2 0 16,-2-1 0-16,2 1 0 0,-2 1 0 0,1 1 0 15,-1-1 0-15,-1 3 0 0,1 1 0 0,-1 2 0 0,0-2 0 16,-3 1 0-16,0 6 0 0,0-4 0 0,-3-2 0 15,1 3 0-15,0-3 0 0,0 1 0 0,2 1 0 16,-1-3 0-16,-1 1 0 0,0 0 0 0,0 3 0 0,2-2 0 16,1-1 0-16,1 3 0 0,-1-2 0 0,1 4 0 15,0-1 0-15,1 3 0 0,0 3 0 0,0-3 0 16,0-1 144-16,0 3-144 0,-1-4 192 0,2 2-192 16,-3 2 0-16,3-2 0 0,0 0 0 0,2 1 0 15,1-1 0-15,2 0 0 0,2 1 0 0,0 1 0 16,3 2 0-16,-2 1 0 0,-3-1 0 0,0 2 0 15,2 3 0-15,-2-2 0 0,-2 3 0 0,-1 0 0 16,-4-1 0-16,1 3 0 0,-4 4 0 0,-2-3 0 16,-1 2 0-16,-3 2 0 0,-4 2 0 0,-10 5 0 15,6-5-1280-15,-6 5-192 16,0 0-64-16</inkml:trace>
  <inkml:trace contextRef="#ctx0" brushRef="#br1" timeOffset="-134932.55">20689 7806 9727 0,'-4'-12'432'0,"1"3"80"0,1-7-512 0,-1 2 0 16,0 2 0-16,-1-2 0 0,-1-3 880 0,0 1 64 15,-2 2 16-15,1 4 0 0,0 1-448 0,-1 2-96 16,-2-3-16-16,-1 3 0 0,0-4-128 0,-3 4-16 15,2-2-16-15,-1 2 0 0,-3 4-48 0,1-4 0 16,0 2 0-16,1 3 0 0,1-2 64 0,2-2 0 16,1-1 0-16,0 3 0 0,0 4 144 0,9 0 48 15,-8-6 0-15,2 1 0 0,1 0 352 0,5 5 80 16,0 0 16-16,0 0 0 0,0 0-16 0,0 0 0 16,0 0 0-16,0 0 0 0,0 0-240 0,0 0-64 15,9-4 0-15,2 7 0 0,2 0-176 0,2 5-32 16,3 2-16-16,2 3 0 0,4-4-64 0,3 5-16 15,5 2 0-15,2 2 0 0,2 1 16 0,3 1 0 16,4 2 0-16,2 3 0 0,-1 0-16 0,1 1 0 0,-1-3 0 16,1 0 0-16,3 4-64 0,3-4-16 0,2-2 0 15,1 2 0-15,-2 3-16 0,1-2-16 0,3 2 0 0,-2-1 0 16,-1-3 0-16,-1 5 0 0,1-1 0 0,6 0 0 16,-2-4 16-16,0 2 0 0,1 1 0 0,-4 1 0 15,0 3-176-15,-5-3 0 0,-3 0 0 0,0 0 0 16,1-2 160-16,-2 0-160 0,4-2 192 0,-2 2-192 15,-1 0 256-15,1-4-48 0,0-1-16 0,-2-2 0 16,-5-5 32-16,-3-3 0 0,-3 0 0 0,-2-1 0 16,-3 1-16-16,-2 0 0 0,-2-4 0 0,-2 2 0 15,-4-2-16-15,-2 1 0 0,-2 0 0 0,-4-2 0 0,1 0-192 16,-12-4 0-16,0 0 128 0,0 0-128 0,0 0 192 0,0 0 0 16,0 0 0-16,0 0 0 0,-12-2 48 0,1 1 0 15,-7 0 0-15,-2-3 0 0,-3-4-240 16,-3 3 176-16,1 0-176 0,-7-4 160 0,-2 2-160 0,-4-4 0 15,-4 4 144-15,-5-7-144 0,-4-1 0 0,0-2 144 16,-1 1-144-16,0-1 0 0,0 2 144 0,1-3-144 16,0-4 0-16,-4-1 144 0,-7-3-144 0,1-1 128 15,-3-3-128-15,2-2 128 0,-1-1-128 0,2-3 0 16,2 1 0-16,1-2 128 0,-1-4-128 0,1 0 0 16,-2 3 0-16,2-1 128 0,0-3-128 0,5 1 0 15,2 2 0-15,4-1 128 0,3 1-128 0,2 1 0 16,2-2 0-16,1 5 0 0,-1-1 0 0,4 8 0 15,0 0 0-15,5 4 0 0,2-5 0 0,8 6 0 0,2 0 0 16,2 8 0-16,2 2 0 0,3 1 0 0,3 1 0 16,3 1 0-16,6 10 0 0,0 0 0 0,-4-7 0 0,4 7 0 15,0 0 0-15,0 0 0 0,0 0 0 0,12 6 0 16,-1 0-176-16,2 3 176 0,1 1-128 0,4 6 128 16,5 3 0-16,2 1-160 0,2 3 160 0,3 1 0 15,3 5 0-15,2 1-128 0,-2 0 128 0,1 4 0 16,0 3 0-16,3 3 0 0,2 2 0 0,2-3 0 15,1-3 0-15,3 0 0 0,2 0 0 0,0 0 0 16,-2-1 0-16,-1-2 0 0,-1-6 0 0,0 7 0 16,2 3 0-16,-1-4 0 0,2-5 0 0,-3-1 0 15,-1 3 0-15,-1-2 0 0,-3 0 0 0,-1-2 0 16,-1-7 0-16,-2-1 0 0,-4-2 0 0,-3-2 0 0,-4-3 0 16,-3-4 0-16,-6-2 0 0,-1 1 0 0,-2 1 0 15,-11-7 0-15,0 0 0 0,0 0 0 0,0 0 0 0,0 0 128 16,0 0-128-16,-2-9 0 0,-10-3 128 0,-3-2-128 15,-5-1 0-15,-8-1 0 0,-7-4 0 0,-2-1 0 16,-5-2 0-16,-5 1 0 0,-7 6 0 0,-1-1 0 16,0-2 0-16,-3-6 0 0,-6-3 0 0,-2-3 0 15,-2 2 0-15,-2 0 0 0,-3-4 0 0,3 2 0 16,4 0 0-16,3-1 0 0,3-5 0 0,0-1 0 16,2 0 0-16,3 5 0 0,6 6 0 0,5 3 0 15,2 1 0-15,8 6 0 0,5 2 0 0,5 4 0 16,3-1 0-16,6 3 0 0,5-5 0 0,5 7 0 15,5 7 0-15,0 0 0 0,0 0 0 0,15 4 0 16,5-1 0-16,8 8 0 0,4 0 0 0,5 2-192 0,5 1 192 0,5 0-160 16,4 3-16-16,1 5 0 0,1 0 0 0,1-3 0 31,-5-3-416-31,3-1-96 0,1-2-16 0,-4 0-15920 0</inkml:trace>
  <inkml:trace contextRef="#ctx0" brushRef="#br1" timeOffset="-132872.36">21050 1842 13823 0,'-1'-10'1216'0,"1"10"-960"15,0 0-256-15,0 0 0 0,-3-14 800 0,2 5 112 16,1 9 32-16,2-9 0 0,-2 9-400 0,0 0-80 15,8-7-16-15,0-1 0 0,-1 2-112 0,3 1-16 16,2-4-16-16,2 4 0 0,-4 0 80 0,4 0 0 16,5 1 16-16,0-3 0 0,1-5 48 0,2 0 0 15,2 2 0-15,3-1 0 0,2 3 0 0,3-2 16 16,0 2 0-16,1-2 0 0,0 4-64 0,1-4-16 16,4 1 0-16,3-1 0 0,2 2 0 0,3 0-16 15,7 3 0-15,3 4 0 0,-4 1-128 0,5 2-32 16,-2 2 0-16,-1 5 0 0,-4 0-208 0,4 3 128 15,-2-2-128-15,4-1 0 0,1 2 128 0,1 0-128 0,2 2 0 16,-3 2 0-16,-2-1 0 0,-3-1 0 0,-5 0 0 16,-1-2 0-16,-2-4 0 0,0 0 128 0,-4 0-128 0,1-2 0 15,1 4 0-15,-6-3 0 0,-1 0 0 16,-6-1 0-16,-1-2 0 0,-3-2 128 0,-5-1-128 0,-2 0 0 16,-6 3 240-16,0-1-48 0,-2 0-16 0,-10-2 0 15,0 0 208-15,0 0 32 0,0 0 16 0,0 0 0 16,0 0-176-16,0 0-16 0,0 0-16 0,-8-6 0 15,-4 1-96-15,-4-1 0 0,0-2-128 16,-4 0 192-16,-5 0-192 0,-4 3 128 0,-3-3-128 0,1 2 0 16,-2-4 0-16,-3 2 0 0,-2 4 0 0,0-2 0 15,0 0 0-15,-2 0 0 0,-1-1 0 0,-3 0 0 16,-4 1 0-16,-3-2 0 0,-3 2 0 0,4 2 0 16,0 2 144-16,3 2-144 0,1 2 128 0,0 1-128 0,5-1 0 15,-3 0 0-15,0-1 0 0,-3 3 0 0,-7 2 0 0,2 0 0 16,0 3 0-16,0 2 0 0,0 1 0 0,4-2 0 15,3 2 128-15,4 2-128 0,3-1 0 0,3 2 0 16,-1 0 0-16,1-1 0 0,0-3 0 0,0-2 0 16,2 5 0-16,2-5 0 0,2 0 0 0,3-1 0 15,4 2 0-15,0-4 0 0,-1 6 0 0,4-5 0 16,1 2 144-16,3-2-144 0,1 1 0 0,1-1 0 16,1-5 0-16,0 1 0 0,1-4 0 0,2-2 128 15,0 2-128-15,9 1 128 0,0 0-128 0,-8-1 128 16,8 1-128-16,-4-8 128 0,4 8 0 0,2-9 16 15,1-4 0-15,4 3 0 0,0-3 0 0,7 2 0 16,4 2 0-16,4-5 0 0,2-1-144 0,3 1 192 0,3 2-192 16,6 0 192-16,2-1-192 0,4 2 0 0,2-3 0 15,3 1 128-15,-1-1-128 0,4 1 160 0,-1-2-160 0,7 1 160 16,9 0-160-16,2 4 0 0,3-2 0 0,-4 5 0 16,2-3 0-16,-3 2 0 0,-2 0 0 0,2 3 128 15,0 4-128-15,2 2 0 0,3 3 0 0,-4 4 0 16,-5-2 0-16,-1 2 0 0,-7 1 0 0,1-1-176 15,-2 4 176-15,0 3 0 0,1 0 0 0,-4 1 0 16,-4-2 0-16,-3 3 0 0,-3 1 0 0,-6 0-128 16,-5-3 128-16,-3 1 0 0,-3-1 128 0,-3-2-128 15,-4-5 0-15,-1 5 0 0,-1-3 0 0,-3 3-192 16,-4 0 192-16,-1-3 0 0,-5-10 0 0,3 11 0 0,-3-11 0 16,0 0 0-16,-7 13 160 0,-2-7-160 0,-1-3 0 15,-1-2 0-15,-4 2 0 0,-3-5 0 0,-3-1 0 16,0-1 0-16,-5-1 0 0,2-3 0 0,-5 3 128 0,0-5-128 15,-5-2 0-15,-2-2 144 0,-1 0-144 0,-1 0 0 16,0 3 0-16,0-4 0 0,1-3 0 0,-1 3 0 16,-3 1 0-16,-1-3 0 0,-4-2 0 0,-2 0 128 15,-4 0-128-15,2 4 0 0,1 5 0 0,0-1 0 16,0 5 0-16,4 0 0 0,3 1 0 0,0 2 0 16,-1 2 0-16,-1 1 0 0,-3 0 0 0,-2 2 0 15,0 3 0-15,-1 4 0 0,-1-1 0 0,6 3 0 16,3 1 0-16,5-2 0 0,1 3 0 0,4-3 0 15,3-1 0-15,4 0 0 0,2-2 0 0,-1 1 0 0,3 2 0 16,4-4 0-16,0 2 0 0,3-3 0 0,1 2 0 0,3-1 0 16,3-1 0-16,7-5 0 0,-9 5 0 0,9-5 0 15,0 0 0-15,0 0 0 0,0 0 0 0,0 0 0 16,0 0 0-16,0 0 0 0,11 3 0 0,1-3 0 16,2-2 0-16,0-1 0 0,1-1 128 0,3-4-128 15,1 2 160-15,2-1-160 0,2-4 192 0,3 2-192 16,2-2 0-16,3-5 0 0,5 1 0 0,2-1 0 15,4-1 0-15,5-1 160 0,3 2-160 0,2 2 128 16,1-1-128-16,-2 1 0 0,-1 3 0 0,-2 1 0 16,3-4 0-16,2 4 0 0,2-1 0 0,3 8 0 15,6 3 0-15,-2 3 0 0,-2 3 0 0,-3 3 128 16,-5-2-128-16,-1 4 0 0,-3-5 0 0,3 5 0 16,-1 2 0-16,-2 4 0 0,-1-1 0 0,-4 3 128 0,-5 0-128 15,-3 2 0-15,-7-2 0 0,-2 0-176 0,-4 0 176 0,-3-3 0 16,-2-3 0-16,-3 0 0 0,-2 1 0 0,-2-1 0 15,-2-3 0-15,-2 0 0 0,-6-10 0 0,0 0 0 16,0 0 0-16,0 0 0 0,4 11 0 0,-4-11 0 16,0 0 0-16,0 0 0 0,-6 9 128 0,-3-4 0 15,-1-3 0-15,-2-4 0 0,-2-2-128 0,-2 2 0 16,-3-2 0-16,-3-5 0 0,-3-2 0 0,-4-1 0 16,-3-3 0-16,-3 4 0 0,0 0 0 0,-3-3 0 15,-3-1 0-15,2 1 128 0,-1 2-128 0,0-2 176 16,-1-3-176-16,-4 3 192 0,-3-1-192 0,-7 0 0 15,-7 1 0-15,-1 1 0 0,-2 4 0 0,1 3-176 16,-2 2 48-16,-1 1 0 0,-3-3 128 0,-6 2 0 0,-7 0 0 16,2 6 0-16,2 3 0 0,8 1 0 0,8-2 0 0,4 1 0 15,0-1 0-15,3 3 0 0,3 0 0 16,4 3 0-16,7-3 0 0,4 5 0 0,4-3-144 16,4 2 144-16,2 1 0 0,3-3 0 0,8 1 0 15,3-4 0-15,3 2 0 0,5-1 0 0,6-7 0 0,0 0 0 16,-5 9 0-16,5-9 0 0,5 10-144 0,-5-10 144 15,12 8 0-15,3-3 0 0,4-4 0 0,4-1 0 16,1-1 0-16,8 0 0 0,3-4 0 0,8 0 0 16,5 0 0-16,2-4 0 0,4 1 0 0,-1-2 0 15,2 2 0-15,6-3 128 0,6 1-128 0,3-2 0 16,3 3 0-16,-4 2 0 0,-2 2 0 0,-5 2 0 16,-2-1 0-16,2 4 0 0,1 0 0 0,5 5 0 0,2 0 0 15,-3 7 0-15,-3-2 0 0,-5 4 0 0,-5 4 0 16,-1 0 0-16,-5 2 0 0,3-1 0 0,1-1 0 15,-3 1 0-15,-4 1 0 0,-3 3 0 0,-1-1 0 0,-5-2 0 16,-6 4 0-16,-3-3 0 0,-3-4 0 0,-2 5 0 16,-3 0 0-16,-1-2 0 15,-2 0-1280-15,-2 2-288 0,-3 1-64 0,0-3-16 0</inkml:trace>
  <inkml:trace contextRef="#ctx0" brushRef="#br1" timeOffset="-131187.9">20037 7510 22111 0,'0'0'1968'0,"0"0"-1584"0,0-11-384 0,0 11 0 15,0 0 384-15,0 0-16 0,0 0 0 0,11 4 0 16,1-2-224-16,0 6-144 0,2 2 192 0,4 3-192 15,-1 2 240-15,0 4-64 0,4 2-16 0,3 2 0 16,3 2 96-16,4-4 32 0,1 2 0 0,2 4 0 16,2 1 32-16,1 3 16 0,1 1 0 0,1-5 0 15,2 1-64-15,2-3-16 0,3 3 0 0,2 1 0 16,1-2 0-16,2-1 0 0,-1-4 0 0,3 3 0 16,-4 6 96-16,1-5 16 0,-1-3 0 0,2-5 0 15,2-6 80-15,1 2 32 0,-2 1 0 0,-1-2 0 16,2-6-32-16,-3 0 0 0,-4 2 0 0,-2-5 0 15,-1-3-176-15,0-2-32 0,-2-2-16 0,0 2 0 0,-2 2-96 16,-1 3-128-16,-6-3 176 0,-3-1-176 0,-2-3 0 0,-1 3 0 16,-6 3 0-16,0 0 0 0,-6-1 0 0,-2 2 0 15,-5 0 0-15,-7-4 0 0,0 0 192 0,0 0 0 16,0 0-16-16,0 0 0 0,-6 13 16 0,-6-8 16 16,1-5 0-16,-4 0 0 0,-4 0-80 0,0 1 0 15,-3 2-128-15,-2-3 192 0,-3 0-192 0,-5-2 144 16,-3 1-144-16,-2-4 128 0,0-8-128 0,0-1 160 15,-1-1-160-15,-5 0 160 0,-3-2-32 0,-2 0 0 16,-3-5 0-16,0 2 0 0,2-3-128 0,-2 1 192 16,1 1-192-16,2-4 192 0,1 1-192 0,0-2 0 15,1-1 144-15,0-2-144 0,0 2 0 0,2-5 0 16,2-1 0-16,3 1 128 0,-3 4-128 0,2-1 0 16,5 2 0-16,3-3 0 0,3-1 0 0,2 2 0 0,3-1 0 15,2 6 0-15,3-1 0 0,3 6 0 0,0 3 0 16,5 1 0-16,2 2 0 0,3 0 0 0,1 4 0 0,5 9 0 15,0 0 0-15,0 0 0 0,0 0 0 0,7 8-128 16,3-2 128-16,6 6 0 0,1 2 0 0,1 2-128 16,4 3 128-16,3 4 0 0,3 1 0 0,4 4 0 15,4-2 0-15,2 0 0 0,-1-4 0 0,5 10 0 16,2 6 0-16,4-1 0 0,1-3 0 0,-1-2 0 16,-1-3 0-16,4 0 0 0,2 0 0 0,1-3 0 15,-1-1 0-15,2 1 0 0,1-3 0 0,-3-2 0 16,-5-3 0-16,-3-1 0 0,-3-2 0 0,-5 1 0 0,-7 1 0 15,-1-6 0-15,-5-4 0 0,1 0 0 0,-6 3 0 0,-3-6 0 16,-2-2 0-16,-4-1 0 0,-10-1 0 16,0 0 0-16,0 0 0 0,0 0 0 0,-5-7 0 0,-4-1 0 15,-5-3 0-15,-2 0 0 0,-2 3 0 0,-4-4-128 16,0 0 128-16,-3 3-128 16,-1-2 128-16,-4 1 0 0,-3-3 0 0,-2 0 0 0,-5 1 0 0,-2-1 0 15,-2-2 0-15,-2 1 0 0,0-5 0 0,1 1 0 16,-1 1 0-16,3 1-128 0,1-2 128 0,0 0 0 15,0-2 0-15,1 3 0 0,3 5 0 0,4 0 0 16,2-1-144-16,3 6 144 0,1-2 0 0,4 4 0 16,6 2 0-16,3-2 0 0,1-5 0 0,5 4-144 15,4-2 144-15,5 8 0 0,0 0-144 0,0 0 144 16,0 0 0-16,11 4-144 0,4 2-80 0,6 2-16 0,3 3 0 16,4-2 0-16,4 1 240 0,3 3-192 0,2 4 192 15,1-2-192-15,-2 1 192 0,3 1 0 0,1 1 0 16,1-1 0-16,4-1 0 0,2-1 0 0,0 0 0 0,0 3 0 15,1 1 0-15,1 0 0 0,-2 0 0 0,-3-2 0 16,-2-5 0-16,-5 0 0 0,-1 3 0 0,-3-1 0 16,-2-5 0-16,0 2 0 0,-4 1 0 0,-2-5 0 15,-5-1 0-15,-2-3 0 0,-3-3 0 0,-4 2 0 16,-11-2 0-16,0 0 0 0,0 0 0 16,0 0 0-16,-14-5 0 0,-3-1 0 0,-2 0 0 0,-5-4-144 15,-3 1 144-15,-2-4 0 0,-2 2 0 0,2-2 0 16,-5-5 0-16,-2-3 0 0,-3-5 0 0,-4 6 128 0,-4 2 0 15,-4-1 0-15,-1-4 0 0,-3-2 0 0,0 2-128 16,1-2 144-16,0 3-144 0,2-1 160 0,-1-5-160 16,1 3 0-16,0 3 0 0,5 3 0 0,2 5 0 15,4 1 0-15,5 1 0 0,2 4 0 0,4 5 0 0,5 2 0 16,4-3 0-16,3-2 0 0,7 3 0 0,2 3 0 16,9 0 0-16,0 0 0 0,0 0 0 0,8 12 0 15,3-2 0-15,8 3 0 0,7 2 0 0,7 2 0 16,5 0 0-16,5 4 0 0,5-1 0 0,4 2 0 15,2 2 0-15,-1-3 0 0,1-2 0 0,2 2 0 16,1-1 144-16,1-2-144 0,1-3 0 0,0 0 0 16,0 2 0-16,-6-3 128 0,-6-3-128 0,-5 1 0 15,-5-3 0-15,-6 1 0 0,-7-4 0 0,-6 1 128 16,-6-4-128-16,-12-3 0 0,0 0 0 0,0 0 0 0,-9 9 0 16,-8-1 128-16,-8-11-128 0,-5 3 0 0,-12 0-128 15,-5 4 128 1,-12 0-1808-16,-3 2-288 0,-4 1-48 0</inkml:trace>
  <inkml:trace contextRef="#ctx0" brushRef="#br1" timeOffset="-119617.56">20721 7846 7359 0,'0'-10'656'0,"0"-4"-528"15,0 1-128-15,2 3 0 0,1-2 1248 0,-2 3 224 16,0-2 32-16,-1 2 16 0,0 9-768 0,0 0-160 16,-1-9-16-16,1 9-16 0,-1-5-368 0,1 5-64 15,-2-9 0-15,2 9-128 0,0 0 192 0,0 0-64 16,0 0 0-16,0 0-128 0,7-9 304 0,-1 3-48 16,0 2-16-16,2 2 0 0,-8 2 112 0,13 0 32 15,1 1 0-15,-1 1 0 0,-1 1-96 0,1 2-16 16,0 0 0-16,1 1 0 0,0 3 160 0,2 1 16 15,2 4 16-15,1 3 0 0,0-1-48 0,3 2-16 16,3 1 0-16,3 2 0 0,0-2 32 0,8 1 0 16,3-1 0-16,3 4 0 0,0-1-112 0,4 1 0 15,2-1-16-15,2 1 0 0,-1-2 16 0,-1 1 0 0,1 10 0 16,-2-5 0-16,2-2 64 0,2 0 0 0,-1 3 16 0,3-1 0 16,4 3-128-16,-1-1-16 0,-2-5-16 0,-5 0 0 15,-2 0-112-15,0-3-128 0,-1-6 176 0,4-2-176 16,-2-2 144-16,0 2-144 0,1-2 0 0,-2-1 144 15,-3-2-144-15,-1 0 0 0,-5-4 144 0,-5-1-144 16,-2 1 144-16,-6-1-144 0,0-7 192 0,-4 4-192 16,-6 5 272-16,-1-4-48 0,-2-2-16 0,-3 1 0 15,-9 0 48-15,0 0 0 0,0 0 0 0,0 0 0 16,0 0-96-16,0 0-16 0,-9 5 0 0,-3-2 0 16,-2-1 48-16,-1-2 0 0,-5-2 0 0,-2 0 0 15,-3 1-64-15,-6 0-128 0,-3-3 192 0,-4-1-64 0,-3 1 0 16,-1 2-128-16,0 2 192 0,-1-3-64 0,-1-5 16 0,0 3 0 15,2 1 0-15,-1-1 0 0,0-4-16 16,-3 2-128-16,-2-7 192 0,-3 2-64 0,-2 2-128 0,-1-2 160 16,-2-1-160-16,3 1 160 0,1 0-160 0,4-4 0 15,-1 0 0-15,0-7 128 0,-2-9-128 0,0 7 128 16,-1 1-128-16,2-2 128 0,2-4-128 0,1 1 192 16,-1-5-192-16,3 4 192 0,3 2-192 0,2 0 0 15,-1-1 0-15,4-2 0 0,0 0 0 0,2-3 0 16,0 1 0-16,5 4 0 0,3 2 0 0,4 5 0 15,4 3 0-15,3 3 128 0,2 2-128 0,3 2 0 16,6 3 0-16,1 1 0 0,4 8 0 0,0 0 0 16,0 0 0-16,0 0 0 0,0 0 0 0,12 6 0 0,1 3-192 15,3 3 192-15,3-6 0 0,3 7 0 16,3 6 0-16,3 1 0 0,1 7-192 0,3-3 192 0,0 1-160 0,2 2 160 16,2-1 0-16,2 0 0 0,5-2-128 0,3 4 128 15,2-2 0-15,-1 3 0 0,3 0 0 0,0 1 0 16,-2-1 0-16,1-4 0 0,-3 4 0 0,1-3 0 15,-2 2 0-15,0-7 0 0,5-5 0 0,-3 3 0 16,-2 1 0-16,-2 2 0 0,0-5 0 0,-4 0 0 16,-3 0 0-16,-6-1 0 0,-3-2 0 0,-8-3 0 15,-1-2 0-15,-5-4 0 0,-4-1 0 0,-9-4 0 32,0 0-1344-32,0 0-384 0,0 0-80 0</inkml:trace>
  <inkml:trace contextRef="#ctx0" brushRef="#br1" timeOffset="-112901.91">6668 14218 8287 0,'0'0'368'0,"0"0"80"0,0 0-448 0,0 0 0 16,0-13 0-16,0 13 0 0,0 0 704 0,0 0 48 15,0 0 16-15,0 0 0 0,0 0-320 0,0 0-64 16,0 0-16-16,0 0 0 0,0 0 256 0,0 0 48 16,0 0 16-16,0 0 0 0,0 0 0 0,-7-3 0 15,-3 5 0-15,-1 0 0 0,2 3-16 0,-1 3 0 16,-1-2 0-16,1 4 0 0,-3-1-288 0,4 4-64 16,-1 4-16-16,0 0 0 0,-2 0-32 0,2-1 0 15,1-2 0-15,2 2 0 0,0 3-64 0,3-2-16 16,1-1 0-16,-2 0 0 0,-2 6-64 0,5-2-128 0,4-5 176 15,1 2-176-15,-1-1 464 0,3 0-16 0,3-1 0 16,2 0 0-16,0-2 64 0,0-2 16 0,-1 3 0 0,5-1 0 16,3-7 0-16,2 3 0 0,0-2 0 15,1 3 0-15,1 0-192 0,0 0-32 0,1-5-16 16,1 3 0-16,0 1-80 0,1-4-16 16,1 0 0-16,2 1 0 0,0-2-16 0,1-1-16 0,0 3 0 0,-2 0 0 15,0-2-32-15,0 0 0 0,1-1 0 0,1 2 0 16,1 0-128-16,-2 2 160 0,1 1-160 0,0 1 160 15,-1 2-160-15,-2 1 0 0,-1-3 144 0,-1 1-144 16,-1-3 0-16,-1 6 128 0,1 6-128 0,-1-6 0 16,1-7 0-16,0 2 0 0,-2 3 0 0,0 1 128 15,1-6 0-15,-2 2 0 0,-1-1 0 0,-1 1 0 0,-4 3 64 16,1 0 0-16,3 1 16 0,-1 0 0 0,-2-6-64 16,-1 3-16-16,-2-4 0 0,1 1 0 0,-2 3 0 0,0-4 0 15,-2 2 0-15,-8-7 0 0,6 9-128 0,-6-9 0 16,0 0 0-16,0 0 0 0,0 0 0 0,0 0 0 15,0 0 0-15,0 0 0 16,0 0-1728-16,0 0-320 0</inkml:trace>
  <inkml:trace contextRef="#ctx0" brushRef="#br1" timeOffset="-112495.18">7805 14150 6447 0,'0'0'576'0,"0"0"-576"0,0 0 0 0,0 0 0 16,0 0 2032-16,2-7 288 0,-2 7 64 0,0 0 16 16,0 0-1424-16,0 0-272 0,4-11-64 0,-4 11-16 15,0 0-400-15,0 0-80 0,0 0-16 0,12 3 0 0,-12-3-128 0,10 1 0 16,0 8 0-16,-1-5 128 16,-9-4 0-16,0 0 0 0,12 11 0 0,0-2 0 0,-4 3 416 0,2-5 80 15,-10-7 16-15,10 17 0 0,0 4-112 0,-1 2-16 16,-4-2 0-16,4-1 0 0,0-1-112 15,0 5-16-15,-2 3-16 0,0-3 0 0,-2-1 16 0,-1 2 0 16,-2-2 0-16,-1 1 0 0,-1 2-48 0,-1-6 0 16,-3 1 0-16,0-1 0 0,-1-1-64 0,-1 0-16 15,-2-4 0-15,1 0 0 0,2 1-256 0,-2 0-192 16,-2 0 16-16</inkml:trace>
  <inkml:trace contextRef="#ctx0" brushRef="#br2" timeOffset="-108654.23">6902 14145 12895 0,'0'0'272'0,"0"0"64"0,0 0 16 0,0 0 32 0,-2-9-384 0,2 9 0 0,0 0 0 16,0 0 0-16,-11-6 896 0,4-2 96 0,-2 3 32 0,0 4 0 15,0 1-832-15,-2 0-192 0,-2 0 0 16,-2 4 0-16,0 6 864 0,-3-1 128 0,-1 1 32 0,0 1 0 16,-3-2-832-16,0 7-192 0,-1 3 0 15,2 0 0-15,1-4 0 0,-1 3 0 16,1 3 0-16,2 1 0 0,2 3 864 0,2-2 128 0,2-1 32 0,2 3 0 16,1 2-832-16,4 3-192 0,2-2 0 0,6-1 0 15,3-1 0-15,3 1 0 0,3-4 0 0,4 2 0 16,3-6 0-16,4-2 0 0,3 1 0 0,4-3 0 15,1 2 864-15,0-4 128 0,1-3 32 0,2-1 0 16,2 5-832-16,-2-2-192 0,-1-1 0 0,0 0 0 16,-1-3 0-16,-1 3 0 0,-1-2 0 0,1 1 0 0,-1-2 0 0,-2 1 0 15,-4 2 0-15,2-2 0 0,-6 2 0 16,-2-3 0-16,-3 2 0 0,-2 0 0 0,-2 6 0 16,-2-1 0-16,-1 1 0 0,-3 1 0 0,-3 0 0 0,0 0 0 15,-2 5 0-15,-2-4 0 0,2 0 864 0,-2-1 128 16,-1-1 32-16,1 0 0 0,-2 3-832 0,2-4-192 15,-1-4 0-15,2 5 0 16,1-1-1600-16,4-2-352 0,-4-13-80 0,7 4-16 0</inkml:trace>
  <inkml:trace contextRef="#ctx0" brushRef="#br2" timeOffset="-108175.05">7632 13960 12895 0,'0'0'272'0,"0"0"64"0,7-7 16 0,-1 2 32 0,-1 0-384 0,1 1 0 0,2 2 0 0,-1-1 0 16,0-2 896-16,3 4 96 0,-3 2 32 0,5 3 0 0,-2 1-832 0,1 4-192 15,1-3 0-15,1 7 0 16,1 0 864-16,0 2 128 0,0-1 32 0,0 4 0 0,0 1-832 0,-3 1-192 16,3 2 0-16,-1 1 0 0,-3-3 0 0,0 1 0 15,0 6 0-15,-1-3 0 0,-1-3 864 0,-3 0 128 16,-1 5 32-16,-2-2 0 0,-1 3-832 0,-1-3-192 15,-2 2 0-15,-1 1 0 0,-2 1 864 0,-1 1 128 16,-2 1 32-16,-1-6 0 0,0-3-832 0,-1 2-192 16,0-1 0-16,-4-2 0 0,1-3 0 0,-1-1 0 15,2-1 0-15,-4-2 0 0,4 2 0 0,-1-2 0 16,-2-5 0-16,2 2 0 0,-1-4 0 0,0 3 0 16,0-3 0-16,1 1 0 0,2-3 0 0,1-1 0 15,3 3 0-15,-4-3 0 16,0-4-1600-16,0 0-352 0,11 1-80 0,-12-1-16 0</inkml:trace>
  <inkml:trace contextRef="#ctx0" brushRef="#br2" timeOffset="-107783.1">7141 15100 12895 0,'0'0'576'0,"0"0"112"0,0 0-560 0,0 0-128 16,0 0 0-16,0 0 0 0,-5 7 848 0,0 0 144 15,0-2 32-15,1 2 0 0,0 0-832 0,0 3-192 16,1-1 0-16,-2 2 0 0,2-6 0 0,-1 6 0 16,-1-3 0-16,3 5 0 0,-2-1 864 0,4-1 128 15,-1 0 32-15,-1-2 0 0,2 7-832 0,2-1-192 16,-1-1 0-16,4-1 0 0,-1 1 0 0,1 1 0 16,1 1 0-16,0 1 0 0,0-7 0 0,0 1 0 15,2 1 0-15,-1 1 0 0,1 3 0 0,1-1 0 0,1-2 0 16,1 1 0-16,1-3 0 0,0 3 0 15,1-1 0-15,6 1-8960 0</inkml:trace>
  <inkml:trace contextRef="#ctx0" brushRef="#br2" timeOffset="-107096.77">7437 15682 9215 0,'0'0'400'0,"0"0"96"0,-5 4-496 0,-1 3 0 0,-2 3 0 0,-1 2 0 15,0-3 912-15,1 5 96 0,-4 1 16 0,1 2 0 16,-2-2 0-16,2 5 0 0,-3 0 0 0,-3 2 0 16,-1 7 0-16,-1-2 0 0,-2 1 0 0,-1-3 0 15,0 5 0-15,1-5 0 0,-5 3 0 0,1-1 0 0,-1-1-832 16,5-1-192-16,2 0 0 0,1 0 0 0,-1-2 0 0,2 4 0 16,3-4 0-16,3 1 0 0,1 5 864 15,2 2 128-15,2-5 32 0,2 4 0 0,3-2-832 16,2 1-192-16,3-4 0 0,2 11 0 15,1-4-768-15,3-6-208 0,1-4-48 16,6-6-10240-16</inkml:trace>
  <inkml:trace contextRef="#ctx0" brushRef="#br2" timeOffset="-106805.22">7056 15798 16575 0,'0'0'368'0,"0"0"80"0,0 0 0 0,0 0 16 0,9 12-464 0,0-2 0 0,0 2 0 0,0 2 0 15,1-1 912-15,1-2 96 0,2 2 16 0,2 1 0 16,2-2 0-16,2 2 0 0,2 0 0 0,2 3 0 16,3-1-832-16,2-2-192 0,2-5 0 0,4 3 0 0,0-3 0 0,0 2 0 15,0-3 0-15,-2 2 0 0,-2-5 0 0,0 4 0 16,-5-3 0-16,1 2 0 0</inkml:trace>
  <inkml:trace contextRef="#ctx0" brushRef="#br1" timeOffset="-87482.47">26966 7196 4607 0,'0'0'192'0,"0"0"64"0,3-7-256 0,-3 7 0 0,6-8 0 0,-6 8 0 15,0 0 2080-15,7-5 368 0,-2-3 80 0,-5 8 16 16,0 0-1408-16,0 0-288 0,8-4-48 0,-8 4-16 0,0 0-624 15,0 0-160-15,7-2 0 0,-7 2 0 16,7-3 848-16,-7 3 144 0,0 0 32 0,0 0 0 0,7-2 0 0,-7 2 0 16,0 0 0-16,0 0 0 0,0 0-832 0,8 2-192 15,-8-2 0-15,4 7 0 0,-2 3 864 0,1 4 128 16,-3-3 32-16,0 5 0 0,0 0-832 0,1 3-192 16,2 4 0-16,1 7 0 0,-4-2 528 0,0-5 64 15,1 0 16-15,-1 0 0 0,-1-1-256 0,1-3-48 16,1-3-16-16,-1 0 0 0,-1-4-128 0,1 1-32 15,-4 1 0-15,1-4 0 0,2 2 784 0,0-1 160 16,-1-3 16-16,2-8 16 16,0 0-1680-16,-1 11-352 0,1-11-64 0,0 0-16 15,0 0 432-15,0 0 96 0,0 0 16 0,12 5 0 16,-3-2-2032-16,-9-3-384 0,0 0-96 0,0 0-16 0</inkml:trace>
  <inkml:trace contextRef="#ctx0" brushRef="#br1" timeOffset="-87188.65">26669 7852 19343 0,'0'0'1728'0,"0"0"-1392"0,0 0-336 0,0 0 0 16,0 0 1792-16,0 0 304 0,0 0 48 0,0 0 16 15,0 0-1648-15,14-1-320 0,-1 0-64 0,4-3 0 16,2-3 272-16,4 2 64 0,-3-4 16 0,5 4 0 0,2 1-224 0,2-4-32 16,2-1-16-16,2-3 0 0,2 7-48 0,0-1-16 15,-2 2 0-15,0-1 0 0,1 0-144 0,-3 0 0 16,-6 3 0-16,-1 2 0 0,-2-1 0 0,-4 1 0 16,-4 0-192-16,0 3 192 15,-5 1-1824-15,-9-4-240 0,0 0-48 0,10 6-16 0</inkml:trace>
  <inkml:trace contextRef="#ctx0" brushRef="#br1" timeOffset="-86709.01">26813 8138 23951 0,'-9'-9'2128'0,"9"9"-1696"0,0 0-432 0,-7-2 0 16,7 2 416-16,0 0 0 0,-3-3 0 0,3 3 0 16,0 0-48-16,0 0-16 0,0 0 0 0,13-1 0 15,-1-2 64-15,2 3 16 0,-1 0 0 0,4 0 0 16,2 2-160-16,1 0-16 0,0 2-16 0,-1 4 0 16,-1-2-240-16,-1 0 176 0,-2 1-176 0,-1-2 160 15,-1 4-160-15,-3 2 0 0,-4 2 144 0,1 1-144 16,-2 0 448-16,-5 2 0 0,-5 1 16 0,1 1 0 15,-1-1 48-15,-4 2 0 0,-4 0 0 0,0 2 0 16,1 2-96-16,-2-4-16 0,-2-3 0 0,4-1 0 0,3-2-80 16,0-1-32-16,3-1 0 0,4-3 0 0,5 2-32 15,-3-10 0-15,11 6 0 0,3-3 0 0,3-2 128 16,4-2 32-16,6-2 0 0,5 2 0 0,3-3 112 0,5-1 32 16,4 1 0-16,-2 0 0 0,-1 1-208 0,1-6-32 15,0 0-16-15,4-1 0 0,2 3-112 0,-2 0 0 16,-4-1-16-16,2 4 0 0,2-1-176 0,-3 4 0 15,-3 6 0-15,-6-4 128 0,-6-3-128 0,-5 2-192 16,-5 1 32-16,-6 4 16 16,-3 1-2448-16,-9-6-480 0,0 0-112 0,-2 12-16 0</inkml:trace>
  <inkml:trace contextRef="#ctx0" brushRef="#br1" timeOffset="-86178.91">27942 7499 2751 0,'0'0'256'0,"0"0"-256"16,0 0 0-16,5-5 0 0,-5 5 2304 0,0 0 432 0,8-8 80 15,-8 8 0-15,6-6-1232 0,-6 6-256 0,5-11-48 0,-5 11-16 16,6-6-160-16,-6 6-16 0,0 0-16 0,0 0 0 15,0 0-272-15,0 0-48 16,0 0-16-16,0 0 0 0,5 12-16 0,-1-2 0 0,-1 4 0 0,-1 2 0 16,1 3-80-16,-2 4-32 0,-1 8 0 0,1-5 0 15,1 1-144-15,-1 4-16 0,0-1-16 16,-1 2 0-16,-1 1-240 0,2-3-32 0,3-5-16 0,-1 0 0 16,-5 0-144-16,1-4 128 0,1-3-128 0,0-2 128 15,1-1-128-15,2-6-192 0,-3-9 32 0,0 0 16 16,0 0-1536-16,0 0-304 0,0 0-64 0</inkml:trace>
  <inkml:trace contextRef="#ctx0" brushRef="#br1" timeOffset="-85929.88">27801 7748 17503 0,'-12'0'1552'0,"12"0"-1232"0,-10 0-320 0,10 0 0 0,-9 0 1648 0,9 0 272 16,0 0 48-16,0 0 16 0,0 0-1344 0,0 0-272 15,0 0-48-15,13 0-16 0,1 4 160 0,4-3 48 16,1-2 0-16,1-1 0 0,2 0-224 0,4-1-32 16,4-2-16-16,1-1 0 0,3-2-112 0,-1-1-128 15,-3 3 176-15,-2 0-176 16,-3 3-880-16,-2-1-272 0,-2 0-64 0,-6 1-10368 0</inkml:trace>
  <inkml:trace contextRef="#ctx0" brushRef="#br1" timeOffset="-85654.65">28452 7434 20383 0,'0'0'896'0,"0"0"192"0,0 0-864 0,0 0-224 0,0 0 0 0,0 0 0 0,0 0 368 0,0 0 16 15,0 0 16-15,8-4 0 0,1 2 432 16,4 0 64-16,1-2 32 0,1-1 0 0,3 3-224 0,2-1-32 16,1 1-16-16,-1 0 0 0,-2-1-160 0,2 1-48 15,2 2 0-15,2-1 0 0,-1-3-256 0,0 3-48 16,-2 1-16-16,0 1 0 0,-3 3-128 0,-2-1 0 15,-1-2 0-15,-1 1 128 16,-1 0-608-16,0-1-128 0,-3 0-32 0,-10-1-11920 0</inkml:trace>
  <inkml:trace contextRef="#ctx0" brushRef="#br1" timeOffset="-85368.46">29205 6979 3679 0,'0'0'320'0,"0"0"-320"0,0 0 0 0,0 0 0 16,0 0 4544-16,0 0 832 0,0 0 160 0,0 0 32 15,0 0-4176-15,0 0-848 0,-5 16-160 0,1 1-48 16,2-1 368-16,-2 2 80 0,-2 0 16 0,-1 2 0 15,2 4-416-15,1 4-64 0,1-3-32 0,-1 3 0 16,-2 0-144-16,2 2-16 0,-1-5-128 0,1 5 192 16,-1-5-192-16,3 1 128 0,2-6-128 0,-1 0 0 15,-4 2-288-15,0-3-160 0,1-3-16 0,-1 0-7984 16,-3-2-1600-16</inkml:trace>
  <inkml:trace contextRef="#ctx0" brushRef="#br1" timeOffset="-85134.9">28869 7778 19343 0,'0'0'1728'0,"0"0"-1392"16,0 0-336-16,0 0 0 0,10-10 2192 0,0 5 368 15,1-1 80-15,1 2 16 0,2 1-2000 0,4 1-400 16,1-7-64-16,2 3-32 0,5 4 48 0,2 1 16 0,2-4 0 15,1-3 0-15,-2 3-224 0,1 1 0 16,2 3 0-16,0-1 0 16,-7-3-256-16,1 3-160 0,-2 5-32 0,-5-1-8272 0,-4 2-1664 0</inkml:trace>
  <inkml:trace contextRef="#ctx0" brushRef="#br1" timeOffset="-84667.96">28946 8054 23951 0,'0'0'1056'0,"0"0"224"16,0 0-1024-16,0 0-256 0,0 0 0 0,0 0 0 0,8-10 320 0,-3 2 0 15,0 1 0-15,2-1 0 0,5 4 160 0,-1 3 32 16,1-4 16-16,1-1 0 0,2 1-80 0,-1 2 0 15,-3 0-16-15,3 2 0 0,-1-1-32 0,-2 5 0 16,-1 1 0-16,-2 0 0 0,-8-4-224 0,6 10-48 16,-6-10-128-16,4 10 192 0,-5 3 16 0,-2 0 0 15,3-13 0-15,-8 14 0 0,-4 2-16 0,-3 0 0 16,-3-2 0-16,0 0 0 0,3-6-64 0,0 4-128 16,0-1 176-16,3-1-176 0,4 2 160 0,8-12-160 15,-6 6 128-15,6-6-128 0,1 13 0 0,3-5 0 16,-4-8 0-16,12 9 0 0,2-3 0 0,2 5 0 0,2-1 0 15,2 1 0-15,1-2 144 0,-1 2-144 0,0 4 160 16,1 2-160-16,-2 1 304 0,0-1-48 0,-1 1 0 16,-4 0 0-16,-4 0 256 0,-4 0 64 0,-2-1 0 0,-4 0 0 15,-3 1 192-15,-4-2 32 0,-5 1 16 16,-3-2 0-16,-2-1-80 0,-3 1-16 0,-5 0 0 0,-1 3 0 16,1-4-336-16,-2-2-80 0,2-2-16 15,1-3 0-15,3 1-288 0,3-4 0 0,3 0 128 0,3-4-128 31,4-4-1152-31,2-5-272 0,3 0-64 0,4-5-15856 0</inkml:trace>
  <inkml:trace contextRef="#ctx0" brushRef="#br1" timeOffset="-84107.51">29753 7791 13823 0,'0'0'1216'0,"0"0"-960"16,-9-6-256-16,9 6 0 15,0 0 2112-15,0 0 384 0,0 0 80 0,0 0 16 0,0 0-1536 0,12 5-304 16,0-1-64-16,2 1-16 0,-1-4-32 0,4 0 0 15,0 0 0-15,0-1 0 0,1 0-112 0,0-3-16 16,-1-4-16-16,4 4 0 0,-2 4-144 0,0-4-32 16,0-2 0-16,-1-1 0 0,-3 2-192 0,2 1-128 15,0 1 128-15,-3-1-128 0,0-4-240 0,-2 4-112 16,-2 3-32-16,0-1-8576 16,-1-3-1728-16</inkml:trace>
  <inkml:trace contextRef="#ctx0" brushRef="#br1" timeOffset="-83883.77">29983 7570 18431 0,'0'0'816'0,"0"0"160"0,0 0-784 0,0 0-192 0,0 0 0 0,0 0 0 16,-6 6 2688-16,0 4 480 0,-2 1 96 0,0 9 32 15,1 5-1824-15,0 5-384 0,0-1-64 0,2 4 0 16,0 1-400-16,-2 0-80 0,5 2-16 0,-2 0 0 15,-1-3-160-15,1-4-48 0,1-1 0 0,2 1 0 16,1-3-192-16,1-2-128 0,-1-3 128 0,4 0-128 16,-3 0 0-16,2 0-256 0,0-2 32 0,0-4-10672 15,1-1-2144-15</inkml:trace>
  <inkml:trace contextRef="#ctx0" brushRef="#br1" timeOffset="-82846.08">15926 6425 6447 0,'0'0'272'0,"-9"-3"80"0,1-5-352 0,2 5 0 16,6 3 0-16,0 0 0 0,0 0 2288 0,0 0 384 15,0 0 80-15,0 0 0 0,0 0-1904 0,0 11-384 16,-3-1-80-16,3-10 0 0,7 12 32 0,0-1 16 16,2-2 0-16,3 0 0 0,3-3 16 0,2-2 16 15,-1 1 0-15,4 2 0 0,6-4 256 0,3 0 48 16,4-3 16-16,1 0 0 0,1 2-208 0,2 0-64 15,0-4 0-15,1 1 0 0,1 0-192 0,3 0-32 16,3-2-16-16,-1 1 0 0,0-5-272 0,0 2 0 16,0 0 0-16,-2-3 0 0,-2 1 0 0,-4 3 0 0,-1-2 0 15,-1-2 0 1,-3-2-1344-16,-2 0-384 0,-3-6-80 0</inkml:trace>
  <inkml:trace contextRef="#ctx0" brushRef="#br1" timeOffset="-82172.76">15677 2980 12095 0,'0'0'528'0,"0"0"112"0,2-10-512 0,2 0-128 0,-4 10 0 0,0 0 0 15,0 0 400-15,12-5 48 0,-2-6 16 0,2 6 0 16,1 3-272-16,1-2-48 0,0-2-16 0,6 1 0 15,1-4 16-15,2 1 0 0,5 0 0 0,0-2 0 0,3 3 80 0,2-5 16 16,2-1 0-16,2 3 0 0,2-2 80 16,2 1 32-16,-2 3 0 0,-1-4 0 0,-2 6 32 0,-2-3 16 15,-1 2 0-15,2 4 0 0,-1 0 240 0,0 3 32 16,0 4 16-16,3 1 0 0,1 6-304 0,-2 0-48 16,-2 1-16-16,-2 4 0 0,-4 1-176 0,-1 0-144 15,-4-3 192-15,-3 4-192 0,-1-1 0 0,-2 4 0 16,-5-1 0-16,0 2 0 15,-3 1-832-15,-3 0-288 0</inkml:trace>
  <inkml:trace contextRef="#ctx0" brushRef="#br1" timeOffset="-80922.86">20457 7632 3679 0,'0'0'160'0,"0"0"32"0,-1-9-192 16,1-2 0-16,1 3 0 0,1-2 0 0,-2 10 2624 0,0 0 464 16,4-9 112-16,-4 9 0 0,0 0-1808 0,7-6-368 15,-7 6-80-15,12-1-16 0,-2-2-224 0,1 6-32 16,-1 5-16-16,4-3 0 0,0-1-240 0,3 6-48 15,1 7-16-15,2 1 0 0,3 0-96 0,4 2-32 16,2 3 0-16,5 6 0 0,3 2 16 0,4 0 0 16,2 4 0-16,0-4 0 0,-3 0-16 0,3-3 0 15,3 1 0-15,2-3 0 0,1-2 32 0,4-4 0 16,0 2 0-16,0-1 0 0,-1 0 16 0,-2-4 16 16,-3-1 0-16,-3-1 0 0,-2 4-288 0,2-4 0 15,-1-2 128-15,-1-7-128 0,1-2 0 0,-4 2 128 16,-2 1-128-16,-1-5-11904 0</inkml:trace>
  <inkml:trace contextRef="#ctx0" brushRef="#br1" timeOffset="-78326.04">30656 8339 3679 0,'0'0'160'0,"0"0"32"0,0 0-192 0,0 0 0 16,-8-1 0-16,8 1 0 0,0 0 2416 0,0 0 432 15,-9 0 96-15,9 0 0 0,0 0-1568 0,0 0-320 16,0 0-64-16,0 0-16 0,0 0-144 0,0-11-48 15,1 4 0-15,2-5 0 0,0 2-144 0,-1-4-16 16,-2 0-16-16,4 0 0 0,4 3-16 0,0-6 0 0,-1 1 0 0,4-1 0 16,3 1-128-16,-2-2-16 0,0-2-16 0,4-7 0 15,1-1-128-15,1-1-32 0,0 2 0 0,2-2 0 16,-2 2-64-16,1-2-16 0,-1 0 0 0,0 1 0 16,0-4-192-16,-2 1 144 0,-1-2-144 0,-1 4 128 15,-1-1-128-15,0 4 0 0,-1-1 0 0,0 5 128 16,-3-4-128-16,2 3 0 0,1 2 0 0,-1 3 0 15,-1 0 144-15,-1 0-144 0,-1 3 160 0,1 2-160 16,0 6 0-16,-2-2 128 0,0 1-128 0,0 3 0 16,2-3 0-16,-9 8 0 0,0 0 128 0,6-5-128 15,-6 5 0-15,0 0 0 0,0 0 0 0,9-2 0 16,-9 2 160-16,0 0-160 0,0 0 160 0,0 0-160 0,9 15 256 16,-4 0-64-16,-2 1 0 0,-2 1 0 0,2 1-16 15,-2 6-16-15,2 2 0 0,-1 0 0 0,-2-4-160 0,0 3 192 16,0 5-192-16,0 1 192 0,-2 0-192 0,2 0 128 15,-2-2-128-15,1 0 128 0,0 4-128 0,-2-2 0 16,1-2 0-16,0-5 0 0,0-1 128 0,1-3-128 16,-2-1 0-16,0-1 128 0,2-1-128 0,0 0 0 15,-4 5 0-15,1-7 0 0,1-2-240 0,1-2-80 16,-2-3 0-16,-1 3-16 16,-3-2-624-16,3 1-128 0,-2-4-32 0,7-6 0 15,-9 7-560-15,0-2-112 0,1 2-32 0</inkml:trace>
  <inkml:trace contextRef="#ctx0" brushRef="#br1" timeOffset="-78101.79">30904 8022 14735 0,'0'0'1312'0,"-8"-2"-1056"0,8 2-256 0,-10-4 0 15,3-4 1472-15,7 8 256 0,0 0 32 0,0 0 16 16,0 0-736-16,0 0-144 0,6-7-16 0,2 4-16 15,3 2-384-15,1-2-80 0,4 0-16 0,1 0 0 16,2 2 16-16,2-2 0 0,0 1 0 0,5 0 0 16,4 0-128-16,0 1-16 0,-4-1-16 0,2 1 0 15,0-3-112-15,-5 3-128 0,-5 1 176 0,-3 1-176 16,0 1-1168-16,-1-2-352 0,-2-2-64 0,-12 2-9376 16</inkml:trace>
  <inkml:trace contextRef="#ctx0" brushRef="#br1" timeOffset="-77469.89">31645 7735 11343 0,'0'0'496'0,"0"0"112"0,0 0-480 0,0 0-128 0,0 0 0 0,0 0 0 16,0 0 688-16,0 0 112 0,0 0 32 0,0 0 0 15,0 0 0-15,0 0 16 0,0 0 0 0,0 0 0 16,0 0-80-16,0 0 0 0,0 0-16 0,-9 8 0 16,-3-1 48-16,3 6 16 0,3-3 0 0,-2 3 0 15,-2 2-176-15,1 2-48 0,2 2 0 0,0 0 0 16,1-3-160-16,1 0-48 0,0-5 0 0,2 3 0 0,3 1-144 0,2-1-48 15,-1-5 0-15,3 3 0 0,1-1-32 0,0-2-16 16,-1-1 0-16,2-1 0 0,4-4 112 16,0 1 0-16,-2-1 16 0,2 0 0 0,3-7 176 0,1-2 48 15,0-6 0-15,2 3 0 0,-2-2-64 0,-1 2-16 16,-4-2 0-16,1 0 0 0,2-2-32 0,-1-3-16 16,0 1 0-16,-2-2 0 0,-2 0-112 0,-4-1-32 15,0 0 0-15,-3 0 0 0,-1 2 0 0,-3 1 0 16,-1 1 0-16,-1 0 0 0,-1 1-16 0,0 4 0 15,-6-1 0-15,8 5 0 0,5 5-208 0,-8-7 144 16,-2 2-144-16,-2 3 128 0,2 2-352 0,0 4-80 16,0 1-16-16,0 1 0 15,0-3-2576-15,1 0-528 0</inkml:trace>
  <inkml:trace contextRef="#ctx0" brushRef="#br1" timeOffset="-77010.95">32251 7331 7359 0,'0'0'656'0,"0"0"-528"16,0 0-128-16,0 0 0 0,0 0 1088 0,0 0 176 15,0 0 32-15,0 0 16 0,0 0-544 0,0 0-128 16,0 0 0-16,0 0-16 0,0 0-64 0,0 0-16 15,0 0 0-15,-4 2 0 0,0 2 144 0,-3 3 16 16,0 2 16-16,0-3 0 0,-2 3 80 0,1 0 16 16,-1 5 0-16,-8 10 0 0,0 4-96 0,3-2-16 15,-1 4 0-15,2 1 0 0,2-1-144 0,0-1-48 0,1 1 0 16,0 4 0-16,0 2-224 0,4 1-48 0,0-1-16 0,1-6 0 16,2 0-224-16,-2-2 128 15,1-4-128-15,2 0 0 0,2 3 0 0,2-7 128 0,-4-2-128 0,2-1 0 16,3 5 0-16,0 0 128 0,0-3-128 0,0 0 0 15,1-3 0-15,1 1 0 0,0-2 0 0,1-3 0 16,-6-12 0-16,9 8 0 0,-1 4-128 0,-1-5 128 31,-7-7-896-31,0 0-64 0,11-2 0 0</inkml:trace>
  <inkml:trace contextRef="#ctx0" brushRef="#br1" timeOffset="-76479.26">32517 7518 6447 0,'0'0'576'0,"0"0"-576"0,0 0 0 0,0 0 0 0,0 0 1328 0,0 0 144 16,0 0 48-16,0 0 0 0,0 0-704 0,0 0-144 15,0 0-32-15,-2 11 0 0,0 2 192 0,-2 3 48 0,-1 2 0 0,0 0 0 16,0 0-192-16,-2 2-48 16,1 4 0-16,1 0 0 0,-4 6 0 0,1-2-16 0,0 1 0 0,-1 4 0 15,-2 3 64-15,0-2 16 0,1-1 0 0,-2-1 0 16,1 1-144-16,0-3-32 0,0-4 0 0,1-2 0 15,3-3-224-15,1-3-48 0,0-1-16 0,4-2 0 16,2-15-48-16,0 0-16 0,0 0 0 0,0 0 0 16,0 0 96-16,0 0 32 0,0 0 0 0,11-1 0 15,0-8 208-15,3 0 64 0,-1-5 0 0,2-1 0 16,-2-2-368-16,0 2-64 0,1 1-16 0,-3 1 0 16,1-1-128-16,-2 3 0 0,0 1 0 0,-1 1 0 15,-3 5-128-15,1 3 128 0,-4-3 0 0,-3 4 0 16,0 0 0-16,0 0-144 0,0 0 144 0,0 0 0 15,0 0 0-15,7 18-128 0,-5 1 128 0,0 0 0 0,-4 0 0 16,-1-1 0-16,-1-4 0 0,-1 3 0 0,0 5 0 0,-2 0 0 16,0-2 0-16,0 0 0 0,1-2 128 15,-2-3-128-15,1-2 176 0,-1-2-176 0,2-4-192 0,1 0-160 16,-2 1-32-16</inkml:trace>
  <inkml:trace contextRef="#ctx0" brushRef="#br1" timeOffset="-76252.69">32644 8198 2751 0,'-3'15'256'0,"1"-4"-256"0,-2 1 0 0,1 1 0 0,2 1 3456 0,0-4 656 0,-2 1 128 0,1 3 32 16,-1-2-2384-16,1 3-480 0,-1 0-80 0,2 0-32 15,-3-4-416-15,1-1-96 0,1 1-16 0,-1-1 0 16,0 3-336-16,-1 0-80 0,1-4-16 0,3-9 0 16,-5 9-176-16,5-9-32 0,0 0-128 0,0 0 192 31,0 0-496-31,0 0-96 0,0 0-32 0</inkml:trace>
  <inkml:trace contextRef="#ctx0" brushRef="#br1" timeOffset="-75856.11">32881 7802 18591 0,'0'0'832'0,"0"0"160"0,0 0-800 0,-7 4-192 15,7-4 0-15,-9 12 0 0,0-2 736 0,-1 4 96 16,-2 1 32-16,1 3 0 0,0 0-144 0,-1 2-16 16,1 2-16-16,2-1 0 0,-3-2-48 0,6 0-16 15,-3 0 0-15,4 1 0 0,1-1-48 0,4-4-16 16,0-4 0-16,1 2 0 0,3 0-192 0,1-6-48 16,-5-7 0-16,11 8 0 0,-1-3 144 0,0-4 32 0,0-2 0 0,0-3 0 15,0-3 160-15,2 0 48 0,-2 2 0 0,0-6 0 16,-1-3-224-16,-1-3-32 0,-1-1-16 0,-2 2 0 15,-1-2 32-15,-1-1 16 0,-3-4 0 0,-2 2 0 16,-1-2-192-16,-2 1-32 0,-2 3-16 0,1 1 0 16,-1 0-240-16,1 8 0 0,0 3 0 0,-1 2 0 15,0-1 0-15,-1 0 0 0,1 2 0 0,7 4 0 32,-9 8-1488-32,9-8-304 0,-9 2-48 0</inkml:trace>
  <inkml:trace contextRef="#ctx0" brushRef="#br1" timeOffset="-75557.04">32953 7318 19631 0,'0'0'864'0,"0"0"192"0,0 0-848 0,-8 4-208 16,2 2 0-16,6-6 0 0,0 0 368 0,0 0 16 0,-3 12 16 0,3 2 0 16,3 1 240-16,0 2 64 0,4-1 0 0,-1 2 0 15,2 1 0-15,3 1 16 0,3 1 0 0,0 3 0 16,-1 2-80-16,2-4 0 0,-15-22-16 0,0 0 0 15,0 0-32-15,0 0-592 0</inkml:trace>
  <inkml:trace contextRef="#ctx0" brushRef="#br5" timeOffset="-70132.84">6886 14178 11679 0,'0'0'512'0,"0"0"128"0,0 0-512 0,0 0-128 0,0 0 0 0,0 0 0 16,0 0 864-16,0 0 160 0,0 0 16 0,0 0 16 16,-3-9-224-16,3 9-32 0,0 0-16 0,-4-7 0 15,1-4 32-15,3 11 0 0,-4-7 0 0,-1-1 0 16,-2 2 16-16,1 2 0 0,0-1 0 0,6 5 0 16,0 0-192-16,-11-4-16 0,4 2-16 0,7 2 0 15,0 0-208-15,-12 0-32 0,1 1-16 0,1 1 0 16,0 1-32-16,-1 1-16 0,2-2 0 0,-3 1 0 15,-2 2-16-15,-3 3 0 0,-1-2 0 0,-1 5 0 16,0 0 48-16,0 1 16 0,-2-3 0 0,-2 3 0 0,4 3 16 16,-3 0 0-16,2 2 0 0,-2-1 0 0,-1-2-96 15,5 4-16-15,6 1 0 0,2 1 0 0,-1-1-80 0,6 2-32 16,3-1 0-16,1 2 0 0,-2-1-144 0,6 2 0 16,3-2 0-16,-1-1 0 0,1-1 128 0,7-1-128 15,5 1 0-15,2 0 128 0,3-4 96 0,2-1 16 16,1-1 0-16,2-1 0 0,2 2-80 0,1-5-16 15,-2-1 0-15,0 0 0 0,1 3 16 0,-1 3 0 16,0-3 0-16,2 1 0 0,-1-1-32 0,1 0 0 16,-1 3 0-16,-2-1 0 0,-3-4-128 0,2 3 160 15,2-2-160-15,-1 3 160 0,-2 1-160 0,-1 0 160 16,1 2-160-16,-4 3 160 0,3 0-160 0,-1-1 128 0,-4-1-128 16,-1-1 128-16,-1-2-128 0,-1 0 128 0,-5 0-128 15,1-2 128-15,-2-1-128 0,1 0 192 0,-3-2-192 16,-2 2 192-16,1-3-192 0,-4 1 160 0,-4-9-160 0,2 14 160 15,-4-2-160-15,1-2 192 0,-6-2-192 0,1 0 192 16,-2-1-192-16,2 0 0 0,6-7 0 0,-9 4 0 31,-1-3-1344-31,2 1-208 0,8-2-48 0,0 0-13872 0</inkml:trace>
  <inkml:trace contextRef="#ctx0" brushRef="#br5" timeOffset="-69670.51">7741 14140 12895 0,'-10'-13'1152'15,"5"2"-928"-15,-1-2-224 0,-1 3 0 0,5-1 1280 0,-1 3 192 16,-1-2 64-16,4 10 0 0,-2-12-640 0,-1 2-128 16,3 10-32-16,0 0 0 0,-1-7-192 0,1 7-32 15,0-11-16-15,0 11 0 0,0 0 0 0,0 0 0 16,0 0 0-16,0 0 0 0,10 3 64 0,0 2 16 16,0 4 0-16,2-3 0 0,1 4 64 0,1 3 0 15,0 0 16-15,2 3 0 0,2-2-224 0,-2 3-48 0,0 1-16 0,-1-2 0 16,0 2-128-16,-1 2-32 15,-1-1 0-15,0 4 0 0,-2 3 80 0,-1-5 16 16,-2 1 0-16,-2-2 0 0,-1-3 80 0,-2-1 32 0,-3 1 0 0,-1-2 0 16,-5 0 80-16,-1 1 16 0,-1-1 0 0,-2 0 0 15,1-2-64-15,-2 1 0 0,-3-4 0 0,-2 3 0 16,0 2-192-16,-1-1-64 0,1-4 0 0,-2 1 0 16,-1-3-192-16,1 0 144 0,0-4-144 15,2-1 128-15,2-3-128 0,1 0 0 0,2 0 0 0,11 0 0 16,0 0-2096-16,-7-5-336 15,1-4-80-15,6 9-16 0</inkml:trace>
  <inkml:trace contextRef="#ctx0" brushRef="#br5" timeOffset="-69113.83">7071 15060 7359 0,'0'0'656'0,"0"0"-528"0,0 0-128 0,0-9 0 16,0 9 1760-16,0 0 320 0,0 0 64 0,0 0 16 16,-4-8-896-16,4 8-176 0,-11-6-48 0,11 6 0 15,0 0-272-15,-11-1-64 0,-3 2-16 0,2 3 0 16,1 3-16-16,1 3 0 0,1-1 0 0,2 2 0 15,-4 1 96-15,4-1 0 0,0 0 16 0,-2 0 0 16,-1 1-80-16,1 2 0 0,4 0-16 0,2-1 0 16,2 2-192-16,4 2-48 0,0-3 0 0,2 2 0 15,1 1-224-15,1 2-48 0,3 0-16 0,2-1 0 16,-1 3-160-16,3 0 0 0,3-1 144 0,2-3-144 0,-4-4 128 16,2 1-128-16,-2 4 128 0,1-4-128 0,2-2 128 0,0-1-128 15,-3 1 128-15,3-4-128 0,2 4 192 0,-4-6-48 16,0-1 0-16,-1 3 0 0,-1-2-144 0,0 4 0 15,2-3 144-15,0-1-144 0,-4 1 0 0,-1-4 128 16,-1 4-128-16,-1 0 0 0,-3 0 0 0,1 2 0 16,-7-9 0-16,6 9 0 15,-1 2-640-15,-1-2-112 0,-4 2-16 0,-1 1 0 16,-2-1-1728-16,-1 1-368 0,-2-4-64 0</inkml:trace>
  <inkml:trace contextRef="#ctx0" brushRef="#br5" timeOffset="-68454.19">7032 15674 13071 0,'0'0'576'0,"0"0"128"0,0-6-576 0,0-4-128 16,4 2 0-16,-4 8 0 0,0 0 768 0,0 0 128 16,0 0 32-16,-5-9 0 0,5 9-32 0,0 0-16 15,0 0 0-15,0 0 0 0,0 0-48 0,0 0-16 16,0 0 0-16,0 0 0 0,0 0-144 0,0 0-32 16,0 0 0-16,-8 7 0 0,8-7-96 0,-5 8-32 15,-3 3 0-15,3 1 0 0,0 2-128 0,0 4-16 16,1 1-16-16,0 3 0 0,1-2 48 0,1 0 16 15,2-1 0-15,0 1 0 0,-2 0-48 0,6-2-16 0,4-3 0 16,4 1 0-16,2 2 0 0,0 0 0 0,0-4 0 0,2-3 0 16,5 2-144-16,-2 0-16 0,0-3-16 0,0 0 0 15,0 2-32-15,1-3 0 0,-1 2 0 0,0-3 0 16,1 2 0-16,-3-4 0 0,0 2 0 0,-1-1 0 16,1 2-144-16,-3 0 128 0,-1-5-128 0,-2 5 128 15,-1 0-128-15,0 2 128 0,-1-2-128 0,-1 3 128 16,-2-2-128-16,1 2 160 0,-2 2-160 0,-2 3 160 15,-4-4-32-15,-1-1-128 0,-3 2 192 0,2 2-64 16,-1-2 0-16,-2-2-128 0,-4 2 192 0,-3 3-64 16,3-1-128-16,-3 1 160 0,-1 1-160 0,-1-2 160 15,0 1-160-15,-2-1 0 0,-1 1 0 0,2-3 128 16,-2-2-384-16,3 2-64 0,1-2-32 0,0-6 0 16,4-3-2272-16,-1-3-448 0</inkml:trace>
  <inkml:trace contextRef="#ctx0" brushRef="#br5" timeOffset="-68006.13">7312 15834 17103 0,'0'0'752'0,"0"0"160"0,0 0-720 0,0 0-192 0,0 0 0 0,-3-7 0 15,3 7 640-15,0 0 80 0,0 0 32 0,0 0 0 16,-1-9-96-16,1 9-16 0,0 0 0 0,0 0 0 16,0 0-192-16,0 0-32 0,0 0-16 0,0 0 0 15,0 0 48-15,0 0 0 0,0 0 0 0,-7 7 0 16,7-7 176-16,-9 9 32 0,3 4 16 0,-4-4 0 15,-2 0-112-15,1 0-32 0,0 1 0 0,-2 4 0 16,-4 0-80-16,5 0 0 0,-4 1-16 0,1 3 0 16,-3 1 0-16,1 1 0 0,-1 3 0 0,0-1 0 15,1 2 0-15,1 1 0 0,-2 0 0 0,2 3 0 16,-2-1-112-16,0 4-32 0,-2-4 0 0,-1 4 0 0,4 6-160 0,-1 3-128 16,-3-5 192-16,1 5-192 0,0 0 128 0,-1 0-128 15,1 0 0-15,1-3 0 0,1-4 0 16,0-2 128-16,2-2-128 0,2-3 0 0,1-2 144 15,3 1-144-15,2-2 0 0,-1 1 144 0,1 2-144 0,2-4 0 16,1 1 0-16,4 3 0 0,4-2 0 0,0 3-176 16,3-5 48-16,1 1 0 15,2-1-2176-15,1 0-416 0,0-3-96 16</inkml:trace>
  <inkml:trace contextRef="#ctx0" brushRef="#br5" timeOffset="-67283.5">7212 16003 14559 0,'0'0'640'0,"0"0"144"0,0 0-624 0,0 0-160 0,0 0 0 0,0 0 0 15,0 0 896-15,0 0 128 0,11 0 48 0,-11 0 0 16,11 0 0-16,0 2 0 0,2 0 0 0,0 2 0 16,2 4-112-16,-1 1-32 0,3 5 0 0,3 3 0 15,5 2-128-15,0 7-32 0,-3 1 0 0,5-1 0 16,-1 5-208-16,-2 2-48 0,-1-3-16 0,-1 3 0 16,1 8-80-16,-1-2-16 0,-2 1 0 0,-1 0 0 0,-1 1-144 15,-1-1-16-15,-2-1-16 0,-4-2 0 0,-1-3-96 0,-2 0 0 16,-2-2-128-16,-2 1 192 0,-1-1-192 15,-1 1 0-15,0 1-192 0,-1 1-14320 16</inkml:trace>
  <inkml:trace contextRef="#ctx0" brushRef="#br5" timeOffset="-65467">7617 16658 10479 0,'0'0'448'15,"0"0"128"-15,0 0-576 0,0 0 0 0,0 0 0 0,0 0 0 16,0 0 880-16,0 0 64 0,-8 10 16 0,8-10 0 0,0 0-16 15,-5 9 0-15,0 1 0 0,1-2 0 0,4-8-48 0,-1 13 0 16,1-1 0-16,2 2 0 0,2 2 0 0,1 4 0 16,1-2 0-16,2 3 0 0,1 2-176 0,1 5-32 15,0-1-16-15,2 2 0 0,-1-4-288 0,3 5-48 16,1-4-16-16,1 2 0 0,-4-7-80 0,1-1-32 16,0-2 0-16,2-2 0 0,3 0 176 0,-4-2 16 15,1-6 16-15,2 4 0 0,0-4 96 0,0 0 0 16,0-4 16-16,0 0 0 0,2-1-128 0,2-3-16 15,0-2-16-15,-2 1 0 0,2 0-96 0,-2-2-16 16,-3-1 0-16,3-1 0 0,2 0-32 0,0 0-16 16,1 1 0-16,0-3 0 0,-1 0-64 0,2 1-16 15,0 0 0-15,0 1 0 0,-2-7-128 0,0 3 160 0,0-1-160 16,0 1 160-16,-1-3-160 0,0 0 0 16,1 1 144-16,-1-3-144 0,-1 2 0 0,1-1 128 0,1-3-128 15,0 1 0-15,1 2 0 0,0 4 144 0,-6-2-144 0,2-5 0 16,2-1 176-16,2 0-176 0,-2 3 160 0,2 3-160 15,1-3 256-15,-2 0-32 0,-2 0-16 0,2 2 0 16,0 0-208-16,-2-1 176 0,0 1-176 0,1-2 160 16,-1 3-160-16,1 1 160 0,-1-4-160 0,0 1 160 15,1-1-32-15,1 1-128 0,-1-2 192 0,2-1-64 16,-1 0-128-16,2 0 160 0,1-2-160 0,-2 0 160 16,-4 2-32-16,1-1-128 0,2-2 192 0,2 1-64 15,1-1 16-15,1 4 0 0,-4 2 0 0,1-1 0 16,-1-2-144-16,2 1 192 0,-4-1-192 0,0 2 192 15,1 4-192-15,-3-4 0 0,0-1 144 0,1 1-144 16,1 3 0-16,0-3 144 0,0-2-144 0,1 6 0 0,3 0 128 0,0 1-128 16,-4-2 0-16,6-1 0 0,3 6 128 0,-1-3-128 15,-3 0 0-15,-1 3 0 0,1-4 0 16,0 3 128-16,4-3-128 0,0 4 0 0,0-1 144 0,0 2-144 16,0 3 0-16,-1-1 144 0,1 1-144 0,0 0 0 15,0 2 144-15,2 2-144 0,2-1 0 0,2 3 0 16,1 1 0-16,2 6 128 0,-3-2-128 0,0 1 0 15,3-2 0-15,0 3 0 0,1 3 0 0,-1 0 0 16,0-2 0-16,-2 2 0 0,0 2 0 0,-1 1 0 16,2-2 0-16,1-2 128 0,-1-1-128 0,-1 4 0 15,-6 1 0-15,1 1 0 0,6-5 128 0,0-2-128 0,-3 2 128 0,0 4-128 16,-1 3 192-16,-2 0-16 0,-2 2-16 16,0 1 0-16,1-2-32 0,-3 2 0 0,-2 3 0 15,0-3 0-15,1-3-128 0,2 3 128 0,-3 2-128 0,0-2 128 16,0 0-128-16,1 1 0 0,0-2 0 0,-1-1 0 15,-2 4 0-15,-2-1 0 0,0-4 128 0,1 2-128 16,-2-2 0-16,-1 0 0 0,-4-1 0 0,-2-1 128 16,-1-4-128-16,-3 0 0 0,0 1 144 0,-3-2-144 15,0-4 128-15,-5-9-128 0,4 11 128 0,-1-3-128 16,-3-8-704-16,0 0-192 16,0 0-64-16,0 0-11104 0,0 0-2224 0</inkml:trace>
  <inkml:trace contextRef="#ctx0" brushRef="#br5" timeOffset="-64399.67">7556 13180 3679 0,'0'0'160'0,"0"0"32"0,-7-2-192 0,7 2 0 15,0 0 0-15,0 0 0 0,0 0 2352 0,-4-8 416 16,4 8 96-16,0 0 16 0,0 0-1664 0,3-10-320 15,1-3-64-15,1 3 0 0,0 3-112 0,3-2-16 16,-1 0 0-16,3-3 0 0,-1 1-144 0,0-2-48 16,1 2 0-16,2-1 0 0,0 0 48 0,1-2 0 15,-1 1 0-15,2 3 0 0,1-2-64 0,3 3-16 16,-1-6 0-16,3 2 0 0,-1 2 80 0,2-2 16 16,3-3 0-16,0-1 0 0,-1-1-64 0,2 2-16 0,0 3 0 0,2 3 0 15,1-1-80-15,1 3-16 0,-5 3 0 0,1 7 0 16,1 5-208-16,-1-2-64 0,1 1 0 15,0 2 0-15,1 7-128 0,0 2 0 0,-2-1 0 16,1 1 0-16,-2-1 0 0,0 2 160 0,1 1-160 0,1 1 160 16,-1 1 32-16,2-1 16 0,0 0 0 0,-1 3 0 15,1 1 48-15,0-1 16 0,-2 1 0 0,2 3 0 16,2-3-16-16,-1 4 0 0,0-1 0 0,-3 1 0 16,3-1-256-16,-2 1 128 0,3-2-128 0,-2 1 0 15,-1-5 208-15,0 0-64 0,-1 1-16 0,2-4 0 16,2-1 192-16,-2-1 16 0,0-2 16 0,0 0 0 15,4 4-48-15,-2-1-16 0,-1-4 0 0,4 1 0 16,-3 1-96-16,6 0-32 0,0-2 0 0,-1-4 0 0,-2 0 0 0,1-2 0 16,2 2 0-16,-1-2 0 0,0-1 48 0,3-3 16 15,0-2 0-15,1 0 0 0,0 4 32 16,2 0 16-16,-1-4 0 0,4-1 0 0,-1 2-48 0,0-2-16 16,-4 0 0-16,-1-2 0 0,-1-3-16 0,-1 2-16 15,0-2 0-15,0-2 0 0,2 1 0 0,0-4 0 16,-3 0 0-16,6-1 0 0,4 2-16 0,-1 2 0 15,1-6 0-15,-2-1 0 0,-3 3 0 0,0-2 0 16,-1 0 0-16,1 1 0 0,-4-6-16 0,5 1 0 16,2-2 0-16,-6 1 0 0,-4 0 48 0,3-4 0 15,3 0 0-15,0-1 0 0,0 8 64 0,-2-4 32 16,-5-5 0-16,0 2 0 0,-3 0-32 0,0 4 0 16,-7-3 0-16,2 1 0 0,-1 0-64 0,-2 2-32 0,-1 1 0 15,-1 1 0-15,0 1-160 0,0 1 192 0,-2 1-192 16,-1 0 192-16,-3 5-192 0,1-2 0 0,-6 2 0 0,1 1 128 15,-2 0-128-15,-6 6 0 0,0 0 0 0,0 0 0 32,0 0-1344-32,0 0-160 0,0 0-32 0,-1 12-17760 0</inkml:trace>
  <inkml:trace contextRef="#ctx0" brushRef="#br5" timeOffset="-59678.47">26086 9910 10127 0,'0'0'448'0,"0"0"96"0,0 0-544 0,0 0 0 15,0 0 0-15,0 0 0 0,-6-5 1216 0,6 5 144 16,0 0 32-16,0 0 0 0,0 0-752 0,0 0-128 15,0 0-48-15,5-8 0 0,-5 8 80 0,6-6 16 16,-1-3 0-16,0 3 0 0,-5 6 144 0,4-9 16 16,-3 0 16-16,2 0 0 0,-1-1-224 0,1 0-32 15,-3 10-16-15,8-8 0 0,2-2-16 0,1 1-16 16,3-4 0-16,4 7 0 0,1 1 0 0,3-2 0 0,2-2 0 16,1-1 0-16,2 4 48 0,3-2 16 0,3 5 0 0,1 1 0 15,-3 0-112-15,2 2-32 0,0 2 0 0,2 3 0 16,-1 3-96-16,-1-3 0 0,-4-4-16 15,-2 7 0-15,-2 3-32 0,0 2 0 0,-5-8 0 0,-1 5 0 16,-4 1-80-16,-2 1-128 0,-2 0 176 0,0-6-176 16,-11-6 160-16,8 6-160 0,-1 3 128 0,-7-9-128 15,0 0 256-15,0 0-16 0,0 0-16 0,0 0 0 16,0 0 112-16,0 0 32 0,0 0 0 0,0 0 0 16,0 0-96-16,0 0-16 0,0 0 0 0,0 0 0 15,0 0-112-15,-7-7-16 0,7 7-128 0,-11-7 192 16,1 1-192-16,-2 0 176 0,-2 0-176 0,-2 4 160 15,-2-3-160-15,-2-1 128 0,-3-1-128 0,-1 3 128 0,0 3-128 16,-4-1 128-16,-3 0-128 0,2 2 128 0,1-1-128 16,-1 1 0-16,-7 3 0 0,2 3 0 0,1-1 128 0,1 1-128 15,1-1 128-15,2 2-128 0,1 4 192 0,2-2-32 16,1 3-16-16,1-4 0 0,4 5-16 0,2 2-128 16,3-1 192-16,1-2-64 0,1-2-128 0,4 3 0 15,3-2 0-15,2 1 0 0,4-12 0 0,-1 12 0 16,1-3 0-16,0-9 0 0,0 0 0 0,0 0 0 15,9 10 128-15,-9-10-128 0,14 4 128 0,0-4 0 16,2-4 0-16,-2-2 0 0,3 0 0 0,1-5-128 16,1 0 192-16,0-7-64 0,0-3 64 0,4-2 16 15,0 0 0-15,1 3 0 0,1-1-208 0,3-2 0 16,3 0 0-16,-2 6 0 0,-3 6 128 0,2 0-128 0,2 1 0 16,-1 5 0-16,-1 2 128 0,-3 5-128 15,-2 1 0-15,-2 5 0 0,-1 0 0 0,-6 6 0 0,-4 3 0 0,-2 4 0 16,-2 7 0-16,-3-2 0 0,-5 4 0 0,1-2 0 15,-2 2 0-15,0-1 0 0,-4-2 0 0,0-3 0 16,-1-4 0-16,0 0 0 0,0-1 0 0,0-9 144 16,-1-1-144-16,0-4 128 0,0 0-128 0,0-1 128 15,-1-7 16-15,2-5 0 0,2-4 0 0,0 3 0 16,-1 0-16-16,2 0-128 0,4-5 192 0,0 0-64 16,1-2-1088-1,-1-2-208-15,-2-1-48 0,0 1-15408 0</inkml:trace>
  <inkml:trace contextRef="#ctx0" brushRef="#br5" timeOffset="-57623.47">27079 2806 9263 0,'-18'4'400'0,"7"-2"112"15,-2 1-512-15,-1-1 0 0,-3-2 0 0,-2 3 0 0,-2 1 640 0,2 1 16 16,1-1 16-16,1-2 0 0,1 2 224 16,3-3 32-16,-1-1 16 0,3 4 0 0,-1-1-64 0,3-1-16 15,2-2 0-15,7 0 0 0,0 0 48 0,0 0 16 16,0 0 0-16,0 0 0 0,0 0-240 0,7-5-48 15,5-1-16-15,3-2 0 0,4-7 32 0,6-2 16 16,6-1 0-16,1-2 0 0,-1 0-128 0,4-4-32 16,2-3 0-16,0 0 0 0,-2 1-128 0,-1-5-16 15,-2-2-16-15,1 3 0 0,0-1-32 0,2 2-16 16,-2 1 0-16,-2-1 0 0,1 2 0 0,-3-1 0 16,-3 1 0-16,-1-1 0 0,-2 0 0 0,-2 0 0 0,-5-5 0 0,-1 4 0 15,-1 2-48-15,-5 3 0 0,-1-1 0 0,-6 3 0 16,2-2 32-16,-3 2 0 0,-2 6 0 0,0 4 0 15,-2 0-16-15,1 4 0 0,-5 1 0 0,7 7 0 16,0 0-80-16,-10 1 0 0,0-2-16 0,1 2 0 16,-1 4-176-16,0 1 128 0,-2 6-128 0,0-1 128 15,-1 2-128-15,3 5 0 0,1-1 0 0,-1 4 0 16,-3 0 0-16,-1 5 0 0,0-1 0 0,0 4 0 16,0-2 0-16,1 2 0 0,1-2 0 0,-1 2 0 15,3 1 0-15,-3-3 0 0,3 4 0 0,0 1 0 16,0-4 0-16,-2 2 0 0,2-3 0 0,-3 1 0 15,2-3 0-15,-1 1 0 0,-3-7 0 0,0 1 128 16,1 2-128-16,-3-3 0 0,1-1 144 0,-3-2-144 16,-1-2 128-16,-3-1-128 0,-2-4 160 0,3 2-160 0,-3-3 160 15,0-1-160-15,-2-3 160 0,1-3-160 0,-2-1 160 16,1-1-160-16,0 1 160 0,2-2-160 0,-1-1 128 0,4-2-128 16,0 0 0-16,3 1 144 0,1 2-144 0,3 0 0 15,-2 1 0-15,5-1 0 0,1-1 0 16,1 2 0-16,1 1 0 0,9 0 0 0,0 0-160 0,0 0 160 15,-9 0 0-15,9 0-144 0,0 0 144 0,0 0 0 16,0 0-144-16,6 11 144 0,0-4 0 0,3 1-144 16,2-4 144-16,1 1 0 0,3-1 0 0,3 0-128 15,2-3 128-15,2-1 0 0,1-1 0 0,2-3 0 16,2-1 0-16,3-1 0 0,5-4 0 0,-1 1 0 16,-1-4 0-16,0 0 0 0,3 0 0 0,-2-2 128 15,-1-1-128-15,0-2 0 0,-3-2 176 0,0-5-176 0,-4-1 192 16,1-2-192-16,-2 1 192 0,1 0-64 0,-1 2 0 15,-1-4-128-15,-2 2 208 0,1-1-64 16,-1 4-16-16,-5-3 0 0,-4 2-128 0,-1 1 192 0,-2 0-192 0,-3 3 192 16,-2 1-32-16,-1 2 0 0,-1 0 0 0,-2 2 0 15,-2-1 0-15,-2 2 0 0,-2 3 0 0,4 1 0 16,-3 1-160-16,0 1 192 0,0 3-192 0,4 6 192 16,-6-4-192-16,6 4 0 0,-11-1 0 0,-1 3 128 15,1 3-128-15,-1 0 0 0,1 3 0 0,-1 2 0 16,0 3 0-16,-1-3 0 0,2 4 0 0,0 4 0 15,0 1 0-15,0 2 0 0,-3 2 0 0,0 1 0 16,1-1 0-16,-5 5 0 0,0 1 0 0,0 5 0 16,-3 2 0-16,1 1 0 0,-3-1 0 0,1 1 0 15,-1 3 128-15,-2-3-128 0,-3-2 0 0,0-5 128 0,0-1-128 16,-3 1 0-16,-3-8 0 0,1 1 128 0,1-1-128 16,3 0 160-16,2-3-160 0,-1-3 160 0,-1-3-160 0,1 0 0 15,-1-1 144-15,-3-3-144 0,0 3 0 0,2-6 128 16,1 0-128-16,3-1 0 0,2-2 0 0,4-3 144 15,2-3-144-15,3 0 0 0,-1 0 0 0,7-1 0 16,4-1 0-16,5 5 0 0,0 0 0 0,0 0 0 16,0 0 0-16,8-8 0 0,2 1 0 0,4 2 0 15,3 0 0-15,3-3-144 0,4 3 144 0,3 0 0 16,0-4 0-16,3 3-128 0,1-3 128 0,-1 1 0 16,1-5 0-16,0 3 0 0,2-1 0 0,4-3 0 15,3 0 0-15,-1 0 0 0,0-3 0 0,0 0 0 0,1-5 0 16,0 0 0-16,-2-1 0 0,-3 2 0 0,-2-6 0 15,-1 2 0-15,0-6 0 0,1 6 0 0,0-1 0 16,1 2 0-16,2 0 0 0,-4-1 0 0,-3 2 0 0,-1-1 0 16,-3-1 0-16,-2 4 0 0,-4 2 0 0,-1 0 0 15,-1 1 0-15,-3 1 0 16,-4 6 0-16,0 1 128 0,-2-2-128 0,-2 5 0 0,-1-2 0 0,-5 9 0 16,0 0 0-16,0 0 0 0,0 0 0 0,0 0 0 15,0 0 0-15,0 0 144 0,0 0-144 0,-10 1 0 16,1 3 128-16,0 5-128 0,-2 0 0 0,-2 2 0 15,-1 3 0-15,1 1 0 0,-2 2 0 0,2 1 0 16,2 1 0-16,-1 0 0 0,0 0 0 0,-1 1 0 16,0 4 0-16,-2 2 0 0,-3-3 0 0,0-3 0 0,1-3 0 15,-1 3 0-15,-1 5 0 0,-3-2 0 0,1-4 0 16,-1 2 0-16,-1-4 0 0,1 1 0 0,0-1 128 0,-3-1-128 16,-1-1 0-16,-2-1 0 0,-3 0 128 0,1 2-128 15,-2-2 0-15,-2 2 0 0,-3-2 0 0,1 1 0 16,4 1 0-16,1-1 0 0,-1-1 0 0,4 1 0 15,2-2 0-15,5-4 0 0,2 1 0 0,6-6 0 16,2 0 0-16,11-4 0 0,0 0 0 0,0 0 0 16,0 0 0-16,7-13 0 15,6-1-1616-15,6-4-288 0,5-1-48 0,5-1-9216 16,3-1-1840-16</inkml:trace>
  <inkml:trace contextRef="#ctx0" brushRef="#br5" timeOffset="-43222.75">13074 2904 4607 0,'0'0'400'0,"2"-12"-400"0,1 1 0 16,-1-2 0-16,-2 13 1680 0,0 0 256 15,4-9 48-15,-4 9 16 0,0 0-912 0,0 0-192 0,5-9-48 0,-5 9 0 16,0 0-208-16,0 0-32 0,3-10-16 0,-3 10 0 16,0 0 32-16,0 0 0 0,0 0 0 0,0 0 0 15,0 0 80-15,0 0 0 0,0 0 16 0,0 0 0 16,0 0 16-16,0 0 0 0,-7 7 0 0,1-1 0 15,0 5-96-15,-2 0 0 0,-1 0-16 0,0 4 0 16,0 0-48-16,0 3-16 0,-2 3 0 0,-1 2 0 16,0 7-176-16,-2 1-16 0,-3 0-16 0,2 6 0 15,0 5-112-15,-1-1-32 0,1 2 0 0,1-1 0 16,-1-3-48-16,1-1-16 0,0 3 0 0,-1 4 0 16,5 0-144-16,-1 5 192 0,-3 1-192 0,0 0 192 15,-2-2-192-15,-1-2 128 0,2-1-128 0,0-2 128 16,1 4-128-16,0-3 128 0,1 1-128 0,0 2 128 0,1-2 64 0,0 2 16 15,1 1 0-15,2-4 0 0,1 1 64 0,-3-4 16 16,1-1 0-16,1 3 0 0,0-2-128 0,0 5-32 16,0-2 0-16,2 3 0 0,-2 4-128 0,1-1 160 15,2-1-160-15,1-5 160 0,-1 0-160 0,1-4 0 16,-1-1 144-16,1 5-144 0,0-1 128 0,0 2-128 16,0-4 128-16,0 4-128 0,1-2 128 0,-3-1-128 15,4-3 128-15,-2-1-128 0,-1 2 128 0,1-2-128 16,0-1 160-16,0-1-160 0,-1-1 192 0,-2 2-48 15,2 3-16-15,0-3 0 0,-1-5 16 0,2 1 0 16,-1 2 0-16,-2-1 0 0,0 1-16 0,2-1-128 16,1 1 192-16,-1-2-64 0,-2-2-128 0,-1-1 0 15,2 0 144-15,-1 4-144 0,0 3 128 0,2 0-128 16,0-1 160-16,-1-2-160 0,3-1 128 0,1-1-128 0,-1 0 0 0,0-3 144 16,-1-3-144-16,1 2 160 0,-1-2-160 0,0 2 160 15,4-2-160-15,-2 2 160 0,-1-4-160 0,0 3 160 16,1-4-160-16,-1 6 160 0,-1-1-160 0,1-2 160 15,3-2-160-15,1 2 0 0,0-2 0 0,-2 2 128 16,-1-3-128-16,1 1 0 0,2-2 144 0,0 1-144 16,-1 3 0-16,1-7 128 0,-1 0-128 0,-1-1 0 15,-1 2 0-15,-1 1 128 0,0-2-128 0,2-1 0 16,-4-2 0-16,3-2 0 0,0 3 0 0,-1 0 128 16,4-2-128-16,-2 1 0 0,-3-2 0 0,0 0 0 15,-1 2 0-15,4-1 0 0,-2-1 0 0,0-2 128 16,0-1-128-16,1 0 128 0,-1-2-128 0,0 3 128 0,-1 2-128 0,0 1 144 15,0-1-144-15,1 0 160 0,-1-1-160 16,1-1 0-16,0-2 0 0,0-1 128 0,2 6-128 0,-1-1 0 16,1-5 0-16,-1 2 0 0,-1 0 0 0,2-2 128 15,1 1-128-15,-1 0 0 0,2-11 0 0,-2 10 0 16,-2 2 128-16,1-5-128 0,3-7 0 0,-2 11 0 16,2-11 0-16,-3 7 0 0,3-7 128 0,-2 13-128 15,-1-4 0-15,3-9 128 0,-2 11-128 0,0 2 128 16,1-4-128-16,1-9 128 0,0 0-128 0,-2 12 0 15,0 0 0-15,1-3 0 0,0 2 0 0,1-11 0 16,-4 9 0-16,3 4 0 0,1 2 0 0,0 0 0 16,0-1 0-16,0 0 0 0,0-14 0 0,1 16 0 15,-1 0 0-15,1 1 0 0,1-3 0 0,-1-3 0 0,-1-1 0 16,1 3 0-16,-1-13 0 0,1 13 0 0,1 1 0 16,0 1 0-16,-1 1 0 0,1 0 0 0,-2-1 0 0,0 0 0 15,1 2 0-15,0 0 0 0,1-1 0 0,0 0 0 16,1 2 0-16,-1 0 0 0,-1-2 0 0,2 1 0 15,-3-1 0-15,0 1 0 0,1-2 0 0,-1 2 0 16,0 1 0-16,3 1 0 0,-1-3 0 0,-2 3 0 16,-1 4 0-16,2 2 0 0,2 1 0 0,-1-3 0 15,-2 0 0-15,0 1 0 0,0-3 0 0,2 1 0 16,0-2 0-16,1-1 0 0,-2-1 0 0,2 1 0 16,-1 4 0-16,1-2 0 0,-2-1 0 0,0 0 0 15,-1 1 0-15,0 3 0 0,2 0 0 0,-2 0 0 16,-2-2 0-16,1 3 0 0,0 0 0 0,-1 3 0 15,0-1 0-15,1 1 0 0,1 1 0 0,0-2 0 0,-2 0 0 16,2-3 0-16,0 1 0 0,0 2 0 0,0-3 0 0,2 4 0 16,-1-1 0-16,-1-1 0 0,0-3 0 0,0 1 0 15,2 2 0-15,-2-2 0 0,-1 4 0 0,0-1 0 16,0 3 0-16,-1-2 0 0,1 1 0 0,-3 1 0 16,3-6 0-16,-2 5 0 0,5-1 0 0,-2 2 0 15,-2 1 0-15,2-6 0 0,0 0 0 0,0-3 0 16,0 0 0-16,0 0 0 0,-1-1 0 0,1 2 0 15,1-1 0-15,-1-2 0 0,0 2 0 0,0-2 0 16,0-2 0-16,0 1 0 0,0 5 0 0,2-1 0 16,-1 1 0-16,0-1 0 0,2-3 0 0,-2-1 0 15,-1-2 0-15,1 1 0 0,1-1 0 0,-1 3 0 16,0-1 0-16,2-2 0 0,-1-1 0 0,1-2 0 16,-2-2 0-16,4 4 0 0,-1-2 0 0,1 1 0 15,-2-2 0-15,0-1 0 0,4 0 0 0,-2-6 0 16,-5-6 0-16,4 11 0 0,2-2 0 0,-1 3 0 0,1-3 128 15,1 1-128-15,-1 1 0 0,2-3 0 0,-8-8 0 0,11 13 0 16,1-2 0-16,0 1 0 0,1-1 0 0,0-2 128 16,1 2-128-16,0-3 0 0,0 1 0 0,2-4 0 15,2 1 0-15,0 3 128 0,-3 4-128 16,2-7 0-16,0-2 0 0,1 4 128 0,-3 1-128 0,1 1 0 16,0-3 0-16,2 5 128 0,0-5-128 0,0 5 0 15,-1-2 0-15,3 0 0 0,1-1 0 0,1 0 0 16,-1-4 0-16,4 3 0 0,1-3 128 0,2 2-128 15,1 1 0-15,-1-4 0 0,-2-2 0 0,2 4 0 16,4 1 0-16,1-3 0 0,0 0 128 0,0 2-128 16,-2-1 0-16,1 2 0 0,0 0 0 0,1-3 0 0,-1-1 0 0,1 0 0 15,2 4 128-15,1-3-128 0,0-4 0 16,-2 1 0-16,-1 3 0 0,4-2 0 0,2-1 0 16,1 4 0-16,-3 1 0 0,-1-3 0 0,0-1 0 0,0 1 0 15,-2 6 0-15,0-4 0 0,1-1 0 0,1 1 0 16,5-1 0-16,-3 1 0 0,-1-1 0 0,1 1 0 15,2-2 0-15,0-1 0 0,1 3 0 0,-3-2 0 16,2-4 0-16,0 1 0 0,1 5 0 0,2-2 0 16,0 0 0-16,3-2 0 0,0-2 0 0,1 2 0 15,1 3 0-15,-1 0 0 0,-1-4 0 0,-2 4 0 16,0-2 0-16,-2 1 0 0,-2-1 0 0,4 2 0 16,1 3 0-16,2-4 0 0,0 0 0 0,2 2 0 15,0 4 0-15,2-4 0 0,-1 0 0 0,-1 1 0 0,-3 2 0 16,2 0 0-16,-1-5 0 0,4 1 0 0,1 3 0 0,2 0 0 15,-1-2 0-15,-1 2 0 0,-1 0 0 16,-1 0 0-16,-3 2 0 0,1-4 0 0,0 1 0 0,1 2 0 16,1-5 0-16,2 8 0 0,1 0 0 0,0-1 0 15,0-7-128-15,1-1 128 0,-5 2 0 0,2 2 0 16,1 1 0-16,2 0 0 0,0 2 0 0,4-4 0 16,1 3 0-16,0 0 0 0,0 3 0 0,-1-2 0 15,-1 2 0-15,1-4 0 0,7 3 0 0,-3-4 0 16,-1 1 0-16,3 0 0 0,-2-2 0 0,-1 6 0 15,4-3 0-15,-1 0 0 0,-1-4 0 0,5 0 0 16,2 2 0-16,1 2 0 0,-1-4 0 0,-2 1 0 16,-2 0 0-16,3 0 0 0,4 0 0 0,-1 1 0 15,2-3 0-15,-2-1 0 0,-1 0 0 0,1-2 0 0,-1 2 0 16,1-1 0-16,1 1 0 0,2-1 0 0,1-1 0 0,-2 0 0 16,-6 0 0-16,3 0 0 0,2 0 0 15,2 2 0-15,1 2 0 0,-1-1 0 0,-4-2 0 0,2-1 0 16,-2 0 0-16,1 1 0 0,3-1 0 0,2 2 0 15,-1-2 0-15,-1 2 0 0,-3 3 0 0,0-1 0 16,-1-4 0-16,1 0 0 0,3 1 0 0,-1-1 0 16,-3 0 0-16,-1 0 0 0,-1 2 0 0,-2-2 0 15,3-2 0-15,0 0 0 0,1-2 0 0,0 4 0 16,-2 4 0-16,-3-2 0 0,-2-2 0 0,4-1 0 16,2-3 0-16,1 4 0 0,-2 3 0 0,1-1 0 15,-3 1 0-15,1-2 0 0,-2-1 0 0,1-1 0 16,3 0 0-16,2 1 0 0,5 2 0 0,-5-2 0 15,-5-2 0-15,0-1 0 0,-4 2 0 0,-1-2 0 0,1 1 0 16,3 0 0-16,2 2 0 0,0 0 0 0,-6 0 0 0,-1 0 0 16,-1 0 0-16,2 0 0 0,2-1 0 0,1-1 0 15,-3 0 0-15,-2 0 0 0,-2-1 0 0,-3 2 0 16,-3-3 0-16,1 2 0 0,2-3 0 16,-2 2 0-16,-1-1 0 0,0 0 0 0,2 3 0 15,-1 0 0-15,-3 0 0 0,-2-3 0 0,-2-3 0 0,0 1 0 16,-2 2 0-16,2 0 0 0,1-6 0 0,0 4 0 15,0 1 0-15,0 0 0 0,1 0 0 0,-2 1 0 16,-3-2 0-16,0 0 0 0,1 0 0 0,-2-5 0 16,0-2 0-16,1 3 0 0,3 0 0 0,-4 1 0 0,-1-5 0 15,1 1 0-15,0 2 0 0,0-2 0 0,-1 3 0 16,-2 1 0-16,-2 6 144 0,0-6-144 0,-3 0 0 16,2 1 0-16,0 2 0 0,-1 3 0 0,0-6 0 0,-1 2 0 15,-1 4 0-15,3-4 0 0,-2 1 0 16,-1-2 0-16,-1-3 0 0,-2 1 0 0,1 3 0 0,-2 0 0 15,-1-4 0-15,-1 6 0 0,-1-1 0 0,0 2 0 16,-1 3 0-16,3-3 0 0,0-6 0 0,-1 4 0 16,-1 2 0-16,2-4 0 0,0 1 0 0,0-1 0 15,-2 0 0-15,0 3 0 0,1-1 0 0,-1 1 0 16,-4-3 0-16,1 1 0 0,0 3 0 0,1 1 128 16,-1-2-128-16,-2-3 0 0,-1 2 0 0,1-3 0 15,1 2 0-15,0 0 128 0,-2-3-128 0,2 0 0 16,2 0 0-16,-1 0 0 0,1 3 0 0,-1 1 0 15,-2-6 0-15,2 4 0 0,0 0 0 0,-3 4 0 0,-2 2 0 16,0-4 0-16,1-1 0 0,0 4 144 16,0 2-144-16,0 0 160 0,0-3-160 0,0 1 0 15,-3 0 0-15,1 0 0 0,1 6 0 0,-1-2 0 0,-2-1 0 16,2-1 0-16,0-1 0 0,-1 2 0 0,-4 4 0 0,5-3 0 16,-2-2 0-16,3 0 0 0,0-2 0 0,-1 3 0 15,1 2 0-15,0-2 0 0,1-2 0 0,0 4 0 16,-2 1 0-16,-2 0 0 0,-2 1 0 0,1-3 0 15,1 0 0-15,0 2 0 0,-2-2 0 0,-2 2 0 16,0-3 0-16,-11 0 0 0,10 7 0 0,1-4 0 16,-2-6 0-16,-9 3 0 0,9-4 0 0,-9 4 128 15,0 0-128-15,0 0 128 0,9-2-128 0,-9 2 128 16,0 0 32-16,9-5 0 0,-9 5 0 0,7-5 0 0,-2-4-160 16,-1 2 0-16,-2-3 0 0,1 0 0 0,1-5 128 0,-1-3 0 15,-2-2 0-15,0 2 0 0,-1 4-128 0,2-1 0 16,-1-4 0-16,0-3 0 0,-1-5 0 0,0 3 160 15,0-2-160-15,4-1 160 0,-4-2 0 0,2-1 0 16,1-1 0-16,1-2 0 0,0-4-160 0,1-1 0 16,-2-7 0-16,3 2 0 0,0 3 0 0,0 0 0 15,-1-1 0-15,0 0 0 0,2 2 0 0,-2-3 0 16,0 3 0-16,1-3 0 0,1-8 0 0,-1-1 0 16,-1-2 0-16,1 1 0 0,1 0 0 0,-1 2 0 15,1-2 0-15,1-1 0 0,-1-2 0 0,2-4 0 16,-2-2 0-16,1 0 0 0,1-3 0 0,1 1 0 0,0 4 0 15,0-2 0-15,7-5 0 0,-2-1 0 16,0 1 0-16,2-1 0 0,2-3 0 0,-3 1 0 16,0 2 0-16,0 3 0 0,1 2 0 0,-1 2 0 0,1-4 0 0,1 1 0 15,-3-1 0-15,0 3 0 0,0-3 0 0,1 4 0 16,-5-2 0-16,3 0 0 0,1-3 0 0,1 4 0 16,-4-1 0-16,2 1 0 0,2 0 0 0,-1-2 0 15,0 3 0-15,0-4 0 0,-1-2 0 0,2 1 0 16,0-3 0-16,-1 5 0 0,3 3 0 0,-1 4 0 15,-1 2 0-15,1-4 0 0,2-1 0 0,0 0 0 16,-1 2 0-16,-1-5 0 0,1 2 0 0,0 3 0 16,0 3 0-16,-2 1 0 0,-2-2 0 0,2 2 0 15,-1-1 0-15,1 1 0 0,1 0 0 0,2-1 0 16,-4-3 0-16,3 2 0 0,0 5 0 0,-2-2 0 0,0 2 0 16,-1-2 0-16,-1-3 0 0,-2 1 0 0,0-1 0 15,-1 3 0-15,2 0 0 0,-4 5 0 0,1 0 0 0,0 3 0 16,-1-3 0-16,0-1 0 0,0 2 0 0,-1-2 0 15,-1 1 0-15,1 1 0 0,2-5 0 0,-4 4 0 16,1 4 0-16,2-1 0 0,0 0 0 0,-1 1 0 16,0-4 0-16,1 3 0 0,1 0 0 0,3 1 0 15,-2-5 0-15,-1 1 0 0,-1 1 0 0,0-2 0 16,0 7 0-16,0-3 0 0,0 0 0 0,0 0 0 16,1 1 0-16,0 1 0 0,0-4 0 0,-1 5 0 15,-1-2 0-15,1 1 0 0,0 2 0 0,2-2 0 16,-1 1 0-16,0 3 0 0,1 0 0 0,-1 0 0 15,-3 1 0-15,4 0 0 0,0-4 0 0,-1 3 0 0,-1 0 0 16,0 4 0-16,1 2 0 0,-1 1 0 0,-3 1 0 0,2 1 0 16,0 2 0-16,-3-2 0 0,1 2 0 0,-1-1 0 15,0 4 0-15,0 1 0 0,0 0-144 16,1 0 144-16,-3-2 0 0,4 1 0 0,-2 1 0 0,-1-4 0 16,-2 2 0-16,3-6 0 0,-1-1 0 0,2 3 0 15,-1 1-128-15,1 4 128 0,-1 1 0 0,0-2 0 16,-1 1-128-16,-1-2 128 0,2 3 0 0,1 2 0 15,0 2-144-15,-2-3 144 0,-2-1 0 0,1 3-144 16,2-2 144-16,-1 3 0 0,-2-1-144 0,0-2 144 16,-1-1 0-16,1 0-176 0,1 2 176 0,-2-1-128 15,2-1 128-15,-3 4 0 0,0 0-144 0,0 0 144 0,0-3 0 16,-3 5 0-16,3 1 0 0,0 4 0 0,-2 1 0 0,0-1 0 16,1-1 0-16,-1 4 0 0,2 9 0 0,-4-10 0 15,0 1 0-15,-1-1 0 0,2 0 0 16,-1 1 0-16,4 9 0 0,-6-6 0 0,2-6 0 0,-1 6 0 15,5 6 0-15,-6-12 0 0,-1 5 0 0,1-2 0 16,-2 2 0-16,8 7 0 0,-10-3 0 0,0 0 0 16,1-1 0-16,-1 2 0 0,0-2 0 0,-2 1 0 15,0 2 0-15,-1 0 0 0,-1 1 0 0,0 0 0 16,1 0 0-16,-4 0 0 0,-2-1 0 0,1-3 0 16,2 0 0-16,-1 0 0 0,-6 3 0 0,1 0 0 15,1-1 0-15,-1 0 0 0,0 0 0 0,-1 0 0 16,-1 2 0-16,0-1 0 0,3-3 0 0,-2 1 0 15,-1 3 0-15,-1-1 0 0,1 1 0 0,0-1 0 16,-4-2 0-16,0 2 0 0,0 0 0 0,-2-2 0 0,-1 2 0 16,-1 0 0-16,1-2 0 0,-1 1 0 0,1 0 0 0,1 1 0 15,-2 1-128-15,0 1 128 0,2 1 0 0,-2-2 0 16,0 0 0-16,0 0 0 0,1-2 0 0,-1 2 0 16,-6 0 0-16,2 2 0 0,-3-2 0 0,-1 0 0 15,0 0-128-15,0 0 128 0,0-2 0 0,3 4 0 16,1 0 0-16,3 1 0 0,-1-1 0 0,-1 2 0 15,0-4 0-15,-3-4 0 0,-4 0 0 0,0 3 0 16,0 1 0-16,0 0 0 0,-1 0 0 0,1 0 0 16,0 0-144-16,2 0 144 0,0 0 0 0,4 0 0 15,-1-1 0-15,0 0 0 0,-2-1 0 0,-2 2 0 16,1 0 0-16,-4-2-128 0,2-2 128 0,-3 0 0 16,-4 5 0-16,4 2 0 0,1-2 0 0,1 0 0 0,0-1 0 15,1 3 0-15,-1-2 0 0,0 1 0 0,-1-2 0 16,0 0-128-16,-2 0 128 0,2 1 0 0,0 1 0 0,4 0 0 15,-1-2 0-15,4 1 0 0,-2 0 0 0,1-1 0 16,0-2 0-16,-1 0 0 0,0 2 0 0,0 0 0 16,0-1 0-16,-1 1 0 0,-5-1 0 0,3 1 0 15,2 2 0-15,3 0 0 0,3-2 0 0,2-2 0 16,1 1 0-16,-1 0 0 0,2 1 0 0,-1 0-128 16,0-3 128-16,0 2 0 0,1-2 0 0,0 1 0 15,-1-3 0-15,0 1 0 0,1 1 0 0,0 2 0 16,1-1 0-16,2-1 0 0,1-2 0 0,0 1 0 15,1 2 0-15,2 2 0 0,0 0 0 0,0 0 0 0,-1-2 0 16,0 0 0-16,0-1 0 0,0-2 0 0,0 0 0 16,-1 3 0-16,0-1 0 0,-2 0 0 0,1-2 0 0,-1 2 0 15,1-1 0-15,1-1 0 16,0-4 0-16,2 5 0 0,0 3 0 0,1-3 0 0,1-1 0 16,0 1 0-16,1 0 0 0,0 2 0 15,1-6 0-15,-1 3 0 0,1-1 0 0,2 0 0 0,-5 4 0 0,3-2 0 16,1-1 0-16,0-1 0 0,-2-1 0 0,1 4 0 15,0-1 0-15,0-3 0 0,0 4 0 0,0 0 0 16,-2 2 0-16,4-2 0 0,0-2 0 0,-1 3 0 16,-3 0 0-16,0 0 0 0,3 2 0 0,1-2 0 15,-1 1 0-15,0 0 0 0,0 0 0 0,0 2 0 16,3 0 0-16,-1 0 0 0,0-2 0 0,2 0 0 16,0 1 0-16,2-1 0 0,-5-2 0 0,3-1 0 0,-1 1 0 15,1 0 0-15,0 2 0 0,0-1 0 0,-1-1 0 0,0-2 0 16,-1 2 0-16,1 0 0 0,0 1 0 0,-2 1 0 15,-1 1 0-15,3 0 0 0,-1 0 0 0,-1 0 0 16,1-2 0-16,-2 1 0 0,-1-1 0 0,2 2 0 16,5 0 0-16,-2 1 0 0,-4-1 0 0,1 1 0 15,5-1 0-15,-2 0 0 0,0-1 0 0,1-2 0 16,0-1 0-16,2 2 0 0,-2 2 0 0,0 1 0 16,2-2 0-16,-1-2 0 0,1 0 0 0,0-3 0 15,0 3 0-15,-1 1 0 0,1 0 0 0,1 1 0 16,-1-1 0-16,-2 2 0 0,2-1 0 0,-1-2 0 15,0 1 0-15,-1 1 0 0,0-2 0 0,0 2 0 16,2 1 0-16,0-3 0 0,-2 0 0 0,1 0 0 16,1 2 0-16,0-2 0 0,-5 2 0 0,2-2 0 0,-2 2 0 0,2 0 0 15,2 1 0-15,0-1 0 0,-5-5 0 16,3 5 0-16,0 0 0 0,1 0 0 0,2-1 0 16,-2-1 0-16,-1-3 0 0,2 4 0 0,0 1 0 15,1-1 0-15,-1-1 0 0,1-3 0 0,-2 4 0 0,0 1 0 16,1 1 0-16,0 0 0 0,-2-3 0 0,3 2 0 15,-2 1 0-15,0 1 0 0,1 0 0 0,0-1 0 16,1 0 0-16,-2-1 0 0,0 0 0 0,-1 1 0 16,0 0 0-16,0 0 0 0,0 0 0 0,2 0 0 15,-1 0 0-15,-1 0 0 0,-1-3 0 0,1 1 0 16,1 0 0-16,0 0 0 0,-1 1 0 0,0-1 0 16,0 0 0-16,2 2 0 0,-2 2 0 0,0-2 0 0,-3-1 0 15,2 1 0-15,-2 1 0 0,5 1 0 0,-3-2 0 16,-1 3 0-16,0 0 0 0,-1-2 0 0,1 2 0 0,0-3 0 15,1 0 0-15,-1 1 0 0,0 0 0 0,2 2 0 16,0 3 0-16,0-2 0 0,2-4 0 16,-5 0 0-16,2 0 0 0,0 1 0 0,-1 1 0 0,1 0 0 15,-3-2 0-15,2 0 0 0,-2 4 0 0,2-1 0 16,-1-1 0-16,-1 1 0 0,-1-1 0 0,0-1 0 16,1 3 0-16,1-2 0 0,-3-4 0 0,3 2 0 15,-2 2 0-15,0 0 0 0,-1-1 0 0,0 4 0 16,1-1 0-16,0-1 0 0,0-2 0 0,1 0 0 15,0 1 0-15,1-1 0 0,-1 0 0 0,0 3 0 16,-1 0 0-16,0-3 0 0,0-1 0 0,-2 0 0 0,1 0 0 16,0 0 0-16,-1 0 0 0,0 0 0 0,-3 0 0 15,-1 3 0-15,1-1 0 0,1-2 0 0,3-1 0 16,-2 1 0-16,-2-1 0 0,0 3 0 0,0 6 0 16,1-6 0-16,2-3 0 0,-2 0 0 0,1 1 0 0,2 1 0 15,-1 0 0-15,1 2 0 0,-2-2 0 0,1 0 0 16,-2-1 0-16,-1 0 0 0,0-1 0 0,-1 1 0 15,-1 3 0-15,0-1 0 0,2 1 0 0,-1 2 0 16,-2-4 0-16,-1-1 0 0,0 3 0 0,0-2 0 16,2 1 0-16,-2 1 0 0,0 0 0 0,1 2 0 15,-1-2 0-15,1-1 0 0,1-4 0 0,-2 2 0 16,-2 2 0-16,1 0 0 0,-1 3 0 0,-2-1 0 16,-3-1 0-16,2-1 0 0,0 2 0 0,0 0 0 15,2 2 0-15,-1-2 0 0,0 1 0 0,2 1 0 16,-1-3 0-16,2 0 0 0,-3-3 0 0,3 0 0 0,-4 1 0 15,0 0 0-15,-2 2 0 0,0-2 0 0,-2-1 0 0,0 1 0 16,0 0 0-16,2 3 0 0,-4 0 0 0,5-1 0 16,2-1 0-16,1 2 0 0,-2 4 0 0,1-6 0 15,-1-2 0-15,-2 1 0 0,-2 3 0 0,-1 0 0 16,0 1 0-16,1-1 0 0,0-3 0 0,-2 4 0 16,-3 4 0-16,0-4 0 0,2-1 0 0,1 1 0 15,1 2 0-15,0-4 0 0,0 1 0 0,-1 0 0 16,-2 0 0-16,-1-2 0 0,0 1 0 0,0-1 0 15,-1 5 0-15,1-1 0 0,0-3 0 0,0 2 0 16,1 1 0-16,1-2 0 0,-1-2 0 0,-1 2 0 16,0 0 0-16,-1 1 0 0,-3-1 0 0,0 0 0 15,-1 0 0-15,-2 2 0 0,0-1 0 0,4 1 0 16,1 1 0-16,3-2 0 0,-3 0 0 0,1 3 0 0,-3-3 0 0,-2 0 0 16,-3-1 0-16,3 1 0 0,-3-2 0 0,3 1 0 15,-2 1 0-15,6 3 0 0,-2-3 0 0,3 0 0 16,-1-1 0-16,-1 0 0 0,-5-3 0 0,1 3 0 15,-2 0 0-15,4 2 0 0,0-2 0 0,2 0 0 16,2-4 0-16,4 2 0 0,-2 3 0 0,0 0 0 16,-2 2 0-16,-2 2 0 0,0-4 0 0,0-2 0 15,2 1 0-15,0 3 0 0,1-4 0 0,0 4 0 16,1 0 0-16,2-4 0 0,-2 2 0 0,4 0 0 16,-2 0 0-16,-2-1 0 0,-1 0 0 0,-2 1 0 15,-1 4 0-15,1 0 0 0,-3 3 0 0,4 2 0 16,-1-5 0-16,1 1 0 0,2 3 0 0,1-3 0 0,-1 2 0 15,0-3 0-15,-1 0 0 0,0-2 0 0,-1 2 0 16,-2-1 0-16,1 3 0 0,-1 2 0 0,3 0 0 0,0 1 0 16,2 0 0-16,0-4 0 0,0 1 0 0,-1-1 0 15,0-2 0-15,-3 1 0 0,0-4 0 0,-1 3 0 16,-2 2 0-16,5-3 0 0,2 5 0 0,-1-1 0 16,0-1 0-16,3 3 0 0,3-4 0 0,-4 0 0 15,1-5 0-15,0 5 0 0,0-2 0 0,1 5 0 16,-3-7 0-16,3 2 0 0,0 4 0 0,1-4 0 15,1 2 0-15,0-1 0 0,1 2 0 0,2-2 0 16,2 4 0-16,-1 1 0 0,1-4 0 0,-1 1 0 16,2-6 0-16,0 5 0 0,-1 1 0 0,1 0 0 15,0-5 0-15,4 4 0 0,2 1 0 0,0 2 0 0,-4-6 0 16,2 2 0-16,1-1 0 0,1 1 0 0,0 3 0 16,0 0 0-16,3-3 0 0,-2-1 0 0,3 0 0 15,0 1 0-15,-2 2 0 0,2-3 0 0,0-1 0 0,0 3 0 16,1 5 0-16,1-5 0 0,-2-2 0 0,-2-2 0 15,3-3 0-15,-1 1 0 0,0 4 0 0,2-3 0 16,-1-2 0-16,4 1 0 0,4 1 0 0,-3 1 0 16,-4-4 0-16,3 0 128 0,3-1-128 0,1 3 0 15,1-2 0-15,9-1 0 0,-8 4 0 0,8-4 0 32,0 0-960-32,0 0-176 0,0 0-32 0,10 11-16464 0</inkml:trace>
  <inkml:trace contextRef="#ctx0" brushRef="#br3" timeOffset="-28090.25">23245 12873 20271 0,'0'0'896'0,"0"0"192"0,-5 1-880 15,5-1-208-15,0 0 0 0,0 0 0 0,-6 5 0 0,6-5 0 16,0 0 0-16,0 0 0 0,0 0 864 0,0 0 128 16,0 0 32-16,0 0 0 0,0 0 0 0,0 0 0 15,0 0 0-15,0 0 0 0,3-5 0 0,3-4 0 16,0-4 0-16,1 2 0 0,1-4-832 0,2-3-192 15,3-2 0-15,-4-2 0 0,-3-2 864 0,4 0 128 16,4 1 32-16,0-5 0 0,0 1-832 0,2-2-192 16,0-3 0-16,1 2 0 0,-1 2 0 0,-1-3 0 15,-1 1 0-15,0 2 0 0,0 1 0 0,0 3 0 0,-1 1 0 16,-1-1 0-16,-2 1 864 0,0 1 128 16,-3-1 32-16,2 2 0 0,0 1-832 0,-1 4-192 0,0 6 0 0,-2 0 0 15,0 4 0-15,-1 2 0 0,-2-4 0 0,-3 8 0 16,0 0 0-16,5 8 0 0,-5-8 0 0,4 11 0 15,0 6 0-15,-1 6 0 0,1 1 0 0,3 5 0 16,-2-1 0-16,0 4 0 0,-1 2 0 0,1-2 0 16,1-3 0-16,2 0 0 0,-1-3 0 0,2-1 0 15,1-3 0-15,2-4 0 0,2-1 0 0,0-4 0 16,0-4 0-16,0 0 0 0,3-4 0 0,1-3 0 16,-1-3 0-16,2 0 0 0,5-2 0 0,0-4 0 15,2-2 0-15,-2-6 0 0,1-1 0 0,1-1 0 16,-1-4 864-16,0 1 128 0,0-7 32 0,-3 1 0 15,0-4-832-15,2 0-192 0,-2-3 0 0,-2-2 0 0,-1 1 0 16,0 1 0-16,-1 4 0 0,-1 2 0 0,-2 0 0 0,-1 5 0 16,-1 0 0-16,-2 4 0 0,-2 0 0 0,-1 4 0 15,-2 4 0-15,-1-4 0 0,-1 3 176 0,-4 11-16 16,0 0 0-16,0 0 0 16,-7-7-1888-16,7 7-384 0,0 0-80 15,0 0-14704-15</inkml:trace>
  <inkml:trace contextRef="#ctx0" brushRef="#br3" timeOffset="-27495.53">25590 11684 20271 0,'0'0'896'0,"3"-3"192"0,-3 3-880 0,0-9-208 15,-3 1 0-15,2 2 0 0,1 6 864 0,-3-7 128 16,3 7 32-16,-3-5 0 0,-1-4 0 0,0 4 0 15,4 5 0-15,-6-2 0 0,-3-1 0 0,-1 3 0 16,-1 1 0-16,-4 2 0 0,0 3-832 0,0 2-192 16,2-2 0-16,-2 6 0 0,-4-2 864 0,-2 4 128 15,2 1 32-15,-1 3 0 0,-2 1-832 0,1 4-192 16,-2 5 0-16,1 4 0 0,1 1 864 0,-1 2 128 0,2 3 32 0,-1 2 0 16,4-2-832-16,-1 1-192 0,5 3 0 0,-4 17 0 15,5-1 208-15,4-4 0 0,4-6 0 0,3-5 0 16,2 0 0-16,7-5 0 0,1-2 0 0,1-7 0 15,1-1 64-15,2-2 16 0,1-2 0 0,1-4 0 16,1-2-96-16,0 0 0 0,2-6-16 0,0-1 0 16,0 0-176-16,1-5 192 0,1 1-192 0,2-1 192 15,-1-3-784 1,0-1-160-16,-1-2-16 0,0-1-17216 0</inkml:trace>
  <inkml:trace contextRef="#ctx0" brushRef="#br3" timeOffset="-23357.29">32956 11734 6447 0,'0'0'576'0,"0"0"-576"0,0 0 0 0,0 0 0 0,0 0 1728 0,0 0 224 0,-5-8 48 0,5 8 16 16,-7-7-800-16,0 3-144 0,1-3-48 0,6 7 0 15,-10-3-64-15,3-1 0 0,1 0-16 0,6 4 0 16,-9-4-64-16,2-1-16 0,0 0 0 0,7 5 0 15,0 0-48-15,-6-4-16 0,6 4 0 0,0 0 0 16,-6-6-160-16,6 6-16 0,0 0-16 0,0 0 0 16,0 0-128-16,0 0-32 0,0 0 0 0,0 0 0 15,0 0-160-15,0 0-32 0,0 0-16 0,0 0 0 0,0 0-48 0,3 13-16 16,2-1 0-16,3 1 0 0,0-2 128 0,2 7 16 16,0 4 16-16,0 3 0 0,-1-2-48 0,1 4-16 15,0-3 0-15,-1 7 0 0,-4 0-96 0,2 2-32 16,-1 0 0-16,0 2 0 0,1 2 0 0,-1-3 0 15,1-1 0-15,0-1 0 0,2-3 144 0,-4-4 32 16,-5-25 0-16,0 0 0 0,0 0-16 0,0 0 0 16,0 0 0-16,0 0 0 0,0 0-64 0,0 0-16 15,0 0 0-15,0 308 0 0,-10-284-16 0,-3-1 0 16,-2-3 0-16,1-1 0 0,-4-1 80 0,0 0 16 16,1-1 0-16,-2-5 0 0,-2 1-32 0,1 0 0 15,0-3 0-15,-1 0 0 0,1-1-32 0,1-1-16 16,1-6 0-16,3 3 0 0,1 3-96 0,2-3-128 15,2-1 176-15,10-4-176 0,-10 2 128 0,10-2-128 16,0 0 0-16,0 0 0 0,-8 1 0 0,8-1 0 0,0 0 0 0,0 0 0 16,0 0 0-16,0 0 0 0,0 0 0 0,0 0 0 31,0 0-384-31,0 0-96 0,0 0-16 0,0 0 0 16,12-1-1872-16,-1 2-384 0,1 3-80 0</inkml:trace>
  <inkml:trace contextRef="#ctx0" brushRef="#br1" timeOffset="-19750.09">26293 11644 22511 0,'-5'-17'992'0,"5"10"224"0,0 7-976 0,3-11-240 0,-2 1 0 0,-1 10 0 15,2-7 1184-15,-2 7 192 0,0 0 32 0,0 0 16 16,0 0-320-16,0 0-64 0,0 0-16 0,0 0 0 16,0 0-816-16,-3 8-208 0,-1 3 0 0,0 1 0 15,-1 2 0-15,0 4 0 0,0 4 0 0,-3 6 0 16,1 2 640-16,0-3 64 0,2 0 32 0,1-10 0 15,-1 1-352-15,0 0-80 0,-1 0-16 0,-2 6 0 16,3-2-416-16,-1-2-96 0,-2-5-16 0,2 0 0 16,1-1-144-16,0 0-16 15,-1-7-16-15,6-7 0 0,2 12-2144 0,-2-3-416 0,0-9-96 0,0 12 0 16</inkml:trace>
  <inkml:trace contextRef="#ctx0" brushRef="#br1" timeOffset="-19499.27">25808 12275 23951 0,'0'0'2128'0,"0"0"-1696"16,0 0-432-16,0 0 0 0,0 0 480 0,12-3 16 16,4-4 0-16,3 2 0 0,1 1 192 0,5 2 32 15,3-1 16-15,4 1 0 0,1-2-416 0,5 0-96 16,4-1-16-16,3 0 0 0,-6-3-208 0,-2 3 0 15,-4 3 128-15,-1-2-128 0,-3 1-144 0,-2 2-80 0,-6 0-16 0,0 1-8272 16,-2 1-1664-16</inkml:trace>
  <inkml:trace contextRef="#ctx0" brushRef="#br1" timeOffset="-19185">25967 12564 25791 0,'0'0'1152'16,"0"0"224"-16,0 0-1104 0,0 0-272 0,12-4 0 0,3 2 0 0,5-4 800 0,1 3 96 15,3 1 32-15,3 2 0 0,2 2-352 0,0 1-80 16,-1 0-16-16,-3 1 0 0,-4 6-352 0,-4-1-128 16,1 2 0-16,-7-2 144 0,-5 5-144 0,-1 3 0 15,-3 1 0-15,-4-1 0 0,-3 1 128 0,-1 1-128 16,-5 2 128-16,-3 0-128 0,-3 2 416 0,-1-1 0 15,-3-3 0-15,3 0 0 0,0-1 352 0,3-6 80 16,1-7 16-16,4 4 0 0,1 3-80 0,4-1-16 16,5-11 0-16,1 8 0 0,-1-8-368 0,13 10-80 15,2-5 0-15,5 0-16 0,6-6-176 0,0-3-128 16,0-4 144-16,0 1-144 0,2 3 0 0,-1-1 0 16,-1-3 0-16,-2 3 0 15,-1 3-1104-15,-3-6-272 0,0 0-48 0,-6 3-9584 16,-1-1-1904-16</inkml:trace>
  <inkml:trace contextRef="#ctx0" brushRef="#br1" timeOffset="-18407.31">26860 12133 10127 0,'0'0'448'0,"0"0"96"0,0 0-544 0,0 0 0 16,0 0 0-16,0 0 0 0,0 0 1904 0,0 0 272 16,0 0 48-16,0 0 16 0,0 0-1088 0,0 0-224 15,0 0-32-15,0 0-16 0,0 0 64 0,0 0 16 16,0 0 0-16,12 3 0 0,-2-2-96 0,0-1-16 16,0 0 0-16,4-1 0 0,-1-1-176 0,2 1-32 15,2-2-16-15,-1 1 0 0,2 1-368 0,1-3-80 16,0-1-16-16,1 1 0 0,1 3-160 0,-2 1 0 0,-4-3 0 15,-1 3 128-15,-1 0-400 0,-13 0-96 0,0 0-16 0,0 0 0 32,0 0-2464-32,0 0-496 0</inkml:trace>
  <inkml:trace contextRef="#ctx0" brushRef="#br1" timeOffset="-18122.01">27119 11791 13823 0,'-17'-2'608'0,"8"-1"128"0,0 0-592 0,0 0-144 15,-1 0 0-15,10 3 0 0,-9 3 2912 0,9-3 544 16,-10 9 128-16,1 3 0 0,-1 7-2256 0,2 3-464 15,3 2-96-15,0 5 0 0,1-2-144 0,-1 4-32 16,4 2 0-16,1 0 0 0,0-2-64 0,2-1-16 16,2 0 0-16,-1 1 0 0,-3-1-352 0,2-1-160 15,3-7 128-15,0 3-128 16,-2 0-1152-16,2-3-320 0,4 0-64 0</inkml:trace>
  <inkml:trace contextRef="#ctx0" brushRef="#br1" timeOffset="-17593.87">27758 11787 7359 0,'0'0'656'0,"-7"-4"-528"16,-2 1-128-16,9 3 0 0,0 0 1456 0,-9 0 256 15,2-5 48-15,7 5 16 0,0 0-528 0,0 0-96 16,0 0-32-16,0 0 0 0,0 0 160 0,0 0 16 15,0 0 16-15,0 0 0 0,0 0-48 0,12-2-16 16,0 2 0-16,1-2 0 0,-1-2-352 0,1-2-80 0,1-1-16 0,0 6 0 16,-1-2-448-16,-1 1-96 0,0-2 0 0,-1 0-16 15,2-1-240-15,-2 3 176 0,-11 2-176 16,13-2 160-16,-3-3-160 0,-1 3-192 0,-9 2 32 0,8-4 16 31,-8 4-2224-31,0 0-448 0</inkml:trace>
  <inkml:trace contextRef="#ctx0" brushRef="#br1" timeOffset="-17234.29">28284 11445 21183 0,'2'-17'944'0,"0"5"192"16,-1 5-912-16,0-2-224 0,3 2 0 0,-4 7 0 0,0 0 1344 0,0 0 208 15,0 0 48-15,0 0 16 0,0 0-496 0,0 0-96 16,0 0-32-16,0 0 0 0,3 12-640 0,-3 2-128 16,-2 1-32-16,1 5 0 0,-3 4 240 0,2 1 32 15,-2-1 16-15,-1 4 0 0,-3 0-48 0,-1 2-16 16,0 3 0-16,0 0 0 0,0-1-288 0,-1-1-128 15,-1-2 128-15,2-3-128 0,0 0 0 0,1-5 128 16,1 0-128-16,-2-2 0 0,0-1 0 0,3-2 0 16,1-2 0-16,2 1 0 15,-1-3-384-15,2-2-64 0,-2-2-16 0,4-8 0 16,0 0-2064-16,0 0-416 0</inkml:trace>
  <inkml:trace contextRef="#ctx0" brushRef="#br1" timeOffset="-17017.53">27783 12185 22799 0,'-11'10'1008'0,"11"-10"208"0,0 0-960 0,0 0-256 0,0 0 0 0,0 0 0 16,0 0 1248-16,0 0 208 0,0 0 32 0,12 5 16 0,2 2-368 15,1-2-80-15,2-5-16 0,1 0 0 0,1-3-592 0,4 3-112 16,2 5-16-16,4-5-16 0,-1-5-176 0,2 1-128 15,-1 1 144-15,1 0-144 0,1 2 0 0,-2-2 0 16,-1-2 0-16,-3 4 0 16,-3 2-1520-16,-4-1-336 0,-4-1-80 0,-5 1-16 0</inkml:trace>
  <inkml:trace contextRef="#ctx0" brushRef="#br1" timeOffset="-16571.32">27763 12453 28559 0,'0'0'1264'0,"0"0"272"0,0 0-1232 0,0 0-304 0,0 0 0 15,14-2 0-15,1-1 304 0,3 1 0 0,-3 0 0 0,7 2 0 16,3 0 128-16,0 2 16 0,2-1 16 16,0 2 0-16,1 2-272 0,0 0-64 0,-2 1-128 0,-5-2 192 15,-10 0-192-15,-1 3 128 0,-1 1-128 0,-5 2 0 16,-4-10 0-16,-4 8 0 0,2 1 0 0,-5 0 0 15,-3 2 0-15,-1-3 128 0,-1-3-128 0,-4 4 0 16,-2-3 336-16,3 4-16 0,3-5-16 0,2 3 0 16,0-3 240-16,4-1 48 0,0 2 16 0,6-6 0 15,0 0-240-15,0 0-48 0,2 10-16 0,3 4 0 16,4 1-304-16,0-2 128 0,0 0-128 0,1 2 0 16,0 3 0-16,-1 1 0 0,-2 1 0 0,-2 1 0 15,-2-1 144-15,-4-1-144 0,-3-1 0 0,-2 0 144 0,-6-3-144 16,2 0 160-16,-4-1-160 0,-4-5 160 0,-2 0 192 15,0-3 32-15,-1 1 16 0,1-2 0 0,-6-5 0 0,2-2 0 16,0-6 0-16,3 0 0 0,0-4-400 0,3 1 0 16,3-5 0-16,4-1 0 15,3-3-2400-15,4 1-464 0</inkml:trace>
  <inkml:trace contextRef="#ctx0" brushRef="#br1" timeOffset="-16259.72">28815 11838 27007 0,'0'0'1200'0,"0"0"240"0,3-10-1152 0,0 4-288 0,3-2 0 0,-6 8 0 15,6-9 1152-15,-6 9 160 0,0 0 32 0,10 4 16 0,-4 7-432 0,1 2-96 16,-2 5 0-16,-1 6-16 15,-3 1-464-15,-1 7-96 0,0-1 0 0,0-3-16 0,0 2-240 0,-1-1 0 16,-2 1 128-16,-1 0-128 0,-2-1-128 0,-3-2-80 16,-1 1-16-16,-2-3 0 15,0 1-2320-15,-3-3-464 0,-6-4-80 0</inkml:trace>
  <inkml:trace contextRef="#ctx0" brushRef="#br1" timeOffset="-16087.08">28551 12181 16575 0,'0'0'1472'0,"0"0"-1168"0,0 0-304 0,7-12 0 0,5 1 3328 0,-3 1 592 16,-9 10 128-16,12-4 32 0,11-4-2448 0,1 4-480 15,3 4-112-15,5 0-16 0,5 0-624 0,1 0-128 16,-1 0-16-16,-2 4-16 16,1 2-896-16,-2-2-176 0,-1 1-48 0,-1 2 0 0</inkml:trace>
  <inkml:trace contextRef="#ctx0" brushRef="#br1" timeOffset="-15391.04">29363 12556 11967 0,'0'0'528'0,"0"0"112"0,0 0-512 0,-8-2-128 0,8 2 0 0,0 0 0 16,-2-14 2240-16,2 4 432 0,2 1 80 0,3-4 0 16,3-1-1232-16,1-3-256 0,0-2-48 0,2-1-16 15,2 0-448-15,0-3-96 0,1-5-16 0,0 2 0 16,2-4-64-16,1-1 0 0,-1 2-16 0,1-4 0 16,1-4-256-16,1 2-48 0,1-2-16 0,2-3 0 15,-1-4-240-15,-2 5 128 0,-2-2-128 0,-1 7 0 16,3 2 0-16,0 10 128 0,1 4-128 0,-5 4 0 15,-3 8 272-15,0 1 16 0,-2 4 0 0,-10 1 0 0,0 0 64 16,9 14 16-16,-4 1 0 0,-1 5 0 0,0 4-128 0,-4 4-32 16,-3 4 0-16,2 1 0 0,-2 0-208 15,1 3 0-15,-2 2 0 0,1-1 0 0,1-2 128 0,-1-2-128 16,0 1 0-16,0-4 0 0,0-5 128 0,1 2-128 16,-1 0 0-16,0-2 0 0,-4-6 0 0,3-1 0 15,3-5 0-15,-1-2 0 0,-3 1-192 0,1-2-96 16,4-10-16-16,0 0 0 15,-5 9-1168-15,0-2-224 0,1 0-48 0,4-7-11568 0</inkml:trace>
  <inkml:trace contextRef="#ctx0" brushRef="#br1" timeOffset="-15214.77">29479 12214 23039 0,'0'0'2048'0,"7"-6"-1648"0,3 0-400 0,4 2 0 15,3-4 2208-15,3 4 352 0,2 3 80 0,2 1 16 16,1-1-1888-16,6 0-368 0,7-1-80 0,0 1 0 16,2 2-320-16,-2-1 0 0,-4-2 128 0,-3 2-128 31,-6 2-1728-31,-3 1-416 0,-5-1-80 0,-3 0-16 0</inkml:trace>
  <inkml:trace contextRef="#ctx0" brushRef="#br1" timeOffset="-14886.61">30309 12048 30287 0,'-10'-8'1344'0,"1"7"272"0,-4 4-1296 0,-2 0-320 16,1 2 0-16,1 2 0 0,2 4 416 0,-3 1 16 15,-3 3 0-15,8 0 0 0,9 0-16 0,1 1 0 16,-1-1 0-16,0 3 0 0,3-2-416 0,2-2 0 16,3-1 0-16,3-3 0 0,3 2 0 0,3-2 0 15,0-5 0-15,4-3 0 0,0-2 240 0,1-2-48 16,-2 3 0-16,2-5 0 0,-3-8 160 0,0-1 32 16,-2 0 0-16,-3-1 0 0,-3-1 128 0,-3-2 16 15,-2-2 16-15,-2 1 0 0,-2 4-80 0,-3-1-16 0,-3-3 0 16,-1 3 0-16,0-1-224 0,-1 2-48 15,-3-2-16-15,0 4 0 0,-1 2-160 0,0-1-192 0,-1 6 32 0,3 0 16 32,-1 0-2784-32,0 1-544 0</inkml:trace>
  <inkml:trace contextRef="#ctx0" brushRef="#br1" timeOffset="-13991.79">31338 11537 22975 0,'-16'-13'1024'0,"6"9"192"0,3 3-960 0,-4 0-256 0,-7-2 0 0,4 5 0 16,0-1 736-16,-2 1 96 0,-5 5 32 0,1 4 0 15,0 2-224-15,-3 3-32 0,1 2-16 0,0 6 0 16,1 4-144-16,-1 5-48 0,2 4 0 0,0 5 0 16,-1 3 48-16,2 3 0 0,3 5 0 0,-1-2 0 15,2-3-272-15,2 1-48 0,-2-2-128 0,3-3 192 16,1 2-192-16,2-3 0 0,3 2 0 0,1-6 0 16,3-1 0-16,5-5-160 0,3-6 32 0,3 0 0 15,3-7-256 1,0-1-32-16,1-4-16 0,1-2 0 0,1-8-416 15,2-2-96-15,-2-5-16 0,-1 1-11264 0</inkml:trace>
  <inkml:trace contextRef="#ctx0" brushRef="#br1" timeOffset="-13579.15">31502 11683 23039 0,'-6'-15'2048'0,"3"10"-1648"15,3 5-400-15,0 0 0 0,-6-8 960 0,6 8 128 16,0 0 0-16,-10 8 16 0,0 2-176 0,0 5-32 16,-2 3-16-16,2 7 0 0,1 3-496 0,-1 5-80 15,-2 4-32-15,1 0 0 0,0 0-16 0,-2 1-16 16,-2 0 0-16,-1 0 0 0,1-2-64 0,1-6-16 0,1-2 0 15,3 0 0-15,3-5-160 0,0-2 0 0,1-2 0 0,1-3 0 16,0-7 128-16,5-9-128 0,-3 9 128 0,3-9-128 16,0 0 240-16,0 0-48 0,10-5 0 0,2-4 0 15,0 1 128-15,4-6 32 0,0-2 0 0,2-1 0 16,-1 2-192-16,-1 2-32 0,-1 1-128 0,-2 0 192 16,0 3-192-16,-2 0 0 0,-11 9 0 0,12-5 0 15,-2 3 0-15,-10 2 0 0,0 0 0 0,7 6 0 16,-7-6 0-16,6 14 144 0,-5 3-144 0,-1 0 128 15,-1 3-128-15,1 0 128 0,-4 0-128 0,0 1 128 16,-1 1-128-16,1 3 0 0,-1-1 0 0,0 0 0 16,-3-4 0-16,4 1 0 0,3-4 0 0,0 1 0 15,-2-3-224-15,2-4-128 0,1-11-32 0,3 10-9984 16,0-3-1984-16</inkml:trace>
  <inkml:trace contextRef="#ctx0" brushRef="#br1" timeOffset="-13311.97">31790 12254 2751 0,'0'0'256'0,"0"0"-256"16,0 0 0-16,0 0 0 0,0 0 5632 0,-8 6 1072 0,2 4 208 0,-1-1 64 16,-2 0-4832-16,4 1-960 0,3 3-192 0,-2 3-32 15,-2 4-368-15,-2 1-64 0,-2-2-16 0,0 4 0 16,-2 0-16-16,1 0-16 0,-1-3 0 0,3 2 0 16,-2-4-304-16,1-3-176 0,0 1 192 0,1-3-192 15,2-1 0-15,1-6-272 0,-3 4 16 0,4-5 16 31,5-5-1984-31,0 0-400 0,0 0-64 0</inkml:trace>
  <inkml:trace contextRef="#ctx0" brushRef="#br1" timeOffset="-12936.31">32105 12021 23039 0,'-9'3'2048'0,"-3"1"-1648"15,-2-2-400-15,-1 6 0 0,1 2 512 0,-1 3 0 16,0 1 16-16,-1 3 0 0,2 1 192 0,2 0 48 16,0 2 0-16,1-1 0 0,2 0-432 0,1 2-80 15,3-1 0-15,4 3-16 0,2-1-48 0,3-5 0 0,2-3 0 16,5-2 0-16,1 0 304 0,1 1 48 0,2-5 16 0,3-2 0 15,0-6 336-15,2 0 80 0,2 0 16 0,2-5 0 16,0-1-160-16,2-1-48 0,-1 0 0 0,3 0 0 16,-3-5-336-16,-11 5-64 0,2-5 0 0,0-1-16 15,-2 0-32-15,0-3 0 0,-1-6 0 0,0 2 0 16,-5-2-64-16,8-17-16 0,-7 7 0 0,-6 7 0 16,-3-1-256-16,-2 7 128 0,-2 3-128 0,-4 5 0 15,-2 1 0-15,4 6 0 0,-3 2-192 0,-4-1 48 16,-3 2-1520-1,-3 1-288-15,0 1-64 0</inkml:trace>
  <inkml:trace contextRef="#ctx0" brushRef="#br1" timeOffset="-12464.89">32378 11389 21935 0,'0'0'960'0,"0"0"224"0,-2-11-944 16,0-2-240-16,4 3 0 0,1 1 0 0,-3 9 1168 0,0 0 192 0,12 0 48 0,2 9 0 15,0 3-448-15,2 8-64 0,2 7-32 0,2 3 0 16,2 7-240-16,1 2-48 0,0 10-16 0,-2 4 0 16,-3 6 48-16,-3 4 16 0,-3 7 0 0,-7 6 0 15,-5 2-112-15,-6 4 0 0,-5-2-16 0,-5 8 0 16,-9 4-176-16,-3-2-16 0,-4-5-16 0,-3-6 0 15,-4-2-80-15,17-37-16 0,-4 3 0 0,-5 5 0 16,-2-4-16-16,0 0-16 0,-1-6 0 0,1-1 0 16,0-1-160-16,-26 21 160 0,15-15-160 0,6-10 160 15,5-4-1888-15,3-7-368 16,-8 10-80-16,10-14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4:54.89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15 141 6447 0 0,'0'0'142'0'0,"0"0"22"0"0,0 0 13 0 0,-1-2-20 0 0,-2-2-50 0 0,-1-1 463 0 0,3 1-283 0 0,-2-7 917 0 0,2 9-833 0 0,1 2 117 0 0,0 0 21 0 0,0 0-98 0 0,0 0-408 0 0,0 0-114 0 0,0 0 28 0 0,0 0 151 0 0,0 0 70 0 0,0 0 12 0 0,1 2 9 0 0,3 7 32 0 0,-1 0-1 0 0,-1-2 1 0 0,1 2-1 0 0,0 8-190 0 0,2 38 620 0 0,-1-18-305 0 0,-2-7 66 0 0,-1-1 0 0 0,-2 6-381 0 0,0 1 270 0 0,-2 72 242 0 0,0-35-377 0 0,1-24-103 0 0,1 7 53 0 0,1-1-1 0 0,4 33-84 0 0,2-7 39 0 0,-2-20-14 0 0,1 45 7 0 0,0-1 0 0 0,-1 2 124 0 0,-3-93-97 0 0,-1-4 8 0 0,0-7 3 0 0,0-3 2 0 0,0-1-66 0 0,-1 0 0 0 0,1 0 0 0 0,0 1 0 0 0,0-1 0 0 0,0 0 0 0 0,-1 1 0 0 0,1-1 0 0 0,0 0 0 0 0,-1 1 0 0 0,1-1 0 0 0,-1 0-1 0 0,1 1-5 0 0,-3-4 1 0 0,0-6 9 0 0,1 1 0 0 0,-1 0-1 0 0,1 0 1 0 0,1-1 0 0 0,0 0 0 0 0,0-9-10 0 0,0 2 5 0 0,-1-45 21 0 0,3-1 0 0 0,2-2-26 0 0,1-7 12 0 0,15-230-12 0 0,-19 298 0 0 0,23-239 0 0 0,-23 243 0 0 0,3-28 0 0 0,20-155 0 0 0,-17 132 0 0 0,-6 50 0 0 0,0 1 0 0 0,0 0 0 0 0,0 0 0 0 0,0-1 0 0 0,0 1 0 0 0,0 0 0 0 0,0-1 0 0 0,0 1 0 0 0,0 0 0 0 0,0 0 0 0 0,0-1 0 0 0,0 1 0 0 0,0 0 0 0 0,0 0 0 0 0,0-1 0 0 0,1 1 0 0 0,-1 0 0 0 0,0 0 0 0 0,0-1 0 0 0,0 1 0 0 0,1 0 0 0 0,-1 0 0 0 0,0 0 0 0 0,0-1 0 0 0,0 1 0 0 0,1 0 0 0 0,-1 0 0 0 0,0 0 0 0 0,1 0 0 0 0,-1 1 0 0 0,1 0 0 0 0,0 0 0 0 0,0 0 0 0 0,0 0 0 0 0,0 0 0 0 0,-1 0 0 0 0,1 0 0 0 0,0 1 0 0 0,-1-1 0 0 0,1 0 0 0 0,-1 1 0 0 0,0-1 0 0 0,1 0 0 0 0,-1 1 0 0 0,0-1 0 0 0,5 28 0 0 0,-4-28 0 0 0,5 47 76 0 0,-3 2-1 0 0,-1 19-75 0 0,-8 100 246 0 0,2-101-189 0 0,-10 154 536 0 0,4-84-297 0 0,0-17-114 0 0,2-42-171 0 0,-4 16 117 0 0,11-92-64 0 0,0-5-10 0 0,-2-1-50 0 0,0 0 0 0 0,1 0 0 0 0,0 0 1 0 0,0-1-1 0 0,0 1 0 0 0,0-1 0 0 0,1 1 1 0 0,-1-1-1 0 0,1 0 0 0 0,0 1 0 0 0,-1-3-4 0 0,0-6 10 0 0,0 0-1 0 0,0 0 0 0 0,1-3-9 0 0,-2-70 0 0 0,4-20 0 0 0,10-84 0 0 0,-2 51 0 0 0,-7 59 0 0 0,8-90 0 0 0,0 40-7 0 0,4-25-58 0 0,-13 137 70 0 0,0 7-21 0 0,0-1 0 0 0,0 1 0 0 0,2-1 0 0 0,-1 2 1 0 0,3-6 15 0 0,-4 14-56 0 0,0 2-8 0 0,3 3 53 0 0,-1 1 1 0 0,1-1-1 0 0,-1 1 1 0 0,0-1-1 0 0,-1 0 1 0 0,1 1 0 0 0,-1 0-1 0 0,0 1 1 0 0,-1-1-1 0 0,0 0 1 0 0,1 3 10 0 0,2 14-22 0 0,-1-2 0 0 0,0 11 22 0 0,-2-18 1 0 0,1 35-1 0 0,-4 43 0 0 0,0-13 108 0 0,2-30-21 0 0,-9 336 536 0 0,1-264-395 0 0,-28 263 249 0 0,29-332-428 0 0,2-8 19 0 0,-6 20-68 0 0,10-59 64 0 0,-3 2 0 0 0,4-6-63 0 0,0 0 0 0 0,-1 0 1 0 0,1 0-1 0 0,0 0 0 0 0,0 0 0 0 0,0 0 0 0 0,0 0 0 0 0,0 0 0 0 0,0 0 1 0 0,0 0-1 0 0,0 1 0 0 0,0-1 0 0 0,0 0 0 0 0,0 0 0 0 0,0 0 0 0 0,0 0 0 0 0,0 0 1 0 0,0 0-1 0 0,0 0 0 0 0,0 0 0 0 0,0 0 0 0 0,0 0 0 0 0,0 0 0 0 0,-1 0 0 0 0,1 0 1 0 0,0 0-1 0 0,0 0 0 0 0,0 0 0 0 0,0 0 0 0 0,0 0 0 0 0,0 0 0 0 0,0 0 1 0 0,0 0-1 0 0,0 0 0 0 0,0 0 0 0 0,0 0 0 0 0,0 0 0 0 0,0 0 0 0 0,0 0 0 0 0,-1 0 1 0 0,1 0-1 0 0,0 0 0 0 0,0 0 0 0 0,0 0 0 0 0,0 0 0 0 0,0 0 0 0 0,0 0 0 0 0,0 0 1 0 0,0 0-1 0 0,0 0 0 0 0,0 0 0 0 0,0-1 0 0 0,0 1 0 0 0,0 0 0 0 0,0 0 1 0 0,0 0-1 0 0,0 0 0 0 0,0 0 0 0 0,0 0-1 0 0,-3-2 12 0 0,1 0-1 0 0,0 0 1 0 0,0 0 0 0 0,0-1 0 0 0,0 0-1 0 0,1 0 1 0 0,-1 1 0 0 0,0-1 0 0 0,1 0-1 0 0,0 0 1 0 0,-1 0 0 0 0,1-1 0 0 0,0 1-1 0 0,0-2-11 0 0,-2-10 41 0 0,0-1-1 0 0,1-7-40 0 0,1 12 0 0 0,-11-158 66 0 0,8-42-66 0 0,3 126 6 0 0,3-54-6 0 0,-1-8 0 0 0,5-9 0 0 0,-6 144 0 0 0,0 1 0 0 0,1 1 0 0 0,1-6 0 0 0,0 6-14 0 0,-1 9-16 0 0,0 3 1 0 0,5 14 9 0 0,-1 1-1 0 0,0 1 1 0 0,-2-2 0 0 0,2 13 20 0 0,3 76 154 0 0,-7-82-98 0 0,6 150 91 0 0,-1-40 72 0 0,-5 1-1 0 0,-10 56-218 0 0,6-144 352 0 0,-4-55-234 0 0,6 3-108 0 0,-2 1 0 0 0,1-1 0 0 0,0 1 0 0 0,0-1 0 0 0,1 0 0 0 0,-1-3-10 0 0,-4-40 69 0 0,4 31-60 0 0,-15-313-55 0 0,12 153 28 0 0,-2-46-18 0 0,7 114 0 0 0,6-4 36 0 0,-6 109-5 0 0,0 2-6 0 0,0 0 1 0 0,1 0-1 0 0,-1 0 1 0 0,1 0 0 0 0,-1 1-1 0 0,2-4 11 0 0,-2 6-1 0 0,0 0-1 0 0,0 0 1 0 0,0 0-1 0 0,0 0 1 0 0,0 0-1 0 0,0 0 1 0 0,0 0-1 0 0,1 0 1 0 0,-1 0-1 0 0,0 1 1 0 0,0-1-1 0 0,0 0 1 0 0,0 0-1 0 0,0 0 1 0 0,0 0-1 0 0,0 0 1 0 0,0 0-1 0 0,0 0 1 0 0,0 0-1 0 0,0 0 1 0 0,0 0-1 0 0,0 0 1 0 0,0 0-1 0 0,0 0 1 0 0,0 0-1 0 0,0 0 1 0 0,0 0-1 0 0,0 0 1 0 0,0 0-1 0 0,0 0 1 0 0,0 0-1 0 0,0 0 1 0 0,0 0-1 0 0,0 0 1 0 0,0 0-1 0 0,0 0 1 0 0,0 0-1 0 0,0 0 1 0 0,0 0-1 0 0,0 0 1 0 0,0 0-1 0 0,0 0 1 0 0,0 0-1 0 0,0 0 1 0 0,0-1-1 0 0,0 1 1 0 0,0 0-1 0 0,0 0 1 0 0,1 0-1 0 0,-1 0 0 0 0,0 0 1 0 0,0 0-1 0 0,0 0 1 0 0,0 0-1 0 0,0 0 3 0 0,4 6-15 0 0,0-1 0 0 0,0 1 0 0 0,-1 0 0 0 0,0-1 0 0 0,0 1 0 0 0,0 1 0 0 0,-1-1 0 0 0,0 1 0 0 0,1 4 14 0 0,3 17-34 0 0,0 22 34 0 0,-3-21 6 0 0,12 143-6 0 0,-9-90 11 0 0,-1 33 39 0 0,-6 13-50 0 0,0-97 3 0 0,-8 230 115 0 0,6-230-61 0 0,-4 14-57 0 0,-2 16 71 0 0,7-42-29 0 0,0 0 1 0 0,-4 7-43 0 0,5-24 53 0 0,0-4 1 0 0,-3-4-49 0 0,0-2 1 0 0,1 0-1 0 0,0 1 1 0 0,0-1-1 0 0,1 0 1 0 0,0 0-1 0 0,0-1-5 0 0,-4-22 33 0 0,3-8-33 0 0,0 16 3 0 0,-7-86-63 0 0,5-30 60 0 0,6-111-67 0 0,-1 230 66 0 0,3-84-25 0 0,5 1-1 0 0,7-27 27 0 0,-14 123-8 0 0,4-14-5 0 0,-4 19-10 0 0,0 4-8 0 0,3 7 10 0 0,0 0 0 0 0,-1 0-1 0 0,0 1 1 0 0,-1 0 0 0 0,0 0 0 0 0,0-1 21 0 0,4 63-63 0 0,-6-63 61 0 0,2 65 7 0 0,-5 43-5 0 0,1-47 69 0 0,-13 292 617 0 0,11-284-510 0 0,2-53-50 0 0,2-9-31 0 0,0-13-74 0 0,0-3-18 0 0,0 0 0 0 0,0 0 0 0 0,0-1 1 0 0,0 1-1 0 0,0 0 0 0 0,0 0 0 0 0,0 0 1 0 0,0-1-1 0 0,0 1 0 0 0,1 0 0 0 0,-1 0 1 0 0,0 0-1 0 0,0-1 0 0 0,0 1 1 0 0,0 0-1 0 0,0 0 0 0 0,0 0 0 0 0,1 0 1 0 0,-1-1-1 0 0,0 1 0 0 0,0 0 0 0 0,0 0 1 0 0,0 0-1 0 0,1 0 0 0 0,-1 0 0 0 0,0 0-3 0 0,1-1-15 0 0,-1 1-1 0 0,1 0 0 0 0,-1-1 0 0 0,0 1 0 0 0,1-1 0 0 0,-1 1 0 0 0,1 0 0 0 0,-1-1 1 0 0,0 1-1 0 0,1-1 0 0 0,-1 1 0 0 0,0-1 0 0 0,1 0 0 0 0,-1 1 16 0 0,3-5-141 0 0,3-8-1167 0 0,-4 3-3421 0 0,-1-1-1749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5:11.496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112 152 8287 0 0,'0'0'191'0'0,"0"0"26"0"0,0 0 9 0 0,0-2-34 0 0,1-18-154 0 0,0-3 38 0 0,-1 21 312 0 0,0 2 110 0 0,0-2 12 0 0,2-1-272 0 0,2-25 575 0 0,-2 20 27 0 0,-1 7-683 0 0,0-1 286 0 0,-1 2-222 0 0,0 0 166 0 0,0 0 101 0 0,0 0 21 0 0,0 0-66 0 0,0 3-294 0 0,6 36 539 0 0,-2 0 0 0 0,-1 0 0 0 0,-3 9-688 0 0,0-29-3 0 0,-2 0 0 0 0,-1 3 3 0 0,-2 24 449 0 0,-8 206 1156 0 0,10-232-1605 0 0,2-16 0 0 0,1-1 0 0 0,-1 0 0 0 0,1 1 0 0 0,0-1 0 0 0,0 1 0 0 0,0-1 0 0 0,0 1 0 0 0,0-1 0 0 0,1 1 0 0 0,0-1 0 0 0,-1-1 0 0 0,1-1 0 0 0,-1 1 0 0 0,0-1 0 0 0,1 1 0 0 0,0-1 0 0 0,-1 1 0 0 0,1-1 0 0 0,0 0 0 0 0,0 1 0 0 0,-1-1 0 0 0,2 1 0 0 0,0 1 0 0 0,2 13 0 0 0,-1-5 0 0 0,-4 1 0 0 0,1 2 0 0 0,-1-2 0 0 0,2-1 72 0 0,-1-9 299 0 0,0-2 117 0 0,0 0 21 0 0,-1-6 65 0 0,-2 2-589 0 0,0-13 64 0 0,1-15-249 0 0,1 0-1 0 0,3-27 201 0 0,3 18-1174 0 0,3-14 1174 0 0,2-13 969 0 0,0-1-310 0 0,7-14-659 0 0,19-69-69 0 0,-34 145 85 0 0,6-22-16 0 0,-4 14 0 0 0,0 0 0 0 0,2-13 0 0 0,-4 16 0 0 0,2 1 0 0 0,0 3 0 0 0,-3 8 0 0 0,-1 0 0 0 0,0 1 0 0 0,1-1 0 0 0,-1 0 0 0 0,0 1 0 0 0,1-1 0 0 0,-1 0 0 0 0,0 1 0 0 0,0-1 0 0 0,1 0 0 0 0,-1 1 0 0 0,0-1 0 0 0,0 1 0 0 0,0-1 0 0 0,1 0 0 0 0,-1 1 0 0 0,0-1 0 0 0,0 1 0 0 0,3 7 0 0 0,-1 0 0 0 0,0 1 0 0 0,0-1 0 0 0,-1 1 0 0 0,0 0 0 0 0,-1 4 0 0 0,0 14 0 0 0,-1 13 0 0 0,-7 41 0 0 0,-8 21 0 0 0,9-61 0 0 0,1 0 0 0 0,-14 76 0 0 0,1 6 0 0 0,6-20 0 0 0,5-60 0 0 0,2-3 0 0 0,-3 0 0 0 0,1 4 0 0 0,-2 18 0 0 0,3-19 0 0 0,6-29 0 0 0,2-7 0 0 0,0-8 0 0 0,0-5 0 0 0,-2-23 0 0 0,2 1 0 0 0,1-1 0 0 0,3-7 0 0 0,0 0 0 0 0,-1-30 0 0 0,-4-5 0 0 0,1-113 0 0 0,0 170 0 0 0,-1 2 0 0 0,2-3 0 0 0,1 1 0 0 0,-1-13 0 0 0,-1 5 0 0 0,1-2 0 0 0,2-4 0 0 0,-2 8 0 0 0,0 2 0 0 0,-1-2 0 0 0,-2-6 0 0 0,1-1 0 0 0,0 20 0 0 0,2 8 0 0 0,2 5 0 0 0,-4-5 0 0 0,2 5 0 0 0,0 0 0 0 0,0 1 0 0 0,-1 0 0 0 0,1 0 0 0 0,-2 0 0 0 0,1 3 0 0 0,0 16 0 0 0,-2 3 0 0 0,0-14 0 0 0,-17 206 0 0 0,9-141 0 0 0,-14 121 0 0 0,9-124 466 0 0,-1-1-1 0 0,-15 31-465 0 0,27-92 952 0 0,0-10-807 0 0,1-6-113 0 0,0-5-53 0 0,2 6 30 0 0,-2-8-9 0 0,1 0 0 0 0,0 0 0 0 0,0 1 0 0 0,1 0 0 0 0,0-1 0 0 0,1 0 0 0 0,1-5 0 0 0,0-13 0 0 0,1-35 0 0 0,0 18 0 0 0,-1-10 0 0 0,-2-148 0 0 0,0 80 0 0 0,0 65 0 0 0,1-1 0 0 0,-2 2 0 0 0,-3-5 0 0 0,3 49 0 0 0,3 3 0 0 0,-1 9 0 0 0,-1 0 0 0 0,1 0 0 0 0,-1 0 0 0 0,0 0 0 0 0,0 0 0 0 0,1 0 0 0 0,-1 0 0 0 0,0-1 0 0 0,0 1 0 0 0,0 0 0 0 0,0 1 0 0 0,0-1 0 0 0,0 0 0 0 0,-1 0 0 0 0,0 21 0 0 0,1-20 0 0 0,-2 12 0 0 0,-3 53 0 0 0,0 5 0 0 0,-7 23 0 0 0,-2 24 0 0 0,1 98 0 0 0,11-181 0 0 0,2 11 0 0 0,0-27 0 0 0,0 1 0 0 0,-2 2 0 0 0,1-18 0 0 0,1 1 0 0 0,0-1 0 0 0,0 0 0 0 0,0 0 0 0 0,1 3 0 0 0,-1-7 0 0 0,0 0 0 0 0,0-1 0 0 0,0 1 0 0 0,0 0 0 0 0,0-1 0 0 0,1 1 0 0 0,-1-1 0 0 0,0 1 0 0 0,0 0 0 0 0,1-1 0 0 0,-1 1 0 0 0,0-1 0 0 0,1 1 0 0 0,-1 0 0 0 0,1-1 0 0 0,-1 0 0 0 0,1-1 0 0 0,-1 1 0 0 0,0 0 0 0 0,1 0 0 0 0,-1-1 0 0 0,0 1 0 0 0,1 0 0 0 0,-1 0 0 0 0,0-1 0 0 0,0 1 0 0 0,1 0 0 0 0,-1-1 0 0 0,0 1 0 0 0,0 0 0 0 0,1-1 0 0 0,-1 1 0 0 0,0-1 0 0 0,0 1 0 0 0,0-1 0 0 0,4-6 0 0 0,-1 0 0 0 0,-1 1 0 0 0,0-2 0 0 0,0 0 0 0 0,-1 1 0 0 0,1-4 0 0 0,2-6 0 0 0,-2 0 0 0 0,0 1 0 0 0,-1-2 0 0 0,-1 2 0 0 0,-1-1 0 0 0,0-3 0 0 0,0 2 0 0 0,-11-327 0 0 0,9 191 0 0 0,0 62 0 0 0,4-4 0 0 0,0 91 0 0 0,-1 1 0 0 0,1-1 0 0 0,-1 1 0 0 0,1 0 0 0 0,0-2 0 0 0,3-3 0 0 0,-4 9 0 0 0,0-1 0 0 0,0 1 0 0 0,0 0 0 0 0,0-1 0 0 0,1 1 0 0 0,-1 0 0 0 0,0-1 0 0 0,0 1 0 0 0,1 0 0 0 0,-1-1 0 0 0,0 1 0 0 0,0 0 0 0 0,1-1 0 0 0,-1 1 0 0 0,0 0 0 0 0,1 0 0 0 0,-1-1 0 0 0,1 1 0 0 0,-1 0 0 0 0,0 0 0 0 0,1 0 0 0 0,0 0 0 0 0,0 1 0 0 0,0-1 0 0 0,0 1 0 0 0,0-1 0 0 0,0 1 0 0 0,0 0 0 0 0,0-1 0 0 0,0 1 0 0 0,0 0 0 0 0,0 0 0 0 0,0-1 0 0 0,0 1 0 0 0,-1 0 0 0 0,1 0 0 0 0,0 0 0 0 0,-1 0 0 0 0,1 1 0 0 0,11 20 0 0 0,-8-12 0 0 0,0 2 0 0 0,0 0 0 0 0,0 0 0 0 0,1 11 0 0 0,5 50 0 0 0,-6-38 0 0 0,0 17 0 0 0,-2 0 0 0 0,-3 19 0 0 0,3-22 0 0 0,-1-25 0 0 0,-2 13 0 0 0,1-25 0 0 0,-2 19 0 0 0,2-1 0 0 0,0 4 0 0 0,1 5 0 0 0,-2 24 0 0 0,-1-22 0 0 0,3 11 0 0 0,0-25 0 0 0,-1-22 0 0 0,0-9 0 0 0,-1-9 0 0 0,-1-3 0 0 0,1 1 0 0 0,1-1 0 0 0,1-10 0 0 0,0 11 0 0 0,1-32 0 0 0,0-109 0 0 0,-2 133 0 0 0,2-2 0 0 0,1 1 0 0 0,1-35 0 0 0,0-7 0 0 0,-1 23 0 0 0,-2-9 0 0 0,-1 29 0 0 0,4-21 0 0 0,-2 26 0 0 0,-2 13 0 0 0,0-1 0 0 0,-1 0 0 0 0,1 1 0 0 0,-1 0 0 0 0,0 0 0 0 0,-1-3 0 0 0,1 3 0 0 0,-1-1 0 0 0,1 1 0 0 0,1-1 0 0 0,-1 1 0 0 0,1-3 0 0 0,3-5 0 0 0,-1 8 0 0 0,0 7 0 0 0,-1 6 0 0 0,1 18 0 0 0,-2 2 0 0 0,-1-1 0 0 0,-1 5 0 0 0,-2 44 0 0 0,2-34 0 0 0,-2 0 0 0 0,-4 13 0 0 0,8-53 0 0 0,-2 14 0 0 0,2 0 0 0 0,0 13 0 0 0,0-11 0 0 0,0-1 0 0 0,-2 5 0 0 0,-14 97 0 0 0,6 9 0 0 0,7 28 0 0 0,-3-218 0 0 0,4 22 0 0 0,0 14 0 0 0,2-13 0 0 0,0 5 0 0 0,4-103 0 0 0,-2 10 0 0 0,-2 46 0 0 0,-2-9 0 0 0,0 13 0 0 0,-2-61 0 0 0,4 120 0 0 0,0 0 0 0 0,0-2 0 0 0,2 2 0 0 0,1-8 0 0 0,-3 26 0 0 0,0 0 0 0 0,0 1 0 0 0,0-1 0 0 0,0 0 0 0 0,0 0 0 0 0,0 0 0 0 0,0 0 0 0 0,0 0 0 0 0,0 0 0 0 0,0 0 0 0 0,0 0 0 0 0,0 0 0 0 0,0 0 0 0 0,0 0 0 0 0,0 0 0 0 0,0 0 0 0 0,0 0 0 0 0,0 0 0 0 0,0 0 0 0 0,0 0 0 0 0,0 0 0 0 0,0 0 0 0 0,0 0 0 0 0,0 0 0 0 0,0 0 0 0 0,0 0 0 0 0,0 0 0 0 0,0 0 0 0 0,0 0 0 0 0,1 0 0 0 0,-1 0 0 0 0,0 0 0 0 0,0 0 0 0 0,0 0 0 0 0,0 0 0 0 0,0 0 0 0 0,0 0 0 0 0,0 0 0 0 0,0 0 0 0 0,0 0 0 0 0,0 0 0 0 0,0 0 0 0 0,0 0 0 0 0,0 0 0 0 0,0 0 0 0 0,0 0 0 0 0,0 0 0 0 0,3 8 0 0 0,1 13 0 0 0,-1 45 0 0 0,-3 12 0 0 0,-12 147 0 0 0,10-148 0 0 0,0-5 0 0 0,-1 1 0 0 0,-1 11 0 0 0,3-80 0 0 0,1-12 0 0 0,0-16 0 0 0,2-4 0 0 0,2-2 0 0 0,-1 8 0 0 0,-2 2 0 0 0,1-17 0 0 0,-2 12 0 0 0,3-18 0 0 0,0 17 0 0 0,-2-18 0 0 0,-2-129 0 0 0,-3 184 0 0 0,-1 15 0 0 0,-1 22 0 0 0,1 34 0 0 0,-6 79 0 0 0,4-87 0 0 0,6-58 0 0 0,0 4 0 0 0,0 15 0 0 0,2-31 0 0 0,1-9 0 0 0,2-11 0 0 0,1-6 0 0 0,-3 16 0 0 0,0-2 0 0 0,-1 1 0 0 0,0-3 0 0 0,0 0 0 0 0,1-2 0 0 0,2-5 0 0 0,-2 7 0 0 0,0-1 0 0 0,0-8 0 0 0,0-28 0 0 0,6-18 0 0 0,-8 60 0 0 0,1 1 0 0 0,-1-2 0 0 0,0 1 0 0 0,0 0 0 0 0,0-1 0 0 0,-1-28 0 0 0,0-12 0 0 0,1 37-64 0 0,-1 7-273 0 0,1 2-138 0 0,0 0-33 0 0,0 0 66 0 0,1 2 292 0 0,7 12 130 0 0,-7-9 1 0 0,-1 0-30 0 0,19 40-2343 0 0,-19-45 2371 0 0,0 0 0 0 0,0 0-1 0 0,0 1 1 0 0,0-1 0 0 0,0 0-1 0 0,0 0 1 0 0,0 0 0 0 0,0 0-1 0 0,0 1 1 0 0,0-1 0 0 0,0 0-1 0 0,1 0 1 0 0,-1 0 0 0 0,0 0-1 0 0,0 1 1 0 0,0-1 0 0 0,0 0-1 0 0,0 0 1 0 0,1 0 0 0 0,-1 0-1 0 0,0 0 1 0 0,0 0 0 0 0,0 0-1 0 0,1 1 22 0 0,0-1-64 0 0,-1 0-327 0 0,2 1 0 0 0,-1 0 0 0 0,0 0 0 0 0,0 0 0 0 0,1 0 0 0 0,-1 0 0 0 0,0 0 0 0 0,0 0 0 0 0,0 0 0 0 0,0 0 0 0 0,0 1 0 0 0,0-1 0 0 0,0 0 0 0 0,-1 1 391 0 0,0-1-432 0 0,0 0 0 0 0,0-1 0 0 0,0 1 0 0 0,0 0 1 0 0,0-1-1 0 0,0 1 0 0 0,0 0 0 0 0,-1 0 1 0 0,1-1-1 0 0,0 1 0 0 0,0-1 0 0 0,-1 1 0 0 0,1 0 432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5:15.833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165 146 6447 0 0,'0'0'142'0'0,"0"0"22"0"0,0 0 13 0 0,-2 0-20 0 0,-12 1 68 0 0,10-2-88 0 0,2 0-11 0 0,0 0 365 0 0,2 1 18 0 0,-2-1-66 0 0,-4-4-294 0 0,-6-4-130 0 0,10 6-19 0 0,1 0-3 0 0,-5-6 3 0 0,0-9 443 0 0,5 16-275 0 0,0-1-1 0 0,0 1 1 0 0,1-1 0 0 0,-1 1 0 0 0,1-1-1 0 0,-1 1 1 0 0,1-1 0 0 0,0 0-1 0 0,0 1 1 0 0,1-3-168 0 0,-1-1-72 0 0,0-5 72 0 0,3 0 0 0 0,5-20 1440 0 0,-8 30-997 0 0,0 1-222 0 0,0 0 166 0 0,0 0 101 0 0,0 0 21 0 0,0 0-66 0 0,1 2-222 0 0,2 11 424 0 0,-1 2-1 0 0,0 0 1 0 0,-1 12-645 0 0,-2 47 58 0 0,-5 25-58 0 0,6-86 0 0 0,3 14 443 0 0,-3-25 45 0 0,0-2 21 0 0,0 0-66 0 0,-1 1-294 0 0,1-1-149 0 0,0 1 1 0 0,0-1 0 0 0,0 0 0 0 0,0 1-1 0 0,0-1 1 0 0,0 0 0 0 0,0 1 0 0 0,-1-1 0 0 0,1 0-1 0 0,0 1 1 0 0,0-1 0 0 0,0 0 0 0 0,0 0 0 0 0,-1 1-1 0 0,1-1 1 0 0,0 0 0 0 0,0 0 0 0 0,-1 1 0 0 0,1-1-1 0 0,0 0 1 0 0,-1 0-1 0 0,1 0 0 0 0,-1 0 0 0 0,1 0 0 0 0,-1 0 0 0 0,0 0 0 0 0,1-1 0 0 0,-1 1 0 0 0,1 0 0 0 0,-1 0 0 0 0,1-1 0 0 0,-1 1 0 0 0,1 0 0 0 0,-1-1 0 0 0,1 1 0 0 0,0 0 0 0 0,-1-1 0 0 0,1 1 0 0 0,-1-1 0 0 0,-5-8 0 0 0,3-3 0 0 0,-1 0 0 0 0,2 0 0 0 0,0 0 0 0 0,0-1 0 0 0,0-5 0 0 0,0-7 0 0 0,1-26 0 0 0,1 47 0 0 0,-1-16 0 0 0,2 13 0 0 0,1 8 0 0 0,3 5 0 0 0,-5-6 0 0 0,2 4 0 0 0,0-1 0 0 0,0 1 0 0 0,-1 0 0 0 0,1 0 0 0 0,-1 0 0 0 0,-1 0 0 0 0,1-1 0 0 0,0 1 0 0 0,0 1 0 0 0,-1 3 0 0 0,1 7 0 0 0,-1 0 0 0 0,-2 7 0 0 0,0 12 0 0 0,1 21 14 0 0,-3 1 0 0 0,-5 8-14 0 0,5-32 44 0 0,4-30 327 0 0,0-2 117 0 0,-6-8 464 0 0,4 3-930 0 0,0 0 1 0 0,0 0 0 0 0,0 1-1 0 0,1-1 1 0 0,0 0-1 0 0,0 1 1 0 0,0-2-1 0 0,1-1-22 0 0,-1-12-28 0 0,2-11 28 0 0,-1 7 13 0 0,0 4-13 0 0,0 5 0 0 0,0 0 0 0 0,2-8 0 0 0,-1-6 0 0 0,-1 20 0 0 0,1 1 0 0 0,0-1 0 0 0,1-5 0 0 0,17-59 0 0 0,-19 71 0 0 0,0 1 0 0 0,0-1 0 0 0,0 1 0 0 0,0 0 0 0 0,0-1 0 0 0,0 1 0 0 0,1 0 0 0 0,-1-1 0 0 0,0 1 0 0 0,0 0 0 0 0,0-1 0 0 0,0 1 0 0 0,1 0 0 0 0,-1-1 0 0 0,0 1 0 0 0,0 0 0 0 0,1-1 0 0 0,-1 1 0 0 0,0 0 0 0 0,0 0 0 0 0,1-1 0 0 0,-1 2 0 0 0,1-1 0 0 0,-1 0 0 0 0,1 1 0 0 0,-1-1 0 0 0,1 1 0 0 0,-1-1 0 0 0,1 1 0 0 0,-1-1 0 0 0,1 1 0 0 0,-1-1 0 0 0,0 1 0 0 0,1-1 0 0 0,-1 1 0 0 0,0-1 0 0 0,0 1 0 0 0,0 0 0 0 0,3 5 0 0 0,-1 0 0 0 0,0 0 0 0 0,1 0 0 0 0,-2 1 0 0 0,1 0 0 0 0,-1-1 0 0 0,0 1 0 0 0,-1-1 0 0 0,1 1 0 0 0,-2 0 0 0 0,1-1 0 0 0,-1 2 0 0 0,-4 93 0 0 0,-1 11 0 0 0,5-102 0 0 0,-1 0 0 0 0,1-1 0 0 0,-2 0 0 0 0,0 0 0 0 0,-4 9 0 0 0,0-7 0 0 0,7-11 0 0 0,0 1 0 0 0,-1-1 0 0 0,1 1 0 0 0,-1-1 0 0 0,1 0 0 0 0,-1 1 0 0 0,0-1 0 0 0,1 1 0 0 0,-1-1 0 0 0,1 0 0 0 0,-1 0 0 0 0,1 1 0 0 0,-1-1 0 0 0,0 0 0 0 0,1 0 0 0 0,-1 0 0 0 0,0 0 0 0 0,-1 0 0 0 0,1-1 0 0 0,-1 1 0 0 0,1-1 0 0 0,-1 1 0 0 0,2-1 0 0 0,-2 0 0 0 0,1 1 0 0 0,-1-1 0 0 0,1 0 0 0 0,0 0 0 0 0,0 0 0 0 0,-1 0 0 0 0,1 0 0 0 0,0 0 0 0 0,0 0 0 0 0,0 0 0 0 0,0 0 0 0 0,0-1 0 0 0,0 1 0 0 0,0-1 0 0 0,-1-3 0 0 0,-1 0 0 0 0,1 1 0 0 0,0-1 0 0 0,0 0 0 0 0,-1-4 0 0 0,0-6 0 0 0,1 1 0 0 0,1 0 0 0 0,1-1 0 0 0,0-9 0 0 0,0-14 0 0 0,-1 7 0 0 0,3-18 0 0 0,-1 37 0 0 0,0 1 0 0 0,1 0 0 0 0,1-1 0 0 0,0 1 0 0 0,4-10 0 0 0,-6 17 0 0 0,0 2 0 0 0,-1 0 0 0 0,1 0 0 0 0,-1 0 0 0 0,1 0 0 0 0,0 1 0 0 0,0-1 0 0 0,0 0 0 0 0,1-1 0 0 0,5-7 0 0 0,-6 10 0 0 0,-1-1 0 0 0,1 1 0 0 0,-1-1 0 0 0,1 1 0 0 0,-1-1 0 0 0,1 1 0 0 0,-1 0 0 0 0,0-1 0 0 0,0 1 0 0 0,1 0 0 0 0,-1-1 0 0 0,1 1 0 0 0,-1 0 0 0 0,1 0 0 0 0,0 0 0 0 0,-1-1 0 0 0,1 1 0 0 0,0 0 0 0 0,0 0 0 0 0,1 1 0 0 0,-1-1 0 0 0,0 1 0 0 0,1-1 0 0 0,-1 1 0 0 0,1 0 0 0 0,-1-1 0 0 0,0 1 0 0 0,0 0 0 0 0,1 0 0 0 0,-1-1 0 0 0,0 1 0 0 0,0 0 0 0 0,0 0 0 0 0,0 0 0 0 0,0 1 0 0 0,0-1 0 0 0,0 0 0 0 0,0 0 0 0 0,-1 1 0 0 0,1-1 0 0 0,0 1 0 0 0,2 4 0 0 0,0 1 0 0 0,-1 0 0 0 0,1-1 0 0 0,-1 2 0 0 0,0 0 0 0 0,0 1 0 0 0,-1-1 0 0 0,0 0 0 0 0,0 0 0 0 0,-1 1 0 0 0,-1 2 0 0 0,-1 18 0 0 0,-2 4 0 0 0,3-23 0 0 0,-2 9-82 0 0,2-4 475 0 0,0 0 0 0 0,-2-1 0 0 0,0 1 0 0 0,-1-1 0 0 0,-2 3-393 0 0,4-14 149 0 0,-4 4-133 0 0,5-7-16 0 0,0 0 0 0 0,0 1 0 0 0,0-1 0 0 0,0 0 0 0 0,-1 0 0 0 0,1 0 0 0 0,0 0 0 0 0,0 0 0 0 0,0 0 0 0 0,0 0 0 0 0,0 0 0 0 0,0 0 0 0 0,0-1 0 0 0,1 1 0 0 0,-1 0 0 0 0,0-1 0 0 0,0 1 0 0 0,0-1 0 0 0,0 1 0 0 0,0-1 0 0 0,0 1 0 0 0,0-1 0 0 0,0 0 0 0 0,0 1 0 0 0,0-1 0 0 0,1 0 0 0 0,-1 0 0 0 0,0 0 0 0 0,-2-2 0 0 0,0-1 0 0 0,0 1 0 0 0,1-1 0 0 0,-1 1 0 0 0,1 0 0 0 0,-2-5 0 0 0,-1-6 0 0 0,1-1 0 0 0,0 1 0 0 0,0-2 0 0 0,2 2 0 0 0,-1-2 0 0 0,2 1 0 0 0,0-2 0 0 0,0 1 0 0 0,2 1 0 0 0,0-1 0 0 0,0 0 0 0 0,1 1 0 0 0,1-1 0 0 0,1 0 0 0 0,-1 7 0 0 0,1 0 0 0 0,-2 0 0 0 0,3 2 0 0 0,-1-2 0 0 0,1 1 0 0 0,5-6 0 0 0,-2 5 0 0 0,1 1 0 0 0,4 4 0 0 0,-10 4-53 0 0,0-1-1 0 0,0 1 1 0 0,0 0-1 0 0,0 1 1 0 0,-1-1-1 0 0,1 0 1 0 0,-1 1-1 0 0,1 0 1 0 0,0 0-1 0 0,0 0 1 0 0,0 0-1 0 0,-1 0 1 0 0,1 0-1 0 0,0 1 54 0 0,2 1-175 0 0,-1 0 0 0 0,0-1-1 0 0,1 1 1 0 0,-3 1 0 0 0,2-1-1 0 0,0 1 1 0 0,2 4 175 0 0,-4-6-2 0 0,0 1 0 0 0,-1 0 0 0 0,1 0 0 0 0,-1 0 0 0 0,0-1 0 0 0,0 1 0 0 0,0 1-1 0 0,0 0 3 0 0,3 10 65 0 0,-2-5 148 0 0,1-1-1 0 0,-2 1 0 0 0,1 1 1 0 0,-2-1-1 0 0,1-1 1 0 0,-1 1-1 0 0,0 1 1 0 0,-1-1-1 0 0,1 3-212 0 0,-3 10-262 0 0,-1-2-1 0 0,-6 21 263 0 0,2-12-843 0 0,7-25 954 0 0,0 1 0 0 0,0-1 0 0 0,-1 1-1 0 0,0 0 1 0 0,0-1 0 0 0,0 1 0 0 0,0-1-1 0 0,0 0 1 0 0,0-1 0 0 0,-1 1 0 0 0,-1 1-111 0 0,-5 2 149 0 0,8-6-148 0 0,0-1-1 0 0,0 0 1 0 0,-1 0 0 0 0,1 0-1 0 0,0 0 1 0 0,0 0-1 0 0,-1 0 1 0 0,1 0 0 0 0,0 0-1 0 0,-1 0 1 0 0,1 0 0 0 0,0-1-1 0 0,0 1 1 0 0,0-1-1 0 0,-1 1 1 0 0,2-1 0 0 0,-1 1-1 0 0,0-1 1 0 0,0 0 0 0 0,0 1-1 0 0,0-1 1 0 0,0 0-1 0 0,0 0 1 0 0,0 0 0 0 0,0 0-1 0 0,0 0 1 0 0,1 0 0 0 0,-1 0-1 0 0,-2-3-1 0 0,0 2 1 0 0,0-2 0 0 0,1 0 0 0 0,0 0 0 0 0,-1-1-1 0 0,1 1 1 0 0,0-1 0 0 0,-4-14 0 0 0,2-1 0 0 0,0 1 0 0 0,1-1 0 0 0,0 0 0 0 0,2 0 0 0 0,0 0 0 0 0,1 0 0 0 0,2 0 0 0 0,2-15 0 0 0,-1 18-501 0 0,1 1 0 0 0,6-14 501 0 0,-6 18-382 0 0,-1 5 534 0 0,-1 1 0 0 0,1-1 0 0 0,1 1 0 0 0,-1-1 0 0 0,1 2 0 0 0,0-1 0 0 0,0 0 0 0 0,0 1 0 0 0,4-3-152 0 0,-1 2 16 0 0,-6 5-16 0 0,-1 1 0 0 0,1-1 0 0 0,0 1 0 0 0,0 0 0 0 0,0-1 0 0 0,0 1 0 0 0,0 0 0 0 0,0-1 0 0 0,0 1 0 0 0,1 0 0 0 0,-1 0-6 0 0,0 0-1 0 0,0 0 1 0 0,0 0 0 0 0,0 0-1 0 0,0 1 1 0 0,0-1-1 0 0,0 0 1 0 0,0 1 0 0 0,0-1-1 0 0,0 1 7 0 0,2 0-97 0 0,-1 1 0 0 0,1-1-1 0 0,-1 1 1 0 0,1 0 0 0 0,-1 0 0 0 0,0 0 0 0 0,1 1-1 0 0,-1-1 1 0 0,-1 0 0 0 0,1 1 0 0 0,0-1 0 0 0,0 2 97 0 0,0 0-107 0 0,1-1 1 0 0,-1 2-1 0 0,-1 0 1 0 0,0-1-1 0 0,1 1 1 0 0,-1 0-1 0 0,1 2 107 0 0,0 8 144 0 0,-1 1-1 0 0,0-1 0 0 0,-1 1 0 0 0,0 0 1 0 0,-2 0-1 0 0,-1 6-143 0 0,-5 58 1100 0 0,5-62-1095 0 0,-1 2 0 0 0,0-2 0 0 0,-2 3-5 0 0,0-1 1 0 0,4-12-1 0 0,-1 0 0 0 0,0 0 0 0 0,-1-1 0 0 0,2 0 0 0 0,-2 1 0 0 0,-3 3 0 0 0,-1-4 0 0 0,8-6 0 0 0,-1-1 0 0 0,1 0 0 0 0,-1 0 0 0 0,0 0 0 0 0,1 0 0 0 0,-1 0 0 0 0,1 0 0 0 0,-1 0 0 0 0,1 0 0 0 0,-1 0 0 0 0,1 0 0 0 0,-1 0 0 0 0,1 0 0 0 0,-1 0 0 0 0,0 0 0 0 0,1 0 0 0 0,-1 0 0 0 0,1 0 0 0 0,-2-1 0 0 0,0 0 0 0 0,1 0 0 0 0,-1 0 0 0 0,1 0 0 0 0,-1 0 0 0 0,2-1 0 0 0,-1 1 0 0 0,0 0 0 0 0,-1-1 0 0 0,1 1 0 0 0,0-1 0 0 0,0 1 0 0 0,0-1 0 0 0,1 0 0 0 0,-1 1 0 0 0,0-1 0 0 0,1 0 0 0 0,-1 0 0 0 0,1 0 0 0 0,-1-1 0 0 0,-1-7 0 0 0,0 0 0 0 0,1-1 0 0 0,0-2 0 0 0,1 10 0 0 0,0-17 0 0 0,0 1 0 0 0,2-1 0 0 0,1-8 0 0 0,2-9 0 0 0,-1-6 0 0 0,6-22 0 0 0,-5 46 0 0 0,0-1 0 0 0,1 2 0 0 0,0-1 0 0 0,5-8 0 0 0,-3 12 0 0 0,1 5 0 0 0,-8 9 0 0 0,0 0 0 0 0,0 0 0 0 0,1 0 0 0 0,-1 1 0 0 0,0-1 0 0 0,1 0 0 0 0,-1 1 0 0 0,1-1 0 0 0,0 1-43 0 0,0-1 0 0 0,0 1-1 0 0,0-1 1 0 0,0 1 0 0 0,-1 0 0 0 0,1 0-1 0 0,0 0 1 0 0,1 0 0 0 0,-1 0 0 0 0,0 1-1 0 0,0-1 1 0 0,0 0 0 0 0,0 1 0 0 0,0 0-1 0 0,0-1 1 0 0,-1 1 0 0 0,1 0-1 0 0,0 0 1 0 0,0 0 0 0 0,0 0 0 0 0,-1 1-1 0 0,1-1 1 0 0,-1 0 0 0 0,1 1 0 0 0,-1-1-1 0 0,0 1 1 0 0,0-1 0 0 0,0 0 0 0 0,0 1-1 0 0,1-1 1 0 0,-1 1 0 0 0,-1 0 0 0 0,1 0-1 0 0,0 0 1 0 0,0 0 0 0 0,0 2 43 0 0,2 16 310 0 0,-2-1 1 0 0,0 2 0 0 0,0-2-1 0 0,-2 1 1 0 0,-3 15-311 0 0,1 3 4 0 0,2-15-4 0 0,-2 1 0 0 0,-1 0 0 0 0,-1 4 0 0 0,3-19 0 0 0,0-1 0 0 0,-1 0 0 0 0,0 0 0 0 0,-1 0 0 0 0,0 0 0 0 0,0 0 0 0 0,-1-1 0 0 0,0 0 0 0 0,1 1 0 0 0,-4 2 0 0 0,-3 0 0 0 0,1-5 0 0 0,0-5 0 0 0,0-2 0 0 0,8 0 0 0 0,0 1 0 0 0,0-1 0 0 0,0 0 0 0 0,1 0 0 0 0,-1 1 0 0 0,0-1 0 0 0,1 0 0 0 0,-1-1 0 0 0,1 1 0 0 0,0 0 0 0 0,0 0 0 0 0,0 0 0 0 0,-1-1 0 0 0,-1-7 0 0 0,0 1 0 0 0,-1-7 0 0 0,3 12 0 0 0,-3-12 0 0 0,2 0 0 0 0,0-1 0 0 0,0-15 0 0 0,2 25 0 0 0,-1 0-8 0 0,1-1 0 0 0,0 0 0 0 0,1 0 0 0 0,0 0 0 0 0,0 1 0 0 0,1-1 0 0 0,0 0 0 0 0,2-5 8 0 0,-4 13-22 0 0,0 0-1 0 0,0-1 1 0 0,1 1-1 0 0,-1 0 1 0 0,0-1-1 0 0,0 1 1 0 0,0 0-1 0 0,0-1 1 0 0,1 1-1 0 0,-1 0 1 0 0,0-1-1 0 0,0 1 1 0 0,1 0-1 0 0,-1 0 1 0 0,0 0-1 0 0,0 0 1 0 0,1 0-1 0 0,-1 0 1 0 0,0 0-1 0 0,1-1 1 0 0,-1 1-1 0 0,0 0 1 0 0,1 0 22 0 0,-1 0-40 0 0,0 0-1 0 0,0 0 1 0 0,0 0 0 0 0,0 0 0 0 0,0 0 0 0 0,0 0 0 0 0,0 0-1 0 0,0 0 1 0 0,0-1 0 0 0,0 1 0 0 0,0 0 0 0 0,0 0 0 0 0,1 0-1 0 0,-1 0 1 0 0,0 0 0 0 0,0 0 0 0 0,0 0 0 0 0,0-1 0 0 0,0 1-1 0 0,0 0 1 0 0,0 0 0 0 0,0 0 0 0 0,0 0 0 0 0,0 0 0 0 0,1-1-1 0 0,-1 1 1 0 0,0 0 0 0 0,0 0 0 0 0,0 0 0 0 0,0 0 0 0 0,0-1 39 0 0,2 3-148 0 0,1-1 148 0 0,0 1 0 0 0,1-1 1 0 0,-1 2-1 0 0,-1-1 0 0 0,1 0 0 0 0,0 1 0 0 0,-1 0 0 0 0,1 0 1 0 0,-1-1-1 0 0,0 1 0 0 0,0 1 0 0 0,0-1 0 0 0,-1 0 0 0 0,1 0 1 0 0,-1 1-1 0 0,1-2 0 0 0,-1 2 0 0 0,0-1 0 0 0,0 2 1 0 0,0 2 0 0 0,0 0 0 0 0,0 0 0 0 0,-1-1 0 0 0,0 1 0 0 0,0 0 0 0 0,-1 0 0 0 0,0 0 0 0 0,0 2 0 0 0,-4 13 0 0 0,-7 20 0 0 0,1-14 0 0 0,4-14 0 0 0,6-12 59 0 0,0-1-1 0 0,0 0 0 0 0,0 0 1 0 0,-1 0-1 0 0,1 1 1 0 0,0-1-1 0 0,0-1 0 0 0,-1 1 1 0 0,1 0-1 0 0,0-1 1 0 0,0 1-1 0 0,-1-1 0 0 0,1 1 1 0 0,-1-1-1 0 0,0 1-58 0 0,1-2 52 0 0,0 1 0 0 0,0 0 0 0 0,0 0 0 0 0,0-1 0 0 0,0 1 1 0 0,0 0-1 0 0,-1-1 0 0 0,1 1 0 0 0,0 0 0 0 0,0-1 0 0 0,0 1 0 0 0,1-1 0 0 0,-1 0 0 0 0,0 1 0 0 0,0-1 0 0 0,0 0 0 0 0,0 0 0 0 0,1 0 0 0 0,-1 0 0 0 0,0 0 0 0 0,1 0 1 0 0,-1 0-53 0 0,-1-3-6 0 0,0 1 0 0 0,0-1 0 0 0,1 0 0 0 0,-1 0 0 0 0,1-3 6 0 0,-1-1-181 0 0,0-2 0 0 0,0 0 0 0 0,1 0 0 0 0,0 1 0 0 0,1-1 0 0 0,0 0 0 0 0,1 0-1 0 0,0 1 1 0 0,0-1 0 0 0,1 1 0 0 0,2-9 181 0 0,0 5 0 0 0,0 4 0 0 0,-4 8-7 0 0,1 1-1 0 0,-1 0 1 0 0,1-1 0 0 0,-1 1-1 0 0,1 0 1 0 0,-1 0 0 0 0,0-1-1 0 0,1 1 1 0 0,-1 0-1 0 0,1 0 1 0 0,-1 0 0 0 0,1-1-1 0 0,0 1 1 0 0,-1 0 0 0 0,1 0-1 0 0,-1 0 1 0 0,1 0 0 0 0,-1 0-1 0 0,1 0 8 0 0,9 4-725 0 0,-7-1-246 0 0,2 8-42 0 0,-4 2-10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5:29.792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147 0 4607 0 0,'0'0'102'0'0,"-4"2"20"0"0,-11 7 6 0 0,15-9-124 0 0,0 0 0 0 0,-1 0 0 0 0,1 0-1 0 0,0 0 1 0 0,-1 1 0 0 0,1-1 0 0 0,0 0-1 0 0,-1 0 1 0 0,1 0 0 0 0,0 1 0 0 0,0-1-1 0 0,-1 0 1 0 0,1 0 0 0 0,0 1 0 0 0,0-1 0 0 0,-1 0-1 0 0,1 1 1 0 0,0-1 0 0 0,0 0 0 0 0,0 0-1 0 0,0 1 1 0 0,0-1 0 0 0,0 0 0 0 0,-1 1-1 0 0,1-1 1 0 0,0 0 0 0 0,0 1 0 0 0,0-1-1 0 0,0 1 1 0 0,0-1 0 0 0,0 0 0 0 0,0 0-4 0 0,0 1 7 0 0,-3 11 166 0 0,1-9-101 0 0,-1 1 614 0 0,-4 11 847 0 0,7-14-1021 0 0,0 8 443 0 0,-1 5-799 0 0,2-2-147 0 0,-1-9-9 0 0,11 55 1440 0 0,-7-38-848 0 0,-1-9-586 0 0,-1 1-1 0 0,-1 0 0 0 0,0 2-5 0 0,0 2 7 0 0,0-1-1 0 0,-2 0 1 0 0,0 0 0 0 0,-2 11-7 0 0,0 0 416 0 0,-7 43 347 0 0,-1 22 79 0 0,11-84-842 0 0,0 0 0 0 0,0-10 0 0 0,4-137 0 0 0,-2 73 0 0 0,3-13 0 0 0,0-32 0 0 0,-5 102 0 0 0,0-1 0 0 0,1 1 0 0 0,1-1 0 0 0,0 2 0 0 0,2-10 0 0 0,-4 18 0 0 0,0 1 0 0 0,0 0 0 0 0,1-1 0 0 0,-1 1 0 0 0,0 0 0 0 0,0-1 0 0 0,0 1 0 0 0,0 0 0 0 0,0-1 0 0 0,0 1 0 0 0,0 0 0 0 0,1 0 0 0 0,-1-1 0 0 0,0 1 0 0 0,0 0 0 0 0,0-1 0 0 0,1 1 0 0 0,-1 0 0 0 0,0 0 0 0 0,0 0 0 0 0,1-1 0 0 0,-1 1 0 0 0,1 1 0 0 0,-1-1 0 0 0,1 1 0 0 0,-1-1 0 0 0,1 1 0 0 0,-1-1 0 0 0,1 1 0 0 0,-1-1 0 0 0,1 1 0 0 0,-1 0 0 0 0,1-1 0 0 0,-1 1 0 0 0,0 0 0 0 0,0-1 0 0 0,0 1 0 0 0,0 0 0 0 0,0 0 0 0 0,6 18 0 0 0,-3-13 0 0 0,1 8 217 0 0,-1 0-1 0 0,0 0 0 0 0,-1 0 1 0 0,1 11-217 0 0,-2 13 1017 0 0,-2 7-1017 0 0,-4 36 163 0 0,-1-17-161 0 0,5-28-2 0 0,-3 0 0 0 0,-1-1 0 0 0,-4 17 0 0 0,4-32 21 0 0,3-11 49 0 0,0 0 1 0 0,-1 0-1 0 0,0 0 0 0 0,0 0 1 0 0,-1-1-1 0 0,-1 1-70 0 0,4-8 488 0 0,1-1 21 0 0,0 0-66 0 0,-7-2-278 0 0,6 2-165 0 0,-1 0 0 0 0,1-1 0 0 0,0 0 0 0 0,-1 1 0 0 0,1-1 0 0 0,0 0 0 0 0,-1 0 0 0 0,1 1 0 0 0,0-1 0 0 0,0 0 0 0 0,0 0 0 0 0,0 0 0 0 0,0 1 0 0 0,0-2 0 0 0,0 1 0 0 0,0 0 0 0 0,1 0 0 0 0,-1 0 0 0 0,0-2 0 0 0,-1-2 0 0 0,0 0 0 0 0,1 0 0 0 0,-1 0 0 0 0,1-5 0 0 0,-3-5 0 0 0,0-9 0 0 0,0 1 0 0 0,1 0 0 0 0,1-1 0 0 0,2-16 0 0 0,8-95 0 0 0,-8 129 0 0 0,2-9 0 0 0,3-15 0 0 0,-2 20 0 0 0,-3 10 0 0 0,0-1 0 0 0,0 1 0 0 0,1-1 0 0 0,-1 1 0 0 0,0-1 0 0 0,1 1 0 0 0,-1 0 0 0 0,0-1 0 0 0,1 1 0 0 0,-1-1 0 0 0,1 1 0 0 0,-1 0 0 0 0,0-1 0 0 0,1 1 0 0 0,0 0 0 0 0,0 0 0 0 0,0 0 0 0 0,0 0 0 0 0,0 0 0 0 0,0 0 0 0 0,0 0 0 0 0,0 0 0 0 0,0 0 0 0 0,1 0 0 0 0,-1 0 0 0 0,0 0 0 0 0,0 1 0 0 0,0-1 0 0 0,0 0 0 0 0,0 1 0 0 0,0-1 0 0 0,-1 1 0 0 0,1 0 0 0 0,0-1 0 0 0,0 1 0 0 0,0 0 0 0 0,0-1 0 0 0,-1 1 0 0 0,1 0 0 0 0,0 0 0 0 0,0 0 0 0 0,1 3 0 0 0,2 1 0 0 0,-1-1 0 0 0,0 0 0 0 0,1 4 0 0 0,2 4 0 0 0,0 2 0 0 0,-1-1 0 0 0,0 0 0 0 0,-3 1 0 0 0,2 1 0 0 0,-2-2 0 0 0,1 7 0 0 0,0 23 0 0 0,-1 32 0 0 0,-2-68 0 0 0,0 39 0 0 0,-3 5 0 0 0,2-37 0 0 0,-1-1 0 0 0,-1 1 0 0 0,0 0 0 0 0,0-1 0 0 0,-5 12 0 0 0,-5-2 111 0 0,9-18 221 0 0,4-4-274 0 0,-1-1-1 0 0,0 0 1 0 0,1 1-1 0 0,-1-1 1 0 0,1 0-1 0 0,-1 0 1 0 0,0 1 0 0 0,1-1-1 0 0,-1 0 1 0 0,1 0-1 0 0,-1 0 1 0 0,0 0 0 0 0,1 0-1 0 0,-1 0 1 0 0,0 0-1 0 0,1 0 1 0 0,-1 0 0 0 0,0 0-1 0 0,1 0 1 0 0,-1 0-1 0 0,0-1 1 0 0,1 1 0 0 0,0 0-1 0 0,0 0 1 0 0,-1-1-58 0 0,-1 0 15 0 0,0-1 0 0 0,0 1 0 0 0,0-1 0 0 0,1 0 0 0 0,-1 1 0 0 0,1-1 0 0 0,-1 0 0 0 0,1 0 0 0 0,-1 0 0 0 0,1 0 0 0 0,0 0 0 0 0,0-2-15 0 0,-2-1-5 0 0,0-1 0 0 0,1-1 0 0 0,-1-5 5 0 0,-2-16 0 0 0,1 0 0 0 0,1-2 0 0 0,1-26 0 0 0,4-15 0 0 0,3-2 0 0 0,-4 49 0 0 0,3 2 0 0 0,0-2 0 0 0,2 2 0 0 0,5-16 0 0 0,-10 35 0 0 0,0 0 0 0 0,0 1 0 0 0,1-1 0 0 0,-1 0 0 0 0,1 1 0 0 0,0-1 0 0 0,-1 1 0 0 0,1 0 0 0 0,-1 0 0 0 0,3-2 0 0 0,3 0 0 0 0,2 5 0 0 0,-6 0 0 0 0,-1 1 0 0 0,1 0 0 0 0,-1-1 0 0 0,0 1 0 0 0,0 0 0 0 0,0-1 0 0 0,0 1 0 0 0,-1 0 0 0 0,1 0 0 0 0,0 0 0 0 0,-1 1 0 0 0,1-1 0 0 0,-1 1 0 0 0,0-1 0 0 0,0 1 0 0 0,1-1 0 0 0,-1 1 0 0 0,3 9 0 0 0,-1-1 0 0 0,0 0 0 0 0,0 5 0 0 0,-2-15 0 0 0,2 19 0 0 0,-1-1 0 0 0,0 0 0 0 0,-2 1 0 0 0,0 1 0 0 0,-8 78 0 0 0,5-67 0 0 0,1-14 0 0 0,0 0 0 0 0,-2 0 0 0 0,0 0 0 0 0,-1-1 0 0 0,-4 11 0 0 0,8-25 0 0 0,0-1 0 0 0,-1 1 0 0 0,1-1 0 0 0,-1 1 0 0 0,0 0 0 0 0,0-1 0 0 0,0 1 0 0 0,0-1 0 0 0,-2 2 0 0 0,3-3 0 0 0,0-1 0 0 0,1 1 0 0 0,-1-1 0 0 0,0 1 0 0 0,0-1 0 0 0,1 1 0 0 0,-1-1 0 0 0,0 0 0 0 0,0 0 0 0 0,0 1 0 0 0,1-1 0 0 0,-1 0 0 0 0,0 0 0 0 0,0 0 0 0 0,0 0 0 0 0,0 0 0 0 0,0 0 0 0 0,1 0 0 0 0,-1 0 0 0 0,0 0 0 0 0,0 0 0 0 0,1 0 0 0 0,-1-1 0 0 0,0 1 0 0 0,1 0 0 0 0,-1-1 0 0 0,0 1 0 0 0,0 0 0 0 0,1-1 0 0 0,-1 1 0 0 0,0-1 0 0 0,0 1 0 0 0,1-1 0 0 0,-1 0 0 0 0,1 1 0 0 0,-1-1 0 0 0,-2-3 0 0 0,0 0 0 0 0,1 0 0 0 0,-1 0 0 0 0,1 0 0 0 0,1 0 0 0 0,-1 0 0 0 0,0 0 0 0 0,1-1 0 0 0,0 0 0 0 0,1 4 0 0 0,-6-18 0 0 0,3-2 0 0 0,-1 1 0 0 0,2-1 0 0 0,0-2 0 0 0,0-27 0 0 0,3-7 0 0 0,0 22 0 0 0,2 0 0 0 0,2 0 0 0 0,0 0 0 0 0,7-16 0 0 0,-10 46 0 0 0,-1-1 0 0 0,2 1 0 0 0,-1-1 0 0 0,1 1 0 0 0,0-1 0 0 0,-3 6 0 0 0,0-1 0 0 0,1 1 0 0 0,-1 0 0 0 0,0-1 0 0 0,0 1 0 0 0,1 0 0 0 0,-1-1 0 0 0,0 1 0 0 0,0 0 0 0 0,1 0 0 0 0,-1-1 0 0 0,0 1 0 0 0,1 0 0 0 0,-1 0 0 0 0,1-1 0 0 0,-1 1 0 0 0,1 0 0 0 0,-1 0 0 0 0,0 0 0 0 0,1 0 0 0 0,-1 0 0 0 0,1 0 0 0 0,-1 0 0 0 0,0 0 0 0 0,0 0 0 0 0,1 0 0 0 0,-1 0 0 0 0,1 1 0 0 0,-1-1 0 0 0,0 0 0 0 0,1 0 0 0 0,-1 0 0 0 0,1 1 0 0 0,-1-1 0 0 0,0 0 0 0 0,1 1 0 0 0,1 1 0 0 0,1 0 0 0 0,-1 1 0 0 0,1 0 0 0 0,-1 0 0 0 0,0-1 0 0 0,0 1 0 0 0,-1 1 0 0 0,1-1 0 0 0,0 2 0 0 0,1 0 0 0 0,-1 2 0 0 0,0-1 0 0 0,0 1 0 0 0,0 3 0 0 0,1 16 0 0 0,0 0 0 0 0,-2 1 0 0 0,0-1 0 0 0,-3 17 0 0 0,-2-7 0 0 0,0-1 0 0 0,-3 1 0 0 0,-3 3 0 0 0,8-31 0 0 0,-1 0 0 0 0,0-2 0 0 0,0 2 0 0 0,-3 5 0 0 0,1-4 0 0 0,-4-5 0 0 0,9-3 0 0 0,0-1 0 0 0,-1 0 0 0 0,1 0 0 0 0,-1 0 0 0 0,1 0 0 0 0,-1 0 0 0 0,1 0 0 0 0,-1 0 0 0 0,1 0 0 0 0,0 0 0 0 0,-1 0 0 0 0,1 0 0 0 0,-1 0 0 0 0,1-1 0 0 0,-1 1 0 0 0,1 0 0 0 0,-1 0 0 0 0,0-1 0 0 0,0 0 0 0 0,0 0 0 0 0,0 0 0 0 0,-1-1 0 0 0,1 1 0 0 0,0 0 0 0 0,1-1 0 0 0,-1 1 0 0 0,0 0 0 0 0,0-1 0 0 0,0 1 0 0 0,1-1 0 0 0,-1-1 0 0 0,-5-21 0 0 0,6 23 0 0 0,-4-17 0 0 0,1 0 0 0 0,1-1 0 0 0,1 1 0 0 0,1-1 0 0 0,0-1 0 0 0,4-29 0 0 0,3-15 0 0 0,-5 50 0 0 0,0 1 0 0 0,2 1 0 0 0,0-1 0 0 0,0 1 0 0 0,1 0 0 0 0,1 0 0 0 0,1-2 0 0 0,-6 11 0 0 0,1-1 0 0 0,8-4 0 0 0,-9 7 0 0 0,-1 1 0 0 0,0 0 0 0 0,1-1 0 0 0,-1 1 0 0 0,0 0 0 0 0,1 0 0 0 0,-1-1 0 0 0,1 1 0 0 0,-1 0 0 0 0,0 0 0 0 0,1 0 0 0 0,-1 0 0 0 0,1 0 0 0 0,-1 0 0 0 0,1-1 0 0 0,-1 1 0 0 0,1 1 0 0 0,0-1 0 0 0,1 1 0 0 0,-1-1 0 0 0,0 1 0 0 0,0-1 0 0 0,0 1 0 0 0,0 0 0 0 0,0-1 0 0 0,-1 1 0 0 0,1-1 0 0 0,0 1 0 0 0,0 0 0 0 0,0-1 0 0 0,-1 1 0 0 0,1 0 0 0 0,0 0 0 0 0,-1 0 0 0 0,1 1 0 0 0,1 2 0 0 0,0 0 0 0 0,0-1 0 0 0,-1 2 0 0 0,1 1 0 0 0,-1 0-2 0 0,1-1 1 0 0,-2 1-1 0 0,1 0 0 0 0,-1 0 0 0 0,1 0 1 0 0,-2 1-1 0 0,0 3 2 0 0,-2 11 60 0 0,-2 12-60 0 0,-2-4 395 0 0,5-18-95 0 0,0 0-1 0 0,-1-1 1 0 0,-1 1-1 0 0,0-1 1 0 0,0 1-300 0 0,1-6 11 0 0,1-1 0 0 0,-1 1-1 0 0,1 0 1 0 0,-1-1 0 0 0,-1 1-1 0 0,1-1 1 0 0,-1 0 0 0 0,0 0-1 0 0,0 0 1 0 0,-4 2-11 0 0,-1-2 0 0 0,9-4 0 0 0,-2 0 0 0 0,0 0 0 0 0,0 0 0 0 0,1 0 0 0 0,-1 0 0 0 0,0-1 0 0 0,1 1 0 0 0,-1-1 0 0 0,1 1 0 0 0,-1-1 0 0 0,0 0 0 0 0,1 1 0 0 0,-1-1 0 0 0,1 0 0 0 0,0 0 0 0 0,-1 0 0 0 0,1 0 0 0 0,0 0 0 0 0,-1 1 0 0 0,1-2 0 0 0,0 0 0 0 0,-2-1 0 0 0,0 0 0 0 0,1 0 0 0 0,0-1 0 0 0,0 1 0 0 0,0-1 0 0 0,0 0 0 0 0,0 0 0 0 0,0 0 0 0 0,0-1 0 0 0,1-2 0 0 0,0 1 0 0 0,-1-1 0 0 0,2 1 0 0 0,-1-1 0 0 0,1 2 0 0 0,0-2 0 0 0,1 0 0 0 0,0-3 0 0 0,3-11 0 0 0,0-1 0 0 0,3-2 0 0 0,-6 18 0 0 0,3-12 0 0 0,2 1 0 0 0,2-4 0 0 0,-5 14 0 0 0,0 0 0 0 0,1 0 0 0 0,0 0 0 0 0,1 0 0 0 0,-1 1 0 0 0,3-3 0 0 0,0 3 0 0 0,-7 5 0 0 0,1 1 0 0 0,0 0 0 0 0,-1-1 0 0 0,1 1 0 0 0,0 0 0 0 0,-1-1 0 0 0,1 1 0 0 0,0 0 0 0 0,-1 0 0 0 0,1 0 0 0 0,0-1 0 0 0,0 1 0 0 0,0 0 0 0 0,-1 1 0 0 0,1-1 0 0 0,0 0 0 0 0,0 0 0 0 0,0 0 0 0 0,-1 1 0 0 0,1-1 0 0 0,0 0 0 0 0,-1 1 0 0 0,1-1 0 0 0,0 1 0 0 0,0-1 0 0 0,1 2 0 0 0,1 0 0 0 0,-2 1 0 0 0,2-1 0 0 0,-1 1 0 0 0,0-1 0 0 0,0 0 0 0 0,0 1 0 0 0,0 0 0 0 0,-1 0 0 0 0,1 0 0 0 0,-1 0 0 0 0,0 0 0 0 0,0 0 0 0 0,0 0 0 0 0,0 0 0 0 0,0 1 0 0 0,-1-1 0 0 0,1 1 0 0 0,0 11 0 0 0,0-1 0 0 0,-1 0 0 0 0,-2 10 0 0 0,2-17 0 0 0,0-6 0 0 0,-8 96 0 0 0,5-75 0 0 0,-1-2 0 0 0,-1 1 0 0 0,-3 11 0 0 0,6-26 0 0 0,-1 0 0 0 0,0 1 0 0 0,-2 2 0 0 0,-1 0 0 0 0,-2-3 0 0 0,7-5 0 0 0,0-1 0 0 0,0 0 0 0 0,1 0 0 0 0,-1 0 0 0 0,0 0 0 0 0,0 0 0 0 0,0 0 0 0 0,1 0 0 0 0,-1 0 0 0 0,0 0 0 0 0,0-1 0 0 0,0 1 0 0 0,1 0 0 0 0,-1-1 0 0 0,0 1 0 0 0,0 0 0 0 0,0-1 0 0 0,0 1 0 0 0,1-1 0 0 0,-1 1 0 0 0,0-1 0 0 0,0 1 0 0 0,1-1 0 0 0,-1 0 0 0 0,1 1 0 0 0,-1-1 0 0 0,-1-2 0 0 0,0 1 0 0 0,0 0 0 0 0,0-1 0 0 0,0 1 0 0 0,1-1 0 0 0,-1 1 0 0 0,0-2 0 0 0,-1-5 0 0 0,0 1 0 0 0,1-2 0 0 0,0 1 0 0 0,1 0 0 0 0,-1-3 0 0 0,-1-48 0 0 0,3 54 0 0 0,0-33 0 0 0,3 0 0 0 0,0 1 0 0 0,4-5 0 0 0,-4 24 0 0 0,1 1 0 0 0,5-14 0 0 0,-5 23 0 0 0,0-1 0 0 0,0 0 0 0 0,0 1 0 0 0,0 0 0 0 0,7-7 0 0 0,-3 6 0 0 0,-8 10 0 0 0,1-1 0 0 0,0 1 0 0 0,-1-1 0 0 0,1 1 0 0 0,0-1 0 0 0,-1 1 0 0 0,1-1 0 0 0,0 1 0 0 0,-1 0 0 0 0,1-1 0 0 0,0 1 0 0 0,0 0 0 0 0,0 0 0 0 0,0 0 0 0 0,0-1 0 0 0,0 1 0 0 0,0 0 0 0 0,0 1 0 0 0,0-1 0 0 0,0 0 0 0 0,0 0 0 0 0,0 1 0 0 0,11 4 0 0 0,-9-3 0 0 0,1 1 0 0 0,-1 0 0 0 0,0 0 0 0 0,0 0 0 0 0,0 1 0 0 0,-1-1 0 0 0,1 0 0 0 0,-2 0 0 0 0,1 1 0 0 0,0 0 0 0 0,0 0 0 0 0,0 0 0 0 0,0 2 0 0 0,1 5 0 0 0,0-1 0 0 0,0 1 0 0 0,-1 1 0 0 0,0 5 0 0 0,1 10 0 0 0,-2-1 0 0 0,-1 0 0 0 0,-1 1 0 0 0,-2-2 0 0 0,0 1 0 0 0,-2 1 0 0 0,-7 22 0 0 0,4-26 0 0 0,7-22 0 0 0,0 1 0 0 0,0 0 0 0 0,0-1 0 0 0,0 1 0 0 0,0-1 0 0 0,-1-1 0 0 0,1 2 0 0 0,0-1 0 0 0,-1 0 0 0 0,1 0 0 0 0,-2 1 0 0 0,-5 0 0 0 0,7-3 0 0 0,-1 1 0 0 0,1 0 0 0 0,-1-1 0 0 0,1 0 0 0 0,-1 1 0 0 0,1-1 0 0 0,0 0 0 0 0,0 0 0 0 0,-1 0 0 0 0,1 0 0 0 0,0 0 0 0 0,0 1 0 0 0,-1-1 0 0 0,1 0 0 0 0,0 0 0 0 0,0-1 0 0 0,0 1 0 0 0,0 0 0 0 0,1-1 0 0 0,-1 1 0 0 0,0-1 0 0 0,0 1 0 0 0,0-2 0 0 0,-2-5 0 0 0,1-1 0 0 0,-1 2 0 0 0,1-1 0 0 0,1-1 0 0 0,0 5 0 0 0,-5-26 0 0 0,2 1 0 0 0,2-2 0 0 0,1 0 0 0 0,1 1 0 0 0,1 0 0 0 0,1-1 0 0 0,5-18 0 0 0,-4 32 0 0 0,1 1 0 0 0,6-15 0 0 0,-8 26 0 0 0,1-1 0 0 0,0 0 0 0 0,0 0 0 0 0,0 0 0 0 0,0 0 0 0 0,1 1 0 0 0,0 1 0 0 0,4-5 0 0 0,0 2 0 0 0,1 3 0 0 0,-8 4 0 0 0,1 1 0 0 0,-1-1 0 0 0,0 0 0 0 0,1 1 0 0 0,-1-1 0 0 0,1 1 0 0 0,-1-1 0 0 0,1 1 0 0 0,-1 0 0 0 0,1-1 0 0 0,-1 1 0 0 0,1 0 0 0 0,-1 0 0 0 0,0 0 0 0 0,0 0 0 0 0,0 0 0 0 0,1 1 0 0 0,-1-1 0 0 0,0 0 0 0 0,0 1 0 0 0,2 2 0 0 0,0-1 0 0 0,-1 1 0 0 0,1 0 0 0 0,-1 0 0 0 0,0 1 0 0 0,0 1 0 0 0,3 12 0 0 0,0 1 0 0 0,-1-1 0 0 0,-1 2 0 0 0,-1-1 0 0 0,0 13 0 0 0,-2 12 0 0 0,-5 42 0 0 0,2-58 0 0 0,0-1 0 0 0,-6 16 0 0 0,6-29 0 0 0,-1 2 0 0 0,-2-1 0 0 0,1-1 0 0 0,-2 1 0 0 0,-2 2 0 0 0,8-14 0 0 0,-1-1 0 0 0,0 1 0 0 0,0 0 0 0 0,1-1 0 0 0,-1 1 0 0 0,0-1 0 0 0,0 1 0 0 0,-1-1 0 0 0,1 0 0 0 0,-1 0 0 0 0,-1 1 0 0 0,3-2 0 0 0,-1-1 0 0 0,1 1 0 0 0,-1-1 0 0 0,1 1 0 0 0,-1-1 0 0 0,1 0 0 0 0,0 1 0 0 0,-1-1 0 0 0,1 0 0 0 0,-1 0 0 0 0,1 0 0 0 0,-1 0 0 0 0,1 0 0 0 0,0-1 0 0 0,0 1 0 0 0,-1 0 0 0 0,1-1 0 0 0,0 1 0 0 0,-1-1 0 0 0,1 1 0 0 0,-1-1 0 0 0,1 0 0 0 0,0 0 0 0 0,0 1 0 0 0,0-1 0 0 0,-1-1 0 0 0,-1 0 0 0 0,0-1 0 0 0,0 1 0 0 0,1-1 0 0 0,0 0 0 0 0,-1 0 0 0 0,1 0 0 0 0,0 0 0 0 0,0-1 0 0 0,1 2 0 0 0,0-1 0 0 0,0-1 0 0 0,0 1 0 0 0,0-1 0 0 0,-1-1 0 0 0,-1-10 0 0 0,0 0 0 0 0,0-14 0 0 0,2 17 0 0 0,-1-9 0 0 0,1 0 0 0 0,1-1 0 0 0,1 2 0 0 0,1-1 0 0 0,1-1 0 0 0,1 2 0 0 0,1-1 0 0 0,0 1 0 0 0,5-12 0 0 0,-8 28 0 0 0,0-1 0 0 0,0 1 0 0 0,0 0 0 0 0,1-1 0 0 0,1-1 0 0 0,-3 4 0 0 0,1 0 0 0 0,-1 1 0 0 0,1-1 0 0 0,-1 1 0 0 0,1-1 0 0 0,-1 1 0 0 0,1-1 0 0 0,-1 2 0 0 0,1-1 0 0 0,0 0 0 0 0,0 0 0 0 0,0 0 0 0 0,0 0 0 0 0,8 0 0 0 0,-7 1 0 0 0,-1 1 0 0 0,1 0 0 0 0,-1 0 0 0 0,0 0 0 0 0,1 0 0 0 0,-1 0 0 0 0,0 0 0 0 0,-1 0 0 0 0,2 1 0 0 0,-1-1 0 0 0,0 1 0 0 0,0 0 0 0 0,-1 0 0 0 0,1 0 0 0 0,0 0 0 0 0,-1 0 0 0 0,2 2 0 0 0,0 1 0 0 0,1 1 0 0 0,-1 0 0 0 0,-1-1 0 0 0,1 1 0 0 0,-1 0 0 0 0,1 5 0 0 0,1 15 0 0 0,1-1 0 0 0,-2 1 0 0 0,-1 0 0 0 0,-1 0 0 0 0,-2 1 0 0 0,0-2 0 0 0,-2 1 0 0 0,-1 0 0 0 0,-2 9 0 0 0,3-22-2 0 0,0 0 0 0 0,-2 0 0 0 0,0 1 2 0 0,4-11 6 0 0,-1 0 0 0 0,0 1 0 0 0,1-1 0 0 0,-1 1 0 0 0,-1-1 0 0 0,1 0 0 0 0,0 0 0 0 0,-1 0 0 0 0,0 0 0 0 0,1-1 0 0 0,0 1 0 0 0,-1-1 0 0 0,-2 1-6 0 0,5-3 60 0 0,-1 0 0 0 0,0 1 0 0 0,0-1 0 0 0,0 1 0 0 0,0-1 0 0 0,0 0 0 0 0,1 0 0 0 0,-1 1 0 0 0,0-1 0 0 0,0 0 0 0 0,0 0 0 0 0,0 0 0 0 0,0 0 0 0 0,0 0 0 0 0,0 0 0 0 0,0 0 0 0 0,0 0 0 0 0,0-1 0 0 0,0 1-60 0 0,-1-1 64 0 0,1 1 1 0 0,-1-1-1 0 0,1 1 0 0 0,-1-1 1 0 0,1 0-1 0 0,0 0 0 0 0,0 0 1 0 0,0 0-1 0 0,0 0 1 0 0,-1-2-65 0 0,-3-2 53 0 0,1-1 0 0 0,0 0 0 0 0,1 0 0 0 0,-3-5-53 0 0,5 9-20 0 0,-3-8 20 0 0,0 1 0 0 0,0-1 0 0 0,2 0 0 0 0,0 0 0 0 0,-2-10 0 0 0,0-15 0 0 0,1-3 0 0 0,2 24 0 0 0,1 10 0 0 0,-5-69 0 0 0,4-25 0 0 0,2 74 0 0 0,1 0 0 0 0,1 1 0 0 0,1 0 0 0 0,1 0 0 0 0,1 0 0 0 0,2-5 0 0 0,-6 24-6 0 0,0-1-1 0 0,0 0 1 0 0,1 1 0 0 0,-1-1-1 0 0,1 1 1 0 0,0 0-1 0 0,1 0 1 0 0,-1 0 0 0 0,1 1-1 0 0,0 0 7 0 0,-3 1-337 0 0,-1 2-138 0 0,1 1-33 0 0,5 2 468 0 0,-1 0-1 0 0,0 0 1 0 0,-1 1-1 0 0,1 0 1 0 0,-1 0-1 0 0,1 1 0 0 0,-2-1 1 0 0,0 1-1 0 0,1 0 1 0 0,-1-1-1 0 0,0 1 1 0 0,0 1-1 0 0,0-1 1 0 0,-1 1-1 0 0,1 1 41 0 0,1 4 0 0 0,-1 2 0 0 0,-1-1 0 0 0,0 1 0 0 0,-1-1 0 0 0,0 0 0 0 0,-1 1 0 0 0,0 0 0 0 0,0 21 0 0 0,2 5 223 0 0,-2 0-1 0 0,-2 0 1 0 0,-2 0-1 0 0,-1 0 1 0 0,-2-1-1 0 0,-2 1 0 0 0,-5 11-222 0 0,3-23-950 0 0,10-25 577 0 0,1-2 574 0 0,-2 0-125 0 0,1 0-1 0 0,0 0 1 0 0,0-1 0 0 0,0 1 0 0 0,0 0 0 0 0,-1-1-1 0 0,1 1 1 0 0,0-1 0 0 0,0 1 0 0 0,0-1 0 0 0,0 0-1 0 0,0 1 1 0 0,0-1 0 0 0,1 1 0 0 0,-1-1 0 0 0,0 0 0 0 0,0 0-1 0 0,0 0 1 0 0,1 0 0 0 0,-1 0 0 0 0,0-1-76 0 0,-2-2-9 0 0,2-1 0 0 0,-1 1 1 0 0,0-1-1 0 0,-1-3 9 0 0,-2-9-211 0 0,1 0 1 0 0,1 0-1 0 0,0-1 0 0 0,2 1 0 0 0,0-1 1 0 0,1-7 210 0 0,3-37 746 0 0,3-9-746 0 0,-4 60 83 0 0,-2 4-173 0 0,1-8-154 0 0,1 1-1 0 0,0 1 1 0 0,1-1-1 0 0,1 0 1 0 0,-1 1-1 0 0,2-1 245 0 0,-5 13 0 0 0,0 0 0 0 0,1 0 0 0 0,-1 0 0 0 0,0 1 0 0 0,1-1 0 0 0,-1 0 0 0 0,1 0 0 0 0,0 1 0 0 0,-1-1 0 0 0,1 0 0 0 0,-1 1 0 0 0,2-1 0 0 0,-2 1 0 0 0,1-1 0 0 0,-1 1 0 0 0,1 0 0 0 0,-1 0 0 0 0,1 0 0 0 0,0 0 0 0 0,-1-1 0 0 0,1 1 0 0 0,-1 0 0 0 0,1 0 0 0 0,-1 0 0 0 0,1 0 0 0 0,-1 1 0 0 0,1-1 0 0 0,-1 0 0 0 0,1 0 0 0 0,0 0 0 0 0,-1 0 0 0 0,1 0 0 0 0,-1 1 0 0 0,1-1 0 0 0,2 2 0 0 0,0 0 0 0 0,-1 0 0 0 0,1 0 0 0 0,0 0 0 0 0,-2 1 0 0 0,2-1 0 0 0,-1 1 0 0 0,0 0 0 0 0,0-1 0 0 0,0 1 0 0 0,0 0 0 0 0,-1-1 0 0 0,1 2 0 0 0,-1-1 0 0 0,1 1 0 0 0,2 7 0 0 0,-1 0 0 0 0,1-1 0 0 0,-2 1 0 0 0,0 1 0 0 0,1 7 0 0 0,-2 1 0 0 0,0-1 0 0 0,-1 7 0 0 0,-3 58 0 0 0,2-71 0 0 0,0-11 0 0 0,-6 74 0 0 0,5-63 0 0 0,-1 0 0 0 0,0-1 0 0 0,-1 1 0 0 0,-4 8 0 0 0,7-18 114 0 0,0 0 1 0 0,0 0-1 0 0,0 0 0 0 0,-1-1 0 0 0,1 1 0 0 0,0 0 0 0 0,-1-1 0 0 0,0 1 1 0 0,0-1-1 0 0,0 0 0 0 0,0 0 0 0 0,-1-1 0 0 0,1 1 0 0 0,-1 0 1 0 0,1 0-1 0 0,-3 1-114 0 0,5-3 5 0 0,-1 0-1 0 0,1 0 1 0 0,0 0 0 0 0,0 0 0 0 0,0 0 0 0 0,0 0 0 0 0,0 0-1 0 0,0 0 1 0 0,-1 0 0 0 0,1 0 0 0 0,0 0 0 0 0,0 0-1 0 0,0 0 1 0 0,0 0 0 0 0,0 0 0 0 0,0 0 0 0 0,0 0 0 0 0,-1 0-1 0 0,1 0 1 0 0,0 0 0 0 0,0 0 0 0 0,0 0 0 0 0,0 0-1 0 0,0 0 1 0 0,0 0 0 0 0,-1 0 0 0 0,1 0 0 0 0,0 0-1 0 0,0 0 1 0 0,0 0 0 0 0,0 0-5 0 0,-3-2 1 0 0,1 0 0 0 0,-1-1 1 0 0,1 1-1 0 0,0 1 0 0 0,0-2 0 0 0,0 1 0 0 0,0-1 0 0 0,0 0 1 0 0,0 1-1 0 0,1-1 0 0 0,-1 0 0 0 0,1 0 0 0 0,-1 0 0 0 0,1 0 1 0 0,0-3-2 0 0,-3-7-1 0 0,1-2 1 0 0,0 1-1 0 0,1-1 1 0 0,-3-30 0 0 0,2-46 0 0 0,4 66 0 0 0,0 1 0 0 0,3-2 0 0 0,5-17 0 0 0,-6 31-80 0 0,0-1 0 0 0,2 0-1 0 0,-1 1 1 0 0,2 0 0 0 0,0-4 80 0 0,-5 15-55 0 0,0 0-30 0 0,-1-1-1 0 0,1 1 0 0 0,0 0 1 0 0,0 0-1 0 0,0 0 0 0 0,0 0 1 0 0,0-1-1 0 0,0 1 0 0 0,0 0 1 0 0,0 0-1 0 0,0 0 0 0 0,1 0 1 0 0,-1 0-1 0 0,0 0 0 0 0,1 0 1 0 0,0 0 85 0 0,9-1-150 0 0,-9 2 149 0 0,1 1 1 0 0,-2-1-1 0 0,1 1 0 0 0,1 0 0 0 0,-1-1 0 0 0,0 1 1 0 0,0 0-1 0 0,0 0 0 0 0,0 0 0 0 0,0 1 0 0 0,0-1 1 0 0,0 0-1 0 0,0 1 0 0 0,0-1 0 0 0,-1 1 1 0 0,1-1-1 0 0,-1 1 0 0 0,1-1 0 0 0,-1 1 0 0 0,1 0 1 0 0,-1 0-1 0 0,1 2 1 0 0,0 1 0 0 0,0 1 0 0 0,0-1 0 0 0,0 0 0 0 0,-1 0 1 0 0,1 0-1 0 0,-1 1 0 0 0,0-1 0 0 0,-1 1 0 0 0,1 1 0 0 0,-1 10 0 0 0,-1 1 0 0 0,-1-1 0 0 0,0 1 0 0 0,-1 0 0 0 0,-1-1 0 0 0,-1 4 0 0 0,0-10 0 0 0,-3 0 0 0 0,0-3 0 0 0,7-8 0 0 0,0 1 0 0 0,0-1 0 0 0,0 0 0 0 0,0 0 0 0 0,0 1 0 0 0,0-1 0 0 0,0 0 0 0 0,0 0 0 0 0,0 0 0 0 0,0 0 0 0 0,0 0 0 0 0,0 0 0 0 0,-1-1 0 0 0,0 1 0 0 0,0-1 0 0 0,1 1 0 0 0,-1-1 0 0 0,0 0 0 0 0,0 0 0 0 0,1 0 0 0 0,-1 0 0 0 0,1 0 0 0 0,-1 0 0 0 0,1 0 0 0 0,-1 0 0 0 0,1-1 0 0 0,0 1 0 0 0,0-1 0 0 0,-1 1 0 0 0,1-1 0 0 0,0 1 0 0 0,0-1 0 0 0,0 1 0 0 0,1-1 0 0 0,-1 0 0 0 0,0 0 0 0 0,-3-6 0 0 0,2-1 0 0 0,-1-1 0 0 0,1 0 0 0 0,0 1 0 0 0,1 6 0 0 0,-3-16 0 0 0,1 1 0 0 0,1-2 0 0 0,1 2 0 0 0,0-2 0 0 0,2-5 0 0 0,-1 14 0 0 0,2 1 0 0 0,-1 1 0 0 0,1-2 0 0 0,1 1 0 0 0,-1 0 0 0 0,2 1 0 0 0,-1 0 0 0 0,1-1 0 0 0,0 1 0 0 0,6-8 0 0 0,-8 14 0 0 0,1 1 0 0 0,-1-1 0 0 0,0 0 0 0 0,1 1 0 0 0,0-1 0 0 0,0 1 0 0 0,1-2 0 0 0,9-2 0 0 0,-11 5 0 0 0,1 0 0 0 0,-1 1 0 0 0,1 0 0 0 0,-1 0 0 0 0,1 0 0 0 0,-1 0 0 0 0,1 0 0 0 0,-1 0 0 0 0,1 0 0 0 0,-2 0 0 0 0,2 0 0 0 0,-1 1 0 0 0,1 0 0 0 0,-1 0 0 0 0,1 0 0 0 0,0 0 0 0 0,0 1 0 0 0,0 0 0 0 0,0 0 0 0 0,0 0 0 0 0,0 0 0 0 0,0 1 0 0 0,-1-1 0 0 0,1 1 0 0 0,-2-1 0 0 0,2 2 0 0 0,1 2 0 0 0,0-2 0 0 0,0 3 0 0 0,-1-1 0 0 0,0 0 0 0 0,0 1 0 0 0,0-1 0 0 0,-1 1 0 0 0,0-1 0 0 0,-1 0 0 0 0,2 7 0 0 0,-2-1 203 0 0,-1-1 0 0 0,0 1 0 0 0,-1 0 0 0 0,0-1 0 0 0,-1 1 0 0 0,0 0 0 0 0,-1-1 0 0 0,0 1 0 0 0,-1 1-203 0 0,3-11 11 0 0,0 0 0 0 0,0-1 0 0 0,0 1 0 0 0,1 0 0 0 0,-2 0 0 0 0,1-1 0 0 0,0 0 0 0 0,0 0 0 0 0,-1 1 0 0 0,1-1 0 0 0,0 0 0 0 0,-1 1 0 0 0,1-1 0 0 0,-1 0-11 0 0,0 0 11 0 0,-7 6-11 0 0,-4-5 0 0 0,10-2 0 0 0,-1 0 0 0 0,1-1 0 0 0,0 0 0 0 0,0 1 0 0 0,1-1 0 0 0,-2-1 0 0 0,1 1 0 0 0,0 0 0 0 0,0-1 0 0 0,1 1 0 0 0,-1-1 0 0 0,-1-1 0 0 0,-3-1 0 0 0,0-1 0 0 0,2-1 0 0 0,-1 0 0 0 0,-2-2 0 0 0,2-1 0 0 0,6 9 0 0 0,-1 0 0 0 0,1 0 0 0 0,0 0 0 0 0,0-1 0 0 0,0 1 0 0 0,0 0 0 0 0,-1 0 0 0 0,1 0 0 0 0,0-1 0 0 0,0 1 0 0 0,0 0 0 0 0,0 0 0 0 0,0-1 0 0 0,0 1 0 0 0,0 0 0 0 0,0-1 0 0 0,0 1 0 0 0,0 0 0 0 0,0 0 0 0 0,0-1 0 0 0,0 1 0 0 0,0 0 0 0 0,0 0 0 0 0,0 0 0 0 0,0 0 0 0 0,0 0 0 0 0,0-1 0 0 0,0 1 0 0 0,2 0-46 0 0,-1 0-1 0 0,0 1 0 0 0,1-1 1 0 0,-1 0-1 0 0,0 0 1 0 0,1 0-1 0 0,-1 1 1 0 0,0 0-1 0 0,0-1 1 0 0,0 1-1 0 0,1 0 0 0 0,-1 0 1 0 0,0-1-1 0 0,0 1 1 0 0,0 1 46 0 0,3 1-498 0 0,-2 0 1 0 0,1 0 0 0 0,1 0-1 0 0,1 4 498 0 0,5 9-1514 0 0,0 4-20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5:55.1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1657 4607 0 0,'0'0'208'0'0,"0"0"67"0"0,0 0 154 0 0,0 0 69 0 0,0 0 12 0 0,0 0-67 0 0,0 2-294 0 0,-2 2-61 0 0,1-3 283 0 0,1-1 117 0 0,-1 8 533 0 0,1-6-509 0 0,0-2 0 0 0,0 0 0 0 0,0 0-69 0 0,0 0-222 0 0,0 0 166 0 0,0 0 101 0 0,0 0 21 0 0,0 0-66 0 0,-1 1-294 0 0,-2 5-61 0 0,2-5 283 0 0,1-1 117 0 0,0 0 21 0 0,0 0-66 0 0,1-1-294 0 0,5-2-134 0 0,-1 0-19 0 0,6-6 81 0 0,-6 4 156 0 0,14-7 1494 0 0,-4 3-1711 0 0,1-3-16 0 0,-1 1 0 0 0,3-6 0 0 0,-9 8 0 0 0,45-31 0 0 0,-52 38 0 0 0,1 0 0 0 0,0 0 0 0 0,0 0 0 0 0,0 1 0 0 0,0 0 0 0 0,14-9 0 0 0,20-23 0 0 0,-17 13 0 0 0,12-5 0 0 0,-23 19 0 0 0,0 0 0 0 0,-1-1 0 0 0,0 0 0 0 0,1-2 0 0 0,-7 6 0 0 0,0-1 0 0 0,10-3 0 0 0,63-30 0 0 0,-48 19 0 0 0,-16 12 0 0 0,0 0 0 0 0,10-5 0 0 0,0 0 0 0 0,-16 8 0 0 0,1 0 0 0 0,0 1 0 0 0,4-2 0 0 0,-1 1 0 0 0,-1-1 0 0 0,0 0 0 0 0,5-3 0 0 0,8-4 0 0 0,-6 3 0 0 0,1-2 0 0 0,-4 4-13 0 0,1-1 0 0 0,0-1 0 0 0,9-6 13 0 0,-10 5 161 0 0,0 2-1 0 0,1-1 1 0 0,12-3-161 0 0,3-7 1589 0 0,-26 17-1583 0 0,6-3 4 0 0,4-4-10 0 0,8-3 0 0 0,29-20 0 0 0,-43 27 0 0 0,-4 3 0 0 0,-1-1 0 0 0,1 0 0 0 0,0 1 0 0 0,1-1 0 0 0,-1 1 0 0 0,0 0 0 0 0,0-1 0 0 0,1 1 0 0 0,14-8 0 0 0,-6 4 0 0 0,0-1 0 0 0,-1 1 0 0 0,1-2 0 0 0,3-3 0 0 0,-1-1 0 0 0,1 0 0 0 0,-6 4 0 0 0,0 1 0 0 0,0-1 0 0 0,5-1 0 0 0,14-9 0 0 0,8-8 0 0 0,-9 7 0 0 0,-13 9 0 0 0,0 1 0 0 0,9-2 0 0 0,11-7 0 0 0,-19 10 0 0 0,-1 0 0 0 0,1 2 0 0 0,5-1 0 0 0,-1-1 0 0 0,15-7 0 0 0,-4-2 0 0 0,25-18 0 0 0,-36 23 9 0 0,-13 8 63 0 0,1 0 0 0 0,-1 0 1 0 0,0-1-1 0 0,0 1 1 0 0,-1-1-1 0 0,4-4-72 0 0,-4 5 268 0 0,1-2-1 0 0,-1 1 1 0 0,2 1 0 0 0,-1-1 0 0 0,0 1-1 0 0,4-2-267 0 0,-3 1 0 0 0,1 0 0 0 0,0 0-1 0 0,-1 0 1 0 0,0-1 0 0 0,1 0 0 0 0,-2 0 0 0 0,2 1 0 0 0,0 0 0 0 0,1 0 0 0 0,-1 0 0 0 0,6-1 0 0 0,-4 2 0 0 0,-1 0 0 0 0,0-1 0 0 0,0-1 0 0 0,-1 1 0 0 0,4-4 0 0 0,-1 1 0 0 0,-1 1 0 0 0,0 1 0 0 0,2 0 0 0 0,-1 0 0 0 0,20-11 0 0 0,17-4 0 0 0,-21 7 0 0 0,8-5 0 0 0,-17 10 0 0 0,3-3 0 0 0,12-8 0 0 0,-19 12 0 0 0,11-9 0 0 0,17-12 0 0 0,-2-5 0 0 0,-24 24 0 0 0,24-14 0 0 0,-37 21 0 0 0,12-4 0 0 0,11-7 0 0 0,-10 6 0 0 0,10-6 0 0 0,-9 3 0 0 0,29-18 0 0 0,-13 12 0 0 0,-20 9 0 0 0,10-2 0 0 0,-11 4 0 0 0,-10 3 0 0 0,0 0 0 0 0,2-1 0 0 0,0 0 0 0 0,0 0 0 0 0,1 1 0 0 0,-1-1 0 0 0,2 0 0 0 0,5-3 0 0 0,-10 4 0 0 0,1 0 0 0 0,5-5 0 0 0,10 0 0 0 0,5-9 0 0 0,-19 14 0 0 0,1 0 0 0 0,1 0 0 0 0,-1 0 0 0 0,0 1 0 0 0,2-1 0 0 0,4-2 0 0 0,5-11 0 0 0,-13 13 0 0 0,11-8 0 0 0,15-12 0 0 0,-7 6 0 0 0,-10 11 0 0 0,-7 4 0 0 0,-1-1 0 0 0,0 1 0 0 0,0-1 0 0 0,0 1 0 0 0,0-1 0 0 0,1 1 0 0 0,-1 0 0 0 0,0-1 0 0 0,0-1 0 0 0,5-2 0 0 0,23-12 0 0 0,-14 9 0 0 0,-9 5 0 0 0,-1-3 0 0 0,-3 4 0 0 0,9-1 0 0 0,-9 2 0 0 0,14-11 0 0 0,-10 8 0 0 0,4-1-7 0 0,0 2 86 0 0,-9 2 292 0 0,0-1 17 0 0,-2 2-113 0 0,0 0-272 0 0,0 0-1 0 0,0 0 1 0 0,0 0 0 0 0,0 0-1 0 0,0 0 1 0 0,0 0 0 0 0,0 0-1 0 0,0 0 1 0 0,0 0 0 0 0,0 0-1 0 0,0 0 1 0 0,0 0 0 0 0,0 0-1 0 0,0 0 1 0 0,0 0 0 0 0,1 0-1 0 0,-1 0 1 0 0,0 0 0 0 0,0 0-1 0 0,0 0 1 0 0,0 0 0 0 0,0 0-1 0 0,0 0 1 0 0,0 0 0 0 0,0 0-1 0 0,0 0 1 0 0,0 0 0 0 0,0 0-1 0 0,0 0 1 0 0,0 0 0 0 0,0 0-1 0 0,0 0 1 0 0,0 0 0 0 0,0 0-1 0 0,0 0 1 0 0,0 0 0 0 0,0 0-1 0 0,0 0 1 0 0,0 0 0 0 0,0 0-1 0 0,0 0 1 0 0,0 0 0 0 0,0 0-3 0 0,16-11 827 0 0,-9 7-827 0 0,0 0 0 0 0,0-2 0 0 0,-2 1 0 0 0,0 2 0 0 0,0-2 0 0 0,0 0 0 0 0,-1-1 0 0 0,1 1 0 0 0,0 0-64 0 0,-16 26-1051 0 0,9-18 910 0 0,1 0-375 0 0,0-2-285 0 0,-7 9-1146 0 0,3-4 987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6:05.251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38 1028 4607 0 0,'0'0'102'0'0,"0"0"20"0"0,0 0 6 0 0,0 0 51 0 0,0 0 213 0 0,-1 0 96 0 0,-24 8 2749 0 0,23-8-2866 0 0,2 0 117 0 0,0 0 21 0 0,0 0-66 0 0,0 0-222 0 0,0 0 166 0 0,0 0 101 0 0,0 0 21 0 0,0 0-66 0 0,0 0-222 0 0,0 0 166 0 0,0 0 101 0 0,0 0 21 0 0,0 0-66 0 0,-1 1-294 0 0,-4 5-133 0 0,1-1-16 0 0,7-10 0 0 0,20-21 0 0 0,4-2 0 0 0,-22 21 89 0 0,0 1-1 0 0,1 0 1 0 0,0 0-1 0 0,1 0 1 0 0,4-1-89 0 0,-8 4 208 0 0,0 0 1 0 0,0-1-1 0 0,1 0 1 0 0,-1 0-1 0 0,0 0 1 0 0,0-1-209 0 0,11-12 338 0 0,28-23-320 0 0,-25 23-19 0 0,1 0 0 0 0,0-4 1 0 0,14-15 0 0 0,3 2 0 0 0,1 2 0 0 0,8-5 0 0 0,-24 19 0 0 0,24-24 0 0 0,-39 37 0 0 0,1 1 0 0 0,-2-1 0 0 0,1-1 0 0 0,4-6 0 0 0,7-8 0 0 0,-10 15 0 0 0,-2 0 0 0 0,1 0 0 0 0,2 0 0 0 0,-2 2 0 0 0,0-1 0 0 0,0 0 0 0 0,-1 0 0 0 0,2-2 0 0 0,1-3 0 0 0,2 1 0 0 0,-1 0 0 0 0,4-1 0 0 0,2-4 0 0 0,49-40 0 0 0,25-30 0 0 0,-81 78 0 0 0,-5 5 0 0 0,0-1 0 0 0,-1 0 0 0 0,1-1 0 0 0,0 1 0 0 0,-1 0 0 0 0,1-1 0 0 0,-1 1 0 0 0,1-1 0 0 0,-1 0 0 0 0,1 0 0 0 0,2-3 0 0 0,6-11 0 0 0,9-2 0 0 0,-15 14 0 0 0,12-9 0 0 0,-14 12 0 0 0,22-17 0 0 0,-22 17 0 0 0,0 0 0 0 0,9-5 0 0 0,5-4 0 0 0,5-5 0 0 0,-19 13 0 0 0,-1 2 0 0 0,-1-1 0 0 0,1 0 0 0 0,-1 1 0 0 0,1-1 0 0 0,0 1 0 0 0,-1-1 0 0 0,1 1 0 0 0,0-1 0 0 0,0 1 0 0 0,-1-1 0 0 0,1 1 0 0 0,0 0 0 0 0,0-1 0 0 0,21-11 0 0 0,-15 8 0 0 0,0-1 0 0 0,-1 2 72 0 0,-5 2 299 0 0,-1 1 117 0 0,0 0 21 0 0,0 0-66 0 0,-1 1-294 0 0,-7 1-133 0 0,5 0-16 0 0,-4 7 0 0 0,4-5 0 0 0,-19 17 0 0 0,8-10 0 0 0,1 0 0 0 0,-16 8 0 0 0,9-5 0 0 0,17-11 0 0 0,-1 0 0 0 0,1 0 0 0 0,-1 1 0 0 0,1-1 0 0 0,1 1 0 0 0,-1 0 0 0 0,-1 0 0 0 0,0 1 0 0 0,0-1 0 0 0,-3 4 0 0 0,-28 18 0 0 0,18-13 0 0 0,-10 10 0 0 0,-83 73 0 0 0,81-69 0 0 0,-1 0 0 0 0,3 0 0 0 0,-5 9 0 0 0,2-3 0 0 0,-1-1 0 0 0,-27 20 0 0 0,-9 5 0 0 0,46-39 0 0 0,-16 11 0 0 0,35-27 0 0 0,0 0 0 0 0,-1 0 0 0 0,1 0 0 0 0,0 0 0 0 0,1 0 0 0 0,-1 0 0 0 0,1 1 0 0 0,-1-1 0 0 0,-1 3 0 0 0,-5 7 0 0 0,0-2 0 0 0,-2-1 0 0 0,9-6 0 0 0,-9 7 0 0 0,10-10 0 0 0,0 1 0 0 0,0-1 0 0 0,0 0 0 0 0,-1 0 0 0 0,1 0 0 0 0,0 0 0 0 0,0 0 0 0 0,0 0 0 0 0,0 0 0 0 0,0 0 0 0 0,0 1 0 0 0,0-1 0 0 0,0 0 0 0 0,0 0 0 0 0,0 0 0 0 0,0 0 0 0 0,0 0 0 0 0,0 0 0 0 0,-1 0 0 0 0,1 0 0 0 0,0 0 0 0 0,0 0 0 0 0,0 0 0 0 0,0 0 0 0 0,0 0 0 0 0,0 0 0 0 0,0 0 0 0 0,0 0 0 0 0,-1 0 0 0 0,1 0 0 0 0,0 0 0 0 0,0 0 0 0 0,0 0 0 0 0,0 0 0 0 0,0 0 0 0 0,0 0 0 0 0,0 0 0 0 0,-1 0 0 0 0,1 0 0 0 0,0 0 0 0 0,0 0 0 0 0,0 0 0 0 0,0 0 0 0 0,0 0 0 0 0,0 0 0 0 0,0 0 0 0 0,0 0 0 0 0,-1 0 0 0 0,1 0 0 0 0,8-13 0 0 0,21-23 0 0 0,-18 23 0 0 0,-1 0 0 0 0,2 2 0 0 0,1-1 0 0 0,3-3 0 0 0,2 0 0 0 0,8-11 0 0 0,-9 8 0 0 0,38-43 0 0 0,32-46 0 0 0,-68 84 0 0 0,-1-1 0 0 0,2 2 0 0 0,7-5 0 0 0,13-16 0 0 0,-23 23 0 0 0,1 3 0 0 0,1-2 0 0 0,56-51 0 0 0,-59 52 0 0 0,65-61 0 0 0,-29 28 0 0 0,2-3 0 0 0,-12 18 0 0 0,-40 35 0 0 0,0 0 0 0 0,-1-1 0 0 0,1 1 0 0 0,0-1 0 0 0,-1 0 0 0 0,0 1 0 0 0,2-3 0 0 0,9-10 0 0 0,-6 8 0 0 0,-1 3 0 0 0,-4 5 0 0 0,-3 2 0 0 0,0 3 0 0 0,-7 14 0 0 0,-5 2 0 0 0,-7 9 0 0 0,15-24 0 0 0,0-2 0 0 0,0 2 0 0 0,0-1 0 0 0,-2 0 0 0 0,2 1 0 0 0,-1-1 0 0 0,-3 4 0 0 0,4-3 0 0 0,-1-1 0 0 0,-5 6 0 0 0,-9 8 0 0 0,-30 33 0 0 0,-4 7 0 0 0,25-30 0 0 0,-16 23 0 0 0,-9 15 0 0 0,-13 19 0 0 0,36-47 0 0 0,-3-1 0 0 0,22-28 0 0 0,-8 9 0 0 0,-8 6 0 0 0,16-14 0 0 0,-2-1 0 0 0,0 0 0 0 0,-3 2 0 0 0,-1-1 0 0 0,-15 15 0 0 0,20-15 0 0 0,-2 0 0 0 0,0 0 0 0 0,-11 4 0 0 0,6-2 0 0 0,-1 1 0 0 0,-5 5 0 0 0,18-12 0 0 0,5-4 0 0 0,2-2 0 0 0,0-1 0 0 0,0 0 0 0 0,0 1 0 0 0,1 0 0 0 0,-1 0 0 0 0,1 1 0 0 0,-2 4 0 0 0,-1-4 0 0 0,5-9 0 0 0,-6-10 0 0 0,5 0 0 0 0,0 15 0 0 0,-1-1 0 0 0,1 1 0 0 0,0-1 0 0 0,0 0 0 0 0,0 1 0 0 0,0-1 0 0 0,0 1 0 0 0,0-1 0 0 0,0 0 0 0 0,1 1 0 0 0,-1-1 0 0 0,0 1 0 0 0,0-1 0 0 0,0 1 0 0 0,0-1 0 0 0,1 0 0 0 0,-1 1 0 0 0,0-1 0 0 0,1 1 0 0 0,-1-1 0 0 0,0 1 0 0 0,1-1 0 0 0,1-1 0 0 0,8-14 0 0 0,1 2 0 0 0,1-1 0 0 0,0 2 0 0 0,5-5 0 0 0,19-21 0 0 0,6-9 0 0 0,37-33 0 0 0,-40 42 0 0 0,22-31 0 0 0,24-24 0 0 0,80-76 0 0 0,-91 97 0 0 0,-70 69 0 0 0,6-7 0 0 0,0 0 0 0 0,0 2 0 0 0,2 0 0 0 0,-1-1 0 0 0,3 0 0 0 0,23-10 0 0 0,-28 15 0 0 0,-1-2 0 0 0,0 3 0 0 0,-8 4 0 0 0,0 0 0 0 0,0 0 0 0 0,0 0 0 0 0,1 0 0 0 0,-1-1 0 0 0,0 1 0 0 0,0 0 0 0 0,1 0 0 0 0,-1 0 0 0 0,0 0 0 0 0,1 0 0 0 0,-1 0 0 0 0,0 0 0 0 0,0 0 0 0 0,1 0 0 0 0,-1 0 0 0 0,0 0 0 0 0,1 0 0 0 0,-1 0 0 0 0,0 0 0 0 0,0 0 0 0 0,1 0 0 0 0,-1 0 0 0 0,0 1 0 0 0,0-1 0 0 0,1 1 0 0 0,-1-1 0 0 0,0 1 0 0 0,0 0 0 0 0,0-1 0 0 0,0 1 0 0 0,0-1 0 0 0,0 1 0 0 0,0-1 0 0 0,0 1 0 0 0,0 0 0 0 0,-1-1 0 0 0,1 1 0 0 0,0-1 0 0 0,0 1 0 0 0,0-1 0 0 0,-1 1 0 0 0,-4 13 0 0 0,2-8 0 0 0,0-1 0 0 0,0 1 0 0 0,0-1 0 0 0,-1 1 0 0 0,1-1 0 0 0,-1 0 0 0 0,-3 4 0 0 0,-9 10 0 0 0,-21 28 0 0 0,-3-1 0 0 0,-38 34 0 0 0,58-61 0 0 0,-124 134 0 0 0,48-49 0 0 0,33-41 1024 0 0,-2-4 0 0 0,-69 49-1024 0 0,129-105 0 0 0,2-1 0 0 0,-2 1 0 0 0,1 0 0 0 0,-1 0 0 0 0,0-1 0 0 0,-1 0 0 0 0,0-1 0 0 0,5-3 0 0 0,3-3 0 0 0,-2 5 0 0 0,4-7 0 0 0,0-1 0 0 0,1 0 0 0 0,0 1 0 0 0,0 0 0 0 0,0 0 0 0 0,5-4 0 0 0,4-6 0 0 0,21-23 0 0 0,35-31 0 0 0,-18 20 0 0 0,50-51 0 0 0,34-35 0 0 0,-93 95 42 0 0,8-4-42 0 0,12-11-918 0 0,-57 51 545 0 0,95-86 1622 0 0,-88 80-1249 0 0,0 0 0 0 0,3-3 0 0 0,-10 9 0 0 0,-1 1-64 0 0,-3 5-273 0 0,-2 0-138 0 0,0 0-33 0 0,8-2-2948 0 0,-8 2 2432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6:14.107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303 858 4607 0 0,'0'0'102'0'0,"0"0"20"0"0,0 0 6 0 0,0 0 51 0 0,0 0 213 0 0,0 0 96 0 0,0 0 21 0 0,0 0-66 0 0,0 0-222 0 0,0 0 166 0 0,0 0 101 0 0,0 0 21 0 0,0 0-66 0 0,0 0-222 0 0,0 0 166 0 0,0 0 101 0 0,0 0 21 0 0,0 0-66 0 0,-1 0-294 0 0,-5-6-125 0 0,2-3-96 0 0,3 8-265 0 0,1 1-138 0 0,-6-2-475 0 0,1-3 800 0 0,-4-4 135 0 0,7 8 14 0 0,-5-3 1 0 0,1 4 0 0 0,-9 3 0 0 0,9-3 0 0 0,-12 2 0 0 0,16-1 0 0 0,-1-1 0 0 0,1 1 0 0 0,-1 0 0 0 0,1-1 0 0 0,-1 1 0 0 0,1 1 0 0 0,0-1 0 0 0,-1 0 0 0 0,1 0 0 0 0,0 1 0 0 0,-2 1 0 0 0,-4 1 0 0 0,5-1 0 0 0,-1 0 0 0 0,-1 0 0 0 0,1-1 0 0 0,0 1 0 0 0,-1-1 0 0 0,0-1 0 0 0,1 1 0 0 0,-1-1 0 0 0,0 1 0 0 0,1-2 0 0 0,-10 4 0 0 0,10-3 5 0 0,-16 2 51 0 0,19-3-53 0 0,-13 0 809 0 0,13 0-304 0 0,-1 0-65 0 0,-5 1-294 0 0,-1-2-133 0 0,1 1-16 0 0,0 0 0 0 0,0-1 72 0 0,6 1 299 0 0,-1-1 117 0 0,-3-1 21 0 0,4 1-66 0 0,0 1-294 0 0,-9-9-133 0 0,4 6-16 0 0,0-1 0 0 0,0 2 72 0 0,5 1 299 0 0,1 1 117 0 0,0 0 21 0 0,0 0-66 0 0,2 0-424 0 0,0-1-1 0 0,0 0 1 0 0,0 0 0 0 0,0 0-1 0 0,0 0 1 0 0,0 0 0 0 0,0 0-1 0 0,-1 0 1 0 0,2-1-19 0 0,2-1-3 0 0,37-26 3 0 0,-26 19 0 0 0,-11 6 0 0 0,1 0 0 0 0,-2 1 0 0 0,6-2 0 0 0,29-14 0 0 0,-1-1 0 0 0,-1-2 0 0 0,21-17 0 0 0,-27 18 0 0 0,21-8 0 0 0,-19 10 0 0 0,15-11 0 0 0,5-12 0 0 0,-28 22 0 0 0,18-12 0 0 0,20-5 0 0 0,-14 9 0 0 0,52-34 1440 0 0,-46 33-832 0 0,26-23-608 0 0,-65 42 0 0 0,-9 6 0 0 0,0 0 0 0 0,0-1 0 0 0,3-2 0 0 0,0-1 0 0 0,1 1 0 0 0,0 0 0 0 0,-1 0 0 0 0,2 1 0 0 0,1 1 0 0 0,7-5 0 0 0,0-1 0 0 0,5-4 0 0 0,-17 10 0 0 0,-5 2 0 0 0,4-4 0 0 0,-2 2 0 0 0,19-19 0 0 0,-17 18 0 0 0,30-31 0 0 0,-18 18 0 0 0,-8 8 0 0 0,3 2 0 0 0,-11 3 0 0 0,-2-2 0 0 0,-1 8 0 0 0,0 0 0 0 0,0 0 0 0 0,0-1 0 0 0,0 1 0 0 0,0 0 0 0 0,0 0 0 0 0,0 0 0 0 0,0 0 0 0 0,0-1 0 0 0,0 1 0 0 0,0 0 0 0 0,0 0 0 0 0,0 0 0 0 0,0-1 0 0 0,0 1 0 0 0,0 0 0 0 0,-1 0 0 0 0,1 0 0 0 0,0 0 0 0 0,0-1 0 0 0,0 1 0 0 0,0 0 0 0 0,0 0 0 0 0,0 0 0 0 0,-1 0 0 0 0,1 0 0 0 0,0 0 0 0 0,0-1 0 0 0,0 1 0 0 0,0 0 0 0 0,0 0 0 0 0,-1 0 0 0 0,1 0 0 0 0,0 0 0 0 0,0 0 0 0 0,0 0 0 0 0,0 0 0 0 0,0 0 0 0 0,0 0 0 0 0,0 0 0 0 0,0 0 0 0 0,-1 0 0 0 0,1 0 0 0 0,0 0 0 0 0,0 0 0 0 0,0 0 0 0 0,0 0 0 0 0,-1 0 0 0 0,1 0 0 0 0,0 0 0 0 0,0 0 0 0 0,0 0 0 0 0,-1 0 0 0 0,1 1 0 0 0,0-1 0 0 0,0 0 0 0 0,0 0 0 0 0,0 0 0 0 0,0 0 0 0 0,-1 0 0 0 0,1 0 0 0 0,0 1 0 0 0,0-1 0 0 0,0 0 0 0 0,-12 7 0 0 0,10-4 0 0 0,0 0 0 0 0,-109 96 2048 0 0,44-45-2048 0 0,-80 61 0 0 0,114-89 0 0 0,12-9 0 0 0,0 0 0 0 0,-7 9 0 0 0,-33 35 0 0 0,-24 24 0 0 0,74-72 0 0 0,-1-1 0 0 0,1 1 0 0 0,-1-1 0 0 0,-12 9 0 0 0,-13 8 0 0 0,22-15 0 0 0,-10 6 0 0 0,20-17 0 0 0,-1-1 0 0 0,-1 1 0 0 0,1 0 0 0 0,-1-1 0 0 0,-2 1 0 0 0,-3 1 0 0 0,-14 4 0 0 0,8-2 0 0 0,0 0 0 0 0,1 0 0 0 0,-10 7 0 0 0,19-9 0 0 0,-1 0 0 0 0,0-1 0 0 0,-6 2 0 0 0,5-2 0 0 0,0 0 0 0 0,0 0 0 0 0,1 1 0 0 0,-13 8 0 0 0,-20 12 0 0 0,37-20 0 0 0,2-2 0 0 0,1 0 0 0 0,0 0 0 0 0,-1 0 0 0 0,0-1 0 0 0,0 1 0 0 0,0-1 0 0 0,-26 11 0 0 0,23-10 0 0 0,-3 2 0 0 0,-10 5 0 0 0,6 0 0 0 0,-7 4 0 0 0,11-8 0 0 0,-2 1 0 0 0,20-11 0 0 0,-1-2 0 0 0,1 0 0 0 0,-1 0 0 0 0,5-4 0 0 0,-2 1 0 0 0,15-7 0 0 0,58-37 0 0 0,48-44 0 0 0,-83 60 0 0 0,0 0 0 0 0,-4-3 0 0 0,28-21 0 0 0,-53 45 0 0 0,2 1 0 0 0,15-6 0 0 0,83-44 0 0 0,-48 25 0 0 0,-16 9 0 0 0,9-2 0 0 0,-40 22 0 0 0,8-7 0 0 0,14-7 0 0 0,-26 13 0 0 0,1 1 0 0 0,-2-3 0 0 0,12-9 0 0 0,-29 22 0 0 0,6-6 0 0 0,-7 7 0 0 0,10-4 0 0 0,-7 3 0 0 0,14-9 0 0 0,-13 7 0 0 0,-4 2 0 0 0,0 1 0 0 0,0-1 0 0 0,0 1 0 0 0,0-1 0 0 0,1 1 0 0 0,-1 0 0 0 0,1-1 0 0 0,16-10 0 0 0,6-5 0 0 0,10-6 0 0 0,-7 4 0 0 0,-28 19 0 0 0,1 0 0 0 0,-1 0 0 0 0,0 0 0 0 0,0 0 0 0 0,0 0 0 0 0,1-1 0 0 0,-1 1 0 0 0,0 0 0 0 0,0 0 0 0 0,0 0 0 0 0,0-1 0 0 0,1 1 0 0 0,-1 0 0 0 0,0 0 0 0 0,0 0 0 0 0,0-1 0 0 0,0 1 0 0 0,0 0 0 0 0,0 0 0 0 0,0-1 0 0 0,0 1 0 0 0,0 0 0 0 0,-1-2 0 0 0,0 2 0 0 0,1 0 0 0 0,-1 0 0 0 0,0 0 0 0 0,0 0 0 0 0,0 0 0 0 0,1 0 0 0 0,-1 1 0 0 0,0-1 0 0 0,0 0 0 0 0,1 0 0 0 0,-1 1 0 0 0,0-1 0 0 0,1 0 0 0 0,-1 1 0 0 0,-11 4 0 0 0,1 2 0 0 0,-11 7 0 0 0,5-2 0 0 0,3-4 0 0 0,-63 45 0 0 0,10-4 0 0 0,-83 63 0 0 0,81-67 0 0 0,29-20 0 0 0,-7 9 0 0 0,-87 75 0 0 0,-16 26 0 0 0,118-107 0 0 0,-3 0 0 0 0,-30 18 0 0 0,54-39 0 0 0,0-1 0 0 0,-1 0 0 0 0,-6 1 0 0 0,2-1 0 0 0,-11 6 0 0 0,-20 8 0 0 0,27-11 0 0 0,13-6 0 0 0,-1 1 0 0 0,0 0 0 0 0,0 1 0 0 0,1 0 0 0 0,-1 0 0 0 0,-5 5 0 0 0,86-60 0 0 0,-28 18 0 0 0,-3-1 0 0 0,0-3 0 0 0,27-31 0 0 0,100-93 0 0 0,-53 68 0 0 0,-28 32 0 0 0,-26 20 0 0 0,17-10 0 0 0,-7 5 0 0 0,-31 17 0 0 0,27-11 0 0 0,-59 35 0 0 0,0-2 0 0 0,-1 0 0 0 0,3-3 0 0 0,-3 2 0 0 0,1 1 0 0 0,-1 1 0 0 0,2-1 0 0 0,-8 5 0 0 0,0-1 0 0 0,0 1 0 0 0,0 0 0 0 0,0-1 0 0 0,0 0 0 0 0,0 1 0 0 0,15-15 0 0 0,-9 10 0 0 0,-3 1 0 0 0,1-1 0 0 0,-6 6 0 0 0,0 0 0 0 0,0 0 0 0 0,1-1 0 0 0,-1 1 0 0 0,0 0 0 0 0,0 0 0 0 0,0-1 0 0 0,0 1 0 0 0,0 0 0 0 0,0-1 0 0 0,1 1 0 0 0,-1 0 0 0 0,0-1 0 0 0,0 1 0 0 0,0 0 0 0 0,0-1 0 0 0,0 1 0 0 0,0 0 0 0 0,0-1 0 0 0,0 1 0 0 0,0 0 0 0 0,-1-1 0 0 0,1 1 0 0 0,0 0 0 0 0,0 0 0 0 0,-1-1 0 0 0,1 1 0 0 0,0 0 0 0 0,0 0 0 0 0,-1-1 0 0 0,1 1 0 0 0,0 0 0 0 0,-1 0 0 0 0,1 0 0 0 0,0 0 0 0 0,-1 0 0 0 0,1-1 0 0 0,0 1 0 0 0,-1 0 0 0 0,1 0 0 0 0,-1 0 0 0 0,-14 0 0 0 0,9 2 0 0 0,-1 1-201 0 0,6-2-850 0 0,1-1-385 0 0,-1 0-78 0 0,-4 2-20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6:25.698"/>
    </inkml:context>
    <inkml:brush xml:id="br0">
      <inkml:brushProperty name="width" value="0.1" units="cm"/>
      <inkml:brushProperty name="height" value="0.1" units="cm"/>
      <inkml:brushProperty name="color" value="#CC0066"/>
    </inkml:brush>
  </inkml:definitions>
  <inkml:trace contextRef="#ctx0" brushRef="#br0">2 1876 4607 0 0,'0'0'208'0'0,"0"0"67"0"0,0 0 154 0 0,0 0 69 0 0,0 0 12 0 0,0 0 2 0 0,0 0 0 0 0,-1-8 1024 0 0,1 2-1024 0 0,0 5 0 0 0,0 0 0 0 0,2-5-69 0 0,0-3-294 0 0,4-2-132 0 0,-5 8-19 0 0,-1 2 3 0 0,2-10 171 0 0,0 9-104 0 0,1 0 623 0 0,-1-1-634 0 0,0-1 1 0 0,1 0-1 0 0,0 1 0 0 0,0 0 1 0 0,1-1-1 0 0,-1 1 0 0 0,1 1 1 0 0,1-2-58 0 0,33-19 473 0 0,-5 3-288 0 0,-14 8-185 0 0,17-9 0 0 0,-27 16 0 0 0,1-1 0 0 0,-1 0 0 0 0,0-1 0 0 0,3-4 0 0 0,32-33 0 0 0,-23 24 0 0 0,-2 0 0 0 0,50-47 0 0 0,-49 49 0 0 0,0 2 0 0 0,15-9 0 0 0,42-31 0 0 0,-54 38 0 0 0,2 1 0 0 0,-15 11 0 0 0,0 0 0 0 0,0-3 0 0 0,1 2 428 0 0,-1 0 1 0 0,10-5-429 0 0,4-2 583 0 0,43-29 25 0 0,-14 12-608 0 0,-31 18 0 0 0,18-13 0 0 0,-14 6 0 0 0,-2-1 0 0 0,11-13 0 0 0,-5 6 0 0 0,2 2 0 0 0,16-10 0 0 0,7-6 0 0 0,-39 29 232 0 0,19-10-232 0 0,-15 10 211 0 0,-15 10 29 0 0,5-4 225 0 0,0-1 1 0 0,7-5-466 0 0,-10 8-484 0 0,0-1 1 0 0,0 1-1 0 0,9-5 484 0 0,4-1-107 0 0,43-31 1491 0 0,-50 33-1074 0 0,2 0 0 0 0,9-4-310 0 0,9-3-12 0 0,-22 9 12 0 0,0 1 0 0 0,1-1 0 0 0,6-6 0 0 0,31-20 0 0 0,-15 8 0 0 0,14-6 0 0 0,6-3 0 0 0,-36 21 0 0 0,19-6 0 0 0,-16 8 0 0 0,9-8 0 0 0,8 2 0 0 0,-28 10 0 0 0,-2 0 0 0 0,1 0 0 0 0,3-2 0 0 0,-2 0 0 0 0,28-22 0 0 0,-33 27 0 0 0,1-1 0 0 0,0 1 0 0 0,5-3 0 0 0,-5 4 0 0 0,-1-1 0 0 0,0 1 0 0 0,0 0 0 0 0,3-5 0 0 0,2-1-131 0 0,-4 2 440 0 0,1 0 0 0 0,-1 0 0 0 0,2 2 0 0 0,-1-1 0 0 0,1 0 0 0 0,0 1 0 0 0,7-4-309 0 0,-12 7 4 0 0,0 0-1 0 0,0 1 1 0 0,0-1-1 0 0,0 1 1 0 0,1-2-4 0 0,-2 1 0 0 0,1 0-1 0 0,-1 0 1 0 0,0 0 0 0 0,0 1 0 0 0,1 0-1 0 0,-1-1 1 0 0,4 0 0 0 0,0 0 0 0 0,1-1 0 0 0,-1 0 0 0 0,0-1 0 0 0,-2 1 0 0 0,2-1 0 0 0,4-3 0 0 0,12-9 0 0 0,-8 8 0 0 0,13-5 0 0 0,3-2 0 0 0,12-12 0 0 0,-40 25 0 0 0,11-6 0 0 0,-10 7 0 0 0,9-6 0 0 0,9-9 0 0 0,-15 13 0 0 0,14-15 0 0 0,-18 16 0 0 0,-1 0 0 0 0,0 0 0 0 0,1 0 0 0 0,0 1 0 0 0,0-1 0 0 0,0 1 0 0 0,1 0 0 0 0,-1-1 0 0 0,4-1 0 0 0,16-9 0 0 0,-16 8 0 0 0,-5 2 0 0 0,1 1 0 0 0,0 0 0 0 0,0 0 0 0 0,0-1 0 0 0,0 1 0 0 0,0 0 0 0 0,2 0 0 0 0,0-1 0 0 0,6-2 0 0 0,4 0 0 0 0,-12 3 0 0 0,11-2 0 0 0,0 0 0 0 0,1 0 0 0 0,-1 0 0 0 0,-11 1 0 0 0,-1 2 0 0 0,-1-1 0 0 0,1 1 0 0 0,-1-1 0 0 0,1 1 0 0 0,0-1 0 0 0,-1 1 0 0 0,1-1 0 0 0,0 1 0 0 0,-1-1 0 0 0,0 1 0 0 0,1 0 0 0 0,0-1 0 0 0,0 1 0 0 0,0 0 0 0 0,-1 0 0 0 0,2-1 0 0 0,22-8 0 0 0,-17 6 0 0 0,-4 1 4 0 0,-3 1-14 0 0,-11 2 88 0 0,10-1 293 0 0,-2 1-164 0 0,0-1-1 0 0,0 1 1 0 0,1 0 0 0 0,-1 0-1 0 0,0 0 1 0 0,1 0 0 0 0,-1 1-1 0 0,-1 0-206 0 0,2-1-48 0 0,-44 22 48 0 0,37-18 0 0 0,0-1 0 0 0,0 1 0 0 0,-5 6 0 0 0,-14 5 0 0 0,-50 28 0 0 0,66-37 0 0 0,0 0 0 0 0,-8 8 0 0 0,7-6 0 0 0,-13 8 0 0 0,6-5 0 0 0,2-1 0 0 0,-9 9 0 0 0,6-4 0 0 0,-9 5 0 0 0,-87 53 0 0 0,43-21 0 0 0,23-15 0 0 0,20-16 0 0 0,-43 28 0 0 0,29-19 0 0 0,25-16 0 0 0,-10 4 0 0 0,-99 60 0 0 0,77-47 0 0 0,-21 12 0 0 0,33-20 0 0 0,-32 24 0 0 0,-34 33 0 0 0,36-21 0 0 0,39-33 0 0 0,-8 11 0 0 0,2-2 0 0 0,22-22 0 0 0,12-10 0 0 0,0 0 0 0 0,-1-2 0 0 0,0 2 0 0 0,-1 0 0 0 0,-62 47 0 0 0,13-10 0 0 0,-100 66 0 0 0,129-90 0 0 0,-1-1 0 0 0,3-2 0 0 0,-14 11 0 0 0,26-17 0 0 0,-13 6 0 0 0,14-8 0 0 0,0 0 0 0 0,0 1 0 0 0,-1 2 0 0 0,-35 28 0 0 0,-2-1 0 0 0,30-21 0 0 0,1-1 0 0 0,0 3 0 0 0,-7 8 0 0 0,-20 20 0 0 0,30-32 0 0 0,4-3 0 0 0,1-2 0 0 0,-5 3 0 0 0,7-5 0 0 0,2-2 0 0 0,0 0 0 0 0,0 0 0 0 0,1-1 0 0 0,-4 1 0 0 0,1 0 0 0 0,0 1 0 0 0,0-2 0 0 0,0 0 0 0 0,0-1 0 0 0,-4 3 0 0 0,9-5 0 0 0,-9 2 0 0 0,-16 9 0 0 0,19-10 0 0 0,7-1 0 0 0,0 0 0 0 0,1 0 0 0 0,-1 0 0 0 0,0 0 0 0 0,0 0 0 0 0,1 0 0 0 0,-1 0 0 0 0,0 1 0 0 0,0-1 0 0 0,1 0 0 0 0,-1 0 0 0 0,0 1 0 0 0,0-1 0 0 0,1 0 0 0 0,0 0 0 0 0,0 0 0 0 0,-1 1 0 0 0,0-1 0 0 0,1 1 0 0 0,-1-1 0 0 0,1 1 0 0 0,-2 0 0 0 0,1 0 0 0 0,0 0 0 0 0,0 0 0 0 0,-1 1 0 0 0,1-2 0 0 0,0 1 0 0 0,-1 0 0 0 0,1 0 0 0 0,-2 0 0 0 0,-5 3 0 0 0,1 0 0 0 0,1 0 0 0 0,1 1-64 0 0,4-4-273 0 0,4-3 77 0 0,0 0 0 0 0,-1 0-1 0 0,1 0 1 0 0,0 0 0 0 0,1 0 0 0 0,2 0 260 0 0,8-5-30 0 0,28-18 30 0 0,-1-3 0 0 0,-1-2 0 0 0,24-22 0 0 0,-42 29 0 0 0,4-3 0 0 0,-4 3 0 0 0,2-1 0 0 0,23-13 0 0 0,-23 20 0 0 0,9-13 0 0 0,-7 8 0 0 0,1 0 0 0 0,1 3 0 0 0,15-8 0 0 0,-36 22 0 0 0,63-35 0 0 0,6 0 0 0 0,25-15 0 0 0,-93 50 0 0 0,103-60 0 0 0,-79 44 0 0 0,-2-1 0 0 0,12-11 0 0 0,5-5 0 0 0,6-6 0 0 0,-32 27 0 0 0,1 2 0 0 0,0-1 0 0 0,15-5 0 0 0,-9 4 0 0 0,-2 1 0 0 0,7-8 0 0 0,-6 4 0 0 0,3 1 0 0 0,28-14 0 0 0,10-6 0 0 0,-9-3 0 0 0,2-3 0 0 0,-26 23 0 0 0,8-3 0 0 0,-16 8 0 0 0,4-2 0 0 0,-22 14 0 0 0,0-1 0 0 0,1 0 0 0 0,-1 0 0 0 0,5-7 0 0 0,-7 9 0 0 0,-1 0 0 0 0,0-1 0 0 0,1 1 0 0 0,0 1 0 0 0,0-1 0 0 0,22-12 0 0 0,-10 5 0 0 0,-12 7 0 0 0,0 0 0 0 0,0-1 0 0 0,-2 0 0 0 0,6-4 0 0 0,-6 5 0 0 0,0 1 0 0 0,0-1 0 0 0,3-1 0 0 0,8-7 0 0 0,2-3 0 0 0,9-3 0 0 0,2-3 0 0 0,-18 15 0 0 0,-8 5 0 0 0,-1 0 0 0 0,0 0 0 0 0,0 0 0 0 0,0 0 0 0 0,0-1 0 0 0,1-1 0 0 0,68-61 0 0 0,-28 27 0 0 0,-1-1 0 0 0,-9 7 0 0 0,-21 18 0 0 0,2-1 0 0 0,1 1 0 0 0,9-5 0 0 0,-11 11 0 0 0,-9 5 0 0 0,-1 0 0 0 0,0 0 0 0 0,0 0 0 0 0,2-3 0 0 0,6-3 508 0 0,0 1-1 0 0,0-1 1 0 0,3 0-508 0 0,3-3 453 0 0,-16 10-452 0 0,0 1 0 0 0,-1 0 1 0 0,1-1-1 0 0,-1 1 0 0 0,1 0 0 0 0,-1-1 0 0 0,1 1 0 0 0,-1-1 0 0 0,1 1 0 0 0,-1-1 0 0 0,0 1 0 0 0,1 0 1 0 0,-1 0-1 0 0,0-1 0 0 0,0 0-1 0 0,9-13-1 0 0,-7 11 1 0 0,1 1 0 0 0,-1 0 0 0 0,1 0 0 0 0,-1 0 0 0 0,1 1 0 0 0,0-1 0 0 0,-1 0 0 0 0,3 0 0 0 0,9-5 0 0 0,-11 6 0 0 0,9-8 0 0 0,7-7 0 0 0,-15 12 0 0 0,21-12 0 0 0,-19 10 0 0 0,0 1 0 0 0,-13 9 0 0 0,-8 6 0 0 0,-8 4 0 0 0,-24 21 0 0 0,-18 7 0 0 0,-17 14 0 0 0,46-30 0 0 0,-15 17 0 0 0,29-25 0 0 0,-3 1 0 0 0,-3 3 0 0 0,2-3 0 0 0,-23 13 0 0 0,17-12 0 0 0,-2 3 0 0 0,-100 79 0 0 0,-24 18 0 0 0,103-77 0 0 0,23-15 0 0 0,-20 12 0 0 0,-105 61 0 0 0,138-88 0 0 0,-16 8 0 0 0,-36 17 0 0 0,41-23 0 0 0,-22 16 0 0 0,15-9 0 0 0,-122 79 0 0 0,63-28 0 0 0,93-71 0 0 0,-12 11 0 0 0,-1-3 0 0 0,-1 1 0 0 0,1-1 0 0 0,-13 5 0 0 0,-26 10 0 0 0,-14 6 0 0 0,-43 18 0 0 0,-55 23 0 0 0,151-65 0 0 0,1 2 0 0 0,-1-1 0 0 0,1 2 0 0 0,2 1 0 0 0,-1-1 0 0 0,1 2 0 0 0,-3 3 0 0 0,-6 6 0 0 0,12-13 0 0 0,1 2 0 0 0,-1-1 0 0 0,2 0 0 0 0,0 2 0 0 0,-3 4 0 0 0,5-7 0 0 0,-13 22 0 0 0,5-7 0 0 0,9-15 0 0 0,2 0 0 0 0,2-3 0 0 0,4-4 0 0 0,3-4 0 0 0,-6 3 0 0 0,15-8 0 0 0,-1 0 0 0 0,1-1 0 0 0,8-7 0 0 0,-7 5 0 0 0,43-30 0 0 0,43-29 0 0 0,61-31 0 0 0,-78 51 0 0 0,15-16 0 0 0,-30 13 0 0 0,-1-4 0 0 0,7-6 0 0 0,14-1 0 0 0,-61 45 0 0 0,85-56 0 0 0,-98 66 0 0 0,-1-1 0 0 0,13-2 0 0 0,14-10 0 0 0,53-34 0 0 0,-14 4 0 0 0,-45 27 0 0 0,18-8 0 0 0,-29 20 0 0 0,30-16 0 0 0,-40 22 0 0 0,0 0 0 0 0,0-2 0 0 0,-1 0 0 0 0,0 1 0 0 0,0-3 0 0 0,3-3 0 0 0,14-12 0 0 0,-20 18 0 0 0,-1-1 0 0 0,0 1 0 0 0,0-3 0 0 0,-1 2 0 0 0,0-1 0 0 0,1 1 0 0 0,7-4 0 0 0,0-1 0 0 0,11-11 0 0 0,6-5 0 0 0,-13 11 0 0 0,-12 10 0 0 0,1 1 0 0 0,1 0 0 0 0,1 0 0 0 0,25-18 0 0 0,-16 9 0 0 0,-15 14 0 0 0,-1 0 0 0 0,1 0 0 0 0,-1 1 0 0 0,1 0 0 0 0,0 0 0 0 0,0 0 0 0 0,5 1 0 0 0,5-3 0 0 0,-13 3 0 0 0,0-1 0 0 0,-1 1 0 0 0,0 0 0 0 0,1-1 0 0 0,-1 1 0 0 0,0-1 0 0 0,1 0 0 0 0,-1 1 0 0 0,0-2 0 0 0,0 1 0 0 0,0 1 0 0 0,0-1 0 0 0,0 0 0 0 0,0 1 0 0 0,0-1 0 0 0,1 1 0 0 0,-1-1 0 0 0,1 1 0 0 0,-1 0 0 0 0,1 0 0 0 0,1 0 0 0 0,1-1 0 0 0,-1 1 0 0 0,0-1 0 0 0,0-1 0 0 0,-1 1 0 0 0,1-1 0 0 0,0 0 0 0 0,0 0 0 0 0,1-2 0 0 0,0 0 0 0 0,1 0 0 0 0,0 1 0 0 0,3-1 0 0 0,-4 2 0 0 0,1-1 0 0 0,0 0 0 0 0,-1 0 0 0 0,2-2 0 0 0,8-5 0 0 0,-6 5 0 0 0,1-1 0 0 0,-2 0 0 0 0,7-7 0 0 0,1 0 0 0 0,-15 13 0 0 0,-1 0 0 0 0,1 0 0 0 0,0 0 0 0 0,0 0 0 0 0,0 1 0 0 0,0-1 0 0 0,0 0 0 0 0,0 1 0 0 0,-1-1 0 0 0,1 1 0 0 0,0-1 0 0 0,0 1 0 0 0,0-1 0 0 0,0 1 0 0 0,1 0 0 0 0,-1-1 0 0 0,1 1 0 0 0,-1-1 0 0 0,0 1 0 0 0,1-1 0 0 0,-1 1 0 0 0,0-1 0 0 0,0 0 0 0 0,1 0 0 0 0,-1 1 0 0 0,0-2 0 0 0,4 0 0 0 0,-4 1 0 0 0,1 0 0 0 0,0 0 0 0 0,0-1 0 0 0,-1 1 0 0 0,1 0 0 0 0,-1-1 0 0 0,1 1 0 0 0,-2-1 0 0 0,9-10 0 0 0,-4 6 0 0 0,5-4 0 0 0,-8 8 0 0 0,1 0-4 0 0,-4 5-109 0 0,-6 6-599 0 0,-11 9-1252 0 0,7-8 941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7:02.61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85 2682 919 0 0,'0'0'243'0'0,"-2"0"684"0"0,-4 0 302 0 0,4 0 62 0 0,0 0-98 0 0,0 1-901 0 0,-1-1 45 0 0,0 1 0 0 0,0-1 0 0 0,1 1 1 0 0,0 0-1 0 0,-1 0 0 0 0,1 0 0 0 0,-1 1 1 0 0,1-1-1 0 0,-1 1 0 0 0,1-1-337 0 0,-20 24 781 0 0,21-23-546 0 0,1-2-55 0 0,0 2-20 0 0,-3 4-34 0 0,1 0-1 0 0,-1 0 1 0 0,1 0-1 0 0,0 0 1 0 0,0 2-126 0 0,-3 14 107 0 0,4-20-33 0 0,1-2 49 0 0,0 0 18 0 0,0 0 3 0 0,0 0 12 0 0,0 0 50 0 0,0 0 18 0 0,2 2 6 0 0,2 6-4 0 0,-3-6-30 0 0,-1-2-18 0 0,2 0-2 0 0,2-1-88 0 0,0 0 0 0 0,-1 0 0 0 0,0 0 0 0 0,1 0 0 0 0,-1-1 0 0 0,1 1 0 0 0,-1 0 0 0 0,0-1 0 0 0,1 0-88 0 0,8-7 399 0 0,9-8-399 0 0,4-3 225 0 0,-8 7-33 0 0,0 0 0 0 0,-2-1 0 0 0,11-13-192 0 0,-4 6 314 0 0,10-9-314 0 0,8-5 174 0 0,35-40 101 0 0,32-32 74 0 0,-54 57-194 0 0,-18 15-5 0 0,2 1 1 0 0,5-1-151 0 0,256-166 416 0 0,-274 189-416 0 0,19-10 0 0 0,-16 10 0 0 0,5-6 0 0 0,106-73 36 0 0,4-2 22 0 0,120-48 405 0 0,-171 95-276 0 0,-12 5-26 0 0,105-57 182 0 0,149-86 329 0 0,-285 155-505 0 0,28-22-167 0 0,-27 17 121 0 0,18-8-121 0 0,17-10 61 0 0,15-7 14 0 0,-54 32-18 0 0,35-27-57 0 0,-49 31 7 0 0,52-39 57 0 0,158-120 278 0 0,-194 147-329 0 0,7-5-16 0 0,-26 19 3 0 0,8-8 0 0 0,-32 26 6 0 0,0 0 0 0 0,0 1 0 0 0,0-1 0 0 0,2 0-6 0 0,-3 2 4 0 0,0-1 0 0 0,0 1 0 0 0,-1-1 0 0 0,0 0 0 0 0,1 1 0 0 0,-1-1 0 0 0,1 0 0 0 0,-1-1 0 0 0,0 1 0 0 0,1-1-4 0 0,2-7 0 0 0,2 2 0 0 0,4-1 98 0 0,-10 6-27 0 0,9-15-29 0 0,-10 18-40 0 0,-1-1 0 0 0,1 1 0 0 0,0 0 0 0 0,0-1 0 0 0,0 1 0 0 0,0 0 1 0 0,0 0-1 0 0,-1-1 0 0 0,1 1 0 0 0,0 0 0 0 0,0-1 0 0 0,0 1 0 0 0,-1 0 0 0 0,1 0 0 0 0,0 0 1 0 0,0-1-1 0 0,-1 1 0 0 0,1 0 0 0 0,0 0 0 0 0,-1 0 0 0 0,1 0 0 0 0,0-1 0 0 0,-1 1 0 0 0,1 0-2 0 0,0 0 3 0 0,-1 0-3 0 0,1 0 0 0 0,-1-1 0 0 0,1 1 0 0 0,-1 0 0 0 0,1 0 0 0 0,-1 0 0 0 0,1-1 0 0 0,-1 1 0 0 0,1 0 0 0 0,-1 0 0 0 0,1 0 0 0 0,0 0 0 0 0,-1 0 0 0 0,1 0 0 0 0,-1 0 0 0 0,0 1 0 0 0,0-1 0 0 0,0 0 0 0 0,-1 1 0 0 0,1-1 0 0 0,0 1 0 0 0,0-1 0 0 0,0 1 0 0 0,0 0 0 0 0,-1 0 0 0 0,-7 7 0 0 0,1-1 0 0 0,-3 4 0 0 0,-13 12 0 0 0,12-11 0 0 0,0 0 0 0 0,0 1 0 0 0,1 1 0 0 0,0 1 0 0 0,-7 9 0 0 0,-57 74 0 0 0,-44 53 0 0 0,17-29 0 0 0,-29 35 0 0 0,-2-9 0 0 0,55-64 0 0 0,47-52 1 0 0,-111 120 9 0 0,5-27 54 0 0,-1-6-4 0 0,-24 20-3 0 0,127-108-57 0 0,-17 20 0 0 0,27-25 0 0 0,-30 32 0 0 0,-34 50 0 0 0,69-84 0 0 0,-12 18 0 0 0,-21 25 0 0 0,45-53 0 0 0,-3-1 0 0 0,1 0 0 0 0,-11 10 0 0 0,9-12 0 0 0,2 1 0 0 0,-7 10 0 0 0,9-11 0 0 0,-1 0 0 0 0,-1-1 0 0 0,-4 6 0 0 0,-9 7 0 0 0,8-5 0 0 0,7-10 0 0 0,2 2 0 0 0,1-3-10 0 0,4-4-33 0 0,-2 5 22 0 0,2-6-34 0 0,1-2-14 0 0,0 0 3 0 0,2 0 13 0 0,11 0 42 0 0,-7-2 8 0 0,0 0-1 0 0,0 0 0 0 0,0-1 1 0 0,0 1-1 0 0,0-1 1 0 0,-1-1-1 0 0,3 0 4 0 0,12-10-35 0 0,6-7 35 0 0,-12 11-4 0 0,20-18 5 0 0,99-79-12 0 0,-67 51-16 0 0,2 2 0 0 0,73-42 27 0 0,54-22 0 0 0,-142 85 0 0 0,21-12 0 0 0,4-8 0 0 0,14-17 16 0 0,-11 7 32 0 0,31-15-48 0 0,80-50 27 0 0,-72 46 0 0 0,23-22-3 0 0,-10 7 26 0 0,-68 52-53 0 0,56-37 81 0 0,-106 75-35 0 0,-10 5-37 0 0,1 0-1 0 0,-1-1 0 0 0,-1 1 0 0 0,5-4-5 0 0,-7 5 53 0 0,-2 1 11 0 0,0 0 0 0 0,0 0 0 0 0,0 0 3 0 0,0 0 9 0 0,-1 2-15 0 0,-4 7-38 0 0,0 1 0 0 0,-2-1-1 0 0,1 1 1 0 0,-1-2-1 0 0,-1 0 1 0 0,-6 8-23 0 0,0-3 15 0 0,-8 14-15 0 0,-2 4 20 0 0,-2-1 0 0 0,-12 11-20 0 0,-61 51 52 0 0,4-1-27 0 0,71-69-25 0 0,-102 102 0 0 0,101-104 0 0 0,-6 6 0 0 0,4-6 0 0 0,-1 3 0 0 0,6-2 0 0 0,-61 52 0 0 0,-31 18 0 0 0,-62 49 0 0 0,83-72 0 0 0,51-38 0 0 0,-15 8 0 0 0,-27 11 0 0 0,-22 16 0 0 0,81-49 0 0 0,1 3 0 0 0,-1-1 0 0 0,1 4 0 0 0,-132 136 0 0 0,132-134 0 0 0,-42 40 0 0 0,39-39 0 0 0,-105 94-72 0 0,127-114 56 0 0,0-1 1 0 0,0-1-1 0 0,0 0 0 0 0,-1 1 1 0 0,0-1-1 0 0,-3 1 16 0 0,-2 2-38 0 0,0 0 0 0 0,1 0 0 0 0,-10 7 38 0 0,3-1-82 0 0,10-8 56 0 0,5-3-36 0 0,2-1-20 0 0,2-2 25 0 0,9-13 20 0 0,-6 12 23 0 0,0 0 1 0 0,23-21-136 0 0,24-14 149 0 0,-36 24-60 0 0,0 2 1 0 0,10-13 59 0 0,4-4-88 0 0,16-12 7 0 0,21-27 81 0 0,-15 17-35 0 0,2-1 16 0 0,-2-6 19 0 0,23-15 0 0 0,67-52 31 0 0,116-110 64 0 0,-186 156-85 0 0,1 0 4 0 0,11-1 58 0 0,-20 21-24 0 0,117-111 43 0 0,-132 124-54 0 0,93-100-21 0 0,-96 96 32 0 0,12-12-12 0 0,23-28 2 0 0,-29 37-38 0 0,8-14 0 0 0,-12 13 0 0 0,-13 16 0 0 0,-24 24 0 0 0,0-1 0 0 0,0 0 0 0 0,8-13 0 0 0,-8 11 21 0 0,5-9-21 0 0,8-12 33 0 0,-18 29-29 0 0,0 0 0 0 0,-2-1 0 0 0,4-8-4 0 0,5-9-2 0 0,-7 15 24 0 0,0-1 1 0 0,-2-2-23 0 0,6-11 19 0 0,-7 18-7 0 0,-1 0-1 0 0,1-1 1 0 0,-2 0 0 0 0,2-8-12 0 0,1-9 17 0 0,6-33-17 0 0,-8 47 0 0 0,-2-1 0 0 0,1 2 0 0 0,-1-1 0 0 0,0 0 0 0 0,-1 0 0 0 0,1 1 0 0 0,-2-1 0 0 0,0 0 0 0 0,-1 1 0 0 0,-2-4 0 0 0,0-5 0 0 0,-3-6 0 0 0,-1 4 0 0 0,4 8 0 0 0,-7-12 0 0 0,5 9 0 0 0,6 15 0 0 0,1-1 0 0 0,-1 1 0 0 0,-1 0 0 0 0,1 0 0 0 0,0-1 0 0 0,-1 1 0 0 0,1-1 0 0 0,-2 0 0 0 0,-1-1 0 0 0,1-1 0 0 0,1 1 0 0 0,-1-1 0 0 0,-1-2 0 0 0,-18-24 0 0 0,19 24-1 0 0,-1 2 0 0 0,2-1 0 0 0,-1-1-1 0 0,0 1 1 0 0,1-1 0 0 0,0 0 0 0 0,0 1 0 0 0,0-1 0 0 0,1-1 1 0 0,1 7-4 0 0,0 1 1 0 0,0-1 0 0 0,0 0 0 0 0,0 1 0 0 0,0-1 0 0 0,0 0 0 0 0,0 0 0 0 0,0 1-1 0 0,0-1 1 0 0,0 0 0 0 0,0 1 0 0 0,1-1 0 0 0,-1 0 0 0 0,0 1 3 0 0,1-4-10 0 0,0-4 10 0 0,-2 5 0 0 0,2 0 0 0 0,-1 1 0 0 0,0-1 0 0 0,0 1 0 0 0,1-1 0 0 0,0 1 0 0 0,-1-1 0 0 0,1 1 0 0 0,0-1 0 0 0,1-1 0 0 0,4-16 0 0 0,1 1-10 0 0,-5 14-8 0 0,0 2-9 0 0,6-9 18 0 0,-2 4-144 0 0,-4 9 94 0 0,7 3 47 0 0,-8-3 12 0 0,0 0 0 0 0,0 0 0 0 0,-1 0 0 0 0,1 0 0 0 0,0 0 0 0 0,0 0 0 0 0,-1 1 0 0 0,1-1 0 0 0,5 11-10 0 0,0 1-1 0 0,-1 1 1 0 0,-1-1-1 0 0,0 0 1 0 0,-1 1-1 0 0,0 4 11 0 0,0-1-1 0 0,4 33 1 0 0,-2 2 0 0 0,-1 9 0 0 0,-3-45 0 0 0,1 42 0 0 0,-2-1 0 0 0,-2 2 0 0 0,-7 30 0 0 0,6-59 19 0 0,2-22 15 0 0,0 2 1 0 0,0-1 0 0 0,0 1 0 0 0,-2 1-35 0 0,2-9 81 0 0,1-2-8 0 0,-1 2-13 0 0,-3 7-34 0 0,3-7 40 0 0,-1-3-54 0 0,0-1 0 0 0,0 0 1 0 0,1 0-1 0 0,-1 1 0 0 0,1-1 0 0 0,-1 0 0 0 0,1 0 0 0 0,0 0 0 0 0,0-1 0 0 0,0 2 1 0 0,0-1-14 0 0,-2-3 28 0 0,-2-6-10 0 0,1-1 0 0 0,1 1-1 0 0,-1-1 1 0 0,1 0 0 0 0,1-1-1 0 0,-1-4-16 0 0,-2-10 12 0 0,-12-85-12 0 0,14 84-29 0 0,0-7 29 0 0,1 10-35 0 0,-4-20 35 0 0,-2 7 5 0 0,-9-55-74 0 0,16 84 57 0 0,1 9-46 0 0,-1 0 3 0 0,0 3 52 0 0,-2 0 0 0 0,1 0-1 0 0,0 0 1 0 0,0 0 0 0 0,0 1 0 0 0,1-1 0 0 0,-1 1 0 0 0,1-1 0 0 0,0 1 0 0 0,0 0-1 0 0,-1 0 4 0 0,-1 13-16 0 0,1 0-1 0 0,0 1 17 0 0,-1 8-7 0 0,-2 11 7 0 0,-1-2 0 0 0,-2 0 0 0 0,-7 15 0 0 0,2-14 0 0 0,-30 84 0 0 0,26-82 0 0 0,-1 0 0 0 0,-2 1 0 0 0,-25 35 34 0 0,-2-2 0 0 0,-13 10-34 0 0,-116 129 68 0 0,73-103-36 0 0,-4-3 0 0 0,-36 20-32 0 0,44-39 43 0 0,-53 44-22 0 0,-63 36 5 0 0,-66 55 12 0 0,-9 21-38 0 0,240-198 0 0 0,4 2 0 0 0,-8 10 0 0 0,-17 19 0 0 0,40-49 0 0 0,10-9 0 0 0,14-11-12 0 0,6-5-50 0 0,1-1-22 0 0,2-2 16 0 0,34-42-50 0 0,42-44-12 0 0,-41 44 63 0 0,39-34 67 0 0,-19 22-12 0 0,8-6 13 0 0,-44 42-1 0 0,-2 1 0 0 0,3-5 0 0 0,-14 13 0 0 0,-2 2 14 0 0,-6 9-13 0 0,0 0 0 0 0,0 0 1 0 0,0 0-1 0 0,0 0 1 0 0,0 0-1 0 0,0 0 1 0 0,0 0-1 0 0,0 0 1 0 0,0 0-1 0 0,0 0 0 0 0,0 0 1 0 0,0-1-1 0 0,0 1 1 0 0,0 0-1 0 0,0 0 1 0 0,1 0-1 0 0,-1 0 1 0 0,0 0-1 0 0,0 0 0 0 0,0 0 1 0 0,0 0-1 0 0,0 0 1 0 0,0 0-1 0 0,0-1 1 0 0,0 1-1 0 0,0 0 1 0 0,-1 0-1 0 0,1 0 1 0 0,0 0-1 0 0,0 0 0 0 0,0 0 1 0 0,0 0-1 0 0,0 0 1 0 0,0 0-1 0 0,0 0 1 0 0,0 0-1 0 0,0 0 1 0 0,0-1-1 0 0,0 1 0 0 0,0 0 1 0 0,0 0-1 0 0,0 0 1 0 0,0 0-1 0 0,0 0 1 0 0,0 0-1 0 0,-1 0-1 0 0,1-1 8 0 0,-1 1 0 0 0,0-1-1 0 0,0 0 1 0 0,0 1 0 0 0,0-1 0 0 0,0 1-1 0 0,0 0 1 0 0,0-1 0 0 0,0 1 0 0 0,0 0-1 0 0,0-1 1 0 0,0 1 0 0 0,0 0-1 0 0,0 0 1 0 0,0 0 0 0 0,-1 0 0 0 0,1 0-1 0 0,0 0 1 0 0,0 0 0 0 0,0 1 0 0 0,0-1-1 0 0,0 0 1 0 0,0 1 0 0 0,-1-1 0 0 0,1 1-8 0 0,-6 2 78 0 0,0 0 0 0 0,1 1 1 0 0,-6 1-79 0 0,2 2 59 0 0,-193 121 804 0 0,62-36-263 0 0,78-50-157 0 0,-7 8-443 0 0,-44 31 138 0 0,62-51-123 0 0,25-16-18 0 0,2 2 3 0 0,-1 0 0 0 0,-2 0 0 0 0,-10 3 0 0 0,33-17 3 0 0,-8 6-19 0 0,12-7-52 0 0,3-2 41 0 0,1 1 0 0 0,0-1 0 0 0,-1 1 0 0 0,0-1 0 0 0,0 0 0 0 0,1 0 0 0 0,-1 0 0 0 0,2-1 27 0 0,4-2-47 0 0,5-2-6 0 0,-1 1-1 0 0,0-2 1 0 0,1 0-1 0 0,-2-1 1 0 0,0-1-1 0 0,0 1 1 0 0,0-1-1 0 0,-1-2 54 0 0,21-21-155 0 0,23-32 155 0 0,-22 25-49 0 0,-9 11 50 0 0,2-3 9 0 0,21-19-10 0 0,-44 49 53 0 0,-4 3 24 0 0,-24 37 279 0 0,11-19-88 0 0,-5 11-268 0 0,15-21 25 0 0,-13 21 79 0 0,-1-1-1 0 0,-11 12-103 0 0,10-16 20 0 0,-2 1 0 0 0,0-2 0 0 0,-2 0 0 0 0,-8 3-20 0 0,10-9-182 0 0,5-5-1286 0 0,-10 7 1468 0 0,1-5-891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7:06.82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132 1084 4607 0 0,'0'0'102'0'0,"-1"1"20"0"0,-1-1-78 0 0,-1 0 9 0 0,-7 3 85 0 0,7-2-75 0 0,0 0 0 0 0,-1 1 0 0 0,1-1 0 0 0,0 1 0 0 0,1 0 0 0 0,-1 0 0 0 0,0 0 0 0 0,-2 2-63 0 0,-23 14 1549 0 0,25-15-1546 0 0,0-1 0 0 0,1 0 0 0 0,-1 1 0 0 0,1-1-1 0 0,-1 1 1 0 0,1 0 0 0 0,-1 1-3 0 0,-11 10-4 0 0,3-2 447 0 0,10-11 45 0 0,-1 1 276 0 0,-6 8-355 0 0,7-9-22 0 0,1-1 101 0 0,0 0 21 0 0,0 0-66 0 0,6-7-206 0 0,48-58 1818 0 0,-22 27-2134 0 0,27-27 79 0 0,4-1 0 0 0,-12 11 0 0 0,-34 39 0 0 0,31-32 0 0 0,0 2 0 0 0,25-13 0 0 0,-36 30 0 0 0,-8 6 0 0 0,7-2 0 0 0,112-70 0 0 0,-61 46 0 0 0,-51 30 0 0 0,-1-2 0 0 0,10-8 0 0 0,-32 20 0 0 0,-1 0 0 0 0,2 2 0 0 0,8-5 0 0 0,0 1 0 0 0,12-9 0 0 0,-15 8 0 0 0,18-7 0 0 0,-16 10 0 0 0,0-1 0 0 0,6-4 0 0 0,-6 1 0 0 0,-16 9 0 0 0,0 0 0 0 0,0 1 0 0 0,1-1 0 0 0,0 0 0 0 0,26-8 627 0 0,-22 10-153 0 0,0-2 0 0 0,1 0-1 0 0,5-5-473 0 0,-3 3 0 0 0,-8 6 0 0 0,-3 0 0 0 0,-1 1 0 0 0,0-1 0 0 0,0 0 0 0 0,0 0 0 0 0,1 0 0 0 0,-1 0 0 0 0,0 0 0 0 0,0 0 0 0 0,1 0 0 0 0,-1-1 0 0 0,0 1 0 0 0,0 0 0 0 0,-1-1 0 0 0,2 1 0 0 0,9-5 0 0 0,5-4 0 0 0,-7 6 0 0 0,1-2 0 0 0,-7 5 0 0 0,1-1 0 0 0,15-10 0 0 0,-5-1 0 0 0,1 5 0 0 0,-2-3 0 0 0,-1 0 0 0 0,-5 3 0 0 0,-5 7 0 0 0,-2 0 0 0 0,1 0 0 0 0,0 0 0 0 0,-1 0 0 0 0,1 0 0 0 0,-1-1 0 0 0,1 1 0 0 0,0 0 0 0 0,-1 0 0 0 0,1 0 0 0 0,-1 0 0 0 0,1-1 0 0 0,0 1 0 0 0,-1 0 0 0 0,1-1 0 0 0,-1 1 0 0 0,1 0 0 0 0,0-1 0 0 0,6-4 0 0 0,-1 0 0 0 0,5-1 0 0 0,2 1 0 0 0,8-8 0 0 0,-13 10 0 0 0,1-1 0 0 0,2 1 0 0 0,-10 2 0 0 0,9-4 0 0 0,-2 2 0 0 0,0 2 0 0 0,0 0 0 0 0,1 0 0 0 0,-3 0 72 0 0,-4 1 299 0 0,-2 0 117 0 0,0 0 21 0 0,0 0-66 0 0,0 2-294 0 0,-1-1-148 0 0,1 1 0 0 0,0 0 0 0 0,0 0 0 0 0,0-1 0 0 0,-1 0 0 0 0,1 0 0 0 0,-1 1 0 0 0,0 0-1 0 0,1-1 1 0 0,-1 1 0 0 0,0-1 0 0 0,0 1 0 0 0,0-1 0 0 0,0 0 0 0 0,0 1 0 0 0,0-1 0 0 0,-1 1-1 0 0,-3 5 0 0 0,-13 18 0 0 0,0 0 0 0 0,-10 8 0 0 0,-38 36 9 0 0,-10 3-9 0 0,34-34 63 0 0,-151 161 528 0 0,131-132-1213 0 0,19-22 637 0 0,-31 44-15 0 0,30-36 0 0 0,-41 40 0 0 0,82-90 0 0 0,-7 7 0 0 0,0-1 0 0 0,0-2 0 0 0,-2 1 0 0 0,-8 6 0 0 0,2-3 0 0 0,11-9-7 0 0,1 2-1 0 0,-7 2 8 0 0,6-3 139 0 0,0 0 0 0 0,1 0 0 0 0,-2 2-139 0 0,-2 1 397 0 0,0 0 1 0 0,-1-2 0 0 0,0 0 0 0 0,-4 2-398 0 0,-14 6-1 0 0,23-9-147 0 0,1 0 0 0 0,0 0 0 0 0,0 1 0 0 0,0-1 0 0 0,-2 4 148 0 0,-10 7-644 0 0,-10 8 450 0 0,-1 1-1 0 0,3 1 0 0 0,-17 20 195 0 0,-3 4-24 0 0,35-38 24 0 0,3-3 0 0 0,-1 0 0 0 0,0 0 0 0 0,0-1 0 0 0,-1 0 0 0 0,-4 2 0 0 0,7-5 0 0 0,6-4 0 0 0,-1 1 0 0 0,1 0 0 0 0,0 0 0 0 0,0-1 0 0 0,0 1 0 0 0,0 0 0 0 0,0-1 0 0 0,0 1 0 0 0,-1 0 0 0 0,1 0 0 0 0,0 0 0 0 0,0 0 0 0 0,0 0 0 0 0,0-1 0 0 0,0 1 0 0 0,0 0 0 0 0,0-1 0 0 0,0 1 0 0 0,0-1 0 0 0,1-2 0 0 0,-1 0 0 0 0,1-1 0 0 0,0 1 0 0 0,0 0 0 0 0,0-1 0 0 0,0 1 0 0 0,0 0 0 0 0,1 0 0 0 0,-1 0 0 0 0,1 0 0 0 0,0 1 0 0 0,0-1 0 0 0,1-1 0 0 0,6-7 0 0 0,1 0 0 0 0,7-5 0 0 0,-16 14 0 0 0,79-68 0 0 0,-28 24 0 0 0,3 2 0 0 0,0 3 0 0 0,8-1 0 0 0,12-11 0 0 0,124-95 0 0 0,89-62 0 0 0,-203 156 0 0 0,-10 8 0 0 0,10-13 0 0 0,60-55 0 0 0,-114 88 0 0 0,32-16 0 0 0,7-7 0 0 0,-42 28 0 0 0,3 1 0 0 0,0 1 0 0 0,0 1 0 0 0,10-2 0 0 0,-6 1 0 0 0,-26 14 0 0 0,0-1 0 0 0,0 1 0 0 0,1 1 0 0 0,1-1 0 0 0,4 0 0 0 0,33-12 0 0 0,-33 8 0 0 0,-15 8 0 0 0,0 1 0 0 0,1 0 0 0 0,-1 0 0 0 0,0 0 0 0 0,0 0 0 0 0,1 0 0 0 0,-1 0 0 0 0,0 0 0 0 0,0-1 0 0 0,0 1 0 0 0,1 0 0 0 0,-1 0 0 0 0,0 0 0 0 0,0 0 0 0 0,1 0 0 0 0,-1 0 0 0 0,0 0 0 0 0,0 0 0 0 0,1 0 0 0 0,-1 0 0 0 0,0 0 0 0 0,0 1 0 0 0,1-1 0 0 0,-1 0 0 0 0,0 0 0 0 0,0 0 0 0 0,0 1 0 0 0,0-1 0 0 0,0 1 0 0 0,0-1 0 0 0,0 0 0 0 0,0 1 0 0 0,0-1 0 0 0,0 0 0 0 0,0 1 0 0 0,0-1 0 0 0,0 0 0 0 0,-1 1 0 0 0,1-1 0 0 0,0 0 0 0 0,0 1 0 0 0,0-1 0 0 0,0 0 0 0 0,-1 1 0 0 0,1-1 0 0 0,0 0 0 0 0,-8 11 0 0 0,4-8 0 0 0,-27 47-1164 0 0,21-35-4656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15:51:50.460"/>
    </inkml:context>
    <inkml:brush xml:id="br0">
      <inkml:brushProperty name="width" value="0.05292" units="cm"/>
      <inkml:brushProperty name="height" value="0.05292" units="cm"/>
      <inkml:brushProperty name="color" value="#FFFF0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B0F0"/>
    </inkml:brush>
    <inkml:brush xml:id="br3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7925 3214 12895 0,'0'0'272'0,"0"0"64"0,3 11 16 0,-3-11 32 0,0 9-384 0,-1 1 0 0,1-10 0 0,-3 14 0 15,3-14 896-15,0 11 96 0,0-11 32 0,1 11 0 16,2 0 0-16,-3-11 0 0,0 0 0 0,-1 9 0 0,1-9 816 16,0 0 160-16,0 0 48 0,0 0 0 0,0 0-832 0,0 0-144 15,0 0-48-15,5-12 0 0,1-6-816 0,2-5-208 16,-1-2 0-16,2-7 0 0,1-3 0 0,2 0 0 16,-1-2 0-16,2-2 0 0,4-6 864 0,-5 3 128 15,-2 1 32-15,3 1 0 0,2 3-832 0,2 1-192 16,0 2 0-16,-2 6 0 0,-1 1 0 0,-2 7 0 15,0 2 0-15,-3 7 0 0,-3 1 0 0,-6 10 0 16,0 0 0-16,0 0 0 0,9 11 0 0,-1 2 0 16,-3 5 0-16,-1 4 0 0,-2 1 0 0,2 4 0 15,0 2 0-15,-3 4 0 0,3 0 0 0,-2 0 0 16,2 0 0-16,0 1 0 0,0-1 0 0,3-3 0 16,0-5 0-16,0 1 0 0,0-7 0 0,0-2 0 15,5-6 0-15,-1-2 0 0,2-7 0 0,1-3 0 0,1-3 0 0,0-3 0 16,1-1 0-16,0-7 0 0,0-6 0 0,1 1 0 15,-1-1 864-15,-1-4 128 0,-2-3 32 0,1-1 0 16,1-1-832-16,-1 0-192 0,-2 0 0 0,1-4 0 16,-4-3 0-16,0 1 0 0,-1 1 0 0,-2 3 0 15,-2 4 0-15,0 1 0 0,2 6 0 0,0 1 0 16,-1 3 0-16,-1 3 0 0,-1 4 0 0,-3 10 0 16,0 0 0-16,0 0 0 0,-3-7 0 0,3 7 0 31,0 0-1600-31,0 0-352 0,-9 7-80 0,9-7-13120 0</inkml:trace>
  <inkml:trace contextRef="#ctx0" brushRef="#br0" timeOffset="434.47">9404 2261 12895 0,'11'-16'576'0,"-4"14"112"0,-1-1-560 0,2-3-128 15,-3 0 0-15,1 0 0 0,2 0 1664 0,-2 1 320 0,0 0 48 0,-6 5 16 16,0 0-1648-16,0 0-400 0,0 0 0 0,0 0 0 16,0 0 1728-16,0 0 256 0,0 0 48 0,0 0 16 15,-6 4-1648-15,0 5-400 0,-3-3 0 0,-3 7 0 16,-2 1 896-16,-1 7 112 0,-3 2 16 0,-3 4 0 16,-5 3 0-16,-2 9 0 0,-4 9 0 0,-1 6 0 15,3 11 0-15,-4-4 0 0,1 3 0 0,3 1 0 16,5 3-832-16,5 0-192 0,3-7 0 0,4 1 0 15,3-4 0-15,3 0 0 0,1-9 0 0,6-2 0 16,7-6 0-16,3-3 0 0,4-4 0 0,8 7 0 16,-1-10-1600-16,6-11-352 0,5-6-80 0,-6-10-16 0</inkml:trace>
  <inkml:trace contextRef="#ctx0" brushRef="#br0" timeOffset="1216.21">10177 2174 16575 0,'3'-5'368'0,"4"-6"80"0,-2-1 0 0,1-2 16 0,1-1-464 0,-2 0 0 15,-3 3 0-15,-2 3 0 0,-1-2 912 0,-2 5 96 0,3-1 16 0,0 7 0 16,0 0 0-16,0 0 0 0,0 0 0 0,0 0 0 16,-7 4 0-16,-1 2 0 0,1 6 0 0,-1 3 0 15,-1 4-832-15,-1 3-192 0,-4 3 0 0,1 6 0 16,-1 0 864-16,0 3 128 0,-1 1 32 0,1 1 0 15,-3-5-832-15,3 5-192 0,0 1 0 0,3 2 0 16,1 1 0-16,2-2 0 0,1-3 0 0,0-1 0 16,2-7 0-16,1 0 0 0,1-3 0 0,-1-2 0 15,-1-2 0-15,1-4 0 0,1-1 0 0,1 1 0 16,0-3-2416-16,2-13-528 0,0 0-96 16,0 0-32-16</inkml:trace>
  <inkml:trace contextRef="#ctx0" brushRef="#br0" timeOffset="1427.52">9582 2971 20271 0,'0'0'896'0,"0"0"192"0,9 0-880 0,2 0-208 16,-2 0 0-16,4-1 0 0,3-3 864 0,5 0 128 15,1-1 32-15,4 1 0 0,2-2-832 0,1 1-192 16,2 1 0-16,-1-5 0 0,-1 0 864 0,-1-1 128 15,-1 4 32-15,-3-1 0 0,-5 2-832 0,-2 3-192 16,-5-2 0-16,5 3 0 16,-6 1-1600-16,-11 0-352 0,0 0-80 0,0 0-16 0</inkml:trace>
  <inkml:trace contextRef="#ctx0" brushRef="#br0" timeOffset="1756.6">9671 3213 20271 0,'0'0'448'0,"9"6"80"0,2-1 32 0,0-1 16 0,1 0-576 0,3 2 0 0,4-1 0 0,4-1 0 15,4 1 928-15,1 3 80 0,-2-3 16 0,-1 4 0 16,-4-3 0-16,-2 0 0 0,-6 5 0 0,0-1 0 0,-4 2-832 0,-3 4-192 16,-3 0 0-16,-5 2 0 15,-2-3 864-15,-3 4 128 0,-5 0 32 0,0 6 0 0,-4 4-832 0,0-4-192 16,-3-1 0-16,-3-2 0 0,-2-4 864 0,-1 1 128 15,-2 0 32-15,3-1 0 0,2 1-832 0,6 0-192 16,0-3 0-16,8-2 0 0,1-4 0 0,5-1 0 16,2-9 0-16,2 12 0 0,5-5 864 0,5 1 128 15,5-2 32-15,4-3 0 0,1-2-832 0,2-1-192 16,2-1 0-16,0 1 0 0,3 0 0 0,2-1 0 16,-1-3 0-16,0-2 0 15,-4-1-768-15,0 1-208 0,-3-4-48 0,-2 2 0 16,-2-2-1632-16,2 0-336 0,2-6-64 0,-1-1-16 0</inkml:trace>
  <inkml:trace contextRef="#ctx0" brushRef="#br0" timeOffset="2104.11">10817 2716 20271 0,'0'0'448'0,"0"0"80"0,0 0 32 0,16 10 16 0,-9-3-576 0,-3 1 0 15,-4-8 0-15,4 15 0 0,-2 4 928 0,-2 0 80 16,-1 1 16-16,0-1 0 0,0 0 0 0,-1 5 0 16,1 4 0-16,1-2 0 0,-4 0-832 0,2-2-192 15,0 1 0-15,1 0 0 0,-3 0 0 0,0-2 0 16,-2-4 0-16,1-6 0 16,-3 2-768-16,1 0-208 0,-2-1-48 0,-6 4-10240 0</inkml:trace>
  <inkml:trace contextRef="#ctx0" brushRef="#br0" timeOffset="2252.73">10449 3056 23951 0,'5'-11'512'0,"2"2"128"0,5 1 0 0,3-1 64 0,3 4-576 0,3 3-128 16,4 2 0-16,1-1 0 0,2 1 0 0,4-4 0 0,1-3 0 0,4 4 0 16,2-1 848-16,-12 4 144 0,4-3 32 0,11 1 0 31,-7-2-2464-31,-6 3-480 0,6-3-112 0,-9 0-16 0</inkml:trace>
  <inkml:trace contextRef="#ctx0" brushRef="#br0" timeOffset="2675.15">11673 2512 20271 0,'0'0'448'0,"0"0"80"0,0 0 32 0,0 0 16 0,0 0-576 0,0 0 0 16,0 0 0-16,-2 14 0 0,2-4 928 0,0-10 80 0,4 12 16 0,-4-12 0 16,0 0 0-16,14 4 0 0,0-3 0 0,0 0 0 15,0 3 0-15,3-4 0 0,2-5 0 0,5 1 0 16,1 0-832-16,1 2-192 0,-2-1 0 0,-2-1 0 15,-3 2 0-15,-2 2 0 0,-1 4 0 0,-2-4 0 32,-2-9-768-32,0 5-208 0,-2 1-48 0,-10 3-11872 0</inkml:trace>
  <inkml:trace contextRef="#ctx0" brushRef="#br0" timeOffset="2956.82">12449 2015 23951 0,'2'-5'512'0,"3"-1"128"0,-1-4 0 0,-1 3 64 0,0 0-576 0,-3 7-128 16,0 0 0-16,0 0 0 0,0 0 848 0,0 0 144 15,0 0 32-15,0 0 0 0,-1 11 0 0,-2 4 0 16,-1 6 0-16,0 0 0 0,-1 2-832 0,0 6-192 15,-1 5 0-15,-2-3 0 0,1 0 0 0,-1-1 0 16,-1 3 0-16,-2-1 0 0,-5-3 0 0,5 6 0 16,-2 3 0-16,1-3 0 0,-4-5 0 0,5-1 0 15,1-4 0-15,5-7 0 16,0 1-768-16,1-1-208 0,1-2-48 0,-1 6-11872 0</inkml:trace>
  <inkml:trace contextRef="#ctx0" brushRef="#br0" timeOffset="3183.03">12057 3013 23951 0,'0'0'512'0,"11"-2"128"0,0-6 0 15,2 3 64-15,2 2-576 0,3 1-128 0,1-3 0 0,4-3 0 16,4 0 848-16,2-3 144 0,2 2 32 0,4-2 0 0,6 0-832 0,-14 5-192 15,-1 2 0-15,1-1 0 0,-2-2 0 0,-2 2 0 16,-2-3 0-16,-4 4 0 16,-1 0-768-16,-4 3-208 0,-1 1-48 0,-11 0 0 0</inkml:trace>
  <inkml:trace contextRef="#ctx0" brushRef="#br0" timeOffset="3559.95">12006 3366 23951 0,'0'0'512'0,"0"0"128"0,14-1 0 0,4-4 64 0,3-3-576 0,-1 2-128 16,2-2 0-16,4 3 0 0,1 2 848 0,1 0 144 16,-2 1 32-16,-3 0 0 0,-3 2-832 0,-1 4-192 0,0 0 0 0,2 0 0 15,-6-1 864-15,-4 5 128 0,-11-8 32 0,4 12 0 16,-4 2-832-16,-1 2-192 0,-3 1 0 0,-2-1 0 15,-5-3 0-15,3-2 0 16,-4 2 0-16,6 1 0 0,-1-4 864 0,4 2 128 0,-2 2 32 0,2-4 0 16,3-10-832-16,0 0-192 0,0 0 0 0,1 11 0 15,2 3 0-15,3-4 0 0,2 2 0 0,4-3 0 16,4 0 0-16,2 3 0 0,1 1 0 0,0 5 0 16,-2 2 0-16,-5-2 0 0,-2 2 0 0,7 8 0 15,-5 0 0-15,-7-9 0 0,-5-1 0 0,-3 7 0 16,-5 3 864-16,-6-6 128 0,-8-2 32 0,-3 2 0 15,-7 2 0-15,-2-1 0 0,-2-1 0 0,-1 0 0 0,-1 0-832 16,0-4-192-16,0-4 0 0,0-1 0 16,0 1-768-16,0-9-208 0,1-5-48 0,1-5-16784 15</inkml:trace>
  <inkml:trace contextRef="#ctx0" brushRef="#br0" timeOffset="5333.86">13377 2577 16575 0,'0'0'368'0,"0"0"80"16,0 0 0-16,0 0 16 0,0 0-464 0,0 0 0 0,-3-8 0 0,11 1 0 0,-1-1 912 0,-7 8 96 16,4-7 16-16,-4 7 0 0,7-12 0 0,-7 12 0 15,0 0 0-15,0 0 0 0,0 0 0 0,0 0 0 16,5-6 0-16,-5 6 0 0,0 0 0 0,0 0 0 15,0 0 0-15,0 0 0 0,0 0 0 0,0 0 0 16,0 0 0-16,0 0 0 0,0 0-832 0,0 0-192 16,0 9 0-16,0 7 0 0,0 6 0 0,-2 1 0 15,-1 0 0-15,-3 5 0 0,-1 0 0 0,2 3 0 16,-3 2 0-16,1-1 0 0,1-3 864 0,-2 2 128 16,-2-1 32-16,4-2 0 0,2 0-832 0,0-5-192 15,-1-1 0-15,1-1 0 0,2-2 0 0,2-6 0 16,0-13 0-16,0 13 0 0,0 2 0 0,1-6 0 15,-1-9 0-15,0 0 0 0,0 0 0 0,0 0 0 0,0 0 0 16,0 0 0 0,0 0-768-16,1-9-208 0,0-4-48 0,1 6 0 15,-2 7-2448-15,0-14-496 0,-3-4-112 0,4 2-16 0</inkml:trace>
  <inkml:trace contextRef="#ctx0" brushRef="#br0" timeOffset="5627.16">13096 2855 20271 0,'0'0'896'0,"0"0"192"0,0 0-880 0,0 0-208 0,0 0 0 0,0 0 0 0,0 0 864 0,0 0 128 16,0 0 32-16,0 0 0 0,0 0 816 0,12-5 160 15,-2 0 48-15,5-2 0 0,4 4-832 0,3 1-144 16,3-3-48-16,3-1 0 0,0 3 0 0,8-1 0 15,7 1 0-15,2-1 0 0,2-1-816 0,-4 2-208 16,-4-1 0-16,-6 1 0 0,-1-2 0 0,-5 1 0 16,-4 0 0-16,-4 3 0 0,-4-1 0 0,0 0 0 15,-3 1 0-15,-12 1 0 16,0 0-2416-16,0 0-528 0,0 0-96 0,0 0-32 16</inkml:trace>
  <inkml:trace contextRef="#ctx0" brushRef="#br0" timeOffset="11426.94">16907 2535 16575 0,'0'0'368'0,"0"0"80"0,0 0 0 0,0 0 16 0,0 0-464 0,0 0 0 0,0 0 0 0,0 0 0 15,1-7 912-15,-1 7 96 0,2-12 16 0,-2 12 0 16,-3-8 0-16,-2 1 0 0,1 0 0 0,4 7 0 15,-9 0 0-15,1-1 0 0,-3-4 0 0,0-1 0 16,-1 1-832-16,1 3-192 0,-2 5 0 0,-1 1 0 16,-2 2 864-16,-2 2 128 0,-1 7 32 0,6-6 0 15,-3 2-832-15,-8 14-192 0,-2 1 0 0,3 3 0 16,-2 3 0-16,2 3 0 0,3-1 0 0,3 0 0 0,3-1 0 16,8 0 0-16,2-9 0 0,8 3 0 0,3-4 0 0,7-1 0 15,5-5 0-15,-2-4 0 0,3-4 864 16,3 0 128-16,3-5 32 0,0-2 0 0,1-2-832 0,0-1-192 15,-1-3 0-15,13-6 0 0,-5-3 0 0,-1-2 0 16,-1 0 0-16,-4-2 0 0,-3 1 864 0,-3-2 128 16,-10 0 32-16,2-1 0 0,0 0-832 0,-1 0-192 15,-5-4 0-15,-5-2 0 0,-5-2 864 0,-4-5 128 16,-6-1 32-16,3 6 0 0,2 3-832 0,-4 1-192 16,1-3 0-16,-2 12 0 15,-4 7-1600-15,1 5-352 0,-3 1-80 0,-2 2-9296 16,2 3-1856-16</inkml:trace>
  <inkml:trace contextRef="#ctx0" brushRef="#br0" timeOffset="11885.43">18031 1999 20271 0,'0'0'896'0,"0"0"192"0,-5-8-880 0,-2 3-208 16,-3 3 0-16,0 5 0 0,1 2 0 0,-2 1 0 15,-3 2 0-15,-3 5 0 0,-2 10 864 0,-1 2 128 16,-2 6 32-16,-1 1 0 0,-2-3-832 0,-2 5-192 15,-2 2 0-15,1 2 0 0,-2 5 864 0,4 3 128 0,-2 4 32 16,7 2 0-16,-1 2-832 0,7 2-192 0,3-6 0 16,7-2 0-16,5-7 0 0,7-4 0 0,4-4 0 0,5-8 0 15,2-3 0-15,3-4 0 16,2-8 0-16,3 0 0 16,5-4-768-16,0-2-208 0,1-7-48 0,1 2-6544 0,2 0-1328 0</inkml:trace>
  <inkml:trace contextRef="#ctx0" brushRef="#br0" timeOffset="12289.42">18485 1906 23951 0,'0'0'512'0,"0"0"128"0,0 0 0 0,0 0 64 0,0 0-576 0,0 0-128 0,0 0 0 0,-10 13 0 0,-1 3 848 0,1 7 144 16,-1 9 32-16,-1 1 0 0,2 1-832 0,-1 3-192 16,-1 1 0-16,2 2 0 0,-3-1 0 0,2 0 0 15,-1 1 0-15,-1-2 0 0,0 1 864 0,4-3 128 16,-3-4 32-16,4-3 0 0,1 0-832 0,2-6-192 16,3-4 0-16,0-4 0 0,0-3 0 0,2-12 0 15,0 0 0-15,0 0 0 0,10 4 864 0,-10-4 128 16,13-4 32-16,-1-5 0 0,2-1 0 0,0-3 0 15,-1 0 0-15,2 2 0 0,-2-2-832 0,0 7-192 16,-1 3 0-16,4 2 0 0,-4-1 0 0,2 3 0 16,0 6 0-16,-2 4 0 0,-1 4 0 0,-1 10 0 0,-1 6 0 15,-1 3 0-15,-3-2 0 0,-1 1 0 0,-2 0 0 16,-2-4 0-16,-2 0 0 0,1 1 0 0,3-6 0 0,-1-1 0 16,-2-6 0-16,1-4 0 0,0-13 0 0,1 14 0 31,2-2-1600-31,-3-12-352 0,0 0-80 0,0 0-13120 0</inkml:trace>
  <inkml:trace contextRef="#ctx0" brushRef="#br0" timeOffset="12477.47">18885 2737 27647 0,'0'0'608'0,"0"10"128"0,0 2 32 0,-1 4 0 0,-2 5-624 0,1-1-144 16,-2 2 0-16,0-2 0 0,-2-2 848 0,1 1 144 16,1-1 32-16,-4 7 0 0,1-6-832 0,2-4-192 15,-1 1 0-15,0 1 0 0,-3-6 0 0,4-2 0 16,5-9 0-16,-9 5-9232 16,3 6-1904-16</inkml:trace>
  <inkml:trace contextRef="#ctx0" brushRef="#br0" timeOffset="13170.15">19652 2094 16575 0,'0'0'736'0,"3"-10"160"0,1 4-720 0,-4 6-176 16,0 0 0-16,0 0 0 0,-1-14 848 0,-2 3 144 16,1 4 32-16,2 7 0 0,0 0 0 0,-9-1 0 0,0 1 0 0,-1 5 0 15,-3 7 0-15,-1 5 0 16,-1 1 0-16,-3 2 0 0,-1 4-832 0,1 5-192 16,0 4 0-16,2-2 0 0,1-4 864 0,2 2 128 15,4-2 32-15,3 4 0 0,1 1-832 0,3-5-192 0,5-1 0 0,3-4 0 16,4-4 0-16,3-7 0 0,2-1 0 0,6-4 0 15,3-5 864-15,3-1 128 0,3-1 32 0,4-6 0 16,3-8-832-16,3-3-192 0,-1-3 0 0,-2-4 0 16,-4-1 864-16,-4 0 128 0,-5-3 32 0,-5 4 0 15,-5-1 0-15,-5 1 0 0,-4-6 0 0,-3 0 0 16,-6-4-832-16,-4 1-192 0,-3 1 0 0,-4 2 0 16,-6 3 0-16,-3 8 0 0,-3 4 0 0,-4 5 0 0,-5 1 0 15,-1 6 0-15,-1 3 0 0,2 4 0 16,5 4-3232-16,1 3-688 15,-3 7-144-15,14-3-32 0</inkml:trace>
  <inkml:trace contextRef="#ctx0" brushRef="#br0" timeOffset="13951.84">20241 1587 12895 0,'-7'-9'576'0,"3"1"112"0,1 1-560 0,0-3-128 0,-1 2 0 0,0-3 0 15,-2 3 848-15,4-2 144 0,1 3 32 0,1 7 0 16,0 0 0-16,0 0 0 0,3-8 0 0,-3 8 0 16,0 0-832-16,14 12-192 0,0 2 0 0,0 5 0 15,1 4 864-15,1 6 128 0,2 7 32 0,0 1 0 16,0 4-832-16,-3 4-192 0,-1 1 0 0,-3 5 0 16,0 2 864-16,-5 8 128 0,-4 3 32 0,-2 2 0 15,-2-5 0-15,-4-1 0 0,-5-7 0 0,-1-6 0 16,-2 0-832-16,-3-4-192 0,-3 4 0 0,-2-3 0 15,-2 0 864-15,-3-2 128 0,-4-3 32 0,6-2 0 0,4-5-832 16,1-3-192-16,0-5 0 0,3-2-10336 16,-1-3-2112-16</inkml:trace>
  <inkml:trace contextRef="#ctx0" brushRef="#br0" timeOffset="15013.95">21237 1398 20271 0,'0'0'448'0,"0"0"80"0,0 0 32 0,0 0 16 0,0 0-576 0,0 0 0 16,0 0 0-16,-5 8 0 0,20-5 928 0,-1 6 80 16,-1 2 16-16,1 6 0 0,2 1-832 0,2 7-192 15,1 7 0-15,0 6 0 0,0 4 864 0,1 8 128 16,-1 0 32-16,-1 8 0 0,-3 3 0 0,-3-9 0 16,-3 11 0-16,0 7 0 0,-2 5-832 0,-2 3-192 15,2 3 0-15,-3 2 0 0,-4 3 0 0,-3 32 0 16,1-20 0-16,-4-15 0 0,-1-11 864 0,-3-3 128 0,-6-2 32 0,-3-2 0 15,-2 1 0-15,-6-7 0 16,-5-3 0-16,-2-6 0 0,-3 0 0 0,3-7 0 0,1 0 0 0,1-3 0 16,0 2-832-16,2 0-192 0,-1-4 0 0,10-13 0 15,-4 2 0-15,1-3 0 0,0 1 0 0,-12 9 0 32,5-8-2416-32,4-5-528 0,4-9-96 0,12-8-32 0</inkml:trace>
  <inkml:trace contextRef="#ctx0" brushRef="#br0" timeOffset="17118.14">26283 110 12895 0,'-1'-6'272'0,"-2"2"64"0,-1 0 16 0,-1 1 32 0,4 2-384 0,-3-3 0 0,0 2 0 0,2-1 0 15,-2-1 896-15,0 3 96 0,-1 2 32 0,0-1 0 16,-1 0 0-16,1 0 0 0,0 3 0 0,-2 1 0 15,2-2 0-15,-1 3 0 0,-1-1 0 0,-1 1 0 16,0 7 0-16,-1 0 0 0,-1 1 0 0,-2 6 0 16,1 4-832-16,-2-1-192 0,-3-1 0 0,2 2 0 15,-3 1 0-15,2-1 0 0,-2 3 0 0,1 2 0 16,-2-3 864-16,7-2 128 0,0-1 32 0,4-1 0 0,1 6-832 16,0-6-192-16,3-3 0 0,-2-2 0 0,2-5 0 0,0 4 0 15,3 0 0-15,0-3 0 0,0-12 0 0,0 0 0 16,0 0 0-16,11-3 0 0,5-3 0 0,3 1 0 15,0-1 0-15,3 4 0 0,-1 4 0 0,1 0 0 16,-2-4 0-16,0 5 0 0,-1 4 0 16,0 4 0-16,-2 1 0 0,3-1 0 0,-5 2 0 0,-1-2 0 15,0 4 0-15,-2 1 0 0,-3-1 0 0,4-1 0 16,-2-3 0-16,1 7 0 16,-1-4-768-16,-4-1-208 0,0-7-48 0,-7-6 0 15,9 8-1632-15,-9-8-336 0,0 0-64 0,13-3-16 0</inkml:trace>
  <inkml:trace contextRef="#ctx0" brushRef="#br0" timeOffset="17458.12">26345 582 20271 0,'0'0'448'0,"0"0"80"0,0 14 32 0,2-9 16 0,-2-5-576 0,0 0 0 0,5 5 0 0,2 0 0 16,5-1 0-16,2-6 0 0,0-5 0 0,2 0 0 15,2 5 928-15,1-8 80 0,3-3 16 0,2 1 0 16,1 2-832-16,-4 1-192 0,-4-3 0 0,1-1 0 16,-1 0 0-16,-3-1 0 0,-2 2 0 0,-1 0 0 15,-4-1 864-15,-2 1 128 0,-1 2 32 0,-1-1 0 16,-3 5-832-16,-4 0-192 0,-2 2 0 0,-3 1 0 16,-2 5 864-16,-3 3 128 0,-5 2 32 0,4 1 0 0,4 5-832 0,-5 3-192 15,-1 1 0-15,3 2 0 0,5 0 0 16,1 0 0-16,1-3 0 0,1 6 0 0,1 0 0 15,2-3 0-15,-3-3 0 0,6-1 0 0,7-1 0 0,3 0 0 16,4-2 0-16,4-2 0 0,-2-6 0 0,2 1 0 16,1 3 0-16,12-3 0 15,-3-4-1600-15,-3-5-352 0,0-4-80 0,-9 0-16 0</inkml:trace>
  <inkml:trace contextRef="#ctx0" brushRef="#br0" timeOffset="17704.14">27351 142 20271 0,'5'-14'448'0,"0"-3"80"0,0 1 32 0,-2 6 16 0,-2 1-576 0,-1 1 0 15,-1 2 0-15,1 3 0 0,0 3 928 0,0 0 80 16,-5 3 16-16,-2 3 0 0,-2 7 0 0,-1 5 0 0,-1 4 0 0,-1 4 0 16,-2-2 0-16,-1 5 0 0,-2-2 0 0,1 3 0 15,1 1-832-15,-2-1-192 0,2 3 0 0,5-2 0 16,2 2 0-16,2 0 0 0,-1-2 0 0,4 0 0 15,1 4 0-15,5-4 0 0,-2-4 0 0,5 20 0 16,2-16-2416 0,1-11-528-16,4 0-96 0,-2-11-32 0</inkml:trace>
  <inkml:trace contextRef="#ctx0" brushRef="#br0" timeOffset="17856.25">27105 420 23951 0,'0'0'512'0,"0"0"128"0,12-5 0 0,-1 5 64 0,6 1-576 0,1-1-128 0,1 0 0 0,2 0 0 0,2-1 0 0,3 0 0 16,2-3 0-16,2 1 0 0,2 1 0 0,2-2 0 15,2 0 0-15,-4-2 0 0</inkml:trace>
  <inkml:trace contextRef="#ctx0" brushRef="#br0" timeOffset="18456.12">27836 840 16575 0,'0'0'368'0,"0"0"80"0,0 0 0 0,9-9 16 0,1-4-464 0,-1 3 0 16,-1-4 0-16,2 0 0 0,2-1 912 0,0-3 96 15,1-3 16-15,1 1 0 0,4-2 0 0,0-2 0 16,-2 0 0-16,2-1 0 0,0-6 0 0,-8 13 0 15,1-8 0-15,1-1 0 0,2-2 0 0,1 2 0 16,3-2 0-16,1 2 0 0,1-1-832 0,14-21-192 16,-4 7 0-16,-7 6 0 0,-3 7 0 0,-4 6 0 15,-2 8 0-15,-2 3 0 0,-3 0 864 0,-2 0 128 16,-7 12 32-16,0 0 0 0,0 0-832 0,0 0-192 0,5 17 0 0,-2 4 0 16,0 6 0-16,-2 1 0 15,-2-1 0-15,-1 3 0 0,2 2 0 0,0-10 0 0,0 4 0 16,2 6 0-16,-1 4 0 0,0-1 0 0,0 1 0 0,1 1 0 15,0 2 0-15,3 26 0 0,-2-19 0 0,-1-9 0 32,-2-6-768-32,3-9-208 0,-1-7-48 0,0-1 0 15,-4 1-816-15,2-4-160 0,3-3-48 0</inkml:trace>
  <inkml:trace contextRef="#ctx0" brushRef="#br0" timeOffset="18671.75">27908 636 27647 0,'0'0'608'0,"0"0"128"0,0 0 32 0,11-2 0 0,0-1-624 16,6 3-144-16,5 4 0 0,2-4 0 0,0-3 0 0,1-2 0 15,-1-4 0-15,9 7 0 0,7 8 0 0,2-3 0 16,-4-6 0-16,4 1 0 0,-3-1 0 0,1-1 0 16,-5-6 0-16,0 4 0 0,-2-3 0 0,-4 3 0 15,-4 0 0-15</inkml:trace>
  <inkml:trace contextRef="#ctx0" brushRef="#br0" timeOffset="18980.97">28886 473 16575 0,'-10'11'736'0,"10"-11"160"0,-6 6-720 0,6-6-176 16,-8-6 0-16,8 6 0 0,-5 14 848 0,3-4 144 0,2-10 32 0,0 0 0 15,0 0 0-15,10 2 0 0,2 0 0 0,-4-2 0 0,0-3 0 0,1 4 0 16,2 2 0-16,2-3 0 0,2-3-832 0,1 0-192 16,1-5 0-16,3 0 0 0,3 2 0 0,-1-4 0 15,-2 3 0-15,16-7 0 0,-8 6 0 0,-7 2 0 16,-7 4 0-16,-14 2 0 16,0 0-3232-16,0 0-688 0,-15 16-144 0,-8 2-32 0</inkml:trace>
  <inkml:trace contextRef="#ctx0" brushRef="#br0" timeOffset="19128.58">28936 632 27647 0,'-5'9'608'0,"5"-9"128"0,0 0 32 0,0 0 0 0,1 10-624 0,5-1-144 16,6 0 0-16,2-5 0 0,2-1 848 0,6 2 144 16,5 0 32-16,3-4 0 0,3-2 0 0,4-2 0 15,2-2 0-15,-9 3 0 0,4-2-832 0,2 1-192 16,-2-6 0-16,2 2 0 0,-1-1 0 0,-2-2 0 16,-2 2 0-16,-2-3 0 15,-2-2-1600-15,-3 6-352 0,13-9-80 0,-20 4-16 0</inkml:trace>
  <inkml:trace contextRef="#ctx0" brushRef="#br0" timeOffset="23788.17">30601 73 12895 0,'0'-10'272'0,"0"4"64"0,-2-5 16 0,3 5 32 0,-1 0-384 0,-1-1 0 15,-3-3 0-15,1 1 0 0,4 3 1712 0,1-2 272 16,2 2 48-16,-4 0 16 0,2-1-832 0,1 3-144 15,-3 4-48-15,0 0 0 0,0 0-816 0,0 0-208 16,8 6 0-16,0 4 0 0,0-1 864 0,-1 5 128 0,1 2 32 0,2 4 0 16,0 3-832-16,2 4-192 0,-1 1 0 0,7-1 0 15,0-3 0-15,3 1 0 0,2-3 0 16,-1-1 0-16,-2 0 864 0,1-2 128 0,-1-1 32 0,3 6 0 16,-3-3-1024-16,-2-3-240 0,-4-3-16 0,0-2-16 15,-5 0 272-15,-4-6 0 0,0-1 0 0,0-3 0 31,-5-3-480-31,6 5 16 0,-2 4 0 0,3-6 0 0,-7-3-1808 16,5-1-352-16,7-11-80 0,-5 1-16 0</inkml:trace>
  <inkml:trace contextRef="#ctx0" brushRef="#br0" timeOffset="26542.64">31251 57 1839 0,'0'0'160'0,"0"0"-160"0,0 0 0 0,0 0 0 16,0 0 2032-16,0 0 368 0,-5-7 80 0,-1 1 16 15,1-3-1136-15,-1 1-208 0,0 1-64 0,1-3 0 16,5 10-256-16,-6-7-48 0,1-2-16 0,0 4 0 16,-1 1-64-16,6 4 0 0,0 0-16 0,0 0 0 15,-8-1-112-15,-2 5-32 0,3 1 0 0,-7 6 0 16,-4 0-32-16,1 5 0 0,2 6 0 0,-3 4 0 16,-1-1 32-16,-1 3 0 0,-2-3 0 0,2 2 0 15,-1-4-128-15,0 1-32 0,-1 0 0 0,1-5 0 16,0-5-192-16,4-1-64 0,-1 1 0 0,2 1 0 15,4-2-128-15,-1-3 0 0,2 1 0 0,3-3 0 16,8-8-1312-16,0 0-288 0,0 0-64 0,0 0-16 0</inkml:trace>
  <inkml:trace contextRef="#ctx0" brushRef="#br0" timeOffset="26904.99">30394 866 13471 0,'-13'3'592'0,"13"-3"128"0,-11 1-576 0,-1 2-144 0,2-1 0 0,2 5 0 16,3-2 992-16,5-5 160 0,0 0 48 0,0 0 0 16,0 0-288-16,0 0-48 0,0 0-16 0,13 3 0 15,2-3 64-15,6-3 16 0,3-2 0 0,3-3 0 16,1 2-64-16,7 0-16 0,7-2 0 0,1 0 0 16,0-4-464-16,7 4-80 0,9-4-32 0,-2 2 0 15,-4-1-272-15,-5-1 128 0,-3 6-128 0,-7-4 0 16,-2 1 0-16,-5-3 0 0,-5 2 0 0,-1 1 0 15,-1 5-448 1,-3 2-192-16,-6-1-32 0</inkml:trace>
  <inkml:trace contextRef="#ctx0" brushRef="#br0" timeOffset="27542.18">30593 1217 6447 0,'3'-11'272'0,"0"4"80"16,-2-2-352-16,3 3 0 0,1-2 0 0,0 2 0 0,-5 6 3584 0,7-5 656 15,-7 5 128-15,11-4 32 0,-11 4-2896 0,0 0-576 0,0 0-112 0,0 0-32 16,0 0-80-16,8 10-32 0,-2 4 0 0,-4 2 0 15,-3 1-112-15,0 2-32 0,-3 0 0 0,-1 2 0 16,-4 2-272-16,1 2-48 0,0-2-16 0,3-4 0 16,2-1 0-16,0-2-16 0,3-2 0 0,4-2 0 15,-4-12-16-15,11 11 0 0,3-8 0 0,0-1 0 16,-1-3 272-16,5-3 48 0,3-6 16 0,5-1 0 16,6-5-16-16,-2 0 0 0,-3-3 0 0,-2 2 0 15,-1-2-304-15,-2 1-176 0,-2-2 192 0,-2 1-192 16,0 2 160-16,-3 2-160 0,-2 4 128 0,-3 3-128 15,-1 1 0-15,-9 7 0 0,0 0 0 0,0 0 0 16,5 8 256-16,0 5-48 0,-2 1 0 0,-3 6 0 16,-2 2-48-16,0 3-16 0,-2 7 0 0,-1 3 0 0,-1-1-144 15,-2 5 0-15,0 7 0 0,-1 0 128 0,-1 3-128 0,-1-5 0 16,-2-4 0-16,-3 0 128 0,-3-1-128 16,-2-1 0-16,-2 2 0 0,0-7 128 0,1-3-128 0,-4-4 192 15,-4 3-192-15,4-5 192 0,6 1-16 0,-2-2 0 16,-1 0 0-16,3-5 0 0,1-7-32 0,1-2 0 15,-1-4 0-15,1-3 0 0,2-4-16 0,1-3 0 16,1-2 0-16,2-6 0 0,1-6-128 0,2-4 192 16,2-6-192-16,5 1 192 0,2-4-64 0,5 2-128 15,5 0 192-15,3 2-64 0,0 5-128 0,4 3 128 16,6 1-128-16,3 5 128 0,0 3-128 0,2 6 0 16,0 2 0-16,5 2 0 0,7-1 0 0,-1 5 0 15,1 2 0-15,-1 3 0 0,-3 1 0 0,-3 2 0 0,-3-1 0 16,-1 3 0-16,-1-4-176 0,-2 1 176 0,-5 1-128 15,0-3 128 1,-1 5-1536-16,0-3-208 0,-1 0-48 0,-1-6-14000 0</inkml:trace>
  <inkml:trace contextRef="#ctx0" brushRef="#br0" timeOffset="29983.17">15017 1879 16575 0,'0'0'368'0,"0"0"80"0,0 0 0 0,-8-12 16 0,8 12-464 0,0-7 0 16,0-2 0-16,0 9 0 0,0 0 912 0,0 0 96 15,0 0 16-15,0 0 0 0,0 0-832 0,0 0-192 16,0 0 0-16,0 0 0 0,0 0 864 0,9 4 128 16,0 3 32-16,1-2 0 0,-1 2-832 0,3 3-192 15,0 3 0-15,4 2 0 0,0 6 864 0,1 3 128 16,-3 8 32-16,4-4 0 0,-3 3-832 0,0 2-192 0,0 0 0 16,-2-3 0-16,0-2 0 0,-2-3 0 0,1-1 0 0,-2-2 0 15,0-4 0-15,0-3 0 0,0-1 0 0,-2-1 0 16,-2-1 0-16,-1 1 0 0,-5-13 0 15,5 11 0-15,-1 0 864 0,-4-11 128 0,0 0 32 0,0 0 0 32,0 0-1648-32,0 0-320 0,0 0-64 0,0 0-7648 0,0 0-1536 0</inkml:trace>
  <inkml:trace contextRef="#ctx0" brushRef="#br0" timeOffset="30243.19">15382 1672 20271 0,'0'0'448'0,"0"0"80"0,0 0 32 0,0 0 16 0,0 0-576 0,0 0 0 0,0 0 0 0,0 0 0 0,0 0 928 0,-5 15 80 15,1-1 16-15,-2 0 0 0,-6 3-832 0,-1 4-192 16,-3 4 0-16,-2-1 0 0,0 2 864 0,-1 1 128 15,1 4 32-15,1 4 0 0,-2 5 0 0,1-1 0 16,-1 6 0-16,1-7 0 0,0-1-832 0,0-2-192 16,2-2 0-16,2-2 0 0,-1-6 0 0,1-2 0 15,1-3 0-15,4-2 0 0,1 2 0 0,2-4 0 16,-3-2 0-16,4-2 0 0,5-12 0 0,-2 12 0 0,2-12 0 16,0 0 0-16,0 0 0 0,0 0 0 0,6 6 0 0,-6-6-9232 31,13-1-1904-31</inkml:trace>
  <inkml:trace contextRef="#ctx0" brushRef="#br0" timeOffset="30543.87">14800 2731 20271 0,'0'0'448'0,"0"0"80"0,0 0 32 0,0 0 16 0,0 0-576 0,0 0 0 15,7-5 0-15,12-2 0 0,2-1 928 0,2 0 80 16,-3-5 16-16,7 3 0 0,6 1 0 0,5 3 0 16,4-1 0-16,0 2 0 0,-3-4 0 0,-1 1 0 15,-1 1 0-15,1-2 0 0,-2 2-832 0,-3-3-192 16,-3 3 0-16,-3 2 0 0,-4 5 0 0,1-1 0 15,0-3 0-15,-3 3 0 16,-4 1-768-16,-4 0-208 0,-13 0-48 0,10 5-11872 0</inkml:trace>
  <inkml:trace contextRef="#ctx0" brushRef="#br0" timeOffset="31193.69">14959 3050 20271 0,'1'-14'896'0,"0"6"192"0,-1-2-880 0,0 0-208 0,0-4 0 0,1 4 0 16,-1 10 864-16,2-9 128 0,-2 0 32 0,0 9 0 15,0 0-832-15,0 0-192 0,0 0 0 0,0 0 0 0,0 13 864 0,-2 1 128 16,-1 0 32-16,-2 5 0 0,2 4-832 0,-3 5-192 16,-3-2 0-16,5 4 0 0,1-2 0 0,1 1 0 15,-2-5 0-15,3 0 0 0,3-2 0 0,2-5 0 16,0-3 0-16,5-5 0 0,1-2 864 0,4-5 128 16,2-4 32-16,2-2 0 0,1-2-832 0,3-5-192 15,1-1 0-15,-2-5 0 0,1-1 864 0,-2-1 128 16,1-5 32-16,-2 1 0 0,-1 3-832 0,-2-3-192 15,1-1 0-15,-3 2 0 0,-2 4 0 0,1 3 0 16,-3 3 0-16,2 3 0 0,-6 2 0 0,-6 7 0 16,0 0 0-16,0 0 0 0,11 12 0 0,-5 7 0 15,-1 6 0-15,-3 6 0 0,-2 9 0 0,-1 2 0 16,-3 8 0-16,0 1 0 0,0 1 0 0,-3 5 0 16,-2 3 0-16,0 6 0 0,0 3 0 0,-2-3 0 0,-3-2 0 15,-2 0 0-15,-1-7 0 0,-1-5 0 0,-1-5 0 0,-3 0 0 16,-1 0 864-16,0-5 128 0,-5-4 32 0,3-3 0 15,-3-6-832-15,-1-5-192 0,-2-5 0 16,7-5 0-16,5-6 864 0,0-6 128 0,-3-7 32 16,2-6 0-16,-2-7-832 0,3-6-192 0,-1-7 0 0,2-4 0 15,-1-5 0-15,7 1 0 0,4 1 0 16,7-3 0-16,1-1 0 0,5 2 0 0,5 3 0 0,5 2 0 16,4 6 0-16,5 4 0 0,2 2 0 0,2 1 0 15,-2 4 0-15,7 7 0 0,8 0 0 0,4 7 0 16,3 1 0-16,0 3 0 0,1 3 0 0,-2 3 0 15,-3 2 0-15,1 1 0 0,-4 3 0 0,-2 1 0 16,-6-1-768-16,-5 2-208 0,-4 1-48 16,-4 1 0-16,-2-2-1632 0,-2-2-336 0,-3-1-64 0,-3-1-16 15</inkml:trace>
  <inkml:trace contextRef="#ctx0" brushRef="#br0" timeOffset="32675.12">14756 1423 12895 0,'0'0'272'0,"0"0"64"0,0 0 16 0,0 0 32 0,0 0-384 0,0 0 0 15,0 0 0-15,-12 3 0 0,2 4 0 0,-1 2 0 16,3 5 0-16,-4 1 0 0,2 1 896 0,-3 5 96 0,-2 1 32 0,0 8 0 15,-1 7-832-15,-1 3-192 16,-4 3 0-16,4 5 0 0,-3 2 864 0,0 9 128 0,-1 11 32 0,-1 7 0 16,0 3-832-16,1 2-192 0,0 3 0 0,2 6 0 15,1 4 0-15,1 2 0 0,0 4 0 0,2-4 0 16,3 3 0-16,0-6 0 0,-1-1 0 0,3 0 0 16,0-2 0-16,2-5 0 0,0-1 0 0,5-1 0 15,1-2 0-15,5 0 0 0,5-2 0 0,4-9 0 16,6-6 0-16,1-6 0 0,3 0 0 0,6-2 0 15,6 0 0-15,3-2 0 0,-3-3 0 0,-1-5 0 16,-2-6-768 0,-5-7-208-16,-3-6-48 0,-1-1 0 0</inkml:trace>
  <inkml:trace contextRef="#ctx0" brushRef="#br0" timeOffset="33250.8">15678 1474 5519 0,'20'53'240'0,"-6"-8"64"0,2 13-304 0,1 3 0 15,2 5 0-15,1 7 0 0,-1 6 0 0,-3 10 0 16,-3 11 0-16,-3-2 0 0,-2 2 0 0,-2 10 0 16,-2 13 0-16,-3-2 0 0,-2-6 0 0,-3 6 0 15,-2 1 0-15,-5-5 0 0,-2-8 880 0,-4-1 112 16,-1 2 32-16,-3-10 0 0,-4 0 0 0,1-7 0 16,-1-5 0-16,-3 0 0 0,-3-6-832 0,0 0-192 15,0-6 0-15,-2-7 0 0</inkml:trace>
  <inkml:trace contextRef="#ctx0" brushRef="#br0" timeOffset="74238.11">13844 3998 12895 0,'0'0'272'0,"0"0"64"0,0 0 16 0,0 0 32 16,0 0-384-16,1-4 0 0,-1-2 0 0,0 6 0 0,-2-8 0 0,0 2 0 15,2 6 0-15,2-6 0 0,-4 1 896 0,2 5 96 16,-1-7 32-16,2 1 0 0,-1 6 0 0,0 0 0 15,0 0 0-15,0 0 0 0,0 0-832 0,0 0-192 16,0 0 0-16,4 6 0 0,0-1 0 0,-3 7 0 16,0-2 0-16,-1 5 0 0,0-1 0 0,2 4 0 15,-4 1 0-15,6 5 0 0,1 5 864 0,2 3 128 16,0-3 32-16,2 4 0 0,-2-1-832 0,4 0-192 16,-1-4 0-16,3 0 0 0,1-5 0 0,2 1 0 15,2 0 0-15,0-4 0 0,0 2 0 0,1-2 0 16,0-1 0-16,0 2 0 0,0-3 0 0,1-1 0 15,1-3 0-15,-1 3 0 0,2 1 0 0,-2-3 0 0,2-1 0 16,-2 0 0-16,0-4 864 0,2 2 128 0,0-5 32 16,-1 1 0-16,1-4-832 0,1-1-192 0,2 0 0 0,0-1 0 15,1 2 0-15,-1-2 0 0,1-4 0 0,-1 1 0 16,-1-2 0-16,-1 1 0 0,0-2 0 0,1 0 0 16,-1-2 864-16,-1 0 128 0,1 2 32 0,-1-1 0 15,0-7-832-15,2 3-192 0,-1-2 0 0,1 1 0 16,0 2 0-16,-1 2 0 0,-2-4 0 0,10-2 0 15,2 5-192-15,-1-2-64 0,0 1-32 0,0 2 0 16,-2-5 288-16,1 5 0 0,-2-1 0 0,-2 0 0 16,1-3 0-16,-3 2 0 0,3 2 0 0,0-3 0 15,0 4 0-15,3-4 0 0,-1 3 0 0,1-1 0 16,-1 1 0-16,3 1 0 0,-1 1 0 0,1-3 0 0,0-1 0 0,0 3 0 16,-1-2 0-16,-2 2 0 0,1-1 0 15,-2-2 0-15,0 3 0 0,2-1 0 0,-3-3 0 16,0 3 0-16,1-4 0 0,1 4 0 0,2 3 0 0,-3-2 0 15,-2 1 0-15,2 1 0 0,3 2 0 0,3-2 0 16,-2 1 0-16,-2 2 0 0,0-4 0 0,-2 2 0 16,-1-1 0-16,-1 0 0 0,-2 2 0 0,2-1 0 15,0-1 128-15,1 2-128 0,-1 1 0 0,3 1 0 16,-1 0 0-16,1 2 0 0,-4-2 0 0,2 4 0 16,1 5 0-16,-1-3 0 0,-1-2 0 0,-2 4 0 15,-1 0 0-15,-1 1 0 0,0 0 0 0,-4-2 0 16,-1 0 0-16,0 3 0 0,-2 1 0 0,2-1 0 15,-5-1 0-15,-1-3 0 0,0 4 0 0,-1-3 0 16,0 4 0-16,-3 2 0 0,1-4 192 0,-1 0-48 0,0-1-16 0,-2 1 0 16,-6-10 80-16,5 13 16 0,-5-13 0 0,6 10 0 15,-1 2-16-15,-5-12 0 0,6 7 0 16,-6-7 0-16,0 0-16 0,0 0-16 0,0 0 0 0,0 0 0 16,0 0-176-16,0 0 128 0,7 7-128 0,-7-7 128 15,9-3-128-15,-9 3 128 0,5-6-128 0,4 1 128 16,-1 1-128-16,-2-3 0 0,-1 1 0 0,3-2 0 15,-1-3 128-15,4 0-128 0,-1 3 0 0,-4 0 128 16,0 1 144-16,1-4 32 0,-2 0 0 0,4-2 0 16,3 4-304-16,0-2 0 0,3 0 0 0,-1 0 0 15,0-1 0-15,1 0 0 0,2 3 0 0,1-2 0 16,-1 1 0-16,1-2 0 0,0 3 0 0,1-2 0 16,-1 0 0-16,0 2 0 0,0-2 0 0,-1 4 0 15,1-5 0-15,0 5 0 0,-2-3 0 0,2 3 0 16,0-2 0-16,1 3 0 0,-1 2 0 0,1-2 0 0,1 2 0 15,2 1 0-15,-3 2 0 0,1-1 0 0,1-2 0 0,2 1 0 16,1 3 0-16,0 3 0 0,1-3 0 16,-1 0 0-16,2 0 0 0,-1 1 0 0,1 2 0 0,-1-1 0 15,1 1 0-15,-1-1 0 0,0 2 0 0,0 1 0 16,-1-1 0-16,-1 0 0 0,2 0 0 0,0 1 0 16,1-2 0-16,1 0 0 0,2 0 0 0,-3-1 0 15,1 1 0-15,11 3 0 0,-3-1 0 0,-4 1-224 16,0 0 32-16,-3-4 16 0,-3-1 176 0,1 3 0 15,0-1 0-15,-1-1 0 0,-1-2 0 0,0 0 0 16,0-2 128-16,0 0-128 0,0 1 144 0,3-3-144 16,1 1 192-16,-3-3-192 0,-4 4 160 0,2-2-160 15,3-1 128-15,2 1-128 0,0 0 128 0,-1 2-128 0,0-1 128 16,-2 1-128-16,-1 0 0 0,0 0 128 16,0-3-128-16,-1 2 0 0,-1 0 128 0,2 0-128 0,-4-2 0 0,2 0 128 15,0 0-128-15,1 0 192 0,1-4-192 0,0 4 192 16,0 1-192-16,-2-3 128 15,-3 1-128-15,-4 4 128 0,3-4-384 0,2 1-64 0,2 2-32 16,-1-1 0-16,1-6 352 0,0 2 0 0,-1 3 0 16,1-1 0-16,-2 0 0 0,-1 1 0 0,-1-5 0 0,0 4 0 15,0-3 752-15,-2 1 208 0,1 2 64 0,-1-4 0 16,-1-2-832-16,1 5-192 0,1 2 0 0,0-4 0 16,1 1 0-16,-4-2 0 0,1 1 0 0,0 0 0 15,0 2 0-15,-1-2 0 0,0 2 0 0,0 0 0 16,0 2 0-16,2 0 0 0,-2-3 0 0,0 0 0 15,0 2 0-15,0-3 0 0,0 3 0 0,1-3 0 16,-2 1 0-16,-1-1 0 0,1 2 0 0,-2 0 0 16,-2 2 0-16,-1 1 0 0,-2 1 0 0,-1-1 0 0,-5 4 0 15,0 0 0-15,0 0 0 0,0 0 0 0,0 0 0 0,0 0 0 16,0 0 0-16,-6 4 0 16,-2-2-1600-16,1 2-352 0,-2 0-80 0,1 3-16 0</inkml:trace>
  <inkml:trace contextRef="#ctx0" brushRef="#br0" timeOffset="84874.34">14974 5231 12895 0,'0'0'272'0,"0"0"64"0,-4-9 16 0,3-2 32 0,-1 3-384 0,2 1 0 16,0 7 0-16,0 0 0 0,0-7 896 0,0 7 96 15,0 0 32-15,0 0 0 0,0 0-832 0,0 0-192 16,0 0 0-16,0 0 0 0,0 0 864 0,4 15 128 15,0 1 32-15,-1-1 0 0,-3-2-832 0,1 3-192 16,1 2 0-16,0 1 0 0,-2 1 0 0,0 1 0 16,0-1 0-16,0 3 0 0,-2-1 864 0,0-3 128 15,-2 0 32-15,0-2 0 0,4-1-832 0,-1 0-192 16,-2-1 0-16,2-4 0 0,1-11 0 0,0 0 0 0,0 0 0 0,0 0 0 16,0 0 864-16,0 0 128 0,0 0 32 0,0 0 0 15,0 0-832-15,5-8-192 0,0-5 0 0,0 2 0 16,1 1 864-16,1-3 128 0,1 3 32 0,-1-4 0 15,1-4-832-15,2 2-192 0,2 0 0 0,0 2 0 16,2 2 0-16,2-2 0 0,-4-2 0 0,5 2 0 16,-2 5 0-16,2-1 0 0,-1 4 0 0,1-2 0 15,-3 3 0-15,-5 4 0 0,-1 0 0 0,1-1 0 16,0 1 0-16,-1 1 0 0,0 0 0 0,-2 1 0 16,-1 2 0-16,-5-3 0 0,0 0 0 0,6 11 0 15,2 0-2416-15,-8-11-528 16,0 0-96-16,4 11-32 0</inkml:trace>
  <inkml:trace contextRef="#ctx0" brushRef="#br0" timeOffset="85309.93">15692 5278 12895 0,'5'-11'272'0,"-5"11"64"0,8-4 16 0,-8 4 32 0,5-12-384 0,0 5 0 16,0-3 0-16,-2 3 0 0,-3 7 896 0,0 0 96 16,-2-10 32-16,0 3 0 0,-2-4 0 0,-1 5 0 15,5 6 0-15,0 0 0 0,-12-4 0 0,1 2 0 0,2 2 0 0,-1 5 0 16,-2 2-832-16,0 5-192 0,-1 3 0 0,0 0 0 16,-1 2 864-16,2 1 128 0,-1-1 32 0,1 4 0 15,1-1-832-15,3-2-192 16,3-4 0-16,1-3 0 0,4-11 0 0,0 13 0 0,3-2 0 0,-3-11 0 15,0 0 0-15,0 0 0 0,13 3 0 0,-2-3 0 16,-1-1 864-16,2-6 128 0,-1 0 32 0,1 0 0 16,-2 0-832-16,0 0-192 0,-1-4 0 0,0 3 0 15,-2-2 0-15,1 5 0 0,0-3 0 0,-1 3 0 16,-7 5 0-16,0 0 0 0,10-1 0 0,-10 1 0 16,12 6 0-16,-1 3 0 0,0 3 0 0,-4 0 0 15,0 5 0-15,-1 1 0 0,0 1 0 0,2-4 0 16,-1-1 0-16,1-2 0 0,0-1 0 0,-1-1 0 0,-7-10 0 15,12 5 0-15,-1-1 0 0,1 0 0 0,-2 0 0 0,1-4 0 16,-1-4 0-16,1 0 0 16,-1 0-2416-16,1 0-528 0,8-6-96 0,-2-1-32 0</inkml:trace>
  <inkml:trace contextRef="#ctx0" brushRef="#br0" timeOffset="85581.86">16241 4922 20271 0,'0'0'448'0,"0"0"80"0,0 0 32 0,0 0 16 0,4 8-576 0,-3 3 0 15,-2-1 0-15,0 3 0 0,-2 0 928 0,1 3 80 0,-1 5 16 0,1 2 0 16,-2 6 0-16,0 1 0 0,0-3 0 0,0 4 0 15,0-2-832-15,2 0-192 0,-1 0 0 0,2-2 0 16,0 2 0-16,1-3 0 0,0-5 0 0,0 0 0 16,0-7 0-16,0-2 0 0,0 1 0 0,0-5 0 15,0-8 0-15,0 0 0 0,0 0 0 0,0 0-12240 16</inkml:trace>
  <inkml:trace contextRef="#ctx0" brushRef="#br0" timeOffset="85750.88">16071 5210 16575 0,'0'0'736'0,"0"0"160"16,11 0-720-16,1 1-176 0,-1 1 0 0,2 2 0 0,-2-181 848 16,2 364 144-16,2-180 32 0,-1-1 0 0,2-3 0 0,-1-1 0 15,1-2 0-15,-8 1 0 0,2-1 0 0,3 0 0 16,1-1 0-16,0 1 0 0,-2 0-832 0,1 0-192 16,-3 0 0-16,3 0 0 0,6 0 0 0,-5 1 0 15,-14-1 0-15,12 3-8144 16,-2-2-1680-16</inkml:trace>
  <inkml:trace contextRef="#ctx0" brushRef="#br0" timeOffset="85974.57">16621 5175 23951 0,'0'0'512'0,"-1"15"128"0,0 1 0 0,-2 1 64 0,-2 1-576 0,-1 1-128 0,-2 0 0 0,0 2 0 16,0-1 848-16,1 0 144 0,0 1 32 0,0-3 0 16,1-6 0-16,0 2 0 0,0-5 0 0,6-9 0 15,-2 14-832-15,2-14-192 0,-3 12 0 0,3-12 0 32,0 0-768-32,0 0-208 0,0 0-48 0,0 0-7632 0,0 0-1536 0</inkml:trace>
  <inkml:trace contextRef="#ctx0" brushRef="#br0" timeOffset="86356.43">16855 5282 16575 0,'0'0'736'0,"0"0"160"0,0 0-720 0,0 0-176 16,0 0 0-16,0 0 0 0,0 0 848 0,0 0 144 15,-1 11 32-15,0 0 0 0,-3 1 0 0,4-2 0 16,-2 2 0-16,0 1 0 0,-2-2 0 0,0 2 0 16,-2-1 0-16,3 1 0 0,1 0 0 0,1-2 0 15,1-11 0-15,0 0 0 0,3 14-832 0,-3-14-192 16,0 0 0-16,12 4 0 0,-3-3 0 0,2 1 0 16,1-4 0-16,-1 0 0 0,-1-6 864 0,2-1 128 15,-1-2 32-15,1 1 0 0,-2-3-832 0,-3 3-192 0,-2 0 0 16,-2-2 0-16,-3 2 864 0,-1-3 128 15,-1 2 32-15,0 2 0 0,-3-2-832 0,0 3-192 16,5 8 0-16,-8-6 0 0,-2-1 0 0,2 5 0 0,8 2 0 16,-10-2 0-16,10 2 0 0,-7 3 0 0,7-3 0 0,0 0 0 31,-11 2-768-31,11-2-208 0,0 0-48 0,0 0 0 16,0 0 0-16,0 0 0 0,0 0 0 0,0 0-8736 0,0 0-1760 0</inkml:trace>
  <inkml:trace contextRef="#ctx0" brushRef="#br0" timeOffset="86830.17">17256 5180 20271 0,'0'0'896'0,"0"0"192"0,0 0-880 0,0 0-208 16,0 0 0-16,0 0 0 0,0 0 1680 0,0 0 304 15,6 9 48-15,-6-9 16 0,1 12-832 0,-1-2-144 16,-1 2-48-16,-4 6 0 0,-3 0 0 0,1 1 0 16,-1-1 0-16,0 0 0 0,-6-2-816 0,4-3-208 15,1 0 0-15,2 1 0 0,-2-2 0 0,2-1 0 16,7-11 0-16,-1 11 0 0,1-11 864 0,0 0 128 0,0 0 32 15,0 0 0-15,0 0-832 0,10-1-192 0,-1-4 0 0,3-2 0 16,0 2 0-16,-3-4 0 0,0 0 0 0,1-3 0 16,0 0 0-16,2 2 0 15,-3-3 0-15,1 4 0 0,0-1 0 0,-1 4 0 0,0 0 0 16,-1 3 0-16,-2 0 0 0,-6 3 0 0,8 3 0 16,-3 5 0-16,-2-1 0 0,1 6 0 0,-3 1 0 0,-1-1 0 15,-1-1 0-15,0 5 0 0,-2-2 0 0,1 0 0 16,-2-1 0-16,2 0 0 0,0-1 0 0,1-4 0 15,0 0-768 1,1-9-208-16,0 0-48 0,0 0 0 0,0 0-1632 0,0 0-336 16,6-4-64-16,-2-5-16 0</inkml:trace>
  <inkml:trace contextRef="#ctx0" brushRef="#br0" timeOffset="87542.93">17842 5264 20271 0,'0'0'448'0,"2"-6"80"0,2-4 32 0,0 2 16 16,-2-2-576-16,1 2 0 0,-1-1 0 0,1 3 0 0,-2-3 1744 0,0 4 240 15,-1 5 64-15,2-5 0 0,-1-3-832 0,-1 8-144 16,0 0-48-16,0 0 0 0,0 0-816 0,-5 10-208 15,-2-1 0-15,0 4 0 0,-2 2 864 0,-1 1 128 16,-2-1 32-16,2 0 0 0,1 2-832 0,-2 2-192 16,1-2 0-16,1-1 0 0,4-4 0 0,-2 1 0 0,4-4 0 0,1 2 0 15,2-3 0-15,2 1 0 0,-2-9 0 0,5 4 0 16,-5-4 864-16,10-1 128 0,0-1 32 0,0-2 0 16,2-1-832-16,-1 2-192 0,-1-3 0 0,0-1 0 15,1-1 0-15,-1 2 0 0,-4-2 0 0,3 3 0 16,-1 3 864-16,-1-1 128 0,-7 3 32 0,8-1 0 15,-1 1-832-15,-7 0-192 0,0 0 0 0,7 2 0 16,-7-2 0-16,7 4 0 0,-7-4 0 0,7 6 0 16,-1 1 0-16,-6-7 0 0,8 4 0 0,-1-3 0 0,5-1 0 15,-2 0 0-15,0-3 0 0,0 0 0 0,2-4 0 16,0 2 0-16,1 0 0 0,1-4 0 0,0 3 0 16,3-4 0-16,0 1 0 0,3-3 0 0,0 1 0 0,-1 1 0 15,3-3 0-15,-1-1 0 0,1-3 0 0,-1 0 0 16,5-5 0-16,-3 0 0 0,0 2 0 0,-1-3 0 15,1-2 0-15,0-1 0 0,0-7 0 0,0 2 0 16,0-2 0-16,1-3 0 0,-1-1 0 0,-2-4 0 16,-1-2 0-16,-3-3 0 0,1 4 0 0,-1 2 0 15,-3 5 0-15,-2 4 0 0,-1-2 0 0,-1 1 0 16,-3 9 0-16,0 4 0 0,-4 5 0 0,0 3 0 16,-2 4 0-16,-1 7 0 0,-7 0 0 0,-2 3 0 15,-1 6 0-15,-2 2 0 0,1 8 0 0,-2 7 0 16,-3 1 0-16,-1 7 0 0,3 1 0 0,-1 3 0 15,-3 4 0-15,3 0 0 0,2-2 0 0,2 4 0 16,0-2 0-16,5-8 0 0,1-1 0 0,1 2 0 0,3-1 0 0,1 2 0 16,1-1 0-16,2-2 0 0,0 0 0 0,1-3 0 15,3 4 0-15,-1-7 0 0,3-3 0 0,0-4 0 16,0-5 0-16,0-3 0 0,-2-3 0 16,2-6 0-16,-1-1 0 0,-1-5 0 0,-3-1 0 0,0-2 0 31,-4-2-1600-31,-1-3-352 0,-3-2-80 0,-2-5-14752 0</inkml:trace>
  <inkml:trace contextRef="#ctx0" brushRef="#br0" timeOffset="87743.82">17244 4904 42383 0,'-14'-11'1872'0,"14"11"400"0,0 0-1824 0,0 0-448 16,-4-3 0-16,4 3 0 0,-7 0 0 0,7 0 0 16,-7 2 0-16,7-2 0 0,0 0 0 0,0 0 0 15,0 0 0-15,0 0 0 16,0 0-720-16,0 0-240 0,0 0-64 0,-4 14-16784 0</inkml:trace>
  <inkml:trace contextRef="#ctx0" brushRef="#br0" timeOffset="94082.79">20501 4718 12895 0,'0'0'272'0,"0"0"64"0,7-7 16 0,1 2 32 0,0-4-384 0,-2 4 0 16,-6 5 0-16,6-5 0 0,-6 5 896 0,0 0 96 15,8-8 32-15,-8 8 0 0,0 0 0 0,0 0 0 16,0 0 0-16,0 0 0 0,0 0-832 0,0 0-192 16,1 12 0-16,-3-2 0 0,-5-1 864 0,1 4 128 15,-3-2 32-15,-1 4 0 0,-2-1 0 0,0 2 0 16,-4-2 0-16,0 1 0 0,-2 6-832 0,-1 0-192 15,-4-2 0-15,0 0 0 0,-5-1 0 0,0 0 0 0,-1 1 0 0,1 0 0 16,3-3 0-16,1 1 0 0,5-7 0 0,1 3 0 16,0 2 0-16,4-1 0 15,1-7 0-15,3 2 0 0,1-4 864 0,9-5 128 0,0 0 32 0,0 0 0 16,0 0-832-16,0 0-192 0,7 8 0 0,3-2 0 16,2-3 0-16,6-2 0 0,0-2 0 0,7 1 0 15,8 2 0-15,4 1 0 0,0 0 0 0,0 3 0 16,-1-1 0-16,-3 0 0 0,-3-4 0 0,1 3 0 15,1 0 0-15,-2-1 0 0,-2-1 0 0,-1 2 0 16,-3 2 0-16,-4 2 0 0,-5 2 0 0,-2 1 0 16,-3 2 0-16,-3 0 0 0,-7-13 0 0,-2 11 0 15,-1 2-2416-15,-1 0-528 0,-4-3-96 16,-6 0-32-16</inkml:trace>
  <inkml:trace contextRef="#ctx0" brushRef="#br0" timeOffset="94323.24">20197 5073 16575 0,'0'0'368'0,"0"0"80"0,0 0 0 0,0 0 16 0,0 0-464 0,0 0 0 16,0 0 0-16,15 3 0 0,5 2 1728 0,5-5 256 15,1-6 64-15,7 2 0 0,8 0-832 0,-10 3-144 16,4-8-48-16,25-4 0 0,3-3-816 0,10-1-208 15,8-2 0-15,1 1 0 0,-4-1 864 0,-1 3 128 0,-5 1 32 16,-1 1 0-16,2-2-832 0,-3 5-192 16,-2-1 0-16,-9 7 0 0,-12 3 0 0,-8-1 0 0,-8 1 0 15,-6 0-9232-15,-4 2-1904 16</inkml:trace>
  <inkml:trace contextRef="#ctx0" brushRef="#br0" timeOffset="95405.89">22576 4298 12895 0,'0'0'272'0,"0"0"64"0,2-6 16 0,-1-4 32 0,-1 10-384 0,1-8 0 0,-1 8 0 0,3-11 0 15,-2 2 896-15,-1 9 96 0,5-9 32 0,-5 9 0 16,1-9 0-16,-1 9 0 0,0 0 0 0,0 0 0 16,0 0 0-16,0 0 0 0,0 0 0 0,4 13 0 15,-2 2-832-15,-2 4-192 0,-2 1 0 0,0 6 0 16,-3-1 864-16,0 8 128 0,-2 1 32 0,0 5 0 0,-1 4-832 15,-1 3-192-15,-1 1 0 0,-2-2 0 0,1 5 0 0,-2-6 0 16,-1 0 0-16,5-6 0 0,-1-5 0 0,3-5 0 16,-1-2 0-16,0-6 0 0,2-3 0 0,0-4 0 15,1-4 0-15,5-9 0 16,0 0-2416-16,-9 1-528 0,-5-6-96 0,5-8-32 0</inkml:trace>
  <inkml:trace contextRef="#ctx0" brushRef="#br0" timeOffset="95527.26">22409 4719 16575 0,'0'0'736'0,"0"0"160"0,0 0-720 0,14 0-176 15,0 4 0-15,0-4 0 0,2-2 848 0,3-1 144 16,2 1 32-16,0 2 0 0,5 0 0 0,-4-1 0 0,4-3 0 0,-1 0 0 16,2-2-832-16,-2 1-192 0,-3 0 0 0,0 1 0 15,-2-5 0-15,-4 3 0 16,-3-4 0-16,-3 2 0 0,-1-2 0 0,-2 1 0 0,-1-6 0 0,-3 2-10608 15</inkml:trace>
  <inkml:trace contextRef="#ctx0" brushRef="#br0" timeOffset="95780.67">22963 4238 16575 0,'0'0'736'0,"0"0"160"0,0 0-720 0,0 0-176 0,0 0 0 0,0 0 0 0,0 0 848 16,0 0 144-16,0 0 32 0,4 16 0 15,-4 4 0-15,-4 0 0 0,0 2 0 0,-2 3 0 16,-2 3 0-16,-1 4 0 0,-1-1 0 0,-1 3 0 0,0 3-832 0,0 0-192 16,1 1 0-16,0-1 0 0,-1-2 0 0,4-4 0 15,-1-2 0-15,3-4 0 0,3 0 0 0,-1-8 0 16,0-4 0-16,3-3 0 0,3-2 0 0,-3-8 0 16,0 0 0-16,0 0 0 15,8-4-768-15,1-5-208 0,1-6-48 0,-1-3 0 0</inkml:trace>
  <inkml:trace contextRef="#ctx0" brushRef="#br0" timeOffset="96286.04">23353 4123 23951 0,'0'0'1056'0,"0"0"224"0,0 0-1024 0,-2 10-256 0,-4-1 0 0,1 9 0 16,3 3 0-16,-3 5 0 0,-3-1 0 0,-5 6 0 15,-4-1 880-15,1-1 112 0,4 2 32 0,1 1 0 0,-1-3-832 0,2 0-192 16,3 2 0-16,3-7 0 15,3 0 0-15,2-1 0 0,3-5 0 0,0-6 0 0,4-2 0 0,1 1 0 16,2-6 0-16,3-4 0 0,1-2 864 0,-1-4 128 16,0-4 32-16,3-3 0 0,2-3 0 0,1-3 0 15,-1-3 0-15,2 0 0 0,-1 1-832 0,-2 0-192 16,-4 1 0-16,-2 1 0 0,-1 1 0 0,-3 4 0 16,0 5 0-16,-8 8 0 0,0 0 0 0,0 0 0 15,0 0 0-15,4 10 0 0,-4 5 0 0,-1 3 0 16,-2 2 0-16,-1 6 0 0,0-1 0 0,2 2 0 15,-1-4 0-15,2 1 0 0,4 1 0 0,-1-5 0 16,3-3 0-16,3-3 0 0,2-4 0 0,2-6 0 16,1-5 0-16,4-6 0 0,2-4 0 0,4-6 0 15,0-6 0-15,1-1 0 0,1-6 0 0,0 1 0 16,-6-2 0-16,0-1 0 0,-3-2 864 0,-1 0 128 16,-3-2 32-16,-3-2 0 0,-4-4-832 0,0-4-192 0,0 0 0 15,-5 7 0-15,-1 6 0 0,0 6 0 0,1 1 0 0,0 8 0 16,-2 8 0-16,0 2 0 0,2 8 0 0,-8 4 0 31,-1 1-1600-31,-1 3-352 0,0 2-80 0,-2 2-16 0</inkml:trace>
  <inkml:trace contextRef="#ctx0" brushRef="#br0" timeOffset="97095.54">24347 4109 16575 0,'0'0'736'0,"0"0"160"0,-9-2-720 0,9 2-176 16,-5-6 0-16,3 1 0 0,2 5 848 0,3-13 144 15,2 2 32-15,6 1 0 0,1-4 0 16,1 1 0-16,0 2 0 0,-2 0 0 0,6 1 0 0,3 1 0 16,4-2 0-16,14 1 0 0,-2 1 0 0,-3 6 0 15,-1 2 0-15,-3 5 0 0,-4 3-832 0,-2 2-192 16,-2 4 0-16,-5 4 0 0,-2 3 0 0,-5 5 0 15,-8 8 0-15,-3 3 0 0,-3 1 0 0,-7 1 0 16,-4 3 0-16,-5-2 0 0,-3-1 0 0,-8 2 0 16,-4-4 0-16,-4 1 0 0,-2-1 864 0,3-3 128 15,2-4 32-15,1-7 0 0,6-3-832 0,7-4-192 16,8-3 0-16,6-6 0 0,9-6 864 0,0 0 128 16,8-12 32-16,5 4 0 0,5-3-832 0,9 1-192 0,3-5 0 15,7 2 0-15,5 6 0 0,0-4 0 16,-1 3 0-16,-2-1 0 0,-1 6 0 0,3 2 0 15,1 1 0-15,3 1 0 0,2-1 0 0,-3 4 0 0,-4 1 0 0,-2 1 0 32,-2-1-2416-32,-4 2-528 0,-5-2-96 0,-5-1-32 0</inkml:trace>
  <inkml:trace contextRef="#ctx0" brushRef="#br0" timeOffset="97945.81">26277 3766 23951 0,'0'0'512'0,"-4"-7"128"0,4 7 0 0,-4-9 64 0,4 9-576 0,0 0-128 0,0 0 0 0,0 0 0 16,0 0 848-16,-5 10 144 0,0 1 32 0,1 5 0 16,0 6 0-16,-1 2 0 0,-1 0 0 0,-1 7 0 15,1 2-832-15,-2 2-192 0,0 2 0 0,-1-1 0 16,1-2 864-16,-1 0 128 0,-1-2 32 0,2-3 0 15,3-2-832-15,-1-4-192 0,0-4 0 0,3-1 0 16,-1-2-768-16,3-3-208 16,1-5-48-16,0-8 0 0,0 0 0 0,0 0 0 0,11 0 0 0,1-4-7632 15,-1-8-1536-15</inkml:trace>
  <inkml:trace contextRef="#ctx0" brushRef="#br0" timeOffset="98149.92">26531 3636 20271 0,'0'0'896'0,"0"0"192"0,11-3-880 0,0 5-208 16,-11-2 0-16,8 7 0 0,-2 6 1680 0,-1 4 304 16,0 0 48-16,0 1 16 0,-1 1-832 0,-3 2-144 15,-1 3-48-15,-1 2 0 0,-2 0-816 0,-1 2-208 16,-1-4 0-16,0 3 0 0,-3-2 864 0,1 3 128 16,2-5 32-16,1 1 0 0,1 0-832 0,-2-2-192 15,-5 1 0-15,2-4 0 0,5-5 0 0,-2 1 0 16,-4-2 0-16,2-2 0 15,2 2-1600-15,-1-7-352 0,-3-1-80 0,9-5-7120 16,0 0-1408-16</inkml:trace>
  <inkml:trace contextRef="#ctx0" brushRef="#br0" timeOffset="98430.57">26016 4054 31327 0,'0'0'688'0,"4"-6"144"0,-4 6 16 0,16-7 48 0,9-2-720 0,1 4-176 0,2-1 0 0,5 1 0 16,4 0 0-16,1-4 0 0,2 0 0 0,3-2 0 16,6 2 848-16,5-5 144 0,3-1 32 0,2-1 0 0,-2 2-832 0,-6 2-192 15,-7-2 0-15,-8 1 0 16,-11 5-768-16,-5-1-208 0,-3 3-48 0,-8 5-8736 16,-9 1-1760-16</inkml:trace>
  <inkml:trace contextRef="#ctx0" brushRef="#br0" timeOffset="98501.19">26087 4289 35007 0,'0'0'768'0,"0"0"176"0,9-6 16 0,9 2 16 15,9-1-784-15,4-1-192 0,4 1 0 0,2 1 0 0,2-4 864 0,7 2 128 16,5-1 32-16,13-4 0 0,13 0-832 0,-1 0-192 16,-4-1 0-16,-3 0 0 0,-4-1 0 0,-5 2 0 15,-7 3 0-15,-16 1-17152 0</inkml:trace>
  <inkml:trace contextRef="#ctx0" brushRef="#br0" timeOffset="105160.1">28060 3907 20271 0,'0'0'448'0,"-13"14"80"0,13-14 32 0,0 0 16 0,-9 2-576 0,9-2 0 0,0 0 0 0,-6 13 0 15,0-3 928-15,1 4 80 0,0 3 16 0,1 0 0 16,1 1 0-16,1 0 0 0,-1 0 0 0,1 2 0 16,0 4-832-16,1 3-192 0,-1-3 0 0,-2 3 0 15,0-4 0-15,1 2 0 0,1-2 0 0,-1-4 0 16,-2-4 0-16,3-3 0 0,0-1 0 0,1-3 0 15,1-8-2416-15,0 0-528 0,0 0-96 16,0 0-32-16</inkml:trace>
  <inkml:trace contextRef="#ctx0" brushRef="#br0" timeOffset="105366.31">27984 3708 27647 0,'-13'-15'608'0,"7"6"128"0,-3-2 32 0,2-3 0 0,2 0-624 0,3 2-144 16,1-2 0-16,1 4 0 0,0 3 0 0,0 7 0 15,0 0 0-15,0 0 0 0,7-9 0 0,-7 9 0 16,0 0 0-16,9-4 0 0,0 1 0 0,-9 3 0 16,0 0 0-16,0 0 0 15,11 9-1600-15,-2-2-368 0,4 4-64 0,-3 0-16 0</inkml:trace>
  <inkml:trace contextRef="#ctx0" brushRef="#br0" timeOffset="105774.21">28518 3782 20271 0,'0'0'448'0,"0"0"80"0,0 0 32 0,0 0 16 0,-8 9-576 0,0-3 0 0,0 3 0 0,-1 1 0 16,-3 2 928-16,2-2 80 0,-1 3 16 0,0-1 0 15,-3 0-832-15,0 2-192 0,2 0 0 0,-2 4 0 16,-3 2 864-16,2-1 128 0,-2 0 32 0,3 1 0 16,2 5-832-16,-1-5-192 0,4-1 0 0,4-5 0 15,3-5 0-15,2-9 0 0,2 11 0 0,-2-11 0 16,12 5 0-16,1-5 0 0,1-3 0 0,2-8 0 0,2 3 0 0,1-8 0 16,1-3 0-16,0-2 0 0,-1-4 864 15,2 3 128-15,2-1 32 0,-2-4 0 0,-2 2-832 0,2-5-192 16,-1 4 0-16,-6-4 0 0,-6 0 0 0,5-4 0 15,5-5 0-15,0-1 0 0,-4-1 0 0,0-1 0 16,0 3 0-16,-1 3 0 0,-3 3 0 0,-4 9 0 16,-2 7 0-16,-1 6 0 0,0 3 0 0,-3 8 0 15,0 0 0-15,-6 5 0 0,0 12 0 0,-6 6 0 16,-4 6 0-16,1 4 0 0,1 4 0 0,0 5 0 16,-2 5 0-16,4 1 0 0,3 1 0 0,1-2 0 15,-1-3 0-15,2 1 0 0,0-9 0 0,3-1 0 16,4-1 0-16,0-7 0 15,0-2-768-15,4-6-208 0,3-5-48 0,-4 0-7632 16,-4 0-1536-16</inkml:trace>
  <inkml:trace contextRef="#ctx0" brushRef="#br0" timeOffset="106092.9">28801 3952 20271 0,'0'0'448'0,"0"0"80"0,0 0 32 0,12 3 16 0,0 0-576 0,2-2 0 0,2-1 0 0,1 0 0 16,1-5 928-16,1-2 80 0,2 2 16 0,3 0 0 15,0-6 0-15,-1 2 0 0,-5-3 0 0,-2 2 0 16,-1 0-832-16,-2-4-192 0,-4 1 0 0,-4 3 0 16,1-1 0-16,-6 11 0 0,0 0 0 0,-6-12 0 15,-2 5 864-15,-3 4 128 0,-2 3 32 0,-2 3 0 0,-3 2-832 0,0 4-192 16,1-2 0-16,0 6 0 0,1 2 0 0,2-1 0 15,2-2 0-15,1 3 0 0,2 0 0 0,2 3 0 16,4-3 0-16,3-1 0 0,2-2 0 0,3 0 0 16,2 0 0-16,3-6 0 0,4-5 0 0,1 2 0 15,-2-2 0-15,4-2 0 16,1-3-2416-16,-1-1-528 0,6-10-96 0,1 2-32 0</inkml:trace>
  <inkml:trace contextRef="#ctx0" brushRef="#br0" timeOffset="106409.9">29396 3749 23951 0,'-5'13'512'0,"-5"1"128"0,0 1 0 0,-2 3 64 0,1 2-576 0,-2 2-128 0,-1-3 0 0,0 1 0 16,-1-1 0-16,3-1 0 0,0-1 0 0,1-2 0 15,0 0 848-15,5-6 144 0,6-9 32 0,0 0 0 16,0 0 0-16,0 0 0 0,9-5 0 0,2-2 0 15,4-4-832-15,1 0-192 0,3-2 0 0,-2-4 0 16,1-2 0-16,0 2 0 0,0-1 0 0,-2 1 0 16,1 1 864-16,-2 0 128 0,-1 1 32 0,0 5 0 15,1 0-832-15,-2 6-192 0,-4-2 0 0,-9 6 0 16,0 0-768 0,9 9-208-16,-3 3-48 0,-3 2 0 0,-5 4 832 0,0 1 192 0,-2 4 0 0,-4-1 0 0,-2-3 0 15,1 0 0-15,2-3 0 0,-1 5 0 0,0 0 0 16,5-4 0-16,3-17 0 0,-3 12 0 15,3-12-2496 1,0 0-464-16,0 0-96 0,12-1-16 0</inkml:trace>
  <inkml:trace contextRef="#ctx0" brushRef="#br0" timeOffset="106661.07">30067 3280 23951 0,'0'0'1056'0,"0"0"224"0,0 0-1024 0,0 0-256 15,-9 0 0-15,9 0 0 0,-5 15 880 0,-2-1 112 0,-5-1 32 0,1 6 0 16,-1 4 0-16,2 2 0 0,1 7 0 0,0 1 0 16,-1 1-832-16,2 6-192 0,2 2 0 0,0 4 0 15,-2-4 0-15,3-1 0 0,0 1 0 0,1-3 0 16,0 0 0-16,3-3 0 15,1-5 0-15,0-4 0 16,1-2-2416-16,1-4-528 0,-1-2-96 0,-1-19-7808 0</inkml:trace>
  <inkml:trace contextRef="#ctx0" brushRef="#br0" timeOffset="106830.1">29819 3727 23951 0,'0'0'512'0,"0"0"128"0,16 3 0 0,-5 0 64 0,3-3-576 0,1 0-128 0,3 0 0 0,1-2 0 0,0 0 848 0,2-1 144 16,0 2 32-16,1-2 0 0,3-2-832 0,-1 1-192 16,-3-1 0-16,-1 3 0 15,2 1-768-15,-2-2-208 0,-2-1-48 0,-6 2 0 0</inkml:trace>
  <inkml:trace contextRef="#ctx0" brushRef="#br0" timeOffset="106998.55">30330 3697 23951 0,'-6'13'1056'0,"2"-2"224"0,0 1-1024 0,-2 3-256 16,-2 4 0-16,2 0 0 0,0-1 880 0,-3-1 112 16,-4 3 32-16,4-1 0 0,0 2-832 0,0-2-192 15,-1-1 0-15,0-5 0 16,5-2-768-16,-1 3-208 0,-1-2-48 0,3-2 0 0</inkml:trace>
  <inkml:trace contextRef="#ctx0" brushRef="#br0" timeOffset="107306.76">31206 3210 23951 0,'9'-9'512'0,"-1"-3"128"0,-1-5 0 0,1 2 64 0,0-1-576 0,-2 1-128 0,-2 1 0 0,-3 3 0 0,-2 7 848 0,1 4 144 16,-7-3 32-16,-2 3 0 0,1 6-832 0,-6 2-192 15,-4 8 0-15,-3 4 0 0,-4 4 864 0,1 3 128 16,2 5 32-16,1 2 0 0,-2 2 0 0,-9 18 0 16,4 0 0-16,4-2 0 0,2-3-832 0,2-2-192 15,0 2 0-15,4-7 0 0,2-2 0 0,3-4 0 16,1-4 0-16,3-4 0 0,5-4 0 0,-1 0 0 15,-1-4 0-15,2-2 0 16,-2-7-768-16,0 0-208 0,0-3-48 0,4-8-8736 16,0 0-1760-16</inkml:trace>
  <inkml:trace contextRef="#ctx0" brushRef="#br0" timeOffset="107479.49">30804 3747 23951 0,'0'0'1056'0,"0"0"224"0,0 0-1024 0,14 1-256 0,-1 1 0 0,0 3 0 16,-2-1 880-16,2-1 112 0,1 1 32 0,1-1 0 15,2 2-832-15,-5-2-192 0,1-2 0 0,1-1 0 16,0 0 864-16,-1-1 128 0,-3-2 32 0,3 0 0 31,-3 1-1648-31,-1 1-320 0,0-1-64 0,-2-2-7648 0,-2-1-1536 0</inkml:trace>
  <inkml:trace contextRef="#ctx0" brushRef="#br0" timeOffset="107669.62">31385 3685 27647 0,'0'0'608'0,"0"0"128"16,0 0 32-16,-2 13 0 0,2 1-624 0,2 1-144 0,1 2 0 0,2-1 0 0,0 2 848 0,1 0 144 16,1 0 32-16,0 0 0 0,1-1-832 0,-2-1-192 15,1-5 0-15,-1 4 0 0,0 2 0 0,1-1 0 16,-2 0 0-16,-1-9 0 15,0 4-768-15,1-4-208 0,0 2-48 0,-5-9 0 16,0 0-1632-16,7 0-336 0,3-4-64 0,1-7-16 0</inkml:trace>
  <inkml:trace contextRef="#ctx0" brushRef="#br0" timeOffset="107854.82">31695 3715 27647 0,'-10'10'608'0,"5"-5"128"0,-1 8 32 0,0-3 0 0,0 4-624 0,-1 2-144 0,-3 5 0 0,-2 0 0 15,1 3 848-15,-1 1 144 0,0 1 32 0,0 2 0 16,-1 4-832-16,1 2-192 0,-1-2 0 0,0 1 0 16,1 3 864-16,0-3 128 0,2 0 32 0,1-1 0 15,-2-2-832-15,2-6-192 0,1-1 0 0,-3 5-10336 16,-1-6-2112-16</inkml:trace>
  <inkml:trace contextRef="#ctx0" brushRef="#br0" timeOffset="108075.99">30898 3055 38703 0,'-13'-10'848'0,"4"-2"176"0,0 0 48 0,4 2 16 0,5 10-880 0,0 0-208 15,0 0 0-15,-3-11 0 0,2 4 0 0,1 7 0 16,0 0 0-16,0 0 0 15,0 0-1600-15,0 0-352 0,-7-3-80 0,-5 3-13120 0</inkml:trace>
  <inkml:trace contextRef="#ctx0" brushRef="#br0" timeOffset="109009.04">27055 3532 12895 0,'0'0'576'0,"0"0"112"0,0 0-560 0,0 0-128 16,0 0 0-16,0 0 0 0,0 0 848 0,0 0 144 15,0 0 32-15,0 0 0 0,0 0-832 0,0 0-192 0,0 0 0 0,0 0 0 16,0 0 864-16,0 0 128 15,7-5 32-15,2 1 0 0,-9 4-832 0,14-4-192 16,1 0 0-16,2 0 0 0,-1-1 864 0,2-2 128 0,0 2 32 0,0-2 0 16,0 0 0-16,-3 3 0 0,-2 0 0 0,2-2 0 15,0-2-832-15,2 2-192 0,-1-3 0 0,1 2 0 16,-2 0 0-16,0 0 0 0,-1 1 0 0,5-3 0 16,-5 5 0-16,-2-1 0 0,-3-1 0 0,-9 6 0 15</inkml:trace>
  <inkml:trace contextRef="#ctx0" brushRef="#br0" timeOffset="110369.65">27163 3458 16575 0,'0'0'368'0,"0"0"80"0,0 0 0 0,0 0 16 0,0 0-464 0,0 0 0 16,-8 5 0-16,8-5 0 0,-10 3 912 0,1 0 96 16,9-3 16-16,-10 5 0 0,1 2-832 0,-1 0-192 15,0-1 0-15,1 0 0 0,1 4 864 0,2-1 128 16,-2 1 32-16,2-2 0 0,-1 2 0 0,1 0 0 16,0 3 0-16,1 1 0 0,3 2-832 0,1 0-192 15,-2-4 0-15,1 4 0 0,-1-1 864 0,1 3 128 16,-1-3 32-16,3 0 0 0,3-1-832 0,-1-2-192 15,0-1 0-15,1-2 0 0,3 0 0 0,1-4 0 0,5 2 0 16,-1-1 0-16,2-1 864 0,1 1 128 0,4-1 32 0,3 0 0 16,-1 0-832-16,2 2-192 0,-2-2 0 15,-6 0 0-15,0 1 0 0,2-1 0 0,-4 3 0 0,2 1 0 16,-1 0 0-16,-1 0 0 0,-2 5 0 0,0-3 0 16,0 0 0-16,0 3 0 0,-2-1 0 0,2 9 0 15,-4-5 0-15,1 0 0 0,-2-2 0 0,0 3 0 16,-1 0 864-16,-2 0 128 0,-2-1 32 0,0 0 0 15,0-2-832-15,-1 0-192 0,0 2 0 0,-3 0 0 16,-1-2 0-16,0-3 0 0,0 1 0 0,-2 1 0 16,-2 0 864-16,0-2 128 0,1-2 32 0,1-3 0 15,1 2-832-15,-8 0-192 0,0 1 0 0,0-3 0 16,-3-2 0-16,0-1 0 0,-2-1 0 0,-2-1 0 0,-2-4 0 0,-1 1 0 16,-3-3 0-16,3-1 0 0,1 3 0 0,4-2 0 15,2 0 0-15,1 0 0 0,4-1 0 0,0 1 0 16,3 2 0-16,-1 1 0 0,2-1 0 0,8 2 0 15,-10 0 0-15,10 0 0 0,0 0 0 0,0 0 0 16,0 0 0-16,0 0 0 0,0 0 0 0,0 0 0 16,-4-7 0-16,4 7 0 0,0 0 0 0,0 0 0 15,0 0 0-15,0 0 0 0,0 0 0 0,0 0 0 16,0 0 0-16,0 0 0 0,0 0 0 0,0 0 0 16,0 0 0-16,0 0 0 0,0 0 0 0,0 0 0 15,-1-7 0-15,1 7 0 0,0 0 0 0,0 0 0 16,0 0 0-16,0 0 0 0,0 0 0 0,0 0 0 0,10 7 0 15,-1-1 0-15,-9-6 0 0,12 5 0 0,-1-1 0 16,-1 1 0-16,-10-5 0 0,17-3 0 0,-2 2 0 0,3 0 0 16,-2 0 0-16,2-1 0 0,0 1 0 0,0-1 0 15,-2 0 0-15,0-2 0 16,-1-1 0-16,-1 2 0 0,-1-1 0 0,-1 1 0 0,0-1 0 0,-1-2 0 16,-1 1 0-16,-2-1 0 0,-2-5 0 0,2 5 0 15,0-4 0-15,-1 2 0 0,0-3 0 0,-1 1 0 16,-2 1 0-16,1-5 0 0,0 4 0 0,-3-7 0 15,1 2 0-15,-2 0 0 0,0 1 0 0,-1 6 0 16,-1-3 0-16,-1 0 0 0,-1-3 0 0,2 2 0 16,-2 0 0-16,1 2 0 0,-1-3 0 0,1 3 0 15,-1-1 0-15,-1-1 0 0,1 3 0 0,-1-2 0 16,0-2 0-16,0 3 0 0,0-1 0 0,-1-3 0 0,-1 2 0 16,-1 0 0-16,1 3 0 0,-2-2 0 0,0 5 0 0,-1-2 0 15,-1 2 0-15,-1 4 0 0,0-2 0 0,-1 0 0 16,0 1 0-16,-1 2 0 0,0-3 0 0,2 3 0 15,2-3 0-15,-2 0 0 0,0 3 0 0,1 0 0 16,10 1 0-16,-6-1 0 16,-1-1-768-16,7 2-208 0,-6 0-48 0,6 0 0 15,0 0 832-15,-9 2 192 0,-1-1 0 0,10-1 0 0,0 0 0 0,0 0 0 16,0 0 0-16,0 0 0 0,-9 2 0 0,9-2 0 16,-10 0 0-16,10 0 0 0,0 0 0 0,0 0 0 15,0 0 0-15,0 0 0 0,0 0 0 0,0 0 0 16,0 0 0-16,0 0 0 0,0 0 0 0,0 0 0 15,-9-1 0-15,9 1 0 0,-10 0 0 0,10 0 0 16,0 0 0-16,0 0 0 0,-9-1 0 0,9 1 0 0,0 0 0 0,-6-1 0 16,6 1 0-16,0 0 0 0,-8-2 0 0,8 2 0 15,0 0 0-15,0 0 0 0,0 0 0 0,0 0 0 16,0 0 0-16,-4-5 0 0,4 5 0 16,-5-7 0-16,5 7 0 0,0-9 0 0,0 9 0 0,1-9 0 15,-1 9 0-15,4-9 0 0,-2 0 0 0,-1 0 0 16,-2 0 0-16,1 0 0 0,-2-3 0 0,2 3 0 15,-5-3 0-15,3 5 0 0,2-3 0 0,0 2 0 16,-3-2 0-16,2 5 0 0,1 5 0 0,-1-9 0 16,-1 1 0-16,2 8 0 0,0 0 0 0,0 0 0 15,0 0 0-15,3-8 0 0,-3 8 0 0,0 0 0 16,0 0 0-16,0 0 0 0,5-6 0 0,-5 6 0 0,6-4 0 16,-6 4 0-16,8-3 0 0,2-5 0 0,-1 3 0 15,-9 5 0-15,0 0 0 0,11-3 0 0,1-4 0 0,-1 0 0 16,-2 2 0-16,4 0 0 0,-2 4 0 0,1-2 0 15,0-2 0-15,1 1 0 0,1-2 0 0,-2 1 0 16,-2 1 0-16,-1 0 0 0,-9 4 0 0,11-5 0 16,-11 5 0-16,8-5 0 0,-8 5 0 0,0 0 0 15,9-4 0-15,-9 4 0 0,0 0 0 0,0 0 0 16,0 0 0-16,0 0 0 16,0 0-864-16,0 0-128 0,0 0-32 0,0 0 0 15,0 0-1632-15,0 0-336 0,-17 2-64 0,17-2-16 0</inkml:trace>
  <inkml:trace contextRef="#ctx0" brushRef="#br0" timeOffset="113941.01">25218 5147 12895 0,'0'0'272'0,"0"0"64"0,-3-7 16 0,6-1 32 0,1-2-384 0,-1 3 0 15,-3 7 0-15,4-7 0 0,-4 7 1712 0,0 0 272 16,4-8 48-16,-4 8 16 0,0 0-1648 0,0 0-400 16,0 0 0-16,5 9 0 0,-5-9 896 0,0 15 112 15,-1 4 16-15,-3 6 0 0,-2 3 0 0,1 3 0 16,-2 1 0-16,0 0 0 0,-3 6-832 0,2-1-192 16,-2 0 0-16,-2 1 0 0,0-1 0 0,0 1 0 15,-1-3 0-15,3 0 0 0,1-2 0 0,0-7 0 0,-1-1 0 0,3-4 0 31,3-2-2416-31,-3-5-528 0,-4-2-96 0,11-12-32 0</inkml:trace>
  <inkml:trace contextRef="#ctx0" brushRef="#br0" timeOffset="114414.97">25075 5395 20271 0,'0'0'448'0,"0"0"80"0,0 0 32 0,14 9 16 0,3-3-576 0,-2-2 0 0,2-5 0 0,2-2 0 16,1 0 0-16,1-4 0 0,4-2 0 0,-2-2 0 0,-2-3 0 16,5-4 0-16,2-1 0 0,-2-3 0 0,-1-3 928 0,0-3 80 15,-1 0 16-15,-1-2 0 0,-4 3-832 16,2 0-192-16,5 6 0 0,-3-2 0 0,-4-3 864 0,-1 3 128 16,-2 0 32-16,-3 2 0 0,-1 2-832 0,-5 6-192 15,0 3 0-15,-7 10 0 0,0 0 0 0,0 0 0 16,0 0 0-16,-7 9 0 0,0 11 0 0,-6 4 0 15,-1 6 0-15,-3 3 0 0,0 3 0 0,-1 6 0 16,1 4 0-16,1-4 0 0,-1-1 0 0,6-2 0 16,2-3 0-16,0-4 0 0,0-2 0 0,3-6 0 15,1-5 0-15,1-1 0 0,0-4 0 0,4-1 0 16,4-4 0-16,-4-9 0 0,0 0 864 0,0 0 128 16,14-2 32-16,2-1 0 0,3-8-832 0,2 0-192 15,-1-2 0-15,0 2 0 0,1 2 0 0,-2-3 0 0,-3 4 0 16,0 1 0-16,-2 7 0 0,-2 7 0 0,0 0 0 15,-2 6 0-15,0-2 0 0,-2 3 0 0,-1 4 0 0,0 5 0 16,-2 1 0-16,-3-4 0 0,2 1 0 0,-3-2 0 16,-2-1 0-16,1-2 0 0,0-1 0 0,0 1 0 15,0-5 0-15,0-11 0 0,5 7 0 0,-5-7 0 32,0 0-2416-32,0 0-528 0,0 0-96 0,17-13-32 0</inkml:trace>
  <inkml:trace contextRef="#ctx0" brushRef="#br0" timeOffset="114548.46">26029 5396 27647 0,'0'0'608'0,"0"0"128"0,6 18 32 15,-5-5 0-15,-1-13-624 0,0 14-144 0,-3 0 0 0,-1-1 0 0,3 2 0 0,-1-1 0 16,2-14 0-16,0 15 0 0,0-5 0 0,0-10 0 15,3 13 0-15,-3-13 0 0,0 0 0 0,0 0 0 16,5 11 0-16,-5-11-8160 16,0 0-1664-16</inkml:trace>
  <inkml:trace contextRef="#ctx0" brushRef="#br0" timeOffset="114716.59">26081 5264 27647 0,'-9'-10'1216'0,"4"2"256"0,-1-3-1168 0,3 1-304 0,3-3 0 0,-2 4 0 16,2 9 0-16,0 0 0 0,2-9 0 0,-2 9 0 15,0 0 0-15,0 0 0 0,8-6 0 0,-1-2-8128 16,0 3-1696-16</inkml:trace>
  <inkml:trace contextRef="#ctx0" brushRef="#br0" timeOffset="114997.95">26606 5208 16575 0,'-10'5'736'0,"10"-5"160"0,0 0-720 0,-14 4-176 16,-5 4 0-16,2-1 0 0,4 4 848 0,-1-4 144 15,-3 3 32-15,7-2 0 0,7 6 0 0,0 0 0 16,1-3 0-16,-1 1 0 0,2-1 0 0,0-1 0 15,-2 3 0-15,3-4 0 0,0-9-832 0,5 14-192 16,3 0 0-16,0 0 0 0,0-4 0 0,0 0 0 16,-8-10 0-16,0 0 0 0,5 17 864 0,-4-3 128 15,-3-3 32-15,-3 1 0 0,-2-2-832 0,2 0-192 16,2 1 0-16,-4-5 0 0,-4-4 864 0,-2-2 128 16,0 1 32-16,2-2 0 0,2-1-832 0,1-2-192 15,1-8 0-15,4 1-10336 16,-1 1-2112-16</inkml:trace>
  <inkml:trace contextRef="#ctx0" brushRef="#br0" timeOffset="115641.32">27544 5142 20271 0,'-14'-20'448'0,"10"8"80"0,3 1 32 0,2-2 16 0,3 3-576 0,-1 4 0 0,-3 6 0 0,0 0 0 16,0 0 0-16,0 0 0 0,0 0 0 0,-8 12 0 15,2 5 928-15,-1 2 80 0,-2 1 16 0,2 3 0 16,-1 6-832-16,0-1-192 0,0 0 0 0,1-1 0 16,3 1 864-16,-1-5 128 0,-1-3 32 0,1-2 0 15,1-4-832-15,0-1-192 0,4-13 0 0,-2 7 0 16,2-7 864-16,0 0 128 0,0 0 32 0,0 0 0 15,6-7-832-15,5-5-192 0,5-3 0 0,0-3 0 16,1-2 0-16,-1-2 0 0,0-2 0 0,1-3 0 16,5 2 0-16,1 0 0 0,-4 4 0 0,1 3 0 15,-2 2 0-15,-1 5 0 0,-5-1 0 0,1 7 0 16,-2 1 0-16,-3 0 0 0,-8 4 0 0,10-2 0 16,-10 2-1600-16,10 2-352 15,-10-2-80-15,12 4-16 0</inkml:trace>
  <inkml:trace contextRef="#ctx0" brushRef="#br0" timeOffset="115942.25">28149 5076 20271 0,'-8'6'448'0,"-2"1"80"0,-4 4 32 0,3 3 16 0,1 4-576 0,-1 1 0 15,-1 3 0-15,-1-2 0 0,-5 2 928 0,4 0 80 16,3 1 16-16,1-1 0 0,0-4 0 0,3-3 0 15,3-6 0-15,4 2 0 0,0-11-832 0,7 5-192 0,3-2 0 16,4-3 0-16,1-4 864 0,2 0 128 0,-1-2 32 0,6-5 0 16,6-7-832-16,-2 0-192 0,-1 1 0 0,-1 0 0 15,0-1 0-15,-3-1 0 16,-3 0 0-16,-4 1 0 0,-2 6 0 0,-5 4 0 0,0-5 0 0,-2 8 0 16,-5 5 0-16,0 0 0 0,0 0 0 0,0 0 0 15,-3 14 0-15,-2 0 0 0,3 4 0 0,-1 3 0 16,1-1 0-16,0 1 0 0,2-2 0 0,0-1 0 15,2-3 0-15,-1 1 0 0,1-5 0 0,2-1 0 16,-4-10 0-16,8 5 0 0,-8-5 0 0,12 2 0 16,-1-3-1600-16,-1-1-352 15,0-6-80-15,0-3-16 0</inkml:trace>
  <inkml:trace contextRef="#ctx0" brushRef="#br0" timeOffset="116143.18">28811 4602 27647 0,'0'0'608'0,"0"0"128"0,-2 16 32 0,-2-2 0 0,-4 0-624 0,-1 8-144 15,-2 2 0-15,-2 5 0 0,-1 2 0 0,-1 2 0 16,-1-1 0-16,0-2 0 0,1 5 0 0,1-2 0 16,-1 1 0-16,3-2 0 0,2-1 0 0,-1-3 0 15,-5-1 0-15,9 2 0 0,6-2 0 0,-2 1 0 16,-5-5 0-16,1-3-8160 15,-2-2-1664-15</inkml:trace>
  <inkml:trace contextRef="#ctx0" brushRef="#br0" timeOffset="116314.55">28527 5021 20271 0,'0'0'448'0,"0"0"80"0,0 0 32 0,7-1 16 0,8 4-576 0,-1 0 0 0,-2 0 0 0,2-2 0 15,2 1 928-15,5-4 80 0,0 0 16 0,1-1 0 16,-2 3-832-16,1 0-192 0,-2-5 0 0,-2 3 0 15,1 0 0-15,-4 1 0 0,-2-2 0 0,-1 0 0 16,1-4-768 0,-4 5-208-16,-8 2-48 0,11-3 0 0</inkml:trace>
  <inkml:trace contextRef="#ctx0" brushRef="#br0" timeOffset="116469.19">28975 4992 16575 0,'0'0'736'0,"-2"7"160"0,-3 5-720 0,1-2-176 16,3 2 0-16,-2 3 0 0,-2 0 1664 0,-3 2 320 15,-1 1 48-15,1-1 16 0,0-3-1648 0,0 2-400 16,-1-1 0-16,4-1 0 0,-4 0 0 0,3-3 0 16,-2 0 0-16,3-4 0 0,0 2 0 0,5-9 0 15,0 0 0-15,0 0-10560 16</inkml:trace>
  <inkml:trace contextRef="#ctx0" brushRef="#br0" timeOffset="117520.97">29477 4948 23951 0,'0'0'512'0,"0"0"128"0,0 0 0 0,0 0 64 0,0 0-576 0,-10 1-128 0,0 4 0 0,0 0 0 15,0 3 848-15,-2 3 144 0,0 2 32 0,-2 1 0 16,0 6-832-16,-2-1-192 0,0-1 0 0,2-1 0 16,1-2 864-16,3 1 128 0,1 1 32 0,4-3 0 15,2-1-832-15,3-5-192 0,0-8 0 0,4 12 0 16,1-6 0-16,-5-6 0 0,10 3 0 0,2-3 0 16,-1 0 0-16,2-4 0 0,1-2 0 0,-1-5 0 0,-1 1 0 0,1-2 0 15,0 0 0-15,-2 2 0 0,-2-3 0 16,-1 4 0-16,-1-2 0 0,0 1 0 0,-3 2 0 15,-2 2 0-15,-2-4 0 0,0 10 0 0,3-8 0 0,-3 8 0 16,-4-9 0-16,4 9 0 0,-1-6 0 0,1 6 0 16,-4-10 0-16,0 3 0 0,1-3 0 0,3 10 0 15,0-6 0-15,0 6 0 0,0 0 0 0,0-13 0 16,0 4 0-16,0 9 0 0,8-11 0 0,0 3 0 16,-1-1 0-16,1 4 0 0,0-1 0 0,3 3 0 15,2 1 0-15,-2-2 0 0,-11 4 0 0,13-4 0 16,3 1 0-16,-2 3 0 0,-2 3 0 0,-1 0 0 15,2-1 0-15,0 2 0 0,-2 3 0 0,1-1 0 16,-7 1 0-16,1 3 0 0,2 2 0 0,-3-2 0 16,0 1 0-16,-5-11 0 0,0 11 0 0,-3-1 0 0,-3 1 0 15,6-11 0-15,1 10 0 0,-1-10 0 0,-4 11 0 0,4-11 0 16,0 0 864-16,0 0 128 16,0 0 32-16,0 0 0 0,0 0-832 0,13-6-192 0,4 1 0 0,-2 0 0 15,-5-4 0-15,2 2 0 0,2-2 0 0,-2 3 0 16,2 3 0-16,0 3 0 0,-1-3 0 0,-3 2 0 15,0 0 0-15,-10 1 0 0,0 0 0 16,10 5 0-16,-10-5 0 0,7 15 0 0,-3 0 0 0,-2-3 0 16,-2-12 0-16,3 13 0 0,-1-2 0 0,-2-11 0 15,4 9 0-15,-4-9 0 0,6 9 0 0,2-4 0 16,2-4 0-16,0-1 0 0,0-1 0 0,2-4 0 16,1-4 0-16,1 3 0 0,2-5 0 0,-8 6 0 0,1 0 0 0,2-2 0 15,-1 2 0-15,2-2 0 0,-1 1 0 16,1 1 0-16,-2 2 0 0,-1-1 0 0,6-1 0 15,-2 3 0-15,-2 1 0 0,-11 1 0 0,0 0 0 0,0 0 0 16,0 0 0-16,0 0 0 0,0 0 0 0,5 11 0 16,-5-11 0-16,3 5 0 0,-3-5 0 0,0 0 0 15,-2 5 0-15,2 1 0 0,2 0 0 0,-2-6 0 16,0 0 0-16,0 0 0 0,0 0 0 0,0 0 0 16,0 0 0-16,0 0 0 0,0 0 0 0,0 0 0 15,0 0 0-15,0 0 0 0,2 8 0 0,-2-8 0 16,3 12 0-16,2-1 0 0,0-3 0 0,-5-8 0 15,6 9 0-15,-6-9 0 0,0 0 0 0,9 5 0 16,3-1 0-16,-1-3 0 0,2-1 0 0,-2-1 0 16,-1-1 0-16,4 0 0 0,8-8 0 0,0 0 0 15,-2-6 0-15,3 1 0 0,1 0 0 0,0-2 0 0,-1 0 0 0,0-1 0 16,-4-1 0-16,1 0 0 0,2 0 0 0,-2-1 0 16,-2 3 0-16,1-4 0 0,0 1 0 0,-1-4 0 15,-2-3 0-15,1-3 0 0,-3-6 0 0,3 0 0 16,0 2 0-16,-1 5 0 0,-8-2 0 0,0 12 0 15,-2 2 0-15,1-3 0 0,-2 3 0 0,-3 0 0 16,0 4 864-16,-4 6 128 0,-3-1 32 0,-2 7 0 16,-1 6-832-16,-3 3-192 0,-5 3 0 0,-1 3 0 15,-1 6 0-15,0 3 0 0,-1 3 0 0,-9 17 0 16,5-2 0-16,2 1 0 0,0-4 0 0,5 0 0 16,0-5 0-16,4-1 0 0,0-2 0 0,3 2 0 15,2-3 0-15,3 0 0 0,-2-2 0 0,2 0 0 16,1-1-2416-16,2 0-528 0,1-7-96 0,2-3-32 15</inkml:trace>
  <inkml:trace contextRef="#ctx0" brushRef="#br0" timeOffset="117936.18">31037 4629 23951 0,'0'0'512'16,"0"0"128"-16,0 0 0 0,0 0 64 0,3 10-576 0,-3 0-128 0,-2-1 0 0,0 6 0 15,-2 3 848-15,-2 2 144 0,1 3 32 0,-3 3 0 16,-9 17-832-16,2-3-192 0,1-1 0 0,0-3 0 0,1-4 0 15,1 0 0-15,-1 0 0 0,0-7 0 0,1 3 0 0,1-2 0 16,1-4 0-16,5-11 0 0,0 1 0 0,0-3 0 16,0 0 0-16,0-5-12240 15</inkml:trace>
  <inkml:trace contextRef="#ctx0" brushRef="#br0" timeOffset="118429.07">30778 4901 27647 0,'0'0'1216'0,"0"0"256"0,15-2-1168 0,0 2-304 16,1 0 0-16,1 2 0 0,2-1 0 0,2 0 0 15,3-1 0-15,-8-1 0 0,2 0 0 0,3-3 0 16,0 0 0-16,2-1 0 0,-1 0 880 0,2-3 112 0,0 2 32 0,9-4 0 16,-4 3-832-16,-3 4-192 15,-4-4 0-15,3 3 0 0,-1 2 0 0,-1 1 0 0,-3-3 0 0,0 1 0 16,-1-1 0-16,-5 2 0 0,0-1 0 0,-2 2 0 15,-2 0 0-15,-10 1 0 0,0 0 0 16,0 0 0-16,0 0 0 0,0 0 0 0,0 0 0 0,-10 14 0 16,-3-4 0-16,-2 1 0 0,-3 2 0 0,-5 0 0 15,-5 3 0-15,7 1 0 0,3-3 0 0,0 2 0 16,-1 0 0-16,4-1 0 0,3-2 0 0,2-2 0 16,1 3 0-16,5-4 0 0,4-10 0 0,0 0 0 15,0 0 864-15,9 8 128 0,3-6 32 0,0-2 0 0,6-2-832 16,-1-6-192-16,-3-1 0 0,2-3 0 15,3-1 0-15,2 1 0 0,-2-3 0 0,0 2 0 0,-1 1 0 16,-3 2 0-16,-4-2 0 0,-1 3 0 0,-3 0 0 0,-7 9 0 16,0 0 0-16,0 0 0 0,0 0 0 0,0 0 0 15,0 0 0-15,-1 12 0 0,-5-1 0 0,1 3 0 16,-1 4 0-16,0-2 0 0,1 2 0 0,1-2 0 16,0-1 0-16,1-1 0 0,3 1 0 0,3-2 0 15,-1-2 0-15,-2-11 0 0,0 0 0 0,0 0 0 16,11 4 0-16,-11-4 0 15,9-1-2416-15,-2-3-528 0,5-11-96 0,-3 7-32 0</inkml:trace>
  <inkml:trace contextRef="#ctx0" brushRef="#br0" timeOffset="118774.79">31662 4837 23951 0,'0'0'512'0,"0"0"128"0,0 0 0 0,0 0 64 0,0 0-576 0,0 0-128 0,0 0 0 0,-2 10 0 16,-3-2 848-16,0 5 144 0,-2-2 32 0,0 2 0 16,-2 1 0-16,0 0 0 0,0 0 0 0,-2 2 0 15,-1 2 0-15,-3 5 0 0,3-7 0 0,6-8 0 16,0 3-832-16,-1 0-192 0,7-11 0 0,0 0 0 16,0 0 864-16,0 0 128 0,0 0 32 0,0 0 0 15,0 0-832-15,8-3-192 0,0-1 0 0,3-5 0 16,2 2 0-16,3-6 0 0,1 2 0 0,1-3 0 15,2-2 0-15,0 2 0 0,1 0 0 0,-4 4 0 16,-1 0 0-16,-2 4 0 0,2-1 0 0,-1 1 0 0,-2 3 0 16,-1 5 0-16,-2 5 0 0,-4 0 0 0,-6-7 0 15,1 12 0-15,-1 2 0 0,-3 2 0 0,-4 0 0 0,-2 2 0 16,-3 2 0-16,1 1 0 0,5-1 0 0,-1 0 0 16,-2-1 0-16,1-2 0 15,4-4-1600-15,2-3-352 0,-1-3-80 0,3-7-16 16,0 0-816-16,0 0-160 0,9-8-48 0,9-4 0 0</inkml:trace>
  <inkml:trace contextRef="#ctx0" brushRef="#br0" timeOffset="119165.18">32149 4907 17503 0,'0'0'768'0,"0"0"176"0,3-5-752 0,-1-3-192 0,2 2 0 0,-4 6 0 16,0-6 2304-16,0 6 416 0,-1-9 96 0,1 9 0 15,0 0-1440-15,0 0-288 0,-6 0-64 16,-3 1-16-16,-3 3-512 0,-2 3-112 0,3 0 0 0,-4 4-16 16,-3-3 224-16,1 3 48 0,1-3 16 0,2 3 0 15,1-2-528-15,3 0-128 0,2-3 0 0,3 1 0 16,5-7 0-16,0 0 0 0,0 0 0 0,0 0 0 16,0 0 0-16,9 2 0 0,1 0 0 0,2-5 0 15,0-2 848-15,2 0 144 0,-2 1 32 0,-1 0 0 16,-1 0-1024-16,-1 3-288 0,0 0-16 0,-9 1 0 15,0 0 304-15,4 10 0 0,-1 0 0 0,-3 6 0 0,-6 4 0 0,0 12 0 16,-3-1 0-16,-2 2 0 16,-3-5 256-16,-3 4 16 0,-1 3 0 0,1-4 0 0,-2-5-272 0,-2-1 0 15,-2-2 0-15,2-1 0 0,-2-5 272 0,3-1 0 16,2-4 0-16,2-1 0 0,4-1-272 0,-1-5 0 16,2-1 128-16,11-4-128 15,0 0-304-15,0 0-112 0,-5-11-32 0,5-3 0 16,3 0-1888-16,8-1-384 0,1 0-80 0,5-3-16 0</inkml:trace>
  <inkml:trace contextRef="#ctx0" brushRef="#br0" timeOffset="119594.5">32653 4247 10127 0,'0'0'896'0,"0"0"-704"15,0 0-192-15,0 0 0 0,0 0 2000 0,0 0 368 16,0 0 80-16,0 0 16 0,0 7-736 0,0 2-160 16,-2-2-32-16,0 3 0 0,-3 4-176 0,0-1-32 15,-2 2-16-15,0 3 0 0,-3 2-288 0,-1 3-48 16,1 0-16-16,-1 6 0 0,-3 7-32 0,0 1-16 15,0 2 0-15,0-2 0 0,-1 3-96 0,1-2-32 16,0 0 0-16,1-4 0 0,3-3-432 0,0-3-96 16,1-4 0-16,1-1-16 0,0-3-240 0,2-2 0 15,1-3 128-15,1-1-128 16,0-1-320-16,3-4-128 0,1-1 0 0,0-8-16 16,0 0-2160-16,9 0-416 0,0-1-96 0</inkml:trace>
  <inkml:trace contextRef="#ctx0" brushRef="#br0" timeOffset="119962.86">32514 4874 23551 0,'0'0'1040'0,"0"0"224"0,0 0-1008 0,0 0-256 0,0 0 0 0,4 8 0 15,2-5 1088-15,3 0 160 0,3-3 32 0,2 0 16 0,1-1-16 0,1-3 0 16,1-1 0-16,1 1 0 16,1 0-144-16,0-2-48 15,0-2 0-15,0 2 0 0,0-4-224 0,-1 2-48 0,-2-3-16 0,-2 2 0 0,-2-3-288 0,-2 5-48 16,-2-4-16-16,-3 4 0 0,-3-2 0 0,-2 9-16 16,0 0 0-16,-5-3 0 0,-4 3-112 0,-2 2-32 15,-2 0 0-15,-2 3 0 0,-2 4-160 0,1 3-128 16,-2-2 144-16,0 4-144 0,2 1 128 0,2 2-128 15,0 0 0-15,3 1 144 0,3-3-16 0,1-2 0 16,3 4 0-16,3 0 0 0,5 0-128 0,1 1 192 16,5-2-192-16,2 1 192 0,0-2-64 0,5-1 0 15,2-3 0-15,3 1 0 0,0-6-128 0,4 1 0 16,-1-6 0-16</inkml:trace>
  <inkml:trace contextRef="#ctx0" brushRef="#br0" timeOffset="128816.33">7720 7819 12895 0,'0'0'272'0,"-2"10"64"0,2-10 16 0,-2 9 32 0,-1 0-384 0,1 0 0 0,0 0 0 0,0 0 0 15,-1 0 1712-15,1 1 272 0,-1 2 48 0,2-4 16 16,1 2-1648-16,-3-2-400 0,3 1 0 0,0-9 0 16,0 7 1728-16,0 2 256 0,0-9 48 0,0 0 16 15,5 7-1648-15,-5-7-400 0,6 2 0 0,-6-2 0 16,6-2 896-16,2-5 112 0,-1 0 16 0,1-2 0 15,-1-5 0-15,6-12 0 0,-1 1 0 0,0-4 0 16,1 1 0-16,1-7 0 0,3-3 0 0,-4-4 0 16,0-2-832-16,0-2-192 0,1-1 0 0,-1-4 0 15,-1-5 0-15,2-3 0 0,2-2 0 0,-2 6 0 16,-2 3 0-16,2 3 0 0,-4 6 0 0,4 8 0 0,-2 5 0 0,-2 8 0 16,1 4 0-16,-4 6 0 0,-5 5 0 15,-2 7 0-15,0 0 0 0,0 0 0 0,0 0 0 0,10 15 0 16,1 1 0-16,-2 6 0 0,-3 2 0 0,0 5 0 15,1 5 0-15,-1 2 0 0,2 4 0 0,-2 3 0 16,0 1 0-16,-1-3 0 0,-1 2 0 0,1-2 0 16,-2 1 0-16,1-6 0 0,-1-6 0 0,3-4 0 15,0 0 0-15,3-7 0 0,-2-3 0 0,4-6 0 16,1-1 0-16,4-8 0 0,-1-4 0 0,1-6 0 16,0-2 0-16,1-4 0 0,1-4 0 0,3-5 0 15,-2-2 0-15,1-2 0 0,0 0 864 0,1-4 128 16,-4 2 32-16,-1-1 0 0,-2-3-832 0,-4 9-192 15,0-2 0-15,5-12 0 0,-1 4 0 0,-4 7 0 0,-3 9 0 16,-1 3 0-16,2 2 0 0,-3 4 0 16,-1-2 0-16,-4 12 0 15,0 0-768-15,0 0-208 0,0 0-48 0,0 0-10912 0,0 0-2192 0</inkml:trace>
  <inkml:trace contextRef="#ctx0" brushRef="#br0" timeOffset="129293.3">9457 6639 20271 0,'0'0'448'0,"0"0"80"0,10-8 32 0,-10 8 16 0,0 0-576 0,0 0 0 16,0 0 0-16,0 0 0 0,0 0 928 0,0 0 80 15,-9-2 16-15,1 9 0 0,-3 4-832 0,0 3-192 16,-2 4 0-16,1 0 0 0,-4 2 864 0,0 4 128 16,-2 0 32-16,-2 8 0 0,-3 1 0 0,-1 3 0 0,-3 2 0 0,-1 3 0 15,-1 0-832-15,2 6-192 0,2 6 0 0,5 1 0 16,8 2 864-16,-1 0 128 0,2-1 32 0,0-6 0 16,4-3-832-16,3-3-192 0,3-1 0 0,2-4 0 15,2-3 0-15,0-5 0 0,2-2 0 0,1-4 0 31,-5-1-768-31,9-2-208 0,4-5-48 0,2-2 0 16,2 0 0-16,3-5 0 0,2 0 0 0,-2-7-11872 0</inkml:trace>
  <inkml:trace contextRef="#ctx0" brushRef="#br0" timeOffset="129627.24">10149 6420 20271 0,'0'0'896'0,"-5"-12"192"0,1-2-880 0,1 7-208 16,2-5 0-16,1 12 0 0,0 0 864 0,0 0 128 15,-6-4 32-15,6 4 0 0,0 0 0 0,-8 8 0 16,2 5 0-16,1 3 0 0,-4 2 0 0,1 4 0 16,0 5 0-16,2 3 0 0,-2 2-832 0,2 1-192 0,0 1 0 0,1 4 0 15,0 3 864-15,-1-1 128 0,1-2 32 0,0-1 0 16,0 0-832-16,1-5-192 0,1-5 0 0,3-3 0 16,0-4 0-16,0-8 0 0,0 4 0 0,0 2 0 31,0-4-2416-31,1-5-528 0,-1-9-96 0,0 0-32 0</inkml:trace>
  <inkml:trace contextRef="#ctx0" brushRef="#br0" timeOffset="129840.63">9690 7148 27647 0,'11'-1'608'15,"3"-2"128"-15,4 1 32 0,4 2 0 0,3 3-624 0,2-1-144 0,1-4 0 0,1 1 0 0,-1-1 0 16,2-2 0-16,1-6 0 0,-1 2 0 0,0-4 0 0,0 5 0 16,2-2 0-16,-7 4 0 0,-3 4 0 0,-7-2 0 15,-5 1 0-15,-10 2 0 16,0 0-1600-16,11 0-368 0,-11 0-64 0,0 0-16 0</inkml:trace>
  <inkml:trace contextRef="#ctx0" brushRef="#br0" timeOffset="130191.75">9715 7453 20271 0,'0'0'448'0,"0"0"80"0,0 0 32 0,0 0 16 0,0 0-576 0,0 0 0 0,12 0 0 0,3 1 0 15,3 2 1744-15,2-3 240 0,3 0 64 16,2 0 0-16,1 2-832 0,-1 1-144 0,-1 1-48 15,-3-1 0-15,-4 0-816 0,0 3-208 0,-3-1 0 0,-3 4 0 16,-3 0 864-16,-3 3 128 0,-5-12 32 0,0 12 0 16,-2 6-832-16,-4-1-192 0,0-2 0 0,-3 3 0 15,-1 1 0-15,0 0 0 0,-2 0 0 0,1-1 0 16,0-4 864-16,-1 1 128 0,2 0 32 0,1-1 0 16,3-2-832-16,1-1-192 0,3 2 0 0,2-4 0 15,0-9 864-15,5 14 128 0,2-5 32 0,0-1 0 16,6 0-832-16,1 1-192 0,4-5 0 0,1 1 0 15,1 0 0-15,2-2 0 0,0-2 0 0,0-1 0 0,4-1 0 16,1-2 0-16,-2-2 0 0,-5 0 0 16,-4 0-2416-16,0-4-528 15,1 0-96-15,-5-2-32 0</inkml:trace>
  <inkml:trace contextRef="#ctx0" brushRef="#br0" timeOffset="130733.06">11038 6933 20271 0,'0'0'448'0,"0"0"80"16,0-8 32-16,4-3 16 0,0 1-576 0,-3-2 0 0,-1 12 0 0,0 0 0 0,0 0 1744 0,0 0 240 16,0-5 64-16,0 5 0 0,0 0-1648 0,0 0-400 15,-2 12 0-15,1 3 0 0,-1 3 896 0,-2 3 112 16,1 5 16-16,-4-2 0 0,0 4-832 0,2-1-192 15,-3 2 0-15,2 3 0 0,-2-3 864 0,-1 1 128 16,3 2 32-16,-1-3 0 0,2 3-832 0,0-3-192 16,0-7 0-16,0-2 0 15,0-1-1600-15,2 0-352 0,0-5-80 0,-1-2-7120 16,4-12-1408-16</inkml:trace>
  <inkml:trace contextRef="#ctx0" brushRef="#br0" timeOffset="130861.49">10763 7167 27647 0,'0'0'608'0,"0"0"128"0,12-6 32 0,7 7 0 0,3 5-624 0,1 2-144 0,1-2 0 0,1-2 0 15,2-4 0-15,-12 3 0 0,3-1 0 0,1-1 0 16,4-4 0-16,1-3 0 0,0 3 0 0,6 0 0 31,0 2-784-31,2 1-192 0,39-10-48 0,-20 2 0 0</inkml:trace>
  <inkml:trace contextRef="#ctx0" brushRef="#br0" timeOffset="131258.29">11796 6934 23951 0,'0'0'512'0,"0"0"128"0,0 0 0 0,0 0 64 0,0 0-576 0,15-1-128 0,3 0 0 0,-1 0 0 16,-2-1 848-16,1 4 144 0,3 0 32 0,3-1 0 15,0-2 0-15,-1 0 0 0,0 0 0 0,-2 2 0 16,1 3-832-16,2-4-192 0,-1-5 0 0,1 2 0 16,-1 0 0-16,1 2 0 0,1 0 0 0,0-2 0 31,0-3-2416-31,0 1-528 0,-6 1-96 0,-1-4-32 0</inkml:trace>
  <inkml:trace contextRef="#ctx0" brushRef="#br0" timeOffset="131528.01">12644 6390 23951 0,'11'-15'1056'0,"-3"4"224"0,0-2-1024 0,2-2-256 15,2 1 0-15,-4 1 0 0,0 4 880 0,-8 9 112 16,0 0 32-16,0 0 0 0,0 0 0 0,0 0 0 16,0 0 0-16,5 13 0 0,-4-2-832 0,-3 7-192 15,-4 4 0-15,0 3 0 0,2-1 864 0,-3 5 128 16,-4-2 32-16,3 5 0 0,0 1-832 0,-1 1-192 16,0 2 0-16,0-1 0 0,-1 6 0 0,1 0 0 15,0-2 0-15,0-1 0 0,0-5 0 0,1-2 0 0,-1-1 0 16,1 0 0-1,0-7-768-15,1-2-208 0,-1-3-48 0,2 1-8736 16,-1 0-1760-16</inkml:trace>
  <inkml:trace contextRef="#ctx0" brushRef="#br0" timeOffset="131742.84">12240 7172 23951 0,'0'0'1056'0,"0"0"224"0,0 0-1024 0,0 0-256 0,11-8 0 0,2 5 0 16,0 0 880-16,3 1 112 0,4-1 32 0,5 0 0 16,1 2 0-16,3 0 0 0,2-2 0 0,1-2 0 0,1-1-832 15,2-3-192-15,-2 4 0 0,0-3 0 0,1 1 0 16,-1 2 0-16,0-3 0 0,-4 5 0 16,1 2 0-16,-4 2 0 0,-6 2 0 0,-3 3-9232 15,-5 1-1904-15</inkml:trace>
  <inkml:trace contextRef="#ctx0" brushRef="#br0" timeOffset="132200.4">12304 7524 27647 0,'0'0'608'0,"0"0"128"0,0 0 32 0,12 4 0 0,2-3-624 0,1-1-144 0,-2-1 0 0,5-2 0 16,3 3 848-16,2-1 144 0,1 1 32 0,0-1 0 16,-1-2 0-16,0 2 0 0,-1 4 0 0,-2 0 0 15,-1 4-832-15,-1-2-192 0,-4 4 0 0,-3 1 0 16,-2 4 0-16,-2 0 0 0,-5-1 0 0,-2 2 0 16,-2-1 0-16,-2 4 0 0,-1 2 0 0,-2-2 0 15,0-2 0-15,-2 1 0 0,0-2 0 0,0 2 0 16,0-2 864-16,2-2 128 0,0-1 32 0,3 2 0 15,3 1-832-15,0-2-192 0,1-1 0 0,2 3 0 16,4-2 0-16,0 3 0 0,3 4 0 0,-2-2 0 16,4-1 0-16,-1 2 0 0,0 1 0 0,1 3 0 15,-2 1 0-15,-2 3 0 0,-2-7 0 0,-5 4 0 16,-2 2 864-16,-3-5 128 0,-2-2 32 0,-5 2 0 0,-2-1 0 0,-2 2 0 16,-2-1 0-16,-2-4 0 0,-5-6-832 0,-1 2-192 15,-5-2 0-15,-3-4 0 0,-7-2 0 0,4-1 0 16,-2-4 0-16,1-5 0 15,1-3-1600-15,4-3-352 0,2-6-80 0,9 1-16400 16</inkml:trace>
  <inkml:trace contextRef="#ctx0" brushRef="#br0" timeOffset="132880.5">14046 6905 23951 0,'1'-11'1056'0,"-1"11"224"0,0 0-1024 0,0 0-256 0,0 0 0 0,0 0 0 15,0 0 880-15,0 0 112 0,0 0 32 0,0 0 0 16,-2 14 0-16,-2 3 0 0,-3 4 0 0,1 8 0 16,0 2 0-16,-2 4 0 0,-2 1 0 0,1 4 0 15,0 1-832-15,2-2-192 0,0 1 0 0,-3-2 0 16,0 0 0-16,1-5 0 0,3 0 0 0,-2-1 0 16,0-4 0-16,1-5 0 0,-1-3 0 0,0-1 0 15,2-1-1600-15,1-3-352 0,1-6-80 0,4-9-11472 16</inkml:trace>
  <inkml:trace contextRef="#ctx0" brushRef="#br0" timeOffset="133056.43">13695 7264 31327 0,'9'-7'688'0,"2"2"144"0,9 0 16 0,4 1 48 0,4 3-720 0,3-2-176 15,2 0 0-15,9 3 0 0,7 3 0 0,2 1 0 16,-2-3 0-16,3-2 0 0,0-5 848 0,3 2 144 15,0 2 32-15,-1-2 0 0,4-6-832 0,-6 3-192 16,-7 3 0-16,-4 1-10336 0,-5 1-2112 16</inkml:trace>
  <inkml:trace contextRef="#ctx0" brushRef="#br0" timeOffset="154050.91">15889 6515 16575 0,'0'0'368'16,"-18"4"80"-16,18-4 0 0,0 0 16 0,0 0-464 0,-6 0 0 0,6 0 0 0,-6 2 0 0,-1 0 912 0,7-2 96 15,-6 1 16-15,6-1 0 0,0 0 0 0,-5 2 0 16,0-2 0-16,1 2 0 0,4-2 0 0,-6 3 0 16,6-3 0-16,0 0 0 0,0 0-832 0,0 0-192 15,0 0 0-15,0 0 0 0,0 0 0 0,0 0 0 16,0 0 0-16,12-3 0 0,1-4 864 0,1 2 128 16,2 0 32-16,2-5 0 0,0 0-832 0,0-3-192 15,0-2 0-15,1 2 0 0,0 3 0 0,4-2 0 16,-2 5 0-16,1-3 0 0,-2 2 0 0,-2-1 0 0,-1 4 0 15,-5 3 0-15,0 3 0 0,-12-1 0 0,0 0 0 0,9 6 0 16,-1 7 0-16,-4 1 0 0,-2 4 0 0,-2 1 0 16,-2 2 0-16,0 6 0 15,-3 6 0-15,-3 4 0 0,-2 1 0 0,0 5 0 0,0-1 0 0,-2 4 0 16,-2-4 0-16,1-1 0 0,2-7 0 0,2-4 0 16,-1-2 0-16,4-3 0 0,0-5 0 0,4-2 0 15,2-4 0-15,2-4 0 0,2 0 0 0,1-2 0 16,-5-8 864-16,10 2 128 0,1-6 32 0,-1-2 0 15,1-2-832-15,1-3-192 0,0-3 0 0,1-1 0 16,0-2 864-16,0-2 128 0,-1-4 32 0,0 0 0 16,-1-3-832-16,2 1-192 0,1-6 0 0,1-2 0 0,0-3 0 15,-6 17 0-15,1-1 0 0,2-1 0 16,2 0 0-16,4-3 0 0,2 2 0 0,7 3 0 0,6 4 0 0,1 2 0 16,2-1 0-16,28-10 0 0,-6 11 0 0,-10 4 0 15,-6 7 0-15,-5 2 0 0,-4 1 0 0,-3 3 0 16,-2 2 0-16,-2-1 0 0,-5 5 0 0,-11-5 0 15,1-2 0-15,-4 5 0 16,0 3-1600-16,-2 3-352 0,-1-1-80 0,-3-1-13120 0</inkml:trace>
  <inkml:trace contextRef="#ctx0" brushRef="#br0" timeOffset="154733.94">15451 7361 16575 0,'0'0'368'0,"0"0"80"0,-8 2 0 0,-2-2 16 0,-4 0-464 0,4 0 0 0,-1 0 0 0,3 4 0 16,8-4 912-16,-9 2 96 0,9-2 16 16,0 0 0-16,0 0 0 0,0 0 0 0,0 0 0 0,0 0 0 15,14-1 0-15,6 0 0 0,4-5 0 0,9 3 0 16,10 0 0-16,6-2 0 0,-1-1 0 0,3 1 0 15,3-1-832-15,9-5-192 0,4-3 0 0,16 3 0 16,13-2 864-16,1-5 128 0,-3-1 32 0,8-1 0 16,8-1-832-16,-3 5-192 0,-4 1 0 0,-5 1 0 15,-8 2 0-15,-7 3 0 0,-8-3 0 0,-29 6 0 16,-3 5 0-16,-5 1 0 0,-6 1 0 0,-8 2 0 16,-8 1-1600-1,-5 1-352-15,-11-5-80 0,0 0-16 0</inkml:trace>
  <inkml:trace contextRef="#ctx0" brushRef="#br0" timeOffset="156036.63">16339 7811 9215 0,'0'0'400'0,"0"0"96"0,0 0-496 0,9-5 0 0,-9 5 0 0,8-5 0 15,-8 5 1728-15,0 0 256 0,0 0 64 0,0 0 0 16,0 0-832-16,0 0-144 0,0 0-48 0,0 0 0 16,0 0-816-16,-8 1-208 0,-2-1 0 0,-3 6 0 15,-2 1 864-15,-3 0 128 0,-1 3 32 0,-1-3 0 16,-3 4 0-16,0-4 0 0,-4 6 0 0,2-3 0 15,-2 3-832-15,-1 1-192 0,0-4 0 0,5 1 0 16,4 2 864-16,5-4 128 0,3-1 32 0,4 0 0 16,5 5-832-16,4-3-192 0,-2-10 0 0,11 13 0 15,4 1 0-15,4-1 0 0,2-1 0 0,5 4 0 16,2-2 0-16,-3 0 0 0,-1 1 0 0,1-1 0 16,-4 0 0-16,0 0 0 0,-4-1 0 0,-3 1 0 0,-2 3 864 15,-2 1 128-15,-2-3 32 0,-5-1 0 0,-3 0-832 16,-1-2-192-16,-3 1 0 0,-5 0 0 0,-2 1 864 0,-6-2 128 15,-2 2 32-15,-7-3 0 0,-7-6 0 0,-8 1 0 16,-6-5 0-16,1 3 0 0,4-4-832 0,2 0-192 16,0-5 0-16,3-1 0 0,3 3 0 0,3-6 0 15,5 1 0-15,5-2 0 16,4 1-768-16,1 0-208 0,6 3-48 0,3-2 0 16,1-3-1632-16,6-1-336 0,4 0-64 0,3-4-16 0</inkml:trace>
  <inkml:trace contextRef="#ctx0" brushRef="#br0" timeOffset="156807.96">17473 6111 12895 0,'0'0'576'0,"0"0"112"0,0 0-560 0,0 0-128 0,-6-4 0 0,6 4 0 16,0 0 848-16,0 0 144 0,0 0 32 0,0 0 0 16,0 0 0-16,0 0 0 0,0 0 0 0,0 0 0 15,0 0-832-15,0 0-192 0,11 4 0 0,0-2 0 16,-11-2 864-16,17 0 128 0,2-1 32 0,4 6 0 16,4 3-832-16,2 4-192 0,1 2 0 0,2 7 0 15,0 3 864-15,0 8 128 0,1 1 32 0,-5 4 0 16,1 1-832-16,-1 6-192 0,-3 2 0 0,-2 5 0 0,-1 3 0 15,-4 2 0-15,-3 4 0 0,-1 6 0 0,-4 5 0 0,0-1 0 16,-2-1 0-16,1 0 0 0,-6-1 864 0,0 7 128 16,0 3 32-16,-3-2 0 0,-3-4-832 0,-3 2-192 15,-3 2 0-15,-3 1 0 0,1-1 864 0,-3-2 128 16,-4-1 32-16,-2-3 0 0,-3-2-832 0,-3-1-192 16,0 0 0-16,-5 3 0 0,-1-2 864 0,-6-2 128 15,-5 0 32-15,-3-6 0 0,-1-4 0 0,0 1 0 16,-2 2 0-16,3-1 0 0,1-4-832 0,15-14-192 15,-3-1 0-15,-1 2 0 0,-2-2 0 0,2-3 0 16,-1-2 0-16,-9 8 0 16,6-8-768-16,5-4-208 0,3-10-48 0,14-10-10912 15,2-1-2192-15</inkml:trace>
  <inkml:trace contextRef="#ctx0" brushRef="#br0" timeOffset="162966.37">18796 7389 12895 0,'0'0'272'0,"0"0"64"0,-8 2 16 0,8-2 32 0,-6 0-384 0,0 0 0 0,6 0 0 0,0 0 0 16,0 0 896-16,-7 0 96 0,7 0 32 0,0 0 0 15,-7-2 0-15,7 2 0 0,0 0 0 0,0 0 0 16,0 0 0-16,0 0 0 0,0 0 0 0,0 0 0 16,0 0 0-16,0 0 0 0,0 0 0 0,0 0 0 15,0 0-832-15,0 0-192 0,0 0 0 0,0 0 0 0,0 0 0 0,0 0 0 16,0 0 0-16,0 0 0 0,0 0 864 0,0 0 128 15,0 0 32-15,0 0 0 0,0 0-832 0,0 0-192 16,0 0 0-16,0 0 0 0,0 0 0 0,0 0 0 16,0 0 0-16,0 0 0 0,0 0 0 0,0 0 0 15,0 0 0-15,0 0 0 0,0 0 0 0,0 0 0 16,0 0 0-16,0 0 0 0,0 0 0 0,0 0 0 16,0 0 0-16,0 0 0 0,0 0 0 0,0 0 0 15,0 0 0-15,0 0 0 0,0 0 864 0,0 0 128 16,0 0 32-16,0 0 0 0,0 0-832 0,0 0-192 15,0 0 0-15,0 0 0 0,0 0 0 0,0 0 0 16,0 0 0-16,0 0 0 0,0 0 0 0,0 0 0 16,0 0 0-16,0 0 0 0,0 0 0 0,0 0 0 15,0 0 0-15,0 0 0 0,0 0 0 0,0 0 0 16,0 0 0-16,0 0 0 0,0 0 0 0,0 0 0 0,0 0 0 0,0 0 0 16,0 0 0-16,0 0 0 0,0 0 0 0,0 0 0 15,0 0 0-15,0 0 0 0,0 0 0 0,0 0 0 16,0 0 0-16,0 0 0 0,0 0 0 0,0 0 0 15,0 0 0-15,0 0 0 0,0 0 0 0,0 0 0 16,6-5 0-16,-6 5 0 0,0 0 0 0,0 0 0 16,0 0 0-16,0 0 0 0,0 0 0 0,0 0 0 15,0 0 0-15,0 0 0 0,0 0 0 0,0 0 0 16,0 0 0-16,0 0 0 0,7-4 0 0,-7 4 0 16,0 0 0-16,8-2 0 0,1 1 0 0,-1-1 0 15,0 1 0-15,-1 0 0 0,3 1 0 0,1 0 0 0,-1 0 0 16,2 0 0-16,4 0 0 0,-1-1 0 15,3 1 0-15,1 1 0 0,4-1 0 0,2 0 0 0,2 0 0 0,2 0 0 16,2 1 0-16,3 2 0 0,4-2 0 0,1 1 0 16,1 2 0-16,-1 0 0 0,-1-1 0 0,-1 0 0 15,-3 0 0-15,1 0 0 0,-2 0 0 0,0 0 0 16,-3-1 0-16,0 1 0 0,-1 0 864 0,-5 0 128 16,-1 1 32-16,-1 0 0 0,-3-1-832 0,-2-1-192 15,1 1 0-15,-3-1 0 0,-2 3 0 0,-1-2 0 16,-2-2 0-16,-1 0 0 0,-9-1 0 0,7 3 0 15,-7-3 0-15,8 1 0 0,-8-1 0 0,0 0 0 16,0 0 0-16,0 0 0 0,0 0 0 0,0 0 0 16,0 0 0-16,0 0 0 15,0 0-768-15,-8-1-208 0,1-2-48 0,-2 2 0 16,-1-1-2448-16,-1-1-496 0,-9-2-112 0,5 5-16 0</inkml:trace>
  <inkml:trace contextRef="#ctx0" brushRef="#br0" timeOffset="163368.37">18830 7771 16575 0,'0'0'736'0,"0"0"160"0,0 0-720 0,-6 4-176 16,0 2 0-16,1-1 0 0,5-5 848 0,-4 5 144 16,0 3 32-16,4-8 0 0,1 7 816 0,-1-7 160 15,0 0 48-15,9 8 0 0,1 0-832 0,4-2-144 16,4-1-48-16,5-2 0 0,4-3 0 0,4-2 0 15,9 2 0-15,4-2 0 0,5-5 0 0,4 5 0 16,3 1 0-16,0 1 0 0,-4 0 0 0,-2-2 0 16,-3 2 0-16,-2 0 0 0,0 0-816 0,-4 3-208 15,-5-1 0-15,-4 2 0 0,0 1 864 0,-7-1 128 16,-4-1 32-16,-5 2 0 16,-6 1-1648-16,-3 0-320 0,-5 3-64 0,-5 0-12032 15,-8 4-2400-15</inkml:trace>
  <inkml:trace contextRef="#ctx0" brushRef="#br0" timeOffset="168049.57">22158 6463 12895 0,'0'0'272'0,"0"0"64"0,0 0 16 0,0 0 32 0,0 0-384 0,4-3 0 0,-4 3 0 0,4-7 0 15,-2 0 0-15,-2 7 0 0,0 0 0 0,0 0 0 16,0 0 896-16,-2-5 96 0,-2-2 32 0,0 1 0 15,-2 4-832-15,0-1-192 0,-1 1 0 0,1-2 0 16,-2 1 864-16,-1 2 128 0,0 0 32 0,1 0 0 16,-1 1-832-16,0-3-192 0,-3 2 0 0,3-2 0 15,-1-2 864-15,0 1 128 0,-1 1 32 0,-1 0 0 16,-2-1-832-16,1-1-192 0,-1 0 0 0,2 1 0 0,-3 3 0 16,1 0 0-16,-3-2 0 0,-1-1 0 0,0 1 0 15,-2 1 0-15,-3 1 0 0,0 2 0 0,2-1 0 16,-2 0 0-16,0 2 0 0,-2 1 0 0,0 4 0 15,4-3 0-15,-3-1 0 0,2 5 0 0,2-2 864 0,1 3 128 16,1 1 32-16,1 2 0 0,2-3-832 0,0 3-192 16,0 2 0-16,1 0 0 0,0 2 0 0,-2 0 0 15,2 2 0-15,2 2 0 0,-2 3 0 0,1-2 0 16,1-1 0-16,2-1 0 0,0 5 0 0,1 0 0 16,3-1 0-16,0 0 0 0,0 2 0 0,1-2 0 15,2 1 0-15,-1 2 0 0,1-5 0 0,-1 0 0 16,-1-1 0-16,0 0 0 0,0 1 0 0,0-1 0 15,2-1 0-15,0-1 0 0,0 0 0 0,1-2 0 16,0 0 0-16,4 0 0 0,0 2 864 0,1 1 128 0,-1-2 32 16,2-2 0-16,0-1-832 0,2 1-192 0,1 0 0 15,-1 2 0-15,-1-3 0 0,1 2 0 16,2 1 0-16,0-1 0 0,1 2 0 0,-2 1 0 0,1-2 0 16,-1 0 0-16,1 1 0 0,0-1 0 0,-1 1 0 0,1-2 0 15,0 2 0-15,-1-2 0 0,-2 2 0 0,2-1 0 16,-1-1 0-16,-2 3 0 0,1-1 0 0,0 1 0 15,0-1 0-15,-2 1 0 0,0 0 0 0,1 3 0 16,0-2 0-16,-1 3 0 0,-1 0 0 0,1-2 0 16,-2 2 864-16,0 0 128 0,-1-1 32 0,0-1 0 15,0 2-832-15,-1 1-192 0,0-2 0 0,-1-2 0 16,0 3 0-16,1 1 0 0,-3-2 0 0,1-2 0 16,1 2 0-16,-1 0 0 0,1 2 0 0,-2-3 0 0,-1 2 0 15,1 3 0-15,0-1 0 0,-1 2 0 0,-1-4 0 16,-2-2 0-16,0-2 0 0,-1-1 0 0,-2 6 0 0,0-3 0 15,-1-4 0-15,-3 2 0 0,-4-2 0 16,0 0 0-16,0-2 0 0,0 1 0 0,0-2 0 0,-4 0 0 16,-2 3 0-16,0-2 0 0,1 2 0 0,-2-5 0 15,0 1 0-15,0 1 0 0,1 0 864 0,1-3 128 16,0 1 32-16,-2 1 0 0,5-3-832 16,-2 1-192-16,0-3 0 0,0 3 0 0,-2-1 0 0,0 2 0 15,1-1 0-15,0-2 0 0,0 1 0 0,1-3 0 16,3 2 0-16,1-2 0 0,0 3 0 0,3-2 0 15,2 1 0-15,2-3 0 0,-1-3 0 0,2 1 0 16,3-2 0-16,2 2 0 0,6-4 0 0,-6 4 0 16,6-4 0-16,0 0 0 0,-2 5 0 0,2-5 0 15,0 0 0-15,0 0 0 0,0 0 0 0,0 0 0 16,0 0 0-16,0 0 0 0,0 0 0 0,0 0 0 0,2 10 0 16,4-2 0-16,-4 1 0 0,3-4 0 15,-5-5 0-15,8 7 0 0,-1 3 0 0,0 3 0 0,2-3 0 0,1 4 0 16,3 3 0-16,-1 1 0 0,1-1 0 0,1 1 0 15,1 1 0-15,0 0 0 0,-1-2 0 0,0 1 0 16,-2 1 0-16,-1 0 0 0,-1 1 0 16,1 0 0-16,-2 5 0 0,-2-4 0 0,0-2 0 0,-4 5 0 15,1 3 0-15,0-1 0 0,0 3 0 0,-2-4 0 16,1 4 0-16,-2 1 0 0,0-1 0 0,-1 3 0 16,-1-2 0-16,0-2 0 0,0 3 0 0,-2 12 0 15,0-1 288-15,1-4 16 0,-2-1 0 0,0 0 0 0,-2 1-304 16,0 1 0-16,-2 2 0 0,0 1 0 0,-1 0 0 15,1 4 0-15,-1 2 128 0,-2-5-128 16,0-2 0-16,0 4 0 0,-3-1 0 0,1 1 0 0,0-3 128 16,2 8-128-16,1 2 0 0,-1-1 0 0,4-4 0 0,-3-1 0 15,1-4 0-15,-3 6 0 0,0 7 0 0,-2-2 0 16,-2 0 0-16,1 2 0 0,0 1 0 16,2-1 0-16,-3-2 0 0,2 0 0 0,1 0 0 0,0 1 0 15,0 1 0-15,3 1 0 0,0 2 0 0,1-2 0 16,0-1 0-16,0 1 0 0,1-2 128 0,0 2-128 15,2 0 0-15,-2 1 0 0,-2 6 0 0,1-2 0 16,0 4 0-16,0-1 0 0,1-4 0 0,2 1 0 16,-3 0 0-16,4-2 0 0,1 0 0 0,4 4 0 15,0-6 0-15,2 1 0 0,3 2 0 0,2-4 0 16,2-4 0-16,3-6 0 0,2 0 0 0,1-3 0 0,1 5 0 16,5-2 0-16,0 0 128 0,3-3-128 0,3 0 0 0,2-4 0 15,2 1 0-15,-1-2 0 0,3-1 0 0,4-2-192 31,4 0-1184-31,1-5-224 0,-1 1-64 0,-1-10-14432 0</inkml:trace>
  <inkml:trace contextRef="#ctx0" brushRef="#br0" timeOffset="173940.22">30625 6908 12895 0,'0'0'272'0,"0"0"64"0,-2-8 16 0,2-1 32 0,-2 0-384 0,2 9 0 16,-2-7 0-16,-1-1 0 0,3-3 896 0,-4 3 96 15,-1-1 32-15,0 4 0 0,3-3 0 0,-2 1 0 16,-2-5 0-16,-1 5 0 0,0-1 0 0,-4 3 0 16,1 1 0-16,0 2 0 0,-5 2-832 0,1 1-192 15,-4 0 0-15,-1 4 0 0,-1-1 864 0,-4 2 128 16,-4 1 32-16,-3 0 0 0,-2 0-832 0,0-2-192 0,0 2 0 16,2 2 0-16,9 4 0 0,0-4 0 0,4 0 0 15,2-3 0-15,4 6 864 0,3-5 128 0,5 3 32 0,4-1 0 16,4 3-832-16,3 0-192 15,-1-1 0-15,8 1 0 0,8 2 0 0,6-2 0 0,3 0 0 0,2 4 0 16,0 0 0-16,0 1 0 0,-1-1 0 0,-1 2 0 16,-2 0 0-16,-4 0 0 0,2-1 0 0,-4 3 0 15,-3-1 0-15,-3 0 0 0,-4-2 0 16,-3 3 0-16,-6-3 0 0,-1 1 0 0,-3-3 0 0,-2-1 0 16,-6 2 864-16,-3-2 128 0,-5-2 32 0,-1 4 0 15,-5-2 0-15,-3-3 0 0,-5 2 0 0,-1-8 0 16,-5-1-832-16,-2-1-192 0,-5 0 0 0,6-3 0 15,6-1 0-15,2-1 0 0,-1-5 0 0,4 2 0 16,6-2-768-16,6 0-208 16,4 0-48-16,6-3 0 0,5 0-1632 0,7-3-336 0,3 2-64 0,6-2-16 0</inkml:trace>
  <inkml:trace contextRef="#ctx0" brushRef="#br0" timeOffset="174347.99">31070 6906 20271 0,'-9'2'448'0,"9"-2"80"0,-10 0 32 0,10 0 16 0,-10 0-576 0,10 0 0 0,0 0 0 0,0 0 0 15,0 0 928-15,0 0 80 0,0 0 16 0,15 0 0 16,4 0 0-16,3-2 0 0,2 2 0 0,4 0 0 15,4 2-832-15,2-2-192 0,2-3 0 0,0 2 0 0,3-3 864 16,-13 1 128-16,2-2 32 0,0 3 0 0,-1-2-832 16,-2-1-192-16,-2 4 0 0,-2-3 0 0,-4 0 0 0,-1 2 0 15,-4-1 0-15,-2 2 0 16,-10 1-1600-16,0 0-352 0,0 0-80 0,0 0-9840 16</inkml:trace>
  <inkml:trace contextRef="#ctx0" brushRef="#br0" timeOffset="174553.08">31047 7101 23951 0,'0'0'512'0,"-7"4"128"0,7-4 0 0,-7 7 64 0,7-7-576 0,-4 10-128 15,4-10 0-15,0 0 0 0,6 13 848 0,2-6 144 16,8-9 32-16,1 4 0 0,4-1 0 0,3 1 0 16,4 1 0-16,2-3 0 0,2-3 0 0,5 0 0 15,2-1 0-15,0-5 0 0,-3 1-832 0,-11 3-192 0,0 0 0 0,-2 0 0 16,-1-1 0-16,-5-2 0 0,1 3 0 0,-5-4 0 15,-2 3 0-15,-2 2 0 0,-2-1 0 0,-2 0 0 32,-5 5-3232-32,0 0-688 0,0 0-144 0,-7-9-32 0</inkml:trace>
  <inkml:trace contextRef="#ctx0" brushRef="#br0" timeOffset="174971.34">31406 6478 20271 0,'0'0'448'0,"0"0"80"0,2-9 32 0,2-2 16 0,0-2-576 0,1 3 0 15,-5 10 0-15,0 0 0 0,2-7 928 0,-2 7 80 16,0 0 16-16,0 0 0 0,0 0 0 0,0 0 0 15,0 0 0-15,0 0 0 0,-5 13 0 0,-1 4 0 16,-3-1 0-16,-2 5 0 0,-2 3-832 0,-2 7-192 16,-2 5 0-16,-1 3 0 0,-3 9 864 0,-1 2 128 15,2 8 32-15,1-3 0 0,0-1-832 0,2-1-192 16,2-7 0-16,1 4 0 0,0 4 864 0,3-5 128 16,0-6 32-16,2-3 0 0,2-4-832 0,0-2-192 0,1-6 0 15,2-1 0-15,3-4 0 0,0-4 0 0,0-4 0 16,2-5 0-16,3 1 0 0,-4-11 0 0,0 0 0 15,10-2 0 1,0 1-1600-16,1-9-352 0,2-2-80 0,2-5-13120 0</inkml:trace>
  <inkml:trace contextRef="#ctx0" brushRef="#br0" timeOffset="175288.27">32243 6435 21183 0,'0'0'1888'0,"0"0"-1504"16,0 0-384-16,0 0 0 0,0 0 544 0,0 0 32 16,0 0 16-16,0 9 0 0,2 3 544 0,0-1 96 15,-2-1 32-15,-1 5 0 0,0 7-432 0,-1 2-64 16,-3 5-32-16,3-1 0 0,-1 1-160 0,-1 3-16 16,-2 2-16-16,0-1 0 0,-2-2-272 0,2 1-48 15,1-1-16-15,0-3 0 0,-3-1-208 0,2-3 144 0,0-2-144 16,1-2 128-16,-2-5-128 0,0 1 0 15,4-4 0-15,-1 1 0 16,-1-5-784-16,0-1-48 0,5-7 0 0</inkml:trace>
  <inkml:trace contextRef="#ctx0" brushRef="#br0" timeOffset="175525.6">31969 6868 17503 0,'0'0'768'0,"0"0"176"0,0 0-752 15,0 0-192-15,0 0 0 0,9 2 0 0,0 1 1680 0,1 1 304 0,1 0 64 0,3 0 16 16,1-3-608-16,2-1-128 0,2-1-32 0,3-2 0 0,2 2-400 16,1 0-64-16,3 1-32 0,-4-2 0 0,3 1-352 0,1 0-80 15,0-2-16-15,-1 2 0 0,-2 0-352 0,-3-2 144 16,-3 1-144-16,1-2 0 16,-3 3-352-16,-6-2-176 0,-5 1-48 0</inkml:trace>
  <inkml:trace contextRef="#ctx0" brushRef="#br0" timeOffset="175698.53">31901 7143 23951 0,'0'0'512'0,"-5"2"128"0,-1 2 0 0,0 1 64 0,6-5-576 16,0 0-128-16,0 8 0 0,6 1 0 0,2-4 848 0,3-3 144 15,3 1 32-15,3-1 0 0,0 1 432 0,5 0 80 16,2-6 32-16,2 2 0 0,-1-1-768 0,2 1-160 15,2 0-16-15,1-2-16 0,0 0-368 0,-6-1-80 0,0 0-16 16,1 0 0-16,-3-2-144 0,-2-3 0 0,-1 1 0 0,-2 2 0 31,-2 0-1376-31,2 0-256 0,-5-4-48 0</inkml:trace>
  <inkml:trace contextRef="#ctx0" brushRef="#br0" timeOffset="176161.22">32951 7289 44975 0,'-2'22'1984'0,"1"3"432"0,-1-2-1936 0,4 0-480 0,0-2 0 0,3-3 0 15,0-5-224-15,0-3-144 0,-5-10-16 0</inkml:trace>
  <inkml:trace contextRef="#ctx0" brushRef="#br0" timeOffset="178460.21">32870 6627 7359 0,'0'0'320'0,"0"0"80"0,0 0-400 16,6-5 0-16,-6 5 0 0,7-9 0 0,-2 1 1728 0,-5 8 256 15,0 0 48-15,2-9 16 0,1 0-848 0,-3 9-176 16,1-7-16-16,0-3-16 0,1 2 80 0,-2 8 16 15,0 0 0-15,1-10 0 0,-1 10-128 0,0 0-32 16,0 0 0-16,0 0 0 0,0 0-160 0,0 0-16 16,0-8-16-16,0 8 0 0,0 0-32 0,0 0-16 15,0 0 0-15,0 0 0 0,0 0-240 0,0 0-32 16,0 0-16-16,-8 6 0 0,8-6-64 0,-7 8-16 16,0 2 0-16,4 3 0 0,-1-4 64 0,1 6 16 15,1 7 0-15,0 3 0 0,2-1-80 0,2-3 0 16,-1-2-16-16,0 6 0 0,2 3-80 0,-1 4-16 15,0-2 0-15,-1 1 0 0,-1 2-16 0,0-1-16 0,0-1 0 16,-1-3 0-16,-1 2 48 0,1 1 16 0,0-1 0 16,-3-1 0-16,0-1 16 0,2-3 0 0,-1-1 0 0,-1 1 0 15,0-4-64-15,1 0 0 0,-1-1 0 0,0 2 0 16,0 0-64-16,-1 0 0 0,-1-3-128 16,1-1 192-16,-2-2-48 0,1-2-16 0,0-3 0 0,-1 1 0 15,2-2 32-15,0 1 0 0,5-11 0 0,-6 7 0 16,6-7-16-16,0 0 0 0,0 0 0 0,-7 8 0 15,7-8-16-15,0 0-128 0,0 0 192 0,0 0-64 16,0 0 0-16,0 0-128 0,-1-10 192 0,1 1-64 16,0-3-128-16,3 2 128 0,0-3-128 0,1-1 128 15,0 2-128-15,0-3 0 0,0-6 0 0,1 2 128 16,-1 0-128-16,-1 0 0 0,1-3 0 0,1 1 0 16,2-6 128-16,-2 2-128 0,-1-6 0 0,-1 2 128 0,1-3-128 15,0-1 0-15,-1-3 144 0,-1 3-144 0,-1 2 0 0,1-4 0 16,-1-2 0-16,0 3 0 0,0 5 0 0,2 1 0 15,-3 5 0-15,0-4 128 0,0 1-128 0,0-1 0 16,0 7 0-16,0-1 0 0,0 2 0 0,0 0 0 16,0 0 0-16,0 3 0 0,0 2 0 0,0 3 0 15,0 1 0-15,0 10 0 0,0-10 0 0,0 0 0 16,0 2 0-16,0 8 0 0,0 0 0 0,0 0 0 16,0-10 0-16,0 10 128 0,0 0-128 0,0 0 0 15,0 0 0-15,0 0 0 0,0 0 0 0,0 0 0 16,-9 8 0-16,3 5 0 0,-1 3 0 0,2 2 0 15,0 1 0-15,1 5 0 0,-1 3 0 0,1 3 0 0,1-1 0 16,-2 3 0-16,-1 0 0 0,0 2 0 0,0 4 0 16,-1-2 0-16,0 0 0 0,-1-1 0 0,2 0 0 15,-2 3 0-15,-1 2 0 0,2 4 0 16,0-4 128-16,2-2-128 0,0-3 0 0,0 0 144 16,1 1-144-16,2-3 0 0,0-6 160 0,1-1-160 0,0-5 128 0,1 0-128 15,2 0 128-15,0-4-128 0,-2-3 128 0,1 0-128 16,0-3 0-16,-1-11 128 0,0 0-128 0,0 0 0 15,0 0 128-15,0 0-128 0,0 0 128 0,0 0-128 16,0 0 176-16,4-9-48 0,0-7-128 0,-2-1 192 16,1-4-192-16,-1-3 176 0,2-5-176 0,1 0 160 15,-1 3-160-15,1-3 0 0,2 0 0 0,-1-4 128 16,0-4-128-16,2 1 0 0,-3 2 0 0,1 1 0 16,1-3 0-16,-1 1 0 0,-1-1 0 0,-1-3 0 0,0-5 0 15,0 1 0-15,-2-2 0 0,2 0 0 0,-1 1 0 16,0 2 0-16,1 1 0 0,0 4 0 0,-3 5 0 15,1 3 0-15,-1 5 0 0,0 1 0 0,0 0 0 0,3 5 0 16,-4 4 0-16,3 3 0 0,-2-1 0 0,2 5 0 16,-3 7 0-16,0 0 0 0,0 0 0 0,0 0 0 15,0 0 0-15,0 0 0 0,0 0 0 0,0 0 0 16,0 0 0-16,-3 9 0 0,0 2 0 0,0 6 0 16,-2 1 0-16,-1 4 0 0,1 5 0 0,0 1 0 15,-1 4-144-15,1 2 144 0,0 2 0 0,1-1 0 16,0 1 0-16,2 1 0 0,-1 3 0 0,-1 4 0 15,0-4 0-15,1 1 0 0,-2-2 0 0,-1 2 0 16,1-2 0-16,-1 2 0 0,-2 4 0 0,2-6 0 0,1-3 0 16,0-1 0-16,0-3 0 0,0-4 0 0,1 0 128 0,0-5-128 15,4-3 0-15,-1-1 128 0,-1-4-128 16,2-1 0-16,3-2 0 0,-3-12 0 0,0 0 0 0,0 0 0 16,0 0 160-16,0 0-160 0,10-4 160 0,-2-2-160 15,1-2 0-15,-2-5 0 0,1-3 0 0,0-7 0 16,-1-8 0-16,1 2 128 0,-2 1-128 0,1-3 0 15,-1-1 0-15,2 4 0 0,-3-1 0 0,0 4 0 16,0-1 0-16,0 4 0 0,-3 0 0 0,0 2 0 16,-2 0 0-16,-2 2 0 0,0 0 0 0,1 3-160 15,-1-2-400 1,0 3-80-16,-1 0 0 0</inkml:trace>
  <inkml:trace contextRef="#ctx0" brushRef="#br0" timeOffset="186366.42">9607 8444 12895 0,'0'0'272'0,"0"0"64"0,-6 5 16 0,6-5 32 0,-8 2-384 0,1-1 0 16,-1 2 0-16,0-1 0 0,1-2 896 0,0 0 96 16,1-2 32-16,0 2 0 0,6 0 0 0,0 0 0 15,0 0 0-15,0 0 0 0,0 0-832 0,0 0-192 16,0 0 0-16,0 0 0 0,0 0 864 0,6 5 128 15,3-2 32-15,4-3 0 0,3 0-832 0,4 0-192 16,5-1 0-16,1 1 0 0,2 0 864 0,3 1 128 16,1 2 32-16,-1-2 0 0,1 1-832 0,0-1-192 15,0 1 0-15,-2 2 0 0,1-3 0 0,-1 1 0 16,-1-2 0-16,1 1 0 0,0 0 0 0,-3 2 0 16,0-3 0-16,-1 2 0 15,-2 2-2416-15,1 0-528 0,16-4-96 0,-7 1-32 0</inkml:trace>
  <inkml:trace contextRef="#ctx0" brushRef="#br0" timeOffset="187063.81">12021 8915 11967 0,'0'0'1072'0,"-8"0"-864"15,8 0-208-15,-7-2 0 0,7 2 1248 0,0 0 208 16,0 0 32-16,0 0 16 0,0 0-320 0,0 0-64 16,0 0-16-16,0 0 0 0,12 5-144 0,5-1-16 15,2 0-16-15,3-4 0 0,2 0-336 0,4-1-64 16,4 0-16-16,1 1 0 0,-2-2-256 0,2-3-64 15,2-1-16-15,0 3 0 0,0 2-176 0,-1-1 0 16,-1-2 0-16,0-1 0 16,-2 0-320-16,-2-3-160 0,-2 3-32 0,-1 2-7248 15,0-3-1456-15</inkml:trace>
  <inkml:trace contextRef="#ctx0" brushRef="#br0" timeOffset="187737.27">15559 8929 12895 0,'0'0'1152'0,"0"0"-928"0,0 0-224 0,0 0 0 15,0 0 1376-15,0 0 224 0,8-5 64 0,4 1 0 16,1 2-416-16,2 0-80 0,3-2-16 0,2 3 0 15,2 1-352-15,0 0-80 0,3 0-16 0,1-1 0 16,2-3-304-16,3 0-64 0,2 1-16 0,0 0 0 16,1-1-144-16,1-1-48 0,-2-3 0 0,1 4 0 0,3 4 0 15,-2-2-128-15,0-5 192 0,-2 2-64 16,-3 3-128-16,-1 0 0 0,-2 4 0 0,-3-2 0 16,-3-3-2032-16,-2 2-432 0,2 0-96 15,-5 3 0-15</inkml:trace>
  <inkml:trace contextRef="#ctx0" brushRef="#br0" timeOffset="193689.41">30427 12456 10127 0,'0'0'448'0,"0"0"96"0,0 0-544 0,0 0 0 0,6-5 0 0,-6 5 0 15,9-3 848-15,0 1 64 0,-9 2 16 0,12-7 0 16,-4 0-256-16,3-1-48 0,-4 4-16 0,-7 4 0 16,9-6-160-16,-1 1-48 0,-2-5 0 0,0 6 0 15,-6 4 80-15,0 0 16 0,6-9 0 0,-6 9 0 16,0 0 96-16,0 0 32 0,0 0 0 0,0 0 0 15,-7-5 192-15,-3 2 32 0,-4 7 16 0,-1-3 0 16,-2-2-464-16,-2-1-80 0,-6 2-32 0,-2 5 0 16,-2 5-48-16,0-4-16 0,-3 1 0 0,1-1 0 0,1 4 48 15,4 0 16-15,5 3 0 0,0-4 0 0,-1 1-16 16,5-1 0-16,11 2 0 0,-1 1 0 0,1-3-96 0,3 2-32 16,3-11 0-16,7 10 0 0,4 3-16 0,3 2 0 15,3-7 0-15,7 3 0 0,4 5 96 0,2-1 16 16,2 1 0-16,1 2 0 0,-1-4-112 0,-4 5 0 15,-4 4-128-15,-1-1 192 0,-1-3-192 0,-3 4 0 16,-5 2 0-16,-2 1 0 0,0 3 0 0,-2-1 128 16,-5 1-128-16,0-4 0 0,-5 5 272 0,-1-4-32 15,-4 1-16-15,-3-2 0 0,-2-3 224 0,-2-2 32 16,-4-1 16-16,-3 0 0 0,-1-6 144 0,-5 0 48 16,-4 0 0-16,-3 2 0 0,-2 1-160 0,2-5-16 15,2-5-16-15,-2-1 0 0,0 3-128 0,2-1-32 0,2-5 0 16,2-2 0-16,5 0-336 0,2-3 128 0,1 0-128 0,4-2 0 15,4 0 0-15,0 0 128 0,2-4-128 0,0 3 0 32,4 0-288-32,1-5-128 0,0 1-32 0,1 1 0 15,2 9-1856-15,0 0-384 0,6-9-80 0,2 1-10992 0</inkml:trace>
  <inkml:trace contextRef="#ctx0" brushRef="#br0" timeOffset="194249.24">31041 12634 4607 0,'0'0'400'0,"0"0"-400"0,0 0 0 0,-10 2 0 15,10-2 2128-15,-8 7 352 0,2-3 64 0,6-4 16 16,0 0-1344-16,0 0-272 0,0 0-48 0,0 0-16 15,0 0 16-15,0 0 0 0,12-2 0 0,2 0 0 16,3 0-32-16,1 1 0 0,1-3 0 0,2 2 0 16,2-1-384-16,0 2-80 0,1 1-16 0,-1-1 0 15,3-3 0-15,0-1-16 0,2 2 0 0,-2 2 0 0,-3 1-160 16,-3-3-16-16,-1 1-16 0,-4 1 0 16,-3 2-176-16,-2-1 0 0,-10 0 0 0,0 0 0 15,0 0-512-15,0 0-144 0,0 0-32 0,0 0-6800 16,0 0-1344-16</inkml:trace>
  <inkml:trace contextRef="#ctx0" brushRef="#br0" timeOffset="194600.04">31028 12874 11679 0,'0'0'512'0,"0"0"128"0,0 0-512 0,0 0-128 0,-6 5 0 0,6-5 0 16,0 0 768-16,-4 8 144 0,4-8 32 0,0 0 0 16,-3 10-176-16,3-10-16 0,4 9-16 0,-4-9 0 15,0 0 480-15,13 5 80 0,-2-3 32 0,3 0 0 16,2-2-240-16,0-2-64 0,3 0 0 0,2 1 0 15,3 1-272-15,0-2-64 0,3-4-16 0,2 1 0 16,4 5-32-16,0 0 0 0,0 0 0 0,-1-1 0 16,-3-1-160-16,-4 1-32 0,-4 0-16 0,-3 0 0 15,-4-2-256-15,-4 2-48 0,-10 1-128 0,0 0 192 16,0 0-192-16,0 0-208 0,0 0 32 0,0 0 16 16,0 0-2400-16,0 0-464 0</inkml:trace>
  <inkml:trace contextRef="#ctx0" brushRef="#br0" timeOffset="195172.11">32072 12297 16575 0,'0'0'1472'0,"0"-11"-1168"0,-2-7-304 0,1 6 0 0,1 12 352 0,0 0 16 15,3-5 0-15,-3 5 0 0,0 0 480 0,0 0 112 16,0 0 0-16,-3 10 16 0,3-10-304 0,-4 16-64 16,1 1-16-16,-3 4 0 0,0 2-112 0,2 0-32 15,-3-2 0-15,0 7 0 0,1 0-112 0,1 1-16 16,-1-1-16-16,-2 2 0 0,-1 0-176 0,1-3-128 16,1 2 192-16,-1-5-192 0,1-6 144 0,-1 1-144 15,0 0 0-15,1-1 144 0,-2-4-304 0,1-1-64 16,2-5-16-16,6-8 0 15,-9 13-1680-15,4-1-320 0,5-12-80 0</inkml:trace>
  <inkml:trace contextRef="#ctx0" brushRef="#br0" timeOffset="195391.73">31828 12596 16575 0,'0'0'736'0,"-3"-4"160"0,3 4-720 0,0 0-176 0,0 0 0 0,0 0 0 15,0 0 1008-15,10-4 160 0,2 3 48 0,0 1 0 16,2-5-192-16,2 3-48 0,0 2 0 0,3 0 0 16,0-3-432-16,2 1-96 0,-1-1 0 0,2 0-16 15,-2 3-272-15,0-3-160 0,1 0 192 0,-2 1-192 16,0 4 128-16,-3 0-128 0,-3 3 0 0,-3-2 0 16,-10-3-544-16,0 0-160 0,8 6-48 0</inkml:trace>
  <inkml:trace contextRef="#ctx0" brushRef="#br0" timeOffset="195607.68">31792 12756 6447 0,'0'0'576'0,"0"0"-576"0,0 0 0 0,0 0 0 0,1 13 2112 0,-1-13 320 0,4 8 64 0,-4-8 16 0,12 3-1104 0,0 1-208 16,1 0-48-16,1-3-16 0,1-4 48 0,2-2 16 15,1 1 0-15,-1 2 0 0,2 1-416 0,-1-1-80 16,0 0 0-16,-1 1-16 0,-2 1-224 0,0 0-32 15,0-2-16-15,-1 2 0 0,-1-1-288 0,-2 4-128 16,0 0 128-16,-11-3-128 0,11-1 0 0,-11 1 0 16,9-5 0-16,-9 5 0 15,10 0-1744-15,-10 0-288 0,0 0-48 0</inkml:trace>
  <inkml:trace contextRef="#ctx0" brushRef="#br0" timeOffset="195915.74">32531 12231 17503 0,'0'0'1552'0,"0"0"-1232"0,0 0-320 0,0 0 0 0,0 0 1856 0,0 0 304 15,0 0 64-15,0 0 16 0,2 14-1056 0,-3 7-208 16,-2 4-32-16,-3 10-16 0,-2 11 80 16,1 2 16-16,-2 6 0 0,0 7 0 0,0 1-16 0,0 8 0 15,-1 5 0-15,1 6 0 0,0 1-272 0,2-2-48 16,-1-7-16-16,3-3 0 0,1-7-448 0,4-2-96 16,0-6 0-16,4-4-128 0,-3-5 144 0,2-4-144 15,-1-8 0-15,-1-3 144 16,-1-2-928-16,-1-5-192 15,0-5-48-15,-3-6 0 0</inkml:trace>
  <inkml:trace contextRef="#ctx0" brushRef="#br0" timeOffset="206798.04">9553 8517 3679 0,'-2'-7'320'0,"2"7"-320"0,-2-7 0 0,2 7 0 16,0 0 1712-16,-2-5 272 0,1-4 48 0,1 9 16 0,0 0-1248 0,0 0-240 15,0 0-48-15,0 0-16 0,0 0-304 0,0 0-48 16,0 0-16-16,0 0 0 0,0 0 64 0,-7 6 16 15,7-6 0-15,0 0 0 0,-8 4 48 0,8-4 0 16,0 0 0-16,0 0 0 0,0 0-32 0,0 0 0 16,0 0 0-16,0 0 0 0,0 0 96 0,0 0 0 15,0 0 16-15,10 0 0 0,5 0 32 0,1-1 0 16,3-2 0-16,4 2 0 0,1 3 16 0,2-2 0 16,4-1 0-16,3 1 0 0,4 3-48 0,1-2 0 15,-1 0 0-15,-1-1 0 0,1-1-192 0,1 1-144 16,0 1 192-16,3-1-192 0,0-1 144 0,1-2-144 15,-2 2 0-15,0 0 144 0,-2-3-144 0,0 3 160 16,2-2-160-16,-7 2 160 0,-2 0-160 0,-1 2 160 0,-4 2-160 0,-2-1 160 16,-2 1-160-16,-2-2 128 0,-1-1-128 0,-2 0 128 15,-3 0-128-15,-4 0 0 0,-10 0 0 0,0 0 0 16,0 0 128-16,0 0-128 0,0 0 128 0,-16 1-128 16,-2 0 192-16,-5 1-64 0,-2-2 0 0,-3 0 0 15,-4 1 0-15,-5 0 0 0,-5 1 0 0,-1 0 0 16,-4 1-128-16,2 0 0 0,2 0 0 0,4 0 0 15,2-2-144-15,6 1 144 0,5 1 0 0,3 1 0 32,4 5-1472-32,5-2-192 0</inkml:trace>
  <inkml:trace contextRef="#ctx0" brushRef="#br0" timeOffset="207481.69">11858 9104 2751 0,'0'0'128'0,"0"0"16"0,-5-11-144 0,3 4 0 16,2 0 0-16,0 7 0 0,10-4 3200 0,5 0 592 15,5 4 128-15,6-1 32 0,1-2-2896 0,4 2-576 16,2 0-112-16,4-2-32 0,3-1-16 0,3 0-16 16,3 3 0-16,2 2 0 0,2-2-96 0,2 1-16 15,-2-2 0-15,0-1 0 0,-2 2-192 0,1-2 144 16,-2 2-144-16,0-1 128 0,-2-2-128 0,0 1 128 0,-1-2-128 0,0 0 128 16,-5 2-352-16,-1 2-80 0,-2 2-16 0</inkml:trace>
  <inkml:trace contextRef="#ctx0" brushRef="#br0" timeOffset="208282.23">15663 9042 6447 0,'-13'-7'272'16,"5"5"80"-16,1 1-352 0,-2 1 0 0,0-5 0 0,9 5 0 15,-9 3 2048-15,9-3 352 0,0 0 64 0,0 0 16 0,0 0-1536 0,0 0-304 16,0 0-64-16,10 4-16 0,3-3-32 0,5 1 0 16,3-2 0-16,4 0 0 0,1 0-16 0,7 0-16 15,4-2 0-15,5 1 0 0,3-1 80 0,2 2 0 16,1-2 16-16,3-1 0 0,1-1-192 0,0 0-32 16,-2 1-16-16,-2 0 0 0,0-1-32 0,1 0-16 15,0-1 0-15,1 2 0 0,-1-1 48 0,-3-1 16 16,-3 2 0-16,-5 1 0 0,-2 2-80 0,-4 2-16 15,-4 0 0-15,-4-1 0 0,-5-1-144 0,-4 0-128 16,-3 2 192-16,-12-2-192 0,0 0 128 0,0 0-128 16,0 0 0-16,0 0 0 0,-11 10 0 0,-3-3 0 15,-5 1 0-15,-5-4 0 0,-4 1 0 0,-6 1 0 16,-5-1-192-16,-5-2 192 0,-1 0-208 0,-2 0 48 0,1 4 16 0,-1-5 0 16,2 1 144-16,-1-1-160 0,1 0 160 0,-1-1-160 15,-2 0 160-15,3-1 0 0,4-1 0 0,3 2 0 16,1 5 0-16,6-2-208 0,3 0 80 0,4-1 128 31,5 0-704-31,5-1-32 0,5-1 0 0,9-1-10400 0</inkml:trace>
  <inkml:trace contextRef="#ctx0" brushRef="#br0" timeOffset="-212563.56">9661 8461 17439 0,'-8'-12'768'0,"8"12"176"16,0 0-752-16,0-7-192 0,0-6 0 0,0 13 0 0,0 0 240 0,8-5 16 16,-8 5 0-16,8-6 0 15,3 2-48-15,0 1 0 0,0 2 0 0,2 0 0 0,0-3 48 0,1 3 16 16,1 1 0-16,3 0 0 0,0-3 64 0,0 2 16 15,-1 1 0-15,2 4 0 0,0 0-224 0,2-1-128 16,-1 2 160-16,2 3-160 0,-1-4 0 0,5 5 0 16,2 1-176-16,0 3-9360 0</inkml:trace>
  <inkml:trace contextRef="#ctx0" brushRef="#br0" timeOffset="-212135.99">11792 9226 22111 0,'3'-23'976'0,"2"14"208"0,2-1-944 0,7 5-240 16,2 3 0-16,4 0 0 0,2 5 0 0,2-2-288 16,1 2 64-16,3 2 16 15,0 1-1376-15,3-1-272 0</inkml:trace>
  <inkml:trace contextRef="#ctx0" brushRef="#br0" timeOffset="-210181.7">22224 8100 16575 0,'-3'4'368'0,"-3"-2"80"0,3 0 0 0,-1 0 16 0,-1-2-464 0,2 0 0 16,3 0 0-16,0 0 0 0,0 0 912 0,0 0 96 16,-4-4 16-16,2-1 0 0,4-6 0 0,0-1 0 15,0 0 0-15,3-5 0 0,2 1 0 0,2-4 0 16,-1-2 0-16,3-3 0 0,1-1-832 0,-2-3-192 15,-4-2 0-15,6-2 0 0,7-3 864 0,3 0 128 16,0-4 32-16,3-1 0 0,2 2-832 0,1-4-192 16,-2 1 0-16,0 0 0 0,-3 0 0 0,1 0 0 15,-1 0 0-15,-2 3 0 0,-3 2 864 0,-1 3 128 16,-2 2 32-16,-4 3 0 0,1 4-832 0,-2 5-192 0,-1 2 0 16,0 6 0-16,-2-1 0 0,-2 5 0 0,0-2 0 15,-5 10 0-15,0 0 0 0,11 9 0 0,-4-1 0 0,-3 6 0 16,-3-2 0-16,-1 11 0 0,2 10 0 15,-2 4 0-15,0 2 0 0,-3 2 0 0,-1 4 0 16,3-2 0-16,0 3 0 0,1-3 0 0,0 4 0 0,1-7 0 16,-1-4 0-16,1-2 0 0,-1-4 0 0,2-5 0 15,0-3 0-15,2-5 0 0,1-1 0 0,0-10 0 16,-5-6 0-16,10 3 0 0,4-8 0 0,-1-4 0 16,0-5 864-16,3-5 128 0,6-8 32 0,3-1 0 15,4-5-832-15,2-1-192 0,-3-3 0 0,1-3 0 16,0-4 0-16,-1-3 0 0,-1-8 0 0,0-5 0 15,-1-7 0-15,0 7 0 0,-1 8 0 0,1 9 0 16,-1 10 0-16,-3 6 0 0,-4 7 0 0,-4 8 0 16,-3 5 0-16,-2 9 0 0,-3 7 0 0,-1 6 0 0,-2 7 0 15,-3 7 0-15,-1 4 0 0,-5 9 0 0,-1 3 0 0,-2 6 0 16,0 3 0-16,1 1 0 0,-2-2 0 0,0-3 0 16,0-2 0-16,1-5 0 0,0 2 0 0,2-7 0 15,0-4 0-15,2-4 0 16,0-1-768-16,1-6-208 0,2-4-48 0,0-1 0 15,0-4-816-15,1-3-160 0,1-11-48 16,0 0-11456-16</inkml:trace>
  <inkml:trace contextRef="#ctx0" brushRef="#br0" timeOffset="-209754.05">23713 7518 27647 0,'0'0'608'0,"-4"-4"128"0,1-4 32 0,0 2 0 0,-1 2-624 0,0 0-144 0,4 4 0 0,-8 3 0 15,1 1 0-15,-3 5 0 0,2 2 0 0,-5 6 0 16,1 3 848-16,-4 3 144 0,1 2 32 0,-9 13 0 16,4 3-832-16,2 1-192 0,1-5 0 0,3-3 0 15,4-3 0-15,4-2 0 0,2-4 0 0,4-2 0 16,5-5 864-16,3-4 128 0,-1-3 32 0,2-6 0 15,3-1-832-15,0-4-192 0,4-5 0 0,0 0 0 16,2 1 0-16,1-7 0 0,3-4 0 0,8-11 0 16,1-3 864-16,-6 1 128 0,2-3 32 0,-4 1 0 0,-4 2-832 15,-4 3-192-15,-4 6 0 0,0-2 0 0,-5-2 864 16,-2 3 128-16,-4 2 32 0,-3 5 0 0,-2 5-832 16,-1 0-192-16,-3 3 0 0,0-1 0 15,-1 2-768-15,-2 0-208 0,0 1-48 0,0 1 0 16,1-3-2448-16,2 2-496 0,-6 1-112 0,15 2-16 15</inkml:trace>
  <inkml:trace contextRef="#ctx0" brushRef="#br0" timeOffset="-209482.69">24188 7430 20271 0,'0'0'896'0,"0"0"192"0,0 0-880 0,0 0-208 0,0 0 0 0,0 0 0 15,-1 12 864-15,0-2 128 0,-1 2 32 0,0 4 0 16,1 3 0-16,-4 0 0 0,-1 2 0 0,1 5 0 16,-1-2 0-16,-3 13 0 0,-1-4 0 0,1-1 0 15,0-8-832-15,2 0-192 0,-1-1 0 0,5-5 0 16,1-6 864-16,1-2 128 0,1-10 32 0,0 0 0 16,0 0-832-16,0 0-192 0,6-8 0 0,3-1 0 15,0-5 864-15,3-2 128 0,1-3 32 0,1-3 0 16,3-6-832-16,-3 0-192 0,1-2 0 0,0 5 0 15,0 0 0-15,2 2 0 0,1 2 0 0,-1 2 0 16,-1 3 0-16,-2 3 0 0,1 5 0 0,-2 2 0 16,-3 6 0-16,-3 8 0 0,-1 1 0 0,-4 5 0 0,3 3 0 15,-2 5 0-15,-3 6 0 0,1-1 0 0,2 4 0 16,-3 2 0-16,-4 0 0 0,-1 3 0 0,-2 1 0 0,1-5 0 16,1-4 0-16,-2 0 0 0,2-7 0 0,-1 0 0 15,0-2 0-15,2-7 0 16,4-4-2416-16,0-8-528 0,0 0-96 0,0 0-32 0</inkml:trace>
  <inkml:trace contextRef="#ctx0" brushRef="#br0" timeOffset="-209184.04">25003 6781 31327 0,'0'0'688'0,"0"0"144"0,0 0 16 0,-5 8 48 0,0 6-720 0,-2 5-176 0,-1 4 0 0,-5 5 0 16,0 7 0-16,0 2 0 0,1 2 0 0,-1 5 0 16,-1 2 0-16,0 5 0 0,-1 2 0 0,0 2 0 15,-1 0 848-15,5-2 144 0,-1-1 32 0,2-1 0 16,1-1-832-16,2-7-192 0,0-4 0 0,2-2 0 15,0-1-768 1,1-6-208-16,1-4-48 0,-1-4 0 0,0-4-816 16,1-6-160-16,1-3-48 0,2-9 0 0</inkml:trace>
  <inkml:trace contextRef="#ctx0" brushRef="#br0" timeOffset="-208947.95">24744 7440 27647 0,'0'0'608'0,"0"0"128"0,0 0 32 0,0 0 0 0,0 0-624 16,0 0-144-16,0 0 0 0,9 5 0 0,1-2 0 0,1-1 0 15,3 0 0-15,0 0 0 0,4 2 0 0,2-1 0 16,2-3 0-16,3-2 0 0,3-3 0 0,3 3 0 16,1-1 0-16,1 1 0 15,-2-1-784-15,1 1-192 0,-5 0-48 0,-2-2 0 0</inkml:trace>
  <inkml:trace contextRef="#ctx0" brushRef="#br0" timeOffset="-208617.72">25403 7501 23951 0,'0'0'512'0,"0"0"128"0,0 0 0 0,0 0 64 0,0 0-576 0,9 0-128 0,-1-1 0 0,2 0 0 16,3 1 0-16,2-3 0 0,4-1 0 0,0-2 0 15,3 0 848-15,-1-5 144 0,2 4 32 0,0-3 0 16,-2 2-832-16,-4-2-192 0,-1 2 0 0,-2-2 0 0,-3 1 0 0,-3-2 0 16,-2 6 0-16,-3-4 0 0,-3 1 0 0,-2 2 0 15,-3 1 0-15,-4 3 0 0,-3 2 864 0,-5 6 128 16,-5 0 32-16,-2 3 0 0,-1 6-832 0,-1 3-192 15,1 3 0-15,1 2 0 0,0-1 864 16,6-4 128-16,0 3 32 0,4 5 0 0,0-2-832 0,3-1-192 16,1-2 0-16,2 4 0 0,3-4 0 0,2 1 0 15,5-3 0-15,4 5 0 0,3-5 0 0,4-5 0 16,4-3 0-16,5-5-10336 16,1-5-2112-16</inkml:trace>
  <inkml:trace contextRef="#ctx0" brushRef="#br0" timeOffset="-208133.72">26376 7328 20271 0,'0'0'448'0,"0"0"80"16,-8 12 32-16,-2-10 16 0,-1 1-576 0,-1 2 0 0,1-1 0 0,-7 1 0 0,4 4 928 0,1-4 80 16,2-1 16-16,-1 3 0 0,2 0 0 0,1 0 0 15,3 3 0-15,6-10 0 0,0 0-832 0,0 12-192 16,2-3 0-16,2-2 0 0,3 1 0 0,2 1 0 16,1 0 0-16,2 0 0 0,1 0 0 0,4-3 0 15,-2 2 0-15,1-1 0 0,1 6 0 0,-2-2 0 16,-2 2 0-16,0-1 0 0,-2-4 864 0,-1 4 128 15,-5-3 32-15,0 1 0 0,-2 1-832 0,-2-3-192 16,-2 2 0-16,-4-1 0 0,-5 3 864 0,-2-5 128 0,0 2 32 16,-2-5 0-16,-2 0-832 0,-1-2-192 0,1-1 0 0,-7-1 0 15,3 4 0-15,2-4 0 0,2-2 0 0,2 0 0 16,2 2 0-16,2-1 0 0,1-1 0 0,9 2 0 31,-4-4-1600-31,4 4-352 0,0-6-80 0,7-6-11472 0</inkml:trace>
  <inkml:trace contextRef="#ctx0" brushRef="#br0" timeOffset="-207898.33">26874 7387 27647 0,'0'0'608'0,"0"0"128"0,-5 6 32 0,0 3 0 15,-3-1-624-15,1 3-144 0,-2 1 0 0,-1 2 0 0,-3 2 848 0,0 2 144 16,-2 2 32-16,2 2 0 0,-3 1-832 0,-1-2-192 16,3 0 0-16,1-1 0 0,2-1 0 0,1-1 0 15,2-2 0-15,4 0 0 16,4-2-1600-16,0-5-352 0,0 1-80 0,0-10-16 0</inkml:trace>
  <inkml:trace contextRef="#ctx0" brushRef="#br0" timeOffset="-207526.25">27136 7378 27647 0,'0'0'608'0,"0"0"128"0,0 0 32 0,-4 10 0 0,-1-1-624 0,-1 4-144 0,-4 2 0 0,2-1 0 15,-2 0 0-15,1 2 0 0,-4 1 0 0,2 0 0 16,1-2 848-16,1-1 144 0,0 0 32 0,1-2 0 15,0 1-832-15,2 0-192 0,2-7 0 0,4-6 0 16,0 0 0-16,0 0 0 0,0 0 0 0,0 0 0 16,7-2 864-16,3-5 128 0,-1-4 32 0,5-1 0 15,2 1-832-15,2-4-192 0,0 1 0 0,0-1 0 16,1-2 0-16,-3 3 0 0,-1 1 0 0,1-1 0 16,-1 4 0-16,-2 1 0 0,-3 4 0 0,-1 0 0 0,0 4 0 15,-9 1 0-15,6 5 0 0,-1 1 0 16,-2 3 0-16,-2 3 0 0,-1 3 0 0,-1 0 0 15,-3 2 0-15,-1-1 0 0,0-1 0 0,-6 6 0 0,1 2 0 16,1-3 0-16,1 0 0 0,-1-3 0 0,0-3 0 0,2-5 0 16,1 0 0-16,1-3-10336 15,5-6-2112-15</inkml:trace>
  <inkml:trace contextRef="#ctx0" brushRef="#br0" timeOffset="-207214.37">27629 7391 23951 0,'0'0'512'0,"0"0"128"0,0 0 0 0,-5-2 64 0,0-1-576 0,-3 1-128 16,-1 2 0-16,-1 3 0 0,-1 1 848 0,2-1 144 0,1 5 32 0,-1 0 0 16,-1 4-832-16,0 0-192 0,-1 2 0 0,2 0 0 15,1 1 864-15,3-2 128 16,3 0 32-16,0 0 0 0,2 1-832 0,4-3-192 0,2-1 0 15,3-4 0-15,0 1 0 0,3-4 0 0,2 0 0 0,2-4 0 16,3-3 0-16,0-1 0 0,-2 1 0 0,-2 0 0 16,0-5 864-16,-1 0 128 0,-2 0 32 0,-3 2 0 15,-3-3-832-15,-1 1-192 0,-4-1 0 0,2 1 0 16,-3-4 0-16,-3 4 0 0,-3-2 0 0,-2 4 0 16,1 0 0-16,-2 2 0 0,-3 1 0 0,1 0 0 15,2 1 0-15,0 3 0 0,3 0 0 0,-1 0 0 16,1 0-2416-16,6 0-528 0,0 0-96 15,0 0-32-15</inkml:trace>
  <inkml:trace contextRef="#ctx0" brushRef="#br0" timeOffset="-206841">28141 7257 16575 0,'0'0'736'0,"6"-4"160"0,-6 4-720 0,0 0-176 16,5-5 0-16,0 3 0 0,-5 2 0 0,0 0 0 16,0 0 0-16,0 0 0 0,5-7 848 0,-5 7 144 15,0 0 32-15,0 0 0 0,0-5 0 0,0 5 0 0,-2-3 0 0,2 3 0 16,0 0-832-16,0 0-192 0,-7 0 0 0,-1 1 0 16,-1 4 864-16,0 1 128 0,-1-1 32 0,1 0 0 15,-1 4-832-15,0-1-192 0,0 1 0 0,0 0 0 16,-2 2 0-16,3-2 0 0,2 1 0 0,0-2 0 15,2 3 864-15,3-2 128 0,2 1 32 0,1 1 0 16,3-4-832-16,0 3-192 0,-1-2 0 0,4 5 0 16,0-6 0-16,2 5 0 0,-2-3 0 0,3 1 0 15,1-3 864-15,1 4 128 0,-3-6 32 0,0 5 0 16,-2 0-832-16,0 3-192 0,-2-4 0 0,-3 2 0 16,-2-2 0-16,-1 0 0 0,-2 4 0 0,0-6 0 15,-5 0 0-15,0-1 0 0,-1 3 0 0,0 0 0 0,1-6 0 16,-3 1 0-16,1-2 0 0,0 1 0 0,-5 1 0 15,1-3 0-15,0-3 0 0,-5-7-15520 16</inkml:trace>
  <inkml:trace contextRef="#ctx0" brushRef="#br0" timeOffset="-206594.97">27472 6831 38703 0,'1'-9'848'0,"0"2"176"0,2-3 48 0,0 5 16 0,3 0-880 0,-1-1-208 16,0 1 0-16,1 3 0 15,3-2-768-15,-1-1-208 0,-2 1-48 0,0 2-9824 16,2 0-1968-16</inkml:trace>
  <inkml:trace contextRef="#ctx0" brushRef="#br0" timeOffset="-205998.58">22362 8462 23951 0,'-2'-10'512'0,"1"2"128"0,-3-2 0 0,3 5 64 0,0 1-576 0,-1 0-128 0,1-1 0 0,1 5 0 15,0 0 848-15,-1 5 144 0,-3 2 32 0,0 2 0 16,-1 1 0-16,0 5 0 0,1 2 0 0,-2 2 0 16,-5 0-832-16,0 5-192 0,1 5 0 0,1 2 0 15,-2-3 864-15,1 3 128 0,-3 0 32 0,-1-2 0 16,-3 3-832-16,3 0-192 0,2-7 0 0,-1 1 0 0,3-5 0 15,-2-2 0-15,4-1 0 0,-1 0 0 16,2-5-768-16,7-13-208 0,0 0-48 0,0 0 0 16,0 0-816-16,8-14-160 0,2-4-48 0,7-3-9824 15</inkml:trace>
  <inkml:trace contextRef="#ctx0" brushRef="#br0" timeOffset="-205677.48">22737 8415 20271 0,'0'0'448'0,"0"0"80"0,0 0 32 0,0 0 16 0,-7 10-576 0,2-1 0 16,-2 3 0-16,-2 2 0 0,-3 1 928 0,-1-1 80 15,1 4 16-15,-1-2 0 0,0 1 0 0,-1 1 0 16,-1 1 0-16,-1-3 0 0,-2-1 0 0,0-1 0 0,0 2 0 0,0-4 0 16,-1 0-832-16,2-2-192 0,0-4 0 0,2-2 0 15,-2 0 864-15,6 2 128 0,2-2 32 0,0-1 0 16,1-5-832-16,3 1-192 15,5 1 0-15,0 0 0 0,0 0 0 0,0 0 0 0,0 0 0 0,0 0 0 16,10 8 0-16,1 2 0 0,-1 1 0 0,1 1 0 16,-1 3 0-16,1 1 0 0,-1 2 0 0,-1 0 0 15,0 0 0-15,-2 1 0 0,0-1 0 0,-2-2 0 16,1-2 0-16,-3-4 0 0,0 2 0 0,0-5 0 16,-2 2 0-16,-1-9 0 0,0 0 0 0,0 0 0 15,0 0-768-15,0 0-208 0,0 0-48 16,8-9-8736-16,-1 3-1760 0</inkml:trace>
  <inkml:trace contextRef="#ctx0" brushRef="#br0" timeOffset="-205389.88">23051 8625 27647 0,'0'0'1216'0,"0"0"256"0,0 0-1168 0,0 0-304 15,-6 5 0-15,1 3 0 0,-1-1 0 0,0 5 0 16,-3-2 0-16,0 3 0 0,0 3 880 0,-1-1 112 16,-2 1 32-16,2 0 0 0,0 2-832 0,1 1-192 15,2-3 0-15,-1-3 0 0,0 0 864 0,7 0 128 16,1-7 32-16,1 0 0 0,-1-6-832 0,0 0-192 0,8 0 0 0,1-2 0 16,0-5 0-16,1 0 0 0,3-3 0 0,-1-1 0 15,-2 3 0-15,3-3 0 0,-1 5 0 0,-2 1 0 16,-1 4 0-16,0 1 0 0,-2 0 0 0,1 3 0 15,-2 3 0-15,1 5 0 16,-1-1 0-16,-1 4 0 0,0 3 0 0,-1-1 0 0,-3 2 0 0,0-1 0 16,-1-2 0-16,0-1 0 0,-1 1 0 15,1 0 0-15,0-1 0 0,1-5 0 0,1 0 0 0,0-4 0 32,-2-5-1600-32,0 0-352 0,9-4-80 0,3-2-16 0</inkml:trace>
  <inkml:trace contextRef="#ctx0" brushRef="#br0" timeOffset="-205079.46">23568 8654 27647 0,'0'0'608'0,"0"0"128"0,-4 6 32 0,-1 2 0 16,-3 0-624-16,-1-2-144 0,1 8 0 0,-3 0 0 0,-1-1 0 0,-1 3 0 15,2 3 0-15,-1 3 0 0,1-4 848 0,4-3 144 16,1 0 32-16,3 2 0 0,5-2-832 0,3 0-192 15,4-6 0-15,2 0 0 0,2-4 864 0,2 2 128 16,2-5 32-16,-2-2 0 0,5-1-832 0,-1-3-192 16,0-2 0-16,-1-2 0 0,0-5 0 0,-2 1 0 15,-2 0 0-15,-1-1 0 0,-3-1 0 0,-2 3 0 16,0 1 0-16,-6-3 0 0,1 4 864 0,-3-1 128 16,-3 5 32-16,1-3 0 0,-5 5-832 0,2-1-192 15,0 1 0-15,-1 2 0 0,-2 1 0 0,0-1 0 0,1-1 0 0,-1 2 0 31,1 3-768-31,0-2-208 0,7-1-48 0,-6 1 0 16,6-1-1632-16,0 0-336 0,0 0-64 0,0 0-16 0</inkml:trace>
  <inkml:trace contextRef="#ctx0" brushRef="#br0" timeOffset="-204732.03">24177 8326 23951 0,'1'-14'1056'0,"-1"14"224"0,3-7-1024 0,-3 7-256 16,0 0 0-16,0 0 0 0,0 0 880 0,0 0 112 15,-5 10 32-15,-1 1 0 0,0 4 0 16,-2 4 0-16,-2 8 0 0,-1-3 0 0,-2 4 0 0,0 0 0 16,-1 4 0-16,2 1 0 0,0 1-832 0,3-2-192 15,0 2 0-15,6 0 0 0,0-1 0 0,2 0 0 16,1 0 0-16,1-5 0 0,0 1 0 0,1-4 0 15,-1-1 0-15,1-3 0 16,2-5-1600-16,-1-2-352 0,-1-4-80 0,-2 1-7120 16,-2-8-1408-16</inkml:trace>
  <inkml:trace contextRef="#ctx0" brushRef="#br0" timeOffset="-204640.33">23877 8658 27647 0,'9'-4'608'0,"3"-2"128"0,5 1 32 0,5 2 0 0,2-1-624 0,1 2-144 0,2 4 0 0,1 1 0 15,0-1 848-15,1 0 144 0,-2-2 32 0,4 0 0 16,0 1-832-16,3-1-192 0,3 0 0 0,0-1 0 16,-3-1 0-16,3 1 0 0,3 0 0 0,-4-2 0 15</inkml:trace>
  <inkml:trace contextRef="#ctx0" brushRef="#br0" timeOffset="-192104.55">30432 6309 2751 0,'0'0'256'0,"0"0"-256"0,0 0 0 0,0 0 0 15,0 0 1568-15,0 0 272 0,0 0 48 0,0 0 16 16,0 0-928-16,0 0-176 0,4-11-32 0,-4 11-16 16,0 0-304-16,0 0-48 0,0-12-16 0,0 12 0 15,-3-10-48-15,3 10-16 0,0 0 0 0,-6-6 0 0,0-1-64 0,-2 2-32 16,-1 0 0-16,-1 4 0 0,0 3 32 0,-2 0 0 16,-2-2 0-16,-2 5 0 0,-2 1 16 0,-1 4 16 15,-1-1 0-15,-1 3 0 0,0-2-48 0,2 1-16 16,-2 3 0-16,3-2 0 0,-2-1-48 0,0 2-16 15,-2-3 0-15,3 1 0 0,1 2-32 0,2-2-128 16,0 3 192-16,2 0-64 0,1-1 64 0,1-1 16 16,3 0 0-16,3-3 0 0,-1 0-80 0,2 4-128 15,2-3 176-15,1 3-176 0,2-1 240 0,0 1-64 16,-1 2-16-16,1 4 0 0,0 0-32 0,1 2-128 16,1-1 192-16,-1 2-64 0,-1-1-128 0,0 2 0 0,2 0 144 15,1 1-144-15,-3-1 0 0,0-1 144 0,2-1-144 16,-2 0 0-16,-2-1 176 0,2 0-176 0,0-1 160 15,0 1-160-15,-6-1 224 0,-1 0-48 0,2-2-16 16,-4 0 0-16,0 2 96 0,-2 1 32 0,-2 2 0 0,-1-3 0 16,0-2 80-16,-1 0 16 0,-3 1 0 0,2 0 0 15,-2-7-64-15,3 3-16 0,1 2 0 0,1-6 0 16,-1-1-80-16,1 0-16 0,2 1 0 0,1 1 0 16,-1-3-208-16,3 1 0 0,0-4 128 0,0-3-128 15,-1 3 0-15,9-5 176 0,0 0-176 0,0 0 160 16,-7 3-160-16,7-3 0 0,0 0 144 0,0 0-144 15,0 0 144-15,0 0-144 0,0 0 192 0,10 10-192 16,0 5 128-16,2-1-128 0,-1-2 0 0,0 1 0 16,0 2 0-16,-3 0 0 0,0 3 0 0,-3-2 0 0,2-2 0 15,-4 2 0-15,0 0 0 0,-1 2 0 0,0 0 0 16,-2 0 0-16,-4 1 0 0,0 5 0 0,0 2 0 16,-1 5 0-16,0-3 0 0,-5 4 0 0,0 2 0 0,0 2 0 15,-1 0 0-15,-1 0 0 0,-4 0 0 16,4-1 0-16,0 1 0 0,1-2 0 0,-1 0 0 0,0 1 0 15,-2-1 128-15,0 4-128 0,0 0 0 0,2 3 0 16,3 1 0-16,2 0 0 0,-1 2 0 0,3 2 0 16,0 1 0-16,5-6 0 0,0-2 176 0,3-1-176 15,2-1 160-15,2 1-160 0,3 2 176 0,1-5-176 16,1 0 192-16,2-4-192 0,4 3 192 0,-3-4-64 16,-3 1 0-16,2-5-128 0,0 3 0 0,-2-3 0 15,-3-3-160-15,0 1 160 16,-2-4-960-16,-1 1-64 0,-2-1 0 0,-2-4-16 0</inkml:trace>
  <inkml:trace contextRef="#ctx0" brushRef="#br0" timeOffset="-191580.25">30724 8158 13823 0,'0'0'608'0,"5"-10"128"0,-2 0-592 0,0-1-144 16,0 3 0-16,-1-2 0 0,-2-2 848 0,0 3 144 15,0-2 32-15,-2 3 0 0,2 8-96 0,-6-8-16 16,-4 2 0-16,0 3 0 0,-1-6-80 0,-1 6 0 16,-3 3-16-16,-3 3 0 0,-3 2-192 0,-2 2-48 15,-2 5 0-15,1-3 0 0,4 2-64 0,1-3-32 16,-1 1 0-16,5 0 0 0,4 8-192 0,1-1-32 16,1-2-16-16,4 1 0 0,2 0-112 0,3 3 0 15,1 0-128-15,3-2 192 0,3-3 0 0,1 4-16 16,5-2 0-16,-1 0 0 0,-1 3-32 0,0-3 0 0,0-3 0 15,-1 1 0-15,0 4-144 0,-2 0 0 0,-2-1 144 0,-5-1-144 16,-1-3 160-16,-1 0-32 0,1 4-128 0,-5-4 192 16,-2-5 64-16,-4 2 0 0,-2-3 0 0,-2 2 0 15,-1 1 0-15,-4-6 16 0,-2 0 0 0,3-1 0 16,-2 0-272-16,1-4 160 0,0-1-160 16,2-2 128-1,1-4-768-15,3 1-144 0,2-2-48 0,1 2-8336 0,6-3-1680 16</inkml:trace>
  <inkml:trace contextRef="#ctx0" brushRef="#br0" timeOffset="-191321.46">31145 8233 19695 0,'0'0'864'0,"0"0"192"0,0 0-848 0,0 0-208 16,4 12 0-16,-4-12 0 0,0 0 304 0,14 1 16 15,5 2 0-15,1-3 0 0,1 0 176 0,4-2 32 16,3-5 16-16,4 4 0 0,-2 3-272 0,1 0-48 15,-3-4-16-15,-2 2 0 0,-1 1-208 0,-4-2 128 16,0-2-128-16,-4 2 0 16,-1 1-384-16,-6-1-192 0,-10 3-16 0</inkml:trace>
  <inkml:trace contextRef="#ctx0" brushRef="#br0" timeOffset="-191117.06">30977 8449 17503 0,'0'0'1552'0,"0"0"-1232"0,-1 14-320 0,2-5 0 15,-1-9 960-15,0 0 128 0,9 9 16 0,3-2 16 16,2-2-240-16,2-2-48 0,2 0-16 0,4-3 0 16,2 0-256-16,5-3-48 0,4 0-16 0,1-1 0 15,1 1-240-15,0 1-32 0,-2-1-16 0,-1 1 0 16,-4-2-1440-16,-3-1-304 0,-3 2-48 0</inkml:trace>
  <inkml:trace contextRef="#ctx0" brushRef="#br0" timeOffset="-190778.16">31577 7933 21183 0,'-9'-8'1888'0,"3"-1"-1504"16,2 0-384-16,-1-1 0 0,5 10-128 0,0 0-112 15,-9-6-16-15,9 6 0 0,-7 0 848 0,-1 7 176 0,0 4 16 0,1 3 16 16,-1-4 128-16,-1 6 32 0,-1 4 0 0,0 5 0 16,-2 1-256-16,1 7-32 0,-2 2-16 0,-1 1 0 15,-1 2-160-15,-1 4-48 0,-2 3 0 0,-3 0 0 16,0-1-96-16,0-5-32 0,0-1 0 0,3-1 0 16,-1-5-128-16,1 0-16 0,0-4-16 0,3-4 0 15,1-7-16-15,3-1 0 0,2-2 0 0,1 2 0 16,1 1-144-16,3-5-192 0,0-3 32 0,4-9 16 31,0 0-2032-31,0 0-384 0,-1-9-96 0</inkml:trace>
  <inkml:trace contextRef="#ctx0" brushRef="#br0" timeOffset="-190370.89">32700 8250 23151 0,'0'0'1024'0,"0"0"208"0,-5-5-976 0,5 5-256 15,0 0 0-15,-11-1 0 0,0 1 272 0,1 2 16 16,-2 2 0-16,0 2 0 0,-2 3 400 0,-3 1 80 16,-1 4 0-16,-2 4 16 0,-3 4-144 0,-4 4-48 0,2 0 0 15,-3 3 0-15,-1 3-144 0,3-2-48 0,2 2 0 0,3 0 0 16,3-5 656-16,8-1 128 0,2 0 32 0,8-1 0 31,6-2-1600-31,6-4-304 0,6-5-64 0,8 1-16 0,4-1 1024 0,5-6 208 16,3-4 48-16,3-2 0 0,2-2 16 0,4-5 16 0,2-9 0 0,1-1 0 15,0 0 32-15,2-7 0 0,0-1 0 0,-5 0 0 16,-6-3 128-16,-6-1 16 0,-8 2 16 0,-27 25 0 16,0 0-32-16,0 0-16 0,0 0 0 0,0 0 0 15,0 0-368-15,0 0-80 0,0 0-16 0,0 0 0 16,0-320-224-16,-38 308 0 0,0 2 0 0,-2 5 0 16,2 1-1536-16,2 0-208 0,0-2-48 15</inkml:trace>
  <inkml:trace contextRef="#ctx0" brushRef="#br0" timeOffset="-187390.58">25496 8589 11055 0,'0'0'976'0,"0"0"-784"0,-9-4-192 0,9 4 0 15,-6-6 608-15,6 6 80 0,-8-5 16 0,8 5 0 16,0 0 0-16,0 0 0 0,0 0 0 0,0 0 0 15,-10-4 208-15,10 4 48 0,0 0 16 0,0 0 0 16,0 0-224-16,0 0-48 0,0 0-16 0,-10 9 0 16,-3 3 16-16,2 4 0 0,1 2 0 0,-2 0 0 0,0 2-432 0,0 2-80 15,1 2 0-15,2-1-16 0,1-2-176 0,3 0 160 16,1-5-160-16,4-2 160 0,1-1-160 0,3-6 128 16,-4-7-128-16,0 0 128 0,0 0 336 0,14 6 64 15,4-5 16-15,0-2 0 0,-3-5-128 0,-1-2-32 16,-2-6 0-16,2-3 0 0,3-1-224 0,1 0-160 15,1 1 192-15,-2 0-192 0,-5 2 144 0,0 1-144 16,-1 2 0-16,-2 1 144 0,-4 5-144 0,-5 6 0 16,0 0 0-16,0 0 128 0,0 0-128 0,0 0 192 15,4 19-192-15,-4-1 192 0,-4-2-192 0,3 3 0 16,-3 3 144-16,4 2-144 0,1 1 0 0,2-6 0 16,0-1 0-16,2-1 128 0,5-1-128 0,-3-7 0 15,-7-9 0-15,14 5 0 0,3 0 0 0,1-5 0 0,0-6 0 16,1-2 0-16,0-3 0 0,2-2 0 0,3-5 160 0,-1-5-160 15,-1-1 176-15,1 0-176 0,2-3 192 0,-6 3-192 16,-2-2 128-16,2 3-128 0,1 2 0 0,-3 2 0 16,-8 0 0-16,0 3 0 0,-2 2 0 0,0 2-192 31,1 3-288-31,1-2-48 0,-1 2-16 0,0 0-12560 0</inkml:trace>
  <inkml:trace contextRef="#ctx0" brushRef="#br0" timeOffset="-186980.6">26589 8183 19343 0,'3'-14'848'0,"-3"14"192"0,0 0-832 0,0 0-208 15,0 0 0-15,0 0 0 0,0 0 368 0,-8 8 16 16,-4 6 16-16,-4 3 0 0,2 2 240 0,-5 4 64 15,-2 4 0-15,3 2 0 0,6 4-64 0,-3 1-16 16,-4 1 0-16,0 0 0 0,0 2-96 0,2-4-16 16,2-2 0-16,2-5 0 0,2-2-256 0,2-5-48 15,3-3-16-15,3-2 0 0,3 0 0 0,0-14-16 16,0 0 0-16,0 0 0 0,13 1 256 0,1-5 48 16,1-5 16-16,3 0 0 0,2-3-240 0,2-5-32 15,-2-2-16-15,-2 0 0 0,-1-3-208 0,-1 3 0 16,1 4 0-16,0 1 0 0,-1 1 128 0,-2 4-128 0,-3-1 0 15,-11 10 0-15,0 0 160 0,0 0-160 0,0 0 160 16,0 0-160-16,0 16 160 0,-2 1-160 0,-2 2 160 16,-1 3-160-16,-2-2 0 0,0 2 128 0,-5-2-128 0,2 1 0 15,1 1 0-15,2 0 0 0,-1-4 0 0,4-3 0 16,2-2-320-16,-1 0-64 0,3-13-16 0,1 12 0 31,4 0-1840-31,0-5-384 0,-5-7-64 0,0 0 0 0</inkml:trace>
  <inkml:trace contextRef="#ctx0" brushRef="#br0" timeOffset="-186799.05">26926 8481 25791 0,'0'0'2304'0,"0"0"-1856"15,0 0-448-15,-4 12 0 0,-1-3 608 0,2 3 32 16,-1-2 0-16,-1 6 0 0,-4 2-320 0,2-2-64 15,1 2-16-15,0 0 0 0,-2 1-80 0,2 0-16 16,1-1 0-16,0-1 0 0,-1 1-144 0,1-1 0 16,2-3 0-16,-1 1 0 15,1-4-1488-15,1 1-288 0,-1 2-48 0,3-14-9424 0</inkml:trace>
  <inkml:trace contextRef="#ctx0" brushRef="#br0" timeOffset="-186460.94">27460 8499 16575 0,'0'0'1472'0,"0"0"-1168"0,10-6-304 0,-10 6 0 16,5-8 832-16,-5 8 128 0,0 0 0 0,0 0 16 15,-5-4-128-15,-4 3-16 0,-2 2-16 0,-1 3 0 16,-3 0-224-16,-1 2-32 0,-2-2-16 0,-1 5 0 15,-1 2-16-15,-1 2 0 0,1-4 0 0,0 4 0 16,0 3 0-16,3 1 0 0,3-1 0 0,0 0 0 16,4-4-112-16,2 2-32 0,4 1 0 0,2-1 0 15,4-5-256-15,3 3-128 0,-5-12 128 0,10 10-128 16,3-1 0-16,1-3 0 0,0-1 0 0,3-2 0 16,0-2-288-16,2-2-144 0,2-6-16 0,0 1-16 15,2 0-1616-15,0-2-320 0,-3 3-64 0</inkml:trace>
  <inkml:trace contextRef="#ctx0" brushRef="#br0" timeOffset="-186141.12">28016 8120 23039 0,'0'0'2048'0,"0"0"-1648"0,0 0-400 15,-12 16 0-15,-1 6 320 0,-3 3-32 0,-2 4 0 0,0-1 0 16,1 5 256-16,-1 2 48 0,-1 2 16 0,2-1 0 16,1-4-112-16,0-1-32 0,1 0 0 0,4-3 0 15,-3 2-112-15,2-5-32 0,3-4 0 0,4-2 0 16,1-4-144-16,3-2-48 0,2-3 0 0,-1-10 0 16,0 0 0-16,13 0 0 0,1-5 0 0,0-1 0 15,1-3 64-15,3-1 16 0,1-5 0 0,3-1 0 16,-3 0-208-16,1 4 0 0,-1 0 128 0,-1 0-128 15,-3 6 0-15,-1 3 0 0,2 3 0 0,-6 3 0 16,-10-3 400-16,10 11-16 0,0 2 0 0,-2 7 0 16,-4 7-192-16,-2 0-32 0,2 3-16 0,0-1 0 15,0-4-144-15,-2 3 0 0,-2 0 0 0,0 2 0 16,0-2 0-16,0 0 0 0,0 0 0 0,0-6-9792 16,-5-3-1840-16</inkml:trace>
  <inkml:trace contextRef="#ctx0" brushRef="#br0" timeOffset="-185949.25">27665 8189 44223 0,'-12'-23'3936'0,"6"14"-3152"15,1-1-624-15,5 10-160 0,0 0-192 0,0 0-64 16,5-5 0-16,-5 5-16 0,10 2-48 0,0 3-16 0,0 2 0 0,2-5 0 31,-1 0-1824-31,1 0-352 0,-2 7-80 0</inkml:trace>
  <inkml:trace contextRef="#ctx0" brushRef="#br0" timeOffset="-185193.15">22345 9591 22111 0,'-18'-1'976'0,"9"-1"208"0,9 2-944 0,0 0-240 16,0 0 0-16,-10 3 0 0,1 3 1264 0,2 3 208 16,0 0 32-16,2 4 16 0,1 2-624 0,1 3-112 15,-2 2-16-15,5 2-16 0,1 2 432 0,-1-1 96 16,-1-2 0-16,1 2 16 15,2 0-1856-15,-1-1-368 0,1-3-80 0,0-1-16 0,3-1 672 0,0-3 128 16,-1-2 32-16,3-2 0 16,-7-10-912-16,12 4-176 0,-12-4-48 0,15-4-10944 0</inkml:trace>
  <inkml:trace contextRef="#ctx0" brushRef="#br0" timeOffset="-184973.48">22311 9395 22111 0,'-13'-2'1968'0,"0"-2"-1584"0,-1-1-384 0,5 2 0 15,9 3 1824-15,0 0 288 0,0 0 48 0,0 0 16 16,0 0-1776-16,0 0-400 0,0 0 0 0,0 0 0 16,0 0 0-16,9 4 0 0,2-1-144 0,1-2 144 15,2-1-1360-15,1 1-192 0,1 2-48 0</inkml:trace>
  <inkml:trace contextRef="#ctx0" brushRef="#br0" timeOffset="-184590.84">23093 9559 6447 0,'0'0'576'0,"0"0"-576"0,0 0 0 0,-9 1 0 0,9-1 4432 0,-12 0 784 15,1 0 160-15,-1 2 16 0,0 3-4128 0,-1-3-832 16,-2 1-176-16,-2-3-16 0,-1 2-48 0,-1 2 0 0,-1 4 0 16,-2-3 0-16,2 3-64 0,0 0-128 0,4-1 176 0,1 2-176 15,4-3 176-15,4 2-176 0,7-8 160 0,-1 9-160 16,1-9 0-16,6 14 128 0,5-4-128 0,-1 1 0 16,1 1 192-16,3-5 0 0,-2 2 0 0,2-3 0 15,1 1-64-15,-4 3 0 0,1-1-128 0,-6 1 192 16,-6-10-192-16,8 9 0 0,-4 2 0 0,-4-11 0 15,0 0 384-15,-7 14 96 0,-3-3 16 0,-3 1 0 16,-5 2-128-16,2-5-32 0,-7 1 0 0,3 0 0 16,1-2-192-16,1 0-144 0,3 1 192 0,-1-3-192 15,0 2 0-15,3-5 0 0,4 0-160 0,9-3 160 16,0 0-1920-16,0 0-256 16,10-5-48-16</inkml:trace>
  <inkml:trace contextRef="#ctx0" brushRef="#br0" timeOffset="-184026.62">24111 9620 24351 0,'0'0'1088'0,"0"0"208"0,-8 5-1040 0,0 3-256 0,1-1 0 0,-2 1 0 16,0 5 544-16,0 3 48 0,-1 1 16 0,1-2 0 16,1-1-96-16,0 3-32 0,-3 0 0 0,2 0 0 15,2-2-240-15,-1 0-48 0,1 2-16 0,-1-4 0 16,5-4 80-16,3-9 32 0,-5 8 0 0,5-8 0 0,0 0 160 15,0 0 16-15,0 0 16 0,0 0 0 0,0 0-160 0,16-7-16 16,1-6-16-16,0-1 0 0,1-2-160 0,2-3-128 16,0-6 192-16,1 4-192 0,0 0 128 0,1 1-128 15,-2 1 0-15,1 1 0 0,-1 3 0 0,-2 1 0 16,-3 4 0-16,-1 0 0 0,0 6 0 0,-3 1 160 16,0 5-160-16,-1 0 128 0,-3 2 80 0,1 6 16 15,-3 0 0-15,-2 6 0 0,-3 4-80 0,-2 1-16 16,-3 4 0-16,-1 0 0 0,2 6-128 0,-1-5 192 15,-1 2-192-15,-1-4 192 0,0 3-192 0,2-7 0 16,1-1 0-16,1-2 0 0,-1-2 0 0,3-3 0 16,1-1 0-16,4 1-176 15,-4-12-1488-15,0 0-320 0,5 7-48 0,-5-7-11344 0</inkml:trace>
  <inkml:trace contextRef="#ctx0" brushRef="#br0" timeOffset="-183682.68">24919 9569 3679 0,'-9'-4'320'0,"-5"2"-320"0,-6 6 0 0,0 1 0 15,-3-1 5712-15,0 6 1072 0,-1 1 224 0,0 6 32 16,-2 1-5664-16,3-1-1136 0,2 2-240 0,0 6 0 0,2 1 0 0,1 1 224 15,4-5-48-15,2-3-16 0,4 2 32 0,3-2 0 16,4-3 0-16,3-2 0 0,2-4 32 0,2 0 16 16,5-3 0-16,0-3 0 0,3-5 32 0,3-5 16 15,0 1 0-15,4-7 0 0,0 6-96 0,2-8 0 16,1-3-16-16,0-2 0 0,-1 0-176 0,2 0 192 16,-4 1-192-16,-1 1 192 0,-6-3 32 0,-5 3 16 15,-4 0 0-15,-2 2 0 0,-3 1 48 0,-1 2 16 16,-2 1 0-16,-1 3 0 0,1-2-304 0,-4 6 128 15,-4 1-128-15,-2 1 0 16,-2 2-416-16,1 2-192 0,0-1-32 0,1 0-9408 16,0-1-1856-16</inkml:trace>
  <inkml:trace contextRef="#ctx0" brushRef="#br0" timeOffset="-183479">25391 9390 27647 0,'-8'-13'2448'0,"8"13"-1952"0,0 0-496 0,0 0 0 16,-10-1 336-16,2 2-16 0,8-1-16 0,-10 7 0 15,-3 2 208-15,1 3 32 0,-1 1 16 0,0 4 0 16,-1-1-144-16,0 3-32 0,0 3 0 0,2 3 0 16,-2-2-384-16,1 5 0 0,-1-1 0 0,1 2 0 15,1-2 0-15,0 2 0 0,2 3 0 0,4-3 0 16,0-1-2320-16,0-1-352 0,-2 7-64 15,5-7-16-15</inkml:trace>
  <inkml:trace contextRef="#ctx0" brushRef="#br0" timeOffset="-183285.18">25185 9554 35935 0,'0'0'3200'0,"0"0"-2560"16,0 0-512-16,0 0-128 0,11 1 0 0,1-1 0 15,-1 0 0-15,3 3-128 0,6 1 128 0,2 1 0 16,2-3 0-16,4 1 0 0,5-3-288 0,0 0 32 16,-1 1 0-16,1-1-10176 15,1 0-2048-15</inkml:trace>
  <inkml:trace contextRef="#ctx0" brushRef="#br0" timeOffset="-182587.36">26368 9431 29487 0,'0'0'1296'0,"0"0"288"0,-6-3-1264 0,6 3-320 0,0 0 0 0,-8 4 0 15,2 6 0-15,0 2 0 0,0 5 0 0,0 2 0 16,0 1 144-16,-1 5 128 0,0 0 32 0,2 5 0 16,0 3-176-16,-1-3-128 0,0 2 192 0,1 0-192 15,0 2 224-15,1-2-64 0,-1-5-16 0,1-1 0 16,2-4-144-16,-1-4 192 0,1-3-192 0,2-5 192 15,0-10-192-15,0 0 0 0,0 0 0 0,0 0 128 0,0 0 32 0,12-8 0 16,5-4 0-16,-3-5 0 0,-1-3 16 0,-1-3 0 16,2-5 0-16,0 3 0 15,1-2-176-15,2 3 160 0,-2 0-160 0,3-2 160 0,2 3-160 16,-1 4 0-16,-7 1 0 0,1 1 0 0,3 1 0 0,1 4 0 16,-1 3 0-16,2 1 0 0,1 2-224 0,-4 3 32 15,-2-1 0-15,0 2 0 16,1-2-1744-16,0 4-352 0,-2 1-64 15</inkml:trace>
  <inkml:trace contextRef="#ctx0" brushRef="#br0" timeOffset="-182242.79">27062 9525 21183 0,'-5'-12'1888'0,"5"12"-1504"0,-6-6-384 0,-1 2 0 0,-1 2 2016 0,-1 0 336 0,9 2 64 0,-13 2 16 15,-4 1-1984-15,1 6-448 0,1-1 0 0,1 5 0 16,-4 1 0-16,3 0 224 0,-2 1-48 0,1 3-16 16,-1-1-160-16,2 3 0 0,1-1 144 0,4-2-144 15,1-1 0-15,2-2 0 0,2-3 0 0,5-11 0 16,0 10 0-16,0-10 0 0,0 0 0 0,0 0 0 16,12 3 128-16,0-6-128 0,1-2 128 0,0-5-128 15,1 1 160-15,0-2-32 0,-1-2-128 0,-1 2 192 16,0-3 16-16,2 2 0 0,0 3 0 0,-3 4 0 15,-11 5 64-15,10-6 16 0,0 2 0 0,-10 4 0 16,11 4-16-16,0 3 0 0,-3 0 0 0,2 5 0 0,-4-1-144 16,3 3-128-16,1 0 192 0,2 2-192 0,0-4 0 0,4-2 0 15,3-3 0-15,1 1 0 16,2-4-384-16,-1 1-96 0,0 0-16 0,0-5 0 16,2-4-1584-16,0 0-320 0,0-1-64 0</inkml:trace>
  <inkml:trace contextRef="#ctx0" brushRef="#br0" timeOffset="-181995">27699 9156 15663 0,'0'0'688'0,"0"0"144"0,0 0-656 0,-10 5-176 0,1 3 0 0,-2 3 0 16,-3 3 3408-16,1 0 656 0,0-1 128 0,2 7 32 15,-3 7-3104-15,1 4-608 0,-1 0-128 0,4 1-32 16,5-3-96-16,-3 1-32 0,-2 1 0 0,-1 2 0 16,-3-1-64-16,1-1-16 0,1-3 0 0,2 2 0 15,1 1-144-15,0-5 0 0,1 0 0 0,0-1-176 32,3-4-544-32,1-1-112 0,0-2-32 0,2-4 0 15,-1-3-1504-15,3-11-320 0,0 0-48 0</inkml:trace>
  <inkml:trace contextRef="#ctx0" brushRef="#br0" timeOffset="-181808.57">27357 9553 4607 0,'0'0'400'0,"0"0"-400"0,-6-8 0 0,1 4 0 0,5 4 5248 0,0 0 976 16,0 0 192-16,0 0 48 0,0 0-4752 0,0 0-944 16,0 0-192-16,10 7-48 0,1-5 16 0,3 1 0 15,4-2 0-15,4 0 0 0,2-1-224 0,1 0-64 16,2-1 0-16,0-2 0 0,1 2-256 0,2-4 128 15,4-1-128-15,0 1 0 0,-4-3-128 0,-2 3-144 16,-3 2-32-16,0-2 0 16,-4-4-752-16,-2 6-160 0,-1-1-16 0,-3-1-11632 0</inkml:trace>
  <inkml:trace contextRef="#ctx0" brushRef="#br0" timeOffset="-181588.73">28018 9393 32479 0,'-11'8'1440'0,"2"4"288"0,-3 4-1376 0,0 5-352 0,-4 2 0 0,0 2 0 16,-1-3 0-16,2 1 128 0,0 1-128 0,1-1 0 15,0 2 208-15,2 2-16 0,4-7-16 0,0 0 0 16,-1-1-304-16,3-2-64 0,1-2-16 0,1-2 0 15,0-4-1840-15,4-9-384 16,0 0-64-16,0 0 0 0</inkml:trace>
  <inkml:trace contextRef="#ctx0" brushRef="#br0" timeOffset="-180704.65">28332 9385 28447 0,'0'0'1264'0,"0"0"256"0,-8 8-1216 0,0-3-304 15,-1 4 0-15,-3 1 0 0,2 4 0 0,-3 1 0 16,2-1-208-16,-3-1 80 0,-1 2 256 0,2-1 48 16,2 1 16-16,0-2 0 0,0-4-192 0,2 2 0 15,1-3 0-15,2 1 0 0,0-3 0 0,6-6 0 16,0 0 144-16,0 0-144 0,0 0 0 0,0 0 0 0,0 0 0 15,0 0 0-15,11-8 192 0,1-2-48 16,0 0 0-16,1 1 0 0,0-3-144 0,-2 0 0 0,-1 1 144 0,2-3-144 16,0 1 0-16,0 2 0 0,-2-5 0 0,0 2 0 15,2 0 0-15,-3 3 0 0,-2-2 0 0,0 6 0 16,0-4 0-16,-7 11 0 0,9-3 0 0,-9 3 0 16,0 0 0-16,9-2 0 0,-9 2 0 0,0 0 128 15,6 8 0-15,-1 3 0 0,-5-11 0 0,2 16 0 16,-4-2-128-16,0 2 0 0,-2 1 128 0,-1-2-128 15,0-1 0-15,1-1 0 0,-4-3 0 0,5 0 0 16,3-10 0-16,0 0 0 0,-4 9 0 0,4-9 0 16,0 0 160-16,0 0-32 0,0 0-128 0,0 0 192 15,0 0 112-15,11-1 16 0,-1-5 0 0,2 3 0 0,-3-4-160 0,1 3-32 16,0 2 0-16,-10 2 0 0,10-4-128 16,0 2 0-16,1 0 0 0,-11 2 0 0,0 0 128 15,6 8-128-15,-1 5 192 0,-1-3-64 0,-2 1-128 0,1 2 0 16,-2-2 144-16,2 1-144 0,1-1 0 0,-1-1 0 15,0 2 0-15,3-5 0 0,3 1 0 0,1-3 0 16,-1-4 0-16,4 2 0 0,0-4 128 0,2-2-128 16,1 1 128-16,2-5-128 0,-1 0 240 0,1-3-32 15,-1-1 0-15,2-3 0 0,3 2-208 0,0-1 128 16,-1-2-128-16,-4-1 0 0,1-1 0 0,-1 0 128 16,1-1-128-16,-3-1 0 0,1-1 0 0,-2-4 0 15,-2 1 128-15,0-1-128 0,2-4 0 0,-1 2 0 0,-2-4 128 16,2 3-128-16,-1 2 0 0,1 2 0 15,-4 0 0-15,2-1 0 0,1 2 0 0,-2 2 0 0,-2 1 0 16,-1-2 0-16,1 1 0 0,-2-1 0 0,-6 1 0 0,2 1 0 16,3-2 128-16,-3 0-128 0,-2 2 0 0,0 2 144 15,-1 0-16-15,-2 3-128 0,-2 4 192 0,1 1-64 16,-1 5-128-16,5 4 160 0,-9 3-160 0,-3 3 160 16,-1 4 32-16,-1 3 0 0,0 4 0 0,-1 0 0 15,-2 2-192-15,2 4 192 0,1 4-192 0,1 0 192 16,2-1-192-16,2 6 0 0,0 4 0 0,1-3 128 15,3-4-128-15,3-2 192 0,2 3-192 0,4-2 192 16,1 1-192-16,4 1 128 0,-2-6-128 0,3 0 128 16,2-1 0-16,1-4-128 0,1-3 192 0,1-2-64 15,0 0-128-15,3-1 0 0,0-4 144 0,1-1-144 16,-1-5 0-16,1 1-288 0,0 1 48 0,0-7 16 16,-3-2-2160-16,1-1-432 0,-1-2-96 0</inkml:trace>
  <inkml:trace contextRef="#ctx0" brushRef="#br0" timeOffset="-180580.94">28429 8993 29487 0,'-24'-20'2624'0,"11"11"-2112"16,3 4-512-16,-2-1 0 0,3 2 3280 0,3 1 560 15,6 3 96-15,0 0 32 16,0 0-3552-16,0 0-704 0,0 0-144 0,0 0-16 15,4 12-1152-15,3-4-240 0,4-1-32 0</inkml:trace>
  <inkml:trace contextRef="#ctx0" brushRef="#br1" timeOffset="-164207.6">15683 20020 11055 0,'0'0'976'0,"8"-6"-784"16,1-1-192-16,-4-2 0 0,1 3 1008 0,-6 6 144 0,6-8 48 15,-6 8 0-15,8-8 0 0,-2-3 0 0,-6 11 0 0,3-7 0 16,-3-2-336-16,0 9-64 0,-3-9-16 0,0 0 0 15,-4 3 64-15,-3 2 16 0,-1 0 0 0,-3-1 0 16,-2 2-112-16,-4 2-32 0,-4 0 0 0,-3 1 0 16,-2 1-256-16,-3 3-48 0,-2 2-16 0,-2-1 0 15,-1 3-16-15,1 2 0 0,-3 4 0 0,4 1 0 16,1 1 0-16,0 7 0 0,3-1 0 0,-1 6 0 16,0 0-32-16,4 4-16 0,4 1 0 0,4-1 0 15,4-3-144-15,6 3-16 0,5-3-16 0,8-3 0 16,4-3-160-16,9-4 0 0,3-4 0 0,5-1 128 15,1 1-128-15,4-5 0 0,3-1 0 0,4-4 0 16,3-1 192-16,7-1-64 0,0-3 0 0,3-4 0 16,1-3 0-16,-2 0 0 0,-1-3 0 0,-1-2 0 0,-8 1 48 0,-1-3 0 15,-3-4 0-15,-3 1 0 16,-3 0 80-16,-1-1 0 0,-3-4 16 0,-5-3 0 0,-7-2 112 16,-3-5 0-16,-4-3 16 0,-3-1 0 0,-6 3 64 0,-2 0 16 15,-5 0 0-15,-1 4 0 0,-4 2-288 0,0 4-64 16,-2 2-128-16,-1 3 192 0,-1 1-416 0,-2 3-96 15,-1 3 0-15,0-1-16 16,2 9-1680-16,2 0-336 0,-2 3-64 0,6 1-12608 0</inkml:trace>
  <inkml:trace contextRef="#ctx0" brushRef="#br1" timeOffset="-163859.72">15925 19932 13823 0,'0'0'1216'0,"-11"-1"-960"0,3-2-256 0,8 3 0 15,0 0 2144-15,0 0 384 0,0 0 80 0,3-8 16 16,4-3-656-16,4 4-128 0,6-3-32 0,2-1 0 16,1-1-976-16,6 0-192 0,8 2-32 0,1-1-16 15,1 4-288-15,0-2-64 0,-1 3-16 0,2-3 0 16,0 2-64-16,1-2-16 0,0 4 0 0,2 1 0 0,-2 1 0 0,-1 2 0 16,-2 2 0-16,-3 2 0 0,-4 1-432 0,-3 3-96 15,-2 0 0-15,-5-1-16 16,-4 4-2672-16,-5-2-512 0,-9-8-128 0,0 0 0 0</inkml:trace>
  <inkml:trace contextRef="#ctx0" brushRef="#br1" timeOffset="-163616.53">15833 20225 23951 0,'0'0'2128'0,"0"0"-1696"0,9 5-432 0,2-1 0 16,3-2 1040-16,4 2 128 0,1-2 32 0,2 0 0 15,0 2 368-15,6-3 80 0,11-2 16 0,0 1 0 32,3-2-1904-32,-2 2-368 0,-1 2-80 0,-2-1-16 0,-3-1 512 0,-2 2 192 0,-3 3-128 0,0-2 128 31,1-4-2304-31,-3-1-384 0,7-4-80 0,-1 4-16 0</inkml:trace>
  <inkml:trace contextRef="#ctx0" brushRef="#br1" timeOffset="-163175.36">17130 19809 19343 0,'-17'-9'1728'0,"7"7"-1392"16,-1-2-336-16,-2-3 0 0,-1 1 464 0,0 4 32 16,0-1 0-16,-3 3 0 0,0 1 480 0,-5 2 112 15,-1 2 0-15,-4 5 16 0,2 0-384 0,-3 3-80 16,-3 2 0-16,2 3-16 0,0 2-176 0,1 7-48 15,0 1 0-15,3 4 0 0,1 0-80 0,3 3-32 16,3 6 0-16,6-1 0 0,3 0-160 0,6-2-128 0,6-5 144 16,6-4-144-16,5-3 0 0,6-5 0 0,5-4 0 15,5-4 0-15,1 2 160 0,5-5-160 0,2-6 160 16,4-3-160-16,3-1 320 0,-1-1-48 0,-2-1 0 16,0-6 0-16,1-3 304 0,-2-3 48 0,-4 0 16 0,-3-2 0 15,-3-3 96-15,-5-3 32 0,-3-6 0 0,-5 0 0 16,-3-1-192-16,-5-4-16 0,-5-4-16 0,-2-3 0 15,-4-5-288-15,-4 2-48 0,-6 5-16 0,-1 3 0 16,-4 2-368-16,0 7-80 0,-3 1 0 0,-3 8-16 16,-7 4-1936-1,0 0-384-15,-16-1-80 0,11 8-16 0</inkml:trace>
  <inkml:trace contextRef="#ctx0" brushRef="#br1" timeOffset="-162788.89">17376 19922 15663 0,'0'0'1392'0,"0"0"-1120"0,0 0-272 0,-6-4 0 16,6 4 1600-16,-3-10 256 0,3 3 48 0,3-4 16 15,-3 11-400-15,10-10-80 0,3-1-16 0,2-2 0 16,0 3-624-16,4-2-128 0,2 5-32 0,4-3 0 15,2-1-320-15,6 3-64 0,2 2 0 16,1 1-16-16,2 2-112 0,2 1-128 0,-1 1 176 0,0 2-176 16,-2 3 0-16,0 1 0 0,-3-1 0 0,0 0 0 31,-4 2-1728-31,-5 3-320 0,-4 0-48 0</inkml:trace>
  <inkml:trace contextRef="#ctx0" brushRef="#br1" timeOffset="-162514.52">17343 20270 20271 0,'0'0'1792'0,"0"0"-1424"16,0 11-368-16,0-11 0 0,0 0 1472 0,7 7 208 15,-7-7 48-15,12 9 16 0,1-3-672 0,2 1-144 16,3-3-32-16,5-2 0 0,2-2-144 0,8 0-48 16,4-1 0-16,5 1 0 0,3 0-384 0,2 1-96 15,0-1-16-15,-3 3 0 0,-3-5-208 0,-3 2-208 16,-2 0 32-16,-3 0 16 16,-2-1-1904-16,0 1-384 0,-3-1-80 0</inkml:trace>
  <inkml:trace contextRef="#ctx0" brushRef="#br1" timeOffset="-161700.33">18705 19893 8287 0,'2'-6'736'0,"1"0"-592"0,-3 6-144 0,1-10 0 0,-2 1 2048 15,-4-2 368-15,1 1 80 0,-1 2 0 0,-2-1-832 0,1 2-192 16,-3 0-16-16,-1-2-16 0,-3 4-512 0,0 0-96 16,0 3-32-16,-1 0 0 0,-3 1-352 0,-2 2-64 15,-1 3 0-15,-3 1-16 0,-1 2-192 0,-2 3-48 16,1-1 0-16,-2 5 0 0,-3 5 32 0,-2 2 0 16,-1 2 0-16,0 3 0 0,-2 5 32 0,2 4 0 15,-1 2 0-15,5 1 0 0,6 1-64 0,6 2 0 16,7 1 0-16,6-4 0 0,7-4-128 0,6-2 160 15,6-3-160-15,7-2 160 0,4-5-160 0,6-6 0 16,5-6 0-16,4 2 128 0,2 0 0 0,4-5 0 16,4-2 0-16,0-5 0 0,1-4 64 0,0-1 16 15,1-4 0-15,-3-1 0 0,-7-5 224 0,-4-3 32 16,-4-1 16-16,-5-3 0 0,-1-1 224 0,-6-2 64 16,-4-4 0-16,-3-3 0 0,-5-5-96 0,-3-5-16 15,-6 1 0-15,-4-4 0 0,-5-2-304 0,-2 0-64 16,-2 7-16-16,-3 6 0 0,-1 5-272 0,-3 3-192 15,-2 6 16-15,-3 3 16 16,-3 2-976-16,1 5-192 0,0 1-32 0,-2 5-14064 0</inkml:trace>
  <inkml:trace contextRef="#ctx0" brushRef="#br1" timeOffset="-160805.68">18918 19875 14335 0,'0'0'640'0,"0"0"128"0,0 0-624 0,7-11-144 0,0 1 0 0,3 1 0 15,-1-3 1440-15,4 1 256 0,5-1 48 0,1 0 16 16,2-2-352-16,4 3-80 0,1-4-16 0,6 1 0 15,5 0-496-15,2 7-112 0,3-5 0 0,-1 3-16 16,-3-2-352-16,-1 2-64 0,-7 3-16 0,1 2 0 0,-4 1-256 16,-3 2 0-16,-5-3 0 0,-3 7-8560 15,-3 2-1648-15</inkml:trace>
  <inkml:trace contextRef="#ctx0" brushRef="#br1" timeOffset="-160507.15">19006 20281 9215 0,'0'0'816'0,"0"0"-656"0,13 11-160 0,1-2 0 16,1 0 3056-16,3-3 576 0,4-2 112 0,6 5 32 16,5-1-2096-16,6 0-400 0,4-3-96 0,1-2-16 15,2-2-656-15,1 3-128 0,0 2-16 0,0-3-16 16,1-4-176-16,0 2-48 0,-4 2 0 0,-5-1 0 31,-7-2-1984-31,-3 0-416 0</inkml:trace>
  <inkml:trace contextRef="#ctx0" brushRef="#br1" timeOffset="-159855.87">14914 20136 10127 0,'0'0'896'15,"0"0"-704"-15,0 0-192 0,0 0 0 0,0 0 2544 0,0 0 464 16,-8-4 112-16,0-4 16 0,-1 1-848 0,-1-4-176 16,-4 4-16-16,1-5-16 0,-4 3-672 0,-1-2-144 15,-2-2-32-15,0 2 0 0,-2-2-608 0,-1-2-128 16,-1-3-32-16,-1 2 0 0,-3-2-304 0,-3 1-160 15,-4-1 160-15,-2 5-160 0,-4 2 0 0,3 5-320 16,2-3 64-16,2 7 0 0,5 0 384 0,3 2 64 16,6 0 32-16,2 2 0 15,8-1-3424-15,1 3-704 16,9-4-128-16</inkml:trace>
  <inkml:trace contextRef="#ctx0" brushRef="#br1" timeOffset="-159636.9">14877 20297 22687 0,'0'0'1008'0,"-12"1"208"0,0-1-976 0,-2 2-240 0,0 0 0 0,-2 1 0 15,-3-2 1344-15,-2 4 240 0,0 0 32 0,-2 2 16 16,-3-1-192-16,-3-1-32 0,-3 1-16 0,-3 3 0 0,-2-2-544 0,-5 3-96 16,-4-3-32-16,0 2 0 15,2-2-384-15,2 3-80 0,5-1 0 0,4 1-16 16,1-5-240-16,6 0 0 0,1 4-144 0,6-4 144 16,3 0-2208-16,3-2-352 15,4-6-64-15</inkml:trace>
  <inkml:trace contextRef="#ctx0" brushRef="#br1" timeOffset="-156004.58">20648 20077 9215 0,'0'0'816'0,"-2"9"-656"16,2-9-160-16,-5 12 0 0,5-12 1632 0,-6 8 288 16,6-8 64-16,0 0 16 0,0 0-592 0,0 0-112 15,-3 12-16-15,3-12-16 0,0 0-336 0,0 0-64 0,0 0-16 0,0 0 0 16,0 0-112-16,9-10-32 0,-4-2 0 0,4-2 0 16,3-2 0-16,2-2 0 0,1 1 0 0,-1-2 0 15,3-1-144-15,-1-4-48 0,2-2 0 0,0-1 0 16,-3-3-112-16,1 0-16 0,-2-2-16 0,0 1 0 15,0 0-112-15,-2-1-32 0,0 5 0 0,-1 2 0 16,1 4-224-16,-2 6 128 0,-3 5-128 0,1 0 0 16,0 5 0-16,-8 5 128 0,0 0-128 0,0 0 0 15,0 0 0-15,7 15 0 0,-2 3 0 0,-2 5 0 16,-2 1 0-16,-2 5 0 0,-2-2 0 0,1 1 0 16,-2 2 0-16,0 0-128 0,0 3 128 0,2-4 0 15,-2-6 0-15,3-2 0 0,1-2-128 0,0-5 128 16,0-2 0-16,0-12 0 0,0 0 0 0,0 0 0 15,10 4 0-15,1-6 128 0,1-3-128 0,0-6 0 0,2-4 160 0,0-3-160 16,4-1 160-16,0-2-160 0,2 2 224 0,-2-4-48 16,0-3-16-16,1 2 0 0,0-3-160 0,0 4 0 15,-2-1 0-15,-2 0 128 0,-5 5-128 0,3 2 0 16,0 2 144-16,-2 6-144 0,-1 0 0 16,-1 3 0-16,-1 1 0 0,-8 5 0 0,9 5-128 0,-4 7 128 15,-2 0-128-15,0 6 128 0,-3 3 0 0,0 2-128 16,-1 0 128-16,1 4 0 0,-5-3 0 0,2 1 0 15,-1 1 0-15,0-3 0 0,1 3 0 0,-1-3 0 16,4-1 0-16,-1-1 0 0,-1 2 0 0,1-2 0 16,0-6 0-16,-1-1 0 0,0 1 0 0,-1-1 0 15,0-3-144-15,0 1 144 16,6 1-1232-16,-2-1-176 0,-1-12-48 0,5 9 0 16,3 0-1344-16,-8-9-272 0,0 0-48 0,21-2-16 0</inkml:trace>
  <inkml:trace contextRef="#ctx0" brushRef="#br1" timeOffset="-155688.65">21600 19870 13823 0,'0'0'1216'0,"0"0"-960"0,0 0-256 0,0 0 0 16,0 0 976-16,0 0 160 0,0 0 16 0,0 0 16 15,0 0 0-15,0 0 0 0,-6 8 0 0,-2 1 0 16,6-1-336-16,-3 5-64 0,0 1 0 0,-2 1-16 15,1 1 16-15,2-1 0 0,1 1 0 0,0 2 0 0,0 0-160 16,1-1-32-16,-1-3 0 0,2-1 0 0,-1 0-176 0,2-4-32 16,0-9-16-16,0 0 0 0,8 10-32 0,-8-10-16 15,0 0 0-15,14 0 0 0,-1-4 0 0,1 1 0 16,0-2 0-16,1-4 0 0,-1-2-48 0,-3 0 0 16,0 0 0-16,-4-2 0 0,1-1 0 0,-3 1 0 15,-1 2 0-15,-4-2 0 0,-3 0 96 0,1 2 16 16,-2-2 0-16,-1 4 0 0,-3 4-160 0,1 0-16 15,-2 1-16-15,1 1 0 0,8 3-176 0,-10-2-192 16,10 2 32-16,-8 2 16 16,8-2-1536-16,0 0-304 0,-7 5-64 0,7-5-12128 0</inkml:trace>
  <inkml:trace contextRef="#ctx0" brushRef="#br1" timeOffset="-155230.56">22082 19724 6447 0,'0'0'576'0,"0"0"-576"0,0 0 0 0,0 0 0 16,0 0 3376-16,0 0 560 0,-1-9 112 0,1 9 32 15,0 0-2048-15,0 0-416 0,0 0-80 0,0 0 0 16,0 0-688-16,-5 13-128 0,-2 1-16 0,5 0-16 16,-2-2-224-16,0 4-32 0,-2 1-16 0,-1 2 0 15,1-1-128-15,1 1-32 0,-1 2 0 0,-1 0 0 16,2-2-112-16,-1 0-16 0,1-1-128 0,1 0 192 15,1-1-192-15,0-1 0 0,-1-5 128 0,1 2-128 0,3-13 0 0,-4 9 0 16,4-9 128-16,-3 10-128 16,3-10 256-16,0 0 0 0,0 0 0 0,-4 8 0 0,4-8-16 0,0 0 0 15,0 0 0-15,0 0 0 0,0 0-48 0,0 0-16 16,0 0 0-16,0 0 0 0,-2-10-176 0,4-4 160 16,2 0-160-16,-3 2 160 0,3-2-160 0,1 0 0 15,2 0 144-15,0 3-144 0,0-3 0 0,1 2 0 16,0 5 0-16,2-3 128 0,0 2-128 0,0 0 0 15,-1 3 0-15,-1 2 0 0,-8 3 0 0,10-2 0 16,-10 2 0-16,11 2 0 0,-11-2 0 0,8 6 0 16,-1 3 128-16,-1 1-128 0,-1 3 128 0,-2 3-128 15,0 1 128-15,0-2-128 0,-1 0 0 0,-2-1 128 16,-1 0-128-16,1 1 0 0,0 2 0 0,0-2 128 0,-3-1-128 0,2 0 0 16,0 1 0-16,-2-2 0 0,-1 0 0 0,2-4 0 15,2-9-192-15,-1 11-96 0,1-11-32 0,0 0 0 31,0 0-2064-31,0 0-432 0,0 0-64 0</inkml:trace>
  <inkml:trace contextRef="#ctx0" brushRef="#br1" timeOffset="-155038.78">22556 19559 11967 0,'8'-16'528'0,"-3"6"112"0,-5 10-512 16,7-9-128-16,0-2 0 0,-7 11 0 0,0 0 2624 0,0 0 480 0,0 0 96 0,-1 11 32 15,-2 2-1488-15,-1 5-288 0,0 0-64 0,-3 3-16 16,0 1-496-16,0 2-112 0,-1-1 0 0,-1 4-16 0,0-1-352 0,0 2-64 16,1-2-16-16,-1 2 0 0,0-2-320 0,0 1 0 15,-1-3 0-15,-2 2 0 16,-2-2-1376-16,3 0-352 0,-2 1-64 0</inkml:trace>
  <inkml:trace contextRef="#ctx0" brushRef="#br1" timeOffset="-154851.95">22254 19817 27647 0,'15'-4'2448'0,"1"-6"-1952"16,2-1-496-16,2 1 0 0,6 3 320 0,-2-1-16 15,3 3-16-15,-1 1 0 0,2-2 160 0,0 1 16 16,3 2 16-16,-1-2 0 0,1-3-96 0,2 5-32 16,1 1 0-16,1 2 0 15,-4 0-1184-15,1 0-256 0,-1 3-32 0</inkml:trace>
  <inkml:trace contextRef="#ctx0" brushRef="#br1" timeOffset="-154533.55">23829 19381 31327 0,'0'0'2784'16,"-12"5"-2224"-16,1-1-560 0,-2 4 0 0,-1 1 0 0,-3 9-176 15,0 2 0-15,-2 7 0 0,-2 2 528 0,1 7 96 16,0 1 32-16,-1 2 0 0,3-2-144 0,1-1-16 15,-6-1-16-15,1 1 0 0,3-1-304 0,-1 2 0 16,-1-2 0-16,1 0 0 16,0 3-1856-16,3-2-416 0,3-3-96 0,1-5 0 0</inkml:trace>
  <inkml:trace contextRef="#ctx0" brushRef="#br1" timeOffset="-153309.33">23427 19871 24927 0,'0'0'1104'0,"5"-7"240"0,3-3-1088 0,2 3-256 0,1 0 0 0,3 0 0 16,0-2 0-16,4 3 128 0,1 0-128 0,3-3 0 15,0 2 480-15,5-2-16 0,0 2 0 0,1 2 0 16,2-2-112-16,-2 4-32 0,-2 0 0 0,-3 0 0 16,-3 2-192-16,-2 1-128 0,-4 0 160 0,-4 3-160 15,-10-3 176-15,0 0-176 0,4 10 192 0,-6 1-192 16,-4 3 416-16,-4 0-32 0,-5 4 0 0,-2 0 0 15,-1 1-128-15,1 0-16 0,-1 1-16 0,1-2 0 16,2 0-96-16,2-2-128 0,3-4 176 0,2-1-176 16,2 1 192-16,2-5-64 0,4-7 0 0,0 0-128 15,0 0 320-15,0 0-64 0,13 4 0 0,0-4 0 16,-2-5-80-16,2-1-32 0,1-6 0 0,1 1 0 0,2-1 16 0,-2-3 0 16,-1 0 0-16,0 1 0 0,-3 1-160 0,1 1 192 15,0-1-192-15,-1 3 192 0,-6-2-192 0,1 6 0 16,-6 6 0-16,0 0 0 0,0 0 128 0,0 0-128 15,0 0 0-15,0 0 128 0,0 0-128 0,-4 6 0 16,-2 2 0-16,2 2 0 0,0 1 0 0,3 0 0 16,0 1 0-16,-1-1 0 0,2-11 0 0,2 12 0 15,3 1 0-15,1-4 0 0,0 0 0 0,2-5 0 16,-8-4 0-16,13 2 0 0,1-2 0 0,4-2 0 16,-1-2 0-16,2-1 0 0,2-2 128 0,-1 1-128 0,-1-3 128 15,0 3-128-15,-1 1 128 0,-3-3-128 16,-2 2 0-16,-2 2 128 0,-2 1-128 0,-9 3 0 0,0 0 0 15,0 0 0-15,0 0 0 0,0 0 0 0,5 9 0 16,-2 4 0-16,-3-3 0 0,0 1 0 0,-1 3 0 0,-1-2 0 16,0-2 0-16,1 2 0 0,-1-4 0 0,2-8 0 15,0 0 0-15,0 0 0 0,7 11 0 0,-7-11 0 16,10 3 0-16,1-3 0 0,2 0 0 0,1-3 0 16,-3-5 128-16,5 2-128 0,0-1 128 0,1-3-128 15,-2 2 160-15,0-2-160 0,-1 5 192 0,0-4-192 16,1 2 128-16,1-1-128 0,-4 3 0 0,0 1 0 15,1 0 0-15,-3 1 0 0,-10 3 0 0,0 0 0 16,10-2 144-16,-10 2-144 0,0 0 0 0,0 0 144 16,0 0-144-16,8 8 0 0,-8-8 0 0,5 6 0 15,-5-6 0-15,0 0 0 0,5 12 0 0,-5-12 0 16,0 0 0-16,0 0 0 0,0 0 0 0,10 3 0 0,-10-3 0 16,0 0 0-16,0 0 0 0,0 0 0 0,9 4 0 0,-9-4 0 15,0 0 0-15,10 2 0 0,-10-2 0 0,0 0 0 16,9 0 0-16,-9 0 0 0,0 0 0 0,0 0 0 15,0 0 0-15,0 0 0 0,0 0 0 0,0 0 0 16,0 0 0-16,0 0 0 0,0 0 0 0,0 0 0 16,-5 8 128-16,5-8-128 0,0 0 0 0,0 0 0 15,0 0 0-15,0 0 0 0,0 0 0 0,0 0 0 16,0 0 0-16,0 0 0 0,0 0-160 0,0 0 160 16,11 2-208-16,3-2 80 0,0-2 128 0,0 0 0 15,0-4 0-15,1 2-128 0,1 0 128 0,-2-1 0 0,-3-2 0 16,1 5 0-16,-12 2 0 0,11 0 0 0,-11 0 0 15,0 0 0-15,8 9 0 0,-5 1 128 0,-3 7-128 0,-2 2 128 16,-2 0-128-16,-4 1 128 0,-2 2-128 0,-1 0 128 16,-2 0-128-16,0 5 176 0,-3-3-176 0,-1 0 192 15,1 2-64-15,1-6-128 0,2-4 192 16,3 0-64-16,3-4 80 0,0 0 16 0,-2-3 0 0,0 0 0 16,0-4 160-16,-1 2 16 0,0-2 16 0,10-5 0 15,0 0-96-15,-9 4-32 0,1-4 0 0,8 0 0 16,0 0-288-16,0 0 0 0,0 0 128 0,-1-7-128 15,1 7 0-15,-1-12 0 0,1 4 0 0,0 8 0 16,2-10 0-16,-2 10-144 0,0 0 144 0,0 0-128 16,5-7 128-16,3-1-128 0,2 3 128 0,-10 5-128 15,10-4 128-15,-5-3-208 0,4 0 80 0,0 3 128 0,3-2-272 16,0 0 64-16,3-1 16 0,3-2 0 0,3 2 48 16,-1-3 16-16,2-1 0 0,3-1 0 0,-2-4 128 0,1-1 0 15,-2-2 0-15,1-2 0 0,-1 0 0 0,1-5 0 16,-2 2 0-16,0-4 0 0,1 1 0 15,1-2 0-15,0 1 128 0,-2-4-128 0,0-2 128 0,1-1-128 16,3-2 128-16,-5-3-128 0,-4-4 0 0,-2 3 0 16,-1 4 0-16,-3 3 128 0,0-2-128 0,-3 13 0 15,-6 7 0-15,-1 5 128 0,-4 5-128 0,-3 3 128 16,-4 5-128-16,-2 7 128 0,-5 9-128 0,-4 7 192 16,-5 5-64-16,1 6 0 0,-1 5-128 0,3 0 0 15,2 1 0-15,3 3 0 0,1-4 0 0,4 1 0 0,0 0 0 16,4-3-128-16,3 1 128 0,2-1-192 15,1 2 192-15,1-3-192 16,2 0-1424-16,2-4-304 0,0-3-48 0,2-6-8192 0,1-2-1632 0</inkml:trace>
  <inkml:trace contextRef="#ctx0" brushRef="#br1" timeOffset="-152941.68">25215 19875 28559 0,'0'0'2544'0,"0"0"-2032"15,-5-5-512-15,5 5 0 16,0 0-656-16,0 0-240 0,9-5-32 0,4 0-16 0,2 2 1168 0,4 1 224 15,1-2 64-15,3 1 0 0,4 0-192 0,1-1-48 0,3 3 0 0,-2-2 0 16,-1 0-272-16,0 2 0 0,-3 1 0 0,-3 3-8336 16,-4 1-1584-16</inkml:trace>
  <inkml:trace contextRef="#ctx0" brushRef="#br1" timeOffset="-152768.83">25143 20101 23951 0,'0'0'2128'0,"7"-5"-1696"0,5 0-432 0,2 0 0 16,2-1 400-16,3-4 0 0,3 3 0 0,2 3 0 16,0 2-128-16,6 1-16 0,4-2-16 0,0 3 0 15,-1 1-32-15,8 2 0 0,2 1 0 0,0-2-8112 16,-1 1-1632-16</inkml:trace>
  <inkml:trace contextRef="#ctx0" brushRef="#br1" timeOffset="-151541.45">26720 19804 1839 0,'0'0'160'0,"0"0"-160"0,4-6 0 0,-4 6 0 16,3-11 3312-16,-2 4 624 0,-1-3 128 0,-1 2 32 16,-2-1-1984-16,-1 3-384 0,0-2-64 0,-1-1-32 15,-1 2-352-15,0-2-80 0,-3 4-16 0,-1 0 0 16,-3-2-288-16,-2 3-64 0,-2 3-16 0,-4 2 0 15,-6 2-352-15,1 3-64 0,4 1-16 0,-5 1 0 16,-6 4-160-16,1 2-32 0,0-1-16 0,3-1 0 16,5 4-48-16,1-1-128 0,5 1 192 0,5-2-64 15,3-2 0-15,3-1-128 0,2 1 192 0,2-3-64 16,4 3 0-16,3-2 0 0,6-1 0 0,2-1 0 16,0 2 160-16,2 0 32 0,3 0 0 0,-1 2 0 15,4-3-192-15,-1 4-128 0,-2-6 192 0,-4 3-192 0,-5-3 144 16,-2 2-144-16,-1-2 0 0,-4 5 144 0,-1-12 112 15,-6 6 0-15,6-6 16 0,-11 8 0 0,-3-2-32 0,0 0-16 16,-2-1 0-16,0-1 0 0,-2-4-224 0,0-1 0 16,1-2 0-16,0-2 0 15,2-1-1280-15,1 0-160 0,1-5-32 16,2 5-8384-16,0-4-1664 0</inkml:trace>
  <inkml:trace contextRef="#ctx0" brushRef="#br1" timeOffset="-151208.05">26934 19747 4607 0,'0'0'400'0,"0"0"-400"16,0 0 0-16,-9 9 0 0,3-2 3872 0,-3 5 688 0,-1-7 144 0,1 6 32 16,-2 1-2960-16,1 0-592 0,0 2-112 0,0-2-32 15,1-1 80-15,1 3 16 0,2 1 0 16,1-2 0-16,0-1-432 0,4-1-64 0,1-11-32 0,3 10 0 15,1 0-256-15,-4-10-48 0,12 5-16 0,0-1 0 16,1-2 0-16,4-4 0 0,2 0 0 0,1-2 0 16,2-5 16-16,-1 0 0 0,2-2 0 0,0 2 0 15,-4-5-96-15,0 0-16 0,-2-1 0 0,-2 1 0 16,-1-3 64-16,-1 1 16 0,-2-1 0 0,-2 1 0 16,-3 0-96-16,-1 5-32 0,-1 3 0 0,-1-2 0 0,-3 2-144 15,1-1 0-15,-1 9 0 0,0 0-176 16,0 0-1072-16,0 0-224 0,1-7-32 0,-1 7-8480 15,0 0-1712-15</inkml:trace>
  <inkml:trace contextRef="#ctx0" brushRef="#br1" timeOffset="-150751.45">27386 19795 14735 0,'-7'9'1312'0,"-1"4"-1056"16,-2 3-256-16,2 2 0 0,-2 0 1408 0,0-3 208 0,-1-1 48 0,0-1 16 15,2-1-128-15,3 1-16 0,-1-7-16 0,1 1 0 16,6-7-368-16,0 0-64 0,0 0 0 0,0 0-16 16,0 0-240-16,0 0-32 0,0 0-16 0,0 0 0 15,11-10-208-15,1-3-32 0,1 2-16 0,1 0 0 16,-1-1-288-16,2 0-64 0,3-3-16 0,0-2 0 15,-1 2-160-15,4 0 0 0,0 1 0 0,3 2 128 16,2 0-128-16,-6 3 0 0,-7 3 0 0,1 3 0 16,1-2 176-16,-3 4-48 0,-12 1-128 0,0 0 192 15,7 7-32-15,-4 5-16 0,-5-2 0 0,-4 3 0 16,-4 2-144-16,4 0 0 0,2 3 0 0,-5-4 0 16,-8 0 128-16,2-1-128 0,1 1 0 0,3-4 128 15,-1-1-128-15,3-6 0 0,9-3 144 0,0 0-144 16,0 0 224-16,0 0-32 0,0 0 0 0,0 0 0 0,13-5 176 15,2-5 16-15,6 1 16 0,-4-3 0 0,1-4-208 16,3 4-32-16,0 0-16 0,3-1 0 0,1 2-144 0,-3 2 0 16,-1-1 0-16,-1 4 0 0,-1 3 0 15,-1 2 0-15,-3 1 0 0,-2 4 0 0,-2 1 0 0,-3 5 0 16,-3-1 0-16,0 3 128 0,-2 2-128 0,-1 0-272 16,-2-2 64-16,0 2 16 15,0 0-1344-15,0-1-256 0,3 0-48 0,-2 1-13632 0</inkml:trace>
  <inkml:trace contextRef="#ctx0" brushRef="#br1" timeOffset="-150212.99">28563 19721 25791 0,'0'0'1152'0,"0"0"224"0,-11 5-1104 0,0-1-272 0,-3 0 0 0,-3 4 0 15,-3 1 512-15,-2 2 64 0,0 0 0 0,2 1 0 16,0 2-32-16,1 2 0 0,2-2 0 0,3 2 0 16,4-5-272-16,2 2-48 0,3-1-16 0,3-1 0 15,1 1-16-15,2-4-16 0,-1-8 0 0,7 10 0 16,1-4 16-16,2-2 16 0,3 0 0 0,0-4 0 0,-1 0-16 15,2-1 0-15,-1-3 0 0,1-1 0 0,1 0-192 0,-2-4 144 16,-7 1-144-16,3-3 128 0,-1 2-128 0,-3-2 192 16,-1 2-192-16,-2 0 192 0,-2 9-64 0,0 0 0 15,2-9 0-15,-2 9 0 0,0 0 96 0,0 0 16 16,3-10 0-16,-3 10 0 0,6-8-112 0,1-1 0 16,3 4-128-16,2-3 192 0,2 0-32 0,4-3-16 15,2 1 0-15,5-5 0 0,3 1-144 0,4-1 160 16,1-2-160-16,1-3 160 0,1-3-16 0,-4 1 0 15,-1 1 0-15,0-6 0 0,3-3 96 0,-6-5 16 16,0 2 0-16,-4 0 0 0,1 1-64 0,-5 2-16 16,-5 4 0-16,-2 6 0 0,-1 6 48 0,-4 5 16 15,-2 2 0-15,-5 7 0 0,0 0-64 0,-10 11-16 16,0 3 0-16,-7 13 0 0,-4 6-160 0,-1 5 0 0,1 4 0 0,-1 7 0 16,-1 5 0-16,0-1 0 0,-3 1 0 0,-4-1 0 15,-1 0 0-15,-6 5 0 0,-1 1 0 0,-1 2 0 31,1-2-1728-31,1-2-208 0,-1 0-48 0,7-11-16 16,8-7-1600-16,1-6-320 0</inkml:trace>
  <inkml:trace contextRef="#ctx0" brushRef="#br1" timeOffset="-150063.87">28541 20145 15663 0,'16'-14'1392'0,"-3"2"-1120"0,1 2-272 0,1 1 0 15,2-1 2528-15,4 2 448 0,6-2 96 0,1 4 0 16,-1 3-1664-16,-1-1-320 0,1-2-80 0,0 1-16 15,-1 1-480-15,1-1-112 0,-3 0-16 0,0 0 0 0,0-4-512 16,1 1-128-16,-3 2 0 0,0-2-13584 16</inkml:trace>
  <inkml:trace contextRef="#ctx0" brushRef="#br1" timeOffset="-149444.52">29613 19709 18543 0,'-12'8'816'0,"2"0"176"0,-3-4-800 0,3 6-192 16,-1 0 0-16,-1 3 0 0,-4-2 688 0,3 1 80 16,0 3 32-16,1 0 0 0,1-2 464 0,1-3 80 15,1 0 32-15,2-3 0 0,2 0-528 0,5-7-96 16,0 0-32-16,0 0 0 0,0 0 64 0,0 0 16 15,0 0 0-15,12-3 0 0,-1-2-32 0,3-1 0 16,2-5 0-16,3 1 0 0,0-3-256 0,1-1-64 16,2-2-16-16,0 3 0 0,1 1-176 0,2 1-48 15,-3 1 0-15,0 0 0 0,-3 3-208 0,0 1 128 16,0 2-128-16,-1 2 0 0,-4-1 0 0,-1 3 0 16,1 3 0-16,-14-3 0 0,0 0 0 0,9 6 0 0,-1 3-128 15,-8-9 128 1,4 9-880-16,-4-9-64 0,3 11-16 0,-3-11-9344 0,2 8-1888 0</inkml:trace>
  <inkml:trace contextRef="#ctx0" brushRef="#br1" timeOffset="-149099.18">30124 19716 23327 0,'-12'4'1024'0,"2"-3"224"0,-3-1-992 0,-1 0-256 0,1 2 0 0,-5 1 0 15,1 2 704-15,-1 6 80 0,-4-4 32 0,3 5 0 0,3-2 128 0,-1 1 16 16,-1 1 16-16,7-3 0 0,1 2-336 0,3-5-80 16,3 2-16-16,4-8 0 0,0 0-192 0,0 0-32 15,7 6-16-15,0-3 0 0,5-4-48 0,2-2-16 16,2 1 0-16,2-5 0 0,0 2-240 0,1-1 176 16,1-6-176-16,-1 3 160 0,-1-2-160 0,-3 1 192 15,1 1-192-15,-2-1 192 0,-5 2-192 0,-2 4 0 16,-7 4 0-16,0 0 128 0,0 0 80 0,0 0 16 15,0 0 0-15,0 0 0 0,0 0-48 0,0 11-16 16,-2-1 0-16,-1-1 0 0,1 2-160 0,0 2 0 16,1-1 0-16,1 0 0 0,3-2 0 0,2-1 0 15,4 1 0-15,-1-3 0 0,-8-7 0 0,13 2-176 16,1-1 176-16,-2-1-128 16,-2-1-304-16,2-1-48 0,5-2-16 0,3-5 0 15,2 1-2304-15,-2-2-464 0,-2 2-80 0,1-3-32 0</inkml:trace>
  <inkml:trace contextRef="#ctx0" brushRef="#br1" timeOffset="-148933.49">30740 19321 25791 0,'0'0'2304'0,"0"0"-1856"0,0 0-448 0,0 0 0 16,0 0 640-16,-4 11 48 0,-6 1 0 0,1-1 0 15,2 3 400-15,-3 4 96 0,-5 4 16 0,-2 6 0 16,3-3-384-16,-1 4-80 0,-3-1-16 0,2 4 0 15,1 2-432-15,1-1-96 0,1-6 0 0,3 2-16 16,2 4-176-16,-2-6 0 0,-1 1-192 0,2-4 192 16,1 0-1728-16,2-1-240 0,1 0-32 0,-2-3-7296 15,3-2-1456-15</inkml:trace>
  <inkml:trace contextRef="#ctx0" brushRef="#br1" timeOffset="-148715.34">30475 19798 23951 0,'0'0'2128'0,"5"-12"-1696"0,-2 2-432 0,3-1 0 0,4 3 512 0,-2 0 32 16,-8 8 0-16,13-5 0 0,1 0 352 0,3-1 64 16,1 3 0-16,3 1 16 0,-1-1-352 0,4 1-80 15,0-1-16-15,2 0 0 0,-2 2-336 0,1 0-64 16,3 0 0-16,-4 2-128 16,-2 1-240-16,-3 2-144 0,-2-2-48 0,-2 0-8720 15,0-1-1728-15</inkml:trace>
  <inkml:trace contextRef="#ctx0" brushRef="#br1" timeOffset="-148554.56">31047 19723 21711 0,'0'0'960'0,"-6"8"192"0,-2 5-912 0,-1-1-240 0,-2-1 0 0,1 4 0 16,0 3 1232-16,-2 0 208 0,1 0 32 0,1 0 16 15,1-2-528-15,1 2-128 0,0-2 0 0,3 2-16 16,0-1-624-16,3-2-192 0,-1-1 0 0,3 0 0 16,0-1-432-16,0-5-192 0,1 3-32 0,1-4-7856 15,-2-7-1584-15</inkml:trace>
  <inkml:trace contextRef="#ctx0" brushRef="#br1" timeOffset="-147613.72">31369 19801 21183 0,'0'0'1888'0,"0"0"-1504"16,0 0-384-16,0 0 0 0,0 0 1248 0,0 0 176 16,-12 5 48-16,1 3 0 0,-2-2-320 0,-3 6-48 15,-5-2-16-15,1 2 0 0,5 1-544 0,1-2-112 0,2 1-32 0,2 2 0 16,0-1-32-16,4-3-16 15,3 3 0-15,-1-4 0 0,3 0 80 0,6-2 16 0,1 2 0 0,3-4 0 16,-9-5-16-16,13 4 0 0,2-1 0 0,1-1 0 16,-5-7-112-16,4-1-32 0,1-4 0 0,-2 1 0 15,-2-5-80-15,1 1-16 0,-2-1 0 0,0-1 0 16,-4-2-192-16,0 1 176 0,-2-2-176 0,0 0 160 16,0 2-160-16,-3 2 0 0,-2 2 0 0,2 1 128 15,0 2-128-15,-2 9 0 0,0 0 0 0,0 0 0 16,0 0 0-16,0 0 0 0,0 0-144 0,0 0 144 15,0 0 0-15,0 0-192 0,13 4 192 0,-2 0-160 16,1-2 160-16,-1 3 0 0,1 1-144 0,0 0 144 16,-2-4 0-16,2 2 0 0,-2 2 0 0,-10-6 0 15,10 5 0-15,-10-5 0 0,10 2 0 0,-10-2 128 0,0 0-128 0,0 0 0 16,8 7 0-16,-8-7 0 0,0 0 0 0,0 0 0 16,6 9 0-16,-2-1 0 0,-4-8 0 0,3 11 0 15,-2 1 0-15,2-3 128 0,-1 2-128 0,-2-11 0 16,5 10 0-16,-5-10 0 0,7 13 0 0,0-2 0 15,1-4 0-15,3-1 0 0,-1 0 0 0,2-2 128 16,-1 0-128-16,3-3 128 0,4-2-128 0,0-2 0 16,0 1 0-16,-1-1 128 0,0-2-128 0,0 1 160 15,-6-1-160-15,5 0 160 0,5-4-160 0,-2 4 128 16,-4-1-128-16,3-2 128 0,2 2 16 0,-1-2 0 16,-3 2 0-16,-2 2 0 0,0 0-16 0,-3 1 0 15,-11 3 0-15,10-4 0 0,-10 4-128 0,0 0 0 16,0 0 144-16,0 0-144 0,0 0 0 0,0 0 0 0,0 0 0 15,0 0 128-15,-7 4-128 0,-5 1 0 0,2 0 0 16,0 0 0-16,1-3 0 0,9-2 0 0,-10 9 0 0,2-4 0 16,0 3 0-16,1-2 0 0,7-6 0 0,0 0 0 15,0 11-176-15,0-11 176 0,0 10-208 16,6 0 80-16,4-5 128 0,2 1 0 0,-5 1 0 0,5-4 0 16,-1-1 0-16,1 0 0 0,-1 1 0 0,-1-2 0 15,1-2 0-15,-11 1 0 0,11-1 0 0,0-2 0 16,0 2 0-16,-1-2 144 0,0 1-144 0,0-5 0 15,2 1 144-15,0-4-144 0,3 2 0 0,2-3 144 16,0 1-16-16,2-4 0 0,2-2 0 0,3 0 0 16,2-2-128-16,-11 8 192 0,3-5-192 0,2-5 192 0,4-5-192 15,2 0 128-15,0-7-128 0,2-5 128 0,0-5-128 16,23-43 0-16,-9 14 0 0,-9 8 128 0,-6 11-128 0,-4 9 0 16,-5 10 0-16,-6 10 0 0,-5 7 0 0,-4 8 128 15,-3 2-128-15,0 6 0 0,-15 7 128 0,-4 6-128 16,-5 9 128-16,-1 2-128 0,-6 5 128 0,1 5-128 15,-2 10 128-15,0 0-128 0,-1 4 0 0,16-18 0 16,0 0-144-16,-1 6 144 0,0 3 0 0,0-1 0 16,2 0 0-16,2-2 0 0,1-2-128 0,-9 25 128 15,2-12 0-15,6-10 0 0,6-8-416 0,0-4 32 16,-3-6 0-16,1-3 0 16,-1-8-2384-16,1-1-480 0</inkml:trace>
  <inkml:trace contextRef="#ctx0" brushRef="#br1" timeOffset="-147454.91">31711 19499 21183 0,'-2'-14'944'0,"2"5"192"0,0 0-912 0,0 1-224 0,0 8 0 0,0 0 0 16,0 0 2816-16,0 0 512 0,0 0 96 0,8-10 32 16,2 5-2336-16,0 0-464 0,-1-4-80 0,-9 9-32 15,0 0-544-15,0 0-256 0,0 0 32 0,0 0 0 31,0 0-2544-31,0 0-512 0</inkml:trace>
  <inkml:trace contextRef="#ctx0" brushRef="#br1" timeOffset="-147104.81">29902 20262 31503 0,'0'0'1392'0,"0"0"288"0,-9 10-1344 0,-2 1-336 0,0 3 0 0,-3 1 0 16,-3 2 288-16,-1 3-16 0,-1 1 0 0,-2 0 0 15,0 7 496-15,3-2 112 0,2 3 16 0,2-4 0 16,2 3-640-16,2-2-128 0,1 3-128 0,1-4 176 16,3 2-176-16,2-5 0 0,-3-3 0 0,5-2 0 31,4 0-528-31,-1-4-48 0,-2-6 0 0,2 3 0 15,-1-4-2368-15,-1-6-496 0</inkml:trace>
  <inkml:trace contextRef="#ctx0" brushRef="#br1" timeOffset="-145206.62">29629 20434 29951 0,'0'0'1328'0,"0"0"272"0,17-5-1280 0,3 3-320 16,-1 0 0-16,1 0 0 0,4-1-128 0,3-3-96 15,3 0-16-15,1 2 0 0,-2 0 880 0,7-2 192 16,-1-2 16-16,5-1 16 0,-4 3-256 0,4 2-48 16,2 0-16-16,-3-1 0 0,-3 0-96 0,-3 4 0 15,-5-2-16-15,-1 2 0 0,-2 0-240 0,-6 1-32 16,-6 0-16-16,-13 0 0 0,10 3 16 0,-10-3 0 16,0 0 0-16,0 0 0 0,0 9-160 0,-6 2 0 15,-6 0 144-15,-2-5-144 0,0-1 128 0,-4 3-128 16,-2 1 128-16,1 2-128 0,1 0 0 0,2-3 0 15,-2-4 0-15,0 5 128 0,-1 0-128 0,4 1 0 16,5-3 0-16,2-1 0 0,-2 2 0 0,5-3 0 0,5-5 0 16,0 0 0-16,0 0 0 0,12 2 144 0,4 1-144 15,1-3 0-15,5-3 192 0,1-1-64 0,-5-2 0 0,2-4-128 16,4 2 224-16,-2-2-64 0,-1-3-16 16,-2 3 0-16,2-1 48 0,-5 2 0 0,-2-3 0 0,-4 5 0 15,-1-1 48-15,-9 8 16 0,0 0 0 0,0 0 0 16,5-5 0-16,-5 5 0 0,0 0 0 0,0 0 0 15,0 0-256-15,0 0 0 0,0 0 0 0,-10 8 0 16,0 2 0-16,2-2 0 0,3 2 0 0,5-10-160 16,-1 9 160-16,1-9-128 0,3 10 128 0,4-5-128 15,0 1 128-15,4-1 0 0,2-3-144 0,1-1 144 0,2-1 0 16,2-1 0-16,0-1 0 0,0-2 0 0,0-1 0 16,-1 3 0-16,0-1 0 0,-1-1 0 0,0 1 0 15,0-2 0-15,-2-1 0 0,-1 4 0 0,-2-2 0 16,-1 2 0-16,1-2 128 0,-11 4-128 0,0 0 0 0,0 0 128 15,0 0-128-15,6 10 128 0,-4-1-128 0,-2 1 0 16,-2 3 0-16,-2-4 0 0,4-9 0 0,-6 10 0 16,-1-4 0-16,2 6 0 0,0-1 0 0,3-2 0 15,2-9 0-15,0 0 0 0,0 0 0 0,0 0 0 16,0 0 0-16,0 0 0 0,11 0 0 0,2 0 0 16,1 0 0-16,2 0 0 0,3-5 0 0,-1-3 128 15,0 2-128-15,0-2 0 0,0 3 144 0,1 1-144 16,0-3 160-16,0 2-160 0,-1 0 0 0,-2 3 0 15,-1 1 0-15,-1 0 0 0,-1-1 0 0,-3 2 0 0,-10 0 0 16,10 3 0-16,-10-3 0 0,0 0 128 0,9 4-128 0,-9-4 0 16,10 7 0-16,-2 2 0 0,-8-9 0 15,10 3 0-15,-10-3 0 0,13 1 0 0,-2 2 0 0,2-3 0 16,0-3 0-16,1 1 0 0,1 0 0 0,0-1 0 16,1-4 176-16,1 2-176 0,1 1 192 0,3-1-192 15,-4-1 144-15,1 1-144 0,0 0 0 0,1-3 144 16,-2 0-144-16,-5 1 128 0,0 2-128 0,-1 2 128 15,-2 1-128-15,-9 2 0 0,0 0 0 0,0 0 0 16,0 0 0-16,0 0 0 0,-8 3 0 0,-2 5 0 16,-1 1 0-16,-4-3 0 0,-7 3 0 0,3-1 0 15,1 2 0-15,-1 0 0 0,0 3-128 0,4 0 128 16,-1-7 0-16,4 4 0 0,-1-1-144 0,3 0 144 16,5-4-144-16,5-5 144 0,0 0-208 0,0 0 80 0,0 0 128 0,0 0 0 15,15 4-144-15,0-5 144 0,0-3 0 16,5 1 0-16,1 3 0 0,0-1 0 0,-1-3 0 15,0 0 0-15,2-2 0 0,-2 5 0 0,-1 1 0 0,-4-2 0 16,-3 0 0-16,-1 3 0 0,1 3 144 0,-5 1-144 16,-7-5 160-16,5 11-160 0,-2-2 0 0,-4 4 0 15,-4 2 0-15,0-1 0 0,1-1 0 0,-1 0 0 16,-3 1 0-16,-2 0 0 0,-3-2 0 0,-1 2 0 16,-1-2 0-16,-2-3 0 0,-2 2-176 0,3-3 176 15,3 2-160-15,0-5 160 0,-1 1-192 0,2-2 48 16,-1-1 16-16,0-3 0 0,1 0 0 0,0 0 0 15,2 0 0-15,0 0 0 0,0 1 128 0,2-1-208 16,8 0 80-16,0 0 128 0,0 0-224 0,0 0 80 0,0 0 16 0,0 0 0 16,0 0 128-16,0 0-208 15,10-1 80-15,2-2 128 0,3-3-144 0,3-1 144 0,5 2 0 0,-1-4 0 16,5 2 0-16,4-6 0 0,0-1 0 0,2 0 0 16,-1-2 0-16,6-1 0 0,2-2 0 0,-1-3 0 15,-1-2 0-15,-2 1 0 0,-3-2 0 0,1 1 0 16,1-2 0-16,-1 0 0 0,-4 0 0 15,5 1 0-15,-1 2 0 0,-5 1 0 0,-6-2 0 0,1 3 144 16,-1 2-144-16,-2 0 160 0,-2 2-160 0,-3 4 160 16,-2 3-160-16,-4 1 192 0,-7 3-192 0,-3 6 192 15,0 0-192-15,-7 0 160 0,-4 1-160 0,-7 4 160 16,0 4-160-16,-1 1 0 0,0 3 0 0,-4 4 0 16,-3 2 0-16,-1 1 0 0,3 0 128 0,4 3-128 15,-3-1 0-15,4-1 0 0,2 1 144 0,4 0-144 0,3-3 128 16,5 0-128-16,3-3 128 0,2-2-128 0,3 3 192 15,5-5-48-15,3 0 0 0,2-3 0 0,2 1 0 0,6-6 0 16,-2-3 0-16,4-1 0 0,2-1 16 0,-3-3 0 16,-4-4 0-16,4 2 0 0,5-4 16 0,1 1 0 15,0-4 0-15,0 4 0 0,-3-1-176 0,2-1 0 16,-4-5 0-16,-3 1 0 0,-1 2 0 0,-1 6 0 16,-3-3 0-16,-1 5 0 0,-2-3 0 0,-3 4 0 15,-9 4 0-15,0 0 0 0,0 0 0 0,0 0 0 16,0 0 0-16,0 0 0 0,10 8 0 0,-10-8-144 15,0 0 144-15,4 10-160 0,-2 1 160 0,-2-11 0 16,0 0 0-16,-1 11-128 0,1-11 128 0,-1 12 0 16,-2 0 0-16,3-12-128 0,0 0 128 0,-1 11-192 0,1-1 192 15,0 0-192-15,0-10 192 0,1 11-160 0,-1-11 160 16,4 11-160-16,-3-3 32 0,-1-8 0 0,7 9 0 0,2-6 0 16,-1-1 128-16,4-1-128 0,-12-1 128 0,13 3-128 15,-2-3 128-15,2-2 0 0,-4 0 0 0,-9 2 0 16,11 0 0-16,-11 0 0 0,8-5 0 0,-8 5 0 15,0 0 0-15,7-5 0 0,-7 5 128 0,0 0-128 16,4-8 128-16,-4 8-128 0,0 0 128 0,0 0-128 16,-1-9 0-16,1 9 0 0,0 0 0 0,0 0-128 15,0 0 128-15,0 0 0 0,1-8 0 0,-1 8 128 16,0 0-128-16,0 0-128 0,0 0 128 0,0 0-192 16,0 0 192-16,0 0 0 0,10 4 0 0,-1 0 0 0,-9-4 0 15,12 4 0-15,-12-4 0 0,12 4 128 0,2-2-128 16,-14-2 0-16,0 0 0 0,0 0 0 0,13 9 0 0,-4-3 128 15,-9-6-128-15,0 0 0 0,0 0 128 16,9 7-128-16,0 0 160 0,-9-7-160 0,0 0 160 0,0 0-160 16,6 9 160-16,-6-9-160 0,0 12 144 0,0-12-144 15,0 0 128-15,0 0-128 0,0 0 0 0,0 0 0 16,0 0 128-16,0 0-128 0,0 0 0 0,0 0 0 16,0 0 0-16,0 0 0 0,8-2 0 0,-3 1-224 15,1-3 80-15,1 2 16 0,-2-2-64 0,0 2-16 16,0-2 0-16,0-1 0 0,-5 5-48 0,10-3 0 15,-2-2 0-15,-3 0 0 0,-5 5-16 0,0 0-16 16,0 0 0-16,0 0 0 0,0 0 96 0,0 0 0 16,0 0 16-16,0 0 0 15,0 0-256-15,0 0-48 0,0 0-16 0,0 0 0 16,0 0-1248-16,0 0-256 0,-4-8-48 0</inkml:trace>
  <inkml:trace contextRef="#ctx0" brushRef="#br1" timeOffset="-128982.13">6195 19889 4607 0,'0'0'400'0,"0"0"-400"15,0 0 0-15,0 0 0 0,0 0 1792 0,0 0 288 16,0 0 48-16,0 0 16 0,0 0-784 0,0 0-144 15,0 0-48-15,0 0 0 0,0 0-160 0,0 0-48 16,0 0 0-16,0 0 0 0,0 0-320 0,-11-1-64 16,1 0 0-16,1-1-16 0,9 2-96 0,-11-1-16 15,0 1 0-15,0 0 0 0,1 1 0 0,0 1-16 16,-2-2 0-16,1 3 0 0,-3 0-48 0,-2 2 0 16,0-1 0-16,-2 0 0 0,-1 2 0 0,0 2-16 15,0-2 0-15,1 4 0 0,2-1 16 0,-2 4 0 16,-3-3 0-16,4 1 0 0,1 2-144 0,2-2-32 15,2 3 0-15,0 2 0 0,3-2-80 0,3 0-128 16,1-2 176-16,1 4-176 0,8 0 224 0,0 2-64 0,1 0-16 0,2 0 0 16,4 1 32-16,1-2 0 0,2 0 0 0,3-1 0 15,-2 0-176-15,5-1 128 0,2-4-128 0,0 1 128 16,-3 1-128-16,2-5 160 0,4 4-160 0,-1-3 160 16,-1 1-160-16,1-5 128 0,0 3-128 0,-3-3 128 15,0-3-128-15,-2 1 128 0,-1-3-128 0,-2-1 128 16,-1-2 0-16,1 0 0 0,-2 0 0 0,-2-6 0 15,2-1 112-15,-1-2 16 0,1-2 0 0,-1 0 0 16,-2-4 0-16,-2-1 16 0,-1-5 0 0,-1-2 0 16,0-2 96-16,-3-3 16 0,-1-3 0 0,0-1 0 15,-2 4-16-15,-2 0 0 0,-2-1 0 0,0 8 0 16,-3 0-176-16,0 5-48 0,-2 5 0 0,-2 1 0 0,-1 2-16 0,-2 4-128 16,-1 0 192-16,-2 3-64 15,-3 2-128-15,-1 0 0 0,0 2 0 0,0 2 0 16,1-1-832-16,2 1-64 0,3 1 0 0,4 1-9920 15,-1-2-1984-15</inkml:trace>
  <inkml:trace contextRef="#ctx0" brushRef="#br1" timeOffset="-128570.77">6382 19977 4607 0,'0'0'192'0,"0"0"64"0,0 0-256 0,-2-7 0 0,-1-1 0 0,5 1 0 16,0-3 3312-16,3 2 608 0,3-2 128 0,-1 1 32 15,2-3-2320-15,3 0-464 0,3 2-80 0,3-3-32 16,1 2-272-16,4 1-48 0,2-3-16 0,3 3 0 16,1-2-192-16,2 1-32 0,-2 3-16 0,2-1 0 0,-1 3-224 0,-1 4-32 15,1-1-16-15,-4 2 0 0,0-1-208 0,-2 2-128 16,-4 2 160-16,3 2-160 0,-3-1 0 0,1 2 0 15,-2 2 0-15,-3-2 0 16,-3 6-576-16,-2-2-128 0,-3 0 0 0,-8-9-12000 16</inkml:trace>
  <inkml:trace contextRef="#ctx0" brushRef="#br1" timeOffset="-127852.2">7295 19822 11055 0,'0'0'976'0,"0"0"-784"15,0 0-192-15,-6-10 0 0,-1-3 1296 0,0 6 224 16,-2-3 32-16,-1 5 16 0,-2 1-224 0,1 1-32 15,-6 1-16-15,1 2 0 0,-2 2-336 0,0 3-80 16,-5 0-16-16,2 2 0 0,-5 4-192 0,1 1-32 16,-1 1-16-16,1 2 0 0,-3 2-160 0,5 1-16 0,3 1-16 0,-1 4 0 15,2 2-128-15,1-2-32 0,1 0 0 16,3 2 0-16,4-2-272 0,3 2 160 0,3-3-160 0,4-2 128 16,5 2-128-16,2 1 160 0,2-2-160 0,3-3 160 15,4-5-16-15,3 0 0 0,2 1 0 0,7-4 0 16,3-3-16-16,2-3 0 0,-1-1 0 0,3-1 0 15,1 1 16-15,-2-3 0 0,-3-3 0 0,-2-2 0 16,-2 0-16-16,-3-4 0 0,-3 2 0 0,0-6 0 16,-2-1 160-16,0-3 32 0,0 0 0 0,-1-2 0 15,-3 0 32-15,-4-2 16 0,0 0 0 0,-5 0 0 16,-2 3-16-16,-2 1 0 0,-3-4 0 0,-3 2 0 16,2-1-64-16,-6 1-16 0,-1 7 0 0,-1-2 0 15,-3 0-144-15,1 4-128 0,-5-1 192 0,4 4-192 0,-1 1 0 16,0 2-272-16,0 2 16 0,2-1 16 15,-1 2-2208-15,1 0-448 0</inkml:trace>
  <inkml:trace contextRef="#ctx0" brushRef="#br1" timeOffset="-126784.64">6387 20173 12895 0,'0'0'576'0,"0"0"112"0,0 0-560 0,0 0-128 0,0 0 0 0,0 0 0 16,0 0 1920-16,0 0 368 0,0 0 64 0,9 5 16 15,0 1-832-15,3-3-176 0,2-2-16 0,1 0-16 16,0-1-448-16,5-1-96 0,1-2-16 0,4 2 0 16,3-2-432-16,1 2-80 0,-1 0-32 0,-1 0 0 15,0 2-224-15,-3-2 0 0,-4-1-144 0,-1 1 144 32,-2 0-1792-32,-2 0-272 0,-2-1-48 0</inkml:trace>
  <inkml:trace contextRef="#ctx0" brushRef="#br1" timeOffset="-126306.86">7384 19927 1839 0,'0'0'0'0,"0"0"160"0,0 0-160 0,8-5 0 0,-8 5 0 0,14-9 0 16,0 2 3776-16,2 0 736 0,2 0 144 0,2 0 16 15,3-2-2944-15,1 2-608 0,-1 2-112 0,5-4-32 16,5 1-528-16,0-1-128 0,0 4 0 0,-1 3-16 15,-1-5-80-15,-5 5-16 0,1 0 0 0,-7 4 0 16,1-1-80-16,-4 3 0 0,-1-2-128 0,-1 2 192 16,-5 0-400-16,-10-4-96 0,9 10-16 0,-1-2-6736 15,-8-8-1360-15</inkml:trace>
  <inkml:trace contextRef="#ctx0" brushRef="#br1" timeOffset="-126036.77">7378 20152 16575 0,'0'0'1472'0,"0"0"-1168"16,10 4-304-16,2-1 0 0,1-5 592 0,4 2 64 0,2 2 16 0,0 0 0 15,0 1 224-15,3 2 32 16,0-4 16-16,5 2 0 0,1 0-592 0,1 2-112 0,-2 2-32 0,4-3 0 16,-2 2-208-16,-3 0 128 0,-5-2-128 0,3-1 0 15,-4-1 0-15,-1-2 0 0,-3 0 0 0,0 0-6944 16,-1 0-1296-16</inkml:trace>
  <inkml:trace contextRef="#ctx0" brushRef="#br1" timeOffset="-125587.03">8248 19799 4607 0,'0'0'400'0,"0"0"-400"16,-6-5 0-16,0-2 0 0,6 7 2656 0,-9-5 448 16,-1 3 96-16,-2-1 0 0,1 1-1296 0,-3 2-272 15,-7 2-48-15,1 2-16 0,-3 6-560 0,0-1-112 16,3 4-32-16,-4-2 0 0,0 7-160 0,-2 0-16 16,3 2-16-16,2 1 0 0,3 0-80 0,3 1-16 15,1-1 0-15,5 2 0 0,1-1-240 0,6-2-48 16,2-2-16-16,2 1 0 0,3-2-64 0,4-2-16 15,3-4 0-15,3 2 0 0,4 1 144 0,1-5 32 16,2-2 0-16,2-3 0 0,0 1-16 0,3-1 0 0,1-6 0 16,2-1 0-16,3-3-128 0,-2-1-32 0,-3-3 0 15,-1 0 0-15,-5-3 0 0,1-2 0 0,-2-1 0 16,-5-2 0-16,-2 3 16 0,-2-3 0 0,-4-3 0 0,-2 2 0 16,-4-2-64-16,-2-3-16 0,-2 1 0 0,-2 1 0 15,0-1-128-15,-5 0-272 0,0 4 64 0,-1 3 16 31,-3 3-1856-31,-2 2-384 0,-3 0-64 0</inkml:trace>
  <inkml:trace contextRef="#ctx0" brushRef="#br1" timeOffset="-124829.75">5948 19918 9215 0,'-11'0'816'0,"3"0"-656"0,-1 2-160 0,0-2 0 16,0-2 2016-16,1 2 368 0,-2 0 80 0,0 0 16 15,-5 0-752-15,-1-1-128 0,2-3-48 0,2 2 0 16,-1-1-304-16,2-1-64 0,-1-1-16 0,2-2 0 16,1 2-224-16,0-2-48 0,1-3-16 0,2 2 0 15,1-3-320-15,0 1-64 0,5 0-16 0,0-3 0 16,0 0-96-16,4 2-32 0,0-3 0 0,3-3 0 16,3 1-160-16,3-1-48 0,2 1 0 0,2-1 0 0,-1-2-144 15,5 1 0-15,2 2 0 0,3-1 0 0,4-1 0 16,5 4 0-16,5 2 0 0,3-6 0 0,3-1 0 0,-1 0 0 15,0 1 0-15,-1 3 0 16,3-2 0-16,3 3 0 0,3-1-144 0,4 4 144 0,4-1-160 0,3 6 32 16,1-2 0-16,-2 3 0 0,0 4-80 0,0 1-16 15,1 0 0-15,-1 4 0 0,0 5-32 0,1-3-16 16,3-2 0-16,-3 3 0 0,-3 1-48 0,0 3-16 16,2-2 0-16,0 3 0 0,1-5 144 0,2 4 16 15,4-5 16-15,-8 3 0 0,-8-4 160 0,-4 1 0 16,0 1 0-16,-2-2 0 0,-2 1 0 0,-4 2 0 15,-4-3 0-15,-1 5 0 0,-1-2 0 0,-2 4 0 16,-1 2 0-16,-8-2 0 0,-1 0 0 0,-3-3 0 16,-3 1 0-16,2 2 0 0,-5-3 0 0,-2 1 192 0,-3-5-32 15,-1 1-16-15,-3 3 16 0,1-1 0 16,-5 3 0-16,1-3 0 0,-3 1 96 0,-2-2 0 16,0 4 16-16,-1-1 0 0,-2 0-64 0,-1-2-16 0,-3 1 0 0,-1-1 0 15,-3 5-64-15,2 0 0 0,-6-4-128 0,-1 2 192 16,-2 1-192-16,1-3 0 0,0 2 0 0,0-3 0 31,1 2-320-31,-4-1-176 0,2 2-16 0,5-2-9120 0,3 0-1824 0</inkml:trace>
  <inkml:trace contextRef="#ctx0" brushRef="#br1" timeOffset="-123983.29">6117 20199 2751 0,'0'0'256'0,"0"0"-256"0,0 0 0 0,0 0 0 16,-11 0 3408-16,3 0 640 0,8 0 128 0,-12 2 32 16,1 1-2272-16,-2 0-448 0,-2-2-80 0,-1 2-32 15,0 2-416-15,3 2-96 0,1-2-16 16,-2 2 0-16,-4 0-224 0,3 0-48 0,2 4-16 0,0-2 0 15,2 0-64-15,2-3-16 0,1 5 0 0,3-4 0 16,5-7-272-16,-3 13-48 0,3-13-16 0,3 10 0 16,2 2-144-16,1 0 128 0,3-2-128 0,3 1 128 15,1-4-128-15,1 3 192 0,1 2-192 0,4-5 192 16,1-1 32-16,8-1 16 0,4-3 0 0,0 2 0 16,-2 0-112-16,2 0 0 0,0-4-128 0,0 1 192 15,-2 3-192-15,1-2 0 0,-2 1 0 0,3-3 0 16,6 1 0-16,0 3 0 0,1 0 0 0,4-1 0 0,2-4 0 15,2-1 0-15,0-1 0 0,0-1 0 0,0 2 0 0,0-2 0 16,-2-1 0-16,5 2 0 0,3 1-192 0,-3 0 64 16,-3 0 128-16,2-1-208 0,0 0 48 0,0 0 16 15,-4 3 0-15,-1 0 0 0,-2-1 144 0,-1 1 0 16,1 1 0-16,2 4 0 0,-4-1 0 0,1-4 0 16,-2 0 0-16,1 0 0 0,0 2 0 0,-3 0 0 15,1-5 0-15,-1 2 0 0,-1 1 0 0,-2 1 0 16,-1-1-128-16,0-1 128 0,-1-2 0 0,1 1 0 15,3-2 0-15,-3 3 0 0,-1 0 0 0,-1-1 0 16,0 2 0-16,-2-1 128 0,-1-3-128 0,-1 2 0 16,-2-2 0-16,-3-3 0 0,1 2 0 0,-4 2 0 15,-3-4 0-15,0 2 0 0,-4-4 0 0,0-1 0 0,-1 4 0 16,-5-6 128-16,0 0 288 0,-3-1 64 0,0-4 16 16,-6-1 0-16,1 1 240 0,-2-2 48 0,-1-4 16 15,-3 2 0-15,-2 2-208 0,-1 0-32 0,-2 1-16 0,0 2 0 16,-1-1-256-16,-1 3-48 0,0 3-16 0,-2 0 0 15,1 3-224-15,-1 0 0 0,3 2 0 16,2 5-160 0,0 1-1344-16,2 0-272 0,0-2-48 0,10 2-8416 0,0 0-1696 0</inkml:trace>
  <inkml:trace contextRef="#ctx0" brushRef="#br1" timeOffset="-122637.41">8775 20143 8287 0,'0'0'736'0,"0"0"-592"15,0 0-144-15,5-9 0 0,0-1 2144 0,0 3 400 0,1-5 80 0,1 3 0 16,-2-2-1040-16,1-2-224 0,2 0-32 16,1-2-16-16,-1-1-368 0,3-1-80 0,-1-1-16 0,1 1 0 15,2-3-224-15,0 1-48 0,-2 0-16 0,2 0 0 16,-2 0-240-16,1 1-32 0,-2 1-16 0,3 1 0 15,-5 2-96-15,1 3-32 0,-1 3 0 0,-8 8 0 16,6-7-144-16,-6 7 0 0,0 0 0 0,0 0 0 16,0 0-144-16,4 14 144 0,-4 2-192 0,-2 2 192 15,-1 0 0-15,0 0-128 0,0 1 128 0,-1 1 0 16,-1 0 0-16,0 2 0 0,0-3 0 0,0-4 0 16,1-3 0-16,1-1 128 0,3-11-128 0,0 0 144 15,0 0 176-15,0 0 16 0,0 0 16 0,0 0 0 16,13-1 368-16,0-7 80 0,-2-3 16 0,4-3 0 0,3-3-320 15,0 1-64-15,0-3-16 0,-2 1 0 16,-1 0-288-16,3 0-128 0,1-1 0 0,2-1 128 0,-2-3-128 16,0 1 0-16,1 5 0 0,2 0 0 0,-4 3 0 0,-1 1 0 15,-3 2 0-15,-1 6 0 0,-13 5 0 0,10 1 0 16,-1 4-192-16,-3 7 192 0,-2 4-272 0,0 2 64 16,0 2 16-16,-4 2 0 0,-3 1 192 0,-2 1-144 15,-2-1 144-15,-2 4-128 0,-1-3 128 0,-1 1 192 16,0 1-32-16,1-7-16 0,1-2-16 0,0-1 0 15,0-2 0-15,3-3 0 0,-2 2-352 0,4-4-80 16,4-9-16-16,0 0 0 16,0 0-1488-16,0 0-304 0,0 0-64 0,0 0-16 0</inkml:trace>
  <inkml:trace contextRef="#ctx0" brushRef="#br1" timeOffset="-121851.14">9512 19940 11967 0,'0'0'1072'0,"0"0"-864"0,0 0-208 0,0 0 0 15,-8 2 2672-15,8-2 480 0,-10 8 112 0,1 0 0 16,0 1-1424-16,0 2-304 0,0 3-48 0,1-3-16 16,-1-2-672-16,2 3-144 0,2-3-16 0,3 3-16 15,2-12-240-15,-2 11-64 0,2-11 0 0,0 0 0 16,7 10 112-16,-7-10 16 0,11 0 0 0,-1 0 0 15,-1-3-48-15,1-1 0 0,3-2 0 0,-3 0 0 0,-1-4-96 0,-1 1-32 16,-2-2 0-16,1 3 0 0,-1-5-64 0,-1 1-16 16,-1 2 0-16,-2-1 0 0,1 2 64 0,-3-1 0 15,-3 1 0-15,1 1 0 0,2 8-64 0,0 0 0 16,-8-5 0-16,8 5 0 0,0 0-192 16,0 0 0-16,-9-1 128 0,9 1-128 0,-10 1 0 0,10-1 0 15,0 0 0-15,0 0 0 0,0 0 0 0,0 0-192 16,0 0 192-16,0 0-160 0,0 0-32 0,0 0 0 15,13 4 0-15,0-3 0 0,-3-3 48 0,1 0 0 16,1 2 0-16,-1 0 0 0,0-1 144 0,2 2 0 16,0 3 0-16,-3 0 0 0,-10-4 0 0,10 8-160 15,0-3 160-15,-2 4 0 0,-4-2-144 0,0 5 144 16,-4-3 0-16,2 2-144 0,-2-11 144 0,4 9 0 16,-4-9 0-16,1 11-128 0,-1-11 128 0,0 0 0 0,0 0 0 0,0 0 0 15,-1 12 144-15,1-12-144 0,0 0 192 0,0 0-192 16,0 0 224-16,0 0-64 0,0 0-16 0,0 0 0 15,0 0-16-15,0 0-128 0,11 1 192 0,0-2-64 16,-4-6-128-16,3 2 0 0,3 2 144 0,-1-3-144 16,-2 4 0-16,-10 2 0 0,11-1 0 0,-1 1 0 15,-10 0 0-15,10 6 0 0,-2 0 0 0,-8-6 0 16,10 3 0-16,2 2-128 0,-3 3 128 0,2-5 0 16,-1 1 0-16,-10-4 0 0,12 7 0 0,0-4 0 15,2 0 0-15,0-3 0 0,0-5 0 0,0-3 0 16,-1 7 0-16,1-3 0 0,1 0 0 0,1-6 128 15,-1-3-128-15,0 2 0 0,2-2 0 0,-3 1 0 16,0-2 0-16,1-2 0 0,1 0 0 0,0-1 128 0,-2 0-128 0,-4-3 0 16,-1 0 0-16,2-5 0 0,3 1 0 15,-1-4 0-15,-6 1 0 0,1 0 128 0,0 4-128 0,-3 6 0 16,-3 4 0-16,5 4 128 0,-7 9-128 0,0 0 0 16,0 0-128-16,0 0 128 0,-9 14-160 0,0 0 160 15,1 4-192-15,-2 3 192 0,-3 1 0 0,-1 2 0 16,0 4 0-16,-2-3 0 0,1 3 0 0,1-1 128 15,1 2-128-15,0 2 0 0,-3-4 0 0,3-1 0 16,3-4 0-16,1-2 0 0,0 1-320 0,0-2-48 16,1-4-16-16,2-1 0 15,-2-4-1424-15,2 0-304 0,0-5-48 0,6-5-7472 16,-9 0-1504-16</inkml:trace>
  <inkml:trace contextRef="#ctx0" brushRef="#br1" timeOffset="-121700.1">9894 19946 20847 0,'0'0'912'0,"7"-6"208"0,-2-3-896 0,1 3-224 0,-6 6 0 0,12-4 0 15,-2-2 1536-15,1 2 256 0,1 0 48 0,0 1 16 16,2 2-816-16,0 0-144 0,0 0-48 0,3 1 0 16,-1 0-384-16,2 1-80 0,0 0 0 0,1 0-16 15,1 1-224-15,2 0-144 0,-4 1 192 0,-3-1-192 32,-2 0-1040-32,-2 0-320 0,1-2-64 0</inkml:trace>
  <inkml:trace contextRef="#ctx0" brushRef="#br1" timeOffset="-121421.46">10805 19616 16575 0,'0'0'736'0,"0"0"160"0,0 0-720 0,0 0-176 16,-2-10 0-16,2 10 0 0,0 0 2208 0,0 0 416 15,0 0 64-15,-5 11 32 0,1-1-224 0,-2 4-32 16,-4 1-16-16,1 5 0 0,0 4-1936 0,-2 1-512 16,-3-2 128-16,2 4-128 0,5-1 560 0,-2 4 80 0,-1-4 0 0,1 4 16 15,-2 1-288-15,3-3-64 16,-3 0-16-16,2-4 0 0,1-3-160 0,3-1-128 0,1 0 144 15,1-2-144-15,-3-5 0 0,2 0 0 0,1-2 0 0,3-11 0 32,0 8-704-32,0-8-16 0,0 0-16 0,0 0 0 15,0 0-2448-15,6-8-480 0,-1-10-112 0,4 2 0 0</inkml:trace>
  <inkml:trace contextRef="#ctx0" brushRef="#br1" timeOffset="-120334.2">10998 19734 17503 0,'0'0'768'0,"0"0"176"0,0 0-752 0,0 0-192 16,0 0 0-16,0 0 0 0,0 0 2256 0,0 0 432 15,0 0 64-15,-8 9 32 0,2-3-1088 16,-3 2-224-16,-1-3-32 0,-3 3-16 16,-1 2-448-16,-2-1-80 0,-5 0-32 0,1-1 0 0,-2 1-288 0,-1 4-48 15,-3-4-16-15,1 1 0 0,5-5-288 0,4 2-64 16,4 0-16-16,1-2 0 0,-1 0-144 0,3 0 128 15,9-5-128-15,0 0 128 0,0 0-128 0,0 0 192 16,0 0-192-16,0 0 192 0,-8 4 0 0,8-4 0 16,0 0 0-16,0 0 0 0,0 0-16 0,0 0 0 15,5 9 0-15,0 1 0 0,-5-10-176 0,6 14 0 16,-2-4 0-16,5 2 0 0,2-2 0 0,-1-2 0 16,-5 1 0-16,4 0 0 0,0-4 0 0,-1 4 0 15,-2-3 0-15,2 0 0 0,-8-6 0 0,10 9 128 0,-1-4-128 16,0-1 0-16,-9-4 128 0,13 1-128 15,-2-1 128-15,-1-1-128 0,0-2 192 0,2 1-64 16,0-1 0-16,1 2 0 0,1-4-128 0,-1 0 192 0,0 1-192 0,-1 2 192 16,1-3-192-16,-2-1 0 0,-11 6 0 0,13-3 128 15,0-1-128-15,-3 1 0 0,-10 3 0 0,8-1 0 16,-8 1 0-16,0 0 0 0,0 0 0 0,0 0 0 16,0 0 0-16,9 5 0 0,-9-5 0 0,0 0 0 15,0 0 0-15,2 12 0 0,-2-5 0 0,0 3 0 16,0-10 0-16,0 0 0 0,0 0 0 0,0 0 0 15,0 0 0-15,0 0 0 0,0 0 0 0,6 7 0 16,-6-7 0-16,12 2 0 0,-1-2 0 0,1 1 0 16,-1 1 0-16,1-2 0 0,-1-4 0 0,1 1 0 15,0-3 0-15,0-2 128 0,-2 3-128 0,-1-2 0 0,-2-1 0 16,0 3 128-16,-2-5-128 0,1 5 0 0,-6 5 0 0,0 0 0 16,0 0 0-16,0 0 0 0,0 0 0 0,0 0 0 15,0 0 0-15,0 0 0 0,0 9 0 0,-1 1-176 16,-2 1 176-16,0-2-192 0,-3 3 192 0,6-12 0 15,0 0 0-15,0 0-128 0,-1 12 128 0,2-2 0 16,-1-10 0-16,0 0-128 0,11 7 128 0,-1-2 0 16,1-4 0-16,2-1 0 0,1-1 0 0,0-4 0 15,-1 0 0-15,2 2 128 0,3 3-128 0,-2 0 0 16,-2-9 0-16,-1 3 128 0,-2 2-128 0,-1-1 0 16,-2-6 0-16,0 4 0 0,-3-2 0 0,-5 9 0 15,0 0 0-15,0 0 0 0,0 0 0 0,0 0 0 16,0 0 0-16,0 0 0 0,0 0 0 0,0 0 0 0,0 0 0 15,0 0-128-15,0 0 128 0,0 0 0 0,0 0-144 0,0 0 144 16,0 0 0-16,0 0 0 0,0 0 0 0,0 0 0 16,9 5-128-16,2 1 128 0,-2-4 0 0,4-2 0 15,1 0 0-15,-3-1 0 0,1-2 0 0,0-1 0 16,1 1 0-16,0-1 0 0,-2 0 0 0,1-2 0 16,-2-1 0-16,1 3 0 0,-1-2 0 0,2 0 0 15,-2-2 0-15,1-2 0 0,0 4 0 0,1-5 0 16,-1 3 0-16,0-5 0 0,2 0 0 0,-1 0 0 15,-1-1 0-15,0-3 0 0,0-2 0 0,2-6 0 16,0 0 0-16,-2-2 0 0,-1-1 0 0,1 0 0 16,-2 3 0-16,1 3-144 0,-4 5 144 0,2 3-160 15,-1 0 160-15,1 7 0 0,-8 7 0 0,0 0-128 0,0 0 128 16,0 0-128-16,0 0 128 0,0 0-128 0,0 0 128 16,-8 12 0-16,2-1-144 0,0 3 144 0,-3 0 0 15,0 1 0-15,-1 6 0 0,1-1 0 0,-1-1 0 16,1 1 0-16,1-1 0 0,0 2 0 0,1-2 0 0,2-1 128 15,2-1-128-15,3-1 0 0,-2-1 0 0,2-2 128 16,0-3-128-16,2 3 0 0,-2-13 0 0,0 12 0 16,0 0 128-16,3-1-128 0,-3-11 0 0,6 9 0 15,-1 0 0-15,-5-9 128 0,0 0-384 0,0 0-96 16,0 0-16-16,4 13 0 16,-4-13-1680-16,0 0-320 0,0 0-80 0,0 0-12544 0</inkml:trace>
  <inkml:trace contextRef="#ctx0" brushRef="#br1" timeOffset="-120146.77">11473 19800 26719 0,'0'0'1184'0,"7"-4"240"0,0-1-1136 0,2-1-288 0,1 0 0 0,2 2 0 16,2 0 1536-16,0 1 240 0,1 1 48 0,1 1 16 16,2-1-768-16,1 1-160 0,2 1-16 0,-1 0-16 15,2-3-368-15,-1 3-64 0,2 0 0 0,-1 2-16 16,-3-1-272-16,1 0-160 0,0 1 192 0,1 0-192 31,-2 1-1104-31,0 0-336 0,-1 0-64 0,-1 0-14048 0</inkml:trace>
  <inkml:trace contextRef="#ctx0" brushRef="#br1" timeOffset="-119654.18">12311 19574 16575 0,'0'0'1472'0,"0"0"-1168"16,5-5-304-16,-5 5 0 0,0 0 1056 0,0 0 160 15,-9 2 16-15,-1 5 16 0,0 0 112 0,-3 9 32 16,-7 4 0-16,-1 5 0 0,-3 2-256 0,1 5-48 15,-1 1-16-15,1-1 0 0,0-1-240 0,0 2-64 16,3 4 0-16,-1-2 0 0,-1-1-384 0,0-2-64 16,-1-4-32-16,2 2 0 0,2 2-288 0,0-4 0 15,1-1 0-15,4-6 0 16,4 0-768-16,2-5-176 0,3-1-16 0,4-6-13056 0</inkml:trace>
  <inkml:trace contextRef="#ctx0" brushRef="#br1" timeOffset="-118434.39">12165 20151 18431 0,'0'0'816'0,"0"0"160"0,0 0-784 0,7-8-192 16,1 2 0-16,1 0 0 0,1-5 1056 0,3 1 160 15,1 0 48-15,2-4 0 0,1-1-304 0,1 1-48 0,-1 4-16 0,4-4 0 16,0-3-368-16,2-1-80 16,0-1 0-16,0 0-16 0,-3 1 16 0,-1 2 16 0,-1-2 0 0,-1 0 0 15,-2-2-128-15,-2 1-16 0,-5 1-16 0,1 2 0 16,-5-1-112-16,-1 4 0 0,-1 6-16 0,-2 7 0 16,0 0-48-16,0 0 0 0,-9 0 0 0,0 5 0 15,-2 6 0-15,-2 2-128 0,-2 2 192 0,-1 3-64 16,-2 0 0-16,-1 3-128 0,0 2 192 0,1-1-64 15,1 1-128-15,2 0 160 0,1-4-160 0,4-7 160 16,2 0-160-16,8-12 192 0,0 0-192 0,0 0 192 16,-1 13 64-16,1-13 32 0,0 0 0 0,11 6 0 15,2-2 192-15,1-3 32 0,1-2 16 0,1-2 0 16,-2-1-240-16,0 1-48 0,1-5-16 0,0 3 0 0,-1 2-224 16,0-2 128-16,-1-1-128 0,-4 3 0 0,-9 3 0 15,10 0 0-15,-10 0 0 0,0 0 0 0,0 0 0 0,0 0 0 16,4 12 0-16,-4-3-160 0,0-9 160 15,-3 14 0-15,1-2 0 0,-3-1-128 0,-1-1 128 0,6-10 0 16,0 0 128-16,-1 12-128 0,1-12 0 0,0 9 144 16,0-9-144-16,0 0 0 0,0 0 224 0,12 3-64 15,-1 2-16-15,0-8 0 0,2 1 0 0,0-2 0 16,0-2 0-16,-1-1 0 0,1 2-144 0,-2 1 192 16,1-1-192-16,-1 0 192 0,0 3-192 0,-3 1 0 15,-8 1 0-15,11 0 128 0,-11 0-128 0,0 0 0 16,7 5 0-16,-7-5 0 0,8 7 0 0,-8-7 0 15,9 4 0-15,-9-4 0 0,7 6 0 0,-7-6 0 16,12 5 0-16,-2-3 0 0,-10-2 144 0,13-5-144 16,1-2 160-16,0 2-160 0,0-4 144 0,2 3-144 0,2 0 128 15,1-5-128-15,0-4 0 0,1-3 0 0,5-1 128 0,-5-1-128 16,2 0 0-16,-1-2 0 0,-1-2 0 16,0 0 0-16,-4 0 0 0,1-4 0 0,-1 2 0 0,-2 1 0 15,-1 3 0-15,-4 4 0 0,0 3 0 0,-3 8 0 16,-2-4 0-16,-4 11 0 0,0 0-176 0,0 0 176 15,0 0 0-15,-9 14 0 0,-1-4 0 0,-2 6-128 16,-2 3 128-16,0 2 0 0,-2 1 160 0,-2 1-160 16,-1 1 176-16,-1 4-176 0,-3 4 192 0,0 1-192 15,0-1 176-15,5-2-176 0,3-3 160 0,2-3-160 16,0-2 0-16,5-2 128 0,4-2-128 0,-3-3 0 16,-3-1 0-16,4 0 176 0,5-6-176 0,1-8 160 0,0 0-160 0,0 0 0 15,0 0 144-15,0 0-144 0,0 0 0 16,0 0 0-16,0 0 0 0,0 0 0 0,1-9 0 0,4-2-192 15,0 4 32-15,1 1 0 0,-6 6 0 0,0 0 0 16,9-4 0-16,-9 4 0 0,0 0 160 0,0 0-128 16,0 0 128-16,10 0-128 0,2 0 128 0,-2 0 0 15,-1 1 0-15,1 2-128 0,2-1 128 0,-2 2 0 16,2-2 0-16,0 1 0 0,-1 1 0 0,1 3 0 16,0 0-144-16,1-1 144 0,-3 4 0 0,1-1 0 15,-4 1 0-15,0 1 0 0,-7-11 0 0,6 10 0 16,-1 0 0-16,-5-10 0 0,0 0-432 0,1 7 48 15,-1-7 0-15,0 0-10800 16,0 0-2144-16</inkml:trace>
  <inkml:trace contextRef="#ctx0" brushRef="#br1" timeOffset="-118299.42">12630 19781 37311 0,'9'-15'1664'0,"-3"10"320"0,1-3-1584 0,0 2-400 0,-1 1 0 0,3-2 0 15,-9 7 752-15,13-5 64 0,0 1 16 0,0 2 0 16,-2-1-368-16,0 2-64 0,1 1-16 0,-2 3 0 31,-10-3-1744-31,10 6-368 0</inkml:trace>
  <inkml:trace contextRef="#ctx0" brushRef="#br1" timeOffset="-114491.48">30985 10534 20271 0,'0'0'896'0,"-8"-3"192"0,1 0-880 0,-2 0-208 16,-1 2 0-16,-2-2 0 0,1 1 864 0,-3 0 128 16,-2 2 32-16,3 0 0 0,-3-1-832 0,2 1-192 15,-1 0 0-15,0 1 0 0,-2 1 864 0,1-2 128 16,-2 0 32-16,0 1 0 0,0 3 0 0,2 0 0 15,4-4 0-15,0 3 0 0,-1 3-832 0,3-3-192 16,2 2 0-16,2 2 0 0,-1-3 0 0,5 1 0 16,-2 6 0-16,4-2 0 0,4 0 0 0,1-1 0 15,-1 3 0-15,3 0 0 0,9 0 864 0,0 3 128 16,2 0 32-16,1-3 0 0,-1 0-832 0,0 3-192 16,-1-2 0-16,-1 1 0 0,-4 1 0 0,1-2 0 15,-7 2 0-15,1 3 0 0,-2 1 0 0,-5-1 0 16,-3-1 0-16,-2 0 0 0,-2 1 864 0,-3-1 128 15,-1 1 32-15,-4-3 0 0,-3-2-832 0,-2 1-192 0,-3 2 0 16,-2-3 0-16,-1-5 864 0,3 4 128 0,-1-5 32 16,1 0 0-16,2 3-832 0,-1-5-192 0,0 0 0 0,2-2 0 15,2 0 0-15,2 0 0 0,-1-1 0 0,2 1 0 16,1-5 0-16,1-1 0 0,2 2 0 0,2-1 0 16,3 1 0-16,1-2 0 0,5 4 0 0,0 0 0 31,0 0-2416-31,0 0-528 0,5-9-96 0,5 4-32 0</inkml:trace>
  <inkml:trace contextRef="#ctx0" brushRef="#br1" timeOffset="-114075.52">31478 10603 23951 0,'0'0'512'0,"0"0"128"0,0 0 0 0,0 0 64 0,0 0-576 0,0 0-128 15,-6 2 0-15,6-2 0 0,0 0 848 0,0 0 144 16,-3 4 32-16,3-4 0 0,0 0 0 0,0 0 0 0,0 0 0 16,9 3 0-16,3-1 0 0,0 1 0 0,4 0 0 0,1 1 0 15,2-1-832-15,4-1-192 0,1 0 0 0,4-2 0 16,2 1 0-16,0-1 0 0,-4-1 0 0,2-1 0 16,-3 0 0-16,-1 1 0 0,-4-2 0 0,-2 2 0 15,-3 3 0-15,-4-2 0 0,-11 0 0 0,0 0 0 31,-3 5-3232-31,-7 2-688 0,-7 0-144 0,-2 1-32 0</inkml:trace>
  <inkml:trace contextRef="#ctx0" brushRef="#br1" timeOffset="-113906.61">31387 10882 31327 0,'0'0'688'0,"0"0"144"0,0 0 16 0,0 0 48 0,0 0-720 0,3 8-176 0,-3-8 0 0,6 8 0 15,1 0 848-15,-1-1 144 0,3-3 32 0,5 3 0 0,-1 0-128 0,-5-5-32 16,1 2 0-16,3-2 0 0,4-2-432 0,0 0-96 15,2-2-16-15,2-1 0 0,2 0-320 0,20-8 144 16,-5 0-144-16,-3 1 0 0,-4 6 0 0,-2 0-320 16,-2-3 32-16,-10 1 16 15,2 4-560-15,-4 1-96 0,0-1-32 0</inkml:trace>
  <inkml:trace contextRef="#ctx0" brushRef="#br1" timeOffset="-113513.24">32714 10526 10127 0,'10'-9'448'0,"-6"3"96"16,-2-1-544-16,3-4 0 0,0 0 0 0,0-4 0 0,-1 3 2752 0,-1 5 432 0,-1-4 80 0,0 3 32 15,-1-5-1520-15,-2 5-304 0,1 8-64 0,-7-6-16 16,2 1-336-16,-5 2-64 0,-3 1-16 0,-2 3 0 16,-3 4 16-16,-1 5 0 0,-4-1 0 15,-1 5 0-15,0 3-128 0,0 2-32 0,0 4 0 0,1 3 0 0,1 1-160 0,3 5-32 16,1 3-16-16,6 3 0 15,1-2-192-15,4 3-48 0,6 3 0 0,2-1 0 0,6-4-80 16,4 0-32-16,1-3 0 0,6-2 0 0,2-4 80 0,5-2 16 16,3-5 0-16,3-3 0 0,2-2 144 15,4-6 16-15,3-2 16 0,2-4 0 0,2-4-112 16,3-3-32-16,1-2 0 0,-1-4 0 0,-1 0-48 0,-4-5-16 16,-28 12 0-16,-14 2 0 0,0 0 0 0,0 0-336 0</inkml:trace>
  <inkml:trace contextRef="#ctx0" brushRef="#br1" timeOffset="-108826.27">10023 10556 12895 0,'0'0'272'0,"0"0"64"0,0 0 16 0,7-3 32 0,-1-5-384 0,0 5 0 0,3 0 0 0,-2 2 0 15,-7 1 0-15,7-3 0 0,-1-1 0 0,-6 4 0 16,0 0 896-16,6-3 96 0,-6 3 32 0,8-3 0 15,-8 3-832-15,0 0-192 0,0 0 0 0,0 0 0 16,5-5 864-16,-5 5 128 0,0 0 32 0,0 0 0 16,5-5-832-16,-5 5-192 0,0 0 0 0,0 0 0 15,0 0 0-15,-2-6 0 0,-5 1 0 0,1 2 0 16,-3 3 0-16,0-1 0 0,0 1 0 0,-1 0 0 0,-3 0 864 0,1 0 128 16,-1 1 32-16,-1-1 0 0,0 0-832 0,0 0-192 15,-1 0 0-15,2 1 0 0,-2 2 0 0,0 1 0 16,-2 2 0-16,1-2 0 0,-1-3 0 15,1 3 0-15,-2 1 0 0,-1 1 0 0,-2-3 0 0,0 3 0 16,-2 3 0-16,1-3 0 0,2 3 864 0,0-2 128 16,-1-2 32-16,2 5 0 0,0-1-832 0,0 2-192 15,0 1 0-15,0-2 0 0,1 4 0 0,0 2 0 16,-1 5 0-16,3 0 0 0,0 5 0 0,1-2 0 16,1 6 0-16,-1 0 0 0,1 0 0 0,1 2 0 15,2-4 0-15,-1 1 0 0,2 2 0 0,0-5 0 16,4 2 0-16,-2-2 0 0,2 3 0 0,-1-2 0 15,2 1 0-15,1-3 0 0,2 3 0 0,-1-1 0 0,2-1 0 0,1 1 0 16,0 0 0-16,3-1 0 0,-1 2 0 0,2-2 0 16,0 1 0-16,0-3 0 0,1 1 0 0,1-2 0 15,0 0 0-15,2 2 0 0,2-4 0 0,0-2 0 16,1-3 0-16,0 2 0 0,0 0 0 0,1 0 0 16,2-6 0-16,0 1 0 0,0 0 0 0,1-4 0 15,0 3 0-15,1 4 0 0,-1-5 0 0,1-2 0 16,2 1 864-16,1-2 128 0,2 2 32 0,0-5 0 15,-2-1-832-15,2 1-192 0,-2 1 0 0,6-1 0 16,-2-1 0-16,2-3 0 0,-2-2 0 0,1 0 0 16,1-2 0-16,0 1 0 0,-1-2 0 0,2-4 0 15,-1 3 0-15,0 3 0 0,1 0 0 0,-1-4 0 16,1-2 0-16,0 2 0 0,4-3 0 0,-2 2 0 0,-2-6 0 16,2 1 0-16,3 2 0 0,-1-4 0 0,-2 3 0 15,1-2 0-15,1-1 0 0,-2-2 0 0,0-1 0 16,-3 1 0-16,-1-2 0 0,0-3 0 0,-1 0 0 0,-1-7 0 15,-3 0 0-15,0-4 0 0,0-3 0 0,-1-5 0 16,-3-4 0-16,-1 0 0 0,-1 0 0 0,-2 2 0 16,-2 0 0-16,-1 0 0 0,-2 3 864 0,-3 1 128 15,-5 1 32-15,-1 1 0 0,-4 2-832 0,-2 2-192 16,-5 2 0-16,2 2 0 0,-6-3 0 0,0 6 0 16,-2-3 0-16,1 5 0 0,-4 0 0 0,0 0 0 15,-1 1 0-15,2 6 0 0,-1 6 0 0,0-2 0 16,-1 1 0-16,1 3 0 0,0 3 0 0,2 0 0 15,0 4 0-15,2 1 0 0,0-1 0 0,4 3 0 16,7 4 0-16,-2-2-10336 16,4-1-2112-16</inkml:trace>
  <inkml:trace contextRef="#ctx0" brushRef="#br1" timeOffset="-108406.7">10072 10787 20271 0,'0'0'896'0,"0"0"192"0,0 0-880 0,0 0-208 16,0 0 0-16,0 0 0 0,0 0 0 0,0 8 0 15,0-8 0-15,0 11 0 0,0 2 864 0,0-2 128 16,0 2 32-16,0 1 0 0,-1 0 0 0,0 0 0 15,-2 4 0-15,-1-1 0 0,1 2-832 0,0 2-192 16,1-2 0-16,-1-1 0 0,1-2 0 0,-1 2 0 0,-1-4 0 16,2 0 0-16,0 0 0 0,0-1 0 0,1-3 0 0,-2 4 0 31,3-14-768-31,-3 13-208 0,2-5-48 0,1-8-10240 0</inkml:trace>
  <inkml:trace contextRef="#ctx0" brushRef="#br1" timeOffset="-108211.65">9738 11288 27647 0,'-14'-5'1216'0,"14"5"256"0,0 0-1168 0,0 0-304 0,6-8 0 0,3 4 0 15,3 3 0-15,3-2 0 0,2 1 0 0,2-3 0 0,1 1 0 0,2 0 0 16,0-1 0-16,12-3 0 15,-5 2-1584-15,-1 1-368 0,-2 0-80 0,-10 2-16 16</inkml:trace>
  <inkml:trace contextRef="#ctx0" brushRef="#br1" timeOffset="-107878.89">9783 11392 27647 0,'0'0'608'0,"0"0"128"0,12 4 32 0,-3-4 0 0,-1 0-624 0,2 0-144 0,1 0 0 0,2 1 0 15,0 0 0-15,0 2 0 0,-1-1 0 0,-2 5 0 16,2-3 0-16,-3 2 0 0,-3 2 0 0,-1-1 0 16,-2 6 0-16,-2-4 0 0,-1 1 0 0,0 3 0 15,-3-2 0-15,1 1-176 0,-2-5 48 0,0 3 0 16,4-10 640-16,-5 9 128 0,5-9 16 0,0 0 16 15,0 0-32-15,0 0-16 0,0 0 0 0,0 0 0 16,8 10-320-16,-1-2-64 0,4-2-16 0,1-3 0 16,2-3-80-16,4-1-16 0,1-1 0 0,2 0 0 15,-4-4-128-15,4 2 0 0,0-1 144 0,2-2-144 16,1 1 0-16,-3 1-288 0,-5-2 48 0,-1 2 16 16,1 2-2544-16,-2-1-512 15</inkml:trace>
  <inkml:trace contextRef="#ctx0" brushRef="#br1" timeOffset="-107462.21">10622 10876 20271 0,'-9'-4'448'0,"0"0"80"0,9 4 32 0,0 0 16 0,-7-1-576 0,7 1 0 0,0 0 0 16,0 0 0-16,-3-4 0 0,3 4 0 0,0 0 0 0,0-4 0 15,0 4 928-15,7-6 80 0,3-4 16 0,2 2 0 16,3-2-832-16,2 2-192 0,-1-3 0 0,3 1 0 16,4 0 0-16,1-4 0 0,0-2 0 0,2 5 0 15,0 0 864-15,0-2 128 0,-1 3 32 0,-1 0 0 16,1 6-832-16,-3-1-192 0,1-2 0 0,-1 5 0 16,-2 2 0-16,-1 1 0 0,-1 0 0 0,6 2 0 15,-2 2 288-15,-2 1 16 0,-3 7 0 0,-2-2 0 16,-1 3-304-16,-3-1 0 0,-2-5 0 0,-2 3 0 15,-2 3-1568-15,-1-1-320 0,-2 8-64 16,-4 1-16-16</inkml:trace>
  <inkml:trace contextRef="#ctx0" brushRef="#br1" timeOffset="-107098.64">10478 11374 21183 0,'0'0'1888'0,"-6"5"-1504"0,6-5-384 0,0 0 0 16,-6 8-176-16,6-8-96 0,0 9-32 0,4-2 0 16,-4-7 896-16,8 11 176 0,-2-3 48 0,7 3 0 15,1-4 144-15,2 2 48 0,2-2 0 0,3 0 0 16,1-2-352-16,5 2-64 0,2-1-16 0,3-2 0 15,1 3-192-15,3 1-64 0,3-5 0 0,-1 0 0 16,-1 0-320-16,-1 2 0 0,-2-2 0 0,-1-3 128 16,-2-3-128-16,-1-2 0 0,1 1 0 0,-1 2 0 15,-1-2 0-15,1-1 0 0,-2 0 0 0,0 1 0 16,0 0-176-16,-3-1-96 0,-2 2-32 0,-3 0-8400 16,-1 0-1696-16</inkml:trace>
  <inkml:trace contextRef="#ctx0" brushRef="#br1" timeOffset="-106243.95">12393 10678 11055 0,'0'0'976'0,"-6"-8"-784"0,-2 2-192 0,3 1 0 16,-1-3 1072-16,0 2 160 0,-2 1 48 0,0-2 0 15,1 2-640-15,-3 0-112 0,-3-5-16 0,3 3-16 16,2 0 0-16,-1 0 0 0,-1 1 0 0,-1-3 0 16,-1 3 272-16,-2 0 64 0,0-1 16 0,2 1 0 15,-1-4 16-15,0 3 0 0,0-2 0 0,1 3 0 16,1 2-288-16,0-2-48 0,-3 2-16 0,0 0 0 0,0 3-144 15,1 1-48-15,-1 1 0 0,-1 1 0 0,-3-6-64 0,1 0 0 16,-1 5-16-16,-3 2 0 0,-1-1 16 0,-3 1 0 16,0-3 0-16,0 1 0 0,0 3 0 0,0 1 16 15,-2-4 0-15,4 2 0 0,4 2 0 0,-1 2 0 16,-4 0 0-16,1 2 0 0,-1 0 48 0,1-2 16 16,-1 3 0-16,2 3 0 0,2-3-128 0,0 3-16 15,-2 5-16-15,3 1 0 0,0 1-176 0,0 2 0 16,0 1 144-16,2 2-144 0,1 7 128 0,0 2-128 15,2-1 128-15,-1 4-128 0,-1-1 0 0,-1-1 0 16,3 1 0-16,0-1 0 0,3 2 0 0,2-1 0 16,0-4 0-16,2 2 0 0,2 0 0 0,3 1 0 15,2-2 0-15,0 0 128 0,6-3-128 0,1 0 0 16,0-1 0-16,5-1 0 0,3 0 0 0,1 0 0 0,2-4 0 0,3 0 128 16,-1 0-128-16,3-2 0 0,-4-3 0 0,1 1 0 15,2-1 0-15,1 0 128 0,-2 0-128 0,6-1 0 16,-2-3 0-16,2 1 128 0,1-2-128 0,3-7 0 15,0-2 0-15,1 2 144 0,1-5-144 0,-1-1 0 16,6-2 176-16,3-3-176 0,-1-2 160 0,1 0-160 16,-3-2 208-16,2-1-48 0,-1 2-16 0,2-4 0 15,1 4-144-15,2-5 0 0,-1 2 0 0,2 1 0 16,-1-2 0-16,0 1 0 0,-4-6 0 0,0 2 0 16,-3-2 0-16,-2-2 0 0,-2-5 176 0,-1 2-176 15,-2-5 128-15,2-3-128 0,-3-7 0 0,2-3 0 16,-3 2 144-16,-3-4-144 0,-3-4 128 0,0-2-128 0,-1 1 0 15,-3 3 128-15,-4 3-128 0,-4 2 0 0,-4 1 128 16,-2 3-128-16,-2 0 0 0,-6 2 128 0,-5 8-128 0,-3 1 160 16,1 4-160-16,-2 0 160 0,1 1-160 0,-5 4 0 15,-3 4 0-15,-2 0 128 16,-1 3-464-16,-1 3-112 0,-4-1 0 0,3 5-10272 16,-3 0-2048-16</inkml:trace>
  <inkml:trace contextRef="#ctx0" brushRef="#br1" timeOffset="-105890.48">11684 11044 15663 0,'0'0'1392'0,"0"0"-1120"0,0 0-272 0,0 0 0 0,0 0 1200 0,0 0 176 15,0 0 32-15,0 0 16 0,0 0-592 0,0 0-112 16,10-4-16-16,3 1-16 0,0 3-208 16,-2-1-32-16,2 0-16 0,0 0 0 0,-3-1-224 0,1 2-32 15,2-1-16-15,1-2 0 0,1 2-160 0,0 0 0 16,1-2 0-16,-1 1 0 16,-2 1-1088-16,2-2-288 0,-2-1-64 0,-2-1-16 0</inkml:trace>
  <inkml:trace contextRef="#ctx0" brushRef="#br1" timeOffset="-105641.64">12193 10692 23039 0,'0'0'1024'0,"0"0"192"0,1-9-960 0,-1 9-256 0,0 0 0 0,0 0 0 15,0 0 848-15,0 0 128 0,0 0 32 0,-4 12 0 16,-4 5-608-16,3 1-112 0,-1 1-32 0,-2 2 0 16,-1 5-128-16,2-1-128 0,-1-3 192 0,3 1-192 15,0-3 144-15,1-2-144 0,0-4 0 0,3 1 144 16,1 0-144-16,3-2 0 0,-2-3 0 0,2 2 0 16,-1-3-1536-16,-2-9-192 15</inkml:trace>
  <inkml:trace contextRef="#ctx0" brushRef="#br1" timeOffset="-105438.14">12054 11117 8287 0,'-4'-11'736'0,"4"3"-592"16,0 8-144-16,5-6 0 0,2 1 4896 0,2-1 944 15,1 0 192-15,2 4 48 0,2-1-4944 0,2 2-992 16,0 0-144-16,3-2 0 16,2 1-1088-16,-1 2-112 0,-2 0-16 0,0-1-10816 0</inkml:trace>
  <inkml:trace contextRef="#ctx0" brushRef="#br1" timeOffset="-105072.41">12074 11222 19343 0,'0'0'1728'0,"-1"-9"-1392"0,-1-4-336 0,2 13 0 16,0 0 1824-16,0 0 288 0,10-5 64 0,0 0 16 15,1 2-1792-15,2 3-400 0,1 0 0 0,3 2 0 16,0-5-144-16,1 3 0 0,-1 3 0 0,-2 2 0 15,-1-1-64-15,-1-1-16 0,-2 2 0 0,-11-5 0 16,5 11 224-16,-1 1 0 0,-1-2 0 0,-1 3-144 0,-2-13 144 16,-1 9 0-16,-4 0 0 0,2-3 0 0,-3 3 288 0,6-9-16 15,0 0 0-15,0 0 0 0,-1 12 208 16,-2 0 32-16,-1-1 16 0,3-1 0 0,2 4-32 0,-1 1-16 16,-1-2 0-16,1-1 0 0,0 5-96 0,0 1-32 15,-1-1 0-15,-3 3 0 0,-5-5-192 0,0-1-32 16,-1-3-128-16,-3-1 192 0,-3 4-16 0,0-5-16 15,0 0 0-15,1-2 0 0,-2 1-160 0,3-3 128 16,3 1-128-16,2-3 128 16,9-3-1664-16,0 0-352 0</inkml:trace>
  <inkml:trace contextRef="#ctx0" brushRef="#br1" timeOffset="-103663.4">12813 10764 2751 0,'0'0'256'0,"0"0"-256"0,0 0 0 0,0 0 0 15,0 0 2416-15,0 0 432 0,0 0 96 0,0 0 0 16,0 0-1824-16,0 0-368 0,0 0-80 0,0 0-16 16,0 0-48-16,0 0-16 0,0 0 0 0,0 0 0 0,8-8 144 15,-8 8 32-15,10-6 0 0,-1 1 0 0,-2 0-128 0,1 0-32 16,1 2 0-16,0-6 0 0,2-1-32 0,1-1 0 16,-1 7 0-16,-2-1 0 0,1-5 16 0,-2 2 0 15,2-2 0-15,-3 5 0 0,1-2-288 0,2 1-64 16,0-1-16-16,2 0 0 0,1 3-64 0,-2 2-16 15,0-5 0-15,1 1 0 0,-1 1-16 0,2 1-128 16,0-1 192-16,1-1-64 0,-2-2 16 0,2 1 0 16,3 3 0-16,-2 2 0 0,0 0 0 0,2-1 0 15,0-3 0-15,0 1 0 0,1 2-144 0,1 2 192 16,0 4-192-16,-2-2 192 0,-4-2-192 0,3-1 0 16,4 4 0-16,2-2 128 0,-2 0-128 0,3 0 0 15,0 0 0-15,-1 2 0 0,-3 3 0 0,0-1 128 16,0-4-128-16,-1 4 128 0,-2 0 32 0,-1 2 0 0,-1 0 0 15,2-2 0-15,0 1-16 0,-4 3 0 16,-1-2 0-16,2 4 0 0,-4-3-144 0,1 4 160 0,0 1-160 16,-1 0 160-16,-1 2-160 0,-1-1 160 0,2 1-160 0,1 0 160 15,-1 1-160-15,-1-1 128 0,-2-1-128 0,1 2 128 16,-4 1-128-16,4 0 160 0,-4 1-160 16,-1-1 160-16,-4-2 48 0,2 0 16 0,2 1 0 0,-2 4 0 15,-3 2-32-15,1-4-16 0,-1-3 0 0,-1 4 0 16,2 0-48-16,-3 0 0 0,-2-3 0 0,1 0 0 15,1 3 64-15,-1-3 0 0,-1 2 0 0,1-1 0 16,1 2-16-16,0-2 0 0,-2-3 0 0,1 3 0 16,1-1-16-16,0 2 0 0,-2-5 0 0,1 2 0 15,-3 3-32-15,0-1-128 0,2 1 192 0,-1-2-64 0,0 0-128 16,1 1 192-16,-2 0-192 0,1-1 192 0,1-3-192 0,-1 0 160 16,2-3-160-16,-2 3 160 0,0-5-32 0,1 4 0 15,-1-3 0-15,0 1 0 0,0 3-128 0,-1-5 192 16,4 4-192-16,0-5 192 0,-3 2-192 0,2-1 0 15,-3-3 0-15,0 4 128 0,1-2-128 0,0-2 0 16,0-2 144-16,0 2-144 0,0 3 192 0,-1-4-16 16,-2-3-16-16,2 2 0 0,1 1-32 0,0 1 0 15,-3-1 0-15,3-2 0 0,8-1-128 0,-12 4 160 16,-1-3-160-16,1 2 160 0,-2-1-160 0,1 1 128 16,0-2-128-16,2 3 128 0,-1-3-128 0,2 0 128 15,0 1-128-15,1-2 128 0,-2 1-128 0,2-1 160 16,-3 0-160-16,2-1 160 0,0-2-160 0,0 2 0 15,0 2 0-15,1-1 128 0,-3-1-128 0,2 0 0 0,0-4 0 16,0 2 128-16,0 0-128 0,-1 2 128 0,3-3-128 0,-4-1 128 16,1 3-128-16,-1-1 192 0,1 1-192 0,-1 0 192 15,2 0-192-15,0-1 128 0,-1-1-128 0,-1 2 128 16,1-2-128-16,-1 2 128 0,0-4-128 0,-1 0 128 16,-2 0-128-16,1 1 0 0,0-3 0 0,-3 3 128 15,-1-1-128-15,3-2 0 0,2 4 0 0,1 2 0 16,-1-1 0-16,-1-1 0 0,-3 2 128 0,2 0-128 15,2-3 0-15,1 5 0 0,0 0 0 0,2 0 0 16,0-1 0-16,2 1 0 0,1 0 0 0,7 0 0 16,0 0 0-16,0 0 0 0,-7-4-192 0,7 4 192 15,0 0-1248-15,0 0-128 0,9 0-32 16,7 0-10144-16,1 0-2032 0</inkml:trace>
  <inkml:trace contextRef="#ctx0" brushRef="#br1" timeOffset="-100754.83">15180 10501 2751 0,'0'0'256'0,"0"0"-256"16,0 0 0-16,0 0 0 0,2-8 1856 0,-2 8 336 15,0 0 64-15,0 0 16 0,0 0-1312 0,0 0-272 16,0 0-48-16,0 0-16 0,0 0 80 0,0 0 0 16,0 0 16-16,-6-6 0 0,-2 2-32 0,8 4-16 15,0 0 0-15,-9 0 0 0,-2-1-224 0,0 0-64 16,0-1 0-16,1 2 0 0,0 4 160 0,0-4 32 16,0 0 0-16,0 0 0 0,-1 0 64 0,1 4 32 15,0 0 0-15,-3-2 0 0,2 1-48 0,-1-1-16 16,0 2 0-16,-1 0 0 0,0 0-112 0,1 2-32 15,-2 1 0-15,2-1 0 0,12-6-144 0,-11 8-48 0,-3-5 0 16,0 8 0-16,1-1-64 0,0 2-16 16,1-3 0-16,-1 1 0 0,0 2 0 0,2-3 0 0,-1 5 0 0,2-1 0 15,-1-2 0-15,2 0-16 0,-3-4 0 0,1 4 0 16,2 7 16-16,-1 0 0 0,0-6 0 0,1 2 0 16,0 3-64-16,1 1 0 0,1 0 0 0,-1-4 0 15,0-2 0-15,2 0-128 0,0 2 192 0,1 1-64 16,0 0 0-16,-1-2 0 0,1-3 0 0,0 3 0 15,1 2-128-15,1-4 192 0,0 2-192 0,2 0 192 16,0-5-192-16,1 3 0 0,0-11 144 0,2 11-144 16,2 0 128-16,1 0-128 0,0-5 128 0,1 5-128 15,-6-11 0-15,8 7 0 0,-8-7 0 0,9 12 128 16,-1-5-128-16,-2 3 0 0,-6-10 128 0,10 11-128 16,-2-1 0-16,-2-4 0 0,2 3 0 0,-2-3 0 0,-6-6 0 0,6 13 0 15,1-7 0-15,-1 5 0 0,-6-11 0 0,9 10 0 16,-9-10 0-16,10 11 0 0,-2 2 0 0,-1-5 0 15,-7-8 0-15,11 11 0 0,-4 0 0 0,2 1 0 16,0 1 0-16,1-6 0 0,-1 2 0 0,1-3 0 16,2 5 0-16,-1-4 0 0,1 1 0 0,-1 1 0 15,0-5 0-15,-3 4 0 0,0-1 0 0,1 0 0 16,1 2 0-16,3-2 128 0,1 4-128 0,2-1 0 16,-2-2 0-16,1 0 0 0,1 0 0 0,-2 0 0 15,-1 2 0-15,0-2 0 0,-1 2 128 0,-1-4-128 16,1 2 128-16,-1-2-128 0,0 6 128 0,0-3-128 15,-4 0 128-15,1-2-128 0,-1 5 0 0,2-3 0 16,-1 2 0-16,-2-3 0 0,2 1 0 0,1-3 0 16,1 0-192-16,-1 2 64 0,-9-8 128 0,14 5 0 0,-3 0 0 0,0 3 0 15,-3-2 0-15,1 0 0 0,-9-6 0 0,13 7 0 16,-3-2 0-16,2 2 0 0,-2-1 0 16,1 0 0-16,-2 0 0 0,1-1 0 0,-1 0 0 0,1 1 0 15,-1 0 0-15,-9-6 144 0,12 2-144 0,0 3 0 16,-1 4 0-16,0-4 0 0,-11-5 0 0,11 6 0 15,-3 2 128-15,0-1-128 0,-1 2 0 0,1-3 0 16,-8-6 128-16,10 8-128 0,-1 1 0 0,-1-3 0 16,-8-6 0-16,10 8 0 0,0-2 0 0,-10-6 0 15,10 13 160-15,-2-4-160 0,-8-9 128 0,9 11-128 16,0 2 0-16,-2-3 128 0,1 3-128 0,-3-2 0 16,-5-11 0-16,8 10 0 0,-3 3 0 0,0-4 0 15,-5-9 0-15,6 11 0 0,-6-11 0 0,6 14 0 0,-3-4 0 0,0 1 0 16,-3-11 0-16,2 10 0 0,-2 2 160 0,0 1-160 15,-2 1 192-15,-1-5-192 0,0 2 128 0,1-2-128 16,-2 3 0-16,0-1 0 0,0-4 192 0,1 1-64 16,-1 1 0-16,-1 4-128 0,-2-4 0 0,2 1 0 15,0-3 0-15,-1 4 0 0,-4-2 0 0,1 2 0 16,2-3 0-16,-1 3 0 0,-1-4 144 0,-2 4-144 16,0-2 0-16,1 0 144 0,1-3-144 0,0 3 0 15,0-4 144-15,0 3-144 0,-2 0 128 0,1-2-128 16,0 0 160-16,-1-1-160 0,-1 3 144 0,0 1-144 15,-1-4 128-15,2 1-128 0,-3 2 0 0,3-3 128 16,0 5-128-16,-3-5 0 0,2 0 128 0,-1 3-128 16,2-4 0-16,-1 2 128 0,-1 3-128 0,1-3 0 0,-2-1 0 15,0 2 128-15,-1-3-128 0,1 2 0 0,-2 3 144 0,1-4-144 16,-1 0 0-16,-2 1 0 0,-1-1 0 0,-2 2 128 16,0-1-128-16,-3-2 0 0,-1 0 0 0,6 2 0 15,5 1 0-15,-1-2 128 0,-3 2-128 0,-1 0 0 16,-2 0 0-16,-2 2 0 0,2-1 0 0,0 1 0 15,-1-4 0-15,1 4 0 0,0-2 0 0,-3-2 128 16,1 0-128-16,0-1 0 0,-1-2 128 0,0 0-128 16,-3 1 0-16,2-2 0 0,-4-1 0 0,-2 1 128 15,-2 4-128-15,1-1 128 0,3-1-128 0,-1 2 128 16,-3 1-128-16,1 0 0 0,1 1 0 0,1 2 0 16,-1-6 0-16,2 3 0 0,0 1 0 0,-2-3 0 15,2 1 0-15,-3-1 0 0,-2 0 0 0,0-1 0 0,-1 3 0 16,2-3 0-16,0 2 0 0,0-1 0 15,-2-1 0-15,0 1 0 0,1-1 0 0,-2 3 128 0,3-5-128 0,-1 1 0 16,0 0 0-16,-1 0 0 0,0-1 0 16,-3 1 128-16,-3-2-128 0,-1 0 0 0,0 5 128 0,5-4-128 15,4-1 128-15,-1 1-128 0,-3-1 0 0,3 2 0 16,2-1 0-16,0 0 128 0,0-1-128 0,0 0 0 16,-1 0-128-16,0 1 128 0,2-1 0 0,-5 0 0 15,-5-1 0-15,3 2 0 0,1 1 0 0,2 2 0 16,0-4 0-16,1 2 0 0,-3 2 0 0,3-2 0 15,1 1 0-15,0-1 128 0,0 0-128 0,0-1 0 16,0 0 0-16,-3-1 0 0,-2 0 0 0,1 0 0 16,0-1 0-16,2 0 0 0,2-1 0 0,0 1 0 0,-2 0 0 15,2 0 0-15,0 1 0 0,0-2 0 0,3-1 0 16,-2-1 0-16,1 1 0 0,1-1 128 0,-5 2-128 16,0-2 0-16,-2-1 0 0,-1 2 144 0,6 1-144 0,-1 1 0 15,-1-1 0-15,1 0 0 0,0-5 0 16,0 5 0-16,-2 2 0 0,5 0 0 0,-2-1 0 0,1-2 0 15,1 1 0-15,-2 2 0 0,-2-2 0 0,-2 2 0 16,1-2 0-16,-1-1 0 0,-1-2 0 0,2 5 0 16,0 3 144-16,1-1-144 0,1-4 0 0,0 4 144 15,0 1-144-15,4-1 0 0,-2 0 0 0,1-2 0 16,0-2 0-16,1 2 0 0,-1 2 0 0,-2-2 0 16,-1-4 0-16,-2 1 0 0,0-2 0 0,2 4 0 15,4-2 0-15,-1 2 0 0,0 0 0 0,-2-1 0 16,2 2 0-16,-1 0 0 0,1-2 0 0,-1 1 0 0,1-1 0 0,0 2 0 15,4 0 0-15,-2-2 0 0,-3-2 0 16,1 2 0-16,-2-1 0 0,1 3 0 0,3-1 0 0,-1-1 0 16,0 0 0-16,-2 2 0 0,5 1 0 0,-1-1 0 15,0-2 0-15,2-1 0 0,1 2 0 0,0 0 0 16,1-1 0-16,0 0 0 0,1-1 0 0,-1 1 0 16,-3 0 0-16,0 0 128 0,0-2-128 0,-1 1 0 15,0 1 0-15,0-1 0 0,2 2 0 0,1 0 0 16,1-2 0-16,0-2 0 0,0 0 0 0,4 1 0 15,-1-1 0-15,-1-1 0 0,1 0 0 0,1 0 0 16,1-2 128-16,0 2-128 0,-1 0 0 0,3-2 0 16,1-3 0-16,-2 3 128 0,-1 3-128 0,1-4 0 15,-1 1 0-15,0-4 128 0,0 1-128 0,0 2 0 16,1 0 0-16,-1 0 128 0,0-1-128 0,1 1 0 16,0-1 0-16,0 2 0 0,3-2 0 0,-1 2 0 0,1-3 128 0,1 2-128 15,-1 1 0-15,5 3 128 0,4-1-128 0,0-6 128 16,-1 0-128-16,-2 3 0 0,-1-1 0 0,3 1 0 15,1-5 0-15,0 1 0 16,-2 0 0-16,1-1 0 0,-2-1 0 0,2 0 0 0,0-3 128 0,1 2-128 16,-2 0 0-16,2 0 0 0,1-1 0 0,1 3 0 15,-3 0 0-15,1 0 0 0,0 3 0 0,1 1 0 16,2-3 0-16,-2 3 0 0,2-3 0 0,-1 2 0 16,0 3 0-16,1-2 0 0,-2 1 0 0,3 0 0 15,1 9 0-15,0-6 0 0,-3-6 0 0,1 5 0 16,2-2 0-16,0 2 0 0,0 7 0 0,2-10 0 15,-2-1 0-15,3-3 0 0,1 6 0 0,-2-3 0 0,1-1 0 0,-1 2 0 16,2-3 0-16,0 2 0 0,1 2 0 16,1-1 0-16,2 2 0 0,0-1 0 0,-2 3 0 0,-6 6 0 15,10-5 0-15,0-1 0 0,2-1 0 0,0 3 0 16,1-2 0-16,-3 2 0 0,-10 4 0 0,11-5 0 16,0-4 0-16,3 4 0 0,1 1 0 0,0 3 0 15,-1-3 0-15,0-1 0 0,-1 1 0 0,0 2 0 16,0 1 0-16,1-1 0 0,-3-3 0 0,2 0 0 15,1 3 0-15,-2-1 0 0,0 1 0 0,-2-2 0 16,-10 4 0-16,11-5 0 0,-2 2 0 0,-9 3 0 16,0 0 0-16,0 0 0 0,0 0-192 0,0 0 192 15,0 0-192-15,0 0 192 16,0 0-624-16,0 0 0 0,0 0 0 0,0 0 0 16,0 0-1760-16,0 0-368 0,0 0-64 0</inkml:trace>
  <inkml:trace contextRef="#ctx0" brushRef="#br1" timeOffset="-98692.59">9399 10772 12895 0,'-9'-13'576'0,"9"13"112"0,0 0-560 0,-7 5-128 0,0-5 0 0,0 3 0 15,0-1 848-15,-1 1 144 0,1-1 32 0,0 0 0 16,0-4-832-16,0 1-192 0,-2 0 0 0,2 1 0 15,-1 1 864-15,0-1 128 0,0-1 32 0,-1 1 0 16,0 2-832-16,1-2-192 0,-2-1 0 0,1-2 0 16,3 2 864-16,-4-1 128 0,-2 2 32 0,1-3 0 15,-2-3-832-15,0 1-192 0,1 1 0 0,1-4 0 16,4 1 864-16,-2-2 128 0,-3-1 32 0,2-3 0 16,1 6-832-16,-1-3-192 0,-1 0 0 0,1-3 0 15,1 2 0-15,-3 2 0 0,3-4 0 0,0 2 0 16,2-2 864-16,-1-1 128 0,2 2 32 0,-1 1 0 15,1-1-832-15,1-1-192 0,1-2 0 0,2 2 0 16,-1-1 0-16,2 1 0 0,0-1 0 0,1 2 0 16,1-2 0-16,0 0 0 0,2-2 0 0,-1 0 0 0,2-7 0 0,1 3 0 15,-2 3 0-15,-1-2 0 0,3-1 0 0,0-1 0 16,2 4 0-16,-1 1 0 0,-1 1 0 0,2 2 0 16,-1-1 0-16,0 4 0 0,4-4 0 0,1 4 0 15,0-1 0-15,-1-1 0 0,-2 2 0 0,1-3 0 16,2 3 0-16,3 1 0 0,3 0 0 0,0 0 0 15,3-3 0-15,1 4 0 0,1-1 0 0,1 3 0 16,-2-1 0-16,2 1 0 0,0 1 0 0,2 4 0 16,0-4 0-16,-1-3 0 0,1 2 0 0,2-1 0 15,0 4 0-15,0-1 0 0,4 2 0 0,-1 0 0 16,0-1 0-16,0 0 0 0,5 1 0 0,-2 1 0 16,-2-2 0-16,1 3 0 0,0-2 0 0,-2 2 0 0,1 1 0 15,-2-1 0-15,-1 0 0 0,1 1 0 16,1 2 0-16,0 0 0 0,1-1 0 0,2-1 0 0,-3-1 0 0,2 2 0 15,1 0 0-15,0-1 0 0,1-1 0 16,1 0 0-16,0 2 0 0,0 0 0 0,-1 1 0 0,-4-2 0 16,1-1 0-16,-1 1 0 0,2 4 0 0,0-2 0 15,0-2 0-15,0 1 0 0,-1 1 0 0,1 5 0 16,0-3 0-16,1 0 0 0,-1 1 0 0,1 0 0 16,0-3 0-16,0 2 0 0,-3 2 0 0,1-3 0 15,-1-2 0-15,1 1 0 0,-1 1 0 0,12 2 0 16,-4-4 352-16,-1 2 32 0,-2-1 0 0,-1 2 0 15,-2 0-384-15,1-4 144 0,0-3-144 0,2 0 0 16,0 5 144-16,-2-1-144 0,-1 4 0 0,-1-5 144 16,0-2-144-16,-1-1 0 0,0 2 144 0,0 2-144 15,1-1 0-15,0-1 0 0,1-1 0 0,-1 1 128 0,-3 1-128 16,2 3 0-16,3-2 0 0,2-1 0 0,0-1 0 0,-1 0 0 16,-2 3 0-16,0-3 0 0,-1-3 0 0,-2 2 128 15,-1 1-128-15,1 0 0 0,0 0 0 0,0-1 0 16,1 0 0-16,0 1 0 0,2 1 0 0,0-1 128 15,0-4-128-15,1 4 0 0,-3 3 0 0,3-1 0 16,-1 2 0-16,0-3 128 0,-1-2-128 0,0 1 0 16,-2 1 0-16,0 1 0 0,-1-1 0 0,0-1 0 15,0-3 0-15,0 2 128 0,0 5-128 0,0-3 0 16,1-3 0-16,-2 2 0 0,-1-2 0 0,0 4 0 16,5 0 0-16,-5 2 0 0,0-2 0 0,1-4 0 15,-2 2 0-15,-1 0 128 0,-1-1-128 0,1 1 0 16,0 0 0-16,-1 3 0 0,-1 1 0 0,2-2 0 0,0-5 0 0,3 2 0 15,-3 5 0-15,1-3 0 0,1-1 0 0,-2-1 0 16,-2-2 0-16,3 2 0 0,-1 1 0 0,2-2 0 16,0-3 128-16,1 3-128 0,-2 1 128 0,1-1-128 15,-1 1 0-15,1 1 0 0,-2 0 0 0,-1-3 128 16,0 1-128-16,1 1 0 0,0 2 0 0,-1-1 128 16,-2-4-128-16,1 3 0 0,-2 0 0 0,4-1 0 15,-1 0 0-15,-1-1 0 0,-2-1 0 0,2 2 0 16,2-1 0-16,0 1 128 0,0-3-128 0,2 3 0 15,0 5 0-15,0-3 0 0,-3-3 0 0,-3 2 0 16,4 1 0-16,-2 0 0 0,-2 1 0 0,-1-1 128 0,0-2-128 16,4-1 0-16,-4 0 0 0,2 1 0 0,-1 1 0 15,0 0 0-15,-1 1 0 0,2-2 0 0,0 0 0 16,1 1 0-16,-3-2 0 0,1 2 0 0,1 0 0 0,0 1 0 16,1 1 0-16,-1-1 0 0,2-3 0 0,-1-1 128 15,-2-1-128-15,1 4 0 0,-1 2 0 0,-3-2 0 16,3-1 0-16,-2 0 0 0,1 2 0 0,-1 2 0 15,-2-4 0-15,-1 2 0 0,2 0 0 0,-2 0 0 16,0-1 0-16,2 0 0 0,-1-3 0 0,1 1 0 16,-2 1 0-16,3-1 0 0,1 2 0 0,0 0 0 15,-2 1 0-15,-5 0 0 0,2-2 0 0,-1 2 0 16,1 0 0-16,1 2 128 0,1-2-128 0,1 1 0 16,4 4 0-16,-2-4 0 0,-1-2 0 0,-1 0 0 15,0 0 0-15,1 1 0 0,-1 2 0 0,1-2 128 16,-3-4-128-16,2 4 0 0,-3 4 128 0,1 0-128 0,-1 1 128 15,-1-2-128-15,1-2 224 0,-1 3-32 0,-2 1 0 16,2 0 0-16,1-3-192 0,-2 0 0 0,-1 1 0 0,-1 1 0 16,1 1 0-16,-2-1-128 0,1-3 128 0,0 3 0 15,-1 4 0-15,-1-2 0 0,-8-6 0 0,10 4 0 16,-10-4 0-16,12 8 0 0,-3 2 0 0,-3-3 0 16,-6-7 0-16,0 0 0 0,0 0 0 0,0 0 0 15,5 7 128-15,-5-7-128 0,0 0 0 0,0 0 0 16,5 13 128-16,-1-5-128 0,1 4 0 0,-5-12 0 15,0 0 128-15,0 11-128 0,-1 2 0 0,1 0 0 16,0-13 0-16,0 9 128 0,0-9-128 0,0 0 0 0,0 0 0 16,1 12 0-16,-2 1 0 0,1-13 0 0,-4 10 144 15,1 2-144-15,1 0 128 0,-2-1-128 0,3 1 128 16,-2 0-128-16,1-3 128 0,-1 2-128 0,3-11 128 16,-4 9-128-16,4-9 0 0,-4 11 128 0,4-11-128 0,-3 7 0 15,3-7 144-15,0 0-144 0,-4 12 128 0,1-4-128 16,3-8 160-16,-5 9-160 0,0-3 192 0,1 3-64 15,0-2-128-15,4-7 192 0,0 0-192 0,0 0 144 16,-5 14-144-16,3-8 128 0,2-6-128 0,0 0 0 16,-7 7 0-16,7-7 0 0,-6 9 0 0,1 0 0 15,5-9 128-15,0 0-128 0,-6 7 0 0,-1 0 0 16,2 0 144-16,5-7-144 0,0 0 144 0,-9 3-144 16,9-3 192-16,-9 7-192 0,2 0 192 0,7-7-192 15,0 0 192-15,-9 3-192 0,1 2 160 0,8-5-160 16,-9 4 128-16,9-4-128 0,-10 5 128 0,3-1-128 0,0 0 128 0,1 2-128 15,6-6 144-15,-10 8-144 16,3-5 160-16,7-3-160 0,-9 4 160 0,2 3-160 0,7-7 160 0,-8 6-160 16,8-6 128-16,-7 6-128 0,-2 1 0 0,9-7 144 15,-7 10-144-15,1 0 0 0,6-10 144 0,-6 5-144 16,6-5 0-16,0 0 128 0,0 0-128 0,-9 9 0 16,0-4 0-16,9-5 0 0,0 0 0 0,0 0 128 15,-10 8-128-15,10-8 0 0,0 0 128 0,-9 1-128 16,9-1 0-16,0 0 0 0,-9 6 0 0,9-6 128 15,0 0-128-15,0 0 0 0,0 0 128 0,0 0-128 16,0 0-1152-16,0 0-320 0,0 0-48 16</inkml:trace>
  <inkml:trace contextRef="#ctx0" brushRef="#br1" timeOffset="-97060.45">15744 11114 19743 0,'0'0'880'0,"0"0"176"0,12-5-848 0,0 1-208 0,2 0 0 0,3 1 0 0,1 2 144 0,1 0-16 16,1-3 0-16,4 0 0 0,3 2-128 0,-2 3 0 15,-3-1 144-15,2-1-144 0,3-3 128 0,1 3-128 16,0 1 128-16,-7 1-128 0,-3 0 0 0,-3 2-240 16,-1-3 48-16,-14 0-5808 15,0 0-1152-15</inkml:trace>
  <inkml:trace contextRef="#ctx0" brushRef="#br1" timeOffset="-96864.99">15745 11311 21823 0,'0'0'960'0,"0"0"208"0,0 0-928 0,0 0-240 16,0 0 0-16,0 0 0 0,0 0 400 0,0 0 48 0,13 5 0 15,4 1 0-15,0-2 80 0,3-2 32 0,5-4 0 0,2 1 0 16,1 1 144-16,1 1 16 0,-2 0 16 0,3 0 0 16,4-4-96-16,2 3 0 0,-2 5-16 0,2-1 0 15,-1 1-432-15,1-3-64 0,-4 2-128 0,0 0-8976 16,-2 2-1904-16</inkml:trace>
  <inkml:trace contextRef="#ctx0" brushRef="#br1" timeOffset="-95494.08">18102 10884 8287 0,'0'0'736'0,"9"-3"-592"16,2 0-144-16,-11 3 0 0,11-2 1088 15,-1-1 192-15,0 1 48 0,-10 2 0 0,10-4-560 0,0-1-96 16,-5-3-32-16,-5 8 0 0,0 0 160 0,0 0 32 16,3-9 0-16,-3 9 0 0,0 0 0 0,0 0 16 15,-8 4 0-15,8-4 0 0,-11-2-192 0,1 3-32 16,-2 5-16-16,1-3 0 0,-1-4-32 0,1 1-16 16,-1-2 0-16,2 4 0 0,-2 1-64 0,-1 1-16 15,-1 0 0-15,-3 1 0 0,0 0-112 0,1 2-32 16,0 3 0-16,-2-1 0 0,-1 1-64 0,1 3-16 15,-2-2 0-15,3 5 0 0,-3 1 0 0,1 1-16 16,0 0 0-16,0 2 0 0,0 5-48 0,0-2-16 16,1 0 0-16,1 3 0 0,3-2-176 0,3 1 0 15,-1 2 0-15,1-4 0 0,3-3 128 0,1 3-128 0,2-2 0 16,3 0 128-16,2 2-128 0,2-2 0 0,-1 1 0 16,3-4 0-16,2-2 208 0,0-4-32 0,1 0-16 15,3 0 0-15,1-2 64 0,2 3 16 0,0-1 0 0,1-5 0 16,0-3-16-16,2-1 0 0,2 4 0 0,0-3 0 15,-2-4-80-15,3 0-16 0,1-3 0 0,-1 0 0 16,0 0 0-16,0-2 0 0,0-2 0 0,1-2 0 16,0 3 0-16,0-5-128 0,-3-1 192 0,4-1-64 15,-4-3-128-15,1-1 192 0,0-2-192 0,-3 0 192 16,2-1-64-16,-2 2-128 0,0 2 192 0,-1-2-64 16,-2-3 48-16,-2-3 0 0,-2 0 0 0,2 4 0 15,0 1-16-15,-1 1 0 0,-3 1 0 0,2 0 0 0,-2-1-32 16,1 3 0-16,-2 1 0 0,-2-3 0 0,0-2-128 15,-2-1 0-15,-1-2 0 0,0 4 128 0,-2 4-128 0,-2 0 0 16,-2 2 144-16,-3-2-144 0,-3 1 0 0,2 4 144 16,-4-1-144-16,-1 5 0 0,-3-3 0 0,0 3 0 15,0 2 0-15,-1 2 0 0,0 2 0 0,3-1-176 16,4-1 0-16,1 1 0 16,1 0-464-16,10 0-80 0,0 0-32 0,0 0-9792 15,0 0-1952-15</inkml:trace>
  <inkml:trace contextRef="#ctx0" brushRef="#br1" timeOffset="-94988.91">19016 10830 8063 0,'0'0'352'0,"0"0"80"0,0 0-432 0,0 0 0 0,0 0 0 0,0 0 0 16,0 0 144-16,0 0-144 0,3 12 160 0,-3-12-160 0,0 0 128 15,0 0-128-15,0 0 0 0,0 0 144 0,-7 7 448 16,7-7 96-16,0 0 16 0,0 0 0 0,0 0-32 0,0 0 0 16,0 0 0-16,0 0 0 0,0 0 0 0,0 0 0 15,0 0 0-15,0 0 0 0,0 0 0 0,0 0 0 16,0 0 0-16,0 0 0 0,0 0-144 0,0 0-16 16,0 0-16-16,0 0 0 0,0 0-208 0,0 0-32 15,0 0-16-15,0 0 0 0,0 0-240 0,0 0 128 16,0 0-128-16,0 0 0 0,0 0 0 0,0 0-320 15,0 0 64-15,0 0 0 16,-7 5-288-16,7-5-48 0,0 0-16 0,-8-1 0 0,8 1 368 0,0 0 80 16,0 0 16-16,-9 0 0 0,3-4 144 0,6 4 128 15,0 0-128-15,0 0 176 0,0 0-176 0,0 0 0 16,-7-5 0-16,7 5 0 0,0 0 0 0,0 0 128 16,0 0 0-16,0 0 0 0,0 0 16 0,0 0 0 0,0 0 0 15,0 0 0-15,0 0-144 0,0 0 0 0,0 0 0 0,0 0-8256 16</inkml:trace>
  <inkml:trace contextRef="#ctx0" brushRef="#br1" timeOffset="-94585.68">18308 10980 3679 0,'0'0'320'0,"0"0"-320"16,0 0 0-16,0 0 0 0,-9 0 2256 0,9 0 384 15,0 0 80-15,0 0 16 0,0 0-1584 0,0 0-304 16,0 0-64-16,0 0-16 0,0 0 192 0,0 0 48 15,8-6 0-15,2 3 0 0,0 3-48 0,2-1-16 16,1-2 0-16,1 0 0 0,3-8-176 0,1 5-48 16,1-2 0-16,2 3 0 0,0 2-208 0,2-2-32 15,1-1-16-15,0 0 0 0,0-2-144 0,0 0-48 16,2 2 0-16,0 0 0 0,1 6-128 0,-3 4-16 16,-5-2-128-16,-1 0 192 0,-4-4-192 0,-1 4 176 0,-3-1-176 15,-10-1 160-15,9 5-160 0,-9-5 0 0,8 9-160 16,-8-9 160-1,3 10-736-15,-1 0-48 0,-2-10-16 0,-4 9-11280 0</inkml:trace>
  <inkml:trace contextRef="#ctx0" brushRef="#br1" timeOffset="-94329.65">18269 11292 17503 0,'0'0'1552'0,"-12"7"-1232"0,2 0-320 0,4 0 0 0,2 3 656 0,4-10 80 16,-4 11 16-16,4-1 0 0,4 2 16 0,2-4 0 15,-6-8 0-15,14 11 0 0,0-2-272 16,3 0-48-16,-1-5-16 0,2 1 0 0,0 2 112 0,2-4 32 16,2 0 0-16,2-2 0 0,-4-1-256 0,4-1-64 15,2 0 0-15,-1-1 0 0,-1-1-256 0,1-4 160 16,-4 1-160-16,1 2 128 0,2 3-128 0,-3 1 0 15,1-4 0-15,-4 0 0 16,-2-1-416-16,0-1-112 0,-5-1-32 0,-1 3-11216 0</inkml:trace>
  <inkml:trace contextRef="#ctx0" brushRef="#br1" timeOffset="-93772.99">19094 10983 5519 0,'0'0'496'0,"7"-9"-496"0,-2 0 0 0,-1-1 0 16,0 2 2368-16,-4 8 384 0,2-10 80 0,-2 10 16 16,2-10-1712-16,-2 0-352 0,0 10-64 0,0 0-16 15,-7-9-432-15,1 0-80 0,-2 2-32 0,-2 5 0 16,-1 1 112-16,-1-2 32 0,0-1 0 0,-2 3 0 15,-3 4 336-15,1 3 64 0,-1-1 0 0,2-1 16 16,2-2 176-16,-2 5 16 0,1-1 16 0,0 2 0 16,0 1-256-16,0 3-48 0,0 0-16 0,-1 2 0 0,-1 1-272 0,1 1-48 15,-1 2-16-15,-1 3 0 0,1 3-80 0,2 2-32 16,-2-1 0-16,4 3 0 0,1-2-160 0,0 2 160 16,5-4-160-16,-1 3 160 0,5-3 0 0,2-2 0 15,4-3 0-15,2-1 0 0,3 1 48 0,2-1 16 16,1-3 0-16,0-1 0 0,2-1 80 0,2-6 16 15,-1 2 0-15,0-3 0 0,2-2-32 0,-1 0 0 16,1-3 0-16,3-2 0 0,2-3 0 0,-3-2 0 16,1-7 0-16,3 2 0 0,4 2-80 0,-3-3-16 15,1 0 0-15,1-4 0 0,-2 1-16 0,0-1-16 16,3-1 0-16,-2 1 0 0,1-2 16 0,-5-1 0 16,-1-2 0-16,-2 1 0 0,-4 0-176 0,-2-3 192 15,-2 0-192-15,-4 3 192 0,-3 2-192 0,-2 0 160 16,-2 1-160-16,-3 4 160 0,-2 2-160 0,-3-1 0 0,-1-1 0 15,-3 3 128 1,-4-2-480-16,1 5-96 0,-2-3-32 0,-1 4 0 16,-1-2-1440-16,2 0-304 0,3 0-48 0,-2 3-6864 0,3 3-1360 0</inkml:trace>
  <inkml:trace contextRef="#ctx0" brushRef="#br1" timeOffset="-93021.01">19310 10962 7359 0,'0'0'656'0,"0"0"-528"15,0 0-128-15,0 0 0 0,0 0 1552 0,0 0 288 0,0 0 48 0,0 0 16 16,0 0-800-16,0 0-144 0,0 0-48 0,0 0 0 15,0 0 80-15,0 0 16 0,0 0 0 0,0 0 0 16,0 0-224-16,0 0-32 0,6-6-16 0,-6 6 0 16,11-4-192-16,-4 0-32 0,-7 4-16 0,13-6 0 15,-2-2-144-15,0 2-32 0,3-4 0 0,0 2 0 16,0-3-32-16,2-2-16 0,0 0 0 0,-1-1 0 16,1 3-16-16,1-2 0 0,2-5 0 0,1 6 0 15,0 0-16-15,-1 2-16 0,1-5 0 0,-1 1 0 16,-1 8-96-16,3-2 0 0,1 3-128 0,0 0 192 15,-2-5-32-15,1 5-16 0,-2 1 0 0,-1-1 0 16,-1 2-16-16,-1 2 0 0,-2 1 0 0,-2 0 0 16,0-1-128-16,-2 2 0 0,-10-1 0 0,10 10 0 0,-2 0 0 15,-1 4 0-15,-2 1 0 0,0 2 0 0,-2-8 0 0,2 4 0 16,-1 6 0-16,0-3 0 0,-2 1 0 16,1-2 0-16,-1 0 128 0,0 2-128 0,-2 2 0 0,-2 0 192 15,0-4-192-15,-1 0 192 0,-2 2-192 0,0-1 0 16,0-2 144-16,-4 2-144 0,-1-1 240 0,-3 1-32 15,-1-2 0-15,0 4 0 0,0-1 48 0,0-2 0 16,-6-2 0-16,5 2 0 0,-1-5-32 0,1 1 0 16,-3 1 0-16,2-3 0 0,-1 0-32 0,0-4 0 15,-2 1 0-15,1 2 0 0,1-3 64 0,1 1 0 16,-2 1 0-16,0-4 0 0,0 1-64 0,3-1 0 16,2-2 0-16,-3 4 0 0,-1-2-64 0,2-1-128 15,1-2 176-15,0 0-176 0,-1-1 144 0,1-2-144 16,0 1 0-16,1-2 144 0,0 0-144 0,1 2 0 15,-1 0 0-15,3 2 0 0,1-2 0 0,0 1 0 0,-1-2 0 0,10 3 0 16,0 0 0-16,0 0 0 0,-8-9-192 0,8 9 192 31,0 0-2352-31,0 0-336 0,0 0-80 0,0 0-16 0</inkml:trace>
  <inkml:trace contextRef="#ctx0" brushRef="#br1" timeOffset="-91957.74">17577 11097 5519 0,'0'0'496'0,"0"0"-496"0,3-8 0 0,-3 8 0 0,5-7 2240 0,-1 2 336 16,-4 5 80-16,0 0 16 0,3-5-1744 0,-3 5-352 15,5-8-64-15,-1 3 0 0,-4 5-112 0,0 0-16 16,0 0 0-16,0 0 0 0,0 0 320 0,-4-5 48 16,4 5 16-16,-6-8 0 0,-2 3-16 0,-3 1 0 15,0-1 0-15,2 0 0 0,1 3-160 0,-1-2-16 16,-2-1-16-16,-1 0 0 0,-3 5-144 0,0-2-32 16,-2 0 0-16,1 1 0 0,-1 1 16 0,1 0 0 15,-1 0 0-15,1 2 0 0,-1-2-16 0,1 3 0 16,-1 0 0-16,2 0 0 0,-2 0 16 0,2-3 0 0,0 0 0 15,-2 2 0-15,1 2-128 0,-1 1-16 0,-1-1-16 16,-1-2 0-16,-1 3-48 0,2 1-16 0,2 0 0 16,-2-1 0-16,-1 4 0 0,0-4 0 0,1 1 0 15,5 3 0-15,7 0-176 0,-2 3 192 0,-4-4-192 0,-1 4 192 16,3 1-64-16,-2-1 0 0,3 1 0 0,2 1 0 16,-1 0-128-16,3-3 0 0,1 6 144 0,2-4-144 15,2-13 128-15,0 12-128 0,0-12 128 0,2 18-128 16,1 1 192-16,1-7-48 0,-4-12 0 0,7 9 0 15,2 3 48-15,0-3 16 0,-9-9 0 0,13 10 0 16,-1-3-48-16,1 3-16 0,0-4 0 0,2 1 0 16,-1-5-144-16,1 3 128 0,2-1-128 0,-1 1 128 15,-2 3-128-15,2-3 0 0,-2 1 144 0,0 2-144 16,0-3 0-16,0 0 128 0,-1 0-128 0,1-1 0 0,-1-2 0 16,0 3 144-16,1 4-144 0,-4-5 0 0,0 1 128 0,0 2-128 15,-1-1 0-15,1-1 0 0,1 3 0 0,0-4 0 16,-1-3 0-16,0 0 0 0,1 5 0 0,-1 1 0 15,-10-7 0-15,11 2 0 0,3-2 128 0,-1 0-128 16,0 2 0-16,-2-4 0 0,-11 2 160 16,13-2-160-16,-2-1 128 0,-11 3-128 0,10-6 0 0,1 1 0 15,0 1 128-15,-1-1-128 0,-10 5 0 0,13-3 0 16,-2 1 0-16,-11 2 128 0,0 0-128 0,0 0 0 16,10 2 0-16,-10-2 0 15,0 0-1216-15,0 0-256 0,0 0-64 0</inkml:trace>
  <inkml:trace contextRef="#ctx0" brushRef="#br1" timeOffset="-68476.26">21458 10988 9215 0,'0'0'192'0,"0"0"64"0,-17 11 0 0,17-11 0 0,0 0-256 0,0 0 0 0,-5 5 0 0,0-1 0 0,5-4 864 0,0 0 128 15,0 0 32-15,-4 5 0 0,-2-1-832 0,1-1-192 16,-1-3 0-16,6 0 0 0,0 0 864 0,0 0 128 15,0 0 32-15,0 0 0 0,0 0 0 0,0 0 0 16,-7 2 0-16,7-2 0 0,-5 0-832 0,5 0-192 16,0 0 0-16,0 0 0 0,0 0 0 0,0 0 0 15,0 0 0-15,0 0 0 0,0 0 864 0,0 0 128 16,6-6 32-16,0-1 0 0,-6 7-832 0,6-5-192 16,2 0 0-16,0-2 0 0,1 0 0 0,1 3 0 15,-1 1 0-15,0-4 0 0,-1 2 864 0,1-4 128 16,4 2 32-16,-5 0 0 0,3 2-832 0,-1 0-192 15,1 0 0-15,1-1 0 0,-1 1 0 0,2 1 0 16,-2 1 0-16,4-3 0 0,-1 0 0 0,2 2 0 16,-2-1 0-16,2-2 0 0,3 2 0 0,-2 1 0 15,-4-2 0-15,1 2 0 0,2 4 0 0,2 0 0 0,0-2 0 16,-1 0 0-16,-1 4 0 0,-1 1 0 0,-2 4 0 16,-1-2 0-16,1-3 0 0,-3 2 0 15,2 3 0-15,-1-1 0 0,-2-1 0 0,-1 3 0 0,-1-3 0 16,0 1 0-16,-2 4 0 0,-1-2 0 0,-2 2 0 0,-1-1 0 15,-1 4 864-15,-1 2 128 0,-1 0 32 0,-2 0 0 16,1-1-832-16,-4 3-192 0,-4 0 0 0,0 0 0 16,-2 2 0-16,-1 2 0 0,-4-1 0 0,1 2 0 15,-1 1 0-15,-1 1 0 0,0-3 0 0,0 1 0 16,0-2 864-16,-3 4 128 0,0 4 32 0,-7 8 0 16,2-11-1648-1,3 2-320-15,1-5-64 0,9-6-16 0,-1-1 832 0,1 1 192 0,0-2 0 0,0 0 0 0,0-2 0 16,2 1 0-16,1-4 0 0,4 2 0 0,-3-2 0 15,2 1 0-15,0-1 0 0,1 2 0 0,7-11 448 16,-7 8 144-16,2 1 32 0,5-9 0 0,0 0-496 0,0 0-128 16,0 0 0-16,0 0 0 0,0 0 0 0,0 0 144 15,0 0-144-15,0 0 160 0,0 0-160 0,13 2 192 16,-2 1-192-16,0-3 192 0,-1-3-192 0,1 1 0 16,1 4 144-16,-1-1-144 0,0-4 0 0,2 3 144 15,1 2-144-15,0-2 0 0,-1-2 0 0,2 2 0 16,3-1 0-16,-2 0 0 0,-2 1 128 0,0 1-128 15,0 0 0-15,2-1 0 0,-1 0 0 0,-2 2 0 16,-3 0 0-16,-10-2 0 0,11 1 0 0,-11-1 0 16,0 0 0-16,0 0 0 15,0 0-544-15,0 0-160 0,0 0-48 0,0 0-9040 16,0 0-1824-16</inkml:trace>
  <inkml:trace contextRef="#ctx0" brushRef="#br1" timeOffset="-68227.53">22060 11470 22975 0,'0'0'1024'0,"-3"-7"192"0,-1-3-960 0,0 6-256 0,4 4 0 0,0 0 0 0,0 0 416 0,0 0 32 15,0 0 16-15,0 0 0 0,0 0 144 0,-5 9 32 16,0 3 0-16,1-1 0 0,1-2-272 0,1 4-48 15,1 1-16-15,-2 1 0 0,1-2 320 0,0 0 64 16,1 3 16-16,0-1 0 0,-1 0-16 0,1-1 0 16,-3 0 0-16,2 1 0 0,-1 2-304 0,2-2-64 15,0-5-16-15,-1 2 0 0,1 2-160 0,0-4-16 16,0 1-128-16,1-11 192 0,0 0-192 0,0 0 144 16,-4 13-144-16,4-13 128 0,0 0-128 0,0 0 0 15,0 0 144-15,0 0-144 0,0 0 0 0,0 0-208 16,0 0 16-16,0 0 16 15,0 0-1488-15,2-11-320 0,2-1-48 0</inkml:trace>
  <inkml:trace contextRef="#ctx0" brushRef="#br1" timeOffset="-67714.53">22205 10651 16575 0,'0'0'368'0,"0"0"80"0,0 0 0 0,-6-1 16 0,1-3-464 0,5 4 0 0,0 0 0 0,0 0 0 0,0 0 912 16,0 0 96-16,6-3 16 0,2-2 0 0,1 1-832 16,0-1-192-16,1 0 0 0,1-1 0 0,1 2 864 0,0 2 128 15,2-1 32-15,-1 2 0 0,2-4-832 0,-1 0-192 16,0 3 0-16,-1 1 0 0,-3 0 864 0,-1 1 128 16,-9 0 32-16,0 0 0 0,4 10-832 0,-4-1-192 15,-4 2 0-15,-1 3 0 0,-3 1 864 0,-3 3 128 16,-3 0 32-16,1 0 0 0,1-5-832 0,1 2-192 15,2 3 0-15,4-2 0 0,0-6 0 0,1-1 0 16,1-2 0-16,0 3 0 0,2-4 864 0,2 3 128 16,-1-9 32-16,0 0 0 0,0 0-832 0,6 4-192 15,3-3 0-15,7-1 0 0,0-1 304 0,2 1 16 16,0 2 0-16,1-2 0 0,2-3-320 0,1-3 0 16,0 0 0-16,-2 4 0 15,-1 2-304-15,-1-3-112 0,-2-3-32 0,-2-1 0 16,-2 6-1376-16,-1 0-288 0,-11 1-48 0,10 0-11024 0</inkml:trace>
  <inkml:trace contextRef="#ctx0" brushRef="#br1" timeOffset="-67124.44">23454 10698 11055 0,'0'0'976'0,"0"0"-784"0,0 0-192 0,0 0 0 15,0 0 1360-15,0 0 240 0,0 0 32 0,0 0 16 16,10-4-832-16,-1-1-176 0,-9 5-16 0,8-2-16 15,-8 2-256-15,12-2-48 0,-12 2-16 0,0 0 0 16,11 0 480-16,-11 0 112 0,0 0 16 0,0 0 0 16,0 0 96-16,9 7 32 0,-9-7 0 0,4 7 0 15,0 3-128-15,-3 1-32 0,-2 3 0 0,-3 2 0 16,2 2-160-16,-4 1-16 0,1 0-16 0,0 5 0 16,0 9-192-16,-1-1-32 0,-3-5-16 0,1-1 0 15,1 1-176-15,0 0-48 0,-3-4 0 0,3 0 0 16,1 1-208-16,1-4 176 0,-2-2-176 0,0 0 160 15,4-2-160-15,-4-2 0 0,0-4 0 0,0 3 0 0,1 2 0 16,1-3 128-16,5-12-128 0,-4 9 0 0,4-9 0 0,0 0 0 16,0 0 0-16,0 0 0 15,0 0-656-15,0 0-112 0,0 0-32 16,9-6 0-16,1-5-1952 0,0 0-384 0,-1-1-64 0,1-2-32 16</inkml:trace>
  <inkml:trace contextRef="#ctx0" brushRef="#br1" timeOffset="-66904.05">23741 10670 25791 0,'0'0'2304'0,"0"0"-1856"16,-1-5-448-16,1 5 0 0,0 0 688 0,0 0 32 0,-2 15 16 0,1 2 0 16,-2-1 96-16,1 5 0 0,1 5 16 0,-1 2 0 15,0-1-384-15,-1 2-80 0,-1 5 0 0,1 1-16 16,-1-1-160-16,1-2-16 0,-1-4-16 0,2 1 0 15,1-5-16-15,-1 3 0 0,1-3 0 0,0-1 0 16,0-3-160-16,1 1 0 0,0-2 0 0,0-5 0 16,0-3 0-16,0-11-176 0,1 12 176 0,-1-12-128 31,4 10-336-31,-4-10-64 0,0 0-16 0,0 0 0 16,0 0-2224-16,0 0-448 0</inkml:trace>
  <inkml:trace contextRef="#ctx0" brushRef="#br1" timeOffset="-66685.3">23363 11027 5519 0,'0'0'496'0,"0"0"-496"16,9-6 0-16,4 2 0 0,5 0 5104 0,2 2 912 15,2 0 192-15,3 2 48 0,2-1-4704 0,1 0-928 16,0 1-192-16,2 1-48 0,2 0-384 0,-2-2-304 15,1-4 48-15,-3 4 16 16,-3 1-1904-16,-4 0-384 0</inkml:trace>
  <inkml:trace contextRef="#ctx0" brushRef="#br1" timeOffset="-66523.96">23157 11195 21183 0,'0'0'944'0,"4"-10"192"0,-4 10-912 0,9-10-224 0,6-2 0 0,4 3 0 15,4 7 2160-15,3-1 384 0,0 1 80 0,10 0 0 16,7 0-1376-16,4 1-288 0,2 2-48 0,-1 1-16 16,-1-2-320-16,1 2-64 0,-1 0 0 0,3 1-16 15,2-2-320-15,-1 0-176 0,-3-1 192 0,2 4-192 32,-5 2-736-32,-1 0-256 0,-11 0-48 0,-2-1-16 0</inkml:trace>
  <inkml:trace contextRef="#ctx0" brushRef="#br1" timeOffset="-62329.46">24848 10915 11967 0,'0'0'528'0,"0"0"112"0,-9 2-512 0,9-2-128 15,0 0 0-15,0 0 0 0,0 0 1168 0,0 0 208 0,-8 2 32 0,8-2 16 16,0 0-720-16,0 0-128 0,0 0-48 0,0 0 0 16,0 0-16-16,0 0 0 0,3-6 0 0,-3 6 0 15,0 0 144-15,5-9 32 0,1 0 0 0,1 4 0 16,-7 5-96-16,9-6-16 0,-9 6 0 0,12-7 0 15,2 3-192-15,-1-2-32 0,-4 1-16 0,1 0 0 16,3-5-80-16,2 2-32 0,3-3 0 0,2 4 0 16,-1 3-64-16,3 1-16 0,2-1 0 0,0 3 0 15,-3-1-144-15,-1 5 192 0,-2 1-192 0,-3-1 192 16,-2-1-192-16,-3-2 0 0,-10 0 144 0,9 0-144 16,-9 0 0-16,0 0 128 0,0 0-128 0,0 0 0 15,4 12 368-15,-6 0 0 0,2-12 0 0,-9 6 0 16,-3 6 16-16,-1-1 0 0,0-5 0 0,1 1 0 0,0-2-384 15,-1 0 0-15,1 3 0 0,0 1 0 0,3-6 128 0,2 2-128 16,7-5 128-16,0 0-128 0,-5 9 128 0,5-9-128 16,0 0 128-16,0 0-128 0,10 13 128 0,1 0-128 15,3-1 128-15,3 0-128 0,1-7 128 0,2 4-128 16,-1 1 160-16,4 4-160 0,-3-3 0 0,2 2 128 16,-2 1-128-16,-1 3 0 0,-4 3 0 0,-1 4 0 15,-1 3 0-15,-3 2 0 0,-3 7 208 0,-2 2 0 16,-3-1 0-16,-2 0 0 0,-4-3 144 0,1-4 32 15,-2 0 0-15,-3-4 0 0,-1 0-64 0,0-7 0 16,-1-7 0-16,0 0 0 0,-2 1 352 0,1-3 64 16,-2-4 16-16,-1-1 0 0,-1 3-176 0,-2-3-48 15,1 0 0-15,-2 1 0 0,0-4-256 0,2-1-48 16,-1-1-16-16,-1 0 0 0,-1 0-208 0,0 0 128 0,0 0-128 16,1-1 0-16,1-1 0 0,0 0 128 0,1-1-128 15,2 1 0-15,0-1-176 0,-3 1-80 0,-1-2 0 16,1 0-16-1,-1 0-480-15,0 0-80 0,-1 2-32 0,4-2 0 16,2-2-1072-16,3-1-224 0,1-2-32 0,2 2-7472 0,7 7-1504 0</inkml:trace>
  <inkml:trace contextRef="#ctx0" brushRef="#br1" timeOffset="-61698.59">24746 10557 16287 0,'-11'4'720'0,"11"-4"160"0,-12-2-704 0,2 2-176 16,1 2 0-16,9-2 0 0,-10 1 832 0,10-1 144 16,-9-4 32-16,9 4 0 0,0 0-160 0,0 0-16 0,0 0-16 0,0 0 0 15,0 0 0-15,0 0 0 0,0 0 0 0,10 4 0 16,2-7 0-16,2 1 0 0,1 1 0 0,5 1 0 15,6-2-240-15,1 1-64 0,1 0 0 0,2-2 0 16,2-2-208-16,2 0-48 0,3 1-16 0,1 0 0 16,-1 1 16-16,-3 1 16 0,-1 2 0 0,-5 0 0 15,-4-3-16-15,-3 0-16 0,-3 2 0 0,-6 1 0 16,-12 0-32-16,0 0 0 0,0 0 0 0,0 0 0 16,0 0 96-16,0 0 16 0,-4 6 0 0,-4 2 0 15,-5-6-64-15,-4 1-16 0,-2 2 0 0,-1-1 0 16,-3-2-240-16,-1-2 144 0,-3 0-144 0,1 2 128 15,0-1 64-15,3-1 0 0,-1-1 0 0,4-3 0 16,-3 1 0-16,3 6 16 0,0 2 0 0,3-3 0 0,-1-2-64 16,5 0-16-16,4 0 0 0,9 0 0 0,-7-3-128 0,7 3 160 15,0 0-160-15,0 0 160 0,0 0-16 0,14-4 0 16,2 0 0-16,3 0 0 0,2 0 32 0,4 2 0 16,5 0 0-16,4 0 0 0,-1-1-176 0,0 1 192 15,0 1-192-15,0-1 192 0,-2 1-192 0,0 1 0 16,-4 0 0-16,-3-1 0 0,-3-2 0 0,-3 3 0 15,-4 3 0-15,-1-2 0 16,-3-1-2304-16,-10 0-432 0</inkml:trace>
  <inkml:trace contextRef="#ctx0" brushRef="#br1" timeOffset="-60874.82">25747 11570 19343 0,'0'0'1728'0,"0"0"-1392"15,0-8-336-15,0 8 0 0,0 0 1104 0,0 0 160 16,0 0 16-16,0 0 16 0,0 0-240 0,0 0-48 15,0 0-16-15,5 14 0 0,-3 0 32 0,1 2 16 16,-1 0 0-16,-2 3 0 0,-1-1 80 0,0 4 16 16,-2-1 0-16,-1 7 0 0,-2 0-496 0,2 0-112 15,0-6-16-15,1 2 0 0,-1 2-320 0,0-5-192 16,1-2 192-16,2-3-192 0,1 0 128 0,-1-2-128 16,-3-2 0-16,4 0 0 0,0-12 0 0,0 0-304 15,0 0 48-15,0 0-10768 16,0 0-2160-16</inkml:trace>
  <inkml:trace contextRef="#ctx0" brushRef="#br1" timeOffset="-53757.49">23597 10688 8351 0,'0'0'368'0,"0"0"80"0,0 0-448 0,0 0 0 0,0 0 0 0,0 0 0 0,0 0 560 0,0 0 16 15,0 0 16-15,0 0 0 0,-9-8 48 0,2 3 16 16,7 5 0-16,0 0 0 0,0 0-16 0,-7-6 0 15,2-2 0-15,5 8 0 0,0 0-16 0,0 0-16 16,-9 1 0-16,9-1 0 0,0 0-272 0,-9 5-48 16,0 3-16-16,2-3 0 0,7-5-80 0,-8 5-32 15,-2 4 0-15,4-1 0 0,-2-1 16 0,0 0 0 16,0-2 0-16,-1 8 0 0,1 4 48 0,0 2 16 16,0-2 0-16,-1 1 0 0,0 1 16 0,-1 4 16 15,-1 3 0-15,2-1 0 0,1 1 32 0,-1-2 0 16,0 2 0-16,2 2 0 0,4 1-96 0,-1-2-16 15,-1 1 0-15,2-3 0 0,3 6 64 0,0-5 0 0,0 5 0 16,0-6 0-16,0 1 16 0,0-3 16 0,-2 1 0 0,0 0 0 16,1-4 96-16,0-2 0 0,-2 1 16 0,1-1 0 15,0 0-48-15,1-1-16 0,0 1 0 0,-2-1 0 16,0-2-112-16,1 0-32 0,2-3 0 0,-1 0 0 16,-3 1-64-16,2-3-128 0,2-1 176 0,0-9-176 15,0 0 176-15,0 0-176 0,0 0 160 0,-4 6-160 16,4-6 176-16,0 0-176 0,0 0 192 0,0 0-192 15,0 0 160-15,0 0-160 0,0 0 128 0,-6-3-128 16,6 3 0-16,0 0 0 0,0 0 0 0,0 0 0 16,-2-14-576-16,5 5-32 15,-3 9-16-15,7-10 0 0,1 3-1360 0,0-3-288 0,-3 1-48 16,4-2-7456-16</inkml:trace>
  <inkml:trace contextRef="#ctx0" brushRef="#br1" timeOffset="-53341.89">23762 10697 10479 0,'0'0'448'0,"-3"-9"128"0,-1 1-576 0,4 8 0 0,0 0 0 0,0 0 0 16,-5-10 880-16,5 10 64 0,-4-6 16 0,4 6 0 15,0 0-432-15,0 0-80 0,0 0 0 0,-4 11-16 16,2-2-16-16,-1 5 0 0,2 4 0 0,-1 1 0 16,0 2 208-16,1 6 32 0,-1 1 16 0,0 3 0 15,-1 2-32-15,1 0 0 0,-1 1 0 0,-1 2 0 16,1-1-16-16,0 0-16 0,3-5 0 0,-1 6 0 15,-1 3-176-15,1 0-48 0,-1-3 0 0,0-4 0 16,1 1-16-16,0 0-16 0,0 0 0 0,-3-3 0 16,0-4-176-16,1-1-48 0,0-2 0 0,-1-1 0 15,-3-2-128-15,2-2 0 0,-1-3 144 0,0-2-144 16,-1-2 144-16,2 1-144 0,-2 0 192 0,0-1-192 0,1-2 160 16,6-9-160-16,-9 5 128 0,9-5-128 0,-9 5-224 0,9-5-128 15,0 0-32-15,0 0-11568 16</inkml:trace>
  <inkml:trace contextRef="#ctx0" brushRef="#br1" timeOffset="-53049.72">23115 10999 16991 0,'0'0'752'0,"0"0"144"0,0 0-704 0,11-6-192 0,0 2 0 0,4 3 0 15,3-2 512-15,5 2 64 0,5 1 0 0,2 1 16 16,2 2-160-16,8-1-48 0,3-2 0 0,5 3 0 15,2 2-192-15,-1-3-64 0,-2 0 0 0,2-2 0 16,-1-2-128-16,-1 2 0 0,-3 2 144 0,-4-2-144 16,-5 1 0-16,-2 0-128 0,-3 2 0 0</inkml:trace>
  <inkml:trace contextRef="#ctx0" brushRef="#br1" timeOffset="-52832.03">23134 11363 21183 0,'12'-33'1888'0,"1"17"-1504"16,3 6-384-16,11-2 0 0,10-2 1488 0,7 1 240 15,7 1 32-15,9 7 16 0,2 3-1264 0,4-2-256 16,3 3-64-16,2 1 0 0,4 2-192 0,3 2 0 15,-1-1-144-15,-3-1-12368 0</inkml:trace>
  <inkml:trace contextRef="#ctx0" brushRef="#br1" timeOffset="-50858.32">10061 14139 2751 0,'0'0'256'0,"0"0"-256"15,0 0 0-15,0 0 0 0,0 0 2560 0,10-4 480 16,-10 4 96-16,10-5 0 0,2 2-1984 0,-5-2-416 15,-7 5-80-15,11-7-16 0,-4 2 128 0,1-4 0 16,-2 1 16-16,-1-2 0 0,-5 10 80 0,5-9 16 16,-5 9 0-16,3-11 0 0,-6 2-192 0,3 9-48 15,0 0 0-15,-2-12 0 0,-5 2-64 0,2 2 0 16,-2 3-16-16,-2 0 0 0,-3 4-176 0,0 0-48 16,-1-2 0-16,-4 3 0 0,0 4-32 0,-1 4-16 0,-1-2 0 15,-2 2 0-15,4-5 0 0,-2 0 0 0,-2 8 0 0,-2-4 0 16,-1-1 0-16,0 3 0 0,-1 0 0 0,-1 2 0 15,1 3-48-15,-1-1-16 0,0 0 0 0,1 3 0 16,3 3-96-16,3 2 0 0,-3-1-128 0,2 3 192 16,-1 0-64-16,2 2 0 0,1 6-128 0,3-3 192 15,1-8-192-15,3 4 176 0,-1 8-176 0,6 0 160 16,0-2-160-16,3 3 0 0,2-1 0 0,3 1 128 16,2-1-128-16,2 1 0 0,2 0 0 0,2-1 0 15,3-2 0-15,1-2 0 0,2 3 0 0,6-1 0 16,2-6 0-16,-3 3 0 0,-5-3 0 0,4 2 0 0,5-1 0 15,0-6 0-15,2-1 0 0,1-4 0 0,0-1 0 16,0-1 0-16,1 2 0 0,0-5 0 0,-2-4 0 0,2-2 0 16,2-2 0-16,-1-4 0 0,1-5 0 0,2-3 0 15,3-3 0-15,-1-1 0 0,-5 1 192 0,2-4-64 16,0-4 0-16,3-1 0 0,1-3-128 0,-3 2 0 16,-2-3 0-16,-2 1 0 0,-3-7 0 0,-1 3 0 15,0 4 0-15,-3-1 0 0,-3-1 0 0,-3-1 0 16,-3 3 128-16,1-2-128 0,-4 4 0 0,-2-5 0 15,-7 0 144-15,-1-2-144 0,-4 5 128 0,-1-1-128 16,-2-4 160-16,-5 3-160 0,-3-3 256 0,-2 4-64 16,-2 3 0-16,-2 0 0 0,-4-6-64 0,3 8-128 15,-3 0 176-15,-1 2-176 0,-4 2 0 0,3 3 0 16,-1-2-160-16,2 3 160 16,2 4-1616-16,4 2-208 0,2 3-32 0,1-1-11744 0</inkml:trace>
  <inkml:trace contextRef="#ctx0" brushRef="#br1" timeOffset="-50315.95">10583 14164 11967 0,'0'0'1072'0,"-10"-2"-864"16,-1 2-208-16,1-4 0 0,2-3 960 0,0 4 160 16,1-2 32-16,0 0 0 0,1 2-544 0,6 3-96 15,-4-5-32-15,4 5 0 0,0 0 112 0,0 0 32 16,3-13 0-16,1 6 0 0,-4 7 48 0,8-11 16 16,1 4 0-16,4-5 0 0,2 3 48 0,2-2 16 0,1 1 0 0,2 0 0 15,4-4-192-15,-1 0-48 0,-1-2 0 16,3 5 0-16,8-2-160 0,0 2-32 15,-1 1-16-15,1-2 0 0,-1 1 0 0,0 1 0 0,-3 5 0 0,0-3 0 16,-1 0 96-16,1 3 32 0,0 3 0 0,-1 4 0 16,-2 1-80-16,-2 3-16 0,-4 8 0 0,1 5 0 15,-4 3-16-15,-3 4 0 0,-1 0 0 0,0 6 0 16,0-1-144-16,-5 5-48 0,-5 1 0 0,-2-2 0 16,-1-3 0-16,-1 3 0 0,-7 1 0 0,1-3 0 15,-2-2-128-15,1-2 160 0,1-3-160 0,2 4 160 16,-1-1-16-16,1-2 0 0,-2-8 0 0,0-1 0 15,-3 1-144-15,3-1 0 0,0-2 0 0,1 0 128 0,6-16-128 16,-5 8-176-16,-5 4 48 0,2-6 0 16,-2 2-2224-16,2-4-432 0,8-4-96 0</inkml:trace>
  <inkml:trace contextRef="#ctx0" brushRef="#br1" timeOffset="-49687.22">11028 14539 3679 0,'0'0'160'0,"0"0"32"0,0 0-192 0,0 0 0 16,0 0 0-16,0 0 0 0,0 0 2416 0,-2 8 432 16,2-8 96-16,-7 7 0 0,7-7-1216 0,-7 7-256 15,-2-2-64-15,9-5 0 0,-8 5 0 0,-2 0 0 16,-3 0 0-16,-1 5 0 0,0 0-176 0,0 2-32 16,-1-4-16-16,-3 2 0 0,4-1-464 0,-1 1-80 15,-1-1-32-15,-1 1 0 0,1 0-336 0,0-2-64 0,-2-2-16 16,-1 2 0-16,-2-5-192 0,4 4 0 15,5 0 128-15,-5-4-128 0,-3-1-144 0,1 0-80 0,1-2-16 16,1-2-9024-16,3 1-1808 0</inkml:trace>
  <inkml:trace contextRef="#ctx0" brushRef="#br1" timeOffset="-48766.22">9471 14312 13823 0,'0'0'608'0,"0"0"128"0,0 0-592 0,0 0-144 0,0 0 0 0,0 0 0 16,0 0 320-16,0 0 48 0,0 0 0 0,0 0 0 15,12 0 144-15,-12 0 16 0,0 0 16 0,0 0 0 16,10-3 80-16,-10 3 16 0,0 0 0 0,0 0 0 15,0 0 240-15,0 0 48 0,0 0 16 0,0 0 0 16,0 0-128-16,-7-4-32 0,1-2 0 0,0 2 0 16,-1 0-240-16,-3 2-48 0,-1-2-16 0,-1-2 0 0,-2-1 32 0,2 0 16 15,-4 2 0-15,0-1 0 0,-2-5-64 0,-1 3-16 16,-1-1 0-16,-3 3 0 0,-1 0-128 0,-1-3-48 16,-4 1 0-16,3-1 0 0,1 3-80 0,-1-3-32 15,-4 3 0-15,0 1 0 0,-1-2 16 0,2 3 0 16,0 3 0-16,0 0 0 0,-1-3-16 0,1 2 0 15,-1-1 0-15,-1 6 0 0,1 0-160 0,-2 1 192 16,-2 0-192-16,-1 4 192 0,4 1-192 0,-1 5 160 16,5 2-160-16,0-1 160 0,-1-3-160 0,0 3 0 15,0 3 0-15,6 1 0 0,3 0 0 0,1 3 0 16,0-2 0-16,3-1 0 0,2 1 0 0,3 2 0 16,1 5 0-16,4-3 0 0,2 1 0 0,3 3 0 15,3-1 0-15,2 1 0 0,3 0 0 0,-1-3 0 16,3 2 0-16,4 1 0 0,-1 0 0 0,5-4 0 0,2 0 0 15,3 0 0-15,1-2 0 0,0-3 0 0,-1-1 0 0,8-1 0 16,4-4 0-16,3-3 0 0,3 1 0 0,1-4 0 16,3 3 0-16,-1-5 0 0,1 0 0 0,-1-6 128 15,4-5 0-15,-2 3 0 0,1 1 0 0,1-2 0 16,8-4 32-16,-2 3 0 0,-5-4 0 0,-2 4 0 16,-3 3-160-16,-8-2 0 0,3-1 0 0,-9 4 128 15,1-1-128-15,-3 2 0 0,-3 2-192 0,-3-1 192 16,-5 4-1904-1,-3-1-256-15,-5-2-48 0</inkml:trace>
  <inkml:trace contextRef="#ctx0" brushRef="#br1" timeOffset="-44950.7">9067 15795 8287 0,'1'-5'736'0,"0"-4"-592"16,2 3-144-16,-3 6 0 0,0 0 1344 0,0 0 256 15,-3-12 32-15,1 7 16 0,2 5-448 0,0 0-96 16,0 0-16-16,-9 5 0 0,0-1-96 0,2 4-32 16,-1 2 0-16,2 3 0 0,2 0-176 0,-1 5-32 0,-3 5-16 0,2 4 0 15,1-2 0-15,-1 6 0 0,1 1 0 0,0 3 0 16,1 3-256-16,1 0-48 0,-2-1-16 0,1-1 0 15,3-1-224-15,-3 1-32 0,0 0-16 0,0-2 0 16,-1-6-144-16,4-1 128 0,-3-5-128 0,1 0 128 16,1 2-128-16,-2-3 160 0,0-6-160 0,0 0 160 15,2-2-160-15,-1 1 128 0,1-3-128 0,2-11 128 16,0 0-128-16,0 0 0 0,0 0 0 0,0 0 128 16,5-10-1344-1,0-4-256-15,-1-6-64 0</inkml:trace>
  <inkml:trace contextRef="#ctx0" brushRef="#br1" timeOffset="-44590.79">8937 15715 12895 0,'0'0'576'0,"-6"-4"112"0,-6-1-560 0,6 1-128 16,6 4 0-16,0 0 0 0,0 0 1728 0,0 0 304 16,-5-7 64-16,5 7 16 0,0 0-1680 0,0 0-432 15,13-4 0-15,2 1 128 0,3 1 0 0,3-1 16 16,6 1 0-16,0 0 0 0,1-3 96 0,5 3 16 16,10 0 0-16,5 2 0 0,6 2 112 0,-6 0 16 0,-1 3 16 15,-4 3 0-15,-5 6-80 0,3 1 0 0,-5 2-16 16,-2 2 0-16,-2 5-176 0,-3 8-128 0,-4 3 144 0,-3-2-144 15,-5-3 272-15,-3 4-32 0,-4 5-16 0,-5 3 0 16,-4-1 176-16,-5 1 48 0,-7 0 0 0,-2-2 0 16,-5 2 64-16,-5 0 0 0,-1-1 16 0,-4 0 0 15,-3-2 176-15,-3 1 48 0,-1-5 0 0,-2-3 0 16,-2 0-48-16,-2-2 0 0,-2-3 0 0,0-2 0 16,-3-6-320-16,6-2-80 0,6-6-16 0,0 2 0 15,-1 0-160-15,5-9-128 0,-1-6 144 0,2 0-144 16,1-5-208-16,3 0-144 0,2-5-32 0,4-4-9968 15,1-6-2000-15</inkml:trace>
  <inkml:trace contextRef="#ctx0" brushRef="#br1" timeOffset="-44060.76">10018 14471 17503 0,'0'0'768'16,"0"0"176"-16,0 0-752 0,-9 2-192 0,9-2 0 0,-8 9 0 0,2 0 432 0,1 5 48 16,-2 0 16-16,5 4 0 0,-1 1 32 0,2 2 16 15,1 3 0-15,1 4 0 0,-1-5-48 0,3 1-16 16,-1 3 0-16,5-5 0 0,-2-2-320 0,1 4-160 15,1-1 160-15,-1 0-160 0,-1-1 128 0,0-5-128 16,0-3 0-16,0 2 144 0,0-1-144 0,-2-2 0 16,-3-13 0-16,0 0-6992 15,0 0-1328-15</inkml:trace>
  <inkml:trace contextRef="#ctx0" brushRef="#br1" timeOffset="-43852.57">9825 14532 28095 0,'0'0'1248'0,"5"-8"256"0,4-1-1200 0,3 0-304 0,5 4 0 0,3-5 0 16,2-2 192-16,3 4 0 0,3-4-16 0,4 4 0 16,1-2 96-16,1 3 32 0,2-4 0 0,-2 6 0 15,-1 3-304-15,0 1 0 0,3 1 0 0,-3 1-8816 16,-1 0-1776-16</inkml:trace>
  <inkml:trace contextRef="#ctx0" brushRef="#br1" timeOffset="-43094.14">10304 15706 11055 0,'0'0'976'0,"0"0"-784"16,0 0-192-16,-8 1 0 0,-3-1 848 0,-1 3 128 0,2 3 32 15,1-3 0-15,0-2-304 0,-2 0-48 16,-1 3-16-16,3 5 0 0,3-1-32 0,-4 4-16 0,-7-2 0 0,2 4 0 15,2 2 208-15,1 1 32 0,0 5 16 0,0 4 0 16,-1-2-48-16,0 7-16 0,0 3 0 0,3 2 0 16,1 5-352-16,2-3-80 0,-2 0-16 0,1 0 0 15,3-1-336-15,1-4 144 0,3-2-144 16,1-4 0-16,3 1 128 0,2 1-128 0,2-4 0 0,2-3 0 16,1-6 0-16,2 2 0 0,1 0 0 0,1-3 0 31,1-7-368-31,3-1-128 0,2-4-16 0</inkml:trace>
  <inkml:trace contextRef="#ctx0" brushRef="#br1" timeOffset="-42770.79">10707 15693 26895 0,'0'0'1184'0,"-8"-5"256"0,8 5-1152 0,-10-2-288 16,0 0 0-16,0 4 0 0,-1 3 0 0,5 6 0 16,1 3 0-16,0 4 0 0,-3 4 208 0,3 0-16 15,-2 6 0-15,1 2 0 0,1 1 128 0,2 2 0 16,-1 2 16-16,1-1 0 0,1 2-32 0,-1-1-16 0,2 0 0 15,1-5 0-15,1-1-64 0,2 1-16 0,-1-2 0 0,-1-3 0 16,-2-3-80-16,1-3-128 0,3-2 176 0,1 1-176 16,1-3 192-16,-3-4-192 0,-2-11 192 0,0 0-192 15,0 0 0-15,0 0 0 0,0 0 0 0,0 0 0 32,0 0-1472-32,0 0-256 0,0-9-64 0,-1-6-10240 0</inkml:trace>
  <inkml:trace contextRef="#ctx0" brushRef="#br1" timeOffset="-42532.51">10370 15892 15663 0,'0'0'1392'0,"0"0"-1120"0,1-9-272 0,3-5 0 0,1 0 1888 0,4 1 320 16,4-1 64-16,2 0 16 0,1 1-1360 0,3 2-272 15,1-7-48-15,2 3-16 0,4 3-64 0,2 1-16 16,2-3 0-16,1-1 0 0,-3 5 0 0,5 2-16 15,5 2 0-15,1-3 0 0,2 2-96 0,-2 4-16 16,-7 3 0-16,-3 0 0 0,-2 0-240 0,-4 0-144 16,-5 0 160-16,-3 2-160 0,-1 2-192 0,-3-3-144 15,-11-1-32-15,0 0-8688 16,9 6-1744-16</inkml:trace>
  <inkml:trace contextRef="#ctx0" brushRef="#br1" timeOffset="-42134.19">11024 15223 23039 0,'0'0'2048'0,"0"0"-1648"0,-6 4-400 0,6-4 0 16,0 0 336-16,0 0-16 0,0 0 0 0,0 0 0 16,10 1-48-16,3 4-16 0,2 2 0 0,3 6 0 0,6 4 240 0,4 1 32 15,5-2 16-15,3 6 0 0,-2 6-16 0,3 5 0 16,2 3 0-16,1 5 0 0,-2 1-128 0,-4 4-16 15,-2 4-16-15,-4-2 0 0,-3 0-128 0,-6 1-32 16,-1 3 0-16,-4 2 0 0,-2 1 192 0,-5 4 48 16,-4-2 0-16,-4-3 0 0,-6 1-64 0,-3 1-16 15,-1-1 0-15,-6 1 0 0,-5 3-112 0,-2-4 0 16,-2-2-16-16,-7-1 0 0,-7-3-48 0,-2-1-16 16,-2-1 0-16,-3-5 0 0,0-1-176 0,0 1 0 15,-2 0-160-15</inkml:trace>
  <inkml:trace contextRef="#ctx0" brushRef="#br1" timeOffset="-34151.32">14573 14485 20207 0,'-10'-11'896'0,"10"11"192"0,0 0-880 0,0 0-208 15,0 0 0-15,-4-6 0 0,2-5 272 0,3 3 16 16,-1 8 0-16,8-15 0 0,-2-6-32 0,3-4-16 0,0-3 0 0,1-1 0 16,2 2-32-16,-1-3 0 15,-2-2 0-15,1 4 0 0,0-1 192 0,0-3 48 16,1-1 0-16,-1-2 0 0,0 0 16 0,0-1 16 0,-1-2 0 0,2-3 0 15,0-2-96-15,-1 1 0 0,0 7-16 0,1-1 0 16,1 0-128-16,1 2-32 0,1 4 0 0,-2 0 0 16,0 9 16-16,0 0 0 0,2 2 0 0,-1 4 0 15,-1 1 48-15,-2 4 16 0,-10 10 0 0,10-5 0 16,0 5-96-16,3 4-32 0,-1 6 0 0,0 4 0 16,-4 4 32-16,2 3 16 0,-3 2 0 0,2 9 0 15,3 5 64-15,-7 2 16 0,0 4 0 0,2-1 0 16,0 5-96-16,2-1-32 0,-2 4 0 0,1-3 0 15,-2-5-160-15,2-4 0 0,1 0 144 0,-2-4-144 0,1-1 0 16,0-3 0-16,-2-5 0 0,0-1 128 0,0 0-128 0,-1-3 0 16,0-2 0-16,-2-2 0 0,1 1 0 0,0-4 0 15,-3-5 0-15,2 1-128 16,-2-1-400-16,-1-9-80 0,0 0-16 0,0 0-8816 16,0 0-1760-16</inkml:trace>
  <inkml:trace contextRef="#ctx0" brushRef="#br1" timeOffset="-33884.33">14632 14117 23951 0,'0'0'2128'0,"0"0"-1696"0,0 0-432 0,0 0 0 16,9-5 800-16,4 1 80 0,3 3 16 0,-1-2 0 15,-1 1-288-15,2-2-48 0,1-1-16 0,4-3 0 16,0 3-176-16,3 1-48 0,1-4 0 0,-4 0 0 16,0 2-320-16,-1-2 0 0,3 3 0 0,0 0 0 31,-2-3-2320-31,-2 3-432 0,3-6-96 0,-8 4-16 0</inkml:trace>
  <inkml:trace contextRef="#ctx0" brushRef="#br1" timeOffset="-32938.28">15372 13410 5519 0,'4'-17'496'0,"-2"5"-496"16,1 1 0-16,0 1 0 0,-1-1 1984 0,2 3 320 15,-1-6 48-15,0 1 16 0,-3 5-1552 0,-1-2-304 16,-2 4-64-16,-1-6-16 0,0 5-176 0,-1-1-16 16,-2 3-16-16,-2 0 0 0,-1-5 272 0,-4 3 48 15,-2 2 16-15,1-1 0 0,-1 0 208 0,-2 2 64 16,-1-4 0-16,0 4 0 0,-2 2 0 0,0 0 16 16,-2 2 0-16,-3 0 0 0,0 0-192 0,-6 2-32 15,-4 0-16-15,1 3 0 0,2 4-240 0,-5-1-48 0,-7 2-16 16,3 0 0-16,-1 4-112 0,-2 0 0 0,0 0-16 0,-4 3 0 15,0 3-16-15,-5 0 0 0,-3 2 0 0,5 1 0 16,5 2 192-16,4 1 32 0,1 4 16 0,5 3 0 16,4 2 96-16,5 3 16 0,1 5 0 0,7 5 0 15,2 4-336-15,4 7-176 0,3 7 192 16,4 3-192-16,5 0 0 0,3 1 0 0,4 0 0 0,7 0 0 16,2 1 0-16,3-1-192 0,5-2 48 0,5-9 16 15,2-7 128-15,4-3-208 0,0-3 80 0,9-6 128 16,4-8-192-16,3-7 192 0,2-4-160 0,0-3 160 15,0-2 0-15,-1-1 0 0,5-7 0 0,-4 0 0 16,-1-6 0-16,6-6 0 0,6-8 0 0,2-1 0 16,-2-4 0-16,-2-4 0 0,-2-3 0 0,1-9 0 15,2-3 0-15,-3-2 0 0,-5-5 0 0,2-2 0 0,2-4 0 0,-3-5 0 16,-6-3 128-16,-3 0-128 0,-5-3 0 0,-3 2 160 16,-5-5-160-16,-5-3 128 0,-2-4-128 0,-6 9 128 15,-6 3-128-15,-6 7 128 0,-3 4-128 0,-5 6 0 16,-4 6 144-16,-7 4-144 0,-3 10 0 0,-4 0 0 15,-5 1 0-15,-4 5 128 16,-1 1-512-16,-3 0-80 0,-2 3-32 0,-2 4-13376 0</inkml:trace>
  <inkml:trace contextRef="#ctx0" brushRef="#br1" timeOffset="-32436.61">15843 13615 14735 0,'-11'-6'640'0,"11"6"160"0,-12-5-640 0,4 0-160 16,4 1 0-16,1-1 0 0,3 5 1792 0,0-12 336 15,4 0 64-15,4-4 16 0,4 1-1184 0,5-2-256 16,2 0-32-16,1-2-16 0,2-6-368 0,5 6-80 16,6 3-16-16,3 1 0 0,4-1-256 0,1 2 0 15,-3 3 0-15,-1 2 0 0,-2-2 144 0,-2 4-144 16,-1 1 0-16,-3 3 144 0,-1 2 128 0,-1 1 32 16,0 4 0-16,-6 4 0 0,-3-5-304 0,-2 4 128 15,-2 4-128-15,-3 1 0 16,-4-4-1408-16,-4 4-384 0,-3-12-64 0</inkml:trace>
  <inkml:trace contextRef="#ctx0" brushRef="#br1" timeOffset="-32223.2">15907 14007 24879 0,'0'0'2208'0,"0"0"-1760"0,-3 11-448 0,3-2 0 16,0-9 448-16,10 14 16 0,3 0 0 0,0-3 0 15,-2 2-208-15,7 2-64 0,6-2 0 0,6-3 0 0,1 0 0 0,2-2-16 16,0 2 0-16,0-6 0 0,3-2-176 0,-4 0 0 16,1-1 144-16,1-2-144 0,1-3 128 0,-1-1-128 15,1-4 128-15,2 4-128 0,0 0 0 0,0-3-240 16,-4 2 48-16,0-3 0 15,-4 3-1920-15,1 0-368 0,-4-1-80 0</inkml:trace>
  <inkml:trace contextRef="#ctx0" brushRef="#br1" timeOffset="-31582.07">17714 13197 14735 0,'0'0'1312'0,"0"0"-1056"0,-5-14-256 0,0 4 0 16,-1 2 672-16,6 8 80 0,-9-9 16 0,1 0 0 15,-3 0-352-15,-1 4-64 0,0 0-16 0,-1 0 0 16,0-1 240-16,-3 1 32 0,-5 1 16 0,5 1 0 16,3 0 112-16,-3 1 32 0,-7 0 0 0,-1 2 0 0,0 0-64 0,-1 2-16 15,-1 1 0-15,-1 2 0 0,0 0-208 0,1 3-32 16,-4 1-16-16,0 2 0 0,-2-1 0 0,-4 4 0 16,-2 4 0-16,0 2 0 0,0 7 832 0,1 1 160 15,2 4 48-15,0 5 0 16,1 1-1872-16,1 6-368 0,4 1-80 0,1 2-16 15,1-5 736-15,4 6 128 0,2-2 0 0,1 1 0 0,3-5 128 0,3 2-128 16,1-2 0-16,5 3 128 0,5-3 0 0,0-6-128 16,3 1 192-16,5-4-64 0,4-3-128 0,1-5 128 15,3-1-128-15,1-5 128 0,2-2 0 0,3-3-128 16,3 1 192-16,1-1-64 0,-1-5 0 0,6 1-128 16,2-5 192-16,-2 1-64 0,-4 1-128 0,7-5 192 15,4-2-192-15,3 0 192 0,2-1-192 0,-1-3 160 16,-2-2-160-16,0 1 160 0,-2 0-160 0,1-4 0 15,0 2 0-15,-1-5 0 0,-2-3 0 0,-3-1 0 16,3 2 0-16,2-5 0 0,3-5 0 0,0-3 0 0,-2-6 144 16,-2-2-144-16,-3-5 224 0,-4-2-32 0,-5-1 0 15,-2-3 0-15,-5-2 128 0,-5-1 0 0,-4-2 16 0,-3 1 0 16,-3-1-144-16,-4 4-48 0,-4 0 0 0,-2 7 0 16,-4 0 48-16,-2 6 16 0,-3-1 0 0,-4 6 0 15,0 6-208-15,0 4 176 0,0 2-176 0,-2 1 160 31,-3 4-544-31,7 4-96 0,7 2-32 0,2 0-10304 0,0 4-2048 16</inkml:trace>
  <inkml:trace contextRef="#ctx0" brushRef="#br1" timeOffset="-30695.53">17872 13257 8287 0,'0'0'736'0,"0"0"-592"16,0 0-144-16,0 0 0 0,-5-4 1840 0,5 4 336 15,0 0 64-15,0 0 0 0,0-10-880 0,4 2-176 16,2-1-32-16,4 2-16 0,2-2-224 0,0 0-32 16,2-1-16-16,8 1 0 0,5-2-288 0,2 5-48 0,0-4-16 0,8 2 0 15,5-1-128-15,2 2-16 0,4 2-16 16,-3 0 0-16,0 1 16 0,1 1 0 0,-3 2 0 0,1 1 0 16,-1 5 144-16,-4 1 16 0,-9 1 16 0,-1 6 0 15,-1-2-208-15,-2 4-32 0,-5 3-16 0,-4 1 0 16,-6 1-160-16,-4 3-128 0,-5 0 144 0,-3 0-144 15,-3-3 256-15,-4 5-32 0,-2-1-16 0,-5 4 0 16,0-3 176-16,0 2 16 0,2-3 16 0,-2-4 0 16,-3-1-80-16,-1-1-16 0,-2 0 0 0,0-4 0 15,-2-4 0-15,0-1-16 0,0-1 0 0,0-1 0 16,-1-4-112-16,1 1-32 0,0-2 0 0,2 3 0 0,2 0-160 16,-2-2 0-16,1-2 0 0,2 0 128 0,3-1-128 15,1 2 0-15,1 1 0 0,2-3 0 0,3-1-192 0,-1 2 0 16,0 3-16-16,9-4 0 15,-7 4-256-15,7-4-48 0,-10 3-16 0,1 0 0 16,2 1 16-16,7-4 0 0,-10 4 0 0,10-4 0 16,-9 5-1120-16,0-4-224 0</inkml:trace>
  <inkml:trace contextRef="#ctx0" brushRef="#br1" timeOffset="-29902.36">17238 13512 16927 0,'0'0'752'0,"0"0"144"0,0 0-704 0,0 0-192 0,0 0 0 0,0 0 0 0,0 0 1088 16,0 0 176-16,-2 13 32 0,0 2 16 0,-2 7 48 0,-2 1 16 15,-3 2 0-15,0-1 0 0,-1 3-544 0,1-2-128 16,1 8 0-16,-1-3-16 0,-1-6-352 0,0 5-64 16,0-2-16-16,2 1 0 0,1-4-256 0,-1-1 128 15,0-3-128-15,3-1 0 0,3-4 0 0,2-2-192 16,4-2 0-16,-4-11-8640 16,11 6-1728-16</inkml:trace>
  <inkml:trace contextRef="#ctx0" brushRef="#br1" timeOffset="-29388.35">17228 13583 20271 0,'-8'-3'1792'0,"0"-1"-1424"0,8 4-368 0,0 0 0 16,-4-13 1152-16,2 7 176 0,2 6 16 0,0 0 16 16,5-12-912-16,3 7-192 0,2-4-48 0,1 4 0 15,3 1-80-15,1 3-128 0,1-2 176 0,3 2-176 16,1 1 176-16,0 1-176 0,-2 1 160 0,1 0-160 16,-1-2 320-16,-3 4-16 0,-2 1-16 0,-3 0 0 15,-10-5-80-15,10 9-16 0,-2 4 0 0,-3-4 0 16,-2 0 0-16,-3-9-16 0,-7 10 0 0,2 0 0 0,-2 1 144 0,-2-2 16 15,-1 3 16-15,-2-6 0 0,1-2 0 0,-1 1 0 16,1-1 0-16,-1-2 0 0,5 1-96 0,7-3 0 16,0 0-16-16,-8 1 0 0,8-1-112 0,0 0-128 15,0 0 176-15,1 12-176 16,-1-12 144-16,5 14-144 0,2-2 0 0,0 4 144 0,1-1-144 0,0 4 0 16,1 3 0-16,0 0 0 0,-1 0 0 0,-1-2 0 15,-3 1 0-15,-2-1 0 0,-2 2 0 0,-2-1 0 16,-6-4 0-16,-1-3 0 0,-2-2 256 0,-2 1 32 15,-1-4 0-15,-4-1 0 0,-3-4 336 0,-4-3 64 16,-1 1 16-16,-4 0 0 0,0-6-432 0,-2-1-80 16,-3-5 0-16,3 1-16 15,-1-4-1328-15,10 1-272 0,6 0-48 0</inkml:trace>
  <inkml:trace contextRef="#ctx0" brushRef="#br1" timeOffset="-28196.42">14218 13723 9215 0,'0'0'400'0,"0"0"96"0,0 0-496 0,7-4 0 16,-2-5 0-16,-5 9 0 0,0 0 1536 0,10-3 192 0,-10 3 64 0,9-5 0 15,-9 5-944-15,0 0-176 0,9-6-32 0,-9 6-16 16,4-10 48-16,-4 10 16 0,0 0 0 0,0 0 0 15,0 0 144-15,-4-6 48 0,-5-2 0 0,0 4 0 16,-1 2-240-16,0-1-64 0,-4-3 0 0,0 2 0 16,-2 3-96-16,-2 0-32 0,-3 2 0 0,0-2 0 15,-3-1 0-15,-3 1-16 0,-4 1 0 0,1 0 0 16,-1 4-96-16,0 0-16 0,-2-3 0 0,3 5 0 16,6-1 768-16,0 4 160 0,-1-2 32 0,-1-1 0 15,0 4-1712-15,0 0-336 16,3 4-64-16,0-1 0 0,-1-1 832 0,0 0 0 0,0 5 208 0,-1 1-32 15,-2 1-176-15,0-2 192 0,-1 1-192 0,-1 1 192 16,-3 5-64-16,3-1-128 0,2 1 192 0,7 3-64 16,7-1-128-16,0 2 160 0,-2-3-160 0,4 2 160 0,2-3-160 15,1 0 0-15,2 1 0 0,3-3 128 0,3-2 16 0,3 1 0 16,-3-2 0-16,6 5 0 0,2 0-144 0,-2-1 0 16,-1-7 144-16,3 2-144 0,2 1 0 0,3-1 128 15,5-1-128-15,-1-2 0 0,4 0 0 0,0 2 0 16,0-3 0-16,3-3 128 0,1-3-128 0,1-4 128 15,-1 1-128-15,1-3 128 0,-2 2-128 0,0-1 144 16,-1 0-144-16,1-1 160 0,1-2-160 0,2 0 192 16,0-2-192-16,1 0 192 0,0-6-192 0,-3 4 0 15,-6 3 0-15,7 1 128 0,0-2-128 0,2-1 0 16,1-1 0-16,2-1 128 0,-1 0 16 0,-3 1 0 16,1-2 0-16,-4 1 0 0,-2 2 16 0,-2 2 0 0,-1-3 0 0,-4 2 0 15,-3-4-160-15,-12 6 0 0,11 3 144 0,-11-3-144 16,0 0 0-16,0 0 0 0,0 0 0 0,0 0-10864 15,-5 14-2048-15</inkml:trace>
  <inkml:trace contextRef="#ctx0" brushRef="#br1" timeOffset="-26379.77">13309 15917 11967 0,'0'0'528'0,"0"0"112"0,0 0-512 0,0 0-128 0,0 0 0 0,0-13 0 15,2 4 992-15,-2 9 160 0,0 0 48 0,0 0 0 16,-2-12-48-16,2 12 0 0,0 0 0 0,0 0 0 16,0 0-160-16,0 0-32 0,0 0-16 0,0 0 0 15,0 0-48-15,0 0-16 0,0 0 0 0,5 12 0 16,-3 0-64-16,0 6-16 0,-2 5 0 0,-3 2 0 0,-3 4 640 0,1 0 128 16,-3 3 32-16,3 2 0 15,5 3-1728-15,0-1-352 16,-3-2-64-16,0 2-16 0,-1-3 560 0,-1-4 128 0,0 0 0 0,1-1 16 0,0-4-144 0,0-2 0 15,-2-2 0-15,3-3 0 0,4-3 0 0,3-1 0 16,-4-13-144-16,5 7 144 16,2 1-976-16,-7-8-96 0,0 0-16 0,11-3-8288 15,2-3-1664-15</inkml:trace>
  <inkml:trace contextRef="#ctx0" brushRef="#br1" timeOffset="-26042.3">13171 15856 23951 0,'-3'-6'2128'0,"-3"3"-1696"0,6 3-432 0,0 0 0 16,0 0 448-16,6-9 0 0,-3 2 0 0,5 3 0 15,1-3-448-15,4 4 0 0,3 1 0 0,3 0 0 16,0-1 0-16,5 1 0 0,1-1 128 0,5 3-128 15,3 0 256-15,5 3-48 0,2 0 0 0,-3 4 0 16,-3 3 208-16,-4 0 32 0,-4 4 16 0,-3 5 0 16,-3 5-144-16,-5-1-48 0,2 4 0 0,-6 2 0 15,-3 4 144-15,-3 2 32 0,-3-2 0 0,0 1 0 16,-2-2 64-16,-3-2 0 0,-1-1 16 0,-2-3 0 0,0 1-80 0,-3-5 0 16,-3 1-16-16,0-1 0 0,-5-3 96 15,1 1 32-15,-2-1 0 0,0-6 0 0,-5-3-208 0,-2 3-32 16,-1-2-16-16,0 1 0 0,-4-6-304 0,4-1 160 15,-1-5-160-15,7-4 128 0,6 6-128 0,1-5-144 16,0-1 144-16,2-1-208 16,1-4-560-16,5-1-128 0,5-5 0 0,2-2-16 15,2 0-2512-15,1 1-496 0</inkml:trace>
  <inkml:trace contextRef="#ctx0" brushRef="#br1" timeOffset="-25472.69">13998 16587 16575 0,'0'0'368'0,"5"18"80"0,-5-18 0 0,-2 10 16 0,2-10-464 0,0 5 0 0,0-5 0 0,0 0 0 16,-1 9 912-16,1-4 96 0,0-5 16 0,0 0 0 0,-2 8 0 0,2-8 0 15,0 0 0-15,0 0 0 0,0 0 0 0,0 0 0 16,3-7 0-16,4 0 0 0,-3-5 0 0,1-3 0 15,0-6 0-15,1 0 0 0,0-3-832 0,2-3-192 16,0-5 0-16,-1-3 0 0,1-1 0 0,0 0 0 16,1 0 0-16,-1-4 0 0,0-2 864 0,1-3 128 15,1-1 32-15,2 1 0 0,-1-3-832 0,2 6-192 16,-3 4 0-16,0 1 0 0,-1 3 0 0,0 2 0 16,0 4 0-16,-2 6 0 0,0 5 0 0,-1 3 0 15,0 3 0-15,0 3 0 0,-3 2 0 0,-3 6 0 16,0 0 0-16,7 7 0 0,-2 3 0 0,-3 6 0 15,2 5 0-15,1 6 0 0,-1-2 0 0,1 7 0 16,0 2 0-16,2 2 0 0,0 0 0 0,0 3 0 0,0-1 0 16,2 13 0-16,0-11 448 0,1 0 32 0,0 2 16 0,-3-6 0 15,-6-5-368-15,4-3-128 0,-1-4 0 16,0 2 0-16,1-4 0 0,0 1 0 0,-3-4 0 0,2-2 0 16,0 1 0-16,-1-3 0 0,2-2 0 0,-2-1 0 31,-3-12-400-31,0 0-80 0,0 0-16 0,0 0 0 15,0 0-1232-15,0 0-256 0,0 0-64 0,0 0-11456 0</inkml:trace>
  <inkml:trace contextRef="#ctx0" brushRef="#br1" timeOffset="-25218.92">14003 16287 20271 0,'0'0'448'0,"0"0"80"0,0 0 32 0,0 0 16 0,0 0-576 0,0 0 0 16,9 4 0-16,0-6 0 0,1 1 0 0,0 0 0 16,0 1 0-16,3-4 0 0,1 0 1744 0,0 0 240 15,0-2 64-15,1 0 0 0,0 1-832 0,3 0-144 16,-2-3-48-16,2 2 0 0,1-5-816 0,2 4-208 16,-2-2 0-16,6 0 0 0,-4-2 256 0,0 3 16 15,-3 0 0-15,-4 3 0 0,-3 1-272 0,0 1 0 16,-1-2-176-16,-10 5 176 15,11-4-2704-15,-2 0-432 0,1-1-96 0,-10 5-16 0</inkml:trace>
  <inkml:trace contextRef="#ctx0" brushRef="#br1" timeOffset="-24539.24">14201 15612 13823 0,'0'0'1216'0,"0"-8"-960"0,-1 2-256 0,-2 0 0 16,3 6 1248-16,0 0 208 0,-4-13 32 0,-1 8 16 15,5 5-592-15,-9-4-112 0,9 4-32 0,-10 0 0 16,-1 4 80-16,-1 1 16 0,2-1 0 0,3 3 0 16,-4 0-368-16,0 4-80 0,-3 1-16 0,-1 3 0 15,-3 3 208-15,-2 2 32 0,-3 2 16 0,-1 4 0 16,-2 9 112-16,-2 1 0 0,-4 8 16 0,6 3 0 16,4 4-288-16,2 1-64 0,-1 1-16 0,6 3 0 0,4-3-224 15,3 1-32-15,2-1-16 0,4 0 0 0,5 2 16 16,5-3 0-16,3-3 0 0,-2-4 0 0,-3-3-160 15,8-4 128-15,13 1-128 0,2-6 128 0,-3-4-128 0,3-1 0 16,1-7 0-16,1-2 0 0,-1 1-272 16,1-4 16-16,-1-5 0 0,0-5 0 15,-4-3-1456-15,2-1-272 0,-2-4-64 16</inkml:trace>
  <inkml:trace contextRef="#ctx0" brushRef="#br1" timeOffset="-24105.47">14531 15417 25103 0,'-10'-8'1104'0,"10"8"240"0,0 0-1072 0,0 0-272 0,-2-8 0 0,2 8 0 15,0 0 192-15,11 1 0 0,3 3-16 0,4 5 0 16,2 1 192-16,4 7 32 0,2 8 16 0,1 0 0 16,-1 7 160-16,4 3 16 0,1 0 16 0,4 5 0 15,3 5 32-15,-1 2 0 0,-3 4 0 0,0 5 0 0,-1 3-176 0,-3 3-16 16,-8-5-16-16,-4 2 0 15,-9-1 128-15,-4 0 16 0,-1-3 16 0,-12 1 0 0,-4-4-224 16,-7-2-48-16,-6-5-16 0,-2-1 0 0,0-6-112 0,-2-5-32 16,-4-5 0-16,3 0 0 0,1-7-160 0,2 1 0 15,2-4 0-15,3-3 0 16,3-3-1696-16,3-9-368 0,0-4-80 0</inkml:trace>
  <inkml:trace contextRef="#ctx0" brushRef="#br1" timeOffset="-23629.81">15928 15609 22111 0,'3'-15'1968'0,"-3"15"-1584"0,0 0-384 0,1-10 0 0,-1 2 1360 0,0 8 192 16,0 0 48-16,0 0 0 0,0 0-336 0,-2 11-64 16,-3 3-16-16,-2 5 0 0,0 5-304 0,0 0-64 15,2 5-16-15,0 2 0 0,-2 5-192 0,-1 5-32 16,0 0-16-16,2 1 0 0,1 0 48 0,0-2 16 15,0-1 0-15,0-1 0 0,-2-3-368 0,2 0-64 16,0-2 0-16,0-3-16 0,-1-4-176 0,1-1 0 16,5-2 0-16,-3-5 0 0,-1 1 0 0,2-4 0 0,2-5-192 15,2-1 192 1,-2-9-1920-16,0 0-256 0,0 0-48 0,12-6-16 16,-1-3-640-16,0-8-128 0,0-1-16 0</inkml:trace>
  <inkml:trace contextRef="#ctx0" brushRef="#br1" timeOffset="-23395.95">16139 15492 17503 0,'0'0'768'0,"0"0"176"0,0 0-752 0,0 0-192 0,0 0 0 0,0 0 0 16,9 7 2880-16,-4 6 528 0,-2 2 112 0,-2 4 32 16,-2 4-1856-16,1 2-368 0,0-1-80 0,1 4-16 15,1-1-432-15,-1 3-96 0,0 1 0 0,2-1-16 16,0 1-464-16,1 1-96 0,1 1 0 0,-1-3-128 15,-1 2 0-15,-1-3 0 0,2-6 0 0,-1 0 0 0,-3 0 0 16,0-3-256-16,0-3 32 0,0-3 0 16,0-1-448-16,-2-2-96 0,1-6 0 0,1-5-16 15,0 0-1648-15,0 0-320 0,-9 5-64 0,2-5 0 0</inkml:trace>
  <inkml:trace contextRef="#ctx0" brushRef="#br1" timeOffset="-23171.53">15712 16020 22111 0,'0'0'976'0,"0"0"208"0,2-10-944 0,3 3-240 15,2-3 0-15,4 5 0 0,0-2 1184 0,4 0 192 0,3 2 32 0,4-5 16 16,3 4-944-16,6-5-192 16,4 3-32-16,3-1-16 0,-1 4-80 0,6-1-16 0,7-2 0 0,-4 2 0 15,-7 3-144-15,-5-2 0 0,-4 1 0 16,-5 1 128-16,-3 2-320 0,-5 1-64 0,-4 2 0 0,-13-2-8096 15,0 0-1616-15</inkml:trace>
  <inkml:trace contextRef="#ctx0" brushRef="#br1" timeOffset="-23028.68">15723 16204 32255 0,'0'0'1424'0,"0"0"304"0,6-11-1392 0,5 3-336 0,5 1 0 0,4-2 0 16,4-1 336-16,8 2 0 0,3-1 0 0,6 4 0 15,4 1 64-15,7 2 16 0,5-2 0 0,3 1 0 0,-3 3-160 16,-4 0-48-16,-3-1 0 0,-2 1 0 0,-1 4-208 0,4 0 0 16,4-1 0-16,-4 4-160 15,-2-3-2144-15,-4-2-416 16</inkml:trace>
  <inkml:trace contextRef="#ctx0" brushRef="#br1" timeOffset="-21670.19">17419 15387 17503 0,'0'0'1552'0,"0"0"-1232"16,0 0-320-16,0 0 0 0,0 0 736 0,0 0 96 15,0 0 0-15,0 0 16 0,-3 9-192 0,-1-3-32 16,0 4-16-16,2 2 0 0,-1 1-160 0,3 3-48 16,-1-1 0-16,-2 6 0 0,-3 4 112 0,1 4 0 15,1 2 16-15,0 1 0 0,-1 3 144 0,1 6 32 16,-1 1 0-16,-1 4 0 0,-4-1-112 0,2 5-16 0,-1-1 0 16,0-2 0-16,0 1-240 0,0-7-48 0,4-2-16 15,1-5 0-15,-2 2-128 0,2-6-16 0,0-3-128 16,2-4 192-16,1-3-64 0,-3-2-128 0,3-2 176 15,1-1-176-15,2-4 160 0,-2-11-160 0,3 11 128 0,-2-2-128 16,-1-9 0-16,0 0-320 0,0 0 48 0,0 0-9264 16,8-6-1840-16</inkml:trace>
  <inkml:trace contextRef="#ctx0" brushRef="#br1" timeOffset="-21299.36">17271 15490 27647 0,'-8'-12'1216'0,"8"12"256"16,-1-12-1168-16,2-2-304 0,4-3 0 0,2 3 0 0,0 0 528 0,5 3 48 15,2-2 16-15,1 2 0 0,0 1-144 0,4-1-16 16,2 6-16-16,3-1 0 0,1-4-64 0,11 5-16 15,8 0 0-15,5 12 0 0,-1 10 80 0,-4 1 16 16,-4-1 0-16,-7 6 0 0,-7 10-112 0,-5 3-32 16,-6 1 0-16,-4 2 0 0,-2 4-80 0,-5 1-16 15,-4 5 0-15,-4 2 0 0,-5 2 0 0,-1-2 0 16,-2 1 0-16,-9-3 0 0,-5-2 96 0,-5-7 16 16,-2 1 0-16,-1-4 0 0,-3-3 128 0,0-3 16 15,-1-2 16-15,6-5 0 0,5-4-128 0,3-1-16 0,3-2-16 16,0-2 0-16,2 0-304 0,3-3 0 15,0-3 0-15,2-4 0 16,-2-1-336-16,1-4-176 0,1-3-48 0,1-3 0 16,2-4-1680-16,2-2-320 0,2-6-80 0,5 1-7136 0,2 1-1424 0</inkml:trace>
  <inkml:trace contextRef="#ctx0" brushRef="#br1" timeOffset="-20882.63">18430 15210 22111 0,'0'0'1968'0,"-6"-6"-1584"16,6 6-384-16,0 0 0 0,-9-3 1088 0,9 3 128 15,-9-2 16-15,0 2 16 0,0 4-736 0,0 1-160 16,0 0-32-16,-1 6 0 0,-3 5 176 0,-2 5 16 16,0 8 16-16,-5-1 0 0,2 0 112 0,-1 5 0 15,-2 7 16-15,1 2 0 0,2 3 128 0,2-3 32 16,2 4 0-16,1-3 0 0,-1 1-224 0,5-2-32 16,5 2-16-16,4-1 0 0,4-5-288 0,2 0-48 15,3 1-16-15,3-1 0 0,1 1-48 0,2-3-16 16,-2-4 0-16,0-2 0 0,0-2-128 0,0-4 0 15,-2-4 0-15,2-2 0 0,0-2 0 0,-1-1-192 0,1-9 64 16,1 2 128 0,-1-4-1360-16,-2-4-160 0,1-4-16 0,-2-4-8688 0,-1 1-1728 0</inkml:trace>
  <inkml:trace contextRef="#ctx0" brushRef="#br1" timeOffset="-20628.91">18956 15210 14735 0,'-11'0'1312'0,"11"0"-1056"0,0 0-256 0,0 0 0 0,-3 7 3904 0,-2 2 704 15,0 3 160-15,0 9 32 0,-3 4-3552 0,2 8-704 16,0 10-144-16,-3-2-16 0,0 2 208 0,1 2 48 15,3 3 16-15,0 2 0 0,0 2-192 0,2 2-32 16,1 6-16-16,-1-5 0 0,1-4-416 0,-3-2 0 16,1 2 128-16,1-3-128 0,1-7 0 0,-1-4 0 15,1-5 0-15,-2-2 0 0,0-7 0 0,0-3 0 16,2-2-192-16,1-4 192 16,-2-3-672-16,3-11-16 0,0 0 0 0,0 0 0 15,0 0-1952-15,-4-11-400 0,4 1-80 0,0-7-9040 0</inkml:trace>
  <inkml:trace contextRef="#ctx0" brushRef="#br1" timeOffset="-20109.62">18862 15335 31327 0,'-2'-19'1392'0,"3"7"272"0,1-2-1328 0,6-1-336 0,1-1 0 0,2-1 0 15,0 1 1056-15,1 0 144 0,4 4 16 0,1-1 16 16,2 3-480-16,1 2-112 0,1 2 0 0,7 3-16 16,6 7-336-16,5 1-64 0,1 1-16 0,-3 6 0 15,-5 1-16-15,-3 2 0 0,-3 6 0 0,-6 2 0 16,-6-1-16-16,-5 5-16 0,-8-3 0 0,-2 5 0 0,-8 0-160 0,-9 2 0 16,-11 2 0-16,-8 0 128 0,-6 2-128 15,1-5 0-15,6-1 0 0,3-5 0 0,4-5 0 0,6-2 0 16,5-5 0-16,3 0 0 0,1-6 128 0,5-1-128 15,9-5 0-15,0 0 128 0,0 0-128 0,0 0 0 16,0 0 144-16,12 0-144 0,7 0 128 0,2 0-128 16,1 1 128-16,7 3-128 0,7 0 0 0,2 0 0 15,6 2 0-15,-2 4 128 0,-4 4-128 0,-1 3 0 16,-1-3 0-16,-4 5 0 0,-7 4 0 0,-5 0 0 16,-4 6 0-16,-4-4 0 0,0 2 0 0,-2-3 0 15,-8 3 160-15,-3 1-160 0,-3-3 272 0,-2-1-32 16,-3-4-16-16,-2-3 0 0,-5 1 64 0,-5-4 16 15,-7-4 0-15,-5 2 0 0,-5-3 0 0,-8-3 0 0,-6-2 0 16,3-3 0-16,4 2-96 0,4-3-16 0,4-3 0 0,7 2 0 16,2-3-192-16,2-2 0 0,2-1 0 0,0-2 0 31,-1 3-432-31,0 1-80 0,5-4 0 0,1 1-16 16,1 1-1248-16,6 0-240 0,1 4-48 0,11 3-16 15,-6-8-1184-15,6 8-224 0</inkml:trace>
  <inkml:trace contextRef="#ctx0" brushRef="#br1" timeOffset="-19562.67">19551 14471 21183 0,'0'0'1888'0,"0"0"-1504"0,10-12-384 0,-10 12 0 16,0 0 544-16,19 0 32 0,2-1 16 0,3 1 0 16,5 1 32-16,4 5 0 0,1 2 0 0,5 5 0 15,1-3 64-15,-2 4 16 0,2 2 0 0,-1 5 0 16,2 3-32-16,-2 0 0 0,-6 8 0 0,7 5 0 15,3 5-32-15,3 6-16 0,2 3 0 0,-3 6 0 16,-10 3-48-16,-2 5-16 0,-4-1 0 0,-6 4 0 16,-9-1-192-16,-2 4-48 0,-5-1 0 0,-5 1 0 15,-5 4 48-15,-3-2 0 0,-2-5 0 0,-3 4 0 16,-6-2 160-16,-6-3 48 0,-3-2 0 0,-10-3 0 16,-5-6 16-16,2-3 16 0,1-7 0 0,3 0 0 0,4-8 160 15,0-2 16-15,2-2 16 0,-4 0 0 0,0 3-304 16,-4-3-64-16,-5-2-16 0,-4-1 0 0,-5-3-416 0,-1 1 128 15,0-1-128-15,6 1 0 16,7-5-896-16,6 0-272 0,4 2-48 16,1-6-18016-16</inkml:trace>
  <inkml:trace contextRef="#ctx0" brushRef="#br2" timeOffset="-11731.47">19258 12547 14735 0,'3'-10'640'0,"-3"10"160"0,0 0-640 0,0 0-160 0,8-10 0 0,-8 10 0 16,0 0 1312-16,0 0 224 0,0 0 64 0,0 0 0 15,5-8-496-15,-5 8-80 0,0 0-32 0,1-10 0 16,-1 1-224-16,-2 2-32 0,-5 2-16 0,0 1 0 16,-2-4-208-16,-3 2-64 0,-2 0 0 0,1-1 0 15,-4 2 16-15,-1 3 0 0,-1-2 0 0,-1-3 0 0,-3 1-80 0,-1 2 0 16,-2-2-16-16,1 1 0 0,-2 1-64 15,1-1-16-15,-4-5 0 0,1 7 0 0,-1 1 0 16,-2-2 0-16,0-4 0 0,0 3 0 0,-2-3 32 0,-2 3 0 16,-2 2 0-16,1 1 0 0,2-2-80 0,-5 3-16 15,0 1 0-15,-1-2 0 0,-1 0-224 0,3 1 128 16,-3 0-128-16,0-3 0 0,-2 1 144 0,1 0-144 16,-2-2 128-16,-1 2-128 0,0 2 240 0,1 1-48 15,-2 0 0-15,3 0 0 0,-1-2 0 0,2 5 0 16,0 0 0-16,0 0 0 0,-3 0-32 0,-2-2-16 15,-2-1 0-15,7 3 0 0,6 3-144 0,2 2 160 16,-2-4-160-16,1 2 160 0,2 2-32 0,2-3 0 16,3 2 0-16,-1 1 0 0,1-6 32 0,0 3 0 0,0 3 0 15,-2-2 0-15,0 5-160 0,-4-4 160 16,-2 3-160-16,4-3 160 0,4 4-160 0,0-3 0 0,0-1 0 16,-2 2 0-16,1 3 0 0,2-2 0 0,2 1 128 0,2-3-128 15,0 2 0-15,2-2 160 0,2 3-160 0,1-2 160 16,-1 1 0-16,0-2 0 0,3 2 0 15,-4 2 0-15,1-1-160 0,0 2 192 0,-2-1-192 0,2 1 192 16,-1 2-192-16,4 2 0 0,-3-1 0 0,1 2 128 16,2 0-128-16,3 1 0 0,-3 1 0 0,4 1 0 15,2-2 0-15,0-1 0 0,-2 2 128 0,1 0-128 16,2 1 0-16,1-2 192 0,-1-1-192 0,0 1 192 16,1 0-192-16,0 0 128 0,2 1-128 0,0-2 128 15,1-3-128-15,-3 0 128 0,1 2-128 0,-2-1 128 16,4 0-128-16,-1-2 0 0,1 0 144 0,0 1-144 15,-1 1 128-15,0 1-128 0,0-2 160 0,0 2-160 0,2 0 128 0,-2 1-128 16,1 1 0-16,2 0 144 0,-1 0-144 0,-1 1 0 16,1 0 0-16,1 0 128 0,0-1-128 0,1-1 128 15,1 0-128-15,1 0 128 0,-3-1-128 0,3 1 0 16,-2-1 144-16,0 1-144 0,2-1 128 0,-1 2-128 16,-2 1 128-16,0-3-128 0,0 0 128 0,2 1-128 15,-1 2 128-15,2-2-128 0,0-3 0 0,-1 3 128 16,1 1-128-16,-3 0 0 0,2 0 0 0,0 1 128 15,0-1-128-15,2 2 0 0,0 0 0 0,1 1 128 16,0-3-128-16,1 1 0 0,-2 2 0 0,1-3 128 16,2 0-128-16,-1-1 0 0,-2-3 0 0,0-1 0 15,0 1 0-15,0 1 128 0,0-1-128 0,0-1 0 16,-2-3 0-16,0 3 128 0,1 0-128 0,1 2 0 16,0-4 0-16,0 2 0 0,-1 0 0 0,1 1 0 0,0-1 0 15,0-2 0-15,0-12 0 0,4 14 0 0,-2 1 0 16,2 2 0-16,0-5 0 0,1 1 0 0,0 0 0 0,1 2 0 15,1-1 0-15,0 0 128 0,0 1-128 0,0 0 0 16,1 1 0-16,-1-1 0 0,1-4 0 0,0 1 0 16,-1-1 0-16,1-1 0 0,0 3 0 0,0 0 0 15,1-7 0-15,2 6 0 0,-1-2 0 0,1 1 0 16,1 1 0-16,-2-3 0 0,4 2 0 0,0-2 0 16,1 4 0-16,3-4 0 0,1-1 0 0,-1 0 0 15,-3 1 0-15,3-3 0 0,1 5 0 0,4-5 0 16,-1 2 0-16,3-2 0 0,-2 2 0 0,1 0 0 0,-1-3 0 15,-2 4 0-15,1-2 0 0,-2 4 0 0,0-2 0 0,2 3 0 16,-3-5 0-16,3 3 0 0,1-2 0 16,1 3 0-16,0-3 0 0,3-2 0 0,2-2 0 0,-2 0 0 15,-2 1 0-15,2 1 0 0,3 0 0 0,1-4 0 16,-1-2 0-16,2 1 0 0,-2 4 0 0,1 0 0 16,1-2 0-16,-2-2 0 0,-1-1 0 0,3 0 0 15,-1 0 0-15,3-2 0 0,0-1 0 0,3-2 0 16,1 1 0-16,4 1 0 0,3 0 0 0,-1-3 0 15,1-2 128-15,-1 5-128 0,0 1 0 0,-3-3 0 16,1 2 0-16,2-2-192 0,-2-1 192 0,0-1 0 16,-1 2 0-16,4 2 0 0,-2-8 0 0,2 5 0 15,-5 1 128-15,-2-3-128 0,1 3 0 0,-4-2 0 16,0 0 0-16,-2 2 0 0,-2-2 0 0,4-1 0 16,-5-2 0-16,5 1 0 0,-4-3 0 0,1 4 0 0,-1-5 0 15,0 4 0-15,-1-6 0 0,0 1 0 0,1-2 0 16,-1 4 0-16,-3 0 0 0,2-2 0 15,-1-2 0-15,-1 4 0 0,-2 3 0 0,-1-3 0 0,0-4 0 0,-1 4 128 16,0-3-128-16,-1-1 0 0,-3 1 0 0,1-2 128 16,2-3-128-16,-1 1 176 0,-4 0-176 0,2-1 192 15,3-3-64-15,-1 2 0 0,1 2 0 0,-2 2 0 16,1-1-128-16,-4 1 128 0,1 0-128 0,1 0 128 16,-1-2-128-16,-3 1 0 0,0 0 144 0,-1 1-144 15,-1-4 144-15,1 2-144 0,-1-1 192 0,-2 1-192 16,1-2 160-16,-1 1-160 0,1-2 128 0,0 1-128 15,-3-2 128-15,0 0-128 0,0-1 128 0,0 1-128 0,-4 1 160 0,1 2-160 16,1 0 192-16,-2-3-192 0,1 1 160 16,1 2-160-16,-4 0 128 0,2-1-128 0,2 2 176 0,-2-1-48 15,-1 0-128-15,1-1 192 0,1 2-64 0,-1-1-128 16,-1 1 176-16,-1 0-176 0,-3-2 192 0,1 2-64 16,0-2 0-16,0 2-128 0,-1-2 192 0,0 1-192 15,3 0 192-15,-6-5-192 0,1 0 208 0,1 2-64 16,-1-1-16-16,1-3 0 0,-2 3 0 0,1-1 0 15,-1 2 0-15,0 1 0 0,-3-2 64 0,1 0 0 16,-2 4 0-16,0-2 0 0,2-5-48 0,-1 3 0 16,-2 1 0-16,1-1 0 0,-1 4-16 0,-1-1-128 15,-1 0 192-15,1 0-64 0,-1 0-128 0,0 2 0 16,-2 2 0-16,0 2 128 0,-1-3-128 0,-1 3 0 16,-1 1 0-16,-2 1 0 0,-2 2 0 0,1-2 0 0,1-2 0 15,-3 6 0 1,0 1-800-16,2 5-144 0,4 0-16 0,2 6-13552 0,0 8-2704 15</inkml:trace>
  <inkml:trace contextRef="#ctx0" brushRef="#br2" timeOffset="-7494.05">16232 13353 6447 0,'0'0'576'0,"0"0"-576"0,0 0 0 0,0 0 0 15,0 0 2416-15,0 0 368 0,0 0 80 0,0 0 16 16,0 0-1472-16,0 0-304 0,0 0-48 0,0 0-16 15,0 0-224-15,0 0-48 0,0 0-16 0,-7 7 0 16,-2-5-160-16,9-2-16 0,-9 0-16 0,-1 1 0 16,2 2 208-16,8-3 32 0,-9 0 16 0,0-4 0 15,0 0 208-15,3-3 32 0,0-1 16 0,6 8 0 16,0 0-240-16,-7-13-64 0,0 1 0 0,4 0 0 16,2 0-128-16,5 0-48 0,-2 1 0 0,5-3 0 0,1 2-208 0,1 3-64 15,4-2 0-15,1 3 0 0,-3-1-192 0,3 3-128 16,2 2 160-16,-5 3-160 0,3 3 0 0,-1 0 0 15,-2 0 0-15,-1 10 0 0,-4 3 0 0,1 3 0 16,-2-3 0-16,-2 3 0 0,-4 3 0 0,-2 2 0 16,-2 1 0-16,-1-2 144 0,-5-2-16 0,-1-1 0 15,-2 1 0-15,0-8 0 0,-2-2 96 0,1-2 16 16,0-4 0-16,0-3 0 0,-1-1 336 0,2-2 80 16,0-6 16-16,2 0 0 0,0-2-32 0,6-3 0 15,3-2 0-15,3-1 0 0,3-3-272 0,6-2-64 16,2 1-16-16,5 2 0 0,0 0-288 0,2 3 0 15,1 2 0-15,0 2 0 0,0 3 0 0,-1 2 0 16,-2 2 0-16,0 3 0 0,-2 3 0 0,-3 6 0 0,-1 1 0 16,-2 5 0-16,-4 0 0 0,-2 2 0 0,-3 3 0 15,-3 2 0-15,-3-1 192 0,-5-1-192 0,-2-2 192 0,-2-1-192 16,-2 3 208-16,1-3-64 0,-3-6-16 0,1 0 0 16,1-5-128-16,3-1 128 0,3-2-128 15,12-2 128 1,-6-10-1280-16,5 3-256 0,5-2-48 0,3 1-17808 0</inkml:trace>
  <inkml:trace contextRef="#ctx0" brushRef="#br2" timeOffset="-6709.53">16110 14373 14735 0,'0'0'640'0,"-7"-3"160"0,-2 1-640 0,1 2-160 0,8 0 0 0,-9 1 0 16,0-5 1968-16,9 4 352 0,-10 3 80 0,1-6 16 15,0-2-864-15,3-3-160 0,2 2-48 0,0 2 0 16,4 4 64-16,0 0 0 0,5-13 0 0,1 2 0 16,-1 1-384-16,2 0-64 0,3 3 0 0,3-3-16 15,-1 0-336-15,2-4-64 0,0 0-16 0,1 5 0 16,0 3-80-16,0-1-32 0,1-3 0 0,0 4 0 15,-2 3 32-15,0 2 0 0,0 2 0 0,-4 1 0 0,-10-2 0 0,13 7 0 16,-3 5 0-16,-2 2 0 0,-3 0-176 0,1 0-16 16,-2 2-16-16,-2 2 0 0,-2 1-48 15,-1-1-16-15,-3-4 0 0,-3 1 0 0,-2 0 48 0,-1-1 16 16,-2-6 0-16,0 1 0 0,-5-3 32 0,0-1 16 16,1-1 0-16,-1-4 0 0,0-6-80 0,0-1-16 15,2-4 0-15,1-1 0 0,1 1 128 0,2-7 0 16,6-7 16-16,1 2 0 0,1 3-160 0,5 1-48 15,3-6 0-15,2 4 0 0,3 2-128 0,2 3 0 16,2 5 0-16,-3-2 128 0,2 1-128 0,0 4 0 16,-2 3 0-16,1 4 0 0,-1 1-144 0,-11 0 144 15,9 7-192-15,-3 8 192 0,1 3-128 0,-4 1 128 16,-3 2 0-16,-1 2 0 0,-1 2 0 0,-5 2 0 16,-2 3 0-16,-3-4 0 0,-5-5 0 0,-1-2 144 0,-1 0-144 15,2-2 192-15,-1-6-192 0,2-2 0 16,2-6 0-16,3 1 128 0,1-2-128 0,1-3 0 0,1-4 0 0,3-2 0 31,3-2-1584-31,4 3-240 0,3-4-48 0,11 0-16 0</inkml:trace>
  <inkml:trace contextRef="#ctx0" brushRef="#br2" timeOffset="-4729.38">15851 15510 6447 0,'0'0'576'15,"0"0"-576"-15,-1-5 0 0,-3-1 0 16,4 6 2064-16,0 0 304 0,0 0 64 0,0 0 16 0,-8-7-1120 16,8 7-240-16,0 0-32 0,0 0-16 15,0 0-224-15,0 0-48 0,0 0-16 0,0 0 0 0,-1-7 80 0,3-3 32 16,2 1 0-16,3-1 0 0,-7 10 272 0,5-8 48 16,1-1 16-16,0 1 0 0,1-4-240 0,-1 5-32 15,-6 7-16-15,8-7 0 0,-2 2-256 0,-1-4-48 16,-1 0-16-16,-4 9 0 0,0 0 48 0,0 0 16 15,1-12 0-15,-1 12 0 0,0 0 0 0,0 0 0 16,0 0 0-16,0 0 0 0,0 0-96 0,0 0-32 16,0 0 0-16,-5 11 0 0,-1-1-272 0,1 2-48 15,2 4-16-15,-2 4 0 0,0 8-64 0,1 0-128 16,0 4 176-16,2 2-176 0,-1 3 320 0,2 1-32 16,0 3-16-16,-2 1 0 0,1-3-80 0,0 3 0 15,1 3-16-15,0-4 0 0,0 4 0 0,-2-4 0 16,-1-3 0-16,2 0 0 0,0 0 16 0,1-1 16 0,-1-5 0 0,0 1 0 15,1 2 16-15,0 0 0 0,-2-2 0 16,3 0 0-16,0-3-80 0,3 2-16 0,-3 0 0 0,1-4 0 16,-1-2-128-16,-1-3 192 0,1-1-192 0,-4-2 192 15,0-1-192-15,0-6 128 0,2 0-128 0,-1-2 128 16,0-3-128-16,1 1 128 0,2-9-128 0,0 0 128 16,-6 5-128-16,6-5 0 0,0 0 0 0,-10-4 0 31,5-2-1024-31,0-2-144 0,-1-3-32 0,4 3 0 0,2 8-928 15,-3-13-192-15,3 1-48 0,3 1-14304 0</inkml:trace>
  <inkml:trace contextRef="#ctx0" brushRef="#br2" timeOffset="-4189.67">16249 15204 19343 0,'0'0'1728'0,"0"0"-1392"0,0 0-336 0,0 0 0 15,0 0 1552-15,0 0 240 0,0 0 64 0,6 4 0 16,-6-4-768-16,4 7-128 0,1-2-48 0,-2 4 0 16,-2 2-160-16,0 1-48 0,0-2 0 0,2 7 0 15,-2 5 160-15,0 3 32 0,-1 0 0 0,2 7 0 16,0 4 16-16,1 3 16 0,-2 8 0 0,0-4 0 16,-1 3-96-16,0 0 0 0,3 5-16 0,-3 2 0 15,-1 3-240-15,-1 4-64 0,1 1 0 0,0 1 0 16,0-3-128-16,-1-4-48 0,0-5 0 0,2-2 0 15,-2-3 16-15,2-1 0 0,-1 3 0 0,0-7 0 16,0-7 32-16,1-1 16 0,0-2 0 0,0-3 0 16,-2-4-144-16,2-2-16 0,3 0-16 0,-3-4 0 15,0-3-96-15,0 2-128 0,1-4 176 0,0 0-176 0,-1-6 144 16,0 4-144-16,-1-3 0 0,1-7 144 0,0 0-144 16,0 0 0-16,0 0-192 0,0 0 192 15,0 0-1216-15,0 0-112 0,0 0-16 0,1-13-16 16,1 2-1296-16,-2-5-256 0,-3-3-48 0</inkml:trace>
  <inkml:trace contextRef="#ctx0" brushRef="#br2" timeOffset="-3722.7">15280 16057 18015 0,'-10'-7'800'0,"10"7"160"0,0 0-768 0,-10-2-192 0,1-2 0 0,9 4 0 15,-6-4 1088-15,6 4 160 0,0 0 32 0,0 0 16 16,-5-6-32-16,5 6-16 0,0 0 0 0,0 0 0 16,8-5-368-16,1 0-80 0,5-4-16 0,2 3 0 15,4 0-32-15,5-2-16 0,7 0 0 0,5-5 0 16,2-2 112-16,7 1 32 0,6 3 0 0,2-5 0 0,-1-2-128 0,2 2-32 16,-1 5 0-16,0-1 0 0,-1-2-64 0,7-1-16 15,2 2 0-15,-1 5 0 0,-4 6-160 0,-5-2-32 16,-8-1-16-16,-4 3 0 0,-3-1-272 0,-1 2-160 15,-2-1 192-15,-2 0-192 0,-4-1 128 16,-1 1-128-16,-3 1 0 0,1-1 0 0,-1 1 0 0,-5 0 0 16,-2-3 0-16,-3 3 0 0,-1-1 0 0,-3 1-176 15,-10 1 32-15,10-2 0 16,-1-4-496-16,-9 6-112 0,0 0-16 0,0 0 0 16,0 0-2128-16,0 0-432 0,-13 0-96 0,-1 2-16 0</inkml:trace>
  <inkml:trace contextRef="#ctx0" brushRef="#br2" timeOffset="-3278.25">15359 16461 3679 0,'-13'0'320'0,"13"0"-320"0,-9 0 0 0,9 0 0 0,-10 3 3264 0,10-3 576 16,0 0 112-16,0 0 16 0,0 0-1856 0,0 0-384 16,0 0-80-16,0 0-16 0,15-2-144 0,5 0-16 15,0-3-16-15,5 0 0 0,1-4-400 0,6 2-80 16,6 1-16-16,6-2 0 0,4-2-128 0,2-1-48 16,2-5 0-16,3 1 0 0,3 9 160 0,3-6 16 15,3-2 16-15,2 4 0 0,1-1-176 0,-3 3-32 16,-7-3-16-16,-2 4 0 0,-4-1-288 0,-1 2-48 15,-5 3-16-15,-3-2 0 0,-3 1-144 0,-4 1-16 0,-5 1-16 16,-5-1 0-16,-5 3-224 0,-5 0 0 0,-5 0 0 0,-10 0-160 31,0 0-2080-31,-5 6-432 0,-13 6-80 0,-4-6 0 0</inkml:trace>
  <inkml:trace contextRef="#ctx0" brushRef="#br2" timeOffset="10029.56">16112 13438 12671 0,'0'0'560'0,"0"0"112"0,0 0-544 0,0 0-128 0,0 0 0 0,-8-3 0 15,8 3 784-15,-9-2 128 0,9 2 32 0,0 0 0 16,-9-3 160-16,3-4 48 0,1 1 0 0,5 6 0 15,-4-12-128-15,1 3-32 0,1-3 0 0,0 2 0 16,4-2-240-16,0-1-48 0,1 3-16 0,1-2 0 16,-1 1-176-16,4 2-48 0,2-2 0 0,1 3 0 15,-1-2-144-15,2 4-48 0,2-3 0 0,0 4 0 16,-2 2-272-16,1 2 160 0,-2-1-160 0,-10 2 128 16,11 5 48-16,-1 2 0 0,-10-7 0 0,8 10 0 0,-3 3-176 0,-2 0 192 15,-3 5-192-15,0-2 192 0,-4-4-64 0,0 3-128 16,-1 0 192-16,0-3-64 0,-2-4 48 0,7-8 0 15,-6 8 0-15,-2 1 0 0,2-4 256 0,6-5 48 16,-9-1 16-16,2-2 0 0,1-2 144 0,0-5 48 16,2-1 0-16,3-2 0 0,1-5-256 0,3 3-48 15,0 0-16-15,4-2 0 0,-1-2-192 0,4 0-48 16,-2 1 0-16,2 3 0 0,0 6-128 0,2-1 0 16,-3 5 0-16,1 0 0 0,-10 5 0 0,11 3 0 15,-11-3 0-15,10 6 0 0,-10-6 0 0,8 11 0 16,-2 3 0-16,-2 1 0 0,-3-1-192 0,-2 3 192 15,-3-2-192-15,0 5-10752 16,-1 3-2128-16</inkml:trace>
  <inkml:trace contextRef="#ctx0" brushRef="#br2" timeOffset="10876.27">16171 14238 12031 0,'0'0'528'0,"0"0"112"0,0 0-512 0,0 0-128 16,0 0 0-16,0 0 0 0,0 0 544 0,0 0 80 15,0 0 16-15,0 0 0 0,0 0 240 0,0 0 48 16,0 0 16-16,0 0 0 0,0 0 304 0,0 0 64 16,0 0 16-16,0 0 0 0,0 0-176 0,0 0-16 15,0 0-16-15,0 0 0 0,-9-4-224 0,9 4-32 0,0 0-16 0,-5-8 0 16,5 8-128-16,0 0-16 0,2-8-16 16,-2 8 0-16,5-13-240 0,2 7-64 0,-7 6 0 0,14-9 0 15,-1 1-144-15,1 2-48 0,-1 1 0 0,1 1 0 16,-2-1-16-16,1 0-16 0,-2 3 0 0,-11 2 0 15,11 3-16-15,-11-3 0 0,9 9 0 0,-3-3 0 16,-1 4 16-16,-2 0 0 0,-3 4 0 0,-3-1 0 16,-1 0 32-16,-1 0 16 0,-3 1 0 0,0 0 0 15,-3-1-16-15,0-4 0 0,-2-1 0 0,-2-2 0 16,-2 7 128-16,1-4 32 0,-2 0 0 0,0-5 0 16,1-6-32-16,0 2-16 0,2 2 0 0,2-6 0 15,3-6 0-15,2 2 0 0,3-1 0 0,3-1 0 16,0-4-112-16,5 0-32 0,1 3 0 0,1 0 0 0,6 1-160 0,1 1 0 15,0-2 0-15,4 6 0 0,-2 0 0 16,1 1 0-16,0 4 0 0,-1 0 0 0,-1 0 0 0,-4 5 0 16,1 0 0-16,-2 1 0 0,-3 6 0 0,-3 1 0 15,-2-13 0-15,0 16 0 0,-1 2 0 0,-3-4 0 16,-4-4 0-16,0 5 0 0,-4 1 0 0,-1-4 0 16,1 2 0-16,-2-5 0 0,-2-6 0 0,1-1 0 15,-1 2 0-15,-1-3 128 0,2-6 0 0,2 1 0 16,3-1 0-16,2 0 0 0,8 5 16 0,-6-10 0 15,2-5 0-15,4 1 0 0,4 0-16 0,4 1-128 16,2 2 192-16,1-2-64 0,2 2-128 0,1 0 0 16,0 4 0-16,0 0 0 0,-1 0 0 0,-2 0 0 15,-1 4 0-15,-10 3 0 0,0 0 0 0,8 11 0 16,-3-1 0-16,-2 2 0 0,-3-12 0 0,0 14 0 0,-3-4 0 0,0 3 0 16,0-1 0-16,-1 0 0 0,1 0 0 0,-1 0 0 31,4-12-1248-31,0 0-128 0,4 11-32 0</inkml:trace>
  <inkml:trace contextRef="#ctx0" brushRef="#br2" timeOffset="13464.08">16281 13332 2751 0,'0'0'256'0,"0"0"-256"0,0 0 0 0,0 0 0 15,0 0 2080-15,0 0 368 0,0 0 80 0,0 0 16 16,0 0-1328-16,0 0-272 0,0 0-48 0,0 0-16 16,-11 1-288-16,2 1-48 0,1 2-16 0,8-4 0 15,-12-1 176-15,5-3 48 0,-2-2 0 0,0 1 0 16,0-4 80-16,0-1 32 0,0-8 0 0,3 4 0 15,-1 1-80-15,5 3-16 0,1-3 0 0,2-2 0 16,3 0-80-16,1 3-32 0,1 1 0 0,2 1 0 16,2 0-256-16,-1-1-48 0,1 6-16 0,1 0 0 15,1 0-96-15,-2 1-32 0,1 1 0 0,0 4 0 16,-3 3-208-16,0 3 0 0,-8-7-144 0,6 9 144 0,0 4 0 16,-4 0 0-16,-2-2 0 0,-1 2 0 0,1-13 128 15,-5 11-128-15,0-1 192 0,-2 2-192 0,1-6 320 0,6-6-64 16,-10 1 0-16,10-1 0 0,-8 3 304 0,8-3 48 15,-8-4 16-15,3 0 0 0,5 4 0 0,-2-10 0 16,2 10 0-16,-1-11 0 0,1-5-304 0,1 2-64 16,3 6-16-16,-4 8 0 0,5-12-240 0,0 3 0 15,0 3 0-15,-5 6 0 16,0 0-1088-16,0 0-304 0,0 0-64 0,10 9-13264 16</inkml:trace>
  <inkml:trace contextRef="#ctx0" brushRef="#br2" timeOffset="14168.42">16098 14235 14623 0,'0'0'640'0,"0"0"144"0,-9 2-624 0,9-2-160 15,-11-4 0-15,11 4 0 0,-5 5 672 0,5-5 96 16,-7 2 32-16,7-2 0 0,0 0 32 0,0 0 0 0,0 0 0 0,0 0 0 16,0 0-112-16,0 0-16 0,11-5 0 0,2-2 0 15,1 2-160-15,1-2-32 0,2-4-16 0,-3 8 0 16,0 3-48-16,0 0 0 0,-2 0 0 0,0 0 0 15,-12 0 16-15,10 5 0 0,-2 3 0 0,-8-8 0 16,0 0-96-16,0 0-32 0,2 10 0 0,-3 2 0 16,-4-3-16-16,-4 1-16 0,-3-5 0 0,0 6 0 15,-4 3 16-15,0-5 16 0,-3-1 0 0,1-4 0 16,0-2-32-16,2-1-16 0,2 2 0 0,2-7 0 16,2-6-32-16,4 2 0 0,3-1 0 0,3 2 0 15,3-1-720 1,3-3-160-16,8-1-16 0,5 6-16 0</inkml:trace>
  <inkml:trace contextRef="#ctx0" brushRef="#br2" timeOffset="31614.1">16925 16866 8975 0,'0'0'384'0,"0"0"112"0,0 0-496 0,1-7 0 15,-1 7 0-15,0 0 0 0,5-13 128 0,2 2-128 16,-2 3 0-16,0-1 0 15,-5 9-352-15,6-9-160 0,-1-2-48 0,2 6 0 16,-7 5-112-16,0 0-32 0,0 0 0 0,0 0 0 0,0 0 512 0,0 0 192 0,0 0-128 0,0 0 128 16,0 0 144-16,0 0 112 0,0 0 32 0,0 0 0 15,0 0 576-15,-2-12 112 0,2 12 32 0,0 0 0 16,0 0 192-16,0 0 32 0,0 0 16 0,0 0 0 16,0 0-416-16,0 0-64 0,0 0-32 0,0 0 0 15,0 0-400-15,0 0-80 0,0 0 0 0,8 13-16 16,1 0 64-16,0-4 16 0,-3 1 0 0,7 0 0 15,5 3-48-15,2 1 0 0,-1-3 0 0,4 2 0 16,2 1 96-16,2 1 16 0,2 0 0 0,-1-2 0 16,0-2-80-16,0 3-16 0,-1 2 0 0,0-4 0 15,1 0-80-15,3 2-16 0,4-4 0 0,-2 1 0 16,-3 2 16-16,5-3 0 0,3 0 0 0,2-1 0 16,2 2 48-16,2-3 0 0,-3 0 0 0,3-3 0 0,-1-1-64 15,-1 1-16-15,0-4 0 0,4 1 0 0,1-1-16 0,-2-1 0 16,-1-1 0-16,0 1 0 0,1 1-160 0,-2 1 0 15,1 0 144-15,0-1-144 0,-1-2 0 0,0-1 128 16,0 2-128-16,3-1 0 0,1-4 128 0,-1-1-128 16,-3 2 128-16,1 1-128 0,3 0 176 0,0-3-48 15,-5 3 0-15,2-1 0 0,-4 1-128 0,5-3 0 16,-1-3 0-16,0-1 0 0,-1 1 0 0,1-1 240 16,2 2-64-16,2-2-16 0,-3 1 160 0,-2-2 16 15,-1 2 16-15,-3-1 0 0,-1 1-96 0,-1-3 0 16,-1 0-16-16,1 4 0 0,0 2-48 0,-3 2 0 15,-2-1 0-15,1 1 0 0,-1-6 48 0,-2 5 0 16,-3-3 0-16,-3 2 0 0,-2-6 96 0,-1 3 32 16,-1 3 0-16,0-4 0 0,0 1-32 0,-5-3 0 0,-1 4 0 0,-1 0 0 15,-3 5-96-15,3 1-32 0,-3-3 0 0,-2 1 0 16,-8 4-208-16,0 0 0 0,0 0 0 0,0 0 0 31,7-4-320-31,-7 4-128 0,0 0 0 0,0 0-14016 0</inkml:trace>
  <inkml:trace contextRef="#ctx0" brushRef="#br2" timeOffset="44199.34">2280 3403 2751 0,'-5'8'256'0,"5"-8"-256"16,-7 8 0-16,7-8 0 0,0 0 592 0,-5 6 80 15,-2 0 16-15,7-6 0 0,-4 9-272 0,4-9-48 16,-7 3-16-16,7-3 0 0,0 0 576 0,0 0 112 0,-10 2 32 0,10-2 0 16,0 0-64-16,0 0-16 0,0 0 0 0,0 0 0 15,0 0-128-15,0 0-32 0,0 0 0 0,0 0 0 16,-8 2 16-16,8-2 0 0,0 0 0 0,0 0 0 15,0 0-160-15,0 0-48 0,0 0 0 0,0 0 0 16,0 0-192-16,4-8-32 0,-4 8-16 0,5-10 0 16,1 2-144-16,1-2-48 0,-2 2 0 0,4-1 0 15,-1 2-64-15,1-2-16 0,-9 9 0 0,7-12 0 16,4-2 0-16,-1 2 0 0,3-1 0 0,0 0 0 16,-3-1 48-16,3 2 0 0,-2 0 0 0,4-1 0 15,-1 5-16-15,0-3 0 0,-1 6 0 0,0-4 0 16,-2 2-32-16,3-1-128 0,-1 2 192 0,2 3-64 0,-2 2-128 15,-2 0 0-15,1-2 144 0,-1 1-144 0,2 2 0 0,-2 0 0 16,1-2 0-16,-1 2 128 0,1 5-128 16,-1-2 0-16,-1 0 0 0,2-1 0 0,-2 3 0 0,0 2 0 15,-10-7 0-15,14 7 128 0,1 6-128 0,-3 0 0 16,-1-3 128-16,-1 4-128 0,2-2 128 0,0-1-128 16,0 1 128-16,-1 1-128 0,1 1 144 0,-1 4-144 15,-1 0 192-15,-1-1-192 0,-2 1 192 0,0 4-192 16,2 1 192-16,0-2-192 0,-3 1 176 0,2 1-176 15,0-2 160-15,-2 4-160 0,-2 5 176 16,2-2-176-16,-1 0 192 0,2-3-192 0,-1 3 192 0,-2-2-192 16,-2 0 192-16,3-3-192 0,2 3 160 0,-3-2-160 15,-2 3 128-15,3-2-128 0,0-5 128 0,0 3-128 0,-2 3 0 16,-1-2 128-16,1 0-128 0,-2 3 0 16,-1-4 144-16,2 5-144 0,0-4 0 0,-2 4 144 0,0-4-144 15,0 0 0-15,-2 4 224 0,0-3-64 0,1 3-16 16,0-1 0-16,-4 0 32 0,1-3 0 15,1 1 0-15,0-1 0 0,-4 3-48 0,3 0-128 16,2-1 192-16,-1 1-64 0,1-5-128 0,-3-1 160 0,0 2-160 0,2-1 160 16,3-3-160-16,-4 3 0 0,-1-1 0 0,0 3 128 15,2-2 0-15,0 1 0 0,-4-2 0 0,2 2 0 16,1-4-128-16,-2 0 128 0,-2 0-128 0,2 1 128 16,-2-3-128-16,3 2 128 0,3 2-128 0,-3-3 128 15,-4-2-128-15,1 1 128 0,2-1-128 0,-1 3 128 16,-1 0-128-16,0 2 0 0,0-1 144 0,1 0-144 15,-2 2 128-15,1-4-128 0,2-4 160 0,-1 2-160 16,1 2 192-16,-2 0-64 0,0 0-128 0,-1-2 192 0,2-1-64 0,0 2 0 16,-3-2-128-16,2 2 192 0,2-3-192 0,-1-2 176 15,-2 2-176-15,4 2 160 0,-1-4-160 16,-3-2 0-16,-1 2 144 0,1-3-144 0,0 2 0 0,0 2 144 16,-1-4-144-16,1 0 0 0,0-4 192 0,2 1-192 15,0 3 192-15,-2-3-192 0,-2 3 176 0,1-2-176 16,2-1 160-16,-1 2-160 0,-1-2 144 0,0 4-144 15,0-3 128-15,1 1-128 0,0-3 0 0,-1 1 128 16,-2-1-128-16,1 2 0 0,-1 1 128 0,1 2-128 16,-1-1 128-16,1 0-128 0,1-5 128 0,1 0-128 15,0-2 0-15,0 4 128 0,-1 2-128 0,2-2 0 16,8-6 0-16,-10 3 128 0,-1 1-128 0,-1 0 0 16,0 1 0-16,0-2 128 0,12-3-128 0,-9-1 128 0,0 1-128 15,0 0 128-15,-1 0-128 0,3 1 192 0,7-1-192 16,-9 3 192-16,-1-6-192 0,1 2 0 0,1-1 144 0,2 2-144 15,-3-2 0-15,0 2 144 0,0 0-144 0,1-1 0 16,8 1 128-16,-7-4-128 0,-2 2 0 0,9 2 0 16,-9-4 0-16,1 3 0 0,8 1 0 0,-9-2 0 15,2 0 144-15,7 2-144 0,-9-7 0 0,3 2 144 16,0-2-144-16,6 7 192 0,-6-7-192 0,0 4 192 16,-1-4-192-16,7 7 0 0,-6-4 144 0,6 4-144 15,-9-5 0-15,4 3 144 0,5 2-144 0,0 0 0 16,-9-8 0-16,2 4 0 0,7 4 0 0,0 0 0 15,-7-5 0-15,7 5 0 0,0 0 0 0,0 0 0 16,-4-5 0-16,4 5 0 0,0 0 0 0,0 0 0 0,0 0 0 16,-3-11 0-16,0 2 0 0,3 9 0 0,0 0 0 0,0 0 0 15,0-9 0-15,0 9 0 0,0 0 0 16,1-8 0-16,1-2 0 0,-2 10 0 0,0 0 0 0,0 0 0 16,0 0 0-16,0 0 0 0,0-7 0 0,0 7 0 15,0 0 0-15,0 0 0 0,0 0 0 0,0 0 0 16,0 0 0-16,0 0 0 0,0 0 0 0,0 0 0 15,0 0 0-15,0 0 0 0,0 0 0 0,0 0 0 16,0 0 0-16,0 0 0 0,0 0 0 0,0 0-192 16,0 0 192-16,0 0-192 15,0 0-1520-15,-4 8-288 0,4-8-64 0</inkml:trace>
  <inkml:trace contextRef="#ctx0" brushRef="#br2" timeOffset="46264.88">1527 3318 12959 0,'0'0'576'0,"0"0"112"0,0 0-560 0,0 0-128 0,0 0 0 0,0 0 0 0,0 0 688 0,0 0 96 15,0 0 32-15,-3-6 0 0,-2-6-240 0,2 5-64 16,2-3 0-16,1 10 0 0,-1-8-208 0,0-2-48 16,1 10-16-16,-2-9 0 0,0-5 16 0,-1 1 0 15,1 3 0-15,-1-1 0 0,1-2 80 0,-1 1 32 16,1 0 0-16,-1-1 0 0,0 3-16 0,1-2 0 15,-1 1 0-15,1-2 0 0,-2 1-96 0,-1-2 0 16,-1 2-16-16,1 1 0 0,-2-6 16 0,2 2 0 16,0 1 0-16,-1 5 0 0,-2-1-48 0,2 3 0 15,-1 2 0-15,-2 0 0 0,-2 0 176 0,2 4 48 16,1 0 0-16,0-1 0 0,-3 0-256 0,2-2-48 16,1 2-128-16,-1 3 192 0,-3 3-192 0,1 1 0 15,1 0 0-15,1 0 0 0,0-5 0 0,-1 2 0 16,-4 0 0-16,7 0 0 0,7-2 0 0,-10 7 128 0,-4 1-128 0,1-2 0 15,2 0 192-15,-2 3-48 0,-1-2-16 16,2 4 0-16,0-4-128 0,1 7 0 0,-1 0 0 0,1-1 128 16,-1 0-128-16,1 2 0 0,1 3 0 0,0-1 0 15,-1 3 0-15,1-1 0 0,-1 0 0 0,2 1 0 16,-4-1 0-16,2-1 0 0,-1 0 0 0,1-1 0 16,-2 3 0-16,1 0 0 0,-1 0 0 0,1 1 0 15,-2-2 0-15,3 0 0 0,1 2 0 0,-2 5 0 16,2-2 0-16,0 1 0 0,-1 1 0 0,0-2 0 15,4 5 0-15,-2-2 128 0,0 2-128 0,1-4 0 16,3 1 0-16,3-1 0 0,-3 2 128 0,-2-3-128 16,0 4 0-16,-1-4 0 0,2 2 0 0,2 0 128 0,-1-3-128 15,0 0 0-15,0 0 0 0,1 0 0 0,1 5 0 16,-1-3 0-16,1 1 144 0,0-1-144 0,1-2 160 0,-1 1-32 16,-1 3-128-16,2-4 192 0,0 1-64 15,1-1-128-15,-3-3 176 0,4 3-176 0,-1-3 176 0,-2 2-176 16,-3-3 160-16,4-8-160 0,-1 6 128 0,0-1-128 15,1 2 0-15,-1 3 144 0,2-1-144 0,0 3 0 16,0-2 0-16,-3 16 0 0,1-4 0 0,2-5 128 16,1-1-128-16,-3-2 0 0,2 1 0 0,1-5 0 15,0 0 128-15,0 0-128 0,-1 3 0 0,1-2 0 16,0-2 0-16,0 1 128 0,-1 0-128 0,1-2 0 16,0-1 0-16,0 3 0 0,0-1 0 0,1 2 0 15,0-2 0-15,-1 0 0 0,0 1 128 0,0-1-128 0,0 1 0 16,1 0 128-16,-1-1-128 0,3 2 0 0,-3 3 144 15,1-2-144-15,0-4 0 0,1 1 144 16,0 1-144-16,-2-8 0 0,3 3 176 0,-1 2-176 0,1-2 160 16,-1 1-160-16,4-1 144 0,-1 2-144 15,-3 0 128-15,3 10-128 0,-1-1 0 0,0-4 0 0,-2-2 128 0,2-2-128 16,0-2 0-16,2-1 160 0,-3 2-160 16,2 2 160-16,-1 1-160 0,2-1 0 0,-2 0 144 0,1-2-144 15,0 0 0-15,0 1 0 0,-1-1 0 0,0 0 128 16,-2-2-128-16,6-2 0 0,0-1 128 0,-1 2-128 15,0 0 0-15,-1 1 144 0,0-1-144 0,2-2 0 16,-2-2 144-16,1-2-144 0,-2 1 0 0,1-1 144 16,1 1-144-16,-1-1 0 0,0 1 0 0,-1 0 0 15,-5-10 128-15,0 0-128 0,8 5 0 0,-8-5 128 16,9 7-128-16,-9-7 0 0,9 6 144 0,-9-6-144 0,0 0 128 0,12-2-128 16,-12 2 160-16,12-2-160 0,-12 2 192 0,0 0-64 15,11-1-128-15,0-3 192 0,-11 4-64 0,10-5 0 16,-3-4-128-16,-7 9 192 0,10-6-64 0,1-3 0 15,-4 1-128-15,3 2 192 0,-2-5-64 0,4-1-128 16,-1-1 176-16,-1 1-176 0,0 2 128 0,0 1-128 16,-1-5 0-16,0 0 0 0,0 1 144 0,0-4-144 15,-1 1 0-15,-1-1 144 0,0 1-144 0,0 1 0 16,3-2 144-16,-1-1-144 0,-1-1 0 0,-2 1 128 16,3-1-128-16,-2 0 0 0,-2 0 160 0,0 1-32 15,0 1-128-15,0 0 192 0,0 2-192 0,1 1 128 16,-3 1-128-16,2 1 0 0,0 0 0 0,0 2 128 15,-1-3-128-15,0 3 0 0,-2 1 0 0,1 0 0 0,-2 0 128 16,-1-1-128-16,0 1 0 0,3-3 0 0,2-1 0 0,-1 4 0 16,-4 9 0-16,2-9 0 0,2 0 0 0,-2 3 0 15,-2-3 0-15,3 4 0 0,-2-4 0 16,-1 9 0-16,-1-8 0 0,1 8 0 0,0 0 0 0,0-9 0 16,0 1 0-16,-3 1 0 0,3-2 0 0,0 9 0 15,0-5 0-15,0 5 128 0,0 0-128 0,0 0 0 16,4-9 0-16,-4 9 0 0,0 0 0 0,0 0 0 15,0 0 0-15,0 0 0 0,0 0 0 0,0 0 0 16,0 0 0-16,0 0 0 0,0 0 0 0,-6 9 0 16,1-2 0-16,5-7 0 0,-4 11 0 0,0-1 0 15,-1 0 0-15,0 0 0 0,1 1 0 0,2 3 0 0,-1-3 0 16,1 3 0-16,-2 3 0 0,0-1 0 0,1-1 0 16,0 2 0-16,-2-2 0 0,-1 3 0 0,1 1 0 15,-1 1 0-15,-3 1 0 0,3-1 0 0,-2 0 0 16,1-1 0-16,-2-2 128 0,0 2-128 0,2 0 0 0,0 1 0 15,0-4 0-15,-3-2 0 0,0-2 128 0,0-3-128 16,1 0 0-16,0-1 0 0,-1 2 144 0,1 1-144 16,0-4 128-16,0 0-128 0,-1 1 0 0,1-4 128 15,0 0-128-15,0-1 0 0,-1 2 0 0,1-1 128 16,0-1-128-16,0 1 0 0,1-2 0 0,-1-2 128 16,-1-1-128-16,-1 1 0 0,2 1 0 0,1 3 0 15,-5-1 128-15,1-3-128 0,2-3 0 0,1 2 0 16,-1-3 0-16,1 3 0 0,0-1 0 0,2 2 0 15,-2 0 0-15,1-1 0 0,1-1 0 0,0 0 0 16,1-2 0-16,0-1 0 0,-2 3 0 0,2-1 0 0,6 3 0 16,0 0 0-16,-9-7 0 0,4-1 0 0,-2 3 0 0,0 0 0 15,-1-4 0-15,-1 4 0 0,0-1 0 0,3-1 0 16,1 2 0-16,1 3 0 0,-1-5 0 0,-2 2 0 16,1 1 0-16,0-1 0 0,-2-2-224 0,1 2 80 31,0-2-496-31,-4-8-80 0,1-2-32 0</inkml:trace>
  <inkml:trace contextRef="#ctx0" brushRef="#br2" timeOffset="47045.15">1383 3258 18719 0,'0'0'832'16,"0"0"160"-16,0 0-800 0,-8-6-192 0,-1 0 0 0,9 6 0 0,0 0 0 15,-3-7 0-15,-4-2 0 0,7 9 0 0,0 0 208 16,-1-7-48-16,0-3-16 0,-1 2 0 0,-1-3-144 15,1 3 0-15,0-5 0 0,-1 3 0 0,1 2 0 0,-1 3 0 16,3 5 0-16,0-11 0 0,-6 2 0 0,5-1 0 16,-3 0 0-16,1 2 0 0,-1 3 0 0,1-1 0 15,-1 1 0-15,4 5 0 0,0 0 0 0,-8-2 0 16,-1 1 0-16,9 1 0 0,-9 5 0 0,0 4 0 16,-2-1-160-16,2 3 160 0,3-1 0 0,-2 3-144 15,-6 2 144-15,4 6 0 0,1 5 0 0,-2 0 0 16,-3 2 0-16,1-4 0 0,-1 1 0 0,1 2 0 15,1-7 0-15,0 2 0 0,3 5 0 0,0-5 0 0,2-1 0 16,-1-1 0-16,-1-1 0 0,2 4 0 0,0 1 0 16,0-2 0-16,-1-2 0 0,0 2 0 0,1 3 0 15,-2-1-128-15,0 4 128 0,-1-5 0 0,0 1 0 16,-1 2 0-16,2-3 0 0,-1 3-128 0,0 0 128 0,-1 4-128 16,1-3-80-16,-2 3-16 0,-2 3 0 0,4-1 0 15,1-5-16-15,1 3 0 0,1-4 0 0,-1 7 0 16,-1 2 240-16,2 2-192 0,-1 1 192 0,2-2-192 31,-2-3-320-31,4 0-64 0,-1-1-16 0</inkml:trace>
  <inkml:trace contextRef="#ctx0" brushRef="#br2" timeOffset="47578.91">600 5770 10815 0,'3'29'480'0,"-1"-11"96"0,2-3-448 0,1 2-128 15,0-1 0-15,1 0 0 0,2 0 512 0,1-1 96 16,0-1 16-16,1-2 0 0,1-7-128 0,-3-3-32 15,1-2 0-15,1 0 0 0,2 2-48 0,0-4-16 16,4 1 0-16,0 0 0 0,1-2-112 0,17-6-32 16,-6 3 0-16,-3 2 0 0,-2-1 192 0,-1 1 16 15,-2-1 16-15,2 0 0 0,-1-4-96 0,0 2 0 0,-2-3-16 0,0 3 0 16,0-3-224-16,-3 1-144 0,2-2 192 0,1-3-192 16,2-3 192-16,-1-2-192 0,-1-4 192 0,1 0-192 15,3-6 320-15,-4-1-32 0,-2-3-16 0,-3-3 0 16,1 0 176-16,0 1 48 0,2-5 0 0,-3 1 0 15,-3-2-192-15,1-1-48 0,-1-1 0 0,1 0 0 16,-4-4-32-16,3 1-16 0,-1-1 0 0,0-1 0 16,-1 3-208-16,0-2 128 0,-2 7-128 0,1 0 0 15,-2 3 224-15,-1 2-48 0,-2 0-16 0,0 0 0 16,-1-2-160-16,-2-1 0 0,0 2 144 0,0-2-144 16,0-3 128-16,-1 3-128 0,-3 3 128 0,0-2-128 15,0 1 128-15,-2 1-128 0,0-2 160 0,-1 1-160 16,0-1 240-16,-1 2-48 0,-1-2-16 0,0 5 0 0,2 3 64 15,-1 5 16-15,2 3 0 0,-1 2 0 0,0 2 32 0,-1 0 16 16,3 4 0-16,0 4 0 0,0 1-304 0,0 4 0 16,5 4 0-16,0 0-144 15,0 0-240-15,0 0-32 0,0 0-16 0,0 0-12096 16</inkml:trace>
  <inkml:trace contextRef="#ctx0" brushRef="#br2" timeOffset="49290">2316 3510 1839 0,'0'0'0'0,"0"0"160"0,0 0-160 0,-10-4 0 16,3-3 0-16,7 7 0 0,-1-8 2384 0,1 8 448 16,-4-11 96-16,3 2 16 0,4-3-1984 0,-1 5-400 15,-2 7-80-15,5-12-16 0,3-1-176 0,2 2-32 0,0-2-16 16,3-2 0-16,1 0-240 0,1 0 128 0,0-3-128 0,1 3 0 16,0 3 0-16,-1-1 0 0,2 2 0 0,0-1 0 15,-1-2 0-15,2 3 0 0,-2 2 0 0,0 3 0 16,-2-2 0-16,0 3 0 0,1 0 0 0,0 1 0 15,-1 3 0-15,3 0 0 0,0-1-192 0,0 4 192 16,-1 1 0-16,-2 3 0 0,-2-3 0 0,3 1 0 16,4 4 0-16,-2-1 0 0,-7 4 0 0,4-1 0 15,0 4 0-15,0 0 0 0,0-2 0 0,-1 5 0 16,-1 2 0-16,-2 3 0 0,-1-1 0 0,0 3 0 16,0 6 128-16,0-1-128 0,-4 3 0 0,1 1 0 15,-2 0 0-15,0 4 0 0,0 2 0 0,0 0 0 16,0 3 0-16,-1-2 0 0,0-1 0 0,-2 6 0 15,-2-3 0-15,-2 2-160 0,3 1 160 0,-1 4-192 16,0 2 0-16,0-4 0 0,-1 0 0 0,1-2 0 0,0-1-32 16,-1-1-16-16,1 3 0 0,-3-3 0 0,-1 0 240 0,-1-1-176 15,-2 2 176-15,1 1-160 0,0 0 160 0,0-1-128 16,-2 0 128-16,0 1-128 0,0-4-176 0,3-2-16 16,-3 2-16-16,0-5 0 0,-3-6 208 0,1 2 128 15,-1-3-160-15,0-2 160 0,-3 3 0 0,-1 0 0 16,1-2 0-16,-2 1 0 0,0-5 0 0,-1 3 0 15,3-4 176-15,-2-1-48 0,1 5 160 0,0-4 32 16,0 1 16-16,-1 3 0 0,1-4-128 0,-1 0-16 16,-1-1-16-16,2 3 0 0,-1 0-176 0,1 2 0 15,-2-1 0-15,0 1 128 0,3-1-128 0,0-1-176 16,1-5 48-16,0 1 0 0,-1 0-208 0,1 0-48 0,0 0 0 16,1-1 0-16,0-2 96 0,2-2 16 0,1-5 0 0,-3 2 0 15,-2-7 272-15,1 3 0 0,5-1 0 0,-1-6 0 16,-3-4 160-16,3-4 96 0,3-5 0 0,-2-2 16 15,-1-7 144-15,0-4 32 0,1-5 0 0,3-3 0 16,1-5-448-16</inkml:trace>
  <inkml:trace contextRef="#ctx0" brushRef="#br2" timeOffset="63114.28">20517 13070 5519 0,'0'0'496'0,"0"0"-496"0,0 0 0 0,-1-8 0 16,-2 3 1776-16,3 5 256 0,3-5 48 0,-3 5 16 15,0 0-912-15,0 0-176 0,0 0-48 0,0 0 0 16,0 0-256-16,9-4-48 0,-9 4-16 0,10-1 0 16,-10 1-304-16,11-3-64 0,1 2-16 0,-1 1 0 15,-11 0-16-15,12 0-16 0,-1-1 0 0,-1 1 0 16,-10 0 64-16,11 2 16 0,-11-2 0 0,0 0 0 16,11 0 48-16,-11 0 16 0,10 4 0 0,-1 3 0 15,-9-7 16-15,0 0 0 0,0 0 0 0,9 3 0 16,-9-3-48-16,0 0 0 0,0 0 0 0,10 8 0 15,-2 0-32-15,-8-8-16 0,0 0 0 0,10 7 0 16,-1 5-48-16,1-3-16 0,1 1 0 0,-2-3 0 16,-1 4-32-16,0-3-16 0,-2 4 0 0,-1 1 0 0,0-3-32 0,1 1 0 15,-6-11 0-15,7 17 0 0,0 1-144 0,1-3 192 16,0-5-192-16,-1 1 192 0,1 3-192 0,-2-1 192 16,1 1-192-16,0-1 192 0,1-4-48 0,0 2 0 15,-3 4 0-15,0 2 0 0,0-3-16 0,0 0-128 16,-1 1 192-16,-2 3-64 0,1 1 0 0,-2 0-128 15,-1-1 192-15,0 2-64 0,0 2 64 0,-1-2 0 16,0 0 0-16,-1 0 0 0,1 0-64 0,1-2 0 16,0-2 0-16,0 1 0 0,0-2 0 0,0 3-128 15,1-3 192-15,2 3-64 0,-2 1 16 0,2 0 0 16,-1-3 0-16,1 2 0 0,-1 3-144 0,1 1 160 16,-3-1-160-16,1 0 160 0,2 1-160 0,-1-2 192 15,2 3-192-15,-3 1 192 0,2-3 0 0,-1 0 16 0,1-3 0 16,-1 0 0-16,1 1-80 0,1 0-128 0,-4 0 176 0,2 0-176 15,0 2 208-15,-1-1-64 0,-1 1-16 0,0 0 0 16,0-1-128-16,0 2 0 0,1-2 0 0,-1 3 0 16,1-8 0-16,1 7 0 0,-1 1 144 0,-1 0-144 15,0-2 176-15,0 1-48 0,0-4 0 0,0 2 0 16,0 2 64-16,0-2 0 0,-1 1 0 0,-1 0 0 16,1 0-64-16,-1 0-128 0,-1 0 192 0,2-2-64 15,1-1-128-15,-4 0 192 0,0 4-192 0,2-3 192 16,-1-2-192-16,0 1 192 0,1 0-192 0,-1 1 192 15,1 3-192-15,-1-2 192 0,1-2-192 0,-1 0 192 16,1 3-192-16,-1 1 160 0,1-1-160 0,-1 0 160 0,-1-1-160 16,0 1 128-16,1 0-128 0,-1-1 128 15,0 1-128-15,0-1 128 0,-2-3-128 0,1 2 128 0,0 2-128 0,1-3 160 16,-1-4-160-16,-3 1 160 0,-1 2-160 16,3 2 160-16,0 0-160 0,-1 1 160 0,0-2-160 0,0-3 0 15,1-1 0-15,1 4 128 0,2 3-128 0,-2-2 0 16,-1-3 144-16,-1 2-144 0,5 0 0 0,-1-2 128 15,-2-1-128-15,3 3 0 0,-2 1 0 0,0 2 0 16,0-2 0-16,0 1 128 0,-1-2-128 0,3 0 128 16,1-2-128-16,-2 2 128 0,-1 1-128 0,0 0 0 15,2-1 0-15,-2 0 128 0,-1 1-128 0,0-3 0 16,1 0 0-16,1 0 0 0,1 2 0 0,-1 0 128 16,0 1-128-16,-1-1 0 0,-1-1 0 0,1 2 0 15,1 0 0-15,1 2 128 0,1-1-128 0,-5-1 0 0,3-1 0 16,-1 2 0-16,1 1 0 0,-2 0 0 0,0 1 0 0,1 1 0 15,0 0 0-15,2-4 128 0,-1 1-128 0,1 0 0 16,-1 1 0-16,2 0 0 0,0-3 0 0,-1 0 128 16,-1 0-128-16,0-1 0 0,3-1 0 0,-2 2 128 15,-1-1-128-15,2 5 0 0,0-3 0 0,-1-1 0 16,2-4 0-16,0 2 0 0,-1 2 0 0,2-1 0 16,1-3 0-16,-1 1 0 0,-1 3 0 0,0-1 0 15,1 0 0-15,-1-2 0 0,0-2 0 0,0 3 128 16,0 2-128-16,3-2 0 0,-1-4 0 0,-1 2 0 15,-1-2 0-15,2 0 0 0,-2 2 0 0,1-2 0 16,0 0 0-16,2 1 0 0,-1-4 0 0,0 1 0 16,0 2 0-16,2-5 0 0,-4-7 0 0,6 14 0 15,-1-4 0-15,2 2 0 0,-2 1 0 0,0-4 0 0,-1 2 0 0,2-3 0 16,3 0 0-16,-1 0 0 0,-2 2 0 0,0-3 0 16,-6-7 0-16,9 10 128 0,-1-4-128 0,-2 4 0 15,1-2 0-15,1 1 128 0,6-3-128 0,-1-2 0 16,-1 1 0-16,-1 1 0 0,2-2 0 0,-2 1 0 15,2-1 0-15,0 3 0 0,-2-5 0 0,0 3 0 16,2 3 0-16,0-3 128 0,0-3-128 0,1 2 0 16,0 3 0-16,0-4 0 0,1-1 0 0,1-1 0 15,1 3 0-15,-1-2 0 0,-2 2 0 0,3 0 0 16,1-2 0-16,-1 2 0 0,1-1 0 0,0-2 0 16,0-1 0-16,0 4 0 0,-1 0 0 0,3-2 0 15,0-3 0-15,-2 2 0 0,-4 3 0 0,2 1 0 16,3 2 0-16,2-5 0 0,-1 1 0 0,0-1 0 0,3 2 0 0,-1 0 0 15,-3-3 0-15,0 2 0 0,0-1 0 0,-1 3 128 16,-4 0-128-16,0-1 0 0,1-1 0 0,-5-1 0 16,-10-2 0-16,10 9 0 0,-10-9 0 0,0 0 0 15,0 0 0-15,0 0-240 0,0 0 64 0,-2 9 16 32,2-9-608-32,-10 9-112 0,-1-3-16 0,1-2-16 15,1 5-2416-15,0-4-496 0,-3 1-80 0,2 5-32 0</inkml:trace>
  <inkml:trace contextRef="#ctx0" brushRef="#br2" timeOffset="117751.23">10136 8578 7359 0,'-13'-1'656'0,"1"-1"-528"0,0 2-128 0,1 0 0 16,-1-1 1072-16,1 0 176 0,-2-2 32 0,2 3 16 16,-1-1-432-16,2-2-96 0,1-2 0 0,3 2-16 15,-2-1 32-15,2 1 16 0,-2-1 0 0,8 4 0 16,0 0 16-16,-5-9 0 0,0 2 0 0,1-1 0 15,4 8-80-15,0 0-16 0,0 0 0 0,0 0 0 16,0 0-304-16,13-5-64 0,0 1-16 0,4-2 0 16,5 1 16-16,5 1 0 0,6-1 0 0,2 0 0 15,0 1 176-15,7 2 48 0,1-1 0 0,0 3 0 0,0 3-128 16,-1 2 0-16,-2 1-16 0,-1-1 0 0,0 1-304 0,1 3-128 16,-1-1 128-16,2 2-128 0,1-2 0 0,0 2 0 15,-2-4 0-15,4 6-8736 16,0-2-1712-16</inkml:trace>
  <inkml:trace contextRef="#ctx0" brushRef="#br2" timeOffset="118205.7">12066 9199 11055 0,'-11'-6'976'0,"11"6"-784"0,-5-10-192 0,1 6 0 0,4 4 1600 0,0 0 256 16,0 0 64-16,0 0 16 0,6-10-464 0,1 5-112 16,3 2-16-16,2 3 0 0,0-2-432 0,2-2-80 15,3-1-32-15,2 2 0 0,1 2-304 0,3 0-64 16,3 2-16-16,0-2 0 0,-1-2-192 0,4-2-32 15,4 0-16-15,1 1 0 0,0 2-176 0,1 0 0 16,-1 1 144-16,0-1-144 0,1-2 0 0,-1 3 0 16,0-1 0-16,1-2 128 0,-1 2-128 0,-1-2 0 15,3-5 0-15,-1 5-128 16,-3 4-1856-16,1-1-384 0</inkml:trace>
  <inkml:trace contextRef="#ctx0" brushRef="#br2" timeOffset="118973.39">15581 9277 18431 0,'0'0'1632'0,"-8"0"-1312"0,0-3-320 0,8 3 0 15,0 0 848-15,0 0 112 0,0 0 0 0,0 0 16 16,0 0-96-16,0 0-32 0,0 0 0 0,16-3 0 16,5 0-176-16,0-1-32 0,1-1-16 0,3 3 0 15,0 0-128-15,3-3-32 0,5-5 0 0,0 2 0 16,1 5-144-16,4-4-16 0,4 2-16 0,-3 0 0 15,0-5 16-15,0 2 0 0,2-1 0 0,-2 3 0 16,-6-3 32-16,-1 2 16 0,-4-1 0 0,-5 0 0 16,-5 6 96-16,-6-1 32 0,-12 3 0 0,0 0 0 15,0 0-64-15,0 0-16 0,0 0 0 0,0 0 0 16,-15 0-48-16,-5 3-16 0,-6 1 0 0,-6-1 0 0,-6 4-144 16,-4-5-48-16,-2 1 0 0,-2 1 0 0,-1 1-16 0,1-1-128 15,1-2 192-15,3-1-64 0,1 2 0 0,5-2-128 16,6 0 192-16,4-2-64 0,6-1-128 0,5 2 0 15,3 3 0-15,12-3 128 0,0 0-128 0,0 0 128 16,9-5-128-16,7 4 128 0,4 1 0 0,7-2 0 16,6-7 0-16,6 2 0 0,8 3-128 0,6 2 0 15,3-1 144-15,4 0-144 16,4-4-288-16,-1 5-128 0,0-3-32 0,-1 3-16432 0</inkml:trace>
  <inkml:trace contextRef="#ctx0" brushRef="#br0" timeOffset="134760.26">21201 13161 12895 0,'0'0'272'0,"0"0"64"0,0 0 16 0,0 0 32 0,-6 5-384 0,6-5 0 16,0 0 0-16,0 0 0 0,0 0 896 0,-7 11 96 15,7-11 32-15,0 0 0 0,0 0 0 0,0 0 0 16,-3 6 0-16,3-6 0 0,0 0-832 0,0 0-192 16,0 0 0-16,0 0 0 0,0 0 864 0,0 0 128 15,0 0 32-15,0 0 0 0,0 0 0 0,0 0 0 16,6-3 0-16,-1 0 0 0,-1-8-832 0,0 4-192 15,-1-5 0-15,4 1 0 0,2 1 0 0,0-4 0 0,-2-3 0 16,1-1 0-16,1-1 864 0,0 0 128 0,-2-2 32 16,1-2 0-16,-2 0-832 0,1 1-192 0,-2-2 0 15,1 0 0-15,0 2 0 0,-2 3 0 0,0-1 0 0,1 2 0 16,0 3 0-16,-1 2 0 0,0 2 0 0,-2-2 0 16,1 2 0-16,1 3 0 0,0-2 0 0,-2 4 0 15,-2 6 0-15,0 0 0 0,0 0 0 0,0 0 0 16,0 0 0-16,0 0 0 0,0 0 0 0,0 10 0 15,0 2 0-15,0 2 0 0,0 2 0 0,0 0 0 16,0 6 0-16,1-1 0 0,1 1 0 0,3 2 0 16,-1-1 0-16,-1-1 0 0,1-3 0 0,1 0 0 15,2-3 0-15,-2 0 0 0,0-1 0 0,0-1 0 16,0-5 0-16,3 1 0 0,-3-4 0 0,1-1 0 0,0 0 0 16,-1-1 0-16,3-1 0 0,0-3 0 15,-1-2 0-15,2 1 0 0,0-3 0 0,0-2 0 0,0 0 864 16,-1-1 128-16,-1-2 32 0,2 2 0 0,-1-5-832 15,-1 0-192-15,0-6 0 0,0 1 0 0,0 2 0 0,2-3 0 16,-3-3 0-16,0-2 0 0,-1 1 0 0,0-1 0 16,-1-1 0-16,1 1 0 0,-1 2 864 0,0-1 128 15,0 5 32-15,1 4 0 0,-1-5-832 0,-1 2-192 16,0 4 0-16,0 2 0 0,-2 1 0 0,1 2 0 16,-4 4 0-16,2 3 0 0,0 0 0 0,0 0 0 15,0 0 0-15,0 0 0 16,0 0-1600-16,0 0-352 0,0 0-80 0,0 0-13120 0</inkml:trace>
  <inkml:trace contextRef="#ctx0" brushRef="#br0" timeOffset="135438.4">22214 12521 12895 0,'0'0'272'0,"0"0"64"0,0 0 16 0,0 0 32 0,0 0-384 0,0 0 0 0,0 0 0 0,0 0 0 15,0 0 1712-15,0 0 272 0,0 0 48 0,0 0 16 16,0 0-1648-16,0 0-400 0,0 0 0 0,0 0 0 15,-4 5 896-15,-2 0 112 0,-2 1 16 0,1-1 0 16,-2 5 0-16,0 1 0 0,0 1 0 0,0 4 0 16,-1 0 0-16,0 2 0 0,-2 2 0 0,1 3 0 15,1 5-832-15,-3 1-192 0,2 4 0 0,-1 3 0 16,2 2 0-16,0 0 0 0,-2-2 0 0,4-1 0 16,1-2 0-16,2-2 0 0,0 1 0 0,1-8 0 0,4-2 864 15,0-2 128-15,1-2 32 0,3-3 0 16,1-2-832-16,3-1-192 0,0-5 0 0,0 2 0 0,3-1 0 0,0-1 0 15,-1-3 0-15,8-2 0 16,-1-2-1600-16,-2-1-352 16,-1-4-80-16,0 1-11472 0</inkml:trace>
  <inkml:trace contextRef="#ctx0" brushRef="#br0" timeOffset="135798.44">22748 12442 20271 0,'0'0'896'0,"0"0"192"0,0 0-880 0,0 0-208 0,-8 11 0 0,-2 1 0 16,4-3 864-16,0 2 128 0,0-1 32 0,0 3 0 15,-3 1 0-15,0 0 0 0,2-4 0 0,0 2 0 16,2 3-832-16,1 1-192 0,2-3 0 0,1 0 0 16,-2-1 0-16,3-3 0 0,0 2 0 0,0 1 0 0,0-12 0 15,0 10 0-15,0-10 0 0,0 0 0 16,0 13 0-16,0-13 0 0,0 0 0 0,0 0 0 0,5 14 0 0,-2-4 0 15,-3-10 0-15,0 0 0 16,0 0-1600-16,0 0-352 0,0 0-80 0,0 0-16 0</inkml:trace>
  <inkml:trace contextRef="#ctx0" brushRef="#br0" timeOffset="136023.9">22378 12898 20271 0,'0'0'448'0,"0"0"80"0,0 0 32 0,0 0 16 0,13 1-576 0,1 2 0 0,-1 0 0 0,-1-5 0 15,2 1 928-15,0 0 80 16,1-1 16-16,1 1 0 0,-1 0-832 0,3 0-192 0,0-2 0 0,-1 1 0 16,-1-4 0-16,0 1 0 0,-3 2 0 0,1-1 0 31,-3 0-1600-31,-1 1-352 0,2-4-80 0,-12 7-16 0</inkml:trace>
  <inkml:trace contextRef="#ctx0" brushRef="#br0" timeOffset="136371.24">22364 13072 23951 0,'0'0'512'0,"0"0"128"0,0 0 0 0,13 5 64 0,-2-6-576 0,1 1-128 0,-1 3 0 0,2-3 0 0,1-2 0 0,1 1 0 16,-1 0 0-16,1-2 0 0,3 2 848 0,-4 0 144 16,0-2 32-16,-2 3 0 0,-2 4-832 0,-10-4-192 15,10 5 0-15,-10-5 0 0,0 0 0 0,0 0 0 16,4 13 0-16,-6-3 0 0,-1 3 864 0,-2-1 128 16,-2-1 32-16,-2 3 0 0,-3 2-832 0,-1-1-192 15,0-3 0-15,-1-1 0 0,1 3 0 0,2-5 0 16,3 0 0-16,2-4 0 0,6-5 864 0,-5 10 128 15,2-3 32-15,3-7 0 0,0 0-832 0,0 0-192 16,9 7 0-16,4-2 0 0,2-5 0 0,3 0 0 16,-1 0 0-16,0-1 0 0,1 1 864 0,-1-1 128 15,-2-3 32-15,-1 3 0 0,0 2-832 0,-3 3-192 16,0-2 0-16,-11-2 0 0,0 0 0 0,10 0 0 0,-10 0 0 16,0 0 0-1,0 0-1600-15,0 0-352 0,7-2-80 0,-7 2-8208 0,0 0-1632 0</inkml:trace>
  <inkml:trace contextRef="#ctx0" brushRef="#br0" timeOffset="137060.69">23039 12922 20271 0,'0'0'448'0,"0"0"80"0,0 0 32 0,0 0 16 0,0 0-576 0,0 0 0 0,0 0 0 0,10 4 0 0,-10-4 928 0,12 0 80 16,0-2 16-16,1 0 0 0,-1 1 0 0,0-1 0 15,1-2 0-15,2 0 0 0,1-5-832 0,-1 4-192 16,-1 4 0-16,-2-3 0 0,2-5 0 0,-2 5 0 15,-2 0 0-15,-1-1 0 0,-9 5 0 0,9-4 0 16,-3 2 0-16,-6 2 0 16,0 0-1600-16,0 0-352 0,0 0-80 0,0 0-16 0</inkml:trace>
  <inkml:trace contextRef="#ctx0" brushRef="#br0" timeOffset="137426.07">23704 12457 20271 0,'0'0'896'0,"0"0"192"0,0 0-880 0,0 0-208 0,0 0 0 0,0 0 0 15,0 0 864-15,0 0 128 0,0 0 32 0,0 0 0 16,-1 10 0-16,-1-1 0 0,1 3 0 0,-1 2 0 16,-2-3 0-16,0 4 0 0,-1 2 0 0,1 2 0 15,3-3-832-15,-3 1-192 0,1-1 0 0,1 0 0 0,1 0 0 0,-1 0 0 16,1-5 0-16,0 0 0 0,1 2 864 0,0-3 128 16,0 2 32-16,0-3 0 0,-1 1-832 0,-1-1-192 15,1-2 0-15,1-7 0 16,0 0-768-16,0 0-208 0,0 0-48 0,0 0 0 15,0 0-1632-15,0 0-336 0,0 0-64 0,0 0-16 0</inkml:trace>
  <inkml:trace contextRef="#ctx0" brushRef="#br0" timeOffset="137626.21">23490 12859 27647 0,'0'0'608'0,"0"0"128"0,0 0 32 0,0 0 0 0,9 2-624 0,0 0-144 0,0 0 0 0,1 1 0 16,0-2 1664-16,3 0 320 0,1-1 48 0,0-1 16 31,3-2-2464-31,-1 1-480 0,1-1-112 0,-1 2-16 0,2-1 832 0,-3-1 192 0,2-3 0 0,-3 4 0 32,-3 2-864-32,-1 2-128 0,-1-2-32 0,-9 0-7632 0,0 0-1536 0</inkml:trace>
  <inkml:trace contextRef="#ctx0" brushRef="#br0" timeOffset="138035.65">23493 13058 23951 0,'0'0'512'0,"0"0"128"0,0 0 0 0,0 0 64 0,0 0-576 0,0 0-128 16,0 0 0-16,9-2 0 0,0 2 848 0,0 1 144 15,1-2 32-15,1 2 0 0,1 0-832 0,-2 2-192 16,0-1 0-16,0 1 0 0,2-3 864 0,-3 4 128 16,-2 0 32-16,-1-2 0 0,-6-2-832 0,0 0-192 15,7 4 0-15,-7-4 0 0,5 10 0 0,-1-2 0 16,-4-8 0-16,4 10 0 0,-2 0 864 0,1 2 128 16,-1-1 32-16,1-2 0 0,-2 2-832 0,0-2-192 15,1 1 0-15,-1-2 0 0,-1-8 0 0,2 9 0 16,0-1 0-16,-1 0 0 0,-1-8 0 0,0 0 0 0,1 9 0 15,0 3 0-15,2-3 864 0,-3 1 128 0,0-4 32 0,0 3 0 16,0-1-832-16,-3 2-192 0,0-4 0 0,-2 4 0 16,-4-3 0-16,-2 2 0 0,0 1 0 0,-3 3 0 15,-1-5 864-15,-7 3 128 0,2-5 32 0,-12 7 0 16,3-3-832-16,2-1-192 0,2-3 0 0,8-1 0 16,-1-2 0-16,3-1 0 0,2 0 0 0,2-4 0 15,0-2-768 1,0-1-208-16,1 0-48 0,-1-4-16784 0</inkml:trace>
  <inkml:trace contextRef="#ctx0" brushRef="#br0" timeOffset="141803.07">24339 12617 12895 0,'0'0'576'0,"0"0"112"0,0 0-560 0,0 0-128 15,0 0 0-15,0 0 0 0,0 0 0 0,0 0 0 16,0 0 0-16,0 0 0 0,0 0 848 0,0 0 144 15,0 0 32-15,0 0 0 0,0 0-832 0,0 0-192 16,0 0 0-16,0 0 0 0,0 0 864 0,0 0 128 16,8 3 32-16,1 1 0 0,2-2-832 0,2 1-192 0,0-1 0 0,3 1 0 15,3-3 864-15,3 1 128 0,1 0 32 16,0 1 0-16,-2-4-832 0,1 0-192 0,0 1 0 0,1-1 0 16,-2 1 0-16,-1-2 0 0,1-2 0 0,-2 0 0 15,-1 3 0-15,-1-1 0 0,0 2 0 0,-2-2 0 16,-1 0 0-16,-1 0 0 0,-2 3 0 0,-3-1 0 15,-2-2 0-15,-6 3 0 0,0 0 0 0,0 0 0 32,0 0-768-32,0 0-208 0,0 0-48 0,-6 7 0 0</inkml:trace>
  <inkml:trace contextRef="#ctx0" brushRef="#br0" timeOffset="142176.49">24675 12481 9215 0,'3'-16'400'0,"-2"9"96"0,-1 7-496 0,0-7 0 15,2-2 0-15,1 0 0 0,0-1 912 0,-1 2 96 16,-2 8 16-16,3-5 0 0,-1-4 0 0,-1 4 0 15,-1 5 0-15,0 0 0 0,0 0 0 0,0 0 0 16,0-6 0-16,0 6 0 0,0 0-832 0,-2 9-192 16,-1 3 0-16,0 0 0 0,-3 3 864 0,1 3 128 15,0 3 32-15,1 2 0 0,-2-1 0 0,4-2 0 16,-2 3 0-16,0 0 0 0,0-3-832 0,0-1-192 16,3-1 0-16,0 1 0 0,-2 0 0 0,1 2 0 0,0-2 0 0,1-3 0 15,0 0 0-15,0 0 0 0,-2 1 0 0,0-6 0 16,1-2 0-16,2-9 0 0,-4 9 0 0,0 2 0 31,4-11-768-31,0 0-208 0,0 0-48 0,0 0-10240 0</inkml:trace>
  <inkml:trace contextRef="#ctx0" brushRef="#br0" timeOffset="142405.49">24390 12879 20271 0,'0'0'448'0,"0"0"80"0,0 0 32 0,0 0 16 0,0 0-576 0,0 0 0 0,0 0 0 0,0 0 0 0,0 0 928 0,0 0 80 16,-1 5 16-16,1-5 0 0,0 0 0 0,6 7 0 15,3-1 0-15,1-2 0 0,1 0-832 0,1-1-192 16,4-3 0-16,0 2 0 0,2-1 0 0,1-1 0 16,0-3 0-16,0 1 0 0,1 1 0 0,-2 1 0 15,-1 0 0-15,-1 0 0 0,0-6 0 0,-4 4 0 16,2-1 0-16,-2 1 0 0,-2-3 0 0,1 1 0 15,-1 0 0-15,4 0-12240 0</inkml:trace>
  <inkml:trace contextRef="#ctx0" brushRef="#br0" timeOffset="142954.81">25232 12774 12895 0,'0'0'272'0,"0"0"64"0,0 0 16 0,0 0 32 0,0 0-384 0,0 0 0 0,0 0 0 0,0 0 0 16,0 0 896-16,0 0 96 0,6-3 32 0,2-1 0 0,-1-2 0 16,2 1 0-16,3 0 0 0,0-4 0 0,2 1-832 0,0-2-192 15,0 2 0-15,0-2 0 0,-2 4 0 0,-1-3 0 16,-1 1 0-16,-1 3 0 0,-1 3 864 0,-8 2 128 16,0 0 32-16,0 0 0 0,0 0-832 0,0 0-192 15,0 0 0-15,0 0 0 0,0 0 0 0,0 7 0 16,-3 5 0-16,0 1 0 0,-2 2 864 0,-2 0 128 15,0-1 32-15,0 1 0 0,-2 3-832 0,2 2-192 16,-2 1 0-16,1-3 0 0,1-2 0 0,0 1 0 16,2-3 0-16,0-3 0 0,2 0 864 0,2-3 128 15,1-8 32-15,0 9 0 0,0-9-832 0,0 0-192 16,0 0 0-16,0 0 0 0,8 1 864 0,1-3 128 0,0-6 32 16,1 0 0-16,1-3-832 0,3 0-192 0,-1-3 0 15,2-2 0-15,-1 1 0 0,1-3 0 0,2-2 0 0,-3 5 0 16,2-1 0-16,4 0 0 0,1-2 0 0,3 3 0 15,2 3 0-15,0 0 0 16,1 2 0-16,0-1 0 0,7 1 0 0,-2 3 0 16,-4 3 0-16,-5 1 0 15,-2-2-768-15,-3 1-208 0,-1 2-48 0,-5 2 0 0</inkml:trace>
  <inkml:trace contextRef="#ctx0" brushRef="#br0" timeOffset="145674.01">26265 12361 14111 0,'0'0'624'0,"0"0"128"0,-2-7-608 0,2 7-144 15,0 0 0-15,0 0 0 0,-2-10 448 0,2 10 64 16,2-5 16-16,-2 5 0 0,0 0 96 0,0 0 16 15,7-5 0-15,-7 5 0 0,13 5-128 0,0-1 0 0,-3 2-16 0,3 3 0 16,-2-1 144-16,1 4 16 0,-1 2 16 0,2 2 0 16,1-4-96-16,-4 6-32 0,0 2 0 0,0 6 0 15,0-2-16-15,-3 4 0 0,-4-3 0 0,1 5 0 16,0-1-80-16,-1 1 0 0,-3 1-16 0,0-3 0 16,-2 0-48-16,-1 4-16 0,-4-2 0 0,0 1 0 15,-2-3 0-15,-3-3 0 0,-2 3 0 0,0-1 0 16,3 3-192-16,-4-3-48 0,-1-3 0 0,1-2 0 15,1-2-128-15,0 0 0 0,3-1 0 0,1-1 128 16,2-1-272-16,2 2-64 0,3-2-16 0,0-1 0 16</inkml:trace>
  <inkml:trace contextRef="#ctx0" brushRef="#br0" timeOffset="146530.87">21331 14451 4607 0,'0'0'192'0,"0"0"64"0,0 0-256 0,0 0 0 0,0 0 0 0,0 0 0 16,0 0 2176-16,0 0 400 0,-9-1 80 0,9 1 16 15,0 0-1568-15,0 0-304 0,0 0-64 0,0 0-16 16,0 0 32-16,0 0 0 0,13 4 0 0,1-1 0 16,1-3-112-16,3-2-32 0,-1 0 0 0,4 2 0 0,-1-2-240 0,3 1-48 15,-3-1-16-15,3-2 0 0,0 3-304 0,1-1 128 16,-1-2-128-16,-1 3 0 0,-2 1 0 0,-2 4-192 15,-3 2 0-15,-2-1-9840 16</inkml:trace>
  <inkml:trace contextRef="#ctx0" brushRef="#br0" timeOffset="146697.07">21336 14670 20495 0,'0'0'896'0,"0"0"208"0,0 0-880 0,14-1-224 16,0 1 0-16,1 0 0 0,2 0 496 0,2 0 48 15,2-1 16-15,3-1 0 0,1 1 80 0,3 0 32 16,2-1 0-16,3 2 0 0,1-3-320 0,1 0-64 16,0-1-16-16,-2 6 0 0,-6 3-272 0,0 2 0 0,-4 0 0 0,-1 2 0 15</inkml:trace>
  <inkml:trace contextRef="#ctx0" brushRef="#br0" timeOffset="158619.03">22275 15242 10127 0,'0'0'896'0,"0"0"-704"0,0 0-192 0,0 0 0 15,-4 3 1024-15,1 0 192 0,-4 0 16 0,7-3 16 16,0 0-544-16,0 0-96 0,0 0-32 16,0 0 0-16,0 0 80 0,0 0 16 0,0 0 0 0,0 0 0 15,7-11 128-15,-6 2 32 0,-5-2 0 0,7-3 0 16,3-1-128-16,5-3-32 0,-3-3 0 0,3 2 0 15,1 0-208-15,1-3-32 0,-2-6-16 0,2 4 0 16,-2-3-96-16,1 1 0 0,-2-6-16 0,2 0 0 16,1-1-144-16,0 1-32 0,0 2 0 0,-2-2 0 15,2 0 0-15,-3 5 0 0,-2 2 0 0,-1 2 0 16,1 4-128-16,-2 4 0 0,1 5 144 0,-2-2-144 16,-2 5 144-16,-3 7-144 0,0 0 192 0,0 0-192 0,0 0 240 15,0 0-64-15,0 0-16 0,4 8 0 0,-1 4-160 16,-2 1 0-16,-1 3 144 0,1 1-144 0,1-1 0 0,0 3 0 15,1 2 0-15,2 0 0 0,-4 1 0 0,3-3 0 16,1 0 0-16,0-3 0 0,-1 1 0 0,2-3 0 16,2-1 0-16,1-2 0 0,-2 1 0 0,2-6 0 15,1-1 0-15,1-1 0 0,-3 0 0 0,5-4 0 16,0-5 0-16,1 1 0 0,-1 1 0 0,-1 1 144 16,1-3-144-16,1-2 0 0,1 2 128 0,1 3-128 15,-4-2 0-15,1-3 0 0,0 1 144 0,-3-3-144 16,-4 2 0-16,2-4 144 0,2 2-144 0,-2-4 192 15,-3-1-192-15,1 0 192 0,2-3-64 0,-1 2 0 16,2 0 0-16,-2-2 0 0,-2-2 64 0,1 1 0 16,0 2 0-16,-1 3 0 0,-2 3-192 0,-1-6 128 0,1-1-128 15,1 3 128-15,0 5-128 0,-1-1 0 0,0 2 0 16,-3 8 0-16,0 0-128 0,0 0-64 0,0 0-16 0,0 0 0 31,9-6-1632-31,-9 6-320 0,9 0-64 0,-9 0-9200 0</inkml:trace>
  <inkml:trace contextRef="#ctx0" brushRef="#br0" timeOffset="159033.04">23662 14364 12895 0,'0'0'576'0,"1"-8"112"0,2-1-560 0,-3 9-128 15,0 0 0-15,0 0 0 0,0 0 528 0,7-5 80 16,-7 5 16-16,0 0 0 0,7-7-16 0,-7 7 0 16,0 0 0-16,0 0 0 0,0 0 64 0,0 0 16 15,0 0 0-15,0 0 0 0,-10 8 48 0,-1-1 16 16,0 0 0-16,-2 2 0 0,-1 5-112 0,-1 4-32 15,0 0 0-15,-6-2 0 0,2 0 160 0,-1 3 16 16,-3 5 16-16,0 3 0 0,2-3-176 0,-2 2-48 16,-1 2 0-16,2 4 0 0,3-1-256 0,4 2-64 15,2-2-16-15,5 3 0 0,3 1-80 0,1-3-16 16,1-4 0-16,3 1 0 0,3-2-144 0,0 2 160 0,-4 2-160 16,3-6 160-16,6 0-160 0,2-2 0 0,2-2 0 0,2-1 128 15,1 0-128-15,3-2 0 0,1-5 0 0,2-1 0 31,1-3-1376-31,1 2-160 0,1-8-16 0</inkml:trace>
  <inkml:trace contextRef="#ctx0" brushRef="#br0" timeOffset="159435.65">24637 14050 8287 0,'0'0'736'0,"0"0"-592"16,-9-7-144-16,1 7 0 0,1 7 3072 0,-1 2 592 15,-1-4 112-15,0 7 32 0,2 2-2336 0,-1 4-480 16,0 1-96-16,5 0 0 0,-2-1-304 0,2 1-48 16,0 0-16-16,2 0 0 0,-1 0-208 0,2 1-32 0,0-3-16 0,1 0 0 15,0 2-96-15,2 0-32 0,1-5 0 0,-4 1 0 16,0-1-144-16,0-2 0 0,0 0 144 0,-3 0-144 15,3-12 0-15,0 0 0 0,-4 14 0 0,0-3 128 16,4-11-272-16,-5 12-48 0,5-12-16 0,-6 7 0 31,0 7-2000-31,-1-7-400 0</inkml:trace>
  <inkml:trace contextRef="#ctx0" brushRef="#br0" timeOffset="159700.29">24178 14683 22111 0,'0'0'1968'0,"0"0"-1584"0,0 0-384 0,0 0 0 0,0 0 544 0,0 0 32 16,0 0 0-16,10-4 0 0,2-1 240 0,0 1 48 15,2 0 16-15,5 0 0 0,3-1-384 0,3 3-80 16,2-1-16-16,0-1 0 0,-2-6-208 0,2 3-32 15,1 4-16-15,2-3 0 0,3-3-144 0,-1 0 0 16,-4 1 0-16,-2 5 128 0,-5-1-128 0,-3 0-192 16,-4 3 32-16,-3-1 16 15,-11 2-2128-15,0 0-416 0</inkml:trace>
  <inkml:trace contextRef="#ctx0" brushRef="#br0" timeOffset="160127.17">24253 14862 27359 0,'0'0'1216'0,"0"0"240"0,0 0-1168 0,0 0-288 0,0 0 0 0,0 0 0 15,0 0 0-15,0 0 0 0,10 1 0 0,-1-1 0 16,-9 0 0-16,17 0 0 0,2 0 192 0,0 2-192 15,-1-1 256-15,-1 1-48 0,0 1-16 0,1 1 0 16,-1-2-48-16,1 1-16 0,0-6 0 0,-1 7 0 0,0 8-128 0,-5-1 128 16,-2 2-128-16,-2-3 128 0,-2 0 0 0,-3 4 0 15,-3-4 0-15,0 3 0 0,-3-2 384 0,-1-2 80 16,-3 3 16-16,-4 0 0 0,0 1-32 0,-3 2 0 16,-3-2 0-16,0 0 0 0,-1-1-288 15,1 1-64-15,5 0-16 0,-1-6 0 0,-1 2 0 0,1-2 0 16,3 3 0-16,2-4 0 0,8-6-208 0,-6 7 176 15,6-7-176-15,0 0 160 0,5 9-16 0,1-4 0 16,6 0 0-16,-1-1 0 0,1-2 64 0,-1 2 16 16,-1 1 0-16,4-3 0 0,5-3-48 0,2 1-16 15,-2 1 0-15,2-1 0 0,4-2-160 0,-1-2 192 16,-1 3-192-16,0 0 192 16,-2-1-1248-16,-1 1-240 0,1-1-48 0,-1-4-14080 0</inkml:trace>
  <inkml:trace contextRef="#ctx0" brushRef="#br0" timeOffset="163727.59">25536 14260 11455 0,'0'0'512'0,"0"0"96"0,0 0-480 0,0 0-128 16,0 0 0-16,0 0 0 0,9-4 640 0,-2-3 96 0,0-3 32 15,-7 10 0-15,0 0 112 0,0 0 16 0,0 0 16 0,0 0 0 16,0 0 48-16,-2 13 0 0,-2-3 0 0,1 4 0 16,-2 1-48-16,-1 2 0 0,-1 1 0 0,0 1 0 15,1 1-144-15,-3 2-16 0,-2-1-16 0,3 5 0 16,6-1-256-16,-3 2-48 0,1-7-16 0,-1 3 0 15,0 1-96-15,-1-2-32 0,3-6 0 0,0 0 0 16,2-2-80-16,0-1-16 0,1 1 0 0,0-1 0 16,-3-4-192-16,3-9 144 0,0 0-144 0,0 0 128 15,-1 12-128-15,1-12 0 0,0 0 0 0,0 0 0 16,0 0-736-16,0 0-32 0,0 0 0 0,0 0 0 16,0 0-1856-16,0 0-368 0</inkml:trace>
  <inkml:trace contextRef="#ctx0" brushRef="#br0" timeOffset="164030.96">25276 14610 8287 0,'-12'-2'368'0,"4"-2"80"16,0-1-448-16,8 5 0 0,-6-4 0 0,6 4 0 0,0 0 3888 0,0 0 688 15,0 0 144-15,0 0 16 0,11-9-3344 0,2 4-688 16,2 1-128-16,3 0-16 0,3-6-112 0,1 4 0 0,1-2-16 0,3 3 0 16,-1 3 16-16,4-1 0 15,4-1 0-15,4 2 0 0,3 2-144 0,-2 0-32 0,-3-1 0 0,-3 1 0 16,-3 0-272-16,-2 5 160 0,-1 1-160 0,-5-2 128 16,-1-3-128-16,-2 2 0 0,0 2-160 0,-4-2 160 31,-1-1-2304-31,-2-1-352 0</inkml:trace>
  <inkml:trace contextRef="#ctx0" brushRef="#br0" timeOffset="165065.16">26630 14720 12095 0,'0'0'528'0,"0"0"112"0,-6-3-512 0,6 3-128 0,0 0 0 0,0 0 0 15,0 0 560-15,0 0 80 0,0 0 0 0,0 0 16 16,0 0 176-16,12-2 48 0,1-2 0 0,1 4 0 16,0 0-128-16,3 0-32 0,2 0 0 0,1 4 0 15,3-2-16-15,2 1-16 0,1-2 0 0,6-1 0 16,1-1-224-16,1 1-32 0,3 1-16 0,7-1 0 16,10-3-32-16,-2 0 0 0,1-3 0 0,-1 4 0 15,-2-2-48-15,3 2-16 0,4-2 0 0,-1-1 0 16,4 0-64-16,4 2-32 0,2 2 0 0,-3-2 0 15,-3-6-48-15,-3 6-16 0,-1 1 0 0,0 1 0 16,-1-3-160-16,2-2 0 0,-2 1 144 0,-1 1-144 0,0 1 0 16,-6-2 144-16,-2 3-144 0,-1-2 0 0,-4 0 256 0,-3-2-64 15,-3 3-16-15,0-1 0 0,2 2 16 0,-5-1 16 16,-5-4 0-16,1 3 0 0,3 3-208 0,-4-1 0 16,0 1 0-16,-3 1 0 0,1 1 192 0,-4-1-48 15,-4-1-16-15,0 1 0 0,-3 1 0 0,-1 2 0 16,-3-2 0-16,0 2 0 0,-10-3 0 0,0 0 0 15,0 0 0-15,0 0 0 0,0 0-128 0,0 0-176 16,0 0 48-16,0 0 0 16,-5 12-1904-16,-2-1-368 0</inkml:trace>
  <inkml:trace contextRef="#ctx0" brushRef="#br0" timeOffset="165605.09">27636 15133 2751 0,'-13'1'128'0,"13"-1"16"0,0 0-144 0,-9-1 0 15,9 1 0-15,0 0 0 0,0 0 3584 0,0 0 672 16,0 0 144-16,0 0 16 0,0 0-3008 0,0 0-592 16,13-2-128-16,3 2-32 0,2-1 128 0,2-1 32 15,4 0 0-15,-1 1 0 0,0-1-176 0,1 2-16 16,-1 0-16-16,1 2 0 0,1 1-288 0,-3-1-64 15,0-1-16-15,0 5 0 0,-3 2-48 0,-2-1 0 16,0 2 0-16,-2 0 0 0,-2 3 80 0,-4 0 16 16,-4 2 0-16,-1-2 0 0,-4-12-48 0,-1 16-16 15,-6-4 0-15,2 1 0 0,-1 0-32 0,-1-4 0 16,-2-2 0-16,1 0 0 0,-1 2 48 0,0-4 0 0,2-3 0 16,1 5 0-16,1 4 0 0,1 3 0 0,3-1 0 15,0-3 0-15,1-10-240 0,0 0 144 0,0 11-144 0,0 0 128 16,-3 2-128-16,2 1 0 0,1 0 0 15,-1 3 0-15,-3-1 0 0,-1 0 0 0,-2-4 0 0,1 4 0 16,-2 0 128-16,-2-1-128 0,-4 1 192 0,0-5-64 16,-2-2 64-16,-3-3 0 0,-2 3 0 0,-2-2 0 15,-1-3-192-15,-3-1 0 0,-4 1 144 0,1-3-144 32,3 1-464-32,2-5-176 0,5-6-16 0,1 3-8880 0,-1-4-1760 0</inkml:trace>
  <inkml:trace contextRef="#ctx0" brushRef="#br0" timeOffset="166473.53">26619 14178 10127 0,'0'0'896'0,"0"0"-704"0,0 0-192 0,0 0 0 16,0 0 912-16,-4 7 160 0,4-7 16 0,0 7 16 16,0-7-144-16,0 0-16 0,7 7-16 0,2-4 0 15,2 0 80-15,0-3 16 0,2-1 0 0,1-1 0 16,1 2-128-16,0-1-32 0,0-4 0 0,1 0 0 15,-1 4-224-15,1-1-32 0,1 1-16 0,-1-1 0 16,1-1-256-16,-2-1-48 0,-1-1-16 0,1 1 0 16,-1 0-144-16,0 1-128 0,-2-2 192 0,-2 2-192 0,-10 3 0 0,0 0 0 15,10 0 0-15,-10 0 0 16,10 0-400-16,-10 0-96 0,0 0-16 0,0 0-7360 16,0 0-1472-16</inkml:trace>
  <inkml:trace contextRef="#ctx0" brushRef="#br0" timeOffset="166862.7">27432 13724 13823 0,'0'0'608'0,"0"0"128"0,0 0-592 0,0 0-144 0,-2-5 0 0,2 5 0 15,0 0 576-15,0 0 96 0,-4 7 16 0,-1 2 0 16,-2-1 288-16,2 5 64 0,1 2 16 0,1 3 0 16,-2 1-32-16,2 3-16 0,-3 5 0 0,1 2 0 15,-1 5 208-15,1 2 32 0,0-1 16 0,-1 2 0 16,0-1-400-16,-1-3-80 0,1 0-16 0,1-5 0 15,0-1-320-15,1-3-80 0,0-1-16 0,0-2 0 16,0-2-80-16,1 0-16 0,0-1 0 0,2-1 0 16,-2-7-64-16,2 0 0 0,1-10-16 0,0 13 0 15,0-13-176-15,0 0 192 0,0 9-192 0,0-9 192 16,0 0-192-16,0 0 0 0,0 0 0 0,0 0 0 16,0 0-1248-16,0 0-288 0,11 0-48 0,0-3-12016 15</inkml:trace>
  <inkml:trace contextRef="#ctx0" brushRef="#br0" timeOffset="167323.94">28176 13727 5519 0,'0'0'496'0,"0"0"-496"0,0 0 0 0,0 0 0 16,10-6 1984-16,-4 2 320 0,-6 4 48 0,0 0 16 16,0 0-1040-16,0 0-208 0,0 0-32 0,0 0-16 15,0 0-112-15,0 0-32 0,0 0 0 0,0 0 0 16,0 0 96-16,-9 10 0 0,0 4 16 0,-2 1 0 0,-3 2-176 16,3 0-32-16,0 1-16 0,1 0 0 0,-1 1-240 0,2 1-32 15,1 2-16-15,4 1 0 0,3-1-176 0,-1-1-32 16,-2 1-16-16,1-2 0 0,3-2-144 0,3-2-32 15,-3 1 0-15,0-4 0 0,2-2 768 0,-2-11 160 16,0 0 32-16,5 12 0 0,1 0-880 0,-6-12-208 16,0 0 0-16,0 0 0 15,0 0-1312-15,10 4-304 0,-10-4-64 0,0 0-12320 0</inkml:trace>
  <inkml:trace contextRef="#ctx0" brushRef="#br0" timeOffset="167531.61">27881 14019 27647 0,'0'-12'2448'0,"0"12"-1952"0,0 0-496 0,11-3 0 32,1-5-880-32,-1 3-272 0,6 0-48 0,0 0-16 0,1 0 1216 0,1 0 192 0,7 1 64 0,-1 0 16 15,1 4-64-15,0 0-16 0,1-2 0 0,-3 1 0 16,-2-1-192-16,-2 4 0 0,-2 3 0 0,-3-3 0 15,-2 1-1872-15,-13-3-480 16</inkml:trace>
  <inkml:trace contextRef="#ctx0" brushRef="#br0" timeOffset="167726.5">27863 14238 18431 0,'0'0'1632'0,"0"0"-1312"16,0 0-320-16,13-3 0 0,-1 0 768 0,1-3 64 15,-1 5 32-15,2 0 0 0,2-2 224 0,2 1 32 16,-3-3 16-16,6 0 0 0,4 2-608 0,-1 1-112 16,-2-1-32-16,1 1 0 0,-1-1-176 0,3-1-32 15,-3 3-16-15,-1 1 0 16,-5-1-1120-16,0-1-208 0,-1-1-48 0</inkml:trace>
  <inkml:trace contextRef="#ctx0" brushRef="#br0" timeOffset="168412.36">28572 13707 4607 0,'0'0'192'0,"-7"-5"64"0,-2 2-256 0,9 3 0 16,0 0 0-16,-9-4 0 0,0-1 2160 0,9 5 384 15,0 0 80-15,0 0 0 0,-9-6-1280 0,9 6-256 16,-1-7-48-16,1 7-16 0,0 0-144 0,0 0-48 16,10-9 0-16,3 6 0 0,1 0-192 0,0-2-64 15,-4 2 0-15,5 1 0 0,4 1-48 0,0-2-16 16,-2 3 0-16,1 0 0 0,-1 0 64 0,0 3 0 15,-3-1 0-15,-3 6 0 0,-2 1-256 0,-1 2-32 16,-2-2-16-16,-2 3 0 0,-4 2-48 0,0 2-16 0,-1 1 0 0,-3-5 0 16,-2 0-32-16,-1 0-16 0,0 2 0 0,1 0 0 15,-1-3 144-15,-1-5 16 0,8-6 16 0,-7 5 0 16,0 5-16-16,2-1 0 0,5-9 0 0,0 0 0 16,-2 10-96-16,2-10-32 0,-2 12 0 0,5-6 0 15,-3-6-192-15,6 11 128 0,1 1-128 0,0 1 0 16,2 1 0-16,-1-3 0 0,-2 3 0 0,0 3 0 15,0 0 0-15,-3 2 0 0,2-3 0 0,-1-1 0 16,-2 1 0-16,-2 1 0 0,-2-1 0 0,1-4 0 16,1-12 192-16,-4 13-64 0,0 1-128 0,-2-7 192 15,-2 0 144-15,-2-4 32 0,-1 0 0 0,-2 1 0 16,-3 1 16-16,-2-5 16 0,-3-4 0 0,1 4 0 16,2 3-208-16,-3 2-64 0,-2-4 0 0,2-2 0 15,1-4-128-15,1 1 0 0,0 1 0 0,4 2 0 16,5-4 0-16,1 0-256 0,0 1 48 0,9 4 0 15,0 0-1648-15,0 0-336 0,0 0-64 0,7-5-11136 16</inkml:trace>
  <inkml:trace contextRef="#ctx0" brushRef="#br0" timeOffset="168960.12">29002 14000 13823 0,'0'0'1216'0,"0"0"-960"0,-8 5-256 0,-1-1 0 16,-1-4 1248-16,10 0 208 0,0 0 32 0,-7 3 16 16,7-3-96-16,0 0 0 0,0 0-16 0,0 0 0 15,0 0-624-15,0 0-128 0,0 0-32 0,6-7 0 16,-6 7-208-16,11-6-32 0,2-3-16 0,0 1 0 16,0-4-112-16,1 2-32 0,-3 2 0 0,-1-2 0 15,0 1-16-15,-2-1 0 0,0 3 0 0,-1 5 0 0,-7 2 0 0,10-3-16 16,-10 3 0-16,0 0 0 0,0 0 16 0,0 0 0 15,-3 8 0-15,-4 6 0 0,-2 0-64 0,0 4 0 16,1 2 0-16,-4 0 0 0,-1 1-128 0,2-1 128 16,2 0-128-16,0-2 128 0,-1-4-128 0,2 0 0 15,3-4 144-15,5-10-144 0,-4 12 272 0,4-12-16 16,0 0 0-16,0 0 0 0,0 0 224 0,0 0 32 16,0 0 16-16,12-7 0 0,1-5-80 0,-1-2 0 15,-2-4-16-15,4-1 0 0,6-3-240 0,-3 1-64 16,-5-7 0-16,6 5 0 0,-1 4-128 0,4 0 160 15,-2 1-160-15,-1 3 160 0,-2 1-160 0,2 5 0 16,-3-2 0-16,2 8 0 0,0 0 0 0,-1 1 0 16,-2-5 0-16,-2 6 0 0,0 2 0 0,-2 3 0 15,-10-4 0-15,10 14 0 16,0 4-2000-16,-2-2-288 0</inkml:trace>
  <inkml:trace contextRef="#ctx0" brushRef="#br0" timeOffset="169864.65">28655 14613 4607 0,'0'0'400'0,"0"0"-400"0,0 0 0 15,0 0 0-15,0 0 2112 0,0 0 320 0,0 0 80 16,0 0 16-16,0 0-1312 0,0 0-272 0,0 0-48 16,0 0-16-16,10 6-176 0,-10-6-16 0,0 0-16 0,13 8 0 15,0-4-32-15,1-3-16 0,1 0 0 0,3-1 0 16,-3 0 64-16,3-1 16 0,1 0 0 0,-2-1 0 15,0 0-192-15,1-1-48 0,0 1 0 0,-2 1 0 16,1-2-80-16,-1 0 0 0,-1 1-16 0,1 1 0 16,-1 1-80-16,-1 0-16 0,-1 0 0 0,-2 1 0 15,-11-1-144-15,12-1-128 0,-12 1 192 0,10 0-192 16,-10 0 0-16,0 0 0 0,0 0 0 0,0 0 0 16,0 0-480-1,0 0-208-15,0 0-32 0,0 0-11168 0</inkml:trace>
  <inkml:trace contextRef="#ctx0" brushRef="#br0" timeOffset="170877.68">29669 13680 2751 0,'0'0'128'0,"0"0"16"0,0 0-144 0,0 0 0 16,-5-6 0-16,5 6 0 0,0 0 2352 0,0 0 432 16,0 0 96-16,0 0 0 0,0 0-1744 0,0 0-368 15,0 0-64-15,0 0 0 0,-4-8 48 0,4 8 16 16,0 0 0-16,0 0 0 0,-7-5-64 0,7 5 0 15,0 0 0-15,0 0 0 0,0 0-112 0,0 0-16 16,5-9-16-16,-5 9 0 0,0 0-48 0,0 0 0 16,0 0 0-16,0 0 0 0,9 1-48 0,2-1-16 15,-11 0 0-15,10 0 0 0,1 0-64 0,-1 0-32 0,-10 0 0 16,14 3 0-16,-2 3-80 0,1-2-16 16,-13-4 0-16,13 8 0 0,2 2 96 0,-5 4 16 0,-1-2 0 15,-1 2 0-15,1 0-48 0,0 4 0 0,2 3 0 0,-1-1 0 16,-2-1-80-16,1 6-32 0,0 3 0 0,1 4 0 15,0 2 32-15,0 1 0 0,0-1 0 0,-1 2 0 16,3 0 16-16,-3 1 16 0,-2-1 0 0,1 0 0 16,-2 2-64-16,0 7-16 0,0 4 0 0,-3-4 0 15,0-4 32-15,-1 4 0 0,-2-1 0 0,0 1 0 16,0-5 32-16,-1-5 16 0,-1-6 0 0,-1 4 0 16,1 5 48-16,-2 1 16 0,-1-3 0 0,-2 1 0 15,0 0-16-15,-2 0 0 0,-1-2 0 0,-3-2 0 16,-4-1 0-16,0 1-16 0,1 3 0 0,-4-3 0 15,-2 0 0-15,0 0 0 0,-3-4 0 0,0 3 0 0,-3-2 0 16,4 2 0-16,3-4 0 0,1 3 0 0,-3-1-48 16,-1-2 0-16,-1 0 0 0,2-1 0 0,2 2-48 15,4-2-16-15,-4-1 0 0,2-4 0 0,1-2 0 0,1 3 0 16,0-5 0-16,2 0 0 0,-2-3 0 0,2 0 0 16,1-3 0-16,-1 2 0 0,-2-2 16 0,1 4 0 15,1-1 0-15,-1 1 0 0,0 0-80 0,-1 0 0 16,2-2-128-16,0 0 192 0,-2 3-48 0,3-3-16 15,3 0 0-15,1-5 0 0,2-1-128 0,2 0 160 16,-2 1-160-16,8-9 160 0,0 0-160 0,0 0 128 16,0 0-128-16,0 0 128 0,0 0-128 0,0 0 0 15,0 0 144-15,0 0-144 0,9-6 0 0,0-2 0 16,-2-2 0-16,4 0-192 16,0-4-1120-16,3 2-224 0,0 3-64 0,1 3-11312 0,1-2-2256 15</inkml:trace>
  <inkml:trace contextRef="#ctx0" brushRef="#br0" timeOffset="173078.74">21575 16569 4607 0,'0'0'400'16,"0"0"-400"-16,-8 6 0 0,-1-3 0 0,0-2 2496 0,9-1 432 15,-9 3 80-15,2 1 0 0,7-4-1600 16,0 0-320-16,0 0-64 0,0 0 0 0,0 0 112 0,0 0 16 16,0 0 16-16,0 0 0 0,0 0-32 0,0 0-16 15,10-3 0-15,3-1 0 0,-1 0-144 0,6-3-16 16,0 0-16-16,5 2 0 0,5-4-384 0,-1 3-80 15,-5-4-16-15,6 5 0 0,7 4-272 0,2-2-48 16,-1 0-16-16,0 3 0 0,-4 3-128 0,0 1 0 16,-7-2 0-16,-3 2 0 15,-5-1-848-15,-3 3-256 0,-5-1-48 0</inkml:trace>
  <inkml:trace contextRef="#ctx0" brushRef="#br0" timeOffset="173248.2">21649 16853 22111 0,'0'0'1968'0,"0"0"-1584"0,0 0-384 16,12-3 0-16,2 0 1680 0,3 1 256 0,2-1 48 0,-1 0 16 15,-3-3-656-15,5 3-128 0,4 1-16 0,3 1-16 16,1 1-432-16,-1 0-96 0,-1-2-16 0,0 0 0 16,-2 0-496-16,-4 4-144 0,1 1 0 0,-2-1 0 31,-1-2-1984-31,-2 0-448 0</inkml:trace>
  <inkml:trace contextRef="#ctx0" brushRef="#br0" timeOffset="174277.81">22645 17398 4607 0,'0'0'192'0,"0"0"64"0,0 0-256 0,0 0 0 15,-4 10 0-15,4-10 0 0,-4 11 2528 0,4-11 464 16,0 0 80-16,0 0 32 0,0 0-1568 0,-1 9-304 16,1 0-64-16,0-9-16 0,0 0 0 0,0 0-16 15,0 0 0-15,0 0 0 0,0 0-208 0,8-7-32 16,-1 0-16-16,1 0 0 0,-2-5-208 0,2 1-32 15,-2-2-16-15,2-4 0 0,-2-2-80 0,3 0-16 16,1 0 0-16,-1-4 0 0,0 1-16 0,0-3-16 0,0-4 0 16,1 0 0-16,2-2-112 0,-2-5-32 0,-3-6 0 0,4 3 0 15,0 4-160-15,2-2-16 0,-2-1-16 0,-1 1 0 16,-1 1-160-16,1 2 0 0,-1 1 0 0,0 6 0 16,0-2 0-16,-3 6 0 0,-2 3 0 0,0 3 0 15,-1 5 0-15,-2 2 128 0,-1 10-128 0,0 0 128 16,0 0 0-16,0 0-128 0,0 0 192 0,1 10-64 15,-1 5-128-15,1 3 0 0,3 2 0 0,-1 4 0 16,-1 4 0-16,1-1 0 0,1 6 0 0,-2 1 0 16,3 3-144-16,2-1 144 0,2 1 0 0,0 2 0 15,1 4 0-15,0-6 0 0,1-1 0 0,2-8 0 16,0-3 0-16,-1-2 0 0,0-4 0 0,1-1 0 0,1-4 0 16,0 0 0-16,0-7 0 0,1 2 0 0,-3-5 0 15,2-1 0-15,2-3 0 0,-1-3 0 0,0 0 0 16,0-3 0-16,2 0 0 0,1-2 144 0,-2-5-16 0,2 1 0 15,-1-2 0-15,-3 0 0 0,-7-8 0 0,2-1-128 16,3-1 192-16,-2-6-64 0,0-6 64 0,1 0 16 16,0 1 0-16,0-5 0 0,2-7 112 0,2 2 32 15,0-6 0-15,0 3 0 0,-1 1 32 0,2-1 16 16,-1 1 0-16,-1 5 0 0,-1 3 16 0,-2 4 0 16,-2 0 0-16,0 7 0 0,0 5-160 0,-2 3-48 15,0 0 0-15,-1 2 0 0,0 6-208 0,0 4 0 16,-1-4 0-16,0 3 0 15,-3 0-1152-15,-2 9-192 0,0 0-16 0,7-4-15952 0</inkml:trace>
  <inkml:trace contextRef="#ctx0" brushRef="#br0" timeOffset="180198.98">15379 19279 9215 0,'0'0'816'0,"0"0"-656"0,0 0-160 0,0 0 0 16,11-3 1104-16,-11 3 192 0,0 0 48 0,10-2 0 15,-10 2-336-15,0 0-64 0,0 0-16 0,0 0 0 16,0 0-48-16,0 0-16 0,9-6 0 0,-9 6 0 16,0 0 96-16,0 0 0 0,0 0 16 0,0-8 0 15,0 8 0-15,-6-10 0 0,6 10 0 0,-10-8 0 16,-2-1-160-16,-2 5-48 0,-2 1 0 0,0 1 0 15,-2 0-176-15,-2-3-32 0,-3-3-16 0,-1 3 0 16,-2-1-112-16,0-1-32 0,-1 0 0 0,-2-2 0 16,-4 2-16-16,0-2 0 0,-1 3 0 0,1-4 0 0,-2 2-80 15,1-1-32-15,-1 2 0 0,2 3 0 16,-1-2-80-16,0 1 0 0,-1 1-16 0,1-1 0 0,-3 1-48 0,0 1-128 16,-1-4 192-16,-6-2-64 0,-5 2 0 0,-2 2 0 15,-2-4 0-15,-2 6 0 0,-2 0 32 0,1 1 0 16,3-1 0-16,-6-1 0 0,-2 2 16 0,0-2 0 15,2 1 0-15,0 2 0 0,2 6-48 0,0-2 0 16,3-6 0-16,5 8 0 0,-2 7 0 0,1-1-128 16,-1-6 192-16,1 2-64 0,-1 4-128 0,2-1 192 15,9 0-192-15,0 4 192 0,1 0-192 0,3 0 0 16,5 0 144-16,1 1-144 0,4 1 0 0,0-6 0 16,1 0 0-16,-1 3 128 0,1-2-128 0,0 2 144 15,-2 1-144-15,-1-4 160 0,-3 2-160 0,3 2 160 0,3-1-160 16,0 0 160-16,-1 0-160 0,-1 2 0 0,-2-6 0 0,3 5 128 15,-1 3-128-15,4-3 128 0,0-4-128 0,4 1 128 16,1 3-128-16,4 0 0 0,5-1 144 0,0 1-144 16,4 0 0-16,4 0 128 0,2-3-128 0,6 2 0 15,3 1 128-15,4 1-128 0,6 2 128 0,3-1-128 16,5 2 0-16,6 0 144 0,2 2-144 0,3-1 0 16,3 0 144-16,5 0-144 0,2-2 0 0,-1 1 144 15,-1-2-144-15,1-1 0 0,1-2 0 0,3 2 128 16,0-2-128-16,4-4 0 0,2 1 0 0,-1 2 0 15,-2-2 0-15,-2 1 0 0,-4-4 128 0,-1 1-128 16,2-2 0-16,-1 0 0 0,0 0 0 0,-1-2 0 16,-1-3 0-16,4 2 128 0,1-3-128 0,-3-1 0 15,-2-1 128-15,0 1-128 0,2-1 0 0,-1-1 128 0,0-2-128 0,2 1 128 16,0 2-128-16,2-2 128 16,0-1-128-16,-1 1 0 0,-4 0 0 0,-3 1 0 0,-2 0 0 0,-1-4 0 15,-3 2 0-15,1 0 0 0,2-2 0 0,-2 0 0 16,-2-2 0-16,1 2 128 0,1 0-128 0,-1-3 0 15,-3 1 144-15,1-2-144 0,-1 1 0 0,-4 2 144 16,-1-3-144-16,-3 0 0 0,0-4 128 0,-2-1-128 16,1 0 0-16,-3 1 0 0,-3-3 0 0,0 3 0 15,2 2 128-15,-4-1-128 0,-6-1 0 0,1 0 128 16,-2-2-128-16,0 2 0 0,-2 1 208 0,-3-1-64 16,-4-3-16-16,1 2 0 0,0-1 0 0,-3-1-128 15,0 0 192-15,0 2-64 0,-2-1-128 0,-2 1 128 0,-2-2-128 16,-2 3 128-16,0 1 0 0,-1 0-128 15,-3-1 192-15,-2-1-64 0,-4 4-128 0,-1-1 0 0,-2-2-160 0,-3-1 160 16,-2 4 0-16,-2 2 0 0,0-3 0 0,-4 3 0 16,-3-4 0-16,-3 0 0 0,-4-2-128 0,-1 4 128 15,-2 2 0-15,-2-4 0 0,-2-3 0 0,-2 7 160 16,0 4-160-16,0 0 0 0,0-4 0 0,-1 3-176 16,0-6 176-16,-1 8 0 0,-2 2 0 0,3-3 0 15,1-2 0-15,1 1 0 0,3 3 0 0,0 1 0 16,0 1 0-16,-5-1 0 0,-3-3 0 0,1 5-128 15,-5 4 128-15,2 1 0 0,-1-1 0 0,0-3 0 16,1-1 0-16,-2 2 0 0,-4 1 0 0,-3 2 0 16,-3-4 0-16,2 3 0 0,1 2 0 0,1 0 0 15,3 5 0-15,3-1 0 0,2 4 0 0,1 1 0 0,0 0 0 16,6 1 0-16,8 1 0 0,1 3 0 0,4 3 0 0,5 2 0 16,2-2 0-16,6 2 0 0,3-4 0 15,5 2-128-15,4-3 128 0,3 1 0 0,2-1 0 0,2-1 0 16,3 0 0-16,4 2-128 0,0 3 128 15,3 1 0-15,4-1 0 0,3-1 0 0,2 3 0 0,5-1 0 16,4-2 0-16,-1 1 0 0,3 1 0 0,6-2 0 16,5 1 0-16,2-2 0 0,-1 3 0 0,-1-2 0 15,2-2 0-15,0-1 0 0,0 0 0 0,3-3 0 16,2-2 0-16,3-3 0 0,1-2 0 0,5 1 0 16,4-5 0-16,1 2 0 0,0-2 0 0,2-4 128 15,-5-1-128-15,2-1 0 0,1-2 0 0,2 1 128 16,-1-2-128-16,3 1 0 0,4 2 144 0,-1-2-144 15,-5 1 192-15,1-2-192 0,0 1 0 0,3 1 0 16,6 1 0-16,1-1 0 0,1 0 0 0,-7-1 0 0,-4 2 0 16,-7-3 0-16,-2-2 0 0,-2 1 0 0,1-4 0 0,-4 3 0 15,-4-5 0-15,1 2 0 0,1-5 0 0,0 2 0 16,-5 0 128-16,-2-2-128 0,-4-2 0 16,-1-1 0-16,-3-1 128 0,-2-1-128 0,-3 0 0 0,1 2 0 15,-2-1 0-15,0-3 0 0,-1-4 0 0,-3 3 0 16,-3 3 128-16,-2 2-128 0,-2-1 0 0,-2 0 0 15,-3-2 0-15,-2 3 0 0,-2 3 0 0,-3 0 0 16,-1 1 128-16,-2-2-128 0,-1 2 0 0,-2-1 0 16,-3 2 0-16,-2-5 0 0,-2-2 0 0,-2 1 0 15,-2 3 0-15,-1-1 0 0,-1-3 0 0,-2 1 0 16,-3 1 0-16,-3 1 0 0,-2-3 0 0,-7 0 0 16,-6-2 0-16,-5 3-144 0,-3 3 144 0,-3-3 0 0,-4 1 0 15,0 1-128-15,-1 1 128 0,-1 1 0 0,-2 1 0 0,-4-1-128 16,-5 2 128-16,0 4 0 0,1-1 0 15,5 3-128-15,1 1 128 0,2 0 0 0,-1 2 0 0,0 2 0 16,-4 3 0-16,3 1-128 0,6-1 128 0,0 0 0 16,-2 0 0-16,2 1 0 0,4-1 0 0,-4 5 0 15,-4 2 0-15,-2-1 0 0,1 8 0 0,1 0 0 16,0 2 0-16,1 1 0 0,2 4 0 0,-1 0 0 16,2-1 0-16,-1 0-128 0,-2 1 128 0,4 0 0 15,4-1 0-15,4 4 0 0,2 1 0 0,6 0 0 16,6-6 0-16,5 1 0 0,3 1 0 0,5 1 0 15,4 0 0-15,6-1-128 0,2-1 128 0,6 3 0 16,6-1 0-16,6 4 0 0,5-2 0 0,6 3-128 0,6-1 128 16,8 2 0-16,7 1 0 0,7-3 0 0,8 0 0 15,4 1 0-15,1-1 0 0,2-1 0 0,-1-4 0 0,5-4 0 16,0 0 0-16,3 1 0 0,1-3 0 16,3-1 0-16,-1-1 0 0,-3 1 0 0,-6-4 0 15,1-2 0-15,2 2 0 0,0-6 0 0,3-1 0 0,-3 0 0 16,-5-3 0-16,-2-4 0 0,-3-1 0 0,1-2 128 15,-1-1-128-15,1-1 144 0,0 2-144 0,1-2 160 16,-1-3-160-16,-1 3 128 0,-3-5-128 0,-2 3 128 16,-3-2-128-16,2 1 0 0,1-2 144 0,2-2-144 15,-1 3 0-15,-1 1 128 0,-1-3-128 0,-4 4 0 16,-5-1 0-16,-5 0 0 0,-4 1 0 0,-4-3 0 16,0 3 0-16,-2-1 128 0,-2 0-128 0,0-3 0 0,-4-3 128 15,0-2-128-15,-2-2 128 0,-3-2-128 0,-1 3 0 16,-6 0 0-16,-1 1 0 0,-2-2 0 0,-1 0 0 0,0 0 0 15,1 1 0-15,-4-2 0 0,-2-1 0 0,0-1 0 16,-2 3 0-16,-2 0 0 0,-1-2 0 0,-2 3 0 16,0 0 0-16,-2 0 0 0,-3 1 0 0,0 0 0 15,-5 2 0-15,1-2 0 0,-2 0 0 0,0 2 0 16,-2-2 0-16,-2 1 0 0,-1 1 0 0,-4-1 0 16,-2-1 0-16,-5-1 0 0,-5 2 0 0,-6-2 0 15,-3-3-144-15,-4 0 144 0,-4 8 0 0,-2-1-144 16,0 1 144-16,-3-1 0 0,-1 1-144 0,-6 1 144 15,-4 0 0-15,-2 7-144 0,0-2 144 0,2 0 0 16,1-5 0-16,-5 8 0 0,-7 1 0 0,4-1-128 0,4 0 128 16,4 5 0-16,2 2 0 0,4 5 0 0,4-1 0 15,0 5-128-15,0 0 128 0,3 4 0 0,3 4 0 16,4 1-128-16,3-1 128 0,1 5 0 0,4 3 0 0,1 5-128 16,4 4 128-16,0-5 0 0,1-1-144 0,0-1 144 15,-1 1 0-15,1-3 0 0,-1 0-144 0,3-3 144 16,4 4 0-16,0-4 0 0,-1 0-128 0,3 0 128 15,1-5 0-15,5 2 0 0,3-1 0 0,2 3 144 16,3 2-144-16,2-6 0 0,6-6-192 0,3 7 192 16,3 5-128-16,3-5 128 0,4 0 0 0,7 2 0 15,5 1 0-15,6 0 0 0,7-1 0 0,7 3 0 16,7-2 0-16,6-3 0 0,3 1 0 0,0 0 0 16,0-2 0-16,3-1 0 0,3-1 0 0,3 0 0 15,2-2 0-15,6 0 0 0,4-2 0 0,-1-3 0 0,-3 2 0 16,-1-5 0-16,0 1 0 0,-1-4 0 0,2 0 0 0,0-2 0 15,-2-2 0-15,-5-1 0 0,-3-3 0 0,0 2 0 16,-1-2 0-16,0-1 0 0,-2 1 0 0,1 0 0 16,1 0 128-16,-4 0-128 0,-4-2 0 0,-1 2 0 15,-3 0 0-15,1-2 128 0,1 1-128 0,0 0 0 16,-2 1 0-16,1-4 0 0,2 2 0 0,0 2 0 16,-4-3 0-16,-2 2 0 0,-3 2 0 0,-4-2 0 15,-4-5 128-15,-1 2-128 0,-1-2 0 0,-2 0 0 16,-3 1 0-16,-1-4 128 0,-5-2-128 0,1 1 0 15,-2-3 0-15,-2 0 128 0,-5-5-128 0,-2-1 0 16,-2-5 0-16,-3 0 0 0,-2 5 0 0,-1-2 0 16,-3 1 0-16,-3 0 0 0,-2-4 0 0,-3 5 0 0,-1 1 0 15,-2-3 0-15,-3-1 0 0,-4 0 0 0,-2 2 0 16,-4 2 0-16,-3-3 0 0,-2 0 0 0,-2-1 0 16,-2 0 0-16,-1 3 0 0,-4-5 0 0,-4 0 0 0,-4-1 0 15,-5 3 0-15,0 1 0 0,1 4 0 0,-1 3 0 16,1 1 0-16,2 1 0 0,2 2-128 0,3 4 128 31,0 0-416-31,1 5-16 0,-1-3 0 0,2 8-12512 0,1 6-2512 0</inkml:trace>
  <inkml:trace contextRef="#ctx0" brushRef="#br3" timeOffset="184098.52">15653 19387 10127 0,'0'0'448'0,"11"1"96"16,1-3-544-16,-2 0 0 0,-3-1 0 0,-7 3 0 15,9-4 1392-15,-9 4 160 0,0 0 48 0,8-5 0 0,-8 5-384 0,0 0-80 16,4-7-16-16,-4 7 0 0,0-10-176 0,0 10-48 16,0 0 0-16,-7-6 0 0,-2 1-32 0,-2 0-16 15,2 2 0-15,-4 1 0 0,1-1-336 0,-6-1-80 16,0-3-16-16,0 3 0 0,-5 3-32 0,-1-3 0 15,-2-3 0-15,1 2 0 0,0 3 0 0,-2-3-16 16,-3-3 0-16,2 2 0 0,-3-3 0 0,2 2 0 16,-3 4 0-16,2-5 0 0,-3-1 16 0,-2-2 0 15,-3 2 0-15,-4-1 0 0,-3 2-128 0,-4-3-32 16,1-2 0-16,-3 5 0 0,-1 2-32 0,2 1-16 16,2 1 0-16,-1 1 0 0,-2 0 0 0,-3-4 0 0,-3 1 0 15,0 2 0-15,-2 0-176 0,3-1 192 0,3 3-192 16,1 2 192-16,2 2-192 0,0 3 192 0,-3-1-192 0,3-1 192 15,-3-1-64-15,3 3-128 0,0 3 192 0,2-1-64 16,-1 6-128-16,2 0 0 0,2 1 0 0,1 0 0 16,1 0 0-16,-3 2 0 0,1-2 0 0,-2-1 0 15,-3 0 0-15,4 0 0 0,4-3 0 0,2 1 0 16,0 1 0-16,3-4 0 0,2 4 0 0,2-4 128 16,1 0-128-16,0-1 0 0,0-1 0 0,1 3 128 15,-1 0-128-15,1 0 128 0,0-4-128 0,-1 6 128 16,0 3-128-16,3-2 192 0,3-1-192 0,2 1 192 15,1-1-192-15,2 3 160 0,2 3-160 0,2 0 160 16,3-3-160-16,4 2 0 0,2-2 0 0,3 2 128 16,3-1-128-16,4 3 0 0,5 1 0 0,3 2 0 15,3-2 0-15,4 0 0 0,4-2 0 0,2 4 0 0,-1-2 0 16,5 0 0-16,2-1 0 0,2 1 0 16,3-3 0-16,2 1 0 0,-1-1 0 0,2-2 0 0,1 2 0 0,2-4 0 15,2 2 0-15,2-2 0 0,5-1 0 0,-1 2 0 16,0-3 128-16,4 2-128 0,4-4 0 0,-1 3 0 15,-2-6 144-15,2 1-144 0,2-3 128 0,3 0-128 16,3-1 128-16,3-2-128 0,1-2 0 0,-1-1 128 16,-3 0-128-16,1-2 0 0,2 1 0 0,1 0 144 15,4-6-144-15,-2 5 0 0,1 3 128 0,-6-1-128 16,-6-2 0-16,1 1 0 0,-2-1 0 0,-1 2 0 16,0 1 0-16,1-3 0 0,3-2 0 0,-2 2 0 15,-3-2 0-15,-3 2 0 0,-4 1 0 0,-2-2 0 16,-3-1 0-16,0 2 0 0,-1-4 0 0,1 2 0 15,-2-2 0-15,0 0 0 0,-2-1 128 0,-2 1-128 0,-1-3 0 16,-5 5 0-16,-1-7 128 0,-4 1-128 0,0-2 0 16,-2 1 0-16,-4-4 192 0,1 0-64 0,-2-1 0 0,-2-1-128 15,-1-2 320-15,-2 0-32 0,-2 2-16 0,-1 1 0 16,-5-3 32-16,-1 1 0 0,-1 1 0 0,-3-3 0 16,-3 0-96-16,-4-1-16 0,0 5 0 0,-4-2 0 15,-3 1-32-15,-2 0-16 0,-3 0 0 0,-2 1 0 16,-3 2-144-16,-2-1 160 0,-6-1-160 0,-5-2 160 15,-6 5-160-15,-3-3 0 0,-5-4 144 0,-4 3-144 16,-5 1 0-16,2-1 0 0,-2 4 0 0,0-2 128 16,-6-1-128-16,-3 0 0 0,-3 0 0 0,-4 6 0 15,-4 6-256-15,1-4-32 0,-2 3 0 0,-3 1 0 16,-5 7-1280-16,4 0-256 0,4 4-48 16,7 1-14800-16</inkml:trace>
  <inkml:trace contextRef="#ctx0" brushRef="#br3" timeOffset="187245.96">8336 18791 3679 0,'0'0'160'0,"0"0"32"0,0 0-192 0,0 0 0 0,0 0 0 0,0 0 0 16,-4-10 2880-16,4 10 512 0,-5-4 128 0,5 4 0 15,0 0-1984-15,0 0-416 0,0 0-80 0,0 0-16 16,0 0-256-16,0 0-64 0,0 0-16 0,0 0 0 16,10 2-32-16,2 4 0 0,0 4 0 0,1-3 0 15,0 2-192-15,3 0-32 0,3 4-16 0,7 2 0 0,-1 0-160 0,2 3-48 16,5 1 0-16,3 3 0 15,7-2-208-15,2 4 144 0,1 3-144 0,2 0 128 16,-3-2-128-16,-1-2 0 0,-3 1 0 0,2 2 128 0,0-4-128 0,2 1 0 16,-1 0 0-16,0-1 0 0,-5-1 0 0,-2 1 0 15,-2-4 0-15,-3-2 0 0,-3 0 0 0,-6-1 0 16,-1-2 0-16,-2-5 0 0,-5 1 0 0,-3-4 128 16,2 1-128-16,-3 0 0 15,-1-1-960-15,-9-5-288 0,9-3-48 0,-9 3-16 0</inkml:trace>
  <inkml:trace contextRef="#ctx0" brushRef="#br3" timeOffset="187675.7">8220 19454 7359 0,'0'0'656'0,"0"0"-528"0,0 0-128 0,0 0 0 16,0 0 1984-16,0 0 384 0,0 0 64 0,12-7 0 0,3 2-560 0,-1 0-112 16,1-7-32-16,3 1 0 0,2 1-512 0,3-6-128 15,3 0 0-15,3-3-16 0,3-2-336 0,3-2-64 16,5-2-16-16,0 1 0 0,2-5 80 0,5-3 16 16,6-1 0-16,-3 0 0 0,1 0-64 0,-1-3-16 15,-2-2 0-15,3-1 0 0,-3-2-272 0,-1 7-48 16,-4 3-16-16,3 1 0 0,3-1-208 0,-5 6-128 15,-5 2 160-15,-3 5-160 0,-4 2 0 0,-4 2 0 16,-3-3 0-16,-3 7 0 16,-3 5-1616-16,-4 1-432 0</inkml:trace>
  <inkml:trace contextRef="#ctx0" brushRef="#br3" timeOffset="189770.63">15546 18377 17215 0,'0'0'768'0,"2"-9"144"0,-2 9-720 0,4-11-192 0,0 3 0 0,-3-4 0 16,-2 1 304-16,-3-1 16 0,-2 3 16 0,-4-1 0 16,-3-1 240-16,-4-1 32 0,-3-2 16 0,-3-1 0 15,-1 2-272-15,-3 2-48 0,-3-3-16 0,-3-1 0 16,-5 2 16-16,-2 4 0 0,-2-1 0 0,-5 1 0 16,-2-6-48-16,-3-2 0 0,-2 1 0 0,-4 2 0 15,-3 4 64-15,-2-3 16 0,-1 0 0 0,-4 2 0 16,-3-2-48-16,-6 0-16 0,-5 6 0 0,-2-1 0 15,4 4-144-15,-2 2-128 0,-1 0 192 0,-1 2-192 16,1 0 144-16,2 2-144 0,1 10 0 0,2-3 144 16,3 1-144-16,-1-1 0 0,-6 3 0 0,4 3 128 15,6 7-128-15,-2-1 0 0,5 1 0 0,-2 3 0 16,1-1 0-16,-1 7 0 0,-1-3 0 0,4 2 0 0,8 2 0 0,4 2 128 16,7 3-128-16,6 0 0 0,6-1 176 0,5 1-48 15,8 0-128-15,6-1 192 0,5 3-192 0,8-5 0 16,7-2 0-16,5 1 0 0,5-2 0 0,7-3 0 15,5 2 0-15,6-4 0 0,6 4 0 0,6-5 0 16,6 3 176-16,4-5-176 0,2 2 256 0,2-2-48 16,3-1-16-16,2-2 0 0,0-2-32 0,3-2-16 15,3 1 0-15,7-2 0 0,7 0 48 0,-2-2 16 16,-1 2 0-16,2-3 0 0,5-6 48 0,0 4 16 16,5-2 0-16,-1 2 0 0,-1-4-80 0,1 5-32 15,3-8 0-15,2 5 0 0,2 1-160 0,-4-5 160 16,-10 0-160-16,-2-4 160 0,-1-2-160 0,-1 0 0 15,-3-1 144-15,-3-1-144 0,-3-4 128 0,-6 0-128 0,-5-4 160 0,-4-3-160 16,-2-4 272-16,-2-2-32 0,-5-2-16 0,-4-8 0 16,-4-1 224-16,-2-6 64 0,-5-5 0 0,-3-3 0 15,-6 4-80-15,-3-1-16 0,-2 0 0 0,-5 5 0 16,-3 0-224-16,-3 3-32 0,-3 4-16 0,-3 4 0 16,-3 0-144-16,-1 6 0 0,-6 2 0 0,-1 3 128 15,-1 4-256-15,-2 0-64 0,-1-3-16 0,-2 6 0 16,-2 8-2224-1,-2-1-432-15</inkml:trace>
  <inkml:trace contextRef="#ctx0" brushRef="#br3" timeOffset="190760.93">13090 17998 11967 0,'3'-19'1072'0,"0"5"-864"16,1-5-208-16,0 1 0 0,0 0 1152 0,-2 5 176 15,2 2 32-15,-4 11 16 0,0-8-32 0,0 8-16 16,0 0 0-16,0 0 0 0,0 0-640 0,-9 9-128 0,0 5-32 16,-1 5 0-16,0 8-80 0,0 5 0 0,0 1-16 0,-2 5 0 15,1 9 144-15,-1 2 16 0,0 2 16 0,-2 4 0 16,-3 3-240-16,-2 0-48 0,-1 1-16 0,1 4 0 16,1-2-48-16,1-5-16 0,-2-8 0 0,4-2 0 15,4-4 112-15,3-6 32 0,4-4 0 0,-1-6 0 16,-1 0 352-16,1-5 80 0,1-5 16 0,1-1 0 15,2-6-272-15,1-9-48 0,-4 9-16 0,4-9 0 16,0 0-224-16,0 0-32 0,0 0-16 0,0 0 0 16,0 0 32-16,0 0 16 0,0 0 0 0,12-6 0 15,2 0-80-15,-2 0-32 0,0 4 0 0,2-3 0 16,-4 0-160-16,6 0 160 0,5 0-160 0,2 1 160 16,1 1-160-16,3 1 0 0,3-2 0 0,3 5 0 15,3 4 0-15,4 2 0 0,5 0-144 0,4 1 144 0,6 3 0 16,7-1 0-16,8 2-128 0,1 3 128 0,-1-1 0 0,-1-1-192 15,-2-2 192-15,3 5-160 0,1-1 160 0,1-3 0 16,0 2 0-16,-2 4-128 0,-3 1 128 0,3-2 128 16,1-3-128-16,3 6 176 0,1 2-176 0,-2 2-144 15,-5-2 144-15,-3-3-208 0,-4-2 208 0,-2 0 0 16,-2-1 0-16,-6-4 0 0,-2-2 0 0,0 0 0 16,-4-6 0-16,0 0 0 0,-6 2 0 0,-4 1 0 15,-5-7 160-15,-3 2-160 0,-6-1 0 0,0 1 128 16,-6-2-128-16,0 0 0 0,-3-2 0 0,-3 2 0 15,-9 0 0-15,11 0 0 0,-11 0 0 0,0 0 128 16,6-2-128-16,-6 2 0 0,0 0 288 0,0 0-32 16,8-9 0-16,-3 1 0 0,3-2-64 0,-8 10 0 0,3-10-16 0,4-4 0 15,0-4-176-15,4-1 192 0,-1-2-192 0,2-6 192 16,4-1-192-16,0-8 128 0,1-8-128 0,1-2 128 16,3-1-128-16,3-6 192 0,4-6-192 0,0-3 192 15,2 3-192-15,-1 0 0 0,0-4 144 0,0 6-144 16,-1 0 0-16,-1 6 0 0,0 7 0 0,-2 7 0 15,-2 2 0-15,-2 9 0 0,0 0 0 0,-3 6 0 16,-3 2 0-16,0 3 0 0,2 4 0 0,-6-1 0 16,-1 6 0-16,-2 1 0 0,-8 5-144 0,0 0 144 15,8-8 0-15,-8 8 0 0,0 0 0 0,0 0 0 16,0 0-288-16,0 0 64 0,0 0 16 0,0 0 0 16,0 11 64-16,0-11 16 0,0 0 0 0,0 0 0 15,-6 9 128-15,1 0 0 0,-2-4 0 0,-2 0 0 16,0 0 0-16,-1-2 0 0,-3-2 0 0,-3-1 0 0,-2-1 0 0,-5 0 0 15,-5-3 0-15,-8 1 0 0,-8 0 0 0,-10-4 0 16,-8-4 0-16,-7 2 0 0,-6-3 0 0,-3 1 144 16,-5 1-144-16,-10-4 0 0,-11-3 144 0,-3 3-144 15,-3 4 0-15,-11-4 144 0,-9-4-144 0,-1 2 160 16,0 4-160-16,-5 5 160 0,-6 3-160 0,6-1 0 16,5 1 0-16,1 3 0 0,1 3 0 0,8 6-224 15,10 0 32-15,7 2 0 16,3-5-1984-16,12 3-400 0,10 0-80 0</inkml:trace>
  <inkml:trace contextRef="#ctx0" brushRef="#br3" timeOffset="192792.8">24135 16223 16527 0,'0'0'720'15,"0"0"176"-15,0 0-720 0,0 0-176 0,0 0 0 0,0 0 0 0,0 0 640 16,0 0 112-16,0 0 16 0,0 0 0 15,0 0 304-15,0 0 64 0,0 0 16 0,0 0 0 0,-8 4-480 0,8-4-96 16,-10 3 0-16,0 4-16 0,2 5 16 0,1-1 16 16,-1-1 0-16,-1 2 0 0,0 4-208 0,-1 5-64 15,-1 2 0-15,-2-2 0 0,-2-4 224 0,-1 4 32 16,0 5 16-16,-3 3 0 0,-3 4 80 0,-2 3 16 16,-1 0 0-16,-2 5 0 0,-2 0-176 0,3 1-16 15,1-3-16-15,-1 4 0 0,2 3-192 0,3 2-32 16,2-2-16-16,1 1 0 0,1-2-32 0,5 0 0 15,-1-1 0-15,3-1 0 0,2-5 96 0,3 3 16 16,0-2 0-16,0 2 0 0,4 1-48 0,1 0 0 16,0 2 0-16,2-2 0 0,1 1-80 0,0-2 0 15,2-3-16-15,2-4 0 0,-2-4-16 0,3-4 0 16,2 5 0-16,0-7 0 0,0-4 16 0,3-2 0 0,1-1 0 0,0-1 0 16,0-1-48-16,2-2-128 0,3-3 192 0,0 2-64 15,0-3-128-15,-1 1 160 0,-1-4-160 0,-2 2 160 16,-1-4-160-16,-1-1 0 0,-2-1 144 0,1 0-144 31,-12-2-1008-31,0 0-272 0,6-7-48 0,-1 3-15776 0</inkml:trace>
  <inkml:trace contextRef="#ctx0" brushRef="#br3" timeOffset="196291.57">24526 16321 2751 0,'0'0'256'0,"0"0"-256"0,0 0 0 0,0 0 0 16,0 0 1808-16,0 0 320 0,0 0 64 16,0 0 16-16,0 0-1360 0,0 0-272 0,0 0-48 0,0 0-16 15,0 0-32-15,0 0-16 0,0 0 0 0,0 0 0 16,0 0-112-16,0 0-32 0,0 0 0 0,0 0 0 16,0 0 208-16,0 0 48 0,0 0 0 0,0 0 0 15,0 0 16-15,0 0 16 0,0 0 0 0,0 0 0 16,0 0-128-16,0 0-32 0,0 0 0 0,0 0 0 15,0 0-64-15,0 0 0 0,0 0-16 0,0 0 0 16,0 0-32-16,0 0 0 0,0 0 0 0,0 0 0 16,14-2-64-16,2-2-16 0,0 1 0 0,1 1 0 15,0-7-64-15,1 3-32 0,-1 2 0 0,1 0 0 16,-2 0-160-16,1 3 0 0,-2-2 0 0,0 5 128 0,0 4-128 16,-2 0 0-16,-1-3 144 0,-2 3-144 0,-4 3 0 15,-1 4 0-15,0-2 0 0,-5 2 128 0,0 1 64 0,0-1 0 16,-5 2 16-16,-1 0 0 0,-3-1 144 0,-3 1 32 15,0-3 0-15,-2 2 0 0,-2 0-64 0,1 0 0 16,-1-5 0-16,2 0 0 0,0-3-128 0,1 3-48 16,2-3 0-16,2 0 0 0,9-6-144 0,0 0 0 15,-8 7 0-15,8-7 0 0,0 0 0 0,0 0 0 16,0 0 0-16,0 0 0 0,8 7 128 0,-1 4-128 16,2-8 0-16,1 3 128 0,-1-3-128 0,1 5 0 15,-1 1 0-15,2 1 128 0,-3 0-128 0,0 3 0 16,-3 0 0-16,0 1 0 0,0-3 0 0,-1 3 0 15,-1 1 0-15,-2 2 0 0,-2-3 0 0,-1-3 0 16,1 1 128-16,1-12-128 0,-4 14 352 0,0-4-16 0,-1 1 0 16,0-3 0-16,-2-2 240 0,-2-1 64 0,-1 2 0 15,-2-1 0-15,-1-2 16 0,-1-4 16 0,0-1 0 16,-3-2 0-16,-1 2-304 0,0-3-64 0,-1 1-16 0,0 1 0 16,1-2-128-16,2 1-32 0,0 0 0 0,1-1 0 15,2 1-128-15,1 1 0 0,-1-1 0 0,4 2 128 16,9 1-256-16,0 0-64 0,0 0-16 0,0 0 0 31,0 0-2304-31,0 0-464 0,0 0-96 0,20 6 0 0</inkml:trace>
  <inkml:trace contextRef="#ctx0" brushRef="#br3" timeOffset="198034.24">25285 16517 4607 0,'0'0'400'0,"0"0"-400"0,-5-4 0 0,1 3 0 15,4 1 1632-15,0 0 240 0,0 0 48 0,0 0 16 16,0 0-816-16,0 0-160 0,0 0-48 0,0 0 0 15,0 0-80-15,0 0-32 0,0 0 0 0,13-1 0 0,-2-2 96 0,2 2 32 16,0-3 0-16,1 0 0 0,1 2-80 0,3-2-16 16,0 1 0-16,-6 1 0 0,0-1 128 0,2-1 32 15,2-1 0-15,9 1 0 0,-3-1-688 0,1 0-144 16,1 3-32-16,-10 0 0 0,0 1-128 0,0 0-176 16,-1 0 48-16,4 1 0 0,-5 1 528 0,0 0 112 15,-12-1 32-15,11 1 0 0,-11-1-416 0,0 0-128 16,0 0 0-16,0 0 0 0,0 0 0 0,0 0 0 15,0 0 0-15,0 0-144 16,0 0-1424-16,0 0-288 0,0 0-48 0</inkml:trace>
  <inkml:trace contextRef="#ctx0" brushRef="#br3" timeOffset="198809.2">25865 16237 11919 0,'0'0'512'0,"0"0"128"0,0 0-512 0,0 0-128 16,0 0 0-16,0 0 0 0,0 0 576 0,0 0 64 15,0-181 32-15,0 362 0 0,0-181-80 0,0 0-16 16,0 0 0-16,0 0 0 0,0 0-64 0,0 0 0 15,5-10-16-15,-5 10 0 0,0 0 0 0,10-4 0 16,-4-2 0-16,2-2 0 0,-8 8 0 0,13-1 0 16,-3 0 0-16,1-2 0 0,2-3-32 0,-1 0 0 15,-2 3 0-15,2 0 0 0,2-2-16 0,3 0-16 16,-1 1 0-16,2 1 0 0,-2-1 0 0,0-1 0 16,-1 1 0-16,1 3 0 0,-2 1-80 0,0 0-16 0,-1 0 0 15,0 2 0-15,-1 1-144 0,-2 2-48 16,-3-1 0-16,1 2 0 0,-8-6-144 0,10 10 0 0,-10-10 0 0,9 10 128 15,-3 4-128-15,0-1 128 0,-6-13-128 0,3 14 128 16,0 1 64-16,-3-1 0 0,-3 3 0 0,1-1 0 16,-1 1 64-16,-2 2 32 0,-1 3 0 0,-2 0 0 15,-1-3 48-15,-1 1 16 0,-1-1 0 0,-2 0 0 16,-1 1-48-16,0-1-16 0,1-2 0 0,-2-1 0 16,-3 2-32-16,0-2 0 0,-1-3 0 0,2-1 0 15,-1 2-96-15,1 0-32 0,1 0 0 0,1-4 0 16,3-1-128-16,2-3 0 0,-2 0 144 0,4 3-144 15,0-4 0-15,2 0 128 0,-2-1-128 0,8-4 0 16,0 0 0-16,0 0 0 0,0 0 0 0,0 0 128 16,0 0-128-16,0 0 128 0,9 7-128 0,1-1 128 0,0 0-128 15,0-2 0-15,3-1 0 0,2 0 128 0,-1 4-128 0,4-3 0 16,2-3 0-16,0 1 0 0,0 5 0 0,0-1 0 16,-1-3 0-16,0-1 128 0,0 1-128 0,-1 1 0 15,-3 1 128-15,-1-3-128 0,0-2 176 0,-1 0-48 16,-1-1 0-16,-12 1 0 0,10 2-128 0,-10-2 128 15,0 0-128-15,0 0 128 0,0 0-128 0,0 0 0 16,0 0 0-16,0 0 0 0,0 0-144 0,0 0-112 16,0 0-32-16,0 0-10144 15,0 0-2016-15</inkml:trace>
  <inkml:trace contextRef="#ctx0" brushRef="#br3" timeOffset="199663.86">26821 16138 2751 0,'0'0'128'0,"0"0"16"0,0 0-144 0,0 0 0 16,0 0 0-16,0 0 0 0,-5-7 3008 0,5 7 576 15,-5-8 128-15,5 8 0 0,0 0-2160 0,0 0-432 16,-9 5-96-16,2 1 0 0,1 6-192 0,3-2-16 15,0 3-16-15,0-1 0 0,1 2-128 0,0 4-32 16,2 2 0-16,0-2 0 0,-1 0-112 0,1-4-16 16,0 0-16-16,0 3 0 0,0 0-176 0,0 0-48 15,0-2 0-15,0 0 0 0,0-1-96 0,0-1-32 16,-1 0 0-16,1-4 0 0,0-9-144 0,1 11 0 16,0 1 144-16,-1-12-144 0,0 0 0 0,0 0 128 15,0 0-128-15,0 0 0 0,5 7-240 0,-5-7-112 16,0 0-32-16,0 0-7840 15,0 0-1568-15</inkml:trace>
  <inkml:trace contextRef="#ctx0" brushRef="#br3" timeOffset="199862.04">26573 16391 13823 0,'0'0'1216'0,"0"0"-960"0,0 0-256 0,0 0 0 16,11 0 976-16,1 0 160 0,-1 0 16 0,2 0 16 15,1-1 64-15,1 1 16 0,2 0 0 0,2-1 0 16,1-3-416-16,3 2-96 0,0 0-16 0,0-1 0 16,-3-2-288-16,0 3-64 0,1-1-16 0,-2 2 0 15,-4 0-352-15,0 2 144 0,-1 1-144 0,-2 0 0 16,-12-2-384-16,0 0-176 0,0 0-32 0,0 0-10608 16</inkml:trace>
  <inkml:trace contextRef="#ctx0" brushRef="#br3" timeOffset="200025.49">26537 16544 16175 0,'0'0'704'0,"0"0"176"0,0 0-704 0,0 0-176 16,0 0 0-16,10 0 0 0,4 0 1088 0,2 0 176 15,-1 0 32-15,5 0 16 0,1 0-352 0,0 0-80 16,2 0-16-16,3 0 0 0,-4 0-272 0,3-3-48 16,-1 1-16-16,1-2 0 0,1 1-320 0,0 1-64 15,-2-2-16-15,-3 0 0 0,0 3-128 0,-2-1 0 16,-1-1 0-16,-3 1 0 15,-2 1-1936-15,-1 2-432 0,-12-1-64 0,0 0-32 0</inkml:trace>
  <inkml:trace contextRef="#ctx0" brushRef="#br3" timeOffset="200703.8">27571 16127 13583 0,'0'0'592'0,"0"0"144"0,0 0-592 0,0 0-144 15,0 0 0-15,0 0 0 0,0 0 608 0,0 0 96 16,0 0 0-16,0 0 16 0,0 0-48 0,0 0-16 15,0 0 0-15,0 0 0 0,0 0 112 0,0 0 0 0,0 0 16 16,0 0 0-16,0 0 176 0,-9 2 16 0,0 1 16 0,-1 1 0 16,-4 1-208-16,-2 5-32 0,0 4-16 0,-1-3 0 15,-4 1-224-15,2 3-32 0,0 3-16 0,1 1 0 16,0 0-176-16,2 1-32 0,0 1-16 0,2 3 0 16,2-1-240-16,1-1 176 0,4 0-176 0,-2 2 160 15,3-2-160-15,3-2 0 0,-1-1 0 0,3-1 128 16,1-3-128-16,1 1 128 0,3-1-128 0,-1-5 128 15,2 0 112-15,1-3 16 0,2 1 0 0,2-4 0 16,1 0-64-16,1-3-16 0,0-2 0 0,2-2 0 16,0 1-48-16,3-3-128 0,1-1 192 0,-1 0-64 15,-1-2-128-15,0 1 192 0,-4 1-192 0,0-2 192 16,0 2-192-16,-2-1 0 0,-2-3 144 0,-2 5-144 0,-6 5 0 16,0 0 0-16,5-11 0 0,-5 3 128 0,0 8-128 15,-6-10 192-15,1 2-64 0,-7 1 0 0,-2 2 0 16,-1 0 0-16,0-2 0 0,-3 5 0 0,3 0-128 0,-2 4 128 15,-1-1-128-15,2 3 128 0,1 2-128 0,2-1 0 16,0 0 0-16,3 0-128 16,4 0-336-16,6-5-64 0,-9 7-16 0,9-7 0 15,0 0-1856-15,0 0-368 0,0 0-80 0</inkml:trace>
  <inkml:trace contextRef="#ctx0" brushRef="#br3" timeOffset="202205.31">27704 16386 7359 0,'0'0'320'0,"0"0"80"0,0 0-400 0,0 0 0 16,0 0 0-16,0 0 0 0,0 0 1600 0,0 0 256 15,-9 0 32-15,9 0 16 0,0 0-1088 0,0 0-224 16,0 0-32-16,0 0-16 0,0 0-96 0,10-6 0 16,-2-6-16-16,2 3 0 0,2-2 16 0,-2-1 16 15,-1 2 0-15,1-2 0 0,0-1 0 0,2 1 0 16,-1-2 0-16,2 3 0 0,-2 2-144 0,2-2-16 15,-2 0-16-15,1 0 0 0,-1 2-64 0,-1 3-16 16,0 1 0-16,-1-2 0 0,-9 7-64 0,11-3-16 0,-11 3 0 16,0 0 0-16,0 0 0 0,0 0-128 0,0 0 192 0,0 0-64 15,2 12 128-15,-3 1 0 0,-3-2 16 0,-1 5 0 16,-1 1 32-16,-2 3 0 0,-1-1 0 0,0 2 0 16,-1 1-112-16,0-1-32 0,0 2 0 0,-1 0 0 15,3 0-160-15,-1-4 192 0,1-2-192 0,2-1 192 16,-1-2-192-16,2-1 0 0,3-2 0 0,2-11 0 15,-3 8 192-15,3-8-64 0,-1 9 0 0,1-9 0 16,0 0 320-16,0 0 64 0,0 0 16 0,0 0 0 16,10-3-64-16,0-7-16 0,-1-3 0 0,1 1 0 15,0 0-128-15,2-3-48 0,1-2 0 0,-1 0 0 16,0-2-16-16,0 0 0 0,2 1 0 0,-1 1 0 16,0 1 32-16,0 0 0 0,1 5 0 0,0-2 0 15,0 2-32-15,0 3 0 0,0-1 0 0,-1 4 0 0,-1 1-64 0,2 1-32 16,1 0 0-16,-1-1 0 0,-1 2-160 0,1 2 0 15,-1 2 0-15,-1 0 128 0,0-2-128 16,-2 3 0-16,-3 1 0 0,2 0 0 16,-9-4-1504-16,9 6-336 0,-9-6-64 0,0 0-16 0</inkml:trace>
  <inkml:trace contextRef="#ctx0" brushRef="#br3" timeOffset="205548.27">28435 15941 13407 0,'-5'-7'592'0,"5"7"128"16,0 0-576-16,0 0-144 0,0 0 0 0,-3-9 0 15,0 2 720-15,3 7 112 0,0 0 32 0,0 0 0 16,-3-5-160-16,3 5-48 0,1-9 0 0,-1 9 0 0,0 0-192 0,0 0-32 16,0 0-16-16,0 0 0 0,0 0-32 0,11 2-16 15,-11-2 0-15,12 1 0 0,0 0-112 0,-12-1 0 16,10 0-16-16,1 4 0 0,1-2-48 0,-2 0 0 16,-10-184 0-16,11 364 0 0,-11-182 0 0,12 2-16 15,-2 1 0-15,-10-3 0 0,11 6 80 0,0 3 32 16,-3-4 0-16,1 2 0 0,2-4 32 0,-3 1 0 15,-1 2 0-15,-1 2 0 0,-6-8-64 0,13 9 0 16,2 2 0-16,-3 2 0 0,-1-1-32 0,2 2-16 16,1 1 0-16,1 3 0 0,0 2-16 0,0 0 0 15,-1 1 0-15,0 2 0 0,2-2 32 0,-2 2 0 16,-3 4 0-16,2-2 0 0,-1 1-32 0,0 2 0 16,-3 6 0-16,0 1 0 0,-2 2 0 0,0 5-16 15,-2 1 0-15,-1-1 0 0,-1 0 16 0,2 2 0 0,1-5 0 16,0-2 0-16,0-4-192 0,-2 2 192 0,2 1-192 15,0 1 192-15,-3 0-64 0,1-2 0 0,-1 1 0 0,-1-2 0 16,-2 2 96-16,-1-2 16 0,-2-2 0 0,0 0 0 16,-2 1 80-16,-3 0 0 0,0 0 16 0,-3-3 0 15,-1-2-16-15,0 3-16 0,-4-2 0 0,1 2 0 16,-1 0-80-16,-1 1-16 0,-1-6 0 0,-1 2 0 16,0-2-64-16,0 3-16 0,0-7 0 0,3 1 0 15,0 1-128-15,1-4 128 0,0-2-128 0,2 0 128 16,0-1-128-16,6-2 0 0,2-4 0 0,1-1 0 15,-1-2 0-15,5-8 0 0,0 0 0 0,0 0 0 16,0 0-352-16,0 0-160 0,0 0-16 16,0 0-15264-16</inkml:trace>
  <inkml:trace contextRef="#ctx0" brushRef="#br3" timeOffset="206944.01">24170 17113 11455 0,'0'0'512'0,"0"0"96"0,0 0-480 0,0 0-128 0,0 0 0 0,0 0 0 0,0 0 688 0,0 0 112 16,0 0 32-16,0 0 0 0,0 0 0 0,0 0 16 15,0 0 0-15,0 0 0 0,0 0 48 0,0 0 16 16,0 0 0-16,0 0 0 0,0 0-208 0,0 0-32 15,0 0-16-15,0 0 0 0,12 3-112 0,-1-2-32 16,1-1 0-16,0 1 0 0,1 2-128 0,2-2-16 16,3-2-16-16,4 1 0 0,3 0-80 0,1-2-16 15,-2 1 0-15,5 1 0 0,5 0 0 0,2 0-16 16,0-2 0-16,2 2 0 0,1 1 16 0,2-1 0 16,-1-1 0-16,6-1 0 0,1-1 0 0,4-3 16 15,2 3 0-15,2 0 0 0,1-2-128 0,1 0-16 16,0 4-128-16,-2-2 192 0,-1-1-64 0,0 0-128 15,1-3 176-15,-2 2-176 0,-1 2 240 0,0 1-64 16,2 0-16-16,-1 1 0 0,-4 1-32 0,-2 0-128 0,-4-1 192 0,1-3-64 16,3-1 0-16,2 2 0 0,-4 0 0 0,4-2 0 15,0 1 64-15,-2 0 0 0,-2-1 0 0,-1 0 0 16,-1 5-64-16,1-2-128 0,-2-1 192 0,2-1-64 16,3 0-128-16,0-1 192 0,-2 2-192 0,2 1 192 15,0-2-192-15,0 4 128 0,-1 1-128 0,-3 1 128 16,-1-4-128-16,-2 0 0 0,0-3 0 0,-1 0 0 15,1 3 0-15,2 1 0 0,3-1 0 0,0 0 128 16,-2 2-128-16,-1 2 192 0,0 0-192 0,-3 1 192 16,1 2-192-16,-2-3 0 0,-1 1 0 0,2-3 128 15,2-1-128-15,1-2 0 0,1-5 144 0,-1 6-144 16,-1 3 128-16,-1-1-128 0,-3 0 128 0,0 0-128 16,0 0 176-16,-2 3-48 0,-2-1 0 0,1-2 0 0,-4-2 16 15,1-1 0-15,-1 3 0 0,-1-1 0 0,-1-2-16 0,-1 2 0 16,0 0 0-16,-1 1 0 0,0 0-128 0,-1-2 160 15,2-3-160-15,-2 5 160 0,3 5-160 0,-4-1 160 16,-1-4-160-16,-1 2 160 0,0-2-32 0,-2 1 0 16,-1 0 0-16,-3-2 0 0,0-2-128 0,-1 2 0 15,-4-2 0-15,1 1 0 0,-1-1 160 0,-1 1 0 16,-2-3 0-16,-8 5 0 0,0 0 48 0,10 0 16 16,-10 0 0-16,0 0 0 0,0 0-16 0,9-3 0 15,-9 3 0-15,0 0 0 0,0 0-32 0,0 0-16 16,0 0 0-16,0 0 0 0,0 0-160 0,0 0 128 15,4-7-128-15,-4 7 128 0,0 0-128 0,0 0 0 16,0 0 0-16,0 0 128 0,0 0-128 0,0 0 0 0,0 0 0 0,-11 6 0 31,-1-4-1680-31,1 4-368 0,-2 0-80 0</inkml:trace>
  <inkml:trace contextRef="#ctx0" brushRef="#br2" timeOffset="-202296.92">7462 18604 13295 0,'0'0'576'0,"0"0"144"16,0 0-576-16,0 0-144 0,0 0 0 0,0 0 0 16,0 0 848-16,0 0 144 0,0 0 32 0,0 0 0 0,7-5-32 0,-7 5 0 15,0 0 0-15,0 0 0 0,0 0 32 0,4-9 16 16,0 1 0-16,-4 8 0 0,0 0-176 0,-4-8-32 16,0 0-16-16,-2 3 0 0,1-2-192 0,-3 5-48 15,8 2 0-15,-10-4 0 0,-3 0-128 0,0 2-48 16,-1 2 0-16,2-2 0 0,-2-1-112 0,0 1-32 15,0 4 0-15,0 1 0 0,-3 1-112 0,3-1-16 16,0 1-128-16,-1 1 192 0,-1 2-64 0,0-2-128 16,1 1 176-16,0 1-176 0,0 0 192 0,2 4-64 15,0-2 0-15,2 2-128 0,2 1 176 0,0-2-176 16,1 3 160-16,3 1-160 0,1-2 144 0,3 1-144 0,-3 0 128 16,4-3-128-16,5 0 192 0,0 3-64 0,3-4 0 15,0 0 0-15,-8-9 160 0,14 5 32 0,1 0 0 0,0 1 0 16,-2-2-32-16,1-3 0 0,0-1 0 0,-1-2 0 15,-1 2-144-15,2-3-16 0,-4-3-128 0,3 1 192 16,1 3-64-16,-1-1-128 0,0-3 176 0,-2-2-176 16,0-5 208-16,1 4-64 0,-1 0-16 0,1 1 0 15,-1-4-128-15,-1 0 160 0,3 0-160 0,-1-4 160 16,-1 0-160-16,3-2 0 0,-1 0 0 0,-1 0 128 16,2 3-128-16,0 0 0 0,0 0 144 0,-2 2-144 15,-5-4 0-15,2 2 128 0,-2 1-128 0,2-2 0 16,1-2 0-16,0 1 128 0,-4 6-128 0,1-3 0 15,0-3 0-15,0 3 0 0,-2 0 0 0,-2 4 128 0,1-1-128 16,-1 2 0-16,-3 9 0 0,2-13 128 16,-2 2-128-16,0 3 144 0,0 8-144 0,0 0 160 0,-3-13-32 0,0 7 0 15,3 6 0-15,0 0 0 0,-6-8-128 0,6 8 0 16,-5-6 144-16,5 6-144 0,0 0 0 0,0 0 0 16,-9-2 0-16,9 2 0 0,0 0 0 0,0 0 0 15,0 0 0-15,0 0 0 0,-10-2 0 0,10 2 0 16,0 0 0-16,0 0 0 0,0 0 0 0,0 0 0 15,0 0 0-15,0 0 0 0,0 0 0 0,0 0-128 16,0 0 128-16,0 0-192 0,0 0-144 0,0 0-48 16,0 0 0-16,0 0 0 15,0 0-976-15,0 0-208 0,0 0-32 0,7 5-8496 16,-7-5-1680-16</inkml:trace>
  <inkml:trace contextRef="#ctx0" brushRef="#br2" timeOffset="-200952.72">7703 18238 4607 0,'0'0'400'0,"0"0"-400"16,5-9 0-16,-1 3 0 16,-4 6 2224-16,5-10 352 0,-5 10 80 0,5-9 16 0,-2-2-928 0,-3 11-176 15,2-8-32-15,-2 8-16 0,0-12-288 0,0 12-48 16,-1-9-16-16,1 9 0 0,0 0-112 0,0 0-32 15,0 0 0-15,0 0 0 0,-10-4-224 0,1 6-48 16,-3 2-16-16,5-2 0 0,-3 1-176 0,-2 0-48 16,-1 6 0-16,1-1 0 0,0 3-16 0,1 0-16 15,-2 0 0-15,2 3 0 0,1 0-96 0,-1 4-32 16,2 2 0-16,1-1 0 0,2-1 16 0,3 2 0 16,-2 3 0-16,2 1 0 0,0 0-112 0,3-1-32 15,2 5 0-15,-2-5 0 0,-2-2-64 0,0 0-16 16,2 5 0-16,2-4 0 0,1 0-144 0,1 0 192 0,0-1-192 15,-2-2 192-15,1-2 32 0,-1 1 16 16,2-1 0-16,1-1 0 0,2-4 0 0,0 2 0 0,1 0 0 16,2-2 0-16,-1-1-64 0,0-2-16 0,-9-9 0 15,10 10 0-15,0 3-160 0,-1-4 160 0,0 0-160 0,-9-9 160 16,8 6-160-16,-2 4 0 0,2-3 144 0,-8-7-144 16,0 0 144-16,0 0-144 0,8 2 192 0,-8-2-192 15,0 0 160-15,0 0-160 0,8-4 128 0,-8 4-128 16,0 0 176-16,0 0-48 0,6-5-128 0,-6 5 192 15,4-12-192-15,-4 12 128 0,0 0-128 0,0 0 0 16,-1-7 0-16,1 7 0 0,0 0 0 0,0 0 0 16,-3-9 0-16,3 9 0 0,-5-5 0 0,5 5 0 15,-6-7 176-15,6 7-176 0,-8-3 192 0,8 3-192 16,-9-4 0-16,9 4 0 0,0 0 0 0,-8-1 0 0,-1 0 0 16,9 1 0-16,-9-3 0 0,0 1-192 0,-1-3 192 15,1 2 0-15,0 1 192 0,-1-1-192 0,-2-1 0 16,2-2 0-16,1 1 0 0,4 1 0 0,5 4 0 0,-4-8 0 15,4 8 0-15,-6-9 0 0,0-1 0 0,0 4 0 16,6 6 0-16,0 0 0 0,-5-10 0 0,0 1 0 16,0 2 0-16,0 0 0 0,5 7 0 0,-5-7 0 15,1-3 0-15,-1 5 0 0,5 5 0 0,-6-6 0 16,1-4 0-16,5 10 0 0,-4-8 0 0,4 8 0 16,-3-10 0-16,3 10 0 0,-6-8 0 0,6 8 0 15,-4-9-128-15,4 9 128 0,-6-5 0 0,6 5 0 16,-6-10 0-16,2 5 0 0,4 5 0 0,0 0 0 0,0 0 0 15,0 0 0-15,-5-6 0 0,0-2 0 0,-2 4 0 16,7 4 0-16,-6-4 0 0,1-2 0 0,-3 0 0 16,8 6 0-16,0 0 0 0,-9-2 0 0,0 0 0 0,2 1 0 15,-2 1 0-15,1-2 0 0,8 2 0 16,-11-3 0-16,-2 1 0 0,4 2 0 0,1 0 0 0,-2 0 0 16,3-1 0-16,-2 1 0 0,0 1 0 15,-1-1 0-15,0-1 0 0,-1 2 0 0,-1 3 0 0,1 0 0 16,-1-2 0-16,0 5-144 0,1 2 144 0,1-3 0 15,0 2 0-15,-2-2 0 0,-1 2 0 0,2 1 0 16,1-2 0-16,1 3 0 0,0-3 0 0,1 4 0 16,3 2 0-16,0-3 0 0,0 1 0 0,1 0-128 15,2 0 128-15,2 2 0 0,0-13 0 0,2 11 0 16,0 2 0-16,3 1 0 0,-2-4 0 0,3 0 0 16,-6-10 0-16,7 12 0 0,2-7 0 0,-1 1 0 0,-8-6 0 0,10 8 0 15,1-6 0-15,-1 0 0 0,1-1 0 0,0 0 0 16,1-1 0-16,-1-2 0 0,2-4 0 0,-3-1 0 15,1 0 128-15,3-3-128 0,-2 0 0 0,2-4 144 16,0 0-144-16,0-1 0 0,0 0 128 0,1-1-128 16,0-5 0-16,2 0 0 0,-1 1 128 0,1-1-128 15,-2-5 0-15,-1-1 0 0,-3 1 0 0,2 0 0 16,-1 6 0-16,0-8 0 0,-2-2 144 0,1-2-144 16,-1 0 0-16,-3 1 144 0,-2 3-144 0,-2 2 0 15,2 2 0-15,0 3 0 0,0 1 0 0,-2 2 0 16,-3 0 0-16,0 4 0 0,1 0 0 0,-2 6 0 15,-2-3 0-15,3 11 0 0,-4-7 0 0,4 7 0 0,0 0 0 16,0 0 0-16,0 0 0 0,-12 7 0 0,-2 6-176 16,0 4 176-16,1 4 0 0,2 2-128 0,-1 2 128 0,1 2 0 15,1 5 0-15,1 2-128 0,1 4 128 0,3-2 0 16,0-3 0-16,2 1 0 16,2 2 0-16,0-2 0 0,0-3 0 0,1 1 0 0,2-1 0 0,2-4 0 15,2-2 0-15,1-2-128 0,-1 1 128 0,4-1 0 31,2-2-1920-31,2-1-288 0,1 3-64 0</inkml:trace>
  <inkml:trace contextRef="#ctx0" brushRef="#br2" timeOffset="-199159.05">6966 19275 12959 0,'0'0'576'0,"0"0"112"0,0 0-560 0,0 0-128 0,10-1 0 0,-10 1 0 15,0 0 736-15,0 0 112 0,0 0 32 0,0 0 0 16,6-8-64-16,-6 8-16 0,0 0 0 0,0 0 0 15,0 0-112-15,0 0-32 0,4-7 0 0,-4 7 0 16,0 0 48-16,0 0 0 0,0 0 0 0,0 0 0 16,0 0 96-16,0 0 32 0,0 0 0 0,0 0 0 15,0 0-112-15,0 0-16 0,-10-3 0 0,10 3 0 16,-8-5-64-16,-1 4-32 0,1-1 0 0,-4 4 0 16,-1-2-96-16,1 2-32 0,-1 2 0 0,-1-1 0 15,-3-2-208-15,2 0-32 0,0 3-16 0,1 0 0 0,0 0 0 16,1-2 0-16,-1 1 0 0,2-1 0 0,-2 5-80 0,1 0-16 15,1-4 0-15,4 2 0 0,0 2-128 16,8-7 160-16,-8 6-160 0,8-6 160 0,0 0-160 0,-1 8 128 16,1-8-128-16,0 0 128 0,6 9 32 0,-6-9 0 15,12 7 0-15,1-1 0 0,-1-5 48 0,3-1 16 16,-2-1 0-16,2 0 0 0,-1-2-224 0,0 2 176 16,0 0-176-16,0-1 160 0,0 1-160 0,-1 1 0 15,-2 0 0-15,0-1 128 0,-2-2-128 0,2 0 0 16,0-3 0-16,1 4 0 0,-12 2 0 0,11-3 0 15,-11 3 128-15,10-3-128 0,1 1 0 0,-2-3 0 16,-9 5 0-16,11-9 0 0,-2 3 0 0,1-2 0 16,0 2 0-16,-1 2 0 0,-9 4 0 0,10-7 128 15,-10 7-128-15,10-4 0 0,-10 4 0 0,0 0 0 0,0 0 0 0,11-3 0 16,-11 3 0-16,0 0 0 0,0 0 0 0,0 0 0 16,0 0 0-16,0 0 0 0,7 7 0 0,-3 1 128 15,0 0 0-15,-4-8 0 0,0 0 0 0,-1 17 0 16,-3 0 64-16,1 1 0 0,-3-3 0 0,1 2 0 15,-2 1-32-15,0-2 0 0,-2 2 0 0,0 0 0 16,-1-2 16-16,1 1 0 0,6-4 0 0,0 2 0 16,-4-1 16-16,1 0 0 0,-2-5 0 0,-1 3 0 15,3 4-48-15,-3-2 0 0,-2-2 0 0,1 2 0 16,-1 0-16-16,2 0 0 0,1-5 0 0,-3 4 0 16,1 0-128-16,1-4 160 0,0-1-160 0,2-1 160 15,-2 0-160-15,0 1 160 0,0-3-160 0,1 1 160 0,0 0-160 16,0-3 0-16,-2-1 144 0,2 0-144 0,-1-1 0 15,9-1 128-15,-11 0-128 0,2 2 0 0,-1-2 0 0,1-2 128 16,9 2-128-16,-9-1 0 0,9 1 0 0,-9-4 128 16,3 2-128-16,6 2 0 0,-7-8 0 0,7 8 0 15,-6-7 0-15,3-2 128 0,3 9-128 0,2-9 0 16,0-1 0-16,-2 10 0 0,4-9 0 0,-4 9 0 16,8-9 0-16,-1 4 0 0,1 1 0 0,0-1 0 15,-1-3 0-15,2 3 0 0,0 3 0 0,0-2 0 16,-1-3 0-16,-8 7 0 0,12-3 0 0,0 1 0 15,-12 2 0-15,11 0 0 0,-11 0 0 0,10 0 0 16,-10 0 0-16,10 0 0 0,-10 0 0 0,11 2 0 16,-11-2 0-16,10 1 0 0,-10-1-160 0,0 0 0 0,0 0 0 15,0 0 0 1,0 0-1344-16,0 0-272 0,0 0-48 0,0 0-9696 0,0 0-1952 0</inkml:trace>
  <inkml:trace contextRef="#ctx0" brushRef="#br2" timeOffset="-198389.94">6987 19299 2751 0,'0'0'256'0,"0"0"-256"0,0 0 0 0,0 0 0 0,0 0 2784 0,0 0 512 16,0 0 96-16,0 0 32 0,0 0-1632 0,0 0-320 16,0 0-64-16,0 0 0 0,0 0-208 0,0 0-48 15,0 0 0-15,7-6 0 0,-7 6-192 0,0 0-32 16,0 0-16-16,0 0 0 0,2-11-192 0,-2 11-32 16,0 0-16-16,0 0 0 0,0 0-48 0,0 0-16 15,-5-9 0-15,-1 1 0 0,6 8-80 0,-9-5-16 16,0-3 0-16,0 4 0 0,-1 3-112 0,1 0-16 15,9 1-16-15,-10 0 0 0,-4 1-128 0,1 2-32 16,2 3 0-16,-2-1 0 0,0-1-16 0,1 4-16 16,-4-1 0-16,5 3 0 0,-2-2-32 0,1 5 0 15,-2-2 0-15,1 2 0 0,1 0-144 0,2-3 0 0,0 0 144 16,4 0-144-16,2-2 0 0,-1 1 128 0,2 1-128 16,3-10 0-16,0 0 128 0,0 0-128 0,0 0 160 0,9 11-160 15,4-2 432-15,0-4-16 0,1-1 0 0,1-4 0 16,3-4-192-16,-1 2-32 0,1 0-16 0,1-1 0 15,2-2-176-15,-1-3 0 0,-1 3 144 0,0 2-144 16,0-6 0-16,-1 3 128 0,-3 0-128 0,0-2 0 16,3 2 128-16,-1-4-128 0,-2 2 160 0,0 0-160 15,-1 2 160-15,0 2-160 0,-2-1 160 0,-2 0-160 16,-10 5 128-16,9-4-128 0,-9 4 0 0,0 0 0 16,0 0 0-16,9 6 128 0,-9-6-128 0,5 12 0 15,-4 2 192-15,-2-3 0 0,-2-1 0 0,-1 4 0 16,1 2 16-16,-4 3 0 0,-2 2 0 0,-1 1 0 15,-1 5-48-15,-3-3-16 0,-2 1 0 0,2 1 0 0,-1-6-16 16,0 4 0-16,-3 2 0 0,2-4 0 0,-1 3-128 0,2-2 192 16,0-4-192-16,-1 0 192 0,1-2-192 0,1 0 192 15,1-2-192-15,2-3 192 0,3 0-192 0,-2-4 128 16,3 2-128-16,1-5 128 0,6-5-128 0,0 0 0 16,0 0 0-16,0 0 128 0,0 0-128 0,0 0 160 15,0 0-160-15,0 0 160 0,0 0 64 0,0 0 16 16,13-1 0-16,4-2 0 0,-2 1-80 0,4-3-16 15,1-3 0-15,5 2 0 0,0-6-144 0,4 3 0 16,4-1 144-16,2 3-144 0,-2-5 160 0,1 2-32 16,-1 1-128-16,-3-2 192 0,-3 3-16 0,-1-2-16 15,-5 4 0-15,0-3 0 0,-4 1-160 0,-1 4 0 16,-4 0 144-16,-2-1-144 0,-10 5 0 0,0 0 0 0,0 0 0 16,0 0-14096-1,0 0-2704-15</inkml:trace>
  <inkml:trace contextRef="#ctx0" brushRef="#br2" timeOffset="-191939.04">5723 15772 12895 0,'0'0'576'0,"0"0"112"0,0 0-560 0,0 0-128 0,5-5 0 0,0 0 0 16,-5 5 848-16,4-5 144 0,-4 5 32 0,5-5 0 15,-2-2 0-15,-3 7 0 0,0 0 0 0,0 0 0 16,0 0 0-16,0 0 0 0,0 0 0 0,0 0 0 15,0 0-832-15,0 0-192 0,0 0 0 0,2 9 0 16,0-1 864-16,-2 3 128 0,0 1 32 0,-2 1 0 0,0 0-832 16,-1 4-192-16,-2 2 0 0,0-1 0 0,-1 1 0 0,1 1 0 15,-1 2 0-15,0 2 0 0,-1-2 864 0,2 1 128 16,0-2 32-16,0 2 0 0,1-3-832 0,2-1-192 16,-2 0 0-16,0-2 0 0,3-3 0 0,-1-3 0 15,0 2 0-15,1-1 0 0,-1-5 864 0,2 2 128 16,0-9 32-16,0 6 0 0,0 2-832 0,0-8-192 15,0 0 0-15,0 0 0 0,0 8 0 0,0-8 0 16,0 0 0-16,0 0 0 16,0 0-2416-16,0 0-528 0,0 0-96 0,0 0-32 0</inkml:trace>
  <inkml:trace contextRef="#ctx0" brushRef="#br2" timeOffset="-191605.7">5337 16444 20271 0,'0'0'448'0,"0"0"80"0,0 0 32 0,0 0 16 0,0 0-576 0,0 0 0 0,0-5 0 0,4 3 0 15,4-2 1744-15,1-1 240 0,0 1 64 0,6 0 0 16,8 1-832-16,1-5-144 0,0 2-48 0,0 0 0 16,0-1-816-16,1 0-208 0,-1-1 0 0,0 1 0 0,0 3 864 0,-1-1 128 15,-1-4 32-15,-2 6 0 0,0 0-832 0,-1 1-192 16,-2-2 0-16,-1 1 0 0,0 1 0 0,-2 2 0 16,1 0 0-16,-4 0 0 15,-2-3-768-15,-1 2-208 0,-8 1-48 0,0 0 0 16,0 0-1632-16,0 0-336 0,0 0-64 0,0 0-16 0</inkml:trace>
  <inkml:trace contextRef="#ctx0" brushRef="#br2" timeOffset="-191135.12">5477 16730 20271 0,'0'0'448'0,"-6"6"80"0,-6-8 32 0,2 4 16 0,4 0-576 0,0 1 0 0,6-3 0 0,0 0 0 16,0 0 928-16,0 0 80 0,0 0 16 0,0 0 0 16,12-3 0-16,4-1 0 0,-2-1 0 0,3 3 0 15,1-1 0-15,0 2 0 0,2 0 0 0,-2-1 0 16,1 2-832-16,0 2-192 0,-1-1 0 0,0 0 0 15,-2 2 0-15,-2 0 0 0,0 5 0 0,-4-4 0 16,-1 1 864-16,-1 3 128 0,-3-2 32 0,-1 4 0 16,-3-1-832-16,-3 4-192 0,-6-3 0 0,-1 5 0 15,-4 3 0-15,-1 0 0 0,-5 1 0 0,-2-1 0 0,-3-3 0 16,-1 1 0-16,1 2 0 0,3 0 0 0,0-4 864 16,2 0 128-16,-1-1 32 0,5 1 0 0,3-2-832 0,3-3-192 15,3 0 0-15,6 0 0 0,14 1 0 16,-5-7 144-16,2-1-144 0,3 0 128 0,3-1 304 0,2-1 48 15,1 1 16-15,4-1 0 0,0-2-32 0,2 0 0 16,1 1 0-16,2-1 0 0,-4-1-464 0,2-2 0 16,1-4 0-16,-3 3 0 0,3-2 0 0,5 2 0 15,-2-1 0-15,-7 1 0 0,-4 2 0 0,-2 3 0 16,-3-2 0-16,-1 1 0 16,-2-3-1536-16,-2 3-416 0,-1 5-80 0,-9-3-14752 0</inkml:trace>
  <inkml:trace contextRef="#ctx0" brushRef="#br2" timeOffset="-187659.91">4765 15787 1839 0,'0'0'0'0,"0"0"160"0,0 0-160 0,0 0 0 0,0 0 0 0,0 0 0 16,0 0 2000-16,0 0 368 0,0 0 80 0,0 0 16 16,0 0-1360-16,9-2-272 0,-2-3-48 0,-7 5-16 15,0 0-48-15,0 0-16 0,0 0 0 0,9 0 0 0,-9 0-112 16,0 0-16-16,0 0-16 0,0 0 0 0,0 0-32 0,0 0 0 15,0 0 0-15,0 0 0 0,0 0-160 0,0 0-48 16,8-2 0-16,-8 2 0 0,0 0-48 0,0 0-16 16,6 12 0-16,-6-12 0 0,0 10 96 0,-2 3 16 15,2 2 0-15,-1-2 0 0,-2-3 144 0,1 3 16 16,-3-3 16-16,1 2 0 0,0 6 32 16,2-2 0-16,-2-2 0 0,0 3 0 0,0 5-144 0,0 2-32 15,1 0 0-15,-1-3 0 0,0-2-48 0,0 0-16 16,-1 0 0-16,3-1 0 0,-2-3-32 0,0-1-16 15,1-1 0-15,1 0 0 0,-2 0-48 0,1-4-16 16,3-9 0-16,-2 10 0 0,2-10-96 0,-4 13 0 16,4-13-128-16,-4 9 192 0,4-9-192 0,0 0 144 15,-1 11-144-15,1-11 128 0,0 0-272 0,0 0-64 0,0 0-16 16,0 0-13984-16</inkml:trace>
  <inkml:trace contextRef="#ctx0" brushRef="#br2" timeOffset="-187280.77">4614 16741 6447 0,'0'0'576'0,"0"0"-576"16,0 0 0-16,0 0 0 0,0 12 2416 0,-2-1 368 15,-2 1 80-15,-1 1 16 0,5-13-1152 0,-4 14-240 16,-2 4-32-16,-2 2-16 0,-2-1-128 0,1-1-32 15,-1-3 0-15,0 6 0 0,-1 0-304 0,1-2-64 16,0-2-16-16,1 1 0 0,2-1-384 0,-1 1-96 16,0 0-16-16,4-2 0 0,-1-4-272 0,2 2-128 15,0 0 0-15,3 0 128 0,3-5-128 0,0 1-144 16,-3-10 144-16,8 7-13968 0</inkml:trace>
  <inkml:trace contextRef="#ctx0" brushRef="#br2" timeOffset="-185111.42">4483 17121 4431 0,'0'0'192'0,"0"0"48"0,0 0-240 0,0 0 0 15,0 0 0-15,10-4 0 0,-10 4 0 0,9-4 0 16</inkml:trace>
  <inkml:trace contextRef="#ctx0" brushRef="#br2" timeOffset="-184474.92">5818 15926 7487 0,'0'0'320'0,"0"0"80"0,0 0-400 0,0 0 0 0,0 0 0 0,0 0 0 16,0 0 160-16,0 0-160 0,0 0 192 0,0 0-192 15,-1 15 0-15</inkml:trace>
  <inkml:trace contextRef="#ctx0" brushRef="#br2" timeOffset="-179028.14">1338 16148 12895 0,'0'0'272'0,"0"0"64"0,0 0 16 0,0 0 32 15,2-7-384-15,-2 7 0 0,2-7 0 0,0 4 0 0,-1-5 896 0,-1 3 96 16,-1 1 32-16,-1-1 0 0,2-4 0 0,-1 4 0 16,-2-3 0-16,1 3 0 0,-1-2-832 0,0-1-192 15,-4 2 0-15,1 1 0 0,-2-3 0 0,1 3 0 16,-2 1 0-16,0 3 0 0,0 1 0 0,1 2 0 15,-1 1 0-15,1 3 0 0,-4 3 0 0,1-1 0 16,-1 4 0-16,2 1 0 0,-1-1 0 0,0 3 0 16,1 1 0-16,0 2 0 0,1-1 0 0,-1 0 0 15,2 0 0-15,1 0 0 0,2-1 864 0,1-1 128 16,3-5 32-16,1 3 0 0,0-3-832 0,2 1-192 16,2-4 0-16,1 2 0 0,1-4 0 0,-1-1 0 15,3-4 0-15,0 0 0 0,-1 0 0 0,4-4 0 16,0-4 0-16,2-2 0 0,-1 5 864 0,2-5 128 15,0-1 32-15,2-3 0 0,-2 0-832 0,1-2-192 0,1-1 0 0,1-2 0 16,-3-3 0-16,0 2 0 0,1-3 0 0,-1-3 0 16,-1 0 0-16,-2-5 0 0,1 2 0 0,-3 2 0 15,-1-2 0-15,1 5 0 0,-1-3 0 0,-2 4 0 16,-1 5 0-16,1 3 0 0,-3 6 0 0,0-1 0 16,-1 4 0-16,-2 6 0 0,0 0 0 0,0 0 0 15,-5 7 0-15,0 6 0 0,-1 4 0 0,0 2 0 16,0 2 0-16,0 6 0 0,-2-2 0 0,1 6 0 15,0-2 0-15,2 2 0 0,2-1 0 0,-2-2 0 16,-1-1 0-16,3-4 0 0,3-2 0 0,-2-2 0 16,0-2 0-16,-1-2 0 0,3-2 0 0,4 1 0 0,-1-4 0 15,0 0 0-15,-3-10 0 0,12 8 0 16,-1 1-1600-16,1-7-352 0,3-2-80 16,-1-4-16-16</inkml:trace>
  <inkml:trace contextRef="#ctx0" brushRef="#br2" timeOffset="-178755.33">1828 16048 20271 0,'0'0'448'0,"0"0"80"0,14 11 32 0,-14-11 16 0,6-2-576 0,3-2 0 0,4 1 0 0,0 2 0 16,-2 0 928-16,2 0 80 0,-1-2 16 0,1 3 0 15,0 0-832-15,1 0-192 0,-4-1 0 0,1 1 0 16,1 0 0-16,-3 0 0 0,-2 1 0 0,-7-1 0 31,0 0-1600-31,0 0-352 0,0 0-80 0,0 0-16 0</inkml:trace>
  <inkml:trace contextRef="#ctx0" brushRef="#br2" timeOffset="-178591.48">1772 16212 16575 0,'0'0'736'0,"0"0"160"0,0 0-720 0,0 0-176 0,8 1 0 0,3 3 0 16,3-1 1664-16,1-1 320 0,1-2 48 0,1 3 16 16,4-5-832-16,-1 2-144 0,-1 0-48 0,0-1 0 0,0 1-816 15,0-1-208-15,-1 0 0 0,0-1 0 0,-2 2 0 0,1 0 0 16,-2-5 0-16,-1 4 0 0,-1 0 0 0,0 1 0 15,-1 2 0-15,0-2-8144 16,-3-1-1680-16</inkml:trace>
  <inkml:trace contextRef="#ctx0" brushRef="#br2" timeOffset="-178305.64">2465 15900 20271 0,'0'0'896'0,"0"0"192"0,6-2-880 0,-6 2-208 0,0 0 0 0,0 0 0 16,0 0 1680-16,0 6 304 0,-4 4 48 0,-1 2 16 15,-1 6-1648-15,-3 3-400 0,-3 2 0 0,1 3 0 16,-2 4 896-16,2 2 112 0,1-2 16 0,-7 12 0 15,1-9-832-15,4-2-192 0,5-2 0 0,3 0 0 16,-3-6 0-16,4-2 0 0,-2-1 0 0,2 0 0 16,3 1 0-16,0-4 0 0,-4-4 0 0,3 1 0 15</inkml:trace>
  <inkml:trace contextRef="#ctx0" brushRef="#br2" timeOffset="-177492.97">1346 16711 12895 0,'0'0'576'15,"0"0"112"-15,0 0-560 0,-2-3-128 0,-2 0 0 0,-1-1 0 0,-2-3 848 0,0 4 144 16,-2 3 32-16,-1-1 0 0,-3-2 0 0,-5 3 0 15,4 3 0-15,-2 1 0 0,-3 1 0 0,2-1 0 16,3-2 0-16,0 1 0 0,-2 6-832 0,0-1-192 16,-2 3 0-16,5-3 0 0,1 4 864 0,1-2 128 15,-1 3 32-15,2-1 0 0,1-4-832 0,9-8-192 16,-6 10 0-16,6-10 0 0,0 0 0 0,0 0 0 16,0 0 0-16,0 0 0 0,6 9 0 0,-6-9 0 15,12 5 0-15,0-5 0 0,2-4 0 0,3 1 0 16,1-1 0-16,-1-5 0 0,0 0 0 0,1 3 0 15,-1-3 0-15,-1 4 0 0,-2-2 864 0,1 2 128 16,1 1 32-16,-2 4 0 0,2 2-832 0,-4 2-192 16,-12-4 0-16,13 7 0 0,-3 1 0 0,-3 6 0 15,-7 1 0-15,0 3 0 0,-2 1 0 0,-3 2 0 0,-6 5 0 16,-4 2 0-16,-4-1 0 0,1 2 0 0,1 3 0 0,1-2 0 16,-3 1 0-16,1-2 0 0,1-4 0 0,1-1 0 15,-2-3 0-15,3-2 0 0,0-1 0 0,3-6 0 16,2-4 0-16,1 0 0 0,3 0 0 0,6-8 0 15,0 0 864-15,0 0 128 0,0 0 32 0,0 0 0 16,0 0-832-16,0 0-192 0,11-1 0 0,3-1 0 16,0-1 0-16,3-2 0 0,0-1 0 0,5 1 0 15,0-3 0-15,-1 3 0 0,0-1 0 0,0-3 0 16,3 2 0-16,-1 0 0 0,-2 0 0 0,-1 3 0 16,-1-1 0-16,0 2 0 0,-1 0 0 0,-3 0 0 15,-1 2-768 1,0 1-208-16,0-1-48 0,-4-2-13504 0</inkml:trace>
  <inkml:trace contextRef="#ctx0" brushRef="#br2" timeOffset="-177115.84">1660 16818 20271 0,'-9'-1'448'0,"0"1"80"0,9 0 32 0,-9 0 16 0,0 0-576 0,9 0 0 0,0 0 0 0,0 0 0 15,0 0 1744-15,0 0 240 0,0 0 64 0,0 0 0 16,0 0-1648-16,13-1-400 0,0-1 0 0,2 0 0 16,3-1 896-16,1-1 112 0,0-2 16 0,1 2 0 15,1 3-832-15,-6-2-192 0,2 1 0 0,2-2 0 16,0 3 0-16,2-2 0 0,-2 0 0 0,-1 1 0 16,-3 1 0-16,-1 1 0 0,-1 0 0 0,-4 0 0 15,-9 0-2416-15,0 0-528 0,0 0-96 16,-4 13-32-16</inkml:trace>
  <inkml:trace contextRef="#ctx0" brushRef="#br2" timeOffset="-176936.81">1635 16933 23951 0,'0'0'512'0,"0"0"128"16,0 0 0-16,10 2 64 0,-3 1-576 0,5 0-128 0,1 0 0 0,4-3 0 0,-3 0 848 0,2 0 144 15,-1 1 32-15,-2-1 0 0,1-2 0 0,2-1 0 16,3 1 0-16,0 2 0 0,0-2-832 0,0 1-192 15,0 0 0-15,-1 1 0 0,0 2 0 0,-3 0 0 16,-1-2 0-16,-1 0 0 16,-2 0-768-16,0-2-208 0,-5 1-48 0,-6 1 0 0</inkml:trace>
  <inkml:trace contextRef="#ctx0" brushRef="#br2" timeOffset="-176517.79">2430 16594 23951 0,'0'0'512'0,"0"0"128"0,0 0 0 0,0 0 64 0,0 0-576 0,0 0-128 0,0 0 0 0,5 12 0 0,-8-3 848 0,-1 0 144 15,3 3 32-15,-2 2 0 0,-2 0 0 0,0 0 0 16,0 3 0-16,-2 2 0 0,2 5 0 0,-1-1 0 15,-2 1 0-15,2 4 0 0,0 4-832 0,-1-4-192 16,0 0 0-16,-2-2 0 0,0 1 0 0,0-3 0 16,1 3 0-16,2-4 0 0,-2-1 864 0,3-3 128 15,1-2 32-15,3 0 0 0,-1-2-832 0,0 0-192 16,1-4 0-16,2 0 0 16,3 0-2416-16,1-3-528 0,2 7-96 0,-7-15-32 0</inkml:trace>
  <inkml:trace contextRef="#ctx0" brushRef="#br2" timeOffset="-168343.83">7688 18654 8287 0,'0'0'736'0,"0"0"-592"0,0 0-144 0,0 0 0 16,0 0 832-16,0 0 144 0,0 0 32 0,5-7 0 15,-5 7-384-15,0 0-80 0,0 0-16 0,10 0 0 16,-10 0-80-16,0 0 0 0,10 0-16 0,-10 0 0 16,13 3-48-16,-3-1-16 0,-1 1 0 0,4 3 0 0,-1 3-64 0,5 0-16 15,1 2 0-15,0 2 0 0,2-3-32 0,1 3-16 16,2 1 0-16,4-4 0 0,1 0-48 0,2 4 0 16,2-1 0-16,3 2 0 0,0-3 32 0,2 2 0 15,0 0 0-15,-1 1 0 0,-3 0-224 0,0-1 0 16,-2-1 128-16,0 0-128 0,-2 6 0 0,-3-4 0 15,-1-2 0-15,0 2 0 0,1 1 0 0,1-4 0 16,-1-3 0-16,0 0 0 0,-5 0 208 0,1-1-48 16,-1-1-16-16,4-1 0 0,0 6 112 0,-1-5 32 15,-2 2 0-15,1-1 0 0,-2 4-80 0,2-3-16 16,-4 2 0-16,2-4 0 0,-4 5-48 0,-1-6-16 16,0 2 0-16,-1-3 0 0,-1 1-128 0,-1 2 192 15,-1-3-192-15,-1 1 192 0,2 3-64 0,2-5-128 16,-2-3 192-16,-1 2-64 0,-1 3 128 0,-1-1 0 0,0-1 16 15,0-2 0-15,0 0-16 0,0 2 0 0,2-2 0 16,-1 1 0-16,1-3 32 0,-1 0 0 0,-2 0 0 16,2 2 0-16,-2 1-144 0,0-1-16 0,-9-2-128 0,13 4 192 15,-13-4 0-15,11 3-16 0,-11-3 0 0,12 0 0 16,-12 0 16-16,0 0 0 0,0 0 0 0,0 0 0 16,0 0-32-16,0 0 0 0,0 0 0 0,0 0 0 15,0 0-160-15,0 0 192 0,-5-9-192 0,5 9 192 16,0 0-320-16,0 0-64 0,-10-8-16 0,-2 0-12624 15</inkml:trace>
  <inkml:trace contextRef="#ctx0" brushRef="#br2" timeOffset="-166690.89">7436 19604 4607 0,'0'0'192'0,"0"0"64"0,0 0-256 0,0 0 0 0,0 0 0 0,0 0 0 15,0 0 1872-15,8-3 336 0,-8 3 64 0,0 0 16 16,9-6-1392-16,-9 6-256 0,6-6-64 0,-6 6-16 0,9-4-128 0,-9 4-32 16,10-2 0-16,-10 2 0 0,9-2 16 0,-9 2 0 15,10-5 0-15,-1 2 0 0,-9 3 0 0,10-2 0 16,2 0 0-16,-2-2 0 0,0 0-64 0,-1-1-16 15,1 1 0-15,1 2 0 0,2-1-96 0,1 1-32 16,1 0 0-16,2 0 0 0,-1-5-64 0,2 2-16 16,0-5 0-16,1 4 0 0,-1 1 80 0,0-2 16 15,-2 0 0-15,2 0 0 0,1-1-224 0,1 1 0 16,-1-4 0-16,1 4 0 0,0 1 144 0,-1 0-16 16,1-2 0-16,1-1 0 0,-2 5-128 0,1-3 0 15,2 0 144-15,-2 2-144 0,-3-4 0 0,0 3 144 16,5 2-144-16,-3-2 0 0,1-2 128 0,-1 4-128 15,2-1 0-15,-3 0 0 0,-2 0 192 0,2 0-192 0,0-1 192 16,-1 2-192-16,0 1 128 0,-1-2-128 0,0-2 0 16,-1 2 0-16,-1 1 144 0,-1-1-144 15,-2 1 0-15,2 1 144 0,1 0-16 0,-1-1 0 16,-3-1 0-16,1 2 0 0,1 1-128 0,-1-1 0 0,-1-3 144 16,0-1-144-16,3 5 0 0,-1 0 128 0,-2 0-128 0,0-2 0 15,0-1 0-15,0 2 128 0,2 1-128 0,-1-1 0 16,-1-2 0-16,-1-1 0 0,-1 0 0 0,2 2 128 15,1-1-128-15,2 0 0 0,0-2 0 0,-1 1 128 16,0 2 0-16,2-1 16 0,-5 0 0 0,2-1 0 16,2 0 64-16,0 4 16 0,-3-3 0 0,0-2 0 15,1 2-32-15,1 2 0 0,-4-4 0 0,0 5 0 16,-8 2-192-16,12-4 0 0,-3-1 0 0,0 0 0 16,-9 5 0-16,11-2 0 0,-1 1 0 0,-1-1 0 0,0-3 0 0,-9 5 0 15,9-3 0-15,-1-2 0 0,-1 0 0 16,1 1 0-16,-8 4 0 0,11-1 0 0,-1-3 0 0,1-2 128 15,-2 1-128-15,-9 5 0 0,10 0 0 0,-1-3 0 16,-2-2 0-16,1-1 0 0,-1 0 0 16,-7 6 0-16,12 2 0 0,-2-5 0 0,-2-2 0 0,-1-1 0 15,-7 6 0-15,12-4 0 0,-5 1 0 0,1 0 0 16,0-4 128-16,-8 7-128 0,12 1 0 0,-1-2 0 16,-4-3 0-16,2 2 0 0,-9 2 0 0,10-1 0 15,-10 1 0-15,10-3 0 0,-2 0 0 0,-8 3 0 16,10 0 0-16,-10 0 0 0,0 0 0 0,8-6 0 15,1 1 0-15,-9 5 0 0,0 0 0 0,0 0 0 16,5-10 0-16,1 2 0 0,-6 8 128 0,0 0-128 0,10 0 0 16,-10 0 0-16,10-7 0 0,-2 0 0 0,-8 7 0 15,9-2 0-15,0-3 0 0,-1-2 128 0,-8 7-128 0,7-4 0 16,-7 4 0-16,10-3 176 0,1-2-176 16,-1-1 160-16,0 5-32 0,0 0-128 0,-1-2 192 0,1 0-64 15,-1-2 48-15,-1-3 0 0,-1 3 0 0,1 1 0 16,-8 4 16-16,11-6 16 0,-1-1 0 0,-1 5 0 15,-9 2-32-15,11-4-16 0,-4-4 0 0,1 3 0 16,-1 1-16-16,-7 4 0 0,9-2 0 0,-1-3 0 16,-3-2 48-16,-5 7 0 0,0 0 0 0,9-3 0 15,-1-4 0-15,0 2 0 0,-8 5 0 0,7-4 0 16,-7 4-48-16,0 0 0 0,6-9 0 0,-6 9 0 16,0 0-16-16,0 0-128 0,8-5 192 0,-8 5-64 0,0 0-128 0,0 0 0 15,0 0 0-15,0 0 0 0,0 0 0 0,0 0 0 16,0 0 0-16,0 0 0 15,0 0-1488-15,-7 11-336 0,-3-6-64 0,-2 6-16 16</inkml:trace>
  <inkml:trace contextRef="#ctx0" brushRef="#br2" timeOffset="-160688.29">24393 17571 13823 0,'0'0'608'0,"0"0"128"0,-8-4-592 0,1 0-144 0,7 4 0 0,0 0 0 16,-5-5 0-16,5 5 0 0,0 0 0 0,0 0 128 16,0 0 256-16,0 0 32 0,-3-8 16 0,3 8 0 15,0 0 16-15,0 0 0 0,5-7 0 0,1-1 0 16,-6 8 192-16,11-5 32 0,1 2 16 0,2 1 0 16,0-2-144-16,4 0-32 0,2 3 0 0,1-2 0 15,-2 0-144-15,0-1-48 0,2 1 0 0,0 1 0 0,0 0 48 0,1 0 0 16,-2-3 0-16,1 5 0 0,-2 1-32 15,0 3 0-15,0 0 0 0,-1 1 0 0,-3-1-192 0,-1-1-144 16,-3 5 192-16,0-2-192 0,-3 3 240 0,-1 0-64 16,-7-9-16-16,0 15 0 0,-1 1 256 0,-3-2 48 15,-5 0 16-15,0 0 0 0,-1 1-192 0,0 0-32 16,-1-3-16-16,4-1 0 0,-2-3-96 0,3 1-16 16,0-3 0-16,3 3 0 0,3-9-128 0,0 0 0 15,0 0 0-15,0 0 0 0,3 9 0 0,3 0 128 16,-6-9-128-16,12 5 0 0,1 1 128 0,1 2-128 15,1-4 0-15,2 1 128 0,1 1-128 0,-2-1 0 16,-1 4 144-16,1 0-144 0,-1-3 160 0,-2 4-32 16,-3-3-128-16,-3 3 192 0,-2 0-64 0,-2 3 0 0,-3-1-128 15,0 2 192-15,-1 2 272 0,-3 0 48 0,-4 1 16 0,-2-2 0 16,-4-1 240-16,-2-1 32 0,-2-1 16 0,0 2 0 16,-5-1-64-16,0-3-16 0,-2 0 0 0,2 2 0 15,1-3-160-15,2 1-48 0,0-5 0 0,-1-2 0 16,3-2-256-16,3-1-48 0,-1-3-16 0,2 1 0 15,1-3-208-15,2-3 176 0,-1 3-176 0,3-5 160 16,0 2-160-16,3-1 0 0,-3 4-192 0,4 0 192 31,2-4-2320-31,2 2-352 0,1-2-64 0</inkml:trace>
  <inkml:trace contextRef="#ctx0" brushRef="#br2" timeOffset="-158946.66">25248 17709 6447 0,'0'0'576'0,"0"0"-576"0,0 0 0 0,0 0 0 15,0 0 1472-15,0 0 176 0,0 0 32 0,0 0 16 16,0 0-848-16,0 0-160 0,7 12-48 0,-7-12 0 16,0 0 48-16,9 5 0 0,1 0 0 0,-10-5 0 15,11 1 288-15,1-1 64 0,-1-1 16 0,1 0 0 16,-2-2-128-16,0-1-32 0,-1-5 0 0,-2 4 0 15,5 1-96-15,-2 3-32 0,-1-3 0 0,2-1 0 0,2 0-128 0,-2 1-16 16,-3 1-16-16,4-3 0 0,-1 3-160 0,0 0-16 16,1 2-16-16,1 0 0 0,-1-1-96 15,1 1 0-15,1 0-16 0,-3-1 0 0,0 2 0 0,-11 0 0 16,11 0 0-16,-11 0 0 0,11 3-48 0,0 0 0 16,-11-3 0-16,0 0 0 0,0 0-80 0,0 0-32 15,0 0 0-15,0 0 0 0,0 0 0 0,0 0 0 16,0 0 0-16,0 0 0 0,0 0-144 0,0 0 0 15,0 0 0-15,0 0 0 16,0 0-704-16,-3 8-32 0,3-8 0 0,0 0 0 16,0 0-2048-16,0 0-416 0</inkml:trace>
  <inkml:trace contextRef="#ctx0" brushRef="#br2" timeOffset="-158561.43">26019 17503 15663 0,'0'0'688'0,"0"0"144"0,-2-11-656 0,2 1-176 0,0 10 0 0,0 0 0 15,5-8 592-15,-5 8 96 0,0 0 16 0,0 0 0 16,0 0-16-16,7-6 0 0,-3-3 0 0,-4 9 0 15,0 0 336-15,0 0 64 0,0 0 0 0,0 0 16 16,0 0 176-16,0 0 48 0,-3 16 0 0,-2 5 0 16,-1-2-432-16,-2 2-96 0,-2 6-16 0,1-2 0 0,0 3-208 0,4 2-32 15,2-5-16-15,-2 0 0 0,-4 2-96 0,2-4-32 16,0-1 0-16,2-1 0 0,0-3-128 0,0 0-16 16,0-3-16-16,1 0 0 0,1-3-64 0,0-1-16 15,0-1 0-15,3-10 0 0,-2 13-160 0,2-13 192 16,0 0-192-16,0 0 192 0,0 0-192 0,0 0 0 15,0 0 144-15,0 0-144 0,0 0-144 0,0 0-112 16,11-2 0-16,-2-3-16 16,-2-3-1520-16,1 2-320 0,4-3-48 0,-6 4-11920 0</inkml:trace>
  <inkml:trace contextRef="#ctx0" brushRef="#br2" timeOffset="-158083.66">26701 17390 6447 0,'0'0'576'0,"0"0"-576"16,0 0 0-16,5-6 0 0,0 1 2304 0,-1-3 336 15,0 2 80-15,-3-2 16 0,-1 8-1200 0,0 0-224 16,4-9-48-16,-4 9-16 0,0 0 0 0,0 0 0 15,0 0 0-15,0 0 0 0,0 0-144 0,0 0-16 16,0 0-16-16,0 0 0 0,0 0-176 0,-2 12-16 16,-1 0-16-16,-1 5 0 0,0 2-448 0,1 3-96 15,-1 0 0-15,1 0-16 0,1-3-128 0,0 3-32 16,0-2 0-16,2 2 0 0,-1-3-144 0,1-1 128 16,-2-4-128-16,2 2 128 0,2-1-128 0,-2-2 0 15,0-2 0-15,0-11 128 0,2 12-128 0,1-1 0 0,-3-11 0 16,0 0 128-16,0 0-336 0,0 0-80 0,0 0-16 0,0 0 0 31,0 0-2032-31,0 0-416 0,6-10-64 0,-3 0-32 0</inkml:trace>
  <inkml:trace contextRef="#ctx0" brushRef="#br2" timeOffset="-157877.29">26385 17560 18431 0,'0'0'1632'0,"0"0"-1312"0,0 0-320 0,9-2 0 15,1-7 1488-15,1 5 240 0,2 4 32 0,3 0 16 16,0-2-608-16,4-1-112 0,3-4-32 0,7 4 0 16,2 2-272-16,3-1-64 0,0 2-16 0,-2-1 0 0,0-1-240 0,-6 0-48 15,0 2-16-15,-6 0 0 0,-2 0-368 0,-1 0 144 16,-3 0-144-16,-2 3 0 16,-3-1-224-16,-10-2-160 0,0 0-16 0,0 0-8960 15,-1 13-1792-15</inkml:trace>
  <inkml:trace contextRef="#ctx0" brushRef="#br2" timeOffset="-157652.5">26339 17718 30687 0,'0'0'1360'0,"0"0"288"0,0 0-1328 0,11 1-320 16,2 1 0-16,4-1 0 0,0 0 240 0,4-1-32 16,0 0 0-16,9-1 0 0,3 0 208 0,4-1 32 15,3 1 16-15,0 1 0 0,-4 0-144 0,-1 0-48 16,-5 1 0-16,0 1 0 0,-4-1-272 0,0 1 0 0,-3 4 0 0,-2 0-144 31,1-2-1856-31,-2-2-368 0,0 1-80 0</inkml:trace>
  <inkml:trace contextRef="#ctx0" brushRef="#br2" timeOffset="-157065.37">27337 17427 5519 0,'0'0'240'0,"-9"-3"64"0,-1-2-304 0,1 0 0 15,1-1 0-15,-1 1 0 0,2 1 2720 0,0-2 480 16,2 1 112-16,5 5 16 0,0 0-1456 0,0 0-272 16,-6-8-64-16,6 8-16 0,0 0-432 0,6-10-64 15,1 3-32-15,4-1 0 0,0 0-144 0,6-1-16 16,2 4-16-16,3 1 0 0,2-3-240 0,3 1-64 0,2 3 0 15,-1 1 0-15,-3 4-64 0,-5-1-32 0,-6 1 0 0,0 6 0 16,-3 1-224-16,-1 5-32 0,-4 0-16 0,-2 0 0 16,-4 1 112-16,-5 0 32 0,-7 2 0 0,2-1 0 15,1 1-48-15,-3 0-16 0,-10-2 0 0,2 1 0 16,-3-2-96-16,1-1 0 0,2-3-128 0,0-2 192 16,4 2-64-16,4-4-128 0,1 2 176 0,4-2-176 15,7-6 160-15,0 0-160 0,0 0 128 0,0 0-128 16,0 0 0-16,0 0 0 0,10 5 128 0,4 2-128 15,1-1 0-15,3-1 0 0,0 2 0 0,0 1 0 16,-2 4 0-16,1-2 0 0,-2 4 0 0,-1 1 0 16,-1-3 0-16,-3 3 0 0,-5 3 0 0,-3-2 0 15,-2 0 0-15,-2 0 0 0,-5-2 0 0,-1 1 0 16,-4-5 144-16,-4 3-144 0,-3-4 160 0,-3 1-160 0,0 2 320 16,-1-5-48-16,1 0 0 0,-1-1 0 0,-1-2-80 15,1-2 0-15,1 3-16 0,2-3 0 0,1-6-176 0,1-1 160 16,1 2-160-16,3-6 160 0,2 0-320 0,3-3-64 15,4-1-16-15,3 3 0 16,5-4-2448-16,3 1-480 0</inkml:trace>
  <inkml:trace contextRef="#ctx0" brushRef="#br2" timeOffset="-156482.08">27774 17628 11055 0,'0'0'976'0,"0"0"-784"0,0 0-192 0,0 0 0 15,-9 5 1168-15,9-5 192 0,-7 5 48 0,7-5 0 16,0 0-256-16,-6 10-32 0,6-10-16 0,0 0 0 16,0 0-144-16,0 0-16 0,0 0-16 0,0 0 0 15,0 0 128-15,9-2 32 0,2-3 0 0,0-1 0 16,2 1-368-16,1-6-64 0,-3-2-16 0,3 1 0 0,1-2-224 0,2-3-48 16,-1 2-16-16,-2 0 0 0,0-2 16 0,-1 6 0 15,0-1 0-15,-3 4 0 0,-4 0-144 0,1 3-32 16,-2-3 0-16,-5 8 0 0,0 0 128 0,0 0 32 15,0 0 0-15,-4 14 0 0,-2 2-16 0,-3 3 0 16,-1 3 0-16,-1 2 0 0,1-1-336 0,3 3 128 16,-4 0-128-16,4-3 0 0,-1-1 0 0,0-1 0 15,0-3 0-15,1 0 0 0,2-4 0 0,0 0 144 16,-1-1-144-16,2-5 0 0,4-8 256 0,0 0-48 16,-4 11-16-16,4-11 0 0,0 0 32 0,0 0 0 15,0 0 0-15,0 0 0 0,0 0 160 0,6-9 16 16,1-3 16-16,0-2 0 0,2 2-16 0,3-5 0 15,-1-2 0-15,3 0 0 0,0 1-192 0,3 0-32 16,2-1-16-16,1 0 0 0,3 0-160 0,0 3 0 16,0 0 144-16,2 5-144 0,6-2 0 0,-2 1 0 0,0 0 0 0,0 3 128 15,4 5-128-15,-3 2 0 0,-4 1 0 0,0 3 0 16,-1 2 0-16,-1 2 0 0,-3 3 0 0,-1-2 0 31,-1 1-1072-31,0 1-176 0,-1 4-32 0,-2 0-15616 0</inkml:trace>
  <inkml:trace contextRef="#ctx0" brushRef="#br2" timeOffset="-155231.63">24481 18009 11455 0,'0'0'512'0,"0"0"96"0,0 0-480 0,0 0-128 16,0 0 0-16,-9 0 0 0,0-2 496 0,9 2 80 16,-10-3 0-16,1 3 16 0,0 0-128 0,9 0-16 15,-8-2-16-15,8 2 0 0,-9 6 48 0,9-6 16 16,0 0 0-16,0 0 0 0,0 0 80 0,0 0 32 15,-7 4 0-15,7-4 0 0,0 0-32 0,0 0-16 16,0 0 0-16,0 0 0 0,0 0-208 0,0 0-32 0,0 0-16 16,0 0 0-16,0 11 0 0,0-11 0 15,0 0 0-15,10 5 0 0,1 2 64 0,2 0 16 0,0-3 0 0,-1 1 0 16,0-2-64-16,2 2-16 0,1 0 0 0,2 1 0 16,-1 2-112-16,-1-4 0 0,-2-2-16 0,4 2 0 15,-2 2-176-15,0-2 192 0,-1-3-192 0,0-1 192 16,0-1-64-16,0 0-128 0,1 2 192 0,-2-3-64 15,-2-6 64-15,2 2 0 0,-1-1 0 0,-2-3 0 16,-3 4 48-16,1-3 16 0,0 1 0 0,-3 1 0 16,-5 7 48-16,4-8 16 0,-2-3 0 0,-1 4 0 15,-1 7-80-15,0 0-16 0,0 0 0 0,0 0 0 16,-7-9-224-16,7 9 0 0,-9 0 128 0,0 5-128 16,3 0-1584-16,-2 1-352 15</inkml:trace>
  <inkml:trace contextRef="#ctx0" brushRef="#br2" timeOffset="-151156.33">29697 16525 15663 0,'0'0'1392'0,"0"0"-1120"16,0 0-272-16,-2-4 0 0,2 4 1088 0,0 0 144 15,-10 1 48-15,1 3 0 0,-3 0-368 0,2 5-64 16,0-1-16-16,1 5 0 0,1-3-48 0,-1 3-16 16,-2 1 0-16,0 0 0 0,-1 3-112 0,1-2-16 15,-2-3-16-15,2 2 0 0,-1 3-112 0,2-2-32 16,2 1 0-16,1-4 0 0,-2 1-160 0,1 1-16 16,3-3-16-16,-1 1 0 0,1-2-96 0,5-10 0 15,0 0-16-15,0 0 0 0,0 0 16 0,7 9 16 16,-7-9 0-16,16 5 0 0,-2-1 64 0,1-4 16 15,1-4 0-15,3 0 0 0,3-1-160 0,-3 1-128 16,-2 3 192-16,0-4-192 0,2-3 128 0,2 4-128 0,-1-1 0 16,2 2 0-16,-4-1 0 0,-5 2 0 0,0-1 0 0,0 1 0 15,-2 2 0-15,0 0-272 0,-11 0 16 0,0 0 16 32,10 0-1680-32,-10 0-320 0,0 0-80 0</inkml:trace>
  <inkml:trace contextRef="#ctx0" brushRef="#br2" timeOffset="-150693.58">29575 16762 19631 0,'0'0'864'0,"-9"4"192"0,-1 0-848 15,10-4-208-15,0 0 0 0,0 0 0 0,0 0 0 0,0 0 176 16,0 0-176-16,0 0 160 0,0 0 560 0,10-6 112 15,4 0 32-15,0-2 0 0,-1-1-16 0,5-4 0 16,3 2 0-16,5-1 0 0,2-2-432 0,1-1-96 16,2-2 0-16,-1 3-16 0,-1 2 32 0,1-1 16 15,-4 0 0-15,1 2 0 0,0-5 48 0,-1 6 16 16,0 3 0-16,-1 0 0 0,1-2-128 0,-4 6-32 16,-2 3 0-16,-1 0 0 0,0-2-112 0,-4 4-16 15,-5 0-128-15,-10-2 192 0,0 0 32 0,4 14 0 16,-7 0 0-16,-3 4 0 0,-3 1 96 0,-4 3 32 15,-3 0 0-15,-2 5 0 0,-1-4-352 0,1 0 144 0,0-1-144 16,6-2 0-16,3-2 144 0,1-3-144 16,1-1 0-16,3-3 144 0,4-11-144 0,1 9 160 0,-1-9-160 0,10 9 160 15,3-4 144-15,1-2 16 0,0-3 16 0,6-5 0 16,7-3 64-16,-4-3 16 0,-4 0 0 0,5 1 0 16,4-5-256-16,1 0-160 0,4 0 192 0,-1 1-192 15,1 3 128-15,-4 0-128 0,-2 2 0 0,0-1 0 16,-3 2 0-16,-1-1 0 0,-3 4-128 0,0 0 128 31,1-1-1456-31,-1 1-192 0,-1 3-32 0,1-1-12976 0</inkml:trace>
  <inkml:trace contextRef="#ctx0" brushRef="#br2" timeOffset="-149569.65">30938 16328 11055 0,'0'0'976'0,"-4"-9"-784"0,-1 1-192 0,5 8 0 16,-4-14 944-16,0 6 144 0,4 8 16 0,0 0 16 0,-3-10 0 0,3 10 0 15,0 0 0-15,0 0 0 0,0 0 96 0,0 0 32 16,-9 0 0-16,9 0 0 0,-7 9-272 0,0 3-48 16,2 5-16-16,2 1 0 0,1 0-400 0,2 2-64 15,0 3-32-15,0 0 0 0,0-1-224 0,0-2-32 16,0 0-16-16,0 1 0 0,0-6-144 0,2 1 128 16,2-3-128-16,-2-1 128 0,-2-12 48 0,5 5 0 15,-5-5 0-15,0 0 0 0,0 0 224 0,11-2 48 16,-4-3 16-16,1-6 0 0,0-2 0 0,-1-3 0 15,1-3 0-15,-2 0 0 0,-1-1-192 0,-1-1-32 16,0-6-16-16,0 3 0 0,-2 2-96 0,2 0 0 16,0-3-128-16,0 5 192 0,-1 2-192 0,3 4 0 15,0 4 0-15,2-3 0 0,-3 4 0 0,2 2 0 0,5 3 0 16,-1 2 0-16,-11 2 0 0,13-2 0 0,0 2 0 0,1 3 0 16,-4-2-288-16,0 3 48 0,-1 0 16 0,1 1 0 31,0-3-672-31,0 2-144 0,2 1-32 0,-1 3 0 15,-1-6-1600-15,-10-2-320 0,9 4-64 0</inkml:trace>
  <inkml:trace contextRef="#ctx0" brushRef="#br2" timeOffset="-149240">31356 16204 11455 0,'0'0'512'0,"0"0"96"0,0 0-480 0,0 0-128 0,0 0 0 0,0 0 0 15,-9 4 1152-15,2 1 192 0,-4 2 64 0,1-1 0 16,0 7 48-16,0-1 16 0,-2-2 0 0,0 4 0 0,-1 3-496 0,3-1-80 16,4-3-32-16,0 0 0 0,3 0-352 0,1-3-80 15,5 0-16-15,-3-10 0 0,0 0-32 0,8 8-16 16,-8-8 0-16,12 2 0 0,3-4 224 0,-1-2 48 16,0-3 16-16,2-4 0 0,-1 1-352 0,-1-2-80 15,-1 2-16-15,-1-1 0 0,2-7-64 0,-5 1-16 16,0 2 0-16,-3 2 0 0,1 6-128 0,-2-5 160 15,-1 2-160-15,-4 10 160 0,0 0-160 0,0 0 0 16,0 0 0-16,0 0 0 0,0 0 128 0,0 9-128 16,0 4 0-16,0 2 128 0,-2-3-128 0,2 2 0 15,2 0 0-15,-1 2 0 0,2-2 0 0,-1-1 0 16,2-1 0-16,0 1 0 0,1-5-144 0,-5-8-112 0,0 0-32 0,0 0 0 31,13 4-576-31,-3-6-112 0,-10 2-32 0,12-7 0 16,2-6-736-16,-1 3-160 0,-3-3-16 0,0-1-8256 0</inkml:trace>
  <inkml:trace contextRef="#ctx0" brushRef="#br2" timeOffset="-149022.22">31746 15593 20271 0,'-6'5'1792'0,"1"6"-1424"0,2 1-368 0,-2 6 0 16,-4 1 576-16,0 5 64 0,1 0 0 0,-1 4 0 15,-1-1-320-15,1 3-64 0,2-3-16 0,1 2 0 0,0 3 192 0,-1-3 32 16,3 4 16-16,2-2 0 0,-2-5-160 0,3 1-16 16,1 0-16-16,0-1 0 0,1-5-288 0,2-3 160 15,0-3-160-15,2-1 128 0,1-1-128 0,-1-1-192 16,-4 1 32-16,-1-13 16 16,5 8-816-16,-5-8-176 0,0 0-16 0</inkml:trace>
  <inkml:trace contextRef="#ctx0" brushRef="#br2" timeOffset="-148741.15">31590 16048 16527 0,'0'0'720'0,"0"0"176"0,0 0-720 0,0 0-176 15,8-5 0-15,3 2 0 0,-1-2 736 0,2 0 112 16,0 0 32-16,4-1 0 0,0-2-64 0,-2 3-16 0,-8-3 0 0,8 2 0 16,7-2-288-16,-2-2-48 0,-3 1-16 0,1-1 0 15,-2 0-256-15,-1 4-48 0,-4 1-16 0,-1 1 0 16,-9 4-128-16,0 0 0 0,0 0 0 0,0 0 0 15,0 0 0-15,0 0 0 0,0 0 0 0,0 0 0 16,0 0-256-16,0 0 80 0,0 10 16 0,-1 1 0 16,-7-3-16-16,2 2 0 0,0-4 0 0,-1 6 0 15,2-1 176-15,-1 2-128 0,-2 0 128 0,2-2-128 16,3 2 128-16,-2 1 0 0,0 1 0 0,3-1 0 16,3-1-192-16,-2-2-16 0,-3 2 0 0</inkml:trace>
  <inkml:trace contextRef="#ctx0" brushRef="#br2" timeOffset="-147840.25">32068 15918 11967 0,'0'0'1072'16,"-6"4"-864"-16,6-4-208 0,-11 12 0 0,1-1 1728 0,0 2 288 15,0-1 64-15,0-1 16 0,0 3-1072 0,2 0-224 16,-2 2-32-16,2-3-16 0,1-3-112 0,1 1 0 16,1-2-16-16,5-9 0 0,-2 9-144 0,2-9-32 15,0 0 0-15,0 0 0 0,0 0 64 0,6 5 0 0,-6-5 0 16,12 0 0-16,0-2-128 0,0-1 0 0,-1-8-16 16,1 2 0-16,0-3-208 0,0 0-32 0,-2-5-128 0,-1 4 192 15,0-1-192-15,0 0 176 0,0-3-176 0,-4 1 160 16,-2 4-32-16,3 0 0 0,-1 0 0 0,-2 3 0 15,0-3 48-15,-2 6 0 0,-1 6 0 0,0 0 0 16,0 0-176-16,0 0 0 0,0 0 0 0,0 0 128 16,0 0-128-16,0 0 0 0,0 0 0 0,0 0 0 15,0 0 0-15,0 0 0 0,0 0 0 0,0 0 0 16,12-5 0-16,-12 5 0 0,0 0 0 0,0 0 0 16,0 0 0-16,10 0 0 0,-1 4 0 0,-9-4 0 15,0 0 0-15,9 3 0 0,-9-3 0 0,0 0 0 16,7 8 0-16,0 1 0 0,-7-9 0 0,0 0 0 15,10 8 0-15,-3 3 0 0,1-2 0 0,0 1 0 16,-8-10 0-16,10 6 0 0,0 1-144 0,1-3 144 0,-11-4 0 16,9 1 0-16,-1-1 0 0,2 0 0 0,-2 1 0 0,2-1 144 15,0 0-144-15,0-1 128 0,-1-4 64 0,10-5 16 16,-2 3 0-16,-3-2 0 16,-2 2 48-16,0-5 0 0,-1 2 0 0,-2-1 0 0,-1-2 0 0,-2 4 0 15,-2-2 0-15,1 3 0 0,-1-1-96 0,-4 9-16 16,2-9 0-16,-2 9 0 0,0 0-16 0,0 0-128 15,0 0 192-15,0 0-64 0,0 0-128 0,-6 1 128 16,-2 3-128-16,2 1 128 0,1 4-128 0,0 0 0 16,-1 4 144-16,2-4-144 0,0 0 0 0,4-9 0 15,-4 9 0-15,4-9 0 0,0 0 0 0,0 0 0 16,0 0 0-16,0 0 0 0,0 0 0 0,0 0 0 16,13 3 0-16,-2-4 0 0,-1-4 0 0,1-1 128 0,-1 1-128 15,0-4 0-15,0 1 160 0,2-2-32 0,0 1-128 16,1-2 192-16,-2-1-192 0,1 3 0 0,-1-2 0 0,-2 2 0 15,1-4 0-15,1 2 0 0,-4 1 0 0,1-4 0 16,1 0 0-16,-3-3 0 0,3-1 0 0,0-1 0 16,-1 0 0-16,-1-4 144 0,-1-1-144 0,3-5 128 15,0 0-128-15,-2-2 0 0,2-3 0 0,-2 2 128 16,0 2-128-16,0 2 0 0,-2-3 0 0,3 4 128 16,-3 3-128-16,0 4 0 0,0 1 0 0,-1 2 0 15,0 6 0-15,-2 1 0 0,1-3 0 0,-1 2 0 16,0-1 0-16,-1 1 0 0,-1 11 0 0,1-7 0 15,-1-2 0-15,0 9 0 0,0 0 0 0,0 0 0 16,0 0-128-16,0 0 128 0,-10 7 0 0,0 0 0 0,0 7 0 16,-2 3-144-16,2 2 144 0,0 3 0 0,0 6-144 15,0 2 144-15,-1 7 0 0,2 4-144 0,2-1 144 0,1 2 0 16,0 3 0-16,3-6 0 0,-1-2 0 0,4-3 0 16,2-3 0-16,1-5 0 0,-2 2 0 0,2-5 0 15,1 0 0-15,1 1 0 0,0-1-320 0,0-2 0 16,0-1 16-16,0-2 0 15,-1-3-2128-15,0 0-448 0,-1-5-64 0</inkml:trace>
  <inkml:trace contextRef="#ctx0" brushRef="#br2" timeOffset="-147633.12">32275 15506 28559 0,'-2'-11'2544'16,"0"2"-2032"-16,2-1-512 0,0 10 0 0,0 0 1008 0,0 0 96 0,0 0 32 0,0 0 0 16,0 0-944-16,0 0-192 0,0 0 0 0,0 0 0 15,-2-8 0-15,2 8-160 0,0 0 160 0,0 0 0 32,0 0-1904-32,-8 12-272 0,-1 3-48 0</inkml:trace>
  <inkml:trace contextRef="#ctx0" brushRef="#br2" timeOffset="-147263.41">31126 16999 13823 0,'0'0'1216'16,"0"0"-960"-16,-4-8-256 0,4 8 0 0,0 0 928 0,0 0 144 15,-2-5 16-15,2 5 16 0,0 0 400 0,0 0 80 0,0 0 16 0,-5 6 0 16,-2 2-192-16,2 3-48 0,1 5 0 0,-1 1 0 15,-2 1-448-15,2 3-80 0,-2 0-32 0,3 5 0 16,-2-5-352-16,0-2-64 0,1 2 0 0,-1-1-16 16,1 0-240-16,-1 2-128 0,0-7 128 0,1 0-128 15,0-2 0-15,1 0 0 0,1-6 0 0,1 4 128 32,2-11-608-32,0 0-112 0,0 0-32 0,0 0 0 15,0 0-2272-15,0 0-464 0</inkml:trace>
  <inkml:trace contextRef="#ctx0" brushRef="#br2" timeOffset="-146219.95">31309 16808 16287 0,'0'0'720'0,"0"0"160"0,0 0-704 16,6 11-176-16,0 2 0 0,-3 1 0 0,0 3 480 0,-3-2 64 16,-3-2 16-16,1 1 0 0,-2 1 272 0,-2 3 64 15,1-1 16-15,-4 1 0 0,-3-1 48 0,2-2 16 16,0 4 0-16,-4-5 0 0,-5-4-160 0,4 2-48 15,3-3 0-15,-1 1 0 0,-2-3-256 0,-1 4-64 16,-3-9-16-16,2 2 0 0,4 0-240 0,2-2-32 16,1-4-16-16,1-1 0 0,1-1 16 0,8 4 0 15,-9-7 0-15,4-2 0 0,5 9-160 0,0 0 128 16,0-9-128-16,0 9 128 0,0 0-128 0,9-6 0 16,-9 6 0-16,12-3 0 0,-1 3-160 0,0 3 160 15,2-2 0-15,-1 3-144 0,0-1 144 0,1 0 0 0,-2 0 0 0,-2-2 0 16,-9-1 0-16,0 0 0 0,16 0 0 0,-4 0 0 15,-12 0 0-15,12-3 0 0,0-1 0 16,1-2 0-16,-1 2 0 0,-2-1 0 0,-1-4 0 0,2 2 128 16,2 2-128-16,-2-4 0 0,-1 0 128 0,2 0-128 15,-1 4 0-15,1 1 0 0,-12 4 0 0,10-6 0 16,-10 6 0-16,10-2 0 0,-10 2 0 0,0 0 0 16,0 0 0-16,0 0 0 0,10-1 0 0,-10 1 0 15,0 0 0-15,0 0 0 0,8 8 0 0,-8-8 0 16,0 0 0-16,0 0 0 0,4 10 0 0,-4-10 0 15,4 11 0-15,-4-11 0 0,0 0 0 0,0 0 0 16,7 13 0-16,-3-4 0 0,-4-9 0 0,0 0 0 16,0 0 0-16,10 5 0 0,-10-5 0 0,13 1 0 15,-2-2 0-15,-1-4 128 0,1-1-128 0,-1-2 128 0,1 2-128 16,-1-5 192-16,-1-3-64 0,1 2 0 0,-1-1 16 0,0 3 16 16,-1-2 0-16,-2-2 0 0,-1 0-160 0,0 3 192 15,-1-2-192-15,-1 6 192 0,-5-3-192 0,2 10 192 16,0 0-192-16,0 0 192 0,0 0-192 0,0 0 160 15,0 0-160-15,-5 12 160 0,-1 1-160 0,1 2 0 16,0-1 0-16,1 1 0 0,2-1 0 0,0-1 0 16,2 2 0-16,2 1 0 0,-1-2 0 0,1-2 0 15,2-3 0-15,1 0 0 0,-5-9 0 0,7 5 0 16,-7-5 0-16,0 0 0 0,10 4 0 0,0-5 0 16,-1-2 144-16,2-3-144 0,-4-6 176 0,3 6-48 15,-3 0 0-15,0-2 0 0,-2-6 0 0,0 3 0 16,0 2 0-16,-1 0 0 0,-2 1-128 0,-2 8 192 0,3-10-192 15,-3 10 192-15,0 0-192 0,0 0 0 0,0 0 0 16,0 0 0-16,0 0 0 0,0 0 0 0,0 0 0 0,0 0 0 16,0 0 0-16,0 0 0 0,0 0 128 0,0 0-128 15,0 0 0-15,0 0 0 0,0 0 0 0,0 0 0 16,0 0 0-16,0 0 0 0,0 0 0 0,5-8 0 16,-2 0 0-16,-3 8 0 0,0 0 0 0,5-8 128 15,-2-2-128-15,1 2 0 0,-4 8 0 0,5-10 0 16,0 0 0-16,1-2 0 0,1 1 0 0,-2-2 0 15,0 3 0-15,0 0 0 0,0-4 0 0,1 1 0 16,-5 0 0-16,1-1 0 0,2-1 0 0,4-3 0 16,2-1 0-16,0-3 128 0,0-4-128 0,0 1 0 15,3-7 0-15,-1-1 0 0,-2-4 0 0,0 4 0 0,1 1 0 16,-2 4 128-16,-1-2-128 0,0 3 0 0,0 2 0 0,1 5 0 16,-1 7 0-16,-2 0 0 0,1-1 0 0,-2 1 0 15,0 7 0-15,-5 6 0 0,2-10 0 0,3 3 0 16,-2-3 0-16,-3 10 0 0,0 0 0 0,0 0 0 15,0 0 0-15,0 0 0 0,-3 14 0 0,1 5 0 16,-3 1 0-16,0 6 0 0,0 1 160 0,-2 4-160 16,0 4 192-16,0 2-192 0,2 2 128 0,0-1-128 15,1-4 0-15,2 2 0 0,2 0 0 0,0-3 0 16,0-3 0-16,1-2 0 0,0 0 0 0,2-4 0 16,1 0 0-16,-2-5 0 0,0-5 0 0,-1 0 0 15,-1-2-192-15,0-12 48 16,0 0-416-16,0 0-80 0,0 0 0 0,0 0-16 15,0 0-2064-15,0 0-416 0,-10-4-64 0,-2-7-32 0</inkml:trace>
  <inkml:trace contextRef="#ctx0" brushRef="#br2" timeOffset="-146068.46">31671 16659 11055 0,'-5'-11'480'0,"5"11"112"0,0 0-464 0,7-8-128 0,2 3 0 0,2 3 0 16,3-6 2128-16,-3 3 416 0,1 1 80 0,3 2 0 15,3-6-1472-15,2 2-320 0,4-1-48 0,2 1-16 16,-1 3-240-16,1-2-48 0,-4-1-16 0,1 0 0 15,0 3-336-15,-2 0-128 0,-4 2 0 0</inkml:trace>
  <inkml:trace contextRef="#ctx0" brushRef="#br2" timeOffset="-145784.41">32274 16258 16575 0,'0'0'1472'0,"0"0"-1168"0,0 0-304 0,0 0 0 0,0 0 1072 0,-3 11 144 15,-1-1 48-15,-2 6 0 0,-4 5 144 0,5-7 48 16,-3 4 0-16,-1 3 0 0,-2 5-336 0,-2 1-64 16,1 6-16-16,-2 4 0 0,0-1-432 0,-17 36-96 15,7-14 0-15,5-3-16 0,2-3-272 0,2-1-48 16,2-3-16-16,1-4 0 0,3 2-160 0,1-4 0 15,-1-5 0-15,2-4 0 16,1-1-448-16,0-5-112 0,-2-1-16 0,3-5-16 16,4-4-2320-16,-5-4-464 0</inkml:trace>
  <inkml:trace contextRef="#ctx0" brushRef="#br2" timeOffset="-145226.87">31328 17840 14735 0,'0'0'1312'0,"0"0"-1056"16,0 0-256-16,0 0 0 0,0 0 816 0,0 0 96 15,9 6 32-15,0-6 0 0,-1-3 224 0,2-4 48 16,0 2 16-16,3-1 0 0,-2-4-304 0,0 0-64 15,1-1-16-15,-2-3 0 0,3-2-144 0,1 1-16 0,-3-1-16 16,2 2 0-16,0-1-80 0,-1-1-16 0,0-2 0 0,1 0 0 16,-2 0-112-16,3 0-16 0,-3-1-16 0,0 0 0 15,-3-1-80-15,0 1-16 0,0-1 0 0,-3 2 0 16,-3-1-16-16,1 1-16 0,-2 1 0 0,-2 3 0 16,-3 0 16-16,2 2 16 0,-1 3 0 0,0 1 0 15,3 8-144-15,-7-5-16 0,-2 4-16 0,0 2 0 16,0 3-16-16,-1 5 0 0,-3 0 0 0,3 6 0 15,-1 5-144-15,-1 7 128 0,1 0-128 0,1 3 128 16,-1 1-128-16,4-2 0 0,-1 1 0 0,3-3 0 16,3 2 0-16,2-1 0 0,0-4 0 0,1 1 0 15,4-3 0-15,1-1 0 0,-1-2 0 0,0-3 0 16,0-5 0-16,3 0 0 0,-2-2 0 0,2-1 0 16,-8-8 0-16,0 0-176 0,14 0 16 0,-1-3 0 15,-3-3-1824-15,3-2-352 16,-2-6-80-16,2 0-6784 0,0 1-1360 0</inkml:trace>
  <inkml:trace contextRef="#ctx0" brushRef="#br2" timeOffset="-144988.3">31837 17521 22511 0,'0'0'992'0,"0"0"224"0,0 0-976 0,0 0-240 16,-4 6 0-16,1 3 0 0,1 2 640 0,-2 0 64 15,-4-1 32-15,3 3 0 0,-1 1 576 0,-1-3 112 16,1 2 32-16,1 2 0 0,2 0-768 0,0 1-160 16,-2-2-16-16,1-2-16 0,1 2-352 0,2-3-144 0,0 0 128 0,2 0-128 15,-1-11 0-15,0 0-224 0,6 9 32 0,1-1 0 32,-7-8-2176-32,0 0-448 0,14 3-64 0</inkml:trace>
  <inkml:trace contextRef="#ctx0" brushRef="#br2" timeOffset="-144187.78">32017 17483 16575 0,'0'0'1472'0,"0"0"-1168"0,-1 13-304 0,-2 1 0 16,1 0 592-16,-5 1 64 0,1 0 16 0,1 3 0 0,-3 2 448 15,1 1 96-15,-2-1 0 0,1-1 16 16,4 3-208-16,-5-3-64 0,1-3 0 0,2-2 0 0,3 1-512 0,1-4-96 15,-1 0-32-15,3-11 0 0,0 0-80 0,0 0-32 16,0 0 0-16,0 0 0 0,0 0 64 0,0 0 16 16,8-9 0-16,3-1 0 0,-1-1-64 0,0-3-16 15,0-4 0-15,0-1 0 0,0-2-48 0,1 2-16 16,-2 2 0-16,-1 3 0 0,0 2 0 0,-2 1 0 16,0 3 0-16,-6 8 0 0,0 0 80 0,0 0 16 15,0 0 0-15,0 0 0 0,8 4-32 0,-8-4 0 16,4 11 0-16,-1-2 0 0,1 3-208 0,-3-3 144 15,1 1-144-15,0-1 128 0,-4 2-128 0,2 0 0 16,0-11 0-16,0 0 0 0,5 12 0 0,-1-2 128 16,-4-10-128-16,0 0 0 0,0 0 0 0,0 0 0 0,7 5 128 0,-7-5-128 15,0 0 0-15,12-1 0 0,-12 1 144 0,12-1-144 16,-2 1 0-16,-10 0 0 0,10-5 0 0,-1-1 0 16,4 4 0-16,-13 2 0 0,9-4 0 0,-2 0 0 15,5 0 0-15,-12 4-128 0,10-5 128 0,-10 5-128 16,8-6-32-16,0 1 0 0,1-4 0 0,-2 3 0 15,-2-2 160-15,-1 4 0 0,-4-1 0 0,2-5-128 16,2 2 128-16,-2-3 0 0,2-3-144 0,1 1 144 16,-1-3 0-16,6-14 0 0,-2 8 0 0,1-1 0 15,0-1 0-15,0 1 0 0,-2 4 0 0,3-2 0 16,-1 0 0-16,-1-1 0 0,-3 2 0 0,1-1 0 16,-1 1 192-16,1 1-64 0,-1-3 0 0,0 3 0 15,-1 2-128-15,-1 1 192 0,-1 1-192 0,1 4 192 0,0 3-192 16,-3 8 192-16,0-8-192 0,0 8 192 0,0 0-64 0,0 0 0 15,0 0 0-15,-8 10 0 0,-1 4 0 0,1 4-128 16,-3 4 192-16,4 2-64 0,-1 3-128 0,1-1 0 16,-4 6 0-16,4 1 128 0,-2-2-128 0,1-5 0 15,1 1 0-15,3-3 0 0,0-3 0 0,1-2 0 16,0-2 0-16,1-1 0 0,1-1 0 0,1-6 0 16,0-9 0-16,0 0 128 0,0 0-128 0,0 0 192 15,0 0-192-15,10 1 192 0,-10-1 16 0,14-7 16 16,-2-5 0-16,-1 1 0 0,1-3-32 0,-4 0 0 15,4-2 0-15,-2 0 0 0,0-1-192 0,2 5 128 16,-2-4-128-16,1 4 0 0,1 0 0 0,-2 2 0 16,-1 6 0-16,-9 4 0 0,10-6 0 0,-10 6 0 0,11 4 0 0,0 0 0 15,-11-4 0-15,8 12 144 0,-2 6-144 16,0 1 128-16,0 0-128 0,-1 0 128 0,-2-1-128 16,1 0 128-16,1 0-128 0,-1-1 0 0,-2 1 0 0,1-3 0 15,-1-2 128-15,2-1-128 0,0-1 0 0,-4-11 128 16,2 9-128-16,-2-9 0 0,0 0 0 0,0 0 0 31,5 11-656-31,-5-11-64 0,0 0-16 0,0 0 0 16,0 0-2000-16,0 0-400 0</inkml:trace>
  <inkml:trace contextRef="#ctx0" brushRef="#br2" timeOffset="-144030.55">31980 17320 25791 0,'-12'-19'1152'15,"5"12"224"-15,7 7-1104 0,0 0-272 0,0 0 0 0,0 0 0 0,0 0 2272 0,0 0 400 16,0 0 80-16,0 0 0 0,4-12-2240 0,2 6-512 16,3 1 0-16,1-2 0 0,2 4 0 0,-1 3 0 15,2 0 0-15,1 1 144 16,-1 0-1712-16,-1 2-352 0</inkml:trace>
  <inkml:trace contextRef="#ctx0" brushRef="#br1" timeOffset="-129783.27">4286 4096 23951 0,'2'-22'512'0,"-2"15"128"0,0 2 0 0,0-7 64 0,0 3-576 0,0 2-128 15,0 7 0-15,0 0 0 0,0 0 0 0,-2-8 0 16,1-3 0-16,0 6 0 0,1 5 848 0,0 0 144 16,0 0 32-16,-7-7 0 0,1 1-832 0,1 2-192 15,5 4 0-15,-8-9 0 0,-2 2 864 0,1-5 128 0,0 2 32 16,0-3 0-16,1 2-832 0,-3 1-192 0,2-3 0 0,1 7 0 15,-1-5 864-15,-4 4 128 0,0-5 32 0,1 3 0 16,-1-3-832-16,-1 0-192 0,-1 3 0 0,-2-1 0 16,-1 1 0-16,-2-2 0 0,-4 2 0 0,0-1 0 15,1 3 864-15,0 0 128 0,1 2 32 0,-2 0 0 16,0 0-832-16,-1 3-192 0,2 2 0 0,-2 3 0 16,0 1 0-16,-2 1 0 0,1 1 0 0,-1 3 0 15,-1-1 0-15,-1 2 0 0,-2-1 0 0,-1 2 0 16,-2 3 0-16,-1-1 0 0,-2 2 0 0,2 3 0 15,5 1 0-15,1 1 0 0,-1 3 0 0,2-1 0 16,2 1 0-16,0 5 0 0,1 0 0 0,5 3 0 0,-2 2 0 16,3 3 0-16,1 1 0 0,0 0 0 0,1 2 0 0,0 3 0 15,2-3 0-15,2 2 0 0,-2 5 864 0,3 0 128 16,1 2 32-16,3 3 0 0,2-4-832 0,2 2-192 16,4 0 0-16,4-5 0 0,0 1 0 0,3-5 0 15,5 1 0-15,2 2 0 0,2-2 0 0,3 1 0 16,3 0 0-16,2-3 0 0,3 1 0 0,2-1 0 15,2-1 0-15,0-6 0 0,1 0 0 0,2-2 0 16,2-2 0-16,2 0 0 0,0-5 0 0,0 2 0 16,-1-5 0-16,0-1 0 0,-1 0 0 0,-1 0 0 15,1-3 0-15,1 1 0 0,0-1 0 0,0-2 0 16,-2-1 0-16,2 0 0 0,4-4 0 0,-1 1 0 16,1-4 0-16,0 0 0 0,-2-4 0 0,2-2 0 15,-1-3 0-15,1-2 0 0,2 0 0 0,-2 0 0 0,-2-8 0 0,5-1 0 16,1-1 0-16,1-2 0 0,-1-2 0 0,-1-1 0 15,-2-2 0-15,-1 1 0 0,-3-2 0 0,1-5 0 16,2-1 0-16,-3-2 0 0,-1-4 0 0,0-1 0 16,-2 0 0-16,1 0 0 0,-2-1 0 0,-2-1 0 15,-1-1 0-15,-3 3 0 0,-4-2 0 0,-3-1 0 16,-3 3 0-16,-1-1 0 0,-3-3 0 0,-4-3 0 16,-4-3 0-16,-2-5 0 0,-3-2 0 0,-2-3 0 15,-4 0 0-15,-3-4 0 0,-2 1 0 0,-4-5 0 16,-4 1 0-16,-1-3 0 0,-5 1 0 0,-3 2 0 15,-3 5 0-15,-2-1 0 0,4 9 0 0,-1 0 0 16,0 2 0-16,-3 6 0 0,0 0 0 0,-1 5 0 16,-3 5 0-16,-2 0 0 0,-1 3 0 0,-3 5 0 15,-4 2 0-15,2 1 0 0,1 7 0 0,2 0 0 0,-2-1 0 0,2 3 0 16,3 6 0-16,1 3 0 0,-1 1 0 0,-2 2 0 16,2 0 0-16,-2 4 0 0,-5 4 0 0,-2 3 0 15,-1-1 0-15,2 3 0 0,-1 7 0 0,1 5 0 16,-1 2 0-16,-1 2 0 0,0 2 0 0,-2-1 0 15,-6 5 0-15,3-1 0 0,-4 1 0 0,1 2 0 16,2 3 0-16,3 4 0 0,4 1 0 0,3 4 0 16,3 5 0-16,3 0 0 0,2 2 0 0,3 3 0 15,2-2 0-15,3 1 0 0,1 2 0 0,4 4 0 16,3 3 0-16,3 0 0 0,4-2 0 0,6 1 0 16,3-3 0-16,4 0 0 0,1-4 0 0,8 3 0 15,4-2 0-15,3-1 0 0,4 0 0 0,1-6 0 16,3-3 0-16,3-3 0 0,1-4 0 0,4 0 0 15,2-5 0-15,3-1 0 0,2-4 0 0,6-1 0 0,6-5 0 16,2 1 0-16,3-5 0 0,1-2 0 0,-2-3 0 0,1-3 0 16,3-2 0-16,-1-5 0 0,-1-2 0 0,1-2 0 15,5-3 0-15,-5-2 0 0,1-3 0 0,-2-6 0 16,-3-3 0-16,4-2 0 0,-1 0 0 0,3-8 0 16,2-3 0-16,-1-3 0 0,-4 0 0 0,-2-3 0 15,-4-2 0-15,-2-2 0 0,-3 1 0 0,2-4 0 16,-2 3 0-16,-4-5 0 0,-4 4 0 0,-2 1 0 15,-2 0 0-15,-4 0 0 0,-2 2 0 0,-2 1 0 16,-5 0 864-16,-1-1 128 0,-5-1 32 0,-2 2 0 16,-3 0-832-16,-4-4-192 0,-6-4 0 0,0-7 0 15,-6-3 0-15,-3-4 0 0,-4-2 0 0,-3-2 0 0,-6-8 0 16,-1 0 0-16,0-3 0 0,-4 4 0 0,-3 0 0 0,-2 1 0 16,0 4 0-16,-1 5 0 0,0 5 0 0,-1 7 0 15,-2 2 0-15,-4 3 0 0,-3 2 0 0,-5 2 0 16,-2 5 0-16,-1 4 0 0,1 0 0 0,2 5 0 15,-2 6 0-15,3 5 0 0,0 0 0 0,-1 5 0 16,-2-3 0-16,1 4 0 0,-2 4 0 0,4 3 0 16,2 1 0-16,4 1 0 15,1 0-1600-15,5 2-352 0,3 1-80 0,3-2-16 16,2-2-816-16,5-3-160 0,-17-4-48 0,17-6 0 0</inkml:trace>
  <inkml:trace contextRef="#ctx0" brushRef="#br1" timeOffset="-113102.83">21908 7519 2751 0,'0'0'256'0,"0"0"-256"0,0 0 0 0,0 0 0 15,0 0 1920-15,0 0 320 0,0 0 80 0,0 0 16 16,0 0-1328-16,0 0-272 0,0 0-48 0,0 0-16 15,-7-6-144-15,7 6-16 0,-6-10-16 0,6 10 0 16,-6-7 144-16,6 7 16 0,0 0 16 0,-4-11 0 16,4 11 0-16,-4-7 0 0,4 7 0 0,0-12 0 15,0 12-288-15,4-9-48 0,0-3-16 0,1 3 0 16,2 3-96-16,2 0-32 0,0-3 0 0,3 2 0 16,0 5-192-16,2-2 128 0,0-1-128 0,0 2 0 15,-2 2 0-15,-1 0 128 0,-1 1-128 0,1 2 0 16,-1 0 0-16,-10-2 0 0,10 1 128 0,-10-1-128 15,9 8 0-15,-9-8 0 0,0 0 0 0,1 12 0 16,-2 2 0-16,-2 0 176 0,-2 2-176 0,0-6 160 16,-1-1 112-16,-1 1 32 0,1-1 0 0,0-2 0 0,-3 1 16 0,0-4 0 15,0 0 0-15,-1-1 0 0,-2 4 16 0,0-5 16 16,-1-2 0-16,-1 0 0 0,3 0 48 0,-2-1 16 16,-2-2 0-16,2-2 0 0,3 0 48 0,2 1 16 15,8 4 0-15,-8-8 0 0,6-1-32 0,2 9 0 16,-1-10 0-16,2 1 0 0,1-3-160 0,5 3-32 15,0-3-16-15,4 1 0 0,3 3-112 0,-2 0-128 16,1-2 176-16,1 3-176 0,0 1 0 0,0 1 0 16,-1 2 0-16,-1 2 0 0,-1-1 0 0,-1 0 0 15,-10 2 0-15,11 4 0 0,-4 0-128 0,-7-4 128 16,0 0 0-16,5 15-144 0,-3 0 144 0,-3-1 0 16,-3 2-144-16,-1-2 144 0,-1 0 0 0,-1-2 0 15,0 0 0-15,-1-1 0 0,0-4 0 0,8-7 0 0,-7 12 0 0,0-5 0 16,7-7 0-16,-7 2 160 0,-3-3-32 0,10 1-128 15,-8 4 256-15,8-4-48 0,-11-8-16 0,4 4 0 16,7 4 96-16,-7-5 16 0,7 5 0 0,-4-11 0 16,1 1-144-16,3-1-32 0,1-1 0 0,3 3 0 15,-4 9 0-15,9-13-128 0,1 0 192 0,1 6-64 16,-1-1-128-16,1 4 0 0,1 1 144 0,-2 1-144 16,0 0 0-16,0 2 0 0,-10 0 0 0,12 2 0 15,-1-2 0-15,-11 0 0 0,6 7 0 0,1 4 0 16,-2-2 0-16,-3 2-128 0,-2 2 0 0,-1 0 0 15,0 5 128-15,-2-3 0 0,-1-2-144 0,-1 1 144 16,-1-3 0-16,0 2 0 0,-2 1 0 0,0-8 0 0,8-6 0 16,-11 5 0-16,-1-4 0 0,4 1 128 15,-3-2 48-15,4-2 0 0,-3-4 0 0,2 0 0 0,2-3 112 16,1 0 32-16,-1 0 0 0,5 0 0 0,1-1-320 0,0 0 0 16,1-4 0-16,3 2 0 0,3 2 144 0,-1-3-144 15,0 5 0-15,2-5 144 0,2 3-144 0,2 1 0 16,-4-1 0-16,3 3 128 0,-1 3-128 0,0-1 0 15,-10 5 0-15,10-2 0 0,0 1 0 0,-10 1 0 16,0 0-144-16,12 6 144 0,-12-6 0 0,5 9-160 16,-3 4 160-16,-2-3-128 0,-2 1 128 0,-3 2 0 15,-3-4 0-15,0 2 0 0,1-3 0 0,-2 1 0 16,-1-4 0-16,0-1 0 0,-2-3 0 0,-1-1 0 16,-2 2 128-16,1-3-128 0,0-3 224 0,0 0-32 15,0-1 0-15,4-2 0 0,1 2-192 0,3-2 144 16,-2-3-144-16,6 3 128 0,2 7 0 0,1-13-128 0,3 1 192 0,1 4-64 15,0-3-128-15,4 5 0 0,2-3 0 0,2 3 0 16,1 1 0-16,0-3 0 0,0 3 128 0,0 2-128 16,-1 1 0-16,-1 1 0 0,-1 1 0 0,-11 0 0 15,10 3 0-15,-10-3 0 0,0 0 0 0,6 8 0 16,-2 2-160-16,-4-10 160 0,-3 7 0 0,3-7-144 16,-7 7 144-16,-3-2 0 0,-3-1 0 0,-1-1 0 15,-3-3 0-15,1 0 0 0,1-2 128 0,2 1-128 16,4 1 0-16,9 0 0 0,0 0-192 0,0 0-10960 15,0 0-2192-15</inkml:trace>
  <inkml:trace contextRef="#ctx0" brushRef="#br1" timeOffset="-108861.63">20867 12667 1839 0,'0'0'160'0,"0"0"-160"15,0 0 0-15,0 0 0 0,0 0 2240 0,0 0 432 16,0 0 80-16,0 0 0 0,0 0-1344 0,0 13-256 16,0-13-64-16,0 0-16 0,0 10-48 0,-1 1-16 15,-2 1 0-15,3-12 0 0,-5 7-96 0,0 3-16 16,-2-1 0-16,-1 0 0 0,-5-4-304 0,0 0-64 0,0 0-16 0,1 3 0 16,-2-3 0-16,1 0 0 0,2-1 0 0,0-5 0 15,1-3 48-15,10 4 0 0,-9-3 0 0,3-2 0 16,2-6 208-16,2 1 32 0,-1-2 16 0,3-2 0 15,4-3-240-15,2-1-32 0,1 1-16 0,0 2 0 16,3-2-224-16,2 2-48 0,2 0-16 0,1 1 0 16,2 4-96-16,-1-2-16 0,1 2 0 0,-1 3 0 15,-1 0-128-15,1 1 0 0,-1 5 0 0,-2-1 0 16,-1 1 0-16,0 1-176 0,-2 3 48 0,0 4 0 16,-2 2 128-16,-3 4 0 0,1-3-144 0,-3 4 144 15,-2 4 0-15,-2 1 0 0,-2 1 0 0,-1-1 0 16,-1 2 0-16,0-2 0 0,-1 1 0 0,-2-2 0 0,-1-6 0 15,0 0 192-15,-1-1-192 0,-1-3 192 16,-1 1 144-16,0-5 48 0,-4-3 0 0,1 0 0 0,0 3 128 0,1-5 16 16,1-3 16-16,1-5 0 0,0 0-16 0,2-2 0 15,1-2 0-15,1-1 0 0,2-4-208 0,2 2-32 16,2-2-16-16,0 0 0 0,6 4-128 0,0-1-16 16,4-2-128-16,2 3 192 0,5 2-192 0,2-2 0 15,0 2 0-15,4 3 0 0,0-1 0 0,-2 3 0 16,0 1 0-16,2 1 0 0,-1 2 0 0,-1 3-192 15,-1 2 192-15,0 4-160 0,-3 2 160 0,-2 4 0 16,-3-2 0-16,-5 4-128 0,1 5 128 0,-3 1 0 16,-3 0 0-16,-3 3-128 0,-3-1 128 0,-2 1 0 15,-2 3 0-15,1-4 0 0,-2-3 0 0,-1-4 0 16,0-4 0-16,-1-1 0 0,0-6 0 0,1-2 0 16,-2-4 0-16,1-1 176 0,0 2-48 0,0-3 0 0,0-4 0 15,2-2 0-15,1-5 16 0,3-2 0 0,-5 3 0 0,6-2 0 16,-1-4-144-16,5-2 192 0,2 3-192 0,4-1 192 15,1 0-192-15,2 3 0 0,1 0 0 0,3 3 128 16,3 1-128-16,0 6 0 0,0-2 0 0,0 4 0 16,2 4 0-16,-2 1 0 0,-2 0 0 0,-3 3 0 15,-9-3 0-15,8 12-144 0,-2-1 144 0,-2 3-160 16,-4 0 160-16,-3 0 0 0,-2-2-144 0,-2 2 144 16,-3 1 0-16,-2 0 0 0,1-1 0 0,-1-2 0 15,1 2-192-15,2 1 48 0,0 0 0 0,6-4-12016 16,6 2-2416-16</inkml:trace>
  <inkml:trace contextRef="#ctx0" brushRef="#br1" timeOffset="-105506.65">21628 17568 5519 0,'0'0'496'0,"-6"1"-496"16,-1 6 0-16,1-5 0 0,6-2 2144 0,-8-1 336 15,2-2 64-15,6 3 16 0,0 0-1168 0,0 0-240 16,-6-7-32-16,6 7-16 0,0 0-80 0,0 0-32 16,1-13 0-16,3 3 0 0,2-3-96 0,2 4-32 15,2 0 0-15,1 2 0 0,2-5-288 0,1 1-48 16,3 1-16-16,0-2 0 0,1 3-128 0,-1-1-48 15,-1 3 0-15,2-2 0 0,2 2-48 0,1 1-16 16,0-2 0-16,1 5 0 0,-2 0-64 0,1 1-16 0,-2-4 0 16,-1 5 0-16,-4 4-192 0,-3 3 144 0,-5 2-144 15,-1 4 128-15,-2-1 64 0,-3 1 0 0,-4 2 0 0,-2 4 0 16,-3 1-16-16,-4 0 0 0,-5-2 0 0,-2 1 0 16,0-1 16-16,-4 0 16 0,-3-1 0 0,4-5 0 15,-1-3 176-15,1-1 16 0,0-1 16 0,0-1 0 16,2-4 160-16,2 1 48 0,1-4 0 0,2 1 0 15,2-1-176-15,2-5-48 0,0 1 0 0,3 0 0 16,2-6-80-16,0 1 0 0,2-3-16 0,2-2 0 16,0 1-96-16,2-3-16 0,-1 1 0 0,4-1 0 15,0 1-192-15,2 1 176 0,1-1-176 0,3 3 160 16,-1 4-160-16,4 0 0 0,-1 4 0 0,1-1 0 16,1 2 0-16,-1 4 0 0,1 3-160 0,-1 4 160 0,-11-6-176 15,11 8 176-15,0 6-192 0,-5 0 192 0,-2-2-128 16,-3 3 128-16,-1 0 0 0,-4 3 0 0,-3 0 0 0,-1 1 0 15,-1 0 0-15,0-2 0 0,-2-2 0 16,-1 0 0-16,1-5 0 0,-1 0 0 0,1-6 0 0,1-1 0 16,1-1 176-16,9-2-176 0,-12-1 304 0,4-3-48 15,-1 0-16-15,2-2 0 0,2-3 48 0,1-2 16 16,1-2 0-16,0-1 0 0,-1-1-64 0,3 0-16 16,3-2 0-16,1 0 0 0,1 1-224 0,1 3 144 15,1-1-144-15,1 0 128 0,4-2-128 0,1 4 0 16,-2 0 0-16,1 1 0 0,1 5 0 0,-1 2 0 15,0 0 0-15,-11 4 0 0,11 0 0 0,-11 0 0 16,12 7-144-16,-3-1 144 0,-9-6 0 0,9 12 0 16,-1-3 0-16,-2 1 0 0,-6-10 0 0,4 14-128 0,-2-4 128 15,-2 1 0 1,-2 3-1408-16,-3-4-208 0,0 2-48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7:12.73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103 2620 1839 0 0,'0'0'304'0'0,"0"0"603"0"0,0 0 257 0 0,0 0 55 0 0,0 0-87 0 0,0 0-412 0 0,1 2-178 0 0,4 5-35 0 0,-4-5-20 0 0,-1-2-47 0 0,0 0-22 0 0,0 0-2 0 0,0 0-21 0 0,0 0-90 0 0,0 0-38 0 0,0 0-10 0 0,0 0-13 0 0,0-2-52 0 0,-1-5-88 0 0,0 0 0 0 0,1-1-1 0 0,0 1 1 0 0,1 1-1 0 0,0-1 1 0 0,0 0 0 0 0,0-1-1 0 0,1 1 1 0 0,0 0-1 0 0,1-1-103 0 0,13-39 445 0 0,-13 32-309 0 0,2 1 0 0 0,1-1-1 0 0,1-3-135 0 0,49-102 560 0 0,-26 57 131 0 0,22-32-691 0 0,42-58 531 0 0,-81 133-470 0 0,46-73 391 0 0,70-80-452 0 0,-97 137 29 0 0,2 1 1 0 0,1 1-1 0 0,2 3 0 0 0,15-10-29 0 0,30-26 0 0 0,-76 63 6 0 0,0 0 1 0 0,0 1-1 0 0,6-3-6 0 0,9-4 60 0 0,-20 9 11 0 0,1 0 3 0 0,5-2-2 0 0,-6 2 6 0 0,-1 1 22 0 0,0 0 10 0 0,0 0 2 0 0,0 0 2 0 0,0 0 4 0 0,0 0 2 0 0,0 0 0 0 0,0 0-9 0 0,-1 2-38 0 0,-34 35-1 0 0,10-11 16 0 0,-7 12-88 0 0,18-22 0 0 0,-1-1 0 0 0,-5 6 0 0 0,-20 20 0 0 0,-50 66-97 0 0,27-31 18 0 0,29-34-28 0 0,6-7-143 0 0,-3-1-1 0 0,-32 30 251 0 0,28-34-162 0 0,-1-2 0 0 0,-23 12 162 0 0,55-36-9 0 0,-14 8-92 0 0,17-11 82 0 0,0-1 0 0 0,-1 1 1 0 0,1-1-1 0 0,-1 1 0 0 0,1-1 1 0 0,0 1-1 0 0,-1-1 0 0 0,1 0 1 0 0,-1 0-1 0 0,1 0 0 0 0,-1 0 1 0 0,1 0-1 0 0,-1 0 0 0 0,1 0 19 0 0,-2 0-70 0 0,2-3 15 0 0,1 2 51 0 0,0-1 1 0 0,-1 0-1 0 0,0 0 1 0 0,1 0-1 0 0,-1 0 1 0 0,1 1-1 0 0,0-1 0 0 0,-1 0 1 0 0,1 0-1 0 0,0 0 1 0 0,0 0-1 0 0,0 0 1 0 0,1 0-1 0 0,-1 0 1 0 0,0 1-1 0 0,1-1 0 0 0,-1 0 1 0 0,1 1-1 0 0,0-1 1 0 0,-1 0-1 0 0,0 0 4 0 0,22-34-55 0 0,0 2 0 0 0,19-21 55 0 0,-1-1-34 0 0,-21 32 34 0 0,10-10 0 0 0,4-5 0 0 0,34-43 0 0 0,50-48 0 0 0,-76 90 0 0 0,3 1 0 0 0,1 2 0 0 0,42-25 0 0 0,-2 10 64 0 0,86-36-64 0 0,-68 34 64 0 0,31-27-64 0 0,-102 62-2 0 0,-12 9 15 0 0,17-14-13 0 0,-34 21 15 0 0,16-11 88 0 0,1-1-1 0 0,2-5-102 0 0,-14 14 221 0 0,-8 6-207 0 0,0 1 0 0 0,0-1 1 0 0,0 0-1 0 0,0 0 0 0 0,0 0 0 0 0,0 0 0 0 0,0 1 0 0 0,0-1 0 0 0,0 0 1 0 0,0 0-1 0 0,0 0 0 0 0,0 0 0 0 0,0 1 0 0 0,0-1 0 0 0,0 0 1 0 0,0 0-1 0 0,0 0 0 0 0,0 0 0 0 0,0 1 0 0 0,0-1 0 0 0,0 0 0 0 0,0 0 1 0 0,0 0-1 0 0,0 0 0 0 0,-1 0 0 0 0,1 1 0 0 0,0-1 0 0 0,0 0 0 0 0,0 0-14 0 0,-10 17 281 0 0,4-7-226 0 0,-2-1 1 0 0,0 1 0 0 0,-1-2-1 0 0,-2 3-55 0 0,-13 11 19 0 0,-58 72-6 0 0,17-19 38 0 0,-69 79-1 0 0,-48 53 28 0 0,50-55-78 0 0,-73 97-246 0 0,180-217 57 0 0,-1 7 189 0 0,20-29-22 0 0,4-9-58 0 0,2-1-3 0 0,0 0-35 0 0,0 0 10 0 0,2-1 10 0 0,268-245-78 0 0,60-47 176 0 0,-243 219 112 0 0,4 4 0 0 0,42-22-112 0 0,-67 49 36 0 0,250-166 76 0 0,-217 141 39 0 0,39-17-151 0 0,-84 54 69 0 0,12-7 86 0 0,55-24-155 0 0,-32 20 107 0 0,-64 33-98 0 0,-17 7 10 0 0,-1 0 1 0 0,1-1-1 0 0,-1 0 0 0 0,2-1-19 0 0,-7 3 79 0 0,-2 1 86 0 0,0 0 19 0 0,0 0 0 0 0,-1 1-158 0 0,1-1-1 0 0,0 1 1 0 0,0 0-1 0 0,-1 0 1 0 0,1-1 0 0 0,0 1-1 0 0,-1 0 1 0 0,1 0-1 0 0,-1-1 1 0 0,1 1-1 0 0,-1 0 1 0 0,0 0-26 0 0,-2 1 61 0 0,-2 7 39 0 0,-1-1-1 0 0,-1 0 1 0 0,1 0-1 0 0,-1-2 0 0 0,-6 6-99 0 0,-41 31 66 0 0,34-27-66 0 0,-70 49 58 0 0,-50 41-63 0 0,77-54 7 0 0,-17 14 50 0 0,-139 121-42 0 0,-84 65-20 0 0,127-84-44 0 0,100-92-12 0 0,16-15 33 0 0,5-5-12 0 0,-10 5 45 0 0,-80 66-144 0 0,105-91 15 0 0,39-34 48 0 0,1-2 5 0 0,0 0 10 0 0,0 0 61 0 0,0 0 245 0 0,0 0 105 0 0,3-2 27 0 0,26-11-828 0 0,-1-1-1 0 0,6-6 457 0 0,56-36-911 0 0,-23 12 991 0 0,89-65-80 0 0,-65 43 0 0 0,115-84 0 0 0,-32 21 0 0 0,285-185 118 0 0,-160 103 52 0 0,-56 36 118 0 0,-192 139-218 0 0,117-79 68 0 0,-102 66-127 0 0,-64 48 45 0 0,-2 1 21 0 0,-3 1-10 0 0,-23 13-10 0 0,1 1 0 0 0,0 1 1 0 0,-14 13-58 0 0,-2 1 1 0 0,-343 263-1 0 0,161-134-162 0 0,54-50 95 0 0,21-14-4 0 0,-120 81 59 0 0,167-114 12 0 0,21-12-53 0 0,-23 21 53 0 0,82-56-16 0 0,-65 48-151 0 0,85-62 109 0 0,1-1-10 0 0,1-2-11 0 0,1-3 60 0 0,1 0 1 0 0,0 0-1 0 0,0 1 0 0 0,1-1 0 0 0,-1 2 1 0 0,0-2-1 0 0,1 1 0 0 0,1 0 1 0 0,-1 1 18 0 0,14-12-42 0 0,12-6 42 0 0,-14 9-26 0 0,110-83 13 0 0,-43 31 15 0 0,317-253-2 0 0,-195 161 0 0 0,-48 35 46 0 0,-58 44-6 0 0,-11 8 31 0 0,36-27 68 0 0,101-53 105 0 0,-153 104-178 0 0,-37 21 19 0 0,16-15-85 0 0,-50 37 56 0 0,-1 2 21 0 0,-2 1 3 0 0,-68 30 239 0 0,-38 21-319 0 0,102-49 1 0 0,-221 107-1 0 0,202-97 0 0 0,-152 73 0 0 0,119-62 0 0 0,-2-1 0 0 0,-5-2 0 0 0,16-7 32 0 0,-28 3-32 0 0,54-13 8 0 0,-1-1 0 0 0,0-2 0 0 0,1 0 0 0 0,-11-2-8 0 0,34 1-1 0 0,-1 1 1 0 0,1-1-1 0 0,-1-1 0 0 0,1 1 0 0 0,-1 0 1 0 0,1 0-1 0 0,0 0 0 0 0,-1 0 0 0 0,1 0 0 0 0,-1 0 1 0 0,1 0-1 0 0,-1-1 0 0 0,1 1 0 0 0,-1 0 1 0 0,1 0-1 0 0,0-1 0 0 0,-1 1 0 0 0,1 0 1 0 0,-1-1 0 0 0,1 1-4 0 0,0-1 1 0 0,-1 0 0 0 0,1 0 0 0 0,0 1 0 0 0,0-1-1 0 0,0 0 1 0 0,0 1 0 0 0,0-1 0 0 0,0 0 0 0 0,0 0-1 0 0,0 1 1 0 0,0-1 0 0 0,0 0 0 0 0,0 0 0 0 0,0 1-1 0 0,1-1 1 0 0,-1 0 0 0 0,0 1 0 0 0,0-1 0 0 0,1 0-1 0 0,-1 1 1 0 0,1-1 0 0 0,-1 0 0 0 0,0 1 0 0 0,1 0-1 0 0,-1 0 1 0 0,1-1 0 0 0,-1 1 0 0 0,1-1 3 0 0,4-4-15 0 0,0 1 1 0 0,-1-1-1 0 0,3 0 15 0 0,0-1-11 0 0,28-21-15 0 0,1 2 1 0 0,7-4 25 0 0,-7 6-13 0 0,2-2-26 0 0,105-73 24 0 0,74-76 15 0 0,-69 56 54 0 0,98-55-54 0 0,-231 162 42 0 0,2 2 1 0 0,-1 0 0 0 0,10-3-43 0 0,-17 8 21 0 0,-8 3 38 0 0,-1 1 26 0 0,0 0-16 0 0,-1 2-1 0 0,-6 6-2 0 0,-1 0 0 0 0,0-2-1 0 0,1 1 1 0 0,-2 0-1 0 0,-4 2-65 0 0,-16 9 48 0 0,-2 0-48 0 0,-23 13 50 0 0,45-24-45 0 0,-20 12 0 0 0,-30 15-5 0 0,-226 119 0 0 0,271-146 0 0 0,1-2 0 0 0,-1 1 0 0 0,-1 0 0 0 0,1-1 0 0 0,-1-1 0 0 0,-11 2 0 0 0,15-5-12 0 0,9-1-14 0 0,4-2-13 0 0,10-16-8 0 0,1 3 1 0 0,1-2-1 0 0,1 2 0 0 0,0 0 1 0 0,13-9 46 0 0,30-19 2 0 0,3 1-2 0 0,-45 30-4 0 0,111-66-66 0 0,-85 53 76 0 0,57-39-6 0 0,-58 37 54 0 0,-87 55 23 0 0,-2 0-26 0 0,-3 7-51 0 0,-18 10 13 0 0,-1 0-16 0 0,52-31 6 0 0,-96 73 58 0 0,68-52-71 0 0,-8 2 10 0 0,50-36-43 0 0,-3 1 20 0 0,6-2-1 0 0,3-2 0 0 0,78-56-67 0 0,26-17 26 0 0,13-2 65 0 0,-96 64 0 0 0,76-44 0 0 0,9-1 0 0 0,-95 53 0 0 0,16-10 0 0 0,-1 2 0 0 0,1 3 0 0 0,2-1 0 0 0,11-1 0 0 0,-27 8-2 0 0,-9 2-10 0 0,1 1-1 0 0,0-1 1 0 0,-1 1 0 0 0,1 1 0 0 0,0 0-1 0 0,4 0 13 0 0,-11 0-1 0 0,0 0 0 0 0,0 0 0 0 0,0 0 0 0 0,0 0-1 0 0,1 0 1 0 0,-1 0 0 0 0,0 0 0 0 0,0 0 0 0 0,0 0 0 0 0,0 0 0 0 0,0 0 0 0 0,0 0-1 0 0,0 0 1 0 0,0 0 0 0 0,0 0 0 0 0,1 0 0 0 0,-1 0 0 0 0,0 0 0 0 0,0 0-1 0 0,0 0 1 0 0,0 0 0 0 0,0 0 0 0 0,0 0 0 0 0,0 0 0 0 0,0 0 0 0 0,0 0-1 0 0,0 0 1 0 0,0 0 0 0 0,1 1 0 0 0,-1-1 0 0 0,0 0 0 0 0,0 0 0 0 0,0 0-1 0 0,0 0 1 0 0,0 0 0 0 0,0 0 0 0 0,0 0 0 0 0,0 0 0 0 0,0 0 0 0 0,0 1-1 0 0,0-1 1 0 0,0 0 1 0 0,3 12-12 0 0,-3-7 15 0 0,0 1 0 0 0,-1-1 0 0 0,1 0 0 0 0,-1 0 0 0 0,0 0 1 0 0,0 0-1 0 0,-1 1 0 0 0,0-1 0 0 0,0 0 0 0 0,-1 3-3 0 0,-7 10 16 0 0,0 1 1 0 0,-1 0-17 0 0,9-16 0 0 0,-30 46 31 0 0,-6 8 2 0 0,36-52-33 0 0,-1 0 0 0 0,1 0 0 0 0,0 0 0 0 0,0 3 0 0 0,1-7 0 0 0,1 0 0 0 0,0-1 0 0 0,0 1 0 0 0,-1 0 0 0 0,1 0 0 0 0,0 0 0 0 0,0 0 0 0 0,0 0 0 0 0,0 0 0 0 0,0 0 0 0 0,0 1 0 0 0,1-1 0 0 0,-1-1 0 0 0,0 1 0 0 0,0 0 0 0 0,1 0 0 0 0,-1-1 0 0 0,0 1 0 0 0,1 0 0 0 0,-1-1 0 0 0,1 1 0 0 0,-1-1 0 0 0,1 1 0 0 0,-1 0 0 0 0,1-1 0 0 0,0 1 0 0 0,-1-1 0 0 0,1 1 0 0 0,-1-1 0 0 0,1 0 0 0 0,0 1 0 0 0,0-1 0 0 0,0 1 0 0 0,0-1 0 0 0,1 0 0 0 0,-2 1 0 0 0,2-1 0 0 0,-1 0 0 0 0,1 0 0 0 0,0 0 0 0 0,-1 0 0 0 0,1 0 0 0 0,-1 0 0 0 0,1 0 0 0 0,-1-1 0 0 0,4 0 0 0 0,0 0 0 0 0,-1-1 0 0 0,1 0 0 0 0,-1 1 0 0 0,-1-2 0 0 0,1 1 0 0 0,1 0 0 0 0,41-31 0 0 0,15-15 0 0 0,-22 16 0 0 0,42-25 0 0 0,-46 36 0 0 0,18-13 0 0 0,-27 18 0 0 0,-17 10 0 0 0,1 0 0 0 0,6-3 0 0 0,-5 4 0 0 0,-10 5 0 0 0,-1 0 0 0 0,1-1 0 0 0,0 1 0 0 0,0 0 0 0 0,-1 0 0 0 0,1 0 0 0 0,0 0 0 0 0,0-1 0 0 0,0 1 0 0 0,-1 0 0 0 0,1 1 0 0 0,0-1 0 0 0,0 0 0 0 0,0 0 0 0 0,0 0 0 0 0,-1 1 0 0 0,1-1 0 0 0,0 1 0 0 0,0-1 0 0 0,-1 1 0 0 0,1-1 0 0 0,-1 1 0 0 0,1-1 0 0 0,0 1 0 0 0,-1-1 0 0 0,1 1 0 0 0,-1 0 0 0 0,1 0 0 0 0,4 11 0 0 0,-5-11 0 0 0,1 0 0 0 0,-1 0 0 0 0,1 0 0 0 0,-1 0 0 0 0,1-1 0 0 0,-1 0 0 0 0,1 1 0 0 0,-1 0 0 0 0,1 0 0 0 0,0 0 0 0 0,-1-1 0 0 0,1 1 0 0 0,0 0 0 0 0,0 0 0 0 0,1 0 0 0 0,-1-1 0 0 0,1 1 0 0 0,0-1 0 0 0,-1 1 0 0 0,1-1 0 0 0,-1 0 0 0 0,1 0 0 0 0,0 0 0 0 0,-1 1 0 0 0,1-1 0 0 0,0-1 0 0 0,0 1 0 0 0,25-5 0 0 0,-22 4 0 0 0,8-3 0 0 0,-9 3 0 0 0,0 0 0 0 0,-1-1 0 0 0,0 0 0 0 0,1-1 0 0 0,0 1 0 0 0,1-2 0 0 0,3-2 0 0 0,0 0 0 0 0,0 1 0 0 0,7-2 0 0 0,-4 2 0 0 0,1-2 0 0 0,15-5 0 0 0,-4 6 0 0 0,-19 5 0 0 0,1 0 0 0 0,0 0 0 0 0,-1 0 0 0 0,1-1 0 0 0,-2 0 0 0 0,5-1 0 0 0,-6 1 0 0 0,1 0 0 0 0,12-3 0 0 0,-5 2 0 0 0,-1 0 0 0 0,-1 1 11 0 0,-8 2-10 0 0,0 0 0 0 0,0 0 0 0 0,0 0 0 0 0,0 0 0 0 0,0 0-1 0 0,0 0 1 0 0,0 0 0 0 0,0 0 0 0 0,0 0 0 0 0,0 0 0 0 0,0 0 0 0 0,0 0 0 0 0,0 0 0 0 0,0 0 0 0 0,0 0 0 0 0,0 0 0 0 0,0 1 0 0 0,0-1-1 0 0,0 0 1 0 0,0 0 0 0 0,0 0 0 0 0,0 0 0 0 0,0 0 0 0 0,0 0 0 0 0,0 0 0 0 0,0 0 0 0 0,0 0 0 0 0,0 0 0 0 0,0 0 0 0 0,0 0 0 0 0,0 0 0 0 0,0 0-1 0 0,0 0 1 0 0,0 0 0 0 0,0 0 0 0 0,0 0 0 0 0,0 0 0 0 0,0 0 0 0 0,0 0 0 0 0,0 0 0 0 0,0 0 0 0 0,0 0 0 0 0,0 0 0 0 0,0 0 0 0 0,0 0 0 0 0,0 0-1 0 0,-5 7 9 0 0,0-1 0 0 0,-1-1 0 0 0,1 0 0 0 0,-1 0 0 0 0,0 1 1 0 0,0-2-1 0 0,-1 1 0 0 0,0-1 0 0 0,-2 2-9 0 0,-66 36 64 0 0,-56 22 134 0 0,-44 33-198 0 0,93-48 11 0 0,-26 15-12 0 0,-266 158 1 0 0,42-27 0 0 0,245-144 0 0 0,-137 97 0 0 0,131-77 2 0 0,-31 32-2 0 0,25-19-82 0 0,40-35 55 0 0,-200 156-114 0 0,195-158 141 0 0,-33 38 0 0 0,80-71 0 0 0,-96 86 0 0 0,57-48 0 0 0,-8 4 0 0 0,-185 148 0 0 0,139-119 0 0 0,36-29 0 0 0,-1 6 0 0 0,34-27 2 0 0,12-10-8 0 0,2 0 0 0 0,0 2 0 0 0,-1 3 6 0 0,-2 11-26 0 0,28-38-17 0 0,-1 2 15 0 0,2-4-56 0 0,1-1-5 0 0,0 0 7 0 0,0 0 4 0 0,3 0 4 0 0,7-3 46 0 0,-2-1-1 0 0,1 0 1 0 0,0 1-1 0 0,0-2 0 0 0,0 0 1 0 0,-2 0-1 0 0,2-1 1 0 0,0-2 28 0 0,14-11-26 0 0,0-3 0 0 0,0-1 26 0 0,-8 8-51 0 0,13-8 51 0 0,1-2-21 0 0,16-12-55 0 0,33-21 76 0 0,-45 35 4 0 0,-26 19-7 0 0,-1-2 0 0 0,1 1 0 0 0,-1-1 0 0 0,-1 0 0 0 0,5-5 3 0 0,5-4-38 0 0,-12 13 27 0 0,-6 8 9 0 0,-8 10 4 0 0,-8 14 40 0 0,-3-2-1 0 0,0-1 0 0 0,-19 17-41 0 0,11-12 93 0 0,-17 25-93 0 0,-10 9 158 0 0,10-15-115 0 0,-99 103 59 0 0,32-50-102 0 0,73-68 0 0 0,-1 3 0 0 0,14-12 0 0 0,-19 14 0 0 0,33-30 3 0 0,-15 10-18 0 0,21-16-43 0 0,8-5 55 0 0,0 0 1 0 0,-1 0 0 0 0,1 0-1 0 0,0 0 1 0 0,0 0 0 0 0,0 0 0 0 0,0 0-1 0 0,0-1 1 0 0,-1 1 0 0 0,1 0-1 0 0,0 0 1 0 0,-1 0 0 0 0,1 0 0 0 0,0 0-1 0 0,0 0 1 0 0,-1-1 0 0 0,1 1-1 0 0,0 0 1 0 0,0 0 0 0 0,0 0 0 0 0,-1 0-1 0 0,1-1 1 0 0,0 1 0 0 0,0 0-1 0 0,0 0 1 0 0,0-1 0 0 0,-1 1 0 0 0,1 0-1 0 0,0 0 1 0 0,0-1 0 0 0,0 1 2 0 0,0 0-7 0 0,-1-3 1 0 0,0 1 0 0 0,0 0 1 0 0,1 0-1 0 0,-1 0 0 0 0,0 0 0 0 0,1-1 0 0 0,0 1 0 0 0,0 0 0 0 0,0 0 0 0 0,0-1 0 0 0,0 1 0 0 0,0 0 1 0 0,0-1 5 0 0,7-31-45 0 0,-4 25 34 0 0,2-16 11 0 0,3 2 0 0 0,9-19 0 0 0,-8 17 0 0 0,1-1 0 0 0,0-7 0 0 0,-4 13 0 0 0,0 0 0 0 0,1 2 0 0 0,4-7 0 0 0,0 2 0 0 0,-5 5 0 0 0,1 0 0 0 0,-3 0 0 0 0,0 0 0 0 0,0-1 0 0 0,-1 1 0 0 0,-1-2 0 0 0,-1 2 0 0 0,-1-6 0 0 0,-1 15 0 0 0,1 9 0 0 0,0 0 0 0 0,0 0 0 0 0,0 0 0 0 0,0 0 0 0 0,0 0 0 0 0,0 0 0 0 0,0 0 0 0 0,-1 0 0 0 0,1 0 0 0 0,0 0 0 0 0,0-1 0 0 0,0 1 0 0 0,0 0 0 0 0,0 0 0 0 0,0 0 0 0 0,0 0 0 0 0,0 0 0 0 0,0 0 0 0 0,0 0 0 0 0,0 0 0 0 0,0 0 0 0 0,0 0 0 0 0,-1 0 0 0 0,1 0 0 0 0,0 0 0 0 0,0 0 0 0 0,0 0 0 0 0,0 0 0 0 0,0 0 0 0 0,0 0 0 0 0,0 0 0 0 0,0 0 0 0 0,0 0 0 0 0,0 0 0 0 0,0 0 0 0 0,-1 0 0 0 0,1 0 0 0 0,0 0 0 0 0,0 0 0 0 0,0 0 0 0 0,0 0 0 0 0,0 1 0 0 0,-4 3 0 0 0,-2 4 0 0 0,-12 11 0 0 0,1 1 0 0 0,-7 12 0 0 0,10-12 0 0 0,0-3 0 0 0,-2 1 0 0 0,14-16 0 0 0,-2 3 0 0 0,2-2 0 0 0,-1-1 0 0 0,1 0 0 0 0,0 0 0 0 0,-1 1 0 0 0,0-1 0 0 0,1 0 0 0 0,-1 0 0 0 0,-1 0 0 0 0,1-1 0 0 0,0 1 0 0 0,0-1 0 0 0,-3 1 0 0 0,-2 1 11 0 0,5-3 32 0 0,1-2-36 0 0,0 0 0 0 0,0 1 1 0 0,0-1-1 0 0,0 0 1 0 0,0 0-1 0 0,1 0 0 0 0,-1 0 1 0 0,1 0-1 0 0,-1 0 1 0 0,1-1-1 0 0,0 2 1 0 0,0-2-1 0 0,0 1 0 0 0,0 0 1 0 0,0-1-1 0 0,0 1 1 0 0,1-2-8 0 0,-3-8 50 0 0,1 0 1 0 0,1-1 0 0 0,0-2-51 0 0,-1 2 12 0 0,-6-70 6 0 0,0 19 39 0 0,2-11-57 0 0,6 61 41 0 0,0-2 1 0 0,2 0-1 0 0,-1 2 0 0 0,5-14-41 0 0,-6 28 4 0 0,0-1 1 0 0,0 1-1 0 0,0-1 0 0 0,0 1 0 0 0,1-1 0 0 0,-1 1 1 0 0,0-1-1 0 0,0 1 0 0 0,0 0 0 0 0,1-1 0 0 0,-1 1 1 0 0,0-1-1 0 0,1 1 0 0 0,-1 0 0 0 0,0-1 0 0 0,1 1 1 0 0,-1 0-1 0 0,1-1 0 0 0,-1 1-4 0 0,0 0 2 0 0,1 0 1 0 0,-1 0-1 0 0,0 0 0 0 0,0-1 1 0 0,0 1-1 0 0,1 0 1 0 0,-1 0-1 0 0,0 0 0 0 0,0 0 1 0 0,0-1-1 0 0,0 1 1 0 0,0 0-1 0 0,1 0 0 0 0,-1 0 1 0 0,0 0-1 0 0,0-1 0 0 0,0 1 1 0 0,0 0-1 0 0,0 0 1 0 0,0-1-1 0 0,0 1 0 0 0,0 0 1 0 0,0 0-1 0 0,0 0 0 0 0,0-1 1 0 0,0 1-1 0 0,0 0-2 0 0,3 1 54 0 0,0 2-47 0 0,0-1 0 0 0,1 1 0 0 0,0 1 0 0 0,-1-2 0 0 0,0 1 0 0 0,1 1 0 0 0,-2-1 0 0 0,1 1 0 0 0,0 0 0 0 0,-1 0 0 0 0,1 0 0 0 0,-1 1 0 0 0,-1-1 0 0 0,0 0 0 0 0,1 0 0 0 0,-1 0 0 0 0,0 1 0 0 0,0 0-7 0 0,7 31-466 0 0,2 31 466 0 0,-9-50-497 0 0,-1-1 1 0 0,0 0 496 0 0,-1 15-4753 0 0,3-7-927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7:51.406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66 179 8287 0 0,'-2'3'191'0'0,"-3"4"-73"0"0,1-2 54 0 0,0 0 0 0 0,0 0 1 0 0,-5 3-173 0 0,-1-2 38 0 0,7-4 29 0 0,0 0-1 0 0,0 0 0 0 0,0 0 1 0 0,0 0-1 0 0,0 1 0 0 0,0-1 0 0 0,-2 4-66 0 0,4-4 498 0 0,1-2 12 0 0,0 0 2 0 0,0 0 0 0 0,0 0 0 0 0,0 0 0 0 0,2-3-69 0 0,29-23-279 0 0,-18 15 302 0 0,0 0 0 0 0,8-9-466 0 0,6-12 559 0 0,3 3-1 0 0,25-21-558 0 0,-39 38 0 0 0,-1 2 0 0 0,2 0 0 0 0,0 2 0 0 0,7-4 0 0 0,-21 11 0 0 0,1 0 0 0 0,-1 0 0 0 0,-1 0 0 0 0,1 0 0 0 0,1 0 0 0 0,-1 1 0 0 0,0 0 0 0 0,1-1 0 0 0,-1 1 0 0 0,0 0 0 0 0,1 1 0 0 0,0-1 0 0 0,-2 1 0 0 0,1-1 0 0 0,-1 1 0 0 0,0-1 0 0 0,0 1 0 0 0,0 0 0 0 0,0 0 0 0 0,1 0 0 0 0,-1 0 0 0 0,0 1 0 0 0,0-1 0 0 0,0 1 0 0 0,0-1 0 0 0,0 1 0 0 0,0-1 0 0 0,-1 1 0 0 0,1-1 0 0 0,0 1 0 0 0,6 11 0 0 0,-2-1 0 0 0,1 0 0 0 0,0 2 0 0 0,-2-1 0 0 0,1 0 0 0 0,0 7 0 0 0,0 11 0 0 0,1-1 0 0 0,-2 2 0 0 0,-2-1 0 0 0,-1 1 0 0 0,-2 26 0 0 0,-2-21 74 0 0,-2-2 0 0 0,-2-1 0 0 0,-1 1-1 0 0,-1-1 1 0 0,-2 0 0 0 0,-10 23-74 0 0,5-22 1267 0 0,-10 14-1267 0 0,1-2 322 0 0,10-20 153 0 0,1-2 0 0 0,-3 0-1 0 0,1 0 1 0 0,-15 13-475 0 0,30-38 3 0 0,0 0 0 0 0,0 0 0 0 0,-1 0 1 0 0,1 0-1 0 0,0 0 0 0 0,0 0 0 0 0,0 0 0 0 0,0 0 0 0 0,0 0 1 0 0,0 0-1 0 0,0 0 0 0 0,0 0 0 0 0,0 0 0 0 0,0 0 1 0 0,0 0-1 0 0,0-1 0 0 0,0 1 0 0 0,0 0 0 0 0,0 0 0 0 0,0 0 1 0 0,0 0-1 0 0,0 0 0 0 0,0 0 0 0 0,0 0 0 0 0,0 0 0 0 0,0 0 1 0 0,0 0-1 0 0,0 0 0 0 0,0 0 0 0 0,0 0 0 0 0,0 0 1 0 0,0 0-1 0 0,-1 0 0 0 0,1 0 0 0 0,0 0 0 0 0,0 0 0 0 0,0 0 1 0 0,0 0-1 0 0,0 0 0 0 0,0 0 0 0 0,0 0 0 0 0,0 0 1 0 0,0 0-1 0 0,0 0 0 0 0,0 0 0 0 0,0 1 0 0 0,0-1-3 0 0,-1-13 47 0 0,0 1-1 0 0,1 0 1 0 0,1 0 0 0 0,0 0-1 0 0,1 0 1 0 0,2-9-47 0 0,3-6 588 0 0,1 0 0 0 0,5-9-588 0 0,-6 20 101 0 0,1 1 1 0 0,0 0-1 0 0,2 0 0 0 0,-1 1 0 0 0,1 0 0 0 0,2 0-101 0 0,19-27 1 0 0,-29 39-1 0 0,17-24 0 0 0,0 0 0 0 0,7-6 0 0 0,-8 14 0 0 0,0 0 0 0 0,1 1 0 0 0,5-3 0 0 0,-17 15 0 0 0,0 0 0 0 0,0 2 0 0 0,0-2 0 0 0,0 2 0 0 0,1-1 0 0 0,0 1 0 0 0,0 0 0 0 0,0 1 0 0 0,-1 0 0 0 0,2 0 0 0 0,6 0 0 0 0,-12 2-40 0 0,0 0-1 0 0,0 0 1 0 0,-1 0-1 0 0,1 0 1 0 0,-1 1 0 0 0,1-1-1 0 0,0 1 1 0 0,0 0-1 0 0,0 0 1 0 0,0 0-1 0 0,-1 0 1 0 0,1 0-1 0 0,0 0 1 0 0,-1 1 0 0 0,1 0-1 0 0,-1-1 1 0 0,0 1-1 0 0,1 0 1 0 0,-1 0-1 0 0,-1 0 1 0 0,1 1 0 0 0,0-1-1 0 0,-1-1 1 0 0,1 2-1 0 0,0-1 1 0 0,-1 1-1 0 0,1 1 41 0 0,3 6-150 0 0,-1 0 0 0 0,-1 0 0 0 0,1 0 0 0 0,-2 1 0 0 0,1 0 0 0 0,-1 9 150 0 0,1 1 0 0 0,-2-1 0 0 0,-1 1 0 0 0,-1-1 0 0 0,0 0 0 0 0,-2 1 0 0 0,0-1 0 0 0,-2 1 0 0 0,0-2 0 0 0,-1 1 0 0 0,-1-1 0 0 0,-1 5 0 0 0,-5-2 0 0 0,10-18 0 0 0,1-5 0 0 0,1-7 0 0 0,1 8 0 0 0,1-11 0 0 0,1-1 0 0 0,0 0 0 0 0,1 1 0 0 0,1-1 0 0 0,-1 0 0 0 0,1-1 0 0 0,-1 7 0 0 0,6-16 0 0 0,1 0 0 0 0,7-9 0 0 0,1-6 0 0 0,-2 6 0 0 0,0 3 0 0 0,2 0 0 0 0,0 0 0 0 0,3 2 0 0 0,4-5 0 0 0,-10 15 0 0 0,-1 3 0 0 0,2-1 0 0 0,1 0 0 0 0,-1 3 0 0 0,6-4 0 0 0,-16 11 0 0 0,1 0 0 0 0,1 0 0 0 0,-1 1 0 0 0,1 0 0 0 0,-1 2 0 0 0,1-2 0 0 0,0 2 0 0 0,7-2 0 0 0,-10 3 0 0 0,-2-1 0 0 0,2 1 0 0 0,-1 0 0 0 0,1 0 0 0 0,0 1 0 0 0,-1-1 0 0 0,1 1 0 0 0,-1 0 0 0 0,0 0 0 0 0,0 0 0 0 0,0 1 0 0 0,3 0 0 0 0,-2 1 0 0 0,0 0 0 0 0,1 0 0 0 0,-2 0 0 0 0,1 1 0 0 0,-1 0 0 0 0,0 0 0 0 0,1 0 0 0 0,2 5 0 0 0,1 0 0 0 0,-1 2 0 0 0,-1 0 0 0 0,1-1 0 0 0,-2 2 0 0 0,1-1 0 0 0,-2 1 0 0 0,1 0 0 0 0,0 6 0 0 0,1 7 0 0 0,-1 1 0 0 0,0-1 0 0 0,-2 1 0 0 0,-1 0 0 0 0,-1 0 0 0 0,-2 14 0 0 0,-3-10 0 0 0,-1 0 0 0 0,-7 26 0 0 0,5-28 0 0 0,-7 21 692 0 0,-1 0 0 0 0,-12 22-692 0 0,24-63 194 0 0,0-2 0 0 0,1 2-1 0 0,0 4-193 0 0,-3 8-174 0 0,4-18-877 0 0,1-2-385 0 0,0 0-78 0 0,0 0-20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7:51.744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85 12 8287 0 0,'0'0'191'0'0,"-1"2"26"0"0,1-1-204 0 0,-1 0-1 0 0,1 0 0 0 0,-1 0 0 0 0,0-1 0 0 0,1 1 0 0 0,-1-1 0 0 0,0 0 1 0 0,1 1-1 0 0,-1 0 0 0 0,0-1 0 0 0,0 1 0 0 0,1-1 0 0 0,-1 1 1 0 0,0-1-1 0 0,0 1 0 0 0,0-1-12 0 0,-17 6 191 0 0,2-1-121 0 0,12-4 329 0 0,-1 0-1 0 0,1 0 1 0 0,0 0-1 0 0,1-1 0 0 0,-4 0-398 0 0,-2 1 926 0 0,7-1 64 0 0,2 0 30 0 0,0 0-133 0 0,3 0-583 0 0,19 1 76 0 0,2-1 0 0 0,5-2-380 0 0,12 0 737 0 0,44-5-124 0 0,-34 1-618 0 0,48-4 590 0 0,-48 3 139 0 0,0 3-1 0 0,30 1-723 0 0,-15 6 16 0 0,61 10-16 0 0,-100-8 0 0 0,-1 3 0 0 0,0 0 0 0 0,19 10 0 0 0,-29-13 0 0 0,2 4 0 0 0,12 6 0 0 0,-18-8 0 0 0,1-1 0 0 0,-1-1 0 0 0,1 0 0 0 0,10 3 0 0 0,-19-7-224 0 0,1 0 0 0 0,1 1 0 0 0,-1 0 0 0 0,0 0 0 0 0,0 0 0 0 0,0 1 0 0 0,0 0 0 0 0,-1 0 0 0 0,0-1 0 0 0,1 1 0 0 0,-1 1 0 0 0,1 0 224 0 0,-3-2-1514 0 0,-2-2-20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7:52.077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 47 8287 0 0,'1'-2'191'0'0,"15"-14"252"0"0,-8 8-251 0 0,-3 6-59 0 0,0-1 0 0 0,0 1 1 0 0,0-1-1 0 0,0 1 1 0 0,0 0-1 0 0,-1 0 1 0 0,2 1-1 0 0,-1 0 0 0 0,1 0 1 0 0,-1 0-1 0 0,1 0 1 0 0,-1 1-1 0 0,0 0 0 0 0,1 0 1 0 0,-1 1-1 0 0,1-1 1 0 0,-1 1-1 0 0,1 0 0 0 0,4 2-133 0 0,9 5 280 0 0,1 0-1 0 0,-2 1 0 0 0,1 1 0 0 0,-2 1 1 0 0,1 0-1 0 0,-1 2 0 0 0,0 0 0 0 0,-2 0 1 0 0,1 2-1 0 0,-1 1 0 0 0,1 2-279 0 0,-12-13 113 0 0,17 18 854 0 0,-3 1 1 0 0,15 23-968 0 0,-17-22 439 0 0,-3-6-270 0 0,1 7-169 0 0,-10-20 12 0 0,-2-1 0 0 0,1 1 0 0 0,-1 0 0 0 0,0 0 0 0 0,0 0 0 0 0,0 6-12 0 0,7 47 1368 0 0,-9-55-1268 0 0,0 1-1 0 0,0-1 1 0 0,0 1-1 0 0,0-1 1 0 0,0-1-1 0 0,-1 4-99 0 0,0 12 11 0 0,0 2 26 0 0,2-8-63 0 0,-2 0 0 0 0,0-1 0 0 0,-1 2 26 0 0,2-11 37 0 0,-1 0 1 0 0,0 1-1 0 0,1-1 0 0 0,-2-1 0 0 0,1 1 0 0 0,0 1 1 0 0,-1-1-1 0 0,1 0 0 0 0,-1 0 0 0 0,0-1 0 0 0,0 1 1 0 0,0 0-1 0 0,-2 2-37 0 0,-21 18 535 0 0,-1 0 0 0 0,-1-3 0 0 0,-13 8-535 0 0,-22 9-2202 0 0,-51 21 2202 0 0,100-51-4770 0 0,2 1-1474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7:52.561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264 139 4607 0 0,'0'0'102'0'0,"0"0"20"0"0,2-1 6 0 0,17-15 8 0 0,-15 12-138 0 0,-1 0 0 0 0,1 0 0 0 0,1 1 0 0 0,4-4 2 0 0,63-30 2850 0 0,-25 12-172 0 0,3 1-2678 0 0,-44 22 98 0 0,-1 0-1 0 0,0 0 1 0 0,1 0-1 0 0,1 1 0 0 0,-1 0 1 0 0,5-1-98 0 0,8 1 22 0 0,9 1-22 0 0,-13 0 9 0 0,-5 0-31 0 0,10 0 497 0 0,0 1 1 0 0,19 2-476 0 0,-33-2 92 0 0,-2 0 0 0 0,2 1 0 0 0,0-1 0 0 0,-1 1 0 0 0,0 0-1 0 0,1 1 1 0 0,-1-1 0 0 0,-1 0 0 0 0,1 1 0 0 0,0 0 0 0 0,-1 1 0 0 0,4 2-92 0 0,-6-4 1 0 0,1 1 1 0 0,-1 0-1 0 0,0 0 0 0 0,0 0 0 0 0,-1 0 0 0 0,1 0 0 0 0,-1 0 0 0 0,0-1 1 0 0,0 1-1 0 0,0 1 0 0 0,0 0-1 0 0,2 9 129 0 0,0-1 1 0 0,-1 5-130 0 0,-1-6 187 0 0,1 2-33 0 0,-1 2 0 0 0,-1 0 0 0 0,-1-2 0 0 0,0 2 0 0 0,-1-1 0 0 0,0 0 0 0 0,-1 0 0 0 0,-1 0 0 0 0,1-1 0 0 0,-2 1 0 0 0,-1-1 0 0 0,-5 10-154 0 0,-12 19 494 0 0,-2-2 0 0 0,-2 0 0 0 0,-5 5-494 0 0,20-31 323 0 0,-3 13-323 0 0,15-26 0 0 0,-1 0 0 0 0,0 0 0 0 0,0 0 0 0 0,1 0 0 0 0,-1 1 0 0 0,1-1 0 0 0,-1 1 0 0 0,1-1 0 0 0,-1 2 0 0 0,2-2 0 0 0,-1 1 0 0 0,0 0 0 0 0,0-1 0 0 0,1 1 0 0 0,-1 0 0 0 0,1-1 0 0 0,-1 1 0 0 0,1 0 0 0 0,0-1 0 0 0,0 1 0 0 0,-1-1 0 0 0,0 1 0 0 0,1-1 0 0 0,0 0 0 0 0,1 1 0 0 0,-1-1 0 0 0,1 1 0 0 0,0-1 0 0 0,0 1 0 0 0,1 0 0 0 0,-1 0 0 0 0,1-1 0 0 0,-1 1 0 0 0,1 0 0 0 0,0-1 0 0 0,-1 0 0 0 0,1 0 0 0 0,0 0 0 0 0,18 5 0 0 0,-9-4 0 0 0,-2 1 0 0 0,1 1 0 0 0,4 2 0 0 0,5 3 0 0 0,0 1 0 0 0,15 12 0 0 0,-24-16 0 0 0,-2 2 0 0 0,1 0 0 0 0,-1 0 0 0 0,0 1 0 0 0,6 8 0 0 0,-12-14-2 0 0,-1 1 0 0 0,1-1 0 0 0,-1 1 0 0 0,0 0 0 0 0,0 0 0 0 0,0-1-1 0 0,-1 1 1 0 0,1 1 0 0 0,-1-1 0 0 0,0 0 0 0 0,0 0 0 0 0,-1 1 0 0 0,1-1 0 0 0,-1 1-1 0 0,0-2 1 0 0,0 2 0 0 0,-1-1 0 0 0,1 2 2 0 0,-2 1 44 0 0,1-1 0 0 0,-1 0-1 0 0,0 0 1 0 0,-1 0 0 0 0,1 0-1 0 0,-1 0 1 0 0,0 0 0 0 0,-1-1-1 0 0,0 1 1 0 0,1-2 0 0 0,-5 6-44 0 0,-15 17 1011 0 0,-1-2-1 0 0,-24 19-1010 0 0,7-13 408 0 0,-1-1 0 0 0,-1-3 0 0 0,-2 0 0 0 0,-14 4-408 0 0,7-7 0 0 0,-1-1 0 0 0,-1-4 0 0 0,-1-1 0 0 0,0-4 0 0 0,-14 2 0 0 0,43-11 0 0 0,9-1 0 0 0,0-1 0 0 0,0-1 0 0 0,-1 0 0 0 0,2-1 0 0 0,-11-1 0 0 0,24 0-78 0 0,0-1 0 0 0,0 1 0 0 0,1-1-1 0 0,-1 1 1 0 0,-3-2 78 0 0,6 2-67 0 0,-1-1-1 0 0,0 1 1 0 0,1 0-1 0 0,-1 0 1 0 0,1-1-1 0 0,-1 1 0 0 0,1 0 1 0 0,-1-1-1 0 0,1 1 1 0 0,0-1-1 0 0,-1 1 1 0 0,1 0-1 0 0,-1-1 0 0 0,1 1 1 0 0,0-1-1 0 0,-1 1 1 0 0,1-1-1 0 0,0 1 1 0 0,-1-1-1 0 0,1 1 1 0 0,0-1-1 0 0,0 0 0 0 0,0 1 1 0 0,0-1-1 0 0,-1 1 1 0 0,1-1-1 0 0,0 0 1 0 0,0 1-1 0 0,0-1 0 0 0,0 1 1 0 0,0-1-1 0 0,0 1 1 0 0,0-1-1 0 0,1 0 68 0 0,-1-1-252 0 0,1 0-1 0 0,0 0 1 0 0,0 0-1 0 0,-1 1 1 0 0,1-1 0 0 0,1 0 252 0 0,8-9-1534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7:53.213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8 1396 10135 0 0,'0'0'464'0'0,"0"0"-9"0"0,-2 2-223 0 0,-2 7 156 0 0,4-9-351 0 0,0 0 1 0 0,0 1-1 0 0,-1-1 1 0 0,1 1-1 0 0,0-1 1 0 0,0 1-1 0 0,0-1 1 0 0,0 0-1 0 0,0 1 1 0 0,0-1-1 0 0,0 1 1 0 0,0-1-1 0 0,0 1 0 0 0,0-1 1 0 0,0 1-1 0 0,0-1 1 0 0,0 1-1 0 0,0-1 1 0 0,0 0-1 0 0,0 1 1 0 0,1-1-1 0 0,-1 1 1 0 0,0-1-38 0 0,0 1 135 0 0,1 1 377 0 0,-1-2 0 0 0,2-3 0 0 0,91-110 618 0 0,-64 78-697 0 0,24-38 599 0 0,1 1-475 0 0,2 0-549 0 0,-4-2 0 0 0,35-64-8 0 0,-38 48 0 0 0,-4-3 0 0 0,-2-10 0 0 0,-36 86 0 0 0,-1 1 0 0 0,0-1 0 0 0,-2 0 0 0 0,0-1 0 0 0,-1 0 0 0 0,0-23 0 0 0,-2 19 0 0 0,3-12 0 0 0,3-13 0 0 0,8-45 0 0 0,-6-4 0 0 0,-9 74 0 0 0,0-1 0 0 0,-1 1 0 0 0,-2-6 0 0 0,0 16 0 0 0,2 11 0 0 0,1 1 0 0 0,-1-1 0 0 0,0 0 0 0 0,1 0 0 0 0,-1 0 0 0 0,0 1 0 0 0,0-1 0 0 0,1 0 0 0 0,-1 1 0 0 0,0-1 0 0 0,0 1 0 0 0,0-1 0 0 0,0 1 0 0 0,0-1 0 0 0,0 1 0 0 0,0 0 0 0 0,0-1 0 0 0,0 1 0 0 0,0 0 0 0 0,0 0 0 0 0,0 0 0 0 0,0 0 0 0 0,0 0 0 0 0,0 0 0 0 0,0 0 0 0 0,1 0 0 0 0,-1 0 0 0 0,0 0 0 0 0,0 0 0 0 0,0 1 0 0 0,0-1 0 0 0,0 0 0 0 0,0 1 0 0 0,0-1 0 0 0,0 1 0 0 0,1-1 0 0 0,-1 1 0 0 0,0-1 0 0 0,-4 3 0 0 0,1 0 0 0 0,0 1 0 0 0,0-1 0 0 0,0 0 0 0 0,0 0 0 0 0,-2 5 0 0 0,-16 21 0 0 0,2 2 0 0 0,0 0 0 0 0,-7 19 0 0 0,15-28 0 0 0,-30 60 203 0 0,3 2-1 0 0,4 1 1 0 0,-14 59-203 0 0,12-11 720 0 0,5 3 0 0 0,5 11-720 0 0,22-118 0 0 0,2 1 0 0 0,0-1 0 0 0,2 0 0 0 0,1 1 0 0 0,2 0 0 0 0,1-1 0 0 0,2 5 0 0 0,-3-26 0 0 0,0 0 0 0 0,1-1 0 0 0,0 1 0 0 0,1 0 0 0 0,-1 0 0 0 0,1-1 0 0 0,0 1 0 0 0,1-2 0 0 0,0 1 0 0 0,1-1 0 0 0,0 1 0 0 0,0-1 0 0 0,-1 0 0 0 0,2-1 0 0 0,-1 0 0 0 0,1 0 0 0 0,1 0 0 0 0,-1-1 0 0 0,-4-2-107 0 0,1 0 0 0 0,0-1 1 0 0,0 1-1 0 0,0-1 0 0 0,0 0 0 0 0,1 0 0 0 0,3 0 107 0 0,2 0-1500 0 0,1-1 0 0 0,5 0 1500 0 0,3-3-5796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7:53.543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150 5 10135 0 0,'1'-2'464'0'0,"-1"0"-254"0"0,0 3 139 0 0,-4 9 556 0 0,-7 17 311 0 0,-3 12-916 0 0,2-10 840 0 0,-3 19-1140 0 0,-1 12 2048 0 0,-2 23-2048 0 0,9-34 546 0 0,2-17-484 0 0,0 14-62 0 0,0 0 34 0 0,-5 19-34 0 0,4-30 409 0 0,7-31-210 0 0,0 0 1 0 0,0 0-1 0 0,-1 0 1 0 0,1 0-1 0 0,-3 3-199 0 0,3-5 375 0 0,1-2-576 0 0,0 0-250 0 0,0 0-777 0 0,0 0-3069 0 0,0 0-1317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7:53.876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1 200 11975 0 0,'10'-7'235'0'0,"-6"3"-114"0"0,1 1 0 0 0,-2 0-1 0 0,2 0 1 0 0,0 0-1 0 0,0 2 1 0 0,0-2 0 0 0,0 1-1 0 0,4-1-120 0 0,61-17 110 0 0,-43 11-37 0 0,34-5 770 0 0,5-3 187 0 0,35-9 438 0 0,-50 14-792 0 0,16-7-676 0 0,-27 7-18 0 0,2 1-1 0 0,33-1 19 0 0,-62 9-27 0 0,46-5-1293 0 0,-42 3 808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7:54.277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274 162 10135 0 0,'11'-11'287'0'0,"28"-28"503"0"0,3 1-790 0 0,-30 27-4 0 0,2 1 0 0 0,1 0 0 0 0,-2 1-1 0 0,3 0 1 0 0,6-2 4 0 0,-16 9 140 0 0,1-1-1 0 0,0 1 0 0 0,-1 0 0 0 0,0 0 0 0 0,1 1 1 0 0,0 0-1 0 0,0 1 0 0 0,0-1 0 0 0,0 1 0 0 0,-1 0 1 0 0,1 1-1 0 0,3 0-139 0 0,-6 0 128 0 0,1 0-1 0 0,0 0 1 0 0,-1 1 0 0 0,0-1 0 0 0,0 1 0 0 0,0 0-1 0 0,0 0 1 0 0,1 1 0 0 0,-2-1 0 0 0,1 0-1 0 0,0 1 1 0 0,0 0 0 0 0,-1 0 0 0 0,0 1 0 0 0,0-1-1 0 0,0 1 1 0 0,0 0 0 0 0,2 3-128 0 0,2 5 14 0 0,-1 0-1 0 0,0 1 1 0 0,-1 0 0 0 0,-1 0 0 0 0,1 1 0 0 0,-2-1-1 0 0,0 1 1 0 0,0 0 0 0 0,-2 0 0 0 0,0 0-1 0 0,0 0 1 0 0,-1 1-14 0 0,-2 4 91 0 0,0-2-1 0 0,-2 1 0 0 0,-3 14-90 0 0,-20 50 525 0 0,19-59-390 0 0,-17 47 913 0 0,-14 23-1048 0 0,19-52 71 0 0,-1-1-1 0 0,-24 32-70 0 0,22-38 392 0 0,-2-1 0 0 0,0-1 0 0 0,-2-1 0 0 0,-3-2 0 0 0,-6 5-392 0 0,-13 5 16 0 0,-48 29-16 0 0,60-39 0 0 0,28-22 0 0 0,0-1 0 0 0,1 1 0 0 0,-2-1 0 0 0,0 0 0 0 0,-2 1 0 0 0,-3-1 140 0 0,-2-1 1 0 0,-2 1-141 0 0,15-5 162 0 0,0-2 570 0 0,4 1-718 0 0,0 0 0 0 0,0 0 0 0 0,0 0 0 0 0,0 0-1 0 0,0 0 1 0 0,-1 0 0 0 0,1 0 0 0 0,0-1 0 0 0,0 1 0 0 0,0 0-1 0 0,0 0 1 0 0,0 0 0 0 0,0 0 0 0 0,0 0 0 0 0,0 0-1 0 0,0 0 1 0 0,0 0 0 0 0,0 0 0 0 0,0 0 0 0 0,0 0 0 0 0,0 0-1 0 0,0 0 1 0 0,0 0 0 0 0,0 0 0 0 0,0 0 0 0 0,0 0-1 0 0,0 0 1 0 0,0 0 0 0 0,0 0 0 0 0,0 0 0 0 0,0-1 0 0 0,0 1-1 0 0,0 0 1 0 0,0 0 0 0 0,1 0 0 0 0,-1 0 0 0 0,0 0-1 0 0,0 0 1 0 0,0 0 0 0 0,0 0 0 0 0,0 0 0 0 0,0 0 0 0 0,0 0-1 0 0,0 0 1 0 0,0 0 0 0 0,0 0 0 0 0,0 0 0 0 0,0 0-1 0 0,0 0 1 0 0,0 0 0 0 0,0 0 0 0 0,0 0 0 0 0,0 0 0 0 0,0 0-1 0 0,0 0 1 0 0,0 0 0 0 0,0 0 0 0 0,0 0 0 0 0,0 0-1 0 0,1 0 1 0 0,-1 0 0 0 0,0 0-14 0 0,34-1 16 0 0,-18 0-16 0 0,-1 0 0 0 0,2 2 0 0 0,-2 0 0 0 0,10 2 0 0 0,47 9 0 0 0,14 3 0 0 0,74 12 0 0 0,-138-24 0 0 0,0-1 0 0 0,-1-2 0 0 0,1 0 0 0 0,0-1 0 0 0,5-2 0 0 0,-9 1-292 0 0,-1 0 0 0 0,1 2 0 0 0,13 1 292 0 0,-6 1-1770 0 0,-2-5-5056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7:54.975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1 258 10135 0 0,'7'-6'215'0'0,"0"-3"-1"0"0,-1 1 1 0 0,-1-1-1 0 0,3-5-214 0 0,11-15 198 0 0,-4 7-251 0 0,16-20 1586 0 0,0-6-1533 0 0,-29 44 183 0 0,0-1 0 0 0,0 2-1 0 0,0-2 1 0 0,-1-2-183 0 0,0 4 88 0 0,-1 1 0 0 0,1-1 0 0 0,0 1-1 0 0,0-1 1 0 0,0 1 0 0 0,0-1 0 0 0,0 1 0 0 0,1 0-1 0 0,-1 0 1 0 0,1-1 0 0 0,-1 2 0 0 0,1-1 0 0 0,0 1-1 0 0,0-1 1 0 0,0-1-88 0 0,11-3 443 0 0,-1 2-294 0 0,-11 3-141 0 0,1 1 0 0 0,-1 0 0 0 0,0 0 0 0 0,0 0 0 0 0,0 1 0 0 0,0-1 0 0 0,1 0 0 0 0,-1 0 0 0 0,0 1 0 0 0,0-1 0 0 0,0 1-8 0 0,1 0 60 0 0,1 0 0 0 0,-2 1 0 0 0,1-1 0 0 0,0 1 0 0 0,0-1 0 0 0,0 1 0 0 0,-1 0 0 0 0,1 0 0 0 0,-2-1 0 0 0,2 1 0 0 0,-1-1 0 0 0,0 2 0 0 0,0-1 0 0 0,0 0 0 0 0,0 0 0 0 0,1 2-60 0 0,1 6 269 0 0,0 1 0 0 0,0-1 1 0 0,-1 1-270 0 0,-1-8 43 0 0,1 10 2 0 0,-1-1 0 0 0,0 1 0 0 0,-1 1 0 0 0,0 9-45 0 0,-9 52-26 0 0,7-61 37 0 0,-2 3-4 0 0,0 1 0 0 0,-1-1 0 0 0,-5 13-7 0 0,3-11 455 0 0,1 1 0 0 0,-2 12-455 0 0,5-18 315 0 0,1-4-181 0 0,1 0 0 0 0,-1-1-1 0 0,0 1 1 0 0,-1-2 0 0 0,0 1-1 0 0,-2 2-133 0 0,-2-1 72 0 0,6-9 299 0 0,1-1 117 0 0,0 0 21 0 0,0 0 3 0 0,1-2 0 0 0,2-10-6 0 0,-1 8-386 0 0,-1 0 1 0 0,0 1-1 0 0,0-1 0 0 0,-1 0 0 0 0,1 0 0 0 0,-1 1 0 0 0,0 0 0 0 0,0-5-120 0 0,-2-3 122 0 0,1 8-116 0 0,1 1-1 0 0,-1-1 0 0 0,1 0 1 0 0,0 0-1 0 0,0 1 0 0 0,0 0 1 0 0,0-1-1 0 0,0-1-5 0 0,2-4 0 0 0,0 1 0 0 0,1-1 0 0 0,-1 1 0 0 0,2 1 0 0 0,-2-1 0 0 0,2 0 0 0 0,3-4 0 0 0,3-4 0 0 0,2 0 0 0 0,7-8 0 0 0,-8 11 0 0 0,1-1 0 0 0,0 3 0 0 0,1-1 0 0 0,1 0 0 0 0,-1 1 0 0 0,1 2 0 0 0,0-1 0 0 0,2 1 0 0 0,9-3 0 0 0,-23 10 0 0 0,1 0 0 0 0,-1 0 0 0 0,1 0 0 0 0,-1 1 0 0 0,1-1 0 0 0,0 1 0 0 0,-1 0 0 0 0,1 0 0 0 0,0 0 0 0 0,-1 0 0 0 0,1 0 0 0 0,0 0 0 0 0,-1 1 0 0 0,0-1 0 0 0,0 1 0 0 0,1 0 0 0 0,2 1 0 0 0,-2-1 0 0 0,-1 1 0 0 0,1-1 0 0 0,-1 1 0 0 0,1 0 0 0 0,-1 0 0 0 0,1 0 0 0 0,-1 1 0 0 0,0-1 0 0 0,0 0 0 0 0,0 1 0 0 0,-1 0 0 0 0,0-1 0 0 0,1 1 0 0 0,-1-1 0 0 0,1 2 0 0 0,1 3 0 0 0,-1 1 0 0 0,1-1 0 0 0,-1 1 0 0 0,-1-1 0 0 0,1 0 0 0 0,-1 1 0 0 0,-1 0 0 0 0,1 0 0 0 0,-1-1 0 0 0,-1 6 0 0 0,-2 9 0 0 0,-1-2 0 0 0,0 1 0 0 0,-4 5 0 0 0,7-18 0 0 0,-2-1 0 0 0,-1 1 0 0 0,-3 7 0 0 0,-5 9 0 0 0,16-43 0 0 0,6-15 0 0 0,-3 14 0 0 0,1 1 0 0 0,1 0 0 0 0,1 1 0 0 0,1-1 0 0 0,6-7 0 0 0,2 1 0 0 0,1 1 0 0 0,1 1 0 0 0,8-7 0 0 0,-18 21 0 0 0,0 0 0 0 0,1 0 0 0 0,0 1 0 0 0,-1 1 0 0 0,2 1 0 0 0,0 0 0 0 0,0 0 0 0 0,1 1 0 0 0,-1 0 0 0 0,1 1 0 0 0,5 0 0 0 0,-12 3 0 0 0,-1 0 0 0 0,-1 1 0 0 0,1 0 0 0 0,0 1 0 0 0,0-1 0 0 0,1 1 0 0 0,-1 0 0 0 0,0 1 0 0 0,-1-1 0 0 0,0 1 0 0 0,1 0 0 0 0,0 1 0 0 0,0-1 0 0 0,3 4 0 0 0,8 4 0 0 0,0 1 0 0 0,-1 1 0 0 0,13 10 0 0 0,-7-1 0 0 0,-1 0 0 0 0,0 2 0 0 0,-2-1 0 0 0,5 8 0 0 0,-16-18 0 0 0,-1 1 0 0 0,0-2 0 0 0,-1 2 0 0 0,0 0 0 0 0,1 3 0 0 0,6 25 0 0 0,0 2 0 0 0,-1-4 0 0 0,-2-6-931 0 0,-2 2 0 0 0,0-1 0 0 0,-1 11 931 0 0,-6-32-1023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16:05:11.40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FFFF00"/>
    </inkml:brush>
    <inkml:brush xml:id="br2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8359 13023 9615 0,'0'0'416'0,"0"0"96"0,0 0-512 0,-8-1 0 0,8 1 0 0,0 0 0 16,-6-6 384-16,2 3-48 0,4 3 0 0,0 0 0 15,-8-4 48-15,8 4 0 0,-5-7 0 0,5 7 0 16,0 0-96-16,0 0-16 0,0 0 0 0,0 0 0 16,-2-7-144-16,2 7-128 0,0 0 144 0,0 0-144 15,-1-7 0-15,1 7 0 0,0 0 0 0,0 0-160 16,0 0-16-16,0 0 0 0,-5-3 0 0,5 3 0 15,0 0 176-15,0 0 0 0,-7-4 0 0,7 4 0 16,0 0 0-16,0 0 192 0,0 0-32 0,-10-4-16 16,5 1 400-16,5 3 80 0,0 0 16 0,0 0 0 0,0 0-48 0,0 0 0 15,-5-2 0-15,5 2 0 0,0 0-80 0,0 0-32 16,0 0 0-16,0 0 0 0,0 0-160 0,0 0-16 16,0 0-16-16,0 0 0 0,0 0-288 0,0 0 160 15,0 0-160-15,0 0 128 0,0 0-128 0,0 0 0 16,0 0 0-16,0 0 0 0,0 0 0 0,0 0 0 15,0 0 0-15,0 0 0 0,0 0 0 0,0 0 128 16,0 0-128-16,0 0 0 0,0 0 0 0,0 0 128 16,0 0-128-16,0 0 0 0,-8-3 192 0,8 3-64 15,-9-1 0-15,9 1 0 0,0 0 96 0,0 0 16 16,-9-2 0-16,3-2 0 0,6 4 0 0,0 0 0 16,0 0 0-16,0 0 0 0,0 0 16 0,0 0 0 15,-9 4 0-15,9-4 0 0,0 0-64 0,0 0-16 0,-6 6 0 0,6-6 0 16,1 10 160-16,-1-10 48 0,0 0 0 0,6 9 0 15,1 2-16-15,0-2 0 0,6 2 0 0,0 1 0 16,1-3 32-16,2 3 16 0,5-5 0 0,3 5 0 16,3-2-64-16,6 1-16 0,3 1 0 0,8-3 0 15,-1 2-16-15,9-2-16 0,8 0 0 0,-1-3 0 16,1 3 32-16,1-1 16 0,1 2 0 0,3-3 0 16,1-3 32-16,6 1 0 0,1 2 0 0,1-184 0 15,-3 361 0-15,0-177 0 0,3-1 0 0,1-1 0 16,5 3-64-16,2-4 0 0,-1-1 0 0,-2 4 0 15,0-1-128-15,2-1-16 0,3 0-16 0,2 2 0 16,2-6-32-16,-4 0 0 0,-5 0 0 0,3-1 0 16,0-1 0-16,0-1 0 0,2-7 0 0,-5 1 0 0,-8 2 0 0,0-4-128 15,-2-1 192-15,1 1-64 0,1-4 64 0,-2 2 0 16,-2-1 0-16,-5-1 0 0,-1 0 112 0,-3-1 16 16,-1-2 16-16,0 1 0 0,-4-2-96 0,2-1-32 15,1-2 0-15,-4 5 0 0,-5 2-80 0,-4 0-128 16,-5-4 176-16,-2 4-176 0,-3 1 128 0,-2 3-128 15,-5-2 0-15,0-1 0 0,-6 1 0 0,-2 1 0 16,-4 2 0-16,-3 1 0 0,-3 1 0 0,-4-2 0 16,-3 3-192-16,-5-2 48 15,4 8-2000-15,-13-4-400 0,-3 0-80 0</inkml:trace>
  <inkml:trace contextRef="#ctx0" brushRef="#br0" timeOffset="533.1">8961 13166 3679 0,'-8'-3'160'0,"1"0"32"15,0 2-192-15,-1-2 0 0,-1 2 0 0,3-3 0 0,1 2 3168 0,5 2 592 16,-7-3 112-16,7 3 32 0,-6-1-2240 0,6 1-448 16,-5-8-96-16,4 3-16 0,2 0 112 0,3-4 32 15,1 1 0-15,4-6 0 0,2 1-272 0,4 0-48 16,4-1-16-16,5-1 0 0,6-4-240 0,-1 1-48 16,3 0-16-16,11-1 0 0,10 0-80 0,5 0-16 15,0-4 0-15,4 5 0 0,1 0 48 0,4 4 0 16,2-1 0-16,7 1 0 0,6 3 0 0,0 3 0 0,-7 8 0 0,1-1 0 15,-2-2-320-15,1 3-64 0,0 0-16 0,-4 4 0 16,-4 5-160-16,-3 0 0 0,-4-5 0 16,-6 4 0-16,-4 4 0 0,-7-1 0 0,-5 1 0 0,-1-3 0 15,0 3 0-15,-5 0 0 0,-6-1 0 0,-4 1 0 32,-2-3-368-32,-4 2-144 0,-6-2-48 0,1 1-10416 0,-2-2-2080 0</inkml:trace>
  <inkml:trace contextRef="#ctx0" brushRef="#br0" timeOffset="1608.08">14111 12137 4607 0,'2'-15'192'0,"2"3"64"0,-1-1-256 0,0 2 0 16,3-3 0-16,-4 0 0 0,2 3 4816 0,-3-1 928 0,-1-2 176 0,-2 0 32 16,-5 4-4288-16,-3-1-848 0,-3-3-176 0,-3 0-48 15,-4-5-400-15,-7-2-64 0,-6 1-128 0,-5 0 176 16,0 0-176-16,-7-5 0 0,-6-2 144 0,-3-2-144 16,-5 4 192-16,-4-6-16 0,-6 1-16 0,-9 2 0 15,-7-2 224-15,-1 4 32 0,-3-5 16 0,-5 1 0 16,-4-1 80-16,-8 0 32 0,-3-1 0 0,0 5 0 15,-1 0-240-15,-4 3-48 0,-6 0-16 0,2 4 0 16,3-1-96-16,-7 2-16 0,-7 2 0 0,0 3 0 16,-2 3 0-16,-8-3-128 0,-6 2 192 0,1 5-64 15,3 3-128-15,-4 4 160 0,-7 0-160 0,-2 0 160 16,-5 0-32-16,3 4-128 0,2 1 192 0,-5 4-64 0,-6 0-128 16,2 3 0-16,4-5 144 0,2 9-144 0,2 5 0 0,0 1 0 15,0-2 0-15,6 3 128 0,5 5-128 0,1 1 176 16,-2 2-176-16,6 0 192 0,8 0 0 0,-1 5 0 15,-2 2 0-15,4 4 0 0,4 0-192 0,-4 5 160 16,0 0-160-16,8 6 160 0,5 11-160 0,2-7 0 16,-3-1 0-16,4 0 128 0,6-2-128 0,8 7 0 15,5 2 0-15,-1-1 0 0,-3-4 0 0,10 6 160 16,14-2-160-16,9 3 160 0,6-1-160 0,6 3 0 16,3 3 0-16,6 1 128 0,6 0-128 0,5 0 0 15,4-1 0-15,5 0 0 0,6 0 0 0,7 0 0 16,7 2 0-16,7 0 0 0,3-1 128 0,7 0-128 15,7-2 128-15,6 2-128 0,1 0 192 0,6-1-32 0,5-3-16 0,9 3 0 16,3-1 0-16,5 1 0 0,-1-4 0 0,8 4 0 16,6 2-144-16,1 3 0 0,-3-1 144 0,3-4-144 15,3-4 0-15,4 4 128 0,3 0-128 0,6-2 0 16,4-5 0-16,1-5 0 0,0-11 0 0,7 0 128 16,7-5 48-16,3-5 16 0,-1-7 0 0,10 2 0 15,7-5 64-15,2 0 0 0,1-6 16 0,7 0 0 16,5-1-64-16,4-1-16 0,-1-4 0 0,10-2 0 15,4-2-32-15,0-2-16 0,-3 0 0 0,5-4 0 16,4-4-144-16,4-2 160 0,6-4-160 0,-5-5 160 16,-4-1-160-16,4 0 0 0,3-4 0 0,3-3 0 15,-4-1 0-15,1 0 0 0,-3-1 128 0,8 0-128 16,8-8 0-16,-3-2 0 0,-5-1 0 0,-1-3 0 0,0 3 0 0,2-5 0 16,3-2 0-16,-4-3 0 0,-5-1 0 15,-3 3 0-15,-6 2 0 0,5-5 0 0,-2-4 0 0,-4 6 0 16,-12-3 0-16,2-2 0 0,-1-7 0 0,-3-4 0 15,-4-5 0-15,-1-1 0 0,0-4 0 0,-4-6 160 16,-6-8-160-16,-2-6 160 0,-5-7-32 0,-7-1-128 16,-10 3 192-16,-3-5-64 0,-3-5-128 0,-6 0 192 15,-8 1-192-15,-10 6 192 0,-10 2-64 0,-8-2-128 16,-9-1 192-16,-8 4-64 0,-11 4 144 0,-11 5 32 16,-10 2 0-16,-11 2 0 0,-10-8 144 0,-10 9 16 15,-8 2 16-15,-11 4 0 0,-12-1-224 0,-12 6-32 16,-11-1-16-16,-15 7 0 0,-6 1-208 0,-11 3-128 15,-9 0 128-15,-4 6-208 16,-3 6-544-16,-7 2-96 0,-7 5-32 0,10 5 0 16,8 4-1488-16,12 4-288 0,9-1-64 0,13 2-13984 0</inkml:trace>
  <inkml:trace contextRef="#ctx0" brushRef="#br0" timeOffset="2524.05">23977 13215 13823 0,'0'0'1216'0,"0"0"-960"15,-7-3-256-15,7 3 0 0,0 0 1984 0,0 0 336 16,0 0 80-16,0 0 16 0,14 4-1584 0,-2 0-320 15,5 2-64-15,2 4-16 0,2-2 160 0,5 2 48 16,2-4 0-16,4 6 0 0,3-3-224 0,7 2-32 0,5 1-16 16,5-3 0-16,4-1 160 0,5-1 48 0,5-1 0 0,2 1 0 15,-1-4 128-15,6-3 48 0,4 0 0 0,10 0 0 16,8 0-80-16,0-2-16 0,-1-2 0 0,5-2 0 16,1 1-352-16,3-4-80 0,2 1-16 0,-2 0 0 15,-4-3-16-15,3-2 0 0,3-5 0 0,-6 2 0 16,-7-2 0-16,-3-3 0 0,-3-4 0 0,1-3 0 15,2 0 160-15,-7-3 32 0,-9-2 0 0,-8 2 0 16,-8 2-208-16,-5 2-48 0,-4 4 0 0,-3 6 0 16,-10 1-128-16,-2 7 0 0,-5 0-160 0,-3 4 160 31,-5-1-608-31,-6 3-32 0,-14 3 0 0,0 0 0 0,0 0-2256 0,-15 3-464 0,-21 2-96 16,-7 0 0-16</inkml:trace>
  <inkml:trace contextRef="#ctx0" brushRef="#br0" timeOffset="2884.77">24392 13288 16575 0,'-21'-8'736'0,"11"1"160"0,2 1-720 0,5-4-176 16,4-3 0-16,4 1 0 0,6-1 2768 0,2-3 528 0,2 0 96 0,7-2 32 15,7-1-2464-15,7-1-512 16,5-2-80-16,2-2-32 0,-1 1 240 0,6 1 64 0,0-1 0 0,4-1 0 16,3 3-144-16,7 0-32 0,8 4 0 0,1 3 0 15,1 7 112-15,0-2 0 0,1 0 16 0,3 2 0 16,-1 5-48-16,4 8-16 0,3 0 0 0,0-1 0 15,-2 1-224-15,0-1-48 0,2 1-16 0,2 5 0 16,1 3-240-16,-3-3 144 0,-8 1-144 0,-1-5 128 16,2 4-128-16,-9-2 0 0,-8 1 0 0,-5 0 0 31,-3 0-880-31,-9 0-256 0,-7-3-48 0,-7-1-15072 0</inkml:trace>
  <inkml:trace contextRef="#ctx0" brushRef="#br0" timeOffset="3967.6">29952 12336 22863 0,'5'-24'1008'0,"-3"14"208"0,-2-1-960 0,1-3-256 0,-1-5 0 0,-1 3 0 15,-3 5 272-15,1-3 16 0,-3-3 0 0,-1 1 0 16,-3-3 224-16,-3 1 32 0,-1 0 16 0,-4-1 0 15,-2 0-368-15,-8-4-192 0,-8-3 192 0,-4-180-192 16,-5 359 176-16,-4-179-176 0,-4-5 160 0,-3-2-160 16,-2-1 128-16,-7-2-128 0,-6-2 0 0,-4 3 144 15,-9-2 48-15,-1 4 0 0,0 2 0 0,-7 2 0 16,-6-7 224-16,-3 2 48 0,-4 0 16 0,-1 2 0 16,-4 0 176-16,-8 4 48 0,-12-1 0 0,2 5 0 15,0 1-320-15,-4-3-48 0,-7 2-16 0,4 3 0 16,4 5-192-16,-3 1-128 0,-9-3 160 0,2 2-160 0,0 4 128 15,2 4-128-15,0-4 0 0,0 7 144 0,-1 1-144 0,0-1 0 16,-1 0 144-16,2 4-144 0,-4 5 0 0,1 4 128 16,-1-4-128-16,-3 3 0 0,-6 0 128 0,8 0-128 15,8 1 128-15,-4 0-128 0,-2 2 128 0,5-1-128 16,3 4 128-16,1 2-128 0,-3 4 128 0,5 0-128 16,4-1 160-16,1 1-160 0,-3 4 192 0,7 5-64 15,5 0-128-15,-1 4 192 0,-5 0-192 0,5-1 176 16,2 1-176-16,-1 2 160 0,-2 2-160 0,2 2 128 15,5 3-128-15,5-1 128 0,4 4 64 0,1 0 0 16,-3 1 0-16,9 0 0 0,6 4-64 0,8-5 0 16,5 2 0-16,5-3 0 0,-1 4-128 0,7 1 192 15,7 5-192-15,4 4 192 0,3 0-192 0,5 0 0 16,5 2 0-16,5 0 0 0,4 1 0 0,2 1 0 0,3 4 0 0,4 4 0 16,0 2-128-16,4-1 128 0,2-3 0 0,3-1 0 15,3 0 0-15,3 0 0 0,6-1-144 0,4 3 144 16,3-2 0-16,5-4-128 0,2 4 128 0,6-5 0 15,2-4 0-15,4 2 0 0,2-2 0 0,5 1 0 16,2 6 0-16,10-6 0 0,4 2 0 0,2-1 0 16,6-5 0-16,7 2 0 0,6-2 0 0,3-1 144 15,0 0-144-15,6 2 128 0,7 1-128 0,4-1 128 16,6-2 16-16,-1-1 0 0,-3-2 0 0,4-1 0 16,3 5-144-16,8-1 0 0,6-1 0 0,0-2-176 15,-2-2 176-15,5-2 0 0,4 2 0 0,-2-3 128 16,-1-5-128-16,4-3 176 0,8-4-176 0,1 0 192 0,-1-2-48 15,6-2 0-15,6-2 0 0,0 1 0 0,-3 3-16 0,5-4-128 16,1 0 192-16,4-7-64 0,-4-2-128 0,5 0 160 16,3-1-160-16,0 0 160 0,-3-8-160 0,1 2 128 15,4 1-128-15,3-6 128 0,1-2 0 0,-2-2-128 16,-3-2 192-16,2 2-64 0,1 3 32 0,-2-4 0 16,-5-2 0-16,1 0 0 0,-3-2-160 0,-1-3 128 15,-6-6-128-15,3 3 128 0,1 0 16 0,0-1 0 16,-4-6 0-16,-1 0 0 0,0 1 48 0,2-4 0 15,-2-4 0-15,0-9 0 0,2-4-192 0,3-3 192 16,4 1-192-16,0-6 192 0,-1-2-64 0,1-6 0 16,2-12 0-16,-3-2 0 0,-4-7 0 0,2-1-128 15,4 0 192-15,-3-2-64 0,-5-7-128 0,-1 1 128 16,1-6-128-16,-10 4 128 0,-7 9-128 0,-4-1 0 0,-3-2 144 16,-13 1-144-16,-14 3 128 0,-10-2-128 0,-11-2 128 0,-10 1-128 15,-8-1 0-15,-13-4 0 0,-10-6 0 0,-9 3 128 16,-4 1-320-16,-14-3-64 0,-14 2-16 0,-12 1 0 31,-12 2-800-31,-9-5-144 0,-8 1-48 0,-17 3-16288 0</inkml:trace>
  <inkml:trace contextRef="#ctx0" brushRef="#br1" timeOffset="9472.23">9064 13187 16575 0,'0'0'368'0,"0"0"80"0,0 0 0 0,0 0 16 0,0 0-464 0,0 0 0 16,14 1 0-16,-14-1 0 0,0 0 1728 0,12 6 256 15,-12-6 64-15,9 5 0 0,-9-5-832 0,0 0-144 16,0 0-48-16,0 0 0 0,0 0 0 0,0 0 0 16,0 0 0-16,0 0 0 0,0 0 0 0,0 0 0 0,0 0 0 0,0 0 0 15,0 0-816-15,0 0-208 0,0 0 0 0,0 0 0 16,-2-14 864-16,-3 3 128 0,-1 2 32 0,-5-1 0 16,-5-1-832-16,1-2-192 0,-1 1 0 0,-1 1 0 15,-1-3 864-15,0-1 128 0,-1-1 32 0,5 6 0 16,-2-4-832-16,-2-3-192 0,-1-1 0 0,-3-3 0 15,-3-4 0-15,-2 0 0 0,-3 0 0 0,-2-3 0 16,-2 0 0-16,-1 0 0 0,1-2 0 0,0 2 0 16,-1 1 0-16,2 3 0 0,0-4 0 0,0 4 0 15,-1-1 0-15,-2 0 0 0,-2 1 0 0,-1-1 0 16,-3 1 0-16,-1 1 0 0,-2-1 0 0,-1 2 0 16,1 1 0-16,0 3 0 0,4 0 0 0,2 1 0 0,1 3 0 15,0 0 0-15,1-1 0 0,-5 4 0 16,0 1 0-16,-2 3 0 0,-5 2 0 0,3-1 0 15,3 1 0-15,0 2 0 0,-1 3 0 0,2-1 0 0,1 0 0 0,0-1 0 16,-2 0 0-16,1-1 0 0,-2 7 0 0,-3-3 0 16,-3-2 0-16,0 2 0 0,6 3 0 0,1 1 0 15,1 4 0-15,0-3 0 0,-1 3 0 0,-1-2 0 16,1 2 0-16,-3 0 0 0,-4-2 0 0,2 3 0 16,0 3 0-16,2 0 0 0,2 3 0 0,3 1 0 15,6-1 0-15,-1 2 0 0,4 0 0 0,3 0 0 16,1-2 0-16,0 1 0 0,0 1 0 0,4-1 0 15,-3 1 0-15,-1 0 0 0,2 0 0 0,-1 0 0 16,0 2 0-16,-3 0 0 0,1 1 0 0,2 1 0 16,4 0 0-16,0-2 0 0,-1 5 0 0,-1 2 0 15,2 0 0-15,0 4 0 0,0-1 0 0,1-1 0 16,2 1 0-16,1 1 0 0,0-5 0 0,0 2 0 16,0-3 0-16,1 3 0 0,-1-2 0 0,1 2 0 0,0-3 0 0,2 4 0 15,-1-1 0-15,2 0 0 0,1-1 0 0,0 0 0 16,1 2 0-16,2-1 0 0,2 4 0 0,5-2 0 15,0-3 0-15,3 2 0 0,1-1 0 16,3 1 0-16,2-2 0 0,2 0 0 0,3-3 0 0,1 4 0 16,3-2 0-16,1 2 0 0,-1-2 0 0,1 2 0 15,0 1 0-15,1 0 0 0,-1 2 0 0,1 0 0 16,1-4 0-16,-2 2 0 0,2-2 0 0,-1 0 0 16,1-6 0-16,-2 1 0 0,5-3 0 0,-2 0 0 15,0 1 0-15,3 1 0 0,2-3 0 0,0-3 0 16,-1 1 0-16,2 2 0 0,3-1 0 0,2-2 0 0,0-1 0 15,2 0 0-15,-1-1 0 0,1-2 0 0,0 0 0 0,-1-2 0 16,0 3 0-16,-2-6 0 0,4 3 0 0,0-3 0 16,0 0 0-16,-1 1 0 0,2-2 0 0,3 2 0 15,3 0 0-15,1-3 0 0,-1 0 864 0,1-2 128 16,-2 2 32-16,-1-3 0 0,1-2-832 0,-3-4-192 16,2-1 0-16,1-1 0 0,0 1 0 0,1 1 0 15,0 0 0-15,3-3 0 0,1 2 0 0,2-3 0 16,-2 0 0-16,-1 3 0 0,-3-4 0 0,-1 2 0 15,-1-2 0-15,1 2 0 0,3-3 0 0,-3 1 0 16,-2 1 0-16,3-4 0 0,4 3 0 0,1-2 0 16,-1 1 0-16,-1 1 0 0,-3-4 0 0,-1 0 0 15,-1 4 0-15,0-3 0 0,1-2 0 0,-2-1 0 16,2 2 0-16,0 2 0 0,-1-4 0 0,1 0 0 0,0-2 0 0,1 0 0 16,1 3 0-16,-2-1 0 0,-2-5 0 15,-2 3 0-15,-2 2 0 0,-2-1 0 0,-1 1 0 0,1-2 0 16,0-2 0-16,-1-1 0 0,-2 2 0 0,1 0 0 15,1-4 0-15,1-1 0 0,-1 1 0 0,0 0 0 16,0-1 0-16,1 0 0 0,-4 1 0 0,-2-3 0 16,-2 1 0-16,0-3 0 0,-1 4 0 0,-2-2 0 15,-1-1 0-15,-1 0 0 0,-3 1 0 0,0-1 0 16,-2 0 0-16,0-2 0 0,-1 2 0 0,-3-1 0 16,-1 3 0-16,0-4 0 0,-3 2 0 0,-2-4 0 15,-1 6 0-15,-1-3 0 0,0 3 0 0,-2-2 0 16,-3-2 0-16,1 1 0 0,-4 1 0 0,1 0 0 0,-2-2 0 15,-1 1 0-15,-2-2 0 0,-1 0 0 0,1 5 0 16,-2-3 0-16,-3 1 0 0,1 1 0 0,-2 4 0 0,0 2 0 16,0-1 0-16,1 4 0 0,-3-1 0 0,1 1 0 15,0 2 0-15,0 0 0 0,1-2 0 0,-1 1 0 16,-2-2 0-16,-1 3 0 0,-1-2 0 0,-1-1 0 16,-1-3 0-16,-2 3 0 0,-1 4 0 0,0-3 0 15,-5-2 0-15,-1 2 0 0,-3 0 0 0,-4 2 0 16,-5-2 0-16,-1 1 0 0,-1-2 0 0,0 1 0 15,-2 2 0-15,2 2 0 0,1 1 0 0,-1-4 0 16,-3 2 0-16,-3 3 0 0,-3 2 0 0,2 3 0 16,5-3 0-16,0 3 0 0,3 2 0 0,1 0 0 15,2 3 0-15,-1 1 0 0,0-2 0 0,-1 4 0 16,1 3 0-16,-3-1 0 0,0 1 0 0,2 2 0 16,3-2 0-16,1 3 0 0,1 5 0 0,3 1 0 15,0-4 0-15,1 3 0 0,0 2 0 0,0 1 0 16,0 1 0-16,1-1 0 0,0-3 0 0,-1 4 0 0,-4 2 0 0,2 2 0 15,3 0 0-15,2-1 0 0,-2 3 0 0,1 2 0 16,-1-1 0-16,2 2 0 0,1-1 0 0,0-1 0 16,-1 3 0-16,-1 0 0 0,-2 5 0 15,-1-2 0-15,-2-1 0 0,3 1 0 0,2 0 0 16,4-1 0-16,1 4 0 0,4 2 0 0,0-1 0 0,2 0 0 16,1 1 0-16,3-1 0 0,-3 0 0 0,4-3 0 15,2-1 0-15,2 2 0 0,1-3 0 0,1 3 0 16,2-1 0-16,2 3 0 0,-1 3 0 0,2 0 0 15,2-1 0-15,1 1 0 0,1 0 0 0,3-1 0 16,1-2 0-16,1-1 0 0,2 1 0 0,0-2 0 16,0-4 0-16,2 4 0 0,-1 4 0 0,1-5 0 0,1-3 0 15,2 4 0-15,0 2 0 0,-1 1 0 0,1-5 0 0,-1-2 0 16,0 0 0-16,4-1 0 0,2 3 0 0,5-3 0 16,-2-2 0-16,2 1 0 0,-1 1 0 0,-1-3 0 15,1 2 0-15,2-1 0 0,2-4 0 0,5-1 0 16,3-2 0-16,3 0 0 0,-2-4 0 0,1 1 0 15,-1 1 0-15,2-5 0 0,1-1 0 0,1 3 0 16,-1-2 0-16,3 2 0 0,-2-2 0 0,3-3 0 16,0 2 0-16,6-3 0 0,6 0 0 0,1 1 0 15,4-4 0-15,-1-1 0 0,1 3 0 0,2-4 0 16,1-1 0-16,0-2 0 0,0-4 0 0,0-1 0 16,2-1 0-16,-5-3 0 0,1 1 0 0,-3-3 0 15,-2-2 0-15,1-2 0 0,-2 2 0 0,1-2 0 16,-3-1 0-16,4-2 0 0,2-4 0 0,0 0 0 0,-2-1 0 15,-2-2 0-15,-4 0 0 0,1-3 0 0,0-2 0 0,0 1 0 16,-2-3 0-16,3 2 0 16,7 2 0-16,-2-1 0 0,-1-3 0 0,-3 2 0 0,-2 3 0 0,-3-2 0 15,-3 0 0-15,-1 1 0 0,-4-1 0 0,-2 0 0 16,-3 2 0-16,-4-3 0 0,-2-4 0 0,-3-1 0 16,-6-4 0-16,-4 1 0 0,-3-5 0 0,-3 3 0 15,-4-1 0-15,-3 1 0 0,-6 4 0 0,-1 3 0 16,-3 3 0-16,-2 2 0 0,-4 5 0 0,-8-8 0 15,2 9-1600-15,4 5-352 16,-3 3-80-16,3 5-16400 0</inkml:trace>
  <inkml:trace contextRef="#ctx0" brushRef="#br1" timeOffset="12021.33">24193 13320 16575 0,'0'0'368'0,"0"0"80"0,7-2 0 0,-1 0 16 0,0 0-464 0,-6 2 0 0,0 0 0 0,8-3 0 0,0-1 912 16,-1 4 96-16,-7 0 16 0,8-1 0 0,1-1 0 0,-4-2 0 15,1-1 0-15,1 0 0 0,-7 5 0 0,5-3 0 16,0-3 0-16,-1 1 0 0,-2 0-832 0,-2 5-192 15,0 0 0-15,4-8 0 0,-4-1 864 0,0-2 128 16,-1 2 32-16,-2-3 0 0,2 3 0 0,-3-3 0 16,-2-2 0-16,1 0 0 0,-4 5 0 0,1-5 0 15,-2 0 0-15,1 1 0 0,-4-2-832 0,2 0-192 16,-1-1 0-16,-3-1 0 0,1-2 0 0,-2 0 0 16,-2-1 0-16,-10-10 0 0,2 2 0 0,-2-1 0 15,-1 5 0-15,-3-1 0 0,-3 4 0 0,1-1 0 16,-1-6 0-16,1 5 0 0,-2-1 864 0,1 3 128 0,-2 3 32 15,-1 0 0-15,-2-2-832 0,-2 2-192 0,-5 3 0 16,-3 2 0-16,-4-1 0 0,-1-1 0 0,0 1 0 0,-1 2 0 16,0 1 0-16,1 3 0 15,2-6 0-15,-5 2 0 0,-4 0 0 0,0 3 0 0,-3 3 0 0,4-3 0 16,3 4 0-16,3-2 0 0,4 4 0 0,1-2 0 16,2 1 0-16,-4-3 0 0,-3 2 0 0,2 3 0 15,2 2 0-15,4 2 0 0,1 1 0 0,3 3 0 16,1-1 0-16,2 2 0 0,1 2 0 0,1-4 0 15,-2-2 0-15,-2 5 0 0,-4-2 0 0,0 2 0 16,-2 1 0-16,2-1 0 0,3 2 0 0,1 2 0 16,0 0 0-16,3 1 0 0,2-1 0 0,0 0 0 15,0 0 0-15,0 4 0 0,1 0 0 0,-2 0 0 0,-4-4 0 0,3 3 0 16,2 2 0-16,2 2 0 0,0 1 0 16,5-1 0-16,0-2 0 0,1 5 0 0,1 2 0 15,3-1 0-15,2 2 0 0,3-2 0 0,1 2 0 0,0 2 0 16,1-3 0-16,1 4 0 0,1-4 0 0,0 3 0 15,2-2 0-15,3 1 0 0,0 1 0 0,3-3 0 16,-2 2 0-16,3 0 0 0,2 4 0 0,3 1 0 16,1-1 0-16,2 3 0 0,3 3 0 0,2 0 0 15,3 0 0-15,4 0 0 0,1-2 0 0,2-1 0 16,1 0 0-16,0-1 0 0,2-3 0 0,2 3 0 16,-2 0 0-16,4-3 0 0,0 0 0 0,3-1 0 15,1-5 0-15,-2 3 0 0,0 5 0 0,-1 1 0 16,-6-1 0-16,2-3 0 0,3 1 0 0,1-2 0 15,1 2 0-15,1-4 0 0,-3 2 0 0,1-4 0 0,0 0 0 16,1-2 0-16,-2-2 0 0,3-2 0 16,0-4 0-16,2 2 0 0,2 5 0 0,0 1 0 0,2-1 0 15,3-1 0-15,6 0 0 0,0 0 0 0,-3 0 0 16,3-1 0-16,2-3 0 0,0-1 0 0,0 3 0 0,-1-1 0 16,-2 0 0-16,-2-2 0 0,-3-3 0 0,3-2 0 15,2-3 0-15,1 2 0 0,-1-3 0 0,5 0 0 16,3 1 0-16,0-3 0 0,-1-1 0 0,-2 1 0 15,-2 0 0-15,0-2 0 0,0 1 0 0,1-4 0 16,-2 1 0-16,3-2 0 0,5-1 0 0,0 3 0 16,0 2 0-16,-1 0 0 0,-5 1 0 0,-1-2 0 15,-3-2 0-15,-2 2 0 0,0 0 0 0,0-2 0 16,2-3 0-16,-2-3 0 0,-4 2 0 0,3-2 0 0,2 2 0 0,1 1 0 16,-2-5 0-16,-1 5 0 0,-2-1 0 15,1-1 0-15,0-1 0 0,-2-6 0 0,0-2 864 0,2-1 128 16,1 4 32-16,-1-1 0 0,-1-6-832 0,0 2-192 15,2 3 0-15,-1 0 0 0,-3-2 0 0,-1 2 0 16,-3-3 0-16,0 2 0 0,-5-1 0 0,2 1 0 16,-5 0 0-16,1 1 0 0,-2-3 0 0,1-2 0 15,-4-2 0-15,4 0 0 0,2-1 0 0,-1-4 0 16,0 0 0-16,5-3 0 0,-3-1 0 0,0 1 0 16,-1-3 0-16,0 0 0 0,1 1 0 0,-1-1 0 15,-1-1 0-15,-2 2 0 0,-2 1 0 0,-2 1 0 16,-2-1 0-16,-2 2 0 0,-6-3 0 0,-1-1 0 15,-1 1 0-15,0 3 0 0,-4-4 0 0,-3 4 0 16,-1 0 0-16,-3-2 0 0,-4 1 0 0,-1 3 0 0,-6-4 0 16,-2 2 0-16,-2 3 0 0,-1-2 0 0,-1 2 0 0,0-1 0 15,1-1 0-15,-4-1 0 0,2 1 0 0,-1-1 0 16,1 1 0-16,0 3 0 16,-1-1 0-16,1-2 0 0,-3 5 0 0,0-2 0 0,-1 0 0 0,-6 0 0 15,-5 0 0-15,-4 3 0 0,-4 1 0 16,0-2 0-16,-1-4 0 0,4 4 0 0,-4 0 0 0,2 2 0 15,-1-1 0-15,-2 2 0 0,-2-2 0 0,-1 1 0 16,-4 0 0-16,2 2 0 0,4 0 0 0,3 1 0 16,0 4 0-16,1 3 0 0,2 0 0 0,2 2 0 15,-2-3 0-15,-3 5 0 0,-4-2 0 0,0 4 0 16,1-3 0-16,0 3 0 0,0 4 0 0,2 2 0 16,-1 0-768-16,-1-1-208 0,-2-1-48 0,-4 1 0 15,-7 1 832-15,5 3 192 0,0 1 0 0,3 0 0 0,1 0 0 0,3 4 0 16,3-1 0-16,0-3 0 0,1 0 0 0,-4-1 0 15,-1 0 0-15,1 4 0 0,2 0 0 0,4 4 0 16,3-4 0-16,2 5 0 0,1 2 0 0,4 1 0 16,0-1 0-16,1 1 0 0,3 1 0 0,-2 1 0 15,-2 2 0-15,1 2 0 0,0-3 0 0,1 1 0 16,1 0 0-16,4 2 0 0,3 5 0 0,2-4 0 16,0-1 0-16,2 3 0 0,3-1 0 0,3 1 0 15,-1 2 0-15,2-2 0 0,1 3 0 0,3-2 0 16,0 2 0-16,2-3 0 0,2 2 0 0,0-3 0 15,1 3 0-15,1-3 0 0,1 1 0 0,2 3 0 16,-1-2 0-16,2 2 0 0,0 2 0 0,1-2 0 16,0 1 0-16,2 0 0 0,1 2 0 0,0 1 0 0,3-2 0 15,-1-1 0-15,0-2 0 0,0-3 0 16,4 3 0-16,0-2 0 0,1 0 0 0,0 0 0 0,0-5 0 16,2 2 0-16,2 0 0 0,0 0 0 15,2-1 0-15,1-1 0 0,-1-1 0 0,3 4 0 0,2 4 0 0,3-4 0 16,1-6 0-16,3 4 0 0,0 4 0 15,1-2 0-15,2-3 0 0,-2 1 0 0,-2-5 0 0,1 5 0 16,1 3 0-16,-1-4 0 0,2-2 0 0,2 0 0 16,4-1 0-16,-3 4 0 0,-1-2 0 0,3 0 0 15,8-1 0-15,2-2 0 0,1 2 0 0,-3-1 0 16,-1-1 0-16,-2-1 0 0,-1-2 0 0,-1-1 0 16,0 0 0-16,3-2 0 0,-1 3 0 0,2-1 0 0,1-6 0 15,3-2 0-15,4 1 0 0,-1-1 0 0,1-6 0 16,-2 0 0-16,-1-2 0 0,-1 1 0 0,-2 2 0 0,3-1 0 15,3-7 0-15,2 2 0 0,2 2 0 0,-2-4 0 16,-3 3 0-16,-2-2 0 0,-2 3 0 0,-1 2 0 16,-1-6 0-16,3 0 0 0,1 2 0 0,2-4 0 15,-2-1 0-15,2 1 0 0,3-3 0 0,-2-2 0 16,-3-2 0-16,-1-1 0 0,-2-2 0 0,-1-2 0 16,1-2 0-16,-2-5 0 0,2-6 0 0,-1-3 0 15,-1-1 0-15,1-1 0 0,-3-4 768 0,-2 1 208 16,-2-1 48-16,-3 3 0 0,-5-3-832 0,-4 3-192 15,-3 2 0-15,-4 0 0 0,-3 10 0 0,-5-3 0 16,-3 0 0-16,-1 3 0 0,-2 4 0 0,-3 2 0 16,-3 1 0-16,1 2 0 0,-6-2 0 0,0 6 0 15,-2 1 0-15,0 2 0 16,-4 3-1600-16,0-2-352 0,0 3-80 0,-2 3-10384 0,-2 5-2096 16</inkml:trace>
  <inkml:trace contextRef="#ctx0" brushRef="#br1" timeOffset="13868.74">3314 13560 12895 0,'-10'11'576'0,"10"-11"112"0,0 0-560 0,-9 3-128 0,-1 0 0 0,1 1 0 16,9-4 848-16,-9 4 144 0,9-4 32 0,-9 5 0 15,9-5 0-15,0 0 0 0,0 0 0 0,0 0 0 16,0 0-832-16,0 0-192 0,0 0 0 0,0 0 0 16,0 0 864-16,0 0 128 0,0 0 32 0,0 0 0 15,0 0-832-15,0 0-192 0,0 0 0 0,0 0 0 0,0 0 0 0,0 0 0 16,0 0 0-16,0 0 0 0,0 0 0 0,0 0 0 15,0 0 0-15,0 0 0 0,0 0 864 0,0 0 128 16,0 0 32-16,0 0 0 0,0 0-832 0,0 0-192 16,0 0 0-16,0 0 0 0,0 0 0 0,0 0 0 15,0 0 0-15,0 0 0 0,-6 6 0 0,6-6 0 16,0 0 0-16,-3 11 0 0,3-11 0 0,0 0 0 16,-3 9 0-16,1 2 0 0,-2-5 0 0,4-6 0 15,0 0 0-15,0 0 0 0,-4 11 0 0,4-11 0 16,0 0 0-16,0 0 0 0,0 0 864 0,-1 9 128 15,1-9 32-15,0 0 0 0,0 0-832 0,0 0-192 16,0 0 0-16,0 0 0 0,0 0 0 0,0 0 0 16,5-10 0-16,-1-3 0 0,4-2 864 0,-1-4 128 15,1-1 32-15,-2-7 0 0,1 0-832 0,1-6-192 16,4-1 0-16,-2 0 0 0,-1-1 0 0,1-3 0 0,0-3 0 0,4-2 0 16,-2 0 864-16,0 2 128 0,-3-2 32 0,4 5 0 15,4 1-832-15,-4 5-192 0,-4 3 0 0,3 2 0 16,1 5 0-16,-2 3 0 0,-3 5 0 15,1 5 0 1,-1 2-768-16,-8 7-208 0,11 0-48 0,-1 9 0 0,-3 5 1648 0,2 5 320 0,0 3 64 0,-1 3 16 31,-2 7-1648-31,1 2-320 0,-1 4-64 0,-1 4-16 0,-1 3 832 0,-2 3 192 0,3-1 0 0,-1 2 0 16,-1-2 768-16,-2-5 208 0,2-4 48 0,-1-5 0 16,-2-4-832-16,5-6-192 0,-2-4 0 0,1-5 0 15,1-4 0-15,0 0 0 0,-5-10 0 0,10 1 0 0,-1-3 0 16,1-6 0-16,0-2 0 0,3-6 0 15,-2-9 864-15,3 0 128 0,0-2 32 0,3-6 0 0,-1-5-832 16,0-1-192-16,0 1 0 0,-3-2 0 0,-4 0 0 0,5-6 0 16,5 0 0-16,4 2 0 0,-1 4 0 0,4 5 0 15,-1 2 0-15,1 8 0 0,-3 5 0 0,0 7 0 16,-2 4 0-16,-1 13 0 0,0 5 0 0,-3 9 0 16,0 5 0-16,-1 7 0 0,-2 7 0 0,0 8 0 15,-1 0 0-15,-2 8 0 0,2 1 0 0,-4 3 0 16,-1 2 0-16,-2-6 0 0,0-4 0 0,2-2 0 15,-3 0 0-15,-1-5 0 0,-2-4 0 0,1-1 0 16,2-4 0-16,-1 0 0 16,0-3-1600-16,2-2-352 0,4 0-80 0,-1-11-16 0</inkml:trace>
  <inkml:trace contextRef="#ctx0" brushRef="#br1" timeOffset="14867.84">19620 13351 12895 0,'0'0'272'0,"-5"9"64"0,-8-4 16 0,7 4 32 0,-2-2-384 0,0 5 0 0,1-2 0 0,-1 1 0 0,1-1 1712 0,0 1 272 16,1 1 48-16,1-4 16 0,0 1-832 0,0-4-144 15,1 1-48-15,0 1 0 0,4-7 832 0,0 0 144 16,0 0 48-16,0 0 0 0,5-9-832 0,3-1-144 16,2-8-48-16,4-4 0 0,2-2 0 0,3-1 0 15,2-3 0-15,2-3 0 0,6 1-816 0,0-5-208 16,2 0 0-16,-1-2 0 0,1 0 0 0,-1-8 0 15,-3-4 0-15,1 1 0 0,-3-2 864 0,-2 0 128 16,-3 6 32-16,2 2 0 0,-3 4-832 0,-2 7-192 16,-3 9 0-16,-3 1 0 0,-2 5 0 0,-3 4 0 15,-1 5 0-15,-5 7 0 0,0 0 0 0,0 15 0 16,-1 3 0-16,-3 5 0 0,-2 8 0 0,0 2 0 16,-1 3 0-16,0 2 0 0,-1 0 0 0,0 2 0 0,3-1 0 15,-1-5 0-15,1-3 0 0,1-3 0 0,0-4 0 0,2-4 0 16,0-3 0-16,2-3 0 0,3-7 0 0,-3-7 0 15,5 8 0-15,3-4 0 0,4-4 0 0,0-4 0 16,2-4 0-16,4-2 0 0,3-5 0 0,3-3 0 16,-3-6 864-16,3-1 128 0,1-3 32 0,3-2 0 15,0-4-832-15,1-1-192 0,1-1 0 0,-2 3 0 16,-2 2 0-16,-2 6 0 0,-1 5 0 0,-2 4 0 16,-7 5 0-16,1 6 0 0,-2 5 0 0,-3 6 0 15,-1 4 0-15,-3 9 0 0,-1 11 0 0,-1 17 0 16,-3 4-768-16,-1 1-208 15,-2 1-48-15,-1-15 0 0,-2 5 832 0,1-1 192 0,-2-1 0 0,-2 2 0 0,3-2 768 16,-2 0 208-16,-1-1 48 0,-2 11 0 16,1-8-1648-16,0-8-320 0,1-5-64 15,4-12-12032-15,-1 0-2400 0</inkml:trace>
  <inkml:trace contextRef="#ctx0" brushRef="#br1" timeOffset="31996.53">7322 11973 12895 0,'0'0'272'0,"0"0"64"0,0 0 16 0,0 0 32 0,0 0-384 0,0 0 0 0,6-3 0 0,0 1 0 16,-6 2 896-16,7-3 96 0,0-3 32 0,0 2 0 15,-7 4 0-15,6-4 0 0,0 0 0 0,-6 4 0 16,0 0 0-16,6-6 0 0,-1 1 0 0,-5 5 0 16,6-4-832-16,-6 4-192 0,0 0 0 0,0 0 0 15,0 0 864-15,5-5 128 0,-4-1 32 0,-1 6 0 16,0 0-832-16,0 0-192 0,0 0 0 0,0 0 0 0,0 0 0 0,0 0 0 15,-3 7 0-15,-3-2 0 16,1 2 864-16,-1 3 128 0,0 3 32 0,-2-2 0 0,-2 2-832 0,0 1-192 16,-2-3 0-16,1 5 0 0,-3 3 0 0,1 0 0 15,-3 2 0-15,-1 1 0 0,-2-1 864 0,0 5 128 16,-1-1 32-16,-1 2 0 0,1 0-832 0,-2-4-192 16,-1-2 0-16,2 1 0 0,2-1 0 0,1 0 0 15,3-2 0-15,-1 0 0 0,4-1 0 0,0-1 0 16,3-1 0-16,0-1 0 0,1-2 864 0,-1-2 128 15,0 1 32-15,1-4 0 0,3 1-832 0,0-4-192 16,-3 1 0-16,5-1 0 0,3-5 0 0,-7 3 0 16,7-3 0-16,-7 3 0 0,1 2 0 0,1-2 0 15,5-3 0-15,0 0 0 0,-5 5 0 0,5-5 0 16,0 0 0-16,-5 3 0 0,5-3 0 0,0 0 0 16,-5 3 0-16,5-3 0 0,0 0 0 0,0 0 0 0,0 0 0 0,0 0 0 15,-6 3 0-15,6-3 0 0,0 0 0 0,0 0 0 16,0 0 0-16,0 0 0 0,0 0 0 0,0 0 0 15,0 0 0-15,0 0 0 0,0 0 0 0,0 0 0 16,0 0 0-16,0 0 0 0,0 0 0 0,0 0 0 16,0 0 0-16,0 0 0 0,0 0 0 0,7 1 0 15,2 1 0-15,1 3 0 0,1-3 0 0,0-1 0 16,3-1 0-16,1 1 0 0,2 1 0 0,2 0 0 16,-1-1 0-16,1 1 0 0,1-2 0 0,0 2 0 15,3 2 0-15,-1 0 0 0,0-2 0 0,-1 1 0 16,1-1 0-16,-1 5 0 0,0-2 0 0,-3-1 0 15,-2 0 0-15,1 1 0 0,-1-2 0 0,-2 0 0 0,-1 1 0 0,-2-2 0 16,-1 0 0-16,1 1 0 0,-3 1 0 0,0-1 0 16,-8-3 0-16,0 0 0 0,0 0 0 0,6 4 0 15,-6-4 0-15,0 0 0 0,0 0 864 0,0 0 128 16,0 0 32-16,0 0 0 0,0 0-832 0,0 0-192 16,0 0 0-16,0 0 0 0,-6 7 0 0,0-2 0 15,-2-3 0-15,0 1 0 0,-3 1 0 0,1 1 0 16,-3-2 0-16,0-1 0 0,-2-2 0 0,-1 3 0 15,-2 2 0-15,1-1 0 0,-3-4 0 0,0 0 0 16,-1 0 0-16,1 0 0 0,-2 0 0 0,3 0 0 16,-2-4 0-16,0 3 0 0,5-1 0 0,2 1 0 15,0 0 0-15,1 1 0 0,-1-3 0 0,1 1 0 16,2-2 0-16,1-1 0 0,1-1 0 0,1 2 0 0,2-3 0 16,1 1 0-16,2 1 0 0,1-4 0 0,-2 3 0 0,1-2 0 15,2 2 0-15,2 1 0 0,2-4 0 16,1 2 0-16,-2-4 0 0,2 2 0 0,3-2 0 0,-2 2 0 15,0-7 0-15,0 1 0 0,1-1 0 0,2-1 0 16,-1 1 0-16,2-2 0 0,-1-4 0 0,2 3 0 16,-1 1 0-16,2 1 0 0,2-4 0 0,1 1 0 15,0-3 0-15,0-1 0 0,3 1 0 0,-1-2 0 16,-1-2 0-16,1 0 0 0,-1 3 0 0,0 1 0 16,-1-2 0-16,0 2 0 0,-1 1 0 0,0 2 0 15,-2 2 0-15,-1 0 0 0,-1 0 0 0,0 5 0 16,-3 1 0-16,1 4 0 0,-2 0 0 0,-1 1 0 15,-1 2 0-15,0-3 0 0,-3 8 0 0,0 0 0 16,0 0 0-16,0 0 0 0,0 0 0 0,0 0 0 0,0 0 0 0,0 0 0 16,0 0 0-16,-3 8 0 0,0-2 0 15,-3 5 0-15,1-1 0 0,0 4 0 0,-4-3 0 0,0 1 0 16,-1 2 0-16,-1 2 0 0,-2-1 0 0,-2 2 0 16,-3 1 0-16,-1 2 0 0,0 3 0 0,-3 4 0 15,2-2 0-15,-2 4 0 0,1-2 0 0,0 2 0 16,2-5 0-16,-1 2 0 0,-2-3 0 0,2 0 0 15,1 2 0-15,3-1 0 0,-2-4 0 0,1 1 0 16,2-5 0-16,0 2 0 0,3 1 0 0,1-2 0 16,1-2 0-16,1-1 0 0,1-4 0 0,2 2 0 15,1-1 0-15,1-3 0 0,1-1 0 0,3-7 0 16,0 9 0-16,3-2 0 0,-3-7 0 0,0 0 0 16,8 6 0-16,0-1 0 0,3-3 0 0,0 2 0 15,2-1 0-15,1 1 0 0,0-2 0 0,2 1 0 0,2 1 0 0,1-2 0 16,-1-1 0-16,1 3 0 0,-1-1 0 0,2-1 0 15,-2-2 0-15,1 2 0 0,1-2 0 0,-1 3 0 16,-1 1 0-16,-1 1 0 16,-5-5 0-16,4 4 0 15,-4 1-2416-15,-1 3-528 0,-11-8-96 0,0 0-32 0</inkml:trace>
  <inkml:trace contextRef="#ctx0" brushRef="#br1" timeOffset="34582.18">22695 12069 9215 0,'0'0'400'0,"0"0"96"0,9 0-496 0,-2-1 0 0,0-3 0 0,1 1 0 16,-8 3 912-16,12-4 96 0,-2 1 16 16,-10 3 0-16,9-7 0 0,-3 3 0 0,2 0 0 0,-2 1 0 15,-6 3 0-15,0 0 0 0,7-6 0 0,-7 6 0 16,0 0 0-16,0 0 0 0,0 0 0 0,0 0 0 15,0 0 0-15,0 0 0 0,0 0 0 0,0 0 0 16,0 0-832-16,0 0-192 0,0 0 0 0,0 0 0 16,-9 3 864-16,0 0 128 0,-1 0 32 0,2 2 0 15,-2 5-832-15,-3-3-192 0,-1 1 0 0,-2 0 0 0,-2 5 0 16,0 1 0-16,-2 4 0 0,-3-3 0 0,-3-1 864 0,-2 4 128 16,-1 3 32-16,-1 2 0 0,-3-3-832 0,-2 0-192 15,1-4 0-15,-12 7 0 0,7 0 0 0,5-2 0 16,2-5 0-16,1 0 0 0,6-1 0 0,6 1 0 15,1-1 0-15,1-2 0 0,3-6 864 0,3 1 128 16,1 0 32-16,1-2 0 0,0-2-832 0,9-4-192 16,-8 7 0-16,8-7 0 0,-6 7 0 0,6-7 0 15,0 0 0-15,0 0 0 0,-4 9 0 0,4-9 0 16,0 0 0-16,0 0 0 0,0 0 0 0,0 0 0 16,4 7 0-16,2 2 0 0,1-3 0 0,-7-6 0 15,0 0 0-15,14 11 0 0,-2-1 0 0,2 1 0 16,0-4 0-16,0 1 0 0,0 0 0 0,2 2 0 15,-1-3 0-15,-2-1 0 0,1 0 0 0,1-1 0 16,0 2 0-16,2 2 0 0,0-4 0 0,3 2 0 0,-1-2 0 16,1 1 0-16,0 1 0 0,-1 0 0 0,-1-2 0 0,0 2 0 15,0 0 0-15,-2 0 0 16,-1 1 0-16,-1-2 0 0,-1-2 0 0,-3 1 0 0,1-1 0 0,-3-2 0 16,-8-2 0-16,8 6 0 0,-8-6 0 0,0 0 0 15,0 0 0-15,0 0 0 0,0 0 0 0,0 0 0 16,0 0 0-16,0 0 0 0,0 0 0 0,0 0 0 15,0 0 864-15,-4 7 128 0,-1-3 32 0,-2 0 0 16,-2-2-832-16,-3-2-192 0,-2-1 0 0,0 0 0 16,-1 2 0-16,-4-1 0 0,-3-1 0 0,-1 0 0 15,2-2 0-15,-1 2 0 0,1-2 0 0,-10-4 0 16,2-1 0-16,2 2 0 0,2-1 0 0,2 2 0 0,4-5 0 16,1 2 0-16,1 2 0 0,5 0 0 0,-1 2 0 15,2 1 0-15,-1-4 0 0,3 3 0 0,9 4 0 16,-7-1 0-16,-2-2 0 0,9 3 0 0,-7-3 0 0,7 3 0 15,0 0 0-15,0 0 0 0,-6-5 0 0,6 5 0 16,0 0 0-16,-4-7 0 0,4 7 0 0,0 0 0 16,-2-9 0-16,4 0 0 0,-2 9 0 0,0 0 0 15,0 0 0-15,10-5 0 0,-1-5 0 0,1 3 0 16,1-2 0-16,1 1 0 0,1-4 0 0,1 1 0 16,1-2 0-16,2-1 0 0,1 4 0 0,-3-2 0 15,5 0 0-15,-1 0 0 0,0 0 0 0,3-4 0 16,1 0 0-16,2-1 0 0,3 2 0 0,1-2 0 15,1 0 0-15,-1-1 0 0,0-2 0 0,-1-1 0 16,-1 2 0-16,-3-1 0 0,-1 2 0 0,-2 0 0 16,-2 2 0-16,6-5 0 0,-5 4 0 0,-3 4 0 15,-5 3 0-15,-2-2 0 0,1 5 0 0,-11 7 0 0,0 0 0 16,0 0 0-16,5-9 0 0,-5 9 0 0,0 0 0 0,0 0 0 16,0 0 0-16,0 0 0 0,-9-3 0 15,-3 3 0-15,-2 4 0 0,-1 4 0 16,0-2 0-16,2 2 0 0,-2 2 0 0,-2 0 0 0,-2 3 0 0,-1 1 0 15,-4-3 0-15,-3 2 0 0,-2 3 0 0,0 1 0 16,-2-1 0-16,1 1 0 0,-1-3 0 0,-12 6 0 16,2 4 0-16,6 0 0 0,3-4 0 0,3 0 0 15,2-2 0-15,4-2 0 0,3-1 0 0,2-1 0 16,1 0 0-16,3 0 0 0,3-1 0 0,2-3 0 16,4 2 0-16,-1-6 0 0,6-6 0 0,-4 11 0 15,3 0 0-15,1-1 0 0,2 1 0 0,-2-11 0 0,6 10 0 0,2 3 0 16,1-1 0-16,1-5 0 0,0 0 0 0,3 1 0 15,-2 0 0-15,3 1 0 0,2-5 0 16,1 2 0-16,4 3 0 0,-6-4 0 0,3 4 0 0,2-1 0 16,-1 4 0-16,4-3 0 0,3 1 0 0,2 1 0 15,1 1 0-15,0 2 0 0,1-7 0 0,-2 3 0 16,2-1 0-16,7 5 0 0,-7-5 0 0,-3-3 0 16,-6-3 0-16,-2-1 0 0,-2-1 0 0,-6-1 0 15,1-2 0-15,-12 2 0 0,0 0 0 0,0 0 0 16,0 0 0-16,0 0 0 15,0 0-1600-15,0 0-352 0,-15 7-80 0,-8-3-14752 0</inkml:trace>
  <inkml:trace contextRef="#ctx0" brushRef="#br2" timeOffset="40400.46">8017 12269 9215 0,'0'0'400'0,"0"0"96"0,0 0-496 0,0 0 0 16,0 0 0-16,0 0 0 0,0 0 912 0,0 0 96 0,0 0 16 15,0 0 0-15,0 0 0 0,0 0 0 0,0 0 0 16,-4 5 0-16,4-5 0 0,-9 4 0 0,9-4 0 0,0 0 0 16,-7 9-832-16,7-9-192 0,-8 2 0 0,8-2 0 15,0 0 864-15,0 0 128 0,0 0 32 0,0 0 0 16,0 0 0-16,0 0 0 0,0 0 0 0,0 0 0 16,0 0-832-16,0 0-192 0,0 0 0 0,0 0 0 15,0 0 864-15,0 0 128 0,0 0 32 0,0 0 0 16,0 0-832-16,0 0-192 0,6-12 0 0,2 4 0 15,2 0 0-15,-2 1 0 0,-4-3 0 0,3 1 0 16,7-1 0-16,1 1 0 0,2-3 0 0,1 5 0 16,-2-6 864-16,3 1 128 0,0 2 32 0,2-1 0 15,0 2-832-15,1-4-192 0,0 0 0 0,2 5 0 16,1-3 0-16,3 3 0 0,0-3 0 0,1 2 0 16,1-2 0-16,1 0 0 0,2 0 0 0,3-1 0 0,0-1 0 0,2 2 0 15,4-3 0-15,0 2 0 0,0 3 0 0,0-3 0 16,-3-2 0-16,0 3 0 0,-2 0 0 0,1 2 0 15,-2-4 0-15,3 2 0 0,1 1 0 0,-1-3 0 16,1 2 0-16,1 3 0 0,4-1 0 0,-1 0 0 16,0-1 0-16,-2 2 0 0,1-1 0 0,-1 1 0 15,2-5 0-15,2 3 0 0,4-2 0 0,2 5 0 16,1-4 0-16,1 1 0 0,-2 0 0 0,-2 0 0 16,1 4 0-16,-5 1 0 0,-4-6 864 0,6 5 128 15,2 0 32-15,-2 1 0 0,-2-1-832 0,2-1-192 16,3 0 0-16,0 4 0 0,-4-1 0 0,-3 0 0 15,1 0 0-15,-2 0 0 0,3 1 0 0,2-2 0 0,3 2 0 0,-3 0 0 16,-1 1 0-16,0-1 0 0,0 1 0 16,1-1 0-16,-1 1 0 0,-4 2 0 0,-3-2 0 0,2 2 0 15,2 2 0-15,-13 2 0 0,2-4 0 0,6 0 0 16,0 1 0-16,3 1 0 0,0 1 0 0,15 1 0 16,-7-2 0-16,-6 2 0 0,1-1 0 0,-5-1 0 15,-2 3 0-15,2 0 0 0,-1 0 0 0,-11-1 0 16,-2-1 0-16,4 2 0 0,4 2 0 0,17-1 0 15,-6-1 0-15,-5 1 0 0,-4-2 0 0,-2 1 0 16,-2 1 0-16,-1-1 0 0,-3 0 0 0,1 3 0 16,4-2 0-16,-3 1 128 0,0-1-128 0,1-1 0 15,0 4 0-15,1 0 128 0,1-1-128 0,0-1 0 16,0-2 128-16,0 4-128 0,-3-1 0 0,0 2 0 0,-2-4 128 16,0 6-128-16,-2-5 0 0,1 5 144 0,-4-3-144 0,4 1 0 15,1-4 0-15,-1 4 128 0,-1-1-128 0,1 3 0 16,-1-3 0-16,2 2 0 0,0-2 128 0,0 2-128 15,1 2 0-15,2-1 128 0,-1-1-128 0,-2 2 0 16,-2-4 0-16,-2 3 0 0,-1 0 0 0,1-2 0 16,-1 4 128-16,-2-3-128 0,-1-2 0 0,-3 4 0 15,0-2 0-15,1 2 0 0,1 1 128 0,-3 0-128 16,0 3 0-16,0-5 128 0,2 1-128 0,0 2 0 16,-1 1 0-16,-1-1 128 0,-5-2-128 0,1 1 0 15,0 0 0-15,2 1 0 0,0 3 0 0,2-2 0 16,-3-3 128-16,1 3-128 0,-1 3 0 0,-3 3 128 15,-1-3-128-15,1 1 128 0,1 1-128 0,-1 0 160 16,-1 2-160-16,0 0 160 0,-3-1-160 0,0-3 0 0,-1 0 144 0,0 1-144 16,2 2 0-16,-1 1 0 0,-1-3 0 0,0 0 128 15,0 2-128-15,0 0 0 0,-2 0 128 0,-2 0-128 16,3-2 128-16,-3 3-128 0,1 3 128 0,-2-3-128 16,-2-1 160-16,1 0-32 0,-3 0-128 0,3-2 192 15,-3 3-16-15,2 1-16 0,-3-2 0 0,-2-2 0 16,0-1-16-16,-2 1 0 0,1 1 0 0,0 0 0 15,0 0-144-15,-4 0 192 0,1 1-192 0,-1-2 192 16,1 2-192-16,-2-2 128 0,-1-1-128 0,-1 3 128 16,0-1-128-16,1-2 192 0,0 1-192 0,-3-3 192 15,-2 1 0-15,0 1 0 0,0 4 0 0,-3 0 0 16,-2-3-192-16,0-1 192 0,0-1-192 0,-2 0 192 0,1 0-16 16,0 0 0-16,-1-1 0 0,-1 0 0 0,-2-3 0 15,-1 1 0-15,-2-1 0 0,-1 3 0 0,-1-1-176 0,2-2 192 16,0-4-192-16,0 3 192 0,0 0-192 15,1-3 128-15,-1 3-128 0,0-1 128 0,0-4-128 0,-1 3 192 16,-2 0-192-16,-1 0 192 0,-1 2-192 0,-2-3 192 16,-4 1-192-16,1-1 192 0,2-1-192 0,1 3 160 15,-1-3-160-15,4 1 160 0,-5-6-160 0,7-1 0 16,2 4 144-16,0-2-144 0,0-4 144 0,0 2-144 16,-2-1 192-16,-3 1-192 0,-1 1 192 0,-1-1-64 15,-2 0 0-15,4 0-128 0,0 3 160 0,2 2-160 16,-5-5 128-16,2 2-128 0,0 2 128 0,0-1-128 15,-1-1 0-15,-1 2 128 0,-4-4-128 0,0-1 0 0,-1-1 0 16,1 1 0-16,5 1 0 0,-2 1 0 16,-2 0 0-16,4-2 128 0,-1-1-128 0,5 1 0 0,0-1 0 15,0-1 0-15,-5-1 0 0,2-2 0 0,-2 1 128 0,-4-2-128 16,-1 1 0-16,1 2 0 0,8 2 0 0,-4-1 0 16,-2-1 0-16,2 0 0 0,1-2 0 0,4 2 0 15,-1 1 0-15,-1 0 0 0,-1-1 0 0,-1-2 0 16,-3 2 0-16,4 1 0 0,0 0 0 0,-1 0 0 15,-1-1 0-15,0-2 0 0,1 0 0 0,2 2 0 16,3 0 0-16,-1 0 128 0,1-1-128 0,0 1 0 16,0 0 0-16,-1 1 0 0,0 0 128 0,-2 1-128 15,-5-5 0-15,2 3 0 0,5 1 0 0,3 0 0 16,0-4 0-16,2 3 0 0,-2 0 128 0,1-1-128 16,1 0 0-16,1-1 0 0,-6 0 0 0,6 0 0 0,-3-2 128 15,-1 0-128-15,-1-2 0 0,-3 1 128 0,-2 2-128 0,2 0 0 16,4-1 144-16,-1-1-144 0,-2 2 0 0,-1 2 0 15,0-2 0-15,2-2 0 0,-1-1 0 0,2 2 0 16,-1-4 0-16,0 4 0 0,-2-3 0 0,0 2 0 16,0 0 0-16,3-2 0 0,2 2 0 0,0 1 0 15,-1-4 0-15,1 2 0 0,-2-3 0 0,4 3 0 16,-1-2 0-16,3 1 128 0,2-2-128 0,-4 1 0 16,2-4 0-16,-1 4 0 0,-1-1 0 0,-3 3 0 15,-1-5 0-15,3 5 0 0,-5-5 0 0,4 2 0 16,3 1 0-16,1-2 0 0,1 2 0 0,2-3 0 15,0 1 0-15,-1-1 0 0,2-2 0 0,1-2 0 16,3-1 0-16,1 0 0 0,0 0 0 0,-2 1 0 16,4-2 0-16,-1-1 128 0,0 0-128 0,0 0 0 0,0-1 0 15,1 3 0-15,-4-2 0 0,0 0 0 0,0-1 0 16,1 3 0-16,1-1 0 0,0-1 0 0,0 0 0 16,3 0 0-16,4 0 0 0,-1 1 0 0,0 1 0 0,2 1 0 15,-1-2 0-15,0 1 0 0,0 1 0 0,2-1-128 16,3 1 128-16,-1-1 0 0,-1 1 0 0,4-1 0 15,-1 2 0-15,-1 0 0 0,5-3 0 0,-3 2 0 16,1-1 0-16,1-1 0 0,2-1 0 0,-2 0 0 16,2 0 0-16,0-1 0 0,1 2 0 0,1 0-128 15,0-1 128-15,2 1 0 0,-1-1 0 0,1 3 0 16,1-1 0-16,0 2 0 0,-2-2 0 0,5 1-128 16,-2 1 128-16,1-3 0 0,0 0 0 0,3 1 0 15,1 2 0-15,1-1 0 0,-1-1 0 0,1-1-128 0,2-1 128 16,-2 1 0-16,-1 2 0 0,2-2 0 0,2 0 0 15,0-1 0-15,2 1 0 0,1 2 0 0,-1 2 0 0,1-1 0 16,3-2 0-16,-1 1-128 0,-2-2 128 16,-2 1 0-16,0 3 0 0,1 0 0 0,-1-2 0 0,1 3 0 15,0 2 0-15,-1 2 0 0,2-1 0 0,-4 2 0 16,4-2 0-16,2 4-128 0,4-2 128 0,2 2 0 16,3-5 0-16,-1 4 0 0,0-2 0 0,1 1 0 15,2 1 0-15,2-2-128 0,2 0 128 0,-1-1 0 16,0 3 0-16,-2-2 0 0,-2 2 0 0,-1-2 0 15,-1 1 0-15,-1 2 0 0,0 1 0 0,1 1 0 16,-1-5 0-16,1 4 0 0,-2 1 0 0,3 0 0 16,-2-2 0-16,-1 2 0 0,-1 0-192 0,-2 4 0 15,1 0 0-15,-2 0 0 16,-1 3-1264-16,-1 1-256 0,0-2-48 0,-3 5-18048 0</inkml:trace>
  <inkml:trace contextRef="#ctx0" brushRef="#br2" timeOffset="59663.66">8168 13582 9215 0,'0'0'192'0,"0"0"64"0,0 0 0 0,0 0 0 0,0 0-256 0,0 0 0 16,9 4 0-16,4 2 0 0,-2-1 864 0,-1 0 128 15,-1 2 32-15,2-3 0 0,0-1-832 0,2 2-192 0,-1 2 0 0,4-3 0 16,-1-1 864-16,1 4 128 0,2-2 32 0,1-3 0 16,2 3-832-16,3 2-192 0,2-3 0 0,2-2 0 15,0 3 0-15,3 2 0 16,1-2 0-16,1-1 0 0,2 1 864 0,3 2 128 0,3-3 32 0,-3 1 0 15,-1 2-832-15,-1-2-192 0,-1 2 0 0,0 1 0 16,-2-2 0-16,2 1 0 0,2-4 0 0,0 2 0 16,0 8 0-16,0-4 0 0,-3-1 0 0,3-3 0 15,2 5 0-15,2-1 0 0,0 2 0 0,-2-4 0 16,-1-4 0-16,0 1 0 0,-1 3 0 0,5-5 0 16,1 1 0-16,1-1 0 0,-2 0 0 0,1 0 0 15,1 6 0-15,1-1 0 0,0 1 0 0,-3-3 0 16,-2 0 0-16,-2 3 0 0,-1-1 0 0,0-2 0 0,0-5 0 15,-1 4 0-15,1 0 0 0,0-3 0 0,0-1 0 0,1 0 0 16,2 0 0-16,-1 3 0 0,0-1 0 0,-1 0 0 16,-1-5 0-16,-1 2 0 0,-2 0 0 0,-1-1 0 15,2 2 0-15,-1-1 0 0,2-3 864 0,-5-1 128 16,1 3 32-16,2-1 0 0,5 1-832 0,-1-1-192 16,-4-5 0-16,0 5 0 0,-1 3 0 0,-2 1 0 15,-4-4 0-15,-1 2 0 0,2 1 0 0,-1-1 0 16,-2-2 0-16,2-3 0 0,-2-2 0 0,2 3 0 15,1 0 0-15,-1 1 0 0,-2 0 0 0,3 2 0 16,1-1 0-16,2 2 0 0,-1 0 0 0,1-2 0 16,-2 1 0-16,-1 0 0 0,-1 1 0 0,0 0 0 15,-2 0 0-15,3-1 0 0,-5 1 0 0,1 2 0 16,-1 2 0-16,4-2 0 0,-2-2 0 0,-1-3 0 0,0-1 0 0,-2 1 0 16,-3 5 0-16,-4-2 0 0,4-3 0 0,2 1 0 15,1 1 864-15,1 2 128 0,0 0 32 0,-1-2 0 16,2-6-832-16,-1 2-192 0,0 2 0 0,-2-2 0 15,1 1 0-15,0 1 0 0,0-1 0 0,1 0 0 16,-2 2 0-16,2-1 0 0,-1-1 0 0,0-1 0 16,3 1 0-16,0 1 0 0,-1-1 0 0,1-2 0 15,3 2 864-15,-1 0 128 0,1 0 32 0,1 0 0 16,0 1-832-16,-1-1-192 0,-1-1 0 0,0 2 0 16,-1 3 0-16,4-3 0 0,-6-4 0 0,1 3 0 15,1 3 0-15,-2-2 0 0,0-1 0 0,-1 1 0 16,0-1 0-16,0-3 0 0,-1 4 0 0,1-1 0 15,-5-1 864-15,1-3 128 0,1 3 32 0,1-3 0 0,-2 2-832 0,0-1-192 16,-1-1 0-16,0 1 0 0,-2 0 0 0,1 2 0 16,-3-5 0-16,-2 4 0 0,1-4 0 0,0 2 0 15,-1-1 0-15,0 2 0 0,1-3 0 0,-1 1 0 16,1-2 0-16,-3-2 0 0,4 3 0 0,-1 1 0 16,0-4 0-16,-1 2 0 0,0 2 0 0,-1-4 0 15,1 0 0-15,-1-1 0 0,0 2 0 0,1-2 0 16,-3-1 0-16,1-1 0 0,-1-2 0 0,2-2 0 15,-2 1 0-15,0-2 0 0,3 6 0 0,-2-2 0 16,0-2 0-16,0 1 0 0,0-2 864 0,-2 1 128 16,1 2 32-16,0-2 0 0,0-2-832 0,2-1-192 15,-1 3 0-15,2 0 0 0,-2-1 0 0,1 1 0 16,2 0 0-16,-2 2 0 0,0 1 0 0,-3 1 0 16,0-2 0-16,0 0 0 0,-2 2 0 0,0-1 0 0,-2-1 0 0,-1 2 0 15,1-2 0-15,-4 2 0 0,-3 0 0 0,2 0 0 16,-2-2 0-16,-1 0 0 0,-1 0 0 0,-1 1 0 15,0 0 0-15,-2-2 0 16,0-4 0-16,1 3 0 0,-2 2 0 0,-1-1 0 0,0 0 0 0,1 0 0 16,-3 0 0-16,2 1 0 0,-3 1 0 0,1 0 0 15,-2-2 0-15,0-1 0 0,-3 3 0 0,-1-1 0 16,-2 1 0-16,0 0 0 0,-1-6 0 0,0 4 0 16,-2 2 0-16,-4 2 0 0,0-2 0 0,-1 1 0 15,-3-2 0-15,-4 1 0 0,-2 1 0 0,-1-2 0 16,-1 0 0-16,-2-1 0 0,-1 1 0 0,0 2 0 15,0-2 0-15,0 2 0 0,1-3 0 0,-1 1 0 0,-2 0 0 0,0-1 0 16,-3 0 0-16,1 0 0 0,0 2 0 0,2 2 0 16,-2 4 0-16,3-1 0 0,1-3 0 0,2-2 0 15,4 2 0-15,-1 1 0 0,-1 1 0 0,-3 1 0 16,-5-4 0-16,-16 0 0 0,9 3 0 0,0 4 0 16,3-1 0-16,-1 4 0 0,2-3 0 0,4 4 0 15,1 1 0-15,1-1 0 0,0-3 0 0,-1 4 0 16,-2 2 0-16,3-1 0 0,2-2 0 0,0 3 0 15,2-1 0-15,2 2 0 0,1 0 0 0,2-1 0 16,0 2 0-16,1 0 0 0,1-1 0 0,-1 1 0 16,0 1 0-16,0-1 0 0,-3 0 0 0,-1 0 0 15,-2 0 0-15,2 0 0 0,5 0 0 0,-1-1 0 16,-2-1 0-16,0 2 0 0,1 2 0 0,2-2 0 16,0 0 0-16,1 0 0 0,-1 0 0 0,-1 3 0 0,-3-1 0 0,-1-1 0 15,-3-2 0-15,1 1 0 0,3 3 0 0,-4-1 0 16,1 2 0-16,-1-4 0 15,2-1 0-15,1 1 0 0,3 1 0 0,1 2 0 0,1-1 0 0,2-2 0 16,2-1 0-16,0 2 0 0,2 0 0 0,0 1 0 16,-1-4 0-16,3 1 0 0,4-1 0 0,-2 2 0 15,2 1 0-15,-1-1 0 0,-2-1 0 0,3-1 0 16,-2 5 0-16,1-2 0 0,-3-1 0 0,1 0 0 16,1 0 0-16,1 1 0 0,-1 3 0 0,-1-4 0 15,-1-2 0-15,0 0 0 0,-2 6 0 0,0-4 0 16,-4-1 0-16,0 1 0 0,-3-1 0 0,0 3 0 15,-1 5 0-15,0-2 0 0,-1-1 0 0,-1 2 0 0,-2 3 0 0,0 0 0 16,1 2 0-16,-1 1 0 0,0-9 0 0,0 4 0 16,-3 4 0-16,0-2 0 0,-1 1 0 0,0 0 0 15,2-3 0-15,2 4 0 0,1 1 0 0,1 0 0 16,1-3 0-16,0 4 0 0,4 1 0 0,1 2 0 16,-1 0 0-16,1-4 0 0,4 1 0 0,0 0 0 15,2-4 0-15,-3 2 0 0,-2 3 0 0,2-2 0 16,3-2 0-16,0 4 0 0,-1 2 0 0,-1-2 0 15,2-1 0-15,2 1 0 0,1 2 0 0,-1 0 0 16,-1-1 0-16,6-2 0 0,-1-2 0 0,0 1 0 16,0 0 0-16,2 1 0 0,-1 0 0 0,2-4 0 15,-3-2 0-15,2 3 0 0,-1 4 0 0,-2 2 0 16,-1-2 0-16,-1 0 0 0,0 3 0 0,0 0 0 16,1-2 0-16,0 0 0 0,-3 1 0 0,2-1 0 15,4 1 0-15,1-2 0 0,2 0 0 0,2 0 0 16,-2 4 0-16,1-1 0 0,0 1 0 0,1-1 0 0,-1 1 0 0,-1-1 0 15,0-3 0-15,0 0 0 0,0 0 0 0,4 0 0 16,0-3 0-16,1-1 0 0,0 3 0 0,2 0 0 16,2-5 864-16,2 4 128 0,-2-7 32 0,1 6 0 15,0 0-832-15,1 0-192 0,3-11 0 0,-3 15 0 16,0 1 0-16,2-2 0 0,-1 0 0 0,2 0 0 16,0 1 0-16,2-3 0 0,-1 2 0 0,2 0 0 15,-2 0 0-15,1-2 0 0,-2-1 0 0,3 3 0 16,1 0 0-16,1-1 0 0,-1-3 0 0,3 2 0 15,-2 2 0-15,3 0 0 0,1 0 0 0,1-2 0 16,-1 0 0-16,1 2 0 0,0 0 0 0,3 0 0 16,1 0 0-16,0 1 0 0,-4-1 0 0,2 1 0 0,-2-1 0 15,2-1 0-15,2-2 0 0,-1 3 0 0,1 0 0 16,3-1 0-16,0 0 0 0,2 2 0 0,1-5 0 16,-1 1 0-16,2 2 0 0,-2-1 0 0,-2-1 0 0,1 2 0 15,-1-3 0-15,0 3 0 0,-2 2 0 0,-1-2 0 16,-1-4 0-16,0 3 0 0,-1-2 0 0,2 2 0 15,-1-1 0-15,0-2 0 0,-7 1 0 0,3-1 0 16,1 3 0-16,2-3 0 0,-2 1 0 0,0-3 0 16,-2 2 0-16,0-1 0 0,1 3 0 0,-1 1 0 15,-2-3 0-15,1 2 0 0,0-3 0 0,2 2 0 16,0-4 0-16,1 6 0 0,2-6 0 0,-1 4 0 16,-3-2 0-16,3 3 0 0,-1-6 0 0,4 3 0 15,4 1 0-15,1-1 0 0,0 0 0 0,3-1 0 0,-2 0 0 16,4 0 0-16,-1 2 0 0,1 0 0 0,1-4 0 0,0 1 0 15,0-1 0-15,2-1 0 0,1 2 0 0,3 1 0 16,2-5 0-16,1 2 0 16,3-2 0-16,2 4 0 0,4-1 0 0,2-2 0 0,-1 0 0 0,0 3 0 15,-5 1 0-15,0-1 0 0,-4 4 0 0,-3-2 0 16,-3 2 0-16,-1 0 0 0,-5 2 0 0,-2 3-12512 16,-2 4-2544-16</inkml:trace>
  <inkml:trace contextRef="#ctx0" brushRef="#br2" timeOffset="73148.95">8402 4466 12895 0,'0'0'272'0,"0"0"64"0,8-3 16 0,-8 3 32 0,5-1-384 0,1 0 0 15,-6 1 0-15,0 0 0 0,0 0 896 0,0 0 96 16,0 0 32-16,0 0 0 0,0 0 0 0,0 0 0 16,0 0 0-16,0 0 0 0,-11 0 0 0,-3 0 0 15,0-1 0-15,-3 2 0 0,-1 1 0 0,-1 1 0 16,-6-1 0-16,-2 1 0 0,-3-3-832 0,-5 4-192 15,-1 0 0-15,-5-1 0 0,-2 0 864 0,-7 2 128 16,1-1 32-16,-2-2 0 0,-1 1-832 0,-6 0-192 16,-6-3 0-16,-3 1 0 0,-1 0 864 0,-3-1 128 0,-3-1 32 0,-1-2 0 15,0 1-832-15,-1-1-192 0,-3 2 0 0,1-3 0 16,3-1 0-16,2 0 0 0,0 2 0 0,2 1 0 16,0-5 0-16,0 2 0 0,-1-1 0 0,8 2 0 15,4 2 0-15,3-1 0 0,2-1 0 0,3 2 0 16,4 2 864-16,1-1 128 0,-1-1 32 0,-13 2 0 15,11 0-1648-15,5-1-320 16,6 0-64-16,13 1-16 0,0 0 832 0,0 0 192 0,2 0 0 0,2 0 0 16,2 0 0-16,4 0 0 0,0-2 0 0,-1 0 0 15,3 1-864-15,6-2-128 0,2-1-32 0,6 4 0 16,0 0-1632-16,0 0-336 0,3-7-64 0,2-1-16 16</inkml:trace>
  <inkml:trace contextRef="#ctx0" brushRef="#br2" timeOffset="73601.64">6522 3999 12895 0,'0'0'576'0,"0"0"112"0,0 0-560 0,5-6-128 15,0-3 0-15,-5 9 0 0,0 0 848 0,0 0 144 16,-11 1 32-16,-1-1 0 0,0-2 0 0,-4 1 0 16,-4-1 0-16,-1 4 0 0,-2 1-832 0,-2 4-192 0,-1-2 0 0,-1 1 0 15,0 1 864-15,-2-4 128 0,0 5 32 0,-3 1 0 16,-1-3 0-16,-4 3 0 16,-2-5 0-16,12 1 0 0,-1 5-832 0,-2-1-192 0,-3 3 0 0,-3 4 0 15,-1 2 864-15,0 1 128 0,0 0 32 0,1 0 0 16,-3-1-832-16,1 0-192 0,0 1 0 0,0-1 0 15,0-1 0-15,1 1 0 0,0-1 0 0,3-1 0 16,0 1 0-16,3-2 0 0,4-4 0 0,3 3 0 16,3 0 0-16,2 2 0 0,3-7 0 0,4 2 0 15,-1 0 0-15,4 0 0 0,4 1 0 0,0 1 0 16,4 0 0-16,3 2 0 0,3 0 0 0,5 2 0 16,4 1 0-16,5-1 0 0,4 1 0 0,3 4 0 0,0 4 0 0,5-1 0 15,2 1 0-15,1 1 0 0,1-4 0 0,-1 2 0 16,1-4 0-16,-4-1 0 0,-1-2 0 0,0 1 0 15,-4-1 0-15,2-2 0 0,0 1 0 0,2-2 0 16,-2-4 0-16,10 7-9232 16,-9 0-1904-16</inkml:trace>
  <inkml:trace contextRef="#ctx0" brushRef="#br2" timeOffset="75268.62">7764 3389 12895 0,'0'0'272'0,"-1"-7"64"0,1-3 16 0,0 1 32 0,1-3-384 0,-1 1 0 15,-1 1 0-15,-1-1 0 0,2 11 896 0,-2-8 96 0,-1-3 32 0,1 4 0 16,-1-3 0-16,3 10 0 0,-3-8 0 0,3 8 0 16,-4-10-832-16,4 10-192 15,-4-7 0-15,4 7 0 0,-5-8 864 0,5 8 128 0,0 0 32 0,0 0 0 16,0 0-832-16,0 0-192 0,0 0 0 0,0 0 0 15,0 0 864-15,-9 5 128 0,1 1 32 0,2 2 0 16,0 3-832-16,-1 3-192 0,-2-3 0 0,2 6 0 16,0 2 0-16,0 5 0 0,-2 0 0 0,0 7 0 15,-3 3 0-15,2 4 0 0,0 3 0 0,-1 9 0 16,-1 2 0-16,0 4 0 0,0 0 0 0,1 6 0 16,2-2 0-16,0 7 0 0,0 0 0 0,-2 8 0 15,-3 3 0-15,0-2 0 0,0 2 0 0,1-1 0 16,0 2 864-16,2 1 128 0,-1-5 32 0,6-20 0 15,-2 4-832-15,2 2-192 0,0-2 0 0,0 1 0 16,1 2 0-16,0-5 0 0,0-1 0 0,1-1 0 0,2-3 0 0,-1-3 0 16,1 1 0-16,-1-6 0 0,-2 1 864 0,-1-4 128 15,-2-1 32-15,2 3 0 0,-1-2-832 0,1-1-192 16,-2-4 0-16,1 0 0 0,-2-3 0 0,0-2 0 16,1-5 0-16,2 0 0 0,-3-5 0 0,3-3 0 15,-1 1 0-15,2-4 0 0,0-6 0 0,1-1 0 16,-1-4 0-16,0 0 0 0,5-4 0 0,0 0 0 15,0 0 0-15,0 0 0 0,-5-6 0 0,0-2 0 16,0 0 0-16,1 2 0 0,0-3 0 0,2 2 0 16,-3-3 0-16,1 3 0 15,0-2-1600-15,2 2-352 0,-3 2-80 0,2-2-16 16,0 1-816-16,1 1-160 0,-6-7-48 0,8 12 0 0</inkml:trace>
  <inkml:trace contextRef="#ctx0" brushRef="#br2" timeOffset="75553.16">6962 5762 23951 0,'0'0'512'0,"0"0"128"0,-1 11 0 0,-2 1 64 0,1 2-576 0,0 3-128 0,1 2 0 0,0 2 0 16,0 6 0-16,2-1 0 0,4-1 0 0,0 3 0 15,0 5 848-15,1 0 144 0,3 1 32 0,3-2 0 16,4 1 0-16,2-2 0 0,-1-1 0 0,2-6 0 0,4-3-832 0,-1-3-192 16,4-5 0-16,-2 0 0 15,3-6 864-15,-1-4 128 0,6-5 32 0,1-3 0 0,2-9 0 0,0-4 0 16,3-2 0-16,0-8 0 0,-1-2-832 0,1-3-192 16,0 0 0-16,12-12 0 15,-8 4-768-15,-5 7-208 0,-7 6-48 0,-4 1-15152 0</inkml:trace>
  <inkml:trace contextRef="#ctx0" brushRef="#br2" timeOffset="77324.05">5294 5396 16575 0,'0'0'368'0,"0"0"80"0,0 0 0 0,-10-1 16 0,10 1-464 0,-2-5 0 16,2 5 0-16,0 0 0 0,0 0 912 0,0 0 96 15,0 0 16-15,0 0 0 0,-2-5-832 0,2 5-192 16,-2-5 0-16,2 5 0 0,0 0 0 0,0 0 0 16,0 0 0-16,-4 7 0 0,0 0 864 0,0 3 128 15,-1-1 32-15,1 5 0 0,1 1-832 0,-3 3-192 0,4 1 0 0,1 5 0 16,1 4 0-16,1 4 0 0,1 2 0 15,1 3 0-15,1 1 864 0,1-1 128 0,-1 0 32 0,5 0 0 16,-2 1-832-16,2 0-192 0,1 0 0 0,3-2 0 16,1-3 0-16,4 1 0 0,2 0 0 0,2-3 0 15,-4-9 0-15,3-1 0 0,5-3 0 0,-1 1 0 16,0-1 0-16,1 0 0 0,-1-1 0 0,-2-1 0 16,1-1 0-16,0-2 0 0,-2-2 0 0,-2 0 0 15,-1-3 0-15,-1 0 0 0,-1-4 0 0,-2-1 0 16,-2 0 0-16,1-2 0 0,-3-1 0 0,-1-1-8144 15,1-4-1680-15</inkml:trace>
  <inkml:trace contextRef="#ctx0" brushRef="#br2" timeOffset="77685.39">5710 5865 16575 0,'0'0'368'0,"0"0"80"0,0 0 0 0,0 0 16 0,0 0-464 0,0 0 0 16,0 0 0-16,10 2 0 0,-1-1 912 0,2 3 96 16,0 0 16-16,0 1 0 0,2 0-832 0,1-1-192 15,1 1 0-15,4 5 0 0,3 0 0 0,2 4 0 16,0 1 0-16,3 3 0 0,1 0 864 0,0 5 128 15,-2 3 32-15,1 0 0 0,-2 2-832 0,-3 0-192 0,-3 1 0 0,-1 3 0 16,-3-4 0-16,-1 1 0 0,-1-5 0 0,-3 0 0 16,-2-5 864-16,-2 2 128 0,-1-4 32 0,-4-1 0 15,-3-4-832-15,-3 2-192 0,-4 0 0 0,-3 2 0 16,-2-5 864-16,-3 2 128 0,-5 1 32 0,-2-2 0 16,-5-1-832-16,2-1-192 0,0-4 0 0,0 3 0 31,2-3-768-31,0 2-208 0,0 0-48 0,4-6-11872 0</inkml:trace>
  <inkml:trace contextRef="#ctx0" brushRef="#br2" timeOffset="78271.03">6822 7037 20271 0,'0'0'896'0,"0"0"192"16,0 0-880-16,0 0-208 0,3-4 0 0,-3 4 0 0,0 0 0 0,0 0 0 15,0 0 0-15,0 0 0 0,3 7 864 0,0 6 128 16,-3 3 32-16,-1 3 0 0,1 5 0 0,-2 7 0 15,2 4 0-15,-3 4 0 0,-2 0-832 0,-1 4-192 16,1-2 0-16,0 3 0 0,0-2 0 0,0 1 0 16,0 1 0-16,1-2 0 0,-3 5 0 0,2-4 0 15,-1 0 0-15,0-5 0 16,1-6-768-16,0-1-208 0,-1-2-48 0,1-6-6544 16,1-7-1328-16</inkml:trace>
  <inkml:trace contextRef="#ctx0" brushRef="#br2" timeOffset="78471.16">6380 7486 27647 0,'14'4'1216'0,"-5"-2"256"0,3-2-1168 0,6 2-304 0,6 1 0 0,6 0 0 16,5 1 0-16,3-2 0 0,0 2 0 0,4-1 0 15,3-1 0-15,2-1 0 0,1 1 0 0,2-2 0 16,1-2 0-16,1 2 0 0,0-2 0 0,-1-1 0 15,-7 0 0-15,-2 0 0 0,-5 1 0 0,-1-2-12224 16</inkml:trace>
  <inkml:trace contextRef="#ctx0" brushRef="#br2" timeOffset="79410.45">3724 4329 16575 0,'0'0'368'0,"0"0"80"0,0 0 0 0,0 0 16 16,-5-2-464-16,5 2 0 0,0 0 0 0,0 0 0 0,0 0 912 0,0 0 96 15,-2-7 16-15,0 2 0 0,2-3-832 0,2-1-192 16,2-1 0-16,3 0 0 0,1-4 864 0,3 0 128 16,3 0 32-16,3 0 0 0,1-4-832 0,-1 0-192 15,0 0 0-15,-1 1 0 0,5 0 0 0,-1 3 0 16,-2 4 0-16,5-1 0 16,-4-2-768-16,-5 9-208 0,-14 4-48 0,7 4 0 0,1 7 1648 0,-3 3 320 15,-2 7 64-15,-3 3 16 0,-4 2-832 0,-2 8-192 16,-2 6 0-16,-4 2 0 0,-4-5 0 0,-1 1 0 15,3-1 0-15,-1 0 0 0,2-2 0 0,2-4 0 16,0-7 0-16,0-1 0 0,3-5 0 0,0-6 0 16,2 0 0-16,0-6 0 0,3 1 864 0,3-7 128 0,0 0 32 15,0 0 0-15,1-12 0 0,5-1 0 0,-1-3 0 0,2-2 0 16,0-1-832-16,2-3-192 0,1 0 0 0,3-5 0 16,4 2 0-16,-3-5 0 15,1 2 0-15,3-1 0 0,1 0 0 0,1 2 0 0,0-2 0 0,1 5 0 16,-2 0 0-16,0 1 0 0,-1 4 0 0,-2 5 0 15,-1 4 0-15,-1 1 0 0,-1 4 0 0,-1 7 0 16,-1 7 0-16,0 1 0 0,0 5 0 0,-2 3 0 16,-3 1 0-16,0 3 0 0,1 2 0 0,-2-4 0 15,1-1 0-15,0-1 0 0,2-1 0 0,-3-3 0 16,1-5 0-16,1 0 0 0,-7-9 0 0,9 3 0 16,0 4 0-16,1-4 0 0,0 1 0 0,0-5 0 15,-1-3 0-15,2-1 0 0,2 1 0 0,-1-2 0 0,-2-4 0 16,1 2 0-16,2-3 0 0,0 1 0 0,-1 1 0 15,1-1 0-15,1 3 0 0,0 2 0 0,-1 0 0 0,1 5 0 16,0 4 0-16,0 1 0 0,0 0 0 0,0 6 0 16,0 1 0-16,0 3 0 0,-2 4 0 0,0 4 0 15,-2 0 0-15,-1 1 0 0,-2 3 0 0,0-2 0 16,-2 3 0-16,1 12 0 16,-2 0-1600-16,-1 0-352 0,-1-1-80 15,-1-16-16-15</inkml:trace>
  <inkml:trace contextRef="#ctx0" brushRef="#br2" timeOffset="80778.02">6572 8691 20271 0,'0'0'448'0,"0"0"80"0,0 0 32 0,0 0 16 0,0 0-576 0,10 1 0 16,0-3 0-16,3-2 0 0,1-1 0 0,2-3 0 15,3-6 0-15,2-2 0 0,2-1 928 0,2-2 80 16,3-1 16-16,1-6 0 0,2 0-832 0,0-5-192 16,0 3 0-16,5-5 0 0,2-4 864 0,-1-3 128 15,1-4 32-15,0 4 0 0,-1-4-832 0,-2 3-192 16,-2 0 0-16,-3-4 0 0,0 2 0 0,-5-4 0 16,-2 4 0-16,-2-3 0 0,-5 3 864 0,-2 1 128 0,-4 5 32 0,-1 8 0 15,-2 5-832-15,-4 6-192 0,-1 4 0 0,-4 3 0 16,-1 8 0-16,-5 4 0 0,-3 8 0 0,-3 8 0 15,-3 8 864-15,-1 4 128 0,-2 8 32 0,0 5 0 16,-5 0-832-16,-1 8-192 0,0-1 0 0,2 7 0 31,0 0-768-31,5-1-208 0,1-3-48 0,4-3 0 0,1-5 1648 0,5-4 320 0,2 0 64 0,6-5 16 32,7-4-2464-32,6-2-480 0,21 24-112 0,5-20-16 0</inkml:trace>
  <inkml:trace contextRef="#ctx0" brushRef="#br2" timeOffset="82805.62">5344 17006 16575 0,'-1'-10'368'0,"1"0"80"0,1-4 0 0,0 4 16 0,0 2-464 0,1-2 0 0,-1 2 0 0,0-1 0 16,-1 3 912-16,1 1 96 0,-1-3 16 0,0 8 0 16,0 0 0-16,0 0 0 0,-5-2 0 0,5 2 0 15,0 0-832-15,-6 9-192 0,-2-2 0 0,-1 7 0 16,-1 2 864-16,0 1 128 0,0 4 32 0,1 2 0 15,-2 6-832-15,0-1-192 0,1 2 0 0,1 1 0 16,0-3 0-16,2 0 0 0,1 0 0 0,0-3 0 16,1-4 0-16,4-1 0 0,0-1 0 0,1-3 0 15,2-2 864-15,2-2 128 0,1-3 32 0,3 1 0 0,1-5-832 16,1 0-192-16,1-1 0 0,2 0 0 0,1-6 0 16,0-1 0-16,3-2 0 0,7-3 0 15,-3-2-2416-15,-3-2-528 0,0-11-96 0,-3 4-32 0</inkml:trace>
  <inkml:trace contextRef="#ctx0" brushRef="#br2" timeOffset="82978.89">5461 16546 31327 0,'0'0'688'0,"0"0"144"0,0 0 16 0,0 0 48 0,0 0-720 0,0 0-176 15,0 0 0-15,0 0 0 0,0 0 0 0,0 0 0 16,0 0 0-16,0 0 0 16,0 0-1600-16,-4 12-368 0,4 0-64 0</inkml:trace>
  <inkml:trace contextRef="#ctx0" brushRef="#br2" timeOffset="83328.97">6576 16508 20271 0,'0'0'448'0,"0"0"80"0,0 0 32 0,0 0 16 0,-4-1-576 0,-9 3 0 0,-1 6 0 0,1 0 0 0,-2-2 928 0,0 4 80 16,2 0 16-16,-2 4 0 0,-4 4 0 0,0 1 0 15,0 1 0-15,0 5 0 0,0-3-832 0,-1 5-192 16,1 2 0-16,2 3 0 0,-1 0 864 0,0 2 128 16,1 3 32-16,1 1 0 0,1-1-832 0,2 0-192 15,0 0 0-15,-2 12 0 16,4-5-768-16,3-5-208 0,4-5-48 0,4-2 0 15,3-1-816-15,3-7-160 0,5-3-48 0,-2-8 0 0</inkml:trace>
  <inkml:trace contextRef="#ctx0" brushRef="#br2" timeOffset="83859.77">6991 17304 12895 0,'0'0'272'0,"-5"12"64"0,-3 0 16 15,5-7 32-15,3-5-384 0,-4 9 0 0,0-3 0 0,1 1 0 0,-3-5 0 0,6-2 0 16,0 0 0-16,0 0 0 0,0 0 896 0,0 0 96 16,0 0 32-16,8-5 0 0,2-1 0 0,0-4 0 15,0-1 0-15,3-3 0 0,4-2 0 0,3-2 0 16,5 0 0-16,-1-5 0 0,4-3-832 0,0-2-192 16,2-5 0-16,-1-4 0 0,0-1 864 0,0-7 128 15,-1 1 32-15,0-3 0 0,-2-3-832 0,-2 1-192 16,-4-2 0-16,-2-1 0 0,-3-1 0 0,-2 3 0 15,-4 0 0-15,-2 9 0 0,-1 5 0 0,-3 2 0 0,-1 6 0 16,-4 7 0-16,0 4 864 0,-2 6 128 0,0-1 32 0,-2 9 0 16,-4 3-832-16,-3 5-192 0,-1 7 0 15,-1 1 0-15,-1 9 0 0,0 2 0 0,-1 8 0 0,1-1 0 16,-2 1 0-16,0 3 0 0,0-1 0 16,2 1 0-16,1 2 0 0,1-1 0 0,1-3 0 0,3 0 0 15,3 3 0-15,2-5 0 0,2-4 0 0,3 0 0 16,0-4 0-16,6-2 0 0,0 1 0 0,2-1 0 15,1-3 0-15,2-2 0 0,2-1 0 0,5 3 0 16,-2-4-768 0,1-2-208-16,-1-4-48 0,-3-2-7632 0,1-2-1536 0</inkml:trace>
  <inkml:trace contextRef="#ctx0" brushRef="#br2" timeOffset="84084.38">7871 17023 23951 0,'0'13'1056'0,"1"-5"224"0,0 1-1024 15,2 4-256-15,-3 1 0 0,1 0 0 0,2 3 880 0,-3 2 112 16,-2 0 32-16,2 1 0 0,-1 0-832 0,0 1-192 16,-7-2 0-16,3 0 0 0,0 0 0 0,-3 0 0 15,2-1 0-15,0 0 0 0,-2 2 0 0,1-5 0 16,-1-1 0-16,0-1 0 0,1-4 0 0,-1 0 0 15,3-2 0-15,-1 0-8144 16,6-7-1680-16</inkml:trace>
  <inkml:trace contextRef="#ctx0" brushRef="#br2" timeOffset="84736">8438 16898 20271 0,'0'0'896'0,"0"0"192"0,0 0-880 0,0 0-208 0,0-10 0 0,0 2 0 16,1-2 864-16,3 1 128 0,1-3 32 0,0 0 0 0,1-2-832 15,3-2-192-15,3-2 0 0,0 0 0 0,2 0 864 0,2-1 128 16,0-1 32-16,2 2 0 0,-3 3-832 0,3 2-192 16,-3 0 0-16,0 6 0 0,-1-1 0 0,-1 4 0 15,-1 3 0-15,-1 5 0 0,-3 4 0 0,-2 0 0 16,-2 6 0-16,-2 4 0 0,-2 1 0 0,-1 3 0 16,-3 2 0-16,-2 0 0 0,-3 3 0 0,-1 0 0 15,0-2 0-15,-3 2 0 0,-1-4 0 0,3-2 0 16,0 0 0-16,4-6 0 0,-1-4 864 0,3-2 128 15,1-1 32-15,4-8 0 0,0 0-832 0,0 0-192 16,0 0 0-16,3-8 0 0,2-1 0 0,-1-1 0 16,-3-1 0-16,7-5 0 0,2 0 0 0,2-1 0 15,2 2 0-15,0-1 0 0,2-3 0 0,2 2 0 0,-3 4 0 16,3 2 0-16,-1-1 0 0,1 6 0 0,-1 1 0 16,-2 0 0-16,-1 4 0 0,-1 1 0 0,-2 2 0 0,3 6 0 15,-4-2 384-15,-2 7 16 0,-3 1 16 0,-4-1 0 16,3-1-416-16,-4 2 0 0,-1 1 128 0,-2-2-128 15,3-1 0-15,0-12 0 0,0 0 144 0,0 0-144 16,0 0 0-16,0 0 144 0,0 0-144 0,0 0 0 16,12-4 192-16,-1-4-64 0,-1 1 0 0,2-5-128 15,-1-1 128-15,-1-1-128 0,3-1 0 0,1 2 0 16,3 2 0-16,-2 0 0 0,0 3 0 0,0 0 0 16,2 5 0-16,-1 1 0 0,1 1 0 0,1 2 0 0,-1 6 0 15,-3 4 0-15,-5 4-192 0,3 1 192 16,-1 1-144-16,3 2 144 0,-1 3-128 0,0 0 128 0,-2 0 0 15,-1 3 0-15,0-4 0 0,-1 0 0 0,0 5-400 0,-2-3 0 16,-1-2 0-16,2-1 0 16,-3-1-1808-16,2-1-352 0,1-2-80 0</inkml:trace>
  <inkml:trace contextRef="#ctx0" brushRef="#br2" timeOffset="85069.56">9614 16300 23951 0,'0'0'1056'0,"0"0"224"0,0 0-1024 0,8 2-256 0,3 6 0 0,-1-2 0 16,-4 6 832-16,2 3 96 0,2 3 32 0,1 3 0 15,2 1-320-15,1 6-64 0,0 1-16 0,0 4 0 16,0 4-304-16,-1 1-48 0,-2-1-16 0,-2 0 0 16,0 1-192-16,-5 0 144 0,-2-1-144 0,-2 0 128 15,-1-2 0-15,-3 0 0 0,-1-2 0 0,0-3 0 16,0 1-128-16,-3-2 128 0,-2-5-128 0,-1-1 128 16,-2-3-128-16,0 2 128 0,2-4-128 0,-1-6 128 15,2 1-128-15,0 0 0 0,1-3-192 0,2-2 192 16,7-8-2048-16,0 0-272 0,0 0-64 15</inkml:trace>
  <inkml:trace contextRef="#ctx0" brushRef="#br2" timeOffset="85304.24">10642 16795 19343 0,'16'-5'1728'0,"-5"0"-1392"15,-1 1-336-15,8 2 0 0,7-1 1488 0,3 1 240 0,1-5 32 16,2 2 16-16,-2 1-1328 0,-1 1-256 0,-4-2-48 0,0 2-16 16,-5-1-128-16,-1 3 0 0,-3 1 0 0,-2-1 0 31,-2-2-1952-31,-11 3-272 0</inkml:trace>
  <inkml:trace contextRef="#ctx0" brushRef="#br2" timeOffset="85507.56">10478 17042 12895 0,'-19'-6'1152'0,"9"4"-928"0,-1 2-224 0,11 0 0 16,-8-2 3056-16,8 2 560 0,0 0 112 0,0 0 32 15,0 0-2576-15,0 0-512 0,12-3-96 0,1 1-32 0,1-1-128 16,1-1-32-16,7-3 0 0,1 3 0 0,2-1-224 0,6-4-160 15,3 0 192-15,-2-1-192 0,-6 2 0 0,4-1 0 16,1 3 0-16,4 0 0 16,2 0-1664-16,-3 3-272 0,-5 0-64 0,0 2-16 15,-1 1-576-15,-1-1-112 0,6-3-32 16,-4 6-4624-16</inkml:trace>
  <inkml:trace contextRef="#ctx0" brushRef="#br2" timeOffset="85822.66">11985 16527 17503 0,'0'0'1552'0,"0"0"-1232"0,0 0-320 0,0 0 0 16,0 0 2832-16,0 0 512 0,7 13 112 0,-3-2 0 16,-3 5-2688-16,-1 3-528 0,-3 2-112 0,1 5-128 15,-2-2 208-15,-1 2-48 0,0-3-16 0,0 5 0 16,-2-2-144-16,1 3 128 0,-2-5-128 0,-1 4 128 16,1-3-128-16,-3 2 0 0,4-1 0 0,-1-5 0 15,-1 1-576-15,2 1-80 0,-1 0-32 16,2-4 0-16,3-2-1616 0,-1-3-320 0,-1-3-64 0,5-11 0 0</inkml:trace>
  <inkml:trace contextRef="#ctx0" brushRef="#br2" timeOffset="86005.01">11582 16866 24927 0,'0'0'1104'0,"9"-6"240"0,4 1-1088 0,2 0-256 16,3 0 0-16,4 1 0 0,1 2 320 0,-2 2 0 15,1 3 0-15,8 0 0 0,7-1 144 0,6 0 48 16,3 2 0-16,0-1 0 0,-2 5-224 0,1-3-32 16,-1 0-16-16,2 1 0 0,1 0-240 0,-2-1 0 15,-2 0 0-15,-1-1-12832 0</inkml:trace>
  <inkml:trace contextRef="#ctx0" brushRef="#br2" timeOffset="87246">12786 16509 21535 0,'0'0'960'0,"0"0"192"0,0 0-928 0,0 0-224 16,0 0 0-16,0 0 0 0,9-10 960 0,-1 0 160 16,-1-4 32-16,4 1 0 0,6 3-320 0,5-5-64 15,5-4-16-15,2-4 0 0,4-5-320 0,0 4-64 16,0-2-16-16,0 2 0 0,0-2-96 0,-2 1-32 15,-3 3 0-15,0 1 0 0,0 3-96 0,-4 2-128 16,-1-1 176-16,-3 3-176 0,-2 4 0 0,0 5 0 16,-2 4 0-16,-6 1 0 0,-10 0 0 0,0 0 0 15,5 15 0-15,-2 3 0 0,-4 3 0 0,-1 7 0 16,2 2 128-16,0 4-128 0,-1 3 320 0,-4 4-64 16,-1-2 0-16,-3-1 0 0,-3 4-64 0,1 4-32 0,-2 2 0 15,2-5 0-15,-5-3-160 0,1-2 128 0,-1 3-128 0,0-5 128 16,1-4-128-16,0 1 128 0,-2 0-128 0,3 0 128 15,2 3-128-15,0-4 0 0,-1-7 0 0,2 3 0 32,0-1-320-32,0-1-112 0,4-3-16 0,-3-1 0 15,-1-7-1792-15,3 0-384 0,-1 2-64 0,1-6-8512 0</inkml:trace>
  <inkml:trace contextRef="#ctx0" brushRef="#br2" timeOffset="87434.86">12725 17277 30815 0,'0'0'1360'0,"12"-3"288"0,3-3-1328 0,3 2-320 16,2 3 0-16,5-1 0 15,6 0 400-15,5 1 16 0,0 0 0 0,5-1 0 0,0 1-96 0,2-3-32 16,-2 2 0-16,3-2 0 0,1 1-96 0,2-2 0 16,1-1-16-16,2 1 0 0,0 1-176 0,0 3 0 15,-6-2 0-15,-2-1 0 16,-5 1-2240-16,-2-1-512 0</inkml:trace>
  <inkml:trace contextRef="#ctx0" brushRef="#br2" timeOffset="88847.81">10524 13572 15663 0,'-7'-14'688'0,"2"5"144"16,-1 1-656-16,1 2-176 0,1-4 0 0,0 6 0 0,4 4 1664 0,0 0 320 0,0 0 48 0,0 0 16 16,0 0-928-16,0 0-176 0,0 0-48 0,0 0 0 15,0 0-448-15,0 0-112 0,0 0-16 0,0 0 0 16,0 0 64-16,12 0 0 0,-2-1 0 0,1 3 0 15,1 2 112-15,2 1 16 0,1 0 16 0,3 0 0 16,1 3-64-16,4 3-16 0,2 3 0 0,0-2 0 16,1-1-128-16,4 3-16 0,6 2-16 0,1 0 0 0,2 2-32 15,-2-2-16-15,-3-2 0 0,-2 5 0 0,-4 3-16 16,-2 0 0-16,-2-3 0 0,-1 1 0 0,-2 2-224 16,0-3 144-16,0 1-144 0,-2-3 128 0,-1-3-128 0,-1 0 128 15,-2 0-128-15,-1-2 128 0,-1 1 16 0,-2-2 0 16,-2-4 0-16,-9-7 0 0,9 12 64 0,-5-3 16 15,-4-9 0-15,0 0 0 0,0 0 32 0,0 0 16 16,-7 12 0-16,1-1 0 0,-1-6 0 0,-1 3 0 16,-4 1 0-16,-3-2 0 0,-3 2-112 0,-1-2-32 15,0 2 0-15,-1 0 0 0,-2 4-128 0,-1 0 0 16,0-1 144-16,-1 0-144 0,0 4 0 0,-3-2 0 16,1-2 0-16,-4 2 0 0,0-1 0 0,-3-2 0 15,-2 6 0-15,4-2 0 0,1-2 0 0,2-2 0 16,2-4 0-16,0 2 128 0,1 2-128 0,2 0 0 0,1-3 128 15,3 2-128-15,2-3 0 0,1 2 128 0,1-3-128 0,2-4 0 16,3 0 0-16,0 0 144 0,4 7-144 0,6-9 0 16,0 0 144-16,0 0-144 0,0 0 0 0,0 0 144 15,0 0-16-15,0 0-128 0,0-13 192 0,2 8-64 16,-2 5-128-16,0 0 160 0,13-6-160 0,2 1 160 16,2 0-160-16,2 2 0 0,1 6 0 0,4-3 0 15,2-4 0-15,-1-1 0 0,1 0 0 0,4 2 0 16,7-1 0-16,1-2 0 0,1 1 0 0,0 0 0 15,-1-4 0-15,-3 5 0 0,0 2 0 0,-2 0 0 16,-2-6 0-16,4 2 0 0,-2 5 0 0,-4 0 0 16,-4-3 0-16,2-1 0 0,0 1 0 0,-3 2 0 15,-1-1 0-15,-1 1 0 0,-3-6 0 0,-2 3 0 0,-1 2 0 16,-2 1 0-16,-3 1 0 0,3-1 0 0,-3-4 0 0,-11 6 0 16,11 0 0-16,-11 0 0 0,0 0 0 0,3-8 0 15,0-1 0-15,-3 9 0 0,0 0 0 0,-4-10 128 16,-3-4-128-16,-4 3 0 0,-1 3 0 0,-5-1 128 15,-4-1-128-15,-5-5 0 0,-2-4 0 16,-1-2 0-16,1-4 128 0,-3-2-128 0,0-4 0 0,-1-3 0 16,-1-1 0-16,0-2 128 0,0-1-128 0,-2 1 0 15,-1-1 0-15,-4 4 0 0,-2 3 0 0,2 7 0 16,0 1 0-16,8 1 0 0,6 7 0 0,0 2 0 16,2 1 0-16,4 5 0 0,3 1 0 0,5 4 0 15,1-1 0-15,11 3 0 0,-7 4 0 0,7-4 0 16,0 0 0-16,0 0 0 0,7 13-144 0,4-1 144 15,0-3-192-15,0 3 192 0,5 2-160 0,5-2 160 16,7 5-128-16,5 2 128 0,5-1 0 0,-1 3-128 0,-2 0 128 16,-4 3 0-16,-1 6 0 0,-2-2-128 0,-3-2 128 0,-2 2 0 15,-3 6 0-15,-1-1-128 0,-1-1 128 16,0 1 0-16,0-7 0 0,-2 4 0 0,-4-5 0 0,0 3 0 16,1-9 0-16,-4 3 0 0,-5-2 0 0,0 0 0 15,-7 1-400-15,-2-2 0 0,-5 1 0 0,-2-2 0 31,0 1-128-31,-2 1-32 0,-4 5 0 0,0-1 0 16,-1-3-144-16,0 2-16 0,-1 0-16 0,-3 0-9712 0,-3-5-1952 0</inkml:trace>
  <inkml:trace contextRef="#ctx0" brushRef="#br2" timeOffset="105846.85">24764 12939 20559 0,'-11'1'896'0,"11"-1"208"0,-11-1-880 0,4 1-224 16,-3-1 0-16,10 1 0 0,0 0 720 0,0 0 112 16,-8-2 0-16,8 2 16 0,0 0-64 0,0 0-16 15,0 0 0-15,0 0 0 0,0 0-320 0,0 0-64 16,0 0 0-16,0 0-16 0,0 0 240 0,0 0 48 15,0 0 16-15,0 0 0 0,1-10 96 0,4 0 0 16,3 2 16-16,2-2 0 0,-1-1-288 0,1-1-64 16,0-2-16-16,2 4 0 0,2 3-112 0,-1-5-32 15,-5 2 0-15,4-3 0 0,-1 2-80 0,2 2-32 16,-3 1 0-16,2 3 0 0,-2 1 0 0,-10 4 0 16,0 0 0-16,0 0 0 0,9 2 48 0,-9-2 16 15,0 0 0-15,7 14 0 0,-2 1-32 0,-3 1-16 16,-2 2 0-16,-2 0 0 0,1-3-48 0,0 0-128 0,0-2 192 15,-3 1-64-15,-3 0 64 0,1-2 0 16,0-5 0-16,-1 0 0 0,1 0 128 0,6-7 16 0,0 0 16 0,-6 9 0 16,6-9 32-16,0 0 16 0,0 0 0 0,0 0 0 15,-3-15 48-15,6 2 16 0,-1 3 0 0,3-5 0 16,3-4-224-16,2 0-48 0,-2 2-16 0,3 1 0 16,3-1-176-16,3 2 0 0,0 1 0 0,1 2 0 15,0 1 0-15,-1 3 0 0,-1-1 0 0,1 6 0 16,-7 0 0-16,-10 3 0 0,10 3 0 0,-4 2 0 15,-6-5 0-15,4 14 0 0,-3 2-192 0,-2 2 192 16,-3 5 0-16,-3 1 0 0,-3-2 0 0,1-2 0 16,-4 3 0-16,0-4 128 0,-1-3-128 0,0 0 0 15,-1-2 128-15,1-7-128 0,3 0 128 0,2-4-128 16,9-3 224-16,0 0-32 0,-9-7-16 0,4-1 0 0,2-2 208 16,6-3 64-16,0-6 0 0,4-2 0 0,0 0-240 0,5 1-32 15,2 1-16-15,2 0 0 0,1 0-160 0,1 1 0 16,1 3-192-16,0 2 192 15,-4 3-1136-15,-1-2-96 0,-1 3-32 0,1 6 0 16,-5 6-1456-16,1 0-288 0,-10-3-64 0,10 5-16 0</inkml:trace>
  <inkml:trace contextRef="#ctx0" brushRef="#br2" timeOffset="106417.57">26095 12933 19295 0,'0'0'848'0,"0"0"176"0,0 0-816 0,0 0-208 0,0 0 0 0,0 0 0 16,0 0 960-16,0 0 128 0,-6 6 48 0,6-6 0 15,0 0-304-15,-9 6-48 0,0-2-16 0,9-4 0 16,-9 0-16-16,9 0-16 0,-10 0 0 0,1-1 0 0,9 1 352 16,0 0 64-16,-8-9 0 0,4 1 16 15,2-3 208-15,2 2 32 0,2-3 16 0,2 0 0 0,-1-1-576 16,6-1-112-16,0 0-32 0,4 1 0 0,0 1-288 0,2-4-64 15,2-1-16-15,0 3 0 0,-1 6-208 0,-3 0-128 16,-1 5 128-16,1-1-128 0,0-3 208 0,-13 7-16 16,0 0-16-16,11 2 0 0,-11-2 0 0,0 0 0 15,7 10 0-15,-5 3 0 0,-2-3-176 0,-2 2 192 16,-5 1-192-16,0-3 192 0,-2 2-192 0,-1-3 0 16,-6-3 144-16,5-3-144 0,2 2 176 0,0-3-48 15,0 2 0-15,9-4 0 0,-7-4 208 0,7 4 48 16,0 0 0-16,-3-7 0 0,3-5 16 0,5 1 16 15,3-6 0-15,1 3 0 0,0 1-240 0,2 3-48 16,2-2-128-16,-1 0 192 0,2 5-192 0,0-4 128 16,-1 4-128-16,0 3 0 0,0-1 0 0,-3 5 0 0,-10 0 0 0,10 6-160 15,-10-6 160-15,6 9 0 0,-6-9 0 0,3 17-128 16,-4-1-192-16,-3 3-48 0,-4 2 0 0,-2-1 0 31,-2 0-2416-31,-2 2-480 0,-1 1-112 0</inkml:trace>
  <inkml:trace contextRef="#ctx0" brushRef="#br2" timeOffset="107200.16">25470 13487 19343 0,'-8'-7'1728'0,"8"7"-1392"0,0 0-336 0,0 0 0 16,-3-6 1536-16,3 6 224 0,0 0 48 0,-1-5 16 15,1 5-352-15,5-5-64 0,3-4 0 0,1 5-16 16,1-1-496-16,1-3-112 0,6 0-16 0,-2-3 0 16,-1 4-80-16,4-3-32 0,2 2 0 0,-1-2 0 15,0 1-64-15,2-3-16 0,0 1 0 0,0 3 0 0,-4 5-16 0,-1 0-16 16,-2-1 0-16,-3 4 0 0,-11 0-112 0,12 8-32 15,-5-2 0-15,-7-6 0 0,5 13-112 0,-3 0-32 16,-5 1 0-16,-2 1 0 0,-3-1 0 0,-2 0-16 16,-3-3 0-16,-2-1 0 0,-3-2 0 0,-1 1 0 15,-4-4 0-15,0-1 0 0,1 0 112 0,0-3 32 16,2-1 0-16,2 0 0 0,3-6 128 0,2-2 48 16,3-6 0-16,5 1 0 0,3 2-160 0,6-4-16 15,3-3-16-15,3 0 0 0,4 3-368 0,4-2 144 16,3-2-144-16,2 1 0 0,2 6 0 0,-2 1 0 15,1 0 0-15,-2 3 0 0,-3 1 0 0,-1 4 0 16,-3 3 0-16,-1 3 0 0,-2 2 0 0,-12-5 0 16,10 6 0-16,-10-6 0 0,5 15 0 0,-4-3 0 15,-1-12 0-15,-5 13 0 0,-1-2 0 0,-4-2 0 0,-1 2 0 0,-1-6 0 16,-2-1 0-16,-3-1 0 0,2-6 0 0,-5-2 0 16,-1-2 0-16,1-5 0 0,2-1 0 0,0-1-144 31,-1-3-720-31,4-1-144 0,5 0-16 0,7-1-16 15,3-1-2016-15,7-1-400 0,5-12-64 0,9 3-32 0</inkml:trace>
  <inkml:trace contextRef="#ctx0" brushRef="#br2" timeOffset="108245.86">23146 11636 13823 0,'0'0'608'0,"-8"-3"128"0,2 1-592 0,6 2-144 0,-6-5 0 0,0 1 0 16,6 4 1712-16,-6-4 304 0,6 4 64 0,0 0 16 15,-9-5-944-15,4 1-176 0,5 4-32 0,0 0-16 16,-5-9-80-16,3 2-16 0,2 7 0 0,0-12 0 16,0 2-64-16,2-3-32 0,3 1 0 0,3-1 0 15,2 0-192-15,3-1-32 0,2 0-16 0,1 2 0 16,2-2-112-16,1-2 0 0,2 2-16 0,0 4 0 15,2 0-144-15,-3 5-32 0,-4-1 0 0,-2 6 0 0,0 6 80 0,-2 0 16 16,0 6 0-16,-3 3 0 0,-5 4 32 0,-2 3 16 16,-2 1 0-16,-1 2 0 0,-7-2-16 0,-1 2-16 15,0 3 0-15,-3-6 0 0,-6-4-16 0,0-2 0 16,0-2 0-16,2-5 0 0,-1-4 160 0,3-3 48 16,0-4 0-16,5-5 0 0,0 0 272 0,6-4 48 15,0-3 16-15,4-3 0 0,3-3-272 0,5-2-48 16,1-1-16-16,6-4 0 0,3-1-352 0,0-2-144 15,2 1 128-15,3 2-128 0,4 5 0 0,2 0 0 16,-1 7 0-16,1-1 0 16,0 4-336-16,-4 5-160 0,-2 4-16 0,-3 5-16 15,-2 3-1776-15,-1 3-368 0,-2 4-64 0</inkml:trace>
  <inkml:trace contextRef="#ctx0" brushRef="#br2" timeOffset="109018.57">28711 11742 20271 0,'-14'-3'1792'0,"-3"-1"-1424"0,0 3-368 0,4-2 0 16,3 1 1808-16,2-1 304 0,-5 3 48 0,13 0 16 16,-5-7-1024-16,5 7-208 0,0 0-48 0,0 0 0 15,-6-11-400-15,5 3-96 0,1-1-16 0,3 1 0 16,4 0-80-16,4-2-32 0,6 3 0 0,3-5 0 16,2 6-144-16,2-3-128 0,1 4 192 0,2-1-192 15,0 0 240-15,-2 1-64 0,-2 3-16 0,0-3 0 16,0 2 64-16,-2 2 16 0,1 2 0 0,-2 2 0 15,-1 2 192-15,2 0 32 0,-2 5 16 0,-1-1 0 0,-1 4-128 16,-4 1-32-16,-3 1 0 0,-1 3 0 0,-1-4-128 16,-2 1-16-16,-2 4-16 0,-1-4 0 0,-5-1-32 0,0-5 0 15,2-9 0-15,-8 9 0 0,-2-4 128 0,-3 0 0 16,2-1 16-16,-1-1 0 0,0-2 16 0,0-2 0 16,1-5 0-16,2 0 0 0,2-3 64 0,4-2 16 15,1-3 0-15,6-1 0 0,5-5 80 0,4-1 0 16,3-2 16-16,3-2 0 0,7 2-192 0,1 1-32 15,2-1-16-15,1 2 0 0,1 3-96 0,1 4-128 16,-2-3 176-16,-1 5-176 0,-1 0 0 0,-4 5 0 16,1-2 0-16,-6 5 0 0,-4 1 0 0,-2 5-144 15,-1 3 144-15,-4 1 0 0,-8-6-304 0,4 9 32 16,-4-9 0-16,-3 18-12976 0,-4 1-2576 16</inkml:trace>
  <inkml:trace contextRef="#ctx0" brushRef="#br2" timeOffset="112698.9">25646 15608 11967 0,'0'0'1072'0,"0"0"-864"0,0 0-208 0,0 0 0 16,-6 5 1728-16,6-5 288 0,0 0 64 0,-10 1 16 15,10-1-784-15,-10 2-160 0,1-2-16 0,1 0-16 16,8 0-192-16,0 0-32 0,-10 1-16 0,1-1 0 15,9 0 16-15,-9 0 0 0,-1 0 0 0,10 0 0 16,-8-3-176-16,8 3-16 0,0 0-16 0,0 0 0 16,0 0-48-16,0 0 0 0,0-10 0 0,3 1 0 15,3-1-224-15,4 3-48 0,2-5-16 0,-1 3 0 16,1-1-160-16,0 1-48 0,1-3 0 0,0 0 0 16,-1 3-144-16,1-2 160 0,0 4-160 0,-2 0 160 0,-11 7-16 15,10-4 0-15,-10 4 0 0,0 0 0 0,8 9 64 0,-3 0 16 16,-5-9 0-16,-2 16 0 0,-6 3 32 0,-2 3 16 15,-3 5 0-15,-5-4 0 0,-6-3-272 0,-4-1 0 16,-2 0 0-16,-1-1 0 0,-1-2 0 0,3-2 0 16,3-2 144-16,0-5-144 0,2 0 464 0,1-3 0 15,0-7 0-15,4-1 0 0,4 0 208 0,3-1 32 16,2-4 16-16,5-1 0 0,3-4-272 0,2-2-64 16,2-3-16-16,3 0 0 0,2-1-368 0,4 3 0 15,3-5 0-15,3-1 0 0,-1 2 0 0,3 2 0 16,0 2 0-16,0 0 0 0,-2 3 0 0,2 3 0 15,1 2 0-15,-1 4-128 0,-1 3 128 0,-1 2 0 16,-3 6 0-16,-3 3-128 0,-11-9 128 0,9 14 0 16,-4 1 0-16,-4 3-128 0,-3 3 128 0,-3 2 0 0,-3-5 128 15,-3 4-128-15,-3 1 0 0,-2-2 0 0,0-3 0 16,-1-4 0-16,3 0 0 0,3-1 0 0,1-4 0 0,0-2 128 16,-4-3-128-16,2-3 192 0,12-1-64 0,-6-2 0 15,6 2 96-15,-5-8 32 0,3-3 0 0,4-3 0 16,0-2-80-16,5-1-16 0,3-4 0 0,2 0 0 15,0-1-160-15,2-2 0 0,0 2 0 0,2 2 0 16,3 0 0-16,1 2 0 0,0 5 0 0,-1 6 0 16,-5-1 0-16,0 4 0 0,-1 2 0 0,-13 2 0 15,11 5 0-15,-3 4 192 0,-3-1-192 0,-3 5 192 16,-3 4-192-16,-3-2 0 0,-5 0-160 0,-2 0 160 16,-4 2 0-16,-3-1 0 0,0 1 0 0,-5 0 0 15,0-2-512-15,3-1-16 16,1-4 0-16,5 0 0 0,4-5-1888 0,1 2-368 0,-1-5-80 0,10-2-16 0</inkml:trace>
  <inkml:trace contextRef="#ctx0" brushRef="#br2" timeOffset="119203.55">23498 11431 7359 0,'0'0'656'0,"0"0"-528"15,0 0-128-15,0 0 0 0,0 0 768 0,0 0 128 16,0 0 32-16,0 0 0 0,0 0-144 0,0 0-16 15,-1-10-16-15,1 10 0 0,0 0-192 0,0 0-48 16,0 0 0-16,0 0 0 0,0 0-112 0,0 0-16 16,0 0-16-16,0 0 0 0,0 0-32 0,0 0 0 15,0 0 0-15,0 0 0 0,0 0 48 0,0 0 16 16,-9-4 0-16,9 4 0 0,0 0-32 0,0 0-16 16,-8-1 0-16,8 1 0 0,-10 0-80 0,10 0-16 15,0 0 0-15,0 0 0 0,-11 1 48 0,2 2 0 16,0-1 0-16,9-2 0 0,-10 7-48 0,1-3 0 15,-1 1 0-15,1 1 0 0,2-1-128 0,0 0-128 16,-1 4 192-16,3-1-192 0,-3 3 192 0,1-1-64 16,-2 1 0-16,0 0-128 0,0-3 240 0,1 3-64 0,1-1-16 0,-2 3 0 15,0 1-16-15,-1-3 0 0,-3 0 0 0,0 3 0 16,2 0-144-16,-2 2 0 0,-2-2 0 0,1 1 128 16,0 2 0-16,1-1-128 0,2 2 192 0,-1-1-64 15,1-2 0-15,1 1-128 0,0 2 192 0,-1 0-64 16,1 0-128-16,1 2 128 0,1 0-128 0,-1 1 128 15,1-1-128-15,-1 2 0 0,-1-3 144 0,2 2-144 16,1 0 0-16,-1-1 128 0,-1-1-128 0,3-1 0 16,1-4 0-16,0 1 0 0,-2-1 0 0,2 0 128 15,0 0-128-15,0-1 176 0,-1-3-176 0,1 3 192 16,-2-1-192-16,1 0 128 0,2 1-128 0,-2 2 128 0,-2 1-128 16,3 1 0-16,-3-1 0 0,2-2 0 15,1 0 128-15,0 2-128 0,1 0 0 0,-1-2 128 0,-1-2-128 0,0 0 0 16,4 2 0-16,-3 0 128 0,0-1-128 0,1 1 0 15,0-1 144-15,4-2-144 0,-2 3 0 0,-1 0 144 16,-2-1-144-16,1-2 0 0,0 2 128 0,2 1-128 16,-1 0 0-16,-1-1 0 0,1-2 0 0,-2 3 0 15,-1-4 128-15,3 3-128 0,-2 1 0 0,2-4 128 16,-1 0-128-16,2 2 0 0,0 0 224 0,1 1-64 16,-3 0-16-16,1-3 0 0,0 0-144 0,-2 4 0 15,1-1 0-15,2 0 0 0,-2-1 0 0,1-2 0 16,-1 2 0-16,1 1 0 0,-3-2 0 0,4 2 0 15,1-1 0-15,-3-1 0 0,0 0 0 0,1 3 0 0,1-4 144 0,1 2-144 16,1 2 0-16,-2-3 144 16,1 0-144-16,0 5 0 0,1-4 144 0,-1 0-144 0,-2 1 0 0,3 2 144 15,-2-4-144-15,0 3 0 0,2-1 144 0,-1 2-144 16,-2 0 0-16,2-1 144 0,0-1-144 0,0 1 0 16,-2-1 128-16,2-2-128 0,1 2 0 0,-3 1 0 15,2-4 0-15,0 2 128 0,2 0-128 0,-1-2 0 16,-1 2 176-16,1 1-176 0,0-13 160 0,2 12-160 15,-2 4 160-15,0-2-160 0,3 1 160 0,-1-4-160 16,0 1 128-16,-2 2-128 0,0-2 0 0,2 1 144 16,-2-13-144-16,5 14 0 0,-2 1 144 0,1 1-144 15,-2-2 128-15,-1-3-128 0,-1 2 128 0,3-1-128 16,1 2 0-16,0-1 0 0,-1-1 0 0,0-2 0 16,1 2 128-16,1 4-128 0,1-4 160 0,-2 1-160 0,1-3 144 15,1 3-144-15,1-3 128 0,-2 3-128 0,-3 0 128 16,5-3-128-16,-2 0 0 0,1-1 128 0,1 4-128 0,-4-2 0 15,2-2 0-15,2 2 0 0,-1-3 128 0,1 3-128 16,0-2 0-16,-3 1 128 0,-4-10-128 0,8 13 0 16,-2-1 0-16,0 0 0 0,-1-3 0 0,-5-9 128 15,5 10-128-15,3 2 0 0,-2-2 0 0,1 1 0 16,-7-11 0-16,6 11 0 0,-2 0 0 0,1 3 0 16,3-3 128-16,-2 1-128 0,-6-12 0 0,8 13 0 15,-1-3 0-15,0 0 128 0,2-2-128 0,-3 0 0 16,0-1 0-16,2 6 0 0,-2-2 0 0,3-3 0 15,-9-8 0-15,12 11 0 0,-4 0 0 0,3 1 128 16,-2-3-128-16,-1 0 0 0,1-3 0 0,0 4 0 16,-1-3 128-16,1 1-128 0,-2-4 0 0,1 1 0 0,-8-5 0 0,11 9 0 15,1-4 0-15,-2 3 0 0,-1 0 0 0,1-3 0 16,0 2 0-16,0 0 128 0,-2 0-128 0,1 1 0 16,-9-8 0-16,14 5 0 0,0 1 128 0,-1 1-128 15,-13-7 0-15,14 5 0 0,3 1 0 0,-3 2 0 16,-3-3 0-16,-1 1 0 0,-10-6 0 0,15 8 0 15,0 0 0-15,1 0 0 0,-2-3 0 0,1 1 0 16,3-1 0-16,-4 0 0 0,0 2 0 0,0 0 0 16,1-5 0-16,-3 1 0 0,2 2 0 0,0 1 0 15,0-1 0-15,0-1 0 0,0 0 0 0,-1 2 0 16,1-2 0-16,1 1 0 0,-2 2 0 0,1-4 0 16,0 0 0-16,-1-1 0 0,-2 4 0 0,1 0 0 0,-2-6 0 15,1 1 128-15,2 2-128 0,-2 2 0 0,0 1 0 16,-1-1 0-16,-10-5 0 0,14 5 0 0,0 3 0 0,0-3 0 15,-3-2 128-15,2 2-128 0,1 0 0 0,-1 0 0 16,-13-5 0-16,13 5 0 0,1-1 0 16,2 1 0-16,-4-3 0 0,1 0 0 0,2 1 0 0,-1-1 0 15,0-5 0-15,0 6 0 0,0 6 0 0,2-4 0 16,-1-3 0-16,0 2 0 0,-1 1 0 0,-1 0 0 16,-1 2 0-16,1-4 0 0,-1-4 0 0,-1 2 0 15,-1 4 0-15,2-1 128 0,-2-1-128 0,1-1 0 16,2-3 0-16,-4 2 0 0,0 4 0 0,1 2 0 15,0-6 0-15,0 2 0 0,-1-1 0 0,1 1 0 16,2-1 0-16,-1 1 0 0,1-2 0 0,-1-1 0 16,1-1 0-16,0 1 0 0,1 1 0 0,-2 2 0 15,-11-3 0-15,14 1 0 0,-1 1 0 0,-1 1 0 0,-12-3 0 16,12 4 0-16,-2 0 0 0,-10-4 0 0,13 6 128 0,-3-4-128 16,-10-2 0-16,12 0 0 0,-12 0 0 15,12 3 0-15,1-2 0 0,-1-1 0 0,-12 0 0 0,12 2 0 16,0 1 0-16,-1 1 0 0,-1-1 0 0,-10-3 0 15,13 1 0-15,-1-1 0 0,-1 0 0 0,-1 0 128 16,-10 0-128-16,13 1 0 0,-3 2 0 0,0-1 0 16,-1 2 0-16,3-3 0 0,-12-1 0 0,11 0 0 15,-1 3 0-15,-1 0 0 0,-9-3 0 0,11-2 0 16,0 1 0-16,-1 0 0 0,1 1 0 0,-2 0 0 16,-9 0 128-16,12 0-128 0,-2 0 0 0,1-2 128 15,-4-4-128-15,1 1 0 0,0 1 0 0,-8 4 0 16,13-2 0-16,-2 0 0 0,1-1 0 0,-2 0 0 15,-10 3 0-15,11 0 128 0,1 1-128 0,-2-2 0 0,1-4 0 0,-2 0 0 16,-9 5 128-16,13-7-128 0,1 5 0 0,-1-1 0 16,-4 1 144-16,-9 2-144 0,12-3 0 0,-2-2 0 15,-2 0 0-15,2 0 128 0,2 4-128 0,-1-2 0 16,-1-1 128-16,0 2-128 0,1-2 0 0,-1 0 0 16,-1 0 0-16,0 1 128 0,-9 3-128 0,11-4 0 15,2-1 0-15,-2 1 0 0,1-2 0 0,-3 0 128 16,1 3-128-16,0-1 0 0,-10 4 0 0,11-1 0 15,-1-1 0-15,-1-1 128 0,3-4-128 0,-3 5 0 16,-9 2 128-16,11-5-128 0,-1-6 0 0,0 4 0 16,-1-1 0-16,-1 4 128 0,-8 4-128 0,11-5 0 15,0-5 0-15,-2 6 128 0,-9 4-128 0,10-4 0 16,-3 1 0-16,5-2 0 0,-6-4 0 0,3 1 0 0,-9 8 0 0,11-4 128 16,-4-3-128-16,0-2 0 0,1 4 0 0,0-2 0 15,-2 2 0-15,2 1 0 0,2-2 0 0,-10 6 128 16,6-9-128-16,1 4 0 0,-1-3 0 0,2 3 0 15,2 0 0-15,-3-1 0 0,-7 6 0 0,9-5 0 16,-2-3 0-16,-4-1 144 0,0 2-144 0,-3 7 0 16,0 0 0-16,9-8 0 0,1 0 0 0,-4 3 0 15,-6 5 0-15,0 0 0 0,11-6 0 0,-11 6 0 16,0 0 0-16,6-6 0 0,-6 6 0 0,7-7 0 16,-1 0 0-16,-6 7 0 0,5-7 0 0,-5 7 0 15,0 0 128-15,0 0-128 0,3-11 0 0,1 6 0 16,-4 5 0-16,0 0 0 0,5-9 0 0,-5 9 0 0,7-9 0 0,-2 4 0 15,-5 5 0-15,0 0 0 0,7-10 0 0,-1 5 0 16,-6 5 0-16,2-9 0 0,-2 9 0 0,5-7 0 16,-2 1 0-16,-3 6 0 0,0 0 128 0,1-9-128 15,-1 9 0-15,3-8 0 0,-3-3 0 0,3 6 0 16,-3 5 0-16,0 0 0 0,3-13 0 0,-1 2 0 16,0 2 0-16,0 1 0 0,-2 8 0 0,4-7 0 15,-3-1 0-15,2 0 0 0,-3 8 0 0,0 0 0 16,5-7 128-16,-1-3-128 0,-3 2 0 0,-1 8 0 15,0 0 0-15,3-9 0 0,-1 3 0 0,-2 6 0 16,0 0 0-16,3-8 0 0,-3 8 0 0,3-8 0 16,-3 8 0-16,0-6 0 0,0 6 0 0,6-9 0 15,-6 9 0-15,0 0 0 0,3-9 0 0,-3 9 0 0,0 0 0 16,0 0 0-16,3-11 0 0,-1 3 0 16,-2-3 0-16,0 11 0 0,0 0 0 0,4-8 0 0,0-2 0 0,-4 10 0 15,0-6 0-15,0 6 0 0,0 0 0 0,4-11 0 16,0 5 0-16,-4 6 0 0,0 0 0 0,0 0 0 15,4-11 0-15,-1 3 0 0,1-1 0 0,-4 9 0 16,0 0 0-16,0 0 0 0,3-9 0 0,-1-1 0 16,-2 10 0-16,0 0 0 0,0 0 0 0,4-9 0 15,-3-2 128-15,-1 11-128 0,0 0 0 0,0 0 0 16,3-10 0-16,-3 10 0 0,4-11 0 0,-4 11 0 16,0 0 0-16,0 0 0 0,1-12 0 0,1 5 0 15,-2 7 0-15,0 0 0 0,0 0 0 0,7-10 0 16,-7 10 0-16,2-7 0 0,-2 7 0 0,0 0 0 15,5-9 0-15,-5 9 0 0,3-8 0 0,-3 8 0 0,0 0 0 16,0 0 0-16,4-10 0 0,-4 10 0 0,0 0 0 0,4-8 0 16,-4 8 0-16,0 0 0 0,2-9 0 0,-2 9 0 15,4-7 0-15,-4 7 0 0,0 0 0 0,0 0 0 16,3-9 128-16,-3 9-128 0,0 0 0 0,2-9 0 16,-1-1 0-16,-1 10 0 0,0 0 0 0,0 0 0 15,0-8 0-15,0 8 0 0,0 0 0 0,0 0 0 16,0 0 0-16,0 0 0 0,3-13 0 0,-3 13 0 15,0-7 0-15,0 7 0 0,0 0 0 0,0 0 0 16,2-13 0-16,-2 13 0 0,0 0 0 0,0 0 0 16,0 0 0-16,0 0 0 0,0 0 0 0,0 0 0 15,0 0 0-15,0 0 0 0,4-9 0 0,0 2 0 16,-4 7 0-16,0 0 0 0,0 0 0 0,4-7 0 16,-4 7 0-16,0 0 0 0,0 0 0 0,0 0 0 0,6-9 0 0,-6 9 0 15,4-6 0-15,-4 6 0 0,0 0 0 0,6-5 0 16,-1-4 0-16,-5 9 0 0,0 0 0 0,7-5 0 15,-7 5 0-15,5-8 0 0,-5 8 0 0,0 0 0 16,0 0 0-16,0 0 0 0,0 0 0 0,0 0 0 16,6-5 0-16,-6 5 0 0,0 0 0 0,0 0 0 15,0 0 0-15,0 0 0 0,0 0 0 0,0 0 0 16,0 0 0-16,5-5 0 0,-5 5 0 0,0 0 0 16,0 0-128-16,0 0 128 0,0 0 0 0,8-5-144 15,-8 5-480-15,6-5-80 0,-6 5-32 16,10-4 0-16,1 2-2464 0,-1-2-480 0</inkml:trace>
  <inkml:trace contextRef="#ctx0" brushRef="#br2" timeOffset="120397.1">25604 13468 10127 0,'0'0'896'0,"0"0"-704"0,0 0-192 0,0 0 0 16,0 0 832-16,0 0 128 0,8-8 16 0,0 3 16 15,-8 5-400-15,11-4-80 0,2 3 0 0,-1-3-16 16,0-4 16-16,1 3 0 0,1 3 0 0,1-2 0 0,0-2-176 0,2 1-16 16,-1-7-16-16,2 6 0 0,0 1-144 0,-1 0-32 15,3-1 0-15,-1 3 0 0,0-2-128 0,1-2-224 16,2 2 48-16,-3 0 16 0</inkml:trace>
  <inkml:trace contextRef="#ctx0" brushRef="#br2" timeOffset="120586.47">26331 13296 16575 0,'0'0'736'0,"0"0"160"0,0 0-720 0,0 0-176 0,0 0 0 0,11-5 0 15,0 4 464-15,0-1 64 0,1-4 16 0,1 1 0 16,1 4-416-16,3 2-128 0,2 2 0 0,0-3 0 31,-2-2-400-31,-2 2-144 0,0 2-32 0</inkml:trace>
  <inkml:trace contextRef="#ctx0" brushRef="#br2" timeOffset="120743.93">26948 13160 4607 0,'18'-8'400'16,"-1"3"-400"-16,1-1 0 0,1-4 0 0,-1 2 2528 0,1-2 416 0,-1 4 96 0,5-3 16 15,-2 1-1904-15,2-1-384 0,-1 5-80 0,0 1-16 16,-2-4-480-16,0 2-192 0,-1 1 176 0,2-1-176 16,-2 1 0-16,1-2-336 0,2-3 48 0,-1 0-4976 15,5 6-1008-15</inkml:trace>
  <inkml:trace contextRef="#ctx0" brushRef="#br2" timeOffset="121253.97">27913 12695 8287 0,'16'-13'736'0,"-2"4"-592"16,1-2-144-16,1-1 0 0,-4 7 1408 0,6-2 240 15,-1-2 48-15,-1 0 16 0,-1 4-992 0,-1 0-192 16,-1 0-32-16,4-2-16 0,0 2-304 0,-3 0-176 16,-2-1 192-16,2 1-192 0,2 0 0 0,2-4 0 15,-1 1 0-15,1-3 0 0,-3 3 0 0,3-3 0 0,-2 2 0 16,-1-3 0-16,-1-1 176 0,2 3-176 0,-4-2 160 0,1-1-160 15,0-2 128-15,1 1-128 0,0 0 0 0,-2-2 0 16,0 1-192-16,-1-3-144 0,2 1-32 16,-2 3 0-16,0 3 48 0,0 0 0 0,2 1 0 0,-2-2 0 15,2-2 320-15,-2 4 0 0,1-1-144 0,-1 1 144 16,1-2 0-16,-2-1 0 0,-1 7 0 0,1-3 0 16,1 0 0-16,-1-1 0 0,1 1-128 0,0 0 128 15,3 4 0-15,-1-2 0 0,0-2 0 0,-1 0 0 16,1 0 0-16,0-3 0 0,-1 6 0 0,0-5 0 15,0-1 0-15,0 0 176 0,-2 1-32 0,0 2 0 16,-1-3 240-16,0 2 32 0,-1-3 16 0,1 1 0 16,1 5-176-16,0-3-16 0,0 2-16 0,2-2 0 0,0 1-224 15,1-1 144-15,0 2-144 0,2-3 128 0,-1-2-128 16,-1 3 0-16,-2-2 0 0,2 4-176 0,-2-3 176 16,1 4 0-16,-3-3-144 0,1 2 144 0,-1 0 0 0,-2 1 0 15,0-6-144-15,-1 5 144 0,0 1 0 0,1 2 0 16,-7 5 0-16,9-8 0 0,-6-3 0 0,4 2 0 15,-3 0 0-15,-2 0 0 0,-1 0-256 0,2 0 0 16,-2 0 0-16,-1 9 0 0,5-9-32 0,0 2 0 16,0-1 0-16,-2 2 0 0,-3 6 64 0,0 0 16 15,0 0 0-15,10-5-4080 16,-2-4-800-16</inkml:trace>
  <inkml:trace contextRef="#ctx0" brushRef="#br2" timeOffset="122988.75">28989 11620 10191 0,'0'0'448'0,"0"0"96"0,0 0-544 0,0 0 0 0,0 0 0 0,0 0 0 15,0 0 192-15,0 0-64 0,0 0 0 0,0 0-128 0,0 0 432 0,0 0-32 16,0 0 0-16,0 0 0 0,0 0 192 0,0 0 48 16,0 0 0-16,0 0 0 0,0 0-64 0,0 0 0 15,0 0 0-15,0 0 0 0,0 0-160 0,0 0-32 16,0 0-16-16,0 0 0 0,0 0-240 0,0 0-128 15,0 0 160-15,0 0-160 0,0 0 192 0,0 0-64 16,0 0-128-16,0 0 192 0,0 0 48 0,0 0 0 16,0 0 0-16,9 2 0 0,-9-2-48 0,0 0 0 15,7 4 0-15,-7-4 0 0,8 0-192 0,-8 0 176 16,0 0-176-16,0 0 160 0,0 0 32 0,0 0 0 16,0 0 0-16,0 0 0 0,0 0 96 0,0 0 32 15,0 0 0-15,0 0 0 0,0 0-64 0,0 0 0 16,0 0 0-16,0 0 0 0,0 0-80 0,0 0-32 0,0 0 0 0,0 0 0 15,0 0-144-15,0 0 128 16,0-9-128-16,0 9 128 0,0 0-128 0,0 0 128 0,0 0-128 0,0 0 128 16,0 0-128-16,0 0 128 0,0 0-128 0,0 0 128 15,0 0-128-15,0 0 160 0,-10-4-160 0,10 4 160 16,0 0-160-16,-9-4 160 0,-1 2-160 0,10 2 160 16,0 0-160-16,-11-1 192 0,1-5-192 0,10 6 192 15,-9-1 0-15,-3 0 16 0,12 1 0 0,-11-3 0 16,-1 0 0-16,5 0 0 0,7 3 0 0,-12-4 0 15,1-2-64-15,1 2-16 0,0 1 0 0,1 2 0 16,9 1-128-16,-11-1 0 0,3-2 0 0,8 3 0 16,-12-3 0-16,2 0 160 0,-2-1-16 0,12 4 0 15,-11-4 48-15,0 1 0 0,-2-1 0 0,0 0 0 16,0 0-48-16,-1 0 0 0,-2-3 0 0,-1 3 0 0,1 1-144 16,1 2 0-16,-7-3 144 0,3-1-144 0,0 1 0 15,0 2 144-15,-1 1-144 0,-2 1 0 0,-2-6 128 0,5 3-128 16,0 0 0-16,0 1 0 0,-2-2 0 0,3 0 0 15,1 1 0-15,0 0 0 0,3 0 0 0,-1 1 0 16,0-1 128-16,1 3-128 0,0-1 0 0,0-1 0 16,-3 1 0-16,3 1 0 0,0-2 128 0,0-1-128 15,-1 2 0-15,0 0 0 0,-2 1 128 0,-1-2-128 16,-1 0 0-16,0 0 0 0,3 4 0 0,-2-1 0 16,-1-1 128-16,0 1-128 0,0-1 0 0,0 0 0 15,-2 0 0-15,1 0 0 0,-2 0 176 0,1 2-176 16,2-1 160-16,-2-1-160 0,1-1 144 0,0-1-144 15,-1 1 128-15,1 0-128 0,1 1 128 0,0 0-128 0,-4 0 128 16,1 0-128-16,1 0 176 0,-2 0-48 0,-1 0-128 0,0 1 192 16,1 2-192-16,0-2 0 0,0 0 0 0,-1 3 0 15,0-3 144-15,-2 2-144 0,-2-2 128 0,2 2-128 16,-2 3 160-16,2 0-160 0,1-3 192 0,2 2-192 16,1-1 160-16,2 1-160 0,0-3 128 0,-1 0-128 15,0 0 0-15,0 1 0 0,1-1 128 0,-3 2-128 16,-1-3 0-16,0 2 0 0,0-1 0 0,-2 3 128 15,0 2-128-15,-1-2 0 0,0-3 144 0,0 4-144 16,1 2 0-16,0-3 128 0,1-1-128 0,1 3 0 16,2-2 0-16,2 1 144 0,-1 3-144 0,1-5 0 15,0 0 192-15,-2-1-192 0,-1 4 192 0,-1-3-192 16,1 2 176-16,2 2-176 0,-5-6 160 0,2 3-160 16,0 3 192-16,1-2-64 0,-2-1-128 0,0 3 192 0,1-3-48 15,1 1-16-15,-2 3 0 0,2-4 0 0,2 2-128 0,-1 2 0 16,3-1 144-16,-1 1-144 0,0-4 128 0,3 6-128 15,0-2 128-15,-1 1-128 0,3-5 0 0,0 4 144 16,1 0-144-16,0-1 0 0,0-2 128 0,0-3-128 16,-3 1 0-16,0 3 0 0,-1-4 144 0,0 4-16 15,-2 0-128-15,-1-2 192 0,2 2-192 0,1 0 0 16,1-3 0-16,-1 3 0 0,-1 3 0 0,1-1 0 16,0 5 0-16,0-2 0 0,1-4 0 0,0 3 0 15,2 3 128-15,-3-3-128 0,2 0 0 0,0 0 0 16,2-3 0-16,2 0 0 0,-4 1 0 0,4-4 0 15,-1 2 128-15,1 1-128 0,0 5 0 0,-1-4 128 16,0-1-128-16,-1 0 0 0,3 1 0 0,-2-1 128 16,3 2-128-16,-4-3 0 0,-1 4 0 0,2-4 0 0,2 2 128 15,-1 0-128-15,2 2 0 0,-1-3 0 0,-3 2 0 0,2-1 0 16,2 5 0-16,-1-1 0 0,-1-8 0 0,1 6 0 16,-2 2 0-16,4 2 0 0,3 2 0 0,-4-3 0 15,-4-2 128-15,1-1-128 0,3 0 0 0,-1-2 0 16,0 0 176-16,-2-4-176 0,3 3 192 0,0 0-192 15,0 6 160-15,2-3-160 0,-2-2 128 0,2 2-128 16,-3-2 128-16,2 4-128 0,3-3 128 0,-1 0-128 16,0-5 128-16,-2 4-128 0,2-1 0 0,1 2 128 15,0-4-128-15,1 2 128 0,0-1-128 0,0 2 128 16,-1 1-128-16,0-1 0 0,2 1 144 0,0 1-144 0,1-4 0 16,-2 5 0-16,-2-1 0 0,2 1 128 0,0-6-128 15,0 4 0-15,1-2 0 0,0 3 0 0,1-2 0 16,-1 0 128-16,4-9-128 0,-7 11 0 0,0-2 0 0,3 3 128 15,4-12-128-15,-5 9 0 0,0 1 0 16,0-1 144-16,0 2-144 0,1-5 0 0,4-6 160 0,-8 11-160 16,4-4 128-16,4-7-128 0,-6 8 128 0,1-3-128 15,0-1 0-15,5-4 128 0,-7 9-128 0,1-3 128 16,0 2-128-16,-1 1 128 0,7-9-128 0,-6 6 0 16,-4 5 0-16,3-3 0 0,1 1 0 0,1-3 0 15,-1 2 0-15,1-3 0 0,0 1 0 0,-1 3 128 16,-1-4-128-16,7-5 0 0,-4 10 0 0,-1-4 0 15,0-1 0-15,-3 2 0 0,4 0 128 0,4-7-128 16,-3 7 0-16,0 2 128 0,3-9-128 0,-5 6 128 16,5-6-128-16,-4 9 128 0,4-9-128 0,0 0 0 15,-4 7 0-15,4-7 128 0,0 0-128 0,0 0 160 0,0 0-160 16,0 0 160-16,0 0-32 0,0 0-128 0,0 0 192 16,0 0-64-16,0 0-128 0,0 0 128 0,0 0-128 0,0 0 128 15,0 0-128-15,0 0 160 0,0 0-160 0,0 0 160 16,0 0-160-16,0 0 0 0,0 0 0 0,0 0 128 15,0 0-128-15,0 0 0 0,0 0 0 0,0 0 0 32,10-4-1136-32,-10 4-208 0,14-3-32 0,3-3-16 0,1 0-1600 15,0-2-320-15</inkml:trace>
  <inkml:trace contextRef="#ctx0" brushRef="#br2" timeOffset="123677.43">25201 12777 10127 0,'0'0'896'0,"0"0"-704"15,-9-5-192-15,9 5 0 0,-8 0 1168 0,8 0 208 16,0 0 32-16,0 0 16 0,-11 0-656 0,11 0-144 16,-9-2-32-16,3 1 0 0,6 1-384 0,0 0-80 0,-9 2 0 15,9-2-128-15,-9 1 128 0,9-1-128 0,-7 5 0 16,7-5 0-16,-9 3 0 0,9-3 0 0,-9-3 0 0,0 3 0 16,1 4 0-16,8-4 0 0,-6-2 0 0,-2 0 0 15,8 2-336-15,-10 3-32 0,1-2 0 16</inkml:trace>
  <inkml:trace contextRef="#ctx0" brushRef="#br2" timeOffset="123871.18">24779 12807 7359 0,'0'0'656'16,"-9"-2"-528"-16,-1 5-128 0,10-3 0 0,-10-1 1552 0,0-1 288 15,-2 5 48-15,4-3 16 0,8 0-1456 16,-9 3-272-16,0-2-176 0,9-1 192 0,-9 7-192 0,1 0 0 16,1-2 0-16,0 2-4256 15,1-1-928-15</inkml:trace>
  <inkml:trace contextRef="#ctx0" brushRef="#br2" timeOffset="124218.28">23935 13099 10127 0,'0'0'896'16,"0"0"-704"-16,0 0-192 0,0 0 0 15,0 0 208-15,0 0 16 0,0 0 0 0,0 0 0 16,0 0-640-16,0 0-128 0</inkml:trace>
  <inkml:trace contextRef="#ctx0" brushRef="#br2" timeOffset="124670.78">23748 13419 4607 0,'0'0'400'15,"0"0"-400"-15,0 0 0 0,0 0 0 0,0 0 1248 0,0 0 160 16,0 0 48-16,0 0 0 0,2 12-1456 0,-2-12 0 16,0 0-288-16,0 0 32 15,2 11-640-15,-2-11-144 0,2 12-32 0</inkml:trace>
  <inkml:trace contextRef="#ctx0" brushRef="#br2" timeOffset="124945.26">23793 13695 7359 0,'-10'-11'656'0,"10"11"-528"0,0 0-128 0,0 0 0 15,0 0 2496-15,0 0 448 0,0 0 112 0,0 0 16 16,0 0-2496-16,0 0-576 0,0 0 0 0,0 0 0 16,2 14 0-16,-2-14 0 0,8 10 0 0,-2 1 0 15,-6-11 0-15,8 9 0 0,-8-9 0 0,8 10 0 16,0-2 0-16,-8-8-160 0,0 0 32 0,0 0-7888 15</inkml:trace>
  <inkml:trace contextRef="#ctx0" brushRef="#br2" timeOffset="125127.76">23799 13887 7359 0,'0'0'320'0,"0"0"80"0,0 0-400 0,0 0 0 16,0 0 0-16,0 0 0 0,0 0 1920 0,0 0 288 16,0 0 64-16,0 0 16 0,0 0-1776 0,0 0-336 15,-2 12-176-15,2-12 160 0,-3 8-304 0</inkml:trace>
  <inkml:trace contextRef="#ctx0" brushRef="#br2" timeOffset="125434.68">23746 13588 16863 0,'0'0'752'0,"0"0"144"0,-9 2-704 0,9-2-192 0,0 0 0 0,0 0 0 16,0 0 768-16,0 0 128 0,0 0 32 0,0 0 0 0,0 0-224 0,0 0-64 15,0 0 0-15,-6 6 0 0,6-6-96 0,-4 11-32 16,1 0 0-16,2 0 0 0,1-2-224 0,-1 2-48 16,-2 3-16-16,2-3 0 0,2 0-224 0,-1 3-160 15,0-3 32-15,1 3 0 16,2 0-1616-16,0 2-320 0</inkml:trace>
  <inkml:trace contextRef="#ctx0" brushRef="#br2" timeOffset="125597.96">23888 14178 18431 0,'-11'-10'816'0,"11"10"160"0,-9-3-784 0,9 3-192 0,-9 2 0 0,9-2-5424 16,0 0-1120-16</inkml:trace>
  <inkml:trace contextRef="#ctx0" brushRef="#br2" timeOffset="125758.47">24032 14457 20271 0,'0'0'1792'0,"-8"5"-1424"0,8-5-368 0,0 0-8944 16</inkml:trace>
  <inkml:trace contextRef="#ctx0" brushRef="#br2" timeOffset="126014.18">24339 14845 27647 0,'0'0'2448'0,"-7"0"-1952"0,7 0-496 0,-10 0 0 31,0-1-592-31,10 1-224 0,-8 7-32 0,5 0-16 0,-2-2 688 0,5-5 176 0,0 0 0 0,0 0 0 16,-6 12-176-16,6-12 0 0,0 0 0 0,0 0 0 31,0 6-320-31,0-6-64 0,2 9-16 0,4 0-6144 0,-1-4-1248 0</inkml:trace>
  <inkml:trace contextRef="#ctx0" brushRef="#br2" timeOffset="128384.09">24951 15532 3679 0,'0'0'320'0,"0"0"-320"16,-5-3 0-16,5 3 0 0,0 0 2496 0,0 0 448 15,0 0 64-15,0 0 32 0,0 0-2128 16,0 0-416-16,0 0-96 0,0 0-16 0,0 0 128 0,10 4 0 15,-1 0 16-15,-9-4 0 0,0 0 80 0,0 0 16 16,0 0 0-16,9 6 0 0,-2-1-176 0,-7-5-48 16,0 0 0-16,9 7 0 0,-9-7-224 0,9 6-48 15,-1-1-128-15,-8-5 192 0,0 0-192 0,6 10 0 16,-1-2 128-16,0 0-128 0,-5-8 0 0,0 0 0 16,0 0 0-16,0 0 0 0,8 6 0 0,0 0 0 15,-8-6 128-15,0 0-128 0,7 9 0 0,1-2 128 0,1 0-128 16,-9-7 0-16,0 0 192 0,11 5-64 15,-3 0-128-15,-8-5 192 0,7 8-192 0,-7-8 128 16,8 5-128-16,-8-5 0 0,10 4 0 0,-2 1 128 0,-8-5-128 0,8 6 0 16,-8-6 0-16,8 5 0 0,0 4 0 0,-3-4 0 15,-5-5 0-15,0 0 0 0,10 3 128 0,-10-3-128 16,8 5 0-16,-8-5 0 0,10 8 128 0,-2-3-128 16,1 0 0-16,0 1 0 0,-9-6 0 0,10 5 0 15,-3-1 0-15,2 1 0 0,-9-5 0 0,9 5 0 16,-9-5 128-16,13 3-128 0,-2-1 0 0,1 2 0 15,-2-1 0-15,0-1 0 0,0 2 0 0,-10-4 0 16,10 3 0-16,1-2 0 0,-11-1 0 0,12 2 0 16,0 1 128-16,-1-1-128 0,1 1 0 0,-1 0 0 15,-1-3 192-15,0 1-48 0,1-1-16 0,-1 2 0 0,-10-2 48 16,14 0 0-16,-3-3 0 0,2 0 0 0,0 3-176 16,-2 0 192-16,-11 0-192 0,13 0 192 0,1 0-192 0,1 0 0 15,-1 3 144-15,-1-2-144 0,-2-2 0 0,3-2 128 16,-3 2-128-16,2-1 0 0,0 2 0 0,0-1 0 15,-1-3 0-15,1 3 0 0,-3 1 0 0,2 1 0 16,0-1 0-16,1 0 0 0,-2-1 0 0,2 0 128 16,0 0-128-16,1-2 0 0,0-1 0 0,-1 2 144 15,-2-2-144-15,3 1 0 0,3 2 192 0,0-3-192 16,-1-1 192-16,3 3-192 0,2-1 176 0,1 1-176 16,-1-1 160-16,-3-1-160 0,-5-1 0 0,0 1 128 15,1 0-128-15,1 2 0 0,-1-2 0 0,2 0 0 16,-2 2 128-16,2-1-128 0,-1 1 160 0,1-2-16 0,0 1 0 15,0-1 0-15,-2 1 48 0,1-1 0 0,1 0 0 0,-2-1 0 16,0 0-64-16,2 1 0 0,-2-1 0 16,1-1 0-16,2 1 32 0,0 1 0 0,-1-3 0 0,2 2 0 15,-2 0-16-15,1-2 0 0,-1 0 0 0,1 2 0 16,-1-2-16-16,2-1 0 0,-4-1 0 0,1 1 0 16,1 5 16-16,-1-5 0 0,-1 0 0 0,0 2 0 15,2-4-16-15,1 5 0 0,1-3 0 0,-2 2 0 16,-3-4-128-16,2 2 160 0,1 2-160 0,-2-2 160 15,2 3-160-15,-2 0 0 0,0-3 144 0,-1 3-144 16,-1 1 128-16,0-2-128 0,-2 2 128 0,1-1-128 16,1-5 0-16,1 3 144 0,-4 4-144 0,2-5 0 15,0-1 192-15,0-4-64 0,-1-1 0 0,2 3-128 0,2 0 160 16,-1 0-160-16,-3 1 128 0,3 0-128 0,1 4 128 16,-1-4-128-16,-1 2 128 0,2-5-128 0,0 2 192 15,3-2-32-15,1 0-16 0,-4 3 0 0,-4-3 0 0,3 2 0 16,2 0 0-16,-4-2 0 0,-2 3 16 0,0 0 0 15,0-6 0-15,1 4 0 0,0 0-32 0,0-1 0 16,1-2 0-16,-2 1 0 0,2-2 0 0,-1 0 0 16,-2 4 0-16,-2-5 0 0,2-2 32 0,-2-1 0 15,0 2 0-15,1 1 0 0,-1 2-16 0,1-1 0 16,-2-3 0-16,0 0 0 0,1 2-16 0,-1 0 0 16,0 0 0-16,3-1 0 0,-3 0-128 0,1 0 192 15,1 6-192-15,-1-2 192 0,0-2-192 0,2 0 0 16,-2 1 0-16,1 1 0 0,0 0 0 0,1 0 128 15,-2 0-128-15,1 0 0 0,-1-2 0 0,-1 2 128 0,-1-1-128 16,0 1 0-16,1-2 144 0,0 0-144 0,-1 0 160 0,0-1-160 16,-1 1 160-16,1-1-160 0,1 1 160 0,-2-2-160 15,-1 0 128-15,0 0-128 0,-1-2 0 0,1 2 144 16,0 0-144-16,-1 1 128 0,-1-1-128 0,0 3 128 16,3 2-128-16,-3-1 0 0,1 0 144 0,-1 0-144 15,0-1 0-15,0 2 128 0,0-1-128 0,0 0 0 16,0 1 0-16,1 2 0 0,2-4 0 0,-2-1 128 15,-2 2-128-15,-1 0 0 0,1 2 0 0,1-4 0 16,0 4 0-16,1 2 0 0,-2-3 0 0,0 0 128 16,0-1-128-16,-2 3 0 0,2-2 0 0,-1 2 0 15,0-2 0-15,-1-1 144 0,1-3-144 0,-1 5 0 16,1 2 128-16,-1-4-128 0,1-3 0 0,-2 4 0 0,3 6 128 16,-1-3-128-16,0-3 0 0,0 0 0 0,0-2 128 15,1 6-128-15,1 9 0 0,0-12 0 0,-5-3 0 16,2 3 0-16,2 1 0 0,-1-1 0 0,0 4 0 0,-1-3 0 15,1-1 0-15,-1 5 0 0,2-2 0 0,0 1 0 16,-2-2 0-16,3 1 0 0,-2-3 0 0,0 5 0 16,2 7 0-16,-3-14 0 0,0 0 0 0,-1 2 0 15,3 1 0-15,1 3 0 0,-3-2 0 0,1 0 0 16,-1 0 0-16,1-3 0 0,1 4 0 0,-1-2 0 16,2 3 0-16,-4-3 0 0,2-1 0 0,-1 5 0 15,3 7 0-15,-2-14 0 0,-1 0 128 0,1 0-128 16,0 0 0-16,-1 1 0 0,0 2 0 0,1 0 0 15,-2-4 0-15,0 5 0 0,0 2 0 0,0 1 0 16,0-5 0-16,1 1 0 0,-1 1 0 0,0-2 0 0,-1 5 0 16,0-3 0-16,1 1 0 0,-2-4 0 0,1 4 128 0,1 1-128 15,-1 1 0-15,2-5 0 0,-2 2 0 0,1 1 0 16,-2-1 0-16,3 4 0 0,0-7 0 0,0 5 0 16,-2-2 128-16,0 3-128 0,5 7 0 0,-8-11 0 15,2 1 0-15,0-1 0 0,-2 1 0 0,2 2 0 16,2 0 0-16,-3-2 0 0,0 0 0 0,2 1 0 15,5 9 0-15,-11-10 0 0,1 0 0 0,0-2 0 16,1 3 0-16,2-2 0 0,0 3 0 0,0-2 0 16,-1 0 128-16,0 1-128 0,-2 0 0 0,3 0 0 15,2-1 0-15,-2 1 0 0,0-3 128 0,-2 1-128 16,-2 0 0-16,4 1 0 0,-2 1 0 0,0 0 0 16,0 0 0-16,2 3 0 0,0-2 0 0,0 2 0 0,-4-6 0 15,2 6 0-15,2-2 0 0,-1 3 0 0,1 0 0 16,0-4 0-16,2 3 0 0,0 0 0 0,-3-2 0 0,2 3 0 15,0-5 0-15,-1 1 0 0,0 0 0 0,0 4 0 16,7 5 0-16,-7-4 0 0,-1-6 0 0,1 4 0 16,-2 3 0-16,9 3 0 0,-9-5 0 0,0 0 0 15,1 0 0-15,2 2 0 0,-4 1 0 0,10 2 0 16,-12-3 0-16,2 2 0 0,0 0 0 0,1 1 0 16,9 0 0-16,-11 0 0 0,-1-2 0 0,2 2 0 15,-1 2 0-15,-3 0 0 0,1 2 0 0,0-2 0 16,-1-2-128-16,0 3 128 0,1 2 0 0,1 1 0 15,0 0 0-15,0-4 0 0,-1 2 0 0,0 0 0 16,2 3 0-16,1-3 0 0,10-4 0 0,-9 6 0 0,-4 2 0 16,1-3 0-16,2 0 0 0,1 0 0 0,1-2 0 15,0-1 0-15,8-2 0 0,-9 7 0 0,0-2 0 0,9-5 0 16,-11 4 0-16,2-2 0 0,0 2 0 0,9-4 0 16,-12 4 0-16,4 1 0 0,8-5 0 0,-11 4 0 15,1-2 0-15,10-2 0 0,-9 0 0 0,9 0 0 16,0 0 0-16,0 0 0 0,0 0 0 0,-9 3 0 15,9-3 0-15,-9 2 0 0,9-2 0 0,0 0 0 16,-8-2 0-16,8 2 0 0,-9 0 0 0,9 0-144 16,-7-3-208-16,7 3-32 0,0 0-16 0,0 0 0 15,0 0-1328 1,0 0-272-16,0 0-48 0,0 0-12688 0</inkml:trace>
  <inkml:trace contextRef="#ctx0" brushRef="#br2" timeOffset="128723.96">26193 12762 19407 0,'0'0'848'0,"0"0"192"0,0 0-832 0,0 0-208 0,0 0 0 16,0 0 0-16,0 0 864 0,0 0 128 0,0 0 32 0,0 0 0 16,-9-5-224-16,3 3-32 0,6 2-16 0,0 0 0 15,-9 1-320-15,9-1-64 0,0 0-16 0,-9 4 0 16,0 2-352-16,9-6 128 0,-9 4-128 0,9-4 0 15,0 0 0-15,0 0-288 0,-9 7 48 0,1 1 16 32,8-8-2032-32,-8 3-416 0</inkml:trace>
  <inkml:trace contextRef="#ctx0" brushRef="#br2" timeOffset="128896.53">25977 12635 20383 0,'0'0'896'0,"0"0"192"0,-5-6-864 0,5 6-224 0,0 0 0 0,0 0 0 0,0 0 400 0,-3-9 48 16,-1 2 0-16,4 7 0 0,0 0-448 0,0 0 128 15,0 0-128-15,0 0 0 0,0 0 0 0,0 0-176 16,-7 4 16-16,-2 1-6304 16,1-3-1248-16</inkml:trace>
  <inkml:trace contextRef="#ctx0" brushRef="#br2" timeOffset="129061.48">25872 12579 18831 0,'0'0'832'0,"0"0"176"0,0 0-816 0,-7-4-192 0,7 4 0 0,-9-2 0 16,9 2 240-16,-9-1 0 0,1-2 0 0,8 3 0 31,-8 1-592-31,-1 1-112 0,9-2-32 0,-14 1 0 0</inkml:trace>
  <inkml:trace contextRef="#ctx0" brushRef="#br2" timeOffset="129564.88">25117 12078 16575 0,'-6'-5'1472'0,"0"-2"-1168"0,6 7-304 0,-8-7 0 16,0 2 1200-16,2-1 176 0,0 1 32 0,6 5 16 16,-9-1-1088-16,9 1-208 0,-9-3-128 0,0 2 128 15,0 1-128-15,9 0-240 0,0 0 64 0,-10-2 16 16,0 0-1376-16,1-2-288 0</inkml:trace>
  <inkml:trace contextRef="#ctx0" brushRef="#br2" timeOffset="129743.25">24886 11926 12895 0,'-4'-18'576'0,"2"8"112"15,2 10-560-15,-4-6-128 0,4 6 0 0,-4-9 0 0,2 4 1168 0,2 5 208 16,0 0 32-16,-7-6 16 0,2 0-1248 0,5 6-176 15,-6-5-192-15,-1 1 32 0,7 4-48 0,-6-6-16 16,1 1 0-16,5 5 0 0,0 0 224 0,-10-2 0 16,0 1 0-16,2 0-144 0,8 1-128 0,-10 0-32 15</inkml:trace>
  <inkml:trace contextRef="#ctx0" brushRef="#br2" timeOffset="129879.99">24615 11771 11967 0,'-12'-18'528'0,"5"9"112"0,7 9-512 0,-7-6-128 0,0 1 0 0,0-2 0 16,-2 5 1664-16,9 2 288 0,-10 1 64 0,1-1 16 31,0 0-3104-31,-3 4-608 0</inkml:trace>
  <inkml:trace contextRef="#ctx0" brushRef="#br2" timeOffset="130013.08">24375 11726 4607 0,'-13'-5'400'0,"3"3"-400"0,-3-2 0 0,0-3 0 0,-1 5 576 0,0-2 48 0,1-1 0 0,0-3 0 0,0 3-624 16,2 3 0-16,1-2 0 0,0-2-192 0,-1-2 192 15,3 4 0-15,-1-1 0 0,1 0 0 0,0 1 0 0,1-1-192 16,-1-1 192-16</inkml:trace>
  <inkml:trace contextRef="#ctx0" brushRef="#br2" timeOffset="130262.49">24053 11598 6447 0,'0'0'576'0,"-5"-6"-576"15,0 0 0-15,5 6 0 0,0 0 2000 0,-7-6 304 16,2 1 48-16,0 2 16 0,5 3-1520 0,0 0-288 16,-9-3-64-16,9 3-16 0,-9-8-208 0,2 4-32 15,7 4-16-15,0 0 0 0,-9-7 224 0,3-1 32 16,0 4 16-16,-1 0 0 0,0-1 160 0,-2 4 48 0,0-3 0 0,0 2 0 16,1 0 0-16,-3 1 0 15,-3-1 0-15,-1 0 0 0,1-2-112 0,-7 1-16 0,2-2 0 0,0 2 0 16,0-1-128-16,0-2-16 0,1 1-16 0,1 0 0 15,-1-3-80-15,0 3-16 0,0-4 0 0,2 3 0 16,-1 3-192-16,1 2-128 0,-2 1 128 0,-2 0-128 16,-6-3 0-16,-1 3 128 0,-2 4-128 0,-3 1 0 15,-3 3 0-15,3 0-240 0,4 4 48 0,1-2-12704 16</inkml:trace>
  <inkml:trace contextRef="#ctx0" brushRef="#br2" timeOffset="160179.66">22730 12448 5519 0,'0'0'496'16,"0"0"-496"-16,0 0 0 0,0 0 0 15,-1 8 1968-15,-2 1 288 0,3-9 64 0,-1 7 16 16,1-7-832-16,-2 11-160 0,-1-4-48 0,3-7 0 16,0 0-192-16,-4 13-32 0,0-5-16 0,4-8 0 0,0 0-96 0,0 8-32 15,0-8 0-15,0 0 0 0,-5 7-80 16,5-7-16-16,-5 9 0 0,5-9 0 0,0 0-96 0,0 0-32 16,0 0 0-16,0 0 0 0,0 0 16 0,-2-13 0 15,3 2 0-15,3-2 0 0,2-4-144 0,4-2-16 16,4-4-16-16,4 3 0 0,0 0-96 0,1 2-32 15,1 0 0-15,4 2 0 0,3 0-192 0,1 6-32 16,0 0-16-16,0 2 0 0,-1-2-176 0,-2 3 0 16,-1-5 144-16,-2 10-144 0,-3 2 160 0,-1 2-32 15,-3 2-128-15,-2 6 192 0,-3 5-16 0,-2 3-16 16,-5 2 0-16,0 1 0 0,-3 0-32 0,-3 5 0 16,-3-1 0-16,-4 3 0 0,-3-2 0 0,-1-3-128 0,0-4 192 15,-2-2-64-15,-2-1 64 0,-1-4 16 0,-3-5 0 0,2 2 0 16,0-4 192-16,-1 0 48 0,0-1 0 0,0-4 0 15,2-3-16-15,3-1 0 0,2-1 0 0,3-4 0 16,5-1-112-16,2-5-32 0,-2 0 0 0,2-2 0 16,3 1-96-16,5-4 0 0,3-1-16 0,5 1 0 15,2-1-176-15,2 0 0 0,3-4 0 0,3 5 0 16,1 2 0-16,0 3 0 0,0 1 0 0,-2 3 0 16,-2-2-144-16,3 8 144 0,-3 4-192 0,-1 3 192 15,-3 4-144-15,-1 6 144 0,-3-2 0 0,0 7-144 16,-6 5 144-16,-2 4 0 0,-3 3-144 0,-3 0 144 15,-5 3 0-15,-2 4 0 0,-4-1 0 0,-3-2 0 16,0-2-128-16,-3-8 128 0,1-4 0 0,-1 0 0 16,-3-3 0-16,0-4 0 0,-1-7 0 0,1-1 0 15,3-2 160-15,0-2 0 0,1-4 0 0,1-1 0 0,4-6 64 0,0-2 16 16,2 1 0-16,5-6 0 0,4-3-112 0,-1-3 0 16,4-1-128-16,4-6 192 0,-1 0-192 0,3-4 128 15,3-2-128-15,-1 3 0 0,2 5 0 0,4-3 0 16,2 2 0-16,5 4 0 0,1 1 0 0,3 6 0 15,-2 5 128-15,-3 2-128 0,1 6 0 0,-1 2 0 16,-5 5-192-16,-1 7 192 0,-3 1-192 0,-1 7 192 16,-3 5-192-16,-2 5 192 0,-4 9-144 0,-2 2 144 15,-4-1 0-15,-2 5-144 0,-4 4 144 0,-3-3 0 16,-3 2 0-16,1-7-128 0,1-8 128 0,-3-1 0 16,0-6 0-16,0-3 0 0,0-5 0 0,2-5 0 15,-1-6 0-15,3 0 128 0,0 0 96 0,3-6 32 16,2-7 0-16,3 0 0 0,1-4 32 0,3-4 16 0,4-2 0 0,3-6 0 15,0-2-128-15,4-4-32 0,1-3 0 0,5 0 0 16,4 0-144-16,3 3 0 0,-1 3 0 0,1 2 128 16,0 7-128-16,-2 2 0 0,-1 1 0 0,-1 6 0 15,-3 3 0-15,0 7 0 0,-4 1 0 0,-11 0 0 16,0 0 0-16,10 8 0 0,-5 3 0 0,-3 3 0 16,-2 0-208-16,-1 0 16 0,-3 3 16 0,-1 7 0 15,-2 3-2304 1,-1 4-464-16</inkml:trace>
  <inkml:trace contextRef="#ctx0" brushRef="#br2" timeOffset="161895.71">24001 14076 2751 0,'0'0'256'0,"0"0"-256"16,0 0 0-16,0 0 0 0,0 0 2688 0,0 0 480 15,-2 11 96-15,-1-4 32 0,3-7-1696 0,0 0-352 16,-5 10-64-16,5-10-16 0,0 0-16 0,0 0 0 15,-7 4 0-15,7-4 0 0,0 0 0 0,0 0 0 16,-11 3 0-16,4-3 0 0,-2 0-192 0,9 0-32 16,-9-1-16-16,-2-2 0 0,-1-2-208 0,2 1-64 15,0 0 0-15,0-1 0 0,-3-5-32 0,5 1-16 16,6-4 0-16,-2-1 0 0,-1 2-112 0,-2-1-32 16,4-2 0-16,1-3 0 0,6 1-128 0,1 1-16 15,0-2-16-15,4 0 0 0,3 1-48 0,-1 1-16 16,2 5 0-16,1 1 0 0,2-4-96 0,2 5 0 15,-4-1-128-15,3 5 192 0,-2-3-192 0,1 2 176 0,0 0-176 0,-1 4 160 16,0 4-32-16,0 4-128 0,-1 2 192 16,-2 5-64-16,1 1-128 0,-5 4 128 0,-1 1-128 0,-1 1 128 15,-2 1-128-15,-1 2 160 0,-3-3-160 0,-3 2 160 16,-1-3-160-16,-1 1 160 0,-4-4-160 0,-1 0 160 16,-1-4 32-16,-3 0 16 0,-2 1 0 0,-3-1 0 15,-4-5 112-15,-1-1 32 0,-2 2 0 0,-1-5 0 16,-2-3-48-16,2-1-16 0,0-1 0 0,2-5 0 15,-3 1-32-15,6-2 0 0,3-3 0 0,3-1 0 16,2 2-32-16,1-4-16 0,3-1 0 0,3-3 0 16,5-1-208-16,2-1 176 0,4 1-176 0,3-4 160 15,4-3-160-15,5 2 0 0,4 3 0 0,2 2 0 16,1 2 0-16,5 2 0 0,1-3 0 0,2 4 0 0,0 6 0 0,2 3 0 16,-1 5-144-16,-3 5 144 0,-2 0 0 0,-3 2 0 15,-3 3-128-15,-2 4 128 0,-3 4 0 0,-2 2 0 16,-2 2 0-16,-3 3 0 0,-4 3 0 0,-3-2-128 15,-4 0 128-15,-2-2 0 0,-4 4 0 0,-2-3 0 16,-3 1 0-16,-2-3 0 0,-3-5 0 0,-1 1 0 16,0-3 0-16,-4-2 0 0,-2-6 0 0,-1-2 176 15,0 0-176-15,0-3 160 0,2 0-32 0,2-2-128 16,2-2 192-16,4-2-64 0,2 1 0 0,0-6 0 16,5-1 0-16,2-5 0 0,4 2-128 0,1-2 192 15,5-4-192-15,3 0 192 0,3-2-192 0,1-1 0 16,3 1 0-16,2-2 0 0,2 2 0 0,4 1 0 0,1 2 0 15,3 3 0-15,1 7 0 0,-2 0 0 16,-2 4 0-16,-1 4-176 0,-2 4 176 0,-1 5 0 0,0 3 0 0,-3 0-128 16,-2 1 128-16,-2 3-128 0,-2 4 128 0,-1 2-128 15,-6-2 128-15,1-2 0 0,-3 2 0 0,-1 3 0 16,-3 4 0-16,-3-5 0 0,0-3 0 0,-2-2 0 16,0-3 0-16,-1-2 0 0,-4-1 0 0,1-3 0 15,-1 0 0-15,-1-2 0 0,-2 0 128 0,1 0-128 16,1-6 0-16,-1-4 144 0,2-6-144 0,2 4 0 15,0-1 160-15,3-4-160 0,0-2 128 0,3 0-128 16,0-2 128-16,3-2-128 0,3 0 0 0,0-2 128 16,4-2-128-16,4 1 0 0,2 0 0 0,4 1 0 15,0 0 0-15,1 1 0 0,0 1-128 0,1 5 128 16,-1 4 0-16,-3 5-144 0,2-1 144 0,-2 6 0 16,-2 2-160-16,-2 9 160 0,1 1-128 0,-3 4 128 0,-1-2 0 0,-2 2-160 15,-2 1 160-15,-1 2 0 0,-1-2 0 0,-3 3 0 16,-1-3 0-16,-3 0 0 0,2-2 0 0,-3-3 0 15,0-3 0-15,-1-1 0 0,-3-3 0 0,0-2 0 16,1 1 0-16,-1-2 0 0,3 0 128 0,0-5-128 16,-1-3 0-16,2-3 144 0,2 0-144 0,-1-5 128 15,1 3-128-15,0-4 128 16,2 4-1040-16,3-3-224 0,-1-2-32 0,6 2-11888 16,3-3-2368-16</inkml:trace>
  <inkml:trace contextRef="#ctx0" brushRef="#br2" timeOffset="163950.66">24886 12896 8287 0,'0'0'368'0,"0"0"80"0,0 0-448 0,0 0 0 16,0 0 0-16,0 0 0 0,0 0 1232 0,0 0 176 0,0 0 16 0,0 0 16 16,0 0-800-16,0 0-144 0,-4 7-48 0,-3 2 0 15,-5-4-176-15,2 4-32 0,0-2-16 0,-2 4 0 16,0-3-224-16,-1-1 0 0,-1 2 128 0,0-1-4848 15,-2 2-960-15</inkml:trace>
  <inkml:trace contextRef="#ctx0" brushRef="#br2" timeOffset="164154.47">24153 13255 15663 0,'-11'-5'1392'0,"11"5"-1120"16,0 0-272-16,-8 0 0 0,8 0-192 0,-11 3-80 16,1-2-32-16</inkml:trace>
  <inkml:trace contextRef="#ctx0" brushRef="#br2" timeOffset="164340.97">23917 13433 2751 0,'0'0'256'0,"0"0"-256"0,-8 3 0 0,8-3 0 16,-9 4 1648-16,9-4 272 0,-9 2 64 0,9-2 16 15,-7 5-1552-15,7-5-304 0,-5 5-144 0,5-5-4416 16</inkml:trace>
  <inkml:trace contextRef="#ctx0" brushRef="#br2" timeOffset="164460.18">23892 13506 11231 0,'0'0'496'0,"0"0"96"0,0 0-464 0,0 0-128 0,0 0 0 0,-9-1 0 0,9 1 0 0</inkml:trace>
  <inkml:trace contextRef="#ctx0" brushRef="#br2" timeOffset="165076.74">24797 12901 14735 0,'0'0'1312'0,"0"0"-1056"15,-9-3-256-15,2 3 0 0,-2 4 496 0,2 4 32 16,1-3 16-16,0 0 0 0,-5 1-224 0,1-1-64 16,-1-1 0-16,1 1 0 0,1 3-112 0,0-3-16 15,-1 0-128-15,0 3 192 0,-2-3-192 0,3 2 0 16,-1-2 0-16,-1-1 0 0,-1 1 0 0,-1 2-128 0,-1-2 128 0,0-1-208 15</inkml:trace>
  <inkml:trace contextRef="#ctx0" brushRef="#br2" timeOffset="165318.28">24111 13248 2751 0,'0'0'128'0,"0"0"16"16,-10 2-144-16,1 1 0 0,9-3 0 0,-11 4 0 16,4 3 2304-16,-1 0 416 0,-1-4 96 0,0 3 0 0,2 0-2176 0,-1-1-432 15,-1 3-80-15,0 0-128 0,0-1 128 0,1 2-128 16,0-2 0-16,-1 1 0 0,0-2 0 0,0-2 128 16,0 1-128-16,3 4 0 0,-3 0 0 0,0 0 0 15,-1-5 0-15,2 3 0 16,2 1-560-16,1 0-96 0,5-8-32 0,-6 9-2880 15,-1-3-576-15</inkml:trace>
  <inkml:trace contextRef="#ctx0" brushRef="#br2" timeOffset="165587.37">23724 13558 2751 0,'0'0'128'0,"-5"6"16"0,5-6-144 0,-4 8 0 15,4-8 0-15,-6 5 0 0,6-5 608 0,-4 9 96 0,4-9 0 0,0 0 16 16,0 0-576-16,-4 9-144 0,3 0 0 0,1-9 0 15,0 0 0-15,0 0 0 0,0 0 0 0,0 0 128 16,1 10-128-16,-1-10 0 0,0 0 0 0,0 0 0 16,0 0 0-16,0 0 0 0,-1 11 0 0,1-11 0 15,-2 8 0-15,2-8 0 0,-6 13 0 0,4-6 0 16,2-7 448-16,0 0 48 0,-4 12 16 0,4-12 0 16,-5 6 288-16,5-6 64 0,0 0 16 0,0 0 0 15,-5 9-80-15,5-9-16 0,0 0 0 0,0 0 0 16,-5 8-464-16,1 2-80 0,2-3-32 0,2-7 0 15,0 0-208-15,0 0 0 0,0 0-192 0,-3 11-5968 16</inkml:trace>
  <inkml:trace contextRef="#ctx0" brushRef="#br2" timeOffset="166248.94">23999 14556 18831 0,'0'0'832'0,"0"0"176"0,0 0-816 0,0 0-192 16,0 0 0-16,0 0 0 0,0 0 352 0,0 0 32 15,0 0 0-15,6 3 0 0,2 4-128 0,2-1 0 0,0-1-16 0,0 3 0 16,0 1-240-16,2-3 176 0,-2 1-176 0,2 0 160 16,-2 3-160-16,0-1 0 0,0 1 0 0,0-1-6400 15,-2 0-1168-15</inkml:trace>
  <inkml:trace contextRef="#ctx0" brushRef="#br2" timeOffset="166639">24217 14881 17503 0,'0'0'1552'0,"0"0"-1232"0,0 0-320 0,0 0 0 16,12 5 704-16,-2-1 64 0,0 2 32 0,0-2 0 15,1 0-544-15,-4 0-128 0,2 1 0 0,3 1-128 16,-2 2 0-16,0-1 0 0,0 0 0 0,-1 4 0 16,-1 6-384-16,-1-2 0 0,2-4 16 0,-1 3 0 15,-4 3-352-15,1 0-80 0,1-1-16 16,2 1 0-16,1-3 32 0,-1-3 0 0,-3 3 0 0,3-1 0 15,1-4 128-15,-4 1 16 0,-5-10 16 0,6 9 0 0,2 2 624 0,0-7 0 16,-8-4 0-16,10 4 192 0,0 2 864 0,0-2 176 16,2-3 48-16,-1-1 0 0,1 0-272 0,0 3-48 15,2 2-16-15,-1 1 0 0,0-3-608 0,-2 3-112 16,1 3-32-16,-2 0 0 0,1 2-192 0,-2 2 176 16,-1-4-176-16,-2 4 160 0,0-2-160 0,-1 3 128 15,1 3-128-15,-1-2 128 0,-5-15-128 0,5 18 160 16,-1 1-160-16,1-3 160 0,0-2-160 0,0-4 0 0,-5-10 144 15,5 16-144-15,1 5 0 0,-1-6 128 0,2-3-128 16,-1-3 0-16,2 1 128 0,-2-1-128 0,0-2 128 0,-6-7-128 16,8 7 0-16,-8-7 0 0,8 9 0 0,-8-9 0 15,0 0-256-15,0 0 48 0,0 0 0 0,0 0-9120 16</inkml:trace>
  <inkml:trace contextRef="#ctx0" brushRef="#br2" timeOffset="167550.1">23948 14060 7359 0,'-11'-1'656'16,"-3"1"-528"-16,-2-3-128 0,5 2 0 0,-1-2 2256 15,2-2 432-15,0-1 64 0,0 2 32 0,1-2-1440 0,0 1-272 16,0 1-64-16,0-4-16 0,2-1-352 0,2-3-64 16,2 1 0-16,3-1-16 0,-2-2 16 0,3-2 16 15,4-3 0-15,3 3 0 0,2 3-112 0,1-1-32 16,2-1 0-16,3 1 0 0,3 4-128 0,0-2-16 16,4 6-16-16,0-3 0 0,1 3-96 0,-2-1 0 15,-2 4-16-15,1 4 0 0,-4 4 64 0,1 0 16 16,0 3 0-16,-4 7 0 0,-2 8 32 0,-4 3 16 15,-1-1 0-15,-3 3 0 0,-3-2-48 0,-2 4 0 16,-3 1 0-16,-3-4 0 0,-3-3 0 0,-1-4-16 16,-2-2 0-16,2-5 0 0,-6 0 112 0,-1-4 32 15,-1-7 0-15,-1 1 0 0,0-2 240 0,2-1 48 0,1-6 16 16,5-3 0-16,1 0-48 0,1-4 0 0,0-5 0 16,5 0 0-16,4-3-272 0,3-3-64 0,2 0-16 0,6 2 0 15,4-2-160-15,4 2-128 0,0 3 192 0,1 5-192 16,2 7 0-16,1 0 0 0,0 0 0 0,-1 4 0 15,0 6 0-15,-2 0 0 0,-3 5 0 0,-2 1-144 16,-2 5 144-16,-2 1 0 0,-5 3 0 0,-3 1 0 16,-3 1 0-16,-1-1 0 0,-2 0 0 0,-6 1-128 15,-2 1-960-15,-1-2-192 16,-2 0-48-16</inkml:trace>
  <inkml:trace contextRef="#ctx0" brushRef="#br2" timeOffset="174370.08">9889 9878 14047 0,'0'0'624'0,"0"0"128"0,0 0-608 0,0 0-144 0,3-9 0 0,-3 9 0 15,0 0 592-15,0 0 96 0,0 0 16 0,0 0 0 16,0 0-576-16,0 0-128 0,0 0 0 0,0 0 0 16,0 0 304-16,0 0 16 0,0 0 16 0,-6 7 0 15,-1-4 288-15,1 5 48 0,-2-2 16 0,2 1 0 0,1 4 272 0,-2 1 48 16,2-3 16-16,-2 3 0 0,0 0-832 0,1 2-192 15,0 1 0-15,-2 1 0 0,-1 1 864 0,1-1 128 16,1 4 32-16,-6 6 0 0,-5 2-624 16,1-2-112-16,-1 2-32 0,-3 1 0 0,6 1 0 0,0 1-16 15,0-2 0-15,1 0 0 0,0 2 0 0,1-2 0 16,2-4 0-16,0-2 0 0,4-2 64 0,-2-1 16 16,1-6 0-16,2 0 0 0,3 0 16 0,-2-4 16 15,0 0 0-15,5-10 0 0,-2 12 32 0,2-12 16 16,0 0 0-16,-2 10 0 0,4 1 48 0,-2-11 0 15,0 0 0-15,5 8 0 0,-5-8-64 0,10 9-16 16,0-3 0-16,3-1 0 0,-1-1-112 0,5-1-32 16,2-3 0-16,5-2 0 0,4 4-64 0,3-2-16 0,0 0 0 15,2 0 0-15,-1 2-144 0,1-1 0 0,-3 1 0 16,0-1 128-16,-2-1-128 0,4 3 0 0,-3 3 144 0,2-2-144 16,-5-3 0-16,2 2 0 0,-1 2 0 0,-2 0 0 15,-6 0 0-15,3 0 0 0,1-3 0 0,-3 5 0 16,1-2 0-16,-4 2 0 0,0 4 0 0,-3-6 128 15,-3-4-128-15,-11-1 0 0,10 4 128 0,-10-4-128 16,0 0 0-16,0 0 0 0,0 0 0 0,0 0 128 16,0 0-128-16,0 0 0 0,0 0 0 0,0 0 128 15,0 0-128-15,-8 6 144 0,-3 2-144 0,0-3 160 16,-3-5-160-16,-4 1 0 0,-2 2 144 0,1-3-144 16,2-2 0-16,-2 1 0 0,-4 0 0 0,0 0 128 15,-1 3-128-15,1-1 0 0,-1-2 128 0,1 2-128 16,2 2 0-16,0-3 0 0,1 0 0 0,0 0 0 0,1-4 0 0,0 3 0 15,-2 3 192-15,2-2-64 0,0-2-128 0,0-2 0 16,-1 2-176-16,2 2 176 0,0 2 0 0,0-2 0 16,2-4-128-16,-1 3 128 0,1 4 0 0,2-2 0 15,2-2 0-15,2-1 0 0,1 1 0 0,0 1 0 16,0 1 0-16,9-1 0 0,-8-5 0 0,1 3 0 16,7 2 0-16,-9-3 0 0,0 2 0 0,9 1 0 15,-6-5 0-15,6 5 0 0,0 0 0 0,0 0 0 16,0 0 0-16,0 0 0 0,-2-12 0 0,2 2 0 15,0 10 0-15,3-11 0 0,0-2 0 0,-1 0 0 16,4 6 128-16,-3-2-128 0,-3 9 0 0,7-12 0 16,-2 1 0-16,0-2 0 0,0 4 128 0,-1-2-128 0,-3-4 0 15,5 2 0-15,1-4 0 0,0 2 0 0,2-3 0 16,1-6 0-16,1-1 0 0,0-3 0 0,2 4 128 0,-7 5-128 16,2-4-256-16,-1-1-128 0,0 1 0 0,0 0-16 15,0 1 1136-15,0-1 224 0,1 0 64 0,2-11 0 31,-2 9-1648-31,-2-1-320 0,2 5-64 0,-4 4-16 0,1 1 832 0,0-1 192 0,-1 2 0 0,1 2 0 16,0 2 0-16,-1-3 0 0,-1 0 0 0,-1 4 0 16,0-2 0-16,2 6 0 0,0-2 0 0,-4 8 0 15,2-8 0-15,-2 8 0 0,0 0 0 0,0 0 0 16,0 0 0-16,0 0 0 0,0 0 0 0,0 0 0 16,0 0 0-16,0 0 0 0,-2 8 0 0,-1 2 0 15,1 3 0-15,-2-2 0 0,-1 3 0 0,0 2 0 16,0 0 0-16,0 2 0 0,-6 1 0 0,1 3 0 15,-1-1 0-15,-2 5 0 0,-2 0 0 0,-2 6 0 0,-2 4 0 0,1 1 0 16,2-2 0-16,1 2 0 0,1 0 0 0,0-3 0 16,1-2 0-16,-4 7 0 0,3-7 0 0,4-5 208 15,1-2-32-15,2-7-16 0,0-6-160 0,1 0 0 16,2 3 0-16,0 1 0 0,4-16 0 0,-2 14 0 16,2-14 0-16,-3 14 0 0,0-2 0 0,3-12 0 15,0 0 128-15,0 13-128 0,0-13 0 0,1 10 0 16,-1-10 0-16,0 0 0 0,0 0 144 0,0 0-144 15,0 0 160-15,0 0-160 0,11 5 192 0,1-5-64 16,-2-1-128-16,3 1 192 0,3 0-192 0,-1-1 128 16,-2-4-128-16,5 1 0 0,5 1 0 0,2 2 0 15,2 1 0-15,2-2 0 0,0-5 0 0,2 3 128 16,-1 2-128-16,1 1 0 0,1 1 0 0,-1-2 0 0,1-1 0 0,1 1 0 16,0 2 0-16,0 2 0 0,-2-1 0 0,-5 1 0 15,-1 0 0-15,-2-2 0 0,-2 1 0 0,-3-1 0 16,-5-1 0-16,-2 1 0 0,-1 2 0 0,-10-2 0 15,0 0 0-15,0 0 0 0,0 0 128 0,0 0-128 16,0 0-192-16,0 0-96 0,-7 9-16 0,-4-3 0 31,0 3-2320-31,0 1-448 0</inkml:trace>
  <inkml:trace contextRef="#ctx0" brushRef="#br2" timeOffset="182377.37">22959 13272 11055 0,'0'0'976'0,"4"-8"-784"16,-4 8-192-16,4-5 0 0,-4 5 512 0,0 0 64 15,5-5 16-15,-5 5 0 0,0 0-80 0,0 0 0 16,0 0-16-16,0 0 0 0,7-2 32 0,-7 2 16 0,0 0 0 0,0 0 0 16,9-8 96-16,-9 8 0 0,0 0 16 0,0 0 0 15,0 0 48-15,8-6 0 0,-2-1 0 0,-6 7 0 16,0 0 96-16,0 0 32 0,0 0 0 0,0 0 0 15,0 0-64-15,0 0 0 0,0 0 0 0,8-7 0 16,-8 7-320-16,0 0-64 0,0 0 0 0,0 0-16 16,0 0-16-16,0 0 0 0,5-5 0 0,-5 5 0 15,0 0-160-15,0 0-16 0,0 0-16 0,0 0 0 16,0 0 32-16,6 11 16 0,-1-1 0 0,1 4 0 16,-1-1-48-16,-4 1-16 0,1 5 0 0,0 2 0 15,-1-1 16-15,0 1 0 0,0 2 0 0,1 5 0 16,-1-3-32-16,0 2 0 0,1-4 0 0,1 1 0 15,-1 3 16-15,0-4 0 0,1-2 0 0,-1 0 0 0,1-4 64 0,-2 4 16 16,0-1 0-16,1-1 0 0,-2-4 0 16,2-1 0-16,-2 2 0 0,0-1 0 0,0 0-48 0,0 0-16 15,0-2 0-15,0 0 0 0,0 2-16 0,0-1 0 16,0 0 0-16,0-4 0 0,0-10-16 0,-4 12 0 16,3-2 0-16,1-10 0 0,-1 10 0 0,1-10 0 15,0 0 0-15,0 0 0 0,-4 11 48 0,4-11 0 16,0 0 0-16,0 0 0 0,-8 4 0 0,-1-2 0 15,2-1 0-15,7-1 0 0,-10-1 0 0,-2-2 0 16,2-5 0-16,-1 2 0 0,-1 0-176 0,-2-5 0 16,-1 3 144-16,0-3-144 0,1 6 0 0,-3-6 128 15,-1-3-128-15,1 2 0 0,-1 0 0 0,-1 0 144 16,-3 1-144-16,2-3 0 0,-1-3 128 0,2 3-128 16,-1 3 0-16,1-2 0 0,1-2 0 0,2 2 0 0,-1 2 0 0,-1-2 0 15,3 3 0-15,1 0 0 0,0-5 0 0,1 3 0 16,2 3 0-16,0-1 0 0,-2 2 0 0,1-2 0 15,2 1 0-15,1 0 0 0,0 4 0 0,1 3 0 16,-1-5 0-16,0 2 0 0,2 2 0 0,7 3 0 16,-10-2 0-16,10 2 0 0,-7-2 0 0,7 2-144 15,0 0 144-15,0 0 0 0,0 0 0 0,-4 7-128 16,4-7 128-16,0 0-128 0,1 13 128 0,3-3-128 16,0 2 128-16,1-1 0 0,-5-11 0 0,9 13-128 15,0 1 128-15,1 0 0 0,-1-1 0 0,1-5 128 16,1 5-128-16,1 0 0 0,0-3-176 0,2 3 176 15,-1-2 0-15,2-1 0 0,1 3 0 0,1 0 0 16,1-2 0-16,0 2 0 0,1 1 0 0,0-3 0 16,-1 3 0-16,1 0 0 0,1-5 0 0,-2 1 0 0,-3 2 144 15,1-5-144-15,-1 1 0 0,-1 0 144 0,-4-6-144 0,1 5 0 16,2 3 0-16,-4-6 0 0,-9-4 0 0,0 0 0 16,11 3 128-16,-11-3-128 0,0 0 0 0,0 0 0 15,0 0 0-15,0 0 128 0,11 7-128 0,-11-7 128 16,0 0-128-16,0 0 128 0,0 0-128 0,0 0 160 15,0 0-160-15,0 0 160 0,3-12-160 0,-3 5 0 16,-1-2 144-16,0 1-144 0,0-2 128 0,-1 1-128 16,0-7 128-16,1 0-128 0,1 4 128 0,0-2-128 15,-2-2 128-15,2-1-128 0,-1-1 0 0,1 0 128 16,0 1-128-16,0-2 0 0,-1-4 0 0,1 3 0 16,2-1 0-16,0 1 128 0,-1-1-128 0,1-3 0 0,2 0 0 15,-3 2 128-15,3 0-128 0,-2 1 0 16,-1-1 0-16,1 1 0 0,2-1 0 0,-1 4 0 0,-1 4 0 0,1-1 0 15,-1-2 0-15,1 1 0 0,-1-2 0 0,1 7 0 16,0-1 0-16,-2 1 0 0,-2-1 0 0,2 1-128 16,-1 11 128-16,0 0 0 0,1-9 0 0,-1 9 0 15,0 0 0-15,0 0-128 0,0 0 128 0,0 0 0 16,0-9 0-16,0 9-160 0,0 0 160 0,0 0 0 16,0 0-176-16,0 0 176 0,5 15-160 0,-1-1 160 15,-1 4-160-15,0 1 160 0,0 1-160 0,1 0 160 16,-1 0 0-16,3 3 0 0,-1 5-128 0,0-5 128 15,1 1 0-15,-1-1 0 0,0-3 0 0,-1 3 0 16,1-3 0-16,0 3 0 0,-1-4 0 0,0 0 0 16,0 3 0-16,0-3 0 0,1-3 0 0,-3 2 0 0,2 1 0 0,0 0 0 15,-2-1 0-15,1 0 0 0,-1-3 0 16,1 2 0-16,-1-2 0 0,0 0 0 0,-1-3 0 0,0-1 0 16,-1-1 0-16,0 3 0 0,0 1 0 0,0-3 0 15,0-11 0-15,0 0 0 0,0 12 128 0,0-2-128 16,0-10 0-16,-2 6 0 0,2-6 0 0,0 0 128 15,-4 8-128-15,4-8 0 0,0 0 160 0,0 0-160 16,-9-8 128-16,0 5-128 0,0-1 144 0,-1-1-144 16,-1 0 160-16,-2 1-160 0,-2-3 0 0,-3 0 128 15,0 0-128-15,-1-1 0 0,-5 0 0 0,1 0 0 16,1 3 0-16,-2-1 0 0,-1-4 0 0,-2 2 0 16,2-5 0-16,-1 6 0 0,1-1 0 0,-1 2 0 15,2-6 0-15,1 3 0 0,0 0 0 0,3 3 0 0,-4-3 0 0,4 2 0 16,1-4 0-16,-2 4 0 0,1 3 0 0,0-5 0 15,-1 1 0-15,3 0 0 0,1 2 0 0,4 4 0 16,0-2 0-16,2 2 0 0,1-2 0 0,1 2 0 16,0 2 0-16,9 0-128 0,0 0 128 0,0 0 0 15,0 0 0-15,0 0-128 0,0 0 128 0,0 0 0 16,0 0-176-16,11 8 176 0,5-4-160 0,-1 1 160 16,1 3-160-16,2-3 160 0,0 0-160 0,2 1 160 15,2 1 0-15,-1 0-144 0,1 3 144 0,0 2 0 16,-1-7 0-16,2 1 0 0,-3 3 0 0,1-3 0 15,-1 1 0-15,1 2 0 0,0-3 0 0,-1 4 0 16,-2 3 0-16,0-5 0 0,-1-3 0 0,-2 2 0 16,-1 0 0-16,-3 0 0 0,-3 1 0 0,1 0 0 0,-9-8 0 0,7 10 0 15,4-1 0-15,-4 1 0 16,-7-10 0-16,10 5 0 0,-10-5 0 0,9 6 0 0,-2 2 0 16,-7-8 0-16,0 0 0 0,10 4 0 0,-3 5 0 0,-7-9 128 15,8 3-128-15,-8-3 0 0,0 0 0 0,0 0 0 16,0 0 0-16,11 3 0 0,-11-3 0 0,0 0 0 15,0 0 0-15,12-1 128 0,-2-1-128 0,-10 2 0 16,6-9 0-16,1 3 0 0,-7 6 0 0,7-6 0 16,0-2 0-16,-2-1 0 0,1-5 0 0,1 4 0 15,-7 10 0-15,10-14 0 0,-3-10 0 0,1 2 0 16,-2 1 0-16,1 0 0 0,-2 0 0 0,0-3 0 16,0-1 0-16,0 0 128 0,-1 1-128 0,0 0 0 15,-2-5 0-15,1-3 0 0,-2 1 0 0,-1 1 0 16,-1 0 0-16,1 4 0 0,-2-5 0 0,2 8 0 0,0 4 0 15,0 5 0-15,0 0 0 0,0 4 0 0,-1-3 0 0,0 8 0 16,1 5-192-16,0 0 32 0,0 0 16 0,0 0 0 31,0 0-2336-31,-3 11-464 0,0 5-80 0,0-1-32 0</inkml:trace>
  <inkml:trace contextRef="#ctx0" brushRef="#br2" timeOffset="205267.28">23279 11529 5519 0,'0'0'496'0,"0"0"-496"16,0 0 0-16,0 0 0 0,-6-4 1104 0,0 1 128 16,-1-1 32-16,7 4 0 0,0 0-416 0,-7-7-80 15,0 2 0-15,7 5-16 0,0 0-80 0,-7-3-16 16,-1-3 0-16,8 6 0 0,-5-7-112 0,1 1-32 15,0-5 0-15,2 4 0 0,-1-2-80 0,2 1-32 0,0-2 0 0,1 2 0 16,0-2-80-16,2 3 0 0,5-5-16 0,-2 3 0 16,0-1-48-16,1 2-16 0,1-4 0 0,1 3 0 15,4-3-48-15,1 7 0 0,2-1 0 0,-4 2 0 16,1 0-48-16,-2 3-16 0,-10 1 0 0,14 1 0 16,-1 6-128-16,-2 0 160 0,-11-7-160 0,10 12 160 15,-2 3-160-15,-4 4 160 0,-4 1-160 0,-2 3 160 16,0 0 32-16,-2 1 16 0,-6 3 0 0,2-7 0 15,-2 1 48-15,2-2 0 0,1-3 0 0,-1 0 0 16,-2-2-80-16,0-6-16 0,-2 1 0 0,1-4 0 16,-1-1 176-16,2-4 48 0,1-2 0 0,3-2 0 15,1-5 208-15,1 0 48 0,3-5 16 0,3 0 0 16,4-5-192-16,0-4-32 0,4-1-16 0,3-3 0 16,-1 3-240-16,2-4-48 0,-2-4-128 0,1 7 192 0,-1 2-192 0,2 0 0 15,-1 3 128-15,-2 8-128 0,0 5 0 0,-1 2 0 16,-5-2-192-16,-5 7 192 0,0 0-128 0,0 0 128 15,0 0 0-15,0 0 0 0,0 0-144 0,0 0 144 16,-5 18 0-16,-7 3-144 0,0 4 144 0,0 3 0 16,-1-3 0-16,1 5 0 0,-5-6 0 0,1-1 0 15,-1-2 0-15,4-6 0 16,5-1-576-16,0-2-48 0,2-7 0 0,6-5-7712 16,0 0-1552-16</inkml:trace>
  <inkml:trace contextRef="#ctx0" brushRef="#br2" timeOffset="210374.4">24946 12903 11567 0,'0'0'512'0,"0"0"112"0,0 0-496 0,0 0-128 16,0 0 0-16,0 0 0 0,0 0 400 0,0 0 64 15,0 0 16-15,0 0 0 0,0 0-160 0,0 0-16 16,7-5-16-16,-7 5 0 0,0 0-64 0,0 0-16 16,9-1 0-16,-9 1 0 0,0 0-208 0,0 0 176 15,0 0-176-15,0 0 160 0,0 0-160 0,0 0 128 16,0 0-128-16,0 0 128 0,0 0-128 0,0 0 0 16,0 0 0-16,0 0 0 0,11 0 0 0,-11 0 0 15,0 0 0-15,0 0 0 0,0 0 0 0,0 0 0 0,0 0 0 16,0 0 0-16,0 0 0 0,0 0 0 0,8 0 0 0,-8 0 0 15,0 0 0-15,0 0 0 0,0 0 0 0,0 0 0 16,11 4-256-16,-11-4 0 0,0 0 16 0,0 0 0 31,11 5-272-31,-11-5-48 0,0 0-16 0,9 5-5344 0</inkml:trace>
  <inkml:trace contextRef="#ctx0" brushRef="#br2" timeOffset="-212893.46">24001 14084 4607 0,'0'0'400'16</inkml:trace>
  <inkml:trace contextRef="#ctx0" brushRef="#br2" timeOffset="-204633.09">23602 11331 1839 0,'0'0'160'0,"0"0"-160"16,7-8 0-16,-7 8 0 0,0 0 1168 0,0 0 208 15,0 0 32-15,0 0 16 0,0 0-1104 0,0 0-320 16,-3 9 0-16,-1 0 128 0,-1 0-128 0,0 1 0 16,-1 2 0-16,-3-3-2064 15,1-3-448-15</inkml:trace>
  <inkml:trace contextRef="#ctx0" brushRef="#br2" timeOffset="-202571.33">25649 13428 7359 0,'0'0'656'0,"0"0"-528"16,0 0-128-16,0 0 0 0,0 0 800 0,0 0 128 15,0 0 32-15,0 0 0 0,0 0-448 0,0 0-64 16,0 0-32-16,0 0 0 0,0 0-80 0,0 0-16 16,0 0 0-16,0 0 0 0,0 0-176 0,0 0-144 15,0 0 192-15,0 0-192 0,0 0 160 0,0 0-160 16,0 0 128-16,0 0-128 0,0 0 0 0,0 0 0 16,2-9 0-16,-2 9 0 0,0 0 0 0,0 0 0 15,0 0 0-15,0 0 0 0,0 0 0 0,0 0 0 16,0 0 128-16,0 0-128 0,7-5 0 0,-7 5 0 0,0 0 0 15,0 0 0-15,0 0 0 0,0 0 0 0,0 0 0 0,0 0 128 16,0 0-128-16,0 0 0 0,0 0 0 0,0 0 0 16,0 0 0-16,0 0 0 0,0 0 0 0,0 0 128 15,3-10-128-15,-3 10 0 0,0 0 0 0,0 0 0 16,0 0 0-16,0 0 0 0,4-6 0 0,-4 6 0 16,0 0 0-16,0 0-256 0,0 0 64 0,0 0 16 31,0 0-592-31,0 0-128 0</inkml:trace>
  <inkml:trace contextRef="#ctx0" brushRef="#br2" timeOffset="-201622.6">28983 11665 1839 0,'0'0'160'0,"0"0"-160"0,0 0 0 0,0 0 0 15,0 0 1120-15,2 12 192 0,-2-12 32 0,0 0 16 16,0 0-976-16,7 9-208 0,-3 1-48 0,-4-10 0 16,0 0-128-16,0 0 0 0,0 0 0 0,0 0 128 15,7 9-128-15,-7-9 0 0,0 0 0 0,0 0 128 16,0 0-128-16,0 0 0 0,0 0 144 0,0 0-144 0,0 0 448 16,0 0 0-16,0 0 16 0,0 0 0 0,0 0-128 0,0 0-16 15,0 0-16-15,0 0 0 0,10 1-304 0,-10-1 160 16,0 0-160-16,0 0 128 0,0 0-128 0,0 0 0 15,0 0 0-15,0 0 128 0,0 0-128 0,0 0 0 16,0 0 0-16,0 0 128 0,9-6-128 0,-9 6 0 16,7-9 0-16,-7 9 128 0,7-7-416 0,-2 2-96 15</inkml:trace>
  <inkml:trace contextRef="#ctx0" brushRef="#br2" timeOffset="-200834.38">24735 12683 4607 0,'0'0'400'16,"0"0"-400"-16,0 0 0 0,0 0 0 15,0 0 1392-15,0 0 192 0,0 0 32 0,0 0 16 16,0 0-1040-16,0 0-208 0,0 0-32 0,0 0-16 0,0 0-144 0,0 0-48 15,0 7 0-15,0-7 0 0,0 0-144 0,0 0 128 16,0 0-128-16,0 0 128 0,0 0 64 0,0 0 16 16,0 0 0-16,0 0 0 0,0 0-16 0,0 0-16 15,0 0 0-15,0 0 0 0,0 0-176 0,0 0 0 16,0 0 0-16,0 0 128 0,0 0-128 0,0 0 0 16,0 0 0-16,0 0-6240 0</inkml:trace>
  <inkml:trace contextRef="#ctx0" brushRef="#br2" timeOffset="-198739.89">26134 12737 4607 0,'0'0'400'15,"0"0"-400"-15,0 0 0 0,0 0 0 16,0 0 1088-16,10 0 144 0,-10 0 32 0,0 0 0 15,0 0-432-15,0 0-64 0,0 0-32 0,0 0 0 0,0 0-192 0,0 0-32 16,0 0-16-16,0 0 0 16,0 0-112-16,0 0-32 0,0 0 0 0,0 0 0 0,0 0-112 0,0 0-32 15,0 0 0-15,0 0 0 0,0 0-80 0,0 0 0 16,0 0-128-16,0 0 192 0,0 0-192 0,0 0 176 16,0 0-176-16,0 0 160 0,0 0-160 0,0 0 0 15,0 0 0-15,0 0 128 0,0 0-128 0,0 0 0 16,0 0 0-16,0 0 0 0,0 0 0 0,0 0 0 15,0 0 0-15,0 0 0 0,0 0 0 0,0 0 0 16,0 0 0-16,0 0 0 0,0 0 0 0,0 0 0 16,0 0 0-16,0 0 128 0,0 0 0 0,0 0-128 15,0 0 192-15,0 0-64 0,0 0 16 0,0 0 0 16,0 0 0-16,0 0 0 0,0 0-144 0,0 0 0 16,0 0 0-16,0 0 0 0,0 0 0 0,0 0 0 0,0 0 0 15,0 0 0-15,0 0 128 0,0 0-128 0,-5-9 128 0,5 9-128 16,0 0 0-16,0 0 0 0,0 0 0 0,0 0 0 15,0 0 0-15,0 0 0 0,0 0 0 0,0 0 0 16,-8 4 0-16,8-4 0 0,0 0 128 0,0 0-128 16,-7 5 0-16,7-5 0 0,0 0 0 0,0 0 0 15,0 0-256-15,-1 11-64 0</inkml:trace>
  <inkml:trace contextRef="#ctx0" brushRef="#br2" timeOffset="-198306.19">22833 11109 7359 0,'0'0'656'16,"0"0"-528"-16,0 0-128 0,0 0 0 0,0 0 800 0,0 0 128 0,0 0 32 0,0 0 0 15,0 0-752-15,0 0-208 0,0 0 0 0,8 5 128 16,-1 2-128-16,2 0 0 0,-2-2 0 0</inkml:trace>
  <inkml:trace contextRef="#ctx0" brushRef="#br2" timeOffset="-197660.36">23451 11410 8287 0,'0'0'736'0,"0"0"-592"0,0 0-144 15,0 0 0-15,-8-7 816 0,8 7 128 0,0 0 16 0,0 0 16 16,0 0-608-16,0 0-128 16,0 0-32-16,0 0 0 0,0 0 96 0,0 0 16 0,0 0 0 0,0 0 0 15,0 0-32-15,0 0 0 0,0 0 0 0,0 0 0 16,0 0 80-16,0 0 16 0,0 0 0 0,0 0 0 16,0 0 80-16,0 0 32 0,0 0 0 0,0 0 0 15,0 0-96-15,0 0-16 0,0 0 0 0,0 0 0 16,-2-7-96-16,2 7-32 0,0 0 0 0,1-10 0 15,0 2-64-15,3 2-32 0,-3-5 0 0,3 5 0 16,-4 6-160-16,9-10 192 0,-1 1-192 0,1-1 192 16,0 7-192-16,-1 0 128 0,-8 3-128 0,9-11 128 15,-1 4-128-15,-8 7 0 0,0 0 0 0,0 0 0 0,0 0 0 0,0 0 0 16,0 0 0-16,0 0 0 0,0 0 0 0,-6 6 0 16,-6 4 0-16,-2 2 0 0,-2 6 128 0,-1-1 0 15,-3 0 0-15,2-1 0 0,0 0-128 0,3-1 160 16,0 0-160-16,2-5 160 0,0-2-160 0,3-3 160 15,0-5-160-15,1 0 160 0,9 0 128 0,-8-4 32 16,3-5 0-16,4 0 0 0,2-3 144 0,3-2 48 16,1-4 0-16,5-1 0 0,2-4-304 0,-1 3-48 15,1 1-16-15,0-1 0 0,1 1-144 0,1 2 0 16,-1-1 0-16,0 3 128 0,-1 1-128 0,-2 2 0 16,-2 6 0-16,-2 1 0 0,-6 5 0 0,0 0-144 15,0 0 144-15,0 0 0 0,4 9-128 0,-4 5 128 16,-4 0 0-16,-2 2 0 0,-4 2 0 0,-3 2-128 0,-2 2 128 15,0 5 0 1,-1 3-1184-16,4-1-176 0,2-6-48 0</inkml:trace>
  <inkml:trace contextRef="#ctx0" brushRef="#br2" timeOffset="-196315.72">23485 11236 2751 0,'0'0'256'0,"0"0"-256"15,0 0 0-15,0 0 0 0,0 0 544 0</inkml:trace>
  <inkml:trace contextRef="#ctx0" brushRef="#br2" timeOffset="-194123.14">23468 11389 4607 0,'0'0'192'0,"-2"-7"64"0,2 7-256 0,0 0 0 16,-6-7 0-16,6 7 0 0,-5-7 1696 0,5 7 288 15,0 0 64-15,-8-4 16 0,1-1-1248 0,0 2-256 16,0-2-48-16,7 5-16 0,-9-1-176 0,0-1-16 16,0-1-16-16,1 3 0 0,8 0-64 0,-9 6-16 15,-1-1 0-15,-1-2 0 0,-1 2 48 0,3 3 0 16,0-2 0-16,-2 0 0 0,-7 2 80 0,6-2 32 16,-2 3 0-16,0 1 0 0,-3 4-128 0,2 0-32 15,-2-2 0-15,3 4 0 0,-1 3 48 0,0-1 0 16,0 0 0-16,-1 1 0 0,1 3-80 0,0-1-16 15,-2 2 0-15,-1 4 0 0,1-3-32 0,-2 7-128 16,-4-1 192-16,0 3-64 0,-1 0-128 0,0 0 0 0,-1-1 144 16,2 0-144-16,6 3 0 0,0-2 128 0,1-2-128 15,-1-1 0-15,-1-4 0 0,3 2 144 16,2-3-144-16,-1 1 0 0,-3-7 272 0,0 2-48 0,4 2-16 0,-1 4 0 16,0-2-208-16,0 1 176 0,2-3-176 0,-1 3 160 15,-1 7-160-15,3 0 0 0,0-2 0 0,2-3 128 16,1 2-128-16,0-3 0 0,2 2 144 0,-1-3-144 15,1-3 160-15,1-2-32 0,0 5-128 0,1-1 192 16,-1-5-192-16,1 2 0 0,0-2 128 0,0 7-128 16,2 2 0-16,-1-1 128 0,1-4-128 0,2 2 0 15,0-5 0-15,0 3 0 0,1 2 0 0,0-4 0 16,1-3 0-16,0 0 128 0,1 1-128 0,-1 0 0 16,-1-1 0-16,2 0 0 0,0-2 128 0,-1 1-128 0,1 3 0 15,-1-2 0-15,1-2 0 0,-1 1 0 0,3-3 0 0,-2 3 0 16,-1 2 128-16,1-2-128 0,0-4 0 0,-1 5 0 15,1 4 0-15,0-3 0 0,0-2 0 0,1 0 0 16,0 0 0-16,2 1 0 0,-2 1 128 0,1-1-128 16,0-4 0-16,-3 3 0 0,6 0 0 0,-2 0 0 15,2 0 0-15,-2-1 0 0,0-3 128 0,-1-1-128 16,1 4 0-16,2-3 0 0,-1-2 0 0,1 0 0 16,-2-1 0-16,2 4 0 0,-1-1 0 0,1-1 128 15,-2 0-128-15,-2 1 0 0,4 0 0 0,-2 1 0 16,2 0 0-16,1 0 0 0,-2-2 0 0,1 2 0 15,0 2 0-15,2-2 0 0,0-3 0 0,0-1 144 16,-2-1-144-16,-1 2 128 0,5 2-128 0,-3-2 0 16,-4-1 0-16,4 1 0 0,2 1 0 0,-2 0 0 0,1 1 0 15,-1 1 0-15,-3-4 0 0,5 1 0 0,-1 2 0 0,-1 0 0 16,0-7 0-16,0 2 0 0,-1-2 0 0,3 4 0 16,-1-2 0-16,-1 0 128 0,-9-9-128 0,12 8 0 15,1 2 0-15,-1-4 0 0,-2 0 128 0,0 1-128 16,-1-2 0-16,0 1 0 0,-2 2 0 0,2-3 128 15,-9-5-128-15,10 6 0 0,-10-6 0 0,12 8 0 16,-2-2 0-16,0 2 0 0,-10-8 0 0,12 6 0 16,-1 1 0-16,-1 1 128 0,-1-1-128 0,-1 2 0 15,2-4 0-15,1 2 0 0,1 2 0 0,-1-4 0 16,-11-5 0-16,13 7 0 0,-2-1 0 0,2-1 0 16,-2 2 0-16,1-4 128 0,-12-3-128 0,15 4 0 15,-3 4 0-15,-1-1 0 0,0-5 0 0,1 0 0 16,-1 3 0-16,1 2 0 0,-2-3 128 0,-10-4-128 0,13 1 0 15,-2 1 0-15,-11-2 0 0,14 5 0 0,-2 0 0 16,-1-1 0-16,-11-4 0 0,13 4 128 0,-3 1-128 0,0 2 0 16,-10-7 0-16,11 3 0 0,-11-3 0 0,12 4 0 15,1 3 0-15,-3-5 0 0,-10-2 0 0,11 1 0 16,-11-1 0-16,12 3 0 0,-12-3 0 0,12 2 128 16,-12-2-128-16,13 4 0 0,-3 1 0 0,-10-5 0 15,12 2 0-15,-12-2 0 0,0 0 0 0,11 3 128 16,-3 1-128-16,-1 0 0 0,-7-4 0 0,0 0 0 15,0 0 0-15,12 3 0 0,-12-3 0 0,0 0 0 16,0 0 0-16,11 0 0 0,-11 0 0 0,0 0 0 16,12 0 0-16,-12 0 0 0,0 0 0 0,0 0 0 15,0 0 128-15,0 0-128 0,0 0 0 0,0 0 0 16,0 0 0-16,0 0 128 0,0 0-128 0,0 0 0 0,0 0 0 0,0 0 0 16,10 8 0-16,-2-2 0 0,-8-6 0 15,0 0 0-15,0 0 0 0,0 0 0 0,8 5 0 16,-8-5 0-16,0 0 0 0,0 0 0 0,12 3 0 0,-12-3 0 15,0 0 0-15,13 0 0 0,-13 0 0 0,0 0 0 16,8 4 0-16,-8-4 0 0,12 0 0 0,-12 0 0 16,0 0 0-16,11 4 0 0,1 0 0 0,-12-4 0 15,0 0 0-15,0 0 0 0,14 1 0 0,-3 3 0 16,-11-4 0-16,13 1 0 0,-2-1 0 0,1 2 0 16,-2 1 128-16,1 2-128 0,1-1 128 0,-2 1-128 15,0-1 128-15,0 1-128 0,2 3 0 0,-2-4 128 16,1-4-128-16,1 0 0 0,-1 3 0 0,2 0 0 0,1-2 128 15,0-1-128-15,-3-1 0 0,5 4 128 0,-1 3-128 16,-1-4 128-16,2-2-128 0,0 0 128 0,1-1-128 0,0 0 192 16,-2-2-192-16,1 1 192 0,-3-1-48 0,4 1 0 15,-4-1 0-15,1 1 0 0,0-3-144 0,0-2 192 16,2 2-192-16,-2 4 192 0,1 0-192 0,2-2 192 16,-1-3-192-16,0 2 192 0,-1 1-192 0,2 2 192 15,0 1-192-15,1-2 192 0,0-4-64 0,-2 5 0 16,-2 1 0-16,3-1 0 0,2-4-128 0,0 1 128 15,-1 0-128-15,2 0 128 0,-1 3-128 0,0 0 0 16,-1-3 0-16,-1 3 128 0,-2 2-128 0,0-1 0 16,-1-1 0-16,0-1 0 0,0-1 0 0,0 1 128 15,-1 1-128-15,0-3 0 0,0-1 0 0,1 3 0 0,0-1 128 16,0 1-128-16,0-3 0 0,2 1 0 16,0-1 0-16,2 1 0 0,-4 0 0 0,1 3 0 0,0 1 0 15,1-3 0-15,-2-2 0 0,0 1 0 0,0 2 0 16,1-5 128-16,1 1-128 0,1-3 0 0,-2 2 0 0,2 0 0 15,-1 1 0-15,1 1 0 0,-4-7 0 0,-1 6 0 16,1-3 0-16,0 3 128 0,-1 3-128 0,0-6 0 16,-1 0 0-16,1 0 0 0,-2 4 0 0,1-2 0 15,1-7 0-15,-2 1 0 0,3 3 128 0,-2-3-128 16,-1 0 0-16,2 2 0 0,-1-2 144 0,1-1-144 16,0 2 0-16,1 0 0 0,-2-3 0 0,2-3 0 15,-1 0 0-15,0 4 0 0,1 2 0 0,0-1 0 16,-3-4 0-16,0 1 128 0,0-1-128 0,2 2 0 15,-1 2 0-15,-1 2 0 0,-2-6 0 0,0 5 0 0,-2 4 0 16,1-2 0-16,1 2 0 0,0-4 0 0,-2-1 0 16,3 3 0-16,2-2 0 0,-2 1 0 0,-4-1 0 0,1-2 0 15,1 2 0-15,-2 0 128 0,0 1-128 0,0 1 0 16,0-1 0-16,2 0 0 0,-1 2 0 0,1-1 0 16,-7 10 0-16,6-8 0 0,-1-6 0 0,0 5 0 15,0 3 0-15,-5 6 0 0,5-8 0 0,2 0 0 16,0 2 0-16,-7 6 0 0,5-8 0 0,-5 8 0 15,5-9 0-15,0 1 0 0,-5 8 0 0,0 0 0 16,7-6 0-16,-7 6 0 0,5-8 0 0,0-1 0 16,-5 9 0-16,8-5-128 0,-8 5 128 0,3-9 0 15,-3 9 0-15,6-6 0 0,-6 6 0 0,0 0 0 16,6-7 0-16,-6 7 0 0,0 0 0 0,0 0 0 16,0 0 0-16,0 0 0 0,0 0 0 0,0 0 0 15,0 0 0-15,0 0 0 0,0 0 0 0,0 0 0 0,0 0 0 0,0 0 128 16,0 0-128-16,0 0 0 0,0 0 0 0,0 0 128 15,0 0-128-15,0 0 0 0,0 0 0 0,0 0 0 16,0 0 0-16,0 0 0 0,0 0 0 0,0 0 0 31,0 0-1152-31,-4 9-288 0,4-9-64 0</inkml:trace>
  <inkml:trace contextRef="#ctx0" brushRef="#br2" timeOffset="-193472.27">25766 13291 8287 0,'0'0'736'0,"0"0"-592"15,9 4-144-15,-9-4 0 0,0 0 576 0,11 0 64 16,-1 1 32-16,-1-1 0 0,-9 0-432 0,10-2-96 16,-10 2-16-16,12 0 0 0,-2 2-128 0,0 1 0 15,1-5 0-15,0 4 0 0,-4 6 0 0,3-2 0 16,3-3 0-16,2 1 0 0,-2-4-224 0,1 3-128 16,-1 2-32-16</inkml:trace>
  <inkml:trace contextRef="#ctx0" brushRef="#br2" timeOffset="-192491.72">28328 12327 2751 0,'4'-5'256'0,"1"-2"-256"16,-1-1 0-16,1 2 0 0,0-4 1456 0,0-1 240 15,0 3 48-15,0-1 16 0,-5 9-1376 0,0 0-256 16,6-7-128-16,-1 2 0 0,0-4 0 0,-5 9 0 0,0 0 0 0,6-7 0 15,-2-5 0-15,1 3 0 0,1-1 0 0,-1 3 0 16,-2-2 0-16,1 2 0 0,1-4-176 0,-5 11 176 16,0 0-384-16,9-5 64 0,-3-2 0 0,-1 0 0 15,3 2 128-15,-1 0 48 0,-7 5 0 0,12-9 0 16,1 0-48-16,-2-3 0 0,0 5 0 0,1-5 0 16,-1 1 192-16,2 1-192 0,0-3 192 0,1 0-192 15,-3 2 192-15,-1-3 0 0,0-3 0 0,-1 3-128 16,3 4 128-16,-2-1 0 0,-1 2 0 0,-3-1 0 15,2-7 0-15,-2 4 0 0,2 3 0 0,1-1 0 16,-2-1 128-16,1 2-128 0,0-1 128 0,1 6-128 0,-9 5 272 0,8-9-16 16,-1 0 0-16,0 4 0 0,-7 5 192 15,8-5 48-15,-8 5 0 0,9-5 0 0,-3 0 256 0,2-3 48 16,0 3 16-16,-1 1 0 0,1-5-32 0,-1 2 0 16,0-6 0-16,0 8 0 0,-7 5-128 0,9-7-16 15,-2-4-16-15,0 5 0 0,-2-2 16 0,-5 8 0 16,5-5 0-16,-1-4 0 0,-1 0 48 0,-3 9 16 15,0 0 0-15,0 0 0 0,2-9-64 0,2 2 0 16,-3-2 0-16,-1 9 0 0,0 0-64 0,0 0-32 16,0 0 0-16,0 0 0 0,0 0-240 0,0 0-48 15,0 0-16-15,0 0 0 0,0 0-240 0,0 0 0 16,0 0 128-16,0 0-128 0,0 0 0 0,0 0 128 16,0 0-128-16,0 0 0 0,0 0 176 0,0 0-176 15,0 0 192-15,0 0-192 0,0 0 192 0,0 0-64 0,0 0 0 16,0 0-128-16,0 0 192 0,0 0-192 0,0 0 192 0,0 0-192 15,0 0 192-15,0 0-192 0,0 0 192 0,0 0-192 16,0 0 144-16,0 0-144 0,0 0 0 0,0 0 144 16,0 0-144-16,0 0 0 0,0 0 0 0,0 0 0 15,0 0 0-15,0 0 0 0,0 0 0 0,0 0 0 16,0 0 0-16,0 0 0 0,0 0 0 0,0 0 128 16,0 0-128-16,0 0 0 0,0 0 0 0,0 0 0 15,0 0 0-15,0 0 128 0,0 0-128 0,0 0 0 16,0 0 0-16,0 0 0 0,0 0 0 0,0 0 0 15,0 0 0-15,0 0 0 0,0 0 0 0,0 0 0 16,0 0 0-16,0 0-176 0,0 0 176 0,0 0-192 16,0 0-80-16,-10 7-32 0,10-7 0 0,-10 5 0 15,10-5-1536 1,-8 11-304-16,0-3-64 0</inkml:trace>
  <inkml:trace contextRef="#ctx0" brushRef="#br2" timeOffset="-174898.68">17491 9107 16575 0,'0'0'368'0,"0"0"80"0,9-11 0 0,-9 11 16 0,0 0-464 0,0 0 0 16,5-7 0-16,-5 7 0 0,2-7 0 0,-2 7 0 16,0 0 0-16,0 0 0 0,0 0 912 0,0 0 96 15,-1-8 16-15,1 8 0 0,0 0 0 0,0 0 0 16,-9-3 0-16,-1 4 0 0,0 1-832 0,-2 1-192 15,0 4 0-15,-2 0 0 0,-4 7 0 0,3 0 0 16,-2 0 0-16,-1 5 0 0,0 4 864 0,2 0 128 0,-1 3 32 0,-4 13 0 16,4-2-624-16,2-3-112 0,4-5-32 0,3 1 0 15,4-4 64-15,-1 1 16 0,4-3 0 0,1 0 0 16,1-2 32-16,4-3 0 0,-1-1 0 0,2-2 0 16,2 1-80-16,-1-4-16 0,4-2 0 0,-1 3 0 15,0 0-144-15,1-4-128 0,3-1 192 0,0-4-192 16,0 1 0-16,0 2 0 0,4-4 0 0,3-2 0 15,-1-4-384-15,3-1-64 16,0-4-32-16,-3 2-13408 0</inkml:trace>
  <inkml:trace contextRef="#ctx0" brushRef="#br2" timeOffset="-174699.05">17829 8788 37775 0,'-9'-30'3360'0,"6"19"-2688"16,2 2-544-16,1 9-128 0,4-9-192 0,0 1-80 16,-4 8-16-16,0 0 0 15,0 0-928-15,0 0-192 0,11 11-48 0,-1-2-8560 16,0-3-1712-16</inkml:trace>
  <inkml:trace contextRef="#ctx0" brushRef="#br2" timeOffset="-173766.09">18970 8449 21183 0,'-14'-5'944'0,"5"3"192"0,-1 2-912 0,-1 2-224 0,-2 2 0 0,-2 5 0 16,-2-1 0-16,-2 7 0 0,0 4 0 0,-2 1 0 15,-4 5 256-15,3 5 128 0,-4 6 0 0,-1 4 16 16,-2 4 32-16,2 3 0 0,2 5 0 0,-2 4 0 16,-2 3-160-16,1 0-16 0,0 4-16 0,7 0 0 15,0 4-240-15,3-5 128 0,3 1-128 0,4-8 0 16,2-2 128-16,5-5-128 0,-1-6 0 0,5-4 144 15,4 1-144-15,2 2 160 0,3-3-160 0,1-3 160 16,2-6-400-16,4 1-80 0,7 2 0 0,1-8-7056 16,7-2-1408-16</inkml:trace>
  <inkml:trace contextRef="#ctx0" brushRef="#br2" timeOffset="-167760.25">19165 9052 20271 0,'-8'-8'1792'0,"-3"2"-1424"0,2 3-368 0,1-3 0 15,2-2 192-15,2 2-16 0,-1-2-16 0,5 8 0 16,0 0-160-16,10-6 0 0,2 1 0 0,1-3 128 15,4 2 128-15,2 1 32 0,0-4 0 0,3 4 0 16,-1-4-112-16,1 1-32 0,-2 0 0 0,1 1 0 16,-2 3-144-16,1-1 0 0,-1-1 0 0,-1 2 0 15,-2 3 0-15,0 0 0 0,-2 1 0 0,-2 2 0 16,-1 2 0-16,-11-4 0 0,7 11 0 0,-3 2 128 16,-3-1-128-16,-3 5 128 0,-2 4-128 0,-6 2 128 15,-2-1 96-15,-4 3 16 0,-5 4 0 0,-1 3 0 0,-3 3-96 16,-1-1-16-16,-5-4 0 0,3-1 0 0,-1-1-128 0,0 1 160 15,0 2-160-15,3-6 160 0,3-2 128 0,2 1 32 16,-1-4 0-16,3 0 0 0,1-4-320 0,5-2 128 16,5-5-128-16,1 1 0 0,2-4 192 0,5-6-64 15,0 0 0-15,0 0-128 0,0 0 304 0,13-1-48 16,3-1-16-16,0-3 0 0,0-3 112 0,3 3 32 16,2 0 0-16,3-2 0 0,1 2-240 0,1 4-144 15,-1-1 192-15,0-1-192 0,2-2 0 0,-3 2 0 16,0 1 0-16,1 1 0 0,-3 1 0 0,3-2-272 15,-1 2 16-15,1-2 16 16,-2-1-2032-16,1-2-416 0,7-3-64 0,-5 3-32 0</inkml:trace>
  <inkml:trace contextRef="#ctx0" brushRef="#br2" timeOffset="-165851.62">20304 8680 11967 0,'0'0'528'0,"0"0"112"0,0 0-512 0,-2-8-128 0,2-2 0 0,0 10 0 16,0 0 960-16,0 0 144 0,0-5 48 0,0 5 0 16,0 0-432-16,0 0-80 0,0 0 0 0,0 0-16 15,0 0-48-15,9 6-16 0,-4 3 0 0,-2 2 0 16,-3 7 224-16,-5 0 48 0,-2 0 16 0,-1 8 0 15,-3 2-80-15,1 4 0 0,-1 1-16 0,-3 0 0 16,-1 4-320-16,-2 0-64 0,1 0-16 0,-1-2 0 16,0 2-144-16,2 1-16 0,3-2-16 0,0-3 0 0,1-2-16 0,3-6 0 15,0-3 0-15,5 0 0 0,0-1 96 16,0-3 32-16,2-6 0 0,2 2 0 0,3-4 16 0,3-2 0 16,0 1 0-16,3-4 0 0,2 0-160 0,2-1-16 15,0 0-128-15,4-4 192 0,2-4-64 0,4 3-128 16,2-1 176-16,-1 1-176 0,0 0 144 0,1 1-144 15,1-3 0-15,-6 2 144 0,1 1-144 0,-2-1 0 16,-1 0 0-16,0-1 0 16,-2 1-304-16,-1 0-80 0,0-2-32 0,-1 1-8720 15,-1-2-1744-15</inkml:trace>
  <inkml:trace contextRef="#ctx0" brushRef="#br2" timeOffset="-165371.15">21369 8841 15775 0,'0'0'704'0,"0"0"128"16,5-6-656-16,0-2-176 0,0 2 0 0,-5 6 0 0,0 0 592 0,0 0 96 15,0 0 16-15,0 0 0 0,0 0-48 0,0 0 0 16,0 0 0-16,0 0 0 0,0 0-176 0,0 0-32 16,1 15-16-16,-3 0 0 0,-2 0 224 0,-1 6 48 15,-1 2 16-15,-3 1 0 0,-4 5 0 0,0 1 0 0,1-2 0 0,0 4 0 16,-1 0-416-16,-1-1-96 0,2 0-16 15,2-1 0-15,3-6-192 0,1-1 128 0,-1-2-128 0,4-3 0 16,1-4 0-16,1 0-320 0,-1-1 64 0,-1-2 0 31,3-11-704-31,0 0-144 0,0 0-32 0,0 0-9888 0</inkml:trace>
  <inkml:trace contextRef="#ctx0" brushRef="#br2" timeOffset="-165175.48">20929 9126 21183 0,'0'0'1888'0,"0"0"-1504"0,0 0-384 0,0 0 0 0,0 0 1472 15,0 0 208-15,10-3 48 0,3 2 16 0,2 1-1216 0,4 0-240 16,3-1-48-16,2-3-16 0,4 0 224 0,2 1 64 16,4 1 0-16,1-1 0 0,1-3-320 0,3 0-48 15,2 1-16-15,-2-3 0 16,-2 2-528-16,-4 0-112 0,-2-1-32 0,-5 0-12512 15</inkml:trace>
  <inkml:trace contextRef="#ctx0" brushRef="#br2" timeOffset="-163794.56">22087 8781 9215 0,'0'0'400'0,"-6"-9"96"15,-2 4-496-15,8 5 0 0,0 0 0 0,0 0 0 16,-6-6 864-16,6 6 80 0,0 0 16 0,0 0 0 0,0 0-288 16,0 0-48-16,0-10-16 0,0 10 0 0,5-7-16 0,4 0 0 15,2 0 0-15,4-3 0 0,3 3 32 0,0-2 0 16,-3 4 0-16,7 0 0 0,3-6-112 0,-3 6-32 15,-6 1 0-15,1 4 0 0,1 4-96 0,-3 1-32 16,-2-1 0-16,-3 3 0 0,-4-1 32 0,-2 5 0 16,-4-11 0-16,-1 14 0 0,-6-2-48 0,0 2 0 15,-5 1 0-15,0-1 0 0,-2-3-144 0,-2 3-16 16,2 2-16-16,0-4 0 0,0-2-160 0,2 3 0 16,0-3 144-16,2 2-144 0,1-1 0 0,5-1 0 15,4-10 0-15,4 12 128 0,0-1-128 0,6-2 0 16,2 3 0-16,0-3 0 0,2 2 0 0,2-1 0 15,-1 5 0-15,1-1-128 0,1 2 128 0,-4 0 0 16,-6 3 0-16,-2 2 0 0,-1 4 0 0,-5 0 0 0,-5 1 0 16,-3 2 0-16,-4-3 128 0,0 3-128 0,0-4 128 0,-3 3-128 15,-6-3 208-15,-1-1-16 0,-2-1-16 16,2-3 0-16,-2-7 80 0,2 0 0 0,3-1 16 0,2-3 0 16,4-2-272-16,-4 2 0 0,0-7 128 0,3-2-128 31,1-2-464-31,2-2-160 0,1-1-16 0,5 1-7120 0,2-5-1424 0</inkml:trace>
  <inkml:trace contextRef="#ctx0" brushRef="#br2" timeOffset="-163173.39">22693 9541 15663 0,'-11'-1'688'0,"3"1"144"0,-1 1-656 0,9-1-176 16,-8 3 0-16,8-3 0 0,-9 0 1792 0,9 0 336 15,0 0 64-15,0 0 16 0,-3-10-1600 0,4-4-320 16,2 0-64-16,3-3-16 0,3-2-64 0,3-2-16 15,2-4 0-15,2-4 0 0,3-1 208 0,-1-5 48 16,-4-3 0-16,1-1 0 0,0 2-128 0,2 0-32 16,1 0 0-16,0 2 0 0,-1-2-96 0,1 2 0 0,0 6-128 15,-3 5 192-15,-2 1-32 0,0 4-16 0,-2 3 0 0,-1 3 0 16,-3 8 112-16,-7 5 0 0,0 0 16 0,0 0 0 16,0 0-16-16,1 14 0 0,-4 4 0 0,0 2 0 15,-3 0-128-15,0 3-128 0,0 3 144 0,-3 1-144 16,-1 4 0-16,-2-2 128 0,1 2-128 0,1-3 0 15,2-4 0-15,4-6 0 0,-2-4 128 0,5-4-128 16,3 1 0-16,-2-11 0 0,0 0 0 0,0 0 0 16,0 0 224-16,13-1-48 0,-1-7-16 0,2-3 0 15,3-8 80-15,1-5 16 0,1-2 0 0,1 2 0 16,-2-3-256-16,1 3 176 0,1-2-176 0,1 1 160 16,-2-3-160-16,1 3 0 0,2 1 0 0,1-2 128 15,2 1-128-15,0 1 0 0,1 4 0 0,-3 2 0 0,-4 1 0 16,-1 7 0-16,-3 0 0 0,-4 7 0 0,-11 3 0 0,9 8 128 15,-2 3-128-15,-5 5 128 0,-2 1 0 0,-1 8 0 16,0 3 0-16,-4 0 0 0,1 3 0 0,-1 2-128 16,-2 2 192-16,3-1-64 0,-3-1-128 0,4-4 0 15,6-1 0-15,-4-2 0 0,-5-2 0 0,4-3 0 16,3-1-160-16,0-3 160 16,2 0-576-16,-2-1-32 0,1-2 0 0,1-2 0 15,2-1-2080-15,-5-11-432 0</inkml:trace>
  <inkml:trace contextRef="#ctx0" brushRef="#br2" timeOffset="-158456.75">23878 9306 21183 0,'-5'-14'944'0,"5"14"192"0,0 0-912 0,0 0-224 15,0 0 0-15,0 0 0 0,0 0 320 0,0 0 0 16,1 13 16-16,4 3 0 0,-1-2-336 0,0 4 0 0,0 3 0 15,0 1 0-15,-1 5 176 0,0-3 64 0,-3-1 16 0,2 4 0 16,1-2 48-16,-3 3 16 0,-4-4 0 0,-1 1 0 16,-2-1 16-16,-1-1 16 0,0 1 0 0,-3 0 0 15,-3-4-64-15,-3 1-16 0,-2 0 0 0,0-1 0 16,-2-2-272-16,0-5-176 0,1-4 32 0,0-3 0 31,0 2-800-31,3-3-144 0,0-10-48 0</inkml:trace>
  <inkml:trace contextRef="#ctx0" brushRef="#br2" timeOffset="-157790.72">24727 9450 18431 0,'0'0'816'0,"-7"6"160"0,-1 2-784 0,2-2-192 16,-1 3 0-16,1-3 0 0,-2 1 144 0,8-7-16 15,-6 10 0-15,6-10 0 0,0 0 304 0,0 0 48 16,0 0 16-16,0 0 0 0,0 0 352 0,0 0 80 15,0-6 16-15,4-6 0 0,3 4-128 0,2-5-32 16,-1-7 0-16,3 0 0 0,2-4-544 0,2-1-112 16,2-6-128-16,2-2 176 0,1-4-176 0,3 0 0 0,2 0 0 0,0-1 128 15,-2-6-128-15,1 3 0 0,-3 2 0 0,3 3 0 16,-1 4 0-16,-1 4 0 0,-6-1 0 0,1 9 0 16,-4 3 0-16,-2 6 128 0,-2 6-128 0,-9 5 0 15,0 0 176-15,0 0-48 0,3 15-128 0,-3 4 192 16,-3 1 0-16,-1 5-16 0,-5 1 0 0,2 1 0 15,-2 3-48-15,-1 2-128 0,-4-3 192 0,1-1-64 16,0 5-128-16,3-1 0 0,1-8 144 0,3-2-144 16,1-7 0-16,1-1 144 0,4-1-144 0,0-13 0 15,0 0 224-15,0 0-64 0,11 0-16 0,2-5 0 16,2-3 304-16,4-7 64 0,2-5 16 0,2-2 0 0,-1-5-208 0,3 3-64 16,-1-5 0-16,0 1 0 0,1-4-256 15,1 3 128-15,-1 2-128 0,2-4 0 0,1 0 0 0,1 2 0 16,-1-2 0-16,-3 11 0 0,0 3 0 0,-5 3 0 15,-4 6 0-15,-2 2 0 0,-2 9 0 0,-2 7-192 16,0 7 192-16,-3 4-192 0,-6 5 192 0,-1 3 0 16,1 5 0-16,-5 1 0 0,-2-1 0 0,1 3 208 15,1 1-32-15,0 0-16 0,-2 0-160 0,0 0 0 16,-2-5 144-16,7 0-144 0,-1-2 0 0,2-2 144 16,0-6-144-16,-1-1 0 0,0-5 160 0,3-1-160 15,3-1 128-15,1-4-128 0,-6-11-208 0,7 9-128 16,2-5-32-16,0-1 0 15,1-5-1840-15,0 0-368 0,4-2-80 0</inkml:trace>
  <inkml:trace contextRef="#ctx0" brushRef="#br2" timeOffset="-157264.34">25855 8388 16991 0,'-12'-15'752'0,"2"4"144"0,-3 2-704 0,1-1-192 15,0 2 0-15,1 0 0 0,-1 5 0 0,3 0 0 16,9 3 0-16,0 0 0 0,0 0 0 0,0 0 240 16,0 0-64-16,0 0-16 0,0 0 320 0,0 0 64 15,0 0 16-15,0 0 0 0,8 9 0 0,2 0 0 16,3-1 0-16,1 4 0 0,2 5-64 0,0-1-16 15,1 2 0-15,5 2 0 0,2 5-80 0,-1 3-16 16,-3 3 0-16,0 5 0 0,1-1-96 0,-2 5-32 16,0 1 0-16,-2 7 0 0,-4 6-64 0,-1 2 0 15,-4 0-16-15,-3 4 0 0,-3 0-48 0,-2 0-128 0,-1-1 192 16,-1 0-64-16,-2-2 144 0,-1 0 32 0,-3-2 0 16,-3-6 0-16,-5-4 96 0,2-6 32 0,0-1 0 0,0-2 0 15,-5-3-160-15,-1-4-16 0,-2-2-16 0,3 0 0 16,3-1-96-16,1-3-16 0,-1 0 0 0,5 0 0 31,2-4-1136-31,3-7-224 0,1-5-48 0</inkml:trace>
  <inkml:trace contextRef="#ctx0" brushRef="#br2" timeOffset="-156746.58">26732 8971 11967 0,'-9'-4'1072'0,"-1"1"-864"0,0 2-208 0,1 0 0 16,9 1 1328-16,-9-3 208 0,9 3 64 0,0 0 0 16,0 0-880-16,0 0-160 0,0 0-48 0,5-10 0 15,6 6 528-15,2-1 112 0,3-1 0 0,6 1 16 16,4-2-528-16,3 1-128 0,4 0 0 0,5-2-16 0,4 2-176 0,7 2-48 15,-2-5 0-15,4 3 0 0,0 0-144 0,-3-1-128 16,-2 2 192-16,-3 2-192 0,-2-1 144 0,-1-2-144 16,-2 1 0-16,-4 1 144 15,-2 3-736-15,-6 2-160 0,-4-1-16 0</inkml:trace>
  <inkml:trace contextRef="#ctx0" brushRef="#br2" timeOffset="-156580.75">26875 9230 31679 0,'0'0'1408'0,"0"0"272"0,0 0-1344 0,0 0-336 16,0 0 0-16,0 0 0 0,11 11 0 0,5 0-160 15,10-1 16-15,4-4 0 0,8-5 336 0,8 1 80 0,5-1 16 0,6-1 0 16,1-3-80-16,5-1-16 16,2-4 0-16,1 1 0 15,-2 5-1472-15,-1-6-320 0,-6 0-48 0</inkml:trace>
  <inkml:trace contextRef="#ctx0" brushRef="#br2" timeOffset="-154046.84">23970 14549 1839 0,'0'0'160'0,"0"0"-160"15,0 0 0-15</inkml:trace>
  <inkml:trace contextRef="#ctx0" brushRef="#br2" timeOffset="-153948.52">24003 14443 8287 0,'0'0'368'0,"0"0"80"0,-2-8-448 0,2-1 0 16,0 0 0-16,0 9 0 0,-2-10 0 0,-1 1 0 15,1 1-224-15,-1 2-2176 0,1 0-432 16</inkml:trace>
  <inkml:trace contextRef="#ctx0" brushRef="#br2" timeOffset="-153453.35">23948 14117 8639 0,'0'0'384'0,"0"0"64"0,-9-4-448 0,0 3 0 0,9 1 0 0,-9-2 0 16,9 2 528-16,-9-8 16 0,-1 3 0 0,4 2 0 0,6 3 160 0,0 0 48 16,-9-7 0-16,9 7 0 0,0 0-96 15,0 0-16-15,0 0 0 0,0 0 0 0,-9-9-112 0,9 9-16 16,0 0-16-16,0 0 0 0,-4-5-16 0,4 5 0 16,0 0 0-16,0 0 0 0,0 0-96 0,0 0-32 15,0 0 0-15,0 0 0 0,0 0 80 0,0 0 16 16,0 0 0-16,0 0 0 0,0 0 0 0,0 0 0 15,0 0 0-15,0 0 0 0,0 0 80 0,7 7 32 16,-1 3 0-16,2 1 0 0,-1 0-112 0,1 3 0 16,-1-2-16-16,2 1 0 0,2 4-112 0,0 1-32 15,0 0 0-15,2-1 0 0,1 0 32 0,3 1 16 16,-2 1 0-16,1 0 0 0,-3-1 16 0,1 3 0 16,1 5 0-16,-2-5 0 0,1 0-112 0,-2 0-32 15,-2 5 0-15,1-6 0 0,-1-3-64 0,0-2-16 0,1-1 0 16,-2 0 0-16,-1 1 32 0,1 0 0 0,-2-1 0 15,0-2 0-15,0-1 0 0,-1 4 0 0,-1-1 0 0,1-4 0 16,1 1-160-16,-1-2 160 0,-2 3-160 0,0-2 160 16,-2-1-160-16,2 3 160 0,-1-5-160 0,-3-7 160 15,0 0-160-15,0 0 0 0,0 12 0 0,0-12 128 16,0 0-128-16,0 0 0 0,0 0 0 0,0 0 0 31,0 0-672-31,0 0-112 0,0 0-32 0,0 0-8672 0,0 0-1744 0</inkml:trace>
  <inkml:trace contextRef="#ctx0" brushRef="#br2" timeOffset="-152979.33">24165 14092 3679 0,'0'0'320'0,"0"0"-320"16,0 0 0-16,-6-7 0 0,0 0 3072 0,6 7 560 15,-8-4 96-15,8 4 32 0,0 0-2208 0,0 0-432 0,0 0-96 0,0 0 0 16,0 0 16-16,0 0 16 0,0 0 0 0,5 11 0 16,1 1-160-16,2 3-16 0,4 3-16 0,-1 1 0 15,2-1-224-15,3 2-64 0,2 4 0 0,1 3 0 16,1-3-208-16,3 5-48 0,1 4-16 0,1 0 0 16,-3 3 80-16,1 0 32 0,-2 0 0 0,-1 1 0 15,0 0-64-15,-2-1-16 0,-3-2 0 0,-6-5 0 16,0-1-96-16,-6-1-32 0,-5 1 0 0,1-4 0 15,-4-4 64-15,-3 2 16 0,-3-4 0 0,-4 1 0 16,-3-1 16-16,4-6 0 0,-1-3 0 0,-4-1 0 16,-8 2-160-16,0-1-16 0,2 1-128 0,-1-4 192 15,1-2-464-15,1-1-112 0,1-3 0 0,3-1-16 16,2-5-2752-16,1-1-560 0</inkml:trace>
  <inkml:trace contextRef="#ctx0" brushRef="#br2" timeOffset="-122129.02">28908 8619 17503 0,'0'0'1552'0,"2"-12"-1232"0,2 3-320 0,-4 9 0 15,4-7 512-15,-1 0 64 0,2-3 0 0,-1 4 0 16,2-4 448-16,-2 4 112 0,2-1 16 0,2 0 0 15,-2 4 160-15,-6 3 32 0,0 0 16 0,0 0 0 0,0 0-192 0,0 0-32 16,0 0-16-16,0 0 0 0,0 0-224 0,0 9-32 16,-1 3-16-16,-3 3 0 0,-4 5-144 0,1 2-16 15,-1 5-16-15,-1 2 0 0,-1 6-224 0,2-1-32 16,-1 0-16-16,2 3 0 0,0 1-112 0,1-2-32 16,2-3 0-16,1 0 0 0,-1 0-112 0,-1 0-16 15,2-5-128-15,-1 1 192 0,-1 2-192 0,0-6 128 16,0-1-128-16,1 2 0 0,0-6 0 0,1-1 0 15,1-4 0-15,1-1 0 16,1-5-352-16,0-9-64 0,0 0-16 0,0 0 0 16,0 0-1312-16,0 0-272 0,0 0-48 0,-1-16-16 15,-3-5-1264-15,0 1-256 0</inkml:trace>
  <inkml:trace contextRef="#ctx0" brushRef="#br2" timeOffset="-121873.06">28379 9033 31327 0,'0'0'1392'0,"-2"-9"272"0,-1 3-1328 0,3 6-336 0,0 0 0 0,11 0 0 16,3-3 368-16,0 2 0 0,4-2 0 0,3-2 0 16,7 1 528-16,1 1 128 0,1-3 0 0,6 0 16 15,3 1-384-15,2 2-80 0,-2 1 0 0,1-2-16 16,-2 2-176-16,-3 0-48 0,-4 1 0 0,0 0 0 15,-4-2-176-15,0 1-32 0,-3-5-128 0,-2 5 192 16,-2-1-192-16,-1 1 0 0,-1-1 0 0,-4 1 0 16,-2-1-352-16,-1-2-160 0,3 1-48 0,-4 2 0 15,-10 2-2416-15,12-4-480 0</inkml:trace>
  <inkml:trace contextRef="#ctx0" brushRef="#br2" timeOffset="-121280.11">29892 8658 31439 0,'-5'-15'1392'0,"0"4"288"0,0 4-1344 0,2-2-336 0,3 0 0 0,4-1 0 16,0 0-400-1,3-4-160-15,2 0-16 0,4-3-16 0,3 1 1120 0,5 3 240 0,2-2 32 0,5 0 16 16,2 1-32-16,4 2 0 0,2 1 0 0,1 0 0 15,1 3-64-15,1 0-16 0,1 4 0 0,-1 4 0 0,-1 1-176 0,-2 6-32 16,-7-2-16-16,-2 6 0 0,-3-1-160 0,-4 4-16 16,-1 4-16-16,-7 0 0 15,-6 4-32-15,-3 4-16 0,-3 0 0 0,-5 6 0 0,-4 1 32 0,-5 2 16 16,-4-1 0-16,-4 2 0 0,-2-3-128 16,-5 3-32-16,-4-5 0 0,-3 0 0 0,1-3-128 0,-5-1 160 15,-2-4-160-15,2 4 160 0,-2 0-160 0,1 0 0 16,2-4 144-16,3 1-144 0,4 0 0 0,2 0 0 15,2 5 0-15,2-3 128 0,2-1 0 0,5-2 0 16,6-2 0-16,3-1 0 0,6-1-128 0,8-1 0 16,6-3 0-16,6 0 0 0,3 2 192 0,10-3 0 15,8-3 16-15,9 1 0 0,7-2 112 0,8-3 32 16,6-3 0-16,3-1 0 0,0-3-32 0,-4-2-16 16,-5 1 0-16,0-3 0 0,2-3-64 0,-6-1-16 0,-8 2 0 0,-2 1 0 15,-5 0-96-15,-6 1-128 0,-8-4 176 0,-4 1-176 16,-5 3 0-16,-6-4 0 0,-7 2 0 0,-6 6 0 31,3-9-1776-31,-3 9-256 0,-5-8-48 0,-8 4-17056 0</inkml:trace>
  <inkml:trace contextRef="#ctx0" brushRef="#br2" timeOffset="-118804.84">22776 12385 22047 0,'-14'-12'976'0,"8"5"208"0,1 0-944 0,-2-4-240 16,0-3 0-16,0 4 0 0,1-3 432 0,1 3 32 16,-2-3 16-16,4-1 0 0,1 0 448 0,2 3 96 15,3 1 0-15,-1 1 16 0,6-5-336 0,2 2-64 16,4 7 0-16,3-3-16 0,1 2-272 0,2 2-48 15,3-3-16-15,0 4 0 0,1 4-48 0,0 5-16 0,-2-3 0 0,-2 4 0 16,-2 4 96-16,-3 3 0 0,-2 4 16 0,-2 1 0 16,-5 3 0-16,1-1 0 0,-7 5 0 15,-1 0 0-15,-5 7-48 0,-2 0-16 0,-5-3 0 0,-2 0 0 16,-3 2-64-16,-1-5-16 0,-3-3 0 0,-2-5 0 16,-3-5 96-16,1-4 16 0,-1 0 0 0,0-5 0 15,1-2 288-15,1-3 64 0,5-4 16 0,2-1 0 16,0-4 32-16,6-4 0 0,4-5 0 0,4-2 0 15,3-4-128-15,6-3-32 0,5-1 0 0,3-5 0 16,3-1-320-16,5 6-64 0,3 4-16 0,3 1 0 16,-1-4-144-16,4 6 0 0,0 5 0 0,1 6 0 15,-2 0 0-15,-4 5 0 0,2 5 0 0,-5 6 0 16,-5 6 0-16,-3 4 0 0,-2 2 0 0,-6 1 0 0,-2 4-128 0,-5 4 128 16,-4-2 0-16,-4 3 0 0,-8-4-144 0,-3 6 144 15,-4-5-192-15,-2 4 192 16,5-2-1712-16,3 1-224 0,3-4-48 0,8 1-15424 15</inkml:trace>
  <inkml:trace contextRef="#ctx0" brushRef="#br2" timeOffset="-117578.79">23848 14411 18431 0,'0'0'1632'0,"-9"-9"-1312"16,1-4-320-16,3 7 0 0,5 6 1344 0,-5-7 208 15,-1-3 48-15,0 1 0 0,0-5-416 0,2 0-80 16,-2 3-16-16,2-2 0 0,3-3-256 0,-2 1-48 16,2-3-16-16,1 1 0 0,4 1 64 0,1-2 0 15,1-1 0-15,3 2 0 0,3 2-192 0,-1 4-16 16,3-1-16-16,1 1 0 0,3-1-208 0,2 1-32 16,2 4-16-16,0 2 0 0,-1 0-160 0,1 3-48 15,-2 0 0-15,-1 6 0 0,-2 5 16 0,-2-1 0 16,-2-1 0-16,-3 6 0 0,-4 4 0 0,-2 3 0 15,-4 4 0-15,-1-2 0 0,-2-2-32 0,-3 2-128 0,-4 4 192 16,-6-3-64-16,1 0 16 0,-6-4 0 16,-5-2 0-16,1-1 0 0,-1-2 48 0,0-1 16 0,-2-7 0 0,-2 2 0 15,1 1 64-15,0-4 16 0,2-1 0 0,3-6 0 16,4-5 112-16,5-3 32 0,4 1 0 0,4-8 0 16,0-6-80-16,6-2-16 0,4 2 0 0,6-5 0 15,-1 4-160-15,9-5-48 0,6-7 0 0,6 7 0 16,3 1-128-16,2 5 0 0,3 1 0 0,2 3 0 15,2 5 0-15,-1 4 0 0,-2 6 0 0,-3 2 0 16,-3 1 0-16,-4 3 0 0,-4 10-144 0,-5 2 144 16,-3 7-144-16,-6 2 144 0,-5 4 0 0,-7 2-144 15,-5 5 144-15,-3 2 0 0,-4 0 0 0,-4-1 0 16,-4 2 0-16,-4-1 0 0,-6-2 0 0,-2-7 0 16,-5-8 128-16,4-3 0 0,-1-1 0 0,3-2 0 15,0-4-128-15,4-1 192 0,3-8-64 0,5-2 0 0,3-1 112 0,4-5 16 16,3-2 16-16,4-8 0 0,3-6-64 0,4 1-16 15,4 0 0-15,4-7 0 0,3-6-64 0,7 2-128 16,6 1 176-16,0 3-176 0,1 2 0 0,1 7 0 16,1-1 0-16,2 7 0 0,-3 5 0 0,-2 6 0 15,-3 1 0-15,-5 6 0 0,-4 2-128 0,-3 8 128 16,-4 2 0-16,-3 3-144 0,-6 1 144 0,-4 2 0 16,-5 9 0-16,-3-4-128 0,-3 2 128 0,-5-4 0 15,-4-2 0-15,-2 1 0 0,0 0 0 0,1-3 0 16,0-2 0-16,2-3 128 0,3-5-128 0,2 2 0 15,2 1 0-15,4-7 128 0,5-7-128 0,2-3 144 16,3-5-144-16,-1-1 160 0,5-5 16 0,2-3 0 16,4-6 0-16,3-1 0 0,3 5-176 0,4 0 0 0,3 1 0 0,3-4 128 15,2 0-128-15,1 5 0 0,2 5 0 0,-1 1 0 16,-5-2 0-16,3 6 0 0,-3 6 0 0,-4 4 0 16,-3 1-160-16,-5 2 160 0,-7-5 0 0,3 18-144 15,-6 1 144-15,-3 2-128 0,-4 3 128 0,0-1-128 16,0 0 128-16,-7 3 0 0,-5-2 0 0,1 0 0 15,-1-4 0-15,1-2 0 0,-1-3 0 0,2-1 128 16,1-1-128-16,1-4 0 0,3-4 0 0,-1-1 0 16,5-3 0-16,2 2 0 0,9-3 0 0,-5-6 128 15,2-6-128-15,5-1 128 0,1 3-128 0,5-8 128 16,1-5-128-16,4-4 0 0,2 2 128 0,3-3-128 16,1 3 0-16,2-2 0 0,2 3 0 0,4 3 0 15,-2 5 0-15,1 1 0 0,-2 3 0 0,-2 5 0 0,-1-2 0 16,-7 9 0-16,-2 6 0 0,-6 2-128 0,-6-8 128 0,0 16 0 15,-5 6-144-15,-4 2 144 0,-5-1 0 0,-3 1 0 16,0 3-144-16,-4-4 144 0,-2 1 0 0,-1 0 0 16,-1-4 0-16,1-2 0 0,0-1 0 0,1-3 0 15,4-3 0-15,2-2 0 0,3-5 0 0,4-3 144 16,2 3-144-16,8-4 128 16,-9-4-528-16,4-4-112 0,3-4-32 0,1-2 0 15,-1 1-2176-15,1-6-432 0</inkml:trace>
  <inkml:trace contextRef="#ctx0" brushRef="#br2" timeOffset="-116713.93">22691 12841 10127 0,'-9'-19'448'0,"4"8"96"0,0 2-544 0,0-3 0 15,1-3 0-15,0 3 0 0,3 4 2352 0,0-1 352 16,-1 0 80-16,2-1 16 0,2-1-1456 0,0 1-272 15,2 4-64-15,1-4-16 0,1 2-256 0,3-5-48 16,1 2-16-16,3-182 0 0,2 362 112 0,3-181 32 16,1-4 0-16,2-1 0 0,-2 2-80 0,5-1-16 15,2 0 0-15,2 1 0 0,-1-1-112 0,-3 3-32 0,2 1 0 0,-5 3 0 16,-3 7-192-16,-3-1-64 0,-3 2 0 0,-3 5 0 16,0 9-128-16,-7 3-48 0,-2 2 0 0,-2 2 0 15,-5 4-144-15,-3 3 128 0,-4-1-128 0,-4 0 128 16,-3-3 0-16,-5 3 0 0,-3-2 0 0,0-1 0 15,-2-4 144-15,1-4 32 0,-3-4 0 0,2-2 0 16,3 1 192-16,4-6 32 0,2 0 16 0,5-4 0 16,3-5-96-16,2 0-32 0,3-4 0 0,4-4 0 15,1-7-48-15,7-2-16 0,2 3 0 0,4-1 0 16,4 0-208-16,5-5-144 0,3-1 192 0,5 3-192 16,2 1 0-16,3 1 0 0,4-2 0 0,3 5 0 15,0-1 0-15,0 2 0 0,-2 6 0 0,-3 2 0 0,-5-2 0 16,-4 7 0-16,-4 8 0 0,-5 6 0 15,-3 0 0-15,-5 6 0 0,0 5 0 0,-7 5-144 0,-5 2 144 0,-3 3 0 16,-2 1-144-16,-7 1 144 0,-4 1 0 0,-6 0 0 16,-3 3 0-16,-3-11 0 0,-4-8 0 0,0-2 0 15,1 1 0-15,-1-2 0 0,0-5 0 0,4-1 128 16,5-7-128-16,4 1 0 0,5 1 0 0,3-6 128 16,3-4-128-16,3-7 0 0,2-2 192 0,4-1-32 15,4-2-16-15,5-5 0 0,2-2-16 0,4-1 0 16,6 6 0-16,4 2 0 0,6 0-128 0,2 0 0 15,2 3 0-15,3 6 0 0,3 2 0 0,1 3 0 16,-4 1 0-16,0 5 0 0,-7 1-128 0,-1 8 128 16,-6 3 0-16,-2-3 0 0,-5-1 0 0,-3 4 0 15,-2 5-144-15,-5 2 144 16,-1-1-400-16,-4 1-32 0,-1 1 0 0,-3 5 0 16,-1 3-2512-16,-2-4-512 0,-8 5-112 0,5-6-16 0</inkml:trace>
  <inkml:trace contextRef="#ctx0" brushRef="#br2" timeOffset="-114609.09">17346 3124 13823 0,'21'-24'1216'0,"-4"7"-960"0,2-1-256 0,1-2 0 16,-1-4 576-16,-1 3 64 0,1 5 0 0,-1-2 16 16,0-1-160-16,1 1-48 0,0 0 0 0,1 1 0 15,2 0-176-15,-3 2-32 0,-3-8-16 0,-2 3 0 16,0 2-224-16,-3-1 144 0,-6 1-144 0,0-4 128 15,-3 1 96-15,-2-5 16 0,-1 2 0 0,-1-4 0 16,-5-1 0-16,1-3 0 0,-1-1 0 0,1 3 0 0,-2 4 240 0,2-4 48 16,-3 0 16-16,-1 0 0 0,-3 2-96 15,-1 1-32-15,-1-3 0 0,0 2 0 0,1-3 32 0,-3 1 0 16,-2 2 0-16,-1-4 0 0,-2-5-48 0,-1 0 0 16,-1 1 0-16,-1 1 0 0,-2 2-16 0,0-1 0 15,1 0 0-15,-1-1 0 0,-2 7 0 0,-3-5-16 16,-2-1 0-16,-4-2 0 0,-6-1-48 0,1-1 0 15,1-1 0-15,-4 2 0 0,-2 1-48 0,1 0-16 16,1-5 0-16,-1 4 0 0,3 1-64 0,-2 1 0 16,-5-2-16-16,0 1 0 0,-2 2-16 0,1 1 0 15,-1 1 0-15,2 0 0 0,2-2 0 0,-1 0 0 16,-1 1 0-16,-9-2 0 0,-10 4-160 0,-2 3 160 16,-1-1-160-16,-1 4 160 0,1 1-160 0,-5 5 128 0,-3 3-128 15,-3 3 128-15,-5 0-128 0,6 2 0 0,2 6 0 0,1 0 0 16,-1-2 0-16,-2 5 0 0,-2 0 0 0,2 5 0 15,2 1 0-15,3 3 0 0,3 0 0 0,-4 5 0 16,-3 2 0-16,0 6 0 0,0 1 0 0,3 7 128 16,0 0-128-16,-2 4 0 0,-3 2 0 0,4 3 0 15,4 5 0-15,3 4 0 0,3-1 0 0,5 1 0 16,1-5 0-16,-1 5 0 0,-4 2 0 0,9 5 128 16,4 6-128-16,3 1 0 0,1 3-160 0,5-3 160 15,2-2 0-15,5 5 0 0,2-2 0 0,2 6 0 16,2 2 0-16,1 2 0 0,0 1 192 0,3-1-192 15,5-1 0-15,5 3 0 0,2 2 0 0,1 1 0 16,2 5 0-16,5-6 0 0,3-3 0 0,4-4 0 16,1-3 0-16,5 0 0 0,5 1 128 0,0 0-128 15,1 4 0-15,5-3 128 0,3 1-128 0,3-7 0 0,4-2 176 0,1 0-176 16,2 1 160-16,4 3-160 0,1 1 144 0,3-2-144 16,2-6 128-16,3 0-128 0,2-1 192 0,3-1-32 15,6 2-16-15,3-1 0 0,0 2-144 0,2-5 0 16,1 0 0-16,-1-1 0 0,0-3 0 0,1-6 160 15,6 2-160-15,-1-5 160 0,0-2-32 0,3-2-128 16,2-2 192-16,2 2-64 0,0-2 48 0,4-4 0 16,4-2 0-16,2-3 0 0,-2 4 16 0,3-4 0 15,-2-4 0-15,-1-1 0 0,2-5-32 0,2 2 0 16,1-5 0-16,0-1 0 0,1-3-32 0,-2-4 0 16,3-5 0-16,5-1 0 0,4 1 16 0,1-3 0 0,-2-5 0 0,2-2 0 15,1-4-16-15,2-2-128 0,-2 1 192 16,-2-2-64-16,-6-4 0 0,1-1-128 0,0 3 192 0,0-4-64 15,-2-3 0-15,-3 3-128 0,-5-4 192 0,1 2-64 16,-5 2-128-16,1-1 0 0,-3-4 144 0,0-2-144 16,-4-2 0-16,-3-6 128 0,-4-3-128 0,-1-8 0 15,0-7 128-15,-3-3-128 0,-4-4 160 0,3-4-160 16,3-8 128-16,-4-7-128 0,-1-14 0 0,-5 0 144 16,-5-2-144-16,-5-3 0 0,-7-4 0 0,-5-1 0 15,-8 2 144-15,-9 7-144 0,-8 1 160 0,-8 2-160 16,-7-8 272-16,-10 8-32 0,-7 2-16 0,-13 4 0 15,-8 3-48-15,-11 1-16 0,-10-2 0 0,-6 10 0 16,-9 10-160-16,-2 3 0 0,-1 8 0 0,-9 2 0 16,-8 3-256-16,1 4 32 0,2 6 0 0,-4 3 0 15,-5 1-1440-15,2 10-304 0,5 7-48 0,-2 2-14672 16</inkml:trace>
  <inkml:trace contextRef="#ctx0" brushRef="#br2" timeOffset="-111152.47">23842 14459 10127 0,'0'0'896'0,"0"0"-704"16,0 0-192-16,0 0 0 0,-8-2 992 0,-1 3 160 15,1 3 48-15,-2 1 0 0,-2-1-112 0,1-4 0 16,2-3-16-16,-1 0 0 0,-1 0 80 0,0 0 0 16,0-2 16-16,1-3 0 0,-2-4 160 0,1-4 16 15,-1 2 16-15,2-3 0 0,1-6-272 0,0 0-48 16,3-1-16-16,4 3 0 0,2 2-256 0,3-2-48 15,5-3-16-15,2-1 0 0,4 6-240 0,4 0-48 16,5-1-16-16,2 2 0 0,2 2-240 0,2 3-160 16,2 5 192-16,2-3-192 0,-4 3 0 0,0 3 0 15,-2 3 0-15,0 5 0 0,-8 1 0 0,0 4 0 16,-5 3 0-16,1 5 0 0,-4-1 256 0,-3 3-64 16,-3 1-16-16,-4 1 0 0,-3-1 16 0,-5 3 0 0,-4 6 0 0,-3-4 0 15,-4-3-64-15,-3 0 0 0,-5-3 0 0,1-5 0 16,1-1 0-16,-1-4-128 0,3-1 192 0,-3-3-64 15,4-1 64-15,3-1 0 0,4-3 0 0,1-2 0 16,2-4 128-16,5-4 16 0,4-1 16 0,5-5 0 16,2-3-32-16,4-2-16 0,4-1 0 0,3 1 0 15,3 1-144-15,5 2-32 0,3 1 0 0,2 3 0 16,3 5-128-16,-5 0 0 0,-1 2 0 0,-4 3 0 16,0 8 0-16,-5 0 0 0,-3 1 0 0,-2 3 0 15,-3 1-128-15,-3 3 128 0,-3 4 0 0,-5-1 0 16,-1 0 0-16,-5 0 0 0,-4 2 0 0,-3 0 0 15,-4-1-320-15,-1 0 0 0,-3-1 0 0,0-2 0 16,1-6-1968-16,5-1-384 0,3-2-80 16</inkml:trace>
  <inkml:trace contextRef="#ctx0" brushRef="#br2" timeOffset="-110423.22">22801 12620 8287 0,'-12'-13'736'0,"4"3"-592"15,-1 1-144-15,3-2 0 0,-1 0 2112 0,1 1 384 16,-1-5 64-16,0 1 32 0,2-1-1168 0,1-3-224 15,2-1-48-15,2-1-16 0,1-3 64 0,4 2 16 16,4 1 0-16,1-3 0 0,2 0-416 0,0 3-80 16,2 1-16-16,4-1 0 0,1 3-384 0,3 2-64 15,3 0-32-15,-2 3 0 0,0 6-224 0,0 3 176 16,-2-1-176-16,0 3 160 0,-3 2-160 0,-3 4 0 16,-4 6 0-16,-3 1 0 0,-3 5 304 0,-4 3-32 15,-3 6 0-15,-7-2 0 0,-5 5-80 0,-4-2-32 0,-5-1 0 0,-5-3 0 16,-4 0-160-16,-2-4 192 0,-4-4-192 0,0-3 192 15,1-10-64-15,4-2 0 0,4-2 0 0,2-7 0 16,2-1 384-16,4-7 80 0,5-2 16 0,4-2 0 16,3-4 32-16,6 1 16 0,4-7 0 0,4 4 0 15,2 1-256-15,6 4-48 0,4-6-16 0,3 5 0 16,4 4-208-16,2 5-128 0,0 6 128 0,2 0-128 16,-1 0 0-16,1 4 0 0,0 0 0 0,-1 6 0 15,-3 2 0-15,-3 3-208 0,-2 4 48 0,-1 6 16 16,-1 4-2480-1,-3 2-480-15</inkml:trace>
  <inkml:trace contextRef="#ctx0" brushRef="#br2" timeOffset="-109730.83">23910 14345 4607 0,'-4'-9'400'0,"4"9"-400"0,0 0 0 0,0 0 0 16,-4-7 4032-16,3 0 736 0,2-5 144 0,2 2 16 16,1 0-3440-16,1-4-688 0,2-2-144 0,2 0-16 0,1 5 128 15,1-2 48-15,-1 2 0 0,1 1 0 0,2-4-240 16,0 7-32-16,-2 2-16 0,0 0 0 0,0 1-144 0,-11 4-16 16,10-1-16-16,-10 1 0 0,0 0 208 0,7 5 32 15,-7-5 16-15,2 15 0 0,-5 1 80 0,-2 1 16 16,-4 4 0-16,-2-2 0 0,-5-3-384 0,0 2-80 15,-3 1-16-15,-1-1 0 0,-1-9-16 0,1-4 0 16,5-4 0-16,-1 2 0 0,4 4 176 0,1 0 16 16,3-7 16-16,8 0 0 0,0 0 96 0,-4-8 32 15,4-3 0-15,4-3 0 0,1-4-96 0,2 1 0 16,3 1-16-16,6-2 0 0,3-1-432 0,1 2 128 16,0 6-128-16,-2 2 0 0,-3-1 0 0,1 5 0 15,-6 2 0-15,-10 3 0 0,10 3 0 0,-6 7 0 16,-4 0 128-16,-4 4-128 0,-2-1 256 0,-7 1 0 0,-5 4 16 15,-3 2 0-15,-5-2-272 0,-3-3 128 0,-2-1-128 16,0-1 0-16,-2 1 160 0,2-11-160 0,4-4 128 0,3 0-128 16,1 5 0-16,4-7-176 0,3-10 16 0,3-2 0 31,4-6-1792-31,4-1-352 0,1-5-80 0</inkml:trace>
  <inkml:trace contextRef="#ctx0" brushRef="#br2" timeOffset="-109129.24">22887 12540 20271 0,'-18'-9'1792'0,"6"3"-1424"0,-4-3-368 0,1 0 0 16,1 4 640-16,0-3 48 0,-2 0 16 0,4 2 0 16,0-3 304-16,5 2 64 0,2-5 16 0,3 1 0 15,6-2-160-15,5-4-32 0,4-2 0 0,3 0 0 16,6-4-272-16,4 3-64 0,5-2-16 0,2 3 0 16,1-1-400-16,2 0-144 0,-2 2 0 0,-2 4 144 15,-1 2-144-15,-3 6 0 0,-3 2 0 0,-3 0 0 16,-5-1 128-16,-3 8 64 0,-5 5 0 0,-9-8 0 15,2 15 112-15,-6 3 16 0,-5 1 16 0,-4 1 0 16,-5 3-64-16,-5 1-16 0,-2 0 0 0,-4-2 0 16,-3-1 48-16,-2-2 0 0,-1-1 0 0,2-6 0 15,4-7 16-15,2-3 0 0,3 0 0 0,8-4 0 16,4-3 160-16,3-1 32 0,0-6 16 0,3 0 0 0,1-5-80 16,5-1-32-16,5-1 0 0,4-1 0 0,0-2-256 0,4 3-160 15,3-1 192-15,2-2-192 0,1-2 0 0,1 4 0 16,2 2 0-16,0 2 0 15,-2 3-1008-15,4 3-208 0,0 3-32 16,2 4-15584-16</inkml:trace>
  <inkml:trace contextRef="#ctx0" brushRef="#br2" timeOffset="-93257.93">23732 14232 1839 0,'0'0'0'0,"0"0"160"0,0 0-160 0,0 0 0 0,0 10 0 0,0-10 0 16,0 0 2720-16,0 0 512 0,4 12 96 0,-4-12 32 15,0 0-1936-15,0 9-384 0,0-9-80 0,0 0 0 16,4 12 128-16,-4-12 16 0,0 0 16 0,0 0 0 16,0 0 48-16,0 0 16 0,0 0 0 0,0 0 0 15,-4-5-128-15,0-5-32 0,3 2 0 0,1-5 0 0,1-1-192 0,5-2-64 16,1-3 0-16,3 1 0 0,2 3-208 0,6 1-48 16,3-3-16-16,-1 1 0 15,0-1-1072-15,2 2-224 0,2 7-32 0,0-1-16 0,-1 4 1600 0,0 4 320 16,1 5 64-16,-4 1 16 0,-3 2-848 0,-2 4-176 15,-1 3-128-15,-4 5 192 0,-5 2-64 0,-1 3 0 16,-4 1 0-16,-4-3 0 0,-3 4 0 0,-5-2 0 16,-3 0 0-16,-4 2 0 0,-4-4 80 0,-1-3 16 15,0-5 0-15,1-6 0 0,1-3 176 0,3-7 48 16,2-6 0-16,3 3 0 0,1 2 208 0,7-4 48 16,3-7 16-16,3-1 0 0,3-7-224 0,3 2-48 0,4-3-16 15,1-1 0-15,2-6-304 0,4 2-128 0,2 2 0 0,0-1 128 16,1 5-128-16,-1 1 0 0,2 0 0 0,-4 5 0 15,-3 10 0-15,0-1 0 0,-1 3 0 0,-3 3 0 16,-10 1-352-16,7 8 48 0,-6 3 16 0,-4 3 0 31,-2 0-2784-31,-5 1-544 0</inkml:trace>
  <inkml:trace contextRef="#ctx0" brushRef="#br2" timeOffset="-92694.41">22546 12691 2751 0,'-4'-10'256'0,"3"-3"-256"15,1 3 0-15,1-1 0 0,2-2 4784 0,0 1 912 0,3-2 176 0,0-1 32 16,-1 2-4240-16,3-1-864 0,2-5-160 0,3 3-48 15,0 4-272-15,1 0-64 0,3-2-16 0,1 2 0 16,1-2-48-16,1 4-16 0,-1 4 0 0,0 5 0 16,2-1 160-16,-1 5 48 0,-1 6 0 0,-4 5 0 15,-3 3-48-15,-6 4 0 0,-3 0 0 0,-3 2 0 16,-2 1-32-16,0 3-16 0,-3-4 0 0,-3-3 0 16,-1-3 192-16,0-2 32 0,0-2 16 0,2-6 0 15,7-7 208-15,-9 4 32 0,9-4 16 0,-10 0 0 16,0-1 160-16,3-4 16 0,3-7 16 0,2 1 0 15,2-4-368-15,1-3-80 0,2 0-16 0,3-3 0 16,3-5-320-16,0 3-64 0,-3 0 0 0,3 1-128 16,1-3 144-16,-1 6-144 0,-4 2 0 0,0 3 144 15,-5 14-144-15,0 0 0 0,3-8 0 0,-3 8 0 0,0 0 0 0,-9 9 0 16,-4 4-144-16,-3 3 144 0,-3 1 0 0,-2 2-160 16,-2 4 160-16,6 4-128 15,-2-4-1312-15,2 4-256 0,6 0-48 0</inkml:trace>
  <inkml:trace contextRef="#ctx0" brushRef="#br2" timeOffset="-79287.59">18579 16189 4607 0,'0'0'192'0,"0"0"64"0,0 0-256 16,0 0 0-16,0 0 0 0,0 0 0 0,2-11 1568 0,0 2 272 15,-2 9 48-15,0 0 16 0,0 0-944 0,6-7-176 16,-4-4-32-16,-2 11-16 0,0 0-96 0,0 0-32 15,0 0 0-15,0 0 0 0,6-9 32 0,-6 9 0 16,0 0 0-16,0 0 0 0,0 0 176 0,3-9 32 16,-3 9 16-16,0 0 0 0,0 0-64 0,0 0-16 15,0-10 0-15,0 10 0 0,0 0-80 0,0 0 0 16,0 0-16-16,0 0 0 0,0 0-160 0,0 0-16 16,0 0-16-16,0 0 0 0,0 0-144 0,0 0-32 15,0 0 0-15,0 0 0 0,0 0-128 0,0 0-16 16,0 0-16-16,0 0 0 0,0 0 16 0,0 0 0 15,-3 11 0-15,-1 0 0 0,-3-5-16 0,4 7 0 16,3-1 0-16,0 4 0 0,-7 0 80 0,3 3 16 0,2 1 0 16,-3 5 0-16,0-1 0 0,0 6 16 0,0-2 0 0,1 3 0 15,-1-1-48-15,0 1-16 0,-3 3 0 0,3 0 0 16,0 1 64-16,-2-1 16 0,5-1 0 0,-2 1 0 16,1 1-144-16,1-2-16 0,-2-1-128 0,0-1 192 15,1 1 16-15,-1 1 0 0,0-1 0 0,-1 1 0 16,1 5 16-16,0 0 0 0,0 0 0 0,-2-1 0 15,3-1-32-15,0 2 0 0,-1 0 0 0,0-2 0 16,1-5-48-16,-2 2-16 0,2 1 0 0,0-4 0 16,-1 2 32-16,2 0 0 0,-1 1 0 0,1 0 0 15,-1 0-16-15,1 0 0 0,-1-1 0 0,0 1 0 16,1 0-16-16,-2-4-128 0,2-1 192 0,-1 2-64 16,-1-3-128-16,2 2 192 0,0-3-192 0,1 3 192 0,-1 1-192 0,-1 0 160 15,-1 0-160-15,0 3 160 0,1 0-160 0,-1-1 0 16,0 0 144-16,1 0-144 0,0-3 128 15,0-1-128-15,0 1 160 0,1-5-160 0,-1-1 128 0,1 0-128 16,-1-1 0-16,2-3 144 0,-3 0-144 0,2 1 192 16,2 0-192-16,-3 1 192 0,2 0-192 0,0-2 128 15,-1-1-128-15,1 1 128 0,-3 2-128 0,2 1 128 16,-1 3-128-16,2-2 128 0,1-3-128 0,-4 1 0 16,2 1 0-16,-1 1 128 0,2-3-128 0,-2-1 0 15,-1 0 0-15,1-1 128 0,3 0-128 0,-2 0 0 16,0-2 0-16,0-2 128 0,1-1-128 0,0 1 0 15,0 1 0-15,1 0 128 0,0-3-128 0,0 2 0 16,-2 2 0-16,2 0 0 0,0-2 0 0,0-4 0 16,0 0 128-16,0 4-128 0,0-1 0 0,0 2 0 0,-1 0 0 0,1 0 0 15,-1 2 0-15,0 0 0 0,-1-2 0 0,0 0 0 16,2 3 0-16,-1 0 0 0,-1-2 128 0,0 1-128 16,0-1 0-16,2 1 0 0,-1-3 0 0,1 2 0 15,0 2 0-15,0-1 0 0,-1-7 0 0,0 1 0 16,-1 2 0-16,2-4 0 0,0 1 0 0,0-4 0 15,0-6 0-15,0 13 0 0,-1-2 128 0,1-3-128 16,0-8 0-16,0 10 0 0,0-3 0 0,0-7 0 16,-1 8 0-16,1-8 0 0,0 11 128 0,0-11-128 15,0 0 0-15,1 10 0 0,-1-10 0 0,0 7 0 16,0-7 128-16,0 9-128 0,0-9 0 0,0 9 128 16,0-9-128-16,0 0 0 0,0 0 0 0,0 0 0 0,0 0 0 15,1 8 0-15,-1-8 0 0,0 0 0 0,0 0 0 0,0 0-224 16,0 0 32-16,0 0 0 15,0 0-1664-15,0 0-336 0,11-9-64 0,-4-4-14416 16</inkml:trace>
  <inkml:trace contextRef="#ctx0" brushRef="#br2" timeOffset="-77142.01">19935 16311 14223 0,'0'0'624'0,"0"0"144"0,-4-11-624 0,4 11-144 0,-2-8 0 0,2 8 0 16,0 0 576-16,0 0 96 0,-5-10 16 0,5 10 0 15,0 0-48-15,0 0 0 0,0 0 0 0,0 0 0 16,0 0-192-16,0 0-64 0,0 0 0 0,0 0 0 0,0 0 144 16,0 0 32-16,-3-7 0 0,3 7 0 0,0 0 304 0,0 0 64 15,0 0 16-15,0 0 0 0,0 0-96 0,0 0-16 16,0 0 0-16,0 0 0 0,0 0-128 0,-9 2-48 16,9-2 0-16,-9 5 0 0,9-5-208 0,-6 7-32 15,6-7-16-15,-4 11 0 0,-1 1-80 0,4 2-32 16,-2-1 0-16,2 7 0 0,0 4 80 0,1-1 16 15,-3 3 0-15,1 0 0 0,-1 9 0 0,-1-2 16 16,2 1 0-16,0 0 0 0,1-3-80 0,1 1-32 16,0-4 0-16,0-3 0 0,1 3 0 0,2-4 0 15,-2-2 0-15,3 1 0 0,-3 0 0 0,1-2 0 16,0 2 0-16,2-1 0 0,-3-8-96 0,2 1 0 16,-2 0-16-16,3 0 0 0,-4-2-32 0,0-5 0 0,0-8 0 0,0 0 0 15,0 13 0-15,0-13 0 0,0 0 0 0,0 0 0 16,-1 10-144-16,1-10 160 0,0 0-160 0,0 0 160 15,0 0-160-15,0 0-256 0,0 0 64 0,0 0 16 32,-9 0-2944-32,9 0-592 0,-14-7-112 0,14 7-16 0</inkml:trace>
  <inkml:trace contextRef="#ctx0" brushRef="#br2" timeOffset="-76143.2">19949 18126 9215 0,'0'0'816'0,"0"0"-656"16,0-9-160-16,0 9 0 0,0 0 1600 0,3-9 304 16,-1 2 48-16,-2 7 16 0,0 0-912 0,0 0-176 15,-1-8-48-15,1 8 0 0,-1-11 176 0,1 11 16 16,0 0 16-16,-6-9 0 0,1 1-112 0,2 3-32 16,-1-3 0-16,4 8 0 0,0 0-192 0,-10-1-32 15,2 1-16-15,-2 1 0 0,1 1-128 0,-1 3-16 0,-2 0-16 0,0-1 0 16,-4-1-112-16,0 5-32 0,-2-2 0 0,-1 7 0 15,0 0-64-15,-1 1-16 0,-2 4 0 0,0 5 0 16,1 1-16-16,0 4 0 0,2-3 0 0,0 6 0 16,1-2-112-16,2 3-16 0,1 2-128 0,2 0 192 15,3-1-192-15,1 2 128 0,1 3-128 0,3-4 0 16,0-3 128-16,5-4-128 0,1 1 0 0,4-3 144 16,2 0-16-16,2-1 0 0,3-5 0 0,2 0 0 15,2-3 80-15,1-1 16 0,4-1 0 0,0 0 0 16,4-3-48-16,0-3-16 0,2-1 0 0,1 0 0 15,0-3-16-15,2-2 0 0,-1-3 0 0,1 0 0 16,-1 1-16-16,1-3-128 0,1-2 192 0,1-4-64 16,-1 1 48-16,1-3 0 0,0 0 0 0,0-3 0 0,-7-2-16 0,2 0 0 15,1 1 0-15,-3-3 0 0,-2-1-16 0,-3-3 0 16,-2-5 0-16,-1 2 0 0,-5 2 176 0,-3-6 16 16,-2-4 16-16,-6-3 0 0,-2 1 80 0,-6-2 16 15,0 0 0-15,-6-1 0 0,-3-3 32 0,-5-1 16 16,-3 3 0-16,-1-1 0 0,-2 4-176 0,-1 0-16 15,-3 2-16-15,2 4 0 0,0 6-288 0,0 0 0 16,-4-1 0-16,1 6 0 16,0 8-1376-16,0 1-384 0,-2 6-80 0</inkml:trace>
  <inkml:trace contextRef="#ctx0" brushRef="#br2" timeOffset="-67052.11">21861 16476 14335 0,'-13'-7'640'0,"13"7"128"16,-8-3-624-16,8 3-144 0,-3-13 0 0,3 2 0 0,0 11 512 15,9-9 80-15,2-1 16 0,3 1 0 0,4-4-208 0,1 3-32 16,5 1-16-16,1-2 0 0,3-1-32 0,4 0-16 16,-1-4 0-16,6 4 0 0,4 3 176 0,3-4 32 15,0 4 16-15,-1 2 0 0,3 4 64 0,-4 2 16 16,-4-1 0-16,-5 6 0 0,-5 4-384 0,-5 1-80 16,-4 5-16-16,-5 0 0 0,-2-3-128 0,-6 2 0 15,-3 3 0-15,-5 2 0 0,-4 0 192 0,-6 0 128 16,-3 0 0-16,-4-1 16 0,-1 0 288 0,-3-1 48 15,-1 0 16-15,0-5 0 0,-2 2-208 0,2-4-32 16,2 0-16-16,6-2 0 0,4 0-160 0,4-4-16 16,-4 0-16-16,12-3 0 0,0 0-80 0,0 0-16 15,0 0 0-15,0 0 0 0,0 0-144 0,12 5 128 16,-2 1-128-16,5-1 128 0,4 3-128 0,4 2 0 0,1 4 0 16,0 2 0-16,0-4 0 0,-1 5 0 0,-1 1 144 0,-3 1-144 15,-4 0 272-15,-1-2-16 0,-4 1 0 0,-2 1 0 16,-4 2-112-16,-2-2-16 0,-2-3-128 0,-2-3 192 15,-5 0 336-15,-3 1 64 0,-2-3 16 0,-6 1 0 16,-4-2 320-16,-5-3 64 0,-4 1 16 0,0 0 0 16,-1-3-352-16,-1 0-64 0,-2 0-16 0,0-3 0 15,0 1-192-15,4-1-32 0,1-2-16 0,1-1 0 16,1-1-96-16,1 2-32 0,3-4 0 0,1-3 0 16,0 0-208-16,4 3 176 0,1-1-176 0,4 2 160 15,-1 1-416-15,6 2-64 0,9 0-32 0,0 0 0 16,0 0-2800-16,6 11-560 0,5-4-128 15,5 3 0-15</inkml:trace>
  <inkml:trace contextRef="#ctx0" brushRef="#br2" timeOffset="-66072.39">21988 18079 11455 0,'0'0'512'0,"0"0"96"0,0 0-480 0,-9-2-128 0,9 2 0 0,-8 0 0 16,8 0 896-16,-7-4 144 0,7 4 48 0,0 0 0 16,0 0-112-16,-5-7-16 0,5 7 0 0,2-9 0 15,5-1-128-15,4 3-16 0,2-3-16 0,2-2 0 16,3-4-192-16,0 3-32 0,1 0-16 0,1 6 0 16,3-2-272-16,1 5-48 0,1 0-16 0,2 3 0 15,1 2-48-15,-4 3-16 0,-3-2 0 0,-1 7 0 16,2 3-160-16,-5 5 0 0,-5 6 0 0,-5 5 0 15,-3 2 192-15,-5 0-64 0,-4 4 0 0,-7 2 0 16,-5 0 320-16,-5-1 64 0,-2-2 16 0,-4 7 0 16,-5 5-80-16,1-4 0 0,-4-2-16 0,1 2 0 0,-3-1-112 0,-2-4-32 15,0 1 0-15,-1-2 0 0,-1-5-64 0,5-2-16 16,5 0 0-16,7-6 0 0,6-5-80 0,4-1 0 16,2-5-128-16,5 1 192 0,5-1-16 0,3-11-16 15,0 0 0-15,11 4 0 0,2-3 112 0,7-1 32 16,7-1 0-16,4-3 0 0,6-1 144 0,3 4 48 15,-1-2 0-15,4 2 0 0,-1-2-288 0,3 2-48 16,2 1-16-16,1 0 0 0,0 1 48 0,1-1 0 16,-1-1 0-16,-3 4 0 0,-4 2 32 0,-4 1 16 15,-4-2 0-15,-7 2 0 0,-3 2-240 0,-3-4 144 16,0-2-144-16,-6 1 128 0,-1-3-272 0,-2 2-64 16,-11-2-16-16,11 5 0 15,-11-5-2592-15,0 0-528 0</inkml:trace>
  <inkml:trace contextRef="#ctx0" brushRef="#br2" timeOffset="-64988.94">23256 16031 9215 0,'0'0'816'15,"0"0"-656"-15,0 0-160 0,0 0 0 0,0 0 832 0,0 0 128 16,0 0 16-16,0 0 16 0,0 0-352 0,4 13-80 16,-1 2-16-16,-1-4 0 0,0 0 48 0,-2 5 16 15,2 2 0-15,-2 5 0 0,-2 3 32 0,-1 0 16 16,1 6 0-16,-2 5 0 0,-3 11 64 0,1 2 16 16,0 3 0-16,1 8 0 0,1 5-80 0,1 0-16 15,1 0 0-15,-1 3 0 0,1 0-240 0,-1 6-48 0,-1 6-16 16,2 2 0-16,-1-4 32 0,1-3 0 0,-1-6 0 15,-1 1 0-15,0 6 112 0,1-2 32 0,0 0 0 16,1-3 0-16,-1-5 16 0,1 2 16 0,-2-1 0 0,2 1 0 16,-1-1-96-16,0 1-32 0,-1 0 0 15,-1-4 0-15,-1-8-64 0,-1 4-16 0,0 2 0 0,0-4 0 16,2-2-16-16,2 1-16 0,-4-4 0 0,2-6 0 16,0-1-16-16,0 0 0 0,-1-5 0 0,1-4 0 15,-2-1 64-15,2 1 16 0,-1 2 0 0,-1-6 0 16,2-2-16-16,0-3 0 0,1-5 0 0,-1 4 0 15,0 0-80-15,1-1-16 0,2-7 0 0,1-1 0 16,1-1-16-16,0-3-16 0,-3 1 0 0,2-5 0 16,1 0-16-16,0 1 0 0,0-3 0 0,0 3 0 15,0-3-32-15,1 3-16 0,2-6 0 0,-3 6 0 0,1 0-160 16,0-4 160-16,-1-8-160 0,1 11 160 16,1 0-160-16,-1 0 160 0,0-3-160 0,0 2 160 0,-1-10-16 0,0 0 0 15,0 0 0-15,0 0 0 0,0 0 48 0,0 0 0 16,0 0 0-16,0 0 0 0,0 0 16 0,0 0 16 15,0 0 0-15,0 0 0 0,7-12-96 0,-2 5 0 16,-5 7-128-16,2-13 192 0,-2 0-320 0,-1 3-80 16,0-3-16-16,-2 1 0 15,1-1-2080-15,-1-5-432 0,2-5-80 0</inkml:trace>
  <inkml:trace contextRef="#ctx0" brushRef="#br2" timeOffset="-59670.32">16413 16812 6447 0,'-15'-1'576'0,"6"2"-576"0,1 1 0 0,0-2 0 15,1-2 1632-15,3 2 224 0,-1 2 32 0,5-2 16 16,0 0-720-16,0 0-144 0,0 0-16 0,0 0-16 15,16 0-368-15,3 0-80 0,4 0-16 0,5 2 0 16,2-4-64-16,4 2-16 0,1 3 0 0,4-1 0 16,-1-3 64-16,-1 1 16 0,1 0 0 0,0 1 0 0,0-1 32 0,-1 0 16 15,2-2 0-15,-1 2 0 0,4 2-16 16,-2 2-16-16,-3-2 0 0,2-1 0 0,0-1-240 0,-3 1-64 16,-2 2 0-16,-6-2 0 0,-5-1-256 0,-4 0 0 31,-4 1 128-31,-2 0-128 0,-3 2 0 0,-10-3 0 0,0 0 0 0,12 3 0 15,-12-3 0-15,0 0 0 0</inkml:trace>
  <inkml:trace contextRef="#ctx0" brushRef="#br2" timeOffset="-59381.99">17191 16664 13823 0,'0'0'1216'16,"15"2"-960"-16,5-2-256 0,-2-2 0 0,1-1 928 0,3 3 144 0,1 5 16 0,2-2 16 16,-1 0 80-16,4 2 16 0,3 1 0 0,-1 2 0 15,-2 5-528-15,1-3-96 0,-2 1-32 0,0 1 0 16,1-2-144-16,-3 5-16 0,-2 3-16 0,-4 0 0 16,-5-2 144-16,-4 3 48 0,-2 3 0 0,-4-2 0 15,-4 2 16-15,-3-2 0 0,-2-1 0 0,-4 2 0 16,0 0 112-16,-3-2 16 0,-5-2 16 0,-1-1 0 15,0 0-80-15,1-1-32 0,0-2 0 0,-2-3 0 16,-3 1-352-16,2-3-80 0,1 3-16 0,-3-3 0 16,-2 1-1248-1,4-3-240-15,2 3-48 0</inkml:trace>
  <inkml:trace contextRef="#ctx0" brushRef="#br2" timeOffset="-58243.34">15571 17212 12431 0,'0'0'544'0,"0"0"128"0,0 0-544 0,-7 8-128 0,-2-4 0 0,1-1 0 16,-1-1 1248-16,9-2 224 0,0 0 32 0,0 0 16 15,0 0-288-15,0 0-48 0,0 0-16 0,0 0 0 16,0 0-224-16,0 0-48 0,-4-9-16 0,7-4 0 16,3 0-208-16,2-2-32 0,1 0-16 0,2-5 0 15,3-1-176-15,2-2-48 0,0 2 0 0,-2-6 0 16,1-1-16-16,-1-1-16 0,-1 5 0 0,-2-4 0 16,1-1-368-16,-1-3 128 0,-1-1-128 0,-1 2 0 0,-1 2 0 15,-2-2 144-15,1 5-144 0,-1 0 0 0,-1 2 128 0,3 0-128 16,-2 4 0-16,-2 1 0 0,1 1 0 0,0 4 0 15,0 4 0-15,-5 10 0 0,0 0 0 0,0 0 0 16,0 0 0-16,0 0-144 0,0 0 144 0,3 12-128 16,1 4 128-16,-3 3-128 0,-1 4 128 0,-1 1 0 15,-1 4-144-15,-2 2 144 0,-2 5 0 0,0 1 0 16,1 1 0-16,1-1 0 0,0-3 0 0,3-4 0 16,1-7 0-16,2-3 0 0,1 0 0 0,1-5 0 15,-4-14 0-15,5 9 0 0,-5-9 224 0,0 0 112 16,11 0 32-16,1-5 0 0,-1-8 336 0,1 0 80 15,0-3 16-15,1-3 0 0,-2-6-288 0,2 3-64 16,1 0-16-16,0-2 0 0,-1-2-304 0,-1 5-128 0,1-6 128 0,-1 3-128 16,-2 4 128-16,0-3-128 0,0 0 0 0,2 4 128 15,0 1-128-15,2 2 0 0,-1 3 0 0,1 1 0 16,0 5 0-16,-1-1 0 0,-2 4 0 0,-1 4-176 16,2 7 176-16,-5 2 0 0,0-1-144 0,-2 8 144 15,-1 4 0-15,-2 7-144 0,1-2 144 16,-2 4 0-16,-2-2 0 0,1 4-128 0,0 0 128 0,0 0 0 15,0-6 0-15,0 5 0 0,0-3 0 0,0 3 0 16,0-5 0-16,-3 2 0 0,3-6 0 0,0 4 144 16,0-1-144-16,0-1 0 0,0 1 0 0,3 0-10640 15,-3-2-2048-15</inkml:trace>
  <inkml:trace contextRef="#ctx0" brushRef="#br2" timeOffset="-57558.71">16820 18842 14975 0,'0'0'656'0,"0"0"144"0,0 0-640 0,0 0-160 16,0 0 0-16,0 0 0 0,0 0 1232 0,0 0 224 15,-2-8 32-15,2 8 16 0,9-4-480 0,4-2-112 16,3 1-16-16,6 0 0 0,2 1-240 0,5-2-48 16,-1 2-16-16,10 3 0 0,10-2-144 0,0 0-48 0,1 0 0 0,1-2 0 15,-3 1-192-15,-3 1-32 0,-3 2-16 0,1-3 0 16,0 4 64-16,-4 0 16 0,-6 0 0 16,-2 1 0-16,0 2-96 0,-2-2-16 0,-7 3 0 0,-2 0 0 31,-3 1-1280-31,-6-1-272 0</inkml:trace>
  <inkml:trace contextRef="#ctx0" brushRef="#br2" timeOffset="-57284.18">17561 18619 22111 0,'17'-5'976'0,"-3"4"208"15,2 1-944-15,5 1-240 0,7 0 0 0,0 2 0 0,-1 0 848 0,0 0 128 16,-3 4 32-16,-1-2 0 0,1 4-144 0,-4 2-32 16,-2 4 0-16,-2 2 0 0,-2-1-336 0,-2 4-80 15,-5 0-16-15,-1 3 0 0,-6 1 96 0,-4 0 16 16,-4 1 0-16,-2 3 0 0,-2-1 256 0,-4 0 48 16,-2-3 16-16,-1 1 0 0,-1-3-64 0,-3-3-16 15,-3-4 0-15,0-2 0 0,-2-4-304 0,-1 4-64 16,-2-3-16-16,2 1 0 0,1 3-368 0,1-4-208 15,2 1 16-15,1-1-11264 16,-2 1-2272-16</inkml:trace>
  <inkml:trace contextRef="#ctx0" brushRef="#br2" timeOffset="-56628.86">15740 18501 14735 0,'7'-20'1312'0,"-1"11"-1056"0,2-3-256 0,-1 5 0 16,0-3 1984-16,-7 10 352 0,0 0 64 0,9-7 16 15,-9 7-896-15,0 0-176 0,0 0-48 0,0 0 0 16,0 0-144-16,0 12-48 0,-3 3 0 0,-2 5 0 15,-3 7-208-15,-2 5-64 0,1 5 0 0,-2-1 0 16,-2 1-32-16,-2 0-16 0,-3 5 0 0,-1 3 0 16,-1-5 16-16,-5 2 0 0,0 0 0 0,-2 0 0 15,1 3-192-15,2-5-32 0,1-5-16 0,4-5 0 16,3-1-176-16,5-2-16 0,3-3-16 0,3-6 0 16,1 0-32-16,4-5-16 0,4-3 0 0,4-1 0 15,5-6 16-15,6 0 0 0,7-4 0 0,5-1 0 16,3 2-64-16,3-2 0 0,1-2 0 0,1-1 0 15,1 1-128-15,3 0-128 0,2-1 144 0,-2-1-144 0,0 1 0 16,0 2 128-16,0 2-128 0,-2 1 0 0,-1 0 0 16,-6-1 0-16,-5-3 0 0,-3 6-14128 15,-4 4-2752-15</inkml:trace>
  <inkml:trace contextRef="#ctx0" brushRef="#br2" timeOffset="-49426.6">24276 17638 14735 0,'0'0'640'0,"0"0"160"0,0 0-640 0,0 0-160 0,-5-4 0 0,5 4 0 15,0 0 1376-15,0 0 240 0,7-4 48 0,7-2 16 16,6 0-272-16,2-1-48 0,4-5-16 0,4 1 0 16,6 3-320-16,2-3-80 0,3 4-16 0,1-2 0 15,-3 1-320-15,0 2-64 0,3-6-16 0,2 6 0 16,-1-2-144-16,0 3-16 0,-2-5-16 0,-3 5 0 16,-2 4-128-16,-1-2-32 0,-4 5 0 0,-3-2 0 15,-4-2-192-15,-4 5 0 0,-5 1 128 0,-2 1-128 16,-13-5-1552-16,0 0-368 15,0 0-64-15</inkml:trace>
  <inkml:trace contextRef="#ctx0" brushRef="#br2" timeOffset="-49208.22">24357 17918 22111 0,'-9'-8'976'0,"9"8"208"0,0 0-944 0,5-8-240 16,3-4 0-16,4 7 0 0,0 3 2384 0,5 1 432 15,2-3 96-15,6 0 16 0,5 4-1120 0,4 0-208 16,5-1-64-16,1 0 0 0,-1-2-640 0,3 1-128 16,1 2-16-16,2-1-16 0,3-3-304 0,-1 0-64 15,1 3-16-15,1-1 0 0,-4 4-352 0,-1-1 144 16,-4 1-144-16,-2 2 0 16,-2 0-1984-16,-3 0-496 0</inkml:trace>
  <inkml:trace contextRef="#ctx0" brushRef="#br2" timeOffset="-46662.79">26887 17213 13823 0,'-1'-17'608'0,"1"8"128"0,0 0-592 0,0 0-144 0,-3-1 0 0,2 2 0 16,1 8 880-16,0 0 144 0,-5-5 16 0,5 5 16 16,-7-8-16-16,7 8 0 0,0 0 0 0,0 0 0 15,0 0-368-15,0 0-80 0,0 0-16 0,-6 13 0 16,0 0-16-16,1 0-16 0,2 2 0 0,-1 5 0 15,-1 7 48-15,1 0 16 0,0 2 0 0,-1 6 0 16,-1 2 48-16,-2 3 16 0,1 5 0 0,-1-3 0 16,0 3 0-16,1-3 0 0,-1-5 0 0,2 0 0 15,1-3-304-15,0-1-64 0,0-6-16 0,0 1 0 16,1-3-112-16,0 2-32 0,0-4 0 0,0-2 0 16,0-2-16-16,1 0-128 0,-1 2 192 0,0-7-64 15,-1 0-128-15,0-3 192 0,1-3-192 0,4-8 192 16,-4 12-512-16,4-12-112 0,0 0-16 0,0 0 0 15,0 0-2496-15,0 0-512 0,0 0-112 0,2-16-16 0</inkml:trace>
  <inkml:trace contextRef="#ctx0" brushRef="#br2" timeOffset="-46418.37">26344 17718 20271 0,'0'0'1792'0,"0"0"-1424"15,0 0-368-15,0 0 0 0,-9 3 1248 0,9-3 176 16,0 0 48-16,0 0 0 0,0 0-48 0,0 0 0 16,12-3 0-16,3 3 0 0,3-2-528 0,1-1-96 15,1-2-32-15,4 1 0 0,3-4-128 0,6 2-48 0,6 1 0 0,1-3 0 16,0 1-176-16,0 2-32 0,-1-2-16 16,-3 4 0-16,-1-3-176 0,-2 0-16 0,2 1-16 0,-1 1 0 15,-2 2-160-15,-2-1 128 0,-2-2-128 0,-2 4 128 31,-2 1-1024-31,0 1-192 0,0 0-64 0,0 3-9328 0,-2-3-1872 0</inkml:trace>
  <inkml:trace contextRef="#ctx0" brushRef="#br2" timeOffset="-45842.09">27779 17271 25791 0,'-1'-10'2304'0,"1"-1"-1856"15,1 2-448-15,3-2 0 0,0 1 240 0,2-4-48 16,3-3-16-16,4 1 0 0,3-1 608 0,3 2 128 15,2-3 32-15,4 0 0 0,4 1-336 0,4 0-64 16,3 2-16-16,1 2 0 0,0 0-64 0,1 5-16 16,0-4 0-16,1 8 0 0,3 4 80 0,-4 2 16 15,-2-2 0-15,-3 5 0 0,-4 7 0 0,-1 2 0 0,-2 4 0 16,-6 2 0-16,-3 2-240 0,-6 6-48 0,-2 4-16 0,-5 1 0 16,-7 0-80-16,-6 4-16 0,-6 3 0 0,-7 7 0 15,-4 9 16-15,-6 3 0 0,-5 2 0 0,-6-3 0 16,-3 5-32-16,-2-6 0 0,0-5 0 0,0-4 0 15,4-3-128-15,0-5 192 0,-1-1-192 0,4-3 192 16,4-3 128-16,3-2 48 0,0-7 0 0,3 0 0 16,3-2-48-16,3-3-16 0,5-4 0 0,4-2 0 15,6 1 16-15,3-1 0 0,4-4 0 0,3-1 0 16,0-8-192-16,13 7-128 0,2 0 144 0,7-3-144 16,4-4 192-16,6 0-48 0,2 0-16 0,7 0 0 15,5-1 0-15,3-2 0 0,4-2 0 0,5 3 0 16,7 3 64-16,-2 0 16 0,-2 2 0 0,3-3 0 15,-1-3-208-15,1 3 144 0,0 0-144 0,2 0 128 0,1-1 32 16,-5-2 0-16,-6 0 0 0,-5 1 0 0,-5 1 0 0,-4-1 0 16,-4-5 0-16,-5 2 0 0,-5 3-160 15,-3-2 0-15,-2-4 0 0,-4 4 0 16,-3 2-880-16,-4 2-96 0,-2 0-32 0,-10 0 0 16,0 0-2480-16,0 0-496 0</inkml:trace>
  <inkml:trace contextRef="#ctx0" brushRef="#br2" timeOffset="-42271.49">20404 20190 17503 0,'0'0'1552'0,"0"0"-1232"0,-4-9-320 0,4 9 0 0,-5-6 1712 0,5 6 272 16,-5-4 64-16,-3-1 16 0,1 0-1856 0,-2 1-368 16,0 2-80-16,-1 0-16 0,0 1 800 0,-3 1 160 15,0 0 16-15,-2 1 16 0,-3 1-192 0,-1-1-32 16,-2 3-16-16,0 3 0 0,2-1-64 0,-2 1-16 15,-5 2 0-15,1-3 0 0,1 5-160 0,-3-5-48 16,-1-1 0-16,0 1 0 0,-1-2-64 0,-2 3-16 16,-2 0 0-16,-2-3 0 0,-4-1 32 0,-1 0 0 15,-5 2 0-15,-3 1 0 0,-4-3 64 0,0 2 16 16,0 2 0-16,1-2 0 0,1 1 80 0,-1 1 32 16,-1-4 0-16,-4 0 0 0,-3 2-32 0,0 1-16 0,1-2 0 0,0-1 0 15,4-1-16-15,0 0 0 0,1-1 0 0,-4-1 0 16,-2 0-16-16,-2 0 0 0,0 0 0 15,-1 1 0-15,-2 2-96 0,2-3-32 0,1-3 0 16,-1 2 0-16,-2 0 16 0,-1 1 0 0,1 2 0 16,-2-2 0-16,-1-1 0 0,3 0 0 0,-1-2 0 0,3 0 0 15,-2 2 32-15,0-3 16 0,2-1 0 0,0 1 0 16,-2 1 48-16,5 0 0 0,1-1 0 0,5-2 0 16,1 0-32-16,0 2 0 0,-3-1 0 0,2 0 0 15,-1 1-32-15,0 0 0 0,-2-1 0 0,2 1 0 16,2 0-64-16,0 2 0 0,0-3-128 0,-3 0 192 15,-4 1-192-15,0 1 0 0,1 1 128 0,2-1-128 16,0-2 0-16,4 0 176 0,3 0-176 0,0-3 160 16,-2 1-160-16,-1-1 160 0,-2-3-160 0,1-1 160 0,1 1-160 15,1-2 0-15,3-4 144 0,1 3-144 0,1 3 128 16,3-4-128-16,0-3 128 0,-1 0-128 0,0-1 0 0,-1-3 128 16,0 5-128-16,1-1 0 0,1-1 0 0,2 0 128 15,0-2-128-15,0 1 0 0,1 0 0 16,5 1 0-16,-1-3 0 0,1-3 128 0,0 2-128 0,0-5 0 15,0 0 0-15,-4-6 128 0,1-2-128 0,4-6 0 16,1-4 128-16,1 0-128 0,-1 1 0 0,0-4 0 16,1 1 0-16,3 2 0 0,-2 1 0 0,2-4 0 15,2-3 0-15,0-6 0 0,1-1 0 0,0 2 0 16,0 4 0-16,0 1 0 0,3 2 0 0,2 4 0 16,-2-2 0-16,4 0 0 0,1 1 0 0,0-3 128 15,0 0-128-15,3 3 0 0,1-2 0 0,3-2 0 0,2-2 0 16,1-1 0-16,-1 2 0 0,2-1 0 0,0-3 0 0,1 1 0 15,1 0 0-15,2 2 0 0,0 0 0 0,-1 1 0 16,-1-2 0-16,1 3 0 0,0 1 0 0,0-1-128 16,-1 1 128-16,1-3 0 0,3 1 0 0,0 1 0 15,0-1 0-15,2 3 0 0,1 4 0 0,2-1-128 16,1 3 128-16,0-3 0 0,4 1 0 0,0 0 0 16,1 0 0-16,0-1 0 0,2 4 0 0,2-2-128 15,2-1 128-15,3-2 0 0,3 3 0 0,2-2 0 16,2 3 0-16,0-4 0 0,-2 0 0 0,3 0-128 15,1-4 128-15,1 4 0 0,2 3 0 0,-1-4-128 16,3 5 128-16,-1-2 0 0,3 4 0 0,-4 1 0 16,-1-3 0-16,1 3 0 0,7-1 0 0,1 3-128 15,-1 2 128-15,-1 1 0 0,2 2 0 0,-1-1-128 0,0-1 128 16,2 4 0-16,-1 5 0 0,4-4 0 0,4 4 0 16,3-2 0-16,1 1 0 0,5 2-128 0,1 2 128 15,-1-5 0-15,-2 2 0 0,4-2-128 0,0 3 128 16,2-2 0-16,-3 1 0 0,4 3 0 0,4 4 0 0,-4-3 0 15,0 0 0-15,-3 2 0 0,0 1 0 16,0 0 0-16,3 0 0 0,4 2 0 0,5 2 0 0,-4 1 0 16,1 3 0-16,-2-2-128 0,-1-1 128 0,-2 1 0 15,0 3 0-15,4 0 0 0,4 4 0 0,-1-3 0 16,-3 0 0-16,0 0-128 0,-2 6 128 0,-5 2 0 16,2-1 0-16,8 0 0 0,4 1 0 0,-1 1 0 15,-2 0 0-15,1 0 0 0,0 0 0 0,0-1 0 16,1-2 0-16,-1 3 0 0,3 2 0 0,-2 0 0 0,-2-2 0 0,0 1 0 15,2-1 0-15,-2 0 0 0,-1 3 0 16,1-2 0-16,1 0 0 0,-2 1 0 0,-6 2 0 0,3-2 0 16,0 2 0-16,3-2 0 0,2-2 0 0,0 3 0 15,0-1 0-15,1-2 0 0,-5-1 0 0,2 0 0 16,2-2 0-16,4 3 0 0,5 3 0 0,-3-2 0 16,-4-6 0-16,-2 4 0 0,0 0 0 0,0 2 0 15,1-2 0-15,-1-1 0 0,-1-1 0 0,-3 3 0 16,-1 2 0-16,-2 1 0 0,-4-3 0 0,2 1 0 15,1 1 0-15,5 2 0 0,-1-1 0 0,-2 2 0 16,-4-1 0-16,0-2 0 0,0 1 0 0,1 1 0 16,1 1 0-16,-1-2 0 0,1 1 0 0,0 0 0 15,-4 2 0-15,1-2 0 0,-1 0 0 0,2 1 0 16,1 1 0-16,3-2 0 0,-4 3 0 0,1-1 0 0,-1-2 0 16,-2 0 0-16,-2 1 0 0,0 1 0 0,-1-1 0 0,1-1 0 15,-1-4 0-15,1 4 0 0,3 5 0 0,-2-3 0 16,-2 0 0-16,-2-1 0 0,-1 2 0 0,1 2 0 15,-1-2 0-15,0 4 0 0,2-6 0 0,3 1 0 16,2 0 0-16,-5-1 0 0,-4 6 0 0,1-4 0 16,-1 3 0-16,2-2 0 0,0 1 0 0,2-3 0 15,-2-2 0-15,3 4 0 0,3-2 0 0,-3 2 0 16,-3 2 0-16,1-6 0 0,-1-2 0 0,-1 1 0 16,1 1 0-16,2 1 0 0,1-2 0 0,1 3 0 15,-2-1 0-15,-3 0 0 0,-4 6 0 0,1-2 0 16,-2 1 0-16,2-2 0 0,5 1 0 0,-4-3 0 15,0 2 0-15,2 2 0 0,2-2 0 0,-2 0 0 0,-2-1 0 16,0 2 0-16,-3 0 0 0,4 1 0 0,2-4 0 16,2 3 0-16,1-3 0 0,1 2 0 0,2 0 0 0,-1-2 0 15,-1 3 0-15,0-2 0 0,-1 4 0 0,2-2 0 16,1-3 0-16,1 0 0 0,-1 3 0 0,0 0 0 16,1-4 0-16,-4 3 0 0,-1-4 0 0,1 3 0 15,2 5 0-15,-1-2-128 0,0-1 128 0,1 2 0 16,1-2 0-16,1 4 0 0,-4-3 0 0,1 1-128 15,-1 0 128-15,1-3 0 0,2 5 0 0,4-3 0 16,5-2 0-16,-2 1-128 0,-1 2 128 0,-2 1 0 16,-2-6 0-16,2 2-128 0,4-2 128 0,0 2 0 15,-1 3 0-15,-2-1 0 0,-3 2 0 0,0-1 0 16,-4-3 0-16,4 2 0 0,4-1-128 0,0 2 128 16,0-4 0-16,-2 3-128 0,0-3 128 0,-4 4 0 0,-2-4 0 0,1 2 0 15,-1-3 0-15,1 2-128 0,6 2 128 0,-2-1 0 16,0 0 0-16,-1 3-128 0,-3-4 128 0,-1 3 0 15,-2-3 0-15,4 3 0 0,-3-5 0 16,3 3-128-16,-1-1 128 0,-1 2 0 0,-1-4-128 16,-4 2 128-16,0 1-128 0,-1-4 128 0,-1 5 0 0,3-3 0 15,-1 5 0-15,3-3-128 0,0-2 128 0,-1 0 0 16,-1 3 0-16,-4-2 0 0,-2 2 0 0,-1 0 0 16,-2 3 0-16,1 2-128 0,2 0 128 0,-4-1 0 15,-1 0 0-15,1 0 0 0,0 0 0 0,2 1 0 16,-1 3 0-16,0 1 0 0,-1 2 0 0,-1-1 0 0,0 3 0 15,1-2 0-15,2 2 0 0,3-1-128 16,3-1 128-16,1 1 0 0,-3 1 0 0,1-1-128 0,-3-2 128 0,-1-1 0 16,-3 3-176-16,-2 2 176 0,1 0-208 0,2 0 80 15,1 1 128-15,-4 0-192 0,-2 3 192 0,3-4-192 16,3 0 192-16,-1 3 0 0,-5-3 0 0,-2 5-128 16,0-2 128-16,-6 1 0 0,0-6-144 0,-3 5 144 15,-3-3 0-15,1 2 0 0,-3 2 0 0,0-2 0 16,-2 1-128-16,-1 6 128 0,1 3 0 0,-2-1 0 15,-4 0 0-15,0 1 0 0,-2 4 0 0,0 4 0 16,0 5 0-16,-2-2 0 0,2-5 0 0,-2 3 0 16,-1 0 0-16,-1 4 0 0,-1 1 0 0,-2-2 0 15,-1 1-128-15,0 1 128 0,-5 4 0 0,0-1 0 16,0-3 0-16,-3-2 0 0,-6 4-144 0,-2 2 144 0,1 0 0 0,-2 0 0 16,-4-2-128-16,-1 2 128 0,-8 7 0 15,0-3 0-15,0-4 0 0,-1 2 0 0,-1 1 0 0,1 4-128 16,-1-1 128-16,0-1 0 0,-1-7 0 15,-1-1 0-15,-3-4 0 0,-2-3 0 0,-3-1 0 16,-2-2 0-16,-4 1 0 0,-4-3 0 0,-6 2 0 0,3-4 0 16,0 1 128-16,0-2-128 0,1-3 0 0,-5 0 128 15,-1-7-128-15,-3 5 0 0,-3-6 128 0,0 3-128 16,0-6 0-16,2-1 144 0,1 4-144 0,1-4 128 16,0-3-128-16,-4 1 128 0,-3-2-128 0,-3-1 0 15,-4-1 144-15,1-1-144 0,1 0 128 0,-1 2-128 16,-1-2 160-16,-6-4-160 0,-7 0 192 0,1-4-64 15,3 3-128-15,-1-5 192 0,-2 1-192 0,-3-1 176 0,-5 0-176 16,2-4 160-16,2 0-160 0,-2-2 192 16,-2 2-192-16,-3-2 192 0,-2 1-192 0,2-2 160 0,3 1-160 0,0-1 160 15,-2 2-160-15,-1 1 192 0,-3 0-192 0,6 0 192 16,3 1-192-16,-1 2 0 0,-2-2 144 0,-3-2-144 16,-4-1 128-16,4 0-128 0,1 0 128 0,-2 1-128 15,-5-1 128-15,-1-2-128 0,-2 0 128 0,1 0-128 16,2 3 0-16,-3 0 0 0,-5-1 0 0,1 2 128 15,1-1-128-15,0 1 0 0,-2 0 0 0,1 0 128 16,0-1-128-16,3-2 128 0,2 2-128 0,0 0 128 16,-1 1-128-16,6-2 0 0,4 1 0 0,1 0 128 15,-1-2-128-15,2 2 0 0,-3-3 0 0,4 1 0 16,3 1 0-16,-3 1 0 0,-4 1 0 0,0 0 0 16,0-1 0-16,5 1 0 0,2 0 0 0,-2 1 0 0,-7 0 0 15,4-1 144-15,5 0-144 0,3 0 160 0,2-1-160 16,1 1 0-16,-2 3 0 0,-2 0-176 0,-5-1 176 0,5 0 0 15,5 1 0-15,-3-1 0 0,-3 2 0 0,-1 1 0 16,1-1 128-16,3 0-128 0,3 1 0 0,0 2 0 16,-1 1 0-16,-5 2-128 0,0-1 128 0,1 3 0 15,2-4 0-15,2 4 0 0,1 2 0 0,-2-1 0 16,0-3 0-16,0 2 128 0,0-3-128 0,3 2 0 16,3-3 0-16,-4 1 0 0,-5-2 0 0,1 4 0 15,0 6 0-15,2-2 128 0,2 1-128 0,-5 1 0 16,-6 0 0-16,0 3 0 0,6 0 0 0,5 2 0 15,4-2 0-15,1 0-128 16,1 5-816-16,4-1-144 0,5-1-48 0,7 2-17056 0</inkml:trace>
  <inkml:trace contextRef="#ctx0" brushRef="#br2" timeOffset="-31597.41">18945 10127 9087 0,'0'0'400'0,"-12"-4"96"0,1-7-496 0,2 3 0 0,-1 1 0 0,1 3 0 15,9 4 1232-15,-9-1 160 0,3-3 16 0,6 4 16 16,0 0-672-16,0 0-144 0,0 0-32 0,0 0 0 16,0 0 112-16,0 0 16 0,0 0 0 0,0 0 0 15,12-4 64-15,4 0 32 0,-2 4 0 0,3-1 0 16,5-3-256-16,0 0-48 0,2-1-16 0,4 0 0 16,4 4-160-16,-1 0-16 0,2-2-16 0,6-1 0 15,3-2 112-15,-1 3 32 0,4 1 0 0,3-1 0 16,2 2 80-16,3-2 0 0,2 0 16 0,6-1 0 15,4 5-48-15,2-1-16 0,2-1 0 0,-2 2 0 16,3 4-208-16,4-2-32 0,3-5-16 0,3 2 0 16,2 3-64-16,-3 0-16 0,-3-1 0 0,1 1 0 0,3-3-128 0,-1 3 160 15,-3 1-160-15,-2-1 160 0,-3 1 80 16,-3-1 16-16,-5 1 0 0,1 0 0 0,-1 0 0 0,0 1 0 16,-1-2 0-16,-5-1 0 0,-3-2 0 0,-6 3 0 15,-4 0 0-15,-2 0 0 0,-1-4-48 0,-2 1 0 16,1 0 0-16,-2-2 0 0,-1 4-80 0,0-2 0 15,-3-2-128-15,0 2 192 0,1 2-192 0,-2 0 0 16,-2-1 0-16,-3 1 0 0,-2 0 128 0,-2 2-128 16,-4-1 0-16,-2-3 144 0,-3-4-144 0,-3 1 0 15,-12 3 0-15,0 0 0 16,9 5-640-16,-9-5-16 0,0 0 0 0,6 11 0 16,-6-11-1840-16,5 12-384 0,-5-12-64 0</inkml:trace>
  <inkml:trace contextRef="#ctx0" brushRef="#br2" timeOffset="-30997.73">24223 9929 15663 0,'0'0'688'0,"0"0"144"0,6-10-656 0,2 3-176 0,2 5 0 0,4-2 0 15,3-2 832-15,5 2 144 0,5 1 32 0,3 0 0 16,8-4-96-16,6 3-16 0,5 3 0 0,1 1 0 16,-3-1-64-16,5 1-32 0,1 0 0 0,6-1 0 15,4-2-208-15,3 1-32 0,2 2-16 0,-2 1 0 16,-3 1-240-16,-2 0-48 0,-2-4-16 0,-1 1 0 15,-3 0-64-15,-2 2-16 0,-2 2 0 0,-1-1 0 16,-3-2-160-16,-4 4 192 0,-5 4-192 0,-5-3 192 16,-5 1-192-16,-4 3 0 0,-2-1 0 0,-4 3-8688 15,-7 3-1648-15</inkml:trace>
  <inkml:trace contextRef="#ctx0" brushRef="#br2" timeOffset="-29262.49">21083 10580 1839 0,'0'0'0'0,"0"0"160"0,6 7-160 0,-6-7 0 0,0 0 0 0,0 0 0 15,7 7 1840-15,-7-7 336 0,0 0 64 0,0 0 0 16,0 0-1264-16,-4 9-256 0,-3-2-48 0,-3 0-16 15,-1-1-80-15,-3-5 0 0,-4-1-16 0,0 3 0 16,0 6-240-16,-2-4-64 0,-3-6 0 0,-1 3 0 16,-1 4 32-16,-3 3 0 0,-3-4 0 0,-1 0 0 15,-1-1 64-15,-2 3 16 0,-2-2 0 0,0 0 0 16,0-4 64-16,0 3 16 0,-1 0 0 0,0-2 0 16,0 2-80-16,0 2-16 0,-2 0 0 0,0 1 0 0,-2 5-144 15,2-1-16-15,2-3-16 0,-2-1 0 0,-2 1 16 0,0 1 0 16,2 4 0-16,3 0 0 0,-2-7 64 0,2 4 0 15,2 0 16-15,-1 4 0 0,0 2 32 0,-1 2 0 16,1-1 0-16,0 1 0 0,0 1-304 0,1 2 0 16,-1 2 0-16,1 1 0 0,-2-3 0 0,2 3 0 15,2 1 0-15,2-2 0 0,0-1 0 0,-2-2 128 16,0 4-128-16,1 0 0 0,-1 4 208 0,0-4-64 16,0-5-16-16,0 4 0 0,0 5 144 0,0-1 32 15,-1 1 0-15,1-3 0 0,-2 3-112 0,2-1-32 16,3 1 0-16,0-5 0 0,4 1 32 0,0-1 0 15,0 0 0-15,-1 2 0 0,3-1-16 0,-2 2 0 16,0-1 0-16,-1 3 0 0,3 5-32 0,1 0 0 0,1-1 0 16,1 0 0-16,0-2-144 0,2 5 0 15,2 1 144-15,0 0-144 0,-1-3 0 0,0 0 0 0,2-1 0 0,-1-4 128 16,5 1-128-16,0-2 0 0,1-3 0 0,1 0 128 16,-1 10-128-16,1-2 0 0,1-6 0 0,2 2 0 15,-1-2 0-15,2 4 0 0,-1 0 0 0,1-2 0 16,1 1 0-16,0-1 128 0,1 1-128 0,-2 3 0 15,2-3 0-15,0 2 0 0,0-1 0 0,0 1 0 16,2 1 0-16,1 1 144 0,-1 0-144 0,1 1 0 16,1 2 128-16,0-2-128 0,1-1 0 0,2 1 0 15,1-3 0-15,0-1 128 0,-1 1-128 0,1-3 0 16,0 2 176-16,1 1-176 0,-1-8 160 0,1 5-160 16,-1-2 144-16,1 5-144 0,0-4 128 0,1 2-128 15,2-1 144-15,-2 2-144 0,1 2 160 0,2-3-160 0,-1-3 128 0,3 3-128 16,-1 0 0-16,3 1 144 0,-2-5-144 0,0 3 128 15,3-5-128-15,0 2 128 0,-1-1-128 0,0 0 0 16,2 1 144-16,-2-2-144 0,-2-3 128 0,2 4-128 16,1 1 128-16,0-6-128 0,0-3 144 0,-3-4-144 15,1 4 192-15,-1-2-192 0,-1 0 160 0,0-2-160 16,-1 0 128-16,2 1-128 0,-1 2 208 0,0-5-32 16,-1 0-16-16,0-1 0 0,0 0-160 0,-1 4 0 15,0-3 0-15,1 1 0 0,-3-4 0 0,3 0 0 16,-9-7 0-16,10 5 128 0,-1 2-128 0,-9-7 0 15,0 0 0-15,11 11 0 16,-4-2-352-16,-7-9-96 0,0 0-32 0,6 10-8672 16,0 4-1728-16</inkml:trace>
  <inkml:trace contextRef="#ctx0" brushRef="#br2" timeOffset="-28865.57">17913 13848 12895 0,'-5'-8'1152'15,"5"8"-928"-15,0 0-224 0,0 0 0 16,0 0 1296-16,-7 9 224 0,5 4 32 0,0 4 16 0,2 3-1120 0,3-1-240 15,0 1-32-15,3 2-16 0,5 2 64 0,2-3 16 16,1 2 0-16,4-1 0 0,2-6 48 0,2 1 16 16,2 1 0-16,3-2 0 0,-1-3-48 0,5 1 0 15,1-3 0-15,1 1 0 0,1-5-48 0,0 1-16 16,-1-5 0-16,3 2 0 0,1 1-16 0,2-3-16 16,2-6 0-16,5-3 0 0,1-3 96 0,3-5 0 15,4-4 16-15,1-4 0 0,-1-7 240 0,0-4 32 16,-2-5 16-16,1-4 0 0,-1-8 16 0,0 1 16 15,-1-3 0-15,-1 6 0 0,-2 3-144 0,-3 2-48 16,-5 3 0-16,-3 0 0 0,-3 1-240 0,-2 4-160 16,-4 0 192-16,-1 6-192 0,-3-1 0 0,0 8 0 15,-4 2 0-15,1 4 0 16,-3 6-1424-16,-1 2-400 0</inkml:trace>
  <inkml:trace contextRef="#ctx0" brushRef="#br2" timeOffset="-17159.91">12967 18783 13823 0,'0'0'608'0,"0"0"128"0,0 0-592 0,0 0-144 0,0 0 0 0,0 0 0 16,-8-2 1232-16,8 2 224 0,0 0 32 0,0 0 16 15,0 0-400-15,0 0-80 0,0 0 0 0,0 0-16 16,0 0-176-16,15-4-16 0,2-5-16 0,2 4 0 16,-1 2 32-16,3 0 16 0,4-4 0 0,1 3 0 15,3 1-208-15,3-2-32 0,1-2-16 0,2 2 0 16,1 0 560-16,3 0 96 0,4 1 32 0,-3 0 0 16,0 0-1760-16,-3 1-352 0,-4 0-64 0,-3 1 0 15,-2-2 720-15,-4 1 176 0,-3 2 0 0,-3-2 0 16,-2 3-128-16,-3 2-48 0,-3 0 0 0,-10-2 0 15,0 0-1824-15,0 0-368 0,0 0-80 0,-9 13-16 0</inkml:trace>
  <inkml:trace contextRef="#ctx0" brushRef="#br2" timeOffset="-16971.82">13215 19020 14735 0,'0'0'1312'0,"0"0"-1056"16,0 0-256-16,10 9 0 0,1-6 1728 0,3 0 272 15,1-2 64-15,1 3 16 0,-1 1-64 0,7-5-16 16,8-5 0-16,4 1 0 0,-2 4-576 0,4-4-112 16,1-2-32-16,-2-4 0 0,1 1-800 0,-1-4-160 15,-2 2-48-15,2 1 0 0,-1-3-272 0,-2 5 160 0,-3-2-160 16,-1 4 128 0,-4-2-1456-16,-2 4-288 0,-2 3-64 0</inkml:trace>
  <inkml:trace contextRef="#ctx0" brushRef="#br2" timeOffset="-15373.76">9086 18535 6447 0,'0'0'576'0,"0"0"-576"0,0 0 0 0,1-7 0 16,-1 7 1056-16,0 0 96 0,3-5 32 0,-3 5 0 15,0-9-192-15,0 9-32 0,0 0-16 0,0 0 0 16,0 0-32-16,0 0 0 0,0 0 0 0,0 0 0 16,0 0-80-16,0 0-32 0,0 0 0 0,0 0 0 0,0 0-256 0,0 0-48 15,-3-5-16-15,3 5 0 0,0 0-64 0,0 0-16 16,0 0 0-16,0 0 0 0,-4 9 64 0,4-9 16 16,-2 10 0-16,2 0 0 0,0 1 0 0,1 2 0 15,-1-1 0-15,1 3 0 0,-1 3-48 0,2 2-16 16,-1 3 0-16,2 1 0 0,-2 5-16 0,-1 0 0 15,0 4 0-15,5 1 0 0,3 0 16 0,-3 4 0 16,-3 3 0-16,1 1 0 0,-1-3-32 0,0 2-16 16,-1 3 0-16,-1-2 0 0,-3 4 64 0,-1-7 16 15,-1-1 0-15,2-2 0 0,0 1 16 0,-1-3 16 16,0 0 0-16,-1-2 0 0,0-3-80 0,0 2-16 16,0-7 0-16,1 2 0 0,0-5-16 0,2 2-16 0,1-1 0 15,-1-1 0-15,0-2-128 0,-1 2-32 0,2-4 0 16,1 0 0-16,1-6-64 0,2 3 0 0,-1-1-128 0,1-4 192 15,-3-9-192-15,1 10 176 0,3-5-176 0,-4-5 160 16,0 0-160-16,0 0 0 0,0 0 0 0,0 0 0 31,0 0-1440-31,11-5-224 0,-2-5-32 0,-1 1-16 0</inkml:trace>
  <inkml:trace contextRef="#ctx0" brushRef="#br2" timeOffset="-5562.72">10160 18464 13823 0,'0'0'1216'0,"0"0"-960"0,-2-11-256 0,-1-1 0 16,-2 6 1136-16,2-3 176 0,1 3 32 0,2 6 16 16,0 0-32-16,0 0-16 0,0 0 0 0,-5-5 0 15,-2 0-528-15,7 5-96 0,0 0-32 0,-5 5 0 16,-4 1-160-16,4 7-48 0,-1-2 0 0,2 3 0 15,0 1 112-15,1 4 16 0,0 2 0 0,2 3 0 0,-2 4 96 0,1 4 32 16,0-1 0-16,1 0 0 0,1-2-112 0,0-2-16 16,-1 1 0-16,1-3 0 0,-1-1-160 15,1-3-32-15,0-3-16 0,-2-1 0 0,-2 2-176 0,2-1-16 16,-1-3-16-16,1 2 0 0,-1 0-32 0,2-6 0 16,0-1 0-16,1 0 0 0,0 2-128 0,0-2 0 15,0-10-160-15,0 0 160 16,0 0-2336-16,0 0-368 0,7 5-80 0</inkml:trace>
  <inkml:trace contextRef="#ctx0" brushRef="#br2" timeOffset="-4609.12">9884 19503 2751 0,'0'0'128'0,"0"0"16"0,0 0-144 0,0 0 0 0,-7 7 0 0,7-7 0 16,0 0 2832-16,0 0 544 0,0 0 96 0,0 0 32 15,0 0-2096-15,0 0-400 0,0 0-96 0,0 0-16 16,0 0 32-16,0 0 0 0,0 0 0 0,10-2 0 15,-10 2-64-15,11-7-16 0,1 0 0 0,-2 3 0 16,0-1-80-16,1 2 0 0,0-2-16 0,0 3 0 16,1-1-208-16,0 2-32 0,0 0-16 0,-1 1 0 0,-11 0-192 0,12 5-48 15,-4 1 0-15,-1 3 0 0,-7-9 64 0,6 15 16 16,1 4 0-16,-5-5 0 0,-3-2-144 0,-2 0-48 16,-1-1 0-16,-1 0 0 0,-5 3 64 0,0-3 16 15,1 2 0-15,-1 0 0 0,-2-4 32 0,4 1 16 16,0 0 0-16,2 0 0 0,2-2-96 0,4-8-32 15,-4 8 0-15,4-8 0 0,0 0-144 0,0 0 0 16,8 3 0-16,3 1 128 0,2 3-128 0,1-5 0 16,1-2 0-16,3 3 0 0,2-1 0 0,-1 4 0 15,2 2 0-15,-1 0 0 0,-2 3 0 0,-1 2 0 16,-3 0 0-16,-1-1 0 0,-3 2 0 0,-2-1 0 16,-2 1 128-16,-3 0-128 0,-4 0 352 0,-3 1-16 15,-3-3 0-15,-1 2 0 0,-1 0 272 0,-3 1 48 0,-3-4 16 16,-4 2 0-16,-1 0 32 0,-5 1 16 0,0-4 0 15,1 1 0-15,0-3-304 0,-1 1-64 0,1-3-16 16,1 2 0-16,1-3-160 0,0-4-48 0,0-1 0 0,1 1 0 16,3 2-128-16,1-3 0 0,5-4 0 0,-2 2-176 31,4-1-1712-31,10 3-352 0,0 0-64 0,0 0 0 0</inkml:trace>
  <inkml:trace contextRef="#ctx0" brushRef="#br2" timeOffset="-2926.66">11560 18333 11679 0,'0'0'512'0,"0"0"128"0,0 0-512 0,0 0-128 15,0 0 0-15,0 0 0 0,-4-5 1024 0,4 5 176 16,0 0 32-16,0 0 16 0,-9 0-288 0,0 1-48 15,1-3-16-15,-1 4 0 0,1 5-48 0,-3 2-16 0,0-4 0 0,-2 8 0 16,-2 3 0-16,-2 2 0 0,1 2 0 0,-1 2 0 16,2-2-288-16,-3 7-64 0,3-2-16 0,1 8 0 15,3-3-192-15,2 0-32 0,5 2-16 0,1-7 0 16,6-1-64-16,2-3-16 0,4-5 0 0,4-4 0 16,1-3 240-16,3-3 64 0,3 3 0 0,0-7 0 15,1-5-64-15,2-3-16 0,0 1 0 0,0 2 0 16,0-2 192-16,-1-7 32 0,-3-2 16 0,-2 3 0 15,1-1 32-15,-1-2 0 0,-2-1 0 0,-1 0 0 16,-3 2-192-16,0-1-16 0,-4 1-16 0,-2 2 0 16,-2-6 64-16,-3 2 16 0,-1-1 0 0,-3 0 0 15,-4 4-48-15,-1 1-16 0,0-1 0 0,-1 3 0 16,-2-1-304-16,-4 6-128 0,1 3 0 0,-2-1 128 16,0 2-496-16,-2 3-96 0,-2-1-32 15,3 2 0-15,2-1-2784 0,-1 3-560 0,-7 2-128 16,6 4 0-16</inkml:trace>
  <inkml:trace contextRef="#ctx0" brushRef="#br2" timeOffset="-2513.84">11201 19377 16575 0,'0'0'736'0,"-9"5"160"0,9-5-720 0,0 0-176 15,0 0 0-15,0 0 0 0,-2-9 1136 0,2 9 192 0,2-6 32 0,3-3 16 16,0 1-432-16,3 4-96 0,2-1-16 0,3 0 0 16,5 0-112-16,-3 0-16 0,-2-1-16 0,-1 3 0 15,4 3 64-15,-2 0 16 0,-2 0 0 0,0 4 0 16,-1 4-320-16,-2-3-48 0,-9-5-16 0,8 10 0 15,-3 1 64-15,-3 3 16 0,-4 3 0 0,-3 1 0 16,-3-1 112-16,-2 2 0 0,-4 6 16 0,-3-3 0 16,0-1-32-16,-2-2-16 0,0 0 0 0,2-1 0 15,4-2-176-15,4-2-48 0,4-4 0 0,4 2 0 16,1-5-128-16,0-7-16 0,0 0-16 0,13 8 0 16,3-3 208-16,2-4 32 0,4-1 16 0,2 0 0 0,1 0-48 15,4-2-16-15,-1-8 0 0,0 3 0 16,0 5-352-16,0-7 0 0,-1 0 0 0,-2-1 0 0,0 3 0 0,-4 0 0 15,0 2 0-15,-4-2 0 16,-3-5-1488-16,-1 7-320 0,2-2-64 0,-3 2-14624 16</inkml:trace>
  <inkml:trace contextRef="#ctx0" brushRef="#br2" timeOffset="-1850.56">12027 18185 4607 0,'0'0'192'0,"0"0"64"0,0-11-256 0,0 5 0 16,0-4 0-16,0 10 0 0,0 0 2304 0,0-8 400 15,0-2 96-15,0 10 16 0,0 0-1408 0,0 0-288 16,0 0-48-16,0 0-16 0,0 0-400 0,0 0-80 15,0 0 0-15,8 4-16 0,-8-4 192 0,6 9 32 16,-1 0 16-16,-1 3 0 0,-1 4 16 0,-1 3 0 16,2 1 0-16,-3 5 0 0,1 1-80 0,0 7-16 0,0 5 0 0,0 4 0 15,2 1 32-15,0 9 0 0,-2 8 0 16,2 0 0-16,0 0-192 0,1-2-48 0,-3 2 0 0,5 3 0 16,-2 0-176-16,0 0-32 15,0-3-16-15,0 0 0 0,-1-4 96 0,0-6 0 0,0-4 16 0,-1 0 0 16,3-7-16-16,-1-2-16 0,-2 3 0 0,1-5 0 15,-1-2-112-15,1 2 0 0,1-6-16 0,-2-5 0 16,0-1-64-16,1-3-16 0,0-2 0 0,-1 0 0 16,1-4-160-16,-1 0 0 0,-2-5-192 0,3 0-16960 15</inkml:trace>
  <inkml:trace contextRef="#ctx0" brushRef="#br2" timeOffset="2045.24">12111 18146 8287 0,'-10'-14'368'0,"2"6"80"0,3 1-448 0,-2 1 0 16,-2 0 0-16,-1-1 0 0,0-4 1568 0,1 2 224 15,1-1 64-15,2 5 0 0,1-3-528 0,-1-1-112 16,3-2 0-16,0 2-16 0,3 9 64 0,0 0 16 16,3-12 0-16,-1 5 0 0,-2 7-544 0,7-9-96 15,-7 9-32-15,6-7 0 0,0 2-16 0,-6 5 0 16,0 0 0-16,10 2 0 0,-10-2 16 0,0 0 0 15,11 5 0-15,-4 6 0 0,0 1-112 0,-2 3-32 0,-2 3 0 0,1 3 0 16,0 7 0-16,-1 4 0 0,-2 2 0 0,-1 4 0 16,-1 2-80-16,-1 8-32 0,0 3 0 0,-1 7 0 15,1 1-128-15,-3 6-32 0,1 1 0 0,1 0 0 16,1 0-48-16,-1-1-16 0,1 2 0 0,-1 3 0 16,3 4-128-16,0-4 192 0,0-4-192 0,3-9 192 15,-1-4-48-15,2-2 0 0,0-6 0 0,0 0 0 16,3-3 208-16,0 2 32 0,0-5 16 0,1-5 0 15,-2-4 0-15,1-1 0 0,-1-4 0 0,2 1 0 16,-2-3-176-16,0-3-32 0,1-1-16 0,-4-1 0 16,-1-4-32-16,0-2 0 0,1-3 0 0,-2 2 0 15,-1-11-16-15,0 0 0 0,0 0 0 0,0 0 0 16,0 0-128-16,0 0 0 0,0 0 0 0,0 0 0 16,-9-6-1152-16,2-1-304 0,0 2-64 15,0-5-9872-15,-2 1-1984 0</inkml:trace>
  <inkml:trace contextRef="#ctx0" brushRef="#br2" timeOffset="2761.17">9237 18457 1839 0,'0'0'0'0,"0"0"160"0,2-11-160 0,-2 11 0 16,0 0 0-16,6-10 0 0,-2-5 3264 0,0 4 640 15,-4 3 112-15,0 8 16 0,0 0-2112 0,0 0-448 16,0 0-64-16,0 0-32 0,0 0-336 0,0 0-64 15,-6 13-16-15,1-1 0 0,0 5 0 0,0 3-16 16,1 6 0-16,-1 0 0 0,-1 6-320 0,1 6-64 16,0 8-16-16,0 0 0 0,2 3 64 0,-2 6 16 15,3 2 0-15,-1 7 0 0,2 4-48 0,-1-2 0 0,0 4 0 16,-1-4 0-16,3 2-160 0,-3-5-32 0,-1 0-16 0,0-6 0 16,1-4-48-16,1-2-16 0,1-5 0 15,-2-3 0-15,2-5 112 0,1-3 32 0,0-4 0 0,0-4 0 16,1-2-48-16,-1-2 0 0,-1-4 0 0,1-2 0 15,4-3-144-15,-4-3-16 0,-4 1-16 0,1-6 0 16,3-6-224-16,0 0 176 0,0 0-176 0,0 0 160 16,0 0-1168-16,0 0-224 15,0 0-48-15,12-6-10112 0,0-4-2032 0</inkml:trace>
  <inkml:trace contextRef="#ctx0" brushRef="#br2" timeOffset="4940.72">2541 18785 8287 0,'0'0'736'0,"-5"-9"-592"0,5 9-144 0,-5-14 0 15,-3 1 1120-15,-1 3 192 0,-1 1 32 0,1 4 16 16,9 5-160-16,-12-7-48 0,-5 1 0 0,2 5 0 16,-1 5-432-16,1 2-80 0,-1-1-32 0,-3 7 0 15,-7 0-192-15,2 6-32 0,2 4-16 0,1 2 0 16,-1 1 80-16,3 4 0 0,1 4 16 0,2 3 0 0,-2 2-96 0,5 0-32 15,4-5 0-15,3-3 0 0,5-6-208 0,1-1-128 16,4-3 160-16,2-6-160 0,3-3 304 0,4-2-48 16,-3-1 0-16,5-6 0 0,4-3 160 0,0-4 32 15,-1 0 0-15,2-3 0 0,3-2 16 0,3-5 16 16,-4-4 0-16,4 0 0 0,-1 1-160 0,1-4-48 16,-2-2 0-16,-1-1 0 0,-3 2-144 0,0-1-128 15,-2-3 192-15,1 0-192 0,0-2 176 0,0-3-176 16,-1 2 160-16,0-1-160 0,-1-3 128 0,-1-4-128 15,1-7 0-15,-2 4 0 0,-4 2 0 0,2 4 0 16,-3 2 0-16,-1 6 0 0,-5 4 0 0,1 5 0 16,-2 4 0-16,0 6 0 0,0 0 0 0,-3 8 0 15,-5-5 0-15,-4 10 0 0,1 9 0 0,-3 2 0 0,-6 2-128 16,3 8 128-16,-1 3-160 0,0 6 160 0,0 6-128 0,-1 4 128 16,1-2 0-16,0 3-128 0,1 1 128 0,4-5 0 15,1-3 0-15,4-1 0 0,3-2 0 0,2-5-128 16,4-1 128-16,1-7 0 0,5-4 0 0,2-3 0 15,1-4 0-15,-1-6 0 0,4-1 128 0,1-2-128 16,4-3 272-16,3-4-16 0,-1-3 0 0,-2-3 0 16,-2 0-32-16,3-4-16 0,-4 1 0 0,1 1 0 15,2-2-64-15,-3 0-16 0,-4 0 0 0,-1 5 0 16,0 0-128-16,-6 3 0 0,0-3 0 0,-7 9 0 16,0 0 0-16,0 0 0 0,0 0 0 0,-7 12 0 15,-2 0 0-15,2-1 0 0,-5 5-144 0,2 0 144 16,-1 2 0-16,-1-2-128 0,1 2 128 0,5-5 0 15,4 1 0-15,1-1 0 0,0-2 0 0,1-11 0 16,9 5 0-16,1-1 0 0,1-2 0 0,3-4 0 0,5-4 0 16,4-5 0-16,1 2 0 0,2-7 144 0,0-2 16 15,1-3 0-15,0-4 0 0,2 3 0 0,-4-1-160 0,5-4 192 16,-1 0-192-16,-2-1 192 0,-2 4-192 0,0-5 0 16,2 1 0-16,-3-4 0 0,-2-3 128 0,0-1-128 15,-1-3 128-15,-3-3-128 0,-2-2 0 0,0 5 0 16,-1 2 0-16,-2-1 0 0,-3 0 0 0,0 9 0 15,-6 3 0-15,-2 8 0 0,-3 7 0 0,-3 1 0 16,-2 3-128-16,6 7 128 0,-9 2-128 0,-5 4 128 16,-1 8-160-16,-3 6 160 0,0 6 0 0,2-1-144 15,0 5 144-15,2 6 0 0,2 8 0 0,-2 5 0 16,-2 1 0-16,3 2-128 0,1 3 128 0,2 0 0 16,0 1 0-16,1 3 0 0,0-2 0 0,4-4 0 0,4-4 0 0,2-4-128 31,-1-6-736-31,1-9-144 0,3-4-16 0,-2-7-12096 0</inkml:trace>
  <inkml:trace contextRef="#ctx0" brushRef="#br2" timeOffset="5101.35">2952 18853 23951 0,'0'0'2128'0,"12"-6"-1696"0,5-2-432 0,2 1 0 15,1-1 272-15,4 0-16 0,2 1-16 0,0-1 0 16,1 4 336-16,4 2 80 0,3-2 16 0,3 0 0 15,0 3-384-15,-2 2-80 0,3 2-16 0,-1-1 0 16,-1 2-1472-16,-4 0-288 0</inkml:trace>
  <inkml:trace contextRef="#ctx0" brushRef="#br2" timeOffset="5668.33">3827 19208 4607 0,'0'0'400'0,"0"0"-400"0,-7 5 0 0,7-5 0 15,0 0 2944-15,0 0 512 0,0 0 112 0,-5 9 16 16,5-9-1728-16,0 0-320 0,0 0-80 0,0 0-16 15,0 0-256-15,5-10-48 0,0 1-16 0,4-7 0 16,2-3-288-16,3-3-64 0,3-4-16 0,2 3 0 0,0-3-176 16,1-4-48-16,0-3 0 0,5 0 0 0,-2 0-144 0,2-2-16 15,-1-1-16-15,-1 0 0 0,-3-2-144 0,1-1-16 16,-1-1-16-16,0-4 0 0,1-3-48 0,-2 5-128 16,0 6 192-16,-3 6-64 0,-2 6-128 0,0 6 0 15,-1 4 0-15,-4 6 128 0,-9 8-128 0,0 0 0 16,0 0 0-16,8 16 128 0,-3 3-128 0,-4 6 0 15,-4 9 0-15,0 5 0 0,-3 0 0 0,0 5 0 16,0 3 0-16,-2 0 0 0,-2 2 128 0,0 0-128 16,0-2 0-16,1 0 128 0,1 2-320 0,4-9-64 15,-2-1 0-15,1-6-16 16,0-3-688-16,1-6-128 0,-1-1-16 0,0-6-16 16,0-5-656-16,-3-5-128 0,8-7-16 0</inkml:trace>
  <inkml:trace contextRef="#ctx0" brushRef="#br2" timeOffset="5807.25">3990 18996 9215 0,'0'0'400'0,"-2"-8"96"0,2-5-496 0,1 7 0 0,3-2 0 0,2 4 0 16,4 1 3072-16,3-4 512 0,2 0 96 0,2 3 32 15,0 3-2096-15,4 3-400 0,2 1-96 0,2 0-16 16,2 1-464-16,1 1-112 0,2-2-16 0,2-1 0 16,1 0-288-16,1 0-64 0,2-2-16 0,0 1 0 15,-2 1-144-15,-1 0-192 0,-1 5 32 0</inkml:trace>
  <inkml:trace contextRef="#ctx0" brushRef="#br2" timeOffset="6111.84">5051 18851 21183 0,'0'0'1888'0,"-7"2"-1504"16,7-2-384-16,0 0 0 0,0 0-192 0,0 0-128 0,0 0 0 15,0 0-16-15,0 0 1344 0,0 0 272 16,0 0 48-16,0 0 16 0,10-1-704 0,1-2-144 0,2 3-32 0,1-1 0 15,1 1-336-15,1 0-128 0,-2-2 0 0,0 2 0 16,-2 2 0-16,0 1-128 0,-12-3-16 0,0 0-11552 16</inkml:trace>
  <inkml:trace contextRef="#ctx0" brushRef="#br2" timeOffset="6295.26">5046 19110 21183 0,'0'0'944'0,"13"-6"192"0,2-1-912 0,1 0-224 0,-1 0 0 0,3 3 0 16,-4-2 1504-16,2 1 256 0,-1 1 48 0,3-1 16 16,1 0-896-16,2 1-176 0,-1-2-48 0,3 3 0 15,0 6-704-15,1-3 0 0,0-3 0 0,-2 2-13376 16</inkml:trace>
  <inkml:trace contextRef="#ctx0" brushRef="#br2" timeOffset="7394.95">6231 18877 12831 0,'-11'-6'576'0,"4"3"112"0,-4 2-560 0,-1 0-128 16,0 0 0-16,-4 1 0 0,-3 3 752 0,-2 0 112 16,-2 0 32-16,0 4 0 0,0 2-208 0,1 2-48 15,0 0 0-15,3 3 0 0,1 2-96 0,1 1-32 16,1-1 0-16,4 2 0 0,1 2 0 0,4-1-16 16,1-2 0-16,4-1 0 0,0-2-176 0,7-2-48 15,2-2 0-15,4-2 0 0,3-2 112 0,0-3 32 16,0-3 0-16,4-3 0 0,5-3 208 0,2-2 32 15,2-3 16-15,1-1 0 0,-1-3-80 0,-1-5-16 0,2-5 0 16,-1 1 0-16,-2 1-240 0,-2-5-48 0,-2 2-16 0,-2-1 0 16,0 4-144-16,-2-4-128 0,0 1 192 0,-3-1-192 15,-3 2 128-15,1-1-128 0,-1-4 0 0,-1-5 0 16,-4 0 144-16,-1-1-144 0,0 2 0 0,0 5 144 16,0 3-144-16,-3 7 0 0,-3 4 0 0,0 7 0 15,1 8 0-15,0 0 0 0,-8 3-176 0,-3 6 176 16,-3 10-192-16,-1 6 32 0,-2 2 16 0,3 7 0 15,1 4 144-15,1 1-160 0,-1 0 160 0,4 0-160 16,4-1 160-16,1 1 0 0,4-5-144 0,0 0 144 16,3-5 0-16,1-2 0 0,2 2 0 0,3-7 0 15,2-4 0-15,1-7 0 0,2-4 0 0,-2-1 0 0,2 0 192 16,2-4 16-16,0-5 0 0,1-2 0 16,-2-1 160-16,1 0 16 0,1-1 16 0,-1-2 0 0,-4-5-144 15,-1 0-16-15,0 1-16 0,-1 2 0 0,1-3-224 0,-3 2 144 16,-4 4-144-16,-2-1 128 0,-2 9-128 0,0 0 128 15,-5-4-128-15,-4 5 128 0,-2 5-128 0,1 1 0 16,1 4 0-16,0-1-176 0,-3 3 176 0,3 0-192 16,2-2 192-16,2 2-192 0,0-4 192 0,5-9 0 15,0 0 0-15,0 0 0 0,0 0 0 0,0 0 0 16,0 0-128-16,12 5 128 0,2-4 0 0,3-1 0 16,2-2 0-16,1-6 176 0,1-1-48 0,0-4 0 15,1 1 0-15,3 0 0 0,-1-2-128 0,-2-2 192 16,-2 1-192-16,-1 1 192 0,0 3-192 0,-1-3 0 15,0-2 0-15,-1 1 128 0,-2 1-128 0,5-3 0 16,-5-3 144-16,6-4-144 0,-2-2 144 0,0-7-144 0,0-4 192 16,-1-6-192-16,0-4 160 0,-3-1-160 0,-1-2 128 0,-3 2-128 15,1 1 0-15,-1 4 0 0,-1 7 128 0,2 8-128 16,-5 4 0-16,-2 11 0 0,-2 4 0 0,-3 9 0 16,0 0 0-16,0 0 0 0,-6 9 0 0,-2 6 0 15,-3 7 0-15,-2 5 0 0,-2 5-144 0,1 4 144 16,0 8 0-16,0-2-128 0,-2 1 128 0,2 4 0 15,-1 4 0-15,0-4 0 0,0 0 0 0,-1 1 0 16,1-3 0-16,1 2 0 0,3 2 0 0,0-6 0 16,4-1-192-16,1-4-96 0,2-7-16 0,0-3 0 15,1-6-592 1,2-7-112-16,0-5-16 0,1-10-8080 0,0 0-1616 0</inkml:trace>
  <inkml:trace contextRef="#ctx0" brushRef="#br2" timeOffset="7534.72">6743 18710 21999 0,'0'0'960'0,"12"0"224"0,0-3-944 0,0 3-240 16,1-3 0-16,2 2 0 0,1 0 736 0,3 1 96 15,3 0 32-15,1 0 0 0,-1 0-400 0,3 1-80 16,-1 2 0-16,2-2-16 16,0 2-1008-16,1-2-192 0</inkml:trace>
  <inkml:trace contextRef="#ctx0" brushRef="#br2" timeOffset="8132.63">7244 19234 16927 0,'-7'11'752'0,"7"-11"144"0,0 0-704 0,-8 5-192 16,8-5 0-16,0 0 0 0,0 0 1120 0,0 0 192 15,0 0 32-15,0 0 16 0,0 0 80 0,4-10 16 16,2-4 0-16,5-4 0 0,2-4-480 0,4-3-80 16,1 1-32-16,1-4 0 0,0 1-288 0,1-7-48 15,3-3-16-15,-2-1 0 0,5 0 0 0,1-3 0 16,-1-2 0-16,-2-2 0 0,-1-1-128 0,3-4-48 15,0-4 0-15,4 6 0 0,-5 3-144 0,1 9-48 16,-4 1 0-16,-3 6 0 0,-6 6 64 0,-1 5 16 0,-2 6 0 16,-3 4 0-16,-7 8-32 0,0 0-16 0,0 0 0 15,0 0 0-15,6 10-176 0,-5 8 0 0,-1 7 0 16,0 2 0-16,-4 6 0 0,-1 5 0 0,-1 4 0 0,-2 0 0 16,0 5 0-16,-1-1 0 0,-2 2 0 0,-1-2 0 15,2 1 0-15,1 0 0 0,2-5 0 0,-1-1 0 16,-2-5 0-16,5 4 0 0,1-5-128 0,0-1 128 15,2-4-352-15,0-1 0 0,-1-8 0 0,1-2 0 32,0-2-1376-32,1-4-256 0,1-13-64 0,0 0-11696 0</inkml:trace>
  <inkml:trace contextRef="#ctx0" brushRef="#br2" timeOffset="8284.61">7459 18928 23951 0,'0'0'1056'0,"0"0"224"15,8-6-1024-15,0-1-256 0,4 0 0 0,-1 3 0 0,0 0 848 0,1-2 112 16,5-1 32-16,1 4 0 0,3 4-160 0,5-4-48 16,2-4 0-16,1 3 0 0,-1 1-416 0,0 0-96 15,0-4-16-15,0 1 0 0,-2-2-256 0,0-1 0 16,-3 6 0-16,-2-5-144 16,1 0-2384-16,-2-2-480 0</inkml:trace>
  <inkml:trace contextRef="#ctx0" brushRef="#br2" timeOffset="8799.63">8356 18196 11055 0,'-2'-16'480'0,"2"9"112"0,0 7-464 0,0 0-128 15,-1-2 0-15,1 2 0 0,0 0 2432 0,0 0 480 16,0 0 96-16,-4 11 0 0,-1 2-1216 0,0 3-256 15,-2 1-64-15,3 2 0 0,1-1-448 0,-1 7-80 16,-1 2-32-16,-2 1 0 0,0-2-96 0,-2 4-32 16,1-4 0-16,2 4 0 0,-1-5-272 0,2 2-48 15,0-2-16-15,0 1 0 0,0-5-240 0,0-2-48 0,0 2-16 0,2-4 0 16,2-1-144-16,0-5 128 0,1-11-128 0,0 11 128 16,0-11-384-16,0 0-96 0,0 0-16 0,0 0-10000 15,0 0-1984-15</inkml:trace>
  <inkml:trace contextRef="#ctx0" brushRef="#br2" timeOffset="8982.24">7981 18270 28559 0,'16'-16'2544'0,"-4"5"-2032"0,5 0-512 0,2 3 0 15,1-2 624-15,6 3 16 0,4 2 16 0,5-1 0 16,1 1 448-16,3 2 96 0,0 3 16 0,0-2 0 0,1-2-640 0,3 0-128 15,3 2-32-15,1 2 0 0,0 2-416 0,2 3 0 16,3-1 0-16,-2 1-10816 16,-4 4-2256-16</inkml:trace>
  <inkml:trace contextRef="#ctx0" brushRef="#br2" timeOffset="21104.64">19457 20305 9263 0,'0'0'400'0,"0"0"112"0,0 0-512 0,0 0 0 0,0 0 0 0,0 0 0 16,0 0 1024-16,0 0 96 0,0 0 32 0,0 0 0 16,0 0-352-16,0 0-64 0,0 0-16 0,0 0 0 15,0 0-304-15,15-3-64 0,3-1-16 0,1-1 0 16,4-1 32-16,4 1 0 0,6 0 0 0,6-2 0 15,7 0-32-15,1-2 0 0,0 1 0 0,4 1 0 16,2-5-336-16,2 2 0 0,2-3 0 0,4-1 128 16,5 0-128-16,0 0 0 0,-1 0 128 0,-1 0-128 15,-3-1 192-15,0 1-48 0,0-2 0 0,1 2 0 16,2 5 80-16,-2 0 16 0,-1 5 0 0,-4 2 0 16,-3 0-112-16,-5 2-128 0,-2 0 176 0,-2 0-176 15,-3 2 0-15,-3-1 0 0,-1 0 0 0,-5 2 0 0,-6 3 128 16,-4-2-128-16,-3-3 0 0,-6 2 0 0,-3-2 160 15,-11-1-160-15,0 0 128 0,0 0-128 0,0 0 240 0,-12 1-48 16,-6-1 0-16,-7 3 0 0,-11 3 208 0,-3-1 48 16,-5 0 0-16,-4 3 0 0,-5-3-96 0,-8 0-16 15,-5 1 0-15,-8 1 0 0,-2 4-16 0,1 1 0 16,2-1 0-16,-1 0 0 0,-2-3-16 0,0 4-16 16,-2-4 0-16,1 5 0 0,-1-4-128 0,5 0-32 15,4-4 0-15,0 0 0 0,1 1-128 0,0-4 0 16,2 2 144-16,6-4-144 0,7 0 0 0,8-2 0 15,7 0 0-15,9-2 128 0,9-2 80 0,6 2 32 16,5 0 0-16,9 4 0 0,0 0 192 0,14-10 32 16,9 0 16-16,14-3 0 0,11 0-480 0,13 0 0 15,9-1 0-15,6 0 0 0,3 2 0 0,9 0 0 16,6-2 0-16,7 0 0 0,5 0 0 0,1 3 0 0,-2-3 0 0,6 0 0 16,3 4 0-16,-5-3 0 0,-7 2 0 0,-3 6 0 15,-2 5 192-15,-6 0-48 0,-3 0-16 0,-8 1 0 16,-6 4-128-16,-13 3 0 0,-8-1 0 0,-6 5 128 15,-7-1-128-15,-11 1 0 0,-6 0 0 0,-10 2 0 32,-4 4-1792-32,-13 0-272 0</inkml:trace>
  <inkml:trace contextRef="#ctx0" brushRef="#br2" timeOffset="96643.81">19691 10038 8287 0,'-23'-2'368'0,"8"-6"80"0,-2-1-448 0,1-1 0 0,-2 2 0 0,5 2 0 16,-1-3 432-16,0 4 0 0,0-3 0 0,2 5 0 15,-1 1-208-15,0 1-32 0,1-1-16 0,-2-2-3200 16,3 0-640-16</inkml:trace>
  <inkml:trace contextRef="#ctx0" brushRef="#br2" timeOffset="97662.01">19205 9893 6447 0,'-17'0'272'0,"5"0"80"0,-1-3-352 0,1 0 0 0,0 0 0 0,1 3 0 16,-1 0 1776-16,0 0 272 0,-4 0 64 0,2 3 16 15,1 1-1216-15,0-2-240 0,0 0-48 0,2-1-16 16,-1 0-128-16,2 3-32 0,0 1 0 0,1 0 0 16,9-5 112-16,-9-1 16 0,0 1 0 0,0 0 0 0,2 0 128 0,7 0 48 15,0 0 0-15,0 0 0 0,0 0-96 0,0 0-16 16,0 0 0-16,0 0 0 0,0 0-80 0,0 0-32 15,0 0 0-15,12 1 0 0,1-1 48 0,4 0 0 16,0 0 0-16,5 0 0 0,7 1-160 0,-1 1-32 16,-1-4 0-16,6 4 0 0,5 0-208 0,3 0-48 15,1-1-128-15,1-1 192 0,0-1-192 0,4-1 176 16,4 0-176-16,2-1 160 0,2 1 0 0,4-1 0 16,4 2 0-16,-1 1 0 0,-1 2 32 0,3-2 0 15,0-2 0-15,2-2 0 0,0 3-16 0,4 1 0 16,2 1 0-16,1-1 0 0,-4-1-176 0,3-1 192 15,-1 0-192-15,4-2 192 0,2-5-192 0,0 4 0 16,-4 3 144-16,-1-1-144 0,-5-5 0 0,3 3 128 16,0 0-128-16,-2 3 0 0,-2 0 128 0,-1 5-128 0,-2 0 128 0,-5-2-128 15,-3-2 0-15,1 1 0 0,3 0 0 16,-3 0 0-16,-2-3 0 0,-1 2 0 0,0-1 0 0,-3 2 0 16,-7 4 0-16,0-1 0 0,-6-4 128 0,-4 2-128 15,-3 0 0-15,-4-1 0 0,-3-1 0 0,-4 1 0 16,-2-1 128-16,-3 1-128 0,-3 1 128 0,-11-1-128 15,0 0 0-15,0 0 0 0,0 0 0 0,0 0 0 16,0 0 272-16,0 0-16 0,0 0 0 0,0 0 0 16,-13-1-80-16,-2 1-32 0,-3 0 0 0,-2 1 0 15,-3 1-144-15,-5 2 0 0,-5 3 0 0,-7-6 128 16,-8-6-128-16,-4 3 0 0,-2 4 0 0,-6 2 0 16,-5-1 0-16,-1 0 0 0,-3-2 0 0,-4 0 0 0,-7 1 0 0,-3 0 0 15,-1 3 128-15,1-2-128 0,-3-3 0 0,-2 1 0 16,-7 0 0-16,0 1 0 0,-1 0 0 0,4 1 0 15,1-1 0-15,1 2 0 0,-3-1 0 0,2-1 0 16,-1 2 0-16,3 0 0 0,3 2 0 0,-2-2 0 16,-2-3 0-16,5 4 128 0,3 3-128 0,7-3 0 15,8 1 0-15,2-1 0 0,2-2 0 0,5-2 0 16,8 1 0-16,4-2 0 0,4 1 0 0,5 0 0 16,6-1 0-16,6 0 128 0,3 0-128 0,7 0 160 15,6 0-160-15,9 0 160 0,0 0-160 0,0 0 0 16,0 0 0-16,0 0 0 0,0 0 144 0,17-4-144 15,1-2 160-15,6 0-160 0,7-1 144 0,6 0-144 16,5-1 128-16,8 3-128 0,5 0 0 0,2-2 128 16,1 0-128-16,12-5 0 0,5 1 0 0,9 3 0 0,5 1 128 0,4-1-128 15,0-3 0-15,6 0 0 0,6-1 0 0,2 4 128 16,0 1-128-16,1-1 0 0,1-7 0 0,4 8 128 16,4 5-128-16,-1 0 0 0,0-3 0 0,-2 3 0 15,-1 1 0-15,-4-1 128 0,-6 1-128 0,2-2 0 16,-1 0 0-16,-4 1 0 0,-3 5 0 0,-8 2 0 15,-9-1 0-15,-3-3 0 0,-2-1 0 0,-5 5 0 16,-6 5 0-16,-6-2 0 0,-3 1 0 0,-8-1 0 16,-9 3 0-16,-6-3 0 0,-5-1 128 0,-7-2-128 15,-6 2 0-15,-5 0 0 0,-9-7 0 0,0 0 0 16,-3 8 0-16,-9 0 0 0,-6-3 0 0,-8 0 0 16,-7 4 0-16,-11-4 0 0,-11-4 0 0,-5 3 0 15,-3 5 0-15,-6-3 0 0,-2 3 0 0,-8-4 0 16,-7-4 0-16,-8 3 0 0,-7 5 0 0,-3-4 0 0,-1-4 0 0,-6 1 0 15,-5-1 0-15,1 3 0 0,2 1 0 0,1-3 0 16,1 0-128-16,4 0 128 0,8 1 0 0,12 0 0 16,8 4-144-16,9-3 144 0,6-4 0 0,11 0 0 15,8 3 0-15,8 1 0 16,7 1-384-16,7-1-64 0,8-1 0 0,6 1-16 16,9-4-1712-16,0 0-320 0,15 6-80 0,9-2-16 0</inkml:trace>
  <inkml:trace contextRef="#ctx0" brushRef="#br2" timeOffset="98652.67">24468 9804 4607 0,'0'0'400'0,"-10"4"-400"0,1-1 0 0,-3 2 0 16,1-1 1392-16,-1-2 192 0,0 1 32 0,-1-1 16 15,-1 1-592-15,3 1-112 0,-2-1-32 0,1 0 0 16,2-3-208-16,1 0-48 0,9 0-16 0,-8 1 0 15,-1 3 16-15,9-4 16 0,0 0 0 0,0 0 0 16,0 0-80-16,0 0-32 0,0 0 0 0,9 6 0 16,1-2 160-16,7-4 48 0,6-1 0 0,-1 0 0 15,0 1-64-15,6-2-16 0,5-4 0 0,5 4 0 16,1 0-400-16,3 1-80 0,0-4 0 0,1-3-16 16,3 2 0-16,2-3 0 0,2 1 0 0,3 0 0 15,2-1-176-15,1-2 128 0,-1 4-128 0,-2 0 128 0,-5 2 96 16,-3-1 16-16,-1-8 0 0,-4 9 0 0,-6 4-16 15,-2 1 0-15,-6 0 0 0,-4-3 0 0,-5-2-96 0,-5 5-128 16,-2 6 176-16,-10-6-176 0,0 0 240 0,0 0-64 16,0 0-16-16,0 0 0 0,-15 2 32 0,-1-1 0 15,-3 0 0-15,-4 2 0 0,-4 3-192 0,-1 2 0 16,-5-6 144-16,-3 2-144 0,-2 2 128 0,-4 1-128 16,-5 2 160-16,-2 0-160 0,-5-6 0 0,0 6 0 15,-4-1 0-15,4 1 0 0,0-2 0 0,5-1 0 16,2-1 0-16,1-2 144 0,3 1-144 0,2 1 0 15,3 0 0-15,5-1 0 0,4-1 0 0,3-1 0 16,3 2 0-16,3 3 0 0,5-5 0 0,3 1 128 16,12-3-128-16,0 0 128 0,-9 0 32 0,9 0 0 15,0 0 0-15,0 0 0 0,16-4 224 0,3-1 64 16,4 0 0-16,8 1 0 0,8-3-80 0,3 2-16 0,-1 3 0 0,3-2 0 16,0-6-208-16,3 1-144 0,3-4 192 0,4 3-192 15,4-3 128-15,0 1-128 0,1-1 0 0,-1 5 0 16,-2 7 160-16,-3-3-160 0,-2-5 128 0,-2 4-128 15,-2 4 128-15,-3-2-128 0,-1-2 128 0,-5 3-128 16,-5 1 128-16,-3 1-128 0,-1 1 0 0,-5 0 128 16,-1 0-128-16,-4 3 0 0,-1-3 0 0,-4 5 0 15,-1 5-224-15,-2 0-80 0,0 2-16 0,-3 4 0 16,-2-1-2160-16,-2 2-432 16,-1 5-96-16,-3-3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9:09.327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312 4 6447 0 0,'0'0'142'0'0,"0"0"22"0"0,-1 1 13 0 0,-4 1-144 0 0,-1 0-1 0 0,1-1 1 0 0,1 0-1 0 0,-1 0 1 0 0,-1 0 0 0 0,0 0-33 0 0,-18 3-7 0 0,8 0 354 0 0,6-2 225 0 0,1 1 1 0 0,0 0-1 0 0,-4 2-572 0 0,-34 13 1440 0 0,36-14-1213 0 0,0-1 0 0 0,-1 0-1 0 0,-2 0-226 0 0,1 1 1407 0 0,-3 1-854 0 0,-6-1-537 0 0,15-3-16 0 0,-3-4 1308 0 0,6 2-584 0 0,-1-1-708 0 0,1-2-16 0 0,-1 0 0 0 0,2-4 0 0 0,0 2 0 0 0,0 0 72 0 0,3 5 299 0 0,-1 1-308 0 0,1 0 1 0 0,0-1 0 0 0,0 1-1 0 0,0 0 1 0 0,0 0-1 0 0,-1-1 1 0 0,1 1 0 0 0,0 0-1 0 0,0 0 1 0 0,0-1-1 0 0,0 1 1 0 0,0 0-1 0 0,0 0 1 0 0,0-1 0 0 0,0 1-1 0 0,0 0 1 0 0,0-1-1 0 0,0 1 1 0 0,0 0-1 0 0,0 0 1 0 0,0-1 0 0 0,0 1-1 0 0,0 0 1 0 0,0-1-1 0 0,0 1-63 0 0,2-1 11 0 0,0 0-6 0 0,12-1-5 0 0,-12 1 0 0 0,1 1 0 0 0,10 1 0 0 0,25 9 0 0 0,-1-1 0 0 0,-27-7 0 0 0,-1 1 0 0 0,-1-1 0 0 0,2 1 0 0 0,25 8 0 0 0,-20-7 0 0 0,0-1 0 0 0,-1 0 0 0 0,2-1 0 0 0,-1 0 0 0 0,2-1 0 0 0,20 1 0 0 0,-24-1 0 0 0,0 0 0 0 0,0-1 0 0 0,5-1 0 0 0,41-3 0 0 0,-25 2 0 0 0,10-3 0 0 0,-35 4 0 0 0,-1 1 0 0 0,0 0 0 0 0,1 0 0 0 0,8 2 0 0 0,-7-1 0 0 0,1 0 0 0 0,8-1 0 0 0,-14 0 0 0 0,21-1 0 0 0,16 1 0 0 0,-20 3 0 0 0,6 0 0 0 0,65-4 0 0 0,17-6 0 0 0,-57 0 0 0 0,7-4 0 0 0,-24 6 0 0 0,-13 1 0 0 0,13-3 0 0 0,-17 2 0 0 0,1 2 0 0 0,-1 1 0 0 0,12 0 0 0 0,-14 0 0 0 0,77-7 0 0 0,-54 4 0 0 0,-26 4 0 0 0,1-1 0 0 0,0 1 0 0 0,13 1 0 0 0,-20 0 338 0 0,0 0 0 0 0,-1 0-1 0 0,6-2-337 0 0,15 0 1019 0 0,23 0-1003 0 0,-50 2-16 0 0,1 1 0 0 0,-1-1 0 0 0,1 0 0 0 0,0 0 0 0 0,-1 0 0 0 0,1-1 0 0 0,-1 1 0 0 0,1 0 0 0 0,0-1 0 0 0,-1 1 0 0 0,2-1 0 0 0,-1 0 0 0 0,1 0 0 0 0,0 0 0 0 0,0 0 0 0 0,0 0 0 0 0,1 1 0 0 0,-1 0 0 0 0,0-1 0 0 0,3 1 0 0 0,-2 0 0 0 0,-1 0 0 0 0,-1-1 0 0 0,0 1 0 0 0,0 0 0 0 0,1 0 0 0 0,0 1 0 0 0,1-1 0 0 0,3 2 0 0 0,-7-2 0 0 0,1 1 0 0 0,-1-1 0 0 0,0 0 0 0 0,1 0 0 0 0,-1 0 0 0 0,0 0 0 0 0,1 1 0 0 0,-1-1 0 0 0,0 0 0 0 0,0 0 0 0 0,1 1 0 0 0,-1-1 0 0 0,0 0 0 0 0,0 0 0 0 0,0 1 0 0 0,1-1 0 0 0,-1 0 0 0 0,0 1 0 0 0,0-1 0 0 0,0 0 0 0 0,0 1 0 0 0,0-1 0 0 0,0 1 0 0 0,0 0 0 0 0,0-1 0 0 0,0 1 0 0 0,0-1 0 0 0,0 1 0 0 0,0-1 0 0 0,0 1 0 0 0,-1-1 0 0 0,1 1 0 0 0,0-1 0 0 0,0 1 0 0 0,-1-1 0 0 0,1 1 0 0 0,-6 4-64 0 0,4-5-553 0 0,0 1 0 0 0,0-1 0 0 0,1 0 0 0 0,-1 0 0 0 0,0 0 0 0 0,0 0 0 0 0,0 0 0 0 0,0 0 0 0 0,2 0 0 0 0,-2 0 0 0 0,-2-1 617 0 0,3 0 602 0 0,-3 1-2137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9:12.250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87 81 6447 0 0,'0'0'298'0'0,"0"0"-10"0"0,-2 1-188 0 0,0-1 63 0 0,1 1 0 0 0,-1-1-1 0 0,0 0 1 0 0,0 0 0 0 0,0 0 0 0 0,0 0 0 0 0,0 0 0 0 0,0 0 0 0 0,0 0 0 0 0,0-1 0 0 0,1 1 0 0 0,-1 0 0 0 0,0-1 0 0 0,1 0-1 0 0,-1 1-162 0 0,1-1 131 0 0,0 0 0 0 0,0 1 0 0 0,-1 0 0 0 0,1-1 0 0 0,0 1 0 0 0,0 0-1 0 0,-1 0 1 0 0,0 0-131 0 0,0-1 76 0 0,0 1 0 0 0,0 0 0 0 0,0-1 0 0 0,0 1 0 0 0,0-1-1 0 0,0 0 1 0 0,1 0 0 0 0,-1 0-76 0 0,-6-2 1 0 0,-6-4 2490 0 0,14 6-2420 0 0,0 1 0 0 0,0 0 0 0 0,0 0 0 0 0,0 0 0 0 0,-1 0 0 0 0,1 0 0 0 0,0 0 0 0 0,0 0 0 0 0,0 0 0 0 0,0 0 0 0 0,0 0 0 0 0,-1 0 0 0 0,1 0 0 0 0,0 0 0 0 0,0 0 0 0 0,0 0 0 0 0,0 0 0 0 0,-1 0-1 0 0,1 0 1 0 0,0 0 0 0 0,0 0 0 0 0,0 0 0 0 0,0 0 0 0 0,0 0 0 0 0,-1 0 0 0 0,1 0 0 0 0,0 0 0 0 0,0 0 0 0 0,0 1 0 0 0,0-1 0 0 0,0 0 0 0 0,-1 0 0 0 0,1 0-71 0 0,3 4 854 0 0,8 6-413 0 0,-5-5-440 0 0,2 1 1 0 0,0-2-1 0 0,1 1 0 0 0,-1-2 0 0 0,0 1 0 0 0,1-1 0 0 0,0 0 0 0 0,0 0 1 0 0,0-1-1 0 0,-1 0 0 0 0,2-1 0 0 0,-1 0 0 0 0,1-1 0 0 0,0 0-1 0 0,4 1 0 0 0,-1 0 0 0 0,0 0 0 0 0,1 1 0 0 0,6 3 0 0 0,13 1 0 0 0,-13-3-59 0 0,6 0 809 0 0,1 3-1 0 0,21 7-749 0 0,-17-5 188 0 0,-1-2-1 0 0,0-1 1 0 0,28 1-188 0 0,-22-2 45 0 0,14 0-45 0 0,2-3 0 0 0,25-3 0 0 0,-46 1 0 0 0,-7 1 0 0 0,6-1 0 0 0,17-3 0 0 0,129-22 0 0 0,82-29 0 0 0,-217 47 0 0 0,4 0 0 0 0,40-9 0 0 0,-5 2 0 0 0,1 2 0 0 0,22 1 0 0 0,4 2 0 0 0,-14 3 72 0 0,-78 5 46 0 0,1 1 0 0 0,-1 1 1 0 0,1 0-1 0 0,-1 1 0 0 0,10 2-118 0 0,22 2 779 0 0,-35-4-666 0 0,0-1 0 0 0,-1 1 0 0 0,0-1 1 0 0,1-1-1 0 0,0 1-113 0 0,-4-1 40 0 0,4 0-40 0 0,52-3 0 0 0,-34 6 0 0 0,-23-1 0 0 0,-4-1 0 0 0,-1 0 0 0 0,2 0 0 0 0,-1 0 0 0 0,0-1 0 0 0,0 1 0 0 0,3-2 0 0 0,4 1 0 0 0,-1-1 0 0 0,8 0 0 0 0,-14 3 0 0 0,4-2 0 0 0,-7 1 0 0 0,0 0 0 0 0,0-1 0 0 0,0 1 0 0 0,0 0 0 0 0,0 0 0 0 0,0 0 0 0 0,0 0 0 0 0,0 0 0 0 0,0-1 0 0 0,0 1 0 0 0,0 0 0 0 0,0 0 0 0 0,0 0 0 0 0,0 0 0 0 0,0 0 0 0 0,-1 0 0 0 0,1-1 0 0 0,0 1 0 0 0,0 0 0 0 0,0 0 0 0 0,0 0 0 0 0,0 0 0 0 0,0 0 0 0 0,-1 0 0 0 0,1 0 0 0 0,0 0 0 0 0,0 0 0 0 0,0 0 0 0 0,0 0 0 0 0,0-1 0 0 0,-1 1 0 0 0,1 0 0 0 0,0 0 0 0 0,-3-1 17 0 0,-1 0 0 0 0,1 0 0 0 0,0 1 0 0 0,-1-1 0 0 0,1 1 0 0 0,-1-1 0 0 0,0 1-17 0 0,-29 2 992 0 0,28-2-663 0 0,-11 2-13 0 0,0 0 1 0 0,-1 2-317 0 0,-19 2-25 0 0,5-2 25 0 0,-2-2 0 0 0,0-1 0 0 0,-223 4 0 0 0,125-9 0 0 0,66 1 0 0 0,-21 3 0 0 0,58 2 0 0 0,-137 8 0 0 0,103-3 0 0 0,-40 10 0 0 0,17-2 0 0 0,0-3 0 0 0,-22-2 0 0 0,68-6 0 0 0,16-3 0 0 0,-1 1 0 0 0,-3-2 0 0 0,8 0 0 0 0,-9-1 0 0 0,-14-2 0 0 0,2-2 0 0 0,-51-9 0 0 0,-4-2 0 0 0,-4 0 0 0 0,62 12 55 0 0,25 3-396 0 0,0 0 0 0 0,1-1 0 0 0,0 0-1 0 0,-1-1 1 0 0,1 0 0 0 0,-8-4 341 0 0,5-1 0 0 0,8 5 0 0 0,-6 1 0 0 0,9 3 0 0 0,1 0 0 0 0,-6 0 0 0 0,7-1 0 0 0,0 0 0 0 0,0 1 0 0 0,0-1 0 0 0,0 0 0 0 0,0 0 0 0 0,0 1 0 0 0,0-1 0 0 0,0 0 0 0 0,0 1 0 0 0,0-1 0 0 0,1 1 0 0 0,-1-1 0 0 0,0 1 0 0 0,1 0 0 0 0,-2 0 0 0 0,-8 5 0 0 0,8-2 0 0 0,1-2 0 0 0,-3 7 0 0 0,3 0 0 0 0,5 0 0 0 0,-2-7 0 0 0,0 1 0 0 0,0 0 0 0 0,0-1 0 0 0,0 0 0 0 0,1 1 0 0 0,-1-1 0 0 0,0 0 0 0 0,1 0 0 0 0,0-1 0 0 0,0 1 0 0 0,0-1 0 0 0,0 1 0 0 0,0-1 0 0 0,0 0 0 0 0,0 0 0 0 0,1 0 0 0 0,8 2 0 0 0,0-1 0 0 0,1 0 0 0 0,8-1 0 0 0,-2-1 0 0 0,25 1 0 0 0,0-1 0 0 0,15-3 0 0 0,-3 0 0 0 0,142-13 0 0 0,-84 14 0 0 0,-27 1 0 0 0,-37 1 0 0 0,8-3 0 0 0,-33 1 0 0 0,41-4 0 0 0,44 3 0 0 0,-99 4 0 0 0,39 0 0 0 0,0 2 0 0 0,18 6 0 0 0,-20-3 0 0 0,-1-2 0 0 0,5-2 0 0 0,-25 1 0 0 0,11 2 0 0 0,16 1 0 0 0,14 0 0 0 0,-12 0 0 0 0,22-2 0 0 0,180-4 0 0 0,-237 0 0 0 0,-1 2 0 0 0,1 1 0 0 0,-2 0 0 0 0,51 1 0 0 0,-26-2 0 0 0,-26-1 0 0 0,0-1 0 0 0,2-1 0 0 0,-5-1 0 0 0,3 1 0 0 0,-11 1 0 0 0,15 0 0 0 0,-12-2 0 0 0,3 0 125 0 0,-12 2 42 0 0,13 1-875 0 0,-23-3-1578 0 0,-1 0-4540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9:14.196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95 1 8287 0 0,'0'0'382'0'0,"0"0"-8"0"0,0 0-170 0 0,-8 0 1172 0 0,3 0-864 0 0,3 0 0 0 0,2 0 0 0 0,0 0 0 0 0,0 0 0 0 0,0 0 0 0 0,-1 0 0 0 0,-2 2-387 0 0,-2 0 1264 0 0,-10 9 708 0 0,-5 5-657 0 0,19-13-1291 0 0,-1 4-133 0 0,-2 11 562 0 0,5-12 147 0 0,0-3-588 0 0,0-1 306 0 0,0-1-294 0 0,6 5-147 0 0,1 0 0 0 0,-1 0 0 0 0,0-1-1 0 0,1-1 1 0 0,1 0 0 0 0,-1 1 0 0 0,1-2-1 0 0,-1 1 1 0 0,6 0-2 0 0,24 10 0 0 0,-1-1 0 0 0,-1 4 0 0 0,5 3 0 0 0,-7-2 0 0 0,51 27 0 0 0,-19-11 0 0 0,-23-12 0 0 0,3 4 0 0 0,-36-21 0 0 0,0 0 0 0 0,0 0 0 0 0,3 0 0 0 0,-1 0 0 0 0,-5-2 72 0 0,-5-2 299 0 0,-2-1 117 0 0,0 0 21 0 0,0 0-66 0 0,0 1-294 0 0,-1 11-132 0 0,-1-9-19 0 0,1-1 3 0 0,-5 8-1 0 0,-1 0 0 0 0,1 0 0 0 0,-2-1 0 0 0,0 0 0 0 0,-5 6 0 0 0,-13 15 0 0 0,-38 64 0 0 0,3-4 0 0 0,36-54 0 0 0,12-15 0 0 0,-13 12 0 0 0,-1-1 0 0 0,-2-2 0 0 0,-1 0 0 0 0,-13 8 0 0 0,26-27 0 0 0,1 0 0 0 0,-1-1 0 0 0,-8 4 0 0 0,7-5 0 0 0,9-5 0 0 0,1 2 0 0 0,-3 3 0 0 0,7-6 0 0 0,1-1 0 0 0,1-1 0 0 0,-1 1 0 0 0,1 0 0 0 0,0-1 0 0 0,0 2 0 0 0,0-1 0 0 0,-7 7 0 0 0,16-14 0 0 0,-1 0 0 0 0,8-3 0 0 0,5-5 0 0 0,12-9 0 0 0,-11 8 0 0 0,-1-1 0 0 0,5-5 0 0 0,32-30 0 0 0,-17 18 0 0 0,-10 9 0 0 0,-13 9 0 0 0,-4 5 0 0 0,0-1 0 0 0,-2 0 0 0 0,2-3 0 0 0,4-8 0 0 0,-11 15 0 0 0,-1-1 0 0 0,2 1 0 0 0,-1 0 0 0 0,1 0 0 0 0,2-1 0 0 0,0 3 0 0 0,5-2 0 0 0,-11 5 0 0 0,7-5 0 0 0,-6 4 0 0 0,-1 1 0 0 0,0 0 0 0 0,-1-1 0 0 0,1 1 0 0 0,-1 0 0 0 0,0-1 0 0 0,1 1 0 0 0,-1-1 0 0 0,0 0 0 0 0,0 1 0 0 0,0-1 0 0 0,-1 0 0 0 0,1 0 0 0 0,0-1 0 0 0,3-3 0 0 0,-2-6 0 0 0,-2 9 0 0 0,-1 0 0 0 0,0-5 0 0 0,-2 0 0 0 0,0 1 0 0 0,-8-14 0 0 0,6 8 0 0 0,4 10 0 0 0,0 0 0 0 0,-1 0 0 0 0,1-1 0 0 0,-1 1 0 0 0,0 0 0 0 0,1 0 0 0 0,-1 0 0 0 0,0 1 0 0 0,-1-2 0 0 0,-22-28 0 0 0,14 17 0 0 0,1 1 0 0 0,-2 0 0 0 0,0 1 0 0 0,-1 0 0 0 0,-7-5 0 0 0,-14-11 0 0 0,17 15 0 0 0,-5-4 0 0 0,-3-2 0 0 0,-14-16 0 0 0,-3-1 0 0 0,12 11 0 0 0,19 14 0 0 0,-3 2 0 0 0,-5-5 0 0 0,7 4 0 0 0,9 9 0 0 0,0-1 0 0 0,0 1 0 0 0,0 0 0 0 0,-1 1 0 0 0,1-1 0 0 0,-1 0 0 0 0,-45-21 0 0 0,44 21 0 0 0,0 2 0 0 0,0 4 0 0 0,6-1 0 0 0,3 0 0 0 0,11 4 0 0 0,-10-4 0 0 0,19 10 0 0 0,-14-6 0 0 0,0-1 0 0 0,1-1 0 0 0,7 3 0 0 0,25 5 0 0 0,2-1 0 0 0,37 4 0 0 0,-24-2 0 0 0,-16-3 0 0 0,-11-3 0 0 0,26 11 0 0 0,-18-4 0 0 0,27 10 0 0 0,-30-9 0 0 0,-36-16 0 0 0,0 0 0 0 0,1 0 0 0 0,-1 0 0 0 0,0 0 0 0 0,0 0 0 0 0,0 0 0 0 0,1 0 0 0 0,-1 0 0 0 0,0 0 0 0 0,0 1 0 0 0,0-1 0 0 0,0 0 0 0 0,1 0 0 0 0,-1 0 0 0 0,0 0 0 0 0,0 0 0 0 0,0 1 0 0 0,0-1 0 0 0,0 0 0 0 0,1 0 0 0 0,-1 0 0 0 0,0 0 0 0 0,0 1 0 0 0,0-1 0 0 0,0 0 0 0 0,0 0 0 0 0,0 1 0 0 0,0-1 0 0 0,0 0 0 0 0,0 0 0 0 0,-2 2 0 0 0,0 1 0 0 0,0-1 0 0 0,0-1 0 0 0,-1 1 0 0 0,1 0 0 0 0,-1-1 0 0 0,1 0 0 0 0,-1 0 0 0 0,-1 1 0 0 0,-3 2 0 0 0,-10 8 0 0 0,0 1 0 0 0,2-1 0 0 0,-1 2 0 0 0,-8 9 0 0 0,14-14 0 0 0,4-3 0 0 0,0 1 0 0 0,0-1 0 0 0,-3 6 0 0 0,-6 10 0 0 0,0-1 0 0 0,-7 21 0 0 0,-4 11 0 0 0,-4-2 0 0 0,-16 23 0 0 0,-75 91 0 0 0,48-73 0 0 0,48-59 0 0 0,3 1 0 0 0,-2 5 0 0 0,23-36-481 0 0,5-7 36 0 0,5-5-412 0 0,1-7-1381 0 0,1-3-4925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9:16.605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23 155 6447 0 0,'0'0'142'0'0,"0"0"22"0"0,0 0 13 0 0,-1 0-20 0 0,-3 1-50 0 0,4-1-71 0 0,-1 0-1 0 0,1 0 1 0 0,-1 0-1 0 0,1 0 1 0 0,-1 0-1 0 0,1 0 1 0 0,0 0-1 0 0,-1 0 1 0 0,1 0-1 0 0,-1 0 0 0 0,1-1 1 0 0,-1 1-1 0 0,1 0 1 0 0,-1 0-1 0 0,1 0 1 0 0,-1-1-1 0 0,1 1 1 0 0,0 0-1 0 0,-1-1-35 0 0,0 1 263 0 0,1-1 0 0 0,-1 1 0 0 0,1 0 0 0 0,-1-1 0 0 0,1 1 0 0 0,-1 0 0 0 0,0 0 0 0 0,1-1 0 0 0,-1 1 0 0 0,0 0 0 0 0,1 0 0 0 0,-1 0 0 0 0,0 0-263 0 0,25-1 3831 0 0,-10 0-3668 0 0,1 0 0 0 0,-2-1 0 0 0,1-1 0 0 0,12-3-163 0 0,72-26 803 0 0,1 6-1 0 0,21 0-802 0 0,45-1 0 0 0,-127 23 0 0 0,99-13 0 0 0,-101 15 0 0 0,-1 1 0 0 0,31 3 0 0 0,-43 1 0 0 0,1 0 0 0 0,-2 1 0 0 0,1 1 0 0 0,-1 1 0 0 0,0 1 0 0 0,0 1 0 0 0,7 5 0 0 0,-10-3 103 0 0,-13-2 375 0 0,-4-4-128 0 0,-2-3-138 0 0,1-1-169 0 0,-1 0 0 0 0,0 1 0 0 0,1-1 0 0 0,-1 1 0 0 0,0-1 0 0 0,0 0 1 0 0,0 1-1 0 0,1-1 0 0 0,-1 1 0 0 0,0-1 0 0 0,0 1 0 0 0,0-1 0 0 0,0 0 0 0 0,0 1 0 0 0,0-1 0 0 0,1 1-43 0 0,-1 2 200 0 0,0 4-184 0 0,-1-5-16 0 0,1-1 0 0 0,-1 0 0 0 0,0 0 0 0 0,0 1 0 0 0,1-2 0 0 0,-1 1 0 0 0,0 0 0 0 0,1 0 0 0 0,-1 0 0 0 0,0 0 0 0 0,0 0 0 0 0,-1 0 0 0 0,1 0 0 0 0,0-1 0 0 0,-1 2 0 0 0,-22 9 0 0 0,22-11 0 0 0,-8 4 0 0 0,-1 0 0 0 0,-1-1 0 0 0,2-1 0 0 0,-12 1 0 0 0,-45 1 0 0 0,32-2 0 0 0,6 0 0 0 0,-14 1 0 0 0,-2-1 0 0 0,1-2 0 0 0,-22-4 0 0 0,-46-7 0 0 0,-31 4 0 0 0,-44-5 0 0 0,142 7 0 0 0,-24-8 0 0 0,67 13 0 0 0,-24-6 0 0 0,12 3 0 0 0,0 0 0 0 0,-15-1 0 0 0,15 2 0 0 0,-4-2 0 0 0,63 2 0 0 0,82-7 0 0 0,-48 4 0 0 0,-25 1 0 0 0,41 2 0 0 0,207 32 0 0 0,-190-15 0 0 0,62 12 0 0 0,-153-23 0 0 0,66 12 0 0 0,-83-15 7 0 0,-1 0 9 0 0,1 0 0 0 0,0 0 1 0 0,0 1-1 0 0,3 1-16 0 0,-7-3 7 0 0,0 0 0 0 0,0 0 1 0 0,0 0-1 0 0,0 0 0 0 0,0 0 0 0 0,0 0 0 0 0,0 0 0 0 0,0 0 0 0 0,0 0 0 0 0,0 0 1 0 0,0 0-1 0 0,0 0 0 0 0,0 0 0 0 0,0 0 0 0 0,0 0 0 0 0,0 0 0 0 0,0 0 1 0 0,0 0-1 0 0,0 0 0 0 0,0 0 0 0 0,0 1 0 0 0,0-1 0 0 0,0 0 0 0 0,0 0 0 0 0,0 0 1 0 0,0 0-1 0 0,0 0 0 0 0,0 0 0 0 0,0 0 0 0 0,0 0 0 0 0,0 0 0 0 0,-1 0 0 0 0,1 0 1 0 0,0 0-1 0 0,0 0 0 0 0,1 0 0 0 0,-1 0 0 0 0,0 0 0 0 0,0 0 0 0 0,0 0 0 0 0,0 0 1 0 0,0 0-1 0 0,0 0 0 0 0,0 0 0 0 0,0 0 0 0 0,0 0 0 0 0,0 1 0 0 0,0-1 1 0 0,0 0-1 0 0,0 0 0 0 0,0 0 0 0 0,0 0-7 0 0,-10 4 395 0 0,1 0-1 0 0,0 0 1 0 0,-1-1 0 0 0,-5 1-395 0 0,-11 2 26 0 0,-19 7-26 0 0,-1-3 0 0 0,0-2 0 0 0,-20 0 0 0 0,37-6 0 0 0,-22-1 0 0 0,17-1 0 0 0,-1 2 0 0 0,-190 25 0 0 0,56-3 0 0 0,164-23 0 0 0,0 0 0 0 0,1-1 0 0 0,-1 0 0 0 0,-1 0 0 0 0,5 0 0 0 0,1 0 0 0 0,0 0 0 0 0,0 0 0 0 0,0 0 0 0 0,-1 0 0 0 0,1 0 0 0 0,0 0 0 0 0,0 0 0 0 0,0 0 0 0 0,-1 0 0 0 0,1 0 0 0 0,0 0 0 0 0,0 0 0 0 0,0 0 0 0 0,0 0 0 0 0,-1 0 0 0 0,1 0 0 0 0,0 0 0 0 0,0-1 0 0 0,0 1 0 0 0,0 0 0 0 0,-1 0 0 0 0,1 0 0 0 0,0 0 0 0 0,0 0 0 0 0,0 0 0 0 0,0-1 0 0 0,0 1 0 0 0,-1 0 0 0 0,1 0 0 0 0,3-2 0 0 0,0-1 0 0 0,-1 2 0 0 0,1-1 0 0 0,0 0 0 0 0,0 0 0 0 0,0 1 0 0 0,0 0 0 0 0,3-1 0 0 0,0-1 0 0 0,72-28 0 0 0,0 3 0 0 0,11 1 0 0 0,-55 19 0 0 0,0 2 0 0 0,1 2 0 0 0,4 0 0 0 0,-15 2 0 0 0,10 0 0 0 0,0 2 0 0 0,0 2 0 0 0,22 3 0 0 0,-11 0 0 0 0,21 7 0 0 0,-54-10 0 0 0,10 3 0 0 0,-2-1 0 0 0,1 3 0 0 0,6 2 0 0 0,-8-1 0 0 0,-14-7 0 0 0,0 1 0 0 0,0-1 0 0 0,0 1 0 0 0,-1 1 0 0 0,1-1 0 0 0,-1 0 0 0 0,3 3 0 0 0,8 8 0 0 0,-5-4 0 0 0,-8-6 0 0 0,0 0 0 0 0,7 9 20 0 0,-4 0-241 0 0,-2-21-2266 0 0,-2-1 973 0 0,-1-1-20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9:18.250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46 0 6447 0 0,'0'0'298'0'0,"0"0"-10"0"0,0 0-118 0 0,-1 2 206 0 0,-7 12 620 0 0,7-12-484 0 0,0 0 206 0 0,0-1-663 0 0,1-1-1 0 0,0 0 1 0 0,0 0 0 0 0,0 0 0 0 0,0 0 0 0 0,0 1 0 0 0,-1-1 0 0 0,1 0 0 0 0,0 0 0 0 0,0 0 0 0 0,0 1 0 0 0,0-1 0 0 0,0 0-1 0 0,0 0 1 0 0,0 1 0 0 0,0-1 0 0 0,0 0 0 0 0,0 0 0 0 0,0 0 0 0 0,0 1 0 0 0,0-1 0 0 0,0 0 0 0 0,0 0 0 0 0,0 1-1 0 0,0-1 1 0 0,0 0 0 0 0,0 0-55 0 0,4 16 2408 0 0,-3-14-1896 0 0,0 0 0 0 0,2 1-474 0 0,0 1-1 0 0,0-1 0 0 0,0 0 1 0 0,0 0-1 0 0,1 0 0 0 0,-1 0 1 0 0,1-1-1 0 0,-1 1 0 0 0,1-1 1 0 0,2 1-38 0 0,11 5 106 0 0,-1-1 1 0 0,2-1-107 0 0,2 1 21 0 0,153 66 2027 0 0,-142-58-2048 0 0,-13-7 0 0 0,-1 0 0 0 0,12 8 0 0 0,72 46 0 0 0,-94-57 0 0 0,-2-1 72 0 0,-4-3 299 0 0,-1-1 117 0 0,0 0 21 0 0,0 0-66 0 0,-1 1-294 0 0,-1 2-147 0 0,1 0 0 0 0,-1-1 0 0 0,0 1 0 0 0,-1-1-1 0 0,1 0 1 0 0,-1 1 0 0 0,1-1 0 0 0,-2 1-2 0 0,-2 0 1 0 0,2 0-1 0 0,1-1 0 0 0,-1 0 0 0 0,1 0 0 0 0,-4 1 0 0 0,-2 2 0 0 0,-34 16 0 0 0,34-14 0 0 0,0-1 0 0 0,2 2 0 0 0,-2 0 0 0 0,1 1 0 0 0,-1 0 0 0 0,-7 11 0 0 0,6-8 0 0 0,-1 0 0 0 0,2 2 0 0 0,-13 15 0 0 0,9-12 0 0 0,-8 14 0 0 0,11-14 0 0 0,-2-2 0 0 0,-3 5 0 0 0,-71 89 0 0 0,77-97 0 0 0,-34 44 0 0 0,36-47 0 0 0,-1 0 0 0 0,-1-1 0 0 0,0 0 0 0 0,-8 5 0 0 0,10-9 0 0 0,6-4 0 0 0,1 0 0 0 0,0-1 0 0 0,0 1 0 0 0,0 0 0 0 0,-1 0 0 0 0,1 0 0 0 0,0 0 0 0 0,0 0 0 0 0,-1 0 0 0 0,1-1 0 0 0,0 1 0 0 0,0 0 0 0 0,0 0 0 0 0,0 0 0 0 0,-1-1 0 0 0,1 1 0 0 0,0 0 0 0 0,0 0 0 0 0,0 0 0 0 0,0-1 0 0 0,0 1 0 0 0,0 0 0 0 0,0 0 0 0 0,0-1 0 0 0,0 1 0 0 0,-1 0 0 0 0,1 0 0 0 0,0-2 0 0 0,0 1 0 0 0,0-1 0 0 0,0 1 0 0 0,0-1 0 0 0,1 1 0 0 0,-1 0 0 0 0,0-1 0 0 0,1 1 0 0 0,-1-1 0 0 0,1 1 0 0 0,-1 0 0 0 0,1 0 0 0 0,-1-1 0 0 0,1 2 0 0 0,0-2 0 0 0,14-19 0 0 0,-9 14 0 0 0,17-19 0 0 0,0 2 0 0 0,2 0 0 0 0,15-12 0 0 0,-35 32 0 0 0,97-78 0 0 0,-69 56 0 0 0,-17 12 0 0 0,2 1 0 0 0,8-5 0 0 0,-5 5 0 0 0,-1 2 0 0 0,2 0 0 0 0,2 0 0 0 0,-18 9 0 0 0,0 0 0 0 0,0-1 0 0 0,-1 1 0 0 0,0-1 0 0 0,4-3 0 0 0,-8 6 0 0 0,0-1 0 0 0,0 1 0 0 0,-1-1 0 0 0,1 0 0 0 0,0 1 0 0 0,0-1 0 0 0,0 0 0 0 0,0 0 0 0 0,0 0 0 0 0,-1 0 0 0 0,1 0 0 0 0,0 0 0 0 0,0-1 0 0 0,6-8 0 0 0,-6 8 0 0 0,-1-1 0 0 0,3-8 0 0 0,-4 8 0 0 0,1 1 0 0 0,-2-7 0 0 0,2 8 0 0 0,0-1 0 0 0,0 1 0 0 0,-1-1 0 0 0,1 0 0 0 0,-1 1 0 0 0,1-1 0 0 0,-1 1 0 0 0,1-1 0 0 0,-1 1 0 0 0,0 0 0 0 0,0 0 0 0 0,-1-2 0 0 0,-1-1 0 0 0,2 1 0 0 0,-1 0 0 0 0,1 0 0 0 0,-1 0 0 0 0,0 0 0 0 0,0 1 0 0 0,0-1 0 0 0,-1 1 0 0 0,1-1 0 0 0,-2 0 0 0 0,-1-2 0 0 0,-7-6 0 0 0,0 1 0 0 0,0 0 0 0 0,-2 2 0 0 0,1-1 0 0 0,0 1 0 0 0,-12-4 0 0 0,-7-5 30 0 0,-1-4-30 0 0,24 15 42 0 0,-15-9 550 0 0,0 0 776 0 0,-13-5-1368 0 0,4 1 17 0 0,20 11-17 0 0,0 2-1 0 0,-1-1 1 0 0,-12-4 0 0 0,2 3 0 0 0,15 4 0 0 0,-1 1 0 0 0,0 0 0 0 0,-8 0 0 0 0,11 1 0 0 0,-18-1 0 0 0,23 2 0 0 0,1 2 0 0 0,-18 3 0 0 0,20-2 0 0 0,7 0 0 0 0,9 3 0 0 0,48 5 0 0 0,-15-2 0 0 0,8 4 0 0 0,-29-4 0 0 0,-1 2 0 0 0,1 1 0 0 0,10 7 0 0 0,-11-5 0 0 0,15 6 0 0 0,69 32 0 0 0,-87-33 0 0 0,-25-18 0 0 0,0 0 0 0 0,1 0 0 0 0,-1 1 0 0 0,1-1 0 0 0,-1 0 0 0 0,0 1 0 0 0,1-1 0 0 0,-1 0 0 0 0,0 1 0 0 0,0-1 0 0 0,1 0 0 0 0,-1 1 0 0 0,0-1 0 0 0,0 1 0 0 0,1-1 0 0 0,-1 1 0 0 0,-2 0 0 0 0,1 1 0 0 0,-1-1 0 0 0,1 0 0 0 0,-1 0 0 0 0,0 0 0 0 0,2 0 0 0 0,-2 0 0 0 0,0 0 0 0 0,-1 1 0 0 0,-2 1 0 0 0,-11 7 0 0 0,14-10 0 0 0,-10 8 0 0 0,-2 1 0 0 0,1-1 0 0 0,1 1 0 0 0,0 1 0 0 0,-8 8 0 0 0,11-8 0 0 0,2-3 0 0 0,1 1 0 0 0,-6 6 0 0 0,4-4 0 0 0,2-1 0 0 0,-5 3 0 0 0,4-7 0 0 0,1 2 0 0 0,1 0 0 0 0,0 0 0 0 0,0 1 0 0 0,-2 3 0 0 0,-4 8 0 0 0,-1-1 0 0 0,1-1 0 0 0,-12 12 0 0 0,-13 18 0 0 0,13-16 0 0 0,-2 0 0 0 0,0-3 0 0 0,-8 6 0 0 0,24-25-11 0 0,3-2-9 0 0,0-2 0 0 0,0 0-1 0 0,0 1 1 0 0,-1-1-1 0 0,0 0 1 0 0,-3 0 20 0 0,21-22-3343 0 0,-2 4-1229 0 0,2-1-1228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9:29.074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217 150 4607 0 0,'0'0'102'0'0,"-1"1"20"0"0,-4 1-21 0 0,2-1-70 0 0,-1 0 0 0 0,1 0 0 0 0,-1 0 0 0 0,1-1 0 0 0,-3 1-31 0 0,-3 0 471 0 0,1-1 0 0 0,0 0-1 0 0,-1-1 1 0 0,-1 0-471 0 0,-5-2 346 0 0,12 2-227 0 0,0-1 24 0 0,1 1 345 0 0,0 1 21 0 0,-1-2-285 0 0,1 1 100 0 0,0 0 0 0 0,0 0 0 0 0,0 1 0 0 0,0-1-1 0 0,0 0 1 0 0,0 1 0 0 0,0-1-324 0 0,-6 0 149 0 0,-2 1-61 0 0,8 0 283 0 0,0-1 117 0 0,-3 0-230 0 0,0 0-115 0 0,0 0 0 0 0,1 1 1 0 0,-1-1-1 0 0,0 1 0 0 0,0-1 0 0 0,-1 1-143 0 0,-8 0 391 0 0,11-2 404 0 0,0 1-98 0 0,2 0-548 0 0,-6-1-133 0 0,-1 4 56 0 0,7-1 299 0 0,1-1 117 0 0,0 0 21 0 0,0 0-66 0 0,1 2-294 0 0,8 4-133 0 0,3 1-16 0 0,-9-5 0 0 0,14 4 0 0 0,3-1 0 0 0,-11-2 0 0 0,1-2 0 0 0,-1 1 0 0 0,-1-1 0 0 0,2-1 0 0 0,5 0 0 0 0,8 2 0 0 0,-18-1 0 0 0,1-1 0 0 0,-1 0 0 0 0,0 0 0 0 0,0 0 0 0 0,-1 0 0 0 0,6-1 0 0 0,-1-1 0 0 0,0 1 0 0 0,0 1 0 0 0,-1 0 0 0 0,1 0 0 0 0,3 0 0 0 0,-1 0 0 0 0,3-1 0 0 0,78-12 0 0 0,-62 10 0 0 0,-9 0 0 0 0,0 1 0 0 0,0 2 0 0 0,10 0 0 0 0,7 1 1470 0 0,16-2-1470 0 0,25 1 578 0 0,-38 0-578 0 0,40-6 0 0 0,-13 2 0 0 0,-57 3 0 0 0,0 0 0 0 0,0-1 0 0 0,-1 0 0 0 0,1 0 0 0 0,0-1 0 0 0,9-5 0 0 0,-15 6 0 0 0,0 1 0 0 0,0-1 0 0 0,1 1 0 0 0,1-1 0 0 0,4 0 0 0 0,0 0 0 0 0,0-1 0 0 0,4-1 0 0 0,-12 3 0 0 0,9-4 0 0 0,1 1 0 0 0,-2 1 0 0 0,2 0 0 0 0,3 0 0 0 0,-4 1 0 0 0,0 0 0 0 0,1-1 0 0 0,-2-1 0 0 0,5-2 0 0 0,-5 3 0 0 0,-1-1 0 0 0,2 1 0 0 0,-1 1 0 0 0,0-1 0 0 0,6 1 0 0 0,-9 2 0 0 0,0-1 0 0 0,0 0 0 0 0,0 0 0 0 0,0-1 0 0 0,0 0 0 0 0,4-2 0 0 0,-7 2 0 0 0,1 1 0 0 0,0-1 0 0 0,-1 1 0 0 0,1 1 0 0 0,0-1 0 0 0,-2 1 0 0 0,2 0 0 0 0,0 0 0 0 0,0 1 0 0 0,-1-1 0 0 0,4 2 0 0 0,-8-2 0 0 0,3 0 0 0 0,-1 0 0 0 0,1 0 0 0 0,0 0 0 0 0,0-1 0 0 0,0 0 0 0 0,0 0 0 0 0,0 0 0 0 0,0 0 0 0 0,3-2 0 0 0,-4 3 0 0 0,1-2 0 0 0,0 1 0 0 0,0 0 0 0 0,0 0 0 0 0,0 0 0 0 0,0 1 0 0 0,0-1 0 0 0,0 1 0 0 0,0 0 0 0 0,0 1 0 0 0,3-1 236 0 0,-1 0-1 0 0,0 0 0 0 0,0 0 1 0 0,0-1-1 0 0,0 0 0 0 0,-1 0 1 0 0,1 0-1 0 0,1-1-235 0 0,-4 1 19 0 0,-1 1 0 0 0,1-1 1 0 0,0 1-1 0 0,0 0 0 0 0,0 0 0 0 0,0 0 0 0 0,-1 0 1 0 0,0 1-1 0 0,1-1-19 0 0,15 1-8 0 0,-13-2 8 0 0,-3 0 0 0 0,0 1 0 0 0,0-1 0 0 0,0 1 0 0 0,0-1 0 0 0,-1 1 0 0 0,1 0 0 0 0,0 0 0 0 0,0 0 0 0 0,2 0 0 0 0,15-2 0 0 0,-13 1 0 0 0,-1 1 0 0 0,1-1 0 0 0,-1 1 0 0 0,1 0 0 0 0,0 0 0 0 0,0 1 0 0 0,3 1 0 0 0,-6-2 0 0 0,0 1 0 0 0,-1 0 0 0 0,1-1 0 0 0,0 0 0 0 0,0 1 0 0 0,0-1 0 0 0,0-1 0 0 0,0 1 0 0 0,0 0 0 0 0,0-1 0 0 0,0 1 0 0 0,0-1 0 0 0,1 0 0 0 0,-3 0 0 0 0,1 1 0 0 0,-1 0 0 0 0,0-1 0 0 0,1 1 0 0 0,-1 0 0 0 0,1 0 0 0 0,-1 0 0 0 0,1 0 0 0 0,-1 1 0 0 0,1-1 0 0 0,-1 0 0 0 0,0 1 0 0 0,1-1 0 0 0,-1 1 0 0 0,1-1 0 0 0,-1 1 0 0 0,12 3 0 0 0,19 0 0 0 0,-29-4 0 0 0,0 1 0 0 0,-1-1 0 0 0,1 0 0 0 0,-1 0 0 0 0,1 0 0 0 0,0-1 0 0 0,3 1 0 0 0,-1-1 0 0 0,42-2 0 0 0,-33 3 0 0 0,34 1 0 0 0,-13 0 0 0 0,-13-1 0 0 0,-17-1 0 0 0,2 1 0 0 0,-1 0 0 0 0,5 1 0 0 0,-8-1 0 0 0,0 0 0 0 0,0 0 0 0 0,0 0 0 0 0,0-1 0 0 0,0 1 0 0 0,0-1 0 0 0,0 0 0 0 0,2-1 0 0 0,11-2 0 0 0,-5 4 0 0 0,28 6 0 0 0,-21-2 0 0 0,-14-4 0 0 0,1-1 0 0 0,18 2 0 0 0,-19-1 0 0 0,-1 1 0 0 0,1 0 0 0 0,0 0 0 0 0,3 1 0 0 0,-7-1 0 0 0,1-1 0 0 0,0 0 0 0 0,-1 0 0 0 0,1 0 0 0 0,0 0 0 0 0,-1 1 0 0 0,0-1 0 0 0,1 0 0 0 0,0 0 0 0 0,-1 0 0 0 0,1-1 0 0 0,0 1 0 0 0,-1 0 0 0 0,1 0 0 0 0,0 0 0 0 0,-1 0 0 0 0,1-1 0 0 0,3 0 0 0 0,15-3 0 0 0,-16 4 0 0 0,1-1 0 0 0,-2 2 0 0 0,2-1 0 0 0,0 0 0 0 0,1 1 0 0 0,-1-1 0 0 0,-1 1 0 0 0,1-1 0 0 0,-1 0 0 0 0,1 0 0 0 0,0 0 0 0 0,6-2 0 0 0,1 2 0 0 0,51 5 0 0 0,-59-5 0 0 0,1 0 0 0 0,-1 0 0 0 0,1 0 0 0 0,-1 0 0 0 0,1-1 0 0 0,2 0 0 0 0,5 2 0 0 0,-2 4 0 0 0,2-1 0 0 0,-11-4 0 0 0,0 0 0 0 0,0 0 0 0 0,1 0 0 0 0,-1 0 0 0 0,0 0 0 0 0,1 0 0 0 0,-1 0 0 0 0,0 1 0 0 0,0-1 0 0 0,1 0 0 0 0,-1 0 0 0 0,0 0 0 0 0,0 0 0 0 0,0 1 0 0 0,1-1 0 0 0,-1 0 0 0 0,0 0 0 0 0,0 0 0 0 0,0 1 0 0 0,1-1 0 0 0,-1 0 0 0 0,0 0 0 0 0,0 1 0 0 0,0-1 0 0 0,0 0 0 0 0,0 0 0 0 0,0 1 0 0 0,0-1 0 0 0,0 1 0 0 0,-1-1 0 0 0,1 1 0 0 0,-1-1 0 0 0,1 1 0 0 0,-1-1 0 0 0,1 1 0 0 0,-1-1 0 0 0,0 1 0 0 0,1-1 0 0 0,-1 0 0 0 0,0 1 0 0 0,1-1 0 0 0,-1 0 0 0 0,0 0 0 0 0,0 1 0 0 0,-14 2 0 0 0,12-2 0 0 0,0 0 0 0 0,0-1 0 0 0,1 1 0 0 0,-1-1 0 0 0,-1 0 0 0 0,1 0 0 0 0,-1 0 0 0 0,-2 0 0 0 0,-9 1 0 0 0,-2 2 0 0 0,1 0 0 0 0,0 0 0 0 0,-10 4 0 0 0,22-6 0 0 0,-1 1 0 0 0,0-2 0 0 0,0 1 0 0 0,-1 0 0 0 0,1-1 0 0 0,0 0 0 0 0,-21 2 0 0 0,-89 21 0 0 0,100-20 0 0 0,-1-2 0 0 0,-11 0 0 0 0,8-1 0 0 0,-10 3 0 0 0,-13 1 0 0 0,0 0 0 0 0,-1-3 0 0 0,-21-2 0 0 0,17 0 0 0 0,27 1 0 0 0,0-1 0 0 0,-1 0 0 0 0,-2-2 0 0 0,3 0 0 0 0,0 1 0 0 0,0 0 0 0 0,-1 1 0 0 0,-3 1 0 0 0,-23-1 0 0 0,25 1 0 0 0,-16 0 0 0 0,-27 8 0 0 0,-10-1 0 0 0,39-5 0 0 0,-81 6 0 0 0,82-3 0 0 0,0 0 0 0 0,-12 6 0 0 0,-14 2 0 0 0,-58 6 0 0 0,61-15 0 0 0,45-3 0 0 0,-3-2 0 0 0,0 0 0 0 0,1-1 0 0 0,-1 0 0 0 0,-13-5 0 0 0,-12-1 0 0 0,17 3 0 0 0,0 0 0 0 0,0-1 0 0 0,-4-4 0 0 0,-36-11 0 0 0,53 18 0 0 0,0 0 0 0 0,-1 2 0 0 0,-9-2 0 0 0,-13-2 0 0 0,19 3 0 0 0,-1 0 0 0 0,1 1 0 0 0,-11 1 0 0 0,-13-1 0 0 0,20 2 0 0 0,16-1 0 0 0,0 1 0 0 0,0-1 0 0 0,-1 0 0 0 0,1 0 0 0 0,0-1 0 0 0,0 1 0 0 0,-1 0 0 0 0,0-1 0 0 0,-6-3 0 0 0,-4 1 0 0 0,9 3 0 0 0,2 2 0 0 0,-17-2 0 0 0,19 0 0 0 0,1 0 0 0 0,-1 0 0 0 0,1 0 0 0 0,0 0 0 0 0,-1 0 0 0 0,1 0 0 0 0,0 0 0 0 0,-1 0 0 0 0,1 0 0 0 0,0 0 0 0 0,-1 1 0 0 0,1-1 0 0 0,0 0 0 0 0,-1 0 0 0 0,1 0 0 0 0,0 0 0 0 0,-1 1 0 0 0,1-1 0 0 0,0 0 0 0 0,0 0 0 0 0,-1 0 0 0 0,1 1 0 0 0,0-1 0 0 0,0 1 0 0 0,1-1 0 0 0,-1 1 0 0 0,0-1 0 0 0,0 1 0 0 0,1-1 0 0 0,-1 1 0 0 0,0-1 0 0 0,1 0 0 0 0,-1 1 0 0 0,1-1 0 0 0,-1 0 0 0 0,0 1 0 0 0,1-1 0 0 0,-1 0 0 0 0,1 1 0 0 0,-1-1 0 0 0,1 0 0 0 0,3 3 0 0 0,-3-3 0 0 0,22 7 0 0 0,-22-7 0 0 0,5 3 0 0 0,0-1 0 0 0,0 0 0 0 0,-1-1 0 0 0,2 1 0 0 0,-1-1 0 0 0,1 0 0 0 0,-1-1 0 0 0,0 1 0 0 0,1-2 0 0 0,101-11 0 0 0,-78 10 0 0 0,20-1 0 0 0,3 1 0 0 0,19-1 0 0 0,-27 1 0 0 0,6-2 0 0 0,103-9 0 0 0,-95 9 0 0 0,-29 0 0 0 0,1 0 0 0 0,-6 0 0 0 0,18-1 0 0 0,-28 5 0 0 0,53-3 0 0 0,43 4 0 0 0,-86 2 0 0 0,-1 1 0 0 0,5 1 0 0 0,21 5 0 0 0,3 0 0 0 0,-19-3 0 0 0,16 0 0 0 0,187 18 0 0 0,-151-21 0 0 0,-10 0 0 0 0,-52-3 0 0 0,8-2 0 0 0,-15 1 0 0 0,1 0 0 0 0,-1 1 0 0 0,8 1 0 0 0,-19 0 0 0 0,1-1 0 0 0,-1 0 0 0 0,0-1 0 0 0,1 0 0 0 0,0 0 0 0 0,0 0 0 0 0,-1-1 0 0 0,2 0 0 0 0,10-2 0 0 0,0 1 0 0 0,8 0 0 0 0,-8 1 0 0 0,1-1 0 0 0,3-1 0 0 0,-11 1 0 0 0,0 1 0 0 0,0 1 0 0 0,0 0 0 0 0,1 0 0 0 0,-2 1 0 0 0,-8-1 0 0 0,2 0 0 0 0,0 0 0 0 0,0 0 0 0 0,0 0 0 0 0,0-1 0 0 0,0 1 0 0 0,1-1 0 0 0,-1 0 0 0 0,0 0 0 0 0,14-4 0 0 0,-7 3 0 0 0,-1 0 0 0 0,-9 2 0 0 0,0 0 0 0 0,-1 0 0 0 0,1 0 0 0 0,0 0 0 0 0,-1 0 0 0 0,1 0 0 0 0,0-1 0 0 0,-1 1 0 0 0,1 0 0 0 0,-1-1 0 0 0,1 1 0 0 0,-1 0 0 0 0,1-1 0 0 0,-1 1 0 0 0,1 0 0 0 0,-1-1 0 0 0,0 1 0 0 0,0-1 0 0 0,1 1 0 0 0,-1 0 0 0 0,0 0 0 0 0,0 0 0 0 0,0-1 0 0 0,1 1 0 0 0,-1-1 0 0 0,0 1 0 0 0,0-1 0 0 0,0 1 0 0 0,0-1 0 0 0,0 1 0 0 0,0 0 0 0 0,0-1 0 0 0,0 1 0 0 0,0-1 0 0 0,0 1 0 0 0,-1-2 0 0 0,1 1 0 0 0,-1 0 0 0 0,1 0 0 0 0,-1 0 0 0 0,1 0 0 0 0,-1 0 0 0 0,0 0 0 0 0,1 0 0 0 0,-2 0 0 0 0,-5-7 0 0 0,4 7 0 0 0,2 1 0 0 0,-20-4 0 0 0,12 1 0 0 0,0 1 0 0 0,0 0 0 0 0,0 1 0 0 0,-1 0 0 0 0,2 1 0 0 0,-2 0 0 0 0,-1 0 0 0 0,-9 1 0 0 0,2-1 0 0 0,2 2 0 0 0,-7 1 0 0 0,2 0 0 0 0,9-2 0 0 0,0-1 0 0 0,1 0 0 0 0,-8-1 0 0 0,-14-1 0 0 0,-85-3 0 0 0,55 4 0 0 0,41 2 0 0 0,0-2 0 0 0,-1 0 0 0 0,-7-2 0 0 0,10-1 0 0 0,2 2 0 0 0,-2 1 0 0 0,1 0 0 0 0,-3 2 0 0 0,-25-2 0 0 0,28 0 0 0 0,-15 1 0 0 0,-106 12 0 0 0,24 2 0 0 0,-4 6 0 0 0,87-15 0 0 0,-1 1 0 0 0,-26 10 0 0 0,-62 28 0 0 0,84-29 0 0 0,15-4 0 0 0,-1-2 0 0 0,-4 1 0 0 0,-4 0 0 0 0,20-6 0 0 0,0 0 0 0 0,1-1 0 0 0,-13 2 0 0 0,-109 5 0 0 0,63-6 0 0 0,45-3 0 0 0,-10-1 0 0 0,-17-1 0 0 0,45 1 0 0 0,-1-1 0 0 0,0 1 0 0 0,0-2 0 0 0,0 1 0 0 0,-1-2 0 0 0,-18-2 0 0 0,8-1 0 0 0,6 4 0 0 0,3 0 0 0 0,1-2 0 0 0,1-2 0 0 0,1 1 0 0 0,7 4 0 0 0,-1 1 0 0 0,1 0 0 0 0,0 0 0 0 0,0-1 0 0 0,-1 1 0 0 0,1 0 0 0 0,0 0 0 0 0,0-1 0 0 0,0 1 0 0 0,0 0 0 0 0,-1-1 0 0 0,1 1 0 0 0,0 0 0 0 0,0-1 0 0 0,0 1 0 0 0,0 0 0 0 0,0-1 0 0 0,0 1 0 0 0,0 0 0 0 0,0-1 0 0 0,0 1 0 0 0,0 0 0 0 0,0-1 0 0 0,0 1 0 0 0,1-1 0 0 0,-1 0 0 0 0,1 0 0 0 0,-1 1 0 0 0,1-1 0 0 0,0 0 0 0 0,-1 1 0 0 0,1-1 0 0 0,0 0 0 0 0,-1 1 0 0 0,1-1 0 0 0,0 1 0 0 0,1-1 0 0 0,7-4 0 0 0,0 1 0 0 0,1 0 0 0 0,0 1 0 0 0,0 0 0 0 0,-1 2 0 0 0,2-1 0 0 0,-1 0 0 0 0,1 1 0 0 0,0-1 0 0 0,77-16 0 0 0,50-3 0 0 0,-89 11 0 0 0,3-2 0 0 0,-5 2 0 0 0,13-1 0 0 0,-22 5 0 0 0,-1-2 0 0 0,31-10 0 0 0,-31 8-378 0 0,-1 2-1 0 0,1 1 1 0 0,25-1 378 0 0,111-1-157 0 0,-128 8 843 0 0,-18 1-158 0 0,5 2-528 0 0,-6-1 78 0 0,8-1-78 0 0,-19-1 0 0 0,3 0 0 0 0,0 1 0 0 0,0 0 0 0 0,13 3 0 0 0,20 2 0 0 0,-32-4 0 0 0,2 2 0 0 0,-2 0 0 0 0,9 3 0 0 0,38 11 0 0 0,-55-14 0 0 0,2 1 0 0 0,-2 0 0 0 0,0 1 0 0 0,11 5 0 0 0,-6-1 0 0 0,11 3 0 0 0,-24-11 0 0 0,-1-1 0 0 0,0 0 0 0 0,0 1 0 0 0,0 0 0 0 0,-1 0 0 0 0,0 0 0 0 0,1 0 0 0 0,0 1 0 0 0,0-1 0 0 0,16 12 0 0 0,-9-7-64 0 0,-8-5-273 0 0,-1-1-138 0 0,-2 0 320 0 0,0-1-1 0 0,0 1 1 0 0,0-1-1 0 0,0 0 1 0 0,1 1-1 0 0,-1-1 1 0 0,0 0-1 0 0,0 0 1 0 0,0 0 155 0 0,-6-3-554 0 0,0 0-187 0 0,2 1-1 0 0,-2-1 1 0 0,1 0 0 0 0,0 0 741 0 0,-13-10-5798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9:30.343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168 13 6447 0 0,'0'0'142'0'0,"0"0"22"0"0,-2 1 13 0 0,-10 1-20 0 0,-1-4-125 0 0,3 0 1089 0 0,-1 0 0 0 0,0 1 0 0 0,1 0 0 0 0,-5 1-1121 0 0,14 0 149 0 0,0 0-1 0 0,-1 0 0 0 0,1 0 0 0 0,0-1 0 0 0,-1 1 1 0 0,1 0-1 0 0,0-1 0 0 0,0 1 0 0 0,-1-1 1 0 0,1 1-149 0 0,0-1 111 0 0,0 1 0 0 0,0-1 1 0 0,0 1-1 0 0,-1 0 0 0 0,1-1 1 0 0,0 1-1 0 0,0 0 1 0 0,0 0-1 0 0,1 0 0 0 0,-1 0-111 0 0,-2-1 175 0 0,0 0-44 0 0,-12 3 674 0 0,4 1-716 0 0,-13 12 1959 0 0,22-15-1677 0 0,2 0 117 0 0,0 2 21 0 0,0 9-66 0 0,2 1-294 0 0,4 0-133 0 0,0-6-16 0 0,0 1 0 0 0,0 0 0 0 0,1-1 0 0 0,0 0 0 0 0,5 2 0 0 0,8 9 0 0 0,-10-9 0 0 0,1 0 0 0 0,-1-1 0 0 0,3 0 0 0 0,10 7 0 0 0,2 1 0 0 0,-1-3 0 0 0,3 2 0 0 0,29 13 0 0 0,6 4-20 0 0,-33-17 483 0 0,17 10-463 0 0,38 22 1355 0 0,6 5-1105 0 0,-54-30-250 0 0,16 11 0 0 0,-30-18 0 0 0,3 4 0 0 0,-16-11 0 0 0,-5-6 0 0 0,0-1 0 0 0,9 8 0 0 0,-4 1 0 0 0,-4 4 0 0 0,0-1 0 0 0,-3-2 0 0 0,-6 3 0 0 0,-10 9 0 0 0,7-12 0 0 0,-7 9 0 0 0,-3 2 0 0 0,4-7 0 0 0,1-1 0 0 0,0 0 0 0 0,-1-1 0 0 0,-1-1 0 0 0,-6 8 0 0 0,14-13 0 0 0,0 0 0 0 0,0-1 0 0 0,-6 3 0 0 0,-2 1 0 0 0,-9 6 0 0 0,-5 3 0 0 0,17-9 0 0 0,-2-1 0 0 0,-1-1 0 0 0,-13 6 0 0 0,9-5 0 0 0,2 1 0 0 0,-3 2 0 0 0,0 0 0 0 0,-8 3 0 0 0,7-3 0 0 0,-7 4 0 0 0,-17 7 0 0 0,29-14 0 0 0,12-8 0 0 0,-2 1 0 0 0,-9 4 0 0 0,10-3 0 0 0,-4 3 0 0 0,-3 4 0 0 0,2-1 0 0 0,0 1 0 0 0,8-7 0 0 0,3-3 0 0 0,7-9 0 0 0,1-3 0 0 0,3 0 0 0 0,1 1 0 0 0,-1 1 0 0 0,6-4 0 0 0,-12 11 0 0 0,-3 1 0 0 0,-1-1 0 0 0,1 0 0 0 0,0 0 0 0 0,1-2 0 0 0,14-13 0 0 0,39-34 0 0 0,-32 29 0 0 0,9-3 0 0 0,1-2 0 0 0,1-1 0 0 0,-16 13 0 0 0,1-1 0 0 0,-2-2 0 0 0,10-10 0 0 0,-6 4 0 0 0,-15 17 0 0 0,-1-1 0 0 0,0 1 0 0 0,0-1 0 0 0,-1 0 0 0 0,0-2 0 0 0,-5 8 0 0 0,-1 3 0 0 0,0-1 0 0 0,0 1 0 0 0,0-1 0 0 0,0 1 0 0 0,-1-1 0 0 0,1 1 0 0 0,0-1 0 0 0,-1 1 0 0 0,1 0 0 0 0,-1-2 0 0 0,6-20 0 0 0,-6 11 0 0 0,-1 6 23 0 0,0-2 0 0 0,-1 1 1 0 0,0 0-1 0 0,0 0 0 0 0,0 1 0 0 0,-1-1 0 0 0,0 1 0 0 0,0-1-23 0 0,0 3 154 0 0,1-1 0 0 0,-1 1 0 0 0,0 0 0 0 0,-1 2 0 0 0,1-2 0 0 0,-1 1 0 0 0,1-1-1 0 0,-1 1 1 0 0,0 0 0 0 0,1 0 0 0 0,-2 1 0 0 0,-1-2-154 0 0,-1 1 2 0 0,-1-1 0 0 0,1 2 0 0 0,0 0 0 0 0,-1 0 0 0 0,1 0 0 0 0,-1 0 0 0 0,0 1 0 0 0,-7-1-2 0 0,8 1 0 0 0,-1 0 0 0 0,1 0 0 0 0,-5-3 0 0 0,5 3 0 0 0,1-1 0 0 0,0 1 0 0 0,-1 0 0 0 0,1 0 0 0 0,0 1 0 0 0,-1-1 0 0 0,-95 1 0 0 0,88 0 0 0 0,-59-10 0 0 0,65 9-713 0 0,-1-2-1 0 0,1 1 1 0 0,0 0 0 0 0,1-1 0 0 0,-8-4 713 0 0,14 6-505 0 0,0 1 1 0 0,0-1-1 0 0,0 0 1 0 0,1 1 0 0 0,-1-1-1 0 0,0 0 1 0 0,0 0-1 0 0,0 0 1 0 0,1 1 0 0 0,-1-1 504 0 0,-5-12-6438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9:32.395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241 1 6447 0 0,'-13'8'148'0'0,"8"-4"-61"0"0,-1-1 1 0 0,2 1-1 0 0,-2-2 0 0 0,1 0 1 0 0,-1 1-1 0 0,-3 0-87 0 0,0 0 364 0 0,0 0 0 0 0,0 1 0 0 0,0 0 0 0 0,-2 1-364 0 0,9-4 140 0 0,1 0 0 0 0,-2-1 0 0 0,1 1 1 0 0,0-1-1 0 0,0 1 0 0 0,-1-1 0 0 0,1 0 0 0 0,0 0 0 0 0,-1 0 0 0 0,1-1 0 0 0,0 1 0 0 0,-1 0 0 0 0,0-1-140 0 0,0 0 136 0 0,-1 1 1 0 0,1-1 0 0 0,1 1-1 0 0,-2 0 1 0 0,1 0-1 0 0,-2 1-136 0 0,0 0 272 0 0,-1-1-1 0 0,0 1 0 0 0,1-1 0 0 0,0 0 0 0 0,-1 0 1 0 0,0-1-1 0 0,-3 0-271 0 0,1 0 149 0 0,1 1-61 0 0,6 1 283 0 0,-2-3 759 0 0,5 1-551 0 0,11 0-281 0 0,2-1 231 0 0,96-19 588 0 0,-67 15-1117 0 0,1 1 0 0 0,0 2 0 0 0,11 2 0 0 0,-50 1 0 0 0,67 1 0 0 0,64 9 0 0 0,-106-6 0 0 0,22 7 0 0 0,-18-3 0 0 0,8 0 0 0 0,-32-7 0 0 0,15 2 0 0 0,0 1 0 0 0,-1 0 0 0 0,19 8 0 0 0,-34-9-2 0 0,0 0-1 0 0,5 0 3 0 0,0 0 39 0 0,0 1-1 0 0,7 2-38 0 0,-20-5 371 0 0,-2-1 117 0 0,0 0 21 0 0,0 0-66 0 0,-10 2-278 0 0,4 0-165 0 0,0 0 0 0 0,0-1 0 0 0,1 1 0 0 0,-1-1 0 0 0,-2-1 0 0 0,-8 3 0 0 0,8-1 0 0 0,-1 0 0 0 0,1-1 0 0 0,-1 0 0 0 0,0 0 0 0 0,-8-1 0 0 0,-23-1 0 0 0,17 2 0 0 0,-16-3 0 0 0,-33-3 0 0 0,-14-2 0 0 0,24 1 0 0 0,2 1 0 0 0,-39 3 0 0 0,47 2 0 0 0,15 0 0 0 0,-36 5 0 0 0,30-2 0 0 0,31-3 0 0 0,-2 0 0 0 0,1 1 0 0 0,-6 2 0 0 0,12-1 0 0 0,0-1 0 0 0,0 0 0 0 0,1-1 0 0 0,-1 1 0 0 0,1-1 0 0 0,-1-1 0 0 0,-4 0 0 0 0,-10 0 0 0 0,21 1 0 0 0,3-2 0 0 0,11-2 0 0 0,-2-1 0 0 0,-2 1 0 0 0,-7 3 0 0 0,1-1 0 0 0,-1 1 0 0 0,1-1 0 0 0,-1 1 0 0 0,0 0 0 0 0,1 1 0 0 0,3-1 0 0 0,66-8 0 0 0,32-2 0 0 0,64-3 0 0 0,-57 3 0 0 0,124-1 0 0 0,-206 12 0 0 0,-2 2 0 0 0,10 3 0 0 0,12 0 0 0 0,-42-4 0 0 0,2 0 0 0 0,-1 0 0 0 0,4 2 0 0 0,-2 1 0 0 0,1 0 0 0 0,-1 1 0 0 0,5 2 0 0 0,-9-1 0 0 0,-6-5 0 0 0,0 0 0 0 0,-1 0 0 0 0,1 0 0 0 0,-1 0 0 0 0,0 0 0 0 0,1 0 0 0 0,-1 1 0 0 0,0-1 0 0 0,0 0 0 0 0,0 0 0 0 0,0 0 0 0 0,0 0 0 0 0,0 0 0 0 0,0 1 0 0 0,0-1 0 0 0,0 0 0 0 0,0 0 0 0 0,-1 0 0 0 0,1 0 0 0 0,0 0 0 0 0,-1 0 0 0 0,1 0 0 0 0,-1 0 0 0 0,1 0 0 0 0,-1 0 0 0 0,0 0 0 0 0,0 1 0 0 0,-1 1 0 0 0,0 0 0 0 0,0 0 0 0 0,-1-1 0 0 0,1 1 0 0 0,0-1 0 0 0,0 1 0 0 0,-1-1 0 0 0,-3 2 190 0 0,0-1 0 0 0,0 0 0 0 0,0-1 0 0 0,0 0 0 0 0,1 0 0 0 0,-1 0 0 0 0,-1-1 0 0 0,-4 1-190 0 0,-21 6 512 0 0,16-4-509 0 0,1 0-1 0 0,-1-1 1 0 0,0 0-1 0 0,0-1 1 0 0,-1-1-1 0 0,2-1 1 0 0,-3 0-3 0 0,-10-2-1 0 0,0-1 1 0 0,-1-1-1 0 0,-14-6 1 0 0,-31-4 0 0 0,42 9 0 0 0,0-3 0 0 0,-22-7 0 0 0,34 8 0 0 0,1 1 0 0 0,-1 0 0 0 0,-18-2 0 0 0,18 5 0 0 0,20 3 0 0 0,0 0 0 0 0,0 0 0 0 0,0 0 0 0 0,0 0 0 0 0,0 0 0 0 0,0 0 0 0 0,0 0 0 0 0,0 0 0 0 0,1 0 0 0 0,-1 0 0 0 0,0 0 0 0 0,0 0 0 0 0,0 0 0 0 0,0 0 0 0 0,0 0 0 0 0,0 0 0 0 0,0 0 0 0 0,0 0 0 0 0,0 0 0 0 0,0 0 0 0 0,0 0 0 0 0,0 0 0 0 0,0-1 0 0 0,0 1 0 0 0,-1 0 0 0 0,1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0,0 0 0 0 0,4-2 0 0 0,9 0 0 0 0,29-4 0 0 0,-17 2 0 0 0,12 1 0 0 0,108-11-395 0 0,-37 3-1036 0 0,-72 9 1266 0 0,13 3 165 0 0,-9-1-1 0 0,17 1 1 0 0,43 6 0 0 0,-79-5 0 0 0,1 2 0 0 0,-1 1 0 0 0,0 0 0 0 0,0 1 0 0 0,-1 1 0 0 0,5 3 0 0 0,4 2 0 0 0,-21-9 0 0 0,-1-1 0 0 0,0 1 0 0 0,0 0 0 0 0,0 0 0 0 0,0 1 0 0 0,0 1 0 0 0,4 2 0 0 0,5 8-442 0 0,-15-13-46 0 0,-1-2-750 0 0,0 0-3060 0 0,0 0-1316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9:33.984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38 10 6447 0 0,'0'0'298'0'0,"0"0"-10"0"0,-1 0-118 0 0,-17 0 1202 0 0,16 0-860 0 0,2 0 0 0 0,0 0 0 0 0,0 0 0 0 0,0 0-69 0 0,-1-1-222 0 0,-13-7 3211 0 0,13 7-2989 0 0,1 1-222 0 0,0 0 166 0 0,0 0 101 0 0,0 0 21 0 0,1 3-66 0 0,6 8-294 0 0,-3-6-151 0 0,0-2 0 0 0,0 1 0 0 0,-1 0 0 0 0,2 0 0 0 0,0-1-1 0 0,0 0 1 0 0,0 0 0 0 0,0 0 0 0 0,0 0 0 0 0,4 1 2 0 0,3 1 120 0 0,1-2 0 0 0,-1 0 0 0 0,1 0 0 0 0,4 0-120 0 0,-2 0 450 0 0,17 2 127 0 0,-1 1 1 0 0,26 8-578 0 0,-36-7 0 0 0,-6-2 0 0 0,1 0 0 0 0,-1 1 0 0 0,0 1 0 0 0,0 0 0 0 0,-1 0 0 0 0,3 4 0 0 0,16 9 0 0 0,-25-16 0 0 0,1 1 0 0 0,-2 0 0 0 0,1 0 0 0 0,4 5 0 0 0,13 12 0 0 0,-17-15 0 0 0,-3 0 0 0 0,-4-5 0 0 0,0 1 0 0 0,-4 10 0 0 0,2-10 160 0 0,0-1 0 0 0,0 1 0 0 0,0-1 0 0 0,0 0 0 0 0,0 1 0 0 0,-1-1 0 0 0,1 0 0 0 0,-1 0 0 0 0,0 2-160 0 0,1-3 443 0 0,-5 5-278 0 0,-5 2-165 0 0,0 1 0 0 0,0-1 0 0 0,-5 3 0 0 0,11-8 0 0 0,0 1 0 0 0,0-1 0 0 0,1 2 0 0 0,-1-1 0 0 0,1 1 0 0 0,-18 16 0 0 0,11-13 0 0 0,2 1 0 0 0,-1 1 0 0 0,1 1 0 0 0,-5 5 0 0 0,12-14 0 0 0,-8 10 0 0 0,-13 9 0 0 0,-8 11 0 0 0,0 4 0 0 0,-1-3 0 0 0,-23 15 0 0 0,33-28 0 0 0,3-3 0 0 0,-17 13 0 0 0,25-22 0 0 0,8-5 0 0 0,0 0 0 0 0,-1 0 0 0 0,0 0 0 0 0,0 0 0 0 0,0-1 0 0 0,-1 0 0 0 0,1 0 0 0 0,-3 1 0 0 0,-1 0 0 0 0,7-3 0 0 0,1 1 0 0 0,-1-1 0 0 0,1 0 0 0 0,0 0 0 0 0,-1 0 0 0 0,1 0 0 0 0,-1 0 0 0 0,1 0 0 0 0,-1 0 0 0 0,1 0 0 0 0,-1 0 0 0 0,1 0 0 0 0,0 0 0 0 0,-1 0 0 0 0,0-1 0 0 0,1 1 0 0 0,0 0 0 0 0,0-1 0 0 0,0 1 0 0 0,0 0 0 0 0,-1-1 0 0 0,1 1 0 0 0,0 0 0 0 0,0-1 0 0 0,0 1 0 0 0,0-1 0 0 0,0 1 0 0 0,0 0 0 0 0,0-1 0 0 0,0 1 0 0 0,0 0 0 0 0,0-1 0 0 0,1 1 0 0 0,-1-1 0 0 0,0 1 0 0 0,0 0 0 0 0,0-1 0 0 0,0 1 0 0 0,0 0 0 0 0,1-1 0 0 0,-1 1 0 0 0,0 0 0 0 0,0 0 0 0 0,1-1 0 0 0,7-9 0 0 0,-1 4 0 0 0,1 1 0 0 0,1 0 0 0 0,-1 0 0 0 0,1 1 0 0 0,-1 0 0 0 0,8-2 0 0 0,8-5 0 0 0,41-18 0 0 0,51-33 0 0 0,-58 30 0 0 0,-9 6 0 0 0,-39 21 0 0 0,-1 1 0 0 0,2 0 0 0 0,-1 0 0 0 0,9-1 0 0 0,-3 0 0 0 0,7-6 0 0 0,-11 7 0 0 0,-10 2 0 0 0,0 0 0 0 0,4-2 0 0 0,-1-4 0 0 0,-5-1 0 0 0,-2 1 0 0 0,-3 2 0 0 0,-1 1 0 0 0,1-1 0 0 0,-1 1 0 0 0,0 0 0 0 0,1 0 0 0 0,-2 0 0 0 0,1 1 0 0 0,-5-2 0 0 0,0 0 0 0 0,0-2 0 0 0,-3-3 0 0 0,4 2 0 0 0,1 2 0 0 0,-1 0 0 0 0,-1 0 0 0 0,-8-5 0 0 0,-28-13 0 0 0,-1-4 0 0 0,20 10 0 0 0,-1 2 0 0 0,-2 2 0 0 0,1 0 0 0 0,-2 2 0 0 0,18 9 0 0 0,2 0 0 0 0,-2 0 0 0 0,0 1 0 0 0,-8 0 0 0 0,21 3 0 0 0,-1 0 0 0 0,1 0 0 0 0,0 0 0 0 0,0 0 0 0 0,0-1 0 0 0,0 1 0 0 0,0 0 0 0 0,0 0 0 0 0,0-1 0 0 0,0 1 0 0 0,0 0 0 0 0,0-1 0 0 0,-1 1 0 0 0,2-1 0 0 0,-1 0 0 0 0,0 1 0 0 0,0 0 0 0 0,0-1 0 0 0,0 1 0 0 0,0 0 0 0 0,0-1 0 0 0,0 1 0 0 0,0 0 0 0 0,0 0 0 0 0,0 0 0 0 0,0 0 0 0 0,0 0 0 0 0,1 0 0 0 0,0 0 0 0 0,0 0 0 0 0,1 0 0 0 0,-1 0 0 0 0,0 0 0 0 0,0 0 0 0 0,0 0 0 0 0,0 0 0 0 0,0 0 0 0 0,0 0 0 0 0,0 0 0 0 0,0 0 0 0 0,0-1 0 0 0,0 1 0 0 0,0 0 0 0 0,0 0 0 0 0,0 0 0 0 0,0 0 0 0 0,0 0 0 0 0,0 0 0 0 0,0 0 0 0 0,0 0 0 0 0,0 0 0 0 0,0 0 0 0 0,0 0 0 0 0,0 0 0 0 0,0 0 0 0 0,0-1 0 0 0,0 1 0 0 0,0 0 0 0 0,0 0 0 0 0,0 0 0 0 0,0 0 0 0 0,0 0 0 0 0,0 0 0 0 0,0 0 0 0 0,0 0 0 0 0,0 0 0 0 0,0 0 0 0 0,0 0 0 0 0,0 0 0 0 0,0 0 0 0 0,0 0 0 0 0,0-1 0 0 0,0 1 0 0 0,0 0 0 0 0,0 0 0 0 0,0 0 0 0 0,0 0 0 0 0,-1 0 0 0 0,1 0 0 0 0,0 0 0 0 0,0 0 0 0 0,0 0 0 0 0,0 0 0 0 0,5-3 0 0 0,2 2 0 0 0,0 0 0 0 0,0 0 0 0 0,1 0 0 0 0,-1 1 0 0 0,-1 0 0 0 0,1 0 0 0 0,2 1 0 0 0,3 0 0 0 0,91 5 0 0 0,9 5 0 0 0,-80-9 0 0 0,-25-3 0 0 0,1 2 0 0 0,0-1 0 0 0,-1 1 0 0 0,6 1 0 0 0,7 4 0 0 0,-13-3 0 0 0,-1-1 0 0 0,1 0 0 0 0,5-1 0 0 0,-6-1 0 0 0,-4 0 0 0 0,0 0 0 0 0,0 1 0 0 0,0-1 0 0 0,0 0 0 0 0,-2 1 0 0 0,2-1 0 0 0,0 1 0 0 0,0 0 0 0 0,0 0 0 0 0,0 0 0 0 0,-1 0 0 0 0,1 0 0 0 0,5 4 0 0 0,-7-4 0 0 0,1-1 0 0 0,-1 1 0 0 0,0-1 0 0 0,0 1 0 0 0,0 0 0 0 0,1-1 0 0 0,-1 1 0 0 0,0-1 0 0 0,0 1 0 0 0,0-1 0 0 0,0 1 0 0 0,0 0 0 0 0,0-1 0 0 0,0 1 0 0 0,-3 7 0 0 0,1-5 0 0 0,-1-1 0 0 0,1 1 0 0 0,-1-2 0 0 0,1 2 0 0 0,-1-1 0 0 0,-1 1 0 0 0,1 0 0 0 0,-1 0 0 0 0,1-1 0 0 0,0 1 0 0 0,-2 2 0 0 0,-5 7 0 0 0,-1-2 0 0 0,-9 8 0 0 0,9-8 0 0 0,2-2 0 0 0,-1 2 0 0 0,-7 9 0 0 0,-3 4 0 0 0,13-16 0 0 0,1-1 0 0 0,-4 6 0 0 0,4-4 0 0 0,4-3 0 0 0,-1-1 0 0 0,0 1 0 0 0,0-1 0 0 0,-1 0 0 0 0,1 0 0 0 0,-1-2 0 0 0,0 2 0 0 0,0-1 0 0 0,-1 0 0 0 0,0 1 0 0 0,-1 0 1 0 0,1-1 0 0 0,0 1-1 0 0,0 0 1 0 0,-2 1-1 0 0,-3 2-136 0 0,9-6-560 0 0,-3 1-1268 0 0,3-2 941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9:56.81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20 1326 2303 0 0,'-2'1'251'0'0,"-14"9"1338"0"0,14-9-1047 0 0,2-1-146 0 0,0 0-63 0 0,0 0-12 0 0,0 0-22 0 0,0 0-90 0 0,0 0-38 0 0,0 0-10 0 0,0 0-17 0 0,0 0-64 0 0,0 0-14 0 0,0 0 8 0 0,3-1 2 0 0,11-2 19 0 0,-2 0 0 0 0,2-2-1 0 0,-1 0 1 0 0,-1 0 0 0 0,1-1-1 0 0,4-2-94 0 0,24-17 345 0 0,-1-1-1 0 0,-2-1 1 0 0,9-10-345 0 0,-26 20 60 0 0,10-9 66 0 0,-2-3 0 0 0,8-9-126 0 0,1-2 18 0 0,10-6 106 0 0,37-29-124 0 0,-65 57 20 0 0,0-1-1 0 0,-1-1-19 0 0,26-23 25 0 0,2 3-25 0 0,2 2 0 0 0,25-13 0 0 0,-38 27-2 0 0,38-23 16 0 0,23-8 113 0 0,-72 39-49 0 0,13-11-78 0 0,-5 2 53 0 0,58-41 21 0 0,-79 56-60 0 0,0 2-1 0 0,4-6-13 0 0,-8 5 10 0 0,1 2-1 0 0,0-1 0 0 0,1 2 0 0 0,2-2-9 0 0,-1 2 16 0 0,0-1 0 0 0,-1 0 0 0 0,-1 0 0 0 0,4-4-16 0 0,-4 4 0 0 0,0 0 0 0 0,0 0 0 0 0,3 1 0 0 0,0-1 0 0 0,-2-1 0 0 0,2 0 0 0 0,-5 2 0 0 0,3-2 0 0 0,0 1 0 0 0,-1 0 0 0 0,2 0 0 0 0,7-2 0 0 0,-14 5 0 0 0,2 0 0 0 0,-1 1 0 0 0,2-2 0 0 0,6-6 84 0 0,-13 11-81 0 0,0 0-1 0 0,1 0 1 0 0,-1-1 0 0 0,0 1-1 0 0,0 0 1 0 0,0 0-1 0 0,0 0 1 0 0,1 0-1 0 0,-1 0 1 0 0,0-1-1 0 0,0 1 1 0 0,0 0 0 0 0,1 0-1 0 0,-1 0 1 0 0,0 0-1 0 0,0 0 1 0 0,0 0-1 0 0,1 0 1 0 0,-1 0-1 0 0,0 0 1 0 0,0 0 0 0 0,1 0-1 0 0,-1 0 1 0 0,0 0-1 0 0,0 0 1 0 0,0 0-1 0 0,0 0-2 0 0,3 0 2 0 0,9-7 87 0 0,4-7-2 0 0,-13 13-44 0 0,6-2-21 0 0,0-1 37 0 0,-1 1 6 0 0,-4 1-1 0 0,2 0 0 0 0,-4 2 3 0 0,-2 0 10 0 0,0 0 3 0 0,-3 1-43 0 0,0 1 0 0 0,1 0 0 0 0,-1 0-1 0 0,1 0 1 0 0,-2 2-37 0 0,-8 5 46 0 0,-162 116 550 0 0,130-91-446 0 0,-8 6 24 0 0,10-6 108 0 0,-2-2-282 0 0,5-5 144 0 0,1 1 0 0 0,1 3 0 0 0,-4 6-144 0 0,-26 22 168 0 0,21-20-64 0 0,-102 90 32 0 0,76-74-88 0 0,36-29-21 0 0,-17 17-27 0 0,-30 27 52 0 0,47-42-20 0 0,2 1 1 0 0,-15 18-33 0 0,-50 50 0 0 0,88-87 0 0 0,-25 22 0 0 0,26-23 0 0 0,1-3 0 0 0,0-3 11 0 0,8-2 42 0 0,1-1 11 0 0,2-1-10 0 0,11-3-42 0 0,-1 0 1 0 0,0-2-1 0 0,0 1 0 0 0,-1 0 1 0 0,1-2-1 0 0,2-2-12 0 0,23-18-3 0 0,44-35 81 0 0,-16 10-5 0 0,6-5-18 0 0,227-182 164 0 0,-270 217-222 0 0,80-64 60 0 0,86-62-61 0 0,363-200 132 0 0,-508 321-101 0 0,29-18 21 0 0,34-20 6 0 0,-93 55-44 0 0,-11 6 11 0 0,24-12 22 0 0,-28 15 0 0 0,5-1-22 0 0,-7 1 32 0 0,-2 3 1 0 0,-1 2-49 0 0,0-1 0 0 0,0 1 0 0 0,0-1 0 0 0,0 0 0 0 0,-1-1 0 0 0,1 2 0 0 0,-1-1 0 0 0,0 0 0 0 0,0-1 0 0 0,0 1 0 0 0,0 0 0 0 0,0 0 0 0 0,-1-1 1 0 0,1 1-7 0 0,-8 7 38 0 0,-2-2-1 0 0,-9 9-36 0 0,9-9 11 0 0,-71 59-11 0 0,38-30 0 0 0,-10 5 0 0 0,19-17 8 0 0,2 2 0 0 0,-29 28-8 0 0,43-36 60 0 0,1-1-1 0 0,-2 0 1 0 0,-21 13-60 0 0,-246 155 259 0 0,227-145-256 0 0,0 2 1 0 0,3 3-1 0 0,-26 27-3 0 0,70-59 1 0 0,-6 5-7 0 0,0 2-1 0 0,-7 10 7 0 0,8-10-48 0 0,17-19 80 0 0,4-4-96 0 0,63-52-156 0 0,14-14 220 0 0,11-3 0 0 0,-65 53 0 0 0,114-85 0 0 0,-130 98 0 0 0,34-29 0 0 0,4 1 0 0 0,-26 21 0 0 0,11-10 0 0 0,13-9 0 0 0,96-81 64 0 0,-74 59-68 0 0,-20 16-56 0 0,10-5 60 0 0,-31 25 0 0 0,14-10 0 0 0,32-26 0 0 0,-50 34 1 0 0,-8 8 1 0 0,-1 0 0 0 0,0-1 0 0 0,0-1 0 0 0,-2 1 0 0 0,4-7-2 0 0,-10 9 43 0 0,-4 10-42 0 0,-1-1 1 0 0,0 1-1 0 0,0-1 1 0 0,0 1-1 0 0,0-1 1 0 0,0 1 0 0 0,-1-1-1 0 0,1 1 1 0 0,0-1-1 0 0,0 1 1 0 0,0 0-1 0 0,0 0 1 0 0,0-1 0 0 0,-1 1-1 0 0,1-1 1 0 0,0 1-1 0 0,0-1 1 0 0,-1 1-1 0 0,1 0 1 0 0,0-1 0 0 0,-1 1-1 0 0,1 0 1 0 0,-1-1-1 0 0,1 1 1 0 0,0 0-1 0 0,-1-1 1 0 0,1 1 0 0 0,-1 0-1 0 0,1 0 1 0 0,-1-1-1 0 0,1 1 1 0 0,-1 0-1 0 0,1 0-1 0 0,-2-1 3 0 0,1 1-1 0 0,-1-1 0 0 0,1 1 1 0 0,-1 0-1 0 0,0 0 0 0 0,1-1 0 0 0,-1 1 1 0 0,1 0-1 0 0,-1 1 0 0 0,0-1-2 0 0,-7 2 16 0 0,-1 1-1 0 0,0 0 1 0 0,1-1-1 0 0,0 2 0 0 0,-5 3-15 0 0,-9 4 13 0 0,-10 2 74 0 0,-7 3 53 0 0,0 2-1 0 0,-12 9-139 0 0,-119 81 321 0 0,136-82-271 0 0,1 1 1 0 0,2 0-1 0 0,-20 24-50 0 0,41-39-22 0 0,9-10-6 0 0,2-2 12 0 0,-1 1-1 0 0,1-1 1 0 0,0 0 0 0 0,0 0-1 0 0,-1 1 1 0 0,1 0 0 0 0,-1-1-1 0 0,1 1 1 0 0,0 0 0 0 0,-1-1-1 0 0,1 1 1 0 0,0 0 0 0 0,0 0 16 0 0,2-1-1115 0 0,6 0-3972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03:21.686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127 0 11055 0 0,'-30'18'984'0'0,"13"-8"-792"0"0,-2 0-192 0 0,4 1 0 0 0,0-2-800 0 0,4 2-192 0 0,4 2-48 0 0,2-1-8 0 0,2 0 544 0 0,-2-1 112 0 0,5-11 16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30.512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32 1577 8287 0 0,'0'0'191'0'0,"-2"1"26"0"0,-8 6 9 0 0,10-7-219 0 0,0 0 0 0 0,0 0 1 0 0,-1 0-1 0 0,1 0 1 0 0,0 0-1 0 0,0 0 0 0 0,0 1 1 0 0,0-1-1 0 0,0 0 1 0 0,-1 0-1 0 0,1 0 0 0 0,0 0 1 0 0,0 0-1 0 0,0 0 0 0 0,0 1 1 0 0,0-1-1 0 0,0 0 1 0 0,0 0-1 0 0,-1 0 0 0 0,1 0 1 0 0,0 1-1 0 0,0-1 1 0 0,0 0-1 0 0,0 0 0 0 0,0 0 1 0 0,0 1-8 0 0,-4 17 114 0 0,-6 18 1890 0 0,9-28-1932 0 0,0-6 299 0 0,1-2 117 0 0,0 2-330 0 0,0-1-1 0 0,0 1 1 0 0,0-2 0 0 0,0 2-1 0 0,0 0 1 0 0,0-1-1 0 0,0 1 1 0 0,0 0-158 0 0,0 1 272 0 0,0-2 240 0 0,0-1 0 0 0,0 0-69 0 0,3 0-321 0 0,0 0-1 0 0,0-1 1 0 0,0 1 0 0 0,0-1-1 0 0,0 0 1 0 0,-2 0 0 0 0,2 0-1 0 0,0 0 1 0 0,-1-1 0 0 0,1 1-1 0 0,-1-1 1 0 0,1 1 0 0 0,-1 0 0 0 0,2-2-122 0 0,4-5 189 0 0,1 0 1 0 0,-2-1 0 0 0,1 0-190 0 0,-6 7-60 0 0,13-17 57 0 0,-2-1-1 0 0,12-19 4 0 0,-13 17 40 0 0,2 1-1 0 0,7-7-39 0 0,-8 11 203 0 0,41-50 1554 0 0,4-13-1757 0 0,-20 23 16 0 0,68-106-16 0 0,-46 51 0 0 0,-4-2 0 0 0,-4-10 0 0 0,21-46 0 0 0,10-25 0 0 0,-79 185 0 0 0,-1 0 0 0 0,0 0 0 0 0,0 1 0 0 0,-1-2 0 0 0,-1 0 0 0 0,1 1 0 0 0,-2-5 0 0 0,2-4 0 0 0,0 2 0 0 0,1-2 0 0 0,0 2 0 0 0,2-4 0 0 0,-4 16 0 0 0,-1 1 0 0 0,1-1 0 0 0,-1 1 0 0 0,0-1 0 0 0,0 0 0 0 0,-1 0 0 0 0,1 0 0 0 0,0 0 0 0 0,0 0 0 0 0,0 1 0 0 0,0 0 0 0 0,1-1 0 0 0,0-2 0 0 0,1 2 0 0 0,-1-1 0 0 0,0 0 0 0 0,-1 0 0 0 0,1 2 0 0 0,-1-2 0 0 0,-1 0 0 0 0,1-2 0 0 0,-1 4 0 0 0,1 1 0 0 0,-1 0 0 0 0,0-1 0 0 0,1 1 0 0 0,-2 1 0 0 0,1-1 0 0 0,0-1 0 0 0,-1 1 0 0 0,2 0 0 0 0,-2 0 0 0 0,0 1 0 0 0,-2-3 0 0 0,-3-5 0 0 0,6 7 0 0 0,0 0 0 0 0,1 2 0 0 0,-1 0 0 0 0,1 0 0 0 0,-1 0 0 0 0,1 0 0 0 0,-1 0 0 0 0,0 1 0 0 0,1-1 0 0 0,-1 0 0 0 0,0 0 0 0 0,0 0 0 0 0,0 1 0 0 0,0-1 0 0 0,-1 0 0 0 0,1 0 0 0 0,-1 1 0 0 0,1-1 0 0 0,0 1 0 0 0,-2-1 0 0 0,1 0 0 0 0,1 1 0 0 0,-1-1 0 0 0,0 0 0 0 0,0 1 0 0 0,0 0 0 0 0,0-1 0 0 0,0 1 0 0 0,0 0 0 0 0,-2 0 0 0 0,0 1 0 0 0,-9-1 0 0 0,1 1 0 0 0,8 1 0 0 0,0-1 0 0 0,-1 0 0 0 0,1 1 0 0 0,0 0 0 0 0,0 0 0 0 0,0 0 0 0 0,1 0 0 0 0,-1 1 0 0 0,-5 4 0 0 0,0 1 0 0 0,1 0 0 0 0,-6 9 0 0 0,-42 51 0 0 0,39-45 0 0 0,0 3 0 0 0,1-1 0 0 0,-1 7 0 0 0,4-10 0 0 0,-11 32 0 0 0,-5 5 0 0 0,1 0 0 0 0,-4 24 0 0 0,8-13 0 0 0,3 1 0 0 0,-9 61 0 0 0,6 15 1497 0 0,16-89-946 0 0,2 31-551 0 0,6-62 0 0 0,0-1 0 0 0,2 5 0 0 0,0-18 0 0 0,0 0 0 0 0,1 0 0 0 0,1-1 0 0 0,0 1 0 0 0,1 4 0 0 0,2 0 0 0 0,1-1 0 0 0,1 2 0 0 0,-5-11 0 0 0,1 0 0 0 0,-2-2 0 0 0,2 1 0 0 0,0 0 0 0 0,0-1 0 0 0,3 3 0 0 0,3 1 116 0 0,-2-2 0 0 0,2 1 0 0 0,0-1-1 0 0,0-1 1 0 0,1 1 0 0 0,0-3 0 0 0,4 3-116 0 0,-6-3 137 0 0,0-1 1 0 0,1 0-1 0 0,-1 0 1 0 0,1-1-1 0 0,0-1 1 0 0,0 0-1 0 0,-1 0 1 0 0,1-1-1 0 0,0-1-137 0 0,0 0 0 0 0,1 1 0 0 0,-1-2 0 0 0,1 1 0 0 0,-2-1 0 0 0,9-3 0 0 0,-14 3-31 0 0,25-8 123 0 0,2-2-92 0 0,-23 8-178 0 0,1-1 0 0 0,-2 0 0 0 0,1-1 0 0 0,-1 1 0 0 0,3-3 178 0 0,1-3-1338 0 0,-3-3-5105 0 0,-2 1 5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31.578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41 183 6447 0 0,'0'0'298'0'0,"0"0"-10"0"0,-1-2-188 0 0,-4-2-19 0 0,4 3 114 0 0,-1 0 0 0 0,1 1 0 0 0,-1-1 0 0 0,0 0 0 0 0,1 0 0 0 0,-1 0 0 0 0,0 1 0 0 0,0-1-195 0 0,-6-2 825 0 0,7 2-313 0 0,0 0-279 0 0,0 0 0 0 0,0 0 0 0 0,0 0-1 0 0,0 0 1 0 0,0 0 0 0 0,1 0-1 0 0,-1 0 1 0 0,0 0 0 0 0,0 0 0 0 0,1-1-1 0 0,-1 1-232 0 0,0-1 443 0 0,1 2-222 0 0,6-1 395 0 0,2-3 152 0 0,7 1-642 0 0,0 0 0 0 0,0 2-1 0 0,1 0 1 0 0,0 0 0 0 0,9 2-126 0 0,14-1 422 0 0,64-5 1297 0 0,43-13-1719 0 0,20 0 1326 0 0,104-10-746 0 0,-248 26-552 0 0,15-3-28 0 0,-17 2 0 0 0,0 2 0 0 0,0-1 0 0 0,1 2 0 0 0,8 1 0 0 0,-7 0 0 0 0,-1-1 0 0 0,0 0 0 0 0,0-1 0 0 0,0-1 0 0 0,10-3 0 0 0,-18 3 0 0 0,1 0 0 0 0,0 1 0 0 0,6 1 0 0 0,-16 0 0 0 0,0 0 0 0 0,0-1 0 0 0,0 0 0 0 0,0 1 0 0 0,-1-1 0 0 0,4-2 0 0 0,3-2 0 0 0,-4-3-64 0 0,-2 1-273 0 0,-3 6-138 0 0,-2-8-5059 0 0,5 0-80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32.011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0 17 8287 0 0,'0'0'382'0'0,"0"0"-8"0"0,0 0-170 0 0,0 0 176 0 0,0 0 107 0 0,2 0 22 0 0,16-8 836 0 0,-15 7-1241 0 0,0 0 1 0 0,0 0-1 0 0,0-1 0 0 0,0 2 0 0 0,0-1 0 0 0,0 0 0 0 0,0 0 0 0 0,0 1 1 0 0,0 0-1 0 0,0 0 0 0 0,1 0-104 0 0,23 6 163 0 0,-4-1-161 0 0,-8-2 81 0 0,6 0 596 0 0,1 1-1 0 0,12 5-678 0 0,-10-1 202 0 0,8 2 204 0 0,27 12-406 0 0,115 64 931 0 0,-166-82-819 0 0,-1 0-1 0 0,0 1 1 0 0,0-1 0 0 0,0 0 0 0 0,-1 2-1 0 0,0-1 1 0 0,0 1 0 0 0,0 0 0 0 0,-1 0-1 0 0,3 3-111 0 0,7 11-101 0 0,-6-10 639 0 0,-1 0 0 0 0,2 5-538 0 0,-8-11 132 0 0,0 0 0 0 0,0 0 0 0 0,0 1 0 0 0,0-1 1 0 0,-1-1-1 0 0,1 2 0 0 0,-1 0 0 0 0,0 2-132 0 0,0 2 11 0 0,-1-1 0 0 0,0 0 0 0 0,0 0 0 0 0,-1 1 0 0 0,-1-1 0 0 0,1 0 0 0 0,-1 0-1 0 0,0 0 1 0 0,-1 0 0 0 0,0 0 0 0 0,1 0 0 0 0,-2-2 0 0 0,0 2-11 0 0,-7 11 439 0 0,0-1 0 0 0,-1 0 1 0 0,-1-2-1 0 0,-9 10-439 0 0,2-5 167 0 0,-16 12-167 0 0,6-4-2 0 0,15-16-196 0 0,0 1 1 0 0,0-1-1 0 0,-2-2 0 0 0,1 1 1 0 0,-2-1-1 0 0,1-2 0 0 0,-18 8 198 0 0,10-9-3341 0 0,25-8 3297 0 0,0 0 1 0 0,0 0-1 0 0,0 0 1 0 0,0 0-1 0 0,-1 0 1 0 0,1 0-1 0 0,0 0 1 0 0,0 0-1 0 0,0 0 0 0 0,0 0 1 0 0,0 0-1 0 0,0 0 1 0 0,-1 0-1 0 0,1 0 1 0 0,0 0-1 0 0,0 0 1 0 0,0 0-1 0 0,0-1 1 0 0,0 1-1 0 0,0 0 1 0 0,0 0-1 0 0,-1 0 0 0 0,1 0 1 0 0,0 0-1 0 0,0 0 1 0 0,0 0-1 0 0,0 0 1 0 0,0 0-1 0 0,0-1 1 0 0,0 1-1 0 0,0 0 1 0 0,0 0-1 0 0,0 0 0 0 0,0 0 1 0 0,-1 0 43 0 0,-8-12-1535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33.409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7 1425 8287 0 0,'0'0'191'0'0,"0"0"26"0"0,0 0 9 0 0,0 1-34 0 0,-6 26 2342 0 0,6-26-2022 0 0,0-1 0 0 0,0 0-69 0 0,0 0-222 0 0,0 0 166 0 0,0 0 101 0 0,0 0 21 0 0,2 0-365 0 0,0 0-1 0 0,0-1 0 0 0,0 1 0 0 0,1-1 1 0 0,-1 0-1 0 0,0 1 0 0 0,0-1 1 0 0,0 0-1 0 0,-1 0 0 0 0,1 0 1 0 0,-1-1-1 0 0,1 1 0 0 0,0 0 0 0 0,0-2-143 0 0,5-2 212 0 0,-1-1-1 0 0,-1 1 0 0 0,1-3-211 0 0,75-95 947 0 0,-50 65-575 0 0,-2 0 1 0 0,-2-3-1 0 0,7-15-372 0 0,15-25 0 0 0,3 1 0 0 0,15-14 0 0 0,-4 9 683 0 0,-5-3 0 0 0,-2-4-1 0 0,-4-4-682 0 0,-31 51 0 0 0,-3-1 0 0 0,-1 0 0 0 0,6-37 0 0 0,-9 28-417 0 0,2-43 417 0 0,-13 77-459 0 0,0 5 84 0 0,1-10 5 0 0,0-1-1 0 0,-2-14 371 0 0,-3 30 0 0 0,1 10 0 0 0,0 1 0 0 0,-1-1 0 0 0,1 1 0 0 0,0-1 0 0 0,0 1 0 0 0,-1-1 0 0 0,1 1 0 0 0,0 0 0 0 0,-1-1 0 0 0,1 1 0 0 0,-1 0 0 0 0,1-1 0 0 0,-1 1 0 0 0,1 0 0 0 0,0-1 0 0 0,-1 1 0 0 0,1 0 0 0 0,-1 0 0 0 0,1 0 0 0 0,-2-1 0 0 0,0 1 0 0 0,0 0 0 0 0,0 0 0 0 0,1 0 0 0 0,-1 0 0 0 0,0 0 0 0 0,0 1 0 0 0,0-1 0 0 0,0 0 0 0 0,0 1 0 0 0,0 0 0 0 0,-22 8 0 0 0,21-7 0 0 0,-1 1 0 0 0,1-1 0 0 0,-1 0 0 0 0,0 1 0 0 0,1 0 0 0 0,0 1 0 0 0,-1-1 0 0 0,-1 3 0 0 0,-3 7 0 0 0,-9 12 0 0 0,3-5 0 0 0,-13 23 0 0 0,2 1 0 0 0,1 1 0 0 0,-5 18 0 0 0,-6 20 0 0 0,-15 56 0 0 0,27-56-35 0 0,0 12 35 0 0,16-55 146 0 0,1 0-1 0 0,2 0 1 0 0,1 24-146 0 0,3-18 740 0 0,3 0 0 0 0,6 30-740 0 0,-5-52 19 0 0,0-2-1 0 0,2 0 0 0 0,1 1 1 0 0,1-2-1 0 0,1 1 0 0 0,2 4-18 0 0,-5-16 0 0 0,0-1 0 0 0,0-1 0 0 0,0 1 0 0 0,1-1 0 0 0,0 0 0 0 0,8 6 0 0 0,-2-2 0 0 0,1 0 0 0 0,0-2 0 0 0,11 6 0 0 0,-18-13-2 0 0,0 0 0 0 0,-1 0 1 0 0,1-1-1 0 0,-1 0 0 0 0,1 0 0 0 0,0-1 0 0 0,1 0 0 0 0,-1 0 2 0 0,7 1-49 0 0,1 1-467 0 0,0-1-1 0 0,0-2 1 0 0,0 0-1 0 0,-1 0 1 0 0,7 0 516 0 0,11-3-6826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33.949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49 23 10135 0 0,'0'0'231'0'0,"0"0"29"0"0,0 0 19 0 0,0-1-41 0 0,0-8-190 0 0,-2-1 30 0 0,2 7 315 0 0,0 3 106 0 0,0 0 11 0 0,0 0 2 0 0,0 0 0 0 0,0 0 0 0 0,0 0 0 0 0,0 0 0 0 0,-1 2 0 0 0,-2 3-332 0 0,0 1 1 0 0,0-1-1 0 0,1-1 0 0 0,0 2 0 0 0,0 0 0 0 0,0 0 0 0 0,1 0 0 0 0,0-1 0 0 0,0 3-180 0 0,-1 13-2 0 0,1-1-1 0 0,0 3 3 0 0,1 18 459 0 0,-4 148 1181 0 0,2-65-1675 0 0,2-90 35 0 0,-1 10 0 0 0,-2-1 0 0 0,-4 16 0 0 0,5-48-148 0 0,0 2-179 0 0,1-5-5608 0 0,1-8 321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34.281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0 229 11975 0 0,'0'0'267'0'0,"0"0"42"0"0,0 0 17 0 0,2 0-28 0 0,10 0-147 0 0,-1 0-1 0 0,1 0 0 0 0,0-2 1 0 0,-1 1-1 0 0,1-2 1 0 0,4-1-151 0 0,12 0 641 0 0,12-6 633 0 0,-2-1 0 0 0,37-14-1274 0 0,-8 0 1036 0 0,44-6 46 0 0,-33 10-1044 0 0,9-2-9 0 0,-46 14-458 0 0,0-2 0 0 0,6-5 429 0 0,12-6-2919 0 0,-33 12-2877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34.962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53 284 10135 0 0,'0'0'464'0'0,"-2"0"-9"0"0,-8 3-363 0 0,-1-1 1 0 0,-3 1-93 0 0,7-3 64 0 0,5 0 307 0 0,2 0 117 0 0,-1 0 21 0 0,1 0-448 0 0,-1-1-1 0 0,0 0 0 0 0,1 0 1 0 0,-1 0-1 0 0,1 0 0 0 0,-1 0 0 0 0,1 0 1 0 0,0 0-1 0 0,-1 0 0 0 0,1 0 1 0 0,0 0-1 0 0,0 0 0 0 0,-1 0 1 0 0,1 0-1 0 0,0 0 0 0 0,0 0 0 0 0,0 0 1 0 0,0 0-1 0 0,0 0 0 0 0,1 0 1 0 0,-1 0-1 0 0,0 0-60 0 0,2-4 279 0 0,-1-1 0 0 0,1 1 1 0 0,2-4-280 0 0,1-3 395 0 0,-2 3-201 0 0,0 0-1 0 0,0 2 1 0 0,2-2-1 0 0,-1 1 1 0 0,1 0-1 0 0,0 0 0 0 0,1 1 1 0 0,-1 0-1 0 0,1 0 1 0 0,0 0-1 0 0,7-4-193 0 0,49-45 172 0 0,-1 0 1112 0 0,-57 54-1243 0 0,-1-1-1 0 0,1 1 1 0 0,-1 0-1 0 0,0 0 1 0 0,1 0-1 0 0,0 0 1 0 0,0 0-1 0 0,0 1 1 0 0,1-1 0 0 0,-1 1-1 0 0,0 0 1 0 0,0 0-1 0 0,0 1 1 0 0,0-1-1 0 0,4 1-40 0 0,7 4 0 0 0,-12-3 0 0 0,0 1 0 0 0,0-1 0 0 0,-1 1 0 0 0,0 0 0 0 0,1 1 0 0 0,0-1 0 0 0,-1 0 0 0 0,1 0 0 0 0,-1 0 0 0 0,0 1 0 0 0,0 0 0 0 0,0 0 0 0 0,0-1 0 0 0,-1 1 0 0 0,1 1 0 0 0,-1-1 0 0 0,1 0 0 0 0,-1 2 0 0 0,3 7 0 0 0,-1 2 0 0 0,-1-1 0 0 0,0 0 0 0 0,0 1 0 0 0,-1-7 0 0 0,1 18-6 0 0,0 0 0 0 0,-2 0 1 0 0,-1 0-1 0 0,-1 1 0 0 0,-1-2 0 0 0,-1 1 0 0 0,-7 22 6 0 0,-1-10 481 0 0,-1-1 0 0 0,-1 0 0 0 0,-2-1 0 0 0,-17 28-481 0 0,-34 48 165 0 0,58-98-93 0 0,9-13-35 0 0,0 0 0 0 0,0 0 0 0 0,0 1 0 0 0,0-1 0 0 0,0 0 0 0 0,0 0 0 0 0,-1 0 0 0 0,1 1-1 0 0,0-1 1 0 0,0 0 0 0 0,0 0 0 0 0,0 0 0 0 0,-1 0 0 0 0,1 0 0 0 0,0 1 0 0 0,0-1 0 0 0,0 0 0 0 0,-1 0 0 0 0,1 0 0 0 0,0 0 0 0 0,0 0 0 0 0,0 0-1 0 0,-1 0 1 0 0,1 0 0 0 0,0 0 0 0 0,0 0 0 0 0,-1 0 0 0 0,1 0 0 0 0,0 0 0 0 0,0 0 0 0 0,0 0 0 0 0,-1 0 0 0 0,1 0 0 0 0,0 0 0 0 0,0 0-1 0 0,-1 0 1 0 0,1 0 0 0 0,0 0 0 0 0,0 0 0 0 0,0 0-37 0 0,-1-1 39 0 0,1 0 1 0 0,0 1-1 0 0,-1-1 0 0 0,1 0 0 0 0,0 0 0 0 0,0 1 1 0 0,0-1-1 0 0,0 0 0 0 0,0 0 0 0 0,0 1 0 0 0,0-1 0 0 0,0 0-39 0 0,3-25 29 0 0,2 10-29 0 0,0-1 0 0 0,1 1 0 0 0,1 0 0 0 0,0 1 0 0 0,1-1 0 0 0,3-2 0 0 0,18-26 0 0 0,14-14 0 0 0,-21 28 0 0 0,8-9 0 0 0,1 1 0 0 0,14-11 0 0 0,-37 41 0 0 0,0 0 0 0 0,2 1 0 0 0,-1 0 0 0 0,1 1 0 0 0,-5 2 0 0 0,2 0 0 0 0,-1 1 0 0 0,0 0 0 0 0,1 1 0 0 0,-1-1 0 0 0,0 1 0 0 0,5 0 0 0 0,-8 2 0 0 0,-1 0 0 0 0,1 0 0 0 0,-1 0 0 0 0,0 0 0 0 0,1 0 0 0 0,-1 0 0 0 0,1 0 0 0 0,-1 1 0 0 0,1-1 0 0 0,-1 1 0 0 0,-1 0 0 0 0,1 0 0 0 0,1 0 0 0 0,-1 0 0 0 0,0 0 0 0 0,0 1 0 0 0,2 1 0 0 0,1 1 0 0 0,-1 0 0 0 0,0 0 0 0 0,1 0 0 0 0,-1 1 0 0 0,-2 0 0 0 0,5 4 0 0 0,-4-5 0 0 0,-1 1 0 0 0,0 0 0 0 0,0-1 0 0 0,0 1 0 0 0,0 0 0 0 0,-1 0 0 0 0,0 0 0 0 0,0 0 0 0 0,2 14 0 0 0,-1 9 0 0 0,-2-23 0 0 0,0 21 0 0 0,0 1 0 0 0,-3-1 0 0 0,0 0 0 0 0,-3 10 0 0 0,6-36 0 0 0,-20 84 0 0 0,18-71 0 0 0,3-7 0 0 0,2-7 0 0 0,5-7 0 0 0,-8 8 0 0 0,6-7 0 0 0,0-1 0 0 0,-1 1 0 0 0,1 0 0 0 0,-2-2 0 0 0,2-3 0 0 0,5-8 0 0 0,10-12 0 0 0,-1 2 0 0 0,3 0 0 0 0,1 2 0 0 0,0 0 0 0 0,3 2 0 0 0,2-1 0 0 0,-18 18 0 0 0,0 0 0 0 0,1 1 0 0 0,0 1 0 0 0,0 0 0 0 0,7-2 0 0 0,4-2 0 0 0,1 3 0 0 0,14-5 0 0 0,-30 11 0 0 0,-1 1 0 0 0,1 0 0 0 0,0 0 0 0 0,0 0 0 0 0,0 1 0 0 0,-1 0 0 0 0,1 0 0 0 0,0 1 0 0 0,0 0 0 0 0,0 1 0 0 0,-1 0 0 0 0,1 0 0 0 0,-1 1 0 0 0,2 0 0 0 0,6 3 0 0 0,0 1 0 0 0,-1 1 0 0 0,0 1 0 0 0,0 0 0 0 0,-1 0 0 0 0,4 5 0 0 0,5 4 0 0 0,-10-9 0 0 0,1 1 0 0 0,0 2 0 0 0,-2-1 0 0 0,5 7 0 0 0,7 8-1 0 0,2 1 1 0 0,21 23 21 0 0,-40-40-127 0 0,2 0 1 0 0,-2 0 0 0 0,1 0 0 0 0,2 8 105 0 0,4 5-592 0 0,-8-15-2679 0 0,-1-1 1 0 0,3 7 3270 0 0,0 2-6882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41.068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736 0 6447 0 0,'0'0'142'0'0,"0"0"22"0"0,0 0 13 0 0,-1 2-20 0 0,1 1 53 0 0,0 0-1 0 0,-1 0 0 0 0,0-1 1 0 0,1 1-1 0 0,-1 0 0 0 0,0-2 1 0 0,-1 2-1 0 0,1 0 0 0 0,-1 1-209 0 0,-8 10 674 0 0,-2 0-1 0 0,0-1 0 0 0,0 0 1 0 0,-15 10-674 0 0,-7 7 538 0 0,1 0 0 0 0,2 2 0 0 0,-10 13-538 0 0,-55 55 459 0 0,32-34 13 0 0,31-32-178 0 0,8-6-19 0 0,-1-1-1 0 0,-1-1 0 0 0,-4 0-274 0 0,9-10 0 0 0,2 0 0 0 0,-3-2 0 0 0,1-1 0 0 0,-2 0 0 0 0,-13 5 0 0 0,26-15 0 0 0,-2 1 0 0 0,-2-1 0 0 0,-9 4 0 0 0,30-9 0 0 0,5-2 0 0 0,-2 1 0 0 0,2 0 0 0 0,5 1 0 0 0,3-1 0 0 0,-12 2 0 0 0,0 0 0 0 0,-1 0 0 0 0,0 1 0 0 0,0 0 0 0 0,6 0 0 0 0,27 6 0 0 0,-1 2 0 0 0,29 12 0 0 0,11 1 0 0 0,-6 0 0 0 0,-27-9 0 0 0,31 5 0 0 0,-5-8 0 0 0,-2-3 0 0 0,7-3 0 0 0,-60-3 0 0 0,0-2 0 0 0,0 0 0 0 0,-1 0 0 0 0,6-3 0 0 0,12-2 0 0 0,0-2 0 0 0,-24 7 0 0 0,-2-4 72 0 0,-6 4 31 0 0,1 0-1 0 0,-2 0 1 0 0,1 0-1 0 0,0 0 1 0 0,0 0-1 0 0,0-1 1 0 0,0 1-1 0 0,-1 0 1 0 0,1-1-1 0 0,-1 1 1 0 0,1-1-1 0 0,-1 1 0 0 0,0-1 1 0 0,0 1-1 0 0,0-1 1 0 0,-1 1-1 0 0,1-1 1 0 0,0 2-1 0 0,-1-2-102 0 0,-2-7-5 0 0,1 0-1 0 0,-1 0 1 0 0,-1 1-1 0 0,-1-1 6 0 0,-2-4 51 0 0,-52-143 2048 0 0,29 71-2150 0 0,-10-12 51 0 0,32 77 0 0 0,-3 1 0 0 0,-1 0 0 0 0,-8-12 0 0 0,8 16 0 0 0,-1-3 0 0 0,-7-6 0 0 0,16 20 0 0 0,0 1 0 0 0,-1-1 0 0 0,0 1 0 0 0,0 0 0 0 0,0 1 0 0 0,1-1 0 0 0,-4 0 0 0 0,4 1 0 0 0,0 1 0 0 0,0 0 0 0 0,-1 1 0 0 0,1-1 0 0 0,-4 0 0 0 0,6 1 0 0 0,0 1 0 0 0,-1 0 0 0 0,1 0 0 0 0,0 0 0 0 0,-1 0 0 0 0,1 0 0 0 0,0 1 0 0 0,0-1 0 0 0,-1 1 0 0 0,1-1 0 0 0,0 1 0 0 0,-2 1 0 0 0,1-1-27 0 0,0 0 1 0 0,1 1-1 0 0,-1-1 0 0 0,1 1 1 0 0,-1 0-1 0 0,0 0 0 0 0,1 0 0 0 0,-1 0 1 0 0,1 0-1 0 0,0 0 0 0 0,-1 0 0 0 0,1 2 27 0 0,0-1-388 0 0,0 0 0 0 0,0 1 0 0 0,0-1 0 0 0,1 1-1 0 0,-1-1 1 0 0,1 1 0 0 0,0 0 0 0 0,1-2 0 0 0,0 2 0 0 0,-1 1 388 0 0,0 7-1534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41.636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482 8 6447 0 0,'0'0'142'0'0,"0"0"22"0"0,0 0 13 0 0,-1 0-20 0 0,-10-4 148 0 0,9 4-200 0 0,1-1 0 0 0,-1 1 0 0 0,1-1 0 0 0,-1 1 1 0 0,1-1-1 0 0,-1 1 0 0 0,1 0 0 0 0,-1-1 0 0 0,0 1 0 0 0,1 0 0 0 0,-1 0 0 0 0,1 1 0 0 0,0-1 1 0 0,-1 0-1 0 0,1 0 0 0 0,-1 1 0 0 0,1-1 0 0 0,-1 1 0 0 0,1-1 0 0 0,-1 1 0 0 0,0 0-105 0 0,-9 5 575 0 0,6-4-365 0 0,0 1 1 0 0,1-1-1 0 0,0 0 1 0 0,0 1-1 0 0,0 0 1 0 0,0 1-1 0 0,-2 1-210 0 0,-12 16 438 0 0,0 1 0 0 0,1 0 0 0 0,2 2-1 0 0,-5 9-437 0 0,-15 32 812 0 0,2 6-812 0 0,-10 27 525 0 0,5 2 0 0 0,5 3 0 0 0,4-1-1 0 0,3 2 1 0 0,7 2 0 0 0,-1 26-525 0 0,0 83 18 0 0,16-143-20 0 0,6 70 2 0 0,0-111 0 0 0,2-2 0 0 0,4 18 0 0 0,-4-29 0 0 0,1 0 0 0 0,1-1 0 0 0,1 0 0 0 0,7 13 0 0 0,-6-12-5 0 0,2-1 0 0 0,1 1-1 0 0,1-2 1 0 0,-1 0 0 0 0,2 0-1 0 0,1-1 1 0 0,0-1 0 0 0,1-1-1 0 0,0 1 1 0 0,1-1 0 0 0,0-2-1 0 0,7 3 6 0 0,-4-2-577 0 0,0-2 0 0 0,2-1-1 0 0,-1 0 1 0 0,20 6 577 0 0,3-6-5459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43.685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112 175 4607 0 0,'0'0'208'0'0,"-1"1"-9"0"0,-17 18-214 0 0,3-3 1291 0 0,-1-2 0 0 0,-12 11-1276 0 0,23-22 364 0 0,1 0-1 0 0,-1 1 0 0 0,0 3-363 0 0,-7 5 598 0 0,11-11-211 0 0,0-2 101 0 0,1-2-369 0 0,0 0 0 0 0,0 0 1 0 0,0 0-1 0 0,0 0 0 0 0,1 0 0 0 0,0 0 1 0 0,-1 0-1 0 0,1 1 0 0 0,1-3-119 0 0,12-27 30 0 0,-6 13 56 0 0,2-4 310 0 0,0 0-1 0 0,1 1 0 0 0,2-1 0 0 0,1 2 0 0 0,6-8-395 0 0,-15 23 0 0 0,1-1 0 0 0,0 1 0 0 0,0 0 0 0 0,0 1 0 0 0,0 0 0 0 0,1 0 0 0 0,4-2 0 0 0,-9 6 0 0 0,0 0 0 0 0,0 0 0 0 0,0 0 0 0 0,0 0 0 0 0,0 0 0 0 0,0 0 0 0 0,0 1 0 0 0,0-1 0 0 0,0 1 0 0 0,0 0 0 0 0,0 0 0 0 0,0 0 0 0 0,1 0 0 0 0,-1 0 0 0 0,0 0 0 0 0,0 0 0 0 0,1 1 0 0 0,-1-1 0 0 0,0 1 0 0 0,0-1 0 0 0,0 1 0 0 0,0 0 0 0 0,0 0 0 0 0,0 0 0 0 0,0 0 0 0 0,0 1 0 0 0,-1-1 0 0 0,1 0 0 0 0,0 1 0 0 0,-1-1 0 0 0,5 5 0 0 0,-1 0 0 0 0,1 0 0 0 0,-1 1 0 0 0,-1 0 0 0 0,0 0 0 0 0,-1-1 0 0 0,1 1 0 0 0,-1 1 0 0 0,0 0 0 0 0,0-1 0 0 0,-1 1 0 0 0,0-1 0 0 0,0 4 0 0 0,2 12 0 0 0,-2 0 0 0 0,0 0 0 0 0,-2 1 0 0 0,0-1 0 0 0,-5 48 931 0 0,-7 35-931 0 0,9-87 271 0 0,-1 1 0 0 0,0-1 0 0 0,-2 1 0 0 0,-2 1-271 0 0,-9 20 105 0 0,-12 21-105 0 0,28-60 371 0 0,1-2 117 0 0,0 0 21 0 0,-1-2-66 0 0,0-3-423 0 0,0-2 0 0 0,0 1 0 0 0,0-1 1 0 0,1 1-1 0 0,0 0 0 0 0,0-1 0 0 0,1 2 0 0 0,0-2 0 0 0,0-1-20 0 0,4-14-30 0 0,8-21 30 0 0,-7 22 14 0 0,10-33-14 0 0,13-26 0 0 0,-18 56 0 0 0,0 1 0 0 0,1 0 0 0 0,1 1 0 0 0,10-10 0 0 0,-12 15 0 0 0,2 2 0 0 0,11-12 0 0 0,-17 21 0 0 0,0 1 0 0 0,0-1 0 0 0,0 1 0 0 0,-1 0 0 0 0,2 0 0 0 0,0 1 0 0 0,6-3 0 0 0,-11 6 0 0 0,0 0 0 0 0,0 1 0 0 0,0-1 0 0 0,1 1 0 0 0,0-1 0 0 0,-1 1 0 0 0,1 0 0 0 0,-1 0 0 0 0,1 0 0 0 0,0 0 0 0 0,-1 1 0 0 0,1 0 0 0 0,-2-1 0 0 0,2 0 0 0 0,-1 2 0 0 0,0-1 0 0 0,1 0 0 0 0,-1 1 0 0 0,0 0 0 0 0,0-1 0 0 0,0 1 0 0 0,0 0 0 0 0,0 1 0 0 0,0-1 0 0 0,-1 0 0 0 0,0 1 0 0 0,0 0 0 0 0,0-1 0 0 0,1 1 0 0 0,-1 0 0 0 0,-1 0 0 0 0,1 0 0 0 0,0 1 0 0 0,3 7 0 0 0,0 1 0 0 0,-1-1 0 0 0,-1 0 0 0 0,0 1 0 0 0,0 1 0 0 0,-1-2 0 0 0,-2 1 0 0 0,1 11 0 0 0,-1 4 0 0 0,-1 0 0 0 0,-1 0 0 0 0,-4 11 0 0 0,20-87 0 0 0,12-25 0 0 0,14-23 0 0 0,-32 77 0 0 0,3 1 0 0 0,0 0 0 0 0,11-14 0 0 0,-18 28 0 0 0,-1 2 0 0 0,1-2 0 0 0,0 1 0 0 0,1 0 0 0 0,-1 1 0 0 0,1-1 0 0 0,-2 1 0 0 0,2 0 0 0 0,0 0 0 0 0,5-2 0 0 0,-7 4 0 0 0,0-1 0 0 0,0 2 0 0 0,0-1 0 0 0,0 1 0 0 0,0 0 0 0 0,-1-1 0 0 0,1 1 0 0 0,0 0 0 0 0,0 0 0 0 0,0 0 0 0 0,0 0 0 0 0,0 0 0 0 0,0 1 0 0 0,0-1 0 0 0,0 0 0 0 0,0 1 0 0 0,0 0 0 0 0,0 1 0 0 0,-1-1 0 0 0,0 0 0 0 0,1 1 0 0 0,4 2 0 0 0,0 1 0 0 0,-1-1 0 0 0,0 1 0 0 0,0 0 0 0 0,-1 1 0 0 0,2 0 0 0 0,-4-2 0 0 0,0 0 0 0 0,0 0 0 0 0,0 0 0 0 0,-1 1 0 0 0,1-1 0 0 0,-1 1 0 0 0,0 0 0 0 0,-1-2 0 0 0,1 2 0 0 0,0 2 0 0 0,2 18 0 0 0,0 2 0 0 0,-1-1 0 0 0,-1 24 0 0 0,-3-5 0 0 0,-6 39 0 0 0,5-52-12 0 0,-2 7-453 0 0,0-14-3832 0 0,-1-7-1113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2:57:18.147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6 61 919 0 0,'0'0'204'0'0,"0"0"520"0"0,0 0 226 0 0,0 0 46 0 0,-1 2-72 0 0,-1 6-346 0 0,1-6-148 0 0,1-2-29 0 0,0 0-38 0 0,0 1-131 0 0,-1 7-59 0 0,1-6-12 0 0,0-2-10 0 0,0 0-39 0 0,0 1-16 0 0,0 6-7 0 0,0-6-3 0 0,0-1-12 0 0,0 2-2 0 0,3 5 1120 0 0,0-8-1008 0 0,7 0-17 0 0,-1-1 0 0 0,1 0-1 0 0,0-2 1 0 0,0 1 0 0 0,-1-1-1 0 0,3-2-166 0 0,40-26 416 0 0,-42 25-342 0 0,12-3 66 0 0,-18 9-135 0 0,0-1 1 0 0,-1-1 0 0 0,1 1 0 0 0,-2 1 0 0 0,4-3-6 0 0,12-11 64 0 0,-16 14-11 0 0,-2 1 15 0 0,0 0 12 0 0,-2 1-6 0 0,-11 9 71 0 0,1-1 0 0 0,-5 6-145 0 0,12-10 36 0 0,0 0-1 0 0,-1-1 0 0 0,-3 3-35 0 0,3-4 35 0 0,0 0 0 0 0,1 2 0 0 0,-5 3-35 0 0,3-1 24 0 0,-1-1 0 0 0,0 0 1 0 0,-1-1-1 0 0,-8 5-24 0 0,14-8-1 0 0,-4 3 56 0 0,6-3-54 0 0,1-1 0 0 0,-1 0 0 0 0,0 0-1 0 0,0 0 1 0 0,0 0 0 0 0,0-1 0 0 0,-1 1 0 0 0,1 0 0 0 0,0 0 0 0 0,0 0-1 0 0,0-1 1 0 0,-1 1-1 0 0,-6 3 63 0 0,6-3 21 0 0,2-1 1 0 0,0 0 11 0 0,0 0-13 0 0,0 0-10 0 0,0 0 3 0 0,2-1 18 0 0,20-15 147 0 0,-13 8-70 0 0,0 1-1 0 0,9-4-170 0 0,-15 10 16 0 0,0-1 0 0 0,0 1-1 0 0,0-1 1 0 0,-1 0 0 0 0,1 0-1 0 0,0 0 1 0 0,1-2-16 0 0,4-3 38 0 0,21-14 38 0 0,-19 14-120 0 0,-7 5-182 0 0,-3 2-72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44.023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213 0 8287 0 0,'0'2'191'0'0,"0"45"993"0"0,-3 0 1 0 0,-1-2-1 0 0,-7 24-1184 0 0,-1-14 648 0 0,-3-1 1 0 0,-6 9-649 0 0,-42 105 1514 0 0,15-44-1029 0 0,45-115-740 0 0,-1 1 0 0 0,0-1 0 0 0,-1 1 0 0 0,-4 5 255 0 0,-2 0-5100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44.520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1 992 8287 0 0,'0'0'191'0'0,"0"0"26"0"0,3-1 9 0 0,0-1-201 0 0,1-1 0 0 0,-1 1 0 0 0,0-1-1 0 0,0 0 1 0 0,-1 0 0 0 0,1 0 0 0 0,0 0 0 0 0,-1-1 0 0 0,2-2-25 0 0,3-2 6 0 0,10-19 583 0 0,-1 1-1 0 0,-1-1 1 0 0,6-18-589 0 0,0 2 314 0 0,31-62 1638 0 0,3-23-1952 0 0,39-135 2144 0 0,-75 204-2144 0 0,-3 13 0 0 0,-3 1 0 0 0,1-15 0 0 0,-11 49 0 0 0,-2 5 0 0 0,0 1 0 0 0,0-2 0 0 0,0 1 0 0 0,-1 0 0 0 0,0-1 0 0 0,0-2 0 0 0,-3-4-15 0 0,1 12 32 0 0,0 0 53 0 0,2 1-15 0 0,-1-1-1 0 0,1 1 1 0 0,-1-1-1 0 0,1 1 0 0 0,-1-1 1 0 0,1 1-1 0 0,-1 0 1 0 0,0 0-1 0 0,1-1 0 0 0,-1 1 1 0 0,1 0-1 0 0,-1 0 1 0 0,0 0-1 0 0,1-1 0 0 0,-1 1 1 0 0,0 0-1 0 0,1 0 1 0 0,-1 0-1 0 0,0 0 1 0 0,1 0-1 0 0,-1 0 0 0 0,0 1 1 0 0,1-1-1 0 0,-1 0 1 0 0,0 0-1 0 0,1 0-54 0 0,-2 1 68 0 0,0 0 0 0 0,0 0 0 0 0,1 0 1 0 0,0 1-1 0 0,0-1 0 0 0,-1 0 0 0 0,1 1 0 0 0,-1 0-68 0 0,-5 5 2 0 0,0 1 0 0 0,1 0 0 0 0,1 1 0 0 0,-1-1 0 0 0,2 0 0 0 0,0 2 0 0 0,0-1 0 0 0,-1 3-2 0 0,-11 29 0 0 0,2 1 0 0 0,-5 27 0 0 0,6 3 0 0 0,0 35 0 0 0,0 73 0 0 0,11-126 0 0 0,7 45 0 0 0,-1-62 0 0 0,4 9 0 0 0,-3-11 0 0 0,-3-23 17 0 0,1-1 0 0 0,-1 1-1 0 0,1-1 1 0 0,2 2-17 0 0,-3-8-94 0 0,0 0-1 0 0,0 0 1 0 0,1-1 0 0 0,-1 0 0 0 0,1 0-1 0 0,1 1 1 0 0,-1-1 0 0 0,0 0-1 0 0,1 0 1 0 0,1 1 94 0 0,-3-3-827 0 0,0-1 0 0 0,0 1-1 0 0,0-1 1 0 0,1 0 0 0 0,-1 0-1 0 0,2 1 828 0 0,-2-2-4968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44.985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14 1 6447 0 0,'0'0'298'0'0,"0"0"-10"0"0,1 1-188 0 0,5 6 231 0 0,1 0 0 0 0,0 0 0 0 0,-1 0 0 0 0,0 1 0 0 0,0 1-1 0 0,-1-1 1 0 0,-1 0 0 0 0,0 1 0 0 0,1 1-331 0 0,11 24 958 0 0,1 2 644 0 0,0 5-1602 0 0,-6-13 438 0 0,7 22 663 0 0,0 2 0 0 0,5 38-1101 0 0,-10-17 486 0 0,-3-1-1 0 0,-4 1 0 0 0,-2 32-485 0 0,-5-28 608 0 0,-7 60-608 0 0,-2-68 0 0 0,-3-1 0 0 0,-11 34 0 0 0,-16 22 1148 0 0,-9 9-1148 0 0,42-117 292 0 0,-12 33-1069 0 0,-10 11 777 0 0,27-55-256 0 0,0 0 0 0 0,-1-2 1 0 0,0 2-1 0 0,0-1 0 0 0,-1 1 0 0 0,-1 1 256 0 0,4-5-512 0 0,1-1 0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45.375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0 82 8287 0 0,'0'0'382'0'0,"0"0"-8"0"0,2-1-240 0 0,7-3 140 0 0,3-3 1126 0 0,1 0 0 0 0,0 0 0 0 0,4-4-1400 0 0,-9 5 239 0 0,1 2 1 0 0,0-1-1 0 0,-1 1 0 0 0,2 0 0 0 0,-1 2 1 0 0,1-1-1 0 0,5 0-239 0 0,-13 2 1 0 0,13-2-1 0 0,-1-1 0 0 0,1 2 0 0 0,1 0 0 0 0,-2 1 0 0 0,2 1 0 0 0,-1 0 0 0 0,0 1 0 0 0,5 1 0 0 0,0 4-4212 0 0,-18-6-560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45.706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8 77 10135 0 0,'-1'2'231'0'0,"-5"17"308"0"0,5-12-301 0 0,2-6-213 0 0,-1 1 0 0 0,0-1 0 0 0,1 0 1 0 0,-1 1-1 0 0,1-1 0 0 0,-1 0 0 0 0,1 0 0 0 0,0 0 0 0 0,-1 1 0 0 0,1-1 0 0 0,0 0 0 0 0,0 0 0 0 0,0 0 0 0 0,0 0 0 0 0,0 0 0 0 0,0-1 0 0 0,0 1 0 0 0,0 0 0 0 0,0 0 0 0 0,0-1 0 0 0,1 1 0 0 0,-1-1 1 0 0,-1 1-1 0 0,1-1 0 0 0,1 1 0 0 0,-1-1 0 0 0,0 0 0 0 0,1 1 0 0 0,-1-1 0 0 0,0 0 0 0 0,1 0-25 0 0,6 0 329 0 0,-1 0 0 0 0,0-1 0 0 0,-1 0 0 0 0,1 0 1 0 0,4-2-331 0 0,-5 2 131 0 0,31-9 569 0 0,0-1 0 0 0,1-2-699 0 0,2-1 234 0 0,135-47-4446 0 0,-139 47-560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46.853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322 0 6447 0 0,'0'0'142'0'0,"0"0"22"0"0,0 0 13 0 0,0 0 55 0 0,-1 1 181 0 0,-1-1-328 0 0,1 1-1 0 0,-1 0 0 0 0,1-1 1 0 0,-1 1-1 0 0,1 0 0 0 0,-1 0 1 0 0,1 0-1 0 0,0 0 0 0 0,-1 0 1 0 0,1 0-1 0 0,0 0 0 0 0,0 0 1 0 0,0 1-1 0 0,0-1 0 0 0,0 0 1 0 0,0 1-1 0 0,0-1 0 0 0,0 0 1 0 0,1 0-1 0 0,-1 1 0 0 0,0-1 1 0 0,1 1-1 0 0,-1-1 0 0 0,1 1-84 0 0,-11 67 3530 0 0,-5 63-3530 0 0,13-102 150 0 0,-3 65 866 0 0,4 0 0 0 0,7 45-1016 0 0,-1-15 413 0 0,-5 0 0 0 0,-5 1 0 0 0,-5-1-1 0 0,-7 0 1 0 0,-32 119-413 0 0,25-120 20 0 0,14-63 891 0 0,-7 20-911 0 0,-12 24 968 0 0,-8 25-819 0 0,-6 58-149 0 0,44-186-16 0 0,-5 22-440 0 0,1 0 0 0 0,2 0 0 0 0,0 2 456 0 0,2-24-580 0 0,0-2-285 0 0,0 0-126 0 0,2-3-29 0 0,4-9-4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47.522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0 110 6447 0 0,'0'0'142'0'0,"0"0"22"0"0,0 0 13 0 0,0 0 55 0 0,2-1 181 0 0,45-28 1588 0 0,-32 18-1670 0 0,0 1 0 0 0,2 1 0 0 0,-2 0 0 0 0,2 1 0 0 0,4-1-331 0 0,-1 4 288 0 0,-1 0 0 0 0,2 0 0 0 0,-2 2 0 0 0,2 0 0 0 0,8 0-288 0 0,-22 3 30 0 0,0 0-1 0 0,-1 1 1 0 0,1 0 0 0 0,0 0-1 0 0,0 0 1 0 0,0 1-1 0 0,-1 0 1 0 0,0 0-1 0 0,1 1 1 0 0,-1 0 0 0 0,0 0-1 0 0,0-1 1 0 0,0 2-1 0 0,-1 0 1 0 0,1 0-1 0 0,-1 1 1 0 0,0-1-1 0 0,0 1 1 0 0,0 0 0 0 0,0 0-1 0 0,-1 0 1 0 0,-1 1-1 0 0,2 0-29 0 0,-2 0 108 0 0,-1 0-1 0 0,1 0 1 0 0,-1 0-1 0 0,0 0 1 0 0,0 0-1 0 0,-1 0 1 0 0,1 5-108 0 0,0 8 1025 0 0,-1 17-1025 0 0,0-7 198 0 0,-1-18-163 0 0,0 2 189 0 0,1 0 0 0 0,1-1 0 0 0,0 1 0 0 0,1 3-224 0 0,33 105 1117 0 0,-32-108-1118 0 0,-2 0-1 0 0,1 0 1 0 0,-1-1-1 0 0,0 5 2 0 0,-2-9 11 0 0,0 0 0 0 0,0 0 0 0 0,-1 0 1 0 0,0 0-1 0 0,0 0 0 0 0,-1-1 0 0 0,0 6-11 0 0,-2-2 223 0 0,0-1 0 0 0,-1 0-1 0 0,0 0 1 0 0,-1 0 0 0 0,0-2-1 0 0,0 2 1 0 0,0-1 0 0 0,-4 3-223 0 0,-6 4 89 0 0,1 0-1 0 0,-3-1 1 0 0,-10 8-89 0 0,-53 35 1451 0 0,66-48-1320 0 0,2-2 1 0 0,-3 0-1 0 0,1 0 0 0 0,-16 3-131 0 0,20-8 0 0 0,2-1 0 0 0,-1-1 0 0 0,-1 1 0 0 0,1-2 0 0 0,0 1 0 0 0,-1-1 0 0 0,1-1 0 0 0,0 0 0 0 0,0-1 0 0 0,-1 0 0 0 0,-4-2 0 0 0,13 4-99 0 0,0-1 1 0 0,0 0-1 0 0,-1 0 0 0 0,1 0 0 0 0,0 0 0 0 0,0 0 1 0 0,-1-1-1 0 0,1 2 0 0 0,-1-2 99 0 0,3 1-151 0 0,-1 1 1 0 0,1-1-1 0 0,-1 0 0 0 0,1 1 0 0 0,-1-1 0 0 0,1 0 1 0 0,-1 0-1 0 0,1 1 0 0 0,0-1 0 0 0,-1 0 1 0 0,1 0-1 0 0,0 0 0 0 0,0 1 0 0 0,-1-1 1 0 0,1 0-1 0 0,0 0 0 0 0,0 0 0 0 0,0 0 1 0 0,0 1-1 0 0,0-1 0 0 0,0 0 0 0 0,0 0 0 0 0,0 0 1 0 0,1 0-1 0 0,-1 1 0 0 0,0-1 0 0 0,0 0 1 0 0,1 0-1 0 0,-1 0 151 0 0,14-26-3035 0 0,-2 9 1499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49.293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332 11 6447 0 0,'0'0'142'0'0,"0"0"22"0"0,0 0 13 0 0,0 0 123 0 0,0 0 468 0 0,0 0 205 0 0,0 0 41 0 0,0 0-129 0 0,-1 1-506 0 0,0 1-123 0 0,-4 1 841 0 0,-11-3-420 0 0,14 0-517 0 0,-1 0 0 0 0,0-1 0 0 0,0 2 0 0 0,0-1 0 0 0,1 0 0 0 0,-1 0 0 0 0,1 1 0 0 0,-1 0 0 0 0,-2 0-160 0 0,3-1 36 0 0,1 0 1 0 0,-1 0-1 0 0,1 0 0 0 0,-1 0 0 0 0,1 0 0 0 0,-1 0 0 0 0,1-1 0 0 0,-1 1 0 0 0,1-1 1 0 0,0 1-1 0 0,-1-1 0 0 0,1 1 0 0 0,0-1 0 0 0,-1 0 0 0 0,1 0 0 0 0,0 0-36 0 0,-3-1 30 0 0,1 1 53 0 0,-1 0 0 0 0,-1 0 1 0 0,1 0-1 0 0,0 0 0 0 0,0 1 0 0 0,0 0 0 0 0,0 0 0 0 0,0 0 0 0 0,-1 0-83 0 0,-1 1 173 0 0,0-1 0 0 0,1-1 0 0 0,-1 1 0 0 0,-3-1-173 0 0,-3-1 102 0 0,-1 1 0 0 0,0 0 0 0 0,0 1 1 0 0,0 0-1 0 0,-1 2 0 0 0,1-1-102 0 0,-38 3-5 0 0,41-4 5 0 0,2 3 0 0 0,-9 5 0 0 0,17-8 0 0 0,0 0 0 0 0,0 0 0 0 0,0 0 0 0 0,0 0 0 0 0,0 0 0 0 0,0 0 0 0 0,0 0 0 0 0,0 0 0 0 0,0 0 0 0 0,0 0 0 0 0,0 0 0 0 0,-1 0 0 0 0,1 0 0 0 0,0 0 0 0 0,0 0 0 0 0,0 0 0 0 0,0 0 0 0 0,0 0 0 0 0,0 0 0 0 0,0 0 0 0 0,0 0 0 0 0,0 0 0 0 0,0 0 0 0 0,0 1 0 0 0,0-1 0 0 0,0 0 0 0 0,0 0 0 0 0,0 0 0 0 0,0 0 0 0 0,0 0 0 0 0,0 0 0 0 0,0 0 0 0 0,-1 0 0 0 0,1 0 0 0 0,0 0 0 0 0,0 0 0 0 0,0 0 0 0 0,0 0 0 0 0,0 1 0 0 0,0-1 0 0 0,0 0 0 0 0,0 0 0 0 0,0 0 0 0 0,0 0 0 0 0,0 0 0 0 0,0 0 0 0 0,0 0 0 0 0,0 0 0 0 0,1 0 0 0 0,-1 0 0 0 0,0 0 0 0 0,4 1 0 0 0,7 1 0 0 0,-7-2 0 0 0,0 0 0 0 0,1 0 0 0 0,0-1 0 0 0,-1 1 0 0 0,5-2 0 0 0,-4 1 0 0 0,0 0 0 0 0,-2 1 0 0 0,2-1 0 0 0,0 1 0 0 0,2 0 0 0 0,21 0 0 0 0,27-2 0 0 0,-43 2 0 0 0,-1 1 0 0 0,1-1 0 0 0,0 2 0 0 0,-1 0 0 0 0,23 2 0 0 0,-32-5 0 0 0,1 2 0 0 0,9 3 0 0 0,-3 1 0 0 0,-9-5 0 0 0,1 0 0 0 0,-1 0 0 0 0,0 1 0 0 0,1-1 0 0 0,-1 0 0 0 0,0 0 0 0 0,1 0 0 0 0,-1 0 0 0 0,1 0 0 0 0,-1 0 0 0 0,0 0 0 0 0,1 0 0 0 0,-1 0 0 0 0,0 0 0 0 0,1 0 0 0 0,-1 0 0 0 0,1 0 0 0 0,-1 0 0 0 0,0 0 0 0 0,1 0 0 0 0,-1 0 0 0 0,0 0 0 0 0,0-1 0 0 0,0 1 0 0 0,0 0 0 0 0,0 0 0 0 0,0 0 0 0 0,1-1 0 0 0,-1 1 0 0 0,0 0 0 0 0,0 0 0 0 0,0 0 0 0 0,0-1 0 0 0,0 1 0 0 0,0 0 0 0 0,0 0 0 0 0,0-1 0 0 0,0 1 0 0 0,0 0 0 0 0,0 0 0 0 0,0 0 0 0 0,0-1 0 0 0,0 1 0 0 0,0 0 0 0 0,0 0 0 0 0,0-1 0 0 0,0 1 0 0 0,-1 0 0 0 0,0-1 0 0 0,-1 0 0 0 0,0 0 0 0 0,1 0 0 0 0,-1 0 0 0 0,0 0 0 0 0,0 1 0 0 0,0-1 0 0 0,0 1 0 0 0,0-1 0 0 0,0 1 0 0 0,-4 0 0 0 0,-4-2 0 0 0,-1 0 0 0 0,0 1 0 0 0,0 0 0 0 0,1 1 0 0 0,-1 1 0 0 0,-1-1 0 0 0,0 2 0 0 0,-18 0 0 0 0,19-1 0 0 0,-1 0 0 0 0,1 2 0 0 0,-4 1 0 0 0,-3 0 0 0 0,15-3-68 0 0,-1 0-1 0 0,1 1 0 0 0,-1-1 0 0 0,2 1 1 0 0,-1 0-1 0 0,-3 2 69 0 0,-13 6-1961 0 0,8-6-3498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49.960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117 17 8287 0 0,'0'0'382'0'0,"1"-1"-8"0"0,-1-11 1130 0 0,0 9 1437 0 0,0 8-1718 0 0,-1 31 959 0 0,1 1-2182 0 0,0-5 1402 0 0,-2 19-1402 0 0,-21 160 2665 0 0,10-131-2154 0 0,-15 50-511 0 0,15-76 0 0 0,-3 12 0 0 0,9-35-100 0 0,-1-1-1 0 0,2 8 101 0 0,6-38-191 0 0,1 0-1 0 0,0 0 1 0 0,-1 0 0 0 0,1-1-1 0 0,0 1 1 0 0,-1 0 0 0 0,1 0 0 0 0,0 0-1 0 0,-1 0 1 0 0,1 0 0 0 0,0 0-1 0 0,-1 0 1 0 0,1-1 191 0 0,9-7-1514 0 0,3-7-20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48.287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0 236 8287 0 0,'0'0'191'0'0,"0"0"26"0"0,0 0 9 0 0,1-1-34 0 0,0-6 166 0 0,1 0 1 0 0,0 1-1 0 0,0 0 1 0 0,1 0-1 0 0,0 0 1 0 0,3-5-359 0 0,5-9 2180 0 0,7-6-2180 0 0,-10 15 251 0 0,0-1 140 0 0,2 1-1 0 0,0 2 1 0 0,0-1-1 0 0,0 0 1 0 0,1 1-1 0 0,0 0 1 0 0,0 2-1 0 0,2-1 1 0 0,10-4-391 0 0,-12 6 45 0 0,1 0 0 0 0,0 2-1 0 0,-1 0 1 0 0,11-2-45 0 0,-13 4-2 0 0,-2 0 0 0 0,2 1 0 0 0,0 1 0 0 0,-1-1 0 0 0,1 1 0 0 0,-1 1 0 0 0,5 0 2 0 0,15 4 0 0 0,-1 1 0 0 0,0 1 0 0 0,14 7 0 0 0,-31-11 105 0 0,-2 1-1 0 0,1 1 1 0 0,0 0 0 0 0,0 0-1 0 0,-2 0 1 0 0,1 1-1 0 0,0 0 1 0 0,0 1 0 0 0,-1 0-1 0 0,0 0 1 0 0,-2 0-1 0 0,2 1 1 0 0,-1 0 0 0 0,-1 0-1 0 0,1 1 1 0 0,-2-1-1 0 0,1 1 1 0 0,1 9-105 0 0,-1-6 16 0 0,-1 1 1 0 0,0 1-1 0 0,-1-2 1 0 0,-1 2 0 0 0,0-1-1 0 0,-1 0 1 0 0,-1 1-1 0 0,0 0 1 0 0,0-2-1 0 0,-3 13-16 0 0,-1 0 0 0 0,0-2 0 0 0,-2 2 0 0 0,-1-2 0 0 0,0 1 0 0 0,-2-1 0 0 0,-1-1 0 0 0,-1 1 0 0 0,0-1 0 0 0,-11 11 0 0 0,-4 4 0 0 0,-1 0 0 0 0,-15 11 0 0 0,-67 62 0 0 0,77-81 0 0 0,-2-1 0 0 0,20-16 0 0 0,-2-2 0 0 0,0 0 0 0 0,-10 5 0 0 0,16-10 0 0 0,8-5 0 0 0,6-2 0 0 0,8-3 0 0 0,50-17 0 0 0,-35 13 0 0 0,-2 0 0 0 0,1 1 0 0 0,13 0 0 0 0,188-22 1440 0 0,-210 28-1454 0 0,1 2-1 0 0,3 0 15 0 0,-2 0-521 0 0,-2 0 0 0 0,2-1 0 0 0,9-3 521 0 0,-27 4-1078 0 0,-1 0-372 0 0,0-3-71 0 0,-3-9-14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2:56.95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42 5760 4607 0 0,'0'0'102'0'0,"0"0"20"0"0,0 0 6 0 0,1 1-21 0 0,0 6-14 0 0,-1-6 278 0 0,-1 5 430 0 0,0-3-670 0 0,0 0 1 0 0,0 0-1 0 0,0 0 1 0 0,0 0-1 0 0,0-1 0 0 0,-1 2-131 0 0,-3 6 100 0 0,4-6 239 0 0,-2 1 0 0 0,1 0 0 0 0,0-1 0 0 0,-3 4-339 0 0,4-7 443 0 0,0 0-294 0 0,-11 18 1307 0 0,11-18-1013 0 0,1-1-222 0 0,0 0 166 0 0,0 0 101 0 0,0 0 21 0 0,0 0-66 0 0,0 0-222 0 0,0 0 166 0 0,-2-10 1053 0 0,2 9-1291 0 0,2-6-133 0 0,1 0-16 0 0,2 0 0 0 0,3 0 0 0 0,-6 6 0 0 0,1-1 0 0 0,-1 0 0 0 0,1 0 0 0 0,-1 0 0 0 0,0 0 0 0 0,1-1 0 0 0,0-1 0 0 0,7-5 42 0 0,0 0 1 0 0,0 0-1 0 0,2 1 0 0 0,6-4-42 0 0,21-16 274 0 0,-18 13 1274 0 0,11-7-1548 0 0,11-6 57 0 0,2-2-57 0 0,16-8 0 0 0,-32 21 0 0 0,112-72 0 0 0,-97 59 0 0 0,15-17 0 0 0,-28 25 0 0 0,0-5-30 0 0,7-7 30 0 0,-21 15 369 0 0,2 2 0 0 0,0 1 0 0 0,2 1 0 0 0,0 1 0 0 0,2-1-369 0 0,7-1-461 0 0,-15 10 358 0 0,-1-2 0 0 0,1 0 0 0 0,-2-2 0 0 0,6-2 103 0 0,1-4 366 0 0,2 1 0 0 0,-1 2 0 0 0,12-6-366 0 0,8-4 8 0 0,113-65-8 0 0,-29 18 0 0 0,-105 58 0 0 0,129-80 0 0 0,-122 72 0 0 0,8-8 0 0 0,-11 7 0 0 0,-14 12 0 0 0,22-17 0 0 0,1 2 0 0 0,21-12 0 0 0,-30 21 0 0 0,-2-1 0 0 0,1 1 0 0 0,12-14 0 0 0,-7 6 0 0 0,-17 15 0 0 0,-1 1 0 0 0,2-3 0 0 0,8-10 28 0 0,-5 5 111 0 0,1 0-1 0 0,1 1 0 0 0,5-3-138 0 0,32-23 1443 0 0,-28 20-1281 0 0,14-8-162 0 0,23-16 0 0 0,-21 16 0 0 0,-23 15 0 0 0,18-9 0 0 0,40-23 0 0 0,-62 35 0 0 0,16-11 0 0 0,-19 10 0 0 0,2 2 0 0 0,8-4 0 0 0,-12 7 0 0 0,0 0 0 0 0,-1-1 0 0 0,6-6 0 0 0,-5 6 0 0 0,0-1 0 0 0,8-5 0 0 0,-3 5 0 0 0,2-2 0 0 0,9-6 0 0 0,-20 12 0 0 0,-2-1 0 0 0,2 0 0 0 0,-1 1 0 0 0,1-2 0 0 0,3-5 0 0 0,-7 8 0 0 0,1 0 0 0 0,-1 0 0 0 0,0 0 0 0 0,1 0 0 0 0,-1 0 0 0 0,0 1 0 0 0,1-1 0 0 0,0 1 0 0 0,0-1 0 0 0,1 1 0 0 0,-1 0 0 0 0,1 0 0 0 0,1-1 0 0 0,2 0 0 0 0,-1 0 0 0 0,0 0 0 0 0,1-1 0 0 0,-1 0 0 0 0,0-1 0 0 0,0 2 0 0 0,2-6 0 0 0,0 3 0 0 0,0 1 0 0 0,0 0 0 0 0,0 0 0 0 0,5-1 0 0 0,17-11 0 0 0,-19 9 0 0 0,0 0 0 0 0,0 0 0 0 0,-2-1 0 0 0,0 0 0 0 0,1-1 0 0 0,-1 0 0 0 0,-3 4 0 0 0,0 0 0 0 0,1 0 0 0 0,0 1 0 0 0,0-1 0 0 0,7-3 0 0 0,-4 3 0 0 0,24-13 0 0 0,-21 12 0 0 0,0 0 0 0 0,0-1 0 0 0,6-4 0 0 0,-1 1 0 0 0,11-3 0 0 0,-20 8 0 0 0,1 0 0 0 0,6-5 0 0 0,-8 5 0 0 0,-2 2 0 0 0,2-1 0 0 0,0 1 0 0 0,7-4 0 0 0,-5 3 0 0 0,1-1 0 0 0,10-5 0 0 0,7-5 0 0 0,-8 2 0 0 0,-8 9 0 0 0,-7 3 0 0 0,1 0 0 0 0,-1-1 0 0 0,-1 0 0 0 0,2 0 0 0 0,-1-1 0 0 0,-1 0 0 0 0,4-2 0 0 0,4-4 0 0 0,-9 8 0 0 0,0 0 0 0 0,28-14 0 0 0,-27 14 0 0 0,-2 0 0 0 0,2 0 0 0 0,-1 0 0 0 0,0-1 0 0 0,1 1 0 0 0,-1-1 0 0 0,0 0 0 0 0,2-2 0 0 0,6-7 0 0 0,27-27 0 0 0,-29 29 0 0 0,2 0 0 0 0,1 2 0 0 0,-2-1 0 0 0,6-1 0 0 0,-15 9 0 0 0,1 0 0 0 0,-1 0 0 0 0,0 0 0 0 0,0 0 0 0 0,1 0 0 0 0,-1-1 0 0 0,0 1 0 0 0,0 0 0 0 0,0 0 0 0 0,0-1 0 0 0,1-2 0 0 0,2 1 0 0 0,-1-1 0 0 0,-1 0 0 0 0,2 1 0 0 0,-1-1 0 0 0,5-2 0 0 0,4-4 0 0 0,-7 5 0 0 0,1 1 0 0 0,0-1 0 0 0,0 1 0 0 0,3-2 0 0 0,27-20 0 0 0,-24 20 0 0 0,-2 4 0 0 0,-8 2 0 0 0,1 0 0 0 0,-1-1 0 0 0,0 1 0 0 0,0-1 0 0 0,1 0 0 0 0,-1 0 0 0 0,0 1 0 0 0,0-1 0 0 0,0-1 0 0 0,0 1 0 0 0,0 0 0 0 0,0 0 0 0 0,1-2 0 0 0,4-4 0 0 0,-5 4 0 0 0,1 0 0 0 0,-1 1 0 0 0,1 1 0 0 0,0-1 0 0 0,0 0 0 0 0,0 0 0 0 0,1-1 0 0 0,1 2 0 0 0,16-10 0 0 0,-15 8 133 0 0,-1-1-1 0 0,0 0 0 0 0,0 0 1 0 0,0 1-1 0 0,-2-2 0 0 0,5-2-132 0 0,-4 1 248 0 0,1 1 0 0 0,0 1-1 0 0,0-1 1 0 0,1 1-1 0 0,4-3-247 0 0,9-5 9 0 0,-1-1-1 0 0,2-1-8 0 0,23-18-1 0 0,-22 18 1 0 0,0-1 0 0 0,9-9 0 0 0,-12 10 0 0 0,1 1 0 0 0,5-4 0 0 0,-8 7 0 0 0,0-1 0 0 0,-1 0 0 0 0,12-12 0 0 0,-21 17 0 0 0,1 0 0 0 0,1 0 0 0 0,0 0 0 0 0,7-4 0 0 0,-12 8 0 0 0,0 0 0 0 0,0-1 0 0 0,0 1 0 0 0,0 0 0 0 0,2-3 0 0 0,10-10 0 0 0,13-7 0 0 0,2 0 0 0 0,28-14 0 0 0,-46 28 0 0 0,0 0 0 0 0,10-8 0 0 0,-12 7 0 0 0,1 1 0 0 0,1 1 0 0 0,7-5 0 0 0,-8 6 0 0 0,-1 0 0 0 0,0-1 0 0 0,0-1 0 0 0,5-3 0 0 0,34-36 0 0 0,-29 27 0 0 0,1 1 0 0 0,5-2 0 0 0,-22 18 0 0 0,15-11 0 0 0,0-2 0 0 0,3-4 0 0 0,-18 16 0 0 0,1 1 0 0 0,0-1 0 0 0,0 1 0 0 0,-1 0 0 0 0,1 0 0 0 0,1 0 0 0 0,0 2 0 0 0,-1-2 0 0 0,0 0 0 0 0,0-1 0 0 0,-1 1 0 0 0,4-3 0 0 0,2-3 0 0 0,1 0 0 0 0,-1 2 0 0 0,1-1 0 0 0,1 1 0 0 0,4-3 0 0 0,0 2 0 0 0,-1 1 0 0 0,0-1 0 0 0,0-2 0 0 0,0 0 0 0 0,-2 1 0 0 0,-6 4 0 0 0,0 0 0 0 0,0 1 0 0 0,0 0 0 0 0,0 0 0 0 0,1 1 0 0 0,2-2 0 0 0,0 0 0 0 0,4-3 0 0 0,64-40 0 0 0,-51 31 0 0 0,-16 10 0 0 0,14-7 0 0 0,-14 8 0 0 0,0-1 0 0 0,9-6 0 0 0,-8 4 0 0 0,14-6 0 0 0,-11 6 0 0 0,1 0 0 0 0,-1-2 0 0 0,8-7 0 0 0,39-36 0 0 0,-42 36 0 0 0,-11 9 0 0 0,2 3 0 0 0,0-2 0 0 0,4-2 0 0 0,12-6 0 0 0,-19 12 0 0 0,0-1 0 0 0,1 1 0 0 0,-1 0 0 0 0,1 1 0 0 0,3-2 0 0 0,19-6 0 0 0,-26 9 0 0 0,-3 0 0 0 0,2 0 0 0 0,0-1 0 0 0,0 0 0 0 0,-1 0 0 0 0,0 0 0 0 0,1 0 0 0 0,1-3 0 0 0,10-10 0 0 0,-4 8 0 0 0,0 0 0 0 0,0 1 0 0 0,-1 1 0 0 0,2 0 0 0 0,-1 2 0 0 0,26-16 0 0 0,-6 3 0 0 0,-16 11 0 0 0,-1-3 0 0 0,8-4 0 0 0,-10 5 0 0 0,1 1 0 0 0,12-6 0 0 0,-7 4 0 0 0,-10 5 0 0 0,-1-1 0 0 0,-1 0 0 0 0,1 0 0 0 0,0-1 0 0 0,-1 0 0 0 0,6-6 0 0 0,-4 2 0 0 0,2 1 0 0 0,6-4 0 0 0,13-9 0 0 0,26-20 0 0 0,-46 34 0 0 0,1 1 0 0 0,1 1 0 0 0,2-2 0 0 0,21-12 0 0 0,9-10 0 0 0,-13 10 0 0 0,18-16 0 0 0,-18 16 0 0 0,-24 16 0 0 0,2-1 0 0 0,-1-1 0 0 0,0 1 0 0 0,1-2 0 0 0,-2 2 0 0 0,-1 0 0 0 0,2 0 0 0 0,0 0 0 0 0,0 1 0 0 0,0 0 0 0 0,1 0 0 0 0,-1 1 0 0 0,3-1 0 0 0,-9 3 0 0 0,5-2 0 0 0,1 0 0 0 0,-1-1 0 0 0,-1 0 0 0 0,1-1 0 0 0,-1 0 0 0 0,4-3 0 0 0,14-11 0 0 0,32-18 0 0 0,-29 20 0 0 0,0 0 0 0 0,0-4 0 0 0,-21 17 0 0 0,0 1 0 0 0,0-1 0 0 0,0 1 0 0 0,0 1 0 0 0,1 0 0 0 0,5-2 0 0 0,-4 2 0 0 0,-1-1 0 0 0,0 0 0 0 0,1 0 0 0 0,3-4 0 0 0,1-1 0 0 0,-1 0 0 0 0,3-5 0 0 0,-4 5 0 0 0,0 0 0 0 0,0 0 0 0 0,5-1 0 0 0,8-7 0 0 0,17-8 0 0 0,69-34 0 0 0,-52 24 0 0 0,-13 13 0 0 0,-13 5 0 0 0,28-9 0 0 0,-38 17 0 0 0,14-10 0 0 0,-14 9 0 0 0,17-8 0 0 0,-28 13 0 0 0,-1 0 0 0 0,-1-1 0 0 0,1 1 0 0 0,0-1 0 0 0,0 0 0 0 0,-1-1 0 0 0,2-3 0 0 0,2 0 0 0 0,0 1 0 0 0,7-6 0 0 0,-4 6 0 0 0,-6 4 0 0 0,0-1 0 0 0,-1 0 0 0 0,0 0 0 0 0,0 0 0 0 0,0-1 0 0 0,5-5 0 0 0,-10 7 0 0 0,0 1 0 0 0,1-1 0 0 0,0 1 0 0 0,1 1 0 0 0,-1-1 0 0 0,1 0 0 0 0,0 1 0 0 0,-1-1 0 0 0,1 1 0 0 0,3-1 0 0 0,-1-1 0 0 0,2-1 0 0 0,-1 1 0 0 0,-1-1 0 0 0,1 1 0 0 0,-1-1 0 0 0,0-2 0 0 0,2 0 0 0 0,0 1 0 0 0,0 0 0 0 0,5-3 0 0 0,13-4 0 0 0,3-2 0 0 0,6 0 0 0 0,-31 12 0 0 0,1 0 0 0 0,-1 0 0 0 0,0 0 0 0 0,0-1 0 0 0,2-2 0 0 0,-2 2 0 0 0,0 1 0 0 0,0-1 0 0 0,1 2 0 0 0,-1-1 0 0 0,4-2 0 0 0,7-3 0 0 0,-9 6 0 0 0,1-2 0 0 0,-1 1 0 0 0,0-1 0 0 0,0 0 0 0 0,4-2 0 0 0,10-11 0 0 0,0 2 0 0 0,8-3 0 0 0,24-18 0 0 0,-47 32 0 0 0,0 1 0 0 0,1 0 0 0 0,-1 0 0 0 0,0 1 0 0 0,1-1 0 0 0,0 1 0 0 0,0-1 0 0 0,-1 1 0 0 0,1-1 0 0 0,2-2 0 0 0,33-21 0 0 0,-10 5 0 0 0,-19 13 0 0 0,10-8 0 0 0,-9 7 0 0 0,1-1 0 0 0,0 1 0 0 0,8-3 0 0 0,-8 6 0 0 0,-1-2 0 0 0,-1-1 0 0 0,1 0 0 0 0,0-1 0 0 0,7-6 0 0 0,13-12 0 0 0,-20 11 0 0 0,2 0 0 0 0,50-44 0 0 0,-59 54 0 0 0,-3 5 0 0 0,-1-1 0 0 0,0 0 0 0 0,0 1 0 0 0,1 1 0 0 0,0-1 0 0 0,0 0 0 0 0,2-1 0 0 0,9-5 0 0 0,-1-1 0 0 0,4-2 0 0 0,-6 4 0 0 0,-1-1 0 0 0,2 2 0 0 0,10-6 0 0 0,-18 10 0 0 0,1-1 0 0 0,0 0 0 0 0,0 0 0 0 0,0 0 0 0 0,3-4 0 0 0,12-9 0 0 0,-3 5 221 0 0,-2-1 0 0 0,15-15-221 0 0,6-4 1171 0 0,-22 19-2094 0 0,-7 6 1320 0 0,1 0 1 0 0,0 0 0 0 0,0 0-398 0 0,19-12 165 0 0,-23 16-153 0 0,-3 2-18 0 0,0-1 0 0 0,0 1 0 0 0,0-1 0 0 0,0 1 1 0 0,0-1-1 0 0,0 0 0 0 0,0 1 0 0 0,0-1 0 0 0,0 0 1 0 0,-1 0-1 0 0,1 0 0 0 0,0 0 0 0 0,0 0 6 0 0,0 0-337 0 0,-1 1-138 0 0,0 0-33 0 0,0 0-72 0 0,-3 3-241 0 0,0 0 1 0 0,0-1-1 0 0,-1 1 0 0 0,1-1 0 0 0,-3 1 821 0 0,-5 2-7164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50.495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116 7 10135 0 0,'0'0'231'0'0,"0"0"29"0"0,0 0 19 0 0,0-1-41 0 0,0-4-44 0 0,0 4 552 0 0,0 1 232 0 0,0 0 40 0 0,-1 5-654 0 0,1 0-1 0 0,-1-1 0 0 0,0 1 1 0 0,-1-2-1 0 0,1 1 0 0 0,-1 1 1 0 0,-1 2-364 0 0,-4 15 648 0 0,1 5 644 0 0,1 3-1292 0 0,-2 13 756 0 0,-22 139 1868 0 0,19-113-1664 0 0,-26 165-344 0 0,33-196-616 0 0,2 34 0 0 0,1-59 0 0 0,0-5-118 0 0,0 1-1 0 0,0-1 1 0 0,1 0-1 0 0,1 0 1 0 0,-1 1-1 0 0,1-1 1 0 0,3 7 118 0 0,-4-14-953 0 0,0-1-831 0 0,6-1-3260 0 0,3-1-1394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51.440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2 26 6447 0 0,'0'0'142'0'0,"0"0"22"0"0,0 0 13 0 0,0 0 55 0 0,0 0 181 0 0,0 0 78 0 0,0-1 18 0 0,1-1-332 0 0,-2 0-206 0 0,4-9 3977 0 0,-4 9-3505 0 0,0-4-222 0 0,1 4 166 0 0,0 2 101 0 0,0 0 21 0 0,0 0-66 0 0,-1 16-326 0 0,0-8 128 0 0,0 2-1 0 0,1-1 1 0 0,0 0 0 0 0,2 3-245 0 0,8 60 1076 0 0,14 87-1035 0 0,-23-154-41 0 0,38 246 0 0 0,-25-122 1440 0 0,-6 53-1440 0 0,-8-177 38 0 0,-4 394 532 0 0,5-155-570 0 0,9 2 0 0 0,-7-198 0 0 0,6 223 0 0 0,-3-10 0 0 0,-4-242 61 0 0,-1-16-4324 0 0,4-23 2729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51.823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0 96 11975 0 0,'0'0'267'0'0,"0"0"42"0"0,0 0 17 0 0,0 0-28 0 0,2 0-126 0 0,6-1 63 0 0,0 0-1 0 0,-1-1 1 0 0,1 0-1 0 0,0 0 0 0 0,-1-1 1 0 0,1 0-1 0 0,1-2-234 0 0,15-5 339 0 0,9-2 735 0 0,5-6-1074 0 0,-15 7 366 0 0,-12 6-208 0 0,0 2 1 0 0,-1-1-1 0 0,2 1 0 0 0,9-2-158 0 0,8 1-4799 0 0,-14 2-611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52.159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0 19 11975 0 0,'0'0'256'0'0,"0"0"64"0"0,0 0 0 0 0,0 0 32 0 0,16 12-288 0 0,-7-5-64 0 0,-9-7 0 0 0,13 4 0 0 0,1 0 424 0 0,1-4 72 0 0,3-2 16 0 0,0 0 0 0 0,3-2-416 0 0,-2-3-96 0 0,2-2 0 0 0,-1 0-4072 0 0,1-4-840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54.194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79 66 6447 0 0,'0'0'142'0'0,"0"0"22"0"0,0 0 13 0 0,-1 0-20 0 0,-1 2-137 0 0,-4 0-13 0 0,-10 2 73 0 0,13-3 108 0 0,-3 0 878 0 0,1 1 1 0 0,-1-1-1 0 0,0-1 0 0 0,-3 1-1066 0 0,9-1 45 0 0,0 0-1 0 0,0 0 1 0 0,0 0-1 0 0,0 0 1 0 0,0 0-1 0 0,0 0 1 0 0,-1 0-1 0 0,1 0 1 0 0,0-1-1 0 0,0 1 1 0 0,0 0-1 0 0,0 0 1 0 0,-1 0-1 0 0,1 0 1 0 0,0 0-1 0 0,0 0 1 0 0,0 0-1 0 0,0-1 1 0 0,0 1-1 0 0,0 0 0 0 0,-1 0 1 0 0,1 0-1 0 0,0 0 1 0 0,0-1-1 0 0,0 1 1 0 0,0 0-1 0 0,0 0 1 0 0,0 0-1 0 0,0 0 1 0 0,0-1-1 0 0,0 1 1 0 0,0 0-1 0 0,0 0 1 0 0,0 0-1 0 0,0-1 1 0 0,0 1-1 0 0,0 0 1 0 0,0 0-1 0 0,0 0 1 0 0,0-1-1 0 0,0 1 1 0 0,0 0-1 0 0,0 0 1 0 0,0 0-1 0 0,0 0 1 0 0,0-1-1 0 0,1 1 1 0 0,-1 0-1 0 0,0 0 0 0 0,0 0 1 0 0,0 0-45 0 0,4-9 803 0 0,0 4-755 0 0,1 2 0 0 0,0-2-1 0 0,0 1 1 0 0,0 0 0 0 0,0 0-1 0 0,1 1 1 0 0,-2 0-1 0 0,2 0 1 0 0,1-1-48 0 0,13-3 90 0 0,0-1-1 0 0,1 2-89 0 0,-20 5 0 0 0,3 0 108 0 0,0 0 1 0 0,1 0-1 0 0,0 1 0 0 0,-1-1 0 0 0,1 1 0 0 0,0 0 0 0 0,0 0 1 0 0,2 1-109 0 0,5 1 508 0 0,0 1 1 0 0,8 3-509 0 0,-13-4 18 0 0,-1 1 1 0 0,1 0-1 0 0,-1-1 0 0 0,-1 2 1 0 0,1 0-1 0 0,0 0 0 0 0,0 1 1 0 0,-1-1-1 0 0,5 5-18 0 0,-8-5 0 0 0,1-1 0 0 0,-1 0 0 0 0,0 1 0 0 0,1 0 0 0 0,-1 0 0 0 0,0 0 0 0 0,0 0 0 0 0,-1 0 0 0 0,1 1 0 0 0,-1-1 0 0 0,0 0 0 0 0,0 0 0 0 0,-1 1 0 0 0,1 0 0 0 0,0 9 0 0 0,-1 0 0 0 0,0 0 0 0 0,-2 10 0 0 0,0-6-30 0 0,-1-1-1 0 0,-1-1 1 0 0,-1 2-1 0 0,-2 4 31 0 0,-9 29 2005 0 0,15-42-1856 0 0,1 0-133 0 0,0-7-16 0 0,1 0 0 0 0,-1 0 0 0 0,1-1 0 0 0,0 1 0 0 0,-1 0 0 0 0,1 0 0 0 0,0-1 0 0 0,0 1 0 0 0,0-1 0 0 0,0 1 0 0 0,0-1 0 0 0,8 8 0 0 0,10 8 0 0 0,1 3 0 0 0,-2-1 0 0 0,14 19 0 0 0,-28-32-5 0 0,-1-1 0 0 0,0 1 0 0 0,1 0 0 0 0,-2-1 0 0 0,1 1 0 0 0,-1 0-1 0 0,0 0 1 0 0,0 1 0 0 0,0-1 0 0 0,-1 0 0 0 0,0 0 0 0 0,-1 1 0 0 0,0-1 0 0 0,0 1 0 0 0,0-1 0 0 0,0 4 5 0 0,-1-2 84 0 0,0 1 0 0 0,-1-1 1 0 0,0 0-1 0 0,-1-1 0 0 0,0 2 1 0 0,0-2-1 0 0,0 1 0 0 0,-1 0 1 0 0,0-2-1 0 0,-1 2 1 0 0,0-1-1 0 0,-2 3-84 0 0,-4 1 200 0 0,0 1 0 0 0,-1-2 0 0 0,1 1 0 0 0,-1-2 0 0 0,-1 0 0 0 0,0 0-200 0 0,-7 3-27 0 0,0-2-1 0 0,-1 0 0 0 0,-18 6 28 0 0,4-3 0 0 0,15-5 0 0 0,-1 0 0 0 0,1-1 0 0 0,-5-1 0 0 0,13-3-594 0 0,-1-2 0 0 0,0 1 0 0 0,-7-2 594 0 0,18 0-1011 0 0,2 0-12 0 0,0 0-1 0 0,-2-17-1024 0 0,6 2 1024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54.531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 48 10135 0 0,'0'0'464'0'0,"1"-1"-9"0"0,0 0-439 0 0,0 1 1 0 0,0-1-1 0 0,0 0 1 0 0,0 0-1 0 0,1 1 1 0 0,-1-1-1 0 0,0 0 0 0 0,0 1 1 0 0,1 0-1 0 0,-1-1 1 0 0,2 1-17 0 0,3-3 136 0 0,3-4 1322 0 0,1 0 0 0 0,0 2 0 0 0,0-1 0 0 0,9-3-1458 0 0,-15 8 25 0 0,-1 1-1 0 0,1-1 1 0 0,0 1 0 0 0,-2 0-1 0 0,2 0 1 0 0,0 0-1 0 0,2 0-24 0 0,18 3-18 0 0,-22-2-28 0 0,0 0-291 0 0,0-1-138 0 0,7 0-1022 0 0,-7 0-3962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55.030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 29 10135 0 0,'0'0'231'0'0,"0"0"29"0"0,1 0 19 0 0,28-11-98 0 0,6-2 855 0 0,-31 12-862 0 0,-1 0 1 0 0,0 0 0 0 0,1 1 0 0 0,-1-1 0 0 0,1 1 0 0 0,-1 0 0 0 0,1 0-1 0 0,-1 0 1 0 0,2 1-175 0 0,-3-1 101 0 0,0 1 0 0 0,0 0 0 0 0,0 0 0 0 0,0-1 0 0 0,0 1 0 0 0,0 0 0 0 0,0 1 0 0 0,-1-1 0 0 0,1 0 0 0 0,0 0 0 0 0,0 1 0 0 0,-1-1 0 0 0,1 1 0 0 0,-1 0 0 0 0,0-1 0 0 0,1 1-101 0 0,2 4 11 0 0,-1 0 0 0 0,0 0 0 0 0,0 0-1 0 0,0 1 1 0 0,0-1 0 0 0,-1 0 0 0 0,0 1 0 0 0,0-1-1 0 0,-1 1 1 0 0,0 0 0 0 0,0 0 0 0 0,0 2-11 0 0,-1 11 590 0 0,0-2-1 0 0,-1 2 1 0 0,-4 16-590 0 0,-2-2 41 0 0,-1 0 1 0 0,0-1-1 0 0,-4 0 0 0 0,-5 11-41 0 0,-1-3 0 0 0,-3-2 0 0 0,-9 15 0 0 0,16-33 0 0 0,11-14 134 0 0,5-5-35 0 0,3-3 111 0 0,2-1 33 0 0,0 0 0 0 0,0 0 0 0 0,0-1-1 0 0,0 0 1 0 0,-1 0 0 0 0,2 0-243 0 0,11-6 132 0 0,31-12-116 0 0,54-13-16 0 0,-66 24 0 0 0,9 1 0 0 0,11-3 0 0 0,-21 3-287 0 0,1 3 0 0 0,-1 2 0 0 0,10 0 287 0 0,-33 4-4483 0 0,-4 3-1565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55.562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22 180 6447 0 0,'0'0'298'0'0,"0"0"-10"0"0,-1 0-188 0 0,-10-3 49 0 0,11 3 120 0 0,-1 0 1 0 0,1 0-1 0 0,-1 0 0 0 0,1 0 0 0 0,-1 0 1 0 0,0 0-1 0 0,1 0 0 0 0,-1-1 0 0 0,1 1 1 0 0,-1 0-1 0 0,1-1 0 0 0,-1 1 1 0 0,1 0-1 0 0,0-1 0 0 0,-1 1 0 0 0,1-1 1 0 0,-1 1-1 0 0,1 0 0 0 0,0-1 0 0 0,-1 0-269 0 0,1 1 275 0 0,1-1 0 0 0,-1 0 0 0 0,0 0 0 0 0,0 1 0 0 0,1-1 0 0 0,-1 1-1 0 0,1-1 1 0 0,-1 0 0 0 0,0 1 0 0 0,1-1 0 0 0,-1 1 0 0 0,1-1-1 0 0,-1 1 1 0 0,1-1-275 0 0,2-2-388 0 0,4-3 591 0 0,-1 0 0 0 0,1 0-1 0 0,0 2 1 0 0,1-1-1 0 0,-1 0 1 0 0,5-1-203 0 0,12-8 466 0 0,1 0 761 0 0,2 0-1227 0 0,9-5 371 0 0,-11 7-366 0 0,1 0 0 0 0,1 1 0 0 0,5 2-5 0 0,-5-1 1 0 0,-23 9-98 0 0,0 0 0 0 0,0 0-1 0 0,0 0 1 0 0,-1 0 0 0 0,2 1-1 0 0,-1 0 1 0 0,0 0 0 0 0,1 0-1 0 0,-1 0 98 0 0,0 1-1633 0 0,6 5-4506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55.892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1 103 11975 0 0,'0'0'267'0'0,"0"0"42"0"0,1 0 17 0 0,3 0-266 0 0,-1 0 1 0 0,1-1-1 0 0,-1 0 1 0 0,1 1 0 0 0,-2-1-1 0 0,1 0 1 0 0,3-1-61 0 0,25-14 227 0 0,-8 4 455 0 0,3 2 223 0 0,1 0-1 0 0,0 1 1 0 0,0 2-1 0 0,1 0-904 0 0,115-15-915 0 0,-118 19-5223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56.560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1 369 10135 0 0,'0'0'231'0'0,"0"0"29"0"0,0 0 19 0 0,0-2 37 0 0,2-7 142 0 0,0-1 1 0 0,1 1 0 0 0,0 1-1 0 0,1-2 1 0 0,0 2 0 0 0,0-1-1 0 0,4-5-458 0 0,6-6 1168 0 0,0 1 0 0 0,9-10-1168 0 0,-3 2 880 0 0,-10 14 288 0 0,10-10-1168 0 0,103-101 608 0 0,-117 118-608 0 0,0 1 0 0 0,0 1 0 0 0,6-3 0 0 0,-2-1 0 0 0,-1 4 0 0 0,0 3 0 0 0,-6 2 0 0 0,-1-1 0 0 0,1 1 0 0 0,-1-1 0 0 0,0 1 0 0 0,1 0 0 0 0,-1 0 0 0 0,0 0 0 0 0,-1 1 0 0 0,2-1 0 0 0,-1 0 0 0 0,0 1 0 0 0,0 0 0 0 0,-1-1 0 0 0,1 1 0 0 0,0 0 0 0 0,0-1 0 0 0,-1 1 0 0 0,1 0 0 0 0,-1 0 0 0 0,0 0 0 0 0,1 0 0 0 0,3 8 0 0 0,-1 0 0 0 0,1-1 0 0 0,-2 1 0 0 0,1 2 0 0 0,6 19 342 0 0,-1 0-1 0 0,-2 2 0 0 0,-1-1 1 0 0,-3 0-1 0 0,0 0 0 0 0,-1 13-341 0 0,-5 90 1024 0 0,-5 0 0 0 0,-13 42-1024 0 0,2-77 0 0 0,12-69 0 0 0,-4 9 0 0 0,-1 4 0 0 0,7-17-201 0 0,5-26-850 0 0,0-1-385 0 0,0 0-714 0 0,0 0-2692 0 0,0 0-1150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3:02.45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24 3403 6447 0 0,'-1'4'142'0'0,"-3"13"22"0"0,3-12 13 0 0,1-5 55 0 0,0 0 181 0 0,0 0 78 0 0,-7 16 2509 0 0,6-15-2779 0 0,0 1 166 0 0,-7 12 7197 0 0,17-12-7419 0 0,-5-1-165 0 0,-3 0 0 0 0,0-1 0 0 0,0 0 0 0 0,1 1 0 0 0,-1-1 0 0 0,0 0 0 0 0,0 0 0 0 0,0 0 0 0 0,0 0 0 0 0,1 0 0 0 0,-1 0 0 0 0,23-9 0 0 0,-7 3 471 0 0,1-2 0 0 0,-2-1-1 0 0,0-1 1 0 0,2-1-471 0 0,-3 2 174 0 0,13-8-174 0 0,9-3-9 0 0,4-3 9 0 0,-25 15 0 0 0,-1 0 0 0 0,10-8 0 0 0,94-67 0 0 0,-78 59 0 0 0,-22 13 0 0 0,0 0 0 0 0,-2-1 0 0 0,7-6 0 0 0,-4 2 0 0 0,7-8 0 0 0,14-14 0 0 0,-25 23 0 0 0,10-8 0 0 0,3-3 0 0 0,10-8 164 0 0,1 1-1 0 0,1 2 1 0 0,7-1-164 0 0,-28 18 596 0 0,-8 6-123 0 0,0 0-1 0 0,3-1-472 0 0,43-25 17 0 0,28-22-17 0 0,20-12-1 0 0,-36 24 1 0 0,-48 30 0 0 0,1-1 0 0 0,-2-2 0 0 0,8-8 0 0 0,-7 6 0 0 0,1 1 0 0 0,18-10 0 0 0,68-48 0 0 0,-74 51 0 0 0,45-34 0 0 0,36-26 0 0 0,175-136 0 0 0,-273 205 0 0 0,53-38 0 0 0,-55 41 0 0 0,0 0 0 0 0,5-6 0 0 0,-5 4 0 0 0,0 0 0 0 0,4 1 0 0 0,49-40 0 0 0,-37 29 0 0 0,37-30 0 0 0,-13 9 0 0 0,17-7 0 0 0,-40 29 0 0 0,17-9 0 0 0,-15 10 0 0 0,14-13 0 0 0,-40 29 0 0 0,8-6 0 0 0,14-5 0 0 0,-15 8 0 0 0,0 0 0 0 0,6-6 0 0 0,51-40 0 0 0,-36 30 0 0 0,25-25 0 0 0,5-8 0 0 0,-37 35 0 0 0,6-2 0 0 0,14-10 0 0 0,-27 18-45 0 0,-5 5 787 0 0,0-2 1 0 0,3-4-743 0 0,-13 13 171 0 0,0-1 0 0 0,0 0 0 0 0,3 0-171 0 0,10-7 95 0 0,32-27-95 0 0,-40 32 0 0 0,0 0 0 0 0,-1 1 0 0 0,8-3 0 0 0,-12 7 0 0 0,31-19-692 0 0,-1 0 0 0 0,4-7 692 0 0,7-4 858 0 0,-20 16-332 0 0,107-71-526 0 0,-132 86 0 0 0,1 0 0 0 0,0-1 0 0 0,1 1 0 0 0,-2-1 0 0 0,0-1 0 0 0,5-4 0 0 0,0-1 0 0 0,1 0 0 0 0,-1 2 0 0 0,3-2 0 0 0,15-14 0 0 0,6-6 0 0 0,-21 20 0 0 0,1-1 0 0 0,7-11 0 0 0,-5 5 0 0 0,1-1 0 0 0,0 2 0 0 0,1 0 0 0 0,3-1 0 0 0,-9 9 0 0 0,0-2 0 0 0,0-1 0 0 0,0 1 0 0 0,-7 8 0 0 0,0 0 0 0 0,18-16 0 0 0,20-13 0 0 0,-21 16 0 0 0,-19 14 0 0 0,0-1 0 0 0,-1 0 0 0 0,1 1 0 0 0,-2 0 0 0 0,1-1 0 0 0,1 0 0 0 0,-1 1 0 0 0,0-1 0 0 0,0-2 0 0 0,0 2 0 0 0,0 0 0 0 0,1 0 0 0 0,-1 0 0 0 0,0 0 0 0 0,1 0 0 0 0,-1 0 0 0 0,3-1 0 0 0,13-10 0 0 0,-7 5 0 0 0,0-1 0 0 0,8-8 0 0 0,-14 14 0 0 0,-1-1 0 0 0,2 1 0 0 0,2-3 0 0 0,10-7 0 0 0,1-5 0 0 0,3 0 0 0 0,10-8 0 0 0,-10 6 0 0 0,-6 6 0 0 0,-13 12 0 0 0,0 1 0 0 0,-1-1 0 0 0,1 0 0 0 0,0 0 0 0 0,0 1 0 0 0,0-1 0 0 0,1 1 0 0 0,-1-1 0 0 0,1 0 0 0 0,3-1 0 0 0,-3 1 0 0 0,11-10 0 0 0,-7 5 0 0 0,4-5 0 0 0,-6 9 0 0 0,5-6 0 0 0,-9 6 0 0 0,0 0 0 0 0,9-5 0 0 0,-7 6 0 0 0,2-5 0 0 0,1 0 0 0 0,-5 5 0 0 0,1 0 0 0 0,-1 0 0 0 0,1 0 0 0 0,-1 0 0 0 0,1 1 0 0 0,0-1 0 0 0,0 0 0 0 0,0 1 0 0 0,1 0 0 0 0,4-4 0 0 0,24-25 0 0 0,-23 24 0 0 0,-1-1 0 0 0,0-3 0 0 0,0 2 0 0 0,5-3 0 0 0,-9 10 0 0 0,7-8 0 0 0,-2 4 0 0 0,0 1-133 0 0,-6 3-563 0 0,-2 1-258 0 0,0 0-1421 0 0,0 0-5475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1:56.899"/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1 288 11975 0 0,'0'0'267'0'0,"0"0"42"0"0,0 0 17 0 0,0 0-28 0 0,2-2-196 0 0,16-10 477 0 0,15-7-579 0 0,-4 4 1259 0 0,20-14 596 0 0,5-4 2353 0 0,42-16-4208 0 0,-17 17 2324 0 0,54-13-2324 0 0,-74 29 474 0 0,-1 2 0 0 0,11 3-474 0 0,-28 6 499 0 0,0 2 0 0 0,12 1-499 0 0,-10 1 119 0 0,-32 1-332 0 0,0 1 1 0 0,1 0-1 0 0,11 3 213 0 0,-10-1-238 0 0,-11-3-270 0 0,-2 0-140 0 0,0 0-572 0 0,0 0-253 0 0,0 0-51 0 0,0 0-11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2:10.170"/>
    </inkml:context>
    <inkml:brush xml:id="br0">
      <inkml:brushProperty name="width" value="0.35" units="cm"/>
      <inkml:brushProperty name="height" value="0.35" units="cm"/>
      <inkml:brushProperty name="color" value="#849398"/>
    </inkml:brush>
  </inkml:definitions>
  <inkml:trace contextRef="#ctx0" brushRef="#br0">0 4485 4607 0 0,'0'0'208'0'0,"0"0"67"0"0,0 0 154 0 0,0 0 69 0 0,0 0 12 0 0,0 0 2 0 0,0 0 0 0 0,0 0 0 0 0,0 0 0 0 0,0 0-69 0 0,0 0-222 0 0,0 0 166 0 0,0 0 101 0 0,0 0 21 0 0,0 0 3 0 0,0 0 0 0 0,0 0 0 0 0,0 0 0 0 0,0 0-69 0 0,0 0-222 0 0,0 0 166 0 0,0 0 101 0 0,0 0 21 0 0,0 0-66 0 0,1-1-294 0 0,1-6 170 0 0,0 0-1 0 0,1 1 0 0 0,0-1 0 0 0,0 0 1 0 0,1 0-1 0 0,-1-1-318 0 0,9-13 154 0 0,-8 14-154 0 0,0 0 0 0 0,1 1 0 0 0,0-1 0 0 0,0 2 0 0 0,-1-1 0 0 0,4-2 0 0 0,11-12 0 0 0,-10 10 0 0 0,0 1 0 0 0,1-1 0 0 0,10-5 0 0 0,-6 3 0 0 0,8-8 0 0 0,-3 2 0 0 0,-3 3 0 0 0,-3 1 0 0 0,3-4 0 0 0,43-47 0 0 0,-18 17 1440 0 0,-28 32-1237 0 0,0 3 0 0 0,1-1 0 0 0,2-1-203 0 0,13-12-1 0 0,23-20 1 0 0,-17 18 0 0 0,10-12 0 0 0,-30 30 0 0 0,-12 10 0 0 0,0-1 0 0 0,0 0 0 0 0,0 0 0 0 0,0-1 0 0 0,-1 1 0 0 0,2-2 0 0 0,10-12 0 0 0,0 1 0 0 0,2-1 0 0 0,8-5 0 0 0,0 4 0 0 0,-11 7 0 0 0,10-8 0 0 0,-13 9 0 0 0,1 0 0 0 0,6-2 0 0 0,-8 5 0 0 0,1-1 0 0 0,0-1 0 0 0,3-3 0 0 0,-4 2 37 0 0,1 1 0 0 0,8-6-37 0 0,14-10 1366 0 0,-22 16-1162 0 0,-1 0-1 0 0,2 0-203 0 0,-1 3 67 0 0,-2-2 0 0 0,0 0 0 0 0,2-2-67 0 0,0 0 0 0 0,-1 1 0 0 0,1-1 0 0 0,3-1 0 0 0,5-4 0 0 0,11-11 0 0 0,-26 22 0 0 0,37-33 0 0 0,-34 28 0 0 0,0 0 0 0 0,0 1 0 0 0,2-5 0 0 0,5-6 0 0 0,-7 11 0 0 0,22-30 0 0 0,-16 23 0 0 0,-2-1 0 0 0,2-1 0 0 0,-1 0 0 0 0,0 0 0 0 0,2 1 0 0 0,15-18 0 0 0,3-7 0 0 0,12-18 0 0 0,-32 47 0 0 0,0 1 0 0 0,0-1 0 0 0,3-1 0 0 0,-3 4 0 0 0,1-2 0 0 0,-2-1 0 0 0,4-4 0 0 0,-2-1 0 0 0,-9 11 0 0 0,1 1 0 0 0,-1-1 0 0 0,0 1 0 0 0,1 0 0 0 0,2-1 0 0 0,2-2 0 0 0,1-1 0 0 0,-1 0 0 0 0,-2 0 0 0 0,8-8 0 0 0,-8 9 0 0 0,0 0 0 0 0,1 1 0 0 0,5-5 0 0 0,-8 8 0 0 0,33-31 0 0 0,16-20 0 0 0,-29 27 0 0 0,-10 10 0 0 0,0 1 0 0 0,15-12 0 0 0,2 1 0 0 0,2-5 0 0 0,0-9 0 0 0,4-2 0 0 0,2-6 0 0 0,-21 29 0 0 0,0-1 0 0 0,7-2 0 0 0,-6 3 0 0 0,47-41 0 0 0,13-5 0 0 0,-71 60 0 0 0,0-2 0 0 0,2-3 0 0 0,12-11 0 0 0,32-29 0 0 0,-46 44 42 0 0,0 0 0 0 0,2-4-42 0 0,-5 5 89 0 0,1 0 1 0 0,0 0 0 0 0,1 0 0 0 0,2-1-90 0 0,20-14 802 0 0,-2 0 1 0 0,15-17-803 0 0,2-7 0 0 0,-12 11 0 0 0,-20 21-348 0 0,8-12 348 0 0,-11 13-218 0 0,1 1 0 0 0,9-9 218 0 0,-16 17 4 0 0,0-1-1 0 0,0 1 0 0 0,0-1 1 0 0,1-1-4 0 0,0-1 8 0 0,1 1 0 0 0,-2 0 0 0 0,2 1 0 0 0,0-1-1 0 0,4-3-7 0 0,1-1 3 0 0,-2 0 0 0 0,0 1-1 0 0,1-1 1 0 0,0-3-3 0 0,4-3-2 0 0,10-6 15 0 0,1-5 13 0 0,0-1 1 0 0,8-14-27 0 0,-25 33 0 0 0,0-1 0 0 0,6-5 0 0 0,-5 7 0 0 0,-2 1 0 0 0,1-1 0 0 0,-2-1 0 0 0,2-1 0 0 0,14-21 32 0 0,-1 2 0 0 0,22-21-32 0 0,-33 39 0 0 0,1 2 0 0 0,0 0 0 0 0,5-3 0 0 0,-7 5 0 0 0,-1 0 0 0 0,0 0 0 0 0,0 0 0 0 0,0-1 0 0 0,-1 0 0 0 0,0-1 0 0 0,0 0 0 0 0,1-1 0 0 0,-3 2 0 0 0,1 0 0 0 0,5-5 0 0 0,4-5 0 0 0,-10 12 0 0 0,0-1 0 0 0,1 1 0 0 0,0 1 0 0 0,0-1 0 0 0,2 0 0 0 0,17-16 0 0 0,42-50 0 0 0,-54 53 0 0 0,-6 11 1 0 0,26-32 62 0 0,18-14-63 0 0,-23 24 0 0 0,-2 3 0 0 0,8-5 0 0 0,-23 21 0 0 0,-5 6 0 0 0,0-1 0 0 0,0 1 0 0 0,-1-1 0 0 0,1 0 0 0 0,3-5 0 0 0,-4 4 0 0 0,0 1 0 0 0,-1 0 0 0 0,2 1 0 0 0,0 0 0 0 0,3-3 0 0 0,13-14 0 0 0,4-3 0 0 0,-18 18 0 0 0,-1 0 0 0 0,0-1 0 0 0,2-1 0 0 0,1-2 0 0 0,4-7 0 0 0,-6 5 0 0 0,-3 10 0 0 0,-1 1 0 0 0,0-1 0 0 0,1-2 0 0 0,-1 1 0 0 0,1 0 0 0 0,-1 0 0 0 0,0-1 0 0 0,0-1 0 0 0,0 1 0 0 0,0 1 0 0 0,0-1 0 0 0,1 0 0 0 0,0 1 0 0 0,0-1 0 0 0,3-1 8 0 0,-1 0 11 0 0,0 0 0 0 0,-1 0-1 0 0,5-5-18 0 0,8-9-2 0 0,-5 5 15 0 0,13-11-13 0 0,-11 10 54 0 0,1 0-2 0 0,11-8-52 0 0,-23 21 8 0 0,10-12 7 0 0,-2 2 34 0 0,-6 5-24 0 0,1 1 0 0 0,0-1 0 0 0,3-1-25 0 0,-8 7 0 0 0,2-3 9 0 0,0 1 1 0 0,0-1-1 0 0,0 0 0 0 0,2-1-9 0 0,1-2 27 0 0,26-32 26 0 0,-23 28-45 0 0,0 0-1 0 0,-2-1-7 0 0,16-17 60 0 0,-7 9-50 0 0,4-3 44 0 0,12-10-54 0 0,-27 26 18 0 0,0 2 0 0 0,3-7-18 0 0,10-10 28 0 0,-3 4 3 0 0,0-1 0 0 0,2-5-31 0 0,-13 17 2 0 0,1-2 6 0 0,-3 6-1 0 0,-1 0 0 0 0,0 0 0 0 0,1 0 0 0 0,0 0 0 0 0,-1 0 0 0 0,1 0 0 0 0,1 1 0 0 0,1-2-7 0 0,3-1 5 0 0,-6 4 1 0 0,1-1-1 0 0,0 1 1 0 0,-1-1-1 0 0,1 0 1 0 0,-1 1-1 0 0,0-1 1 0 0,0 0 0 0 0,0 0-1 0 0,0-1 1 0 0,0 1-1 0 0,0 0 1 0 0,-1-1-1 0 0,2-1-5 0 0,9-16 67 0 0,-5 9-67 0 0,0 0 0 0 0,1 1 0 0 0,0 1 0 0 0,2-3 0 0 0,-8 8 0 0 0,12-9 0 0 0,15-11 0 0 0,-10 8 55 0 0,0 4-35 0 0,8-8 33 0 0,-12 9-53 0 0,-12 9 0 0 0,7-8 10 0 0,-9 8 12 0 0,0 0 0 0 0,9-8-12 0 0,-4 6 17 0 0,21-18 63 0 0,-24 20-81 0 0,7-12 68 0 0,-8 11-35 0 0,4-3-31 0 0,0 1 0 0 0,-4 3 31 0 0,5-4-31 0 0,-2 1 0 0 0,-2 3 31 0 0,3 0-20 0 0,-5 2-7 0 0,-1 3-33 0 0,-1 5-457 0 0,0-1 0 0 0,0 0 1 0 0,0 1-1 0 0,-1-1 0 0 0,0 1 0 0 0,0-1 0 0 0,-1 0 1 0 0,-1 1 474 0 0,-4 5-1530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2:15.176"/>
    </inkml:context>
    <inkml:brush xml:id="br0">
      <inkml:brushProperty name="width" value="0.35" units="cm"/>
      <inkml:brushProperty name="height" value="0.35" units="cm"/>
      <inkml:brushProperty name="color" value="#849398"/>
    </inkml:brush>
  </inkml:definitions>
  <inkml:trace contextRef="#ctx0" brushRef="#br0">0 2863 4607 0 0,'0'0'102'0'0,"0"0"20"0"0,0 0 6 0 0,0 0 51 0 0,0 0 213 0 0,0 0 96 0 0,0 0 21 0 0,0 0-66 0 0,0 0-222 0 0,0 0 166 0 0,0 0 101 0 0,0 0 21 0 0,0 0-66 0 0,0 0-222 0 0,0 0 166 0 0,0 0 101 0 0,0 0 21 0 0,0 0-66 0 0,2-1-294 0 0,0 0-145 0 0,1 0 0 0 0,0-1 0 0 0,-1 1 0 0 0,1 0 0 0 0,-1-1 0 0 0,1 0 0 0 0,-2 0 1 0 0,1 0-1 0 0,0 0-4 0 0,1-1 51 0 0,13-18 1760 0 0,-8 12-1662 0 0,12-22-129 0 0,-6 6-24 0 0,45-76 447 0 0,-42 77-122 0 0,0-1 0 0 0,2 2 0 0 0,-1 0 0 0 0,3 2 0 0 0,8-6-321 0 0,3 0 0 0 0,-21 19 0 0 0,-1 0 0 0 0,0-1 0 0 0,-1-1 0 0 0,4-3 0 0 0,32-37 0 0 0,-5 6 0 0 0,-27 31 0 0 0,-1 1 0 0 0,1-1 0 0 0,13-8 0 0 0,-10 10 0 0 0,-5 2 0 0 0,-1 0 0 0 0,1-1 0 0 0,-1 0 0 0 0,5-8 0 0 0,5-4 542 0 0,-15 18-243 0 0,0-1 1 0 0,-2-1-1 0 0,5-3-299 0 0,-5 4 18 0 0,2 1-1 0 0,-1-1 1 0 0,2-2-18 0 0,-2 3-301 0 0,0 0 0 0 0,0-1 0 0 0,-1 1 1 0 0,1-2 300 0 0,2-2 515 0 0,0 0 0 0 0,1 0 0 0 0,6-6-515 0 0,10-11 213 0 0,-11 9-213 0 0,-1 2 0 0 0,2 0 0 0 0,1 1 0 0 0,3-3 0 0 0,-12 11 0 0 0,1-1 0 0 0,-1 0 0 0 0,0 1 0 0 0,1-4 0 0 0,6-6 0 0 0,0 1 0 0 0,1 0 0 0 0,2-2 0 0 0,-8 9 0 0 0,-1 2 0 0 0,0-2 0 0 0,0-1 0 0 0,-1 0 0 0 0,-2 4 0 0 0,0 1 0 0 0,-1 0 0 0 0,1 0 0 0 0,3-1 0 0 0,9-11 0 0 0,-9 7 0 0 0,0 1 0 0 0,1 2 0 0 0,7-8 0 0 0,-7 8 0 0 0,-1-2 0 0 0,1 1 0 0 0,-1-1 0 0 0,4-4 0 0 0,6-7 0 0 0,-12 14 0 0 0,0 0 0 0 0,0 1 0 0 0,2-5 0 0 0,-1 2 0 0 0,0 0 0 0 0,0 1 0 0 0,0 0 0 0 0,4-3 0 0 0,3-1 0 0 0,-9 6 0 0 0,18-20 0 0 0,-19 22 0 0 0,0-1 0 0 0,0 0 0 0 0,0 1 0 0 0,0 0 0 0 0,2-2 0 0 0,-2 2 0 0 0,0-1 0 0 0,0 1 0 0 0,0-1 0 0 0,0 1 0 0 0,0-1 0 0 0,0-1 0 0 0,3-5 0 0 0,1 1 0 0 0,1 0 0 0 0,-1 1 0 0 0,4-3 0 0 0,64-54 0 0 0,-26 22 0 0 0,-37 29 0 0 0,1-1 0 0 0,0 0 0 0 0,-2-1 0 0 0,18-22 0 0 0,-11 12 0 0 0,10-13 0 0 0,1 0 0 0 0,-20 26 0 0 0,-1 0 0 0 0,8-7 0 0 0,-6 9 0 0 0,-1-2 0 0 0,-1 1 0 0 0,2-4 0 0 0,-3 7 0 0 0,0-2 0 0 0,1 1 0 0 0,-1 0 0 0 0,1 1 0 0 0,1 0 0 0 0,1-2 0 0 0,0-1 0 0 0,5-6 0 0 0,-7 8 0 0 0,0 0 0 0 0,0 0 0 0 0,1 1 0 0 0,1-1 0 0 0,-1 2 0 0 0,-1 0 0 0 0,-1 0 0 0 0,1-1 0 0 0,-1 0 0 0 0,3-6 0 0 0,-8 11 0 0 0,0 1 0 0 0,1-1 0 0 0,-1 0 0 0 0,1 0 0 0 0,-1 0 0 0 0,1 1 0 0 0,-1-1 0 0 0,1 1 0 0 0,0-1 0 0 0,0 1 0 0 0,2-1 0 0 0,0-1 0 0 0,0 0 0 0 0,-1 0 0 0 0,1 0 0 0 0,0 0 0 0 0,-1-1 0 0 0,1 0 0 0 0,9-9 0 0 0,-3 2 0 0 0,-8 8 0 0 0,1 1 0 0 0,0 0 0 0 0,0-1 0 0 0,2-1 0 0 0,34-27 0 0 0,1-3 0 0 0,-22 19 0 0 0,-14 10 0 0 0,1 0 0 0 0,0 1 0 0 0,0-1 0 0 0,1 1 0 0 0,3 0 0 0 0,5-5 0 0 0,1 0 0 0 0,-1-1 0 0 0,-1 0 0 0 0,5-4 0 0 0,1-4 0 0 0,1 1 0 0 0,0-1 0 0 0,10-4 0 0 0,-25 18 0 0 0,0-1 0 0 0,1 0 0 0 0,-1 0 0 0 0,0-1 0 0 0,3-3 0 0 0,9-12 0 0 0,-5 9 0 0 0,5-9 0 0 0,-6 7 0 0 0,8-6 0 0 0,65-68 0 0 0,-67 68 0 0 0,7-8 0 0 0,-15 19 0 0 0,-4 4 0 0 0,0 1 0 0 0,-1-1 0 0 0,0 1 0 0 0,0-1 0 0 0,0-1 0 0 0,0 1 0 0 0,-2 1 0 0 0,1-3 0 0 0,15-22 0 0 0,-5 7 0 0 0,-7 10 0 0 0,2 1 0 0 0,1 0 0 0 0,0 0 0 0 0,2-1 0 0 0,0-1 0 0 0,1-1 0 0 0,3-6 0 0 0,-4 3 0 0 0,1 2 0 0 0,2 0 0 0 0,-1 0 0 0 0,1 1 0 0 0,6-4 0 0 0,-4 2-36 0 0,-12 11 277 0 0,1 1 1 0 0,0-1 0 0 0,-1 1 0 0 0,2-1-242 0 0,-2 1 138 0 0,0 1 1 0 0,0-1-1 0 0,-1 2 1 0 0,0-2-1 0 0,1 0 1 0 0,-1 0-1 0 0,-1-1 1 0 0,2-2-139 0 0,9-11 9 0 0,-10 14-9 0 0,0 0 0 0 0,-1 0 0 0 0,1-1 0 0 0,1-3 0 0 0,-3 6 0 0 0,0 0 0 0 0,0 0 0 0 0,0 0 0 0 0,1 0 0 0 0,-1 1 0 0 0,1-1 0 0 0,2-4 0 0 0,-4 4 0 0 0,1 0 0 0 0,0 1 0 0 0,0-1 0 0 0,0 0 0 0 0,1 0 0 0 0,-1 1 0 0 0,2-2 0 0 0,14-14 0 0 0,-12 11 0 0 0,0-3-17 0 0,-3 5 44 0 0,-2 6-197 0 0,0 10-1418 0 0,2-5 591 0 0,-1-5-10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3:14.369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271 713 4607 0 0,'0'0'208'0'0,"-1"0"67"0"0,-1 1-40 0 0,0 0 0 0 0,0-1 0 0 0,0 1 0 0 0,0-1 0 0 0,0 1 0 0 0,0-1 0 0 0,0 0 0 0 0,-1 0-235 0 0,2 1 100 0 0,-1 0-1 0 0,0 0 1 0 0,1 1 0 0 0,-1-2-1 0 0,1 1 1 0 0,-1 0 0 0 0,1 1-1 0 0,0-1 1 0 0,-1 1-1 0 0,1-1 1 0 0,0 2-100 0 0,0-2 42 0 0,-4 6 316 0 0,0 0 1 0 0,0 0-1 0 0,-2 1-358 0 0,1-1 0 0 0,5-5 83 0 0,0-1 0 0 0,-1 1 0 0 0,1-1-1 0 0,1 1 1 0 0,-1 0 0 0 0,0-1 0 0 0,0 1 0 0 0,1 0-1 0 0,-1 0 1 0 0,1 0 0 0 0,-1 0 0 0 0,1-1-1 0 0,0 1 1 0 0,0 1-83 0 0,0-1 67 0 0,0-1 1 0 0,-1 0-1 0 0,1 0 0 0 0,0 0 0 0 0,0 1 0 0 0,-1-1 0 0 0,1 0 1 0 0,0 1-1 0 0,-1-1 0 0 0,0 0 0 0 0,1 0 0 0 0,-1 1 0 0 0,0-1-67 0 0,-3 8 31 0 0,2-6 17 0 0,1 0-1 0 0,-1 0 1 0 0,1-1-1 0 0,-1 1 1 0 0,1-1-1 0 0,-1 0 1 0 0,0 0-1 0 0,0 1 1 0 0,-2 0-48 0 0,3-2 488 0 0,1-1 21 0 0,0 0-66 0 0,0 0-437 0 0,1 0 1 0 0,-1 0-1 0 0,0 0 0 0 0,0 0 1 0 0,0 0-1 0 0,1 0 0 0 0,-1 0 1 0 0,0 0-1 0 0,0 0 0 0 0,0 0 1 0 0,0 0-1 0 0,1-1 0 0 0,-1 1 1 0 0,0 0-1 0 0,0 0 0 0 0,0 0 1 0 0,0 0-1 0 0,1 0 0 0 0,-1 0 1 0 0,0-1-1 0 0,0 1 0 0 0,0 0 1 0 0,0 0-1 0 0,0 0-6 0 0,6-5 456 0 0,48-25 269 0 0,-1-3 0 0 0,8-10-725 0 0,-15 12 155 0 0,109-83-155 0 0,-137 99 0 0 0,98-69 0 0 0,-74 55 377 0 0,27-19 686 0 0,-45 32-434 0 0,23-13-629 0 0,5-3-21 0 0,-11 7 21 0 0,6-1 0 0 0,5-3 0 0 0,5-6 0 0 0,-50 30 0 0 0,0 0 0 0 0,0 1 0 0 0,3-3 0 0 0,10-9 0 0 0,-1 2 0 0 0,-13 9 0 0 0,0 3 0 0 0,3 3 0 0 0,-1 0 0 0 0,0-1 0 0 0,-1-3 0 0 0,-3 1 0 0 0,-1 0 0 0 0,1 0 0 0 0,0 0 0 0 0,0 0 0 0 0,0-1 0 0 0,0 0 0 0 0,-1 0 0 0 0,1 0 0 0 0,-1 0 0 0 0,0-1 0 0 0,3-1 0 0 0,15-16 0 0 0,2-2 0 0 0,5-6 0 0 0,-17 18-5 0 0,-9 10 13 0 0,-1 0 1 0 0,0 0-1 0 0,0 0 1 0 0,0-1 0 0 0,1 1-1 0 0,-1 0 1 0 0,0 0 0 0 0,0-1-1 0 0,0 0-8 0 0,0 1 371 0 0,-1 1 117 0 0,0 0 21 0 0,0 0-66 0 0,-1 2-294 0 0,-4 7-147 0 0,-1-1-1 0 0,0-1 1 0 0,1 1-1 0 0,-2 0 0 0 0,0-1 1 0 0,0 0-1 0 0,0 0 1 0 0,0-2-1 0 0,-1 1 1 0 0,-1 0-1 0 0,-7 3-1 0 0,-6 5 0 0 0,-17 14 0 0 0,6-5 0 0 0,-101 63 0 0 0,5-3 0 0 0,79-48 0 0 0,-22 22 0 0 0,25-18 0 0 0,-114 96 0 0 0,101-89 0 0 0,20-17 0 0 0,-2 6 0 0 0,26-23 0 0 0,1-1 0 0 0,-1-1 0 0 0,-1 0 0 0 0,-16 8 0 0 0,31-17 0 0 0,0 0 0 0 0,0-1 0 0 0,1 1 0 0 0,-1 0 0 0 0,1 0 0 0 0,-1 0 0 0 0,0 0 0 0 0,1 0 0 0 0,-1 2 0 0 0,-2 1 0 0 0,-1-2 0 0 0,-1 2 0 0 0,-9 7 0 0 0,3-1 0 0 0,-7 2 0 0 0,17-11 0 0 0,1 0 0 0 0,0 0 0 0 0,1-1 0 0 0,-1 1 0 0 0,0 0 0 0 0,0 0 0 0 0,1-1 0 0 0,-1 1 0 0 0,0 0 0 0 0,1 0 0 0 0,-1 0 0 0 0,1 0 0 0 0,-1 0 0 0 0,1 0 0 0 0,-6 10 0 0 0,5-10 0 0 0,-1 1 0 0 0,20-20 0 0 0,6-7 0 0 0,-6 6 0 0 0,1 1 0 0 0,0 1 0 0 0,10-6 0 0 0,23-20 0 0 0,124-120 0 0 0,-75 67 0 0 0,-41 45 0 0 0,6-1 0 0 0,-54 41 0 0 0,19-10 0 0 0,13-8 0 0 0,-6 5 0 0 0,15-10 0 0 0,43-28 0 0 0,-52 32 0 0 0,16-11 0 0 0,-35 23 0 0 0,-17 13 0 0 0,-1 0 0 0 0,1 0 0 0 0,-1-1 0 0 0,-1 1 0 0 0,1-2 0 0 0,22-20-7 0 0,-7 8 86 0 0,-21 18 292 0 0,-1 1 117 0 0,0 0 21 0 0,0 0-66 0 0,0 0-429 0 0,-1 1 0 0 0,0-1 0 0 0,1 1 0 0 0,-1-1 0 0 0,1 1 0 0 0,-1-1 0 0 0,1 1 0 0 0,-1-1 1 0 0,1 1-1 0 0,-1 0 0 0 0,0 0-14 0 0,0 0 10 0 0,-14 15-10 0 0,-12 8 0 0 0,1 0 0 0 0,1-3 0 0 0,1-2 0 0 0,-26 15 0 0 0,20-14 0 0 0,-52 33 0 0 0,18-11 0 0 0,1 3 0 0 0,-47 49 0 0 0,52-43 0 0 0,-15 17 0 0 0,11-12 0 0 0,8-5 0 0 0,-28 23 0 0 0,70-64 0 0 0,-52 42 0 0 0,-13 5 0 0 0,6-3 0 0 0,5-4 0 0 0,-20 14 0 0 0,86-64 0 0 0,0 1 0 0 0,0-1 0 0 0,0 0 0 0 0,0 0 0 0 0,0 0 0 0 0,0 0 0 0 0,0 0 0 0 0,0 0 0 0 0,0 0 0 0 0,0 0 0 0 0,0 0 0 0 0,0 0 0 0 0,1 0 0 0 0,-1 0 0 0 0,0 0 0 0 0,0 0 0 0 0,0 0 0 0 0,0 0 0 0 0,0 0 0 0 0,0 0 0 0 0,0 0 0 0 0,0 0 0 0 0,0 0 0 0 0,0 0 0 0 0,0 0 0 0 0,0 0 0 0 0,0 0 0 0 0,0 0 0 0 0,0 0 0 0 0,0 0 0 0 0,0 0 0 0 0,0 0 0 0 0,8-2 0 0 0,12-6 0 0 0,-2-4 0 0 0,1 1 0 0 0,9-11 0 0 0,17-10 0 0 0,8-3 0 0 0,-1-3 0 0 0,-2-3 0 0 0,29-29 0 0 0,-46 35 0 0 0,6-10 0 0 0,20-24 0 0 0,-20 28 0 0 0,-12 12 0 0 0,28-23 0 0 0,15-11 0 0 0,-53 49 0 0 0,1-1 0 0 0,1 1 0 0 0,0 2 0 0 0,0 0 0 0 0,10-4 0 0 0,26-8 72 0 0,-53 23 299 0 0,-2 1 117 0 0,-2 1 21 0 0,-9 8-295 0 0,1-1 0 0 0,-2-2 0 0 0,-5 3-214 0 0,-1 1-34 0 0,-7 5 34 0 0,-71 52 0 0 0,-85 59 0 0 0,91-66 0 0 0,-4-3 0 0 0,-18 13 0 0 0,25-13 0 0 0,-2 10 0 0 0,65-49 0 0 0,-5 5 0 0 0,-25 23 0 0 0,34-27 0 0 0,17-15 0 0 0,5-3 0 0 0,4-3 0 0 0,6-4 0 0 0,0-1 0 0 0,1-1 0 0 0,-1 0 0 0 0,0-1 0 0 0,45-40 0 0 0,-44 37 0 0 0,25-23 0 0 0,17-15 0 0 0,54-43-671 0 0,-40 28-7268 0 0,-50 44 1501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3:18.791"/>
    </inkml:context>
    <inkml:brush xml:id="br0">
      <inkml:brushProperty name="width" value="0.35" units="cm"/>
      <inkml:brushProperty name="height" value="0.35" units="cm"/>
      <inkml:brushProperty name="color" value="#849398"/>
    </inkml:brush>
  </inkml:definitions>
  <inkml:trace contextRef="#ctx0" brushRef="#br0">1802 15 4607 0 0,'0'0'102'0'0,"0"0"20"0"0,0 0 6 0 0,0 0 51 0 0,0 0 213 0 0,0-1 96 0 0,1 0-231 0 0,0-1-389 0 0,0-7 3244 0 0,-1 8-2741 0 0,0 1 117 0 0,0 0 21 0 0,0 0-66 0 0,-1 1-294 0 0,-7 5 68 0 0,1 1 0 0 0,0-1-1 0 0,1 1 1 0 0,0 0-1 0 0,0 1 1 0 0,0 0-1 0 0,1 0 1 0 0,0 0-217 0 0,-9 15 331 0 0,-13 25-331 0 0,26-46 1 0 0,-127 175 2046 0 0,100-144-2047 0 0,2 2 0 0 0,-6 14 0 0 0,20-32 0 0 0,-1 1 0 0 0,-6 5 0 0 0,1 0 0 0 0,1 0 0 0 0,-48 71 500 0 0,-70 104 1048 0 0,19-34-1548 0 0,75-107 0 0 0,-19 17 0 0 0,14-17 0 0 0,-5 12 0 0 0,18-17 0 0 0,-14 19 0 0 0,3-8 0 0 0,17-23 0 0 0,-27 29 0 0 0,10-16 0 0 0,-23 39 0 0 0,56-78-24 0 0,0 0 0 0 0,-5 4 24 0 0,2-4 489 0 0,2 1 1 0 0,0 0-490 0 0,-4 5 1154 0 0,-17 17-1154 0 0,-3 4-37 0 0,9-6 37 0 0,16-22 0 0 0,1 1 0 0 0,6-6 0 0 0,3-4 0 0 0,-1-1 0 0 0,1 0 0 0 0,-1 0 0 0 0,0 1 0 0 0,0-1 0 0 0,-1-1 0 0 0,1 2 0 0 0,0 1 0 0 0,-1-1 0 0 0,1 0 0 0 0,0 1 0 0 0,1-1 0 0 0,-1 0 0 0 0,0 0 0 0 0,0 0 0 0 0,-2 2 0 0 0,0 1 0 0 0,3-5 0 0 0,0 1 0 0 0,0-1 0 0 0,0 0 0 0 0,0 1 0 0 0,0-1 0 0 0,0 0 0 0 0,0 2 0 0 0,-1 3 0 0 0,-10 13 0 0 0,8-14 0 0 0,-2-1 0 0 0,3 2 0 0 0,0-1 0 0 0,0 2 0 0 0,2-5 0 0 0,-2-2 0 0 0,-7 11 0 0 0,4-7 0 0 0,5-4 0 0 0,-1 0 0 0 0,1 1 0 0 0,-1-1 0 0 0,1-1 0 0 0,0 1 0 0 0,-1 1 0 0 0,0 1 0 0 0,-2 5 0 0 0,3-4 0 0 0,-1-1 0 0 0,1 0 0 0 0,-1 0 0 0 0,0 0 0 0 0,0 0 0 0 0,0 0 0 0 0,-5 7 0 0 0,5-7 0 0 0,1-1 0 0 0,-1 1 0 0 0,1-1 0 0 0,-1 0 0 0 0,0 1 0 0 0,1-1 0 0 0,-1 0 0 0 0,0 0 0 0 0,-2 1 0 0 0,0 0 0 0 0,2-2 0 0 0,0 0 0 0 0,0 1 0 0 0,0-1 0 0 0,1 0 0 0 0,-1 0 0 0 0,0 1 0 0 0,1-1 0 0 0,-1 1 0 0 0,1 0 0 0 0,0 0 0 0 0,0 0 0 0 0,-1 0 0 0 0,-7 13 0 0 0,3 0 0 0 0,5-10 0 0 0,0-3 0 0 0,1 0 0 0 0,-1-1 0 0 0,0 1 0 0 0,0 0 0 0 0,1-1 0 0 0,-1 1 0 0 0,0-1 0 0 0,0 1 0 0 0,-1-1 0 0 0,1 1 0 0 0,-1 0 0 0 0,1-1 0 0 0,1 0 0 0 0,-1 0 0 0 0,0-1 0 0 0,0 1 0 0 0,1 0 0 0 0,-1 0 0 0 0,0-1 0 0 0,0 1 0 0 0,-1 0 0 0 0,-15 11 0 0 0,1 7 0 0 0,11-14 0 0 0,2-3 0 0 0,1 0 0 0 0,-1 0 0 0 0,1 1 0 0 0,-1 0 0 0 0,1-1 0 0 0,0 3 0 0 0,-5 4 0 0 0,-3 1 0 0 0,9-6 0 0 0,0-4 0 0 0,1 1 0 0 0,0 0 0 0 0,-1 0 0 0 0,1 0 0 0 0,-1 1 0 0 0,1-1 0 0 0,-1 0 0 0 0,1-1 0 0 0,-1 1 0 0 0,0 0 0 0 0,0 0 0 0 0,1 0 0 0 0,-17 22 0 0 0,11-17 0 0 0,2-2 0 0 0,0 0 0 0 0,0 1 0 0 0,0-1 0 0 0,-1 4 0 0 0,-3 5 0 0 0,5-4 0 0 0,-2-3 0 0 0,0 0 0 0 0,1 0 0 0 0,3 2 0 0 0,1-1 0 0 0,-2 2 0 0 0,1-2-133 0 0,1-5-563 0 0,0-2-257 0 0,0 0-58 0 0,0 0-12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23:25.26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79 1579 4607 0 0,'0'0'102'0'0,"0"0"20"0"0,0 0 6 0 0,-2 1-21 0 0,-2 4 80 0 0,-1-1 1 0 0,0 1-1 0 0,0-1 0 0 0,-3 3-187 0 0,-15 9 1304 0 0,17-11-1216 0 0,5-3 138 0 0,1-1-122 0 0,-1-1 0 0 0,0 1 0 0 0,0 0 1 0 0,0 0-1 0 0,0 0 0 0 0,0-1 0 0 0,0 1 0 0 0,0 0 0 0 0,0-1 0 0 0,-1 1-104 0 0,-5 3 781 0 0,5-4-410 0 0,2 0 117 0 0,0 0 21 0 0,0 0-66 0 0,2 0-429 0 0,-1-1 0 0 0,0 1 0 0 0,0-1 0 0 0,1 0 0 0 0,-1 1 0 0 0,0-1 0 0 0,0 0 0 0 0,0 0 0 0 0,0 0 0 0 0,0 0 0 0 0,0 0-14 0 0,2-1 11 0 0,8-7-11 0 0,-8 7 0 0 0,-1 2 0 0 0,1-2 0 0 0,0 0 0 0 0,-1 0 0 0 0,0 0 0 0 0,1-1 0 0 0,-1 1 0 0 0,0-1 0 0 0,0 1 0 0 0,0-2 0 0 0,2-2 0 0 0,0 0-1 0 0,1 1 1 0 0,0-1 0 0 0,0 0-1 0 0,0 1 1 0 0,1 0-1 0 0,5-4 1 0 0,18-16 446 0 0,83-87 325 0 0,34-36 63 0 0,41-54 97 0 0,-139 150-434 0 0,30-35 123 0 0,-32 36-620 0 0,-31 36 0 0 0,-2 2 0 0 0,14-10 0 0 0,11-9 0 0 0,-19 14 0 0 0,1 1 0 0 0,5-2 0 0 0,15-12 0 0 0,0-5 0 0 0,-2-2 0 0 0,15-22 0 0 0,-16 22 1435 0 0,4-2-1435 0 0,3-3 613 0 0,-32 34-613 0 0,0-1 0 0 0,10-7 0 0 0,-2 4 0 0 0,61-45 0 0 0,-77 53 0 0 0,2 0 0 0 0,-1 1 0 0 0,-1-2 0 0 0,2-1 0 0 0,12-15 0 0 0,109-92 0 0 0,-97 83 0 0 0,-9 16 0 0 0,-18 13 0 0 0,1-1 0 0 0,-1 1 0 0 0,0 0 0 0 0,0-1 0 0 0,-1 0 0 0 0,1 0 0 0 0,2-3 0 0 0,17-21 0 0 0,-14 15 0 0 0,1 1 0 0 0,5-9 0 0 0,6-5 0 0 0,-16 19 0 0 0,-1 0 72 0 0,-2 5 299 0 0,-1 1 117 0 0,0 0 21 0 0,0 0-66 0 0,-1 1-428 0 0,0-1 0 0 0,-1 1 0 0 0,1-1 0 0 0,0 1 0 0 0,0-1-1 0 0,0 1 1 0 0,0 0 0 0 0,0 0 0 0 0,0-1 0 0 0,0 1 0 0 0,1 0-15 0 0,-5 4 1 0 0,-8 3-1 0 0,-1 2 0 0 0,2 1 0 0 0,0 0 0 0 0,-4 5 0 0 0,-3 3 0 0 0,15-16 0 0 0,-1 1 0 0 0,1-2 0 0 0,-1 1 0 0 0,-2 1 0 0 0,-14 10 0 0 0,-72 67 0 0 0,58-49 0 0 0,-4 8 0 0 0,-21 20 0 0 0,44-46 0 0 0,-73 71 0 0 0,0 1 0 0 0,14-14 0 0 0,-10 11 0 0 0,-30 30 0 0 0,93-91 0 0 0,-53 57 0 0 0,62-62 0 0 0,-105 124 0 0 0,86-99 0 0 0,-15 13 0 0 0,-3 2 0 0 0,-21 23 0 0 0,50-60 0 0 0,1-1 0 0 0,-18 13 0 0 0,-11 4 0 0 0,44-33 0 0 0,-1 1 0 0 0,1 0 0 0 0,-4 0 0 0 0,2-1 0 0 0,6-3 0 0 0,1 0 0 0 0,0 0 0 0 0,0 0 0 0 0,-1 1 0 0 0,1-1 0 0 0,0 0 0 0 0,0 0 0 0 0,-1 0 0 0 0,1 0 0 0 0,0 0 0 0 0,-1-1 0 0 0,1 1 0 0 0,0 0 0 0 0,0 0 0 0 0,-1 0 0 0 0,1 0 0 0 0,0 0 0 0 0,0 0 0 0 0,-1 0 0 0 0,1 0 0 0 0,0-1 0 0 0,0 1 0 0 0,-1 0 0 0 0,1 0 0 0 0,0-1 0 0 0,0 1 0 0 0,0 0 0 0 0,0 0 0 0 0,0-1 0 0 0,0 1 0 0 0,-1 0 0 0 0,1-1 0 0 0,0 1 0 0 0,0 0 0 0 0,0-1 0 0 0,0 1 0 0 0,0 0 0 0 0,0 0 0 0 0,0-1 0 0 0,0 1 0 0 0,0 0 0 0 0,0-1 0 0 0,1 1 0 0 0,-1 0 0 0 0,5-8 0 0 0,4-1 0 0 0,-5 8 0 0 0,-1 0 0 0 0,2-2 0 0 0,1 0 0 0 0,0-1 0 0 0,-1 1 0 0 0,1-2 0 0 0,-1 1 0 0 0,0 0 0 0 0,0-2 0 0 0,9-6 0 0 0,13-9 0 0 0,-20 17 0 0 0,1 0 0 0 0,-2-1 0 0 0,3-2 0 0 0,1-3 0 0 0,2 1 0 0 0,0 1 0 0 0,4-3 0 0 0,-1 2 0 0 0,11-10 0 0 0,156-139-64 0 0,-152 132-1256 0 0,22-24 1320 0 0,38-38 293 0 0,-31 33 633 0 0,90-96-746 0 0,88-80-195 0 0,-134 129 15 0 0,121-90 0 0 0,-209 179 0 0 0,7-10 0 0 0,-8 10 0 0 0,9-8 0 0 0,-11 11 0 0 0,0-2 0 0 0,4-6 0 0 0,-10 10 0 0 0,-5 4 0 0 0,1 0 0 0 0,0 0 0 0 0,0 1 0 0 0,1-1 0 0 0,-1 1 0 0 0,3-3 0 0 0,-1 1 72 0 0,-4 4 299 0 0,0 1 117 0 0,0 0 21 0 0,0 0-66 0 0,-1 1-294 0 0,-7 10-906 0 0,0 0 0 0 0,0 1 1 0 0,2-1-1 0 0,-1 1 0 0 0,1 0 0 0 0,-4 12 757 0 0,6-11-6139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16:12:59.125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25054 10113 23951 0,'0'0'512'0,"-12"-2"128"0,2-2 0 0,10 4 64 0,0 0-576 0,0 0-128 16,0 0 0-16,4-5 0 0,5-2 0 0,2 2 0 16,7 3 0-16,1-6 0 0,7 1 0 0,2-2 0 15,2 1 0-15,18-5 0 0,2 2 320 0,-17 1 48 16,3 2 0-16,2-2 0 0,4 4-592 0,-2-2-112 15,0 4-32-15,-3 2 0 0,-2-3 368 0,-3 1 0 16,-4 4 0-16,-5 2-10720 0</inkml:trace>
  <inkml:trace contextRef="#ctx0" brushRef="#br0" timeOffset="181.11">25253 10449 29487 0,'0'0'2624'0,"0"0"-2112"0,0 0-512 0,11 1 0 16,0-3-192-16,8 0-160 0,5 1-32 0,4 1 0 16,4-1 80-16,2-1 16 0,6-1 0 0,2 3 0 15,3 2 288-15,1-1 0 0,-3-1 0 0,-2 4 0 16,-3 1-128-16,-2 3-128 0,-3-3-32 0,-1-2-7616 16,-7-1-1520-16</inkml:trace>
  <inkml:trace contextRef="#ctx0" brushRef="#br0" timeOffset="15064.72">24853 13463 5519 0,'0'0'496'0,"0"0"-496"0,8-12 0 0,-2 2 0 16,2 1 1200-16,-2-1 144 0,-6 10 16 0,6-8 16 15,1-4-688-15,0 3-144 0,-3-2-32 0,-4 11 0 16,7-7 128-16,-2-2 32 0,-2 1 0 0,-3 8 0 15,0 0 240-15,9-6 48 0,-9 6 16 0,0 0 0 16,8-6-208-16,-8 6-32 0,0 0-16 0,0 0 0 16,0 0-32-16,0 0-16 0,6-5 0 0,-6 5 0 15,0 0-128-15,0 0-32 0,0 0 0 0,0 0 0 16,3 17 176-16,-3 4 16 0,-1-1 16 0,-2 4 0 16,-2 4-96-16,0 4-32 0,0 1 0 0,0 1 0 15,1 6-48-15,-2 0-16 0,-5 5 0 0,0 4 0 0,1 2-64 16,0 4-16-16,-2 2 0 0,3 4 0 0,0-1-272 0,0-2-176 15,2 1 192-15,-1-3-192 0,4-3 208 16,1 0-64-16,-3 1-16 0,1-5 0 0,-1 2 96 0,2-2 16 16,0-2 0-16,-1-3 0 0,-1-1 144 0,1-3 16 15,0-3 16-15,-2 1 0 0,1 5-32 0,1 0 0 16,1-5 0-16,0-2 0 0,-1 1-128 0,3 0-48 16,0-3 0-16,2 2 0 0,-1-5-32 0,1-3-16 15,0 0 0-15,0-6 0 0,-1-1-32 0,1-2 0 16,-1-3 0-16,1 0 0 0,0 0 0 0,-2 0-128 15,0-3 192-15,1-2-64 0,-1 2 0 0,1-2-128 16,1-11 192-16,0 0-64 0,0 0 0 0,0 0-128 16,0 0 192-16,0 0-64 0,0 0-128 0,0 0 0 15,0 0 144-15,0 0-144 0,5-11 0 0,0-3-192 0,-1 1 32 16,1 0 0 0,-1-3-1696-16,0-1-352 0,0 3-64 0,1 0-8352 0,1 2-1664 0</inkml:trace>
  <inkml:trace contextRef="#ctx0" brushRef="#br0" timeOffset="18688.21">25442 13449 11919 0,'0'0'512'0,"0"0"128"0,0 0-512 0,0 0-128 15,0 0 0-15,0 0 0 0,0 0 656 0,0 0 112 16,0 0 0-16,0 0 16 0,0 0 80 0,0 0 16 0,0 0 0 0,0 0 0 15,0 0-32-15,0 0 0 0,0 0 0 0,0 0 0 16,0 0-80-16,0 0-32 0,0 0 0 0,0 0 0 16,0 0-48-16,0 0-16 0,0 0 0 0,0 0 0 15,0 0-96-15,0 0 0 0,0 0-16 0,0 0 0 16,0 0-128-16,0 0-32 0,0 0 0 0,1-11 0 16,0 3-112-16,2-5-32 0,2 5 0 0,1-2 0 15,2 4-32-15,3-5-16 0,2 0 0 0,1 1 0 16,1-3 48-16,5 3 0 0,1-1 0 0,0-3 0 15,1 0-16-15,1 2 0 0,0 1 0 0,1-1 0 16,-2 1-80-16,-1-1-16 0,2 3 0 0,0 1 0 16,0 1-144-16,0 0 160 0,-3 0-160 0,0 3 160 15,-1 3-160-15,0 0 160 0,-1 1-160 0,-2 0 160 0,-3 0-160 0,-1 2 0 16,-4 4 0-16,-1-1 128 0,-7-5-128 0,12 9 0 16,-5-3 0-16,-2 5 128 0,0 2-128 0,-1 0 0 15,-1-1 0-15,-3 5 0 0,-2 1 144 0,1 1-144 16,0 1 160-16,-2 6-160 0,-2 0 176 0,4 4-176 15,0-4 192-15,-3 3-192 0,-5-3 208 0,-1 3-64 16,-3-2-16-16,0-1 0 0,3-4 48 0,-2 0 0 16,-2-2 0-16,-2 0 0 0,4-2 80 0,0-3 0 15,1-1 16-15,-2-1 0 0,0-1 32 0,1-2 0 16,-2 4 0-16,1 0 0 0,2-9-96 0,-1 1-16 16,2 2 0-16,0-2 0 0,-2 3-192 0,2-3 144 15,1-1-144-15,-1 3 128 0,2 0-128 0,2 1 0 16,0-4 144-16,6-5-144 0,0 0 0 0,0 0 0 15,-4 9 0-15,4-9 0 0,0 0 0 0,0 0 144 0,0 0-144 0,0 0 0 16,14 7 176-16,0-4-176 0,1-6 160 16,0 3-160-16,2 3 160 0,1-3-160 0,2-3 160 15,2 2-160-15,-2 1 192 0,4 1-64 0,3 0-128 0,-3 1 192 16,0-5-48-16,2 3-16 0,0 3 0 16,3-1 0-16,1 2 16 0,1-1 0 0,0-3 0 0,-2 3 0 15,-2 3-16-15,0-4 0 0,-7-1 0 0,0 2 0 16,-2-1-128-16,-1 4 192 0,-5-4-192 0,1-1 192 15,-13-1-192-15,10 0 160 0,-10 0-160 0,0 0 160 16,0 0-32-16,0 0 0 0,0 0 0 0,0 0 0 16,0 0 32-16,0 0 0 0,0 0 0 0,0 0 0 15,0-9-160-15,0 9 0 0,0 0 144 0,-9-3-144 16,2 0-272-16,-2 3-128 16,0 3-32-16,0 0 0 0,0 1-2096 0,0 0-416 0,0 0-96 0</inkml:trace>
  <inkml:trace contextRef="#ctx0" brushRef="#br0" timeOffset="19992.18">25752 14668 12543 0,'0'0'560'0,"0"0"112"0,-8 0-544 0,8 0-128 0,-10-2 0 0,4 2 0 16,-3 0 912-16,9 0 160 0,-11 0 16 0,11 0 16 15,0 0-48-15,0 0-16 0,0 0 0 0,0 0 0 0,-5-9 0 16,5 9 0-16,0 0 0 0,5-9 0 0,2-3-208 0,2 3-64 15,1-3 0-15,0 5 0 0,4-1-192 0,0 3-64 16,1 3 0-16,2-1 0 0,-2 2-176 0,2 1-32 16,-2 0-16-16,3 0 0 0,-1 2 0 0,1 1 0 15,1-1 0-15,-5 6 0 0,-5 1 768 0,0 0 160 16,3 2 16-16,-5 2 16 16,-3 2-1616-16,-1 0-320 0,-3 3-64 0,-2 0-16 0,-2-1 768 0,2 0 256 15,-1 0 0-15,0-2 0 0,-5 0-48 0,-2 1-16 16,0-6 0-16,-1 0 0 0,4 0 64 0,0-2 0 15,7-8 0-15,-5 10 0 0,5-10-112 0,-1 9-16 16,1-9 0-16,0 0 0 0,9 10-128 0,2-2 0 16,1 3 0-16,-1-3 128 0,1 2-128 0,2-3 0 0,1 4 144 15,1-1-144-15,2 3 0 0,0 2 0 0,-1 1 0 0,-2 1 0 16,-1 3 0-16,-1 1 0 0,-2-2 0 0,-1 2 0 16,-3 1 0-16,-4-1 128 0,1 0-128 0,-1-1 0 15,-1 5 272-15,-3-2-16 0,-5-5 0 0,-1 0 0 16,0 1 240-16,-2-1 32 0,-3-4 16 0,-2 1 0 15,0 3 144-15,0 0 16 0,-2-3 16 0,1-1 0 16,1 1-80-16,-3-5 0 0,-2 2-16 0,-1 0 0 16,-3-1-272-16,0 0-48 0,-1-3-16 0,0 2 0 15,-1-4-48-15,4 1-16 0,2-4 0 0,1 1 0 16,0 3-80-16,2-1-16 0,2-4 0 0,0-2 0 16,0 0-128-16,1-2 0 0,2-3 144 0,2 1-144 0,-2 0 0 15,3 2 0-15,1-2 0 0,7 4 0 16,-11-4 0-16,2 1 0 0,3 0 0 0,6 3-128 0,-8 2 0 0,8-2 0 15,-6-2 0-15,6 2 0 0,0 0-160 0,0 0-32 16,0 0 0-16,0 0 0 0,-8 1 64 0,8-1 0 16,0 0 0-16,0 0 0 0,-5-3-64 0,5 3 0 15,0 0 0-15,0 0 0 16,0 0-96-16,0 0-32 0,0 0 0 0,0 0 0 0,0 0 128 0,7-3 32 16,-7 3 0-16,0 0 0 0,11-8-16 0,-11 8 0 15,10-5 0-15,-10 5 0 16,0 0-288-16,7-5-64 0,0-4-16 0,-7 9 0 15,0 0-1696-15,0 0-320 0,0 0-80 0</inkml:trace>
  <inkml:trace contextRef="#ctx0" brushRef="#br0" timeOffset="21276.08">27918 13124 1839 0,'0'0'160'0,"0"0"-160"16,0 0 0-16,0 0 0 0,-5-12 3152 0,2 2 608 15,3 10 112-15,0 0 32 0,0 0-2320 0,0 0-464 16,3-12-96-16,-3 12 0 0,0 0-64 0,0 0 0 16,0 0 0-16,0 0 0 0,0 0 80 0,0 0 16 15,0 0 0-15,10 4 0 0,-4 1-128 0,-3 6-32 0,-5 0 0 0,1 3 0 16,1 5-80-16,-1 4-32 16,-3 1 0-16,0 5 0 0,-1 1-176 0,1 5-32 15,-2 2-16-15,-2 2 0 0,1 6-144 0,-1-2-32 0,-1-1 0 0,2-3 0 16,-2-3-144-16,1-2-48 0,0-5 0 15,2 2 0-15,0-3-192 0,-1-4 128 16,1 0-128-16,1-1 0 0,0-4 128 0,0-1-128 0,1-2 0 0,0-2 0 31,0 2-1056-31,3-3-304 0,0 0-64 0,1-4-8736 0,0-9-1744 0</inkml:trace>
  <inkml:trace contextRef="#ctx0" brushRef="#br0" timeOffset="21680.71">27881 14798 27647 0,'0'0'1216'0,"-10"7"256"0,2-2-1168 0,-1 0-304 16,9-5 0-16,-7 11 0 0,0 3 656 0,3 0 80 16,1 0 16-16,-1 3 0 0,0 1-32 0,1 1 0 15,1 0 0-15,1 5 0 0,-1-2-160 0,1-2-48 16,-3 2 0-16,2-2 0 0,2-1-64 0,-3 0-32 16,1-1 0-16,-1 2 0 0,2-1-96 0,-2 0-32 15,-1-1 0-15,2 0 0 0,-1 0-128 0,1 1-32 0,-2-2 0 0,3-1 0 16,-2-4-128-16,2 1 0 0,0 0 0 0,-1-3 0 15,2 3 0-15,0-13-144 0,0 0 0 0,0 0 0 32,0 0-1632-32,0 0-320 0,11-3-64 0,0-8-7584 0,2-8-1520 0</inkml:trace>
  <inkml:trace contextRef="#ctx0" brushRef="#br0" timeOffset="22307.21">28736 12507 2751 0,'0'-13'128'0,"0"13"16"0,0 0-144 0,0 0 0 15,0 0 0-15,-2-8 0 0,2 8 3312 0,0 0 624 0,0 0 128 0,0 0 32 16,-10 0-2544-16,10 0-496 0,-8 4-96 0,2 4-32 15,-1-1-64-15,2 5-16 0,0-3 0 0,0 6 0 16,-1 4 64-16,1 3 16 0,-1 2 0 0,3 0 0 16,0 4-128-16,-2 4-32 0,-3 6 0 0,3 5 0 15,3-1-64-15,-1 6-32 0,-1 4 0 0,2 3 0 16,1 4-176-16,-1 3-48 0,2 0 0 0,2 4 0 16,0-1-192-16,-3 4-64 0,-3 1 0 0,-5 0 0 15,0-3 0-15,5 2 0 0,4 2 0 0,-2-5 0 16,-10-5 192-16,2-1 16 0,3 6 16 0,-3-5 0 15,-1-2-16-15,1-1 0 0,0-2 0 0,2-3 0 16,3-2 0-16,-1 1 0 0,-3 3 0 0,1-3 0 0,2-4-16 0,1 2 0 16,0-1 0-16,1-1 0 0,0-3-144 0,0 1-48 15,-1-4 0-15,2 3 0 0,-1 0-192 0,0 1 176 16,-2-4-176-16,0-2 160 0,1-2-160 0,2-3 128 16,0-5-128-16,-3 1 128 0,-1-5 16 0,2 4 0 15,1-8 0-15,-1 5 0 0,-1-3-16 0,1-3-128 16,1-1 192-16,2 0-64 0,-2 2-128 0,0 0 128 15,0 0-128-15,0-1 128 0,2-3-128 0,-1-2 0 16,-1-2 0-16,2-1 0 0,2-13 0 0,-3 9 0 16,3-9 0-16,0 0 0 15,0 0-1120-15,0 0-160 0,0 0-16 0,0 0-16 16,0 0-1568-16,13-4-320 0</inkml:trace>
  <inkml:trace contextRef="#ctx0" brushRef="#br0" timeOffset="22849.16">29045 14008 9215 0,'0'0'816'0,"0"0"-656"0,-6 6-160 0,6-6 0 16,0 0 1904-16,0 0 336 0,-4 8 80 0,4-8 16 16,0 0-896-16,10 4-176 0,0-3-48 0,4 0 0 15,3 0-128-15,3 1-48 0,4-2 0 0,6 4 0 16,-1-2-416-16,1-1-96 0,2-1-16 0,1 0 0 16,0-1-336-16,0 1-176 0,-2 0 160 0,1 0-160 15,-6-1 0-15,0 1 0 0,-1 0-208 0,-6 2 64 16,-2 1-2096-16,-5 1-432 0</inkml:trace>
  <inkml:trace contextRef="#ctx0" brushRef="#br0" timeOffset="22990.16">29111 14348 21183 0,'0'0'944'0,"12"-6"192"0,2-4-912 16,5 4-224-16,4-2 0 0,3 3 0 0,2 1 1712 0,4 2 288 15,1-5 64-15,0 2 16 0,3 1-1600 0,3 0-320 16,3-3-160-16,0 4 160 0,-5 3-288 0,1 3-64 15,-2-1-16-15,-2 1 0 0</inkml:trace>
  <inkml:trace contextRef="#ctx0" brushRef="#br0" timeOffset="23656.95">30063 14151 11967 0,'0'0'1072'0,"0"0"-864"0,0 0-208 0,0 0 0 16,0 0 2272-16,8-3 416 0,-8 3 64 0,13-2 32 15,1 1-1248-15,1 1-256 0,3-1-64 0,0 0 0 16,-3-3-368-16,4 3-80 0,4 1 0 0,2-2-16 15,3-2-320-15,-1 2-64 0,0 3-16 0,-5-1 0 16,1-1-224-16,-2 1-128 0,-5 0 128 0,-1 0-128 16,-1 0-224-16,-2 0-112 0,-12 0-32 0,0 0 0 15,11 0-2080-15,-11 0-432 0</inkml:trace>
  <inkml:trace contextRef="#ctx0" brushRef="#br0" timeOffset="24043.37">31015 13517 20559 0,'0'0'896'0,"0"0"208"0,0 0-880 0,4 9-224 0,-2 4 0 0,-1-2 0 15,-1 6 624-15,0 2 80 0,0 8 0 0,0 3 16 16,-1-1 448-16,1 9 96 0,0 7 16 0,-2 3 0 16,-2 3-272-16,1 2-48 0,-1 3-16 0,-1 2 0 15,0-1-176-15,0 4-48 0,-2-1 0 0,3-2 0 16,1 2-288-16,-4-1-64 0,1 0-16 0,0-7 0 15,0-4-224-15,3-6-128 0,-1-6 160 0,0 1-160 16,1 0 160-16,1-3-160 0,-2-4 160 0,2 0-160 16,-1 0 128-16,2-1-128 0,-1-6 0 0,2-1 0 15,-1-2-352-15,1-1-160 16,3 0-48-16,-2-2-9680 0,0-2-1952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16:13:51.749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3816 9906 12895 0,'0'0'272'0,"0"0"64"0,0 0 16 0,0 0 32 0,0 0-384 0,0 0 0 0,0 0 0 0,0 0 0 16,0 0 896-16,0 0 96 0,0 0 32 0,0 0 0 15,0 0 0-15,0 0 0 0,0 0 0 0,0 0 0 16,0 0 0-16,0 0 0 0,0 0 0 0,0 0 0 16,0 0-832-16,0 6-192 0,-1 5 0 0,-3-4 0 0,-1 2 864 0,1 3 128 15,0 3 32-15,-2 0 0 0,-6 0 0 0,3 3 0 16,1 1 0-16,-1 3 0 0,-2 3-832 0,1 3-192 15,0 4 0-15,1-2 0 0,2 4 864 0,0-1 128 16,2 0 32-16,3-2 0 0,2-4-832 0,0 1-192 16,1-3 0-16,4 0 0 0,1-6 0 0,3-2 0 15,0 0 0-15,3-4 0 0,0-1 0 0,4 0 0 16,0-6 0-16,1 1 0 0,-3-1 864 0,2-4 128 16,3 0 32-16,1-2 0 0,2-3-832 0,0 2-192 15,-1-3 0-15,1 0 0 0,-3-2 0 0,1 2 0 16,-2-3 0-16,2-2 0 15,-6-3-768-15,-2-1-208 0,-2-4-48 0,-2 3 0 16,-5 1-816-16,-1 2-160 0,-4-6-48 0,1 6 0 0</inkml:trace>
  <inkml:trace contextRef="#ctx0" brushRef="#br0" timeOffset="271.64">3878 9451 31327 0,'0'0'688'0,"0"0"144"0,0 0 16 0,0 0 48 0,1-2-720 0,-1 2-176 0,-1-6 0 0,1 6 0 0,0 0 848 0,4-6 144 16,-3-2 32-16,3 2 0 0,4 1-832 0,-2 1-192 15,-6 4 0-15,6-2 0 0,1 0 0 0,-7 2 0 16,0 0 0-16,0 0 0 16,11 2-768-16,-11-2-208 0,0 0-48 0,0 11-8736 15,0-2-1760-15</inkml:trace>
  <inkml:trace contextRef="#ctx0" brushRef="#br0" timeOffset="912.83">4987 9196 20271 0,'0'0'448'0,"0"0"80"0,0 0 32 0,0 0 16 0,11 1-576 0,-11-1 0 16,0 0 0-16,0 0 0 0,0 0 928 0,0 0 80 15,0 0 16-15,0 0 0 0,0 0 0 0,0 0 0 16,0 0 0-16,0 0 0 0,0 0 0 0,-6 5 0 16,-3-1 0-16,-3 3 0 0,-3 1-832 0,0 3-192 0,1 5 0 0,-1 4 0 15,-2 0 864-15,-2 8 128 0,-1 2 32 0,-2 3 0 16,-1 2 0-16,0 5 0 0,2 7 0 0,-1 5 0 16,0 5-832-16,0 8-192 0,1 1 0 0,2 3 0 15,1-1 864-15,3 1 128 0,2-1 32 0,5-3 0 16,1 1-832-16,3-5-192 0,4-2 0 0,4-5 0 15,4-8 0-15,1-1 0 0,2-6 0 0,3-2 0 16,0-5 0-16,4 0 0 0,2-3 0 0,3 0 0 16,3-7 0-16,-1 3 0 0,0-1 0 0,10 9 0 15,-5-10-2416-15,-6-5-528 16,-8-7-96-16,-2-6-32 0</inkml:trace>
  <inkml:trace contextRef="#ctx0" brushRef="#br0" timeOffset="15999.52">5520 9614 16575 0,'0'0'368'0,"0"0"80"0,-10 0 0 0,0 2 16 0,0 3-464 0,10-5 0 16,-8 4 0-16,8-4 0 0,0 0 912 0,-9 3 96 15,2-1 16-15,7-2 0 0,0 0 0 0,0 0 0 16,0 0 0-16,0 0 0 0,0 0 0 0,0 0 0 16,0 0 0-16,0 0 0 0,11 0-832 0,2-2-192 15,1-1 0-15,4-1 0 0,2-2 864 0,3 1 128 16,1 1 32-16,2 0 0 0,0-1-832 0,1 4-192 0,-2 1 0 15,0 0 0-15,-4-3 0 0,-2 6 0 16,-4 5 0-16,-2-2 0 0,-1 3 0 0,-5 0 0 0,-4 5 0 0,-3 4 0 16,-4 2 0-16,-5 3 0 0,-6 2 0 0,-4-1 0 15,-3 4 864-15,-2-2 128 0,-3 3 32 0,-1-6 0 16,-1-3-832-16,4 0-192 0,-2 0 0 0,3-3 0 16,1 0 0-16,8-3 0 0,1-1 0 0,4-3 0 15,3 1 0-15,7-11 0 0,0 0 0 0,0 0 0 16,10 13 0-16,6-5 0 0,1-3 0 0,6 2 0 15,-1 0 0-15,3 4 0 0,2-1 0 0,1 2 0 16,0-3 0-16,-1 2 0 0,-3 4 0 0,-1 0 0 16,-2 2 0-16,0 1 0 0,-5 1 0 0,-3-1 0 15,-4-3 0-15,-3 4 0 0,0 4 0 0,-6-2 0 16,-6-3 0-16,-4 3 0 0,-5 4 0 0,-3-3 0 0,-4-1 0 16,-2 1 0-16,-4-1 0 0,-1-3 0 0,-3-4 864 0,-1-1 128 15,-3-3 32-15,1-5 0 0,-1-2-832 0,3-3-192 16,0-3 0-16,4 1 0 15,2-5-1600-15,7 0-352 0,3-1-80 0,7-6-8208 16,1-2-1632-16</inkml:trace>
  <inkml:trace contextRef="#ctx0" brushRef="#br0" timeOffset="16778.03">6797 9485 12895 0,'0'0'272'0,"7"-2"64"0,0 1 16 0,-1-3 32 0,-6 4-384 0,5-7 0 15,-5 7 0-15,0 0 0 0,5-5 1712 0,-5 5 272 16,0 0 48-16,0 0 16 0,0 0-832 0,-5-5-144 16,-1 0-48-16,-2 5 0 0,-1 4 0 0,-2 0 0 15,-2 1 0-15,-3 2 0 0,-2 0-816 0,-1 0-208 16,-2 5 0-16,0 1 0 0,-1-2 864 0,3 2 128 16,0 1 32-16,4 1 0 0,0 4-832 0,2 0-192 15,1 0 0-15,7 0 0 0,5-1 0 0,4 0 0 16,1 0 0-16,4-1 0 0,4 4 864 0,1 0 128 15,4 2 32-15,2-1 0 0,0-2-832 0,3 1-192 16,-1-1 0-16,-1 0 0 0,1 2 0 0,0-3 0 0,-3 0 0 0,-2-1 0 16,0 1 0-16,-3 2 0 0,-3 0 0 0,1 0 0 15,-5-3 0-15,-1 0 0 0,-1 1 0 0,-4 0 0 16,-4-1 0-16,-3 0 0 0,0-1 0 0,-6 5 0 16,1 0 864-16,-3-3 128 0,-3-3 32 0,-1 1 0 15,-1-2-832-15,2-1-192 0,-1-3 0 0,0 0 0 16,0-5 0-16,2-3 0 0,-1-3 0 0,2-3 0 15,1-2 0-15,1-4 0 0,0-1 0 0,3-3 0 16,3-3 0-16,3-2 0 0,3-2 0 0,4-2 0 16,4-2 0-16,4 0 0 0,1-3 0 0,4 0 0 15,3-3 0-15,3 3 0 0,2-2 0 0,3 0 0 16,-2-3 0-16,1-3 0 0,1 0 0 0,4-3 0 16,1-3 0-16,-2 0 0 0,-2 2 0 0,-1 1 0 0,-2 1 0 0,-3 1 0 15,-4 2 0-15,-6 0 0 0,-4-1 864 0,-2 1 128 16,-6 2 32-16,-2 4 0 0,-6 0-832 0,-2 7-192 15,-5-1 0-15,-3 7 0 0,-2 2 0 0,-4 7 0 16,-6 0 0-16,-1 6 0 16,-4 6-1600-16,1 1-352 0,0 6-80 0,1 1-14752 15</inkml:trace>
  <inkml:trace contextRef="#ctx0" brushRef="#br0" timeOffset="19134.5">9036 9558 16575 0,'0'0'368'0,"0"0"80"0,8-7 0 15,-8 7 16-15,5-10-464 0,0 4 0 0,2-3 0 0,-7 9 0 16,0 0 912-16,0 0 96 0,0 0 16 0,0 0 0 0,0 0 0 0,0 0 0 16,0 0 0-16,0 0 0 0,0 0 0 0,0 0 0 15,0 0 0-15,-2 10 0 0,-3 4 0 0,1 5 0 16,-4 4 0-16,0 6 0 0,2-1 0 0,-1 5 0 16,-3 3 0-16,2 2 0 0,3 4-832 0,-1-1-192 15,0-3 0-15,0-1 0 0,1-4 0 0,2 0 0 16,1-4 0-16,0-1 0 0,1-5 0 0,-3-3 0 15,1-3 0-15,1-1 0 16,0 0-768-16,1-2-208 0,1-14-48 0,-4 8-8736 16,4-8-1760-16</inkml:trace>
  <inkml:trace contextRef="#ctx0" brushRef="#br0" timeOffset="19291.16">8745 9845 27647 0,'0'0'608'0,"0"0"128"0,12-1 32 0,2 2 0 0,1 3-624 0,5 1-144 0,2-2 0 0,2-2 0 16,3 0 0-16,3 0 0 0,3-1 0 0,3 3 0 16,2-3 848-16,-1 0 144 0,0-1 32 0,2-1 0 15,4 0-832-15,-2 2-192 0,-1 2 0 0,-7 0-9232 16,-3-4-1904-16</inkml:trace>
  <inkml:trace contextRef="#ctx0" brushRef="#br0" timeOffset="23404.75">7605 10048 16575 0,'0'0'736'0,"-10"2"160"0,0-1-720 0,0 2-176 16,-2-2 0-16,3 4 0 0,9-5 848 0,-7 9 144 15,-2-5 32-15,9-4 0 0,0 0-832 0,0 0-192 16,0 0 0-16,0 0 0 0,0 0 864 0,0 0 128 15,0 0 32-15,0 0 0 0,11-4 0 0,2-1 0 16,0 1 0-16,2-1 0 0,0-2-832 0,0 0-192 16,1 2 0-16,-2-3 0 0,-2 3 0 0,-1 1 0 15,-3 3 0-15,-8 1 0 0,0 0 0 0,4 8 0 0,-4-8 0 0,-1 16 0 16,-5 4 864-16,-1 5 128 0,-4-1 32 0,-3 5 0 16,-3-1-832-16,-1 2-192 0,-3 1 0 0,3-6 0 15,2 2 0-15,-1-3 0 0,-1-3 0 0,3 0 0 16,2 2 0-16,1-4 0 0,3-5 0 0,2-1 0 15,2-4 0-15,5-9 0 0,0 0 0 0,0 0 0 16,0 0 864-16,0 0 128 0,10-12 32 0,3-3 0 16,1-7-832-16,0 2-192 0,-2 0 0 0,3 1 0 15,4 1 0-15,1-2 0 0,3-1 0 0,0 2 0 16,-1 0 0-16,-1 3 0 0,-1 0 0 0,0 5 0 16,-5-2 0-16,-2 8 0 0,-5 1 0 0,-8 4 0 15,13 7 0-15,-4 4 0 0,-3 0 0 0,-2 6 0 0,-3 5 0 16,-3 2 0-16,-4-3 0 0,2 4 0 0,-3 4 0 0,0-3 0 15,-1-3 0-15,-2-5 0 0,2-8 0 16,2 2 0-16,1-3 0 0,0-2 0 0,5-7 0 0,0 0 0 16,0 0 0-16,0 0 0 0,0 0 864 0,6-15 128 15,2-4 32-15,2 0 0 0,3 2-832 0,1-2-192 16,2-2 0-16,1-2 0 0,1 0 0 0,-8 13 0 16,1 0 0-16,1-2 0 0,0 1 0 0,1-1 0 15,0 2 0-15,1 5 0 0,0 4 0 0,0 5 0 16,-2 6 0-16,0 1 0 0,8 17 0 0,-2 4 0 15,0 1 0-15,-8 1 0 0,-9 4 0 0,-3-1 0 16,-3-1 0-16,-2-2 0 0,1-5 864 0,1-1 128 16,1-6 32-16,1-9 0 15,1-2-2464-15,1 1-480 0,2-4-112 0,1-1-16 0</inkml:trace>
  <inkml:trace contextRef="#ctx0" brushRef="#br0" timeOffset="24274.35">10517 9338 16575 0,'0'-12'368'0,"0"4"80"0,2-4 0 0,-2 3 16 0,0-2-464 0,1-1 0 15,4 5 0-15,-4-3 0 0,-2 2 912 0,1 8 96 16,0 0 16-16,0 0 0 0,0 0 816 0,0 0 160 16,-6 6 48-16,0 7 0 0,0 1-1648 0,0 6-400 15,-1 4 0-15,1 7 0 0,1 3 896 0,-1 1 112 16,-5 3 16-16,5 1 0 0,-3 7 0 0,0 2 0 16,0 3 0-16,0 2 0 0,-2 1-832 0,1-3-192 0,-3 0 0 15,2-7 0-15,-3-1 0 0,0-3 0 0,0-3 0 0,2-2 0 16,-2-3 0-16,3-5 0 0,1 1 0 15,2-6 0-15,0-1 0 0,2-6 0 0,1-4 0 0,1-2 0 16,2 3 0-16,2-12 0 0,0 0 0 0,0 0 0 31,0 0-2416-31,12-5-528 0,0-8-96 0,-1-2-32 0</inkml:trace>
  <inkml:trace contextRef="#ctx0" brushRef="#br0" timeOffset="24536.27">10975 9224 27647 0,'0'0'1216'0,"0"0"256"0,0 0-1168 0,0 0-304 16,0 0 0-16,-1 17 0 0,-1 9 0 0,-4-2 0 16,-4 5 0-16,0 7 0 0,-1 4 880 0,-4 6 112 15,-6-5 32-15,-1 3 0 0,0 2 0 0,0 1 0 16,-5-2 0-16,5 4 0 0,1 5-832 0,-1-2-192 15,0-1 0-15,8-7 0 0,7-3 864 0,4-2 128 16,2-8 32-16,0-2 0 16,-3 0-1648-16,1-5-320 0,2-3-64 0,2-4-16 15,2-3-816-15,1-4-160 0,1 2-48 0,-5-12-11456 0</inkml:trace>
  <inkml:trace contextRef="#ctx0" brushRef="#br0" timeOffset="25198.1">11530 10127 16575 0,'0'0'368'0,"0"0"80"0,-9 5 0 0,2 0 16 0,7-5-464 0,-9 6 0 15,3-1 0-15,6-5 0 0,0 0 912 0,-5 9 96 16,1-1 16-16,4-8 0 0,0 0 0 0,0 0 0 16,0 0 0-16,0 0 0 0,10-1 0 0,1 0 0 15,2 1 0-15,1-5 0 0,1-9 0 0,3 0 0 0,1 1 0 0,1-2 0 16,3-5-832-16,1-2-192 0,3-1 0 0,-3-4 0 15,0 1 0-15,6-4 0 0,3-1 0 0,1-4 0 16,0-4 864-16,-1 1 128 0,3 1 32 0,-3-4 0 16,-4-8-832-16,1-1-192 0,-6 1 0 0,-1-4 0 15,-3-3 0-15,-4-2 0 0,0-3 0 0,-5 9 0 16,-2 14 0-16,-3 5 0 0,-1 5 0 0,-2 6 0 16,-3 4 0-16,-1 8 0 0,1 10 0 0,-9-4 0 15,-3 9 0-15,-4 4 0 0,-3 5 0 0,-5 17 0 16,-3 8 0-16,-2 8 0 0,-3 2 0 0,-4 1 0 15,-3 4 0-15,2 3 0 0,2 4 0 0,5-1 0 16,7 1 0-16,3 2 0 0,0 2 0 0,6-6 0 16,4-11 0-16,6-5 0 0,0-2 0 0,8-4 0 15,5-4 0-15,1-3 0 0,0-11 0 0,7 5 0 0,8 4 0 16,5-6 0-16,5-9 0 0,0-6 0 16,2 1-1600-16,0-7-352 15,13-2-80-15,-6-7-16 0</inkml:trace>
  <inkml:trace contextRef="#ctx0" brushRef="#br0" timeOffset="25705.55">13299 9984 23951 0,'6'-5'512'0,"1"-3"128"0,1 2 0 0,-8 6 64 0,9-4-576 0,0-1-128 0,4 3 0 0,1 4 0 0,-3 3 848 0,0 0 144 15,0 2 32-15,0 6 0 0,1 2 0 0,-1 5 0 16,-1 1 0-16,-1 6 0 0,-4 3 0 0,-1 8 0 15,-2 2 0-15,-4-2 0 0,-4 0 0 0,-6 2 0 16,-1 5 0-16,-2-3 0 0,-4 1-832 0,1-3-192 16,2-5 0-16,-5-2 0 0,-4-5 864 0,0 2 128 15,0-4 32-15,0 1 0 0,-3-5-832 0,0-2-192 16,4-1 0-16,1-1 0 0,3-4 0 0,3-4 0 16,4-5 0-16,5-7 0 15,-3-9-3232-15,6-5-688 0,4-17-144 0,6 2-32 0</inkml:trace>
  <inkml:trace contextRef="#ctx0" brushRef="#br0" timeOffset="26260.97">14900 9306 12895 0,'0'0'576'0,"5"-13"112"0,-5-3-560 0,0 3-128 15,-1-1 0-15,1 5 0 0,0 2 1664 0,0 7 320 0,0 0 48 0,0 0 16 16,0 0-832-16,0 0-144 16,0 0-48-16,0 0 0 0,-10 15 0 0,1 4 0 15,0 5 0-15,-2 4 0 0,0 3 0 0,0 0 0 0,-1 5 0 0,1 1 0 16,-3 2-816-16,3 3-208 0,-5 1 0 0,5 3 0 16,-1-3 864-16,2 3 128 0,-1-4 32 0,1 1 0 15,0-2-832-15,1-5-192 0,1-2 0 0,2-7 0 16,-1-1 0-16,2-5 0 0,1-2 0 0,1-1 0 15,0-3 0-15,1-5 0 0,0 0 0 0,2-10 0 16,0 0-768 0,0 0-208-16,0 0-48 0,0 0-8736 0,0 0-1760 0</inkml:trace>
  <inkml:trace contextRef="#ctx0" brushRef="#br0" timeOffset="26825.04">15269 9285 27647 0,'0'0'608'0,"0"0"128"0,0 0 32 0,12-2 0 0,0-7-624 0,2 2-144 15,4-5 0-15,2 5 0 0,4-2 0 0,3 4 0 16,1 2 0-16,2-4 0 0,5-4 0 0,-5-1 0 0,-3 1 0 16,-3 3 0-16,-2 5 0 0,-7 2 0 0,-5-3 0 0,-10 4 0 15,0 0 0-15,0 0 0 0,0 0 0 0,-5 8 0 32,-6 0-784-32,-6-1-192 0,-3 0-48 0,-6 4 0 15,-4 1 0-15,0 0 0 0,5 4 0 0,-2-2 0 0,-2-2 832 0,2-2 192 0,2 3 0 0,1 1 0 16,1-3 0-16,4-1 0 0,1-1 0 0,3 0 0 15,2-3 0-15,2 3 0 0,2-2 0 0,2 4 0 16,2-2 0-16,2 1 0 0,3-10 0 0,1 10 0 16,3 0 768-16,2-2 208 0,2 0 48 0,2-4 0 15,3 2-832-15,0 3-192 0,3 0 0 0,2 1 0 16,-1-5 0-16,2 1 0 0,0 1 0 0,2 0 0 16,0 3 864-16,-4 2 128 0,1-6 32 0,-2 3 0 0,-2 8-832 15,-2 0-192-15,-6 0 0 0,-2 1 0 0,-4-2 864 16,-3 3 128-16,-3 3 32 0,-3-6 0 0,-1-4 0 0,-2 4 0 15,0 4 0-15,-6 0 0 0,-1-2 0 16,-5 1 0-16,-3 0 0 0,-3 1 0 0,-2 0-832 0,0-2-192 16,-2-3 0-16,-1 2 0 0,0-6 0 0,0 0 0 15,0-5 0-15,-1-2 0 0,4 0 0 0,7-6 0 16,6-1 0-16,6-3 0 16,2-5-1600-16,4-3-352 0,5-4-80 0,6 2-13120 15</inkml:trace>
  <inkml:trace contextRef="#ctx0" brushRef="#br0" timeOffset="27305.69">16536 9226 16575 0,'0'0'368'0,"0"0"80"0,1-10 0 0,-1 0 16 0,0 2-464 0,-1 2 0 0,1 6 0 0,-4-12 0 15,-1 5 912-15,-1-3 96 0,-2 6 16 0,1 0 0 16,-2-2 816-16,-3 2 160 0,0 1 48 0,-4 3 0 16,-2 1-1648-16,1 2-400 0,-1 2 0 0,-2 4 0 15,0 0 896-15,0 6 112 0,0 2 16 0,-9 9 0 0,4-3-832 0,1 3-192 16,0 2 0-16,2 1 0 0,1-2 864 0,3-2 128 15,4-1 32-15,5-4 0 0,7-2-832 0,3-2-192 16,7-8 0-16,3 4 0 0,4-5 0 0,-5 1 0 16,4-4 0-16,3 0 0 0,1-6 864 0,1-1 128 15,1-2 32-15,0-3 0 0,0 3-832 0,0-5-192 16,-1 1 0-16,3-3 0 0,-5 3 0 0,1-1 0 16,-1 4 0-16,-2-2 0 0,-4 4 0 0,1 3 0 15,-2 4 0-15,-2 4 0 0,-2 2 0 0,-2 5 0 16,-6 4 0-16,1 0 0 0,-1 5 0 0,-3 3 0 15,-4 1 0-15,-3 6 0 0,0 3 0 0,-4 1 0 16,0-2 0-16,-2 2 0 0,0 1 864 0,-1-1 128 0,0-3 32 16,-9 13 0-16,4-10-832 0,2-5-192 15,3-7 0-15,1-4 0 16,2-5-768-16,3 0-208 0,3-2-48 0,1-2-10912 0,0-4-2192 0</inkml:trace>
  <inkml:trace contextRef="#ctx0" brushRef="#br0" timeOffset="29696.26">17033 9736 12895 0,'0'0'576'0,"0"0"112"0,0 0-560 0,-4 10-128 0,4-10 0 0,-7 5 0 16,-1 0 848-16,8-5 144 0,-10 4 32 0,10-4 0 15,0 0 0-15,-10 9 0 0,-8 0 0 0,18-9 0 16,0 0 0-16,0 0 0 0,0 0 0 0,0 0 0 16,0 0 0-16,13 5 0 0,-1-4 0 0,2-1 0 15,2-2-832-15,3-4-192 0,3 3 0 0,4-5 0 16,-1-6 864-16,2-4 128 0,-2-1 32 0,1 1 0 15,-1 1-832-15,-2 3-192 0,-1 1 0 0,-4 4 0 0,-3-1 0 16,-4 5 0-16,-11 5 0 0,10 0 0 0,-10 0 0 0,0 0 0 16,8 12 0-16,-8 8 0 0,-2 4 864 15,-4 7 128-15,-2 5 32 0,-4 0 0 0,-3 2-832 0,-2-1-192 16,0-2 0-16,-1 0 0 0,2-2 0 0,2-2 0 16,-3-5 0-16,3-5 0 0,-2-3 0 0,4-6 0 15,0-5 0-15,5 0 0 0,7-7 0 0,0 0 0 16,0 0 0-16,11-5 0 0,1-6 864 0,4-5 128 15,2-1 32-15,1-2 0 0,3-4-832 16,0-3-192-16,1-1 0 0,1-2 0 0,-3 5 0 0,2-4 0 16,1 1 0-16,1-2 0 0,1 3 0 0,-1 1 0 15,-2 3 0-15,-5 4 0 0,-6 1 0 0,1 5 0 16,1 7 0-16,-1 5 0 0,1 6 0 0,-8 3 0 16,-1 2 0-16,-2 1 0 0,1 2 0 0,-2 1 0 15,-3 2 0-15,0 5 0 0,-6 3 0 0,1 3 0 0,-3-5 0 0,0 1 0 16,2-2 0-16,1-3 0 0,4-4 0 0,-2-5 0 15,4-10 0-15,-4 10 0 0,4-10 0 16,0 0 0-16,3 8 0 0,-3-8 0 0,0 0 0 0,11 8 0 16,3-7 0-16,2-1 0 0,1-5 0 0,1 1 0 15,2 1 0-15,-1 2 0 0,1 1 0 0,-3 0 0 16,-3 0 0-16,-1 0 0 0,-2 1 0 0,-11-1 0 31,12 3-1600-31,-12-3-352 0,0 0-80 0,10-1-16 0</inkml:trace>
  <inkml:trace contextRef="#ctx0" brushRef="#br0" timeOffset="30320.07">17694 9985 12895 0,'0'0'576'0,"-8"0"112"0,8 0-560 0,0 0-128 0,0 0 0 0,0 0 0 0,0 0 848 0,0 0 144 16,0 0 32-16,0 0 0 15,0 0 0-15,3-8 0 0,2-1 0 0,1 2 0 0,3-5 0 16,1 1 0-16,2-1 0 0,-1-4 0 0,5-1 0 0,-1 0 0 16,3-1 0-16,1 0 0 0,0 0 0 0,0 0 0 15,2 1 0-15,0-1 0 0,2-1-832 0,-3 2-192 16,-2 5 0-16,0 4 0 0,-2 4 864 0,-1 4 128 15,-1 3 32-15,-2 2 0 0,-5 2 0 0,-1 5 0 16,-5 2 0-16,-1 5 0 0,-1 8-832 0,-1 3-192 16,1 2 0-16,-2 1 0 0,-2-6 0 0,-4 2 0 15,-3 1 0-15,2-3 0 0,4 2 0 0,-1-5 0 16,-3-1 0-16,0-4 0 16,1-6-1600-16,2 1-352 0,3-6-80 0,4-8-8208 15,-2 10-1632-15</inkml:trace>
  <inkml:trace contextRef="#ctx0" brushRef="#br0" timeOffset="30648.97">18814 9464 23951 0,'0'0'512'16,"0"0"128"-16,0-9 0 0,0 9 64 0,0 0-576 0,0 0-128 0,0 0 0 0,0 0 0 0,1 10 848 0,-1 4 144 16,0 1 32-16,-1 6 0 0,-3 3 0 0,0 5 0 15,0 2 0-15,-1 2 0 0,2 0-832 0,-3 0-192 16,1 2 0-16,2 1 0 0,-1-1 864 0,0 1 128 15,1-3 32-15,1-6 0 0,2-2-832 0,-1-3-192 16,-1-3 0-16,0-1 0 16,-2-2-1600-16,-1-7-352 0,5-9-80 0,-6 9-7120 15,6-9-1408-15</inkml:trace>
  <inkml:trace contextRef="#ctx0" brushRef="#br0" timeOffset="30816.41">18609 9775 31327 0,'0'0'688'0,"8"-5"144"0,11 5 16 0,1-1 48 0,4 0-720 0,3-1-176 0,0 2 0 0,1 2 0 16,2-1 848-16,1-1 144 0,-1-5 32 0,6 0 0 15,0 3-832-15,0 2-192 0,3 0 0 0,-15-1 0 16,-1-4 0-16,2 1 0 0,2-1 0 0,-1-1-10336 16,0-2-2112-16</inkml:trace>
  <inkml:trace contextRef="#ctx0" brushRef="#br0" timeOffset="31371.54">20081 9054 23951 0,'0'0'512'0,"0"0"128"0,0 0 0 0,-7-1 64 0,-2 1-576 0,9 0-128 0,-7 4 0 0,1 6 0 16,0-1 848-16,1 4 144 0,-1 2 32 0,4 2 0 15,-3-1-832-15,1 4-192 0,-1 3 0 0,1 3 0 16,-2 0 864-16,2 4 128 0,0-1 32 0,0 1 0 16,2-3 0-16,1 0 0 0,2-3 0 0,3-2 0 15,-1-1-832-15,3-4-192 0,-1-5 0 0,2 1 0 0,2-1 0 16,1-5 0-16,2 0 0 0,-1-1 0 0,2-4 0 16,2 0 0-16,3-4 0 0,-5 2 0 0,-13 0 0 0,17-3 0 15,8-2 0-15,-4-1 0 0,0 3 0 0,0-4 0 16,1-2 0-16,-2 3 0 15,-2-4-2416-15,-3 2-528 0,-3-2-96 0,-1 1-5488 16,-2-2-1104-16</inkml:trace>
  <inkml:trace contextRef="#ctx0" brushRef="#br0" timeOffset="31573.19">20484 9108 16575 0,'0'0'736'0,"0"0"160"0,0 0-720 0,-6 11-176 16,6-11 0-16,-5 13 0 0,-3 2 1664 0,-1 3 320 15,-2 2 48-15,-1 7 16 0,-2 1-832 0,-1 6-144 16,1 5-48-16,-4 2 0 0,-5-1 0 0,2 3 0 0,0 3 0 0,-3 2 0 16,-1 0 0-16,-2 6 0 0,1-2 0 0,4-1 0 15,5 0-816-15,2-3-208 0,-1-4 0 0,0-4 0 16,1-5 0-16,2-4 0 16,2-3 0-16,1-7 0 0,2-3 0 0,3-4 0 0,3-4 0 0,2-10-10336 15,0 0-2112-15</inkml:trace>
  <inkml:trace contextRef="#ctx0" brushRef="#br0" timeOffset="32440.18">21270 9161 16575 0,'0'0'368'0,"0"0"80"0,11-9 0 0,-3 4 16 0,-1 4-464 0,-7 1 0 15,8-4 0-15,-8 4 0 0,8-4 912 0,-2-1 96 16,-6 5 16-16,0 0 0 0,0 0 0 0,0 0 0 16,0 0 0-16,-5 7 0 0,-5-4 0 0,-3 5 0 15,-1 4 0-15,-2 4 0 0,-5 2 0 0,-3 5 0 16,-3 7 0-16,-2 6 0 0,-1 3 0 0,-2 7 0 15,-1 1 0-15,0 4 0 0,-2 0-832 0,4 2-192 16,0 0 0-16,-6 24 0 0,9-7 0 0,8-12 0 0,6-10 0 16,10-16 0-16,4-6 0 0,7 0 0 15,0-2 0-15,5-2 0 0,2-3 0 0,3-1 0 0,4-5 0 0,2-1 0 16,-1-4 0-16,3 1 0 16,3-5 0-16,-3-3 0 0,2-4 864 0,-1-2 128 0,1-5 32 0,-1 1 0 15,-2-2-832-15,0-1-192 0,0 0 0 16,0-2 0-16,-2-3 0 0,-3-1 0 0,-5-1 0 0,-3 3 0 15,-2-1 864-15,-4 5 128 0,-6 0 32 0,-4 1 0 16,-4 0-832-16,-5 6-192 0,-4 2 0 0,-2 3 0 16,-4 5 0-16,-3 4 0 0,-4-1 0 0,0 5 0 15,-1-1 0-15,0-1 0 0,0 2 0 0,2 2 0 16,-1 0-768-16,2-2-208 0,2 1-48 16,6-1-10912-16,4-4-2192 0</inkml:trace>
  <inkml:trace contextRef="#ctx0" brushRef="#br0" timeOffset="33629.71">21622 10290 16575 0,'0'0'368'0,"0"0"80"0,0 0 0 0,0 0 16 0,0 0-464 0,0 0 0 16,0 0 0-16,0 0 0 0,0 0 912 0,0 0 96 15,0 0 16-15,11-8 0 0,1-4 0 0,0 0 0 16,4 5 0-16,-1-7 0 0,-1-5 0 0,6-2 0 16,7-3 0-16,2-1 0 0,8 0 0 0,-1-3 0 0,-1 2 0 15,2-6 0-15,0-1-832 0,0-3-192 16,1-3 0-16,-4-6 0 0,4-5 0 0,-2-2 0 0,-3 3 0 0,5-5 0 16,3-1 0-16,0-4 0 0,-2 1 0 0,-2 3 0 15,-7 3 864-15,-3 4 128 0,-5 0 32 0,-6 6 0 16,-4 4-832-16,-5 10-192 0,-2 5 0 0,-3 5 0 15,-4 4 0-15,0 2 0 0,2 12 0 0,-10-5 0 16,-4 5 0-16,-7 3 0 0,-2 7 0 0,-7 2 0 16,-3 5 864-16,-2 9 128 0,0 3 32 0,-1 7 0 15,-2 7-832-15,0 1-192 0,1 5 0 0,0 3 0 16,2 1 0-16,-1 3 0 0,2-1 0 0,3 2 0 16,6 1 0-16,7 2 0 0,8-7 0 0,7-6 0 15,6-2 0-15,6-7 0 0,6-1 0 0,5-4 0 0,5-2 0 0,-1-5 0 16,5 1 0-16,1-5 0 15,6-5-768 1,3-1-208-16,5-4-48 0,0 0 0 0,3-2 0 0,4-4 0 0,4-1 0 0,-4-5 0 0</inkml:trace>
  <inkml:trace contextRef="#ctx0" brushRef="#br0" timeOffset="34378.91">23244 8982 16575 0,'-10'-5'368'0,"10"5"80"0,-11-5 0 0,1 4 16 0,0 2-464 0,1 0 0 15,9-1 0-15,0 0 0 0,-7 0 912 0,7 0 96 16,0 0 16-16,0 0 0 0,0 0 0 0,0 0 0 0,0 0 0 0,0 0 0 16,0 12 0-16,5-2 0 15,-5-10 0-15,15 10 0 0,0 3 0 0,6 1 0 16,3 2 0-16,6 2 0 0,1 0-832 0,6 5-192 0,4 3 0 0,3 9 0 15,-2 5 864-15,0 2 128 0,-3 5 32 0,-2 0 0 16,-8 2-832-16,-2 1-192 0,-4-1 0 0,-4 7 0 16,-4 2 864-16,-6 2 128 0,-7 3 32 0,-4-4 0 15,-4-3-832-15,-5 0-192 0,-1-4 0 0,-6-3 0 16,-4-2 864-16,-3-1 128 0,-4 1 32 0,-10-5 0 16,0-2-832-16,-7 2-192 0,-5-1 0 0,4 0 0 15,3-5 0-15,1-3 0 0,-1-1 0 0,6-6 0 16,5 0 0-16,2-3 0 0,3 1 0 0,2-1 0 0,5-3 0 15,4-4 0-15,3-4 0 0,5-2 0 16,3 0-3232 0,6-10-688-16,0 0-144 0,0 0-32 0</inkml:trace>
  <inkml:trace contextRef="#ctx0" brushRef="#br0" timeOffset="34967.94">25095 9554 16575 0,'0'0'368'0,"-13"1"80"16,-2 2 0-16,-1-1 16 0,4 1-464 0,-4 1 0 0,1-2 0 0,0 1 0 0,-2 1 912 0,2-1 96 15,1 4 16-15,5-3 0 0,9-4 816 0,0 0 160 16,0 0 48-16,0 0 0 0,0 0 0 0,0 0 0 15,9 5 0-15,6 2 0 0,4-2-1648 0,8-1-400 16,6-1 0-16,4-1 0 0,2-2 896 0,5-1 112 16,-1-2 16-16,4 0 0 0,2-2-832 0,5-4-192 15,1 1 0-15,-14 0 0 0,6 1 0 0,2-2 0 16,-2 0 0-16,-4-2 0 0,-2 3 0 0,-4-2 0 0,-6 1 0 16,-1-1 0-16,-4 2 0 0,-2-2 0 0,-8 4 0 15,4-6 0 1,-9 5-1600-16,-11 7-352 0,0 0-80 0,0 0-8208 0,-14-3-1632 0</inkml:trace>
  <inkml:trace contextRef="#ctx0" brushRef="#br0" timeOffset="35177.25">24726 9991 35007 0,'0'0'768'0,"1"8"176"0,25 1 16 0,4 1 16 0,8-1-784 0,8 2-192 0,6 5 0 0,8-6 0 15,5 0 864-15,5 1 128 0,2-4 32 0,2 0 0 16,-3 0-832-16,-15-6-192 0,11-4 0 0,1 1 0 16,-2-3 864-16,-1 1 128 0,-3 1 32 0,-4-3 0 15,-6-4-1648-15,2 2-320 0,-5-2-64 0,-3 4-16 16,-6-2-1632-16,-6 2-336 0,19-11-64 0,-21 1-16 16</inkml:trace>
  <inkml:trace contextRef="#ctx0" brushRef="#br0" timeOffset="40774.96">4164 11724 35007 0,'0'0'768'0,"0"0"176"0,0 0 16 0,1-5 16 0,-3-9-784 0,-1 6-192 0,3 8 0 0,0 0 0 16,-5-8 0-16,5 8 0 0,0 0 0 0,0 0 0 15,0 0 864-15,0 0 128 0,0 0 32 0,0 0 0 32,0 0-1648-32,0 0-320 0,-6 11-64 0,1-4-16 15,5-7-1632-15,-4 10-336 0,4-10-64 0,-6 19-16 0</inkml:trace>
  <inkml:trace contextRef="#ctx0" brushRef="#br0" timeOffset="52073.87">26967 9694 16575 0,'0'0'736'0,"8"-10"160"0,-1 2-720 0,-7 8-176 16,0 0 0-16,0 0 0 0,7-9 848 0,-7 9 144 0,0 0 32 0,0 0 0 16,0 0 816-16,0 0 160 0,0 0 48 0,2 10 0 15,-4 4-832-15,-2-2-144 0,0 0-48 0,-4 8 0 16,-2 5-816-16,1 4-208 0,0 0 0 0,-1 4 0 15,-1 6 864-15,1-1 128 0,1-1 32 0,0-3 0 16,2-6-832-16,0 2-192 0,-1 2 0 0,6-5 0 0,-1 0 864 16,2-5 128-16,1 1 32 0,2 0 0 0,3-5-832 0,2-2-192 15,0-3 0-15,4-1 0 16,1-5-768-16,2 1-208 0,1-4-48 0,2-6 0 16,1-8-816-16,3 0-160 0,5-4-48 0,1-1-7104 15,-2-3-1408-15</inkml:trace>
  <inkml:trace contextRef="#ctx0" brushRef="#br0" timeOffset="52245.91">27202 9518 38703 0,'-6'-11'848'0,"1"2"176"0,1-1 48 0,4 10 16 0,-5-6-880 0,5 6-208 15,0-8 0-15,0 8 0 0,0 0 0 0,0 0 0 16,0 0 0-16,0 0 0 0,0 0 0 0,11 6 0 0,-11-6 0 0,9 4 0 31,-9-4-768-31,0 0-208 0,1 13-48 0,-1-13-15152 0</inkml:trace>
  <inkml:trace contextRef="#ctx0" brushRef="#br0" timeOffset="52844.18">28266 9245 20271 0,'0'0'448'0,"0"0"80"0,0 0 32 0,0 0 16 0,0 0-576 0,0 0 0 0,-11 4 0 0,0 2 0 16,0 1 928-16,-3 3 80 0,0 5 16 0,-3 5 0 15,-2 6 0-15,-3 1 0 0,-6 4 0 0,5 2 0 16,2 3 0-16,1 2 0 0,-2 1 0 0,1 9 0 16,0 1-832-16,5 6-192 0,1 2 0 0,1-2 0 0,1-3 864 0,5-4 128 15,3-2 32-15,0-3 0 0,4-6-832 0,2-3-192 16,4-2 0-16,0-2 0 0,0-4 0 0,2-1 0 16,3-3 0-16,1-4 0 15,0-2-1600-15,5-4-352 0,7-2-80 16,-3-8-11472-16</inkml:trace>
  <inkml:trace contextRef="#ctx0" brushRef="#br0" timeOffset="53926.38">28430 10394 12895 0,'0'0'272'0,"-5"7"64"0,5-7 16 0,-5 7 32 0,0 0-384 0,1 1 0 16,0-1 0-16,0-1 0 0,0 0 896 0,4-6 96 15,0 0 32-15,0 0 0 0,0 0 0 0,0 0 0 16,0 0 0-16,0 0 0 0,0 0 816 0,0 0 160 16,7-6 48-16,4 0 0 0,3-3-1648 0,1-3-400 15,2-5 0-15,5-5 0 0,3-6 896 0,2 0 112 16,-2-1 16-16,7-3 0 0,6 0-832 0,3-2-192 0,-1-2 0 15,1 0 0-15,1-5 864 0,1-5 128 0,0-5 32 16,16-28 0-16,-7 6-832 0,-1 2-192 0,-1 1 0 0,-7 9 0 16,-5 3 0-16,-4 5 0 15,-3 4 0-15,-6 3 0 0,-6 4 0 0,-4 6 0 0,-4 4 0 0,-3 7 0 16,-4 1 864-16,-4 7 128 0,-4 7 32 0,-2 3 0 16,-5 3-832-16,-6 5-192 0,-4 7 0 0,-6 2 0 15,-5 5 864-15,-4 10 128 0,-3 7 32 0,1 9 0 31,1 2-1648-31,2 4-320 0,0-2-64 0,5 5-16 0,4 8 832 0,3 3 192 0,3-2 0 0,5-3 0 16,2-4 0-16,8-1 0 0,2-5 0 0,5-1 0 16,2-7 288-16,6-1 96 0,-1-2 32 0,3-2 0 15,2-6-672-15,5-3-128 0,3-6-16 16,5-2-16-16,3 1-672 0,2-4-128 0,0-3-16 0,5-5-14720 16</inkml:trace>
  <inkml:trace contextRef="#ctx0" brushRef="#br0" timeOffset="55324.88">22318 3993 14735 0,'0'0'1312'15,"-6"10"-1056"-15,-3 2-256 0,4-1 0 16,5-11 1072-16,-1 12 144 0,-3 0 48 0,4 1 0 16,0-13-912-16,3 11-176 0,-3 1-48 0,2-1 0 0,-2-11 0 0,0 0 0 15,0 0 0-15,5 10 0 0,-5-10 448 16,0 0 96-16,9 7 16 0,-9-7 0 0,0 0 192 0,10 0 32 15,-10 0 16-15,9-7 0 0,1-4-64 0,0-2-16 16,1-1 0-16,-1 0 0 0,1-3-320 0,2-5-64 16,0-1-16-16,2-5 0 0,1 1-80 0,0-3-32 15,-2 1 0-15,1-4 0 0,0-9-64 0,-1 1-16 16,-1 0 0-16,0-1 0 0,-2 0-80 0,0 4-32 16,0 1 0-16,-2 7 0 0,-2 8-16 0,-4 5-128 15,2 3 192-15,-1 1-64 0,-2 4 0 0,-2 9 0 16,0 0 0-16,0 0 0 0,0 0-128 0,0 0 0 15,0 0 0-15,0 0 128 0,4 13-128 0,-4 3 0 16,1 3 0-16,0 3 0 0,-1-1-128 0,0 5 128 0,0 1 0 16,0 2 0-16,-2 3 0 0,2 2-176 0,0 0 176 0,0-1-128 15,0 0-128-15,1-6-32 0,0 0 0 0,2-3 0 32,0 4-416-32,0-8-96 0,0-1-16 0,-1-1 0 15,5-1-464-15,-1-2-112 0,-1-5-16 0,3 0-6592 0,-3 2-1344 0</inkml:trace>
  <inkml:trace contextRef="#ctx0" brushRef="#br0" timeOffset="55691.85">22657 3921 18431 0,'0'0'1632'0,"-12"-7"-1312"0,1 3-320 0,11 4 0 0,-11-5 400 0,11 5 16 15,0 0 0-15,0 0 0 0,-6-3-96 0,6 3-32 16,0 0 0-16,0 0 0 0,0 0 176 0,0 7 48 16,1 5 0-16,2-1 0 0,-1 6 256 0,-2 5 48 15,0 4 16-15,4 1 0 0,-1-6-192 0,1 3-48 16,-1 4 0-16,1 2 0 0,4 3-160 0,0-2-48 16,2-5 0-16,0 0 0 0,4-3 48 0,5 3 0 15,5-6 0-15,3-1 0 0,3-2 32 0,5-2 16 16,4-5 0-16,4 0 0 0,2-5-128 0,0 0-32 15,1-2 0-15,3 1 0 0,1 1-176 0,-3-3-144 0,2 0 192 16,3-1-192-16,1 0 128 0,1 2-128 0,-2 1 0 16,-3-3 0-16,-2 1 0 0,-2 0 0 15,-5-2 0-15,2-2 0 0,2-1 0 0,-2-2 0 0,1 1 0 0,0 0 0 32,3 0-416-32,-2-2-144 0,-3-2-16 0,-4 0-9200 0,-4 2-1824 0</inkml:trace>
  <inkml:trace contextRef="#ctx0" brushRef="#br0" timeOffset="56317.83">25000 4477 21999 0,'0'0'960'0,"0"0"224"0,-10 7-944 0,0-1-240 0,0-3 0 15,10-3 0-15,0 0 160 0,0 0-16 0,0 0 0 0,0 0 0 16,0 0 816-16,0 0 144 16,6-8 48-16,4 0 0 0,3-4-528 0,2 0-112 0,2-4 0 0,2-3-16 15,0-3 176-15,4-2 32 0,1 0 16 0,2-6 0 16,-1 0-80-16,3-6 0 0,0-6-16 0,2 0 0 15,1-6-160-15,6-3-16 0,2-3-16 0,-2-3 0 16,-4-11-160-16,7-2-16 0,3-6-16 0,-1 2 0 16,-4 1-80-16,-3 4-16 0,-7 3 0 0,-1 9 0 15,-4 4-144-15,-3 10 192 0,-4 1-192 0,-4 8 192 16,-3 6-64-16,-4 1 0 0,-1 8 0 0,-4 9 0 16,-2 2-128-16,2 8 192 0,-12 3-192 0,-3 3 192 15,-3 1-192-15,-6 8 192 0,-5 8-192 0,-7 7 192 16,-6 3-192-16,1 7 0 0,2 7 0 0,-4 2 0 0,-6 6 0 15,5 6 0-15,1 3 0 0,5 3 0 0,2 0 0 0,7-4 0 16,6-1 0-16,5-4 0 0,5 0 0 16,8-5 0-16,7-3 0 0,7-3 0 0,5-7 0 0,6-2 0 15,5-5 0-15,10-2 0 0,5-7-176 0,6-1 176 16,2-5-128-16,8-3 128 16,4-1-608-16,1-3-32 0,0-4-16 0,1-2-10016 15,2 1-2000-15</inkml:trace>
  <inkml:trace contextRef="#ctx0" brushRef="#br0" timeOffset="57910.66">20116 4264 22111 0,'-14'-15'1968'0,"5"6"-1584"0,0-4-384 0,4-1 0 16,1 0 1216-16,5 1 144 0,4-1 48 0,3-3 0 15,2-9-1136-15,4 4-272 0,5 1 0 0,1-2 0 16,2-6 144-16,3 1-16 0,3-3-128 0,2 0 192 0,0-3-192 0,2 1 176 16,-3-1-176-16,0 0 160 15,-3-4-160-15,-2 0 0 0,0-2 0 0,-2 2 0 0,-3 0 0 0,-1 5 0 16,-2 6 0-16,-2 8 0 0,-2 6 160 0,-2 2-160 16,-3 3 192-16,-7 8-192 0,0 0 0 0,0 0 0 15,3 17 0-15,-4 7 0 0,-4 6 0 0,-2 7 0 16,0 4 0-16,-1 2 0 0,-1 2 0 0,0-2 0 15,-1 4 0-15,0-1 0 0,0 2 0 0,-2 2 0 16,-1 2 0-16,1 0 0 0,-1 1-160 0,0-6 16 16,-1-1 0-16,2-9 0 15,-1-3-672-15,1 0-128 0,2-7-16 0,-1 0-10336 0</inkml:trace>
  <inkml:trace contextRef="#ctx0" brushRef="#br0" timeOffset="58173.37">20310 4124 31327 0,'-16'-19'1392'0,"5"10"272"0,1 0-1328 0,-3 5-336 0,-2 1 0 0,2 3 0 15,1 3 0-15,0 9 0 0,2 4 0 0,-3 6 0 16,-3-2 0-16,-3 4 0 0,-3 7 0 0,-2-1 0 15,-1-4 0-15,-3 3 0 0,-2-2 0 0,-3 3 0 16,-3-1 0-16,-5 3 0 0,-4-1 0 0,-5-1 0 16,-8-6 0-16,2-1 0 0,3 0 0 0,1-2 0 15,0-2-320-15,4-3-64 0,2-1-32 0,4-4 0 16,1-6-2256-16,4-5-448 0</inkml:trace>
  <inkml:trace contextRef="#ctx0" brushRef="#br0" timeOffset="59033.64">16286 4388 27359 0,'0'0'1216'0,"-7"-3"240"0,1-3-1168 0,6 6-288 16,-5-5 0-16,5 5 0 0,0 0 0 0,0 0 0 15,9-6-176-15,5-3 176 0,1 2 0 0,5-4 0 16,2 1 128-16,7-5-128 0,3-2 192 0,2 1-64 16,2-2-128-16,1 0 192 0,3-2-192 0,1 2 0 15,1-2 0-15,-4 2 0 0,-4 0 0 0,-2 3 0 16,-3 4 128-16,-3 3-128 0,-6 7 0 0,-1 2 0 16,-2 3 0-16,-4 10 0 0,-6 4 0 0,-3 7 0 0,-3 8 176 15,-3 4-176-15,-3 1 0 0,-2 3 0 0,-2-2 0 0,0 3 0 16,-1 4 128-16,1-4-128 0,1 0 0 0,-1-2 0 15,0-2 128-15,1-3-128 0,0-7 0 0,3-2 0 16,3-9 240-16,2-6-16 0,2 0 0 0,-2-11 0 16,0 0 160-16,14-3 16 0,4-10 16 0,4-3 0 15,1-5 0-15,3-3 0 0,5-7 0 0,-3 0 0 16,-5 2-288-16,5-3-128 0,7-2 0 0,-2-1 128 16,0 2-128-16,-1 3 0 0,-1 3 0 0,-3-2 0 15,-3 3 0-15,-2 4 0 0,-3 0 0 0,-2 9 0 16,-5 3 0-16,-3 6 0 0,-10 4 0 0,0 0 0 15,5 10 0-15,-1 3 0 0,-4 1 144 0,-3 4-144 16,-1 0 0-16,-3 0 0 0,2-1 0 0,0 1 128 16,-6-3-128-16,4-3 0 0,1-3 0 0,6-9 0 15,-8 4 0-15,8-4 0 0,0 0 128 0,0 0-128 0,0 0 288 0,6-12-16 16,3-2 0-16,1-2 0 0,2-1-48 16,3-1-16-16,2-1 0 0,2-1 0 0,0-3-208 15,1 4 128-15,2 4-128 0,0 3 0 0,3 0 0 0,-1 9 0 16,-3 3 0-16,2 9 0 0,-2 7 0 0,3 6 0 15,2 2 0-15,0 8 0 0,1 4 0 0,2 3 0 16,-1-1 0-16,2 4 0 0,1 2 0 0,2-2 0 16,0 3 0-16,5-6 0 15,3-2-2288-15,4-5-336 0,25 2-80 0,4-12-16 16</inkml:trace>
  <inkml:trace contextRef="#ctx0" brushRef="#br0" timeOffset="59989.08">29856 10134 24927 0,'0'0'1104'0,"0"0"240"0,0 0-1088 0,0 0-256 0,-4 10 0 16,1 4 0-16,-3 4 0 0,3 1 0 0,1 0 0 0,1 1 0 15,0 5 272-15,0 3 112 0,-2 4 0 0,2-3 16 16,1 1-96-16,-2 1-32 0,0-3 0 0,-2 0 0 16,-2-5-32-16,-2 0-16 0,-1-1 0 0,-1-2 0 15,-3 0-32-15,-2-2 0 0,-3-4 0 0,1-2 0 16,-3-1-192-16,3 2 0 0,-1-6 0 0,0-2 0 15,0-5-1856-15,3-2-304 16</inkml:trace>
  <inkml:trace contextRef="#ctx0" brushRef="#br0" timeOffset="60626.59">30377 9918 14735 0,'0'0'1312'0,"0"0"-1056"16,-10 1-256-16,10-1 0 0,0 0 1280 0,0 0 192 15,0 0 32-15,0 0 16 0,0 0-368 0,0 0-80 16,-1-8-16-16,1-1 0 0,5-1 64 0,3-1 16 15,2 2 0-15,1-5 0 0,3-1-496 0,1-2-80 16,2 1-32-16,1-2 0 0,1 1-288 0,1 2-64 0,2 3-16 0,-1 0 0 16,0 0-160-16,-2 3 160 0,-3 4-160 0,-2 2 160 15,-2 3-160-15,-12 0 160 0,0 0-160 0,-3 16 160 16,-2 1 160-16,-3 7 48 0,0 2 0 0,-4 5 0 16,-3-4-208-16,-2 3-32 0,-2 3-128 0,0-6 192 15,1-2-192-15,3-3 128 0,1-2-128 0,3-3 0 16,-1-2 160-16,3-4-160 0,2-3 160 0,3-3-160 15,4-5 368-15,0 0-32 0,0 0 0 0,0 0 0 16,13-6 96-16,2-4 16 0,3-4 0 0,2-2 0 16,3 1-288-16,1-4-160 0,2-5 192 0,2 0-192 15,1-2 128-15,0 2-128 0,-4 5 0 0,5-1 0 16,-2-2 0-16,0 6 0 0,-4 3 0 0,-3 5 0 0,-3-1 0 16,-4 7 0-16,-4 2 0 0,-10 0 0 15,7 13 0-15,-5 3 0 0,-4 2 0 0,-5 1 0 0,-3 1 0 16,0 3 0-16,-1 3 0 0,-3-3 0 0,-3-1 0 0,3-1 0 15,3-5 0-15,-1 0 0 0,-1-1 0 0,3-4 0 16,10-11 0-16,0 0 0 0,-4 10 0 0,4-10 0 16,0 0 0-16,0 0 0 0,13 7 208 0,0-5-16 15,0-3 0-15,1 0 0 0,5-6-192 0,-2 5 176 16,-1-1-176-16,0 3 160 0,1 2-160 0,-6 1 0 16,-1 5-160-16,-1 1 160 0,-1 5-176 0,-2 2 176 15,-2 3-192-15,-1-1 192 0,-1-1-272 0,-1-1 48 16,-1 5 16-16,-1 0 0 15,-1 0-224-15,2-2-32 0,0-2-16 0,2-1 0 16,-2-2-1344-16,1-2-272 0,-1-12-48 0,7 9-11008 0</inkml:trace>
  <inkml:trace contextRef="#ctx0" brushRef="#br0" timeOffset="61092.37">31385 9007 24703 0,'-11'-12'1088'0,"6"4"240"0,0 3-1072 0,5 5-256 16,-5-4 0-16,5 4 0 0,0 0 0 0,0 0-256 15,0 0 64-15,3 17 0 0,3 1 192 0,-1 4 0 16,2 5 192-16,2 7-192 0,1 7 416 0,2 4-32 15,-1 8 0-15,3 12 0 0,0 6 112 0,1 3 16 16,2-1 0-16,-1 11 0 0,2 7-240 0,-1 0-32 0,-3-1-16 16,1-1 0-16,0-4 240 0,-2-2 48 15,-3-2 16-15,-2-6 0 0,-3-7 256 0,-3-5 48 0,-4 0 16 0,-3-9 0 16,-3-4-288-16,-2-3-64 0,-4-1-16 0,-3-3 0 16,-3 3-336-16,-3-8-144 0,-1-5 128 0,-5-4-128 31,-2-4-1216-31,2-4-320 0,0-2-64 0,-2-5-12480 0</inkml:trace>
  <inkml:trace contextRef="#ctx0" brushRef="#br0" timeOffset="61749.77">24829 12289 22511 0,'-14'0'992'0,"14"0"224"0,-9-1-976 0,9 1-240 16,-9-2 0-16,9 2 0 0,0 0 256 0,10-6 0 16,4 4 0-16,4-3 0 0,4-2 256 0,9-1 64 15,11 0 16-15,7-5 0 0,3-1-240 0,2 0-48 16,1 2-16-16,4-4 0 0,-3 7-288 0,1 1 0 15,1-6 128-15,1 5-128 0,-2 0 0 0,-5 4-176 16,-5 0 32-16,-6-1-11600 0</inkml:trace>
  <inkml:trace contextRef="#ctx0" brushRef="#br0" timeOffset="61908.25">25184 12558 33167 0,'0'0'2944'0,"0"0"-2352"0,3-7-464 0,8 1-128 31,4 3-528-31,5 1-128 0,11-2-32 0,4-2 0 0,6-1 288 0,2 3 48 0,0 2 16 0,8 1 0 16,6-6 336-16,2 3 0 0,-6 2 0 0,3-2 0 15,1-1-1728-15,-1-1-288 16,-1-2-48-16</inkml:trace>
  <inkml:trace contextRef="#ctx0" brushRef="#br0" timeOffset="62361.59">27620 11808 29487 0,'0'0'2624'0,"0"0"-2112"0,-6-3-512 0,6 3 0 16,-8 5-128-16,-2 7-144 0,-3-1-32 0,2 7 0 15,1 5 304-15,1 2 0 0,3 6 0 0,-5 2 0 16,-4 4 192-16,1 2-64 0,0 2-128 0,0 3 192 16,1-3-32-16,2 1-16 0,1 2 0 0,1-1 0 15,-1 4-144-15,2-6 0 0,2-4 144 0,2-1-144 16,0-2 0-16,2-2 0 0,-1-11 0 0,1 0 0 15,-1-2-1152-15,2 0-288 16,-1-5-64-16</inkml:trace>
  <inkml:trace contextRef="#ctx0" brushRef="#br0" timeOffset="62646.77">26954 12275 31327 0,'-14'-3'2784'0,"3"3"-2224"16,2 0-560-16,9 0 0 0,-9-2 0 0,9 2-256 0,0 0 32 0,0 0 0 16,15-2 224-16,6-1 0 15,3-1 192-15,7 1-192 0,8-1 1024 0,3 0 80 0,2-5 32 0,1 3 0 31,-1-3-1632-31,2 2-320 0,1 4-64 0,1-5-16 0,3 3 896 0,1 0 0 0,0-3 0 0,3 2 0 16,2 2 0-16,-4-2 0 0,-4 1 0 0,-6 2 0 31,-2 2-1344-31,-4 1-368 0,-2 0-64 0</inkml:trace>
  <inkml:trace contextRef="#ctx0" brushRef="#br0" timeOffset="63071.35">29130 11701 22111 0,'0'0'1968'0,"11"-3"-1584"0,-11 3-384 0,0 0 0 16,0 0 784-16,0 0 80 0,-3 16 16 0,-1 4 0 15,0 4-160-15,-6 7-16 0,-6 4-16 0,-3 8 0 16,0 9 16-16,-6 8 16 0,0-1 0 0,0 3 0 16,0 8 48-16,3 4 0 0,-1 3 0 0,2-2 0 15,1-4-112-15,5-2-16 0,2-8 0 0,3 0 0 16,1-5-384-16,3-1-64 0,6-2-32 0,0-6 0 16,0-1-352-16,2-3-80 0,1-6-16 0,2-5-15424 15</inkml:trace>
  <inkml:trace contextRef="#ctx0" brushRef="#br0" timeOffset="70006.11">2766 4194 16575 0,'0'0'368'0,"-1"-8"80"0,-1-2 0 0,2 10 16 0,-2-4-464 0,-1-1 0 15,1-1 0-15,-2 2 0 0,-1 3 912 0,-1 1 96 16,-2 1 16-16,0 2 0 0,1-1-832 0,-4 4-192 16,1 1 0-16,-2 4 0 0,-1-1 864 0,1 3 128 15,0 4 32-15,-2 2 0 0,0 1-832 0,-3 3-192 16,2 2 0-16,1 0 0 0,0 3 0 0,3-4 0 0,2 1 0 0,2-1 0 15,5-3 0-15,2-4 0 0,2 1 0 0,6-1 0 16,1-7 864-16,2-1 128 0,3-5 32 0,3-2 0 16,1-1-832-16,2-3-192 0,3-5 0 0,1-4 0 15,-1 1 0-15,0-4 0 0,-3-3 0 0,2 1 0 16,-1-2 864-16,0 2 128 0,-4-1 32 0,0 0 0 16,-1 1-832-16,-2 2-192 0,-2-1 0 0,-4 1 0 15,-2 1 0-15,-2 2 0 0,-2-3 0 0,-3 1 0 16,-4 4 0-16,-1-2 0 0,-2 2 0 0,0 1 0 15,-1 4 0-15,-1 2 0 0,1 0 0 0,0 2 0 16,-1 0 0-16,4 2 0 0,6-2 0 0,-8 3-13888 16</inkml:trace>
  <inkml:trace contextRef="#ctx0" brushRef="#br0" timeOffset="70338.23">3208 4194 20271 0,'0'0'448'0,"-3"15"80"0,-4 3 32 0,2-2 16 0,-1 2-576 0,-1 1 0 16,1 4 0-16,-3-1 0 0,0-1 928 0,0-1 80 16,0-1 16-16,2-2 0 0,0 0 0 0,1-4 0 15,1-2 0-15,1-1 0 0,0-3-832 0,4-7-192 16,0 0 0-16,0 0 0 0,0 0 864 0,0 0 128 0,0 0 32 0,2-11 0 15,-1 3-832-15,0-6-192 0,2 2 0 0,1 1 0 16,1-5 864-16,-2 1 128 0,3-1 32 0,0 0 0 16,0 2-832-16,2 0-192 0,-1-1 0 0,2 0 0 15,2 1 0-15,0 4 0 0,0-2 0 0,5 3 0 16,-2-1 0-16,1 5 0 0,-1-1 0 0,0 3 0 16,0 2 0-16,-3 1 0 0,-3 1 0 0,0 6 0 15,3-1-768-15,-2 0-208 0,-1 3-48 16,-1-1-8736-16,-1 3-1760 0</inkml:trace>
  <inkml:trace contextRef="#ctx0" brushRef="#br0" timeOffset="70548.2">3501 4174 16575 0,'0'0'736'0,"0"0"160"0,0 0-720 0,6 6-176 15,-6-6 0-15,4 9 0 0,-3-2 1664 0,-1 4 320 16,4-2 48-16,-4 3 16 0,-4 3-832 0,3 1-144 15,-3 0-48-15,-1 1 0 0,-3-2 0 0,2 2 0 16,-3-1 0-16,1 1 0 0,1 0-816 0,-1 0-208 16,-1-2 0-16,2 2 0 0,0-3 0 0,1-2 0 15,1 0 0-15,-1-1 0 16,-1-4-1600-16,1-2-352 0,-1 0-80 0,7-5-16 0</inkml:trace>
  <inkml:trace contextRef="#ctx0" brushRef="#br0" timeOffset="70907.25">3684 4252 16575 0,'0'0'736'0,"0"0"160"0,0 0-720 0,5 11-176 0,-1-5 0 0,-1 3 0 15,1-3 1664-15,3 2 320 0,1-3 48 0,3-1 16 16,0 1-832-16,3 1-144 0,4-3-48 0,0-2 0 15,-1-1-816-15,0 0-208 0,-2-3 0 0,-1 1 0 16,-2 1 0-16,-1-6 0 0,1 0 0 0,-2-2 0 16,-3 2 0-16,0-3 0 0,-1 3 0 0,-2-2 0 15,-2 0 864-15,-2 0 128 0,-2 1 32 0,-2 2 0 16,0-2 0-16,-2 3 0 0,-6 1 0 0,2 2 0 0,0 2-832 0,-1 2-192 16,-3 2 0-16,-2 4 0 0,0 2 0 0,4-1 0 15,2 2 0-15,0 3 0 0,1 0 0 0,2 0 0 16,2 0 0-16,2 0 0 0,2 1 0 0,2-1 0 15,4-1 0-15,1 1 0 0,1 0 0 0,2-5 0 16,1 1 0-16,1 2 0 0,2-3 0 0,0 1 0 16,1-4 0-16,1-1 0 15,3 0-2416-15,1-4-528 0,19-2-96 0,-9-4-32 0</inkml:trace>
  <inkml:trace contextRef="#ctx0" brushRef="#br0" timeOffset="71199.52">4256 4226 20271 0,'0'0'448'0,"0"0"80"0,0 7 32 0,0 5 16 0,-2-1-576 0,0 1 0 0,-2 3 0 0,-1 0 0 16,-3 2 928-16,2-1 80 0,-3 2 16 0,0 0 0 15,-1-3 0-15,0 0 0 0,0 2 0 0,1-2 0 16,1-1 0-16,-1 0 0 0,4-6 0 0,0 1 0 16,5-9 0-16,0 0 0 0,0 0 0 0,0 0 0 15,0 0-832-15,6-8-192 0,2 0 0 0,2-3 0 16,-1-1 0-16,1-2 0 0,2-1 0 0,-1 2 0 15,1 2 0-15,-1 1 0 0,2 1 0 0,-4 1 0 16,1 5 0-16,0 3 0 0,-1 2 0 0,0 4 0 16,-2 3 0-16,0 5 0 0,-2 0 0 0,-1 4 0 15,-4 2 0-15,-3-1 0 0,-3 1 0 0,1 0 0 0,0 0 0 16,0-1 0-16,0-3 0 0,2-1 0 16,3-4-1600-16,3-1-352 0,-3-10-80 0,0 0-7120 15,7-1-1408-15</inkml:trace>
  <inkml:trace contextRef="#ctx0" brushRef="#br0" timeOffset="71556.23">4998 3935 23951 0,'0'0'1056'0,"-5"5"224"0,-1 0-1024 0,-3 5-256 0,1 1 0 0,-2 6 0 15,-2 1 0-15,4 5 0 0,0 1 0 0,-1 1 0 16,-1 6 0-16,-2 3 0 0,0 3 0 0,3-2 0 16,-3 0 0-16,2-1 0 0,1-1 0 0,0-4 0 15,-1-1 0-15,1-4 0 0,0-2 0 0,2 0 0 16,-1-5 0-16,1-4 0 0,0-3 0 0,-2-2-7040 16,0-3-1472-16</inkml:trace>
  <inkml:trace contextRef="#ctx0" brushRef="#br0" timeOffset="71733.67">4599 4233 16575 0,'0'0'368'0,"0"0"80"0,0 0 0 0,0 0 16 0,0 0-464 0,8-1 0 15,-1 1 0-15,3 3 0 0,1-2 912 0,1 3 96 16,2-2 16-16,3 1 0 0,1-1-832 0,3 2-192 16,1 1 0-16,2-2 0 0,0-3 0 0,1 0 0 15,2 0 0-15,-1 0 0 0,-5 0 0 0,0 0 0 16,0 0 0-16,-2-2 0 15,-2-1-1600-15,-3 0-352 0,15-3-80 0,-10-1-16 0</inkml:trace>
  <inkml:trace contextRef="#ctx0" brushRef="#br0" timeOffset="71989.28">5106 4203 20271 0,'0'0'448'0,"0"0"80"0,0 0 32 0,0 0 16 0,0 0-576 0,0 0 0 16,0 0 0-16,0 0 0 0,0 0 928 0,-5 7 80 0,-1 4 16 0,-2-2 0 16,-2 4 0-16,-2 3 0 15,0 2 0-15,-2-2 0 0,-2 2-832 0,3 0-192 0,-1-1 0 0,0 1 0 16,0-3 0-16,2 1 0 0,2-5 0 0,4 2 0 15,2-4 0-15,3 1 0 0,1-4 0 0,0-6 0 16,0 0 864-16,10 0 128 0,1-2 32 0,2-2 0 16,0-5-832-16,1 1-192 0,0-2 0 0,-2 0 0 15,0-4 0-15,-2 1 0 0,-3 3 0 0,1-1 0 16,-2 4 0-16,0 1 0 0,-6 6 0 0,0 0 0 16,0 0 0-16,5 8 0 0,-2 1 0 0,0 3 0 0,-3 4 864 0,0-1 128 15,-1 3 32-15,-1 2 0 16,1 2-1648-16,1-2-320 0,1 0-64 0,1 1-16 15,-1-2 0-15,1-2 0 0,2 0 0 0,3-4-7632 16,0-3-1536-16</inkml:trace>
  <inkml:trace contextRef="#ctx0" brushRef="#br0" timeOffset="72215.67">5537 3970 23951 0,'0'0'512'0,"0"0"128"0,3 8 0 0,-5 6 64 0,0-4-576 0,-5 7-128 0,-3 0 0 0,0 9 0 15,-3 2 848-15,3 5 144 0,-5 1 32 0,0 2 0 16,-1-1-832-16,1 2-192 0,0 0 0 0,1 0 0 16,-1-2 0-16,2 2 0 0,0 1 0 0,2 2 0 31,-1-2-768-31,2-4-208 0,1-5-48 0,2-2-6544 0,-1-8-1328 0</inkml:trace>
  <inkml:trace contextRef="#ctx0" brushRef="#br0" timeOffset="72364.17">5262 4345 20271 0,'0'0'448'0,"0"0"80"0,8 3 32 0,1 1 16 0,0-1-576 0,5 2 0 0,0 3 0 0,2-2 0 0,2 6 0 0,5-5 0 16,2 2 0-16,2-2 0 0,5-1 0 0,-2 3 0 15,1 0 0-15,-2-1 0 0</inkml:trace>
  <inkml:trace contextRef="#ctx0" brushRef="#br0" timeOffset="72546.57">5893 4387 23951 0,'0'0'512'0,"5"6"128"0,-8 10 0 0,0-1 64 0,-6 3-576 0,0 1-128 16,-4 4 0-16,-1 2 0 0,-1-2 0 0,-2 1 0 0,0 3 0 0,0-4 0 15,1 2 0-15,3-3 0 0,-1-2 0 0,2-5-7072 16,2-3-1440-16</inkml:trace>
  <inkml:trace contextRef="#ctx0" brushRef="#br0" timeOffset="73703.23">6152 4340 23951 0,'0'0'512'0,"0"0"128"0,0 0 0 0,0 0 64 0,0 0-576 0,4 12-128 15,-4-12 0-15,0 8 0 0,0 1 848 0,-1-1 144 16,-2 2 32-16,-1 3 0 0,-2-2-832 0,0 2-192 16,-1 0 0-16,2-3 0 0,-2 1 0 0,2-3 0 15,1 1 0-15,4-9 0 0,-2 6 0 0,2-6 0 16,0 0 0-16,0 0 0 0,0 0 864 0,0 0 128 15,8-2 32-15,2-1 0 0,-1-5 0 0,1 1 0 16,1-1 0-16,-1-3 0 0,0-1-832 0,-1 2-192 16,-2-3 0-16,1 3 0 0,0 1 0 0,-1 3 0 15,-2-3 0-15,0 3 0 0,-1-2 0 0,0 3 0 16,-4 5 0-16,0 0 0 0,0 0 0 0,0 0 0 0,8-1 0 16,-8 1 0-16,0 0 0 0,7 4 0 0,1-2 0 0,-8-2 0 15,8 7 0-15,-2-4 0 0,-6-3 0 16,6 7 0-16,-6-7 0 0,7 6 0 0,-7-6 0 0,6 5 0 15,-6-5 0-15,6 3 0 0,1 0 0 0,0 0 0 16,1-2 0-16,0 2 0 0,-8-3 0 0,10 1 0 16,0-1 0-16,-1 0 0 0,0 0 0 0,0 0 0 15,0 3 0-15,-1-2 0 0,1 3 0 0,3 0 0 16,-3 1 0-16,0-2 0 0,-9-3 0 0,10 4 0 16,0 1 0-16,1 0 0 0,-1-2 0 0,-2 0 0 15,-8-3 0-15,10 0 0 0,4-2 0 0,-4 1 0 0,1-2 0 16,0-2 0-16,2 0 0 0,1 0 0 15,0-4 0-15,-2 3 0 0,0-2 0 0,-1-1 0 0,2 0 0 16,-2 1 0-16,-2 0 0 0,2-1 0 0,-1 4 0 0,0-3 0 16,-1 2 0-16,-2 3 0 0,0 1 0 0,-7 2 0 15,7 0 0-15,0-1 0 0,-1 1 0 0,-6 0 0 16,6 3 0-16,-6-3 0 0,0 0 0 0,8 3 0 16,-8-3 0-16,0 0 0 0,0 0 0 0,8 3 0 15,-8-3 0-15,0 0 0 0,0 0 0 0,0 0 0 16,0 0 0-16,7-3 0 0,0 0 0 0,-7 3 0 15,0 0 0-15,5-5 0 0,0-1 0 0,-1 1 0 16,-4 5 0-16,0 0 0 0,0 0 0 0,3-6 0 16,-1-2 0-16,-2 8 0 0,0 0 0 0,0 0 0 15,0 0 0-15,0 0 0 0,0 0 0 0,0 0 0 16,0 0 0-16,0 0 0 0,0 0 0 0,0 0 0 16,0 0 0-16,0 0 0 0,-5 9 0 0,1-4 0 0,4-5 0 15,0 0 0-15,-4 6 0 0,0 2 0 0,2-2 0 0,2-6 0 16,0 0 0-16,-3 10 0 0,2-1 0 0,1 2 0 15,0-11 0-15,-1 8 0 0,-1 4 0 0,2-5 0 16,0 5 0-16,0-4 0 0,0-8 0 16,0 10 0-16,-1-3 0 0,1 4 0 0,-1-5 0 0,1-6 0 15,0 0 0-15,1 10 0 0,0-2 0 0,-1-8 0 16,0 0 0-16,0 0 0 0,0 0 0 0,3 10 0 16,1-3 0-16,-3 2 0 0,-1-9 0 0,0 0 0 15,4 11 0-15,-2 0 0 0,1 2 0 0,-1-4 0 16,-2-9 0-16,5 11 0 0,1-1 0 0,-1 0 0 15,-2-3 0-15,-3-7 0 0,6 7 0 0,-1-2 0 16,0 2 0-16,0-2 0 0,-5-5 0 0,10 0 0 0,-2-1 864 0,2-3 128 16,-3 0 32-16,2 0 0 15,0-2-1648-15,4-2-320 16,-3 3-64-16,3-4-16 0,-3 2 1648 0,0-5 320 0,0 3 64 0,0-1 16 0,1 2-832 0,-2-2-192 16,-1 3 0-16,1-2 0 0,-1 2 0 0,0 4 0 15,-1-3 0-15,2 3 0 0,-4-2 0 0,2 2 0 16,-7 3 0-16,0 0 0 15,7-1-768-15,-7 1-208 0,8 0-48 0,1 1 0 0,-9-1 832 0,5 3 192 16,-5-3 0-16,0 0 0 0,0 0 0 0,6 2 0 16,-6-2 0-16,0 0 0 0,0 0 0 0,0 0 0 15,6 5 0-15,-6-5 0 0,0 0 0 0,0 0 0 16,0 0 0-16,8 5 0 0,-8-5 0 0,0 0 0 16,0 0 0-16,8 4 0 15,-8-4-864-15,6 3-128 0,-6-3-32 0,10 2-13504 0</inkml:trace>
  <inkml:trace contextRef="#ctx0" brushRef="#br0" timeOffset="74172.7">6911 3893 23951 0,'1'-10'512'0,"2"-3"128"0,-1 1 0 0,2 3 64 0,-1 1-576 0,-1 0-128 15,-2 8 0-15,0 0 0 0,0 0 848 0,0 0 144 16,-3 8 32-16,-4 3 0 0,-3 6-832 0,0 3-192 16,-2 5 0-16,0 5 0 0,-5 4 864 0,3 4 128 15,-2 5 32-15,-1-2 0 0,1-2-832 0,0 2-192 16,2 1 0-16,2-4 0 0,0 0 0 0,3-2 0 16,3-4 0-16,1-7 0 0,1-1 0 0,2-4 0 0,2-6 0 15,2 0 0-15,1-2 0 0,2-6 0 16,1 2 0-16,2-7 0 15,1-7-768-15,-1-1-208 0,3-2-48 0,-1 1 0 16,1-3 0-16,1 1 0 0,-2-5 0 0,0 1 0 16,0 1 0-16,0 2 0 0,4-4 0 0,-1 1 0 0</inkml:trace>
  <inkml:trace contextRef="#ctx0" brushRef="#br0" timeOffset="74394.64">7065 4249 16575 0,'0'0'736'0,"0"0"160"0,2 8-720 0,2 0-176 0,-4 2 0 0,2-1 0 16,-1 4 848-16,-1-3 144 0,-1 3 32 0,1 1 0 15,0 0 0-15,1-3 0 0,-1-1 0 0,2 3 0 16,2-3 0-16,3 2 0 0,0-6 0 0,2 2 0 16,0-3-832-16,1-3-192 0,0 1 0 0,2-2 0 0,0-2 864 0,0-2 128 15,-1 1 32-15,-1 0 0 0,-2-1-832 0,-2-1-192 16,-6 4 0-16,0 0 0 0,0 0 864 0,0 0 128 16,0 0 32-16,0 0 0 0,0 0-832 0,7 9-192 15,-2-2 0-15,0 4 0 0,0-4 0 0,0 3 0 16,2-3 0-16,0 3 0 0,2-1 0 0,2 1 0 15,2-6 0-15,2 2 0 16,3 0-768-16,4-3-208 0,2-3-48 0,4-1 0 0</inkml:trace>
  <inkml:trace contextRef="#ctx0" brushRef="#br0" timeOffset="74944.55">8270 4135 20271 0,'0'0'448'0,"0"0"80"0,0 0 32 0,0 0 16 16,0 0-576-16,0 0 0 0,-10 8 0 0,7 0 0 0,-1-1 928 0,1 6 80 15,-2 2 16-15,-2 4 0 0,-2 3 0 0,-1 5 0 16,-3-1 0-16,1 4 0 0,-1 0-832 0,-1 3-192 15,-3 0 0-15,1 3 0 0,-2-1 864 0,2-2 128 16,0-3 32-16,5-4 0 0,-3-3-832 0,4-2-192 16,1-6 0-16,3-2 0 0,-1-2 864 0,2-6 128 15,5-5 32-15,-1-5 0 0,3-6 0 0,3-5 0 16,2-2 0-16,4-2 0 0,1-7-832 0,3 1-192 16,0-2 0-16,6 1 0 0,-1-3 0 0,4 3 0 15,0-2 0-15,0 3 0 0,0-2 0 0,1 4 0 16,0-1 0-16,0 4 0 0,0 5 0 0,-3 4 0 0,0 1 0 15,-4 7 0-15,-3 3 0 0,-1 3 0 0,-2 2 0 16,-4 6 0-16,-1 1 0 0,-2 3 0 0,-5 2 0 0,-5 2 0 16,-3-3 0-16,-2 2 0 0,-1 0 0 0,-3 0 0 31,-2-2-768-31,0-1-208 0,-1-1-48 0,1-5 0 0,-1 0 832 0,1-4 192 0,-1-1 0 0,4-3-10432 31,2-4-2032-31</inkml:trace>
  <inkml:trace contextRef="#ctx0" brushRef="#br0" timeOffset="75236.03">8748 4155 23951 0,'0'0'512'0,"2"13"128"0,-2 5 0 0,-1 3 64 15,-5 0-576-15,-3 3-128 0,-3 2 0 0,0-2 0 0,-2 4 848 0,-1-3 144 16,-6-1 32-16,1 2 0 0,-1-4-832 0,1-1-192 15,0-2 0-15,2-1 0 0,4-3 864 0,3-2 128 16,4-2 32-16,1-4 0 0,6-7-832 0,0 0-192 16,0 0 0-16,5-4 0 0,3-5 864 0,3 0 128 15,0-5 32-15,5-4 0 0,3 2-832 0,2-1-192 16,2 0 0-16,0 0 0 0,1-2 0 0,0 0 0 16,2 0 0-16,-4 0 0 0,0 1 0 0,0 0 0 15,0 0 0-15,-2 3 0 0,-1 2 0 0,-2 3 0 16,-2-1 0-16,-1 4 0 15,-2 1-768-15,1 1-208 0,-1 1-48 0,-2 2-8736 0,-3-2-1760 16</inkml:trace>
  <inkml:trace contextRef="#ctx0" brushRef="#br0" timeOffset="75536.53">9189 4296 20271 0,'0'0'448'0,"6"6"80"0,-1 3 32 0,3-3 16 0,1 4-576 0,1-3 0 0,0 0 0 0,2 0 0 16,0-5 928-16,1 0 80 0,1-4 16 0,-2 0 0 16,0-1 0-16,-2-3 0 0,3-1 0 0,-3-1 0 15,-2 0-832-15,-3-3-192 0,1 0 0 0,-2-3 0 0,-1 0 864 0,-3 0 128 16,-3 2 32-16,-1-1 0 16,-2 0 0-16,0 6 0 0,-6-2 0 0,2 5 0 0,-3 3-832 0,-2 3-192 15,-1 3 0-15,-2 4 0 0,-1 0 0 0,1 4 0 16,0 3 0-16,2 2 0 0,0 0 0 0,1 1 0 15,5 0 0-15,4 0 0 0,2-1 0 0,4-2 0 16,4 1 0-16,3-1 0 0,3 0 0 0,4-1 0 16,4-5 0-16,2 2 0 15,2-6-1600-15,0 2-352 0,22-5-80 0,-11 0-16 0</inkml:trace>
  <inkml:trace contextRef="#ctx0" brushRef="#br0" timeOffset="76044.2">10225 4232 23951 0,'-1'-15'512'0,"1"8"128"0,1 2 0 0,-1-2 64 0,-1 0-576 0,-2 2-128 0,1-2 0 0,-1 0 0 16,-1-2 0-16,-1 2 0 0,0 2 0 0,-3-3 0 0,-2 2 0 16,-2 1 0-16,-2 2 0 0,-3 3 0 0,-1 4 0 15,-1 0 0-15,-1 0 0 0,-1 6 0 0,0 1 848 0,1 3 144 16,2 1 32-16,-3 2 0 0,4-1-832 0,1 1-192 15,2-1 0-15,3 4 0 0,2-3 0 0,3 0 0 16,3-4 0-16,3 1 0 0,3 0 864 0,2 1 128 16,2-5 32-16,1 0 0 0,2-1-832 0,0 1-192 15,2-1 0-15,-1 0 0 0,-1-3 0 0,-1 3 0 16,-1-2 0-16,-2 1 0 0,-6-8 0 0,5 7 0 16,-3 3 0-16,-4-4 0 0,0 2 864 0,-3 1 128 15,-5-1 32-15,-2 0 0 0,-2-4-832 0,-2-1-192 16,-3 1 0-16,-3 1 0 0,-1 0 0 0,-1-3 0 0,-1 0 0 15,0-4 0-15,1 0 0 0,3-2 0 0,2-2 0 16,2 2 0 0,2 0-1600-16,1 0-352 0,2-5-80 0,6 4-16 0</inkml:trace>
  <inkml:trace contextRef="#ctx0" brushRef="#br0" timeOffset="76343.53">10325 4374 20271 0,'0'0'448'0,"0"0"80"0,0 0 32 0,0 0 16 0,0 0-576 0,8 2 0 0,-8-2 0 0,10 0 0 16,2 1 928-16,-1-2 80 0,2-2 16 0,-2-1 0 0,3 2 0 0,0-5 0 15,-1 2 0-15,0-1 0 0,-3-5-832 0,-1 2-192 16,-2-2 0-16,0 4 0 0,-2-5 0 0,-3 2 0 15,1 0 0-15,-3 0 0 0,-3 4 864 0,-1-1 128 16,-2 1 32-16,-2 5 0 0,-2 3-832 0,-1 4-192 16,-3 0 0-16,0 1 0 0,-1 3 0 0,-2 4 0 15,-1 2 0-15,3-1 0 0,2 1 0 0,2 1 0 16,1-2 0-16,3 2 0 0,5-1 0 0,2 1 0 16,2-3 0-16,3-4 0 0,4 3 0 0,4-6 0 15,1 1 0-15,8-4-13888 0</inkml:trace>
  <inkml:trace contextRef="#ctx0" brushRef="#br0" timeOffset="76656.23">10844 4149 20271 0,'0'0'448'0,"-6"9"80"0,-2 7 32 0,-2 0 16 0,-2 3-576 0,-3 4 0 0,-3 2 0 0,2 0 0 16,1 3 928-16,-2-3 80 0,-1 3 16 0,0-4 0 16,2-2 0-16,2-2 0 0,1-1 0 0,2-2 0 15,-1-3-832-15,2-2-192 0,1-1 0 0,3-3 0 16,6-8 0-16,0 0 0 0,-5 2 0 0,5-2 0 16,0 0 0-16,1-9 0 0,3 1 0 0,2-2 0 0,2 0 0 15,2-3 0-15,3 0 0 0,-1 2 0 0,1-4 0 0,0 2 0 16,0 0 0-16,-2 3 0 0,4-1 0 0,1 3 0 15,1-2 0-15,1 4 0 16,-1 2-768-16,-2-1-208 0,-1 1-48 16,-1 1 0-16</inkml:trace>
  <inkml:trace contextRef="#ctx0" brushRef="#br0" timeOffset="77127.7">11208 4212 20271 0,'2'-17'448'0,"-1"12"80"0,-1-5 32 0,-1 4 16 0,-1-1-576 0,0 1 0 0,2 1 0 0,0 5 0 16,0 0 928-16,0 0 80 0,0 0 16 0,-5 6 0 0,0 4 0 0,0 0 0 15,-1 4 0-15,-1 2 0 0,0 0 0 0,-2 2 0 16,-1 0 0-16,1 1 0 0,1 1-832 0,0-2-192 15,2-1 0-15,1-2 0 0,1 0 0 0,2-4 0 16,0 0 0-16,2-4 0 0,0-7 0 0,0 0 0 16,0 0 0-16,0 0 0 0,11 0 864 0,0-2 128 15,2-2 32-15,2-1 0 0,3-4 0 0,0 0 0 16,-2-4 0-16,3 1 0 0,0 0-832 0,0-3-192 16,0 0 0-16,-1-1 0 0,-1 2 0 0,-2 2 0 15,-1-2 0-15,0-1 0 0,-1 1 0 0,-2 1 0 16,-1-1 0-16,-1 2 0 15,-3 7-768-15,1 0-208 0,-2-1-48 0,-5 6 0 16,0 0-1632-16,6-3-336 0,-6 3-64 0,8-3-9424 0</inkml:trace>
  <inkml:trace contextRef="#ctx0" brushRef="#br0" timeOffset="77335.17">11740 4052 23951 0,'0'0'512'0,"0"0"128"0,0 0 0 0,0 0 64 0,0 10-576 0,0-1-128 0,-1 3 0 0,-4 2 0 15,-7 0 848-15,1 7 144 0,-1 0 32 0,-2 1 0 16,-2-1-832-16,-1 4-192 0,1-5 0 0,-1 0 0 16,2-2 0-16,1-1 0 0,1-2 0 0,3-4 0 15,3 1 0-15,2-5 0 0,5-7 0 0,0 0 0 16,0 0 0-16,0 0 0 0,0 0 0 0,6 0 0 16,3-1 0-16,0-3 0 0,1 0 0 0,0-3 0 15,0-2-1600-15,2-1-352 0,-2 2-80 0,0-2-16 0</inkml:trace>
  <inkml:trace contextRef="#ctx0" brushRef="#br0" timeOffset="78029.66">12118 4142 23951 0,'0'0'512'0,"0"0"128"0,-2 11 0 0,0-2 64 0,-3 3-576 0,-2 0-128 16,-2 1 0-16,2 2 0 0,-5 2 848 0,0-1 144 15,-2 0 32-15,0-1 0 0,0-1 0 0,0-1 0 0,1-3 0 16,2-1 0-16,0 1-832 0,4-3-192 0,2 0 0 16,5-7 0-16,0 0 0 0,0 0 0 0,0 0 0 0,7-5 0 15,2 0 864-15,4-1 128 0,-3-4 32 0,3 1 0 16,0-3-832-16,1 0-192 0,-2 1 0 0,2-2 0 15,0 2 0-15,-1 2 0 0,0 0 0 0,-2 1 0 16,-1 3 0-16,0-1 0 0,-1 5 0 0,-9 1 0 16,7 5 0-16,-2 1 0 0,0 0 0 0,-1 4 0 15,1 1 0-15,-3 0 0 0,1-1 0 0,-1-3 0 16,1 3 0-16,-1-4 0 0,5 1 0 0,0-1 0 16,2-5 0-16,4 0 0 0,1-1 0 0,1-1 0 15,1-4 0-15,1-1 0 0,5-2 0 0,1-2 0 0,-2 1 0 16,1-2 0-16,0-3 0 0,-1 1 0 0,0 1 0 15,-2-3 0-15,-2 1 0 0,4 1 0 0,-6 2 0 0,-1 0 0 16,-1 3 0-16,-2 0 0 0,-4 3 0 0,-1 3 0 16,-6 2 0-16,0 0 0 0,0 0 0 0,0 9 0 15,-3 1 0-15,-2 2 0 0,0 1 0 0,-4 1 0 16,0 1 0-16,-2 1 0 0,0-2 0 16,0-3 0-16,1 2 0 0,1-2 0 0,2-4 0 0,2-2 0 15,5-5 0-15,0 0 0 0,0 0 0 0,0 0 0 16,0 0 0-16,8 2 0 0,3-2 0 0,0 0 0 15,1-2 0-15,0-1 0 0,1 1 0 0,0 0 0 16,-1 2 0-16,1 0 0 0,0 0 0 0,-2 5 0 16,1 4 0-16,-2 2 0 0,0 2 0 0,-1 4 0 15,-1 0 0-15,-2 2 0 0,-2 2 0 0,-4 2 0 16,0 1 0-16,-4-2 0 0,-4 3 0 0,-2 2 0 0,-3 3 0 16,-4 0 0-16,-4-1 864 0,-2-4 128 15,-2 2 32-15,-3-4 0 0,-4-1-832 0,-2-2-192 0,2-2 0 0,-1-3 0 31,1-2-2416-31,3-6-528 0,-22 0-96 0,16-9-32 0</inkml:trace>
  <inkml:trace contextRef="#ctx0" brushRef="#br0" timeOffset="79780.89">13365 3755 23951 0,'0'0'512'0,"0"0"128"0,0 0 0 0,0 0 64 0,5 7-576 0,-3 4-128 0,-2 1 0 0,-2 3 0 16,-2 3 0-16,-1 3 0 0,-2 5 0 0,0 0 0 16,-2 6 848-16,-3 3 144 0,0-2 32 0,-3 2 0 15,-2 2-832-15,-1 1-192 0,0 0 0 0,1-1 0 16,0-1 864-16,1-5 128 0,-1-4 32 0,3-3 0 0,3-6-832 15,0-1-192-15,1-5 0 0,3-1 0 0,2-4 0 0,5-7 0 16,0 0 0-16,0 0 0 0,0 0 864 0,7-2 128 16,3-5 32-16,3-4 0 0,1 1-832 0,5-4-192 15,-1-3 0-15,4 1 0 0,-2-2 0 0,0 0 0 16,-1 3 0-16,0 2 0 0,-1 3 0 0,-1 1 0 16,-2 5 0-16,-1 4 0 0,-1 5 0 0,-2 4 0 15,0 4 0-15,0 1 0 0,-2 1 0 0,-3 2 0 16,-1 0 0-16,-1 1 0 0,-2-1 0 0,0-2 0 15,-4 0 0-15,4-2 0 0,0-4 0 0,2-2 0 16,-4-7 0-16,9 6 0 0,1-4 0 0,3-1 0 16,1-2 0-16,2-1 0 0,2-6 0 0,0 0 0 15,1 2 0-15,3-4 0 0,-2-3 0 0,0 2 0 16,-1-2 0-16,-1-2 0 0,0-1 0 0,-2 0 0 0,0-2 0 16,-2 3 0-16,-3 3 0 0,0 1 0 0,0 2 0 0,-2 1 0 15,-9 8 0-15,0 0 0 0,3 9 0 0,-1-1 0 16,-4 5 0-16,-1 1 0 0,-4 2 0 0,1 2 0 15,-1 0 0-15,2 0 0 0,-1-3 0 0,1 1 0 16,0 1 0-16,2-3 0 0,2-3 0 0,1-1 0 16,3 2 0-16,0-3 0 0,1-2 0 0,1-4 0 15,5-2 0-15,2-1 0 0,1-1 0 0,2 0 0 16,1-4 0-16,1-4 0 0,-3 2 0 0,-1-4 0 16,-1 5 0-16,0-6 0 0,-1 2 0 0,-4-1 0 15,-4-2 0-15,-1 4 0 0,-2-3 0 0,-4 4 0 16,-4-4 0-16,-1 3 0 0,0 2 0 0,-1 2 0 15,-1-2 0-15,-3 3 0 0,-1 2 0 0,1 1 0 16,2 1 0-16,2-2 0 0,2 0 0 0,8 2 0 16,0 0 0-16,0 0 0 0,8-8 0 0,5 2 0 0,3-4 0 15,3 2 0-15,2-3 0 0,2 3 0 16,3-1-768-16,2 3-208 0,1 1-48 0,-1-1 0 0,0 4 832 16,-1 2 192-16,-4 2 0 0,1 5 0 0,-4-1 0 0,-2 7 0 15,-4 2 0-15,-2 3 0 0,-3 0 0 0,-4 2 0 16,-4 0 0-16,-1 2 0 0,-5-2 768 0,-2-1 208 15,-3-1 48-15,-1 0 0 0,-2 1-832 0,0-2-192 16,-1-3 0-16,2 0 0 0,0 0 0 0,2-3 0 16,1-1 0-16,3-2 0 0,6-8 0 0,0 0 0 15,0 0 0-15,0 0 0 0,5-7 0 0,3 0 0 16,2-6 0-16,1 0 0 0,1 3 0 0,0-2 0 16,2-5 0-16,2 2 0 0,-1 1 0 0,3-2 0 0,-1 4 0 15,1-3 0-15,-1-1 0 0,-1 5 0 16,1 2 0-16,-2 3 0 0,-1-1 0 0,-4 5 0 0,0 2 0 0,-1 4 0 15,-4 3 0-15,0-1 0 0,-1 5 0 0,-3-2 0 16,-1 3 0-16,-1 1 0 0,-1 0 0 0,-1 1 0 16,-1 0 0-16,2-4 0 0,-1-1 0 15,2 0 0-15,1-9 0 0,0 9 0 0,0-9 0 0,5 5 0 16,-5-5 0-16,9 5 0 0,1-2 0 0,0-1 0 16,2-4 0-16,-1 1 0 0,-1-3 0 0,3 2 0 15,1-2 0-15,1 3 0 0,-1-2 0 0,0 2 0 16,0 0 0-16,0 1 0 0,-1 1 0 0,-2 3 0 15,1 2 0-15,-1 3 0 0,1-1 0 0,-2 3 0 16,-1-1 0-16,-2 3 0 0,1 0 0 0,-3-4 0 0,4 1 0 16,-1-4 0-16,-1 0 0 0,2-2 0 0,1-2 0 15,2-2 0-15,0-3 0 0,2-3 0 0,0-1 0 16,2 0 0-16,-1-5 0 0,1 2 0 0,1 1 0 0,0-2 0 16,-1 1 0-16,-2-3 0 0,1-1 0 0,1 2 0 15,-3 0 0-15,1-4 0 0,0 2 0 0,-2 0 0 16,-2 3 0-16,-2 1 0 0,-4 2 0 0,-2-1 0 15,-1 4 0-15,-1 5 0 0,0 0 0 0,-3 3 0 16,-6 3 0-16,-2 1 0 0,-1 0 0 0,-2 3 0 16,0 3 0-16,0 0 0 0,-1 1 0 0,-1 1 0 15,2 0 0-15,2-1 0 0,0-1 0 0,3 0 0 16,3-1 0-16,1-4 0 0,1 2 0 0,3-4 0 16,1-6 0-16,5 9 0 0,2-4 0 0,1-2 0 15,2-2 0-15,3-1 0 0,1-1 864 0,2 0 128 0,1-3 32 16,1-4 0-16,1 2-832 0,-1-4-192 0,-2 1 0 0,-2-1 0 15,-2 2 0-15,-1-2 0 0,-2 2 0 16,2-1 0-16,0 2 0 0,-1 2 0 0,-1 0 0 16,-2 1 0-16,-2 0 0 0,-5 4 0 0,0 0 0 0,0 0 0 15,0 0 0-15,0 0 0 0,0 0 0 0,0 0 0 16,0 0 0-16,0 0 0 0,0 0 0 0,0 0 0 16,-2 8 0-16,0 2 0 0,0-1 0 0,-1 1 0 15,1 1 0-15,-2-1 0 0,-1 3 0 0,1-1 0 16,2-2 0-16,2 2 0 0,1-1 0 0,1-1 0 15,2 0 0-15,1-4 0 0,2 1 0 0,0-1 0 16,2-1 0-16,0-1 0 0,0 0 0 0,2 0 0 16,0-4 0-16,1 0 0 0,1-4 0 0,0 0 0 0,-2 0 0 0,1-1 0 15,-1-6 0-15,-1-1 0 0,-1 5 0 0,0-5 0 16,-1 2 0-16,-1-3 0 0,-2 1 0 0,0 0 0 16,-1-2 0-16,-2-2 0 0,0 0 0 0,-1 2 0 15,-1 4 0-15,0-1 0 0,0 2 0 0,2 0 0 16,-2 4 0-16,0 5 0 0,0 0 0 0,0 0 0 15,0 0 0-15,0 0 0 0,0 0 0 0,0 0 0 16,0 0 0-16,7 0 0 16,-7 0-768-16,8 1-208 0,-1 2-48 0,-7-3 0 0</inkml:trace>
  <inkml:trace contextRef="#ctx0" brushRef="#br0" timeOffset="93398.03">28452 10969 11967 0,'0'0'1072'0,"0"0"-864"16,-9-4-208-16,9 4 0 0,-10-8 1184 0,10 8 192 15,0 0 32-15,-9-4 16 0,9 4-464 0,0 0-112 16,0 0-16-16,0 0 0 0,0 0-320 0,0 0-64 15,0 0 0-15,0 0-16 0,0 0 48 0,0 0 16 0,0 0 0 0,12 0 0 16,4 0 144-16,6 4 48 0,5 1 0 0,6-1 0 16,4 3-64-16,6-2-16 0,2-2 0 0,4 0 0 15,5 2-128-15,3 1-32 0,3-1 0 0,8-1 0 16,9 1-208-16,1 2-48 0,1-1-16 0,-1-1 0 16,-3 0 80-16,4-1 0 0,6-1 16 0,-3 2 0 15,-2 2-16-15,-2 0 0 0,-4 0 0 0,-4 1 0 16,1 1 0-16,-1 1-16 0,1-4 0 0,-2 5 0 15,-3-3-112-15,-8 3-128 0,-7-5 176 0,-4 3-176 16,-4-4 160-16,-6 4-160 0,-6-3 128 0,-3 1-128 16,-3-2 144-16,-5-3-144 0,-6-2 160 0,-4 1-160 15,-10-1 240-15,0 0-48 0,0 0-16 0,0 0 0 16,0 0 160-16,-15-1 48 0,-8-1 0 0,-3-2 0 0,-7 0-160 0,-9 1-32 16,-9 2 0-16,-9 1 0 0,-9 0-192 0,-6 0 144 15,-5 0-144-15,1 0 128 0,2 0-128 0,-4-2 0 16,-3-2 0-16,-4-1 128 0,-1 1-128 0,4 1 0 15,3-3 144-15,0-2-144 0,1 2 128 0,-2-3-128 16,-2 3 160-16,8-1-160 0,11-1 192 0,7 1-64 16,7-3-128-16,6 5 192 0,6 2-192 0,7 1 176 15,7-3-176-15,8 2 160 0,6 3-160 0,12 0 0 16,0 0 0-16,0 0 128 0,13 5-128 0,10 2 0 16,9-5 0-16,7 2 0 0,4 0 128 0,17 1-128 15,10-4 0-15,9 2 128 0,7-1-128 0,3 2 0 16,1 0 144-16,7 2-144 0,7-2 0 0,3 1 0 0,2 0 0 0,5 0 128 15,1 0-128-15,1 3 0 0,0-4 0 0,-5 0 0 16,-1 1 0-16,-2 0 128 0,-3-3-128 0,-6 3 0 16,-7 6 0-16,-8-4 0 0,-9 1 0 0,-7 1 128 15,-5 2-128-15,-11-3 0 0,-9 2 0 0,-12-4 128 16,-10-3-128-16,-6 2 0 0,-3 1 0 0,-12-6 128 16,0 0-128-16,-22-1 192 0,-8-5-64 0,-13 1 0 15,-12 0 48-15,-9-3 16 0,-6 2 0 0,-8-6 0 16,-9 2-192-16,-2-4 0 0,-2 0 144 0,3-1-144 15,5 0 128-15,2 1-128 0,0-2 160 0,1 1-160 16,-2 1 128-16,10 4-128 0,7-3 0 0,6 9 144 16,5 3-800-16,2 1-176 0,1 1-16 0,5 8-10768 15,3 8-2144-15</inkml:trace>
  <inkml:trace contextRef="#ctx0" brushRef="#br0" timeOffset="94620.49">5913 11199 14735 0,'-20'-9'1312'0,"-2"3"-1056"16,2 2-256-16,0 0 0 0,-1 0 1440 0,4 4 224 15,0 3 64-15,3-2 0 0,3-2-704 0,2-2-128 16,9 3-16-16,0 0-16 0,0 0-176 0,0 0-48 15,0 0 0-15,0 0 0 0,0 0-160 0,0 0-32 16,14 4-16-16,5-2 0 0,6-2 32 0,7 3 16 0,5 0 0 0,5-1 0 16,5-3-64-16,7 1-16 15,6 0 0-15,1 0 0 0,-1 0-176 0,3-1-32 0,6-1-16 0,5 1 0 16,5 0-16-16,2-2 0 0,3-2 0 0,2 3 0 16,1-1 176-16,3-1 48 0,2-6 0 0,0 2 0 15,2 5 16-15,3-4 16 0,1 2 0 0,2 0 0 16,3-3-64-16,-4 3-16 0,-2 2 0 0,2 0 0 15,3-3-112-15,-2 1-32 0,1 2 0 0,-5 0 0 16,1 1-32-16,3-3-16 0,-2 0 0 0,0 1 0 16,-6 3-144-16,2-1 160 0,0 1-160 0,-1-3 160 15,-3 2-160-15,-4 1 160 0,-3-1-160 0,-2 1 160 16,-2 1-160-16,-1 0 0 0,0-1 0 0,-3 1 128 16,-5 1-128-16,-5-1 0 0,-4-1 0 0,-2 1 0 0,-5 1 0 0,-4 0 128 15,-6-1-128-15,-6 0 0 0,-5 0 0 0,-7 0 0 16,-7 2 128-16,-5 0-128 0,-14-2-144 0,0 0-64 15,0 0-16-15,0 0 0 16,0 0-1472-16,-9 9-288 0,0 1-64 0</inkml:trace>
  <inkml:trace contextRef="#ctx0" brushRef="#br0" timeOffset="95362.99">14437 10863 4607 0,'-7'-7'400'0,"2"-2"-400"15,5 9 0-15,0 0 0 0,0 0 3488 0,0 0 608 16,12-5 128-16,6 3 32 0,6 2-2624 0,7 2-528 15,4 0-96-15,7 3-32 0,7 5-192 0,9-6-32 16,10-4-16-16,7 4 0 0,6 5-64 0,10-1-16 16,2 0 0-16,13-5 0 0,8-2-80 0,7 2-32 15,5 2 0-15,7 0 0 0,6-1-160 0,2-3-16 0,0 2-16 0,9 0 0 16,9 8 32-16,0-5 16 0,0-5 0 0,1 6 0 16,2 1-64-16,4 1-16 0,2-4 0 0,1 1 0 15,-2-1-96-15,2 1-32 0,-3-1 0 0,0 4 0 16,1-3 32-16,-6 3 0 0,-5-1 0 0,1 3 0 15,3-2 32-15,-4 3 16 0,-4-5 0 0,-1 6 0 16,-4 0 0-16,-3-2 0 0,-5 3 0 0,-2 3 0 16,-1-1-144-16,-4 1-128 0,-4-3 144 0,-2-2-144 15,-5 2 128-15,-7 2-128 0,-7-2 0 0,-5-3 0 16,-3 0 208-16,-6 1-48 0,-7-4-16 0,-8 2 0 16,-10-3-144-16,-4 2 0 0,-4-4 0 0,-4-2-176 15,-8 1 176-15,-5-3 0 0,-6-2 0 0,-5 1 128 16,-6 2-128-16,-4-3-208 0,-4-5 48 0,-3 4 16 15,-2 2-1456-15,-13 0-272 0,0 0-64 0,0 0-13040 16</inkml:trace>
  <inkml:trace contextRef="#ctx0" brushRef="#br0" timeOffset="98809.81">28431 10533 8287 0,'0'0'368'0,"-9"5"80"0,-1-3-448 0,1 1 0 15,0-1 0-15,-1 2 0 0,0-1 1632 0,0-1 240 16,0 0 48-16,0-2 16 0,-1 2-800 0,2 1-176 15,9-3-16-15,-10 1-16 0,1-1-48 0,9 0-16 16,-8 3 0-16,8-3 0 0,0 0-64 0,0 0-16 16,0 0 0-16,0 0 0 0,0 0-256 0,0 0-48 15,0 0-16-15,0 0 0 0,0 0 112 0,10 10 32 16,0-4 0-16,3 0 0 0,3-7-128 0,3 2-32 16,7 3 0-16,4-1 0 0,4-2-192 0,6-2-64 15,3-2 0-15,7 3 0 0,3 0-48 0,0 0-16 16,-1 0 0-16,-1 0 0 0,-1 0 64 0,-1 4 0 0,0 4 0 15,-1-3 0-15,-2-4 16 0,-4 2 16 0,-5 2 0 0,-4 0 0 16,-7-3-80-16,-5 0-16 0,-9-1 0 0,-12-1 0 16,12-3-128-16,-12 3 0 0,0 0 0 0,0 0 0 15,-12 3 544-15,-5 2 128 0,-8-1 32 0,-5 0 0 16,-8-4-256-16,-3 1-64 0,-2 1 0 0,0 0 0 16,0-5-208-16,-1 1-48 0,-1-4-128 0,-5 4 192 15,-1-1-48-15,2 0-16 0,2-8 0 0,-1 5 0 16,3 5 80-16,4-2 16 0,5-2 0 0,8 1 0 15,7 2-96-15,6 2 0 0,4 4-128 0,11-4 192 16,0 0-192-16,0 0 144 0,0 0-144 0,21 0 128 16,11 2 16-16,7 2 0 0,8-2 0 0,11 2 0 15,10 6-144-15,2 2 0 0,-3 2 144 0,4 0-144 0,6-5 0 0,-2 5-240 16,2 4 48-16,-6-2 0 16,-3 1-1984-16,-11 0-400 0</inkml:trace>
  <inkml:trace contextRef="#ctx0" brushRef="#br0" timeOffset="99824.19">5100 11276 20271 0,'-18'-10'1792'0,"10"5"-1424"0,8 5-368 0,0 0 0 16,-7-1 0-16,7 1 0 0,0 0 0 0,0 0 0 16,0 0 256-16,0 0 16 0,12 7 16 0,4-1 0 15,1-1 160-15,5-2 16 0,1-3 16 0,6 2 0 16,3-2-288-16,5-2-48 0,2-4-16 0,6 4 0 15,4 2-128-15,3-2 0 0,1-2 0 0,0 3 128 16,2 4-128-16,1-5 0 0,1-5 0 0,4 3 0 16,5 1 0-16,2 0 0 0,2-6 0 0,2-1 0 15,1-4 272-15,6-3-16 0,4 2-16 0,3-3 0 16,9-2 272-16,3 2 48 0,0 1 16 0,1 2 0 0,2 1-80 16,3 3-16-16,4-3 0 0,-1 4 0 0,-3 1-160 15,2 1-48-15,-2-2 0 0,-1 3 0 0,-4-1-96 0,0 2-32 16,-5 1 0-16,4-2 0 0,4 2 16 0,-7 1 0 15,-5 3 0-15,2-2 0 0,1 2-160 0,-3 1 128 16,-4 1-128-16,-3 4 128 0,-4 0-128 0,-3-1 192 16,0-1-192-16,-5 0 192 0,-3 1-192 0,-3-1 0 15,-3-1 0-15,-4 1 128 0,-5-3-128 0,-5-3 0 16,1-1 0-16,-5-1 128 0,-6-1 32 0,-4 1 0 16,-2 1 0-16,-5-3 0 0,-6 1 336 0,-2 4 64 15,-1-6 16-15,-3 4 0 0,-2 2-80 0,-2-1-16 16,5 3 0-16,-4-1 0 0,1-1-288 0,-1 0-48 15,-1 2-16-15,-1 0 0 0,-10 0-128 0,10 0 192 0,-10 0-192 16,10-1 192-16,-10 1-192 0,11-3 0 0,-11 3 0 16,7-5 0-16,0 2 0 0,-7 3 0 0,0 0 0 0,0 0 0 15,5-9 0-15,-5 9 0 0,0 0 0 0,0 0 0 16,0 0 0-16,-2-10-256 0,0-6 64 0,-2 10 16 31,4 6-1616-31,-6-5-336 0,-2 0-64 0</inkml:trace>
  <inkml:trace contextRef="#ctx0" brushRef="#br0" timeOffset="101199.7">30691 10703 4607 0,'-14'-11'192'0,"5"4"64"0,1 6-256 0,0-3 0 0,0-7 0 0,2 6 0 16,6 5 1536-16,0 0 272 0,-9-2 48 0,9 2 16 16,-8-2-1280-16,8 2-256 0,0 0-48 0,0 0-16 15,0 0 304-15,0 0 48 0,0 0 16 0,0 0 0 16,0 0-96-16,0 0-16 0,0 0 0 0,0 0 0 15,0 0-176-15,0 0-32 0,0 0-16 0,0 0 0 16,0 0 112-16,0 0 32 0,11 2 0 0,-11-2 0 16,0 0-256-16,0 0-64 0,0 0 0 0,0 0 0 15,3 8-128-15,-3-8 160 0,0 0-160 0,0 0 160 16,-5 13 192-16,-4-7 32 0,-3 0 16 0,2-3 0 16,-3-3-80-16,1 1 0 0,1 4-16 0,-2 0 0 15,3-7-176-15,1 2-128 0,0 4 192 0,9-4-192 16,-9-5 304-16,0 2-48 0,-1 1-16 0,3-1 0 0,0 0 16 0,7 3 0 15,0 0 0-15,-9-2 0 0,9 2-64 0,0 0-16 16,0 0 0-16,0 0 0 0,0-13 272 0,4 3 48 16,0 2 16-16,-4 8 0 0,8-9-208 0,1 3-48 15,-2 0 0-15,3-3 0 0,4 4-128 0,-2 2-128 16,0-1 192-16,4 1-192 0,2-1 160 0,-1 3-160 16,0 2 128-16,1 1-128 0,-1 1 0 0,-4 2 0 15,-13-5 0-15,9 9 0 0,-3 2 0 0,-4 2 0 16,-7 0 0-16,-3 6 0 0,-3 6 160 0,-3-1 0 15,-4 1 0-15,-4 0 0 0,-2 2 96 0,1 1 0 16,1 2 16-16,2-7 0 0,2-5-80 0,2-3 0 16,2-6-16-16,1 0 0 0,3-4-16 0,10-5 0 15,-10-3 0-15,10 3 0 0,0 0 288 0,0 0 64 0,0 0 16 0,11-11 0 16,5-6 112-16,3-2 0 0,1-4 16 0,5 2 0 16,6-3-432-16,-1 2-96 0,0 2 0 0,-2 2-128 15,-2 1 128-15,0-2-128 0,-3-1 0 0,-2 7 0 16,-2 10 0-16,-5 0 0 0,-4-1 0 0,-10 4 0 15,0 0 0-15,0 0 0 0,0 0 0 0,0 8 0 16,-5 2 0-16,-5 0 0 0,-5 3 0 0,-3 3-144 16,-1 2 144-16,-3 0 0 0,-3 0 0 0,1 0 128 15,1 1-128-15,5-2 0 0,4-4 0 0,5-4 0 16,7 0 0-16,2-9 0 0,0 0 0 0,0 0 0 16,9 1 0-16,6-6 144 0,3-3-144 0,7-3 0 15,7-3 256-15,1-2-48 0,1-2-16 0,3 4 0 0,1-1-192 0,-2-3 128 16,-4-4-128-16,-2 3 0 0,-3 5 0 15,-2 3 0-15,-1 2 0 0,-2-3 0 0,-4 3 0 0,-2 4 0 16,0 9 0-16,-5-1 0 0,-11-3 0 0,9 5 0 16,0 1 0-16,-3 8 0 0,-2 6 128 0,-1 2-128 15,-2-8 0-15,3 9 0 0,1 2 128 0,0 6-128 16,1-5 0-16,6 4 0 0,5-5 0 0,4 3 0 16,4-4 0-16,3 0 0 15,3-5-2432-15,-3-1-384 0</inkml:trace>
  <inkml:trace contextRef="#ctx0" brushRef="#br0" timeOffset="102397.89">14854 11375 23951 0,'-38'-17'1056'0,"17"7"224"0,-5 2-1024 0,3-4-256 0,3 0 0 0,2 2 0 16,2-1 640-16,4 1 80 0,6-8 16 0,5 1 0 15,4-2 160-15,6-2 16 0,9-4 16 0,9-1 0 16,5-4-576-16,4 2-112 0,5 1-32 0,5-1 0 16,5 2-208-16,1-2 0 0,-1 2 128 0,-3 5-128 15,-2 2 0-15,-4 6 0 0,-4 4 128 0,-4 8-128 16,-3 7 432-16,-3 4 32 0,-2 7 16 0,-3 3 0 15,-5 5-160-15,-3 2-16 0,-2 4-16 0,0 2 0 0,-3-7-288 0,0 1 160 16,0-2-160-16,0 3 128 0,1-2-128 0,0-2 0 16,0-9 0-16,3-2 0 0,4 0 128 0,4-7 0 15,3-2 0-15,6-8 0 0,7-6 304 0,4-8 48 16,7-9 16-16,9-1 0 0,8-5-208 0,5-1-32 16,4-2-16-16,0 1 0 0,-1 1-240 0,1-2 0 15,-2 3 0-15,0 6 0 0,-2 2 0 0,-4 7 0 16,-8 5 0-16,-3 6 0 0,-8 4 0 0,-4 3 0 15,-4 4 0-15,-3 5 0 0,-5 0 0 0,-1 5 0 16,1 1 0-16,-1 4 0 0,-2 1 0 0,-1 1 0 16,-2-1 0-16,6 0 0 0,4 2 0 0,3-3 0 15,4-1 0-15,6-7 0 0,3-2 0 0,8-5 0 16,8-4 0-16,12-3 0 0,9-5 160 0,4-3-160 16,2-5 160-16,3-1-160 0,4 0 128 0,-4-1-128 0,-5 3 0 15,-7 6 144-15,-7 2-144 0,-7 6 0 0,-6 0 0 16,-6 7 0-16,-4 7 0 0,-9 7 160 0,-9 6-160 0,-5 0 160 15,-5 6 128-15,-1 1 32 0,-2 3 0 0,0 2 0 16,-3 5-176-16,4-1-16 0,1-6-128 0,4-1 192 16,5 2-192-16,7-3 0 0,8-4 0 0,11-4 0 15,11-7 0-15,6-5 0 0,3-6 0 0,7-2 0 16,9-7 0-16,5-5 0 0,4-5 0 0,1 0 0 16,0-4 0-16,0 0 0 0,0-3 0 0,-5-1 0 15,-8 0 0-15,-4 0 0 0,-6-1-160 0,-4 4 160 16,-5 3 0-16,-6 8 0 0,-4 4 0 0,-8 2 0 15,-9-1 0-15,-2 3 0 0,-2 1 0 0,-2 3 0 0,3 2 0 16,-2 4 0-16,1-3 0 0,3 1 0 0,1 2 0 16,1-3 0-16,1 0 0 0,2-1 0 0,2 0 0 0,6-5 0 15,5 0 0-15,5 0 0 0,4-3 0 0,0-2 144 16,0-3-144-16,1 1 0 0,2-1 176 0,2 1-176 16,3-6 160-16,-1 2-160 0,1 2 160 0,-4-4-160 15,-3-1 160-15,0-2-160 0,-1-4 288 0,0 6-32 16,-2 4-16-16,-6 2 0 0,-7 0 80 0,-7-1 0 15,-3-1 16-15,-4 3 0 0,-4 3-336 0,-2 0 144 16,-3 0-144-16,-1 4 0 0,-6 6 0 0,2-1-224 16,1 4 16-16,-1-1-12208 15,0 2-2432-15</inkml:trace>
  <inkml:trace contextRef="#ctx0" brushRef="#br0" timeOffset="121195.49">14875 3516 5519 0,'-10'-10'496'0,"10"10"-496"16,-8-6 0-16,-2 0 0 0,1 0 1152 0,1 0 144 16,-3 2 32-16,1 2 0 0,-1 0-1072 0,1 1-256 15</inkml:trace>
  <inkml:trace contextRef="#ctx0" brushRef="#br0" timeOffset="122352.01">14637 3402 8175 0,'0'0'352'0,"0"0"96"0,0 0-448 0,0 0 0 0,-10-1 0 0,10 1 0 16,-10-1 128-16,10 1-128 0,-11 1 128 0,1-1-128 15,10 0 128-15,-9 0-128 0,1 0 0 0,8 0 128 16,-9 1-128-16,9-1 0 0,-11 3 0 0,3-3 0 15,8 0 144-15,-9 0 48 0,9 0 16 0,-9 0 0 16,0-2 512-16,9 2 112 0,0 0 0 0,-9-2 16 16,9 2-208-16,0 0-32 0,0 0-16 0,0 0 0 15,0 0-320-15,0 0-64 0,0 0-16 0,0 0 0 16,0 0 112-16,0 0 16 0,3 10 0 0,2 0 0 16,1-2 96-16,-6-8 32 0,11 7 0 0,3-3 0 0,2 3-192 0,1-1-16 15,4-4-16-15,-1 2 0 0,2 0-64 0,2 0-16 16,1 1 0-16,3-3 0 0,0 0 0 0,5 2 0 15,3-1 0-15,1 2 0 0,-2-6-144 0,5 2 0 16,4 5 0-16,1-6-176 0,-1-3 176 0,3-1 0 16,-4-2 0-16,2 1 128 0,2 1-128 0,0-2 0 15,0-2 0-15,0 3 0 0,-2-4 208 0,0 5 32 16,-1 0 0-16,0-2 0 0,-5 1 112 0,0 1 32 16,-3-4 0-16,0 2 0 0,0 2-192 0,-1 1-16 15,1-1-16-15,1 0 0 0,-1 0-160 0,0-1 0 16,-5-5 0-16,2 3 0 0,1-3 0 0,0 4 160 15,-2-4-160-15,-1 3 160 0,-3-1-160 0,0 0 0 0,-3 2 144 16,-1-2-144-16,-2 2 0 0,-3-3 0 0,2 1 0 0,-3 4 0 16,-4-2 0-16,1 2 0 0,-1 1 0 0,-1 2-192 15,-13 1 192-15,0 0 0 0,0 0 0 0,0 0 0 16,0 0 272-16,0 0-16 0,0 0 0 0,0 0 0 16,0 0-128-16,-8 7-128 0,-3 0 192 0,-2 0-192 15,-2 3 176-15,-3-1-176 0,-1 2 160 0,-1-1-160 16,-3 3 128-16,-2 1-128 0,-3-4 0 0,-3 3 144 15,-2 2-144-15,-3 2 0 0,0-3 144 0,-1-3-144 16,0 0 128-16,0 3-128 0,-2 0 160 0,-2-2-160 16,0-1 128-16,1-2-128 0,-4 3 0 0,2 0 144 15,-3-3-144-15,-6 1 128 0,0-3-128 0,-2 3 128 16,-1-2-128-16,2 2 0 0,0-3 0 0,2-2 0 0,2 1 128 16,0-5-128-16,-2-2 0 0,-1-1 128 0,0-2 0 15,3 2-128-15,2 1 192 0,2-1-64 0,-2 1 64 0,3-1 0 16,2-1 0-16,2-2 0 0,-1-1-192 0,2-1 192 15,0-3-192-15,0 1 192 0,-1-4-48 0,1 2 0 16,1 1 0-16,2-3 0 0,2 0-144 0,5 3 0 16,2-2 0-16,0 0 0 0,2 3 0 0,2-1 0 15,3 2 0-15,2 5 192 0,-1-4-48 0,4 3 0 16,1 1 0-16,3-1 0 0,0-1-144 0,2 2 0 16,8 3 144-16,0 0-144 0,0 0 0 0,0 0 128 15,0 0-128-15,0 0 0 0,0 0 0 0,0 0 0 16,0 0 0-16,0 0 128 0,0 0-128 0,12 0 0 15,0 1 0-15,2 3 128 0,0-1-128 0,4 1 128 0,1-1-128 16,4 2 128-16,0 1-128 0,4-3 0 16,1 1 0-16,5 4 128 0,2-1-128 0,3 4 0 0,0-5 0 0,1 0 0 15,-1 1 0-15,-1-2 144 0,1 4-144 0,5 0 0 16,0-6 176-16,3 5-176 0,2-2 160 0,1-2-160 16,-2 0 160-16,-2 0-160 0,4-2 160 0,-2 1-160 15,0-3 144-15,0-1-144 0,0-2 128 0,1-2-128 16,3 1 160-16,2 0-160 0,1 3 192 0,-1-8-192 15,0-1 128-15,1-3-128 0,-3 2 0 0,-2 2 0 16,0-4 208-16,0 3-64 0,1-4-16 0,-3 1 0 16,-5 3-128-16,2-1 0 0,3-4 0 0,-2 2 0 15,-5 3 0-15,-2-4 0 0,-2 0 0 0,-3 4 0 16,-2-4 0-16,-7 1 0 0,-3 3 0 0,0-2 0 16,-2 2 0-16,-5 1 0 0,-4 0 0 0,-1 3 0 0,-9 6 0 15,0 0 0-15,0 0 0 0,0 0 0 0,0-8 128 0,0 8-128 16,0 0 128-16,-10-7-128 0,-2 3 0 15,1 3 128-15,-1-1-128 0,0-2 0 0,-4-1 0 0,1 3 0 16,0 1 0-16,0 1 0 0,-3 0 0 0,-2 0 0 16,-1-2 0-16,-2 2 0 0,-2 3 0 0,-4-1 0 15,-3 2 0-15,0 1 0 0,2-1 0 0,-3 2 0 16,-3 2 0-16,0-3 0 0,1 4 0 0,-1-1 0 16,1 2 0-16,2-3 0 0,-1 4 0 0,1-4 0 15,2 3 0-15,-5-1 0 0,0 3-240 0,1-2-16 16,-3 1-16-16,2 3-8848 15,1-2-1760-15</inkml:trace>
  <inkml:trace contextRef="#ctx0" brushRef="#br0" timeOffset="125471.72">26442 1527 11231 0,'0'0'496'0,"2"-11"96"0,-2-1-464 0,0 2-128 0,0 10 0 0,0 0 0 15,2-7 944-15,-2 7 160 0,-3-11 48 0,3 11 0 16,0 0 96-16,0 0 32 0,0 0 0 0,0 0 0 0,0 0-128 0,0 0-32 16,0 0 0-16,0 0 0 0,0 0-160 15,0 0-16-15,-9 12-16 0,0 4 0 0,-1 7-352 0,0 8-64 16,0 6 0-16,0 1-16 0,1 0-224 0,4 1-32 16,0 1-16-16,3-1 0 0,2-2-224 0,5-5 0 15,6-6 0-15,1-1 0 0,2-6 160 0,3-3-160 16,2-3 160-16,3-7-160 0,3-5 512 0,2-2 0 15,2-3 0-15,3-5 0 0,1-5-64 0,1-5 0 16,-2-6 0-16,-2-2 0 0,1-6-176 0,-3-1-32 16,-4-2-16-16,1-2 0 0,-2-4-96 0,-1-3 0 15,-3-3-128-15,-3 7 192 0,-3 4-192 0,-1 5 144 16,-3 4-144-16,-3 4 128 0,-1 7-128 0,0 6 0 16,-2 1 0-16,-3 10 0 0,5-8 0 0,-5 8-144 15,0 0 144-15,0 0-208 16,9-1-1472-16,-9 1-304 0,10 4-48 0,2-1-11376 0</inkml:trace>
  <inkml:trace contextRef="#ctx0" brushRef="#br0" timeOffset="125887.07">27592 1489 18431 0,'-19'-8'816'0,"9"14"160"0,0 2-784 0,0 10-192 0,0 5 0 0,2 6 0 16,3 6 1360-16,-3 2 240 0,-3-1 32 0,-1 3 16 0,2 0-1248 0,1 0-240 16,-3-1-160-16,1 1 192 0,0 3 32 0,0 5 16 15,-2 1 0-15,1-4 0 0,0 2 64 0,0-6 16 16,0-5 0-16,0-2 0 0,2-4 192 0,1-3 32 16,0-8 16-16,4-6 0 0,1 1 240 0,4-13 48 15,0 0 16-15,0 0 0 0,0 0 0 0,-1-16 0 16,1-7 0-16,4-8 0 0,0-10-448 0,3-4-96 15,2-2 0-15,3-7-16 0,-1-7-304 0,3 4 128 16,1 0-128-16,2 2 0 0,1 1 128 0,3 0-128 16,3 1 0-16,0 6 0 0,-2 9 0 0,5 3 0 15,2 7 0-15,1 4 0 0,1 5 0 0,-1 5 0 16,-2 5 0-16,-1 0 0 0,-3 6 0 0,-2 3 0 16,-3 2 0-16,-3 7-144 0,-2 1 144 0,-3 4-128 15,-6 1 128-15,-3 6-128 0,-3 4-16 0,-4-1 0 0,-5 4 0 16,-3-1 0-16,-3-2 144 0,-2 1-128 0,-3-5 128 0,0-2-128 15,-2-2-48-15,3-2 0 0,0-6 0 0,0 0 0 32,1-4-464-32,1-1-80 0,3-2-32 0,2-5-8992 0,1-5-1808 0</inkml:trace>
  <inkml:trace contextRef="#ctx0" brushRef="#br0" timeOffset="126271.11">28535 1302 5519 0,'0'0'496'0,"-3"-7"-496"16,3 7 0-16,-7-4 0 0,7 4 3776 0,0 0 672 16,0 0 128-16,-9 0 32 0,1 0-3520 0,-3 4-704 15,0-1-144-15,1 6-32 0,0-1 64 0,-1 5 16 16,-1-1 0-16,-1 4 0 0,0 0 48 0,-1 1 16 15,2-1 0-15,3-1 0 0,-1-1-48 0,3-3-16 16,2 0 0-16,3 2 0 0,2-13-48 0,1 12-16 16,4 1 0-16,0 0 0 0,4-4 160 0,4 2 48 15,1 4 0-15,1-1 0 0,0-1-176 0,2 2-48 16,-1-1 0-16,-1 4 0 0,-3 0-208 0,-5 0 128 16,-1 0-128-16,-4-3 0 0,-2-2 464 0,-5 1 0 15,-3 0 0-15,-3 1 0 0,-2-1 400 0,-3-2 80 16,-2 1 16-16,-1 0 0 0,0-6-512 0,0 1-112 0,-2-3-16 15,2-2 0-15,1-1-192 0,2-2-128 0,-2-1 128 0,7-2-128 32,1 0-320-32,10 3-144 0,-4-12-32 0,5 2 0 15,4-4-2384-15,4-1-496 0,5-3-80 0</inkml:trace>
  <inkml:trace contextRef="#ctx0" brushRef="#br0" timeOffset="126532.12">29378 893 23951 0,'-6'-22'1056'0,"2"12"224"15,-1-1-1024-15,5 11-256 0,0 0 0 0,0 0 0 16,-9 0 752-16,0 4 80 0,-1 3 32 0,0 3 0 0,-2 2-416 0,0 6-96 16,-4 3-16-16,-1 10 0 0,-2-2-16 0,0 5 0 15,-2 1 0-15,2 3 0 0,1 4-64 0,1 0 0 16,-3 0-16-16,1 2 0 0,0 1-96 0,3 3-16 15,1 1 0-15,-1 2 0 0,1 0-128 0,6-1 0 16,4-1 0-16,1-7 128 0,0-6-304 0,2-6-64 16,2-2-16-16,0-6 0 15,1-4-608-15,2-6-128 0,-3-12-32 0,0 0-7232 16,0 0-1440-16</inkml:trace>
  <inkml:trace contextRef="#ctx0" brushRef="#br0" timeOffset="126960.53">28955 1446 18431 0,'0'0'1632'0,"0"0"-1312"0,11-6-320 0,3 2 0 16,2 0 896-16,4-2 96 0,4-1 32 0,2 0 0 15,0 0-704-15,6 1-128 0,5-4-16 0,2 1-16 16,1-4 208-16,-2 2 32 0,-1 3 16 0,-2-5 0 16,-4-2-160-16,-2 4-16 0,-5-2-16 0,-2 3 0 15,-4 1 144-15,-4 0 16 0,-4 4 16 0,0 2 0 16,-10 3 240-16,0 0 32 0,0 0 16 0,-3 12 0 15,-2-2 96-15,-4 5 32 0,-2 3 0 0,-6 2 0 16,-3 3-240-16,0 1-64 0,1-1 0 0,0 1 0 16,1 2-320-16,3-7-64 0,1-3 0 0,2 1-128 15,4-1 128-15,3-4-128 0,5-12 0 0,0 0 0 16,0 0 128-16,0 0-128 0,8 9 144 0,-8-9-144 0,13 0 320 0,-2-3-48 16,3-4 0-16,0-4 0 0,0-5-128 0,0-1-16 15,0 1-128-15,-2 4 192 0,-2 6-192 0,-3 2 128 16,-7 4-128-16,0 0 0 0,0 0 0 0,0 0 0 15,0 0 0-15,10 4 0 0,-10-4 0 0,7 11 0 16,-2 0 0-16,1 1 0 0,-3-1 0 0,2 0 0 16,1 4 0-16,-1-1 0 0,-1 1 0 0,3-2 0 15,1 0 0-15,3 0 0 0,-1-5 0 0,2 1 0 16,1-4 0-16,0-1 0 0,1-4 0 0,-1-1-192 16,-1-2 48-16,2 0 0 15,0-9-720-15,3 2-144 0,1-3-16 0,1-2-16 16,1 2-2144-16,-1 1-416 0</inkml:trace>
  <inkml:trace contextRef="#ctx0" brushRef="#br0" timeOffset="127208.88">30088 1236 16575 0,'0'0'1472'0,"0"0"-1168"0,0 0-304 0,0 0 0 16,-7 5 1520-16,2 3 240 0,1 2 48 0,0-1 16 15,-1 2-448-15,0 5-96 0,0 1 0 0,-1 1-16 16,-2 3-352-16,2 3-64 0,1 2-16 0,-3 0 0 16,-1 2-256-16,2-3-64 0,2 3-16 0,-1-4 0 15,0 3-272-15,1-4-48 0,-1 1-16 0,1-1 0 16,1-3-160-16,0 1 0 0,-1-2 144 0,2-4-144 0,1-5 0 0,2 0-256 16,0-10 32-16,0 0 16 15,5 9-1744-15,-5-9-352 0,0 0-64 0,10-1-9680 16</inkml:trace>
  <inkml:trace contextRef="#ctx0" brushRef="#br0" timeOffset="127628.98">30459 1248 28559 0,'0'0'2544'0,"0"0"-2032"0,0 0-512 0,0 0 0 32,0 0-896-32,-3 11-288 0,-2-2-48 0,0 2-16 0,0 2 1696 0,-1 1 320 0,-2 0 80 0,-1 4 16 15,-2 5-256-15,-1 1-48 0,1 3-16 0,-3 1 0 16,-2-1 48-16,1-1 16 0,-3-1 0 0,3 2 0 16,4-3-128-16,-5-1-32 0,1-8 0 0,2 2 0 15,3-2-144-15,0-1-48 0,-1-1 0 0,2-4 0 16,9-9 48-16,0 0 0 0,0 0 0 0,0 0 0 15,0 0 80-15,0 0 32 0,0 0 0 0,7-7 0 16,0-4-128-16,3-6-32 0,4-3 0 0,1-2 0 16,0 1-112-16,2-3-16 0,0-1-128 0,0 0 192 15,1-4-192-15,0-2 176 0,0 6-176 0,-3-2 160 16,1 3-160-16,1 2 0 0,-3 3 0 0,0 4 0 16,0 1 0-16,0 3 0 0,-3 1 128 0,3 1-128 15,2 4 0-15,-4 2 0 0,-2-1 0 0,2-1 0 0,1 1 0 0,-2 3 0 16,1 0 0-16,-4 1 0 0,-8 0-384 0,14 2 32 15,0 1 16-15,-2 2 0 16,-12-5-816-16,11 5-176 0,2-2-16 0,0 2-8752 16,1 2-1744-16</inkml:trace>
  <inkml:trace contextRef="#ctx0" brushRef="#br0" timeOffset="127980.86">31014 1333 19343 0,'0'0'1728'0,"-11"1"-1392"0,-2 3-336 0,2 2 0 16,-2-1 0-16,-1 2-288 0,-4 0 48 0,0-2 16 16,0 3 496-16,-1 1 112 0,0-2 0 0,3 4 16 15,3 1 48-15,-1-1 16 0,1 1 0 0,2 0 0 16,6-5 304-16,1 5 48 0,4-12 16 0,-1 11 0 15,0 2-64-15,3 1-16 0,3-4 0 0,3 3 0 16,1 2-304-16,1 2-48 0,0-1-16 0,1 2 0 16,3-2-128-16,2 2-48 0,-6 1 0 0,3-1 0 15,-1 1-48-15,-2 0-16 0,-1 0 0 0,-1 2 0 16,-2-1 144-16,-2 2 32 0,-5 0 0 0,-2 1 0 16,-2 3 128-16,-4 0 48 0,-3 2 0 0,-5-2 0 15,-4-7-80-15,-4-1-16 0,-4 1 0 0,1-2 0 0,-1 0-272 16,0-4-128-16,-2-4 128 0,-1 1-128 15,-1-3-1664-15,2 1-432 0</inkml:trace>
  <inkml:trace contextRef="#ctx0" brushRef="#br0" timeOffset="128161.8">30105 653 46079 0,'-38'-23'2048'0,"15"9"400"0,3 1-1952 0,5 8-496 0,5 5 0 16,10 0 0-1,0 0-2432-15,-4 12-576 0,2 0-112 0,5 0-16 16,2-3 368-16,4-2 80 0,1-3 0 0</inkml:trace>
  <inkml:trace contextRef="#ctx0" brushRef="#br0" timeOffset="130525.02">27503 3541 15663 0,'-11'1'688'0,"11"-1"144"0,-9 0-656 0,9 0-176 15,0 0 0-15,0 0 0 0,-5 7 464 0,5-7 64 16,0 0 16-16,0 0 0 0,4 14-544 0,3-5 0 16,4 0 0-16,-4-1 0 0,-7-8 0 0,12 13 128 15,3-6-128-15,3 3 160 0,-2-2 192 0,4 2 32 16,3-5 16-16,3 4 0 0,0-2 48 0,2 1 0 16,-1-1 0-16,4-5 0 0,-2 0 112 0,3-2 16 15,-2-2 16-15,4 0 0 0,3-7-144 0,0 0-16 0,-1-1-16 0,4 0 0 16,2-6-128-16,0 5-32 0,-5 2 0 0,-2-2 0 15,-4 0-48-15,-5 0-16 0,-3 1 0 0,-4 2 0 16,-4 2-192-16,-1-2 0 0,-5 3-144 0,-3-1 144 31,-1-2-1760-31,-5 8-256 0,0 0-48 0,0 0-16 0</inkml:trace>
  <inkml:trace contextRef="#ctx0" brushRef="#br0" timeOffset="130870.93">27614 3632 15599 0,'0'0'688'0,"0"0"144"0,0 0-656 0,-8-5-176 16,2 1 0-16,6 4 0 0,0 0 0 0,6-6 0 16,2-1 0-16,2 1 0 0,2 0 400 0,-1-3 0 15,5 3 0-15,1-3 0 0,1 0 176 0,0 1 16 16,-1 2 16-16,2-1 0 0,1-1 96 0,1 2 32 16,1 3 0-16,2-1 0 0,1-1-32 0,3 2 0 15,3 2 0-15,2 1 0 0,4 1-384 0,-6 4-64 0,-4 4-32 16,1-4 0-16,3-2-224 0,-5 2 0 15,-4 0 128-15,-3-1-128 0,-4 0-224 0,-3 1-96 0,-5 0 0 0,-7-5-7008 16,0 0-1392-16</inkml:trace>
  <inkml:trace contextRef="#ctx0" brushRef="#br0" timeOffset="131541.51">28732 3130 11967 0,'-13'-15'528'0,"1"5"112"0,-6 1-512 0,0-4-128 16,-1 0 0-16,0 4 0 0,0-1 208 0,-4 3 16 16,-3-5 0-16,-2 5 0 0,0-2 368 0,-3 4 80 15,-3-1 16-15,1 0 0 0,4 1-48 0,-7 2-16 16,-2 2 0-16,-4 1 0 0,-1 3 96 0,-3-1 32 0,0 3 0 0,-3 4 0 15,-1-1-336-15,1 3-64 0,-1-3-16 16,3 3 0-16,-1 6-48 0,-3-2-16 0,-4 2 0 0,0-1 0 16,2-1-16-16,-2 7 0 0,1 1 0 0,2 1 0 15,2 3-32-15,6-3-16 0,4 4 0 0,5-1 0 16,0 4-64-16,2 2-16 0,-1 2 0 0,5 0 0 16,2 1-128-16,4 2 160 0,1-1-160 0,6 4 160 15,3 3-160-15,6-3 0 0,3-2 144 0,8-1-144 16,6-1 0-16,2-1 0 0,4-1 0 0,5 0 0 15,7 0 0-15,2 1 0 0,0-2 0 0,3 0 0 16,1 2 0-16,2-3 128 0,2-9-128 0,4 2 0 16,4-3 0-16,1-3 0 0,0-2 0 0,3-3 128 15,0-2-128-15,0-4 144 0,-2-4-144 0,1 0 160 0,-2-3-160 0,1-3 0 16,0-7 144-16,2 1-144 0,2-6 272 0,1-1-16 16,3 0 0-16,-1-5 0 0,-2-5 0 0,-3 1-16 15,-2 0 0-15,-2-4 0 0,-3 1-48 0,-1-2 0 16,0 1 0-16,0-1 0 0,-6-1-32 0,-3 0-16 15,-2-4 0-15,-1-3 0 0,-6 0-16 0,-5 0 0 16,-4-1 0-16,-5-3 0 0,-5-3 112 0,-3 5 16 16,-5 5 0-16,-5 1 0 0,-3 2-128 0,-4-1-128 15,-3 6 176-15,-5 2-176 16,-4 5-320-16,2 7-192 0,1-2-16 0</inkml:trace>
  <inkml:trace contextRef="#ctx0" brushRef="#br0" timeOffset="131953.25">29198 3706 21183 0,'0'0'1888'0,"0"0"-1504"15,0 0-384-15,0 0 0 0,0 0 736 0,11-10 80 16,4 5 16-16,2 1 0 0,1-3-832 0,3 4 0 16,2-1 0-16,1 0 0 0,1-1 0 0,0 1 0 15,2 0 128-15,-1 2-128 0,1-2 0 0,-2-1 0 16,1 1 0-16,-1 3 0 0,2 1 160 0,1 0-160 16,-4 0 128-16,-5 1-128 0,-2 0 0 0,-3-1 0 15,-3-1 0-15,1 1-7232 16,0 3-1440-16</inkml:trace>
  <inkml:trace contextRef="#ctx0" brushRef="#br0" timeOffset="132283.26">29653 3394 18431 0,'0'0'1632'16,"0"-6"-1312"-16,0 6-320 0,7-4 0 16,2 0 848-16,5 1 112 0,4 0 0 0,4-1 16 15,1 3-848-15,2 1-128 0,4 0 0 0,0 1-160 0,1 4 160 0,0 4 176 16,-2 0-48-16,1 3 0 0,-2-5-128 0,-3 5 160 16,0 3-160-16,-3 0 160 0,-6 0 64 0,-4 3 16 15,-2 1 0-15,-4 0 0 0,-5 2 256 0,-2-2 48 16,-10-4 16-16,0 4 0 0,-4 1 144 0,3 3 16 15,-5 1 16-15,0-2 0 0,-2-5-224 0,-1-5-32 16,2 1-16-16,-1 1 0 0,-1 1-208 0,2-6-32 16,3-1-16-16,1-3 0 0,2 5-208 0,1-5-128 15,2-4 128-15,10-1-9024 16,-9 0-1696-16</inkml:trace>
  <inkml:trace contextRef="#ctx0" brushRef="#br0" timeOffset="132651.14">30446 3749 17503 0,'0'0'1552'0,"0"0"-1232"0,0 0-320 0,0 0 0 15,0 0 1712-15,6 11 272 0,3-5 64 0,1-3 16 16,3-4-1568-16,2-1-320 0,1 0-176 0,5 0 192 0,7-1 128 0,1-4 48 16,-1-1 0-16,3-1 0 0,1 3-160 0,-1-2-16 15,-1-3-16-15,-2 0 0 0,0 5 16 0,-3 4 0 16,-1-2 0-16,-3-3 0 0,-4 0-64 15,-1-2 0-15,-2 1 0 0,-3 3 0 0,-2-1-128 0,-1 1 0 16,-1 0 144-16,0-4-144 0,-7 9 0 0,5-9-160 16,-2-5 16-16,1 4 0 15,0 1-2080-15,-1 2-400 0</inkml:trace>
  <inkml:trace contextRef="#ctx0" brushRef="#br0" timeOffset="132916.53">30529 3825 16575 0,'0'0'1472'0,"0"0"-1168"0,0 0-304 0,0 0 0 16,0 0 2032-16,0 0 336 0,2-10 80 0,7 0 16 15,6 0-1968-15,4-4-496 0,3-3 0 0,1 1 0 16,1-3 240-16,1 2-48 0,6 1-16 0,-3 0 0 15,-3 2-176-15,-2 3 160 0,0 5-160 0,-3-2 160 16,-1 4-160-16,-1-1 128 0,-4 0-128 0,-2 2 128 16,-2 3-128-16,-10 0 0 0,11 4 0 0,-1 3 128 15,-1-4-336-15,-9-3-80 0,11 6-16 0,-1 0-7440 16,0-1-1472-16</inkml:trace>
  <inkml:trace contextRef="#ctx0" brushRef="#br0" timeOffset="133539.13">31478 3383 16175 0,'6'-14'704'0,"0"5"176"0,-3 0-704 0,2-1-176 0,1 1 0 0,-3-5 0 16,-1-2 208-16,-2-1 16 0,0 1 0 0,0-1 0 15,-4-1 320-15,-3 0 64 0,-1 1 16 0,-4 3 0 16,-3 1 16-16,-3 3 0 0,-4 0 0 0,-4-2 0 16,-6 7 32-16,-4 1 16 0,-2 0 0 0,-1 3 0 15,-3 2-176-15,-3 5-48 0,-2-1 0 0,-1 6 0 16,0-1-208-16,-7 3-32 0,-6-2-16 0,-1 3 0 16,-2 8-32-16,-1 2-16 0,-3 0 0 0,3 6 0 15,4 3-160-15,-1 2 192 0,-2 5-192 0,2 0 192 16,3 0-192-16,5 4 0 0,2 1 0 0,3 3 0 0,7 3 0 0,11-2 0 15,8-8 0-15,9-2 0 0,4 0 0 0,10-3 0 16,7 0 0-16,10 1 0 0,4 2 0 0,11 1-176 16,6-3 176-16,9-3-128 0,2-1 128 0,6-1 0 15,10 2 0-15,3-1 0 0,2-5 0 0,5-6 0 16,2-3 0-16,6-2 0 0,3 1 0 0,-4-4-192 16,-9-7 192-16,-2-4-192 0,-1-3 192 0,-2-3 224 15,-7-5-48-15,-3-5-16 0,-3-3 288 0,-7-5 64 16,-6 0 16-16,-8-11 0 0,-4-5 64 0,-5-11 16 15,-5-9 0-15,-2-3 0 0,-1-4-96 0,-5-7-32 16,0-9 0-16,-4 0 0 0,-6 3-288 0,-4 7-64 16,-6 11-128-16,-2 7 192 0,-4 4-400 0,-3 12-96 15,-2 9-16-15,-4 6-9408 16,-1 7-1872-16</inkml:trace>
  <inkml:trace contextRef="#ctx0" brushRef="#br0" timeOffset="136756.28">29303 2783 12895 0,'0'0'272'0,"0"0"64"0,0 0 16 0,0 0 32 0,0 0-384 0,2-5 0 16,-9 5 0-16,0 0 0 0,-1 1 896 0,0 3 96 15,-3 0 32-15,1 3 0 0,-1 1-832 0,0 5-192 16,-3 0 0-16,0 1 0 0,0 1 864 0,1 3 128 15,-1-2 32-15,4 2 0 0,3 0-832 0,2 1-192 0,-1-1 0 0,5-2 0 16,4-2 0-16,2-1 0 0,4-4 0 0,1-2 0 16,1-2 864-16,5-3 128 15,1-4 32-15,2 2 0 0,0 0-832 0,2-2-192 0,-1-10 0 0,-1 1 0 16,-1-2 0-16,-3 1 0 0,-2 0 0 0,-2 2 0 16,-2-5 0-16,-2 1 0 0,-3 2 0 0,-3-2 0 15,-2-1 864-15,-3 1 128 0,-3 0 32 0,0 3 0 16,-2-3-832-16,-1 2-192 0,-2 5 0 0,-4-6 0 15,3 5-144-15,0 1-80 0,2 3-16 0,11 4 0 16,-9 0-160-16,9 0-48 0,-9 2 0 0,9-2-7216 16,0 0-1440-16</inkml:trace>
  <inkml:trace contextRef="#ctx0" brushRef="#br0" timeOffset="137080.09">29649 2587 12895 0,'0'0'576'0,"0"0"112"0,-3 12-560 0,-2 0-128 16,0 1 0-16,-1 5 0 0,-2 2 1152 0,-1 1 192 16,3-2 32-16,-2-2 16 0,0 3-1072 0,1-3-192 15,1 1-128-15,5-4 128 0,-5 0 80 0,3-1 32 0,3-13 0 16,-3 11 0-16,4-3 176 0,-1-8 32 0,0 0 16 0,0 0 0 15,0 0 160-15,0 0 16 0,0 0 16 0,8-5 0 16,0-5 0-16,2 1 0 0,1-4 0 0,-1-1 0 16,3-4-384-16,-4 2-80 0,-3-1 0 0,2 1-16 15,2-2-176-15,0 3 0 0,0-1 0 0,-1 2 0 16,0 3 0-16,1 2 0 0,2-1 0 0,-2 4 0 31,-10 6-336-31,12-4-160 0,-12 4-16 0,11-2-6912 0,-1 2-1360 0</inkml:trace>
  <inkml:trace contextRef="#ctx0" brushRef="#br0" timeOffset="137292.24">30067 2493 20271 0,'0'0'896'0,"0"0"192"0,0 0-880 0,-4 5-208 16,-1-1 0-16,-2 8 0 0,-2 3 0 0,0 4 0 15,3-1 0-15,-5 1 0 0,1-3 0 0,1 2 0 16,4 1 0-16,-1 1 144 0,-3 0-144 0,5-4 0 16,4-2 144-16,-2 1-144 0,-2-5 0 0,2 1 128 15,5 0-128-15,0-3 0 16,-1 2-816-16,-2-10-224 0,5 5-48 0</inkml:trace>
  <inkml:trace contextRef="#ctx0" brushRef="#br0" timeOffset="138037.19">30166 2564 17903 0,'0'0'784'0,"0"0"176"0,0 0-768 0,0 0-192 0,0 0 0 0,0 0 0 16,12 5 0-16,0-1 0 0,1 0 0 0,5-8 0 15,4-2 192-15,0-2 80 0,0-4 32 0,0 0 0 16,-1 3 128-16,-2-2 16 0,-2 2 16 0,-3-3 0 15,-1 5-80-15,-3-3-32 0,-3 3 0 0,-2-3 0 16,-3 3 224-16,-4-2 32 0,-3 4 16 0,5 5 0 16,-10-4-48-16,-1 2-16 0,-6 4 0 0,-2 0 0 15,0 3-320-15,-1 8-64 0,-3-3-16 0,1 2 0 16,2-2-160-16,1 0 0 0,-1 5 0 0,7-1 0 16,9-6 0-16,4-8 0 0,-9 13 0 0,9-13 0 0,6 12 0 15,1-7 0-15,-7-5-144 0,13 4 144 0,3-5 0 0,3 0 0 16,1-1 0-16,0-1 144 0,0-9-144 0,1 5 0 15,1-1 0-15,-3 3 0 0,-2-2 0 0,-3 1 0 16,-2 4 0-16,0 3 0 0,-2 6 0 0,-2 0 0 16,-8-7 0-16,5 11 0 0,-3 7 0 0,0-3 0 15,-4 3-144-15,1-1 144 0,0-1 0 0,-2-1 0 16,-1 1 0-16,2-1 0 0,1-5 0 0,-2-1 0 16,-1-1 0-16,4-8 0 0,1 10 0 0,-1-10 0 15,0 0 0-15,0 0 0 0,0 0 224 0,12-2-48 16,-2-1-16-16,2-5 0 0,-1-2 32 0,0-2 16 15,1 6 0-15,-2-4 0 0,1 1-208 0,1 0 128 0,-1 4-128 16,-1-1 0-16,-2 2 0 0,-8 4 0 0,13-1 0 0,-3 3 0 16,-10-2 0-16,11 8 0 0,0-4 0 15,-1 2 0-15,-1 3 0 0,0-4 0 0,-2 0 0 0,2 1 0 16,-9-6 0-16,10 4 0 0,-10-4 0 0,13-5 0 16,5 1 0-16,1-3 0 0,-1-6 0 0,2 2 0 15,2-5 128-15,-2 1-128 0,-1-3 0 0,-1 2 0 16,-2-3 128-16,0 1-128 0,-4-1 0 0,1 0 144 15,-2-2-144-15,0 2 0 0,-4-1 0 0,2 5 0 16,-1 1 0-16,-2 0-176 0,-1 0 48 0,0 5 0 16,-5 9 128-16,5-8-128 0,-5 8 128 0,5-7-128 15,-5 7 128-15,0 0 0 0,0 0-144 0,0 0 144 16,0 0-144-16,0 0 144 0,0 0-192 0,0 0 192 16,0 0-192-16,-1 14 64 0,-1-3 128 0,-1 3-208 0,2 0 208 15,0 0 0-15,-2-4 0 0,2 3 0 0,-1 1 0 16,2-1-144-16,0 2 144 0,-1 1 0 0,1 0 0 15,0-1 0-15,0 1 0 0,0 2 0 0,0-1 0 0,0-1 0 16,0-1 0-16,0 1 0 0,-1-1 0 0,1 0 0 16,0-1 0-16,1-1 0 15,2-2-368-15,-3-1-80 0,0-10-32 0,0 7-10912 16</inkml:trace>
  <inkml:trace contextRef="#ctx0" brushRef="#br0" timeOffset="138224.54">30366 2290 27359 0,'0'0'1216'0,"0"0"240"0,14 1-1168 0,4 3-288 0,1 0 0 0,2 1 0 15,4 0-256-15,1-3-128 0,3 0 0 0,1-1-16 31,-2-1-128-31,0 0-32 0,-2 1 0 0</inkml:trace>
  <inkml:trace contextRef="#ctx0" brushRef="#br0" timeOffset="138384">30210 2211 13823 0,'-18'-5'1216'15,"-4"0"-960"-15,-1 0-256 0,0 6 0 0,1 5 4704 0,2 1 896 16,6 4 176-16,2-4 48 0,0-2-4768 0,5 2-1056 15,3 1 0-15,1 2 0 16,2-1-544-16,1-9-16 0,9 11 0 0,1-2-14144 16</inkml:trace>
  <inkml:trace contextRef="#ctx0" brushRef="#br0" timeOffset="147671.1">3152 13995 12895 0,'2'-7'272'0,"0"-6"64"0,-2 1 16 0,1 1 32 0,1 1-384 0,-2 3 0 16,-3 2 0-16,1-4 0 0,-1 3 896 0,1-2 96 16,2 8 32-16,-7-7 0 0,-2-5 0 0,-1 5 0 15,1 0 0-15,0 1 0 0,-2 0-832 0,-1 1-192 16,0-2 0-16,-2 6 0 0,0 5 864 0,-1 2 128 16,-2-3 32-16,-1 3 0 0,0 4 0 0,-1 2 0 15,-4 0 0-15,2 4 0 0,-1 0-832 0,1 2-192 16,-1 4 0-16,7 3 0 0,5-1 0 0,-1-1 0 0,0 1 0 0,0-1 0 15,4-3 0-15,2 1 0 0,4-5 0 0,1-1 0 16,1-1 0-16,2-3 0 0,3 0 0 0,2-5 0 16,3-2 864-16,3-1 128 0,3-3 32 0,0-4 0 15,4 0-832-15,2-1-192 0,0-5 0 0,1 2 0 16,0-3 0-16,0-1 0 0,-4-3 0 0,3 0 0 16,-2-3 0-16,-1 2 0 0,0-2 0 0,1-1 0 15,-2-3 0-15,0-3 0 0,-2-1 0 0,4-3 0 16,-5 1 0-16,1-2 0 0,-2-1 0 0,-1 3 0 15,0-2 0-15,-2-1 0 0,0-2 0 0,-2 4 0 16,-2 0 0-16,0 3 0 0,-1-1 0 0,-2 5 0 0,-2 1 0 16,-1 3 0-16,-2 3 0 0,2 4 0 0,-4 3 0 15,2 8 0-15,-7-4 0 0,7 4 0 0,-7 8 0 0,1 6 0 16,-4 1 0-16,0 4 0 0,-2 3 0 0,1 6 0 16,-6-2 0-16,3 8 0 0,3-1 0 0,-1 3 0 15,1 1 0-15,2 3 0 0,3-2 864 0,1-1 128 16,2-3 32-16,3-2 0 0,3-3-832 0,2-6-192 15,0-3 0-15,5-3 0 0,4-2 0 0,0-5 0 16,1 0 0-16,1-5 0 0,1-3 0 0,2-2 0 16,2-2 0-16,0-1 0 0,3-4 0 0,1-2 0 15,0 2 0-15,-1-3 0 0,-2 1 0 0,-3-4 0 16,-1-2 0-16,-3 5 0 0,-1-1 0 0,-3 4 0 16,0-5 0-16,-3 1 0 0,0 2 0 0,-2 0 0 15,-6 9 0-15,5-8 0 0,-1-3 0 0,-4 5 0 16,0 6 0-16,0 0 0 0,0 0 864 0,0 0 128 0,-7 1 32 0,-3 1 0 15,-1 7-832-15,0-1-192 0,1 5 0 0,0-4 0 16,-2 2 0-16,3-1 0 0,3 4 0 0,0-1 0 16,-1-2 0-16,2-3 0 0,1 2 0 0,4-10 0 15,4 9 0-15,2-1 0 0,3-2 0 0,1-1 0 16,1-2 0-16,1-3 0 0,1-2 0 0,4-1 0 16,3-1 0-16,3-4 0 0,0 0 0 0,1-3 0 15,0-4 0-15,0-3 0 0,0-4 0 0,0 1 0 16,-2-1 0-16,0-3 0 0,-3-3 0 0,1 1 0 15,-2 3 864-15,2-4 128 0,3-3 32 0,-1-3 0 16,-4-4-832-16,-1 1-192 0,0-4 0 0,-3 0 0 16,-4-10 0-16,-2-4 0 0,-3-2 0 0,-3 3 0 0,1 4 0 15,-2 6 0-15,-1 5 0 0,3 10 0 0,-1 3 0 0,-1 9 0 16,-2 8 0-16,1 9 0 0,0 0 0 0,0 0 0 16,-11 12 0-16,1 9 0 0,1 3 0 0,-4 9 0 15,0 2 0-15,3 7 0 0,0 8 0 0,4 2 0 16,-2 2 0-16,-1 4 0 0,-4 3 0 0,2-1 0 15,-1-4 0-15,2 1 0 0,3 0 0 0,2-4 0 16,5-2 0-16,-2-19 0 0,-2-1 0 0,2-5 0 16,2 2 0-16,-4 4 0 15,-4-9-768-15,3-7-208 0,-1-8-48 0,6-8 0 16,0 0-2448-16,-11 0-496 0,-19-11-112 0,7-10-16 0</inkml:trace>
  <inkml:trace contextRef="#ctx0" brushRef="#br0" timeOffset="147807.37">3641 13666 27647 0,'12'-5'608'0,"6"-2"128"0,5 4 32 0,5 0 0 0,4-2-624 0,3 1-144 0,5 4 0 0,0-1 0 16,7-3 1664-16,0 0 320 0,2 1 48 0,-2-4 16 15,-4 3-1648-15,1 1-400 0,-3-3 0 0,-2-2 0 16,1 0 0-16,-16 2 0 0,-1 1 0 0,-3 1-15488 16</inkml:trace>
  <inkml:trace contextRef="#ctx0" brushRef="#br0" timeOffset="148543.29">5387 12967 16575 0,'0'0'368'0,"4"-12"80"0,2 2 0 0,-2-1 16 0,-4 11-464 0,-1-10 0 15,1 1 0-15,0-1 0 0,0 2 1728 0,0 8 256 16,-4-6 64-16,4 6 0 0,-4-8-832 0,4 8-144 16,-10 4-48-16,-1 5 0 0,-1 0 0 0,-1 7 0 15,-3 7 0-15,-2 4 0 0,0 6-816 0,-2 4-208 16,-3 6 0-16,-1 6 0 0,0 3 864 0,0 6 128 15,-1 9 32-15,3 3 0 0,-3 2-832 0,8-2-192 16,3-4 0-16,5-3 0 0,5-5 0 0,5-6 0 0,4-5 0 0,5-3 0 16,3 1 0-16,5-7 0 0,0-3 0 0,2-4 0 31,3-8-1600-31,2-2-352 0,5-5-80 0,8-3-11472 0</inkml:trace>
  <inkml:trace contextRef="#ctx0" brushRef="#br0" timeOffset="149126.94">6239 12991 23951 0,'-7'-6'512'0,"0"-2"128"0,-1 3 0 0,-1 1 64 0,-1 4-576 0,0-1-128 0,0 1 0 0,-3 2 0 15,3 7 0-15,0 4 0 0,-2 4 0 0,-1-1 0 16,-1 2 848-16,-1 1 144 0,3 1 32 0,1 1 0 15,4-2-832-15,3-2-192 0,1-3 0 0,5-1 0 16,1 0 0-16,5-4 0 0,4-4 0 0,3 0 0 16,3-4 864-16,1-1 128 0,0-2 32 0,1-5 0 15,0 1-832-15,-2-6-192 0,-1 0 0 0,-2-2 0 16,0-1 0-16,-2 1 0 0,-3-3 0 0,-5 3 0 0,-1 1 864 16,-4-1 128-16,-4 2 32 0,-2 0 0 0,-2 0-832 0,-2 1-192 15,-1 4 0-15,-3-1 0 0,-3 3 0 0,1 4 0 16,-1 1 0-16,0 5 0 0,1 2 0 0,1 0 0 15,1 2 0-15,5 0 0 16,6 3-768-16,2-3-208 0,1-9-48 0,4 10-13504 16</inkml:trace>
  <inkml:trace contextRef="#ctx0" brushRef="#br0" timeOffset="149412.6">6719 12891 20271 0,'-9'12'896'0,"4"2"192"0,-1 7-880 0,-3 3-208 16,-1-3 0-16,-2 1 0 0,1 1 0 0,-2 2 0 15,0-3 0-15,2-3 0 0,2-1 1680 0,0 0 304 0,0-4 48 0,3-3 16 16,1-1-832-16,5-10-144 0,0 0-48 0,0 0 0 16,0 0 0-16,0 0 0 0,5-9 0 0,3-2 0 15,4-6 0-15,2-2 0 0,3-1 0 0,1-3 0 16,1-1-816-16,2 1-208 0,0-2 0 0,0 0 0 15,1 4 0-15,-1-1 0 0,0-2 0 0,-1 7 0 16,2 6 0-16,-2 1 0 0,-3 5 0 0,0 2 0 16,2 6 0-16,-2 2 0 0,-4 9 0 0,2-1 0 15,1-2-3232-15,-3 3-688 0,0 6-144 16,1-2-32-16</inkml:trace>
  <inkml:trace contextRef="#ctx0" brushRef="#br0" timeOffset="149653.81">7322 12922 23951 0,'0'0'512'0,"0"0"128"0,0 0 0 0,0 0 64 0,6 17-576 0,-1-2-128 16,-2 0 0-16,-2 2 0 0,-2 1 1664 0,-1 1 320 15,1 1 48-15,-1-2 16 0,-2-2-832 0,0 2-144 16,3-1-48-16,-3-1 0 0,0-2-816 0,0-4-208 15,4-10 0-15,-5 14 0 0,0 2 0 0,1-4 0 16,4-12 0-16,-4 9 0 0,4-9 0 0,-2 10 0 16,-1-1 0-16,3-9 0 15,0 0-3232-15,0 0-688 0,0 0-144 0,0 0-32 0</inkml:trace>
  <inkml:trace contextRef="#ctx0" brushRef="#br0" timeOffset="150013.29">7703 12977 23951 0,'0'0'1056'0,"0"0"224"0,0 0-1024 0,0 0-256 16,0 0 0-16,0 0 0 0,0 0 880 0,0 0 112 15,9-1 32-15,0-3 0 0,1 0 0 0,-2-1 0 16,-1-1 0-16,1-1 0 0,-1-2 0 0,-1 2 0 16,0 3 0-16,-1-5 0 0,-1 1-832 0,-2-2-192 15,-3 1 0-15,0 0 0 0,-3 3 0 0,0 0 0 16,-1-1 0-16,-3 6 0 0,-2 2 864 0,-1 3 128 16,-1 4 32-16,1-1 0 0,-2 5-832 0,1 1-192 15,-2 1 0-15,2 6 0 0,1-1 0 0,2 0 0 16,2-1 0-16,4 0 0 0,1-1 0 0,6 0 0 15,3-4 0-15,3-2 0 0,2 1 0 0,4-4 0 16,1-1 0-16,3-2 0 16,0-4-1600-16,1-1-352 0,2-1-80 0,8-4-13120 0</inkml:trace>
  <inkml:trace contextRef="#ctx0" brushRef="#br0" timeOffset="150464.51">8527 12757 31327 0,'-13'-9'688'0,"7"4"144"0,1 1 16 0,5 4 48 16,-6-3-720-16,6 3-176 0,0 0 0 0,0 0 0 0,-5 7 0 0,0 5 0 15,-1 0 0-15,-2 0 0 0,-1-1 0 0,2 6 0 16,-2 3 0-16,-3 4 0 0,2 3 0 0,0-3 0 16,-1 4 0-16,1-1 0 0,-4-1 0 0,2-3 0 15,-1-1 0-15,2-2 0 0,1-3 848 0,2-3 144 16,2-2 32-16,1-3 0 0,0-1-832 0,5-8-192 16,0 0 0-16,0 0 0 0,0 0 864 0,6-9 128 15,3 0 32-15,1-5 0 0,3 0-832 0,1-2-192 16,1-3 0-16,2-2 0 0,0 1 0 0,2-2 0 15,0 2 0-15,2 0 0 0,-1 2 0 0,-1 4 0 16,-1 1 0-16,-2 2 0 0,-2 4 0 0,-2 5 0 16,-1 1 0-16,3 4 0 0,-2 9 0 0,-6-2 0 15,-2 4 0-15,-2 5 0 0,-2 4 0 0,-2 10 0 16,-2-1 0-16,0-1 0 0,-6-3 0 0,0 2 0 0,1-4 0 16,-1 1 0-1,-2-5-768-15,2-3-208 0,3-5-48 0,0 0 0 16,2-7-816-16,5-7-160 0,0 0-48 0,0 0 0 0</inkml:trace>
  <inkml:trace contextRef="#ctx0" brushRef="#br0" timeOffset="150677.57">9111 12490 27647 0,'0'0'608'15,"0"0"128"-15,0 0 32 0,-3 10 0 0,-5 2-624 0,2 4-144 0,-1 5 0 0,-2 4 0 0,-2 1 848 0,-2 4 144 16,-1 4 32-16,2 1 0 0,-1 0-832 0,0 1-192 16,-1-1 0-16,1 2 0 0,2 0 0 0,0-1 0 15,0-2 0-15,2-2 0 16,-1-4-768-16,0 0-208 0,0-7-48 0,0 0-7632 16,-2-6-1536-16</inkml:trace>
  <inkml:trace contextRef="#ctx0" brushRef="#br0" timeOffset="150826.07">8673 12845 27647 0,'15'-4'608'0,"4"-4"128"0,3 2 32 0,2 2 0 0,1 4-624 0,3 1-144 15,0 1 0-15,2-1 0 0,-1 3 848 0,3 2 144 16,1-1 32-16,1 0 0 0,-1 3-832 0,0-2-192 16,-2 1 0-16,-1 2 0 15,2-4-1600-15,-2 1-352 0,19 3-80 0,-16-5-16 0</inkml:trace>
  <inkml:trace contextRef="#ctx0" brushRef="#br0" timeOffset="151678.26">10295 12933 16575 0,'4'-16'368'0,"1"11"80"0,-5 5 0 0,5-6 16 0,-5 6-464 0,0 0 0 16,-1-7 0-16,1 7 0 0,0 0 912 0,0 0 96 15,0 0 16-15,-7 14 0 0,0 2 0 0,-4 3 0 16,-3 1 0-16,0 6 0 0,0 2 0 0,0-2 0 15,-1 3 0-15,0 2 0 0,-2-3 0 0,3 1 0 16,-2-6 0-16,2 2 0 0,3-3-832 0,2-4-192 16,4-7 0-16,-2-2 0 0,7-9 864 0,0 0 128 15,0 0 32-15,0 0 0 0,0 0 0 0,9-11 0 16,6-6 0-16,1-2 0 0,-4-4-832 0,5 0-192 16,1-6 0-16,-1 4 0 0,0-2 0 0,1 2 0 0,0-7 0 15,-1 0 0-15,0-1 0 0,1 1 0 0,-1-1 0 16,2 3 0-16,1 6 0 0,-3 3 0 0,0 0 0 0,-1 8 0 15,-2 1 0-15,-1 7 0 16,-4 3 0-16,-9 2 0 0,10 9 0 0,-3 3 0 0,-7-12 0 0,0 18 0 16,-6 1 0-16,0 0 0 0,-5 3 0 0,-2 0 0 31,-5-1-768-31,-1 0-208 0,-1-2-48 0,-2-3-9824 0,2-6-1968 0</inkml:trace>
  <inkml:trace contextRef="#ctx0" brushRef="#br0" timeOffset="152004.4">10806 12733 23951 0,'0'0'512'0,"-3"5"128"0,-3 3 0 0,1 2 64 0,1 3-576 0,-2 3-128 0,-6-3 0 0,2 2 0 0,-1 4 848 0,-3 0 144 15,1-1 32-15,4 1 0 0,3-4 0 0,-2-1 0 16,0 0 0-16,3-4 0 0,2-1 0 0,3-9 0 15,0 0 0-15,0 0 0 0,0 0-832 0,0 0-192 16,10-11 0-16,-4-1 0 0,2-2 864 0,-1 2 128 16,3-2 32-16,3 1 0 0,0-2-832 0,1-2-192 15,2 1 0-15,2-2 0 0,-1 1 0 0,1 1 0 16,-1 2 0-16,2 4 0 0,-1 0 0 0,0 3 0 16,-1 0 0-16,-1 0 0 0,1 5 0 0,-2-1 0 0,-2 1 0 15,-1-1 0 1,1 3-2416-16,-2 4-528 0,-2-2-96 0,1 0-32 0</inkml:trace>
  <inkml:trace contextRef="#ctx0" brushRef="#br0" timeOffset="152246.41">11211 12790 20271 0,'8'7'448'0,"-2"-1"80"0,-1-1 32 0,3-2 16 0,1-1-576 0,1 2 0 0,3 2 0 0,0-3 0 16,-1-2 1744-16,0-1 240 0,2-1 64 0,-2-1 0 15,1 0-1648-15,-2-7-400 0,-2-2 0 0,2-1 0 16,-3 3 896-16,-2 0 112 0,-3-2 16 0,-3 1 0 16,-3-4-832-16,-3 2-192 0,-1 3 0 0,-3-1 0 15,-4 4 864-15,-2 1 128 0,-1 0 32 0,-2 5 0 0,-2 5-832 0,1 0-192 16,0-1 0-16,2 5 0 0,1 3 0 16,3 4 0-16,3 3 0 0,2-2 0 0,3 0 864 0,3 1 128 15,3 3 32-15,4 1 0 16,3-3-1648-16,4 0-320 0,0 1-64 15,3-2-16-15,5 0-1632 0,3-3-336 0,25 7-64 16,-8-8-16-16</inkml:trace>
  <inkml:trace contextRef="#ctx0" brushRef="#br0" timeOffset="152567.84">12091 12662 23951 0,'0'0'1056'0,"0"0"224"0,-4-4-1024 0,0-2-256 0,4 6 0 0,-4-5 0 16,-2 1 880-16,0 1 112 0,-2 3 32 0,1 1 0 16,-2 1 0-16,0 2 0 15,0 1 0-15,0 5 0 0,0-1-832 0,1 2-192 0,1-2 0 0,3 4 0 16,-2 3 864-16,3 1 128 0,2-1 32 0,1 0 0 16,0-4-832-16,1 5-192 0,2 2 0 0,-1-3 0 15,2-3 864-15,-3 1 128 0,1 1 32 0,-2-3 0 16,0-1-832-16,0-1-192 0,-2-3 0 0,1 2 0 15,-4 1 864-15,0 1 128 0,-2-4 32 0,0 0 0 16,-2 2-832-16,-3-4-192 0,-1 3 0 0,-4-3 0 16,-2-3 0-16,-1 1 0 0,-1 0 0 0,1-2 0 15,0 0 0-15,-2 3 0 0,0-4 0 0,-1 2 0 16,1 2-2416-16,0 0-528 16,-28-3-96-16,14 2-32 0</inkml:trace>
  <inkml:trace contextRef="#ctx0" brushRef="#br0" timeOffset="153154.84">6814 13877 27647 0,'0'0'608'0,"-21"-5"128"16,21-5 32-16,0 10 0 0,0 0-624 0,0 0-144 0,0 0 0 0,0 0 0 0,0 0 848 0,-3 10 144 16,0 4 32-16,1 4 0 0,-3 1-832 0,1 5-192 15,-1-1 0-15,-1 1 0 0,-2 1 864 0,1-2 128 16,-3 1 32-16,2 2 0 0,-1-6 0 0,1 2 0 15,2-5 0-15,1-3 0 0,1-6-832 0,4-8-192 16,0 0 0-16,0 0 0 0,0 0 0 0,0 0 0 16,8-5 0-16,3-1 0 0,4-5 864 0,2-1 128 15,1-6 32-15,1 0 0 0,1 2-832 0,0 0-192 16,2 1 0-16,0 1 0 0,-5 7 0 0,0 0 0 16,-2 7 0-16,1 4 0 0,-1 5 0 0,-3 4 0 15,-6 1 0-15,0 5 0 0,0 2 0 0,-4 2 0 16,-8 4 0-16,1-7 0 0,-1 1 0 0,-2 0 0 15,-2 3 0-15,-5 9 0 16,2-5-768-16,6-5-208 0,2-3-48 0,3-6 0 16,2-14-1632-16,0 0-336 0,0 0-64 0,13-5-16 0</inkml:trace>
  <inkml:trace contextRef="#ctx0" brushRef="#br0" timeOffset="153905.79">7554 13985 23951 0,'0'0'1056'0,"0"0"224"0,0 0-1024 0,-5 8-256 0,0 6 0 0,-5 0 0 16,-4 0 880-16,0 0 112 0,0 1 32 0,0 3 0 15,1 2 0-15,1 0 0 0,-1 1 0 0,3-4 0 16,2-1-832-16,3-1-192 0,1-4 0 0,4 1 0 16,0-12 864-16,8 6 128 0,2 0 32 0,4-3 0 0,1-6-832 0,2-2-192 15,-2-1 0-15,2-5 0 0,-2 0 864 0,1-1 128 16,2-5 32-16,-1 2 0 0,-2 0-832 0,-2-1-192 15,-3 1 0-15,-4 1 0 0,-2-4 0 0,-2 2 0 16,-2 1 0-16,0-1 0 0,-3 2 0 0,0 3 0 16,1 0 0-16,-2-1 0 15,0 6-768-15,4 6-208 0,0 0-48 0,0 0 0 0,6-3 832 0,4 2 192 16,-1 2 0-16,3 0 0 0,2-1 0 0,1 2 0 16,0 2 0-16,2 3 0 0,-1-2 0 0,2 0 0 15,-1 3 0-15,-2 1 0 0,-1 5 0 0,-3-4 0 16,-2 0 0-16,-1 4 0 0,0 0 0 0,-5 0 0 15,1 1 0-15,-1-1 0 0,-6-1 0 0,1-3 0 0,-2 3 0 16,0 0 0-16,0-6 0 0,0-2 0 0,4-5 0 16,0 0 0-16,0 0 0 0,0 0 0 0,0 0 0 0,0 0 0 15,0 0 768-15,0 0 208 0,5-7 48 0,1-2 0 16,0-1-832-16,1-2-192 0,2 5 0 0,2-4 0 16,-1 4 0-16,1-3 0 0,3 3 0 0,0 3 0 15,-1 1 0-15,0 3 0 0,-1 3 0 0,1 0 0 16,-2 0 0-16,-2 2 0 0,-4 2 0 0,3 0 0 15,-2-2 0-15,1 2 0 0,-2-2 0 0,-1 2 0 16,-4-7 0-16,0 0 0 0,0 0 0 0,0 0 0 16,2 7 0-16,-2-7 0 0,0 0 0 0,8-1 0 15,1 0 0-15,-2 0 0 0,-7 1 0 0,12-5 0 16,2-3 0-16,1 0 0 0,0 6 0 0,2-2 0 0,-1 0 0 16,2 3 0-16,-3 0 0 0,2 1 0 0,-2 1 0 15,0 0 0-15,-1 2 0 0,2 2 0 0,-2 2 0 0,2 0 0 16,-1 2 0-16,-1-3 0 0,-1-1 0 15,-1 3 0-15,-1-2 0 0,0-1 0 0,1-4 0 0,-1-1 0 16,1-3 0-16,0-1 0 0,1 0 0 0,1-5 0 16,0-1 0-16,1-2 0 0,-1 5 864 0,0-5 128 15,-1 1 32-15,0-1 0 0,-2-3-832 0,-3-1-192 16,-2 2 0-16,1 0 0 0,0-3 0 0,-1 3 0 16,-3 2 0-16,-2 1 0 0,-2 6 0 0,1 5 0 15,-5-1 0-15,-3 5 0 0,-2 6 0 0,0 1 0 16,1 5 0-16,-1 0 0 0,0 2 0 0,2 2 0 15,2 4 0-15,3-2 0 0,-1-2 0 0,4 1 0 16,3 2 0-16,3 0 0 0,3-4 0 0,3 0 0 0,2 0 0 16,3-1 0-1,4-2-768-15,3-2-208 0,3-1-48 0,13-3-16784 0</inkml:trace>
  <inkml:trace contextRef="#ctx0" brushRef="#br0" timeOffset="154546.21">12499 12241 23951 0,'8'-8'512'0,"-1"-3"128"0,3 2 0 0,1 3 64 0,1 1-576 0,4 2-128 0,0 2 0 0,2 1 0 16,1 2 848-16,3 3 144 0,0 9 32 0,4 3 0 15,-2 2-832-15,3 9-192 0,1 5 0 0,1 8 0 16,1 2 0-16,2 7 0 0,-1 4 0 0,-2 6 0 16,1 10 864-16,-2 9 128 0,0 3 32 0,-2 5 0 15,-3-1-832-15,-2 2-192 0,-3 1 0 0,-4 0 0 16,-4-2 864-16,-3-3 128 0,-6-4 32 0,-4-5 0 0,-4-2-832 15,-4-4-192-15,-1-7 0 0,-5 0 0 0,-3-6 864 0,-3-3 128 16,-1-4 32-16,-4-6 0 0,-3-5 0 0,0-1 0 16,0-4 0-16,1-3 0 0,-1-7-832 0,1 0-192 15,-5-1 0-15,5-6-12512 16,2-8-2544-16</inkml:trace>
  <inkml:trace contextRef="#ctx0" brushRef="#br0" timeOffset="154988.19">14027 13307 27647 0,'0'0'1216'0,"0"0"256"0,0 0-1168 0,9-3-304 16,2-5 0-16,2 3 0 0,5 4 880 0,3 1 112 16,1-3 32-16,3-2 0 0,6 1-832 0,1 0-192 15,2 2 0-15,3-2 0 0,1-2 0 0,1 1 0 16,2 0 0-16,-2-2 0 0,-6 3 0 0,-2 1 0 15,-6-3 0-15,-4 1-9232 16,-6 4-1904-16</inkml:trace>
  <inkml:trace contextRef="#ctx0" brushRef="#br0" timeOffset="155140.68">14188 13522 27647 0,'-6'14'608'0,"3"-5"128"0,2 4 32 0,2-5 0 0,2 0-624 0,2-1-144 0,0 2 0 0,3-3 0 15,2 0 848-15,4 2 144 16,4-3 32-16,5 1 0 0,3 2 0 0,7-5 0 0,5-1 0 0,6-1 0 15,3 1-832-15,1-4-192 0,2 0 0 0,-1-1 0 16,1-2 0-16,-1-1 0 0,0 1 0 0,-2-2-10336 16,-3-4-2112-1</inkml:trace>
  <inkml:trace contextRef="#ctx0" brushRef="#br0" timeOffset="155427.67">15935 12966 35007 0,'0'0'768'0,"0"0"176"0,0 0 16 0,0 0 16 0,14 12-784 16,-15-3-192-16,-3 5 0 0,-1 4 0 0,-7 4 0 0,1 3 0 15,-1 4 0-15,1 6 0 0,-2 0 864 0,0 6 128 16,1 3 32-16,-1 1 0 0,3 3-832 0,-3 0-192 16,2-1 0-16,-1 2 0 0,1-4 0 0,-1 0 0 15,1-6 0-15,0 1 0 16,-1-1-1600-16,2-3-352 0,0-7-80 0,1-1-8208 0,1-6-1632 16</inkml:trace>
  <inkml:trace contextRef="#ctx0" brushRef="#br0" timeOffset="155671.63">15379 13438 31327 0,'0'0'688'0,"0"0"144"0,3 9 16 0,8-5 48 0,3-1-720 0,4 2-176 0,4 2 0 0,3-2 0 15,4 1 848-15,4 0 144 0,3-2 32 0,1 1 0 16,1 2-832-16,1-1-192 0,0-5 0 0,4 0 0 15,1-1 864-15,1 0 128 0,0 0 32 0,3-2 0 16,-3-2-2464-16,0-3-480 0,-3 1-112 16,11-5-13120-16</inkml:trace>
  <inkml:trace contextRef="#ctx0" brushRef="#br0" timeOffset="155964.6">17254 12583 35007 0,'0'0'768'0,"13"10"176"0,-12 2 16 0,-1 2 16 0,-2 7-784 0,-2 5-192 0,0 8 0 0,-1 3 0 15,-1 7 864-15,-3 8 128 16,-1 11 32-16,-3-1 0 0,-1 4 0 0,-1 6 0 0,-2 5 0 0,-3 4 0 16,-6 3-832-16,2-4-192 0,5-2 0 0,1 0 0 15,1-6 0-15,1-8 0 0,0-1 0 0,2-10 0 16,2-2 864-16,2-8 128 0,0 0 32 0,2-7 0 16,1-8-1648-1,0-3-320-15,2-4-64 0,-5 0-18448 0</inkml:trace>
  <inkml:trace contextRef="#ctx0" brushRef="#br0" timeOffset="160529.54">3600 16944 12895 0,'0'0'272'0,"0"0"64"0,0 0 16 0,0 0 32 0,0 0-384 0,0 0 0 16,0 0 0-16,4-5 0 0,1 2 896 0,-5 3 96 16,2-9 32-16,-2 9 0 0,0 0 0 0,0 0 0 15,4-6 0-15,-4 6 0 0,3-5 0 0,-3 5 0 16,0 0 0-16,1-8 0 0,-1 1-832 0,0-1-192 15,0 8 0-15,-1-6 0 0,1 6 864 0,-3-5 128 0,1-7 32 0,-1 6 0 16,3 6-832-16,-5-5-192 0,0-3 0 0,0 4 0 16,0 1 864-16,-2-4 128 0,-2 2 32 0,1 1 0 15,-1-1-832-15,-3 0-192 0,-1 4 0 0,1-2 0 16,-1 1 0-16,-1 2 0 0,-2 0 0 0,-1 1 0 16,-1 4 0-16,0 3 0 0,1-2 0 0,-1 4 0 15,0-1 0-15,1 5 0 0,1 1 0 0,-1 1 0 16,0-2 0-16,-1 5 0 0,-2 4 0 0,2 0 0 15,1 2 0-15,2 2 0 0,1-1 0 0,4 1 0 16,0 0 0-16,3-1 0 0,3-3 0 0,2-1 0 16,1 0 0-16,2-3 0 0,1-3 0 0,4-2 0 15,1-1 0-15,2-1 0 0,-1-5 0 0,2 3 0 16,3-2 0-16,-1 1 0 0,1-4 0 0,0-3 0 0,2 2 0 16,-1-1 0-16,0-1 0 0,1-2 0 15,3-2 864-15,1-2 128 0,4-1 32 0,0 0 0 0,0-7-832 0,1-1-192 16,0-2 0-16,0 0 0 0,-1-2 0 0,0-2 0 15,-1-4 0-15,0 1 0 0,0-3 0 0,0-3 0 16,-3 0 0-16,2-1 0 0,1-3 0 0,-1 1 0 16,0-4 0-16,0 0 0 0,2-2 0 0,-5 1 0 15,-3 1 0-15,-1-1 0 0,3-1 0 0,-1 0 0 16,0-2 0-16,0 1 0 0,-1 1 0 0,1 0 0 16,0 2 0-16,-2-2 0 0,-1 1 0 0,0 3 0 15,-1 1 0-15,0 4 0 0,-1-2 0 0,-1 3 0 16,-1 4 0-16,0 3 0 0,-4 2 0 0,2 3 0 15,-2 0 0-15,-1 4 0 0,-2 1 0 0,-1 4 0 16,-1 6 0-16,0 0 0 0,0 0 0 0,0 0 0 0,-6 8 0 0,-3 4 0 16,0 1 0-16,-2 5 0 0,-2 2 0 15,0 6 0-15,1 8 0 0,-2 3 0 0,-2 3 0 16,1 5 0-16,0 8 0 0,0 1 0 0,-2-1 0 0,3 2 0 16,3-3 0-16,2 0 0 0,4-1 0 0,0-4 0 15,-2-1 0-15,5-5 0 0,4-1 0 0,0-5 0 16,1-3 0-16,2-4 0 0,3-4 0 0,2-2 0 15,3-3 0-15,3-2 0 0,2-6 0 0,4-1 0 16,-1-1 0-16,2-5 0 0,0-4 0 0,1-1 0 16,1-3 0-16,0-5 0 0,0 0 0 0,0-1 0 15,-3 0 0-15,1-4 0 0,0 1 0 0,0 2 0 16,0-2 0-16,-1-1 0 0,-2-1 0 0,-4 2 0 16,-2 0 0-16,0-1 0 0,0 1 0 0,-2 3 0 15,-2-2 0-15,-2 3 0 0,-2-3 0 0,-4 7 0 0,-2-4 0 0,-2 5 0 16,-2-1 0-16,0-1 0 0,4 6 864 0,-6-1 128 15,-3-1 32-15,-1 5 0 0,-3 0-832 0,-1 4-192 16,-1 2 0-16,0 5 0 0,-1 0 0 0,0 3 0 16,1 2 0-16,3-2 0 0,3 0 0 0,3-1 0 15,1 1 0-15,2-2 0 0,3-2 0 0,4-2 0 16,2 0 0-16,3-3 0 0,3-1 0 0,3 0 0 16,5-4 0-16,1-3 0 0,0 0 0 0,7-5 0 15,5-4 0-15,3 1 0 0,1-6 0 0,2-3 0 16,-2-1 0-16,0-4 0 0,-1-4 0 0,-1-1 0 15,-1-5 0-15,0 0 0 0,-1-3 0 0,-2-2 0 16,0-3 0-16,-3-2 0 0,-4-3 0 0,-2-5 0 16,-1-6 0-16,-2-1 0 0,-3-3 0 0,-6-3 0 0,-3-3 0 15,-3 6 0-15,-3 5 0 0,-3 7 0 0,-5 7 0 0,1 7 0 16,0 9 0-16,-2 3 0 0,3 12 0 0,-3 3 0 16,-3 10 0-16,0 6 0 0,-2 10 0 0,0 6 0 15,0 3 0-15,-3 9 0 0,1 8 0 0,1 2 0 16,1 6 0-16,2 6 0 0,2 0 0 0,-2 1 0 15,1 2 0-15,3-2 0 0,-2 4 0 0,1-6 0 32,2 1-1600-32,1-2-352 0,0-6-80 0,2-3-16 15,1-6-816-15,0-7-160 0,-2 23-48 0,3-28 0 0</inkml:trace>
  <inkml:trace contextRef="#ctx0" brushRef="#br0" timeOffset="160697.93">4556 16661 31327 0,'0'0'688'0,"9"-7"144"0,10 8 16 0,2 1 48 0,2 0-720 16,4-2-176-16,3-1 0 0,5 0 0 0,0-1 848 0,3 1 144 15,1-1 32-15,5-1 0 0,8-1-832 0,0-2-192 16,-1 0 0-16,-3-3 0 0,-3 1 0 0,-2-2 0 16,0-2 0-16,-2-2-10336 15,-3 1-2112-15</inkml:trace>
  <inkml:trace contextRef="#ctx0" brushRef="#br0" timeOffset="161137.46">6671 15663 31327 0,'-10'-12'688'0,"-6"2"144"0,0 1 16 0,4 4 48 0,0-1-720 0,-2 3-176 0,-4 3 0 0,-4 5 0 0,3 4 0 0,-2 4 0 15,-2 5 0-15,-1 5 0 0,-3 2 0 0,0 9 0 16,-3 11 0-16,2 6 0 0,0 6 848 0,0 5 144 16,-3 6 32-16,2 7 0 0,0 6-832 0,0 4-192 15,-2 7 0-15,2-1 0 0,1 1 0 0,1 2 0 16,3 0 0-16,5 1 0 0,4-2 0 0,6-2 0 16,6 0 0-16,2-5 0 0,-1-1 0 0,-2-7 0 15,-3-5 0-15,6-3 0 0,1-6 864 0,1-7 128 16,2-5 32-16,5 12 0 15,3-11-1648-15,3-8-320 0,2-10-64 0,-3-14-16 16,0-4-1632-16,1 1-336 0,0-4-64 0,2-2-16 0</inkml:trace>
  <inkml:trace contextRef="#ctx0" brushRef="#br0" timeOffset="161786.37">7270 15815 16575 0,'0'0'368'0,"0"0"80"0,6-5 0 0,-6 5 16 0,6-4-464 0,-1-2 0 0,-1 1 0 0,-4 5 0 15,0 0 912-15,0 0 96 0,0 0 16 0,0 0 0 16,0 0 0-16,0 0 0 0,0 0 0 0,0 0 0 16,3 8 0-16,-3 4 0 0,-3 5 0 0,-2 3 0 15,-3 4 0-15,0 2 0 0,-3 7 0 0,0 2 0 16,-2 2 0-16,-1 5 0 0,-1 0 0 0,1 0 0 15,-1-3-832-15,2 1-192 0,0-3 0 0,2 1 0 0,2-1 0 16,0-8 0-16,0-4 0 0,4-2 0 0,3-4 0 16,2-1 0-16,3-1 0 0,1-2 0 15,1-5-2416-15,3-2-528 0,1-7-96 0,-3-4-32 0</inkml:trace>
  <inkml:trace contextRef="#ctx0" brushRef="#br0" timeOffset="162339.25">7876 15735 20271 0,'0'-12'896'0,"0"12"192"0,0 0-880 0,0 0-208 0,0 0 0 0,0 0 0 16,0 0 864-16,2-4 128 0,-2 4 32 0,6-9 0 15,-1 2 0-15,2 2 0 0,3-2 0 0,3 2 0 16,2-6 0-16,3 4 0 0,2-2 0 0,1 1 0 16,-3 1-832-16,-1-2-192 0,1 1 0 0,0-1 0 15,1 4 0-15,-2 0 0 0,-3 0 0 0,-4 4 0 16,-3-2 0-16,-7 3 0 0,0 0 0 0,0 0 0 15,0 0 864-15,-5 4 128 0,-9 2 32 0,-1-1 0 0,-1 4-832 0,-5 3-192 16,-2 2 0-16,-1 0 0 0,-1 2 0 16,1 0 0-16,-1 1 0 0,1 1 0 0,0 0 0 15,1 0 0-15,3-2 0 0,2 2 0 0,2-1 0 0,3 0 0 16,4 0 0-16,4 1 0 0,2-2 0 0,6 1 0 16,3-1 0-16,3 2 0 0,1-1 0 0,3-1 0 15,2-1 0-15,3-1 0 0,0 3 0 0,1-2 0 16,0 0 0-16,1 1 0 0,2-1 0 0,-2-4 0 15,-2 2 0-15,-1 2 0 0,0-1 0 0,-5-2 0 16,-8-1 0-16,-1 3 0 0,1 0 0 0,-4-4 0 16,-2 2 0-16,-5-3 0 0,-3 0 864 0,-2-4 128 15,-2 1 32-15,-3 0 0 0,-3-3-832 0,-1-1-192 16,1-2 0-16,-7-1 0 16,3-1-768-16,3-2-208 0,0-3-48 0,5 2 0 15,3 0-816-15,3-2-160 0,2 0-48 0,8 7-7104 0,-4-9-1408 0</inkml:trace>
  <inkml:trace contextRef="#ctx0" brushRef="#br0" timeOffset="162751.94">9111 15705 27647 0,'9'-16'1216'0,"-9"13"256"0,-3-4-1168 0,0-2-304 0,3 1 0 0,3-4 0 16,-1 2 880-16,-2 2 112 0,-2-1 32 0,-2 2 0 16,-4-5 0-16,-1 5 0 0,-4 3 0 0,-2-1 0 15,-3 4-832-15,-2 1-192 0,-3 3 0 0,-2 2 0 0,-3 2 0 0,-3 5 0 16,-2 1 0-16,0 4 0 0,-2 1 0 0,3 2 0 16,-1 1 0-16,4 0 0 0,4 2 0 0,5 1 0 15,1-1 0-15,8 0 0 0,5-2 0 0,6 0 0 16,6-7 0-16,5-1 0 0,6-1 0 0,3-6 0 15,4-2 0-15,1 1 0 0,3-2 864 0,0-5 128 16,0-3 32-16,0-1 0 0,-1-3-832 0,-2-2-192 16,0-2 0-16,-5 3 0 0,-2-3 0 0,-3 3 0 15,-1 2 0-15,-3 2 0 0,-2 1 864 0,-2 4 128 16,-7 1 32-16,0 0 0 0,2 12-832 0,-3 6-192 16,-3 2 0-16,-2 5 0 0,-3 1 0 0,-1 6 0 0,-2 2 0 15,-1 2 0-15,0 1 0 0,-4 0 0 0,2-2 0 16,-1 2 0-1,0 1-768-15,-1-1-208 0,1-3-48 0,-2 2 0 16,-2 2-1632-16,-1 0-336 0,-19 27-64 0,7-20-16 0</inkml:trace>
  <inkml:trace contextRef="#ctx0" brushRef="#br0" timeOffset="163249.24">7414 17104 23951 0,'0'0'1056'0,"0"0"224"0,0 0-1024 0,0 0-256 0,0 0 0 16,2 14 0-16,-6-1 880 0,-1 2 112 0,-3 3 32 0,1 0 0 16,0 0 0-16,1 2 0 0,-2 1 0 0,2-1 0 15,0-3 0-15,2 0 0 0,1-1 0 0,3 0 0 16,3-1-832-16,1-1-192 0,2 0 0 0,0 0 0 16,2-5 864-16,1 1 128 0,0 0 32 0,3-4 0 15,6-3-832-15,0-1-192 0,-3-2 0 0,3-2 0 16,2-1 0-16,-3-2 0 0,-4-6 0 0,2 1 0 15,4 1-1600 1,3-3-352-16,2 1-80 0,-4-3-8208 0,-1-3-1632 0</inkml:trace>
  <inkml:trace contextRef="#ctx0" brushRef="#br0" timeOffset="163467.91">7828 17142 31327 0,'0'0'688'0,"1"16"144"16,-6 0 16-16,0 3 48 0,-2 3-720 0,0 4-176 0,-3 6 0 0,-2 3 0 0,-2 1 848 0,0 4 144 16,-1 0 32-16,0 4 0 0,-2-4 0 0,1-1 0 15,0-4 0-15,0 1 0 0,1-2-832 0,-2-2-192 16,0-3 0-16,9-9 0 0,-1 3 0 0,0-1 0 16,-4-1 0-16,3 0 0 0,6-2 0 0,0-1 0 15,-2-1 0-15,-3 5 0 16,3-9-2416-16,1-1-528 0,1 0-96 0,4-12-32 0</inkml:trace>
  <inkml:trace contextRef="#ctx0" brushRef="#br0" timeOffset="163924.31">8750 16976 31327 0,'0'0'688'0,"-8"-1"144"16,-3 1 16-16,0 0 48 0,-1 1-720 0,0 4-176 0,-2 3 0 0,0 0 0 0,0 5 848 0,-1 5 144 15,-2 2 32-15,-2 7 0 0,-5 1-832 0,-2 5-192 16,0 0 0-16,2 4 0 0,1-2 0 0,0 6 0 15,0 4 0-15,1-1 0 0,1 2 864 0,2-2 128 16,2 5 32-16,4-7 0 0,4-2-832 0,6-16-192 16,1 3 0-16,2 0 0 0,3-4 0 0,2 0 0 15,1-6 0-15,6-1 0 0,3-4 0 0,3 1 0 16,1-8 0-16,3-2 0 0,2-6 0 0,4 1 0 16,2-7 0-16,2 0 0 0,1-6 864 0,10-6 128 15,-6-2 32-15,-5-1 0 0,-5 3-832 0,-7 0-192 16,-6 0 0-16,-5-2 0 0,-5 0 0 0,-7 1 0 15,-6 1 0-15,-5 2 0 0,-5 2 864 0,-5 1 128 16,-4 2 32-16,1 3 0 0,1 4-832 0,-2 4-192 0,-2 2 0 0,1 0 0 16,0 1 0-16,1 2 0 0,0 3 0 0,4 4 0 31,1-1-1600-31,4-2-352 0,0 1-80 0,4-2-10384 0,3 1-2096 0</inkml:trace>
  <inkml:trace contextRef="#ctx0" brushRef="#br0" timeOffset="164880.76">11150 15757 20271 0,'0'-10'448'0,"-1"5"80"0,1 5 32 0,-4-5 16 0,0-4-576 0,2 4 0 16,-1 1 0-16,3-4 0 0,0 8 928 0,0 0 80 15,9-8 16-15,1 2 0 0,1-2 0 0,1 5 0 16,1-1 0-16,5 1 0 0,2-3-832 0,4 2-192 15,2 4 0-15,0 0 0 0,1 3 864 0,0 0 128 16,-2 3 32-16,-2 1 0 0,-4 5-832 0,-4-1-192 0,-4 2 0 16,-5 2 0-16,-2-1 0 0,-6-1 0 0,-3 6 0 0,-4 1 0 15,-2-2 0-15,-5 1 0 16,-4 0 0-16,1-1 0 0,-1-5 0 0,-3-2 0 0,-1 0 0 0,5 0 0 16,5 1 0-16,3 0 0 0,2-7 0 0,9-5 0 15,-3 11 864-15,4-2 128 0,4 4 32 0,6-5 0 16,4-1-832-16,3-2-192 0,5 0 0 0,3 5 0 15,1 1 0-15,0 1 0 0,-1 1 0 0,0 0 0 16,-1 2 0-16,-5 2 0 0,1-2 0 0,-5 0 0 16,-3-1 0-16,-3-1 0 0,-2 1 0 0,-4 1 0 15,-6-1 0-15,-1-1 0 0,-5-2 0 0,-3 3 0 16,-6 0 864-16,-3-2 128 0,-4-2 32 0,-4 1 0 16,-4-2-832-16,-4 4-192 0,-5-9 0 0,1 1 0 0,0 2 864 15,4-4 128-15,1-4 32 0,3-2 0 16,6-1-1648-16,3 2-320 0,4-1-64 15,5 1-16-15,5-2-816 0,5-5-160 16,4 1-48-16,5-1-8192 0,5 2-1632 0</inkml:trace>
  <inkml:trace contextRef="#ctx0" brushRef="#br0" timeOffset="165358.59">12517 15618 23951 0,'0'0'512'0,"-5"-6"128"0,5 6 0 0,-8-8 64 0,8 8-576 0,-11 0-128 0,-2 5 0 0,-4 3 0 15,-3 5 848-15,-3 2 144 0,-2 4 32 0,-2 3 0 16,-1 1-832-16,4 3-192 0,5-3 0 0,2 4 0 16,5 1 864-16,3 0 128 0,4-5 32 0,2-2 0 15,3 2-832-15,6 0-192 0,7-1 0 0,1-3 0 16,0-2 0-16,4 1 0 0,5 0 0 0,4 0 0 15,0 0 0-15,1-1 0 0,0 1 0 0,-2 0 0 16,-5 0 864-16,-2 1 128 0,-3-3 32 0,-5 0 0 16,-2-1-832-16,-4-1-192 0,-1 5 0 0,-4-4 0 15,-4-2 864-15,0 0 128 0,-3-3 32 0,-2 1 0 16,-1 4-832-16,-4-6-192 0,-4-1 0 0,-2-3 0 16,-5 0 864-16,-1 2 128 0,-4-2 32 0,3-4 0 0,0-2-832 0,4-3-192 15,4-1 0-15,0-2 0 0,0-5 0 16,3-1 0-16,4-5 0 0,3-1 0 0,3-5 0 15,2 0 0-15,2-4 0 0,8-1 0 0,2-4 0 16,6-2 0-16,5 1 0 0,4 1 0 0,1 0 0 0,6 6 0 16,2 2 0-16,2 2 0 0,-1-3 0 0,1 1 0 15,-2 2 0-15,-3 3 0 0,-1 1 0 0,-2 1 0 16,-5 0 0-16,-3 2 0 0,-4 0 0 0,-3 5 0 16,0 1 0-16,-5-2 0 0,-4 2 0 0,1 1 0 15,-3 9 0-15,-6-5 0 16,-3-1-1600-16,-3 2-352 0,-2 3-80 0,-2 1-16 15,-2 1-816-15,-1 3-160 0,-12 2-48 0,3-3 0 0</inkml:trace>
  <inkml:trace contextRef="#ctx0" brushRef="#br0" timeOffset="165875.74">11054 17492 27647 0,'0'0'608'0,"0"0"128"0,0 0 32 0,0 0 0 0,-2-12-624 0,2 12-144 16,0 0 0-16,0 0 0 0,0 0 1664 0,0 0 320 15,2 13 48-15,-2 5 16 0,0 5-1648 0,-2-5-400 0,0 6 0 16,-2 0 0-16,-1 4 896 0,0 1 112 0,-1 2 16 16,-3 2 0-16,1-3-832 0,0 3-192 0,2 3 0 0,-3-3 0 15,-1-1 0-15,0-2 0 0,-2-4 0 0,1 0 0 16,-1 0 0-16,2-5 0 0,0-3 0 15,-1-3 0 1,1-2-2416-16,1-7-528 0,0-1-96 0,2-5-32 0</inkml:trace>
  <inkml:trace contextRef="#ctx0" brushRef="#br0" timeOffset="166073.81">11571 17402 31327 0,'0'0'1392'0,"4"12"272"0,-4 2-1328 0,0 5-336 0,0 4 0 0,-1 4 0 0,-2 7 0 0,1-7 0 16,-2 3 0-16,0 4 0 0,-1 1 896 0,0 1 96 16,0-1 32-16,-2 3 0 0,1 4-832 0,-2 0-192 15,-1 2 0-15,0-1 0 0,2-5 864 0,-1 0 128 16,1-1 32-16,0-5 0 16,2-2-2464-16,1-4-480 0,2-4-112 0,-1-2-16 0</inkml:trace>
  <inkml:trace contextRef="#ctx0" brushRef="#br0" timeOffset="166716.44">13407 15185 27647 0,'3'-10'1216'0,"-3"10"256"0,0 0-1168 0,11 7-304 15,-1-3 0-15,2 8 0 0,2 0 0 0,3 9 0 0,2 4 0 0,3 6 0 16,0 5 0-16,3 6 0 0,1 9 0 0,1 5 0 16,0 5 880-16,2 5 112 15,0 4 32-15,3 9 0 0,1 7 0 0,-1 7 0 0,-4 5 0 0,1 6 0 31,1 3-1648-31,-2 7-320 0,-3 10-64 0,-6-1-16 0,-3 2 832 0,-9-36 192 0,-5 6 0 16,-2 45 0-16,-2-14 1040 0,-7-8 256 0,-7-11 48 0,-4-10 16 16,-5-3-464-16,-1-7-80 0,1-7-32 0,-6-5 0 15,-6-3-272-15,-2-2-48 0,1-5-16 0,-4-4 0 16,-1-6-288-16,-4-6-160 0,-4-5 160 0,0-4-160 16,-2-5-1072-16,6-6-304 15,6-10-64-15,14-6-16 0,-2-5-1760 0,2-4-368 16,-24-13-64-16,17-8-8560 0</inkml:trace>
  <inkml:trace contextRef="#ctx0" brushRef="#br0" timeOffset="167344.46">15157 16289 20271 0,'-13'4'448'0,"4"-4"80"0,-1 0 32 0,10 0 16 0,0 0-576 0,0 0 0 16,0 0 0-16,0 0 0 0,0 0 928 0,0 0 80 15,15 3 16-15,3-1 0 0,1 1 0 0,4-3 0 16,4 0 0-16,3-1 0 0,2-2-832 0,4 1-192 0,3-1 0 0,6-2 0 16,3-1 0-16,0 2 0 0,0 1 0 0,-4-1 0 15,-5-2 0-15,-5 3 0 16,-8 5 0-16,-8-1 0 0</inkml:trace>
  <inkml:trace contextRef="#ctx0" brushRef="#br0" timeOffset="167490.5">15084 16682 31327 0,'0'0'688'0,"0"0"144"0,0 0 16 0,16 0 48 0,1 3-720 0,4-3-176 0,0-3 0 0,5-1 0 15,1 2 848-15,4-1 144 0,5-1 32 0,5 1 0 16,6-8-832-16,5 3-192 0,14-5 0 0,-3 3 0 15,-2 1-768-15,-5 0-208 0,-5-1-48 16,-4-2 0-16</inkml:trace>
  <inkml:trace contextRef="#ctx0" brushRef="#br0" timeOffset="167936.21">17234 15650 27647 0,'0'0'1216'0,"0"0"256"0,0 0-1168 0,0 0-304 0,-1 12 0 0,-1-1 0 15,0 4 0-15,-1 4 0 0,-2 9 0 0,0 3 0 16,0 2 880-16,0 4 112 0,-1 1 32 0,-1 6 0 15,1 8 0-15,0-2 0 0,-5-3 0 0,4 1 0 16,-3 4-832-16,2-2-192 0,-2-2 0 0,1 1 0 16,-3-6 0-16,1 0 0 0,-2-2 0 0,2-4 0 0,-2-3 0 0,5-4 0 15,5-5 0-15,-5 6 0 16,-3-7-1600-16,2-6-352 0,1-6-80 16,0-7-11472-16</inkml:trace>
  <inkml:trace contextRef="#ctx0" brushRef="#br0" timeOffset="168422.16">16593 16240 27647 0,'-9'0'608'0,"3"0"128"0,6 0 32 0,0 0 0 0,0 0-624 0,0 0-144 16,13-5 0-16,2-2 0 0,7 4 848 0,2-1 144 15,4-1 32-15,3 0 0 0,4 0 0 0,5 1 0 16,5 0 0-16,5-2 0 0,0-1-832 0,8-2-192 16,4 4 0-16,-1 0 0 0,-5-4 0 0,0 3 0 15,-3-3 0-15,-5 3 0 16,-6 1-768-16,-3-2-208 0,-9 2-48 0,8 0-13504 0</inkml:trace>
  <inkml:trace contextRef="#ctx0" brushRef="#br0" timeOffset="169083.76">18876 15417 23951 0,'-1'-17'1056'0,"2"14"224"0,-1 3-1024 0,0 0-256 0,0 0 0 0,0 0 0 15,0 0 0-15,3 6 0 0,-1 10 0 0,-2 3 0 16,-1 4 880-16,0 7 112 0,-1 8 32 0,1 7 0 16,-1 1 0-16,-1 8 0 0,1 10 0 0,-5 7 0 0,0 8 0 15,-4 5 0-15,0 0 0 0,-2-1 0 0,-1 8-832 16,-1-4-192-16,-3-3 0 0,2-5 0 0,-1-8 864 0,2-5 128 16,0-5 32-16,-3 19 0 15,5-17-1648-15,3-9-320 0,1-5-64 0,5-5-15168 16</inkml:trace>
  <inkml:trace contextRef="#ctx0" brushRef="#br0" timeOffset="179060.81">20698 16150 11055 0,'0'0'976'0,"0"0"-784"0,0 0-192 0,0-9 0 16,-2 1 1264-16,-1-2 208 0,3 10 32 0,0 0 16 15,0 0-304-15,0 0-48 0,0-8-16 0,0 8 0 16,0 0-192-16,0 0-64 0,0 0 0 0,0 0 0 15,7 9-320-15,0 6-64 0,-4 1 0 0,1 1-16 16,0 3 16-16,0 0 16 0,0 4 0 0,-2-1 0 16,1 0-192-16,-2 3-32 0,0-3-16 0,3 2 0 15,0 1-160-15,0-3-128 0,1-3 192 0,2-1-192 16,4-3 176-16,-1-2-176 0,0-2 160 0,1-5-160 16,1-3 688-16,2-3 32 0,0-5 16 0,4-4 0 15,3-6 256-15,3-7 48 0,3-11 16 0,4-1 0 16,3-1-432-16,4-4-96 0,4-4-16 0,2-5 0 15,5-2-144-15,0-4-48 0,3-6 0 0,1-2 0 0,-3-5 48 0,0 8 0 16,-2 4 0-16,1 4 0 0,-1 4-48 0,-1 4-16 16,0 3 0-16,-5 4 0 0,-1 3-80 0,-5 8-16 15,-3 1 0-15,-5 8 0 0,-3 2-208 0,-6 5-192 16,-5 5 48-16,-4 2 0 16,-10 1-2224-16,0 0-432 0,6 14-80 0</inkml:trace>
  <inkml:trace contextRef="#ctx0" brushRef="#br0" timeOffset="182615.78">1735 3018 12543 0,'-8'-25'560'0,"7"8"112"0,1 5-544 0,0 0-128 16,0-2 0-16,0 0 0 0,0 1 592 0,0 3 96 15,0-2 16-15,-2 4 0 0,2 8-256 0,-3-9-32 16,3 9-16-16,0 0 0 0,-5-5-112 0,5 5-32 16,0 0 0-16,0 0 0 0,-8 4-128 0,2 1-128 15,-2 1 144-15,5 2-144 0,-1 6 128 0,3 0-128 16,-1-2 0-16,2 10 144 0,2 4 64 0,3 1 16 15,-3-2 0-15,4 0 0 0,3 3 160 0,-1 1 16 0,2 2 16 0,2 2 0 16,2 0-32-16,1 1-16 0,1-3 0 0,2-1 0 16,1 6-128-16,3-2-32 0,2-2 0 0,0 1 0 15,0-5-16-15,0 1 0 0,4 0 0 0,2-3 0 16,0-3-48-16,4-6-16 0,3-5 0 0,1 1 0 16,1-3 128-16,0 1 32 0,2-4 0 0,3-1 0 15,4-2-48-15,1-3-16 0,-2 0 0 0,1-2 0 16,2-5 0-16,3-3 0 0,2-3 0 0,2 1 0 15,-1-7-80-15,4 0-16 0,3-2 0 0,-1 0 0 16,-1-3 32-16,0 0 0 0,2 0 0 0,2-1 0 16,1 3-160-16,1 0 0 0,2-2 0 0,-2 3 0 15,-2-1 0-15,1 4 0 0,0 1 0 0,0-2 0 16,0-2 0-16,4 5 0 0,3 1-144 0,-2 0 144 0,-1 2 0 16,1 0 0-16,3-6 0 0,1 4 0 0,0 8 0 15,0-2 0-15,-2 3 0 0,-1 1 0 0,-4-1 0 0,2 2 0 16,0 2 0-16,0 1 0 0,1 3 0 0,-2 2 0 15,-6 0 0-15,-2-1 144 0,-3 2-144 0,1 0 0 16,0-3-192-16,-1 5 192 0,1 2-128 0,-3 5 128 16,-3-1 0-16,-6 0 0 0,-8 0 0 0,-3 0 0 15,-3 1 128-15,-5-2-128 0,-4 0 0 0,-3-1 0 16,-5 2-192-16,-1-2 192 0,-1-1 0 0,0 1 0 16,0-6 0-16,2 0 0 0,4-1 0 0,0-2 0 15,6-3 0-15,3-3 0 0,1-3 0 0,10-2 0 16,3-4 0-16,3-2 128 0,1-1 64 0,2-1 0 15,5-2 0-15,3-2-8288 16,5 0-1648-16</inkml:trace>
  <inkml:trace contextRef="#ctx0" brushRef="#br0" timeOffset="184931.78">19997 17465 16815 0,'0'0'736'0,"0"0"160"0,0 0-704 0,0 0-192 15,14-2 0-15,5-3 0 0,3-2 1248 0,5 1 224 16,4 3 32-16,4 1 16 0,0-1-720 0,6 1-144 16,5 0-16-16,2 1-16 0,0-3-336 0,1 3-64 15,-2 0-16-15,0 2 0 0,1 2-208 0,-5 0 128 16,-5 1-128-16,-1-1-7472 0,0-1-1552 16</inkml:trace>
  <inkml:trace contextRef="#ctx0" brushRef="#br0" timeOffset="185074.59">20099 17849 25791 0,'18'-14'1152'0,"-4"8"224"0,4-3-1104 0,7 2-272 0,11-1 0 0,3 1 0 16,2 3 256-16,2 1-16 0,3-3 0 0,3 1 0 16,6-1-112-16,2-2 0 0,3 3-128 0,1 3-7872 15,4 1-1696-15</inkml:trace>
  <inkml:trace contextRef="#ctx0" brushRef="#br0" timeOffset="185782.83">21915 17236 21183 0,'0'0'944'0,"0"0"192"15,-7-11-912-15,3 3-224 0,4 8 0 0,0 0 0 16,0 0 208-16,-9-4 0 0,0 3 0 0,-1 9 0 0,-1 2 544 0,-1 8 96 16,1 5 32-16,-2 2 0 15,-1 7-384-15,-2 2-80 0,-4 4-16 0,3 2 0 16,-1 3-32-16,-4 4-16 0,-3 0 0 0,-1-1 0 0,1 1 80 0,1-8 16 16,5-3 0-16,1-4 0 0,1-10-64 0,6-1-16 15,1-3 0-15,2-7 0 0,8-11 528 0,0 0 96 16,0 0 32-16,0 0 0 0,0 0-128 0,4-17 0 15,4-4-16-15,8-7 0 0,3-1-336 0,7-6-64 16,0-3-16-16,2-4 0 0,2 2-304 0,-1-6-160 16,5 3 160-16,4-3-160 0,2 1 0 0,-2 3 128 15,-1 4-128-15,-3 7 0 0,-2 0 0 0,-2 7 0 16,1 2 0-16,-3 8 0 0,-3 3 0 0,-3 5 0 16,-3 2-160-16,-1 9 160 0,-3 2-144 0,-1 7 144 0,-4 3-160 15,-4 2 160-15,-3 1-144 0,-6 6 144 0,-4 2-128 16,-6 3 128-16,-2 3 0 0,-6-4 0 0,1 1 0 0,-1-2 0 15,-1-6 0-15,2-3 0 0,0-2 0 0,1-3 128 16,2-1-128-16,-1-4 128 0,0 0-128 0,2-5 128 31,0-2-560-31,1-3-96 0,-2-3-32 0,6 0-10736 0,2-4-2144 0</inkml:trace>
  <inkml:trace contextRef="#ctx0" brushRef="#br0" timeOffset="186093.84">22705 17151 21183 0,'0'0'1888'0,"-8"4"-1504"0,-1 1-384 0,0 4 0 0,-1 4 944 0,-1 1 112 16,-2 1 32-16,0 5 0 0,-1 6-384 16,-1-1-64-16,-1 6 0 0,0-1-16 0,-1 2-144 0,0 1-32 15,-1 0 0-15,2-2 0 0,-2-9-208 0,4-1-48 16,3-3-16-16,2-4 0 0,2-3 272 0,7-11 48 15,0 0 16-15,0 0 0 0,0 0 384 0,13-5 96 16,2-4 16-16,0-6 0 0,3-4-192 0,1-2-48 16,2-5 0-16,0 0 0 0,2 2-384 0,0-4-96 15,1 0-16-15,2 1 0 0,-1-1-272 0,0 3 160 16,1 3-160-16,-3 3 128 0,-3 4-128 0,-2 1 0 16,-2 4 0-16,-2 2 0 0,-1 5-256 0,-4 1-96 15,-9 2-16-15,9 4 0 16,-9-4-2400-16,8 8-496 0,-1 2-80 0</inkml:trace>
  <inkml:trace contextRef="#ctx0" brushRef="#br0" timeOffset="186350.86">23432 17188 21183 0,'-13'-6'944'0,"2"2"192"0,-3 3-912 0,-3 3-224 0,3 3 0 0,-4 0 0 15,-4 6 1808-15,-1-1 320 0,0 7 64 0,0 0 16 16,0-2-1456-16,4 3-304 0,1 0-48 0,4 1-16 15,2 0-384-15,3-1 0 0,4-3 128 0,2 0-128 16,4-5 144-16,4 1 0 0,4-4 0 0,3-3 0 16,5-9 224-16,5 0 32 0,2 0 16 0,2-5 0 15,-1-1-32-15,2-1 0 0,-1-5 0 0,0 2 0 16,-2-2 96-16,-2 1 16 0,-5-2 0 0,-3 0 0 0,-2 1-64 16,-6 0-16-16,-3 4 0 0,-3-1 0 0,-3-1-224 15,-2 4-32-15,-4 3-16 0,-1 0 0 16,-1 3-1248-16,-3 3-256 0,-4 2-48 0,4 2-8944 15,2 1-1776-15</inkml:trace>
  <inkml:trace contextRef="#ctx0" brushRef="#br0" timeOffset="186789.46">24131 17155 21183 0,'0'0'1888'0,"0"0"-1504"16,-8-5-384-16,-2-1 0 0,-1 2 736 0,-4 2 80 15,-5 2 16-15,-1 4 0 0,-3 4 80 0,-4 0 32 0,-3 3 0 0,1 2 0 16,0-3-752-16,1 4-192 0,-3-1 0 0,6-1 0 16,2 4 0-16,3-2 192 0,5-3-192 0,4-2 192 15,3 1 144-15,9-10 48 0,0 0 0 0,0 0 0 16,0 0 128-16,16 5 48 0,5-2 0 0,5-6 0 16,4-2-144-16,5-5-32 0,3-3 0 0,1-1 0 15,0-9-48-15,0 0-16 0,-5 2 0 0,-1-7 0 16,-2-1 192-16,-1-4 16 0,1-3 16 0,-1 0 0 15,2 2 160-15,0-2 16 0,-1-4 16 0,0-3 0 16,-3 1-304-16,0-4-64 0,0 1-16 0,0 0 0 16,-3 3-224-16,-5 4-128 0,-7 4 160 0,-1 12-160 15,-3 5 0-15,-4 6 0 0,-3 6 0 0,-2 5 0 16,-9 8 0-16,-5 10 0 0,-4 9-144 0,-4 6 144 16,-10 5-144-16,-1 12 144 0,-2 7-128 0,-1 8 128 0,-3 7 0 15,5 3 0-15,4-2 0 0,5-9 0 0,8-4 0 0,4-6-128 16,3-6 128-16,5-2 0 0,2-4-192 0,3-4 32 15,4-5 16-15,2-4 0 0,2-4-176 0,3-4-48 16,3-5 0-16,2-3 0 16,4-3-208-16,-1-7-64 0,4-6 0 0,2-3 0 15,1-1-2288-15,-1-5-464 0</inkml:trace>
  <inkml:trace contextRef="#ctx0" brushRef="#br0" timeOffset="187054.23">24656 17225 20383 0,'-13'8'896'0,"8"-1"192"0,0 1-864 0,-3 3-224 0,2-3 0 0,1 2 0 16,3 1 1152-16,-2 0 192 0,4-11 48 0,-2 14 0 15,2 0-64-15,2-4-16 0,-2-10 0 0,5 11 0 16,-5-11-256-16,7 12-48 0,2-6-16 0,1-6 0 16,2-3 32-16,1-3 0 0,1 1 0 0,1-4 0 15,1-7-144-15,2-1-32 0,0-1 0 0,1 2 0 16,-1-1-240-16,0-2-48 0,-3-1-16 0,0 0 0 15,0-3-240-15,-2 4-48 0,-3-1-16 0,0 3 0 16,1-1-240-16,-4 4 0 0,-2 4 128 0,-1 0-128 16,-1 2 0-16,-3 8-160 0,2-10 32 0,-2 10 0 31,0 0-1712-31,0 0-336 0,0 0-64 0,8 11-9104 0,2-2-1840 0</inkml:trace>
  <inkml:trace contextRef="#ctx0" brushRef="#br0" timeOffset="187342.24">25472 17047 25215 0,'0'0'1120'0,"0"0"224"0,0 0-1072 0,-6-3-272 15,-1 0 0-15,-2 3 0 0,-1 1 1088 0,-2 4 176 16,-5 9 16-16,1-1 16 0,-4-2-832 0,1 3-160 16,0 1-48-16,0 1 0 0,0 0-80 0,3-2-32 15,0 1 0-15,4-1 0 0,0 2 96 0,5-4 16 16,2-2 0-16,2 3 0 0,3-13 224 0,3 10 48 15,-3-10 16-15,8 9 0 0,1-4-32 0,4-1-16 0,1 0 0 16,4-4 0-16,1-1-176 0,1-3-16 0,1 0-16 0,0 0 0 16,0-1-112-16,0-1-32 0,-2-1 0 0,-2 4 0 15,-3-2-144-15,0-1 128 0,0 3-128 0,-3-1 128 32,-1-3-1344-32,-1 4-288 0,-9 3-48 0,13-3-13680 0</inkml:trace>
  <inkml:trace contextRef="#ctx0" brushRef="#br0" timeOffset="187601.89">26273 16308 26719 0,'6'-13'1184'0,"-6"13"240"0,0 0-1136 0,0 0-288 16,-2 13 0-16,-5 0 0 0,0 5 736 0,-3 7 96 15,-4 7 0-15,-2 5 16 0,0 2-128 0,-5 2-16 16,-3 5-16-16,-1-2 0 0,-3 5-304 0,-3 2-64 16,-2-1-16-16,2 2 0 0,1 2-160 0,2 1-16 15,-2 0-128-15,4-6 192 0,6-5-432 0,4-6-80 16,2-5-32-16,2-2 0 16,2-8-288-16,2-4-48 0,3-5-16 0,1-8-8496 15,4-6-1696-15</inkml:trace>
  <inkml:trace contextRef="#ctx0" brushRef="#br0" timeOffset="187732.47">25804 16962 22975 0,'5'-26'1024'0,"0"10"192"0,1 2-960 0,3 0-256 0,0 1 0 16,0 0 0-16,2 8 1680 0,2-1 304 15,2 1 48-15,5 1 16 0,0-3-912 0,3 4-176 0,3 4-48 0,4-2 0 16,1-3-544-16,5 3-112 0,3 1-32 0,-3 2 0 31,-5 2-1392-31,2 0-288 0,0-4-48 0</inkml:trace>
  <inkml:trace contextRef="#ctx0" brushRef="#br0" timeOffset="188481.58">27775 16765 24879 0,'-17'-13'1088'0,"6"5"256"0,0 5-1088 0,-2-1-256 0,-2 1 0 15,-2 1 0-15,0 4 400 0,-2 3 32 0,0 3 0 0,-2 5 0 16,1 3 208-16,-2 1 64 0,3 1 0 0,-2 1 0 16,-4 4-416-16,3-1-80 0,0 0-16 0,3 0 0 15,4-2 48-15,4 3 0 0,5 2 0 0,2-4 0 16,2-5 240-16,4-2 48 0,3-2 16 0,7-1 0 15,0-2-16-15,5-4 0 0,3-5 0 0,1-4 0 16,-2 0-64-16,5-3-16 0,3-9 0 0,2 0 0 16,-4-1-80-16,-2-2-32 0,-1-2 0 0,-4-5 0 15,-1 1-176-15,-4-3-32 0,-4 2-128 0,-3 2 192 16,-3-2-32-16,-3 4-16 0,-3-2 0 0,-2 2 0 16,-5 6-144-16,1 3 160 0,0 0-160 0,0 7 160 15,0 0-160-15,9 6 0 0,-12-3 0 0,12 3 0 0,0 0 0 16,0 0-144-16,0 0 144 0,12 10-160 0,2-5 160 0,6-1-160 15,1-4 160-15,6-1-160 0,3-2 160 16,3 0 0-16,0-8 0 0,6 2 0 0,3-5 0 0,-2-3 0 16,1-2 0-16,2 0 0 0,3-6 0 0,-2 1 0 15,0-1 128-15,-4-3-128 0,-4 0 0 0,-1-3 144 16,-2-4-144-16,-1-2 0 0,0-2 224 0,1-3-64 16,1 0-16-16,-1 2 0 0,-2 0-144 0,-8 7 160 15,-8 3-160-15,-1 6 160 0,1 4-160 0,-3 7 0 16,-7 2 0-16,-5 11 0 0,0 0 192 0,0 0-32 15,-9 17-16-15,-3 11 0 0,-5 7-16 0,-4 4 0 16,-4 2 0-16,-3 10 0 0,-1 8 432 0,-3 9 80 16,-1 5 0-16,9-18 16 0,-4 7-528 0,-3 5-128 15,-2 1 0-15,-13 29 0 16,5-13-416-16,4-4-112 0,6-7-32 0,1-6 0 0,0-8 560 0,4-4 0 16,2-4 0-16,1-5 0 0,0-2-416 0,2-7 32 0,1-4 0 0,2-5 0 31,2-1-1600-31,1-8-320 0,-2-3-64 0,3-7-7760 0,0-3-1552 0</inkml:trace>
  <inkml:trace contextRef="#ctx0" brushRef="#br0" timeOffset="188607.31">27744 17336 6447 0,'5'-25'272'0,"2"9"80"0,1-2-352 0,3 0 0 0,3 3 0 0,4 0 0 15,0 1 4592-15,5 2 848 0,3 0 160 0,6 4 32 16,3-2-3872-16,4 3-784 0,5-1-144 0,5 1-48 16,4 2-512-16,2 0-96 0,-2 1-32 0,-1 0 0 15,0 2-144-15,2-2-176 0,0-4 48 0</inkml:trace>
  <inkml:trace contextRef="#ctx0" brushRef="#br0" timeOffset="189201.31">29679 16480 23951 0,'0'-18'1056'0,"0"12"224"0,-2 0-1024 0,-2-2-256 0,0 4 0 0,4 4 0 15,-7-1 1696-15,-2 1 288 0,-4 2 48 0,-6 12 16 16,0 4-1648-16,0 4-400 0,0 6 0 0,0 2 0 15,0 7 896-15,1 0 112 0,0 1 16 0,0-5 0 16,2 0-832-16,1 0-192 0,1-1 0 0,2-1 0 16,1-7 0-16,0-1 0 0,5-2 0 0,2-4 0 15,2-6 0-15,2-11 0 0,0 0 0 0,0 0 0 16,12 0 864-16,2-6 128 0,0-9 32 0,4-3 0 16,3-3-832-16,1-3-192 0,1-1 0 0,3-3 0 15,0 1 864-15,-5 7 128 0,2-3 32 0,2-1 0 16,1 0-832-16,-1-2-192 0,-1 2 0 0,-1 5 0 15,-1 1-768 1,-3 6-208-16,-4 3-48 0,-1 0 0 0,-4 6 832 0,-2 4 192 0,-8-1 0 0,3 11 0 0,0 1 0 16,-4 4 0-16,-4 1 0 0,-2 2 0 0,0-1 0 0,-2 1 0 15,-1 0 0-15,-2-1 0 0,-2 0 0 0,3-3 0 16,1-2 0-16,1-2 0 0,2-3 768 0,5-2 208 16,2-6 48-16,0 0 0 0,9-2-832 0,3-3-192 15,2-2 0-15,3-4 0 0,2-2 0 0,1 1 0 16,1-4 0-16,-1 1 0 0,2-2 0 0,-2 0 0 15,-1 0 0-15,-1 3 0 0,0 3 0 0,-3-1 0 16,0 6 0-16,-6 1 0 0,0 2 0 0,-9 3 0 16,6 5 0-16,-2 3 0 0,-3 1 0 0,-1 2 0 15,-2 5 0-15,-2-1 0 0,-1 0 0 0,0 0 0 16,-2 2 0-16,1-2 0 16,-2 3-1600-16,2 1-352 0,0 0-80 0,-1 0-16 15,1-2-816-15,1-2-160 0,4-2-48 0,2-4 0 0</inkml:trace>
  <inkml:trace contextRef="#ctx0" brushRef="#br0" timeOffset="189597.74">30524 16499 23951 0,'0'0'1056'0,"0"0"224"0,0 0-1024 0,0 0-256 0,-8 0 0 0,-1 3 0 16,3 1 1696-16,-6-1 288 0,1 5 48 0,-3 2 16 15,0 3-1648-15,-1-2-400 0,-2 5 0 0,-1-1 0 16,3 0 896-16,-3 2 112 0,2-1 16 0,0-1 0 16,4-3-832-16,2 2-192 0,1-2 0 0,4-3 0 0,3 2 0 0,4-6 0 15,-2-5 0-15,6 5 0 0,2 2 0 0,2-3 0 16,1-1 0-16,3-1 0 0,-1-2 0 0,0 0 0 16,-1 0 0-16,1-1 0 0,0-3 0 0,-2 2 0 15,-1-2 0-15,-1 0 0 0,-1 0 0 0,-2 2 0 16,-6 2 0-16,0 0 0 0,0 0 864 0,0 0 128 15,0 0 32-15,0 0 0 0,0 0-832 0,0 0-192 16,0 0 0-16,0 0 0 16,8 2-768-16,-8-2-208 0,7 1-48 0,2 1 0 0,0-1 832 0,1-1 192 15,1-1 0-15,-1-1 0 16,2 0-1680-16,4-1-304 0,0 1-48 0,1-2-16 16,-2-1-816-16,0 0-160 0,16-9-48 0,-5 2 0 15</inkml:trace>
  <inkml:trace contextRef="#ctx0" brushRef="#br0" timeOffset="189812.69">31421 15832 27647 0,'0'0'608'0,"0"0"128"0,0 0 32 0,0 0 0 0,6-8-624 0,-15 8-144 0,0 5 0 0,-2 2 0 15,-2 5 848-15,-4 5 144 0,-8 2 32 0,-1 6 0 16,-4 7 0-16,0 5 0 0,-1 4 0 0,2 1 0 15,0 0-832-15,1 5-192 0,3 2 0 0,0 1 0 16,1 3 0-16,0 6 0 0,1-2 0 0,0 0 0 16,-1 0 0-16,4-2 0 0,-2-2 0 0,2-4 0 15,1-4-2416-15,2-5-528 0,3-5-96 0,3-7-9440 16</inkml:trace>
  <inkml:trace contextRef="#ctx0" brushRef="#br0" timeOffset="190187.14">30733 16490 23951 0,'0'0'1056'0,"4"-9"224"0,4 0-1024 0,2-1-256 16,1 4 0-16,3 2 0 0,3-4 880 0,2 5 112 16,2-2 32-16,4-3 0 0,0 2-832 0,3 1-192 15,1-2 0-15,2 2 0 0,2 0 864 0,1 0 128 16,0-1 32-16,3 0 0 0,3 1-832 0,-3-2-192 16,-4 2 0-16,-3 0 0 0,-7-4 0 0,0 4 0 15,-5-3 0-15,-6 3 0 0,0 5 864 0,-12 0 128 0,0 0 32 0,0 0 0 16,0 9-832-16,-5 0-192 0,-4 5 0 0,-3 0 0 15,-3 1 864-15,-3 4 128 0,-3 4 32 0,-2 2 0 16,-1 3-832-16,2-2-192 0,1 2 0 0,3-3 0 16,0 2 0-16,4-6 0 0,0 1 0 0,4-4 0 15,2-2 864-15,2-2 128 0,2 0 32 0,0-5 0 16,4-9-832-16,0 0-192 0,0 0 0 0,0 0 0 16,0 0 0-16,7-2 0 0,3-2 0 0,1-4 0 15,3-1 0-15,-1-2 0 0,2-2 0 0,3-3 0 16,3-2 0-16,2-1 0 0,2-3 0 0,-4 2 0 15,-2-3 0-15,0 4 0 0,2 2 0 0,-4 3 0 16,1 3 0-16,-3-1 0 0,-2 4 0 0,-1 1 0 16,-2 5 0-16,0-1 0 0,-1-1 0 0,0 2 0 15,-2 2-2416-15,2 4-528 0,0-1-96 0,1 0-12720 16</inkml:trace>
  <inkml:trace contextRef="#ctx0" brushRef="#br0" timeOffset="190391.12">31881 16417 15663 0,'0'0'1392'0,"0"0"-1120"16,0 0-272-16,-6 1 0 0,-3 0 2688 0,2 3 496 16,-4 4 80-16,0 0 32 0,-5 8-1312 0,1 0-256 15,0 3-48-15,1 0-16 0,6 3-992 0,-1 2-208 16,-2-2-32-16,1-2-16 0,-2 3-416 0,3-3 0 0,2 1 0 0,-1 0 0 15,-2-4 0-15,2-3 0 0,6-2 0 0,1 2 0 32,-1-3-736-32,4-3-224 0,-2-8-64 0,0 0-8736 0,7 9-1760 0</inkml:trace>
  <inkml:trace contextRef="#ctx0" brushRef="#br0" timeOffset="190657.23">32325 16425 19343 0,'0'0'848'0,"-5"3"192"0,-4-6-832 0,1 2-208 0,-2 1 0 0,-2 4 0 0,-2 2 1952 0,-2-3 352 16,-3 3 64-16,-1 4 0 0,-2 3-848 0,-2 1-176 16,3 0-48-16,4 3 0 0,0 0-480 0,4 0-112 15,5-1 0-15,2 2-16 0,3-3-336 0,3 1-64 16,5-2-16-16,1-2 0 0,0 0-96 0,5-3-32 15,1 1 0-15,1-4 0 0,4 3-144 0,-1-5 0 16,2-3 0-16,0 1 0 16,1-1-448-16,-7-1-112 0,-1 1-16 0,-1-2-16 15,0-2-2272-15,-1 2-448 0</inkml:trace>
  <inkml:trace contextRef="#ctx0" brushRef="#br0" timeOffset="190992.61">32584 16705 3679 0,'0'0'160'0,"0"0"32"0,0 0-192 0,5-9 0 0,0 2 0 0,2 1 0 16,-4-1 5184-16,4 0 976 0,-1-4 208 0,3 1 32 16,-1-3-3920-16,0 0-800 0,1 2-144 0,0-3-48 15,0-3-432-15,-1 4-96 0,-3 1 0 0,-1 1-16 16,-2-2-368-16,-2 4-64 0,0-1 0 0,-2 4-16 15,-3-2-96-15,-3 4-16 0,-2 3 0 0,-2 2 0 16,0 4-176-16,-4 4-32 0,-1 0-16 0,-1 4 0 16,1 1-160-16,2 2 0 0,0-1 0 0,3 2 128 0,3-2-128 15,3 2 0-15,4-1 0 0,-1-1 0 0,6-1 0 0,-1 0 0 16,6-3 0-16,1 0 0 0,1 2 0 0,3-6-144 16,0 0 144-16,3-1-208 15,-1-2-1264-15,2 0-240 0,0-2-48 0,1 0-16 16,1-2-1200-16,0-2-240 0</inkml:trace>
  <inkml:trace contextRef="#ctx0" brushRef="#br0" timeOffset="191542.7">32398 16084 11967 0,'-14'-13'1072'0,"8"8"-864"15,-3 0-208-15,2-3 0 0,-1 4 2864 0,0 0 528 16,-1 2 96-16,2-1 32 0,-1-2-2016 0,3 1-400 16,5 4-80-16,0 0 0 0,-8-3-448 0,2 0-64 15,0-3-32-15,1-1 0 0,5 7-192 0,-7-1-32 16,1-1-16-16,-4 0 0 0,-4 2 128 0,-1 0 16 16,1 3 16-16,-4-2 0 0,-4 0 160 0,-5 2 16 15,2 1 16-15,-4-1 0 0,-2 3-176 0,1-3-32 16,-1 0-16-16,2 1 0 0,2 0-96 0,1-3-16 15,0 1 0-15,5 0 0 0,3-1 64 0,0 1 0 0,5 0 0 0,2 2 0 16,3-2-128-16,8-2 0 0,0 0-16 0,0 0 0 16,7 4-176-16,3 2 0 0,2 1 0 0,6-2 0 15,5 1 0-15,1 0-272 0,3-2 32 0</inkml:trace>
  <inkml:trace contextRef="#ctx0" brushRef="#br0" timeOffset="192385.42">21383 18623 14735 0,'9'-18'1312'0,"-7"9"-1056"0,1-2-256 0,1 3 0 0,-4 8 1408 0,0 0 240 16,0 0 32-16,0 0 16 0,0 0-128 0,0 0-32 16,0 0 0-16,-3 13 0 0,-1 9-464 0,2-1-112 15,-3 0 0-15,0 3-16 0,0 2-496 0,2 1-112 16,-2 0-16-16,2-6 0 0,2 0-80 0,1-2-32 16,3-1 0-16,3-2 0 0,-1-1 96 0,4-8 16 15,2-5 0-15,2 1 0 0,0-2 48 0,5-5 16 16,2-3 0-16,4-3 0 0,2-2 32 0,0-3 16 15,1 1 0-15,1-3 0 0,0-2-240 0,-1 1-32 0,-2 3-16 0,-3 4 0 16,-7-3-144-16,-1 2 160 16,-3 3-160-16,-1 3 160 0,-10 6-160 0,0 0 128 0,0 0-128 0,8 10 128 15,-4 6-128-15,-3 0 160 0,-1 2-160 0,-1 1 160 16,0-1-160-16,-1-1 128 0,1 1-128 0,4-4 128 16,2-4-128-16,-5-10 0 0,10 8 0 0,4-5 0 15,4-3 0-15,2-7 0 0,3-3 0 16,2-6 0-16,3-4 0 0,0-1 0 0,-4-3 0 0,0 0 0 31,-1-4-272-31,-2 1-144 0,-4-1-32 0,1 1 0 0,0-3-2672 16,0-1-528-16</inkml:trace>
  <inkml:trace contextRef="#ctx0" brushRef="#br0" timeOffset="192596.51">22822 18196 27007 0,'0'0'1200'0,"0"0"240"0,0 0-1152 0,0 0-288 16,0 0 0-16,0 0 0 0,-9 13 928 0,0 5 128 15,-2 4 32-15,-3 9 0 0,-3 6-224 0,-2 7-32 16,-3 3-16-16,-2 8 0 0,-2 5-192 0,-1-1-48 16,-1-3 0-16,1 3 0 0,2 2-208 0,1-4-48 15,2-1-16-15,0 2 0 16,3 2-880-16,4-5-160 0,5-4-32 0,2-8-9728 0,3-4-1952 15</inkml:trace>
  <inkml:trace contextRef="#ctx0" brushRef="#br0" timeOffset="193262.02">24084 18586 12895 0,'0'0'1152'0,"3"-9"-928"15,-5-3-224-15,1 0 0 0,-2 3 1968 0,-2-2 336 16,-1-1 80-16,-3-2 16 0,-1-2-592 0,-5 2-112 15,-1 8-32-15,-3 0 0 0,-4 0-512 0,-2 6-128 16,-3 4 0-16,-1 5-16 0,0 0-304 0,-2 3-48 0,-3 4-16 0,-1 4 0 16,5 11-256-16,-1-5-64 0,2 2-16 0,3-1 0 15,1 3-128-15,8-4-32 0,1-1 0 0,6-4 0 16,6-7-144-16,4-2 0 0,7 1 144 0,3-4-144 16,4-5 0-16,6-6 0 0,6-6 0 0,5-3 128 15,6-5 0-15,4-6 0 0,1-4 0 0,4-5 0 16,1-5-128-16,-2 1 144 0,0 1-144 0,-6-2 160 15,-3-2-16-15,-3-2 0 0,-3 1 0 0,-2 2 0 16,-3-2 48-16,-3-3 0 0,-1-1 0 0,-3 4 0 16,-2 4 0-16,-3 3 16 0,-4 8 0 0,-3 5 0 15,2 5-208-15,-4 5 0 0,-4 9 0 0,0 0 0 16,-9 13 192-16,-4 8-16 0,-2 10 0 0,-2 4 0 16,1 2-176-16,-1 6 0 0,-1 5 0 0,1 4 0 15,-3 1 0-15,4 2 0 0,-1 1 0 0,3-3 0 0,0-2 0 16,4-4 0-16,4-4 0 0,3-5 0 0,2-5 0 15,4-1-144-15,-1-5 144 0,3-1 0 16,2-5-1360-16,2-6-176 0,2-7-16 0,2-1-8880 16,3 0-1760-16</inkml:trace>
  <inkml:trace contextRef="#ctx0" brushRef="#br0" timeOffset="193557.17">24442 18689 22511 0,'0'0'992'0,"0"0"224"0,12 3-976 0,-2-6-240 0,0-1 0 0,2-1 0 16,0 1 1088-16,2-1 192 0,3-3 16 15,1-1 16-15,-2-3-304 0,1 2-64 0,-1-4-16 16,-2-1 0-16,-1-2-224 0,-3 2-64 0,-5 0 0 0,0 2 0 16,-1-2 144-16,-4 2 32 0,-4 5 0 0,4 8 0 15,-5-7-96-15,-4 6-16 0,-1 6 0 0,-3-2 0 16,-1 0-272-16,-1 8-64 0,-1 5-16 0,-1 1 0 15,1 6-224-15,0 0-128 0,2 3 160 0,4 0-160 16,6-2 0-16,2 1 0 0,6-5 0 0,3-1 0 16,5 0 0-16,3-2 0 0,0-7 0 0,6 1 0 15,-2-2-464-15,2-3 16 16,3-6 0-16,2-3 0 0,2-7-2048 0,4 2-416 16,1-4-80-16,2-2-10912 0</inkml:trace>
  <inkml:trace contextRef="#ctx0" brushRef="#br0" timeOffset="193823.95">25584 17980 25167 0,'5'-9'1104'0,"-5"9"240"0,0 0-1072 0,0 0-272 16,0 0 0-16,0 0 0 0,0 0 1776 0,-10 5 288 15,-4 9 64-15,-1 5 16 0,-2 4-864 0,-2 9-160 16,-3 3-32-16,-2 6-16 0,0 4-256 0,1-3-48 15,2 1-16-15,2 4 0 0,2 5-480 0,2 0-80 16,0-1-32-16,1-2 0 0,1-2-160 0,1 2 0 16,2-6 0-16,1-2 0 15,2-10-1488-15,2-1-240 0,1-2-32 0,0-6-8992 0,-2-2-1808 0</inkml:trace>
  <inkml:trace contextRef="#ctx0" brushRef="#br0" timeOffset="193952.05">24980 18474 30399 0,'5'-20'1344'0,"2"10"288"0,5 5-1312 0,5-2-320 0,3-3 0 0,6 5 0 16,3 0 480-16,1 1 32 0,6 2 0 0,5-2 0 15,2-5-224-15,5 5-32 0,3 2-16 0,1-1 0 16,1-4-240-16,2 0-160 0,0 3 32 0,-3-5-14464 16</inkml:trace>
  <inkml:trace contextRef="#ctx0" brushRef="#br0" timeOffset="194382.7">27778 18046 30111 0,'0'0'1344'0,"-3"-6"256"0,3 6-1280 0,-6-8-320 0,0 4 0 0,-3 4 0 15,-4 2 1344-15,-2 8 192 0,-3 4 32 0,-4 9 16 16,-2 5-400-16,-1 5-80 0,-2 2-16 0,4 3 0 16,7 3-464-16,-1 2-112 0,-3 0 0 0,2 3-16 15,3-3-240-15,2 2-32 0,2-4-16 0,4 0 0 16,0 0-208-16,3-3 0 0,1-5 0 0,2-5 0 15,1-1-176-15,0-4-128 0,-1 0-16 0,-1-5-16 16,0-4-1392-16,2-4-256 0,0-10-64 0,0 0-8896 16,0 0-1792-16</inkml:trace>
  <inkml:trace contextRef="#ctx0" brushRef="#br0" timeOffset="194593.12">27117 18390 27647 0,'0'0'2448'0,"14"-5"-1952"16,1-3-496-16,7 1 0 0,2 3 1552 0,4 2 224 16,1 1 32-16,4-1 16 0,3-2-736 0,7 4-128 15,8 2-48-15,2 0 0 0,2-2-304 0,3 0-64 16,3 0-16-16,-2-2 0 0,-6-1-336 0,-3 1-192 0,-6-1 192 16,-1 3-192-16,1-1-176 0,-7-3-144 0,-4-2-16 0,0 2-16 31,1 1-3024-31,-1 1-592 0</inkml:trace>
  <inkml:trace contextRef="#ctx0" brushRef="#br0" timeOffset="194861.05">29069 17760 38015 0,'-15'13'1680'0,"2"1"352"0,-2 10-1632 15,-5 4-400-15,1 9 0 0,-3 7 0 0,-1 6 816 0,2 3 80 16,0 4 0-16,1-1 16 0,5 0-16 0,-1 1-16 16,4 4 0-16,2-3 0 0,1-1-608 0,0 0-112 15,2 1-32-15,2 0 0 0,3-2-128 0,-2-3 0 16,1-9-192-16,1 1 192 15,1-2-1936-15,-1 0-272 0,1-3-48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07T16:17:26.671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brush xml:id="br1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3393 4457 25567 0,'-25'-10'1136'0,"15"4"224"0,5-6-1088 0,-2 3-272 0,0-2 0 0,1-1 0 16,0 0-144-16,-1-6-96 0,5-4-16 0,-1-3 0 16,-1-2 256-16,7-10 0 0,3-10 0 0,6-10 0 0,3-12 384 0,9-4 80 15,9-6 16-15,6-11 0 0,2-12-48 16,5-2-16-16,3-2 0 0,7-2 0 0,5-8-272 0,8 0-144 16,7-4 160-16,2 2-160 0,1-3 0 0,5-2 0 15,3-1 0-15,6 6 0 0,4 8 0 0,-5 3 128 16,-3 5-128-16,-2 17 0 0,-4 16 0 0,-5 20 0 15,-9 11 128-15,-12 24-128 0,-11 20 128 0,-8 21-128 16,-7 21 176-16,-7 19-176 0,-5 16 624 0,-7 19 16 16,-3 11 0-16,-4 24 0 0,-2 21-112 0,1 6-16 15,1 1 0-15,1-2 0 0,3-8-368 0,0-8-144 16,1-4 0-16,3-21 144 0,5-21-144 0,3-17 0 16,5-13 144-16,4-12-144 0,3-16 208 0,11-12-16 15,8-12-16-15,7-17 0 0,9-17-48 0,3-14 0 16,4-16 0-16,11-15 0 0,12-16 128 0,9-14 0 0,4-14 16 0,7-6 0 15,4-1-112-15,5-9-32 0,6-7 0 0,5 0 0 16,0 2-128-16,1-1 0 0,-1-3 0 0,-2 13 0 16,0 13 0-16,-8 18 0 0,-10 19 0 0,-9 19 0 15,-14 13-160-15,-3 17 160 0,-4 16 0 0,-8 17-144 16,-5 15 144-16,-10 16 0 0,-7 11 0 0,-2 16-128 16,-1 12 128-16,-2 5 0 0,0-2 0 0,3 9 0 15,0 1 0-15,-1 1 128 0,-4-6-128 0,-2-7 0 16,3-9 0-16,6-9 0 0,5-11 0 0,7-9 0 15,4-10 128-15,8-12 16 0,5-14 0 0,9-8 0 16,13-7-16-16,7-13 0 0,10-15 0 0,8-7 0 16,3-6-128-16,8-8 0 0,6-6 0 0,7-8 128 15,6-5-128-15,4 0 0 0,2 1 0 0,3 4 0 0,0-1 0 16,0 12 0-16,-6 12 0 0,-9 12 0 0,-14 15 0 16,-5 15 0-16,-1 14 0 0,-11 17 0 0,-10 9 0 0,-4 9 0 15,0 4 0-15,-2 7 0 0,-3 6 0 0,-4-3 0 16,-4 1 0-16,5-4 0 0,3-2 0 0,-2 1 0 15,-6-6 0-15,2-10 0 0,8-10 0 0,3-11 0 16,6-11 0-16,11-13 0 0,10-12 0 0,7-15 0 16,10-12 0-16,9-12 0 0,8-14 0 0,14-10 0 15,8-12 0-15,5-6 0 0,1-6 0 0,4-3 0 16,1-5 0-16,9-4 128 0,8-8-128 0,2-1 0 16,4 1 0-16,4-6 128 0,5-5-128 0,0 8 0 15,-2 14 0-15,-12 15 0 0,-11 16 0 0,-23 24 0 16,-21 23 0-16,-9 18 0 0,-16 14 0 0,-17 18 0 15,-15 18 0-15,-6 13 128 0,-4 14 48 0,-8 4 0 0,-6 8 0 0,-6 11 0 16,-7 16-176-16,-2 2 128 0,1 0-128 0,-3 5 128 16,1 1-128-16,-3 1-176 0,-2-6 48 0,-2-2 0 31,-1-6-1968-31,-1 2-384 0,18 34-80 0,-17-23 0 0</inkml:trace>
  <inkml:trace contextRef="#ctx0" brushRef="#br0" timeOffset="902.94">9868 17580 35183 0,'-46'16'1552'0,"18"-12"336"16,-1-5-1504-16,0-6-384 0,-1-7 0 0,2-12 0 16,0-14-192-16,4-11-128 0,3-11 0 0,5-13-16 15,5-13 336-15,6-13 0 0,5-10 0 0,7-11 0 16,7-6 144-16,8-13-144 0,6-12 160 0,8-7-160 16,8-9 0-16,6-3 0 0,4-1 0 0,7-5 0 0,4-2-304 0,6 5 48 15,3 4 16-15,2 21 0 0,1 21 96 0,-9 27 16 16,-13 29 0-16,-11 26 0 0,-9 22 128 0,-10 24 0 15,-6 20 128-15,-7 28-128 0,-10 29 432 0,-4 21 16 16,-7 21 0-16,-4 26 0 0,-3 21-208 0,-1 29-48 16,-1 21 0-16,0-5 0 0,-1-18-192 0,-1-3 0 15,1-2 0-15,-1-13 0 0,-1-11 0 0,3-17 0 16,1-16 0-16,4-22-160 0,3-22 160 0,3-20 144 16,2-18-16-16,5-13-128 0,2-14 368 0,-2-21-48 15,16-6 0-15,6-19 0 0,3-16-320 0,6-15 0 16,3-15 0-16,5-21 128 0,5-18-128 0,5-10 144 15,7-4-144-15,3-11 160 0,0-11-160 0,5-4 0 16,3-8 0-16,1 13 0 0,-2 14 0 0,1 16-224 0,0 21 48 0,-4 25 16 16,-10 26 160-16,-5 20-192 0,-4 19 192 0,-6 17-192 15,-4 12 192-15,-5 20 192 0,-4 11-32 0,-5 19-16 16,-6 23 144-16,-3 4 32 0,-3 7 0 0,-2 6 0 16,-3 8-192-16,-3-7-128 0,-1-7 192 0,1-6-192 15,-2-5 128-15,1-4-128 0,-2-2 0 0,2-10 0 16,1-10 208-16,3-13-64 0,-1-5-16 0,5-14 0 15,2-6 32-15,3-9 0 0,3-9 0 0,7-5 0 16,4-9-160-16,5-6 0 0,10-10 0 0,5-6-176 16,5-7 176-16,2 1 0 0,2-5 0 0,1 7 0 15,1 6 0-15,1 8 0 0,3 10 0 0,2 17 0 16,1 13 0-16,5 13 0 0,-3 9 0 0,1 16 0 16,1 13 0-16,2-1-192 0,1 2 192 0,1-6-192 15,2-5-2176-15,0-1-448 0</inkml:trace>
  <inkml:trace contextRef="#ctx0" brushRef="#br0" timeOffset="2746.63">3599 6018 20271 0,'0'0'448'0,"-2"-8"80"0,1-2 32 0,1 10 16 0,0 0-576 0,0 0 0 16,0 0 0-16,0 0 0 0,0 0 928 0,0 0 80 16,-5 8 16-16,-3-1 0 0,3 7 0 0,-4-1 0 15,-1 1 0-15,-1 5 0 0,-1 5 0 0,1 2 0 16,-2 5 0-16,-2 6 0 0,-3 4-832 0,0 5-192 0,0 0 0 16,1 4 0-16,-1 0 864 0,1-1 128 0,3-3 32 0,3 1 0 15,1 3-832-15,2-7-192 0,4-4 0 0,4 0 0 16,4-5 864-16,2-4 128 0,3-3 32 0,4-4 0 15,4-5-832-15,2-4-192 0,2-4 0 0,2 0 0 16,1-6 0-16,0-4 0 0,1-3 0 0,-1-3 0 16,-1-2 0-16,-3-2 0 0,-1 0 0 0,5-12 0 31,-6 0-1600-31,-5-1-352 0,-3 0-80 0,-2-5-13120 0</inkml:trace>
  <inkml:trace contextRef="#ctx0" brushRef="#br0" timeOffset="2924.04">3424 5651 38703 0,'0'0'848'0,"0"0"176"0,0 0 48 0,-3-4 16 0,-4-3-880 0,3 4-208 16,2-4 0-16,2 7 0 0,-6-4 0 0,0 3 0 15,1 4 0-15,-4 2 0 16,2-3-768-16,7-2-208 0,-10 4-48 0,5 0-9824 15,1 6-1968-15</inkml:trace>
  <inkml:trace contextRef="#ctx0" brushRef="#br0" timeOffset="3452.48">5205 5271 16575 0,'0'0'736'0,"0"0"160"0,8-3-720 0,0 0-176 16,-1 2 0-16,-7 1 0 0,0 0 848 0,0 0 144 15,0 0 32-15,0 0 0 0,0 0 0 0,-2 7 0 16,-3 0 0-16,-3 2 0 0,-2 5 0 0,-4 3 0 16,-5 2 0-16,-5 2 0 0,-4 3 0 0,-8 4 0 15,-7 7 0-15,0 8 0 0,2 9 0 0,0 10 0 16,-2 7 0-16,4 5 0 0,3-3-832 0,3 6-192 16,2 11 0-16,2 2 0 0,5 4 0 0,6-5 0 0,6-4 0 0,4 1 0 15,4-2 0-15,4-6 0 0,5-1 0 0,4-6 0 16,4-5 864-16,2-8 128 0,3-3 32 0,11 16 0 31,-1-10-3280-31,1-12-656 0,2-6-128 0,-8-18-32 0</inkml:trace>
  <inkml:trace contextRef="#ctx0" brushRef="#br0" timeOffset="13158.79">6481 6240 16575 0,'0'0'368'0,"0"0"80"0,0 0 0 0,0 0 16 0,0 0-464 0,-14 4 0 15,4-15 0-15,-1 6 0 0,-1 0 912 0,0 2 96 16,0 8 16-16,-6-1 0 0,-3-3 0 0,-2 3 0 15,-1 4 0-15,1 1 0 0,0 7 0 0,-1 2 0 16,-1 1 0-16,-3 3 0 0,0 3-832 0,-2 0-192 16,1 5 0-16,1 1 0 0,3 5 0 0,1 5 0 15,-2 2 0-15,8-1 0 0,4-7 864 0,7-3 128 16,2 0 32-16,3-2 0 0,4-4-832 0,8-6-192 0,9-6 0 0,6-5 0 16,5-6 0-16,5-3 0 0,3-4 0 0,-1-8 0 15,1-4 864-15,0-5 128 0,2-6 32 0,-13 9 0 16,-1-1-832-16,1-3-192 0,-3-1 0 0,1-4 0 15,-2 2 0-15,-1 3 0 0,-4 2 0 0,-3 2 0 16,0 3 0-16,-3 4 0 0,-2 7 0 0,-1 1 0 16,-9 3 0-16,0 0 0 0,6 4 0 0,0 9 0 15,2 1 0-15,-2 2 0 0,-2 3 0 0,1 2 0 16,-1-2 0-16,4-1 0 0,-1-1 0 0,5 8 0 31,1-3-768-31,1 0-208 0,3 1-48 0,1-4-13504 0</inkml:trace>
  <inkml:trace contextRef="#ctx0" brushRef="#br0" timeOffset="13644.34">7262 6562 20271 0,'-15'6'448'0,"7"-1"80"0,2 6 32 0,-1-5 16 0,2 0-576 0,1 2 0 16,-1 1 0-16,4-2 0 0,1-7 928 0,0 0 80 15,0 0 16-15,0 0 0 0,6 4 0 0,2-1 0 0,1-5 0 16,4-3 0-16,2-6 0 0,3-3 0 0,3-4 0 0,3-3 0 15,3-2 0-15,4-4 0 0,0 0 0 0,3-3 0 16,1-7-832-16,2-4-192 0,1-2 0 0,0-1 0 16,0-3 0-16,-2-1 0 0,-3-4 0 0,-2-2 0 15,-2-3 0-15,-1-8 0 0,-3-6 0 0,-1-4 0 16,-5-6 0-16,-1 6 0 0,-1 8 0 0,-6 10 0 16,-2 10 0-16,-5 10 0 0,-2 9 0 0,-3 6 0 15,-3 7 0-15,-2 6 0 0,-4 8 0 0,-4 12 0 16,0 9 0-16,-4 13 0 0,-4 6 0 0,-3 13 0 15,-3 7 0-15,-2 8 0 0,-6 3 0 0,0 5 0 0,1 7 0 16,2-1 0-16,1 1 0 0,4-6 0 0,4-2 0 16,5-7 0-16,2-8 0 0,4-7 0 15,3-4 0-15,5-6 0 0,3-1 0 0,3-5 0 0,3-6 0 0,2-1 0 16,3-3 0-16,5 6 0 16,0-12-1600-16,5-7-352 0,4-11-80 0,-3-2-16 0</inkml:trace>
  <inkml:trace contextRef="#ctx0" brushRef="#br0" timeOffset="13983.12">8762 5848 20271 0,'-9'-18'896'0,"6"9"192"0,2 1-880 0,-1-3-208 0,-1-1 0 0,-1 3 0 15,0 6 1680-15,4 3 304 0,-6-2 48 0,6 2 16 16,-5 3-832-16,-1 2-144 0,-1 8-48 0,-2 3 0 16,-1 5-816-16,-2 3-208 0,-4 6 0 0,1 3 0 15,0 4 0-15,2 0 0 0,0 0 0 0,1-2 0 16,0 9 864-16,1-1 128 0,1-4 32 0,-1-1 0 15,6-2-832-15,-1-3-192 0,0 1 0 0,1 3 0 16,1-10-768 0,0-8-208-16,-1-6-48 0,2-6-8736 0,3-7-1760 0</inkml:trace>
  <inkml:trace contextRef="#ctx0" brushRef="#br0" timeOffset="14113.76">8335 6176 23951 0,'-2'-18'512'0,"2"1"128"0,3 1 0 0,2 4 64 0,-2 2-576 0,3-1-128 0,3 3 0 0,0-1 0 0,1 1 0 0,4 3 0 15,2-1 0-15,4 2 0 0,1 2 848 0,3-2 144 16,3-1 32-16,6 1 0 0,3-1-832 0,4 1-192 16,1-2 0-16,1 3 0 0,1 3 0 0,-1 0 0 15,-1 0 0-15,-2-1 0 0</inkml:trace>
  <inkml:trace contextRef="#ctx0" brushRef="#br0" timeOffset="14638.43">10484 5333 27647 0,'-5'-15'1216'0,"4"9"256"15,0-2-1168-15,-1 1-304 0,2 7 0 0,0 0 0 0,0 0 0 0,0 0 0 16,0 0 0-16,0 0 0 16,-9 10 0-16,-1 6 0 0,-1 1 0 0,-3 8 0 0,0 1 880 0,-3 7 112 15,-3 7 32-15,-3 5 0 0,-4 5-832 0,-2 7-192 16,0 2 0-16,-5 2 0 0,-6 1 864 0,3-1 128 15,-2 5 32-15,1-5 0 0,2-1-832 0,4-7-192 16,4-6 0-16,4-2 0 0,3-7 0 0,4-5 0 16,3-9 0-16,5-5 0 0,4-5 0 0,1-2 0 15,4-12 0-15,0 0 0 0,11-4 0 0,1-3 0 16,5 2 0-16,3-7 0 0,4-5 0 0,4-1 0 16,5-1 0-16,-2 1 0 0,-1 4 0 0,2 3 0 15,-1-3 0-15,4 5 0 0,1 4 0 0,-2 5 0 16,-5 5 0-16,-3 3 0 0,-5-2 0 0,-3 6 0 15,-5 2 0-15,-3-2 0 0,-2 2 0 0,-4 0 0 16,-8-1 0-16,-3-2 0 0,-3 3 0 0,-5 3 0 0,-5-3 0 16,-5-3 0-16,-4 1 0 0,-3 0 0 0,-1-1 0 0,-3 0 0 15,-3-5 0-15,3 2 0 0,0-3 0 0,-10-4 0 32,8-2-768-32,6-4-208 0,7-4-48 0,10 5-8736 0,1-1-1760 0</inkml:trace>
  <inkml:trace contextRef="#ctx0" brushRef="#br0" timeOffset="15257.12">10990 6051 23951 0,'0'0'1056'0,"-6"0"224"0,-1 2-1024 0,7-2-256 16,-3 7 0-16,-4 0 0 0,3-1 0 0,1-1 0 15,0 2 0-15,3-7 0 0,0 0 880 0,0 0 112 16,0 0 32-16,0 0 0 0,0 0-832 0,0 0-192 16,0 0 0-16,0 0 0 0,9 3 864 0,-1 2 128 15,-3 3 32-15,0 2 0 0,-1 5-832 0,-2 3-192 16,-1 3 0-16,-1 3 0 0,-1-1 0 0,-4 2 0 15,-1-1 0-15,-3-3 0 0,-1 2 0 0,-2-2 0 16,-1-4 0-16,2-1 0 0,0-4 864 0,2 1 128 16,2-7 32-16,2 1 0 0,5-7-832 0,0 0-192 0,0 0 0 0,0 0 0 15,7-9 864-15,2-5 128 0,1 0 32 0,1-1 0 16,2-6-832-16,2 0-192 0,0-2 0 0,1-3 0 16,-1 5 0-16,3-1 0 0,-1 2 0 0,4-2 0 15,0 1 0-15,1 3 0 0,-2 5 0 0,1 2 0 16,-2 4 0-16,-1 3 0 0,-1 11 0 0,0-2 0 15,-3 1 0-15,-4 3 0 0,-4 4 0 0,-2 1 0 16,-4 6 0-16,-4 2 0 0,-3-1 0 0,-1 0 0 16,-1-3 0-16,2-2 0 0,-1-1 0 0,0 1 0 15,1-9 0-15,2 1 0 0,5-8 0 0,0 0 0 16,0 0 0-16,0 0 0 0,2-7 0 0,3 1 0 0,0-5 864 0,4-1 128 16,-1-2 32-16,2-2 0 0,3-3-832 15,1 0-192-15,4 1 0 0,1 3 0 0,0 2 0 0,2 1 0 16,-2 1 0-16,2 1 0 15,-1 2-768-15,2 4-208 0,-2 2-48 16,2 3 0-16,-1 5 832 0,1 8 192 0,1 3 0 0,-2 5 0 0,0-2 0 0,-2 4 0 16,0 3 0-16,-1 2 0 0,-3-2 0 0,-2 2 0 15,-3-1 0-15,0 0 0 0,-4-4 0 0,-1 1 0 16,-1-2 0-16,-1-4-11520 16,-1-1-2240-16</inkml:trace>
  <inkml:trace contextRef="#ctx0" brushRef="#br0" timeOffset="15759.77">12529 6388 31327 0,'0'0'688'0,"0"0"144"0,0 0 16 0,8 7 48 0,1 6-720 0,0 2-176 15,-1 3 0-15,-2 5 0 0,-1 9 0 0,-1 3 0 16,-2 6 0-16,-2 4 0 0,0-2 848 0,-2 3 144 0,-6-3 32 0,-2-1 0 16,-4 0 0-16,-3-3 0 0,-3-2 0 0,-4-1 0 15,-7-1-832-15,-2-2-192 0,-3-4 0 16,-18 13 0 0,5-4-1600-16,2-6-352 0,-18-1-80 0,13-13-16 0</inkml:trace>
  <inkml:trace contextRef="#ctx0" brushRef="#br0" timeOffset="21243.2">14224 5349 12895 0,'0'0'272'0,"0"0"64"0,0 0 16 0,0 0 32 0,1-7-384 0,-1 7 0 0,0 0 0 0,0 0 0 16,0 0 1712-16,0 0 272 0,0 0 48 0,0 0 16 15,0 0-1648-15,0 0-400 0,0 0 0 0,0 0 0 16,-2 9 896-16,-1-1 112 0,1 5 16 0,-2 4 0 16,-1 1 0-16,-2-1 0 0,1 6 0 0,-2 4 0 15,-1 2-832-15,0 5-192 0,-1 6 0 0,-2 1 0 16,0-2 864-16,-1-1 128 0,2-1 32 0,-2-1 0 15,1-2-832-15,-1 0-192 0,-1-7 0 0,1 0 0 16,2-5 0-16,-1 0 0 0,2-2 0 0,4-2 0 16,-2-3 0-16,2-2 0 0,2-4 0 0,-1 4 0 15,1 1-1600-15,4-2-352 16,0-12-80-16,0 0-6016 0,0 0-1200 0</inkml:trace>
  <inkml:trace contextRef="#ctx0" brushRef="#br0" timeOffset="21892.26">14882 5367 20271 0,'0'0'448'0,"0"0"80"0,0 0 32 0,0 0 16 0,0 0-576 0,0 0 0 0,0 0 0 0,18 4 0 16,-9-3 0-16,0-1 0 0,5 0 0 0,0-1 0 15,2 1 928-15,2-1 80 0,0-2 16 0,1 1 0 16,0-2-832-16,0-1-192 0,-1 1 0 0,-1-1 0 0,-3-2 864 0,-2 2 128 16,-4 2 32-16,-2-3 0 0,-6 6-832 0,0 0-192 15,0 0 0-15,-9-2 0 0,-5 2 0 0,-3 5 0 16,-6 1 0-16,-5 2 0 0,-5 2 0 0,-2 4 0 15,2 1 0-15,0-1 0 0,0 2 0 0,-11 8 0 16,8-1 0-16,6-4 0 0,4-2 0 0,7 1 0 16,4-4 0-16,5 4 0 0,2 5 864 0,4-3 128 15,3 1 32-15,5-4 0 0,2-1-832 0,4-1-192 16,2-2 0-16,-2-4 0 0,3-1 0 0,2-1 0 16,3 0 0-16,1 2 0 0,1 0 0 0,-1 1 0 15,0 3 0-15,-4-1 0 0,-2 3 0 0,-3 1 0 16,-2 1 0-16,-3-1 0 0,-4 1 0 0,-2-2 0 15,-4-2 0-15,-4 2 0 0,-5 2 0 0,-1-1 0 0,-3-1 0 0,-9 4 0 16,-1-3 864-16,2-2 128 0,-2-3 32 16,1-2 0-16,0-5-832 0,2-3-192 0,-1-5 0 0,2 2 0 31,5-2-768-31,4-4-208 0,1 2-48 0,8-5 0 16,3-2-2448-16,8-1-496 0,5-9-112 0,9 3-16 0</inkml:trace>
  <inkml:trace contextRef="#ctx0" brushRef="#br0" timeOffset="22311.43">16127 5347 16575 0,'0'0'736'0,"2"-9"160"0,1 0-720 0,-2-2-176 15,2 0 0-15,-6 4 0 0,1-3 848 0,-4 2 144 16,-1-1 32-16,-3 0 0 0,-3 3 0 0,-2-2 0 16,-4 3 0-16,-2 3 0 0,0 2-832 0,-5 2-192 15,-4 6 0-15,-2 2 0 0,-2 0 864 0,-1 4 128 16,0 3 32-16,2-1 0 0,1 2-832 0,1 1-192 16,5 0 0-16,2-1 0 0,3 2 864 0,6-1 128 15,5 2 32-15,3-4 0 0,6-3-832 0,4 0-192 16,3-1 0-16,4-5 0 0,4-1 0 0,3-3 0 15,2-4 0-15,2 0 0 0,2-4 864 0,1-2 128 16,2 0 32-16,-2-3 0 0,-1-2-832 0,-1-1-192 16,-2 2 0-16,-2-1 0 0,-3 6 0 0,-4 3 0 0,-2 2 0 0,-2 2 0 15,-7-2 864-15,2 9 128 0,-3 5 32 16,-3 7 0-16,-2 5-832 0,-3 2-192 0,-6 4 0 0,1 4 0 16,-2 3 0-16,0 0 0 0,-2 3 0 0,2-4 0 15,-2-2 0-15,1 1 0 0,2-1 0 0,1-3 0 16,1-8-2416-1,3 3-528-15,1-4-96 0,2-2-32 0</inkml:trace>
  <inkml:trace contextRef="#ctx0" brushRef="#br0" timeOffset="23060.6">16723 5740 20271 0,'0'0'448'0,"0"0"80"0,0 0 32 0,0 0 16 0,0 0-576 0,0 0 0 0,-13 3 0 0,13-3 0 16,0 0 928-16,0 0 80 0,0 0 16 0,0 0 0 15,8-10 0-15,2 1 0 0,3-2 0 0,-1-1 0 16,2 1-832-16,2-4-192 0,-1-3 0 0,0 0 0 15,0 4 864-15,1 5 128 0,-1-1 32 0,-2 5 0 16,-3 1-832-16,-10 4-192 0,0 0 0 0,9 4 0 16,-3 4 0-16,-3 8 0 0,-6 10 0 0,-1-2 0 15,-1 0 0-15,-4 3 0 0,-3-2 0 0,-2 3 0 16,0-3 0-16,0 1 0 0,0-5 0 0,1-2 0 16,1-3 864-16,2-4 128 0,1-3 32 0,3-1 0 15,6-8-832-15,-5 9-192 0,5-9 0 0,0 0 0 16,0 0 864-16,0 0 128 0,10-10 32 0,3 1 0 0,0-3-832 0,4 2-192 15,4-4 0-15,-5 1 0 0,5-1 0 16,0-2 0-16,3-2 0 0,-1 2 0 0,0-3 0 0,-1 5 0 16,2 1 0-16,-3 1 0 0,-1 4 0 0,-3 0 0 15,0 5 0-15,-2 6 0 0,-2 5 0 0,-4-1 0 16,-4 6 0-16,-1 1 0 0,-3 0 0 0,-2 1 0 16,-4 0 0-16,-3 1 0 0,-2 0 0 0,1-2 0 15,2-2 0-15,-1-1 0 0,-3-3 0 0,2-1 0 16,3-4 0-16,6-3 0 0,0 0 864 0,0 0 128 15,0 0 32-15,0 0 0 0,13-5-832 0,1-5-192 16,2-3 0-16,3 1 0 0,2 1 0 0,3 2 0 16,0-1 0-16,1 4 0 0,-2-3 0 0,0 4 0 15,0 3 0-15,-1 4 0 0,-1 1 0 0,-2 6 0 0,-1 1 0 16,-1 4 0-16,-3 3 0 0,-2 1 0 0,-1 1 0 0,-4 1 0 16,-2 0 0-16,-2 0 0 0,-3 1 0 0,-1-2 0 31,-3-2-768-31,0-3-208 0,0 0-48 0,0-2 0 15,2-4-1632-15,2-8-336 0,0 0-64 0,0 0-11072 0</inkml:trace>
  <inkml:trace contextRef="#ctx0" brushRef="#br0" timeOffset="23359.49">18299 5455 23951 0,'0'0'1056'0,"0"0"224"0,0 0-1024 0,0 0-256 16,0 0 0-16,6 5 0 0,0 3 880 0,-5 3 112 16,-2 3 32-16,-3 2 0 0,-1 5 0 0,-2 3 0 15,-2 6 0-15,1-2 0 0,-3 2-832 0,1 1-192 16,0 0 0-16,0-2 0 0,-2 2 0 0,2 0 0 15,0-5 0-15,2 2 0 0,1-4 0 0,0-1 0 16,0-4 0-16,0-1 0 0,1-4 0 0,0-2 0 16,-1-3 0-16,1 0 0 15,0-6-1600-15,-1-3-352 0,0-3-80 0,0-4-9840 0</inkml:trace>
  <inkml:trace contextRef="#ctx0" brushRef="#br0" timeOffset="23511.99">18041 5686 23951 0,'0'0'512'0,"0"0"128"0,0 0 0 0,10 3 64 0,2 1-576 0,0-1-128 16,5 2 0-16,-1 2 0 0,2-5 848 0,0 3 144 0,0 3 32 0,1-3 0 16,1-1-832-16,2 0-192 0,-2 1 0 0,4-3 0 15,0 0 864-15,2-1 128 0,-3-1 32 0,2 1 0 16,1 0-2464-16,-2 1-480 16,-1-1-112-16,-3-2-16 0</inkml:trace>
  <inkml:trace contextRef="#ctx0" brushRef="#br0" timeOffset="24197.96">19434 5351 9215 0,'0'0'192'0,"0"0"64"0,0 0 0 0,0 0 0 0,0 0-256 0,0 0 0 0,0 0 0 0,0 0 0 16,-1-8 864-16,0 2 128 0,-1 1 32 0,2 5 0 0,0-8-832 0,2 2-192 16,0-3 0-16,1 2 0 0,1 1 864 0,-1-2 128 15,2 2 32-15,1 1 0 0,0-3 0 0,-1 3 0 16,1 1 0-16,1-2 0 0,-3 1 0 0,-4 5 0 16,6-4 0-16,-6 4 0 0,8-4 0 0,-8 4 0 15,0 0 0-15,0 0 0 0,0 0 0 0,0 0 0 16,0-174 0-16,-3 369 0 0,-2-181-832 0,-3 3-192 15,-2 8 0-15,0-3 0 0,-7 6 0 0,2 0 0 16,-1 4 0-16,-1 0 0 0,1 1 864 0,0-4 128 16,4-1 32-16,1-2 0 0,4 2-832 0,4-4-192 15,2-1 0-15,2-4 0 0,2-3 0 0,4-2 0 16,2-1 0-16,3-2 0 0,0-7 0 0,4-1 0 16,3-3 0-16,1-3 0 0,3-2 0 0,1-5 0 0,0 1 0 15,-1-2 0-15,-1-3 0 0,-1 0 0 0,0-3 0 16,-2 4 0-1,-5-1-2416-15,2 3-528 0,0 2-96 0,-1-5-32 0</inkml:trace>
  <inkml:trace contextRef="#ctx0" brushRef="#br0" timeOffset="24429.52">19893 5227 23951 0,'0'0'512'0,"0"0"128"0,0 0 0 0,0 0 64 0,0 0-576 0,-5 7-128 0,-3 3 0 0,-2 1 0 0,0 5 0 16,-4 3 0-16,-2 5 0 0,-4 1 0 0,1 7 848 0,-3 4 144 16,-4 3 32-16,1 7 0 0,1-1 0 0,-1 6 0 15,0 4 0-15,1-2 0 0,0-2-832 0,2 0-192 16,3-5 0-16,1 0 0 0,3-7 0 0,2-1 0 16,3-1 0-16,2-4 0 0,2-3 0 0,2-4 0 15,2-7 0-15,2-4 0 16,0-3-1600-16,0-12-352 0,0 0-80 0,6-4-16 0</inkml:trace>
  <inkml:trace contextRef="#ctx0" brushRef="#br0" timeOffset="24842.45">20637 5037 23951 0,'0'0'512'0,"0"0"128"0,0 0 0 0,0 0 64 0,0 0-576 0,0 0-128 0,-3 0 0 0,-7 7 0 15,-1 1 848-15,-5 7 144 0,-3 3 32 0,-2 4 0 16,-2 9-832-16,-5 4-192 0,0 2 0 0,-3 3 0 15,0 3 864-15,-1 4 128 0,0 3 32 0,1 2 0 16,2 1-832-16,4 2-192 0,3-1 0 0,7-5 0 0,5-3 0 16,0-2 0-16,5-7 0 0,1-5 0 15,4-5 0-15,4 1 0 0,1-5 0 0,4-4 0 0,-1-5 864 0,6-6 128 16,2-2 32-16,0-6 0 0,1-4 0 0,0-1 0 16,1-2 0-16,-1-3 0 0,-3 0-832 0,-2-4-192 15,-1-1 0-15,-4-3 0 0,-2 1 0 0,-1 2 0 16,-4 2 0-16,-1 2 0 0,-3-4 0 0,-2 3 0 15,-3 5 0-15,-3 2 0 0,-2 1 0 0,-3 3 0 16,-4 1 0-16,0 3 0 16,-1 4-1600-16,-1-3-352 0,4 1-80 0,1 1-16 0</inkml:trace>
  <inkml:trace contextRef="#ctx0" brushRef="#br0" timeOffset="25722.98">21379 5975 12895 0,'0'0'576'0,"0"0"112"0,-5 4-560 0,0-2-128 0,5-2 0 0,0 0 0 15,-3 6 848-15,3-6 144 0,0 0 32 0,0 0 0 16,8 0 816-16,0-3 160 0,3-4 48 0,2-3 0 16,2 2-832-16,4-6-144 0,1-1-48 0,3-4 0 15,1-2-816-15,4-6-208 0,3-1 0 0,3-5 0 0,2-3 864 16,1-2 128-16,1-1 32 0,1-5 0 0,3 3-832 0,-2-6-192 16,-6 1 0-16,-2-3 0 0,-4 2 0 0,-5 2 0 15,-6-4 0-15,-1 4 0 0,-8 0 864 0,-1 6 128 16,-5 3 32-16,-2 6 0 0,-2 7-832 0,-5 4-192 15,-1 2 0-15,-4 7 0 0,-3 6 0 0,-7 7 0 16,-6 7 0-16,-2 5 0 0,-5 7 0 0,-1 7 0 16,-5 8 0-16,-15 19 0 15,5-2-768-15,8 1-208 0,4-3-48 0,13-12 0 0,1 8 832 0,3 0 192 16,2 2 0-16,4-1 0 0,5-2 0 0,5-5 0 16,4-2 0-16,6-3 0 0,5-2 768 0,4-1 208 15,2 0 48-15,5-8 0 0,5-3-832 0,3-4-192 0,2-2 0 16,4-5 0-1,3 0-768-15,3-2-208 0,2-5-48 0,-2-5 0 16,3-1-816-16,-2-3-160 0,-1-2-48 0,-4-1 0 0</inkml:trace>
  <inkml:trace contextRef="#ctx0" brushRef="#br0" timeOffset="27129.82">22681 4599 12895 0,'0'0'272'0,"0"-9"64"0,0 3 16 0,0 1 32 0,0 5-384 0,0 0 0 16,0 0 0-16,0 0 0 0,-2-6 896 0,2 6 96 15,0 0 32-15,0 0 0 0,0 0 0 0,0 0 0 16,0-7 0-16,0 7 0 0,0 0-832 0,0 0-192 0,0 0 0 0,0 0 0 16,7 4 864-16,0 0 128 0,4 1 32 0,-3 0 0 15,5 0 0-15,0 7 0 0,1 2 0 0,4-2 0 16,-2 2-832-16,3 3-192 16,3 4 0-16,2 5 0 0,1-1 864 0,2 6 128 0,0 1 32 0,0-1 0 15,-1 4-832-15,0 3-192 0,-1 5 0 0,-1 0 0 16,-1 4 0-16,-1 3 0 0,-3 2 0 0,-1-1 0 15,-4 2 0-15,-3-1 0 0,-2 2 0 0,-3-2 0 16,-1 0 864-16,-1 1 128 0,-4 1 32 0,-1 2 0 16,-2-2 0-16,0-2 0 0,-3-1 0 0,1 0 0 15,0-5-832-15,0 1-192 0,-2 0 0 0,-1-3 0 16,0 3 864-16,-1-2 128 0,0-1 32 0,-1-3 0 0,0-3-832 16,0-3-192-16,-1-4 0 0,-1-4 0 0,-1 2 864 0,-2-3 128 15,0-2 32-15,-2-3 0 0,0-2-832 0,-3-1-192 16,0 0 0-16,0-3 0 0,-2 1 0 0,2-2 0 15,0-2 0-15,-1 0 0 0,2-6 0 0,1 0 0 16,3-3 0-16,0-1 0 0,1 2 0 0,2 0 0 16,4 0 0-16,1-4 0 0,7 0 0 0,0 0 0 15,0 0 0-15,0 0 0 16,0 0-2416-16,0 0-528 0,7-3-96 0,6 1-14368 0</inkml:trace>
  <inkml:trace contextRef="#ctx0" brushRef="#br0" timeOffset="37590.85">23846 5498 23951 0,'0'0'512'0,"0"0"128"0,10-13 0 0,6 8 64 0,0 4-576 0,2 0-128 15,0-3 0-15,2-1 0 0,4 0 0 0,3 1 0 16,2-1 0-16,0-4 0 0,-1 0 848 0,-2 0 144 0,-1 5 32 0,-2 2 0 15,-2-2-832-15,-2-1-192 0,-3 0 0 0,-3 4 0 32,-3 3-1600-32,-10-2-352 0,0 0-80 0,0 15-16 0</inkml:trace>
  <inkml:trace contextRef="#ctx0" brushRef="#br0" timeOffset="37740.37">23820 5801 27647 0,'0'0'608'0,"0"0"128"0,0 0 32 0,0 0 0 0,0 0-624 0,9 14-144 0,1-4 0 0,4 1 0 16,3-6 0-16,9 2 0 0,4-6 0 0,5 0 0 16,3-1 848-16,-1-1 144 0,1-4 32 0,-19 1 0 15,3 1-1648-15,0 1-320 0,1-2-64 0,0-1-16 0</inkml:trace>
  <inkml:trace contextRef="#ctx0" brushRef="#br0" timeOffset="38753.96">24894 5926 16575 0,'0'-5'368'0,"0"-4"80"0,-2 3 0 0,2 1 16 0,2-1-464 0,-2 6 0 0,-4-3 0 0,4 3 0 15,1-2 912-15,-2-2 96 0,-4 1 16 0,1-1 0 16,4 4 0-16,-8 0 0 0,-3 2 0 0,-2 3 0 15,2-1 0-15,-2 3 0 0,0 3 0 0,-1-1 0 16,2 0-832-16,-2 0-192 0,-2 1 0 0,2 4 0 16,0 0 864-16,3 1 128 0,-3 6 32 0,3-2 0 15,-10 9-832-15,7-7-192 0,5-4 0 0,3-2 0 16,2-1 0-16,4-1 0 0,0-13 0 0,0 0 0 0,10 5 864 0,2-4 128 16,-1-2 32-16,-3-2 0 0,6-3-832 0,1-3-192 15,3-2 0-15,4-5 0 0,2-1 0 0,2-2 0 16,2-2 0-16,13-7 0 0,2-3 0 0,0-4 0 15,2 0 0-15,-2-2 0 0,-3 0 0 0,-4-4 0 16,0-5 0-16,-4-2 0 0,-3-4 864 0,-1 1 128 16,-1-1 32-16,-3 2 0 0,-4 0-832 0,-2 6-192 15,-3 4 0-15,-3 5 0 0,-5 4 0 0,1 3 0 16,0 6 0-16,-3 7 0 0,-5 10 0 0,0 5 0 16,-5 5 0-16,-4 9 0 0,-3 4 0 0,-2 3 0 15,-1 11 0-15,-2 0 0 0,0 1 0 0,-1 6 0 16,-1 2 0-16,0 3 0 15,0 3-768-15,1 2-208 0,0-5-48 0,3 3 0 0,2-2 832 0,4-3 192 16,4-7 0-16,3-4 0 0,2-3 0 0,2-4 0 0,2-4 0 0,2-2 0 16,2-1 768-16,3-5 208 0,1 0 48 0,1-7 0 15,0-1-832-15,-1-4-192 0,-2-2 0 0,3 0 0 16,-2-1 0-16,1-2 0 0,-1-2 0 0,-1 0 0 16,0-3 0-16,-1 4 0 0,0-6 0 0,0 2 0 15,-2-1 0-15,-4 4 0 0,-3 7 0 0,0 0 0 16,0 0 0-16,0 0 0 0,0 0 0 0,0 0 0 15,-7 7 0-15,-1 4 0 0,-1-1 0 0,0 3 0 16,0 5 0-16,3-2 0 0,-3 2 0 0,3-1 0 16,1-3 0-16,2-3 0 0,2 0 0 0,1-3 0 15,0-8 0-15,4 9 0 0,1-5 0 0,1 0 0 16,3-3 0-16,0-1 0 0,2 0 0 0,5-4 0 16,-2 1 0-16,5-2 0 0,2-6 0 0,2 0 0 0,1 0 0 0,2-3 0 15,0 0 0-15,1-1 0 0,1-4 0 0,0-3 0 16,-1 1 0-16,8-13 0 0,-2-1 864 0,-1-3 128 15,-1-6 32-15,-3-1 0 0,-2-4-832 0,2-2-192 16,0-1 0-16,0-4 0 0,0-4 0 0,-7 13 0 16,-2-4 0-16,1 4 0 0,-1 0 0 0,-1 6 0 15,-2 6 0-15,0 2 0 0,-4 3 0 0,-2 9 0 16,-1 3 0-16,-2 7 0 0,-5 4 0 0,-2 7 0 16,-6 9 0-16,-4 3 0 15,-4 5-768-15,-3 9-208 0,-2 3-48 0,-2 9 0 0,-6 12 832 0,1 6 192 16,2 3 0-16,1 1 0 0,2 2 0 0,2 2 0 15,2 3 0-15,3 2 0 0,0-7 0 0,2 2 0 16,0-4 0-16,4-17 0 0,1-4 0 0,0-1 0 0,1 3 0 16,1-3 0-1,0-2-864-15,1-6-128 0,0-2-32 0,-2-1 0 16,-2-7-1632-16,3-7-336 0,-7-17-64 0,5-14-16 0</inkml:trace>
  <inkml:trace contextRef="#ctx0" brushRef="#br0" timeOffset="38896.82">25572 5581 27647 0,'8'5'608'0,"5"0"128"0,0-3 32 0,3 5 0 0,4-1-624 0,3 3-144 0,1-4 0 0,2 0 0 15,-1 3 848-15,3-4 144 0,3-2 32 0,1-1 0 16,1 2-832-16,-3-3-192 0,8-3 0 0,0 2 0 16,3-1-768-16,-2-5-208 0,0 2-48 0,-3-2 0 15</inkml:trace>
  <inkml:trace contextRef="#ctx0" brushRef="#br0" timeOffset="39704.85">26755 4924 20271 0,'0'0'448'0,"-8"-2"80"0,-1 1 32 0,-1 1 16 0,1 1-576 0,-5 2 0 0,0 3 0 0,-2 7 0 15,-1 5 928-15,-2 6 80 0,-4 5 16 0,-1 3 0 16,-1 0 0-16,-3 7 0 0,1 7 0 0,1 10 0 16,2 6-832-16,-1 5-192 0,-2 2 0 0,-1 10 0 15,1 14 0-15,1 6 0 0,-2-3 0 0,1 6 0 16,2-2 864-16,-1 5 128 0,3 0 32 0,1-1 0 16,-1-2-832-16,2-4-192 0,5 1 0 0,7-32 0 15,1 5 0-15,3 3 0 0,3 1 0 0,2-2 0 0,2-5 0 16,3 0 0-16,2-4 0 0,3-4 0 0,1-5 0 0,3-4 0 15,1-6 0-15,2-4 0 16,-2-13-768-16,2-2-208 0,-2-8-48 0,0-5 0 0</inkml:trace>
  <inkml:trace contextRef="#ctx0" brushRef="#br0" timeOffset="40365.67">27450 4878 16575 0,'0'0'368'0,"0"0"80"0,0 0 0 0,0 0 16 0,0 0-464 0,0 0 0 0,0 0 0 0,0 0 0 16,0 0 912-16,0 0 96 0,0 0 16 0,2 9 0 16,-12 6 0-16,0 1 0 0,3 2 0 0,-1 1 0 15,0 3 0-15,-2 6 0 0,0 2 0 0,0 5 0 16,1 0-832-16,-1 3-192 0,-2 2 0 0,1-1 0 15,1-2 0-15,-1-6 0 0,0-2 0 0,0 0 0 16,-2-2 0-16,3-1 0 0,1-5 0 0,0-3 0 16,0-3 0-16,3-4 0 0,1 2 0 0,5-13 0 15,0 0-1600 1,0 0-352-16,0 11-80 0,0-11-16 0</inkml:trace>
  <inkml:trace contextRef="#ctx0" brushRef="#br0" timeOffset="40861.43">27822 4940 16575 0,'0'0'368'0,"0"0"80"0,7-13 0 0,-1 6 16 0,-6 7-464 0,12-9 0 16,-2 4 0-16,1-4 0 0,2 0 0 0,0-3 0 15,1 5 0-15,-2-3 0 0,0 3 912 0,2 1 96 0,1-2 16 0,-2 5 0 16,-4-3-832-16,-9 6-192 0,10-7 0 0,-10 7 0 16,0 0 864-16,0 0 128 0,0 0 32 0,0 0 0 15,0 0-832-15,-13 6-192 0,-4 2 0 0,0 2 0 16,-4-1 864-16,1 2 128 0,-2-2 32 0,2 4 0 15,-3 2-832-15,3-3-192 0,1-1 0 0,2 4 0 16,2 2 0-16,4 1 0 0,3-2 0 0,4-1 0 16,3-3 0-16,5 1 0 0,1 1 0 0,4-2 0 15,2 2 864-15,2 0 128 0,1 1 32 0,1-1 0 16,0-1-832-16,1 1-192 0,0-1 0 0,-3 1 0 16,-1-1 0-16,0 2 0 0,-2 1 0 0,-1 0 0 15,-1 0 0-15,-5-3 0 0,-5-3 0 0,-2 4 0 16,-1-1 0-16,-1-1 0 0,-3 1 0 0,-1 0 0 0,-2-7 864 15,-1 3 128-15,-1-4 32 0,0 1 0 0,0 2-832 0,2-4-192 16,-1 0 0-16,4-2 0 0,-1-2 0 0,10 0 0 16,-9-1 0-16,9 1 0 15,-10-5-1600-15,10 5-352 0,0 0-80 0,0-10-16 0</inkml:trace>
  <inkml:trace contextRef="#ctx0" brushRef="#br0" timeOffset="41311.01">28671 5014 12895 0,'14'-7'576'0,"-5"1"112"0,4 1-560 0,0-1-128 0,-1-5 0 0,1 0 0 15,-3 0 848-15,2-5 144 0,-6 1 32 0,2 1 0 16,-3 4 0-16,-1-2 0 0,-4 1 0 0,-2 0 0 15,0-3 0-15,-3 1 0 0,-4 3 0 0,-1 0 0 16,-2 4 0-16,-2 4 0 0,-3 2 0 0,-5 0 0 16,-5 2-832-16,2 1-192 0,2 2 0 0,-1 5 0 15,-5 3 864-15,-1 2 128 0,1 6 32 0,2-2 0 16,3 0-832-16,3 1-192 0,2-1 0 0,5 0 0 16,2 3 0-16,4-1 0 0,5 1 0 0,4-4 0 15,5-7 0-15,4-2 0 0,3-8 0 0,5 1 0 16,4-1 0-16,4-1 0 0,5-4 0 0,1-6 0 15,-1-4 0-15,2 0 0 0,2-4 0 0,-1 0 0 16,-1 2 864-16,-4-1 128 0,-2 1 32 0,-5 2 0 0,-7 2-832 0,-2 4-192 16,-5-3 0-16,-8 11 0 0,0 0 864 0,0 0 128 15,0 13 32-15,-5 5 0 0,-5 3-832 0,-5 9-192 16,-3 3 0-16,-3 5 0 0,-5 1 0 0,-2 8 0 16,-2 0 0-16,4 2 0 0,5 0 0 0,-1-3 0 15,-2 0 0-15,2-4 0 16,2 0-1600-16,0-2-352 0,-1 2-80 0,5 0-16 15,2-4-816-15,0-3-160 0,-5 5-48 0,2-4 0 0</inkml:trace>
  <inkml:trace contextRef="#ctx0" brushRef="#br0" timeOffset="41929.81">26931 6421 23951 0,'0'0'512'0,"-17"7"128"0,17-7 0 0,0 0 64 0,0 0-576 0,0 0-128 16,0 0 0-16,0 0 0 0,0 0 848 0,0 0 144 15,-3 14 32-15,-1-3 0 0,0 1 0 0,1 5 0 0,-1 3 0 0,-1-2 0 16,-2 0-832-16,1 3-192 0,3 6 0 0,1-2 0 15,-2-2 864-15,1-4 128 0,2-5 32 0,1 7 0 16,0-1-832-16,4-2-192 0,4-7 0 0,-1 1 0 16,1-1 0-16,3-6 0 0,3-3 0 0,5-2 0 15,2 0 0-15,0-2 0 0,2-7 0 0,4 0 0 16,2-3 864-16,2-2 128 0,-2-1 32 0,-2-2 0 16,-2 1-832-16,-3-2-192 0,-5 0 0 0,0 0 0 15,-4-1-1600 1,-2 1-352-16,-3 0-80 0,-2 4-16 0,-1 1-816 0,-2 2-160 15,-3-3-48-15,0 0 0 0</inkml:trace>
  <inkml:trace contextRef="#ctx0" brushRef="#br0" timeOffset="42142.46">27328 6359 20271 0,'0'0'448'0,"0"0"80"0,0 0 32 0,0 0 16 0,9 5-576 0,-9-5 0 0,4 11 0 0,-2 3 0 0,1 1 1744 0,-3 4 240 15,-4 2 64-15,-1 2 0 0,0 5-832 0,0-2-144 16,-6 3-48-16,4 7 0 0,-3 2 0 0,2 2 0 15,-2-2 0-15,2 2 0 0,-3-1-816 0,1-1-208 16,1-4 0-16,-1-2 0 0,-2-3 864 0,2 0 128 16,1-6 32-16,0 3 0 0,-2-2-832 0,4-5-192 15,4-3 0-15,0 0 0 0,3-2 0 0,0-14 0 16,0 0 0-16,0 0 0 16,9 3-1600-16,-9-3-352 0,10-6-80 0,2-4-8208 15,0-7-1632-15</inkml:trace>
  <inkml:trace contextRef="#ctx0" brushRef="#br0" timeOffset="42849.01">28305 6244 20271 0,'-2'-14'896'0,"2"14"192"0,0 0-880 0,0 0-208 15,-5-10 0-15,1 4 0 0,4 6 864 0,0 0 128 16,0 0 32-16,-10-2 0 0,-2 2 0 0,3 4 0 0,-2 4 0 15,-2-2 0-15,-1 6 0 0,-1-1 0 16,0 7 0-16,-6 1 0 0,-3 3 0 0,1 2 0 0,1 1 0 0,-1 4 0 16,-1 2-832-16,-2-2-192 0,-2 3 0 0,5 5 0 15,2 6 864-15,3-1 128 0,3 1 32 0,3 0 0 16,3-2-832-16,4-2-192 0,1-2 0 0,4-5 0 16,5-1 0-16,3-7 0 0,1-1 0 0,4-2 0 15,3-3 0-15,3-8 0 0,3-2 0 0,0-2 0 16,-1 0 0-16,5-3 0 0,-1-6 0 0,2-2 0 15,-1-6 0-15,1-3 0 0,-2-4 0 0,0-3 0 16,-4-1 0-16,-2-1 0 0,-1-7 0 0,-3 3 0 16,-2-5 0-16,-2 2 0 0,-2 0 0 0,-4 1 0 15,-5 1 0-15,-2 4 0 0,-3 4 0 0,-2 4 0 16,0 6 864-16,-7 5 128 0,-3 9 32 0,-3 2 0 0,-4-2-832 0,-5 10-192 16,-6 5 0-16,0 5 0 0,2 8 0 0,-3 1 0 15,2-1 0-15,3 1 0 0,3 3 0 0,4-5 0 16,3 0 0-16,3-6 0 0,2 5 0 0,5-9 0 15,2-3 0-15,4-2 0 0,3 0 0 0,4-4 0 16,-2-12 0-16,9 5 0 16,-9-5-3232-16,15-1-688 0,11-11-144 0,-2-6-32 0</inkml:trace>
  <inkml:trace contextRef="#ctx0" brushRef="#br0" timeOffset="45130.13">30801 6673 6447 0,'7'-9'576'0,"1"1"-576"16,0-1 0-16,0 4 0 0,3 2 1520 0,-11 3 192 16,0 0 32-16,10-3 16 0,-1-4-992 0,-3 2-208 15,-1-1-48-15,-5 6 0 0,0 0-128 0,0 0-16 16,0 0-16-16,0 0 0 0,9-5 256 0,-9 5 48 16,0 0 16-16,8-7 0 0,-2 2-16 0,-6 5 0 15,0 0 0-15,6-7 0 0,-6 7-144 0,0 0-16 16,0 0-16-16,0 0 0 0,4-8-16 0,-1-2 0 15,-2 1 0-15,-1 9 0 0,0 0 112 0,0 0 0 16,0 0 16-16,-4-13 0 0,0 4 48 0,-2-1 0 16,-3-2 0-16,0 3 0 0,-1 0-112 0,-1 1-16 0,-3-2 0 0,-3 2 0 15,-1-3-144-15,-3 3-48 0,-5-1 0 0,3 4 0 16,4 3-112-16,-2 3-16 0,-5 4-16 0,0 5 0 16,-4 0-176-16,4 4 192 0,1 3-192 0,1 5 192 15,-2 5-192-15,0 4 0 0,5-2 0 0,2 4 0 16,1 7 0-16,4-5 0 0,2-3-128 0,6-3 128 15,5-6 0-15,3-1 0 0,1-2 0 0,7-2 0 16,5-5 0-16,2-3 0 0,1-5 0 0,3-4 0 16,5-2 144-16,1-8 48 0,3-4 16 0,-2-1 0 15,-2-1 96-15,5 0 16 0,2-7 0 0,0-1 0 16,-1-3-48-16,-3 1 0 0,-2-3 0 0,-2 6 0 16,-6 1 0-16,-1 3 0 0,-7 6 0 0,-2 4 0 0,-2 0 48 0,-7 8 0 15,0 0 0-15,0 0 0 0,3 17-176 16,-1 5-16-16,-5 4-128 0,1 6 192 0,-1 5-192 0,1 0 128 15,-1-4-128-15,3-3 0 0,4 1 128 0,1-1-128 16,1-5 0-16,1-4 144 0,4-2-144 0,-2-4 128 16,2-3-128-16,2-1 128 0,0-2-128 0,1-4 0 15,1-5 0-15,2-2 0 16,-1-2-1232-16,3-1-176 0,0-5-48 0,2 1-8976 16,-1-5-1808-16</inkml:trace>
  <inkml:trace contextRef="#ctx0" brushRef="#br0" timeOffset="46696.2">30827 4823 11967 0,'0'0'1072'0,"0"0"-864"0,0 0-208 15,0 0 0-15,0 0 624 0,0 0 80 16,0 0 0-16,0 0 16 0,0 0 224 0,0 0 32 0,0 0 16 0,0 0 0 16,0 0-224-16,-6 10-64 0,-2 0 0 0,-2 2 0 15,0 1-48-15,-3-2-16 0,-7 6 0 0,2 2 0 16,2 3-128-16,0 1-16 0,0 0-16 0,-2 6 0 15,0 3-48-15,-1 0-16 0,-1 1 0 0,2-4 0 16,3 1-80-16,-2-6-16 0,5 1 0 0,0-2 0 16,3-5 0-16,3-3-16 0,1 0 0 0,0-2 0 15,5-13-32-15,0 0 0 0,0 0 0 0,0 0 0 16,0 0-64-16,0 0-16 0,0 0 0 0,11-5 0 16,3-7 0-16,1 0 0 0,6-5 0 0,-2-1 0 15,1-1-192-15,0 4 144 0,2 0-144 0,2 1 128 16,5 2-128-16,1 6 0 0,-2 2 0 0,0 4 0 0,0 3-144 15,-3 2 144-15,-2 6-192 0,-4 3 192 16,-1 4-144-16,-4 4 144 0,-2 1 0 0,-3 1-144 0,-4 1 144 0,-5 2 0 16,-1 1 0-16,-4-4 0 0,-3-2 0 0,-2-2 128 15,-2-5 0-15,-4 2 0 0,-1-1 208 0,-4 0 48 16,-2-3 16-16,-3-4 0 0,-4 0 32 0,2-5 0 16,4 0 0-16,-2-4 0 0,-2-4-240 0,2-1-32 15,2-5-16-15,2 2 0 0,2-2-144 0,1 1 0 16,0-6 0-16,1 2 0 15,4 2-800-15,1-2-32 0,2 0-16 0,2 4 0 16,3-2-2032-16,2 5-416 0</inkml:trace>
  <inkml:trace contextRef="#ctx0" brushRef="#br0" timeOffset="47801.49">31539 4531 6447 0,'0'0'576'0,"0"0"-576"15,0 0 0-15,0 0 0 0,-6 5 448 0,6-5-32 16,-7 10 0-16,7-10 0 0,-5 8 64 0,5-8 16 16,-2 12 0-16,2-12 0 0,0 0 288 0,0 0 64 15,0 12 16-15,1-2 0 0,2 4-16 0,-1-3 0 16,-1-2 0-16,2 5 0 0,1 2-176 0,1 3-32 0,1 1-16 0,2 0 0 15,-1 4-112-15,4 4 0 0,-1 3-16 0,3-2 0 16,-1 3-112-16,5 1 0 0,3-1-16 0,2 8 0 16,-1 10-64-16,-3 1-16 0,-4 2 0 0,4 1 0 15,7 1-144-15,-4 4-16 0,-4 1-128 0,0 2 192 16,-2-5 16-16,-2 5 0 0,-4 2 0 0,-4 5 0 16,-3-1 48-16,-3-2 0 0,-3-1 0 0,-2-1 0 15,-3-4 0-15,-1-3 0 0,-3 0 0 0,-1 4 0 16,-1 1 176-16,2-2 32 0,3-4 16 0,-1-3 0 15,-6-1-32-15,1-1-16 0,-2 3 0 0,-1-2 0 16,-2-5-112-16,1 2 0 0,1 2-16 0,1-3 0 0,-1 1-16 16,0-1 0-16,0-2 0 0,0 0 0 0,-1-4-144 0,-2 6-16 15,0 3-128-15,-2-4 192 0,-4 0-192 16,0 0 144-16,-6-4-144 0,1-2 128 0,1-5-128 16,-1-1 160-16,-1-1-160 0,3-3 160 0,1 0-160 0,3-8 0 15,3-4-192-15,4-2 192 16,1-6-1888-16,3-4-256 0</inkml:trace>
  <inkml:trace contextRef="#ctx0" brushRef="#br0" timeOffset="59374.88">3262 9391 16575 0,'0'0'368'0,"0"0"80"0,0 0 0 0,0 0 16 0,0 0-464 0,0 0 0 0,18 18 0 0,-18-18 0 16,0 0 0-16,0 0 0 0,0 0 0 0,3 10 0 15,-3 4 912-15,2 2 96 0,0 1 16 0,1 5 0 16,-1 5 0-16,-1-1 0 0,1 5 0 0,-2 4 0 16,0 4 0-16,-3 4 0 0,-3 4 0 0,0 2 0 15,0 1-832-15,0-2-192 0,-4 2 0 0,0-3 0 16,1-6 0-16,0-2 0 0,0-4 0 0,0-3 0 16,-1-4 864-16,1-5 128 0,3-4 32 0,1-1 0 15,-2-5 0-15,2-6 0 0,5-7 0 0,0 0 0 16,0 0-832-16,-4-6-192 0,3-8 0 0,1-5 0 15,0-8 0-15,3-2 0 0,0-4 0 0,1-3 0 16,0-2 864-16,1-6 128 0,-1-6 32 0,4-1 0 16,1-3-832-16,1 3-192 0,1 1 0 0,12-13 0 15,1 5-768-15,3 14-208 0,1 6-48 16,-7 14 0-16,6 2 832 0,4 3 192 0,-2 1 0 0,1 3 0 0,1 7 0 0,-2 2 0 16,-2 2 0-16,-3 5 0 0,-2 7 0 0,-2 0 0 15,-4 4 0-15,-2 1 0 0,-2 4 0 0,-3 2 0 16,-3 2 0-16,-3 1 0 0,-5-2 0 0,0 2 0 15,-5-2 0-15,0 2 0 0,-5-2 0 0,-2-1 0 16,-3-2 0-16,-2-1 0 0,-2 2 768 0,-2-3 208 16,-3 6 48-16,-14-1 0 15,2-10-1648-15,3 0-320 0,1-5-64 0,6-1-16 16,6-5-816-16,3-3-160 0,1-2-48 0,10-2-7104 16,4 4-1408-16</inkml:trace>
  <inkml:trace contextRef="#ctx0" brushRef="#br0" timeOffset="59826.97">4678 9218 23951 0,'0'0'512'0,"2"-5"128"0,1-5 0 0,-2 3 64 0,-1-1-576 0,-1 0-128 0,-2 1 0 0,-1-2 0 16,-1 4 848-16,-1-3 144 0,-3 2 32 0,-1 2 0 16,0 0 0-16,-3-1 0 0,-2 5 0 0,-3 5 0 15,-1 1-832-15,-4 6-192 0,-4-1 0 0,-2 7 0 0,0 6 0 16,-2 3 0-16,1 6 0 0,-2 3 0 0,0 4 864 0,1 5 128 16,-1-1 32-16,4 6 0 0,2-2-832 0,4 2-192 15,1 6 0-15,3-2 0 0,2 0 0 0,2-5 0 16,4-3 0-16,2-3 0 0,3-1 0 0,0-8 0 15,1-6 0-15,3-1 0 0,1-3 0 0,0-2 0 16,0-4 0-16,0 1 0 16,-1-8-768-16,1-11-208 0,-6 8-48 0,6-8 0 15,-8-5 0-15,-4 0 0 0,-2-4 0 0,-4 0 0 16,-1-5 0-16,0 0 0 0,-1-3 0 0,6 7 0 0,0-2 832 0,1 0 192 16,3 3 0-16,4 0 0 0,3 2 768 0,4 2 208 15,5-2 48-15,2 3 0 0,4 1-832 0,2 0-192 16,5-3 0-16,4 3 0 0,1 2 864 0,4 0 128 0,1-3 32 15,5-4 0-15,2 1-832 0,3 0-192 0,-2-3 0 0,3 1-9232 16,0-4-1904-16</inkml:trace>
  <inkml:trace contextRef="#ctx0" brushRef="#br0" timeOffset="60393.18">6344 8813 23951 0,'-2'-13'1056'0,"2"13"224"0,-5-6-1024 0,2 2-256 16,3 4 0-16,0 0 0 0,0 0 0 0,-4 10 0 15,0 2 0-15,1 4 0 0,-4 5 0 0,1 4 0 16,1 3 0-16,-2 5 0 0,0 5 880 0,-1 5 112 15,-1 3 32-15,0 6 0 0,-1 4-832 0,0 3-192 16,-1-2 0-16,-1-4 0 0,1-2 0 0,-2-5 0 0,0-3 0 16,-1-5 0-16,3-5 0 0,1-7 0 0,2-3 0 0,-1-6 0 15,4-3 864-15,3-2 128 0,2-12 32 0,0 0 0 16,0 0-832-16,7-8-192 0,3-1 0 0,3-4 0 16,1-3 0-16,3-2 0 0,2 2 0 0,-2-1 0 15,-1 3 0-15,1 1 0 0,3 1 0 0,-1 5 0 16,-2 2 0-16,2 3 0 0,3 7 0 0,-3-1 0 15,-1 2 0-15,-3 5 0 0,-3 3 0 0,-5 2 0 16,-2-1 0-16,-3 5 0 0,-4 1 0 0,-3 0 0 16,-4 1 864-16,-3 1 128 0,-6-2 32 0,-1 0 0 15,-3-1-832-15,-1-1-192 0,0-4 0 0,-1-5 0 16,-2 1 0-16,3-6 0 0,-1-3 0 0,-10-6 0 16,5-4-2416-16,9-5-528 0,6-2-96 0,4-2-9440 15</inkml:trace>
  <inkml:trace contextRef="#ctx0" brushRef="#br0" timeOffset="60559.44">6666 9381 27647 0,'-3'12'1216'0,"6"-5"256"0,2 3-1168 0,2 1-304 16,0 3 0-16,2 3 0 0,1 4 0 0,1 0 0 15,2 1 0-15,1-1 0 0,0 4 0 0,0 0 0 16,3-3 0-16,3 11 0 15,-2-8-768-15,-3 1-192 0,-2-5-64 0,-6-8 0 0</inkml:trace>
  <inkml:trace contextRef="#ctx0" brushRef="#br0" timeOffset="60739.84">7109 9352 27647 0,'0'0'608'0,"0"0"128"0,5 11 32 0,-1 1 0 0,1 1-624 0,-1 6-144 0,-3 3 0 0,-1 9 0 15,-2-1 848-15,-3 10 144 0,-4 1 32 0,-1 0 0 16,-5 7-832-16,-1 1-192 0,-2 1 0 0,-2 1 0 16,0-1 864-16,-3 0 128 0,-3-3 32 0,4-3 0 15,1-3-3280-15,3-3-656 0,-17 28-128 16,7-25-32-16</inkml:trace>
  <inkml:trace contextRef="#ctx0" brushRef="#br0" timeOffset="61490.21">8967 9259 20271 0,'0'0'448'0,"0"0"80"0,-3 9 32 0,-1-1 16 0,0 2-576 0,2 3 0 16,1-2 0-16,2 2 0 0,0 1 0 0,3-4 0 15,1 0 0-15,3-1 0 0,2 0 928 0,2-3 80 16,4-2 16-16,3-1 0 0,1-6-832 0,0-1-192 15,1-1 0-15,2 0 0 0,3-5 864 0,1 1 128 16,0-5 32-16,-3-1 0 0,0 1-832 0,-2 0-192 16,-3-2 0-16,-4 0 0 0,-2-3 864 0,-4 1 128 0,-3 2 32 0,-2-1 0 15,-3 1-832-15,-3-1-192 0,-5 0 0 0,-3 5 0 16,-4 2 0-16,-4-1 0 0,-5 5 0 0,-3 1 0 16,-5 8 0-16,1 2 0 0,-1 4 0 0,-1 4 0 15,-2 5 0-15,-2 5 0 0,2 5 0 0,1 5 0 16,1 0 864-16,3 3 128 0,4 2 32 0,2-2 0 15,2-1-832-15,7-3-192 0,3-4 0 0,6 0 0 16,4-3 0-16,4 1 0 0,5-5 0 0,4 0 0 16,1-4-768-1,4-1-208-15,3-5-48 0,4-2 0 0,3-8-1632 0,2-2-336 0,31-14-64 16,-12-3-16-16</inkml:trace>
  <inkml:trace contextRef="#ctx0" brushRef="#br0" timeOffset="61850.39">9817 8985 23951 0,'0'0'512'0,"2"6"128"0,-13-1 0 0,-4 0 64 0,-4 5-576 0,-4 2-128 15,-4 4 0-15,-1 2 0 0,0 1 848 0,-1 4 144 16,-2 4 32-16,5-1 0 0,0 1-832 0,5-2-192 15,2 0 0-15,6-4 0 0,1 1 0 0,7-4 0 16,4-4 0-16,1-2 0 0,4-4 864 0,5-2 128 16,1-1 32-16,4-2 0 0,3-4-832 0,-2-3-192 15,3-5 0-15,-2 0 0 0,-2-4 0 0,0-2 0 0,1 0 0 0,1 0 0 16,-2 3 0-16,0-1 0 0,-2-3 0 0,-2 4 0 16,-2 5 0-16,-3 0 0 0,-5 7 0 0,0 0 0 15,0 0 0-15,0 0 0 0,4 8 0 0,0 5 0 16,-4 0 0-16,-3 2 0 0,1 1 0 0,2 2 0 15,2 0 0-15,2-2 0 0,0 0 0 0,2-1 0 16,2-2 0-16,2-3 0 0,0 0 0 0,2-4 0 16,0-3-2416-16,2-3-528 0,13-5-96 15,-3-8-32-15</inkml:trace>
  <inkml:trace contextRef="#ctx0" brushRef="#br0" timeOffset="62155.64">10446 9006 20271 0,'0'0'448'0,"0"0"80"0,0 0 32 0,0 0 16 0,0 0-576 0,0 0 0 16,0 0 0-16,-5 7 0 0,-3-5 0 0,-1 1 0 15,-2 2 0-15,0 2 0 0,-5 0 928 0,0 3 80 16,-3-1 16-16,0 3 0 0,-2-1 0 0,1 0 0 16,1 4 0-16,-1-1 0 0,4 0-832 0,4 2-192 15,1-2 0-15,4 1 0 0,-1-1 0 0,6 2 0 16,2-3 0-16,1 1 0 0,3 0 0 0,1-4 0 15,1 2 0-15,1 0 0 0,-1-2 0 0,0 1 0 16,1 0 0-16,-2-3 0 0,-3 3 864 0,1-5 128 16,-2 2 32-16,-2 1 0 0,-4-4-832 0,-2 0-192 0,-2 2 0 15,-2-5 0-15,1 2 0 0,-2 0 0 16,1 0 0-16,-3-2 0 0,-3-1 0 0,2-1 0 0,-3 0 0 0,2-2 0 31,1-3-768-31,2 0-208 0,1 1-48 0,4-4 0 0</inkml:trace>
  <inkml:trace contextRef="#ctx0" brushRef="#br0" timeOffset="62332.02">10746 9000 23951 0,'0'0'512'0,"0"0"128"0,6 1 0 0,3 4 64 0,-1 7-576 0,-2-1-128 0,-1 1 0 0,2 3 0 0,-1 0 0 0,2 4 0 15,-1 3 0-15,2 1 0 0,0 2 0 0,-1-2 0 16,-1 2 0-16,0-3-7072 16,-1-3-1440-16</inkml:trace>
  <inkml:trace contextRef="#ctx0" brushRef="#br0" timeOffset="62525.75">11149 9070 31327 0,'0'0'688'0,"0"18"144"0,-5 7 16 0,-5 8 48 0,-4 5-720 0,-3 7-176 0,-2 0 0 0,-1 4 0 16,-3-1 0-16,-1-2 0 0,-2 2 0 0,1-3 0 16,0 0 0-16,-1 2 0 0,2-5 0 0,-5 14-13888 15</inkml:trace>
  <inkml:trace contextRef="#ctx0" brushRef="#br0" timeOffset="63172.97">13121 9224 20271 0,'0'0'448'0,"0"0"80"0,0 0 32 0,7-6 16 0,2 1-576 0,4-4 0 0,-1 2 0 0,6-7 0 16,4-3 928-16,3-3 80 0,1-2 16 0,4-3 0 15,6 0-832-15,2-2-192 0,0-2 0 0,3-6 0 16,-4 0 0-16,1-3 0 0,-1-7 0 0,0 1 0 16,-2-6 0-16,-2 0 0 0,-2 2 0 0,-5-3 0 15,0-2 0-15,-3 0 0 0,-8-2 0 0,1 4 0 16,-2 5 864-16,-3 8 128 0,-6 6 32 0,-3 7 0 15,-3 5-832-15,-2 4-192 0,-2 7 0 0,-4 6 0 16,-3 8 0-16,-6 5 0 0,-1 10 0 0,-3 8 0 0,-4 7 0 0,-2 1 0 16,0 4 0-16,-4 7 0 0,1 4 0 0,1 5 0 15,-2 3 0-15,2 5 0 0,-1-2 0 0,6 2 0 16,3-6 0-16,7-3 0 0,2-3 864 0,5-6 128 16,3-2 32-16,7-6 0 0,4-2-832 0,3-2-192 15,1-3 0-15,4-6 0 16,0-2-768-16,4-4-208 0,1-4-48 0,-1-2-7632 15,-1-3-1536-15</inkml:trace>
  <inkml:trace contextRef="#ctx0" brushRef="#br0" timeOffset="63682.57">13890 8955 20271 0,'0'0'448'0,"0"0"80"0,0 0 32 0,0 0 16 0,0 0-576 0,0 0 0 0,5 9 0 0,1-2 0 15,3 0 0-15,1-3 0 0,2 0 0 0,0 0 0 16,2-1 0-16,1-1 0 0,2-4 0 0,1-1 0 16,-4-1 0-16,0 0 0 0,-3 0 0 0,1-3 0 15,-1 2 0-15,-3 1 0 0,-1-5 0 0,0 4 0 16,-1 0 0-16,-1-2 0 0,-5 7 0 0,0 0 0 15,0 0 0-15,0 0 0 0,0 0 0 0,0 0 0 16,0-6 0-16,0 6 0 0,-1-4 0 0,-2 0 0 0,3 4 0 0,-5-5 0 16,0 0 0-16,0 3 0 0,-1-2 0 0,-1-1 0 15,1 1 0-15,0 0 0 0,-1 2 0 0,1-2 0 16,1-3 0-16,0 4 0 0,1-4 0 0,0 0 0 16,-1 0 0-16,1 0 0 0,0-2 0 0,1 0 0 15,-1 0 0-15,1 0 0 0,1 1 0 0,0 3 0 16,1-1 0-16,0 0 0 0,1-1 0 0,0 0 0 15,0 1 0-15,0 6 0 0,0 0 928 0,-1-2 80 16,-2-2 16-16,3 4 0 0,0 0-832 0,-5 6-192 16,-4 5 0-16,1 0 0 0,-2 4 864 0,-1 4 128 15,-2 3 32-15,0 2 0 0,2-2-832 0,0 1-192 16,-2 3 0-16,1-1 0 0,1-1 864 0,1 1 128 16,-3-2 32-16,3 1 0 0,-2 2-832 0,1-4-192 0,1 0 0 15,0-2 0-15,1 1 0 0,0-4 0 0,4-1 0 0,1-2 0 31,0-3-768-31,3-3-208 0,1 1-48 0,0-9-7632 0,0 0-1536 0</inkml:trace>
  <inkml:trace contextRef="#ctx0" brushRef="#br0" timeOffset="64043.78">14584 8737 23951 0,'0'0'512'0,"2"12"128"16,-9 2 0-16,-4 3 64 0,-1 5-576 0,-5 0-128 0,-2 8 0 0,0-5 0 0,-1 2 848 0,-1-3 144 15,0 0 32-15,-1 1 0 0,4-3-832 0,1 0-192 16,-1-3 0-16,2-3 0 0,4-2 864 0,0-2 128 16,2-7 32-16,3 0 0 0,1-1-832 0,6-4-192 15,0 0 0-15,0-7 0 0,4 0 0 0,1-6 0 16,4-1 0-16,0-1 0 0,4-3 0 0,2 0 0 15,3 2 0-15,1-2 0 0,1-1 0 0,2 2 0 16,1 5 0-16,0-1 0 0,-2 4 864 0,1 4 128 16,-2 4 32-16,-2 3 0 0,-3 7-832 0,1 1-192 15,-3 5 0-15,0 3 0 0,-3 0 0 0,-1 2 0 16,-1 1 0-16,-2 2 0 0,-1-1 0 0,-2 1 0 16,-3-1 0-16,0 1 0 15,0-2-768-15,0 0-208 0,-1-3-48 0,1-3 0 16,0-6-1632-16,0-9-336 0,0 0-64 0,0 0-16 0</inkml:trace>
  <inkml:trace contextRef="#ctx0" brushRef="#br0" timeOffset="64330.5">14997 8982 23951 0,'0'0'1056'0,"10"0"224"0,0-1-1024 0,2-2-256 0,1 1 0 0,3-3 0 15,-1 1 880-15,0 0 112 0,2-5 32 0,-2 1 0 16,-2 2-832-16,-1-4-192 0,-3-2 0 0,-2 2 0 0,-3-4 0 16,-3 2 0-16,-2 0 0 0,-3-1 0 15,-1 3 0-15,-2 1 0 0,-2 4 0 0,-1 0 0 0,0 4 864 0,-3 2 128 16,-1 6 32-16,-1 0 0 0,2 7-832 16,-1 1-192-16,0 3 0 0,2 1 0 0,2-1 864 0,2 2 128 15,2 2 32-15,2 1 0 16,2-3-1648-16,6-2-320 0,4 0-64 0,3-3-16 15,3-1 832-15,4-1 192 0,2-6 0 0,1 1 0 16,0-4-1680-16,0-3-304 0,23-8-48 0,-9-6-16 0</inkml:trace>
  <inkml:trace contextRef="#ctx0" brushRef="#br0" timeOffset="64669.08">15921 8730 20271 0,'-7'-5'448'0,"2"-1"80"0,0 1 32 0,-1 2 16 0,-3 1-576 0,-2 3 0 16,-3 3 0-16,-4 2 0 0,-2 6 928 0,-2 3 80 0,-1 1 16 0,-4 2 0 15,-2 3 0-15,-1-2 0 0,-2 2 0 0,1 2 0 16,3 1-832-16,3-2-192 0,2-1 0 0,4 0 0 16,5-5 864-16,5 0 128 0,5-2 32 0,4-6 0 15,3 1-832-15,-3-9-192 0,10 2 0 0,1-2 0 16,2-2 0-16,1-3 0 0,1-5 0 0,2 0 0 15,-1 0 0-15,1-4 0 0,-2-1 0 0,0 1 0 16,-1 1 0-16,0 0 0 0,-1 3 0 0,-1 1 0 16,-2 0 864-16,-1 4 128 0,-2 5 32 0,1 3 0 15,0 4-832-15,-1 1-192 0,-1 3 0 0,2 3 0 16,0 2 0-16,1 1 0 0,1-1 0 0,1 1 0 0,2 1 0 16,1 1 0-16,2-2 0 0,2-3 0 0,3-2 0 15,0-3 0-15,1 2 0 0,1-6-10336 16,0-3-2112-16</inkml:trace>
  <inkml:trace contextRef="#ctx0" brushRef="#br0" timeOffset="65131.82">16475 8747 27647 0,'0'0'608'0,"0"0"128"0,-14 10 32 0,8 1 0 0,-3 6-624 0,-3 2-144 0,0 3 0 0,-5 4 0 16,1 0 0-16,-2 3 0 0,0-1 0 0,0 1 0 16,3-3 0-16,0-1 0 0,1-2 0 0,2-1 0 15,3-3 848-15,3-5 144 0,1-2 32 0,5-187 0 0,0 357-832 0,0-182-192 16,6-5 0-16,3 1 0 0,3-5 864 0,2-1 128 15,3-6 32-15,5-1 0 0,1-4-832 0,2-2-192 16,3 3 0-16,3-3 0 0,1 0 0 0,1-2 0 16,-3 2 0-16,3 1 0 0,0 5 0 0,-1 0 0 15,-3 1 0-15,-1 0 0 16,-1 7-768-16,-2 1-208 0,-1 2-48 0,8-2-13504 16</inkml:trace>
  <inkml:trace contextRef="#ctx0" brushRef="#br0" timeOffset="66698.98">18880 8683 16575 0,'0'0'368'0,"9"-2"80"0,0-1 0 0,0-1 16 0,-4-1-464 0,0 2 0 0,0-3 0 0,-5 6 0 16,3-5 912-16,-2-2 96 0,-2 2 16 0,-2-2 0 16,-1 0 0-16,-2 3 0 0,-2-1 0 0,-3 1 0 15,-2 8-832-15,-2 0-192 0,1-1 0 0,-4 6 0 16,-2-2 864-16,-3 4 128 0,-5-1 32 0,1 6 0 16,-2 1-832-16,1 2-192 0,1 3 0 0,2 2 0 0,-1-2 864 0,5-2 128 15,3 0 32-15,4-1 0 0,4-2-832 0,5-2-192 16,2-3 0-16,6-5 0 0,3-2 0 0,3 1 0 15,6-5 0-15,2-2 0 0,-2-5 0 0,4 1 0 16,4-1 0-16,1-4 0 0,2 1 0 0,-2-4 0 16,-1-5 0-16,-2 4 0 0,0 3 864 0,-4 1 128 15,-1-3 32-15,-2 5 0 0,-3 1-832 0,-1 3-192 16,-2 1 0-16,-8 3 0 0,7 2 0 0,0 3 0 16,0 5 0-16,0-1 0 0,-1 2 0 0,2 2 0 15,1-3 0-15,2 2 0 0,1 0 0 0,3-3 0 16,3 0 0-16,2-4 0 0,2-1 0 0,2-3 0 15,2-1 0-15,5-2 0 0,3-2 0 0,3-4 0 16,0-1 0-16,0-2 0 0,1 0 0 0,-4-5 0 16,2-3 0-16,-1-5 0 0,1 0 0 0,0 0 0 0,-1-3 0 0,-1 3 0 15,0-4 0-15,0 4 0 0,1-3 0 16,1 2 0-16,-2-6 0 0,1 1 0 16,-4-3 0-16,0-2 0 0,-2-5 0 0,8-21 0 0,-9 2 0 15,-6 8 0-15,-7 8 0 0,-4 6 0 0,-2 7 0 0,-5 3 0 16,-4 4 0-16,-2 7 0 0,-2 8 0 0,-4 3 0 15,-3 4 0-15,-5 10 0 0,-4 3 0 0,-3 7 0 16,-5 3 0-16,-5 3 0 0,-6 6 0 0,11-3 0 16,-1 4 0-16,-3 5 0 0,-3 6 0 0,2-3 0 15,3 2 0-15,3 0 0 0,4-4 0 0,3-2 0 16,6-2 0-16,6-4 0 0,3-1 0 0,4-2 0 16,5-7 0-16,5-4 0 0,3-4 0 0,6-1 0 0,5-3 0 15,1 0 0-15,4-6 0 0,5-2 0 0,4 0 0 16,3-2 0-16,1-5 0 0,1 0 0 0,0-5 0 0,0 1 0 15,0-3 0-15,1-2 0 0,-2 1 0 0,0 1 0 16,0 1 0-16,-6 1 0 0,-2 2 0 0,-1 1 0 16,-2 2 0-16,-2 0 0 0,-3 2 0 0,-5 3 0 15,-2 0 0-15,-4-1 0 0,-4-1 0 0,-1 2 0 16,-9 2 0-16,0 0 0 0,0 0 0 0,0 0 0 16,0 0 0-16,-7 0 0 0,-3 2 0 0,-1 4 0 15,-1-3 0-15,-3 2 0 0,-3 2 0 0,-1 2 0 16,0 3 0-16,-1 0 0 0,-1 2 0 0,1 1 0 15,0 3 0-15,2-3 0 0,1 0 0 0,5-2 0 16,2-1 0-16,5 0 0 0,1-3 0 0,8 3 0 0,-1-5 0 16,6 1 0-16,4-6 0 0,5-2 0 15,5-2 0-15,-3-1 0 0,-1-4 0 0,3 2 0 0,2-3 0 16,1 0 0-16,1-2 0 0,-1 0 0 0,-1-4 0 16,0 0 0-16,-1-1 0 0,0 2 0 0,-3-1 0 0,0 0 0 15,-3 6 0-15,0 1 0 0,-3 3 0 0,-1 1 0 16,-5 2 0-16,0 4 0 0,-2 2 0 0,-1 4 0 15,-1 0 0-15,-1 5 0 0,-2 1 0 0,-1 5 0 16,0 7 0-16,-2 1 0 0,-2 4 0 0,-3 3 0 16,2 3 0-16,-4 3 0 0,-1 2 0 0,-1-1 0 15,-3 4 0-15,-3 1 0 0,-2 8 0 0,-2-2 0 16,-4-1 0-16,-2-1 0 0,-4 0 0 0,-1-2 0 16,0-4 0-16,-1-1 0 0,2-4 0 0,-1-6 0 15,0-5 864-15,2-2 128 0,2-7 32 0,5-1 0 0,0-3-832 16,3-5-192-16,2-6 0 0,2-5 0 0,1-2 0 15,5-9 0-15,-1-2 0 0,2-7 0 0,1-2 0 0,3-5 0 16,1-9 0-16,3-4 0 0,3-4 0 0,5-4 0 16,3-1 0-16,4 4 0 0,4 3 0 0,5 6 0 15,3 6 0-15,7 2 0 0,4 5 864 0,3 7 128 16,4 3 32-16,3 5 0 0,4 7-832 0,2 1-192 16,3 3 0-16,2 3 0 0,1 3 0 0,4 4 0 15,-1-3 0-15,-2 2 0 0,-3-1 0 0,-6-1 0 16,-4 0 0-16,-7-2 0 15,-5-1-1600-15,-5 0-352 0,-4-5-80 0,-7-3-16 0</inkml:trace>
  <inkml:trace contextRef="#ctx0" brushRef="#br0" timeOffset="74357.11">11757 10501 16575 0,'0'0'368'0,"0"0"80"0,-2-9 0 0,2 9 16 0,0-6-464 0,0 6 0 0,0 0 0 0,0 0 0 16,-5-4 912-16,5 4 96 0,0 0 16 0,-6-3 0 15,-3 3-832-15,0 3-192 0,-1 1 0 0,-1 3 0 16,-3 4 864-16,-3 2 128 0,-1 1 32 0,-2 7 0 0,1 3-832 0,-2 6-192 16,0 0 0-16,-2 9 0 0,-1 4 864 0,-2 8 128 15,0 5 32-15,-1 5 0 16,-1 1-832-16,0 3-192 0,-1 3 0 0,1 8 0 0,1 3 864 0,4 3 128 16,4-2 32-16,3 3 0 0,2-2-832 0,1 1-192 15,8-7 0-15,1-4 0 0,4-3 0 0,4-5 0 16,-2-5 0-16,4-3 0 0,0-7 0 0,3-2 0 15,0-4 0-15,2-4 0 0,2-2 0 0,1-5 0 16,4 1 0-16,2-5 0 0,2 0 0 0,2-7 0 16,2-2 0-16,15 1 0 15,-4-5-768-15,0-4-208 0,0-6-48 0,-13-6 0 0</inkml:trace>
  <inkml:trace contextRef="#ctx0" brushRef="#br0" timeOffset="74884.61">12560 10482 20271 0,'1'-10'448'0,"-1"2"80"0,0 8 32 0,0 0 16 0,0 0-576 0,0 0 0 0,0 0 0 0,0 0 0 15,0 0 928-15,-5 8 80 16,0 4 16-16,-1 5 0 0,-2-1 0 0,-2 4 0 0,1 2 0 0,0 8 0 15,-1 1-832-15,0 2-192 0,-3 2 0 0,2 4 0 16,-1 1 0-16,3-1 0 0,2-2 0 0,-1-2 0 16,2 0 0-16,1-5 0 0,1-3 0 0,1-4 0 15,2-3 0-15,1-5 0 0,0 1 0 0,1-2 0 16,3-2 0-16,1-3 0 0,2 0 0 0,1-5-8144 16,3 0-1680-16</inkml:trace>
  <inkml:trace contextRef="#ctx0" brushRef="#br0" timeOffset="75381.13">12996 10519 23951 0,'0'0'1056'0,"3"-5"224"0,-1-4-1024 0,2 4-256 16,4-2 0-16,-2 2 0 0,0 0 0 0,1 0 0 15,0-1 0-15,1-1 0 0,-1 1 0 0,1-2 0 16,-2 3 0-16,1 0 0 0,-1-1 0 0,-6 6 0 16,0 0 0-16,0 0 0 0,0 0 0 0,0 0 0 15,0 0 0-15,0 0 0 0,0 0 0 0,-7 4 0 0,-5 3 0 0,-3-2 0 16,-4 0 880-16,-4 3 112 0,1-2 32 0,-3 6 0 15,-3-2-832-15,2 3-192 0,4 1 0 0,1-2 0 16,1-3 864-16,1 4 128 0,1-3 32 0,4 2 0 16,4-1-832-16,2-1-192 0,2 4 0 0,2-1 0 15,3-4 0-15,3 4 0 0,5-1 0 0,2 0 0 16,2 4 0-16,0 0 0 0,0-1 0 0,1-3 0 16,2 0 0-16,3 2 0 0,-1 2 0 0,1 2 0 15,-3 0 0-15,0-1 0 0,0-2 0 0,-3 3 0 16,-3-1 0-16,-2 1 0 0,-1-3 0 0,-1-1 0 15,-4 0 0-15,-1-1 0 0,-3-7 0 0,-4 3 0 16,2-1 0-16,-5 1 0 0,-1-3 0 0,-4-2 0 16,-5-1 864-16,4 0 128 0,1 0 32 0,-1-2 0 0,-4-1-832 15,1-1-192-15,2-2 0 0,-5 0 0 16,5-2-1600-16,6 1-352 0,2-1-80 16,10 5-11472-16</inkml:trace>
  <inkml:trace contextRef="#ctx0" brushRef="#br0" timeOffset="75803">14098 10406 20271 0,'-5'-16'896'0,"2"10"192"0,1 0-880 0,-3 2-208 0,-3-4 0 0,-3 1 0 16,-3-4 0-16,-5 4 0 0,-4 3 0 0,-3-1 0 16,-2 1 864-16,-2 5 128 0,1 4 32 0,-1 2 0 15,1 0 0-15,0 4 0 0,1-2 0 0,4 3 0 16,2 2-832-16,4 1-192 0,4-1 0 0,3-2 0 16,3-1 0-16,5-2 0 0,3 3 0 0,3-1 0 15,2-3 864-15,4-3 128 0,4-3 32 0,2 3 0 16,-1-2-832-16,4-3-192 0,4-1 0 0,-2-2 0 15,-1-2 0-15,1 0 0 0,2 1 0 0,0-5 0 16,-1 0 0-16,0 3 0 0,-2-3 0 0,-4 5 0 16,-2-1 0-16,-4 3 0 0,-3 7 0 0,-1 0 0 15,-4 6 864-15,-2 1 128 0,-7 2 32 0,1 5 0 16,-2 7-832-16,-1 2-192 0,-3 5 0 0,-6 17 0 0,2-8 464 0,3 1 48 16,4-1 16-16,1 0 0 0,0 3-672 0,2-6-144 15,-1-2-32-15,1-3 0 16,-1 0-1760-16,3-7-352 0,0-1-80 15,1-6-16-15</inkml:trace>
  <inkml:trace contextRef="#ctx0" brushRef="#br0" timeOffset="76458.95">12550 11857 13823 0,'4'-15'608'16,"-4"15"128"-16,0 0-592 0,0 0-144 0,7-6 0 0,-7 6 0 0,8-8 2176 0,-8 8 384 16,0 0 96-16,0 0 16 0,0 0-1184 0,0 0-224 15,2 13-48-15,-2 1-16 0,-1 3-176 0,1 3-48 16,-1-3 0-16,0 2 0 0,-1 3-368 0,2 0-80 15,2-3-16-15,1 0 0 0,1-5-240 0,1 0-48 16,3-4-16-16,0 0 0 0,2-2-208 0,0-3 176 16,0-3-176-16,2 0 160 0,0-2-160 0,1-2 128 15,1 0-128-15,0-3 128 0,1 2-128 0,0-2-192 16,1-1 32-16,-1-4 16 16,-4 1-544-16,1-3-96 0,-1 1-32 0,-1 2 0 15,-2-4-64-15,-2 2-16 0,-4-2 0 0,-1 2 0 16,-1 3 112-16,2-2 16 0,2 2 0 0,0-1 0 0,-4 9 304 0,5-7 64 0,-5 7 16 0,3-11 0 15,2 6 384-15,-5 5 0 0,0 0 0 0,0 0 128 16,0 0 256-16,0 0 64 0,0 0 16 0,0 0 0 16,0 0 368-16,2 17 64 0,1 2 0 0,-4 4 16 15,-3 5-32-15,-1 1-16 0,-3 4 0 0,3-1 0 16,1 2-80-16,0-1-16 0,-5 2 0 0,1-1 0 16,-6-1-208-16,3 0-48 0,3-3-16 0,-3 3 0 15,-1 2-320-15,4-3-176 0,2-7 192 0,-1 2-192 16,1-1 0-16,2-7 0 0,2-1-192 0,2-4 48 15,1-5-1456 1,-1-9-272-16,0 0-64 0,9 3-16 0,2-7-1136 0,3-3-240 0</inkml:trace>
  <inkml:trace contextRef="#ctx0" brushRef="#br0" timeOffset="76691.3">13530 11767 13823 0,'0'0'1216'0,"0"0"-960"16,0 0-256-16,0 0 0 0,0 0 0 0,10-3 144 15,-10 3-144-15,13-2 128 0</inkml:trace>
  <inkml:trace contextRef="#ctx0" brushRef="#br0" timeOffset="77259.78">13698 11722 14111 0,'0'0'624'0,"0"0"128"0,0 0-608 0,6-6-144 0,-6 6 0 0,5-9 0 16,-5 9 800-16,0 0 128 0,0 0 32 0,0 0 0 15,0 0-384-15,0 0-80 0,1-9-16 0,-1 9 0 16,0 0-224-16,0 0-64 0,0 0 0 0,0 0 0 16,0 0-16-16,0 0-16 0,0 0 0 0,0 0 0 15,0 0 224-15,0 0 32 0,0 0 16 0,0 0 0 16,0 0 144-16,0 0 48 0,2-10 0 0,-2 10 0 16,2-7-112-16,-2 7-32 0,0 0 0 0,0 0 0 0,0 0-304 0,0 0-176 15,4-11 192-15,-4 11-192 0,0 0 128 0,0 0-128 16,0 0 0-16,0 0 0 0,0 0 128 0,0 0-128 15,0 0 0-15,0 0 0 0,0 0 224 0,0 0-16 16,4-6 0-16,-4 6 0 0,0 0 0 0,0 0 0 16,0 0 0-16,0 0 0 0,0 0 128 0,0 0 32 15,-9 3 0-15,0 3 0 0,-4 3 112 0,2 4 32 16,-1 6 0-16,-4 2 0 0,-1 2 80 0,-2 5 32 16,0 0 0-16,-2 8 0 0,-1 6-176 0,0 1-16 15,2 1-16-15,1 1 0 0,1-1-112 0,2-2-32 16,0 0 0-16,5-3 0 0,1 0-112 0,2-6-32 15,3 1 0-15,3-2 0 0,3-2 64 0,3-4 0 16,-1-3 0-16,6-2 0 0,4 0-192 0,1-2 0 16,1-2 144-16,2-3-144 0,1-3 128 0,1 0-128 0,0-5 160 15,0 1-160-15,0-7 192 0,1-2-48 0,-2-3-16 16,0 0 0-16,0 0 0 0,-3-5-128 0,1-3 192 0,0 3-64 16,-4-3 16-16,0 1 0 0,-5-6 0 0,-1-4 0 15,-4-1 32-15,-3 2 0 0,-4 0 0 0,-4-1 0 16,-3-1 64-16,-2 4 16 0,-3 2 0 0,-1 4 0 15,-1 6 112-15,-2-3 16 0,-3 5 16 0,-2 2 0 16,-5 4-400-16,1 2 128 0,-1 1-128 0,0 1 0 16,2 0-240-16,5 0-128 0,4 2-16 0,7-1-16 15,13-6-2016-15,0 0-400 0,-5 8-64 16</inkml:trace>
  <inkml:trace contextRef="#ctx0" brushRef="#br0" timeOffset="78175.13">15912 10346 20271 0,'0'-22'448'0,"0"8"80"0,1-2 32 0,-1 6 16 0,0 1-576 0,1 1 0 16,-2-2 0-16,1 4 0 0,0 6 0 0,0 0 0 0,0 0 0 0,0 0 0 16,-5-4 928-16,0 2 80 0,-1 4 16 0,-1 2 0 15,-2 4-832-15,1 5-192 0,-1 2 0 0,-2 3 0 16,-1 4 864-16,-1 6 128 0,0 1 32 0,-6 17 0 15,1-4-272-15,1 2-48 0,-4-2-16 0,2 5 0 16,-1-2-400-16,1 2-80 0,1-4-16 0,3 1 0 16,1-7-192-16,5-7 144 0,4-5-144 0,1-6 128 15,1-1 64-15,6-7 0 0,-3-11 0 0,0 0 0 16,6 8 560-16,6-3 112 0,-1-6 32 0,3-2 0 16,2 1-384-16,1-3-64 0,2-6 0 0,0-1-16 15,1-2-240-15,0-3-32 0,-1 1-16 0,1-1 0 0,-1 1-144 0,2 2 0 16,-1 5 0-16,2 2 0 0,-1 5 0 0,-4-1 0 15,-7 1 0-15,0 4 0 0,0 10 0 0,-1 0 0 16,-1 6 0-16,-2 3 0 0,-2 0 0 0,-3 1-144 16,-2 1 144-16,-4 3 0 0,-4-2 0 0,1-1 0 15,3-2 0-15,-5-1 0 0,-6-5 0 0,-4 1 0 16,-1-5 0-16,-2-3 0 0,-1 0 0 0,-2-4 176 16,0 0-176-16,0-4 160 0,1-2-160 0,1-1 0 15,0 2 0-15,2-2 0 16,3-3-1088-16,2 1-288 0,3 1-64 0,4-1-8736 15,3-1-1728-15</inkml:trace>
  <inkml:trace contextRef="#ctx0" brushRef="#br0" timeOffset="78936.42">15948 12078 15663 0,'-4'-17'688'0,"2"8"144"0,4-3-656 0,-2 5-176 0,-2-5 0 0,1 2 0 15,0-1 2128-15,-3-1 400 0,0 4 80 0,-1-2 16 16,-1 1-1328-16,-4-1-256 0,2 5-48 0,-5 3-16 16,1 3-240-16,-2 3-48 0,-4 1-16 0,-1 6 0 15,-2 8-304-15,0 0-64 0,-2 6-16 0,1 2 0 16,3 0-32-16,0 5-16 0,0 5 0 0,3-2 0 16,3 0-32-16,4-2 0 0,1 2 0 0,6-2 0 15,-1-1-208-15,6-6 176 0,2-6-176 0,1-4 160 0,2-2-160 16,2-6 128-16,2-2-128 0,-1-6 128 0,4-7 144 15,0-1 32-15,2-2 0 0,1-5 0 0,-2-6 0 0,2-3 0 16,-1-4 0-16,-2 3 0 0,-1-3-128 0,-1 3-32 16,1-3 0-16,-2 5 0 0,-2 5 32 0,1 3 0 15,-3 1 0-15,3 5 0 0,0-3-48 0,-2 8 0 16,-9 4 0-16,11 4 0 0,2 1-128 0,-4 2 0 16,-5-1 0-16,1 7 128 0,6 2-128 0,2-1 0 15,4-3 0-15,2 7 0 0,0 4 0 0,0-1-176 16,1-1 176-16,1 0-192 15,-1-1-1568-15,-1 1-320 0,-1-1-64 0,0-5-12464 0</inkml:trace>
  <inkml:trace contextRef="#ctx0" brushRef="#br0" timeOffset="79743.28">16720 9991 20271 0,'0'0'448'0,"0"0"80"0,0 0 32 0,17 14 16 0,-17-14-576 0,0 0 0 0,8-2 0 0,-1 2 0 15,2 2 0-15,-1 2 0 0,2 1 0 0,1 0 0 16,2 0 928-16,1 5 80 0,0-1 16 0,4 3 0 15,0 1 0-15,3 6 0 0,1 3 0 0,8 18 0 0,-2-2-608 16,-5 4-112-16,-3-1-32 0,-2 8 0 0,0 8 208 0,1 2 32 16,3-2 16-16,-3 7 0 0,-4 6-80 15,0 3 0-15,-1 6-16 0,-1 1 0 0,-2-4-96 0,-2 4-16 16,-1 1 0-16,0 5 0 0,-3 6-96 0,-2-2-32 16,-3-3 0-16,-2-1 0 0,-1-5-48 0,0-1-16 15,-1-6 0-15,-1-3 0 0,-3-7 48 0,-1-5 0 16,-1-7 0-16,-5-3 0 0,-6-5 208 0,-1-1 64 15,-3-2 0-15,1-4 0 0,1-5-128 0,-3-2 0 16,-6-2-16-16,-1-2 0 0,1 2-96 0,2-7-16 16,0-6 0-16,5-3 0 0,2-2-192 0,3-4 0 15,2 1 0-15,4-5 0 16,4-4-2048-16,3-5-464 0</inkml:trace>
  <inkml:trace contextRef="#ctx0" brushRef="#br0" timeOffset="80678.25">18543 11220 12895 0,'-10'3'1152'16,"1"-3"-928"-16,-1 0-224 0,1 5 0 0,-2 1 1024 16,3-3 176-16,-2-4 16 0,1 4 16 0,0 4-432 0,3-3-96 15,-2-3 0-15,2-2-16 0,-1-3 80 0,7 4 32 16,-5 1 0-16,5-1 0 0,0 0 16 0,0 0 0 16,0 0 0-16,0 0 0 0,0 0-272 0,0 0-48 15,0 0-16-15,18-1 0 0,-1-2-144 0,4 2-16 16,5 0-16-16,0-3 0 0,0 0 48 0,8-4 16 15,10 2 0-15,4 0 0 0,2-2 32 0,4 2 16 16,-2 2 0-16,6-1 0 0,2 0-80 0,5 0-16 16,4-3 0-16,2 4 0 0,4-1-48 0,1 0-16 15,-1-3 0-15,5 3 0 0,4-3-64 0,2-1-32 16,2-3 0-16,-1 6 0 0,-4 1-160 0,4-3 128 16,1 0-128-16,1 1 128 0,1-1-128 0,-2 3 192 0,-5 0-192 15,5-1 192-15,0 1-48 0,2-3 0 0,0 0 0 16,-3 6 0-16,-6 3 0 0,-1-2 0 0,-1-2 0 0,0-1 0 15,0 3-16-15,-3 0-128 0,-7-2 192 0,-6 3-64 16,-3 0-128-16,-2 0 0 0,-2-2 0 0,-2 1 128 16,-2-1-128-16,-5 0 128 0,-5-1-128 0,-4 1 128 15,-5 0 0-15,-5 2 0 0,-4-3 0 0,-5 1 0 16,-4 4-128-16,-4 0 0 0,-3 3 0 0,-8-5 0 16,0 0-192-16,0 0 192 0,0 0-160 0,0 0 160 15,9-2-256-15,-9 2 32 0,0 0 16 0,0 0 0 16,0 0-320-1,0 0-64-15,0 0-16 0,0 0-9568 0,0 0-1904 0</inkml:trace>
  <inkml:trace contextRef="#ctx0" brushRef="#br0" timeOffset="80994.75">21572 10614 28559 0,'2'-9'2544'0,"3"2"-2032"16,2 3-512-16,10 1 0 0,2-2 528 0,10 1 16 15,7 3 0-15,6 2 0 0,5 3-416 0,2-1-128 16,2-1 0-16,1 6 0 0,-5 2 0 0,0 5 160 16,-4 3-160-16,1 0 128 0,-2-2 48 0,-3 6 0 15,-3 2 0-15,-1 4 0 0,1-2 128 0,-3 4 16 16,-4 6 16-16,-5-1 0 0,-2 1 48 0,-7-1 0 0,-5 0 0 15,-5 0 0-15,-2 3-160 0,-7 1-32 0,-6-3 0 0,-3 1 0 16,-3-2-192-16,-6-4 0 0,0 1 128 0,-4-3-128 31,-3 3-752-31,-2 0-192 0,-2-4-32 0,-1 0-13520 0</inkml:trace>
  <inkml:trace contextRef="#ctx0" brushRef="#br0" timeOffset="81593.95">18946 12087 19343 0,'-8'-12'1728'0,"2"-1"-1392"0,0 1-336 0,1 0 0 16,0-2 1568-16,0 2 240 0,1 3 48 0,-1 0 16 15,-2 4-976-15,7 5-192 0,-9-2-32 0,0 4-16 16,1 6-480-16,-4 0-176 0,1 3 0 0,1 2 144 15,-3 6-144-15,0 4 0 0,-1 0 0 0,3 1 128 16,1 1-128-16,2-2 0 0,0 5 144 0,4-1-144 16,3 1 0-16,4-5 0 0,1-6 0 0,1-3 128 15,2 2-128-15,2-5 144 0,0 0-144 0,2-5 160 0,2-5 320 0,1-2 64 16,1-2 16-16,-1-3 0 0,0-8 256 0,-2-4 48 16,-1-4 16-16,1-1 0 0,-7 3-432 0,-1-3-64 15,-2-6-32-15,-2 4 0 0,-4 2-96 0,-2 0-32 16,-2 4 0-16,-1-3 0 0,1 2-48 0,-3 1-16 15,0 2 0-15,1 4 0 0,-2 3-160 0,3 0-144 16,2 4 144-16,7 6-208 16,0 0-1248-16,0 0-240 0,-8-7-48 0,8 7-12800 0</inkml:trace>
  <inkml:trace contextRef="#ctx0" brushRef="#br0" timeOffset="81886.5">19387 11869 13823 0,'0'0'1216'0,"0"0"-960"0,0 0-256 0,0 0 0 16,-4 9 2752-16,4-9 512 0,0 0 112 0,-5 12 16 15,-1 7-2448-15,0 0-496 0,-1 0-80 0,0-1-32 16,-1-1-48-16,-2-2-16 0,2-1 0 0,-2-1 0 16,0-1-272-16,1-4 160 0,9-8-160 0,-8 8 128 15,2-3 272-15,6-5 48 0,0 0 16 0,0 0 0 16,-1-10 304-16,1 1 48 0,4-5 16 0,2 0 0 15,3-3-96-15,1 1-16 0,1 0 0 0,1 1 0 16,4 1-336-16,0-1-64 0,-2 1 0 0,1 3-16 16,-1 0-304-16,2 5 0 0,-3-4 0 0,1 5 0 15,-1 5 0-15,1-2 0 0,-3 0-176 0,1-1 176 16,-12 3-1520-16,12 0-192 16,-12 0-32-16,0 0-8000 0,0 0-1600 0</inkml:trace>
  <inkml:trace contextRef="#ctx0" brushRef="#br0" timeOffset="82068.5">19783 11865 18431 0,'-14'1'816'0,"6"2"160"0,0 2-784 0,2 1-192 16,1 8 0-16,0 1 0 0,0 6 2160 0,-4-4 384 15,-1 0 80-15,-1 1 0 0,0 1-1792 0,3 0-384 16,1-3-64-16,0-2 0 0,2-2-384 0,0 1 0 15,-1-5 0-15,2 1 0 16,4-9-2000-16,0 0-480 0</inkml:trace>
  <inkml:trace contextRef="#ctx0" brushRef="#br0" timeOffset="82788.3">19887 11961 24879 0,'0'0'2208'0,"0"0"-1760"0,0 0-448 0,7-6 0 0,4 4 1024 0,1-1 128 0,4-1 32 0,1-2 0 15,2 1-528-15,0 1-96 0,-1-1-32 0,0-3 0 0,0 1-528 16,0-5-352-16,-2 1 48 0,-3 1 16 16,-4-2 80-16,1 2 16 0,0-4 0 0,-4 0 0 0,-3 5 320 15,-2-2 80-15,-1 3 16 0,0 8 0 0,-7-6 352 0,-2 3 64 16,-4 1 0-16,-2 3 16 0,0 4-304 0,-3 4-64 15,-3 0-16-15,4 3 0 0,-1 4-80 0,3-1-32 16,-2-2 0-16,4 2 0 0,3 0-160 0,5 0 160 16,3-1-160-16,2-2 160 0,2-2-160 0,3-1 0 15,1 0 0-15,2-5 0 0,-8-4 128 0,15 2-128 16,1-2 0-16,-1 0 128 0,0-2-128 0,3-2 0 16,0-3 0-16,0 0 0 0,-1 3 0 0,1-2 0 15,-1-3 0-15,-3 4 0 0,-3-4 0 0,-1 4 0 16,-10 5 0-16,12-3 0 0,-2-1 0 0,-10 4 0 15,0 0 0-15,0 0 0 0,0 0 0 0,9 8 0 16,-5 2 0-16,-3-1 192 0,-1 4-192 0,0-3 0 0,-1 0 0 0,-1 3 0 16,0-3 0-16,0 1 0 0,1 1 0 15,1-12 0-15,0 0 0 0,4 9 0 0,-4-9 0 0,0 0 0 16,11 5 0-16,0 0 0 0,1-9 160 0,1 2-160 16,1-1 0-16,3 0 0 0,3-2 0 0,-1-2 0 15,-1 0-144-15,0 1 144 0,-1-2-128 0,0 1 128 16,-1-6-256-16,0 5 16 0,-4 0 16 0,1 4 0 15,-3-1 224-15,2 0-192 0,-6 1 192 0,-6 4-192 16,0 0 192-16,10 5 0 0,-10-5 0 0,8 9 0 16,-8-9 0-16,7 9 0 0,0 1 0 0,-1-3 0 15,-6-7 0-15,10 7 0 0,0-3 0 0,2-4 0 16,-1 0 192-16,2 0-192 0,0-4 192 0,2-3-192 16,2 0 304-16,3-6-48 0,2-1-16 0,-1-1 0 0,1-7-240 0,1 2 0 15,2-2 128-15,0 2-128 0,0-4 0 16,-1 0 0-16,-1 1 128 0,-2 0-128 0,0 0 0 0,-1 0 0 15,-5-2 0-15,0-2 0 0,-2 4 0 0,0 4 0 16,-3 1 0-16,-1 3 0 0,-3 2 192 0,-1 7-64 16,-5 6-128-16,0 0 192 0,0 0 16 0,0 0 0 15,-3 11 0-15,-4 3 0 0,0 5-208 0,-2 4 0 16,-1 3 0-16,-2 7 0 0,-2 6 0 0,0 7-128 16,-2 0 128-16,-1 2 0 15,1 3-1136-15,2-8-160 0,-3-4-48 0,4 0-8496 16,3-6-1696-16</inkml:trace>
  <inkml:trace contextRef="#ctx0" brushRef="#br0" timeOffset="82926.39">20709 11775 33919 0,'0'0'1504'0,"10"-7"304"0,4-2-1440 0,7 6-368 0,4 3 0 0,3 1 0 15,3 1 240-15,0 5-32 0,4 0 0 0,2 6 0 31,1-2-1232-31,0 3-240 0</inkml:trace>
  <inkml:trace contextRef="#ctx0" brushRef="#br0" timeOffset="83099.73">19818 11743 28559 0,'-14'-8'2544'0,"14"8"-2032"0,-4-9-512 0,4 9 0 0,9-6 2416 0,1 10 384 16,1 7 80-16,0 2-13088 15,-1-5-2608-15</inkml:trace>
  <inkml:trace contextRef="#ctx0" brushRef="#br0" timeOffset="83577.28">18866 13212 26719 0,'0'0'2368'0,"0"0"-1888"0,0 0-480 0,0 0 0 16,-8 0 864-16,0 4 80 0,-1 1 16 0,0 9 0 16,0 0-480-16,1 4-96 0,-1 3 0 0,-1 2-16 15,-1 7-160-15,-1-6-16 0,0-3-16 0,-1 3 0 16,1 1 64-16,1-5 16 0,2-4 0 0,0 0 0 16,0-4 128-16,3-4 48 0,2 1 0 0,4-9 0 15,0 0 192-15,0 0 32 0,5-10 16 0,4-5 0 0,1-7-80 16,3-2-16-16,2-5 0 0,0-3 0 0,2 0-576 15,2 0 0-15,-2-3 0 0,0 2 0 0,2 1 0 0,0 4 0 16,1 2 0-16,-4 7 0 0,-1 0 0 0,1 3 0 16,-1 4 0-16,0 6-128 0,-2 2 128 0,0 3 0 15,-2 1 0-15,-11 0 0 0,9 10 0 0,-3 3 0 16,-2 2 0-16,-1 2 0 0,-2-1 0 0,-4 3 0 16,-3 0 0-16,-3 0 128 0,-2-1-128 0,-2 0 0 15,-5-2 0-15,0-3 0 0,1-1 0 0,-1-4 0 16,-3-3 0-16,6-2 0 15,-5-3-400-15,7-3-48 0,2 1-16 0,-1-7 0 16,5-1-2496-16,3-4-496 0</inkml:trace>
  <inkml:trace contextRef="#ctx0" brushRef="#br0" timeOffset="83880.39">19339 13066 14735 0,'0'0'1312'0,"0"0"-1056"0,0 0-256 0,-9 8 0 16,1-1 3808-16,1 6 704 0,-2 0 144 0,-1-1 16 15,0 5-3232-15,-1 2-656 0,1-1-128 0,1 0-16 16,0-3-384-16,2 0-80 0,-2-1-16 0,2-4 0 16,7-10-160-16,0 0 160 0,0 0-160 0,0 0 160 15,0 0 144-15,0 0 16 0,12-13 16 0,2-2 0 0,1-3-16 0,2-2 0 16,-1-4 0-16,2 1 0 0,0 0-64 0,0-1-32 15,-1 2 0-15,1 1 0 0,-1-1-64 0,-1 2-16 16,1-2 0-16,-2 8 0 0,-2 2-144 0,1 1 0 16,-3 3 0-16,-1 4 0 0,-10 4 0 0,0 0-272 15,0 0 64-15,0 0 16 16,9 10-1680-16,-2 3-336 0,-4 1-64 0,1-2-12208 16</inkml:trace>
  <inkml:trace contextRef="#ctx0" brushRef="#br0" timeOffset="84149.09">19643 13099 22111 0,'0'0'976'0,"0"0"208"0,0 0-944 0,0 0-240 15,0 0 0-15,12-3 0 0,1 3 1552 0,2-2 272 16,6 1 48-16,2-3 16 0,2-2-992 0,2 0-192 0,1 0-32 0,-2-3-16 16,0 0-400-16,-3-2-64 0,-4-1-32 0,-3 2 0 15,-3-2-160-15,-4-1 192 0,-7-1-192 0,2 1 192 16,-4 0 0-16,-4 5 0 0,-1-4 0 0,-5 4 0 15,-3 1 384-15,-3 4 64 0,-2 5 32 0,-3 0 0 16,-5 3-336-16,1 2-64 0,-2-1-16 0,2 5 0 16,0 2-256-16,6-2 128 0,2 2-128 0,1 1 0 15,1 3 0-15,7-1 0 0,6-3 0 0,4 1-192 16,2 0-2176 0,6-5-416-16,7 0-96 0</inkml:trace>
  <inkml:trace contextRef="#ctx0" brushRef="#br0" timeOffset="84560.78">20607 12723 16575 0,'-12'-8'1472'0,"4"2"-1168"16,-5 2-304-16,1 0 0 0,-2 3 2176 0,-3 1 368 16,-1 0 80-16,-1 2 0 0,-1 5-1152 0,-2 2-256 0,0 1-32 0,-1 3-16 15,4 1-272-15,3 1-64 0,2 1-16 0,8-3 0 16,3-1-384-16,6 3-80 0,3 3-16 0,4-2 0 15,3-3-336-15,2-1 128 0,2 2-128 0,0 2 0 16,-2-1 0-16,0-1 0 0,-1-3 0 0,-1 2 0 16,-2 5 0-16,-2-2 0 0,-3 2 0 0,-1-3 0 15,-3-2 240-15,-4 1-32 0,-3 1 0 0,-2-1 0 16,-5-5 400-16,-2 1 80 0,-3-2 16 0,-4 0 0 16,-3-3-64-16,-4 0 0 0,-7-3 0 0,-1 2 0 15,0-4-416-15,2 2-96 0,4-4 0 0,0 1-128 16,1-3-1408-16,2 3-400 15,2 0-80-15</inkml:trace>
  <inkml:trace contextRef="#ctx0" brushRef="#br0" timeOffset="85655.25">18739 13862 28671 0,'0'0'1280'0,"-8"-3"256"0,8 3-1232 0,-7 1-304 0,7-1 0 0,-8 4 0 16,2 8 480-16,-4 2 32 0,-3 3 16 0,0 8 0 15,0 1-64-15,-2 6-16 0,-1 1 0 0,0 1 0 16,5-1-256-16,-4-2-48 0,-4 1-16 0,1-3 0 16,4-6 176-16,1 0 16 0,0-2 16 0,7-3 0 15,0-4 112-15,3-1 0 0,3-3 16 0,0-10 0 16,0 0-32-16,12-4-16 0,0-1 0 0,2-3 0 0,3-3-176 0,1-2-48 15,1-1 0-15,2-1 0 0,5 0-64 16,0-2-128-16,2 2 176 0,-2 2-176 0,-3 4 128 0,-3-1-128 16,-1 4 0-16,-1 3 0 0,-4 1 0 15,-1 3 0-15,-2 3 0 0,-1 1 0 0,-10-5 0 0,10 11 0 16,-2 0 0-16,2-1 0 0,-4 0 0 0,-6-10 0 16,12 8 0-16,-12-8 0 0,11 3 0 0,2 1 0 15,0 0 0-15,3-9 0 0,0-3 0 0,4-3 0 16,0 2 0-16,3-6 0 0,0-4 0 0,1 0 0 15,0 0 0-15,0-1 0 0,-1 0 0 0,0 0 0 16,-1 2 0-16,-2 5 0 0,-2 2 0 0,-3 3 0 16,-3-1 0-16,-2 6 0 0,-10 3 128 0,10 0-128 15,-10 0 0-15,0 0 0 0,0 0 0 0,6 15 0 16,-3-1 0-16,-4-2 0 0,-1 2 0 0,0 2 0 16,-2-4 0-16,1-1 0 0,2 1-128 0,1-2 128 15,0-10 0-15,5 8-144 0,-5-8 144 0,13 6 0 0,0-2 0 16,-1-4-128-16,1-4 128 0,2-2 0 0,3 1 0 0,-3-6 0 15,-1 0 0-15,0 0 0 0,0-4 0 0,-3 2 0 16,-4 8 0-16,-1-4 128 0,-2 0-128 0,0 0 0 16,-4 3 0-16,0 6 128 0,-6-4-128 0,6 4 0 15,-8-8 0-15,1 6 0 0,-1 1 0 0,8 1 0 16,-10-3 0-16,2 1 0 0,2 2 0 0,6 0 0 16,0 0 0-16,0 0 0 0,0 0 0 0,7-11 0 15,1 4 0-15,5-2 0 0,-1 0-144 0,2-4 144 16,3 3 0-16,1-1 0 0,0 3 0 0,-1-1 0 15,1 3-128-15,2-3 128 0,3 2 0 0,0 4 0 16,-1 1 0-16,2 0 0 0,1 1 128 0,1 4-128 0,-2 2 192 16,-1-1-64-16,-3 3 0 0,-2 2 0 0,-4 2-128 15,-1-1 0-15,-4 4 0 0,-3-2 0 0,-2-4 0 0,-4-8 0 16,0 0 0-16,0 12 0 0,0-6 0 16,0-6 0-16,0 0 0 0,0 0 0 0,0 0 0 0,0 0 0 15,0 0 144-15,0 0-144 0,0 0 0 0,-2-9 144 16,5-2-144-16,1-2 0 0,1 2 128 0,3-1-128 15,0-2 0-15,3 5 0 0,0 1 0 0,0 0 0 16,2-4 0-16,0 5 0 0,0-2 0 0,2 5 0 16,-2 3 0-16,-1 1 0 0,1-1 0 0,0 1 0 15,-1 1-128-15,1 3 128 0,1 2 0 0,0 2 0 16,-1-2 0-16,0 3 0 0,-2 0 0 0,0 1 0 16,2-4 0-16,-4 3 0 0,1-4 0 0,-1 0 0 0,1 2 0 15,-10-7 0-15,0 0 0 0,12-7 128 0,0 1-128 16,2-4 0-16,3 0 0 0,1-4 0 0,1-2 0 0,0 1 0 15,0 0 128-15,-1-2-128 0,-1 2 0 0,1 1 0 16,-1 4 0-16,1 1 0 0,-2-2 0 0,1 6 0 16,-3 1 0-16,-2 4 0 0,0 2 0 0,-1 3 0 15,-1 7 0-15,-2-1 192 0,-2 6-16 0,1 4 0 16,-2 6-176-16,2 0 160 0,-1 0-160 0,-3 2 160 16,-1-3-864-1,0 4-160-15,-1-6-32 0,-1-3-15872 0</inkml:trace>
  <inkml:trace contextRef="#ctx0" brushRef="#br0" timeOffset="85815.01">20072 13276 45151 0,'-14'-3'4016'0,"7"2"-3216"16,7 1-640-16,0 0-160 0,0 0 0 0,-3 18 0 15,6-4 0-15,1 3-13376 16,-1 0-2656-16</inkml:trace>
  <inkml:trace contextRef="#ctx0" brushRef="#br0" timeOffset="86697.36">24057 9661 20271 0,'2'-15'448'0,"0"8"80"0,1 0 32 0,-3 7 16 0,0 0-576 0,0 0 0 15,0 0 0-15,-7-2 0 0,0 2 928 0,-2 3 80 16,-3 4 16-16,0 2 0 0,-4 5 0 0,-5 5 0 15,-5 4 0-15,2 8 0 0,-5 7-832 0,-2 10-192 16,-4 6 0-16,-2 5 0 0,-1 7 864 0,-3 9 128 16,-3 14 32-16,-5 5 0 0,-4 6-832 0,1 4-192 15,1 6 0-15,-18 44 0 0,11-18 448 0,10-2 32 16,7-3 16-16,9-9 0 0,9-12-256 0,7-6-48 16,6-10-16-16,5-1 0 0,3-2 192 0,6-8 32 15,4-5 16-15,7-7 0 0,3-2-32 0,6-2-16 16,4-5 0-16,5 2 0 0,5-4-208 0,8 2-32 15,7-6-128-15,3-1 192 16,0-5-1904-16,3-4-384 0</inkml:trace>
  <inkml:trace contextRef="#ctx0" brushRef="#br0" timeOffset="88111.15">25068 9751 20271 0,'4'-18'448'0,"-4"18"80"0,6-5 32 0,0-4 16 0,2 0-576 0,0-2 0 0,-1-1 0 0,1 4 0 16,0-1 928-16,-1 2 80 0,1 1 16 0,-2 0 0 15,0 2 0-15,-6 4 0 0,0 0 0 0,0 0 0 16,0 0 0-16,0 0 0 0,0 0 0 0,0 0 0 16,-2 9-832-16,-2 3-192 0,-1 6 0 0,-3 3 0 15,0-4 864-15,0 6 128 0,3 0 32 0,-3 6 0 16,1 1-832-16,0 1-192 0,1 0 0 0,1-3 0 0,0 2 864 16,-2 1 128-16,0-3 32 0,0 0 0 0,1-4-832 15,0 3-192-15,-1-3 0 0,-2 9 0 0,2-7 352 0,-1-1 32 16,0-6 0-16,2-4 0 0,2-5-160 0,0 2-32 15,-1-5 0-15,5-7 0 0,0 0-64 0,-1 12 0 16,1-5-128-16,0-7 192 0,0 0-192 0,5 12-256 16,0-1 48-16,-5-11 16 15,0 0-2704-15,0 0-544 0,10 13-96 0,-10-13-32 0</inkml:trace>
  <inkml:trace contextRef="#ctx0" brushRef="#br0" timeOffset="88862.17">25046 11167 17615 0,'7'-9'768'0,"-7"9"192"0,6-8-768 0,0 2-192 0,1-4 0 0,-1 4 0 16,-6 6 1328-16,6-7 224 0,-6 7 48 0,4-10 16 16,-4 10-480-16,0 0-112 0,0 0 0 0,0 0-16 15,-13-6-240-15,-3-1-32 0,-4 5-16 0,-6 6 0 16,-2 6-48-16,-4 6-16 0,-3 3 0 0,-2 3 0 15,-4 7 48-15,3 7 0 0,-1 5 0 0,2 6 0 16,3-3-288-16,2 6-48 0,4-1-16 0,4-2 0 16,6-1-224-16,4-5-128 0,5-5 128 0,5-1-128 15,5-3 192-15,6-2-48 0,4-4 0 0,5-2 0 16,3-3 176-16,3-3 48 0,5-8 0 0,6-2 0 16,4-7 96-16,9-3 32 0,6-6 0 0,3-1 0 0,3-6-128 0,-1-6-32 15,-1-9 0-15,-4 3 0 0,-3 2 32 0,-4-4 0 16,-4-3 0-16,-4-2 0 0,-5-1 96 0,-4 0 32 15,-5-9 0-15,-7 1 0 0,-7-6-240 0,-6 5-64 16,-7 2 0-16,-6 6 0 0,-6 0-192 0,-3 7 0 16,-2 0 0-16,-7 8-160 15,-3 7-1168-15,-2 8-224 0,-4 0-48 0</inkml:trace>
  <inkml:trace contextRef="#ctx0" brushRef="#br0" timeOffset="98498.65">30829 8851 16575 0,'-3'-6'368'0,"1"-2"80"0,-1-3 0 0,0 3 16 0,2-2-464 0,1 2 0 0,1-3 0 0,2 3 0 16,1-1 0-16,2 4 0 0,2 4 0 0,3-2 0 15,3-3 0-15,1 4 0 0,2 0 0 0,1 2 0 16,0 2 912-16,1 0 96 0,0 3 16 0,1 1 0 16,-2 7-832-16,5-1-192 0,0 2 0 0,-1 2 0 15,3 3 0-15,0 3 0 0,-1 2 0 0,5 1 0 16,6 3 0-16,-3 2 0 0,-6 1 0 0,0 6 0 15,-2 8 864-15,-1 2 128 0,0 5 32 0,-2 5 0 16,-2 7-832-16,-1-1-192 0,0 1 0 0,-2 7 0 16,1 8 0-16,1 5 0 0,1 3 0 0,1 2 0 15,2-1 0-15,2 2 0 0,0 4 0 0,0 3 0 0,-2-4 0 0,-1-2 0 16,-2-2 0-16,-2-2 0 0,-4-4 0 0,-3 1 0 16,-3-1 0-16,-1-8 0 0,-4-1 864 15,-2-4 128-15,-2 0 32 0,-6-2 0 0,-2 1-832 0,-4-6-192 16,-5 1 0-16,-2-6 0 0,0-4 864 0,-2-1 128 15,0-10 32-15,1 3 0 0,2-1-832 0,2-2-192 16,0-5 0-16,-6 15 0 0,1-9 576 0,12-22 80 16,-3 1 16-16,-1-1 0 0,-3-3-368 0,0 0-80 15,0-4-16-15,1 1 0 16,-4-2-1296-16,-7 5-256 0,5-10-48 0,12-7-12528 0</inkml:trace>
  <inkml:trace contextRef="#ctx0" brushRef="#br0" timeOffset="100826.19">27222 11074 9215 0,'0'0'400'0,"0"0"96"0,0 0-496 0,0 0 0 0,0 0 0 0,0 0 0 16,0 0 912-16,0 0 96 0,0 0 16 0,0 0 0 16,0 0 0-16,0 0 0 0,0 0 0 0,0 0 0 15,0 0 0-15,0 0 0 0,0 0 0 0,0 0 0 16,0 0 0-16,0 0 0 0,0 0 0 0,-2 12 0 0,-4-2 0 0,0 4 0 15,0 4 0-15,0 1 0 0,-2 9-832 0,0-2-192 16,1 4 0-16,-2-1 0 0,4 4 864 0,-3 0 128 16,-1 2 32-16,2 0 0 0,-1-1-832 0,0-2-192 15,0-2 0-15,4-2 0 0,-3-2 0 0,0-2 0 16,-1-4 0-16,0-1 0 0,2 0 0 0,1-1 0 16,0-6 0-16,0-3 0 0,1 2 0 0,2-2 0 15,0 1 0-15,1-5 0 0,1-5 0 0,0 0 0 16,0 0 0-16,0 0 0 0,0 0 0 0,0 0 0 15,10-2 0-15,8-5 0 16,-4-2-3232-16,0 0-688 0,6-8-144 0,-4 1-32 0</inkml:trace>
  <inkml:trace contextRef="#ctx0" brushRef="#br0" timeOffset="101404.73">27578 11100 12895 0,'0'0'576'0,"0"0"112"16,0 0-560-16,4-7-128 0,2 2 0 0,2 0 0 0,1 4 848 0,1 0 144 15,3-5 32-15,1 4 0 16,1 2 0-16,2-3 0 0,-1-2 0 0,2 3 0 0,-2 2-832 0,0-3-192 16,0-1 0-16,-2 2 0 0,2-4 864 0,-3 0 128 15,-1 1 32-15,-1-1 0 0,0 0-832 0,-3 1-192 16,-1 2 0-16,-7 3 0 0,0 0 864 0,0 0 128 16,0 0 32-16,0 0 0 0,0 0-832 0,0 0-192 15,-8 1 0-15,-2 1 0 0,-3 1 0 0,-2 2 0 16,-3 3 0-16,-2-3 0 0,-3 2 864 0,-1 0 128 15,0-3 32-15,0 2 0 0,1 2-832 0,2-2-192 16,4 2 0-16,0-2 0 0,1 2 0 0,2 1 0 16,1-3 0-16,6 3 0 0,1-1 0 0,5 2 0 15,2-3 0-15,3 5 0 0,1 1 0 0,3-1 0 0,3 2 0 16,6 2 0-16,3 1 0 0,2 1 0 0,0-1 0 0,1 0 0 16,0 3 0-16,-1 0 0 15,-2 2 0-15,-2-1 0 0,-3-1 0 0,-1 1 0 0,-1-2 0 16,-6 0 0-16,1-3 864 0,-3 1 128 0,-1-6 32 0,-3 3 0 15,-1 0-832-15,-2 0-192 0,-3-3 0 0,-2-1 0 16,0-5 0-16,-2 2 0 0,-4 0 0 16,-1-3 0-16,-2-2 864 0,-4 1 128 0,-4-3 32 0,3 0 0 15,-2 0-832-15,1-3-192 0,2-1 0 0,-6 0 0 16,6 1-768 0,5-4-208-16,3 1-48 0,4 2 0 0,8 4-816 0,-2-11-160 0,6 2-48 0,0 0-11456 15</inkml:trace>
  <inkml:trace contextRef="#ctx0" brushRef="#br0" timeOffset="101850.54">28429 11060 23951 0,'0'0'1056'0,"0"-5"224"0,0 5-1024 0,0-7-256 15,0-1 0-15,-2 2 0 0,1-2 880 0,1 8 112 16,-4-6 32-16,-1 2 0 0,-1-4-832 0,-2 3-192 16,-2 1 0-16,-1-2 0 0,-1 0 0 0,-2 3 0 15,-2 0 0-15,-2 3 0 0,-4 2 864 0,1-1 128 16,-3 3 32-16,3 1 0 0,1 4-832 0,1-3-192 16,0 4 0-16,3-2 0 0,3 2 0 0,2-1 0 0,4 1 0 15,3 0 0-15,4 0 0 0,2 1 0 16,4-5 0-16,2 3 0 0,5 0 864 0,2-3 128 0,3-1 32 15,1-3 0-15,2-1-832 0,0-1-192 0,0-3 0 16,-1-2 0-16,1 1 0 0,-3 2 0 16,0-2 0-16,-4-2 0 0,1-2 0 0,-3 2 0 0,-3-3 0 0,-2 5 0 15,-7 4 0-15,0 0 0 0,0 0 0 0,0 0 0 16,0 0 0-16,-2 9 0 0,-3 4 0 0,-3 3 0 16,-1 2 0-16,-1 5 0 0,0 5 0 0,0-2 0 15,-2 2 0-15,-1 3 0 0,1-1 0 0,-2 2 0 16,2 1 864-16,1 0 128 0,1-5 32 0,0 0 0 15,4-6-832-15,0-2-192 0,0-2 0 0,2 6 0 16,0-10-768-16,3-3-208 16,0 0-48-16,1-11 0 0,0 0-2448 0,8 3-496 0,-8-3-112 0,17-8-16 0</inkml:trace>
  <inkml:trace contextRef="#ctx0" brushRef="#br0" timeOffset="102225.76">28753 11342 31327 0,'0'0'688'0,"0"0"144"0,0 0 16 0,-4 0 48 0,-7-2-720 0,2 1-176 16,-1 2 0-16,-2 0 0 0,-2 3 0 0,1 2 0 15,4 2 0-15,-2 1 0 0,-3 4 0 0,4 2 0 0,6 1 0 16,-2 1 0-16,-2-1 848 0,4 2 144 15,0 0 32-15,4 0 0 0,4-3-832 0,-4-2-192 0,-2 1 0 0,4 0 0 16,2-5 0-16,2-1 0 0,2-2 0 0,1-3 0 16,4 4 0-16,2-6 0 0,1-4 0 0,-2 2 0 15,2-1 0-15,0-1 0 0,-1-1 0 0,1-1 0 16,-2-4 864-16,0 3 128 0,-3 1 32 0,-1 0 0 16,-2 0-832-16,-2 1-192 0,-6 4 0 0,0 0 0 15,0 0 0-15,0 0 0 0,0 0 0 0,0 0 0 16,2 8 0-16,0 0 0 0,-2-1 0 0,1 2 0 15,1-2 0-15,0 3 0 0,1-2 0 0,1 4 0 16,-1-7 0-16,4 2 0 0,-1 2 0 0,4-3 0 16,2-2-768-16,-2 0-208 0,1-5-48 15,-4 1-9824-15,4 1-1968 0</inkml:trace>
  <inkml:trace contextRef="#ctx0" brushRef="#br0" timeOffset="103471.31">29268 11278 20271 0,'0'0'448'0,"0"0"80"0,0 0 32 0,0 0 16 0,0 0-576 0,0 0 0 0,0 0 0 0,0 0 0 0,0 0 928 0,0 0 80 15,0 0 16-15,0 0 0 16,0 0 0-16,0 0 0 0,11 0 0 0,1-2 0 0,0 1 816 0,2 0 160 16,0 1 48-16,7 0 0 15,-1 0-2464-15,-1-3-480 0,-1-1-112 0,-4 2-16 0,1 1 1648 0,1-2 320 16,-2 3 64-16,2-2 16 0,-1-1-832 0,0-1-192 15,0 0 0-15,-1-1 0 0,-2 9 0 0,-2-3 0 16,-1-2 0-16,0-3 0 16,-9 4-768-16,0 0-208 0,0 0-48 0,0 0-8736 15,0 0-1760-15</inkml:trace>
  <inkml:trace contextRef="#ctx0" brushRef="#br0" timeOffset="103874.58">29852 10895 20271 0,'-1'-13'896'0,"1"13"192"0,3-6-880 0,-3 6-208 0,0 0 0 0,0 0 0 15,0 0 864-15,0 0 128 0,0-10 32 0,0 10 0 16,0 0-832-16,0 0-192 0,0 0 0 0,-3 10 0 16,3-10 864-16,-5 10 128 0,-1 3 32 0,-2 0 0 0,-1-3-832 15,0 2-192-15,-1 2 0 0,0 2 0 0,0-1 864 16,2 3 128-16,-1-6 32 0,3 4 0 0,-1-1 0 0,1 3 0 16,1-2 0-16,3-4 0 0,2-5-832 0,-3 1-192 15,3 1 0-15,3-3 0 0,-3-6 0 0,3 8 0 16,4-4 0-16,2-2 0 0,1 1 0 0,1-1 0 15,2 0 0-15,1 0 0 0,1-1 0 0,0-2 0 16,2-3 0-16,-1 3 0 0,0 1 0 0,-1 0 0 16,-1 0 0-16,-1 0 0 0,-2-3 0 0,1 1 0 15,-2 1 0-15,-3-2 0 16,-7 3-1600-16,7-2-352 0,-1-5-80 0,-2 3-11472 0</inkml:trace>
  <inkml:trace contextRef="#ctx0" brushRef="#br0" timeOffset="104145.51">30099 10892 27647 0,'0'0'608'0,"0"0"128"0,0 0 32 0,-10 2 0 0,-3 10-624 0,2 1-144 0,0 1 0 0,1 6 0 16,-1 5 848-16,-1-1 144 0,2-1 32 0,4-7 0 15,-2 5 0-15,2 0 0 0,-4 5 0 0,2 0 0 16,-2 7-832-16,2 3-192 0,1-1 0 0,-1 1 0 15,-1 0 864-15,2-1 128 0,-1-3 32 0,0 0 0 16,-1-3-832-16,4-1-192 0,-1-1 0 0,0-2 0 16,-2-6 0-16,2-1 0 0,1-3 0 0,-1-1 0 15,1-2 0-15,-1 0 0 0,2-7 0 0,0 3 0 16,2-3-768-16,-1 1-208 0,3-6-48 16,0 0 0-16,0 0-816 0,0 0-160 0,8 2-48 0,0-5 0 0</inkml:trace>
  <inkml:trace contextRef="#ctx0" brushRef="#br0" timeOffset="104565.36">30513 10910 23951 0,'0'0'512'0,"0"0"128"0,0 0 0 0,0 0 64 0,0 0-576 0,0 0-128 16,0 0 0-16,-6 5 0 0,2 4 848 0,-3 0 144 0,-4 3 32 0,-3 0 0 15,0 6-832-15,-3 4-192 0,-5-2 0 0,0 2 0 16,-2 3 864-16,0 3 128 0,-5 6 32 0,1 2 0 16,0 1 0-16,4 1 0 0,3-1 0 0,6 0 0 15,4 1-832-15,1-5-192 0,1-1 0 0,4-6 0 16,2 2 0-16,3-4 0 0,3-2 0 0,0-3 0 15,4-1 0-15,0-5 0 0,6-2 0 0,1 0 0 16,0-5 0-16,3-4 0 0,0 1 0 0,2-2 0 16,1-2 864-16,-1-1 128 0,0-1 32 0,-2-3 0 15,0 1-832-15,-2-1-192 0,-2 0 0 0,-2-5 0 16,-3 4 0-16,1-3 0 0,-4 1 0 0,-2-3 0 16,-3 1 0-16,-2 1 0 0,-3 0 0 0,-1 2 0 0,-3 0 0 15,-4 2 0-15,-2 2 0 0,-3 2 0 0,-3-1 0 0,-1 3 0 16,0-1 0-16,-7 2 0 0,4 5-256 0,16-3-112 15,1 1-16-15,3 0-10848 16,0 1-2176-16</inkml:trace>
  <inkml:trace contextRef="#ctx0" brushRef="#br0" timeOffset="105160.21">31004 10603 20271 0,'0'0'896'0,"-8"1"192"0,2-2-880 0,-2 2-208 0,-2 1 0 0,0 4 0 16,-3 5 864-16,-2 2 128 0,-1 4 32 0,-2 8 0 15,-1 0 0-15,-3 7 0 0,-2 2 0 0,-1 3 0 16,-2 5 0-16,1 1 0 0,2-1 0 0,-5 17 0 16,9-11-480-16,11-25-96 0,1 1 0 0,2-1-16 0,2 2-160 15,0 2-16-15,3-7-16 0,-2-2 0 0,2 1 128 0,1 8 16 16,-1-14 16-16,3-2 0 0,-2-11 80 0,4 13 16 15,0-6 0-15,-4-7 0 0,0 0-16 0,10-2 0 16,0-1 0-16,-1 1 0 0,3 2-160 0,0-5-48 16,0-2 0-16,3 1 0 0,0-4-144 0,2 2-128 15,1-3 192-15,1 3-192 0,0-1 128 0,0 5-128 16,-3 2 0-16,1 0 0 0,-2 2 0 0,0 0 0 16,-2 0 0-16,0 3 0 0,-2 0 0 0,-4 0 0 15,-1 5 0-15,0 0 0 0,-1 3 0 0,-1-2 0 16,1 1-160-16,-2 3 160 0,-2 5 0 0,0 19 0 15,-2-3 0-15,-3-5 0 0,-2-4 0 0,-2 1 0 0,-1-4 0 16,-1-5 0-16,-1-1 128 0,-2-5-128 16,-2-2 128-16,-2 0-128 0,0-3 384 0,-4-1-16 15,-4-3 0-15,-1-2 0 0,0 0 0 0,0-3 0 0,1-1 0 0,2-1 0 16,-1-4-128-16,1 3-32 0,-1-4 0 0,6 3 0 16,4 0-208-16,3-1-128 0,-1 0 128 0,12 8-208 31,0 0-2096-31,0 0-400 0</inkml:trace>
  <inkml:trace contextRef="#ctx0" brushRef="#br0" timeOffset="108062.48">14216 13988 9215 0,'0'0'400'0,"0"0"96"0,0 0-496 0,0 0 0 0,0 0 0 0,0 0 0 15,0 0 2080-15,0 0 320 0,0 0 64 0,0 0 16 16,0 0-1328-16,0 0-256 0,0 0-48 0,0 0-16 16,9-6-48-16,0-5-16 0,1-2 0 0,4 1 0 15,-1-4-48-15,5-3-16 0,1-5 0 0,-1 2 0 16,-1 1-192-16,2-5-64 0,3 1 0 0,2-2 0 15,2-2-224-15,-2 1-48 0,-4 3-16 0,0 1 0 0,1-2-160 16,-2 6 0-16,-4 3 144 0,-1 5-144 0,0 3 0 0,-1 1 144 16,-3 3-144-16,-10 5 0 0,10 4 288 0,2 6-48 15,-2 4-16-15,-3 4 0 0,0 2-32 0,-1 3-16 16,0 5 0-16,0-1 0 0,0 2-176 0,-2 1 0 16,-1 3 144-16,0 4-144 0,-2 1 0 0,2-2 128 15,-3-4-128-15,-3 1 0 0,3 0 0 0,-1 0-256 16,0-4 32-16,1-3 16 15,0-1-800-15,0-2-144 0,0-4-48 0,0-4-10912 0</inkml:trace>
  <inkml:trace contextRef="#ctx0" brushRef="#br0" timeOffset="109193.47">14619 13796 18431 0,'0'0'816'0,"0"0"160"0,-7-4-784 0,7 4-192 0,0 0 0 0,0 0 0 16,0 0 1888-16,-8 10 336 0,3-1 64 0,1 6 16 16,3 4-1792-16,-2 0-336 0,2 2-176 0,0 4 160 15,-2 0-160-15,2 5 192 0,0-1-192 0,1 1 192 16,-2 3 0-16,1 2 0 0,1-1 0 0,0 0 0 15,0-1 48-15,0 7 16 0,0 2 0 0,0 1 0 16,0 0-256-16,3 2 176 0,-1 3-176 0,2-1 160 16,0-6 64-16,2 2 16 0,0 3 0 0,2-6 0 0,4 1-16 0,0 2 0 15,2 0 0-15,4 1 0 0,0-5-48 0,2-2-16 16,2-1 0-16,7-1 0 0,2 2 0 0,0-3 0 16,0 2 0-16,6-4 0 0,7 1 32 0,2-4 16 15,2 0 0-15,-2 3 0 0,1 0-208 0,1 1 176 16,1-1-176-16,7 2 160 0,3 1-160 0,4 1 0 15,-1 0 0-15,4-2 128 0,1 0-128 0,1-4 0 16,-1-3 0-16,2-1 0 0,4 1 0 0,4-6 0 16,4 1 0-16,-2-3 0 0,-4-1 0 0,2-1 0 15,3-1 0-15,3 0 0 0,0 1 0 0,-2-1 0 16,-1 1 0-16,0-2 128 0,-2 3-128 0,2-3 0 16,2-3 0-16,1 0 0 0,-3-3 0 0,0 1 0 0,-1 1 0 15,1-8 0-15,3-1 0 0,2-2-144 0,1 1 144 0,0 3 0 16,-4-2-144-16,1 1 144 0,-2-1 0 0,2 1-144 15,1 1 144-15,-2-1 0 0,-3 1 0 0,-4 3 0 16,-2-4 0-16,3 1 0 0,6 0 0 0,-1 2 0 16,-6-2 0-16,0-1 0 0,1 1 0 0,1-4 0 15,2 0 0-15,0-2 0 0,2 1 0 0,-3-1 0 16,-3 0 0-16,1 0 0 0,3-1 0 0,2 2 0 16,2 1 0-16,-3 0 0 0,-5 1 0 0,0-1 0 15,1-4 0-15,0 2 0 0,1 1 0 0,-2 2 0 16,0 1 0-16,-3 2 0 0,-2-3 0 0,1-1 0 15,0 0 0-15,3 3 0 0,2 1 0 0,-3 5 0 16,-4-3 0-16,-3 7 0 0,-4-2 0 0,2 3 0 16,0-1 0-16,0 2 0 0,3 4 0 0,-4 4 0 0,-6-1 0 15,-3 4 0-15,-1 0 0 0,-4 3 0 0,-1 0 0 0,-2 2 0 16,-3 2 0-16,3-3 0 0,1 0 0 0,-1 0 0 16,-4 3 0-16,-4-5 0 0,-4 0 0 0,-2-1 0 15,-3-1 0-15,-4-5 128 0,-3-5 64 0,0 2 32 16,-5-1 0-16,-1-2 0 0,-1-5 96 0,-2 1 0 15,-4-4 16-15,-1 2 0 0,-2-3-112 0,0-1-32 16,-6-5 0-16,0 0 0 0,10 3-32 0,-10-3-16 16,8-5 0-16,0-3 0 0,-3-5 112 0,0-2 32 15,6-5 0-15,-1-3 0 0,-1-6-32 0,3-4-16 16,-1-6 0-16,-1-1 0 0,2 2-80 0,-1-3-16 16,5-2 0-16,1 2 0 0,5 2 16 0,2 2 0 15,0 1 0-15,2 2 0 0,-1 0 32 0,2-2 0 16,-1 0 0-16,5-1 0 0,-3-2-192 0,5-4 192 0,0 2-192 0,5 1 192 15,7-4-192-15,2 4 0 0,1-2 144 0,3 0-144 16,1 4 128-16,0 2-128 0,-1 2 128 0,-3 1-128 16,-2 0 0-16,2 1 0 0,3-1 0 0,-3 0 0 15,-2 1 0-15,2 5 0 0,5-1 0 0,-1 3 0 16,0-4 0-16,-3-1 0 0,0 2 0 0,-1-5 0 16,0-1 0-16,2-3 0 0,2-2 0 0,1-4 0 15,5-2 128-15,-4-2-128 0,1 1 128 0,-2-2-128 16,-3 4 0-16,1-2 0 0,-3 3 0 0,0-6-128 15,-2 1 128-15,2 1 0 0,3-1 0 0,-1-3 0 16,-7 0 0-16,-2-1 0 0,-3-2 0 0,-4 1 0 16,-3-2 128-16,-2 1-128 0,0-3 128 0,-1-2-128 0,0-7 128 15,3 2-128-15,-1 3 160 0,-3 5-160 0,-3 6 0 0,1 1 0 16,3 2 0-16,-2 5 0 0,-3 6 0 0,-2 1-128 16,-3 6 128-16,-4 1-160 0,-1 5 160 15,-3 4-128-15,-2 5 128 0,-3 5-128 0,-2 0-224 0,-3 9-32 16,-3-4-16-16,3 4 0 15,0 0-2592-15,-12 4-512 0</inkml:trace>
  <inkml:trace contextRef="#ctx0" brushRef="#br0" timeOffset="109528.53">24390 13792 31263 0,'0'0'1392'0,"0"0"272"0,0 0-1328 0,12-8-336 0,6-5 0 0,4 1 0 16,4 2 0-16,2-2-192 0,2-3 32 0,2 0 0 16,2-3 160-16,2 0 128 0,1 0-128 0,1-3 176 15,4-2-176-15,2-3 0 0,2 1 0 0,4-1 128 16,1 2 32-16,1 1 0 0,0-3 0 0,-4 4 0 15,-3 7 176-15,-3 5 48 0,-6 0 0 0,-1 6 0 16,-3 2 272-16,-2 6 64 0,-1 9 16 0,-3 5 0 16,-6 3-272-16,-1 7-48 0,0 3-16 0,-2 4 0 15,-5 7-112-15,1-1-32 0,1 0 0 0,-1 6 0 16,-2 2-256-16,-2-2 0 0,-2 2 0 0,-1-5 0 16,-1 1-544-16,1-5-112 0,1 1-32 0,-2-2-10176 15,-1-3-2032-15</inkml:trace>
  <inkml:trace contextRef="#ctx0" brushRef="#br0" timeOffset="110477.14">19433 17632 3679 0,'0'0'320'0,"0"0"-320"0,0 0 0 0,0 0 0 0,-4 9 4432 16,0 3 816-16,-2 5 176 0,1 1 16 16,-1 6-3936-16,0 2-800 0,0 0-144 0,1 6-48 0,0 1-128 0,0 1-16 15,0 2-16-15,1 2 0 0,0-1-160 0,0-2-16 16,0-8-16-16,3 0 0 0,0-6 64 0,2-2 16 15,2-5 0-15,-1-2 0 0,-2-12 448 0,0 0 80 16,0 0 32-16,12 0 0 0,-1-5 224 0,4-3 32 16,-1-9 16-16,3 0 0 0,2-4-608 0,1 0-112 15,1-6-32-15,2 3 0 0,-1-2-192 0,1 4-128 16,0 1 160-16,0 3-160 0,-1 2 0 0,-2 3 0 16,-2 4 0-16,-2 3 0 0,0 5 0 0,-4 4 0 15,0 3 0-15,-3 4 0 0,-2 5 160 0,1 5 32 16,-4 6 16-16,0-1 0 0,-2 4 32 0,-1-1 0 15,1 3 0-15,3 1 0 0,-5-2-240 0,4-4 128 16,-1-2-128-16,2-1 0 0,1-6-160 0,1-1-128 0,5-4-32 0,0-1 0 31,1-5-2208-31,4-4-448 0,2-4-96 0</inkml:trace>
  <inkml:trace contextRef="#ctx0" brushRef="#br0" timeOffset="110832.62">20409 17829 25567 0,'0'0'1136'0,"0"0"224"0,0 0-1088 0,-5-10-272 0,5 10 0 0,0 0 0 16,-11-6 896-16,-1 3 112 0,1 3 16 0,-2 2 16 16,0 2-80-16,-1 7 0 0,-1-2-16 0,-1 4 0 0,-2 5-512 0,3 0-112 15,-1-1 0-15,6 1-16 0,1-3-304 0,4 1 0 16,1 0 0-16,2-7 0 0,2-9 0 0,0 0 0 15,6 12 0-15,-6-12 0 0,12 2 320 0,-1-2 0 16,0-2 0-16,2-5 0 0,1 0 16 0,3-7 16 16,-1-7 0-16,1 2 0 0,-3-1-128 0,-2 2-32 15,0-1 0-15,-2 1 0 0,-1 2 96 0,-1 2 16 16,-3 4 0-16,-5 10 0 0,6-9 0 0,-6 9 0 16,0 0 0-16,0 0 0 0,0 0-112 0,0 0-32 15,8 11 0-15,-1 2 0 0,0 5-160 0,0 1 128 16,3 2-128-16,1 0 128 0,0-4-128 0,2 0 0 15,1 1 0-15,2-6 0 16,2 0-576-16,2-5-32 0,3-1-16 0,1-4 0 16,1-1-2400-16,0-4-496 0</inkml:trace>
  <inkml:trace contextRef="#ctx0" brushRef="#br0" timeOffset="111143.06">20970 17535 23903 0,'0'0'1056'0,"0"0"224"0,-5 14-1024 0,0 1-256 0,-2 2 0 0,0 1 0 16,2 3 1056-16,-1 2 160 0,1 3 48 0,2-4 0 15,0 5-112-15,2-4-32 0,-1-1 0 0,1-1 0 16,1 2-400-16,1-4-80 0,2-2 0 0,1-5-16 16,1 0-304-16,-5-12-64 0,8 7-16 0,-8-7 0 15,11 6 272-15,-2-6 64 0,2-4 16 0,-1 0 0 0,1-4-160 0,0-3-48 16,-1-2 0-16,4 0 0 0,-2-4-16 15,-2-2-16-15,1-1 0 0,1-1 0 0,-1-1-64 0,2 1-16 16,0-1 0-16,1-2 0 0,-4 2-128 0,2 3-16 16,2 1-128-16,-1 3 192 0,-3 4-192 0,2-2 0 15,-5 3 0-15,1 4 0 16,-8 6-432-16,9-3-80 0,-9 3 0 0,0 0-16 16,10 3-2736-16,-10-3-528 0,14 10-112 0,-14-10-32 0</inkml:trace>
  <inkml:trace contextRef="#ctx0" brushRef="#br0" timeOffset="111413.88">21493 17611 20095 0,'0'0'896'0,"0"0"176"0,0 0-864 0,11 5-208 0,-2 2 0 0,1-2 0 16,0-4 1232-16,1 0 208 0,1-3 32 0,-1-2 16 16,3-1-272-16,-1 0-48 0,-3-4-16 0,4 0 0 15,-1-4-624-15,-2 1-128 0,-1 4-16 0,-2-5-16 16,-4 2-48-16,-3-1 0 0,-2 2 0 0,-3 3 0 15,-2-4 368-15,-5 5 64 0,-1 1 16 0,-2 4 0 16,-4 5 64-16,-1-1 0 0,-1 2 16 0,-1 6 0 16,-3 3-304-16,4 2-64 0,-1 3-16 0,4-1 0 15,1 0-176-15,5 1-32 0,3 0-16 0,3 0 0 16,5 0-96-16,5 0-16 0,3-1 0 0,3 0 0 16,3-2-128-16,4 2 0 0,2-4 0 0,5-3 0 15,3 1-1600-15,6-1-256 16,7-3-64-16,3-3 0 0</inkml:trace>
  <inkml:trace contextRef="#ctx0" brushRef="#br0" timeOffset="111857.56">23034 16917 19343 0,'-4'-10'1728'15,"0"4"-1392"-15,4 6-336 0,-7-1 0 0,-2 1 2000 16,-3 3 336-16,4 4 64 0,-4 12 16 15,1 9-1216-15,-1 6-240 0,1 2-64 0,1 2 0 0,-1 6-640 0,3-2-128 16,-1 1-128-16,0 2 192 0,0-3-192 0,0 2 0 16,-2-2 0-16,2 2 128 15,1 0-1696-15,3-7-352 0,1-3-64 0</inkml:trace>
  <inkml:trace contextRef="#ctx0" brushRef="#br0" timeOffset="112416.34">22723 17304 23039 0,'-12'-4'2048'0,"12"4"-1648"16,0 0-400-16,0 0 0 0,0 0 352 0,0 0-16 15,13-4 0-15,5 2 0 0,5-2 240 0,7-4 64 0,6-1 0 16,4-3 0-16,5-2-224 0,-1-3-32 0,0-1-16 16,-3-2 0-16,-1-3-176 0,1-2-16 0,1-3-16 0,-2-3 0 15,0-1 48-15,-5 1 16 0,-2-1 0 0,-1-3 0 16,-3-1 96-16,-1-1 32 0,-4 0 0 0,-2 1 0 15,-5 3-64-15,-6 9-16 0,-6 4 0 0,-1 7 0 16,-4 0 352-16,0 13 64 0,-9-3 16 0,-4 5 0 16,-3 4 16-16,-5 11 16 0,-7 5 0 0,4 6 0 15,3 6-544-15,-2 1-192 0,-3 5 144 0,0 8-144 16,-2 4 0-16,2 0 0 0,6-3 0 0,3-4 0 16,5-6 0-16,3-5 0 0,1-5 128 0,8-5-128 15,0-2 128-15,3-4-128 0,1-4 192 0,4-2-64 16,4-5 192-16,2-3 16 0,2-4 16 0,3-4 0 15,3 2 16-15,-2-6 0 0,1-3 0 0,-1-3 0 0,3 0-192 16,0 2-48-16,-2-5 0 0,1 2 0 0,0 1-128 0,-5 2 160 16,-3 4-160-16,-1-1 160 0,-3 4-160 0,-10 5 0 15,0 0 0-15,9 3 0 0,-4 6 0 0,2 0 0 16,-4 4 0-16,1 1 0 0,0-4 0 0,0 3 0 16,1 1 0-16,3-2 128 0,-1-4-128 0,3-2 0 15,3 0 0-15,0-3 0 0,2-1 0 0,2-2 0 16,-3-5 0-16,3-3 128 0,2 2-128 0,2-5 192 15,-2 1-192-15,0-4 192 0,-3 0-64 0,-2 0 0 16,-1 0 0-16,-4 0 0 0,-3-2-128 0,-3 1 192 16,-6 1-192-16,0 3 192 0,-3 1-16 0,-2 5 0 15,-5 0 0-15,-1 6 0 0,1 4 160 0,-1 4 48 16,0 4 0-16,-1 2 0 0,1 2-384 0,0 2 128 0,4 0-128 16,2 1 0-16,6 1 0 0,2-2 0 0,1 0-160 0,5 1 160 31,3-2-1920-31,5 0-256 0,5-3-64 0,5-2-15024 0</inkml:trace>
  <inkml:trace contextRef="#ctx0" brushRef="#br0" timeOffset="112914.03">25415 16575 20271 0,'-5'-10'1792'0,"-4"6"-1424"16,-3 1-368-16,-2 0 0 0,-3 1 1728 0,-4 2 256 16,-3-2 64-16,0 9 16 0,-6 3-1056 0,0 1-224 15,-1 2-32-15,0-2-16 0,0 5-416 0,2 1-64 0,0 4-32 16,5-2 0-16,5-3-48 0,7 2-16 16,7 0 0-16,4 0 0 0,5-3 32 0,3 0 16 0,7 0 0 15,5 1 0-15,3 2 176 0,0-1 48 0,-1 1 0 0,5 1 0 16,-3 0-112-16,-3 0-32 0,-1-1 0 0,-2 1 0 15,-5-1-16-15,-2 1 0 0,-2 4 0 0,-4-3 0 16,-4-2 160-16,-4-1 16 0,-4-1 16 0,-2-1 0 16,-5 2 64-16,-4-3 16 0,-5-5 0 0,-7 1 0 15,-3-2-160-15,-4 2-16 0,-5-6-16 0,3-1 0 16,2-3-208-16,4 0-144 0,1 0 192 0,7-3-192 16,-2-4 0-16,12-3-272 0,-1 1 16 0,8-4 16 15,7 1-2960 1,7-4-576-16,11-9-128 0,12 2-32 0</inkml:trace>
  <inkml:trace contextRef="#ctx0" brushRef="#br0" timeOffset="113913.11">25997 16486 24815 0,'-20'-2'1088'0,"3"2"256"0,-4 1-1088 0,-2 4-256 15,-1 3 0-15,-1 3 0 0,1 3 928 0,1 3 128 16,2-1 32-16,3 3 0 0,3 3-464 0,1 0-96 16,4 2-16-16,1 1 0 0,2-3-240 0,5-2-48 15,0-5-16-15,5 1 0 0,1-2-80 0,1-4 0 16,4 1-128-16,0-6 192 0,3-6 288 0,1-1 48 0,1-1 16 0,3-1 0 16,-2-1 16-16,3-1 0 0,2-4 0 0,-2 1 0 15,-4-3-48-15,2 2 0 0,1-4 0 16,-3 1 0-16,-3 2-16 0,-1-2-16 0,-2 0 0 0,0 5 0 15,-1-5-208-15,0 7-32 0,-7 6-16 0,0 0 0 16,0 0-96-16,0 0-128 0,0 0 176 0,-4 11-176 16,0 4 128-16,4 4-128 0,1-1 0 0,-1 1 0 15,-1 0 0-15,0 0 0 0,3-1 0 0,3-3 0 16,2-2 0-16,2 0 0 0,2-6 0 0,2 2 0 16,1-5 0-16,2-1 0 0,2-3 0 0,1-2 0 15,2-1 160-15,-1-4-160 0,-1 0 128 0,0-4-128 16,-1 2 160-16,-2-3-160 0,1-1 192 0,-1 0-192 15,1-2 144-15,-2 0-144 0,-1 0 0 0,0-1 144 16,1 1-144-16,-1-1 0 0,0-2 0 0,3 3 128 0,-2 2-128 16,0 3 0-16,-1 2 0 0,-2 0 0 0,-2 3 0 15,-10 5 0-15,10 2 0 0,-1 1 0 0,-9-3 0 0,8 8 0 16,-3 2-128-16,-3 3 128 0,-3 1 0 0,0 2-176 16,-2-2 176-16,1 3-128 0,-2 1 128 0,0-3 0 15,-1-1 0-15,0-1 0 0,-3-2 0 0,8-11 0 16,-4 8 0-16,4-8 0 0,0 0 0 0,0 0 0 15,0 0 128-15,0 0-128 0,0 0 320 0,12 1 0 16,-1-4 0-16,2 0 0 0,0-4 16 0,1 0 0 16,1-4 0-16,3 3 0 0,6-5-144 0,-1 5-48 15,0-3 0-15,1-1 0 0,0 0-144 0,-1-1 0 16,0 5 0-16,-3-2 128 0,-1 4-128 0,-4-2 0 16,-2 3 0-16,-3 5 0 0,-10 0 0 0,8 6 0 15,-8-6 0-15,5 11 0 0,-2 1-176 0,-3 1 176 0,-2 2-128 0,0 2 128 16,-2-3 0-16,0-1-160 0,-1-1 160 15,2 0 0-15,3-12 0 0,-1 11 0 0,1-11 0 0,4 10 0 16,1 3 0-16,-5-13 0 0,10 3 0 0,2-1 0 16,0-1 0-16,2-1 0 0,2 0 0 0,0-2 0 15,2-2 0-15,0-1 0 0,1 1 128 0,-1 0-128 16,-2-1 0-16,2-2 0 0,-2 0 128 16,0 5-128-16,-2 0 0 0,0 2 0 0,-2-1 0 0,-1 0 0 15,-11 1 0-15,11 4 0 0,2 1 0 0,-4-1 144 16,-9-4-144-16,0 0 0 0,8 7 0 0,1-3 0 15,-9-4 0-15,13 4-144 0,-1-2 144 0,2 2-160 16,5 0 160-16,0-3 0 0,-3-1 0 0,2 0 0 16,-1 0 0-16,0 0 0 0,2 0 0 0,0-2 0 15,1-5 0-15,0 2 0 0,0 1 0 0,2 1 0 0,2-6 0 16,4 1 0-16,1-3 0 0,0 3 0 0,-2-2 0 16,1 0 144-16,5-7-144 0,3 1 160 0,-1 0-160 0,0-1 0 15,-4-2 0-15,-1-3 0 0,-6-9 0 0,-4 1 0 16,-2 1 0-16,-4-2 0 0,-5-1 0 0,-4 7 0 15,-5-2 0-15,-4 9 0 0,-5 8 0 0,-4 0 0 16,-6 4 0-16,-4 5 128 0,-4 3 0 0,-4 6-128 16,-2 7 192-16,5 1-64 0,1-2-128 0,2 7 160 15,1 2-160-15,5 5 160 0,2-2-160 0,6 5 0 16,3 1 0-16,8-1-176 0,3 2 176 0,7-1-192 16,4-3 192-16,2 1-192 15,1 1-2608-15,6 3-528 0</inkml:trace>
  <inkml:trace contextRef="#ctx0" brushRef="#br0" timeOffset="114576.63">23396 18430 3679 0,'-5'-9'320'0,"-1"-4"-320"15,1 2 0-15,-2-3 0 0,1-1 4336 0,0 2 784 0,-3 4 176 16,0 1 16-16,-1 3-2896 0,2 3-592 0,8 2-112 0,-9 1-32 15,-1 8-592-15,-4 1-112 0,-4 0-16 0,-1 4-16 16,0 8-288-16,1 1-48 0,2 0-16 0,1-1 0 16,1 1-224-16,2-1-48 0,5 2-16 0,3-4 0 15,4-4-304-15,2-2 160 0,2-4-160 0,4-5 128 16,6-4 64-16,2-3 0 0,2-6 0 0,5-5 0 16,4-10 64-16,2-2 32 0,0-4 0 0,5-2 0 15,6-4-96-15,-1-2-32 0,-2-3 0 0,-1 4 0 16,-5-3-160-16,0 1 192 0,-4 0-192 0,-3 0 192 15,-3 1 16-15,-2-1 16 0,-2-1 0 0,-2 4 0 16,-2 6-224-16,-2 4 128 0,-2 6-128 0,-2 7 0 16,-2 3 0-16,-5 9 0 0,0 0 0 0,-4 13 0 15,-2 5 224-15,-5 8-48 0,-1 6-16 0,-2 9 0 16,-2 5 32-16,2 2 0 0,-1-5 0 0,1 6 0 0,0-2-192 0,4 1 0 16,2 0 0-16,5-7 128 0,1-6-128 0,4 0 0 15,0-2 0-15,3-7 0 0,2-1-192 0,1-6-112 16,1-4-16-16,2-5-16 15,0 0-1616-15,3-7-320 0,1-3-64 0,2-5-12928 16</inkml:trace>
  <inkml:trace contextRef="#ctx0" brushRef="#br0" timeOffset="114875.64">23915 18393 24527 0,'0'0'1088'0,"0"0"224"0,0 0-1056 0,0 0-256 0,0 0 0 0,11 6 0 16,0-4 1296-16,5-2 208 0,6 0 32 0,4-4 16 16,-1-6-576-16,2 0-112 0,4-1-32 0,0-4 0 15,-1-1-384-15,-3-1-96 0,-1 1-16 0,0-1 0 16,-5 0-144-16,0 3-48 0,-5-2 0 0,-2-1 0 16,-4-2 208-16,-3 2 32 0,-5 0 16 0,-2 3 0 15,-1 3 144-15,-4 3 32 0,-6 2 0 0,-2 2 0 16,-2 5 0-16,-3 7 0 0,-5-1 0 0,0 6 0 15,0 4-256-15,0 0-64 0,0 4 0 0,3-2 0 16,2 0-256-16,3 2 160 0,2 4-160 0,8-5 128 16,1-2-128-16,6 0 0 0,3 1 0 0,5-3 0 15,3 1-256-15,2-7-16 0,3-3-16 0,5-3 0 16,2 0-1632-16,3-4-320 0,2-2-64 16</inkml:trace>
  <inkml:trace contextRef="#ctx0" brushRef="#br0" timeOffset="115115.71">25139 17580 30351 0,'-13'2'1344'0,"3"3"272"0,-1 4-1296 0,-5 0-320 15,-4 4 0-15,-1 6 0 0,-2 7 1296 0,-2 1 192 16,-1 4 48-16,4 2 0 0,6 2-688 0,0 3-128 0,0 2-16 15,2 2-16-15,0 0-352 0,4 0-64 16,-2 5-16-16,5-4 0 0,0 3-256 0,5-4 0 0,-2 0 128 16,0-3-128-16,0-1-240 0,4-6-96 0,4-3-32 0,1-3 0 31,0-1-2208-31,0-6-448 0,-2-2-96 0</inkml:trace>
  <inkml:trace contextRef="#ctx0" brushRef="#br0" timeOffset="115286.39">24673 18012 29487 0,'6'-10'1296'0,"3"4"288"15,5 3-1264-15,4 1-320 0,2 0 0 0,7-3 0 16,3 1 576-16,3 1 64 0,1 2 16 0,7-1 0 16,4-2-192-16,-2 1-32 0,3 1-16 0,-6 0 0 0,-2 2-560 0,-2-2-112 15,-4-2-32-15,-6 3-14240 16</inkml:trace>
  <inkml:trace contextRef="#ctx0" brushRef="#br0" timeOffset="115595.64">25360 18091 23039 0,'0'0'1024'0,"13"-3"192"0,-2-3-960 0,3-3-256 0,0 1 0 0,3 0 0 16,-4-3 1088-16,2 0 192 0,0-2 16 0,3-1 16 16,0-1-288-16,-1 2-48 0,1 0-16 0,-4 1 0 15,-2-2-192-15,-3 1-32 0,-1 1-16 0,-1 2 0 16,-7 4-128-16,0 6-16 0,0 0-16 0,-7-8 0 16,-1 6 96-16,-5 2 32 0,-5 4 0 0,-1 4 0 15,0 5-144-15,1 0-32 0,2 1 0 0,-1 2 0 16,1 5-288-16,3 0-64 0,3 2-16 0,1-3 0 15,2 1-144-15,6-2 0 0,5 0 0 0,1-1 0 16,1-3 0-16,5 2-224 0,4-7 48 0,5-1 16 16,4-3-1744-16,4-1-336 15,4-4-80-15</inkml:trace>
  <inkml:trace contextRef="#ctx0" brushRef="#br0" timeOffset="116347.13">26174 17688 13823 0,'0'0'608'0,"0"0"128"0,0 0-592 0,0 0-144 16,-2-7 0-16,2 7 0 0,0 0 2176 0,0 0 384 16,0 0 96-16,0 0 16 0,-5 8-1136 0,0 5-240 15,1-1-32-15,-2 6-16 0,1 1-448 0,-4 4-96 16,0 1 0-16,2 4-16 0,0-2-48 0,1 0 0 16,-2-2 0-16,3 1 0 0,0-5-288 0,1 0-64 15,0-5-16-15,2-1 0 0,1-1-64 0,1-13-16 16,-2 9 0-16,2-9 0 0,0 0 192 0,0 0 48 15,0 0 0-15,9-4 0 0,0-2 112 0,0-7 32 16,-1 0 0-16,1-2 0 0,1-3-320 0,0-2-64 16,0 1-16-16,0-1 0 0,0-2-176 0,1 3 0 15,0-3 0-15,-1 3 0 0,-2-2 0 0,-1 2 0 0,2 0 0 0,-2 3 0 16,2 5 0-16,-3-2 0 0,-1 6 0 16,3-2 0-16,-1 2 0 0,-7 7 0 0,11-5-144 0,-11 5 144 15,11-2 0-15,-11 2-160 0,9 6 160 0,-9-6-128 16,0 0 128-16,9 10 0 0,-3 0-144 0,-2 3 144 15,-2-3-160-15,0 2 160 0,-2-12-208 16,4 11 80 0,-6 1-432-16,2-12-80 0,0 0 0 0,0 0-10112 0,0 12-2032 0</inkml:trace>
  <inkml:trace contextRef="#ctx0" brushRef="#br0" timeOffset="116999.24">26939 17516 19343 0,'0'0'1728'0,"0"0"-1392"16,0 0-336-16,0 0 0 0,-9 5 1024 0,0 1 144 0,0 3 32 0,-1 5 0 16,-1 2 208-16,-2 3 64 0,5 2 0 0,-2 3 0 15,-1-2-656-15,-1-2-128 0,2 2-32 0,0 0 0 16,0 0-144-16,1-2-16 0,0-5-16 0,5-3 0 15,-1 1-240-15,1 0-48 0,4-13-16 0,0 0 0 16,0 0 192-16,0 0 32 0,0 0 16 0,0 0 0 16,12 0 272-16,0-6 48 0,2-2 16 0,2-4 0 15,0 0-416-15,2-5-80 0,1-1 0 0,0-1-16 16,1 0-240-16,1 0 176 0,-1-1-176 0,-1 2 160 16,0-1-160-16,0 1 0 0,2 2 0 0,-5 4 0 15,4 0 0-15,-4 5 0 0,-1 1 0 0,-4 2 0 0,-2 2 0 16,-9 2 0-16,0 0 0 0,0 0 0 0,3 12 0 15,-6 0-144-15,1 0 144 0,-5 4 0 0,-1-2 0 16,-1-2 0-16,-2 5 0 0,1-3 0 0,-1 0 0 0,1-5 0 16,-2 0 0-16,6-6 0 0,6-3 0 0,0 0 0 15,0 0 0-15,0 0 0 0,0 0 0 0,9-6 272 16,2-5-48-16,2-2-16 0,3-1 48 0,2-1 0 16,1-1 0-16,3-1 0 0,0-1-112 0,-2 0-16 15,-2 2 0-15,-1 0 0 0,0 2-128 0,-2 3 0 16,-1 1 0-16,0 6-176 0,-2 1 176 0,-2-1 0 15,-10 4-144-15,0 0 144 0,9 9 0 0,-3 7 0 16,-3 1 0-16,-2 1 0 0,-2 1 0 0,1 3 0 16,-4 2 0-16,0-2 0 0,0-2-208 0,-1 2 80 0,0-3 128 15,1 2-208 1,0 5-1664-16,3-6-336 0,0-5-64 0,3-1-8224 0,2-4-1664 16</inkml:trace>
  <inkml:trace contextRef="#ctx0" brushRef="#br0" timeOffset="117226.28">27876 17389 25791 0,'0'0'2304'0,"0"0"-1856"0,-12 13-448 0,1 2 0 16,-2-4 1280-16,2 5 176 0,-2 3 16 0,0 1 16 0,3 3-416 0,0-2-96 15,1 1-16-15,3 1 0 0,1 2-672 0,2-4-144 16,1-1-16-16,0-1-128 0,2-5-208 0,3 0-160 16,1-5-16-16,2 2-9760 15,2-4-1952-15</inkml:trace>
  <inkml:trace contextRef="#ctx0" brushRef="#br0" timeOffset="118184.4">28319 17300 27647 0,'-11'11'2448'0,"-3"3"-1952"0,-1 3-496 0,-1 2 0 15,-1 0 640-15,-1 3 48 0,0-2 0 0,-1 0 0 16,-3-1-112-16,6 0 0 0,3 0-16 0,2-1 0 15,1-2-368-15,2-4-192 0,2 0 192 0,6-12-192 16,0 0 320-16,0 0-32 0,0 0-16 0,0 0 0 16,0 0 288-16,10-7 48 0,0 0 16 0,3-6 0 15,3 0-288-15,1-1-48 0,-2-1-16 0,0-4 0 16,3-4-80-16,0 3-32 0,0 2 0 0,-1-1 0 16,0-3-32-16,1 3 0 0,-1 0 0 0,1 3 0 15,-2-1-128-15,-1 6 0 0,-1 3 0 0,-2 2-176 16,-12 6 176-16,0 0 0 0,9 0 0 0,-9 0 0 15,0 0 0-15,4 11-208 0,-5 3 48 0,0 3 16 0,-2 0 144 16,-2 1 0-16,-1 0 0 0,-1 0-128 0,2-3 128 0,0 0 0 16,0-2 0-16,3 1 0 0,0 0 0 0,2-14 0 15,0 0 0-15,0 0 0 0,8 6 0 0,-8-6 0 16,13 4 0-16,-1-4 128 0,0-5-128 0,2 0 144 16,1 0-144-16,0-3 160 0,2 1-160 0,1-4 0 15,1 4 144-15,0-3-144 0,1 3 0 0,-2-3 0 16,-3 0 0-16,-1 0 128 0,-1 3-128 0,-2 1 0 15,1 0 0-15,-2 2 0 0,-10 4 0 0,0 0 0 16,0 0 0-16,0 0 0 0,0 0 0 0,0 0 0 16,0 0 0-16,0 0 128 0,-9 5-128 0,1 3 0 15,1-2 0-15,0 0-128 0,-4 3 128 0,1-2-192 0,0 2 192 16,1-4-192-16,0-2 192 0,9-3 0 0,-7 8 0 0,1-3-128 16,6-5 128-16,0 0 0 0,0 0 0 0,0 0 0 15,0 0 0-15,0 0 0 0,0 0 0 0,13 3 0 16,1-1 0-16,-3-1 128 0,-11-1-128 0,14-2 0 15,3-1 160-15,-2 1-32 0,-1-1-128 0,-1 2 192 16,2-3-192-16,-2 0 0 0,-5 1 0 0,-8 3 0 16,12-2 0-16,-3 0 0 0,-9 2 0 0,0 0 0 15,0 0 0-15,12-1 0 0,-12 1 0 0,12 1 0 16,-12-1 0-16,11 0 0 0,3 4 0 0,-1-4 0 16,-1-4 0-16,1-1 0 0,3 1 0 0,0-1 0 15,2 0 0-15,0-3 0 0,-2 3 0 0,3-4 0 16,1 0 208-16,0 0-48 0,1 0-16 0,1-3 0 15,4 0 32-15,0 0 0 0,1-5 0 0,3 2 0 0,3-6 0 16,2 1 0-16,-1-5 0 0,2-2 0 0,2-5-176 16,0-2 0-16,-1-4 0 0,1-2 0 0,1-3 0 0,3 0 0 15,-1 0 0-15,0-3 128 0,-2 3-128 0,-1-2-224 16,0 5 48-16,-1 0 16 0,-5 1 0 0,-7 10 0 16,-4 3 0-16,-6 8 0 0,-5 7 160 0,-4-1-192 15,-6 12 192-15,0 0-192 0,0 0 192 0,-8 8 0 16,-4 2 0-16,-4 8 0 0,-7 4 0 0,0 4 176 15,0 4-16-15,-4 3 0 0,-7 1-160 0,2 8 128 16,-1 1-128-16,4 7 128 0,3-2-128 0,5 2 0 16,1 2 0-16,6-1 0 0,5-1 0 0,5-6 0 15,1-2 144-15,6-6-144 0,3-1 192 0,3-5-16 16,0 1-16-16,1-3 0 0,3-7-16 0,0 0 0 16,1-1 0-16,0-2 0 0,-3-4-144 0,2-7 160 0,-1-3-160 15,-1 0 160-15,-11-4-432 0,14 0-96 0,-3-1-16 0,-3-6 0 31,-6-3-2448-31,1-4-496 0</inkml:trace>
  <inkml:trace contextRef="#ctx0" brushRef="#br0" timeOffset="118314.05">29031 17018 20271 0,'-7'-21'1792'0,"9"13"-1424"0,3-3-368 0,5 6 0 15,8-1 3136-15,0 0 576 0,2 2 96 0,4 1 32 16,7 1-2960-16,3 0-592 0,4 1-112 0,2-1-32 15,-3-1-1152-15,-3 0-224 0</inkml:trace>
  <inkml:trace contextRef="#ctx0" brushRef="#br0" timeOffset="118455.38">28708 16539 39615 0,'-21'-30'3520'0,"9"16"-2816"16,5 5-560-16,0-2-144 0,4 2 0 0,0 0 0 15,3 9 0-15,0 0 128 16,9-2-800-16,2 0-160 0,3 1-48 0,4 4-15904 0</inkml:trace>
  <inkml:trace contextRef="#ctx0" brushRef="#br0" timeOffset="123976.99">8392 12297 8287 0,'0'0'736'15,"-4"11"-592"-15,-1-3-144 0,5-8 0 0,-6 9 1424 0,1-3 256 16,0 3 48-16,-1-4 16 15,6-5-432-15,0 0-96 0,-8 4 0 0,8-4-16 0,0 0-112 0,0 0-32 16,-9 0 0-16,9 0 0 0,0 0 112 0,-5-6 32 16,3-4 0-16,2-4 0 0,0-8-416 0,4-2-80 15,0 0 0-15,5-8-16 0,1-5-208 0,3-2-32 16,-1-5-16-16,4-1 0 0,1-7-112 0,3-3 0 16,-1-5-16-16,0 0 0 0,0-1-112 0,0-1-32 15,1 2 0-15,-5 16 0 0,3-2-432 0,0-2-96 16,-4 1-16-16,2 4 0 0,4 3 384 0,-1 6 0 15,-3 2 0-15,1 7 0 0,-2-1 0 0,-1 6 0 16,-3 3 0-16,2 7 0 0,-1-1 0 0,-2 6 0 16,-1 1 0-16,-1 9 0 0,1 5 0 0,0 5 0 15,-1 3 0-15,1 9 0 0,0 3 0 0,0 9 0 16,-1 5 0-16,1 0 0 0,2 4 0 0,-3 4 0 0,0 4 0 0,1 6 0 16,1 1 0-16,2 5 0 15,-1-6 0-15,2 0 0 0,1-6 0 0,0-1 0 0,1-6 0 0,5 12 0 16,-1-11 448-16,-3-7 144 0,-5-10 48 0,2-3 0 31,-2-8-1024-31,-2 0-208 0,-1-2-48 0,-3-9 0 0,0 1 1344 0,0-2 256 0,-1-1 48 0,0 4 16 31,-4-13-3280-31,0 0-656 0,6 5-128 0,-6-5-32 0</inkml:trace>
  <inkml:trace contextRef="#ctx0" brushRef="#br0" timeOffset="124188.57">8339 12110 35535 0,'-7'-11'1568'0,"7"11"336"0,0 0-1520 0,7-9-384 16,1-3 0-16,5 5 0 0,4-1 0 0,7 2 0 16,5-6 0-16,-2 6 0 0,7-5 0 0,7 0 0 15,5-3 0-15,1 0 0 0,1 0 0 0,-1 3-160 16,-4-2 16-16,16-3 0 15,-10-3-2352-15,-6 3-448 0,-6 4-112 0,-14 3-16 0</inkml:trace>
  <inkml:trace contextRef="#ctx0" brushRef="#br0" timeOffset="124428.07">9387 11147 38703 0,'0'-19'1712'0,"4"12"352"0,4 2-1648 0,2 0-416 0,1 0 0 0,6-4 0 15,1 3 0-15,2-2 0 0,2 0 0 0,12-2 0 16,-1 0-1552-16,-4 3-400 0,-3-2-80 0,-10 5-13120 15</inkml:trace>
  <inkml:trace contextRef="#ctx0" brushRef="#br0" timeOffset="124608.4">10160 10490 35007 0,'0'0'768'0,"0"0"176"0,-9 11 16 0,3 2 16 0,3 4-784 0,-3 8-192 16,-2 5 0-16,1 4 0 0,-1 5 0 0,0 3 0 16,0 6 0-16,-4 20 0 15,2-5-768-15,4-1-208 0,4-2-48 0,5-22 0 0</inkml:trace>
  <inkml:trace contextRef="#ctx0" brushRef="#br0" timeOffset="147385.34">28694 9208 15263 0,'0'0'672'0,"-9"0"144"0,-2 0-656 0,0 2-160 15,0-1 0-15,3 0 0 0,8-1 560 0,-11 0 80 16,1 0 0-16,-1 1 16 0,2 1 176 0,9-2 48 16,-9-3 0-16,9 3 0 0,0 0-240 0,0 0-64 15,-9-1 0-15,9 1 0 0,-11-5 80 0,3 0 16 16,8 5 0-16,-4-8 0 0,-1-2 0 0,4 0 0 15,2-4 0-15,0 0 0 0,3 1-176 0,4 0-48 16,5-3 0-16,4-1 0 0,5 2-128 0,2-2-16 16,1 4-16-16,3-3 0 0,4 5-80 0,-1-3-16 15,-2-3 0-15,1 5 0 0,4 3 0 0,0-3-16 16,0 0 0-16,0 3 0 0,0 4 16 0,-1-1 16 16,-3 4 0-16,-2 2 0 0,-3 8-208 0,-4-3 144 0,-8 2-144 0,-3 5 128 15,-1 3 0-15,-6 1-128 0,-3 2 192 0,-6 0-64 16,-8 1 48-16,-1 4 0 0,0 6 0 0,-3-1 0 15,-1 1 16-15,-2 1 0 0,1-6 0 0,1 5 0 16,0-1-64-16,1 4-128 0,0-2 192 0,3-4-64 16,2-3-128-16,1 1 0 0,-1-3 144 0,5 1-144 15,-2-5 0-15,2-1 0 0,2-3-160 0,2-2 160 32,2 1-960-32,-1-3-96 0,3-9-16 0,0 0-8528 0,0 0-1728 0</inkml:trace>
  <inkml:trace contextRef="#ctx0" brushRef="#br0" timeOffset="147627.07">29077 9925 32479 0,'0'0'1440'0,"0"0"288"0,0 0-1376 0,0 0-352 16,0 0 0-16,0 0 0 0,-8 4 128 0,8-4-128 15,0 0 128-15,0 0-128 0,0 0 624 0,0 0 48 16,0 0 16-16,2-10 0 0,-2 10-368 0,5-8-80 16,-5 8-16-16,0 0 0 0,5-10-224 0,-1 2 128 15,-4 8-128-15,0 0 0 16,0 0-528-16,0 0-208 0,0 0-32 0,0 0-14528 0</inkml:trace>
  <inkml:trace contextRef="#ctx0" brushRef="#br0" timeOffset="164167.26">4076 7397 2751 0,'0'0'256'0,"0"0"-256"16,-5-5 0-16,-1 1 0 0,-3-2 2288 0,2 2 400 15,7 4 96-15,0 0 16 0,-11-5-1648 0,1 1-336 16,0 2-64-16,0-1-16 0,0 3-352 0,0-1-64 15,1-2 0-15,-4 2-16 0,0 1-48 0,0 2 0 16,0 1 0-16,-1 1 0 0,0 0 96 0,-3-3 16 16,0 3 0-16,1 1 0 0,1 1-112 0,1-2 0 15,-5 0-16-15,-2 2 0 0,4 0-16 0,-3 0 0 16,1 1 0-16,0-2 0 0,-2 3-16 0,0 1 0 0,2-2 0 16,0 4 0-16,-1-4 112 0,-2 3 32 0,3-1 0 15,0 3 0-15,-1 0-32 0,-1 1-16 0,-1 1 0 0,0 4 0 16,-3 2-304-16,0 3 128 0,0-1-128 0,2-2 0 15,2-1 0-15,-2 1 0 0,-2 1 0 0,3 3 0 16,-1-1 0-16,0 1 0 0,-1 3 0 0,2-6 0 16,2 1 128-16,2 1-128 0,-1 2 0 0,0-4 0 15,1-2 0-15,-2 1 0 0,1-1 0 0,-3 5 0 16,-1 0 192-16,2 2-192 0,-1 2 192 0,-1 1-192 16,-2-1 176-16,0 5-176 0,4 1 160 0,1-1-160 15,-2 0 128-15,2 3-128 0,0-4 0 0,3 2 0 16,0-1 128-16,1 0-128 0,-2 1 0 0,1 1 144 15,2-2-144-15,1 4 192 0,0 2-192 0,0-1 192 16,-1 0-64-16,1 6 0 0,0-3 0 0,1 3 0 16,3-1 48-16,-1-2 0 0,-3 1 0 0,2-1 0 0,3-2-176 15,3-1 192-15,0 4-192 0,0-2 192 0,1-1-64 0,3-1 0 16,-1-1 0-16,3 1 0 0,2 0 64 0,-1-3 0 16,0-2 0-16,0 0 0 0,1-1-48 0,0-1 0 15,2-1 0-15,-1 2 0 0,-2 1-144 0,1 0 160 16,2 0-160-16,0 5 160 0,1 2-160 0,0-2 0 15,-1 0 144-15,4-1-144 0,-1-2 0 0,1 0 0 16,-3-2 0-16,1 1 128 0,3 0-128 0,0-1 144 16,-3-2-144-16,5 1 160 0,-1-3-160 0,-1 0 192 15,-3 4-192-15,2 0 192 0,-1 0-192 0,2-2 192 16,-1-3-192-16,-1 4 192 0,2-1-192 0,2-1 192 0,-1-1-192 0,0-1 192 16,-1-4-192-16,0 3 160 0,1-2-160 0,0-2 160 15,-1 0-32-15,6 2 0 0,0-2 0 0,-3 1 0 16,-6 3-128-16,3-3 160 0,1-5-160 0,2 4 160 15,2 0-160-15,-3-1 160 0,1-1-160 0,2 2 160 16,2 0-160-16,-1 0 0 0,-2 2 144 0,0-2-144 16,-3-3 160-16,3 2-32 0,-2 0-128 0,0 1 192 15,2-2-64-15,-1-2 0 0,-2 2-128 0,0 0 192 16,-1 3-192-16,2-1 176 0,-1 0-176 0,1 2 160 16,-1 0-32-16,1 3-128 0,1 0 192 0,-1 0-64 15,-1-6-128-15,2 4 128 0,-1 2-128 0,1-3 128 16,-2-1 0-16,-1-2-128 0,0-3 192 0,1 3-64 15,1-2 0-15,-2 3-128 0,0-2 192 0,0 0-64 16,1 0 0-16,0 1 0 0,-2 2 0 0,0-2 0 0,3 2 32 0,-5-1 0 16,-2-4 0-16,1 1 0 0,3 2-16 0,-2-1 0 15,-2 0 0-15,1 2 0 0,1 0-144 0,1-1 160 16,-2 0-160-16,1 1 160 0,3-1-160 0,0-1 0 16,-4 2 144-16,0 1-144 0,-1-4 0 0,0 0 0 15,1 0 0-15,0 3 128 0,-2 1-128 0,2-2 128 16,-4 0-128-16,1 4 128 0,-2-2-128 0,0 3 176 15,-1-2-176-15,2-2 192 0,2 2-32 0,-2-2 0 16,-2-1 0-16,0-1 0 0,2 4 32 0,-1-4 16 16,0 0 0-16,0-1 0 0,0 0 16 0,1-1 0 15,1-1 0-15,-1-1 0 0,-1-2-80 0,2 0-16 16,1-1 0-16,1-4 0 0,-2 2-128 0,-2-12 192 16,5 6-192-16,-5-6 192 0,4 12-192 0,-4-12 0 15,0 0 0-15,0 0 0 16,12 0-944-16,-1-3-272 0,-2-8-48 0,2-2-15136 0</inkml:trace>
  <inkml:trace contextRef="#ctx0" brushRef="#br1" timeOffset="168626.71">3221 12390 20271 0,'-4'11'896'0,"5"-2"192"0,3-1-880 0,0 3-208 16,2-1 0-16,1 2 0 0,2-1 0 0,0-1 0 0,0 3 0 0,-1-3 0 16,1 2 0-16,3-1 0 0,2-3 0 0,0 1 0 15,-2-3 0-15,1 0 0 0,0-1 0 0,0-1 0 16,-2-2 864-16,-1-1 128 0,2-1 32 0,-3-1 0 15,-1-1-832-15,-3 0-192 0,1-3 0 0,1 1 0 16,-3 0 864-16,2 0 128 0,-2-3 32 16,0-1 0-16,0-2-832 0,0 0-192 0,-6-4 0 0,1-2 0 15,0-1 864-15,-3-4 128 0,-1 0 32 0,-3-6 0 16,1 0-832-16,-4-3-192 0,0-2 0 0,0 0 0 16,-5-2 864-16,2-2 128 0,-1-1 32 0,0-2 0 15,-3 0-832-15,0-2-192 0,2-5 0 0,-2-1 0 16,-2-4 0-16,-2-2 0 0,0 1 0 0,-2-2 0 0,3 1 0 15,-2-3 0-15,0-1 0 0,-1-2 0 0,-2 2 864 16,1 1 128-16,3 2 32 0,1 2 0 0,-1 2-832 0,-2 3-192 16,4-3 0-16,-1 2 0 0,1-3 0 0,-3 2 0 15,1-3 0-15,2-3 0 0,5-5 0 0,-3-1 0 16,-6-1 0-16,2 0 0 0,2-3 0 0,1 2 0 16,0 0 0-16,1 2 0 0,0-3 0 0,2 6 0 15,0 2 0-15,1 1 0 0,1 2 0 0,1 0 0 16,3-1 0-16,1 0 0 0,1-2 864 0,0 2 128 15,0 2 32-15,3 1 0 0,0 0-832 0,1 2-192 16,-1 2 0-16,1-3 0 0,1-3 0 0,0-1 0 16,-1-3 0-16,0 0 0 0,3 1 0 0,1 3 0 15,0 2 0-15,3-2 0 0,-1 0 0 0,-1 0 0 16,2-2 0-16,1 2 0 0,1 0 0 0,1 0 0 16,2 3 0-16,-2 1 0 0,1 6 0 0,-1 0 0 0,3 2 0 0,-2 1 0 15,1-4 0-15,0 4 0 0,-1 0 0 0,2 2 0 16,0 0 0-16,3 1 0 0,0 0 0 0,1 2 0 15,-4 3 0-15,4-1 0 16,2 1 0-16,3 2 0 0,-2 3 0 0,6-4 0 0,3 2 0 0,3-1 0 16,4-3 0-16,0 2 0 0,1 2 0 0,0-4 0 15,0-3 0-15,0 1 0 0,0 0 0 0,1 2 0 16,-1 3 0-16,0 3 0 0,0-2 0 0,-2 5 0 16,-3-3 0-16,0 5 0 0,4 3 0 0,-3 0 0 15,-2 3 0-15,-1 0 0 0,1 6 0 0,-2-2 0 16,-2 0 0-16,1 3 0 0,-2-2 0 0,-3 3 0 15,-1 3 0-15,-2 0 0 0,0 0 0 0,-1 4 0 16,-4-3 0-16,1 3 0 0,-3-1 0 0,5 0 0 16,-4 2-768-16,-2 4-208 0,-8-4-48 0,8 1 0 15,-8-1 0-15,0 0 0 0,0 0 0 0,0 0 0 16,0 0-1632-16,0 0-336 0,0 0-64 0,0 0-16 0</inkml:trace>
  <inkml:trace contextRef="#ctx0" brushRef="#br1" timeOffset="170163">1424 14418 11055 0,'-19'12'480'0,"10"-8"112"0,9-4-464 0,0 0-128 0,-9 0 0 0,9 0 0 16,0 0 2672-16,0 0 512 0,0 0 96 0,0 0 32 15,10 1-2384-15,1 1-480 0,3 1-80 0,4 0-32 0,0-2 96 0,1 1 16 16,1-5 0-16,2 0 0 0,1-1-240 0,1 0-32 16,0-5-16-16,2 4 0 0,-1 3-160 15,-1-1 0-15,-2-7 0 0,-3 6-7840 16,-1 6-1520-16</inkml:trace>
  <inkml:trace contextRef="#ctx0" brushRef="#br1" timeOffset="170312.5">1515 14730 29487 0,'0'0'1296'0,"0"0"288"0,12-3-1264 0,0-1-320 15,6 2 0-15,1-1 0 0,3 1 512 0,-1 2 32 16,1 0 16-16,5 0 0 0,6-7-304 0,-3 4-64 0,-4 0-16 0,0 1-9616 15,2-5-1920 1</inkml:trace>
  <inkml:trace contextRef="#ctx0" brushRef="#br1" timeOffset="170963.68">2607 14249 17503 0,'0'0'1552'0,"0"0"-1232"0,-5 8-320 0,1 5 0 16,0 3 1088-16,2 3 144 0,-1 3 48 0,1 2 0 15,-1 0-544-15,-1 3-96 0,-1 6-32 0,0 3 0 16,1-5-272-16,1 0-48 0,-1-1-16 0,1 2 0 0,1-5 64 0,2-1 16 16,1-6 0-16,2 0 0 0,0 0 224 0,2-2 32 15,-2-4 16-15,3 0 0 0,3-4 48 0,1 2 16 16,1 0 0-16,1-7 0 0,3-1-208 0,1-1-32 15,-1-2-16-15,3-1 0 0,1-3-192 0,0 0-48 16,-4-1 0-16,3-4 0 0,0-1-320 0,-3-1-80 16,-1 0-16-16</inkml:trace>
  <inkml:trace contextRef="#ctx0" brushRef="#br1" timeOffset="171151.92">2603 13932 42623 0,'0'0'1888'0,"0"0"384"0,5-13-1824 0,2 5-448 0,-1 1 0 0,-6 7 0 16,10-3 0-16,-10 3-256 0,0 0 16 0,12 1 16 31,-2 4-2672-31,-4 3-544 0</inkml:trace>
  <inkml:trace contextRef="#ctx0" brushRef="#br1" timeOffset="172543.5">3882 13656 10479 0,'0'0'448'0,"0"0"128"0,0 0-576 0,0 0 0 0,0 0 0 0,0 0 0 16,10-4 1056-16,-10 4 96 0,8-6 32 0,-8 6 0 15,0 0-64-15,0 0-16 0,0 0 0 0,0 0 0 16,0 0-96-16,0 0-32 0,0 0 0 0,0 0 0 16,0 0-272-16,-10 1-64 0,-3 1-16 0,3 6 0 15,0 1-112-15,-3 0-32 0,-2 1 0 0,-2 7 0 0,-2 3 96 16,0 7 32-16,-3-1 0 0,2 9 0 0,1 5 32 15,0 9 16-15,0 4 0 0,-3 3 0 0,2-1-176 16,1 3-32-16,0 4-16 0,2 4 0 0,2 3-224 0,0 0-32 16,3-5-16-16,3-3 0 0,3 0-160 0,5-3 128 15,-1-5-128-15,4-3 128 0,-1-7 96 0,4-1 16 16,3 0 0-16,1-4 0 0,1-3 32 0,1-1 16 16,2-5 0-16,1 1 0 0,2-1-144 0,2-4-16 15,3-2-128-15,1-1 192 16,3 1-960-16,5-2-208 0,8 0-48 0</inkml:trace>
  <inkml:trace contextRef="#ctx0" brushRef="#br1" timeOffset="173929.45">3874 14540 16575 0,'-6'0'1472'0,"2"0"-1168"0,4 0-304 0,-5-1 0 15,1 0 1312-15,4 1 208 0,0 0 32 0,0 0 16 16,0 0-1088-16,0 0-224 0,0 0-32 0,13-6-16 16,2 0-16-16,2 0-16 0,-2-5 0 0,3-1 0 15,0 1-16-15,1-3 0 0,1 1 0 0,0-3 0 16,-2-6-32-16,1 3 0 0,-1 4 0 0,0-1 0 16,-2 2 144-16,1-1 32 0,-4 1 0 0,-2 8 0 15,-11 6 16-15,0 0 0 0,13 5 0 0,-6 1 0 16,-7-6-32-16,5 23 0 0,-1 4 0 0,-2 5 0 15,-4-3 64-15,0 4 16 0,-2 2 0 0,-4 2 0 0,-1 3-48 16,1-3-16-16,-3-4 0 0,1 0 0 0,0-3 128 0,1-1 16 16,-1-4 16-16,2-5 0 0,2-6 192 0,-2-3 48 15,5-4 0-15,3-7 0 0,0 0-32 0,0 0 0 16,0 0 0-16,3-12 0 0,4-3-192 0,2-4-32 16,1-3-16-16,-1-1 0 0,1-5-304 0,3 3-128 15,3 0 0-15,-1-3 128 0,1-8-128 0,-1 4 0 16,1 2 0-16,1 2 0 0,-2-3-144 0,0 8 144 15,2 3 0-15,-3 2 0 0,-3 6-128 0,1 8 128 16,-1 3 0-16,-11 1 0 0,12 3-128 0,-3 9 128 16,-4 2 0-16,-2 5 0 0,-1-1-144 0,-5 5 144 15,-2-1 0-15,-3 3-144 0,1-3 144 0,-2 0 0 16,0-2 0-16,0-2 0 0,2-3 0 0,1-4 0 0,6-11 0 16,0 0 0-16,-10 6 0 0,10-6 144 0,0 0-144 0,0 0 160 15,2-14 32-15,3 0 0 0,2 3 0 0,3-7 0 16,-1-8-192-16,3 3 0 0,4-2 0 0,-4 1 0 15,-5 1 0-15,5-1 0 0,4 0 0 0,2 6 0 16,-1 5 0-16,-2 4 0 0,1 7 0 0,1 0 0 16,-1 2 0-16,0 6 0 0,-2 6 0 0,-2 2 0 15,1 4 0-15,0 6 0 0,-3 2 0 0,-1 3 0 16,-1-2 0-16,-2 2 0 0,-1 0 0 0,0 0 0 16,0 2 0-16,0-2 0 0,-2-5 0 0,2-2 0 15,-1-1-592 1,1 1-112-16,1-3 0 0,0-5-10432 0,0-1-2064 0</inkml:trace>
  <inkml:trace contextRef="#ctx0" brushRef="#br1" timeOffset="174375.03">5255 14754 13823 0,'0'0'1216'0,"0"0"-960"0,0 14-256 0,1 1 0 16,0 6 3248-16,-1-1 592 0,0 1 128 0,0 6 32 15,-1 6-2384-15,0-2-464 0,0-1-112 0,-2-2-16 16,-2 1-160-16,0-2-32 0,-3 1-16 0,2-4 0 0,-3-3-416 0,-2-1-80 16,-3 0 0-16,-2 1-16 0,-2-2-304 15,-2-2 160-15,-4-3-160 0,1 0 128 16,0 7-2096-16,5-7-416 0,-2-4-96 0</inkml:trace>
  <inkml:trace contextRef="#ctx0" brushRef="#br1" timeOffset="175984.31">5874 14082 7359 0,'0'0'656'0,"0"0"-528"15,-6-3-128-15,6 3 0 0,0 0 1808 0,0 0 336 0,-6-8 64 16,6 8 16-16,0 0-944 0,0 0-192 0,0 0-48 0,8-10 0 15,1 1-592-15,4-2-112 0,-1 6-16 0,4-5-16 16,-2-2 16-16,1 2 16 0,-1-4 0 0,2 6 0 16,6 0 240-16,1 1 64 0,2-2 0 0,1 4 0 15,-2 4 64-15,-1 1 32 0,-3 2 0 0,0 2 0 16,-1 3-288-16,-2 0-64 0,-2 7-16 0,-3 1 0 16,-2 2-128-16,0 1-32 0,0 0 0 0,-3 2 0 15,-4 2 128-15,1-1 32 0,0 1 0 0,-1-1 0 16,-1 0 80-16,-1-1 32 0,-1-1 0 0,-1 0 0 15,-1-2 32-15,-4 2 0 0,-1 1 0 0,-2-1 0 16,-1-2 64-16,-2-2 32 0,0 0 0 0,-2 0 0 16,0 5-288-16,0-3-48 0,-2-5-16 0,1-1 0 15,0 6-256-15,0-3 0 0,-1 1 128 0,4-2-128 0,2-3 0 16,-2-3 0-16,1 5 128 0,-1-4-128 0,1 0 0 0,2-2 0 16,0 1 128-16,0-1-128 0,-5 2 0 0,4 0 0 15,10-8 128-15,-9 4-128 0,-1-1 0 0,-2 4 0 16,1-1 0-16,3-3 0 0,8-3 0 0,0 0 0 15,-9 6 0-15,9-6 0 0,0 0 0 0,0 0 0 16,0 0 0-16,0 0 0 0,0 0 0 0,0 0 0 16,0 0 0-16,0 0 0 0,0 0 0 0,0 0 0 15,0 0 0-15,0 0 0 0,0 0 0 0,0 0 0 16,0 0 0-16,0 0 0 0,0 0 0 0,0 0 0 16,0 0 0-16,0 0 0 0,0 0 0 0,0 0 0 15,0 0 0-15,0 0 0 0,0 0 0 0,0 0 0 16,0 0 0-16,0 0 0 0,0 0 0 0,0 0 0 15,0 0 0-15,0 0 0 0,0 0 0 0,0 0 0 16,0 0 0-16,0 0 0 0,0 0 0 0,0 0 0 0,0 0 0 16,0 0 0-16,0 0 0 0,0 0 0 0,0 0 0 0,0 0 0 15,0 0 0-15,0 0 0 0,0 0 0 0,0 0 0 16,0 0 0-16,0 0 0 0,0 0 0 0,0 0 0 16,0 0 0-16,0 0 0 0,0 0 0 0,0 0 0 15,0 0 0-15,0 0 0 0,8 5-128 0,-8-5 128 16,0 0 0-16,0 0 0 0,4 5 0 0,-4-5-144 15,0 0 144-15,0 0 0 0,0 12 0 0,0-4 0 16,0 5 0-16,1-5 0 0,-1-8 0 0,0 0-128 16,3 14 128-16,-1 1 0 0,0 0-144 0,-2 1 144 15,-2-5 0-15,2 2 0 0,2 1 0 0,-2-2 0 0,-2 1 0 16,4 1 0-16,0 0 0 0,-2-1 0 0,-2 3 0 0,0-2 0 16,2-14 0-16,-1 16 0 0,0 1 0 0,1 0 0 15,0 2 0-15,-2-3 0 0,0 1 0 0,1-3 0 16,1-3 0-16,0 2 0 0,-2-1 0 0,1-5 0 15,1-7 0-15,0 0 0 0,0 0 0 0,0 0 128 16,0 0-128-16,0 0 0 0,0 0 0 0,10-2 0 16,-1-3 0-16,-3-3 0 15,1 2-1424-15,-7 6-320 0,0-12-64 0</inkml:trace>
  <inkml:trace contextRef="#ctx0" brushRef="#br1" timeOffset="177078.03">6415 14581 19807 0,'0'0'880'0,"0"0"176"0,-7 4-848 0,7-4-208 0,0 0 0 0,0 0 0 0,0 0 592 16,0 0 80-16,0 0 16 0,0 0 0 16,0 0-272-16,11-1-48 0,3-3-16 0,-1-1 0 0,-3-7-144 0,0 3-16 15,2-3-16-15,3-1 0 0,4-4-176 0,-1 2 160 16,-4 4-160-16,0-3 160 0,0 2-160 0,-2 3 0 15,-1-2 0-15,-6 6 0 0,-5 5 0 0,0 0 0 16,0 0 0-16,0 0 0 0,0 0 352 0,-3 18-16 16,-3 6 0-16,-2 3 0 0,1-3 128 0,-2 5 32 15,-2-1 0-15,-1 2 0 0,-2 3-96 0,1-2-16 16,2-4 0-16,2-3 0 0,2 1 64 0,2-6 0 16,1-1 0-16,2-4 0 0,2-14 160 0,-4 10 32 15,4 2 16-15,0-12 0 0,0 0-64 0,0 0-16 16,0 0 0-16,0 0 0 0,9-13-208 0,2 3-48 15,2-4-16-15,0-3 0 0,-2 2-304 0,2-1 160 16,0-2-160-16,-2 1 128 0,1 3-128 0,-2 2 0 16,0-2 0-16,0 3 0 0,-2 2 0 0,-2 1 0 0,-6 8-128 0,0 0 128 15,0 0 0-15,0 0 0 0,0 0 0 0,0 0 0 16,6 11 0-16,-2 3 0 0,-1-3 0 0,-3 2 0 16,-1 0 0-16,-2 0 0 0,-1-1 0 15,2 1 0-15,-1-2 0 0,3-11 0 0,0 0 128 0,-4 9-128 16,4-9 0-16,0 0 0 0,0 0 144 0,0 0-144 15,0 0 384-15,8-3 16 0,0-8 0 0,2 1 0 16,-1-4-128-16,2 1-16 0,2 1-16 0,-1-2 0 16,0-1-240-16,-1 2 128 0,0 4-128 0,-1 1 0 15,0 2 0-15,1 1 0 0,-1-3 0 0,-1 4 0 16,-9 4 128-16,9 6-128 0,-1 1 0 0,0 2 0 16,-3 2 160-16,0 2-160 0,0 0 160 0,-1 2-160 0,1-1 128 15,-4 4-128-15,-2 1 0 0,-1 0 0 0,1 0 0 0,-1 0 0 16,-1 0 0-16,2-5 0 15,1 0-352-15,0-14-112 16,0 0-32-16,0 0 0 0,9 5-2256 0,1-5-464 0</inkml:trace>
  <inkml:trace contextRef="#ctx0" brushRef="#br1" timeOffset="177458.74">7392 14229 19343 0,'0'0'848'0,"0"0"192"0,-4-5-832 0,4 5-208 0,0 0 0 0,0 0 0 15,-7 8 1904-15,2-2 336 0,0 2 64 0,0 3 0 16,0 6-864-16,0 4-176 0,4 5-48 0,1-1 0 16,1 4-320-16,3 0-80 0,-2 4-16 0,3-3 0 15,-1-6-448-15,-1 0-96 0,2 3 0 0,-3-6-16 0,1 1-240 0,0 1 128 16,-2-7-128-16,-2 0 0 0,-2-1 0 0,-1 0 0 15,0 0 0-15,-1-2 0 16,-1-4-800-16,1 1-96 0,1-4-32 0,4-6-9120 16,0 0-1840-16</inkml:trace>
  <inkml:trace contextRef="#ctx0" brushRef="#br1" timeOffset="177594.31">7207 14599 20271 0,'0'0'1792'0,"0"0"-1424"16,5-8-368-16,8 2 0 0,4 2 2496 0,3 2 416 15,2 0 96-15,0 1 0 0,3-3-1728 0,0 0-336 16,7 2-80-16,0-1-16 0,2 1-432 0,-2-1-96 16,-6-1 0-16,1 4-10640 15,0 3-2128-15</inkml:trace>
  <inkml:trace contextRef="#ctx0" brushRef="#br1" timeOffset="180076.34">8231 14076 11807 0,'0'0'512'0,"0"0"128"0,0 0-512 0,0 0-128 0,0 0 0 0,0 0 0 15,0 0 704-15,0 0 112 0,1-10 16 16,-1 10 16-16,0 0 48 0,0 0 16 0,0 0 0 0,0 0 0 15,0 0 0-15,0 0 0 0,0 0 0 0,0 0 0 16,0 0-144-16,0 0-16 0,4 12-16 0,-4 2 0 16,-4-2 144-16,1 5 16 0,-3 2 16 0,2 6 0 15,-1 1-160-15,0 3-48 0,-1-5 0 0,-2 6 0 16,-1 0-256-16,3-3-48 0,-1 1-16 0,2-5 0 16,-1-3-176-16,0-1-32 0,2-1-16 0,0 0 0 15,0-3-32-15,-1-1 0 0,5-14 0 0,-3 14 0 16,1-3-128-16,1 1 160 0,1-12-160 0,0 0 160 15,0 0-160-15,3 7-272 0,-3-7 64 0,8 8 16 16,-8-8-1744-16,14 1-352 0,0-1-64 0</inkml:trace>
  <inkml:trace contextRef="#ctx0" brushRef="#br1" timeOffset="180855.93">8627 13990 5519 0,'0'0'496'0,"-9"-1"-496"15,9 1 0-15,0 0 0 0,0 0 3728 0,0 0 656 16,0 0 128-16,0 0 32 0,9-4-3088 0,3-2-624 15,0 2-112-15,4-1-16 0,1-5-160 0,1 2-32 16,1-2 0-16,3 2 0 0,-1-3-288 0,0-1-64 16,-2-3-16-16,-1 5 0 0,-2 5-144 0,-2 0 0 15,-2-3 144-15,-5 4-144 0,-7 4 0 0,0 0 128 16,0 0-128-16,0 0 0 0,0 0 224 0,-6-2-32 16,-6 3 0-16,-2 4 0 0,-5 6 96 0,-4-2 16 15,-3 2 0-15,-5 1 0 0,-1 5 144 0,1 1 48 0,-1-3 0 0,3 1 0 16,6 2 80-16,1 1 0 0,3-1 16 15,3-1 0-15,3-3-240 0,4-1-48 0,3 3-16 0,2-5 0 16,4 2-288-16,4 1 0 0,1-4 128 0,4 1-128 16,1 2 0-16,4-1 0 0,1 0 0 0,2 4 0 15,-1 0 0-15,2 2 0 0,0 0 0 0,1 0 0 16,-1-1 0-16,-1 4 0 0,0-1 0 0,-4 2 0 16,-5-1 128-16,-1-2-128 0,-2-1 0 0,-3 1 0 15,-2 3 192-15,-2-4-192 0,-4-3 192 0,-5-1-192 16,-3-3 416-16,-2 2-32 0,-3 0 0 0,-2-6 0 15,1-2-16-15,-4 3-16 0,0-2 0 0,-2-2 0 16,6-3-224-16,0-1-128 0,-2-1 128 0,4-1-128 16,2-2-384-1,2-1-160-15,1-5-32 0,4 2-10112 0,2-2-2048 0</inkml:trace>
  <inkml:trace contextRef="#ctx0" brushRef="#br1" timeOffset="181308.74">9363 13854 18303 0,'-2'-14'816'0,"-1"5"160"0,3 9-784 0,-5-7-192 16,5 7 0-16,-8-9 0 0,-1 1 672 0,1 3 96 0,-3 1 0 15,-1 2 16-15,-2-2-16 0,-4 2 0 0,-2 1 0 0,-5 2 0 16,2 6-96-16,3 0-32 0,1-1 0 0,-1 2 0 16,-3 4 96-16,4 3 16 0,1 3 0 0,1 1 0 15,0-1-160-15,4 1-16 0,4 1-16 0,3-1 0 16,1-2-272-16,5-1-48 0,2-2-16 0,3 2 0 16,2-2-224-16,0-6 128 0,2 1-128 0,0-4 0 15,0-1 176-15,2-2-176 0,1-4 192 0,3 0-192 16,-5-2 256-16,0-1-48 0,3-2-16 0,1 1 0 15,1-4 96-15,-1 1 16 0,-2-2 0 0,-1 4 0 16,-2 1-176-16,-9 6-128 0,8-6 192 0,-8 6-192 16,0 0 208-16,0 0-64 0,0 0-16 0,4 12 0 15,-4 0 32-15,0 4 0 0,-2 5 0 0,1 1 0 0,0-3-160 16,-2 2 0-16,-2-2 144 0,0 2-144 0,0 0 0 16,1-1 128-16,0-1-128 0,2 2 0 0,-1-6 0 0,1 3 0 15,0-2 0-15,1-2-192 16,1-1-1584-16,0-13-320 0,4 9-64 0,-4-9-16 15</inkml:trace>
  <inkml:trace contextRef="#ctx0" brushRef="#br1" timeOffset="181730.98">9873 13846 21999 0,'0'0'960'0,"-3"-5"224"0,3 5-944 0,-6-7-240 0,6 7 0 0,-8-4 0 15,-1 0 640-15,1 3 64 0,-4 2 32 0,-2 2 0 16,-2 2-272-16,-2 1-48 0,-3-2-16 0,2 5 0 15,3 2-32-15,-2 1-16 0,-4-5 0 0,6 6 0 16,3 4 224-16,3-2 64 0,1-3 0 0,4 1 0 16,5 0-192-16,1-3-16 0,1 2-16 0,0-5 0 15,-2-7-176-15,6 9-48 0,2-3 0 0,0 1 0 0,-8-7-16 16,12 1-16-16,2-2 0 0,-1-2 0 0,-3 3 80 16,-1-1 16-16,0-3 0 0,3 2 0 0,-12 2-32 0,10-2 0 15,-10 2 0-15,10 2 0 0,-10-2 208 0,9 5 32 16,-3 5 16-16,0-1 0 0,0 1-288 0,0 1-48 15,-2-3-16-15,1 5 0 0,4-2-128 0,-3 2 128 16,2-3-128-16,2-4 128 0,1 1-128 0,-1-1 0 16,3-2 0-16,1-2-176 15,0-4-2448-15,1-2-512 0</inkml:trace>
  <inkml:trace contextRef="#ctx0" brushRef="#br1" timeOffset="182173.08">10520 13764 10127 0,'-5'-9'448'0,"5"9"96"0,0 0-544 0,0 0 0 15,0 0 0-15,0 0 0 0,0 0 3328 0,0 0 576 16,0 0 96-16,0 0 32 0,0 0-1968 0,11 8-384 16,1 0-80-16,2-5 0 0,-2 0-576 0,2-1-96 15,3-1-32-15,-1-1 0 0,-4-2-512 0,4-1-128 16,5-1 0-16,-4 1-16 0,-1-2-80 0,-1 2-16 16,0-1 0-16,3 2 0 0,0-2-320 0,-3-1-64 15,-2 1-16-15,-2 0 0 16,1-2-2240-16,-5 1-464 0,-7 5-96 0,0 0-16 0</inkml:trace>
  <inkml:trace contextRef="#ctx0" brushRef="#br1" timeOffset="182580.17">11133 13482 21135 0,'0'0'928'0,"0"0"208"0,0 0-912 16,0 0-224-16,1-9 0 0,-1 9 0 0,0 0 832 0,0 0 128 15,0 0 32-15,0 0 0 0,0 0-384 0,0 0-80 16,-3 14-16-16,-2-2 0 0,-1-1 96 0,-1 4 16 16,1 3 0-16,0 1 0 0,1 0-32 0,1-1 0 15,1-4 0-15,2 3 0 0,2 1-160 0,2-1-48 16,1-5 0-16,1-1 0 0,1-1-176 0,0-3-32 16,0 2-16-16,0-4 0 0,-6-5 96 0,14 2 0 15,-1-1 16-15,2-1 0 0,4-1-64 0,-3-1-16 16,-4-3 0-16,-1-1 0 0,2 0-384 0,0 0-96 15,-3-1-16-15,0 0 0 16,0-4-544-16,-2 3-112 0,1-2-32 0,-3 4-8336 0,-1-3-1664 16</inkml:trace>
  <inkml:trace contextRef="#ctx0" brushRef="#br1" timeOffset="182839.59">11478 13414 19343 0,'0'0'1728'0,"0"0"-1392"0,0 0-336 0,0 0 0 15,0 0 1504-15,0 0 224 0,0 0 64 0,-4 13 0 16,-1 1-480-16,-1 4-96 0,-3 3 0 0,0 1-16 16,-1-2-400-16,0 4-80 0,-2 6-16 0,1-5 0 0,0 2-160 15,0-3-32-15,-3 1-16 0,3 1 0 0,1 2-256 0,1-4-48 16,3 0-16-16,0-1 0 0,0-4-176 0,2-1 0 15,3 2 0-15,-2-7-176 16,3-13-464-16,-3 13-80 0,3 1-32 0,0-6 0 16,0-8-1872-16,0 0-384 0,0 0-80 0</inkml:trace>
  <inkml:trace contextRef="#ctx0" brushRef="#br1" timeOffset="183276.34">11950 13294 15663 0,'0'0'1392'0,"-8"-4"-1120"0,8 4-272 0,-10-2 0 16,-1 2 1664-16,-2 4 256 0,-1 6 64 0,-5 1 16 15,-4 1-976-15,4 4-208 0,4 3-48 0,-2 1 0 16,-3 5 64-16,2 5 0 0,1 1 0 0,1 2 0 16,-1 3-208-16,6-3-48 0,1-5 0 0,2 3 0 15,-1-4-256-15,4 3-48 0,4-5-16 0,2 2 0 16,0-7-128-16,3 1-128 0,1-1 144 0,2-4-144 16,0-3 176-16,4-5-176 0,1-2 192 0,2-2-192 15,0-3 384-15,-2-1-16 0,-12 0-16 0,14-4 0 16,2-2 160-16,-1 0 16 0,-1-1 16 0,-2-3 0 0,-5 1-192 15,1-1-32-15,0 4-16 0,-4-6 0 0,-4 1-80 0,-3 2-16 16,-3-3 0-16,-3 6 0 0,-4 4 48 0,0-2 16 16,-2-3 0-16,2 6 0 0,3 2-272 0,-5 2 0 15,-2-2 0-15,1 2 0 16,-1-3-1008-16,5 2-256 0,0 3-48 0,3-1-9248 16,9-4-1840-16</inkml:trace>
  <inkml:trace contextRef="#ctx0" brushRef="#br1" timeOffset="183836.3">12458 13244 8287 0,'0'0'736'16,"0"0"-592"-16,-7 0-144 0,7 0 0 0,-11 9 2816 0,1 0 544 16,-1 2 96-16,-2 4 32 0,-1 2-1872 0,0 1-368 15,2 2-80-15,-1-1-16 0,1-2-256 0,0 2-64 16,-4 5-16-16,6 0 0 0,5-2-272 0,-1-3-48 16,-4-1-16-16,2-1 0 0,-1 1-288 0,4-3-48 15,1-7-16-15,4-8 0 0,0 0 256 0,0 10 32 16,0-10 16-16,0 0 0 0,0 0 208 0,0 0 64 15,10-1 0-15,2-3 0 0,2-1-304 0,-2 0-48 16,4-5-16-16,0 5 0 0,2 2-160 0,-3 2-48 16,-5 0 0-16,3 2 0 0,-3 0 0 0,1 4-128 15,-3 8 192-15,-1-3-64 0,-2 2 16 0,-1 3 0 16,-4 1 0-16,-2 0 0 0,-1-1-16 0,-2-3 0 16,-4 1 0-16,-3 0 0 0,2-2 80 0,-1 0 16 0,-2-5 0 0,1 2 0 15,0-5-224-15,0 0 0 0,3 2 128 0,-1-4-128 16,3-3-144-16,1-3-80 0,6 5-16 0,-2-7 0 31,2-3-2784-31,2 1-560 0,4-9-128 0,2 4-9152 0</inkml:trace>
  <inkml:trace contextRef="#ctx0" brushRef="#br1" timeOffset="185129.53">8302 13743 6447 0,'0'0'272'0,"0"0"80"0,0 0-352 0,1-10 0 0,-1-1 0 0,0 3 0 15,0 8 1536-15,-1-10 256 0,-4 4 32 0,-2-1 16 16,7 7-672-16,-11-1-128 0,-3 0-16 0,-3 3-16 16,-2 3-112-16,-4 3-32 0,-3 5 0 0,-4 3 0 15,-1 3 96-15,3 3 0 0,1 3 16 0,0 7 0 16,-1 5 192-16,3 5 48 0,2 0 0 0,3 6 0 15,1 4-464-15,5 0-96 0,1 6-16 0,5 0 0 16,7 2-416-16,2 2-96 0,2-2 0 0,4-5-128 0,6-5 0 16,9 0 0-16,3-3 0 0,8-5 0 15,8-8-688-15,6-6-144 0,5-2-16 16,5-5-16-16,4-4-1616 0,3-7-320 0</inkml:trace>
  <inkml:trace contextRef="#ctx0" brushRef="#br1" timeOffset="185745.34">12828 13252 11967 0,'0'0'1072'0,"0"0"-864"16,-7-3-208-16,7 3 0 0,0 0 1088 0,0 0 192 16,-3-5 16-16,3 5 16 0,0 0-384 0,0 0-80 15,0 0-16-15,0 0 0 0,0 0-16 0,0 0-16 16,10 8 0-16,2-3 0 0,-1 0 256 0,3 5 48 16,4 5 16-16,0 2 0 0,-1 0-336 0,1 4-64 15,-3 0-16-15,2 7 0 0,-3 4-288 0,-3 1-64 0,0 0-16 0,-4 2 0 16,-2 0-192-16,-3 1-144 15,-5-2 192-15,-2-1-192 0,-4-7 240 0,-2 3-64 0,-5-4-16 0,-1 2 0 16,-6-6-32-16,-1-3-128 0,-3-4 192 0,4-4-64 16,6 3-128-16,2-1-144 0,-3-6 144 0,2 2-208 31,3-2-1744-31,4-2-352 0,9-4-64 0,0 0 0 0</inkml:trace>
  <inkml:trace contextRef="#ctx0" brushRef="#br1" timeOffset="186130.18">13175 13878 25791 0,'0'0'2304'0,"0"0"-1856"15,-7-4-448-15,7 4 0 0,0 0 944 0,0 0 80 16,0 0 32-16,5-12 0 0,1-6-768 0,3 1-160 15,2 1-128-15,3-2 192 0,3-2-192 0,1-1 128 16,1-4-128-16,2 1 128 0,2 0 768 0,4-3 160 16,1-1 32-16,-1-3 0 15,-2 0-1552-15,-3-2-304 0,-2 2-64 0,-1-4-16 0,-2-6 848 0,-3 3 0 16,-3 2 128-16,-2 6 0 0,-4 3 48 0,-1 5 0 16,-2 5 0-16,-2 4 0 0,-1 6 480 0,1 7 112 15,0 0 0-15,-14 4 16 0,-4 9-352 0,-3 5-80 16,-5 5-16-16,-3 7 0 0,-2 2-192 0,4 7-144 0,0 6 192 15,5 2-192-15,2-3 256 0,2 2-48 0,-1-6-16 16,5 0 0-16,4-2-192 0,3-3 128 0,5-4-128 0,1 0 0 16,-1-6 128-16,5 1-128 0,3-7 0 0,4-3 0 15,2-4 0-15,2 1 0 0,4-5 0 0,2 0-160 32,4-7-1792-32,2-3-352 0,0-5-80 0</inkml:trace>
  <inkml:trace contextRef="#ctx0" brushRef="#br1" timeOffset="187153.5">13867 12819 16575 0,'-5'-28'1472'0,"3"16"-1168"0,1 2-304 0,4-1 0 16,-2 5 1024-16,-1 6 160 0,0 0 32 0,11-6 0 16,5 4-256-16,-2 4-32 0,1 3-16 0,4 1 0 0,2 6-80 0,4 4-32 15,0 7 0-15,3 4 0 0,1 2-240 0,1 6-48 16,0 10-16-16,2-1 0 0,-2 7 96 0,1-1 32 15,-2-1 0-15,-4 10 0 0,1 4-48 0,-6 6 0 16,-3 4 0-16,-8-4 0 0,-8 0-64 0,-5 4 0 16,-5 0-16-16,-5-4 0 0,-4-3-48 0,-2-5-16 15,-2-1 0-15,0-7 0 0,-1-5-80 0,-1-7-16 16,-2-5 0-16,-2-2 0 0,-2-1-176 0,-1 0-32 16,-2 4-128-16,0-3 192 15,0-3-2512-15,3-2-512 0</inkml:trace>
  <inkml:trace contextRef="#ctx0" brushRef="#br1" timeOffset="187881.44">2183 16851 23615 0,'0'0'1040'0,"0"0"224"0,0 0-1008 0,0 0-256 15,0 0 0-15,0 0 0 0,11-4 960 0,2 1 128 16,7-2 48-16,3-1 0 0,9 3-272 0,3-6-48 16,3-1-16-16,3-2 0 0,1 4-448 0,0 0-96 15,-3 0 0-15,-2 0-16 0,-2 5-240 0,-4 0-288 16,-3-180 64-16,2 366-8976 16,-5-183-1792-16</inkml:trace>
  <inkml:trace contextRef="#ctx0" brushRef="#br1" timeOffset="188029.72">2330 17224 26719 0,'-27'5'2368'0,"16"1"-1888"0,11-6-480 16,0 0 0-16,0 0 1152 0,0 0 144 0,11 6 32 0,2-2 0 15,0-1-720-15,1-1-144 0,2-2-16 0,7-1-16 16,5-3-16-16,1 0 0 0,-1-1 0 0,3-4 0 16,-1 2-416-16,3-2 0 0,0 4 128 0,0 1-15488 15</inkml:trace>
  <inkml:trace contextRef="#ctx0" brushRef="#br1" timeOffset="189333.09">3445 16577 11967 0,'4'-9'1072'0,"-1"1"-864"0,2-3-208 0,1 3 0 15,-1-2 1152-15,0 2 176 0,-1-2 32 0,-4 10 16 16,0 0-208-16,0 0-32 0,0 0-16 0,0 0 0 16,0 0-240-16,0 0-48 0,6 9-16 0,-4 2 0 15,-2 5-16-15,-1 4 0 0,-3 4 0 0,1 3 0 16,-1 5-16-16,-1 2 0 0,0 0 0 0,-3 4 0 16,-1 6-208-16,-1 1-32 0,-2-3-16 0,-3 4 0 15,-1-1-272-15,2 2-64 0,6-5-16 0,-3-2 0 16,0-8-176-16,4-1 160 0,2-3-160 0,1-4 160 0,0-7-160 0,2-3 0 15,-2-5 0-15,4-9 0 16,0 0-1552-16,7 9-240 0,-7-9-64 0,13-5 0 0</inkml:trace>
  <inkml:trace contextRef="#ctx0" brushRef="#br1" timeOffset="189841.33">3897 16612 23951 0,'0'0'2128'0,"10"-5"-1696"0,2-2-432 0,-2 1 0 15,1-2 0-15,5 0 0 0,0-2 0 0,8-2 0 16,-3 1 560-16,-1 1 16 0,0 0 16 0,-2-3 0 15,-1 5-432-15,-2-2-160 0,-2 1 0 0,1 0 144 16,-4 5-144-16,-1 1 0 0,-9 3 0 0,0 0 0 16,0 0 0-16,0 0 0 0,0 0 0 0,0 0 0 15,0 0 304-15,-5 3 80 0,-5 3 0 0,-1 2 16 16,-1-1-400-16,-7 4 0 0,-4-3 0 0,-3 3 0 16,-3-1 896-16,-3 3 112 0,-1 1 16 0,1 0 0 15,2 0-832-15,2 1-192 0,-1 2 0 0,6-2 0 16,2 0 864-16,4-2 128 0,0-3 32 0,7 3 0 15,-1-3-832-15,4 0-192 0,5 2 0 0,2-1 0 0,5 1-128 16,5 2-80-16,4-3-16 0,5 2 0 0,5 2 224 0,0 2 0 16,-1 2 0-16,4-2 0 0,3 2 0 0,0 1-144 15,-1 0 144-15,-5 0 0 0,0 1 0 0,-4 0 0 16,-3-2 0-16,-4 0 0 0,-6 0 0 0,0-1 0 16,-2-1 0-16,-3-1 0 0,-4-4 288 0,-2 0-16 15,-4 2 0-15,2-1 0 0,-7-2-16 0,-3 2-16 16,0 1 0-16,4-7 0 0,-2-1-432 0,-3 2-64 15,-1-6-32-15,1 2 0 0,-1 0 288 0,1 0 0 16,5-4 0-16,-6-4 0 16,4 1-2512-16,2-2-448 0,-4-6-96 0,16 11-16 0</inkml:trace>
  <inkml:trace contextRef="#ctx0" brushRef="#br1" timeOffset="190267.65">4945 16404 23951 0,'0'0'512'0,"0"0"128"0,6-8 0 0,-1 1 64 0,-2 1-576 0,-3 6-128 0,0 0 0 0,0 0 0 15,-7-6 848-15,-3 0 144 0,0 2 32 0,-1 3 0 16,-3-1-832-16,0 4-192 0,-8 0 0 0,3 3 0 15,-3 2 0-15,-1 0 0 0,1 6 0 0,-1 0 0 16,0-2 864-16,-1 3 128 0,1 3 32 0,2-1 0 0,2 1-832 0,3 2-192 16,1-1 0-16,4-1 0 0,2 1 864 0,3-3 128 15,2-3 32-15,4 1 0 0,4 2-832 0,2-6-192 16,3 0 0-16,5 0 0 0,0-4-160 0,3-3-80 16,1-2-16-16,-1-4 0 0,3-3 256 0,0 2 0 15,-5 1 192-15,-1-1-192 0,-2 0 176 0,-2 2-176 16,-10 3 160-16,11 1-160 0,-11-1 256 0,9 13-32 15,-5 0-16-15,-2-1 0 0,0 5 560 0,-4 3 96 16,0 5 32-16,-1-1 0 0,2 2-720 0,-5 2-176 16,-1 3 0-16,-3 9 0 0,1-1 0 0,0-3-224 15,0-1 48-15,2-2 16 0,-2 0 160 0,1-6 0 16,1-2 0-16,0-3 0 16,4-3-1248-16,0-3-160 0,2-1-48 0,-1-6-8944 15,2-9-1792-15</inkml:trace>
  <inkml:trace contextRef="#ctx0" brushRef="#br1" timeOffset="192044.66">5355 16725 5519 0,'0'0'496'0,"0"0"-496"15,8-5 0-15,-8 5 0 0,0 0 2432 0,0 0 384 0,5-10 64 16,-5 10 32-16,6-5-1312 0,-6 5-272 0,0 0-48 0,0 0-16 15,0 0-240-15,-10-1-32 0,1 2-16 0,-2 2 0 16,-2 0-480-16,-1 5-112 0,0-2 0 0,0 6-16 16,-1-2 32-16,0 3 16 0,-1 2 0 0,1 1 0 15,0 1 80-15,1 1 16 0,1 1 0 0,2 0 0 16,-1-1-176-16,3-3-16 0,3-2-16 0,2-1 0 16,4 2-128-16,3-5-32 0,-3-9 0 0,9 9 0 15,1-4 64-15,1-2 16 0,2-4 0 0,2-5 0 16,4-5-16-16,2 1 0 0,-2-3 0 0,4 0 0 15,-1 2-32-15,0-3-16 0,-3 3 0 0,2 3 0 16,-1 3 144-16,-5 1 16 0,-2 4 16 0,0 5 0 16,-2 0 96-16,2 5 16 0,1 8 0 0,-2 0 0 0,-1-4-144 15,-1 1-32-15,-1 3 0 0,1 0 0 0,-1 0-144 16,1-3-128-16,-1 0 144 0,0-3-144 0,2 0 144 16,-2 1-144-16,1-8 128 0,3 0-128 15,2 0-256-15,0-4-144 0,2-3-32 0,1-4-10208 16,-1-1-2048-16</inkml:trace>
  <inkml:trace contextRef="#ctx0" brushRef="#br1" timeOffset="192666.72">6106 16758 16575 0,'0'0'736'0,"0"0"160"0,0 0-720 0,0 0-176 16,-6-2 0-16,1-1 0 0,5 3 848 0,-5-3 144 15,0 0 32-15,5 3 0 0,0 0 816 0,0 0 160 0,0 0 48 0,0 0 0 16,0 0-832-16,6-4-144 0,3 2-48 0,1-1 0 16,2 1 0-16,0-2 0 0,2 0 0 0,7-1 0 15,-2 1-1024-15,0-2 0 0,0-3 0 0,-1 1-192 16,0 2 192-16,-3 2 128 0,-1-1 0 0,-4-1-128 16,0 2 0-16,-2 1 0 0,-8 3-240 0,12-2 80 31,-3-1-1520-31,-9 3-304 0,0 0-64 0,0 0-16 0</inkml:trace>
  <inkml:trace contextRef="#ctx0" brushRef="#br1" timeOffset="193169.58">6694 16211 23951 0,'0'0'512'0,"0"0"128"0,-4-7 0 0,4 7 64 0,0 0-576 0,0 0-128 16,0 0 0-16,0 0 0 0,-6 7 848 0,0 4 144 16,0 2 32-16,0-1 0 0,1 5-832 0,-3 0-192 15,0 0 0-15,0 11 0 0,2-5 544 0,3-1 64 16,-2-3 16-16,5 0 0 0,3-3-400 0,2-2-80 0,3-1-16 0,1-3 0 15,1 0 64-15,2-3 16 16,-1-2 0-16,2-3 0 0,-1-7 64 0,2 3 16 0,2-2 0 0,-1-1 0 16,-1-7-288-16,-1 2 128 0,2-2-128 0,-1-4 0 15,-1 1-160-15,2 0-144 0,-2-2-16 0,-2 0-16 16,-1-3 48-16,-1 1 16 0,-3-2 0 16,-1 7 0-16,1 1 480 0,-1-1 112 0,-2-1 0 0,1 1 16 15,-2 4-336-15,0 0 0 0,-1 3 0 0,-1 2 0 16,0 5 0-16,0 0 0 0,0 0 0 0,-3 9 0 15,-3 4 0-15,0 2 0 0,0 7 0 0,-4 13 0 16,1 3 512-16,0 2 48 0,1-1 0 0,-1 4 0 16,-2-1-32-16,1 0 0 0,-1 0 0 0,1-1 0 15,0-1-80-15,1 4-32 0,-2-6 0 0,2 1 0 16,0 1-272-16,3-1-144 0,-2-1 160 0,2-5-160 0,-1-4 128 16,2 1-128-16,0-5 0 0,1-5 144 0,3-6-320 15,1-1-64-15,1-4-16 0,-1-9 0 16,4 11-2160-16,-4-11-432 0,10 2-96 0</inkml:trace>
  <inkml:trace contextRef="#ctx0" brushRef="#br1" timeOffset="193738.74">7467 16180 20271 0,'-16'4'896'0,"6"1"192"0,-1 8-880 15,-2 1-208-15,0 0 0 0,-1 5 0 0,-2 6 1280 0,-2 2 192 16,3 6 64-16,-1 2 0 0,0 4-320 0,1 3-48 15,-1-2-16-15,1 2 0 0,0-1-480 0,1-3-96 16,4 0-32-16,-2-2 0 0,6-2-304 0,1-3-64 16,2-3-16-16,5-1 0 0,1-2-160 0,4-4 0 15,3-2 144-15,3-3-144 0,-2-4 0 0,2-5 144 16,3 2-144-16,0-6 0 0,0-3 320 0,-2-2-64 16,1-6 0-16,1 2 0 0,-1-2 64 0,-2-1 16 15,-2 0 0-15,-2-1 0 0,-4 0-32 0,-5 10-16 16,0 0 0-16,0 0 0 0,-3-8 48 0,3 8 16 15,-8-6 0-15,-3 1 0 0,0 2-112 0,-3 3-32 16,3 3 0-16,-3 2 0 0,-3 0-208 0,1 0 0 0,0 0 0 16,2 2 0-1,2-5-528-15,0 3 0 0,1 3 0 0,2-4 0 16,1-3-2736-16,8-1-560 0</inkml:trace>
  <inkml:trace contextRef="#ctx0" brushRef="#br1" timeOffset="194447.49">7945 15906 20271 0,'0'0'448'0,"0"0"80"0,0 0 32 0,0 0 16 0,0 0-576 0,0 0 0 0,0 0 0 0,1 12 0 16,-2 2 928-16,-1 2 80 0,1 3 16 0,1 5 0 15,-1 6 0-15,-1 2 0 0,2 4 0 0,-1 3 0 16,-1 0-832-16,0 3-192 0,1 4 0 0,-4 18 0 16,1-5 832-16,-2-3 112 0,-3-1 16 0,0-5 16 15,0-7-576-15,2-4-112 0,-1-3-32 0,3-7 0 16,0-9-64-16,1-2-32 0,1-4 0 16,3-14 0-16,-1 8 496 0,1-8 112 0,0 0 0 0,0 0 16 15,0 0-80-15,9-4-32 0,0-2 0 0,1-7 0 0,0-4-448 0,2 0-96 16,0 0 0-16,1-1-128 0,0-2 0 0,1 2 0 15,0 2 0-15,0 2 0 0,-3 3 0 0,3 0 0 16,0 3 0-16,-2 2-144 0,-2 3 144 0,-10 3-128 16,0 0 128-16,2 11-128 0,5-1 128 0,-2 4 0 15,-5 1 0-15,-2 5 0 0,0 2 0 0,-1 0 0 16,0-1 128-16,-4 0-128 0,-4 1 0 0,-1 0 128 16,-4-3-128-16,-2 4 0 0,0-3 0 0,-1 1 144 15,-2-4-144-15,0 4 0 0,5-1 0 0,-1-3 0 16,2-3 0-16,1-7-144 15,-1 0-1504-15,5-2-288 0,-1-2-64 0</inkml:trace>
  <inkml:trace contextRef="#ctx0" brushRef="#br1" timeOffset="195115.21">8553 15609 15663 0,'0'-14'688'0,"0"14"144"0,0-12-656 0,5 5-176 0,1 0 0 0,1 2 0 15,5 2 1296-15,-12 3 240 0,0 0 32 0,11 5 16 16,6 4-672-16,2 3-128 0,4 4-16 0,2 8-16 16,3 0 48-16,2 9 16 0,2 4 0 0,3 8 0 15,-2 7-48-15,0 10 0 0,0 7 0 0,-2 3 0 16,0 2-352-16,-3 2-80 0,-1 7-16 0,-7 1 0 15,-7 0-80-15,-7 2-32 0,-7-2 0 0,-6 0 0 0,-4 0-80 0,-7 1 0 16,-6-3-128-16,-3 0 192 16,-2-8-192-16,-3-8 144 0,-5-10-144 0,-4-2 128 0,-7 2-288 0,0-5-64 15,-3-6-16-15,-3 2-9184 16,-5 2-1840-16</inkml:trace>
  <inkml:trace contextRef="#ctx0" brushRef="#br1" timeOffset="195640.67">4056 15798 23039 0,'-9'-2'2048'0,"-1"4"-1648"16,0 1-400-16,-3 4 0 0,-3-1 416 0,-3 5 0 15,-2-2 0-15,-3 8 0 0,-3 6-48 0,1 3-16 16,2-1 0-16,-4 9 0 0,-4 9 112 0,-2 7 32 15,-1 4 0-15,0 9 0 0,-4 7-48 0,-1 8-16 16,-6 11 0-16,-2 7 0 0,-3-1-192 0,3 4-48 16,3 0 0-16,2 2 0 0,2-5-192 0,4-4 0 15,3-7 128-15,5-6-128 0,1-2 0 0,6-7 0 16,6-9-192-16,4-6 192 16,5-8-560-16,4-6 0 0,6-5 0 0,3-4-7872 0,4-10-1568 0</inkml:trace>
  <inkml:trace contextRef="#ctx0" brushRef="#br1" timeOffset="196022.78">2603 15979 33855 0,'0'0'1504'0,"14"-2"304"0,5 2-1440 0,7 0-368 15,0 0 0-15,6 2 0 0,0 5 288 0,7-1-16 16,8 5 0-16,3 1 0 0,-6 3-80 0,0 2 0 16,-1-1-16-16,-4 2 0 15,-1 1-1520-15,-2-1-320 0</inkml:trace>
  <inkml:trace contextRef="#ctx0" brushRef="#br1" timeOffset="-175240.45">11061 12423 3679 0,'0'0'320'0,"0"0"-320"0,0 0 0 0,0 0 0 16,0 0 960-16,0 0 128 0,0 0 32 0,0 0 0 16,0 0-400-16,0 0-80 0,0 0 0 0,0 0-16 15,0 0 48-15,0 0 16 0,0 0 0 0,0 0 0 16,0 0-320-16,0 0-64 0,0 0-16 0,0 0 0 15,0 0-32-15,8 11-16 0,-3 3 0 0,1-4 0 16,1-1 64-16,-2 4 16 0,-1 0 0 0,2 1 0 16,4 0-16-16,-1-2 0 0,3 0 0 0,0 2 0 15,2 2 16-15,0-3 0 0,0-4 0 0,1 4 0 0,2-1-16 16,-2 1 0-16,2 1 0 0,2 1 0 0,0-7-160 0,2 3-16 16,1 2-128-16,1-1 192 0,0-1-192 0,1 0 0 15,1-4 0-15,2 0 0 0,0 2 208 0,1-4-48 16,0-1-16-16,2 3 0 0,1-4 48 0,-1 2 16 15,6 2 0-15,-2-5 0 0,-5-2 48 0,3-1 16 16,2-3 0-16,1 4 0 0,-2 4 0 0,0-3 0 16,0-1 0-16,0-1 0 0,0-3-272 0,-1 3 128 15,0-2-128-15,2 1 0 0,3-1 240 0,0 0-64 16,-3-4-16-16,5 0 0 0,0-2 112 0,1 1 32 16,2 3 0-16,-4-1 0 0,0 2-144 0,-1 1-32 15,-2 2 0-15,0 0 0 0,1 1-128 0,-1 0 160 0,0 0-160 16,-1 0 160-16,0 0-160 0,-1 0 0 0,0 1 144 15,-1-1-144-15,0-1 128 0,0-3-128 0,1-1 160 0,1 1-160 16,-1-1 240-16,0 1-48 0,-1-5-16 0,0 4 0 16,0 1 112-16,1-2 32 0,1 1 0 0,0 2 0 15,-1 1-64-15,-1-1-16 0,-4 2 0 0,4-2 0 16,1 1-240-16,-1 2 144 0,-4 2-144 0,0-2 128 16,-2-1-128-16,0 0 0 0,-1 3 0 0,1 4 128 15,0-3-128-15,0 0 0 0,-1-1 144 0,1 5-144 16,0-1 128-16,5 7-128 0,2 0 128 0,-3-1-128 15,-2 0 160-15,3-1-32 0,1 7-128 0,-1-3 192 16,0-1-192-16,-1-1 176 0,0-2-176 0,-2 3 160 16,-2 2-160-16,1-5 0 0,-3-5 144 0,-1 3-144 0,-3 3 192 15,1 0-48-15,-4-4 0 0,0 2 0 16,-2-3 0-16,-1 1 0 0,1-1 0 0,-3 0 0 0,-2 2-144 0,-2-2 128 16,-1 0-128-16,0 0 128 0,-1 3 0 0,0-1-128 15,-6-9 192-15,7 11-64 0,-2-2-128 0,0 0 192 16,-5-9-192-16,6 4 192 0,-6-4-64 0,8 5-128 15,-1-1 192-15,1 1-64 0,-8-5 32 0,9 0 0 16,-9 0 0-16,13-5 0 0,-1 1-32 0,-1-1-128 16,-4-2 192-16,5-1-64 0,2 0-128 0,0-4 192 15,-2 1-192-15,4 0 192 0,0-5-192 0,3 0 0 16,-2 1 0-16,0-1 0 0,3 0 0 0,-1 3 0 16,0-1 128-16,2 0-128 0,1 3 0 0,2 2 0 15,1-4 0-15,3 3 0 0,4 0 0 0,-3 3 0 16,3-2 0-16,1 4 0 0,2 0 0 0,1 0 0 15,4 3 0-15,-1 0 128 0,1 2-128 0,-2 2 0 0,-1-1 0 0,0 4 0 16,-3-1 0-16,1-2 0 0,1-2 0 0,1 4 0 16,0 4 0-16,-3-3 0 0,0-4 0 0,1 3 0 15,0 0 0-15,3 1 0 0,-4-1 0 0,1-3 0 16,-1-1 0-16,-1 0 0 0,-1 3 0 0,0 0 0 16,-1 2 0-16,2-5 0 0,-2-3 0 0,1 3 0 15,0 3 0-15,0 0 0 0,-1-3 0 0,3 0 0 16,0-1 144-16,1 1-144 0,4 0 160 0,-1-2-160 15,-5 0 160-15,0-1-160 0,-1 0 160 0,1 0-160 16,-4 0 176-16,3 0-176 0,-1-6 192 0,4 2-192 16,0-2 192-16,3 2-64 0,3-5 0 0,0 2-128 15,-4-4 368-15,0 2-48 0,-2 3 0 0,1-4 0 16,-4-5-320-16,-2 3 128 0,-1 1-128 0,-2 2 0 0,-2 0 144 16,2-1-144-16,-3-2 192 0,2 2-192 0,-2 3 208 0,0 4-64 15,0-6-16-15,-4 3 0 0,-4-2 64 0,-1 2 16 16,1 0 0-16,0 3 0 0,-2-6-16 0,0 6-16 15,-2-1 0-15,-1 4 0 0,-4 0 0 0,-7 3 0 16,7-9 0-16,-7 9 0 0,0 0-176 0,0 0 160 16,0 0-160-16,0 0 160 0,0 0-160 0,0 0 0 15,5 12 0-15,-4-2 0 16,-1-10-432-16,-1 10-112 0,-2 4-32 0,-1 0-10800 16,-2-1-2160-16</inkml:trace>
  <inkml:trace contextRef="#ctx0" brushRef="#br1" timeOffset="-172935.65">24332 6459 8287 0,'0'0'736'0,"0"0"-592"0,0 0-144 0,0 0 0 16,0 0 1664-16,0 0 288 15,0 0 64-15,0 0 16 0,0 0-912 0,0 0-176 0,-8 3-48 0,8-3 0 16,0 0-176-16,-7 6-32 0,0 4-16 0,1-2 0 16,2 1-176-16,-1 2-48 0,1 6 0 0,-1 4 0 15,3 2-64-15,-2 0 0 0,-1-2-16 0,0 7 0 16,1 3-32-16,0 2 0 0,3 6 0 0,-1-2 0 15,1-1-112-15,0 1-32 0,0 1 0 0,2-1 0 16,1-2-48-16,2 3-16 0,-1 2 0 0,1 3 0 16,-1-4 48-16,2 0 0 0,1-4 0 0,0 5 0 15,4 4 16-15,0-5 16 0,2-3 0 0,0-3 0 16,4 1 32-16,-1-3 0 0,-1-1 0 0,2 0 0 16,2-5 144-16,1 2 16 0,2-4 16 0,2 0 0 15,-2 2-160-15,2-3-48 0,0-3 0 0,0 0 0 0,0 1-208 0,0-1 144 16,-2-1-144-16,3 0 128 0,2-2-128 0,2 1 128 15,2-3-128-15,4-5 128 0,3 0-128 0,1-6 192 16,2 1-192-16,3 0 192 0,3 0-192 0,0-2 160 16,-2 1-160-16,1-3 160 0,-2 1-160 0,1-2 192 15,1-2-192-15,2-3 192 0,2-2-192 0,0 2 0 16,-1-2 0-16,0 3 128 0,1-1-128 0,-1 1 0 16,-1 2 0-16,0 1 0 0,-4-1 0 0,2-2 0 15,-1-4 128-15,-1 7-128 0,-4-1 0 0,-1 1 0 16,1-3 0-16,0 3 0 0,3 1 0 0,-2 0 0 15,-3-2 0-15,1 1 128 0,-3-3-128 0,2-2 0 16,1 1 0-16,3-2 0 0,2-1 160 0,-1 0-160 16,-5 2 192-16,6 0-192 0,6 1 128 0,-2 0-128 15,-2-2 0-15,0 0 0 0,-2 5 0 0,2-2 128 0,-1-4-128 16,-1 5 0-16,2-1 128 0,-1-2-128 0,3 1 0 0,-1 2 0 16,-4-1 0-16,-1 3 0 0,-2 0 0 0,-3 2 0 15,-1 2 0-15,0 0 0 0,-2 2 128 0,2 1-128 16,2 0 0-16,0 5 0 0,1-2 0 0,0 0 0 15,-2-3 128-15,-1 1-128 0,1 5 0 0,1 0 0 16,1 0 0-16,-1-1 0 0,-3-2 0 0,-1 3 0 16,0-2 0-16,-2 3 0 0,-2-7 0 0,-1 5 0 15,0-1 0-15,-1 2 0 0,-1-2 0 0,0 1 0 16,-2 2 0-16,-2-3 0 0,-3 3 0 0,-4-2 0 16,-1 3 160-16,-4 0-160 0,0-3 128 0,-1 2-128 15,-3 2 160-15,1-4-160 0,-1 0 192 0,-1-3-192 16,0 4 208-16,-5-11-64 0,3 9-16 0,-3-9 0 0,0 0 0 0,0 0 0 15,0 11 0-15,0-11 0 0,0 0 48 0,0 0 0 16,0 0 0-16,0 0 0 0,0 0 32 0,0 0 16 16,-8-1 0-16,8 1 0 0,0 0-80 0,0 0-16 15,0 0 0-15,0 0 0 0,0-8-128 0,2-2 0 16,3 0 0-16,4-2 128 0,2-3-128 0,4 1 128 16,3 0-128-16,2 0 128 0,2-2-128 0,0-1 0 15,3-1 0-15,3 0 0 0,0-1 0 0,1 2 0 16,2-2 0-16,0 1 0 0,4 1 0 0,-1 3 0 15,-1 2 0-15,3 3 0 0,2-2 0 0,-1 5 0 16,-2 0 0-16,1 1 0 0,1 1 0 0,-3 1 0 16,-2 3 0-16,-2 3 0 0,3 1 0 0,0 1 0 15,2 1 0-15,0-1 0 0,0 7 0 0,2-3 0 0,1 3 0 0,1-2 0 16,2 2 0-16,1 1 0 0,-2-5 128 0,4 4-128 16,-4-4 0-16,4 0 0 0,0-5 0 0,4 1 0 15,-3-2 0-15,2 2 0 0,-1-3 0 0,-1 1 0 16,0-2 0-16,-1 1 0 0,-2 1 0 0,-2-2 0 15,-2-1 0-15,-3 1 0 0,4-1 0 0,-1 1 0 16,2 0 0-16,0 0 0 0,-2-1 0 0,0 1 0 16,1 1 0-16,0 0 0 0,-3 0 0 0,0-1 0 15,0 0 0-15,-2-1 0 0,-1-1 0 0,0-3 0 16,0-3 0-16,3 0 0 0,2-3 0 0,1-2 0 16,1 3 0-16,3-5 0 0,1-3 0 0,3 1 0 15,0 0 0-15,0 0 0 0,-2 1 128 0,-2-2-128 0,-1-3 0 16,0 4 0-16,0-1 0 0,5 0 0 0,3-4 0 15,0 2 0-15,1-1 128 0,-1 1-128 0,-2 1 0 0,-1 2 0 16,-2-1 0-16,-2 0 0 0,-2 0 0 0,0 2 0 16,3 2 0-16,-6 1 0 0,-5 0 0 0,0 6 0 15,3-4 0-15,-6 5 0 0,-2-3 0 0,-3 4 0 16,-3 1 144-16,0 1-144 0,-3-1 0 0,-4 0 0 16,-2 0 0-16,-3 0 0 0,-3-1 0 0,-7 5 0 15,0 0 0-15,0 0 0 0,0 0 0 0,0 0-256 16,0 0 64-16,0 0 0 15,9 9-1472-15,-9-9-320 0,3 12-48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30T03:13:25.805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 98 4607 0 0,'0'0'102'0'0,"0"0"20"0"0,0 0 6 0 0,1-1 51 0 0,0-13 701 0 0,-1 13-371 0 0,0-1-97 0 0,0 0-1 0 0,0 0 0 0 0,0 0 0 0 0,1 0 1 0 0,-1 1-1 0 0,1-1 0 0 0,0-2-411 0 0,-1 4-239 0 0,5-13 327 0 0,2-5 1246 0 0,-4 11-857 0 0,-2 4-376 0 0,1 0-29 0 0,9-3-80 0 0,-4-1 8 0 0,-3 1-64 0 0,-3 5-273 0 0,-1 1-138 0 0,0 0-33 0 0,0 0-4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1272011"/>
            <a:ext cx="1010412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082310"/>
            <a:ext cx="89154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9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6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8" y="413808"/>
            <a:ext cx="2563178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413808"/>
            <a:ext cx="7540943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9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1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1937705"/>
            <a:ext cx="1025271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5201393"/>
            <a:ext cx="1025271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/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7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5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413810"/>
            <a:ext cx="1025271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1905318"/>
            <a:ext cx="502884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2839085"/>
            <a:ext cx="502884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6" y="1905318"/>
            <a:ext cx="5053608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6" y="2839085"/>
            <a:ext cx="5053608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2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7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1119083"/>
            <a:ext cx="6017895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1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1119083"/>
            <a:ext cx="6017895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4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413810"/>
            <a:ext cx="1025271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2069042"/>
            <a:ext cx="1025271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4C68-6F9B-40C9-8A3A-0FA7AAD92F7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7203865"/>
            <a:ext cx="401193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17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93.png"/><Relationship Id="rId21" Type="http://schemas.openxmlformats.org/officeDocument/2006/relationships/image" Target="../media/image58.png"/><Relationship Id="rId42" Type="http://schemas.openxmlformats.org/officeDocument/2006/relationships/customXml" Target="../ink/ink24.xml"/><Relationship Id="rId63" Type="http://schemas.openxmlformats.org/officeDocument/2006/relationships/image" Target="../media/image660.png"/><Relationship Id="rId84" Type="http://schemas.openxmlformats.org/officeDocument/2006/relationships/customXml" Target="../ink/ink45.xml"/><Relationship Id="rId138" Type="http://schemas.openxmlformats.org/officeDocument/2006/relationships/customXml" Target="../ink/ink72.xml"/><Relationship Id="rId159" Type="http://schemas.openxmlformats.org/officeDocument/2006/relationships/image" Target="../media/image114.png"/><Relationship Id="rId107" Type="http://schemas.openxmlformats.org/officeDocument/2006/relationships/image" Target="../media/image88.png"/><Relationship Id="rId11" Type="http://schemas.openxmlformats.org/officeDocument/2006/relationships/image" Target="../media/image53.png"/><Relationship Id="rId32" Type="http://schemas.openxmlformats.org/officeDocument/2006/relationships/customXml" Target="../ink/ink19.xml"/><Relationship Id="rId53" Type="http://schemas.openxmlformats.org/officeDocument/2006/relationships/image" Target="../media/image69.png"/><Relationship Id="rId74" Type="http://schemas.openxmlformats.org/officeDocument/2006/relationships/customXml" Target="../ink/ink40.xml"/><Relationship Id="rId128" Type="http://schemas.openxmlformats.org/officeDocument/2006/relationships/customXml" Target="../ink/ink67.xml"/><Relationship Id="rId149" Type="http://schemas.openxmlformats.org/officeDocument/2006/relationships/image" Target="../media/image109.png"/><Relationship Id="rId5" Type="http://schemas.openxmlformats.org/officeDocument/2006/relationships/image" Target="../media/image50.png"/><Relationship Id="rId95" Type="http://schemas.openxmlformats.org/officeDocument/2006/relationships/image" Target="../media/image82.png"/><Relationship Id="rId160" Type="http://schemas.openxmlformats.org/officeDocument/2006/relationships/customXml" Target="../ink/ink83.xml"/><Relationship Id="rId22" Type="http://schemas.openxmlformats.org/officeDocument/2006/relationships/customXml" Target="../ink/ink14.xml"/><Relationship Id="rId43" Type="http://schemas.openxmlformats.org/officeDocument/2006/relationships/image" Target="../media/image64.png"/><Relationship Id="rId64" Type="http://schemas.openxmlformats.org/officeDocument/2006/relationships/customXml" Target="../ink/ink35.xml"/><Relationship Id="rId118" Type="http://schemas.openxmlformats.org/officeDocument/2006/relationships/customXml" Target="../ink/ink62.xml"/><Relationship Id="rId139" Type="http://schemas.openxmlformats.org/officeDocument/2006/relationships/image" Target="../media/image104.png"/><Relationship Id="rId85" Type="http://schemas.openxmlformats.org/officeDocument/2006/relationships/image" Target="../media/image77.png"/><Relationship Id="rId150" Type="http://schemas.openxmlformats.org/officeDocument/2006/relationships/customXml" Target="../ink/ink78.xml"/><Relationship Id="rId12" Type="http://schemas.openxmlformats.org/officeDocument/2006/relationships/customXml" Target="../ink/ink9.xml"/><Relationship Id="rId17" Type="http://schemas.openxmlformats.org/officeDocument/2006/relationships/image" Target="../media/image56.png"/><Relationship Id="rId33" Type="http://schemas.openxmlformats.org/officeDocument/2006/relationships/image" Target="../media/image170.png"/><Relationship Id="rId38" Type="http://schemas.openxmlformats.org/officeDocument/2006/relationships/customXml" Target="../ink/ink22.xml"/><Relationship Id="rId59" Type="http://schemas.openxmlformats.org/officeDocument/2006/relationships/image" Target="../media/image640.png"/><Relationship Id="rId103" Type="http://schemas.openxmlformats.org/officeDocument/2006/relationships/image" Target="../media/image86.png"/><Relationship Id="rId108" Type="http://schemas.openxmlformats.org/officeDocument/2006/relationships/customXml" Target="../ink/ink57.xml"/><Relationship Id="rId124" Type="http://schemas.openxmlformats.org/officeDocument/2006/relationships/customXml" Target="../ink/ink65.xml"/><Relationship Id="rId129" Type="http://schemas.openxmlformats.org/officeDocument/2006/relationships/image" Target="../media/image99.png"/><Relationship Id="rId54" Type="http://schemas.openxmlformats.org/officeDocument/2006/relationships/customXml" Target="../ink/ink30.xml"/><Relationship Id="rId70" Type="http://schemas.openxmlformats.org/officeDocument/2006/relationships/customXml" Target="../ink/ink38.xml"/><Relationship Id="rId75" Type="http://schemas.openxmlformats.org/officeDocument/2006/relationships/image" Target="../media/image72.png"/><Relationship Id="rId91" Type="http://schemas.openxmlformats.org/officeDocument/2006/relationships/image" Target="../media/image80.png"/><Relationship Id="rId96" Type="http://schemas.openxmlformats.org/officeDocument/2006/relationships/customXml" Target="../ink/ink51.xml"/><Relationship Id="rId140" Type="http://schemas.openxmlformats.org/officeDocument/2006/relationships/customXml" Target="../ink/ink73.xml"/><Relationship Id="rId145" Type="http://schemas.openxmlformats.org/officeDocument/2006/relationships/image" Target="../media/image107.png"/><Relationship Id="rId161" Type="http://schemas.openxmlformats.org/officeDocument/2006/relationships/image" Target="../media/image115.png"/><Relationship Id="rId166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.xml"/><Relationship Id="rId23" Type="http://schemas.openxmlformats.org/officeDocument/2006/relationships/image" Target="../media/image1210.png"/><Relationship Id="rId28" Type="http://schemas.openxmlformats.org/officeDocument/2006/relationships/customXml" Target="../ink/ink17.xml"/><Relationship Id="rId49" Type="http://schemas.openxmlformats.org/officeDocument/2006/relationships/image" Target="../media/image67.png"/><Relationship Id="rId114" Type="http://schemas.openxmlformats.org/officeDocument/2006/relationships/customXml" Target="../ink/ink60.xml"/><Relationship Id="rId119" Type="http://schemas.openxmlformats.org/officeDocument/2006/relationships/image" Target="../media/image94.png"/><Relationship Id="rId44" Type="http://schemas.openxmlformats.org/officeDocument/2006/relationships/customXml" Target="../ink/ink25.xml"/><Relationship Id="rId60" Type="http://schemas.openxmlformats.org/officeDocument/2006/relationships/customXml" Target="../ink/ink33.xml"/><Relationship Id="rId65" Type="http://schemas.openxmlformats.org/officeDocument/2006/relationships/image" Target="../media/image670.png"/><Relationship Id="rId81" Type="http://schemas.openxmlformats.org/officeDocument/2006/relationships/image" Target="../media/image75.png"/><Relationship Id="rId86" Type="http://schemas.openxmlformats.org/officeDocument/2006/relationships/customXml" Target="../ink/ink46.xml"/><Relationship Id="rId130" Type="http://schemas.openxmlformats.org/officeDocument/2006/relationships/customXml" Target="../ink/ink68.xml"/><Relationship Id="rId135" Type="http://schemas.openxmlformats.org/officeDocument/2006/relationships/image" Target="../media/image102.png"/><Relationship Id="rId151" Type="http://schemas.openxmlformats.org/officeDocument/2006/relationships/image" Target="../media/image110.png"/><Relationship Id="rId156" Type="http://schemas.openxmlformats.org/officeDocument/2006/relationships/customXml" Target="../ink/ink81.xml"/><Relationship Id="rId13" Type="http://schemas.openxmlformats.org/officeDocument/2006/relationships/image" Target="../media/image54.png"/><Relationship Id="rId18" Type="http://schemas.openxmlformats.org/officeDocument/2006/relationships/customXml" Target="../ink/ink12.xml"/><Relationship Id="rId39" Type="http://schemas.openxmlformats.org/officeDocument/2006/relationships/image" Target="../media/image62.png"/><Relationship Id="rId109" Type="http://schemas.openxmlformats.org/officeDocument/2006/relationships/image" Target="../media/image89.png"/><Relationship Id="rId34" Type="http://schemas.openxmlformats.org/officeDocument/2006/relationships/customXml" Target="../ink/ink20.xml"/><Relationship Id="rId50" Type="http://schemas.openxmlformats.org/officeDocument/2006/relationships/customXml" Target="../ink/ink28.xml"/><Relationship Id="rId55" Type="http://schemas.openxmlformats.org/officeDocument/2006/relationships/image" Target="../media/image70.png"/><Relationship Id="rId76" Type="http://schemas.openxmlformats.org/officeDocument/2006/relationships/customXml" Target="../ink/ink41.xml"/><Relationship Id="rId97" Type="http://schemas.openxmlformats.org/officeDocument/2006/relationships/image" Target="../media/image83.png"/><Relationship Id="rId104" Type="http://schemas.openxmlformats.org/officeDocument/2006/relationships/customXml" Target="../ink/ink55.xml"/><Relationship Id="rId120" Type="http://schemas.openxmlformats.org/officeDocument/2006/relationships/customXml" Target="../ink/ink63.xml"/><Relationship Id="rId125" Type="http://schemas.openxmlformats.org/officeDocument/2006/relationships/image" Target="../media/image97.png"/><Relationship Id="rId141" Type="http://schemas.openxmlformats.org/officeDocument/2006/relationships/image" Target="../media/image105.png"/><Relationship Id="rId146" Type="http://schemas.openxmlformats.org/officeDocument/2006/relationships/customXml" Target="../ink/ink76.xml"/><Relationship Id="rId167" Type="http://schemas.openxmlformats.org/officeDocument/2006/relationships/customXml" Target="../ink/ink86.xml"/><Relationship Id="rId7" Type="http://schemas.openxmlformats.org/officeDocument/2006/relationships/image" Target="../media/image51.png"/><Relationship Id="rId71" Type="http://schemas.openxmlformats.org/officeDocument/2006/relationships/image" Target="../media/image700.png"/><Relationship Id="rId92" Type="http://schemas.openxmlformats.org/officeDocument/2006/relationships/customXml" Target="../ink/ink49.xml"/><Relationship Id="rId162" Type="http://schemas.openxmlformats.org/officeDocument/2006/relationships/customXml" Target="../ink/ink84.xml"/><Relationship Id="rId2" Type="http://schemas.openxmlformats.org/officeDocument/2006/relationships/image" Target="../media/image10.png"/><Relationship Id="rId29" Type="http://schemas.openxmlformats.org/officeDocument/2006/relationships/image" Target="../media/image150.png"/><Relationship Id="rId24" Type="http://schemas.openxmlformats.org/officeDocument/2006/relationships/customXml" Target="../ink/ink15.xml"/><Relationship Id="rId40" Type="http://schemas.openxmlformats.org/officeDocument/2006/relationships/customXml" Target="../ink/ink23.xml"/><Relationship Id="rId45" Type="http://schemas.openxmlformats.org/officeDocument/2006/relationships/image" Target="../media/image65.png"/><Relationship Id="rId66" Type="http://schemas.openxmlformats.org/officeDocument/2006/relationships/customXml" Target="../ink/ink36.xml"/><Relationship Id="rId87" Type="http://schemas.openxmlformats.org/officeDocument/2006/relationships/image" Target="../media/image78.png"/><Relationship Id="rId110" Type="http://schemas.openxmlformats.org/officeDocument/2006/relationships/customXml" Target="../ink/ink58.xml"/><Relationship Id="rId115" Type="http://schemas.openxmlformats.org/officeDocument/2006/relationships/image" Target="../media/image92.png"/><Relationship Id="rId131" Type="http://schemas.openxmlformats.org/officeDocument/2006/relationships/image" Target="../media/image100.png"/><Relationship Id="rId136" Type="http://schemas.openxmlformats.org/officeDocument/2006/relationships/customXml" Target="../ink/ink71.xml"/><Relationship Id="rId157" Type="http://schemas.openxmlformats.org/officeDocument/2006/relationships/image" Target="../media/image113.png"/><Relationship Id="rId61" Type="http://schemas.openxmlformats.org/officeDocument/2006/relationships/image" Target="../media/image650.png"/><Relationship Id="rId82" Type="http://schemas.openxmlformats.org/officeDocument/2006/relationships/customXml" Target="../ink/ink44.xml"/><Relationship Id="rId152" Type="http://schemas.openxmlformats.org/officeDocument/2006/relationships/customXml" Target="../ink/ink79.xml"/><Relationship Id="rId19" Type="http://schemas.openxmlformats.org/officeDocument/2006/relationships/image" Target="../media/image57.png"/><Relationship Id="rId14" Type="http://schemas.openxmlformats.org/officeDocument/2006/relationships/customXml" Target="../ink/ink10.xml"/><Relationship Id="rId30" Type="http://schemas.openxmlformats.org/officeDocument/2006/relationships/customXml" Target="../ink/ink18.xml"/><Relationship Id="rId35" Type="http://schemas.openxmlformats.org/officeDocument/2006/relationships/image" Target="../media/image60.png"/><Relationship Id="rId56" Type="http://schemas.openxmlformats.org/officeDocument/2006/relationships/customXml" Target="../ink/ink31.xml"/><Relationship Id="rId77" Type="http://schemas.openxmlformats.org/officeDocument/2006/relationships/image" Target="../media/image73.png"/><Relationship Id="rId100" Type="http://schemas.openxmlformats.org/officeDocument/2006/relationships/customXml" Target="../ink/ink53.xml"/><Relationship Id="rId105" Type="http://schemas.openxmlformats.org/officeDocument/2006/relationships/image" Target="../media/image87.png"/><Relationship Id="rId126" Type="http://schemas.openxmlformats.org/officeDocument/2006/relationships/customXml" Target="../ink/ink66.xml"/><Relationship Id="rId147" Type="http://schemas.openxmlformats.org/officeDocument/2006/relationships/image" Target="../media/image108.png"/><Relationship Id="rId168" Type="http://schemas.openxmlformats.org/officeDocument/2006/relationships/image" Target="../media/image13.png"/><Relationship Id="rId8" Type="http://schemas.openxmlformats.org/officeDocument/2006/relationships/customXml" Target="../ink/ink7.xml"/><Relationship Id="rId51" Type="http://schemas.openxmlformats.org/officeDocument/2006/relationships/image" Target="../media/image68.png"/><Relationship Id="rId72" Type="http://schemas.openxmlformats.org/officeDocument/2006/relationships/customXml" Target="../ink/ink39.xml"/><Relationship Id="rId93" Type="http://schemas.openxmlformats.org/officeDocument/2006/relationships/image" Target="../media/image81.png"/><Relationship Id="rId98" Type="http://schemas.openxmlformats.org/officeDocument/2006/relationships/customXml" Target="../ink/ink52.xml"/><Relationship Id="rId121" Type="http://schemas.openxmlformats.org/officeDocument/2006/relationships/image" Target="../media/image95.png"/><Relationship Id="rId142" Type="http://schemas.openxmlformats.org/officeDocument/2006/relationships/customXml" Target="../ink/ink74.xml"/><Relationship Id="rId163" Type="http://schemas.openxmlformats.org/officeDocument/2006/relationships/image" Target="../media/image116.png"/><Relationship Id="rId3" Type="http://schemas.openxmlformats.org/officeDocument/2006/relationships/image" Target="../media/image11.png"/><Relationship Id="rId25" Type="http://schemas.openxmlformats.org/officeDocument/2006/relationships/image" Target="../media/image137.png"/><Relationship Id="rId46" Type="http://schemas.openxmlformats.org/officeDocument/2006/relationships/customXml" Target="../ink/ink26.xml"/><Relationship Id="rId67" Type="http://schemas.openxmlformats.org/officeDocument/2006/relationships/image" Target="../media/image680.png"/><Relationship Id="rId116" Type="http://schemas.openxmlformats.org/officeDocument/2006/relationships/customXml" Target="../ink/ink61.xml"/><Relationship Id="rId137" Type="http://schemas.openxmlformats.org/officeDocument/2006/relationships/image" Target="../media/image103.png"/><Relationship Id="rId158" Type="http://schemas.openxmlformats.org/officeDocument/2006/relationships/customXml" Target="../ink/ink82.xml"/><Relationship Id="rId20" Type="http://schemas.openxmlformats.org/officeDocument/2006/relationships/customXml" Target="../ink/ink13.xml"/><Relationship Id="rId41" Type="http://schemas.openxmlformats.org/officeDocument/2006/relationships/image" Target="../media/image63.png"/><Relationship Id="rId62" Type="http://schemas.openxmlformats.org/officeDocument/2006/relationships/customXml" Target="../ink/ink34.xml"/><Relationship Id="rId83" Type="http://schemas.openxmlformats.org/officeDocument/2006/relationships/image" Target="../media/image76.png"/><Relationship Id="rId88" Type="http://schemas.openxmlformats.org/officeDocument/2006/relationships/customXml" Target="../ink/ink47.xml"/><Relationship Id="rId111" Type="http://schemas.openxmlformats.org/officeDocument/2006/relationships/image" Target="../media/image90.png"/><Relationship Id="rId132" Type="http://schemas.openxmlformats.org/officeDocument/2006/relationships/customXml" Target="../ink/ink69.xml"/><Relationship Id="rId153" Type="http://schemas.openxmlformats.org/officeDocument/2006/relationships/image" Target="../media/image111.png"/><Relationship Id="rId15" Type="http://schemas.openxmlformats.org/officeDocument/2006/relationships/image" Target="../media/image55.png"/><Relationship Id="rId36" Type="http://schemas.openxmlformats.org/officeDocument/2006/relationships/customXml" Target="../ink/ink21.xml"/><Relationship Id="rId57" Type="http://schemas.openxmlformats.org/officeDocument/2006/relationships/image" Target="../media/image630.png"/><Relationship Id="rId106" Type="http://schemas.openxmlformats.org/officeDocument/2006/relationships/customXml" Target="../ink/ink56.xml"/><Relationship Id="rId127" Type="http://schemas.openxmlformats.org/officeDocument/2006/relationships/image" Target="../media/image98.png"/><Relationship Id="rId10" Type="http://schemas.openxmlformats.org/officeDocument/2006/relationships/customXml" Target="../ink/ink8.xml"/><Relationship Id="rId31" Type="http://schemas.openxmlformats.org/officeDocument/2006/relationships/image" Target="../media/image160.png"/><Relationship Id="rId52" Type="http://schemas.openxmlformats.org/officeDocument/2006/relationships/customXml" Target="../ink/ink29.xml"/><Relationship Id="rId73" Type="http://schemas.openxmlformats.org/officeDocument/2006/relationships/image" Target="../media/image71.png"/><Relationship Id="rId78" Type="http://schemas.openxmlformats.org/officeDocument/2006/relationships/customXml" Target="../ink/ink42.xml"/><Relationship Id="rId94" Type="http://schemas.openxmlformats.org/officeDocument/2006/relationships/customXml" Target="../ink/ink50.xml"/><Relationship Id="rId99" Type="http://schemas.openxmlformats.org/officeDocument/2006/relationships/image" Target="../media/image84.png"/><Relationship Id="rId101" Type="http://schemas.openxmlformats.org/officeDocument/2006/relationships/image" Target="../media/image85.png"/><Relationship Id="rId122" Type="http://schemas.openxmlformats.org/officeDocument/2006/relationships/customXml" Target="../ink/ink64.xml"/><Relationship Id="rId143" Type="http://schemas.openxmlformats.org/officeDocument/2006/relationships/image" Target="../media/image106.png"/><Relationship Id="rId148" Type="http://schemas.openxmlformats.org/officeDocument/2006/relationships/customXml" Target="../ink/ink77.xml"/><Relationship Id="rId164" Type="http://schemas.openxmlformats.org/officeDocument/2006/relationships/customXml" Target="../ink/ink85.xml"/><Relationship Id="rId4" Type="http://schemas.openxmlformats.org/officeDocument/2006/relationships/customXml" Target="../ink/ink5.xml"/><Relationship Id="rId9" Type="http://schemas.openxmlformats.org/officeDocument/2006/relationships/image" Target="../media/image52.png"/><Relationship Id="rId26" Type="http://schemas.openxmlformats.org/officeDocument/2006/relationships/customXml" Target="../ink/ink16.xml"/><Relationship Id="rId47" Type="http://schemas.openxmlformats.org/officeDocument/2006/relationships/image" Target="../media/image66.png"/><Relationship Id="rId68" Type="http://schemas.openxmlformats.org/officeDocument/2006/relationships/customXml" Target="../ink/ink37.xml"/><Relationship Id="rId89" Type="http://schemas.openxmlformats.org/officeDocument/2006/relationships/image" Target="../media/image79.png"/><Relationship Id="rId112" Type="http://schemas.openxmlformats.org/officeDocument/2006/relationships/customXml" Target="../ink/ink59.xml"/><Relationship Id="rId133" Type="http://schemas.openxmlformats.org/officeDocument/2006/relationships/image" Target="../media/image101.png"/><Relationship Id="rId154" Type="http://schemas.openxmlformats.org/officeDocument/2006/relationships/customXml" Target="../ink/ink80.xml"/><Relationship Id="rId16" Type="http://schemas.openxmlformats.org/officeDocument/2006/relationships/customXml" Target="../ink/ink11.xml"/><Relationship Id="rId37" Type="http://schemas.openxmlformats.org/officeDocument/2006/relationships/image" Target="../media/image61.png"/><Relationship Id="rId58" Type="http://schemas.openxmlformats.org/officeDocument/2006/relationships/customXml" Target="../ink/ink32.xml"/><Relationship Id="rId79" Type="http://schemas.openxmlformats.org/officeDocument/2006/relationships/image" Target="../media/image74.png"/><Relationship Id="rId102" Type="http://schemas.openxmlformats.org/officeDocument/2006/relationships/customXml" Target="../ink/ink54.xml"/><Relationship Id="rId123" Type="http://schemas.openxmlformats.org/officeDocument/2006/relationships/image" Target="../media/image96.png"/><Relationship Id="rId144" Type="http://schemas.openxmlformats.org/officeDocument/2006/relationships/customXml" Target="../ink/ink75.xml"/><Relationship Id="rId90" Type="http://schemas.openxmlformats.org/officeDocument/2006/relationships/customXml" Target="../ink/ink48.xml"/><Relationship Id="rId165" Type="http://schemas.openxmlformats.org/officeDocument/2006/relationships/image" Target="../media/image117.png"/><Relationship Id="rId27" Type="http://schemas.openxmlformats.org/officeDocument/2006/relationships/image" Target="../media/image59.png"/><Relationship Id="rId48" Type="http://schemas.openxmlformats.org/officeDocument/2006/relationships/customXml" Target="../ink/ink27.xml"/><Relationship Id="rId69" Type="http://schemas.openxmlformats.org/officeDocument/2006/relationships/image" Target="../media/image690.png"/><Relationship Id="rId113" Type="http://schemas.openxmlformats.org/officeDocument/2006/relationships/image" Target="../media/image91.png"/><Relationship Id="rId134" Type="http://schemas.openxmlformats.org/officeDocument/2006/relationships/customXml" Target="../ink/ink70.xml"/><Relationship Id="rId80" Type="http://schemas.openxmlformats.org/officeDocument/2006/relationships/customXml" Target="../ink/ink43.xml"/><Relationship Id="rId155" Type="http://schemas.openxmlformats.org/officeDocument/2006/relationships/image" Target="../media/image1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8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ustomXml" Target="../ink/ink8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C25523-CCE7-48E4-9ED3-45CC7A8B53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3164"/>
            <a:ext cx="11887200" cy="10062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CA63462-3A0D-407D-8CD2-4B0AB9FCFF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246"/>
            <a:ext cx="11887200" cy="71459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7A2FF24-92A7-4087-8B3A-C12C8BEF75A3}"/>
                  </a:ext>
                </a:extLst>
              </p14:cNvPr>
              <p14:cNvContentPartPr/>
              <p14:nvPr/>
            </p14:nvContentPartPr>
            <p14:xfrm>
              <a:off x="744480" y="704160"/>
              <a:ext cx="11146680" cy="69188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7A2FF24-92A7-4087-8B3A-C12C8BEF75A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5120" y="694800"/>
                <a:ext cx="11165400" cy="693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20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A9E425-DC64-43E2-AFB0-030A37BBF1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25299" y="538164"/>
            <a:ext cx="3800475" cy="2895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9915DD-1199-49A2-9A92-DC1102E59E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38" y="4089478"/>
            <a:ext cx="4992150" cy="325246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C25431F-A85C-445D-ACB2-8BF7F9B40C13}"/>
                  </a:ext>
                </a:extLst>
              </p14:cNvPr>
              <p14:cNvContentPartPr/>
              <p14:nvPr/>
            </p14:nvContentPartPr>
            <p14:xfrm>
              <a:off x="687240" y="363240"/>
              <a:ext cx="11203920" cy="66794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C25431F-A85C-445D-ACB2-8BF7F9B40C1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77880" y="353880"/>
                <a:ext cx="11222640" cy="669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4869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C25523-CCE7-48E4-9ED3-45CC7A8B53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95398"/>
            <a:ext cx="11887200" cy="10062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96492FE-19F5-4F44-B7DF-51657C842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131308" y="476395"/>
            <a:ext cx="2858810" cy="21781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AE8B10C-2810-4186-9790-C14DE5DB63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131309" y="3656065"/>
            <a:ext cx="2858810" cy="217814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93CD0FD-FF14-4375-A2E8-63FA4B9C68E7}"/>
                  </a:ext>
                </a:extLst>
              </p14:cNvPr>
              <p14:cNvContentPartPr/>
              <p14:nvPr/>
            </p14:nvContentPartPr>
            <p14:xfrm>
              <a:off x="216000" y="-10440"/>
              <a:ext cx="11675160" cy="74790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93CD0FD-FF14-4375-A2E8-63FA4B9C68E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6640" y="-19800"/>
                <a:ext cx="11693880" cy="749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28939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583BDE-3D59-45B2-9857-A6A7CCB1674A}"/>
              </a:ext>
            </a:extLst>
          </p:cNvPr>
          <p:cNvSpPr txBox="1"/>
          <p:nvPr/>
        </p:nvSpPr>
        <p:spPr>
          <a:xfrm>
            <a:off x="657617" y="407096"/>
            <a:ext cx="10095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Intersection Number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D350D3-27BB-4993-85FB-8D4296963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274" y="183523"/>
            <a:ext cx="5905675" cy="266015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55A9C9F-C6EA-4A78-86CD-82AB5BE6873F}"/>
                  </a:ext>
                </a:extLst>
              </p14:cNvPr>
              <p14:cNvContentPartPr/>
              <p14:nvPr/>
            </p14:nvContentPartPr>
            <p14:xfrm>
              <a:off x="781200" y="293400"/>
              <a:ext cx="10641600" cy="7050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55A9C9F-C6EA-4A78-86CD-82AB5BE6873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1840" y="284040"/>
                <a:ext cx="10660320" cy="706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41114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4C640B-D32F-4D3A-8DAC-C444576B23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0263" r="34794"/>
          <a:stretch/>
        </p:blipFill>
        <p:spPr>
          <a:xfrm>
            <a:off x="326843" y="1208109"/>
            <a:ext cx="3754456" cy="289035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259F2DE-1531-4578-85A0-0FC365E7682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58" t="8121" r="7256" b="7551"/>
          <a:stretch/>
        </p:blipFill>
        <p:spPr>
          <a:xfrm>
            <a:off x="5965812" y="5090973"/>
            <a:ext cx="1719017" cy="171281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18EDF83E-3839-44E9-9C04-1181CE6C2F11}"/>
                  </a:ext>
                </a:extLst>
              </p14:cNvPr>
              <p14:cNvContentPartPr/>
              <p14:nvPr/>
            </p14:nvContentPartPr>
            <p14:xfrm>
              <a:off x="698834" y="6247051"/>
              <a:ext cx="45981" cy="42471"/>
            </p14:xfrm>
          </p:contentPart>
        </mc:Choice>
        <mc:Fallback xmlns=""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18EDF83E-3839-44E9-9C04-1181CE6C2F1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0873" y="6229055"/>
                <a:ext cx="81544" cy="781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42EAA09B-B6FD-4DEA-952F-792C034B078A}"/>
                  </a:ext>
                </a:extLst>
              </p14:cNvPr>
              <p14:cNvContentPartPr/>
              <p14:nvPr/>
            </p14:nvContentPartPr>
            <p14:xfrm>
              <a:off x="6853619" y="5112268"/>
              <a:ext cx="73359" cy="48087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42EAA09B-B6FD-4DEA-952F-792C034B078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35639" y="5094325"/>
                <a:ext cx="108960" cy="836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71" name="Ink 170">
                <a:extLst>
                  <a:ext uri="{FF2B5EF4-FFF2-40B4-BE49-F238E27FC236}">
                    <a16:creationId xmlns:a16="http://schemas.microsoft.com/office/drawing/2014/main" id="{F4DFEA7A-FD64-44EC-812B-A33EC6D64241}"/>
                  </a:ext>
                </a:extLst>
              </p14:cNvPr>
              <p14:cNvContentPartPr/>
              <p14:nvPr/>
            </p14:nvContentPartPr>
            <p14:xfrm>
              <a:off x="652151" y="1569274"/>
              <a:ext cx="3055806" cy="2107755"/>
            </p14:xfrm>
          </p:contentPart>
        </mc:Choice>
        <mc:Fallback xmlns="">
          <p:pic>
            <p:nvPicPr>
              <p:cNvPr id="171" name="Ink 170">
                <a:extLst>
                  <a:ext uri="{FF2B5EF4-FFF2-40B4-BE49-F238E27FC236}">
                    <a16:creationId xmlns:a16="http://schemas.microsoft.com/office/drawing/2014/main" id="{F4DFEA7A-FD64-44EC-812B-A33EC6D6424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4150" y="1551274"/>
                <a:ext cx="3091447" cy="21433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72" name="Ink 171">
                <a:extLst>
                  <a:ext uri="{FF2B5EF4-FFF2-40B4-BE49-F238E27FC236}">
                    <a16:creationId xmlns:a16="http://schemas.microsoft.com/office/drawing/2014/main" id="{DFE49250-20BA-487F-AE10-ED60DC266B14}"/>
                  </a:ext>
                </a:extLst>
              </p14:cNvPr>
              <p14:cNvContentPartPr/>
              <p14:nvPr/>
            </p14:nvContentPartPr>
            <p14:xfrm>
              <a:off x="6002444" y="5542945"/>
              <a:ext cx="1670760" cy="1248156"/>
            </p14:xfrm>
          </p:contentPart>
        </mc:Choice>
        <mc:Fallback xmlns="">
          <p:pic>
            <p:nvPicPr>
              <p:cNvPr id="172" name="Ink 171">
                <a:extLst>
                  <a:ext uri="{FF2B5EF4-FFF2-40B4-BE49-F238E27FC236}">
                    <a16:creationId xmlns:a16="http://schemas.microsoft.com/office/drawing/2014/main" id="{DFE49250-20BA-487F-AE10-ED60DC266B1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984444" y="5524944"/>
                <a:ext cx="1706400" cy="12837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73" name="Ink 172">
                <a:extLst>
                  <a:ext uri="{FF2B5EF4-FFF2-40B4-BE49-F238E27FC236}">
                    <a16:creationId xmlns:a16="http://schemas.microsoft.com/office/drawing/2014/main" id="{D1251615-100B-4EA1-9D8E-735196AE4B7B}"/>
                  </a:ext>
                </a:extLst>
              </p14:cNvPr>
              <p14:cNvContentPartPr/>
              <p14:nvPr/>
            </p14:nvContentPartPr>
            <p14:xfrm>
              <a:off x="1701290" y="2943088"/>
              <a:ext cx="16497" cy="35100"/>
            </p14:xfrm>
          </p:contentPart>
        </mc:Choice>
        <mc:Fallback xmlns="">
          <p:pic>
            <p:nvPicPr>
              <p:cNvPr id="173" name="Ink 172">
                <a:extLst>
                  <a:ext uri="{FF2B5EF4-FFF2-40B4-BE49-F238E27FC236}">
                    <a16:creationId xmlns:a16="http://schemas.microsoft.com/office/drawing/2014/main" id="{D1251615-100B-4EA1-9D8E-735196AE4B7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683740" y="2925180"/>
                <a:ext cx="51246" cy="705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74" name="Ink 173">
                <a:extLst>
                  <a:ext uri="{FF2B5EF4-FFF2-40B4-BE49-F238E27FC236}">
                    <a16:creationId xmlns:a16="http://schemas.microsoft.com/office/drawing/2014/main" id="{B7654AEA-DA56-4090-BFE0-B727E6B0CA1C}"/>
                  </a:ext>
                </a:extLst>
              </p14:cNvPr>
              <p14:cNvContentPartPr/>
              <p14:nvPr/>
            </p14:nvContentPartPr>
            <p14:xfrm>
              <a:off x="1670753" y="2666149"/>
              <a:ext cx="436995" cy="300456"/>
            </p14:xfrm>
          </p:contentPart>
        </mc:Choice>
        <mc:Fallback xmlns="">
          <p:pic>
            <p:nvPicPr>
              <p:cNvPr id="174" name="Ink 173">
                <a:extLst>
                  <a:ext uri="{FF2B5EF4-FFF2-40B4-BE49-F238E27FC236}">
                    <a16:creationId xmlns:a16="http://schemas.microsoft.com/office/drawing/2014/main" id="{B7654AEA-DA56-4090-BFE0-B727E6B0CA1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652755" y="2648179"/>
                <a:ext cx="472631" cy="3360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5" name="Ink 174">
                <a:extLst>
                  <a:ext uri="{FF2B5EF4-FFF2-40B4-BE49-F238E27FC236}">
                    <a16:creationId xmlns:a16="http://schemas.microsoft.com/office/drawing/2014/main" id="{19559D9F-912C-489D-9E73-3D61A4A12C7F}"/>
                  </a:ext>
                </a:extLst>
              </p14:cNvPr>
              <p14:cNvContentPartPr/>
              <p14:nvPr/>
            </p14:nvContentPartPr>
            <p14:xfrm>
              <a:off x="6058604" y="5125957"/>
              <a:ext cx="856791" cy="555282"/>
            </p14:xfrm>
          </p:contentPart>
        </mc:Choice>
        <mc:Fallback xmlns="">
          <p:pic>
            <p:nvPicPr>
              <p:cNvPr id="175" name="Ink 174">
                <a:extLst>
                  <a:ext uri="{FF2B5EF4-FFF2-40B4-BE49-F238E27FC236}">
                    <a16:creationId xmlns:a16="http://schemas.microsoft.com/office/drawing/2014/main" id="{19559D9F-912C-489D-9E73-3D61A4A12C7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040597" y="5107963"/>
                <a:ext cx="892446" cy="5909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76" name="Ink 175">
                <a:extLst>
                  <a:ext uri="{FF2B5EF4-FFF2-40B4-BE49-F238E27FC236}">
                    <a16:creationId xmlns:a16="http://schemas.microsoft.com/office/drawing/2014/main" id="{F0C538A8-2DDF-4494-97A7-A9C2E5622B65}"/>
                  </a:ext>
                </a:extLst>
              </p14:cNvPr>
              <p14:cNvContentPartPr/>
              <p14:nvPr/>
            </p14:nvContentPartPr>
            <p14:xfrm>
              <a:off x="2168822" y="2244247"/>
              <a:ext cx="520182" cy="354861"/>
            </p14:xfrm>
          </p:contentPart>
        </mc:Choice>
        <mc:Fallback xmlns="">
          <p:pic>
            <p:nvPicPr>
              <p:cNvPr id="176" name="Ink 175">
                <a:extLst>
                  <a:ext uri="{FF2B5EF4-FFF2-40B4-BE49-F238E27FC236}">
                    <a16:creationId xmlns:a16="http://schemas.microsoft.com/office/drawing/2014/main" id="{F0C538A8-2DDF-4494-97A7-A9C2E5622B65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150823" y="2226252"/>
                <a:ext cx="555821" cy="3904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77" name="Ink 176">
                <a:extLst>
                  <a:ext uri="{FF2B5EF4-FFF2-40B4-BE49-F238E27FC236}">
                    <a16:creationId xmlns:a16="http://schemas.microsoft.com/office/drawing/2014/main" id="{366A274D-ACFD-4C16-8DD6-C85C0670A062}"/>
                  </a:ext>
                </a:extLst>
              </p14:cNvPr>
              <p14:cNvContentPartPr/>
              <p14:nvPr/>
            </p14:nvContentPartPr>
            <p14:xfrm>
              <a:off x="7097213" y="6236170"/>
              <a:ext cx="615654" cy="567567"/>
            </p14:xfrm>
          </p:contentPart>
        </mc:Choice>
        <mc:Fallback xmlns="">
          <p:pic>
            <p:nvPicPr>
              <p:cNvPr id="177" name="Ink 176">
                <a:extLst>
                  <a:ext uri="{FF2B5EF4-FFF2-40B4-BE49-F238E27FC236}">
                    <a16:creationId xmlns:a16="http://schemas.microsoft.com/office/drawing/2014/main" id="{366A274D-ACFD-4C16-8DD6-C85C0670A06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079211" y="6218175"/>
                <a:ext cx="651297" cy="603197"/>
              </a:xfrm>
              <a:prstGeom prst="rect">
                <a:avLst/>
              </a:prstGeom>
            </p:spPr>
          </p:pic>
        </mc:Fallback>
      </mc:AlternateContent>
      <p:grpSp>
        <p:nvGrpSpPr>
          <p:cNvPr id="180" name="Group 179">
            <a:extLst>
              <a:ext uri="{FF2B5EF4-FFF2-40B4-BE49-F238E27FC236}">
                <a16:creationId xmlns:a16="http://schemas.microsoft.com/office/drawing/2014/main" id="{2D2DFCF8-6B5B-4F3E-A5B2-E359BA9253D6}"/>
              </a:ext>
            </a:extLst>
          </p:cNvPr>
          <p:cNvGrpSpPr/>
          <p:nvPr/>
        </p:nvGrpSpPr>
        <p:grpSpPr>
          <a:xfrm>
            <a:off x="5948390" y="5145262"/>
            <a:ext cx="1723059" cy="1208493"/>
            <a:chOff x="6246045" y="4502636"/>
            <a:chExt cx="1767240" cy="1239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6CFA1A98-C564-4B2B-86A8-BD16E74C400B}"/>
                    </a:ext>
                  </a:extLst>
                </p14:cNvPr>
                <p14:cNvContentPartPr/>
                <p14:nvPr/>
              </p14:nvContentPartPr>
              <p14:xfrm>
                <a:off x="6359085" y="4502636"/>
                <a:ext cx="1654200" cy="117144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6CFA1A98-C564-4B2B-86A8-BD16E74C400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341445" y="4484636"/>
                  <a:ext cx="1689840" cy="120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A50127DF-A531-4DEA-AB83-5F9BE32E8662}"/>
                    </a:ext>
                  </a:extLst>
                </p14:cNvPr>
                <p14:cNvContentPartPr/>
                <p14:nvPr/>
              </p14:nvContentPartPr>
              <p14:xfrm>
                <a:off x="6246045" y="5564996"/>
                <a:ext cx="232920" cy="17712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A50127DF-A531-4DEA-AB83-5F9BE32E866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228405" y="5547356"/>
                  <a:ext cx="268560" cy="212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81" name="Ink 180">
                <a:extLst>
                  <a:ext uri="{FF2B5EF4-FFF2-40B4-BE49-F238E27FC236}">
                    <a16:creationId xmlns:a16="http://schemas.microsoft.com/office/drawing/2014/main" id="{8FB510B0-C78E-4200-BA2B-361E22D7DC92}"/>
                  </a:ext>
                </a:extLst>
              </p14:cNvPr>
              <p14:cNvContentPartPr/>
              <p14:nvPr/>
            </p14:nvContentPartPr>
            <p14:xfrm>
              <a:off x="2692163" y="1595950"/>
              <a:ext cx="959985" cy="649701"/>
            </p14:xfrm>
          </p:contentPart>
        </mc:Choice>
        <mc:Fallback xmlns="">
          <p:pic>
            <p:nvPicPr>
              <p:cNvPr id="181" name="Ink 180">
                <a:extLst>
                  <a:ext uri="{FF2B5EF4-FFF2-40B4-BE49-F238E27FC236}">
                    <a16:creationId xmlns:a16="http://schemas.microsoft.com/office/drawing/2014/main" id="{8FB510B0-C78E-4200-BA2B-361E22D7DC9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674166" y="1577953"/>
                <a:ext cx="995620" cy="685336"/>
              </a:xfrm>
              <a:prstGeom prst="rect">
                <a:avLst/>
              </a:prstGeom>
            </p:spPr>
          </p:pic>
        </mc:Fallback>
      </mc:AlternateContent>
      <p:grpSp>
        <p:nvGrpSpPr>
          <p:cNvPr id="186" name="Group 185">
            <a:extLst>
              <a:ext uri="{FF2B5EF4-FFF2-40B4-BE49-F238E27FC236}">
                <a16:creationId xmlns:a16="http://schemas.microsoft.com/office/drawing/2014/main" id="{5F973F35-AB96-426A-B262-2FD1B9A5411F}"/>
              </a:ext>
            </a:extLst>
          </p:cNvPr>
          <p:cNvGrpSpPr/>
          <p:nvPr/>
        </p:nvGrpSpPr>
        <p:grpSpPr>
          <a:xfrm>
            <a:off x="70193" y="5016445"/>
            <a:ext cx="3269916" cy="2102139"/>
            <a:chOff x="217125" y="4370516"/>
            <a:chExt cx="3353760" cy="21560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9245DF3D-F4C8-4005-9BB8-06586884278A}"/>
                    </a:ext>
                  </a:extLst>
                </p14:cNvPr>
                <p14:cNvContentPartPr/>
                <p14:nvPr/>
              </p14:nvContentPartPr>
              <p14:xfrm>
                <a:off x="963765" y="4370516"/>
                <a:ext cx="2607120" cy="169920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9245DF3D-F4C8-4005-9BB8-06586884278A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946125" y="4352516"/>
                  <a:ext cx="2642760" cy="173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E8431932-A4E5-4B9B-93F0-E2A42DAFC9C4}"/>
                    </a:ext>
                  </a:extLst>
                </p14:cNvPr>
                <p14:cNvContentPartPr/>
                <p14:nvPr/>
              </p14:nvContentPartPr>
              <p14:xfrm>
                <a:off x="1879965" y="6112916"/>
                <a:ext cx="162000" cy="41364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E8431932-A4E5-4B9B-93F0-E2A42DAFC9C4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862325" y="6094916"/>
                  <a:ext cx="197640" cy="44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2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EB92733A-27C8-4B4A-BE51-1ADFBDCEE7B5}"/>
                    </a:ext>
                  </a:extLst>
                </p14:cNvPr>
                <p14:cNvContentPartPr/>
                <p14:nvPr/>
              </p14:nvContentPartPr>
              <p14:xfrm>
                <a:off x="217125" y="4879556"/>
                <a:ext cx="706320" cy="41760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EB92733A-27C8-4B4A-BE51-1ADFBDCEE7B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99485" y="4861916"/>
                  <a:ext cx="741960" cy="453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89" name="Ink 188">
                <a:extLst>
                  <a:ext uri="{FF2B5EF4-FFF2-40B4-BE49-F238E27FC236}">
                    <a16:creationId xmlns:a16="http://schemas.microsoft.com/office/drawing/2014/main" id="{92411678-E5AE-4890-B6F3-A746C4CCE456}"/>
                  </a:ext>
                </a:extLst>
              </p14:cNvPr>
              <p14:cNvContentPartPr/>
              <p14:nvPr/>
            </p14:nvContentPartPr>
            <p14:xfrm>
              <a:off x="3176543" y="6102439"/>
              <a:ext cx="55458" cy="528606"/>
            </p14:xfrm>
          </p:contentPart>
        </mc:Choice>
        <mc:Fallback xmlns="">
          <p:pic>
            <p:nvPicPr>
              <p:cNvPr id="189" name="Ink 188">
                <a:extLst>
                  <a:ext uri="{FF2B5EF4-FFF2-40B4-BE49-F238E27FC236}">
                    <a16:creationId xmlns:a16="http://schemas.microsoft.com/office/drawing/2014/main" id="{92411678-E5AE-4890-B6F3-A746C4CCE456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158537" y="6084435"/>
                <a:ext cx="91110" cy="5642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91" name="Ink 190">
                <a:extLst>
                  <a:ext uri="{FF2B5EF4-FFF2-40B4-BE49-F238E27FC236}">
                    <a16:creationId xmlns:a16="http://schemas.microsoft.com/office/drawing/2014/main" id="{9BF73407-628A-4219-9CE6-703BA052BD07}"/>
                  </a:ext>
                </a:extLst>
              </p14:cNvPr>
              <p14:cNvContentPartPr/>
              <p14:nvPr/>
            </p14:nvContentPartPr>
            <p14:xfrm>
              <a:off x="3250955" y="5116831"/>
              <a:ext cx="92313" cy="428220"/>
            </p14:xfrm>
          </p:contentPart>
        </mc:Choice>
        <mc:Fallback xmlns="">
          <p:pic>
            <p:nvPicPr>
              <p:cNvPr id="191" name="Ink 190">
                <a:extLst>
                  <a:ext uri="{FF2B5EF4-FFF2-40B4-BE49-F238E27FC236}">
                    <a16:creationId xmlns:a16="http://schemas.microsoft.com/office/drawing/2014/main" id="{9BF73407-628A-4219-9CE6-703BA052BD07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232854" y="5098839"/>
                <a:ext cx="128152" cy="4638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92" name="Ink 191">
                <a:extLst>
                  <a:ext uri="{FF2B5EF4-FFF2-40B4-BE49-F238E27FC236}">
                    <a16:creationId xmlns:a16="http://schemas.microsoft.com/office/drawing/2014/main" id="{BB4C8C48-DC25-430F-9882-ED887FF07954}"/>
                  </a:ext>
                </a:extLst>
              </p14:cNvPr>
              <p14:cNvContentPartPr/>
              <p14:nvPr/>
            </p14:nvContentPartPr>
            <p14:xfrm>
              <a:off x="3215855" y="5578396"/>
              <a:ext cx="82836" cy="179361"/>
            </p14:xfrm>
          </p:contentPart>
        </mc:Choice>
        <mc:Fallback xmlns="">
          <p:pic>
            <p:nvPicPr>
              <p:cNvPr id="192" name="Ink 191">
                <a:extLst>
                  <a:ext uri="{FF2B5EF4-FFF2-40B4-BE49-F238E27FC236}">
                    <a16:creationId xmlns:a16="http://schemas.microsoft.com/office/drawing/2014/main" id="{BB4C8C48-DC25-430F-9882-ED887FF07954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197925" y="5560388"/>
                <a:ext cx="118337" cy="2150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93" name="Ink 192">
                <a:extLst>
                  <a:ext uri="{FF2B5EF4-FFF2-40B4-BE49-F238E27FC236}">
                    <a16:creationId xmlns:a16="http://schemas.microsoft.com/office/drawing/2014/main" id="{BC703824-D990-4E87-840E-059A1BEFB155}"/>
                  </a:ext>
                </a:extLst>
              </p14:cNvPr>
              <p14:cNvContentPartPr/>
              <p14:nvPr/>
            </p14:nvContentPartPr>
            <p14:xfrm>
              <a:off x="3187775" y="5812513"/>
              <a:ext cx="90909" cy="255528"/>
            </p14:xfrm>
          </p:contentPart>
        </mc:Choice>
        <mc:Fallback xmlns="">
          <p:pic>
            <p:nvPicPr>
              <p:cNvPr id="193" name="Ink 192">
                <a:extLst>
                  <a:ext uri="{FF2B5EF4-FFF2-40B4-BE49-F238E27FC236}">
                    <a16:creationId xmlns:a16="http://schemas.microsoft.com/office/drawing/2014/main" id="{BC703824-D990-4E87-840E-059A1BEFB155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169809" y="5794518"/>
                <a:ext cx="126482" cy="2911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19E24AA-DC70-4AAD-8072-8BB8F273AF53}"/>
                  </a:ext>
                </a:extLst>
              </p14:cNvPr>
              <p14:cNvContentPartPr/>
              <p14:nvPr/>
            </p14:nvContentPartPr>
            <p14:xfrm>
              <a:off x="2717084" y="2021362"/>
              <a:ext cx="972270" cy="605475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19E24AA-DC70-4AAD-8072-8BB8F273AF53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2699086" y="2003363"/>
                <a:ext cx="1007907" cy="6411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8ED3B1C-DABA-4341-8245-97E93312CDC3}"/>
                  </a:ext>
                </a:extLst>
              </p14:cNvPr>
              <p14:cNvContentPartPr/>
              <p14:nvPr/>
            </p14:nvContentPartPr>
            <p14:xfrm>
              <a:off x="3725858" y="1895012"/>
              <a:ext cx="361530" cy="377676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8ED3B1C-DABA-4341-8245-97E93312CDC3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707854" y="1877010"/>
                <a:ext cx="397179" cy="4133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C94DAFB-DC8C-430F-B487-455B82AB8406}"/>
                  </a:ext>
                </a:extLst>
              </p14:cNvPr>
              <p14:cNvContentPartPr/>
              <p14:nvPr/>
            </p14:nvContentPartPr>
            <p14:xfrm>
              <a:off x="1184618" y="3306373"/>
              <a:ext cx="481923" cy="316602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C94DAFB-DC8C-430F-B487-455B82AB8406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166622" y="3288364"/>
                <a:ext cx="517554" cy="3522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7A7DE6D-6E2F-4082-8E2E-B8D0F7C2D534}"/>
                  </a:ext>
                </a:extLst>
              </p14:cNvPr>
              <p14:cNvContentPartPr/>
              <p14:nvPr/>
            </p14:nvContentPartPr>
            <p14:xfrm>
              <a:off x="1710767" y="2633155"/>
              <a:ext cx="936468" cy="675324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7A7DE6D-6E2F-4082-8E2E-B8D0F7C2D534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692765" y="2615156"/>
                <a:ext cx="972112" cy="7109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EF06F8C-CBA9-4E39-94BD-257777A308A0}"/>
                  </a:ext>
                </a:extLst>
              </p14:cNvPr>
              <p14:cNvContentPartPr/>
              <p14:nvPr/>
            </p14:nvContentPartPr>
            <p14:xfrm>
              <a:off x="6272363" y="5741611"/>
              <a:ext cx="1327833" cy="1040364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EF06F8C-CBA9-4E39-94BD-257777A308A0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218357" y="5633652"/>
                <a:ext cx="1435485" cy="12559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0D80353-65CC-4E32-97CF-E242D9E660D0}"/>
                  </a:ext>
                </a:extLst>
              </p14:cNvPr>
              <p14:cNvContentPartPr/>
              <p14:nvPr/>
            </p14:nvContentPartPr>
            <p14:xfrm>
              <a:off x="1707257" y="2655268"/>
              <a:ext cx="763776" cy="471393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0D80353-65CC-4E32-97CF-E242D9E660D0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1653267" y="2547315"/>
                <a:ext cx="871396" cy="6869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C0CC41E-346E-4C88-A00B-8AD42BBF08FD}"/>
                  </a:ext>
                </a:extLst>
              </p14:cNvPr>
              <p14:cNvContentPartPr/>
              <p14:nvPr/>
            </p14:nvContentPartPr>
            <p14:xfrm>
              <a:off x="6027716" y="5108407"/>
              <a:ext cx="1375569" cy="1045278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C0CC41E-346E-4C88-A00B-8AD42BBF08FD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5973716" y="5000424"/>
                <a:ext cx="1483210" cy="1260885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31014248-D3BE-4B2B-B232-635494C92DAA}"/>
              </a:ext>
            </a:extLst>
          </p:cNvPr>
          <p:cNvGrpSpPr/>
          <p:nvPr/>
        </p:nvGrpSpPr>
        <p:grpSpPr>
          <a:xfrm>
            <a:off x="5267450" y="1657736"/>
            <a:ext cx="3297996" cy="601965"/>
            <a:chOff x="5547645" y="649916"/>
            <a:chExt cx="3382560" cy="617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D80992A5-8AC0-40CE-AC99-64455FFE183F}"/>
                    </a:ext>
                  </a:extLst>
                </p14:cNvPr>
                <p14:cNvContentPartPr/>
                <p14:nvPr/>
              </p14:nvContentPartPr>
              <p14:xfrm>
                <a:off x="5547645" y="910556"/>
                <a:ext cx="431640" cy="3549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D80992A5-8AC0-40CE-AC99-64455FFE183F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530005" y="892556"/>
                  <a:ext cx="467280" cy="39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5D033A1-DFB9-465B-829A-AE5579ACA351}"/>
                    </a:ext>
                  </a:extLst>
                </p14:cNvPr>
                <p14:cNvContentPartPr/>
                <p14:nvPr/>
              </p14:nvContentPartPr>
              <p14:xfrm>
                <a:off x="6223725" y="1061756"/>
                <a:ext cx="389520" cy="554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5D033A1-DFB9-465B-829A-AE5579ACA351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205725" y="1043756"/>
                  <a:ext cx="42516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D8D0D36-B47E-46B0-8FAE-4515CF6D4CCB}"/>
                    </a:ext>
                  </a:extLst>
                </p14:cNvPr>
                <p14:cNvContentPartPr/>
                <p14:nvPr/>
              </p14:nvContentPartPr>
              <p14:xfrm>
                <a:off x="6472125" y="954476"/>
                <a:ext cx="180360" cy="2948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D8D0D36-B47E-46B0-8FAE-4515CF6D4CC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454485" y="936476"/>
                  <a:ext cx="21600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1612B46F-5112-4EBF-B447-D62F1C530A85}"/>
                    </a:ext>
                  </a:extLst>
                </p14:cNvPr>
                <p14:cNvContentPartPr/>
                <p14:nvPr/>
              </p14:nvContentPartPr>
              <p14:xfrm>
                <a:off x="6848685" y="815156"/>
                <a:ext cx="321120" cy="4521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1612B46F-5112-4EBF-B447-D62F1C530A8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830685" y="797516"/>
                  <a:ext cx="356760" cy="48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4CF9FFFD-6CEE-4B8D-B408-753F12E08598}"/>
                    </a:ext>
                  </a:extLst>
                </p14:cNvPr>
                <p14:cNvContentPartPr/>
                <p14:nvPr/>
              </p14:nvContentPartPr>
              <p14:xfrm>
                <a:off x="7394085" y="649916"/>
                <a:ext cx="234720" cy="5241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4CF9FFFD-6CEE-4B8D-B408-753F12E08598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376445" y="632276"/>
                  <a:ext cx="270360" cy="55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45246BA-F210-42B5-88FE-113B74F513AD}"/>
                    </a:ext>
                  </a:extLst>
                </p14:cNvPr>
                <p14:cNvContentPartPr/>
                <p14:nvPr/>
              </p14:nvContentPartPr>
              <p14:xfrm>
                <a:off x="7780725" y="869516"/>
                <a:ext cx="56160" cy="2217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45246BA-F210-42B5-88FE-113B74F513AD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762725" y="851876"/>
                  <a:ext cx="9180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4A20EA6-F060-498B-B92B-6B3A189DFE66}"/>
                    </a:ext>
                  </a:extLst>
                </p14:cNvPr>
                <p14:cNvContentPartPr/>
                <p14:nvPr/>
              </p14:nvContentPartPr>
              <p14:xfrm>
                <a:off x="7658325" y="958796"/>
                <a:ext cx="275400" cy="741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4A20EA6-F060-498B-B92B-6B3A189DFE66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640685" y="940796"/>
                  <a:ext cx="311040" cy="10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74D8A15-7A29-494F-A3A9-93D91730057C}"/>
                    </a:ext>
                  </a:extLst>
                </p14:cNvPr>
                <p14:cNvContentPartPr/>
                <p14:nvPr/>
              </p14:nvContentPartPr>
              <p14:xfrm>
                <a:off x="8054685" y="719396"/>
                <a:ext cx="262080" cy="4352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74D8A15-7A29-494F-A3A9-93D91730057C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036685" y="701396"/>
                  <a:ext cx="297720" cy="47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C8451EE-6098-4BAA-9FA5-7DE7EF4CFF98}"/>
                    </a:ext>
                  </a:extLst>
                </p14:cNvPr>
                <p14:cNvContentPartPr/>
                <p14:nvPr/>
              </p14:nvContentPartPr>
              <p14:xfrm>
                <a:off x="8511165" y="911276"/>
                <a:ext cx="419040" cy="2430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C8451EE-6098-4BAA-9FA5-7DE7EF4CFF98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493525" y="893276"/>
                  <a:ext cx="454680" cy="278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754BA22-9FD4-4204-B153-D3A7E626DE55}"/>
              </a:ext>
            </a:extLst>
          </p:cNvPr>
          <p:cNvGrpSpPr/>
          <p:nvPr/>
        </p:nvGrpSpPr>
        <p:grpSpPr>
          <a:xfrm>
            <a:off x="6070889" y="6637714"/>
            <a:ext cx="983853" cy="390663"/>
            <a:chOff x="6371685" y="6033356"/>
            <a:chExt cx="1009080" cy="400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8D90C9A6-5D2C-4A8D-8416-B814ABA3718F}"/>
                    </a:ext>
                  </a:extLst>
                </p14:cNvPr>
                <p14:cNvContentPartPr/>
                <p14:nvPr/>
              </p14:nvContentPartPr>
              <p14:xfrm>
                <a:off x="6371685" y="6191756"/>
                <a:ext cx="607320" cy="345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8D90C9A6-5D2C-4A8D-8416-B814ABA3718F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6354045" y="6173756"/>
                  <a:ext cx="64296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1B9107FD-355C-4D68-91B6-B68CAE4AEC7D}"/>
                    </a:ext>
                  </a:extLst>
                </p14:cNvPr>
                <p14:cNvContentPartPr/>
                <p14:nvPr/>
              </p14:nvContentPartPr>
              <p14:xfrm>
                <a:off x="6462405" y="6174836"/>
                <a:ext cx="918360" cy="712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1B9107FD-355C-4D68-91B6-B68CAE4AEC7D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6444405" y="6156836"/>
                  <a:ext cx="95400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D59413DB-017B-486A-9597-FA8951A47468}"/>
                    </a:ext>
                  </a:extLst>
                </p14:cNvPr>
                <p14:cNvContentPartPr/>
                <p14:nvPr/>
              </p14:nvContentPartPr>
              <p14:xfrm>
                <a:off x="6856245" y="6033356"/>
                <a:ext cx="224640" cy="4006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D59413DB-017B-486A-9597-FA8951A47468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6838245" y="6015716"/>
                  <a:ext cx="260280" cy="436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0E27941-08B9-47B4-B0B8-DC8F48E0288D}"/>
              </a:ext>
            </a:extLst>
          </p:cNvPr>
          <p:cNvGrpSpPr/>
          <p:nvPr/>
        </p:nvGrpSpPr>
        <p:grpSpPr>
          <a:xfrm>
            <a:off x="693920" y="3505039"/>
            <a:ext cx="432081" cy="297297"/>
            <a:chOff x="856845" y="2820356"/>
            <a:chExt cx="443160" cy="304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8192721C-ED8D-4CEB-9CCE-5F64681682EA}"/>
                    </a:ext>
                  </a:extLst>
                </p14:cNvPr>
                <p14:cNvContentPartPr/>
                <p14:nvPr/>
              </p14:nvContentPartPr>
              <p14:xfrm>
                <a:off x="856845" y="2904596"/>
                <a:ext cx="443160" cy="1026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8192721C-ED8D-4CEB-9CCE-5F64681682EA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838845" y="2886956"/>
                  <a:ext cx="47880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B5896DBC-8CD2-417A-B4FC-EDE219901D1D}"/>
                    </a:ext>
                  </a:extLst>
                </p14:cNvPr>
                <p14:cNvContentPartPr/>
                <p14:nvPr/>
              </p14:nvContentPartPr>
              <p14:xfrm>
                <a:off x="1044045" y="2820356"/>
                <a:ext cx="198720" cy="30492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B5896DBC-8CD2-417A-B4FC-EDE219901D1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026405" y="2802356"/>
                  <a:ext cx="234360" cy="340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A9670DC-E05D-4729-91F2-D94A16481FA3}"/>
              </a:ext>
            </a:extLst>
          </p:cNvPr>
          <p:cNvGrpSpPr/>
          <p:nvPr/>
        </p:nvGrpSpPr>
        <p:grpSpPr>
          <a:xfrm>
            <a:off x="5961377" y="4917463"/>
            <a:ext cx="845208" cy="345384"/>
            <a:chOff x="6259365" y="4268996"/>
            <a:chExt cx="866880" cy="354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1F63E61A-2F22-470D-85E3-743FAAFAA776}"/>
                    </a:ext>
                  </a:extLst>
                </p14:cNvPr>
                <p14:cNvContentPartPr/>
                <p14:nvPr/>
              </p14:nvContentPartPr>
              <p14:xfrm>
                <a:off x="6259365" y="4437116"/>
                <a:ext cx="866880" cy="9252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1F63E61A-2F22-470D-85E3-743FAAFAA776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241725" y="4419116"/>
                  <a:ext cx="90252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DA9AA6AF-C807-40CA-A8DB-4242A1C12372}"/>
                    </a:ext>
                  </a:extLst>
                </p14:cNvPr>
                <p14:cNvContentPartPr/>
                <p14:nvPr/>
              </p14:nvContentPartPr>
              <p14:xfrm>
                <a:off x="6526845" y="4268996"/>
                <a:ext cx="284040" cy="35424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DA9AA6AF-C807-40CA-A8DB-4242A1C12372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509205" y="4250996"/>
                  <a:ext cx="319680" cy="389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3003235-353D-4D51-B3AF-575C54170F53}"/>
              </a:ext>
            </a:extLst>
          </p:cNvPr>
          <p:cNvGrpSpPr/>
          <p:nvPr/>
        </p:nvGrpSpPr>
        <p:grpSpPr>
          <a:xfrm>
            <a:off x="3680579" y="1728989"/>
            <a:ext cx="448578" cy="255879"/>
            <a:chOff x="3920085" y="722996"/>
            <a:chExt cx="460080" cy="262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618F7E7B-76B1-4E46-8F72-7169BFA70A52}"/>
                    </a:ext>
                  </a:extLst>
                </p14:cNvPr>
                <p14:cNvContentPartPr/>
                <p14:nvPr/>
              </p14:nvContentPartPr>
              <p14:xfrm>
                <a:off x="3920085" y="814436"/>
                <a:ext cx="460080" cy="6084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618F7E7B-76B1-4E46-8F72-7169BFA70A52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902445" y="796796"/>
                  <a:ext cx="49572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AC907299-23C2-4069-B09D-95788951ECD1}"/>
                    </a:ext>
                  </a:extLst>
                </p14:cNvPr>
                <p14:cNvContentPartPr/>
                <p14:nvPr/>
              </p14:nvContentPartPr>
              <p14:xfrm>
                <a:off x="4013685" y="722996"/>
                <a:ext cx="192240" cy="26244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AC907299-23C2-4069-B09D-95788951ECD1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3996045" y="704996"/>
                  <a:ext cx="227880" cy="298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2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E905E5EF-E1CF-4888-AE1D-8150ABE3E512}"/>
                  </a:ext>
                </a:extLst>
              </p14:cNvPr>
              <p14:cNvContentPartPr/>
              <p14:nvPr/>
            </p14:nvContentPartPr>
            <p14:xfrm>
              <a:off x="984899" y="3069799"/>
              <a:ext cx="761670" cy="481572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E905E5EF-E1CF-4888-AE1D-8150ABE3E512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930931" y="2961904"/>
                <a:ext cx="869246" cy="697003"/>
              </a:xfrm>
              <a:prstGeom prst="rect">
                <a:avLst/>
              </a:prstGeom>
            </p:spPr>
          </p:pic>
        </mc:Fallback>
      </mc:AlternateContent>
      <p:grpSp>
        <p:nvGrpSpPr>
          <p:cNvPr id="74" name="Group 73">
            <a:extLst>
              <a:ext uri="{FF2B5EF4-FFF2-40B4-BE49-F238E27FC236}">
                <a16:creationId xmlns:a16="http://schemas.microsoft.com/office/drawing/2014/main" id="{A93A50D2-38B7-46EA-9F62-255A84CB05CE}"/>
              </a:ext>
            </a:extLst>
          </p:cNvPr>
          <p:cNvGrpSpPr/>
          <p:nvPr/>
        </p:nvGrpSpPr>
        <p:grpSpPr>
          <a:xfrm>
            <a:off x="5347127" y="2465036"/>
            <a:ext cx="2912247" cy="672165"/>
            <a:chOff x="5629365" y="1477916"/>
            <a:chExt cx="2986920" cy="689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295F047F-70C0-4702-8DD2-E3E53767E438}"/>
                    </a:ext>
                  </a:extLst>
                </p14:cNvPr>
                <p14:cNvContentPartPr/>
                <p14:nvPr/>
              </p14:nvContentPartPr>
              <p14:xfrm>
                <a:off x="5629365" y="1549916"/>
                <a:ext cx="299160" cy="6174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295F047F-70C0-4702-8DD2-E3E53767E438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5611725" y="1531916"/>
                  <a:ext cx="334800" cy="65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55AF3D1-9A2C-4AE5-BFDF-6C0E281B831F}"/>
                    </a:ext>
                  </a:extLst>
                </p14:cNvPr>
                <p14:cNvContentPartPr/>
                <p14:nvPr/>
              </p14:nvContentPartPr>
              <p14:xfrm>
                <a:off x="6174765" y="1797956"/>
                <a:ext cx="465840" cy="676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55AF3D1-9A2C-4AE5-BFDF-6C0E281B831F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156765" y="1779956"/>
                  <a:ext cx="50148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FE5D7933-4E86-46C0-BE06-93C7404347FF}"/>
                    </a:ext>
                  </a:extLst>
                </p14:cNvPr>
                <p14:cNvContentPartPr/>
                <p14:nvPr/>
              </p14:nvContentPartPr>
              <p14:xfrm>
                <a:off x="6502365" y="1710476"/>
                <a:ext cx="228960" cy="2628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FE5D7933-4E86-46C0-BE06-93C7404347FF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484365" y="1692836"/>
                  <a:ext cx="26460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C90FFB9B-DC29-498C-894E-2A2387A1FF56}"/>
                    </a:ext>
                  </a:extLst>
                </p14:cNvPr>
                <p14:cNvContentPartPr/>
                <p14:nvPr/>
              </p14:nvContentPartPr>
              <p14:xfrm>
                <a:off x="7018245" y="1477916"/>
                <a:ext cx="287640" cy="53676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C90FFB9B-DC29-498C-894E-2A2387A1FF56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000605" y="1460276"/>
                  <a:ext cx="323280" cy="57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4AC75CEA-BA51-4B2E-9544-FCC743EEC929}"/>
                    </a:ext>
                  </a:extLst>
                </p14:cNvPr>
                <p14:cNvContentPartPr/>
                <p14:nvPr/>
              </p14:nvContentPartPr>
              <p14:xfrm>
                <a:off x="7771005" y="1598876"/>
                <a:ext cx="18360" cy="25452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4AC75CEA-BA51-4B2E-9544-FCC743EEC929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753005" y="1580876"/>
                  <a:ext cx="5400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813CFDD4-074F-4292-96CE-7B8FFD13D7B4}"/>
                    </a:ext>
                  </a:extLst>
                </p14:cNvPr>
                <p14:cNvContentPartPr/>
                <p14:nvPr/>
              </p14:nvContentPartPr>
              <p14:xfrm>
                <a:off x="7617645" y="1682396"/>
                <a:ext cx="305280" cy="8496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813CFDD4-074F-4292-96CE-7B8FFD13D7B4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599645" y="1664756"/>
                  <a:ext cx="340920" cy="12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6444702D-CAC1-4CA6-836F-448A428D293D}"/>
                    </a:ext>
                  </a:extLst>
                </p14:cNvPr>
                <p14:cNvContentPartPr/>
                <p14:nvPr/>
              </p14:nvContentPartPr>
              <p14:xfrm>
                <a:off x="8092485" y="1535876"/>
                <a:ext cx="523800" cy="25164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6444702D-CAC1-4CA6-836F-448A428D293D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8074485" y="1517876"/>
                  <a:ext cx="559440" cy="287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8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CF91B68F-B448-408D-A908-5B9720B55979}"/>
                  </a:ext>
                </a:extLst>
              </p14:cNvPr>
              <p14:cNvContentPartPr/>
              <p14:nvPr/>
            </p14:nvContentPartPr>
            <p14:xfrm>
              <a:off x="4278683" y="3669317"/>
              <a:ext cx="332748" cy="274131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CF91B68F-B448-408D-A908-5B9720B55979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4260677" y="3651329"/>
                <a:ext cx="368400" cy="3097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0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3E184E98-AE4B-4A42-A3E5-88C5C5F24AAD}"/>
                  </a:ext>
                </a:extLst>
              </p14:cNvPr>
              <p14:cNvContentPartPr/>
              <p14:nvPr/>
            </p14:nvContentPartPr>
            <p14:xfrm>
              <a:off x="4660922" y="3586130"/>
              <a:ext cx="173394" cy="696384"/>
            </p14:xfrm>
          </p:contentPart>
        </mc:Choice>
        <mc:Fallback xmlns=""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3E184E98-AE4B-4A42-A3E5-88C5C5F24AAD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4642935" y="3568126"/>
                <a:ext cx="209008" cy="7320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2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E868CB1C-2529-4BC9-99AA-80CE819EE7FC}"/>
                  </a:ext>
                </a:extLst>
              </p14:cNvPr>
              <p14:cNvContentPartPr/>
              <p14:nvPr/>
            </p14:nvContentPartPr>
            <p14:xfrm>
              <a:off x="4837124" y="3834989"/>
              <a:ext cx="319761" cy="220779"/>
            </p14:xfrm>
          </p:contentPart>
        </mc:Choice>
        <mc:Fallback xmlns=""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E868CB1C-2529-4BC9-99AA-80CE819EE7FC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4819119" y="3816981"/>
                <a:ext cx="355410" cy="2564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4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A362AE1F-E357-4055-B0F8-0CF7C87DAEFA}"/>
                  </a:ext>
                </a:extLst>
              </p14:cNvPr>
              <p14:cNvContentPartPr/>
              <p14:nvPr/>
            </p14:nvContentPartPr>
            <p14:xfrm>
              <a:off x="5219363" y="3926249"/>
              <a:ext cx="76869" cy="267462"/>
            </p14:xfrm>
          </p:contentPart>
        </mc:Choice>
        <mc:Fallback xmlns=""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A362AE1F-E357-4055-B0F8-0CF7C87DAEFA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5201403" y="3908250"/>
                <a:ext cx="112430" cy="303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6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E5480D45-82BA-46E4-8E88-59FB2A4A27A5}"/>
                  </a:ext>
                </a:extLst>
              </p14:cNvPr>
              <p14:cNvContentPartPr/>
              <p14:nvPr/>
            </p14:nvContentPartPr>
            <p14:xfrm>
              <a:off x="5402936" y="3597362"/>
              <a:ext cx="144261" cy="357318"/>
            </p14:xfrm>
          </p:contentPart>
        </mc:Choice>
        <mc:Fallback xmlns=""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E5480D45-82BA-46E4-8E88-59FB2A4A27A5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5384948" y="3579370"/>
                <a:ext cx="179877" cy="3929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8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46B7C3C8-CF56-40C7-941D-B0A948710CDA}"/>
                  </a:ext>
                </a:extLst>
              </p14:cNvPr>
              <p14:cNvContentPartPr/>
              <p14:nvPr/>
            </p14:nvContentPartPr>
            <p14:xfrm>
              <a:off x="5636351" y="3483638"/>
              <a:ext cx="80730" cy="577746"/>
            </p14:xfrm>
          </p:contentPart>
        </mc:Choice>
        <mc:Fallback xmlns=""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46B7C3C8-CF56-40C7-941D-B0A948710CDA}"/>
                  </a:ext>
                </a:extLst>
              </p:cNvPr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5618331" y="3465640"/>
                <a:ext cx="116410" cy="6133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0">
            <p14:nvContentPartPr>
              <p14:cNvPr id="82" name="Ink 81">
                <a:extLst>
                  <a:ext uri="{FF2B5EF4-FFF2-40B4-BE49-F238E27FC236}">
                    <a16:creationId xmlns:a16="http://schemas.microsoft.com/office/drawing/2014/main" id="{AAAD066E-2CD6-4207-A866-C44804837C4A}"/>
                  </a:ext>
                </a:extLst>
              </p14:cNvPr>
              <p14:cNvContentPartPr/>
              <p14:nvPr/>
            </p14:nvContentPartPr>
            <p14:xfrm>
              <a:off x="5967695" y="3692834"/>
              <a:ext cx="111267" cy="29484"/>
            </p14:xfrm>
          </p:contentPart>
        </mc:Choice>
        <mc:Fallback xmlns="">
          <p:pic>
            <p:nvPicPr>
              <p:cNvPr id="82" name="Ink 81">
                <a:extLst>
                  <a:ext uri="{FF2B5EF4-FFF2-40B4-BE49-F238E27FC236}">
                    <a16:creationId xmlns:a16="http://schemas.microsoft.com/office/drawing/2014/main" id="{AAAD066E-2CD6-4207-A866-C44804837C4A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5949691" y="3674856"/>
                <a:ext cx="146916" cy="650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2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EAD0C456-98EF-465F-8420-B743FB3A25D8}"/>
                  </a:ext>
                </a:extLst>
              </p14:cNvPr>
              <p14:cNvContentPartPr/>
              <p14:nvPr/>
            </p14:nvContentPartPr>
            <p14:xfrm>
              <a:off x="5998232" y="3796730"/>
              <a:ext cx="160407" cy="47034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EAD0C456-98EF-465F-8420-B743FB3A25D8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5980249" y="3778778"/>
                <a:ext cx="196013" cy="825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4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242B76CA-C543-49CD-9DEF-5940C4E1B737}"/>
                  </a:ext>
                </a:extLst>
              </p14:cNvPr>
              <p14:cNvContentPartPr/>
              <p14:nvPr/>
            </p14:nvContentPartPr>
            <p14:xfrm>
              <a:off x="6288158" y="3321827"/>
              <a:ext cx="116181" cy="810459"/>
            </p14:xfrm>
          </p:contentPart>
        </mc:Choice>
        <mc:Fallback xmlns=""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242B76CA-C543-49CD-9DEF-5940C4E1B737}"/>
                  </a:ext>
                </a:extLst>
              </p:cNvPr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6270173" y="3303833"/>
                <a:ext cx="151791" cy="8460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6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3FE5A113-31A4-492A-8DB4-C06E98719616}"/>
                  </a:ext>
                </a:extLst>
              </p14:cNvPr>
              <p14:cNvContentPartPr/>
              <p14:nvPr/>
            </p14:nvContentPartPr>
            <p14:xfrm>
              <a:off x="6522626" y="3354119"/>
              <a:ext cx="178659" cy="294489"/>
            </p14:xfrm>
          </p:contentPart>
        </mc:Choice>
        <mc:Fallback xmlns=""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3FE5A113-31A4-492A-8DB4-C06E98719616}"/>
                  </a:ext>
                </a:extLst>
              </p:cNvPr>
              <p:cNvPicPr/>
              <p:nvPr/>
            </p:nvPicPr>
            <p:blipFill>
              <a:blip r:embed="rId127"/>
              <a:stretch>
                <a:fillRect/>
              </a:stretch>
            </p:blipFill>
            <p:spPr>
              <a:xfrm>
                <a:off x="6504616" y="3336140"/>
                <a:ext cx="214319" cy="3300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8">
            <p14:nvContentPartPr>
              <p14:cNvPr id="87" name="Ink 86">
                <a:extLst>
                  <a:ext uri="{FF2B5EF4-FFF2-40B4-BE49-F238E27FC236}">
                    <a16:creationId xmlns:a16="http://schemas.microsoft.com/office/drawing/2014/main" id="{DA566DCF-0E19-4796-9F8B-B7DAF87BEA12}"/>
                  </a:ext>
                </a:extLst>
              </p14:cNvPr>
              <p14:cNvContentPartPr/>
              <p14:nvPr/>
            </p14:nvContentPartPr>
            <p14:xfrm>
              <a:off x="6569309" y="3479426"/>
              <a:ext cx="119340" cy="21762"/>
            </p14:xfrm>
          </p:contentPart>
        </mc:Choice>
        <mc:Fallback xmlns="">
          <p:pic>
            <p:nvPicPr>
              <p:cNvPr id="87" name="Ink 86">
                <a:extLst>
                  <a:ext uri="{FF2B5EF4-FFF2-40B4-BE49-F238E27FC236}">
                    <a16:creationId xmlns:a16="http://schemas.microsoft.com/office/drawing/2014/main" id="{DA566DCF-0E19-4796-9F8B-B7DAF87BEA12}"/>
                  </a:ext>
                </a:extLst>
              </p:cNvPr>
              <p:cNvPicPr/>
              <p:nvPr/>
            </p:nvPicPr>
            <p:blipFill>
              <a:blip r:embed="rId129"/>
              <a:stretch>
                <a:fillRect/>
              </a:stretch>
            </p:blipFill>
            <p:spPr>
              <a:xfrm>
                <a:off x="6551390" y="3461291"/>
                <a:ext cx="154819" cy="576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0">
            <p14:nvContentPartPr>
              <p14:cNvPr id="88" name="Ink 87">
                <a:extLst>
                  <a:ext uri="{FF2B5EF4-FFF2-40B4-BE49-F238E27FC236}">
                    <a16:creationId xmlns:a16="http://schemas.microsoft.com/office/drawing/2014/main" id="{BA19D2BF-EC0C-4D44-8F49-BDD892B92FF9}"/>
                  </a:ext>
                </a:extLst>
              </p14:cNvPr>
              <p14:cNvContentPartPr/>
              <p14:nvPr/>
            </p14:nvContentPartPr>
            <p14:xfrm>
              <a:off x="6588965" y="3860261"/>
              <a:ext cx="42822" cy="288873"/>
            </p14:xfrm>
          </p:contentPart>
        </mc:Choice>
        <mc:Fallback xmlns="">
          <p:pic>
            <p:nvPicPr>
              <p:cNvPr id="88" name="Ink 87">
                <a:extLst>
                  <a:ext uri="{FF2B5EF4-FFF2-40B4-BE49-F238E27FC236}">
                    <a16:creationId xmlns:a16="http://schemas.microsoft.com/office/drawing/2014/main" id="{BA19D2BF-EC0C-4D44-8F49-BDD892B92FF9}"/>
                  </a:ext>
                </a:extLst>
              </p:cNvPr>
              <p:cNvPicPr/>
              <p:nvPr/>
            </p:nvPicPr>
            <p:blipFill>
              <a:blip r:embed="rId131"/>
              <a:stretch>
                <a:fillRect/>
              </a:stretch>
            </p:blipFill>
            <p:spPr>
              <a:xfrm>
                <a:off x="6570820" y="3842251"/>
                <a:ext cx="78749" cy="324532"/>
              </a:xfrm>
              <a:prstGeom prst="rect">
                <a:avLst/>
              </a:prstGeom>
            </p:spPr>
          </p:pic>
        </mc:Fallback>
      </mc:AlternateContent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11EE2A1-20D5-4169-876B-A33C41DE3A64}"/>
              </a:ext>
            </a:extLst>
          </p:cNvPr>
          <p:cNvGrpSpPr/>
          <p:nvPr/>
        </p:nvGrpSpPr>
        <p:grpSpPr>
          <a:xfrm>
            <a:off x="6961727" y="3182480"/>
            <a:ext cx="1531764" cy="1068444"/>
            <a:chOff x="7285365" y="2213756"/>
            <a:chExt cx="1571040" cy="109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56ADCB7F-4503-488F-A999-8F577258F63E}"/>
                    </a:ext>
                  </a:extLst>
                </p14:cNvPr>
                <p14:cNvContentPartPr/>
                <p14:nvPr/>
              </p14:nvContentPartPr>
              <p14:xfrm>
                <a:off x="7285365" y="2285756"/>
                <a:ext cx="261000" cy="33588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56ADCB7F-4503-488F-A999-8F577258F63E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267365" y="2267756"/>
                  <a:ext cx="296640" cy="37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4B02D848-1F70-48CB-8264-3C66C24D532E}"/>
                    </a:ext>
                  </a:extLst>
                </p14:cNvPr>
                <p14:cNvContentPartPr/>
                <p14:nvPr/>
              </p14:nvContentPartPr>
              <p14:xfrm>
                <a:off x="7513245" y="2832956"/>
                <a:ext cx="42840" cy="31104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4B02D848-1F70-48CB-8264-3C66C24D532E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495605" y="2814956"/>
                  <a:ext cx="7848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4BA568CE-4F21-4B44-8985-40F3A04D462C}"/>
                    </a:ext>
                  </a:extLst>
                </p14:cNvPr>
                <p14:cNvContentPartPr/>
                <p14:nvPr/>
              </p14:nvContentPartPr>
              <p14:xfrm>
                <a:off x="7761285" y="2213756"/>
                <a:ext cx="48600" cy="8708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4BA568CE-4F21-4B44-8985-40F3A04D462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7743285" y="2195756"/>
                  <a:ext cx="84240" cy="90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25FB4ABD-F658-49E4-9D28-9BB9E0708DCF}"/>
                    </a:ext>
                  </a:extLst>
                </p14:cNvPr>
                <p14:cNvContentPartPr/>
                <p14:nvPr/>
              </p14:nvContentPartPr>
              <p14:xfrm>
                <a:off x="7949205" y="2530196"/>
                <a:ext cx="108360" cy="3564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25FB4ABD-F658-49E4-9D28-9BB9E0708DCF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7931205" y="2512196"/>
                  <a:ext cx="14400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C8716374-C7E5-4E11-9E08-756E291C8690}"/>
                    </a:ext>
                  </a:extLst>
                </p14:cNvPr>
                <p14:cNvContentPartPr/>
                <p14:nvPr/>
              </p14:nvContentPartPr>
              <p14:xfrm>
                <a:off x="8002845" y="2624876"/>
                <a:ext cx="75960" cy="1692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C8716374-C7E5-4E11-9E08-756E291C8690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7984845" y="2606876"/>
                  <a:ext cx="11160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D08E2B1D-8974-4737-8057-EB5D91355EBE}"/>
                    </a:ext>
                  </a:extLst>
                </p14:cNvPr>
                <p14:cNvContentPartPr/>
                <p14:nvPr/>
              </p14:nvContentPartPr>
              <p14:xfrm>
                <a:off x="8297325" y="2373956"/>
                <a:ext cx="151560" cy="3099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D08E2B1D-8974-4737-8057-EB5D91355EBE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8279325" y="2355956"/>
                  <a:ext cx="18720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EE62D955-7741-432C-9BC5-663E7AFCBA33}"/>
                    </a:ext>
                  </a:extLst>
                </p14:cNvPr>
                <p14:cNvContentPartPr/>
                <p14:nvPr/>
              </p14:nvContentPartPr>
              <p14:xfrm>
                <a:off x="8507205" y="2494196"/>
                <a:ext cx="56880" cy="180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EE62D955-7741-432C-9BC5-663E7AFCBA33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8489565" y="2476556"/>
                  <a:ext cx="9252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BAFCC307-9B69-4F07-9087-CD1D0E8A5FC4}"/>
                    </a:ext>
                  </a:extLst>
                </p14:cNvPr>
                <p14:cNvContentPartPr/>
                <p14:nvPr/>
              </p14:nvContentPartPr>
              <p14:xfrm>
                <a:off x="8645085" y="2341196"/>
                <a:ext cx="211320" cy="2008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BAFCC307-9B69-4F07-9087-CD1D0E8A5FC4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8627445" y="2323556"/>
                  <a:ext cx="24696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82DB0FCE-08C8-4839-B1F5-03C9656F81B3}"/>
                    </a:ext>
                  </a:extLst>
                </p14:cNvPr>
                <p14:cNvContentPartPr/>
                <p14:nvPr/>
              </p14:nvContentPartPr>
              <p14:xfrm>
                <a:off x="8198685" y="3032756"/>
                <a:ext cx="135360" cy="6696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82DB0FCE-08C8-4839-B1F5-03C9656F81B3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8180685" y="3015116"/>
                  <a:ext cx="17100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5D16E3F6-91F7-4499-91A5-C29119728012}"/>
                    </a:ext>
                  </a:extLst>
                </p14:cNvPr>
                <p14:cNvContentPartPr/>
                <p14:nvPr/>
              </p14:nvContentPartPr>
              <p14:xfrm>
                <a:off x="8212005" y="3106196"/>
                <a:ext cx="143280" cy="3852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5D16E3F6-91F7-4499-91A5-C29119728012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8194365" y="3088556"/>
                  <a:ext cx="17892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521A3F86-5879-4DB1-B5DE-8880BD63112A}"/>
                    </a:ext>
                  </a:extLst>
                </p14:cNvPr>
                <p14:cNvContentPartPr/>
                <p14:nvPr/>
              </p14:nvContentPartPr>
              <p14:xfrm>
                <a:off x="8511885" y="2810636"/>
                <a:ext cx="154440" cy="37224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521A3F86-5879-4DB1-B5DE-8880BD63112A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8494245" y="2792636"/>
                  <a:ext cx="190080" cy="40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5EC74EDE-2088-411C-85CC-087F8394CA75}"/>
                    </a:ext>
                  </a:extLst>
                </p14:cNvPr>
                <p14:cNvContentPartPr/>
                <p14:nvPr/>
              </p14:nvContentPartPr>
              <p14:xfrm>
                <a:off x="8498565" y="3203396"/>
                <a:ext cx="343440" cy="10620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5EC74EDE-2088-411C-85CC-087F8394CA75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8480925" y="3185396"/>
                  <a:ext cx="379080" cy="141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6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D2DC6D42-E493-4266-A2C4-F98749D8A931}"/>
                  </a:ext>
                </a:extLst>
              </p14:cNvPr>
              <p14:cNvContentPartPr/>
              <p14:nvPr/>
            </p14:nvContentPartPr>
            <p14:xfrm>
              <a:off x="6035087" y="5173342"/>
              <a:ext cx="1568268" cy="1614951"/>
            </p14:xfrm>
          </p:contentPart>
        </mc:Choice>
        <mc:Fallback xmlns=""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D2DC6D42-E493-4266-A2C4-F98749D8A931}"/>
                  </a:ext>
                </a:extLst>
              </p:cNvPr>
              <p:cNvPicPr/>
              <p:nvPr/>
            </p:nvPicPr>
            <p:blipFill>
              <a:blip r:embed="rId157"/>
              <a:stretch>
                <a:fillRect/>
              </a:stretch>
            </p:blipFill>
            <p:spPr>
              <a:xfrm>
                <a:off x="5972097" y="5110342"/>
                <a:ext cx="1693888" cy="17405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8">
            <p14:nvContentPartPr>
              <p14:cNvPr id="104" name="Ink 103">
                <a:extLst>
                  <a:ext uri="{FF2B5EF4-FFF2-40B4-BE49-F238E27FC236}">
                    <a16:creationId xmlns:a16="http://schemas.microsoft.com/office/drawing/2014/main" id="{9DCD5DC8-AE9C-4B04-A5CA-4E24587736E8}"/>
                  </a:ext>
                </a:extLst>
              </p14:cNvPr>
              <p14:cNvContentPartPr/>
              <p14:nvPr/>
            </p14:nvContentPartPr>
            <p14:xfrm>
              <a:off x="2712872" y="1572784"/>
              <a:ext cx="949455" cy="1030536"/>
            </p14:xfrm>
          </p:contentPart>
        </mc:Choice>
        <mc:Fallback xmlns="">
          <p:pic>
            <p:nvPicPr>
              <p:cNvPr id="104" name="Ink 103">
                <a:extLst>
                  <a:ext uri="{FF2B5EF4-FFF2-40B4-BE49-F238E27FC236}">
                    <a16:creationId xmlns:a16="http://schemas.microsoft.com/office/drawing/2014/main" id="{9DCD5DC8-AE9C-4B04-A5CA-4E24587736E8}"/>
                  </a:ext>
                </a:extLst>
              </p:cNvPr>
              <p:cNvPicPr/>
              <p:nvPr/>
            </p:nvPicPr>
            <p:blipFill>
              <a:blip r:embed="rId159"/>
              <a:stretch>
                <a:fillRect/>
              </a:stretch>
            </p:blipFill>
            <p:spPr>
              <a:xfrm>
                <a:off x="2649863" y="1509793"/>
                <a:ext cx="1075113" cy="11561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A32E3955-2A5B-460D-AAA0-D407BD81E0EA}"/>
                  </a:ext>
                </a:extLst>
              </p14:cNvPr>
              <p14:cNvContentPartPr/>
              <p14:nvPr/>
            </p14:nvContentPartPr>
            <p14:xfrm>
              <a:off x="678827" y="3675976"/>
              <a:ext cx="491400" cy="355914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A32E3955-2A5B-460D-AAA0-D407BD81E0EA}"/>
                  </a:ext>
                </a:extLst>
              </p:cNvPr>
              <p:cNvPicPr/>
              <p:nvPr/>
            </p:nvPicPr>
            <p:blipFill>
              <a:blip r:embed="rId161"/>
              <a:stretch>
                <a:fillRect/>
              </a:stretch>
            </p:blipFill>
            <p:spPr>
              <a:xfrm>
                <a:off x="660840" y="3657982"/>
                <a:ext cx="527014" cy="3915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56D28FAF-A0C1-424E-A7EF-F62711ED2216}"/>
                  </a:ext>
                </a:extLst>
              </p14:cNvPr>
              <p14:cNvContentPartPr/>
              <p14:nvPr/>
            </p14:nvContentPartPr>
            <p14:xfrm>
              <a:off x="-7027" y="3674572"/>
              <a:ext cx="649701" cy="899964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56D28FAF-A0C1-424E-A7EF-F62711ED2216}"/>
                  </a:ext>
                </a:extLst>
              </p:cNvPr>
              <p:cNvPicPr/>
              <p:nvPr/>
            </p:nvPicPr>
            <p:blipFill>
              <a:blip r:embed="rId163"/>
              <a:stretch>
                <a:fillRect/>
              </a:stretch>
            </p:blipFill>
            <p:spPr>
              <a:xfrm>
                <a:off x="-70017" y="3611575"/>
                <a:ext cx="775322" cy="10255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9889BD17-73A0-4FFD-BE4C-14F66080AEB2}"/>
                  </a:ext>
                </a:extLst>
              </p14:cNvPr>
              <p14:cNvContentPartPr/>
              <p14:nvPr/>
            </p14:nvContentPartPr>
            <p14:xfrm>
              <a:off x="24563" y="4082434"/>
              <a:ext cx="620568" cy="590733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9889BD17-73A0-4FFD-BE4C-14F66080AEB2}"/>
                  </a:ext>
                </a:extLst>
              </p:cNvPr>
              <p:cNvPicPr/>
              <p:nvPr/>
            </p:nvPicPr>
            <p:blipFill>
              <a:blip r:embed="rId165"/>
              <a:stretch>
                <a:fillRect/>
              </a:stretch>
            </p:blipFill>
            <p:spPr>
              <a:xfrm>
                <a:off x="6565" y="4064435"/>
                <a:ext cx="656204" cy="626371"/>
              </a:xfrm>
              <a:prstGeom prst="rect">
                <a:avLst/>
              </a:prstGeom>
            </p:spPr>
          </p:pic>
        </mc:Fallback>
      </mc:AlternateContent>
      <p:pic>
        <p:nvPicPr>
          <p:cNvPr id="105" name="Picture 104">
            <a:extLst>
              <a:ext uri="{FF2B5EF4-FFF2-40B4-BE49-F238E27FC236}">
                <a16:creationId xmlns:a16="http://schemas.microsoft.com/office/drawing/2014/main" id="{2169E95E-1F28-4F29-95DC-0E2940207856}"/>
              </a:ext>
            </a:extLst>
          </p:cNvPr>
          <p:cNvPicPr>
            <a:picLocks noChangeAspect="1"/>
          </p:cNvPicPr>
          <p:nvPr/>
        </p:nvPicPr>
        <p:blipFill>
          <a:blip r:embed="rId166"/>
          <a:stretch>
            <a:fillRect/>
          </a:stretch>
        </p:blipFill>
        <p:spPr>
          <a:xfrm>
            <a:off x="3771840" y="618742"/>
            <a:ext cx="7958852" cy="76152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6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1716D29-98D0-4A53-B0A7-7D5C1A557A0C}"/>
                  </a:ext>
                </a:extLst>
              </p14:cNvPr>
              <p14:cNvContentPartPr/>
              <p14:nvPr/>
            </p14:nvContentPartPr>
            <p14:xfrm>
              <a:off x="8898120" y="3591000"/>
              <a:ext cx="2270160" cy="19915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1716D29-98D0-4A53-B0A7-7D5C1A557A0C}"/>
                  </a:ext>
                </a:extLst>
              </p:cNvPr>
              <p:cNvPicPr/>
              <p:nvPr/>
            </p:nvPicPr>
            <p:blipFill>
              <a:blip r:embed="rId168"/>
              <a:stretch>
                <a:fillRect/>
              </a:stretch>
            </p:blipFill>
            <p:spPr>
              <a:xfrm>
                <a:off x="8888760" y="3581640"/>
                <a:ext cx="2288880" cy="201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2929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1E88AB-D085-46FC-807F-0CD1393028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55" t="11564"/>
          <a:stretch/>
        </p:blipFill>
        <p:spPr>
          <a:xfrm>
            <a:off x="728798" y="262283"/>
            <a:ext cx="6582626" cy="9198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EC66F40-7C31-4715-9A4D-8607F2756B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55" t="11564"/>
          <a:stretch/>
        </p:blipFill>
        <p:spPr>
          <a:xfrm>
            <a:off x="372179" y="233979"/>
            <a:ext cx="8243302" cy="11519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13AF21-940E-4EBE-B33D-17B138DC1C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07" t="-1104"/>
          <a:stretch/>
        </p:blipFill>
        <p:spPr>
          <a:xfrm>
            <a:off x="372178" y="1721325"/>
            <a:ext cx="11145486" cy="144624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568B52A-0573-4989-8322-24A428F4E344}"/>
                  </a:ext>
                </a:extLst>
              </p14:cNvPr>
              <p14:cNvContentPartPr/>
              <p14:nvPr/>
            </p14:nvContentPartPr>
            <p14:xfrm>
              <a:off x="606240" y="215280"/>
              <a:ext cx="11161800" cy="6688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568B52A-0573-4989-8322-24A428F4E34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880" y="205920"/>
                <a:ext cx="11180520" cy="670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42053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D98F0CA-B156-4470-BDC8-538B7071A85B}"/>
                  </a:ext>
                </a:extLst>
              </p14:cNvPr>
              <p14:cNvContentPartPr/>
              <p14:nvPr/>
            </p14:nvContentPartPr>
            <p14:xfrm>
              <a:off x="499320" y="546480"/>
              <a:ext cx="11001600" cy="6162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D98F0CA-B156-4470-BDC8-538B7071A85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9960" y="537120"/>
                <a:ext cx="11020320" cy="618156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1CC7F2C9-D35B-46E6-AD3D-CD766D99B42A}"/>
              </a:ext>
            </a:extLst>
          </p:cNvPr>
          <p:cNvSpPr/>
          <p:nvPr/>
        </p:nvSpPr>
        <p:spPr>
          <a:xfrm>
            <a:off x="167779" y="75500"/>
            <a:ext cx="8086987" cy="14512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B5F606-CDA8-4550-A10F-888B5CE0581D}"/>
              </a:ext>
            </a:extLst>
          </p:cNvPr>
          <p:cNvSpPr/>
          <p:nvPr/>
        </p:nvSpPr>
        <p:spPr>
          <a:xfrm>
            <a:off x="3306889" y="5242160"/>
            <a:ext cx="1502016" cy="14512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827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11704</TotalTime>
  <Words>2</Words>
  <Application>Microsoft Office PowerPoint</Application>
  <PresentationFormat>Custom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proto</dc:creator>
  <cp:lastModifiedBy>p</cp:lastModifiedBy>
  <cp:revision>135</cp:revision>
  <dcterms:created xsi:type="dcterms:W3CDTF">2020-09-07T00:11:40Z</dcterms:created>
  <dcterms:modified xsi:type="dcterms:W3CDTF">2020-10-08T02:32:57Z</dcterms:modified>
</cp:coreProperties>
</file>