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527" r:id="rId2"/>
    <p:sldId id="532" r:id="rId3"/>
    <p:sldId id="533" r:id="rId4"/>
    <p:sldId id="528" r:id="rId5"/>
    <p:sldId id="526" r:id="rId6"/>
    <p:sldId id="513" r:id="rId7"/>
    <p:sldId id="535" r:id="rId8"/>
    <p:sldId id="534" r:id="rId9"/>
    <p:sldId id="492" r:id="rId10"/>
    <p:sldId id="538" r:id="rId11"/>
    <p:sldId id="524" r:id="rId12"/>
    <p:sldId id="443" r:id="rId13"/>
    <p:sldId id="525" r:id="rId14"/>
    <p:sldId id="464" r:id="rId15"/>
    <p:sldId id="529" r:id="rId16"/>
    <p:sldId id="537" r:id="rId17"/>
    <p:sldId id="536" r:id="rId18"/>
    <p:sldId id="521" r:id="rId19"/>
    <p:sldId id="520" r:id="rId20"/>
    <p:sldId id="304" r:id="rId21"/>
    <p:sldId id="489" r:id="rId22"/>
    <p:sldId id="494" r:id="rId23"/>
    <p:sldId id="307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305" r:id="rId37"/>
    <p:sldId id="30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44" d="100"/>
          <a:sy n="44" d="100"/>
        </p:scale>
        <p:origin x="19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0 800 4607 0 0,'0'0'102'0'0,"0"0"20"0"0,0 0 6 0 0,2-2-21 0 0,5-8 973 0 0,-1-1 1 0 0,4-9-1081 0 0,-6 13 324 0 0,-4 6 188 0 0,0 0-448 0 0,1 0 0 0 0,-1 1 0 0 0,0-1 0 0 0,0 0 0 0 0,1 1 0 0 0,-1-1 0 0 0,0 1 0 0 0,1-1 0 0 0,-1 0 0 0 0,0 1 0 0 0,1-1 0 0 0,-1 1 0 0 0,1-1-64 0 0,1-2 123 0 0,-1-1 10 0 0,11-12-101 0 0,0 0 261 0 0,1 2-1 0 0,1 0 1 0 0,0 0 0 0 0,1 1-1 0 0,0 1 1 0 0,1 1-1 0 0,16-9-292 0 0,-20 11 0 0 0,0 0 0 0 0,-1 0 0 0 0,8-9 0 0 0,16-12 0 0 0,-25 21 323 0 0,0 1 0 0 0,2-5-323 0 0,9-8 1237 0 0,-3 3-1069 0 0,-6 5-171 0 0,11-8 3 0 0,-18 11 0 0 0,0 0 0 0 0,-2 4 0 0 0,0-1 0 0 0,1 1 0 0 0,2-4 0 0 0,4-4 0 0 0,-1 5 0 0 0,-1 0 0 0 0,-1 0 0 0 0,5-10 0 0 0,-8 15 0 0 0,9-17 0 0 0,-8 15 0 0 0,8-6 0 0 0,1-1 0 0 0,1 2 0 0 0,-12 9 0 0 0,11-15 0 0 0,-2 4 0 0 0,0 1 1440 0 0,-11 11-1065 0 0,5-6-1968 0 0,0 2 1656 0 0,-6 3-233 0 0,0-1 503 0 0,5-6 1251 0 0,1 4-1568 0 0,2 1-16 0 0,-1 0 0 0 0,0 0 0 0 0,0-1 0 0 0,-2-1 0 0 0,1 2 0 0 0,0-1 0 0 0,2 0 0 0 0,4-1 0 0 0,-11 6 0 0 0,0 0 0 0 0,0 0 0 0 0,0 0 0 0 0,0-1 0 0 0,0 1 0 0 0,-1 0 0 0 0,1 0 0 0 0,0-1 0 0 0,0 1 0 0 0,0-1 0 0 0,0 1 0 0 0,0-1 0 0 0,0 1 0 0 0,-1-1 0 0 0,18-6 0 0 0,-10 4 0 0 0,1 0 0 0 0,0 1 0 0 0,-1-1 0 0 0,0 1 0 0 0,2 0 0 0 0,-1 1 0 0 0,1 0 0 0 0,4 1 0 0 0,-12-1 0 0 0,9-3 0 0 0,1 1 0 0 0,-11 2 0 0 0,10-1 0 0 0,-2 1 0 0 0,0 1 0 0 0,-1-1 0 0 0,-6 1 0 0 0,0 0 0 0 0,0-1 0 0 0,0 1 0 0 0,0 0 0 0 0,0 0 0 0 0,0 0 0 0 0,0 1 0 0 0,0-1 0 0 0,1 0 0 0 0,3 2 0 0 0,3-2 0 0 0,2-2 0 0 0,-9 1 0 0 0,8-2 0 0 0,-2-1 0 0 0,-2 0 0 0 0,-1-2 0 0 0,-3 3-123 0 0,0 1 0 0 0,-1 0 0 0 0,1-1 0 0 0,-1 1 0 0 0,1 0 0 0 0,-1-1-1 0 0,0 0 1 0 0,1-1 123 0 0,-1-1-215 0 0,1 1-1 0 0,0-1 0 0 0,1 0 0 0 0,-1 1 0 0 0,3-4 216 0 0,-1 3-370 0 0,-3 4-118 0 0,-1-1-22 0 0,3-4-2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1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66 6447 0 0,'0'0'298'0'0,"0"0"-10"0"0,0-1-188 0 0,-2-6-90 0 0,-1-1-10 0 0,2 4 0 0 0,-1-9 0 0 0,2 10 0 0 0,-4-13 0 0 0,-1 3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1 385 4607 0 0,'0'0'102'0'0,"0"0"20"0"0,0 0 6 0 0,0 0 51 0 0,0 0 213 0 0,0-3 96 0 0,1 1-268 0 0,-1 1-80 0 0,1 1 1 0 0,-1-1-1 0 0,0 0 0 0 0,0 0 1 0 0,1 1-1 0 0,-1-1 1 0 0,0 0-1 0 0,0 0 1 0 0,0 0-1 0 0,0 1 1 0 0,0-1-1 0 0,0 0 0 0 0,0 0-140 0 0,1 0 512 0 0,4-4-72 0 0,5-10-272 0 0,-1 0-168 0 0,-5 11 283 0 0,0-1 0 0 0,-1 0 0 0 0,6-3-283 0 0,1-3 591 0 0,-9 9-148 0 0,1 1-294 0 0,2-2-133 0 0,-1 1-16 0 0,-1 0 0 0 0,1 0 0 0 0,0 1 0 0 0,0-1 0 0 0,3-1 0 0 0,64-32 2048 0 0,-52 27-2048 0 0,0 3 0 0 0,7-3 0 0 0,-16 5 0 0 0,-5 2 0 0 0,8-8 0 0 0,-11 9 0 0 0,1-1 0 0 0,-1 1 0 0 0,0-1 0 0 0,0 0 0 0 0,1 0 0 0 0,-1 0 0 0 0,0 1 0 0 0,0-1 0 0 0,0 0 0 0 0,0 0 0 0 0,0-1 0 0 0,1 0 0 0 0,7-10 0 0 0,-4 6 0 0 0,-1-2 0 0 0,1 0 0 0 0,-2 0 0 0 0,-1 3 212 0 0,1-1-1 0 0,-2 1 0 0 0,1-1 1 0 0,-1 1-1 0 0,0-1-211 0 0,1-4 330 0 0,1 0 1 0 0,0 0-1 0 0,0-1-330 0 0,1 2 0 0 0,-4 7 0 0 0,-1-9 0 0 0,1-5 0 0 0,1 10 0 0 0,-2-12 0 0 0,0 11-201 0 0,1 6-850 0 0,-2-2-385 0 0,-3-6-78 0 0,4 6-20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0,'0'0'96'0'0,"0"0"32"0"0,0 0 0 0 0,0 0 0 0 0,0 0-128 0 0,0 0 0 0 0,0 0 0 0 0,0 0 0 0 0,0 0 0 0 0,0 0 0 0 0,0 0 0 0 0,0 0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1 403 2759 0 0,'0'0'107'0'0,"0"0"-19"0"0,0 0 60 0 0,0 0 233 0 0,0 0 106 0 0,0 0 22 0 0,0 0 3 0 0,0 0 0 0 0,0 0 0 0 0,0 0 0 0 0,0 0-69 0 0,0 0-222 0 0,0 0 166 0 0,0 0 101 0 0,0 0 21 0 0,0 0-66 0 0,0 0-222 0 0,0 0 166 0 0,0 0 101 0 0,0 0 21 0 0,0 0-66 0 0,0-2-294 0 0,0-15-131 0 0,1-5-20 0 0,-1 20 2 0 0,7-20 0 0 0,-7 21 0 0 0,2-5 0 0 0,0 0 0 0 0,1 1 0 0 0,-1-1 0 0 0,2-2 0 0 0,4-8 0 0 0,-1 5 0 0 0,7-9 0 0 0,-11 15 0 0 0,10-13 0 0 0,-8 12 0 0 0,-2 3 0 0 0,-1 0 0 0 0,0 0 0 0 0,0 0 0 0 0,0 0 0 0 0,2-4 0 0 0,0-1 0 0 0,0-7 32 0 0,-4 9 157 0 0,-1 3 33 0 0,-2-22 1383 0 0,3 9-1605 0 0,-1 14 0 0 0,1 0 0 0 0,0-1 0 0 0,-1 1 0 0 0,1 0 0 0 0,-1-1 0 0 0,0 1 0 0 0,0-1 0 0 0,-4-13 0 0 0,1 0 0 0 0,3 13 0 0 0,-1-12 0 0 0,1 7 0 0 0,2 0 0 0 0,0 0 0 0 0,1 0 0 0 0,-1-3 0 0 0,-1 8 0 0 0,-1 1 0 0 0,-1-7 0 0 0,-2 3 0 0 0,-2 4-64 0 0,5 1-273 0 0,1 1-138 0 0,0 0-487 0 0,0 0-1916 0 0,0 0-822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53 223 6447 0 0,'0'0'142'0'0,"0"0"22"0"0,0 0 13 0 0,0-1-20 0 0,0-1-133 0 0,-1 0-23 0 0,5-8 81 0 0,-4 9 299 0 0,0 1 110 0 0,-6-22 698 0 0,1 1 787 0 0,1 6-1973 0 0,4 14 2 0 0,-1 0 0 0 0,1 0-1 0 0,0 0 1 0 0,-1-1-1 0 0,1 1 1 0 0,0 0 0 0 0,0 0-1 0 0,0 0 1 0 0,0-1-1 0 0,0 1 1 0 0,0 0 0 0 0,0 0-1 0 0,0 0 1 0 0,1-1-1 0 0,-1 1-4 0 0,0 0 371 0 0,0-7 626 0 0,0 0-692 0 0,1-15-2 0 0,-1 20-303 0 0,1 3 0 0 0,-1-1 0 0 0,0 0 0 0 0,1 0 0 0 0,-1 1 0 0 0,0-1 0 0 0,0 0 0 0 0,0 0 0 0 0,0 0 0 0 0,1 0 0 0 0,-1 1 0 0 0,0-1 0 0 0,-1 0 0 0 0,1 0 0 0 0,0 0 0 0 0,0 0 0 0 0,0-12 0 0 0,0 9 0 0 0,-1-8 0 0 0,-3-3 0 0 0,0 5 0 0 0,2 8 0 0 0,0 0 0 0 0,-2-4-5 0 0,1 3-5 0 0,-6 0 97 0 0,8 3 284 0 0,1 0 117 0 0,0 0 21 0 0,-1-1-66 0 0,-4-1-294 0 0,-1 1-197 0 0,5 1-289 0 0,1 0-138 0 0,0 0-33 0 0,0 0 66 0 0,0 0 220 0 0,0 0-164 0 0,0 0-102 0 0,0 0-22 0 0,0 0-2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0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3058 423 4607 0 0,'0'0'102'0'0,"0"0"20"0"0,0 0 6 0 0,0 0 51 0 0,0 0 213 0 0,0 0 96 0 0,0 0 21 0 0,0 0-66 0 0,0 0-222 0 0,0 0 166 0 0,0 0 101 0 0,0 0 21 0 0,0 0 3 0 0,0 0 0 0 0,0 0 0 0 0,0 0 0 0 0,0 0-69 0 0,-4 0-278 0 0,-2-2-165 0 0,0-3 72 0 0,1 0 664 0 0,-3-1 488 0 0,-1 2-1204 0 0,6 3-22 0 0,-4-4 0 0 0,-4-2 591 0 0,7 5-346 0 0,0 0 0 0 0,0 0 1 0 0,0-1-1 0 0,1 1 0 0 0,-1-1 0 0 0,0-1-243 0 0,3 2 0 0 0,-9-5 0 0 0,7 6 0 0 0,1 1 0 0 0,-7-6 0 0 0,-14-14 0 0 0,20 17 0 0 0,-10-8 0 0 0,5 6-11 0 0,6 4 18 0 0,0 0 1 0 0,0 0-1 0 0,0-1 1 0 0,0 1 0 0 0,0 0-1 0 0,0-1 1 0 0,1 0-1 0 0,-1 1 1 0 0,1-1 0 0 0,-1 0-1 0 0,0-1-7 0 0,2 3 34 0 0,0 0 0 0 0,0 0 0 0 0,-1-1-1 0 0,1 1 1 0 0,0 0 0 0 0,0 0 0 0 0,-1 0-1 0 0,1 0 1 0 0,0 0 0 0 0,0 0 0 0 0,-1-1-1 0 0,1 1 1 0 0,0 0 0 0 0,0 0 0 0 0,-1 0-1 0 0,1 0 1 0 0,0 0 0 0 0,-1 0-1 0 0,1 0 1 0 0,0 0 0 0 0,-1 0-34 0 0,0 0 150 0 0,1 0-113 0 0,-5-1 83 0 0,0 0 0 0 0,0 0 0 0 0,0-1 0 0 0,1 1 0 0 0,-1-1 0 0 0,1-1 0 0 0,-1 1 0 0 0,1-1 0 0 0,-2-1-120 0 0,-3-1 0 0 0,5 4 0 0 0,3 2 0 0 0,0-1 0 0 0,0 0 0 0 0,1 0 0 0 0,-1 0 0 0 0,0 0 0 0 0,0 0 0 0 0,0-1 0 0 0,0 1 0 0 0,0 0 0 0 0,0 0 0 0 0,1 0 0 0 0,-1-1 0 0 0,0 1 0 0 0,0 0 0 0 0,0-1 0 0 0,0 1 0 0 0,-47-20 0 0 0,47 19 0 0 0,-2 0 0 0 0,0 0 0 0 0,0 1 0 0 0,0-1 0 0 0,0 1 0 0 0,1-1 0 0 0,-1 1 0 0 0,-1 0 0 0 0,-4-1 0 0 0,2-3 0 0 0,0 0 0 0 0,-11-5 0 0 0,9 6 0 0 0,-3 1 0 0 0,9 2 0 0 0,-1 1 0 0 0,1 0 0 0 0,-12-5 0 0 0,13 4 0 0 0,1 0 0 0 0,-1 0 0 0 0,0-1 0 0 0,1 1 0 0 0,-1 0 0 0 0,0 0 0 0 0,1-1 0 0 0,-1 1 0 0 0,0-1 0 0 0,1 1 0 0 0,-1-1 0 0 0,1 1 0 0 0,-1-1 0 0 0,1 1 0 0 0,-17-13 0 0 0,-10-9 0 0 0,24 20 0 0 0,2 1 0 0 0,-1 0 0 0 0,1 0 0 0 0,-1 0 0 0 0,0 1 0 0 0,1-1 0 0 0,-1 0 0 0 0,0 1 0 0 0,0-1 0 0 0,1 1 0 0 0,-1 0 0 0 0,1 0 0 0 0,-4-2 0 0 0,3 2 0 0 0,1-1 0 0 0,-1 0 0 0 0,0 1 0 0 0,0-1 0 0 0,1 0 0 0 0,-1 0 0 0 0,0 0 0 0 0,1-1 0 0 0,-1 1 0 0 0,1 0 0 0 0,-1-1 0 0 0,0-1 2 0 0,0 1-8 0 0,-9-3 82 0 0,3 2 418 0 0,0-1 0 0 0,0 0 0 0 0,0-1 0 0 0,-2-2-494 0 0,8 5 0 0 0,0 0 0 0 0,-10-1 0 0 0,6 1 0 0 0,1 0 0 0 0,-1 0 0 0 0,1 0 0 0 0,0-1 0 0 0,0 0 0 0 0,-14-7 0 0 0,-3-2 0 0 0,15 8 0 0 0,-1-1 0 0 0,1 1 0 0 0,-8-2 0 0 0,-17-5 0 0 0,7 7 0 0 0,21 4 0 0 0,1-1 0 0 0,-1 1 0 0 0,0-1 0 0 0,1 0 0 0 0,-1 0 0 0 0,0 0 0 0 0,1 0 0 0 0,-2-2 0 0 0,2 2 0 0 0,0 0 0 0 0,0 0 0 0 0,-1 0 0 0 0,1 0 0 0 0,0 0 0 0 0,0 1 0 0 0,-1-1 0 0 0,-10-1 0 0 0,11 1 0 0 0,0 0 0 0 0,0 0 0 0 0,0 0 0 0 0,0 1 0 0 0,0 0 0 0 0,0 0 0 0 0,0-1 0 0 0,-2 2 0 0 0,-2-1 0 0 0,-27-2 0 0 0,23 1 0 0 0,-1 0 0 0 0,1 1 0 0 0,-3 1 0 0 0,10-1 124 0 0,0 0 0 0 0,-1-1 0 0 0,1 1 0 0 0,0-1 0 0 0,0 0 0 0 0,-2-1-124 0 0,-12-1 696 0 0,9 2-360 0 0,-3-1-268 0 0,0 1 0 0 0,0 0 0 0 0,0 0 0 0 0,0 2-68 0 0,5-1 0 0 0,1 0 0 0 0,-1-1 0 0 0,-6 0 0 0 0,6 0 0 0 0,0 0 0 0 0,0 0 0 0 0,-7 2 0 0 0,-6 2 0 0 0,13-2 0 0 0,1 0 0 0 0,-1 0 0 0 0,0-1 0 0 0,1 0 0 0 0,-1 0 0 0 0,-3-1 0 0 0,-9 0 0 0 0,8-1 0 0 0,0 1 0 0 0,-1 1 0 0 0,1 0 0 0 0,-9 1 0 0 0,2 1 0 0 0,-14 0 0 0 0,9-1 0 0 0,21-1 0 0 0,-33 2 0 0 0,-3 2 0 0 0,27-3 0 0 0,0 0 0 0 0,0-1 0 0 0,0 0 0 0 0,-2-1 0 0 0,0 1 0 0 0,-1 1 0 0 0,-10 0 0 0 0,16-1 0 0 0,0 1 0 0 0,0 0 0 0 0,0 0 0 0 0,1 0 0 0 0,-66 13 0 0 0,16-4 0 0 0,34-5 0 0 0,0 1 0 0 0,1 1 0 0 0,0 1 0 0 0,-7 1 0 0 0,19-7 0 0 0,1 1 0 0 0,-6 2 0 0 0,-1 2 0 0 0,11-4 0 0 0,-1 0 0 0 0,0 0 0 0 0,0-1 0 0 0,0 0 0 0 0,0-1 0 0 0,0 1 0 0 0,-1-1 0 0 0,-5 1 0 0 0,-14-1 0 0 0,18-1 0 0 0,-1 1 0 0 0,1-1 0 0 0,0 0 0 0 0,-1-1 0 0 0,-2-1 0 0 0,-26-4-20 0 0,24 5 5 0 0,1-1 1 0 0,-1-1-1 0 0,-10-3 15 0 0,7 0 0 0 0,-1 2 0 0 0,1 0 0 0 0,-1 1 0 0 0,0 0 0 0 0,-1 2 0 0 0,-4-1 0 0 0,19 2 0 0 0,0 1 0 0 0,0-1 0 0 0,1 0 0 0 0,-1 0 0 0 0,0 1 0 0 0,0 0 0 0 0,0-1 0 0 0,1 1 0 0 0,-1 0 0 0 0,-2 1 0 0 0,-17 5 0 0 0,1 1 0 0 0,-12 7 0 0 0,16-8 0 0 0,12-6 0 0 0,0 1 0 0 0,1 0 0 0 0,-1 1 0 0 0,1-1 0 0 0,-1 1 0 0 0,1 0 0 0 0,-3 2 0 0 0,3-1 0 0 0,-1-1 0 0 0,0 1 0 0 0,0-1 0 0 0,0 0 0 0 0,1-1 0 0 0,0 0 0 0 0,1 0 0 0 0,-1 1 0 0 0,0 0 0 0 0,1-1 0 0 0,0 1 0 0 0,-1 1 0 0 0,-17 23 67 0 0,-13 23-67 0 0,24-34 5 0 0,-19 35-5 0 0,10-16 0 0 0,-9 23 0 0 0,13-24 0 0 0,9-20 0 0 0,1 0 0 0 0,-1 4 0 0 0,3-6 0 0 0,-1 0 0 0 0,-1-1 0 0 0,-2 5 0 0 0,-6 12 0 0 0,0 1 0 0 0,0 10 0 0 0,1-6 0 0 0,-3 6 0 0 0,-17 30 0 0 0,23-49 0 0 0,1 0 0 0 0,-2 8 0 0 0,-8 19 0 0 0,-9 23 0 0 0,10-25 0 0 0,-5 7 0 0 0,5-17 0 0 0,6-14 0 0 0,0 1 0 0 0,2 1 0 0 0,1-1 0 0 0,-1 5 0 0 0,-39 145 0 0 0,35-134 0 0 0,3-9 0 0 0,1 3 0 0 0,-4 29 0 0 0,-1 37 0 0 0,10-73 0 0 0,-1 9 0 0 0,1-12 0 0 0,2 1 0 0 0,-1 15 0 0 0,1 6 0 0 0,1-23 0 0 0,1 13 0 0 0,0 89 0 0 0,0-7 0 0 0,-1-92 0 0 0,1-15 0 0 0,0 1 0 0 0,1 5 0 0 0,0-8 0 0 0,0 0 0 0 0,-1 1 0 0 0,0-1 0 0 0,0 0 0 0 0,-1 0 0 0 0,0 0 0 0 0,0 1 0 0 0,-2 9 0 0 0,1 1 0 0 0,2-1 0 0 0,-1 1 0 0 0,2 5 0 0 0,0 10 0 0 0,1 22 0 0 0,7 32 0 0 0,-4-38 0 0 0,-3-17 0 0 0,-1-15 0 0 0,3 16 0 0 0,10 82 0 0 0,-2-38 0 0 0,-7-35 0 0 0,-5-28 0 0 0,2 0 0 0 0,2 9 0 0 0,6 31 0 0 0,-5-26 0 0 0,2 0 0 0 0,5 17 0 0 0,-7-28 0 0 0,0 0 0 0 0,0 8 0 0 0,-2-7 0 0 0,1-1 0 0 0,3 9 0 0 0,1 1 0 0 0,3 16 0 0 0,-9-34 0 0 0,9 46 0 0 0,10 37 0 0 0,13 52 0 0 0,-28-122 0 0 0,0 1 0 0 0,2-2 0 0 0,6 12 0 0 0,-1-1 0 0 0,-1 2 0 0 0,0 0 0 0 0,1 0 0 0 0,2 0 0 0 0,5 5 0 0 0,-8-18 0 0 0,7 8 0 0 0,-8-14 0 0 0,-1 1 0 0 0,-1 1 0 0 0,0 0 0 0 0,-4-7 0 0 0,1-1 0 0 0,0 0 0 0 0,0 0 0 0 0,1 0 0 0 0,5 5 0 0 0,5 6 0 0 0,31 35 0 0 0,-45-53 0 0 0,20 23 0 0 0,1-1 0 0 0,13 10 0 0 0,36 32 0 0 0,-40-38 0 0 0,-14-11 0 0 0,10 5 0 0 0,3 4 0 0 0,-24-19 0 0 0,1 0 0 0 0,0 0 0 0 0,1 0 0 0 0,0-1 0 0 0,9 4 0 0 0,53 25 0 0 0,-59-29 0 0 0,-6-3 0 0 0,0 0 0 0 0,0 0 0 0 0,6 0 0 0 0,-5 0 0 0 0,0 0 0 0 0,0 0 0 0 0,0 1 0 0 0,6 4 0 0 0,9 3 0 0 0,-17-8 0 0 0,-1 0 0 0 0,0 0 0 0 0,1 1 0 0 0,-1 0 0 0 0,25 16 0 0 0,-14-9 0 0 0,-2-1 0 0 0,1 0 0 0 0,14 8 0 0 0,38 19 0 0 0,-63-35 0 0 0,0 0 0 0 0,0-1 0 0 0,0 1 0 0 0,0-1 0 0 0,2 0 0 0 0,-1 0 0 0 0,0 1 0 0 0,-1-1 0 0 0,1 1 0 0 0,0 0 0 0 0,1 0 0 0 0,-1 0 0 0 0,1 0 0 0 0,0 0 0 0 0,0-1 0 0 0,4 1 0 0 0,-2-1 0 0 0,0 1 0 0 0,0 0 0 0 0,1 1 0 0 0,2 0 0 0 0,-1 1 0 0 0,1-2 0 0 0,0 0 0 0 0,1 0 0 0 0,-1-1 0 0 0,7 0 0 0 0,2-2-286 0 0,0 0 0 0 0,0-2 0 0 0,-1 0 0 0 0,1-1 0 0 0,15-6 286 0 0,-6 1-7154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2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1375 0 0,'0'0'263'0'0,"0"0"566"0"0,0 0 253 0 0,0 0 50 0 0,-2 0-102 0 0,-6 0-468 0 0,6 0-208 0 0,2 0-39 0 0,0 0-23 0 0,0 0-59 0 0,0 0-29 0 0,0 0-4 0 0,0 0-1 0 0,0 0-6 0 0,0 0-1 0 0,0 0 0 0 0,0 0-2 0 0,0 0-13 0 0,0 0-8 0 0,0 0-1 0 0,1 2-1 0 0,6 9 2 0 0,0-1 0 0 0,1 0 0 0 0,0 0 0 0 0,0-1 0 0 0,1 0 0 0 0,0-1 0 0 0,0 1 0 0 0,4 0-169 0 0,-11-7 22 0 0,0-1 0 0 0,0 0 0 0 0,0-1 0 0 0,0 1 1 0 0,0 0-1 0 0,0-1 0 0 0,0 1 0 0 0,1-1 0 0 0,-1 1 0 0 0,1-1-22 0 0,13 4 147 0 0,-6-1-63 0 0,-6-1-18 0 0,1 0 1 0 0,-1-1-1 0 0,1 0 0 0 0,-1 0 0 0 0,1 0 0 0 0,1 0-66 0 0,13 1 277 0 0,-14-1-203 0 0,-1 0-1 0 0,1 0 1 0 0,-1-1 0 0 0,1 0 0 0 0,-1 0 0 0 0,1-1-74 0 0,79-8 782 0 0,-80 9-756 0 0,0 0 1 0 0,1 0-1 0 0,-1 1 0 0 0,3-1-26 0 0,14 2 79 0 0,-14-3-66 0 0,1 1 1 0 0,-1 0 0 0 0,1 0 0 0 0,-1 1 0 0 0,1 0-1 0 0,4 1-13 0 0,-2 0 9 0 0,0 0-1 0 0,0-1 1 0 0,0-1-1 0 0,0 0 0 0 0,0 0 1 0 0,0-1-1 0 0,0 0 1 0 0,0-1-9 0 0,0 1 10 0 0,1-1 0 0 0,-1 2 0 0 0,1-1 0 0 0,-1 1 0 0 0,1 1 0 0 0,9 1-10 0 0,0 2 0 0 0,1-2 0 0 0,-1 0 0 0 0,1-2 0 0 0,0 0 0 0 0,5-2 0 0 0,-15 1 8 0 0,-1 0 0 0 0,8-3-8 0 0,-7 2 24 0 0,0 0 0 0 0,9 0-24 0 0,13 0 11 0 0,18-5-11 0 0,-42 6 18 0 0,0 0-1 0 0,0 1 1 0 0,1 0-18 0 0,-3 1 3 0 0,0-1-1 0 0,0-1 1 0 0,0 1 0 0 0,4-2-3 0 0,-1 1 11 0 0,0-1 0 0 0,1 2 1 0 0,1-1-12 0 0,-3 1 6 0 0,0 0 1 0 0,1-1-1 0 0,7-2-6 0 0,-5 1 14 0 0,1 0-1 0 0,-1 1 0 0 0,1 0 0 0 0,0 1 0 0 0,-1 1 1 0 0,5 0-14 0 0,28 1 38 0 0,-45-2-38 0 0,30 0 42 0 0,0 2 1 0 0,7 1-43 0 0,-32-2 13 0 0,21 0 27 0 0,21-2-29 0 0,11-2-11 0 0,-51 2 13 0 0,0 0 1 0 0,-1-1-1 0 0,1 0 1 0 0,2-1-14 0 0,16-5 53 0 0,8-1 53 0 0,-20 5-14 0 0,1 1 0 0 0,13-2-92 0 0,-1 0 11 0 0,-16 4 16 0 0,-1-1-1 0 0,7 0-26 0 0,-9 1 1 0 0,0 0 0 0 0,0 0 0 0 0,1-1-1 0 0,1-1 0 0 0,-4 1 6 0 0,-1 1 0 0 0,1-1-1 0 0,0 1 1 0 0,-1 0-1 0 0,1 1 1 0 0,0-1-1 0 0,0 1 1 0 0,0 0-1 0 0,0 0 1 0 0,-1 0-1 0 0,2 1-5 0 0,2 1 0 0 0,-3 0 0 0 0,0-1 0 0 0,-1 0 0 0 0,1 0 0 0 0,0-1 0 0 0,1 1 0 0 0,17 1 0 0 0,-12 0 0 0 0,-2-3 0 0 0,23 2 0 0 0,-10-1-2 0 0,-1 0 58 0 0,-7 1-46 0 0,-12 0-10 0 0,0 0 0 0 0,19 9 0 0 0,-8-5 11 0 0,0-2 32 0 0,11 2-31 0 0,-19-5-14 0 0,9 0 2 0 0,5 0 0 0 0,-15 1 0 0 0,0 1 0 0 0,14 2 28 0 0,-17-4-8 0 0,17 7-4 0 0,-5-2-16 0 0,0-3 0 0 0,2-1 0 0 0,24 1 48 0 0,-37-2-125 0 0,0-1-4 0 0,23-11-815 0 0,-14 6-18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5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6447 0 0,'0'0'142'0'0,"0"0"22"0"0,0 0 13 0 0,0 0 55 0 0,0 0 181 0 0,0 0 78 0 0,0 0 18 0 0,0 0 3 0 0,0 0 0 0 0,0 0 0 0 0,0 0 0 0 0,0 0-69 0 0,-1 2-294 0 0,-1 0-27 0 0,1 0-1 0 0,0 0 0 0 0,0 0 1 0 0,0 0-1 0 0,0 0 0 0 0,0 0 1 0 0,0 0-1 0 0,1 0 0 0 0,-1 1 1 0 0,1-1-1 0 0,0 0 0 0 0,-1 0-121 0 0,-5 143 608 0 0,6-145-608 0 0,0 54 0 0 0,5 22 0 0 0,-4-57 657 0 0,-1 12-657 0 0,-1-19 275 0 0,1 0 0 0 0,1 0 0 0 0,0 0 0 0 0,1 0 0 0 0,2 10-275 0 0,-2-16 2 0 0,0 0-1 0 0,1 0 1 0 0,0 0-1 0 0,0 0 1 0 0,0 0-1 0 0,1-1 1 0 0,-1 1 0 0 0,1-1-1 0 0,1 0 1 0 0,-1 0-1 0 0,1 0 1 0 0,0-1-1 0 0,0 1-1 0 0,0-2 0 0 0,-1 0 0 0 0,1 0-1 0 0,0 0 1 0 0,0 0 0 0 0,0-1 0 0 0,0 0-1 0 0,0 0 1 0 0,1 0 0 0 0,-1-1 0 0 0,1 1-1 0 0,-1-1 1 0 0,1-1 0 0 0,-1 1 0 0 0,1-1-1 0 0,2 0 1 0 0,4-1 0 0 0,-1 0 0 0 0,0 0 0 0 0,0-1 0 0 0,0-1 0 0 0,0 0 0 0 0,-1 0 0 0 0,-3 0 0 0 0,-1 0 0 0 0,0 1 0 0 0,0-2 0 0 0,0 1 0 0 0,0-1 0 0 0,-1 0 0 0 0,1 0 0 0 0,-1-1 0 0 0,0 1 0 0 0,2-4 0 0 0,0 1 0 0 0,0-2 0 0 0,0 1 0 0 0,-1-1 0 0 0,0 0 0 0 0,-1 0 0 0 0,2-4 0 0 0,1-5 186 0 0,-1 0 1 0 0,0-1-1 0 0,-2 0 0 0 0,0-1 0 0 0,-1 1 0 0 0,-1-1 1 0 0,-1 1-1 0 0,0-1 0 0 0,-2 0 0 0 0,0 0 0 0 0,-2-8-186 0 0,0-12 0 0 0,1 29-158 0 0,-1 9 38 0 0,1 1-3 0 0,1-1-352 0 0,0 2-669 0 0,0 0-2676 0 0,0 0-1148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5 167 4607 0 0,'0'0'208'0'0,"0"0"67"0"0,0 0 154 0 0,0 0 69 0 0,0 0 12 0 0,0 0 2 0 0,0 0 0 0 0,-1 1 0 0 0,-2 4 4369 0 0,9-11-4038 0 0,10-13-420 0 0,-11 10-271 0 0,1-1 89 0 0,0 0 1 0 0,0 1-1 0 0,1 0 0 0 0,7-8-241 0 0,11-9 0 0 0,-17 16 0 0 0,1 1 0 0 0,0 0 0 0 0,0 1 0 0 0,10-7 0 0 0,-8 9 0 0 0,-8 5 0 0 0,0 2 0 0 0,4-2 72 0 0,-5 1 299 0 0,0 3-247 0 0,0-1 0 0 0,-1 0 0 0 0,1 1 0 0 0,0 0 0 0 0,-1-1 0 0 0,1 1 0 0 0,-1 0 0 0 0,0-1 1 0 0,0 1-1 0 0,0 0 0 0 0,0 0 0 0 0,-1 0 0 0 0,1 0 0 0 0,-1 1-124 0 0,1 7-86 0 0,0-1 0 0 0,-2 0 0 0 0,0 6 86 0 0,0-2 126 0 0,1-7-126 0 0,-1 27 0 0 0,-3 1 0 0 0,0 1 0 0 0,0-18 0 0 0,2-1 0 0 0,-2-1 0 0 0,0 0 0 0 0,-3 8 0 0 0,5-19 0 0 0,-4 14 0 0 0,6-18-7 0 0,1-2 8 0 0,1-5 45 0 0,5-10 357 0 0,1-11-202 0 0,2 1-1 0 0,1 0 1 0 0,1 1 0 0 0,1 0-1 0 0,1 1 1 0 0,1 0 0 0 0,1 1-1 0 0,3-1-200 0 0,-15 19 0 0 0,-1 1 0 0 0,2 0 0 0 0,-1 1 0 0 0,0-1 0 0 0,1 1 0 0 0,0-1 0 0 0,2 1 0 0 0,1 6 0 0 0,-1 2 0 0 0,-5-3 0 0 0,-1 0 0 0 0,1 0 0 0 0,-1-1 0 0 0,0 1 0 0 0,0 0 0 0 0,0 1 0 0 0,0-1 0 0 0,0 0 0 0 0,1 2 0 0 0,-1 2 0 0 0,0-1 0 0 0,0 1 0 0 0,-1 0 0 0 0,0 0 0 0 0,0 2 0 0 0,0-8 0 0 0,-1 12 0 0 0,-2 6 0 0 0,3-18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0,3-4 0 0 0,6-10 0 0 0,-6 9 0 0 0,13-23 0 0 0,-8 14 0 0 0,0 0 0 0 0,1 0 0 0 0,-6 11 0 0 0,-1-1 0 0 0,1 1 0 0 0,0 0 0 0 0,0 0 0 0 0,0 0 0 0 0,1 0 0 0 0,-1 1 0 0 0,0-1 0 0 0,4-1 0 0 0,-5 3 0 0 0,0 1 0 0 0,-1-1 0 0 0,1 1 0 0 0,0-1 0 0 0,-1 1 0 0 0,1-1 0 0 0,0 1 0 0 0,0 0 0 0 0,0 0 0 0 0,-1 0 0 0 0,1 0 0 0 0,0 0 0 0 0,0 0 0 0 0,-1 1 0 0 0,1-1 0 0 0,0 0 0 0 0,0 1 0 0 0,-1 0 0 0 0,1-1 0 0 0,0 1 0 0 0,-1 0 0 0 0,1 0 0 0 0,-1 0 0 0 0,1 0 0 0 0,-1 0 0 0 0,1 0 0 0 0,-1 0 0 0 0,0 0 0 0 0,0 1 0 0 0,1 0 0 0 0,4 4 0 0 0,-1 1 0 0 0,0 0 0 0 0,0 1 0 0 0,-1-1 0 0 0,3 5 0 0 0,0 4 0 0 0,-1-1 0 0 0,0 1 0 0 0,0 0 0 0 0,-2 1 0 0 0,0-1 0 0 0,-1 1 0 0 0,0 0 0 0 0,-1 7 0 0 0,1 11 11 0 0,0-17-423 0 0,-1 15 412 0 0,-1 21-2428 0 0,-1-52 1437 0 0,0-2-29 0 0,0 0-4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 6447 0 0,'0'0'142'0'0,"0"0"22"0"0,0 0 13 0 0,-1 1-20 0 0,-6 1-50 0 0,6-1 274 0 0,-7 1 619 0 0,6-1-488 0 0,2-1 0 0 0,0 0 0 0 0,0 0 0 0 0,0 0-69 0 0,0 0-222 0 0,0 0 166 0 0,0 0 101 0 0,0 0 21 0 0,0 0 3 0 0,0 0 0 0 0,0 0 0 0 0,0 0 0 0 0,0 0-69 0 0,2 0-294 0 0,10 0-22 0 0,-6 0 205 0 0,0 0 1 0 0,1 0-1 0 0,-1 0 0 0 0,4-2-332 0 0,21-3 587 0 0,14 1-587 0 0,-42 4 21 0 0,16-1-21 0 0,0 1 0 0 0,0 1 0 0 0,-1 0 0 0 0,13 4 0 0 0,-27-5 0 0 0,9 2 0 0 0,-1 0 0 0 0,0 1 0 0 0,0 0 0 0 0,1 1 0 0 0,-1-1 0 0 0,-9-2 0 0 0,0-1 0 0 0,0 1 0 0 0,0 0 0 0 0,-1 0 0 0 0,1 0 0 0 0,0 0 0 0 0,-1 1 0 0 0,1-1 0 0 0,-1 1 0 0 0,2 0 0 0 0,1 2-64 0 0,-4-3-273 0 0,-1-1-138 0 0,0 0-1022 0 0,0 0-3962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0,1 2 37 0 0,4 7 125 0 0,-4-7 58 0 0,-1-2 11 0 0,1 1 2 0 0,11 10 125 0 0,0-2 0 0 0,1 1 0 0 0,0-2-1 0 0,6 3-636 0 0,-6-3 329 0 0,0 0 0 0 0,-1 0 0 0 0,0 1 0 0 0,-1 1 0 0 0,7 6-329 0 0,-12-9 0 0 0,-2-4 0 0 0,0 1 0 0 0,-1 0 0 0 0,1 1 0 0 0,-1-1 0 0 0,0 0 0 0 0,0 1 0 0 0,-1 0 0 0 0,1 0 0 0 0,-1 0 0 0 0,1 3 0 0 0,-3-6-5 0 0,2 2 77 0 0,-1 0 0 0 0,0 0 0 0 0,0 0 0 0 0,0 0 0 0 0,0 0 0 0 0,-1 0 0 0 0,0 0 0 0 0,0 0 0 0 0,0 0 0 0 0,0 0 0 0 0,-1 0 0 0 0,1 0 0 0 0,-2 3-72 0 0,-3 8 243 0 0,-1-1 0 0 0,0 1 0 0 0,-1-1 0 0 0,-1-1 0 0 0,-8 12-243 0 0,-3 0-49 0 0,-1 0 0 0 0,-9 8 49 0 0,19-23 114 0 0,1-1 0 0 0,-2 1-114 0 0,8-7-364 0 0,-1-1-1 0 0,1 0 1 0 0,0 0-1 0 0,-1 0 1 0 0,1 0-1 0 0,-1 0 1 0 0,1-1-1 0 0,-5 2 365 0 0,7-3-1514 0 0,1 0-20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28 6447 0 0,'0'0'142'0'0,"0"0"22"0"0,0 0 13 0 0,-1-1-20 0 0,0-4-125 0 0,-1-10 409 0 0,3 10 784 0 0,0 3 4709 0 0,-7 95-5326 0 0,4-47-608 0 0,-3 10 0 0 0,3-41 0 0 0,0 7 0 0 0,-1 0 0 0 0,-2 1 0 0 0,0-1 0 0 0,-1-1 0 0 0,-9 20 0 0 0,0 2 0 0 0,12-36 0 0 0,3-7 0 0 0,0 0 0 0 0,0 0 0 0 0,0 0 0 0 0,0 0 0 0 0,0 0 0 0 0,0 0 0 0 0,0 0 0 0 0,0 0 0 0 0,-1 1 0 0 0,1-1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0,0 0 0 0 0,0 0 0 0 0,-1-5 0 0 0,1 1 73 0 0,0 1 0 0 0,1-1 0 0 0,-1 1 0 0 0,1-1 0 0 0,-1 1-1 0 0,1-1 1 0 0,0 1 0 0 0,1-3-73 0 0,15-28 1029 0 0,-5 7-609 0 0,-7 16-410 0 0,1-5-8 0 0,1 1 0 0 0,1 0 0 0 0,6-10-2 0 0,-1 5 0 0 0,2-3 0 0 0,1 0 0 0 0,2 1 0 0 0,2-2 0 0 0,-16 20 0 0 0,8-9 0 0 0,10-8 0 0 0,-17 17 0 0 0,0 0 0 0 0,1 1 0 0 0,-1-1 0 0 0,1 1 0 0 0,-1 0 0 0 0,5-1 0 0 0,0 2 0 0 0,0 3 0 0 0,-8 0 0 0 0,5 3 0 0 0,2 13 0 0 0,-8-14 0 0 0,0-1 0 0 0,0 1 0 0 0,-1 0 0 0 0,1-1 0 0 0,-1 1 0 0 0,0 0 0 0 0,0 0 0 0 0,0-1 0 0 0,0 1 0 0 0,0 0 0 0 0,0 0 0 0 0,-1-1 0 0 0,0 1 0 0 0,1 0 0 0 0,-1-1 0 0 0,-1 2 0 0 0,-2 7 0 0 0,-1-1 0 0 0,0 0 0 0 0,-3 3 0 0 0,7-12 0 0 0,-3 6 41 0 0,0-1 1 0 0,0 0-1 0 0,-1 0 0 0 0,0 0 0 0 0,-1-1 0 0 0,1 0 0 0 0,-1 0 1 0 0,0 0-1 0 0,-5 2-41 0 0,7-4-171 0 0,-1 0 0 0 0,0-1 0 0 0,-1 1 0 0 0,1-1 0 0 0,0-1 0 0 0,-2 1 171 0 0,3-1-648 0 0,0 0 0 0 0,0 0 0 0 0,0-1 0 0 0,0 0 0 0 0,0 0 0 0 0,0 0-1 0 0,0 0 1 0 0,-3-1 648 0 0,-6-2-4968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8287 0 0,'0'0'382'0'0,"0"0"-8"0"0,0 0-170 0 0,0 0 176 0 0,0 0 107 0 0,0 0 22 0 0,1-1 3 0 0,4-1-186 0 0,0 0 0 0 0,-1 0 0 0 0,1-1 0 0 0,-1 1-1 0 0,1-1 1 0 0,-1 0 0 0 0,0 0 0 0 0,0-1 0 0 0,0 1-1 0 0,-1-1 1 0 0,2-1-326 0 0,6-8 443 0 0,-1 0 0 0 0,-1-1-1 0 0,0 0 1 0 0,-1 0 0 0 0,0-1-1 0 0,-1-2-442 0 0,9-20 0 0 0,-4 11 0 0 0,-2-2 0 0 0,-7 19 0 0 0,0 0 0 0 0,-1-1 0 0 0,0 1 0 0 0,-1 0 0 0 0,0-2 0 0 0,0-5 0 0 0,0 9 0 0 0,0 0 0 0 0,-1-1 0 0 0,0 1 0 0 0,-1 0 0 0 0,1-1 0 0 0,-1 1 0 0 0,-1 0 0 0 0,0-3 0 0 0,-3-4 0 0 0,5 11 0 0 0,-1 0 0 0 0,0 0 0 0 0,0 0 0 0 0,0 0 0 0 0,0 0 0 0 0,0 0 0 0 0,-1 0 0 0 0,1 0 0 0 0,-1 1 0 0 0,0-1 0 0 0,0 0 0 0 0,0 1 0 0 0,0 0 0 0 0,0-1 0 0 0,0 1 0 0 0,-1 0 0 0 0,0 0 0 0 0,-7-4 0 0 0,7 7 0 0 0,1-1 0 0 0,1 1 0 0 0,-1 0 0 0 0,1 0 0 0 0,-1-1 0 0 0,0 1 0 0 0,1 0 0 0 0,0 0 0 0 0,-1 0 0 0 0,1 0 0 0 0,0 1 0 0 0,-1-1 0 0 0,1 0 0 0 0,0 1 0 0 0,0-1 0 0 0,0 0 0 0 0,0 1 0 0 0,0-1 0 0 0,0 2 0 0 0,-3 5 0 0 0,0 1 0 0 0,-2 7 0 0 0,4-10 0 0 0,-7 18 0 0 0,2 1 0 0 0,1-1 0 0 0,-2 21 0 0 0,-5 75 0 0 0,11-91 310 0 0,1 0 1 0 0,2-1-1 0 0,2 14-310 0 0,-2-34 20 0 0,1 0 0 0 0,-1 0 0 0 0,1 0 0 0 0,1-1 0 0 0,0 1 1 0 0,0-1-1 0 0,0 1 0 0 0,1-1 0 0 0,0 0 0 0 0,0 0 0 0 0,1-1 0 0 0,2 3-20 0 0,-7-8-147 0 0,1 0 0 0 0,0 0 0 0 0,1 0-1 0 0,-1 0 1 0 0,0 0 0 0 0,0-1 0 0 0,0 1 0 0 0,0 0-1 0 0,1-1 1 0 0,-1 1 0 0 0,0-1 0 0 0,0 1-1 0 0,1-1 1 0 0,-1 0 0 0 0,1 1 0 0 0,-1-1 0 0 0,0 0-1 0 0,1 0 1 0 0,-1 0 0 0 0,0 0 0 0 0,1 0-1 0 0,-1 0 1 0 0,1-1 147 0 0,6 1-578 0 0,2 0-446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8287 0 0,'0'0'382'0'0,"0"0"-8"0"0,0 0-102 0 0,0 0 463 0 0,0 2 234 0 0,-4 16 896 0 0,3-10-1256 0 0,-1 0 0 0 0,1 0 0 0 0,0 7-609 0 0,5 134 2759 0 0,-2-100-2854 0 0,-2-20 123 0 0,-2 5-28 0 0,1-11-215 0 0,0 1 1 0 0,2 4 214 0 0,0-21-475 0 0,0-6-33 0 0,-1-1-72 0 0,0 0-285 0 0,0 0-126 0 0,0 0-29 0 0,0 0-4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10135 0 0,'0'0'231'0'0,"0"0"29"0"0,0 0 19 0 0,2 1-41 0 0,5 1-65 0 0,0 0 0 0 0,0 0-1 0 0,0 0 1 0 0,0-1-1 0 0,1 0 1 0 0,-1-1 0 0 0,3 0-173 0 0,16 0 2367 0 0,13-3-2367 0 0,3-2 370 0 0,-11 1-132 0 0,0 2-238 0 0,22-3-4212 0 0,-36 4-560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2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24 10135 0 0,'0'0'231'0'0,"0"0"29"0"0,0 0 19 0 0,-1-1-41 0 0,-8-3-5 0 0,1 1 0 0 0,-1-1-1 0 0,0 1 1 0 0,0 1-1 0 0,0-1 1 0 0,0 2-1 0 0,-4-1-232 0 0,8 1 140 0 0,0 1-1 0 0,-1 0 0 0 0,1 0 0 0 0,0 1 0 0 0,0-1 0 0 0,0 1 0 0 0,0 0 0 0 0,0 0 1 0 0,0 1-1 0 0,0 0 0 0 0,0 0 0 0 0,0 0 0 0 0,1 0 0 0 0,-2 2-139 0 0,-7 4 144 0 0,-2 1 189 0 0,-9 8-333 0 0,20-14 17 0 0,0 1-1 0 0,1-1 0 0 0,-1 1 1 0 0,1-1-1 0 0,0 1 1 0 0,0 0-1 0 0,0 0 0 0 0,0 1-16 0 0,-8 13 0 0 0,6-10 0 0 0,3 2 0 0 0,1-1 0 0 0,2-8 0 0 0,-1-1 0 0 0,0 1 0 0 0,0 0 0 0 0,0-1 0 0 0,0 1 0 0 0,0-1 0 0 0,0 1 0 0 0,1-1 0 0 0,-1 1 0 0 0,0 0 0 0 0,1-1 0 0 0,-1 1 0 0 0,0-1 0 0 0,1 1 0 0 0,-1-1 0 0 0,1 1 0 0 0,0-1 0 0 0,-1 0 0 0 0,1 1 0 0 0,-1-1 0 0 0,1 0 0 0 0,0 1 0 0 0,-1-1 0 0 0,1 0 0 0 0,0 0 0 0 0,-1 0 0 0 0,1 0 0 0 0,0 1 0 0 0,3-1 155 0 0,0 0 1 0 0,0 0-1 0 0,0 0 0 0 0,1-1 0 0 0,0 0-155 0 0,13 0 664 0 0,2 0-72 0 0,15 0-576 0 0,-26 2-16 0 0,-7 0 0 0 0,0 1 0 0 0,-1-1 0 0 0,1 0 0 0 0,0 0 0 0 0,-1 1 0 0 0,1-1 0 0 0,-1 1 0 0 0,0 0 0 0 0,0-1 0 0 0,1 1 0 0 0,-1 0 0 0 0,0 0 0 0 0,0 0 0 0 0,7 10 0 0 0,-5-8 0 0 0,-1 0 0 0 0,1 1 0 0 0,-1-1 0 0 0,0 1 0 0 0,0-1 0 0 0,0 1 0 0 0,-1 0 0 0 0,0-1 0 0 0,0 1 0 0 0,0 0 0 0 0,0 0 0 0 0,-1 0 0 0 0,0 0 0 0 0,1 15 0 0 0,-2 0 0 0 0,-2 13 0 0 0,2-20 0 0 0,-2 14 917 0 0,-2 0-1 0 0,-7 18-916 0 0,2-1 215 0 0,7-31-215 0 0,-1 1 0 0 0,1 1 0 0 0,1-1 0 0 0,1 0 0 0 0,-1 5 0 0 0,2-6 0 0 0,-1-9 0 0 0,1-1 0 0 0,0 0 0 0 0,0 0 0 0 0,0 0 0 0 0,1 1 0 0 0,-1-1 0 0 0,1 0 0 0 0,-1 0 0 0 0,1 0 0 0 0,0 0 0 0 0,0 0 0 0 0,0 0 0 0 0,1 0 0 0 0,-1 0 0 0 0,1 0 0 0 0,0-1 0 0 0,-1 1 0 0 0,1-1 0 0 0,1 2 0 0 0,4 2 0 0 0,-5-5 0 0 0,1 0 0 0 0,0 1 0 0 0,-1-1 0 0 0,1-1 0 0 0,0 1 0 0 0,0 0 0 0 0,-1-1 0 0 0,1 1 0 0 0,0-1 0 0 0,0 0 0 0 0,0 0 0 0 0,0 0 0 0 0,2 0 0 0 0,1-1 0 0 0,-1 0 0 0 0,0 0 0 0 0,0 0 0 0 0,1-1 0 0 0,-1 0 0 0 0,-2 1-135 0 0,1 0-1 0 0,-1 0 1 0 0,1-1-1 0 0,-1 0 1 0 0,0 0-1 0 0,0 0 1 0 0,0 0-1 0 0,0 0 1 0 0,0 0-1 0 0,0-1 1 0 0,0-1 135 0 0,8-6-4920 0 0,-1 1-694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4 103 6447 0 0,'0'0'298'0'0,"0"0"-10"0"0,-1 1-118 0 0,1-1-140 0 0,-1 0 0 0 0,1 1 0 0 0,0-1-1 0 0,0 0 1 0 0,0 0 0 0 0,0 0 0 0 0,0 0-1 0 0,0 0 1 0 0,-1 0 0 0 0,1 0-1 0 0,0 0 1 0 0,0 1 0 0 0,0-1 0 0 0,0 0-1 0 0,0 0 1 0 0,0 0 0 0 0,0 0 0 0 0,0 0-1 0 0,0 1 1 0 0,0-1 0 0 0,0 0 0 0 0,0 0-1 0 0,0 0 1 0 0,0 0 0 0 0,0 1-1 0 0,0-1 1 0 0,0 0 0 0 0,0 0 0 0 0,0 0-1 0 0,0 0 1 0 0,0 1 0 0 0,0-1 0 0 0,0 0-1 0 0,0 0 1 0 0,0 0 0 0 0,0 0 0 0 0,0 0-1 0 0,0 1 1 0 0,0-1 0 0 0,0 0-1 0 0,0 0 1 0 0,0 0 0 0 0,1 0 0 0 0,-1 0-1 0 0,0 1-29 0 0,10 1 2785 0 0,-6-2-1784 0 0,1 0-1 0 0,0 0 0 0 0,-1-1 0 0 0,4 0-1000 0 0,5-3 266 0 0,0-1-1 0 0,0-1 0 0 0,0 0 1 0 0,0 0-1 0 0,-1-1 0 0 0,2-2-265 0 0,24-13 456 0 0,-14 8-433 0 0,-17 9 37 0 0,1 1 0 0 0,0 0 0 0 0,-1 0 0 0 0,1 1 0 0 0,1 0 0 0 0,-1 0 0 0 0,6-1-60 0 0,-12 4 174 0 0,-2-1-111 0 0,1 1 0 0 0,-1 0 1 0 0,1 0-1 0 0,-1 0 0 0 0,1 0 1 0 0,-1 0-1 0 0,0 0 0 0 0,1 0 1 0 0,-1 0-1 0 0,1-1 0 0 0,-1 2 0 0 0,1-1 1 0 0,-1 0-1 0 0,1 0 0 0 0,-1 0 1 0 0,0 0-1 0 0,1 0 0 0 0,-1 0 1 0 0,1 0-1 0 0,-1 1-63 0 0,11 5 173 0 0,-8-3-188 0 0,-2 0 22 0 0,1 0-7 0 0,-1 0 0 0 0,1 0 0 0 0,-1 0 0 0 0,1 0 0 0 0,-1 0 0 0 0,0 0 0 0 0,0 0 0 0 0,0 1 0 0 0,-1-1 0 0 0,1 0 0 0 0,-1 1 0 0 0,0 1 0 0 0,0 7 0 0 0,-1 1 0 0 0,-1 9 0 0 0,0 0 0 0 0,-1 3 0 0 0,0 1 0 0 0,-4 8 0 0 0,4-20 0 0 0,-1-1 0 0 0,0 0 0 0 0,-1 0 0 0 0,0 0 0 0 0,-3 2 0 0 0,4-8 72 0 0,26-50 2003 0 0,-17 31-2100 0 0,1 0 0 0 0,0 1 1 0 0,1-1-1 0 0,6-7 25 0 0,-7 11 0 0 0,0 1 0 0 0,1-1 0 0 0,0 1 0 0 0,0 0 0 0 0,1 1 0 0 0,-1 0 0 0 0,5-2 0 0 0,-10 7 0 0 0,-1 0 0 0 0,1 0 0 0 0,0 1 0 0 0,-1-1 0 0 0,1 1 0 0 0,0-1 0 0 0,0 1 0 0 0,0 0 0 0 0,1 0 0 0 0,8 1 0 0 0,-10-1 0 0 0,1 1 0 0 0,-1 0 0 0 0,0-1 0 0 0,0 1 0 0 0,0 0 0 0 0,0 0 0 0 0,0 0 0 0 0,0 0 0 0 0,0 0 0 0 0,0 0 0 0 0,0 0 0 0 0,0 1 0 0 0,10 18 0 0 0,-5-7 0 0 0,-3-7 0 0 0,0 1 0 0 0,0 0 0 0 0,-1-1 0 0 0,0 1 0 0 0,0 0 0 0 0,-1 0 0 0 0,0 0 0 0 0,0 0 0 0 0,-1 0 0 0 0,0 6 0 0 0,0-5 72 0 0,6-16 787 0 0,4-14 14 0 0,-7 16-792 0 0,0-1 1 0 0,0 1-1 0 0,2-4-81 0 0,6-5 0 0 0,-4 3 0 0 0,1 0 0 0 0,1 1 0 0 0,1-1 0 0 0,2-2 0 0 0,-5 6 0 0 0,0 1 0 0 0,1-1 0 0 0,0 0 0 0 0,-5 6 0 0 0,0 0 0 0 0,0 0 0 0 0,1 0 0 0 0,-1 0 0 0 0,0 1 0 0 0,1-1 0 0 0,-1 1 0 0 0,1 0 0 0 0,-1 0 0 0 0,4-1 0 0 0,-1 2 0 0 0,0-1 0 0 0,0 1 0 0 0,0 0 0 0 0,0 1 0 0 0,0-1 0 0 0,0 1 0 0 0,0 0 0 0 0,0 1 0 0 0,0 0 0 0 0,0 0 0 0 0,-1 0 0 0 0,1 0 0 0 0,-1 1 0 0 0,1 0 0 0 0,-1 0 0 0 0,0 0 0 0 0,0 1 0 0 0,1 0 0 0 0,11 12 0 0 0,0 0 0 0 0,0 0 0 0 0,-2 2 0 0 0,2 2 0 0 0,-4-5 0 0 0,-13-15 0 0 0,11 14 6 0 0,1-1 0 0 0,1 0 0 0 0,4 3-6 0 0,-12-13-20 0 0,0 1 0 0 0,0-1 0 0 0,0 1 0 0 0,0-2 0 0 0,1 1 0 0 0,-1 0 0 0 0,1-1 1 0 0,0 0-1 0 0,0-1 0 0 0,0 1 0 0 0,3-1 20 0 0,40 4-4001 0 0,-33-3 2467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2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3504 6447 0 0,'0'0'142'0'0,"0"0"22"0"0,0 0 13 0 0,-1 1-20 0 0,-8 10-122 0 0,8-10-35 0 0,0 1 0 0 0,0-1-1 0 0,0 1 1 0 0,0-1 0 0 0,0 1-1 0 0,0-1 1 0 0,0 0 0 0 0,-1 0-1 0 0,1 1 1 0 0,0-2 98 0 0,-13 12 743 0 0,8-10 4215 0 0,22 1-4448 0 0,-15-3-120 0 0,9 0 464 0 0,-3-1-931 0 0,-1 0 0 0 0,0 0 1 0 0,1 0-1 0 0,-1-1 0 0 0,0 0 0 0 0,0 0 0 0 0,1-2-21 0 0,9-4 19 0 0,14-10-19 0 0,-12 7-2 0 0,-4 3 2 0 0,-9 6 0 0 0,0-1 0 0 0,0 0 0 0 0,0-1 0 0 0,-1 1 0 0 0,5-4 0 0 0,1-3 88 0 0,14-15 1872 0 0,17-20-1960 0 0,-31 32 0 0 0,1 2 0 0 0,6-5 0 0 0,14-15 0 0 0,-26 25 0 0 0,-4 5 0 0 0,-1 0 0 0 0,1 1 0 0 0,-1-1 0 0 0,1 0 0 0 0,-1 1 0 0 0,1-1 0 0 0,0 1 0 0 0,-1-1 0 0 0,1 1 0 0 0,0-1 0 0 0,-1 1 0 0 0,1-1 0 0 0,0 1 0 0 0,0 0 0 0 0,0-1 0 0 0,-1 1 0 0 0,2 0 0 0 0,1-1 0 0 0,15-8 0 0 0,-9 5 0 0 0,-1-2 0 0 0,0 1 0 0 0,25-16 0 0 0,-26 16 0 0 0,11-7 0 0 0,-2 2 0 0 0,18-16 0 0 0,-4 8 0 0 0,-15 6 0 0 0,34-20 0 0 0,-43 28 260 0 0,0 1 0 0 0,0-1 0 0 0,3 0-260 0 0,17-10 834 0 0,13-6-1506 0 0,-38 19 782 0 0,1 0 0 0 0,0-1 0 0 0,-1 1 0 0 0,1-1 1 0 0,-1 1-1 0 0,1-1 0 0 0,-1 0 0 0 0,0 1-110 0 0,6-7-209 0 0,55-51 643 0 0,-60 57-434 0 0,3-3 0 0 0,1-10 0 0 0,-5 14 0 0 0,0-3 0 0 0,3-5 0 0 0,0 0 0 0 0,1 0 0 0 0,0 1 0 0 0,4-6 0 0 0,10-23 0 0 0,-15 28 0 0 0,1 0 0 0 0,0 0 0 0 0,0 1 0 0 0,1 0 0 0 0,1-2 0 0 0,-3 4 0 0 0,7-9 0 0 0,12-12 0 0 0,-12 15 0 0 0,0-2 0 0 0,-6 6 0 0 0,0 0 0 0 0,2-7 0 0 0,0 2 0 0 0,-6 9 0 0 0,3 0 0 0 0,6-8 0 0 0,-6 8 0 0 0,-1 0 0 0 0,1 0 0 0 0,-1-1 0 0 0,0 1 0 0 0,0-1 0 0 0,-1 0 0 0 0,2-4 0 0 0,6-12 0 0 0,-3 5 0 0 0,-3 8 0 0 0,-2 5 0 0 0,-1 1 0 0 0,14-21 0 0 0,8-8 0 0 0,-11 15 0 0 0,-7 9 0 0 0,0-1 0 0 0,-1 0 0 0 0,0 0 0 0 0,0 0 0 0 0,0 0 0 0 0,-1-1 0 0 0,0 1 0 0 0,1-6 0 0 0,-1 5 0 0 0,1-2 0 0 0,8-21 0 0 0,-11 29 0 0 0,-1 3 0 0 0,2-22 0 0 0,-2 18 0 0 0,0 2 0 0 0,0 1 0 0 0,0-1 0 0 0,0 1 0 0 0,1-1 0 0 0,-1 1 0 0 0,0 0 0 0 0,1-1 0 0 0,-1 1 0 0 0,1 0 0 0 0,0-1 0 0 0,-1 1 0 0 0,1 0 0 0 0,0-1 0 0 0,1 0 0 0 0,-1 0 0 0 0,0-1 0 0 0,0 1 0 0 0,0 0 0 0 0,0 0 0 0 0,0-1 0 0 0,0-1 0 0 0,3-13 0 0 0,-2 9 0 0 0,-1 3 0 0 0,0 1 0 0 0,1-1 0 0 0,0 1 0 0 0,1-4 0 0 0,13-25 0 0 0,-10 21 0 0 0,-3 6 0 0 0,3-8 0 0 0,-4 8 0 0 0,5-12 0 0 0,1-14 0 0 0,5-18 0 0 0,-5 26 0 0 0,-6 15 0 0 0,-2 7 0 0 0,0 0 0 0 0,1-1 0 0 0,-1 1 0 0 0,1 0 0 0 0,-1 0 0 0 0,1 0 0 0 0,0 0 0 0 0,0 0 0 0 0,0-1 0 0 0,9-19 0 0 0,-7 9 0 0 0,1-5 0 0 0,-1 6 0 0 0,1 1 0 0 0,5-11 0 0 0,-8 15 0 0 0,-2-5 0 0 0,2 3 0 0 0,-1 7 0 0 0,0 2 0 0 0,0-1 0 0 0,0 0 0 0 0,0 1 0 0 0,0-1 0 0 0,0 0 0 0 0,0 1 0 0 0,0-1 0 0 0,0 0 0 0 0,1 1 0 0 0,-1-1 0 0 0,0 1 0 0 0,0-1 0 0 0,1 0 0 0 0,-1 1 0 0 0,0-1 0 0 0,1 1 0 0 0,-1-1 0 0 0,0 1 0 0 0,1-1 0 0 0,1-1 0 0 0,-2-1 0 0 0,5-10 0 0 0,8-21 0 0 0,-11 25 0 0 0,-1 8 0 0 0,-1-1 0 0 0,0 1 0 0 0,1 0 0 0 0,-1-1 0 0 0,1 1 0 0 0,0-1 0 0 0,-1 1 0 0 0,2-1 0 0 0,0-1 0 0 0,0 0 0 0 0,0 0 0 0 0,-1 0 0 0 0,1-1 0 0 0,-1 1 0 0 0,13-23 0 0 0,-11 21 0 0 0,-2 3 0 0 0,0 1 0 0 0,0-1 0 0 0,0 1 0 0 0,-1-1 0 0 0,1 1 0 0 0,0-1 0 0 0,-1 0 0 0 0,0 1 0 0 0,1-1 0 0 0,-1 0 0 0 0,0 1 0 0 0,0-1 0 0 0,0-1 0 0 0,8-24 0 0 0,-5 19 0 0 0,6-8 0 0 0,-6 10 0 0 0,-1 3 0 0 0,-1 0 0 0 0,0 0 0 0 0,0 1 0 0 0,0-1 0 0 0,0 0 0 0 0,0 0 0 0 0,0 0 0 0 0,-1 0 0 0 0,1 0 0 0 0,-1-2 0 0 0,4-17 0 0 0,1 2 0 0 0,-2 13 0 0 0,2-15 0 0 0,-2-2 0 0 0,-2 17 0 0 0,0 0 0 0 0,0 0 0 0 0,1-4 0 0 0,1 0 0 0 0,-4 7 0 0 0,1-1 0 0 0,7-15 0 0 0,18-50 0 0 0,-23 63 0 0 0,-1 4 0 0 0,3-11 0 0 0,-3 8 0 0 0,0 2 0 0 0,-1 0 0 0 0,1 0 0 0 0,-1 1 0 0 0,0-1 0 0 0,0-3 0 0 0,-1-8 0 0 0,0 14 0 0 0,1-1 0 0 0,0 0 0 0 0,0 0 0 0 0,0 1 0 0 0,0-1 0 0 0,0 0 0 0 0,0 1 0 0 0,0-1 0 0 0,1 0 0 0 0,0-15 0 0 0,-1 10 0 0 0,0 1 0 0 0,1 0 0 0 0,0-1 0 0 0,1-3 0 0 0,-1 7 0 0 0,0 1 0 0 0,-1-1 0 0 0,1 1 0 0 0,-1-1 0 0 0,0 1 0 0 0,1 0 0 0 0,-1-1 0 0 0,0 1 0 0 0,-1-1 0 0 0,1 1 0 0 0,0-1 0 0 0,-1 1 0 0 0,0-1 0 0 0,1 2 0 0 0,0 1 0 0 0,-1-1 0 0 0,1 0 0 0 0,0 0 0 0 0,0 0 0 0 0,0 1 0 0 0,0-1 0 0 0,0 0 0 0 0,0 0 0 0 0,0 0 0 0 0,0 0 0 0 0,0 1 0 0 0,0-1 0 0 0,1 0 0 0 0,-1 0 0 0 0,0-41 0 0 0,0 40 0 0 0,0 0 0 0 0,0 1 0 0 0,0-1 0 0 0,0 0 0 0 0,0 0 0 0 0,-1 0 0 0 0,1 1 0 0 0,-1-1 0 0 0,1 0 0 0 0,-1-1 0 0 0,0 1 0 0 0,0-1 0 0 0,0 1 0 0 0,1 0 0 0 0,-1-1 0 0 0,1 1 0 0 0,-1 0 0 0 0,1-3 0 0 0,-1-5 0 0 0,-2-17 0 0 0,2-23 0 0 0,1-42 0 0 0,0 77 0 0 0,2-15 0 0 0,-3 26 0 0 0,1 0 0 0 0,1 0 0 0 0,-1 0 0 0 0,0 0 0 0 0,1 0 0 0 0,0 1 0 0 0,1-4 0 0 0,-2 6 0 0 0,1-1 0 0 0,-1 0 0 0 0,1 1 0 0 0,-1-1 0 0 0,0 0 0 0 0,0 0 0 0 0,0 1 0 0 0,0-1 0 0 0,0 0 0 0 0,0 0 0 0 0,-1 0 0 0 0,1 0 0 0 0,0 1 0 0 0,1-1 0 0 0,-1 0 0 0 0,0 1 0 0 0,0-1 0 0 0,1 0 0 0 0,0 0 0 0 0,0-1 0 0 0,0-1 0 0 0,1 0 0 0 0,-1 1 0 0 0,-1-1 0 0 0,1 0 0 0 0,0 0 0 0 0,-1 0 0 0 0,0 0 0 0 0,0 1 0 0 0,0-1 0 0 0,0 0 0 0 0,-1 0 0 0 0,1 0 0 0 0,-1-4 0 0 0,1 0 0 0 0,0 0 0 0 0,1 0 0 0 0,0-6 0 0 0,-1-3 0 0 0,0 10 0 0 0,0 0 0 0 0,0 1 0 0 0,1-4 0 0 0,0 2 0 0 0,0-5 0 0 0,0-1 0 0 0,-1 0 0 0 0,0-97 0 0 0,-7 57 0 0 0,7 47 0 0 0,-5-21 0 0 0,4 23 0 0 0,1-1 0 0 0,-1 1 0 0 0,0-1 0 0 0,1 1 0 0 0,0 2 0 0 0,0 1 0 0 0,0 0 0 0 0,0-1 0 0 0,0 1 0 0 0,-1 0 0 0 0,0-2 0 0 0,0-5 0 0 0,1 2 0 0 0,-2 0 0 0 0,1 6 0 0 0,1 0 0 0 0,0 0 0 0 0,0 0 0 0 0,0 0 0 0 0,0 0 0 0 0,0 0 0 0 0,0-1 0 0 0,0 1 0 0 0,0 0 0 0 0,0 0 0 0 0,0 0 0 0 0,1 0 0 0 0,-1 0 0 0 0,1-1 0 0 0,0-2 0 0 0,-1-10 0 0 0,2 3 0 0 0,3-5 0 0 0,1-5 0 0 0,0 5 0 0 0,-5 13 0 0 0,0 0 0 0 0,0 0 0 0 0,0 0 0 0 0,-1 0 0 0 0,1-1 0 0 0,-1 0 0 0 0,3-23 0 0 0,-2 14 0 0 0,3-10 0 0 0,-3 11 0 0 0,4-5 0 0 0,-5 15 0 0 0,4-15 0 0 0,2-4 0 0 0,-4 14 0 0 0,-2-5 0 0 0,4-5 0 0 0,-3 14 0 0 0,2-8 0 0 0,-1 9 0 0 0,2-14 0 0 0,0 4-814 0 0,-2 9 605 0 0,-1-1 1 0 0,0 1 0 0 0,0-1 0 0 0,0 1-1 0 0,-1-1 1 0 0,1-3 208 0 0,0-1-966 0 0,1 0 0 0 0,0 0 0 0 0,1-1 966 0 0,4-18-2566 0 0,-7 25 2054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6447 0 0,'0'0'142'0'0,"0"0"22"0"0,0 0 13 0 0,1-1-20 0 0,1-1-155 0 0,-1 1 0 0 0,0 0 0 0 0,0 0 0 0 0,0 0 0 0 0,0-1-1 0 0,-1 1 1 0 0,1-1 0 0 0,0 1 0 0 0,0-1 0 0 0,-1 1 0 0 0,1-1-1 0 0,-1 1 1 0 0,0-1 0 0 0,1 1 0 0 0,-1-1 0 0 0,0 0-2 0 0,4-11 2 0 0,-4 12-2 0 0,0-1 0 0 0,1 0 0 0 0,-1 0 0 0 0,1 0 0 0 0,0 1 0 0 0,0-1 0 0 0,-1 0 0 0 0,1 1 0 0 0,0-1 0 0 0,0 1 0 0 0,3-5 0 0 0,-1-2 0 0 0,-2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18 4607 0 0,'0'0'96'0'0,"0"0"32"0"0,0 0 0 0 0,0 0 0 0 0,0 0-128 0 0,0 0 0 0 0,-3-3 0 0 0,3 3 0 0 0,0 0 0 0 0,0 0 0 0 0,-4-8 0 0 0,3 2-2024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713 792 4607 0 0,'0'0'102'0'0,"0"0"20"0"0,0 0 6 0 0,0-1-21 0 0,-4-24-70 0 0,2 14 609 0 0,0-1-1 0 0,-1 0 0 0 0,-2-6-645 0 0,-16-47 2144 0 0,19 56-2144 0 0,1 6 0 0 0,0 0 0 0 0,0 0 0 0 0,0 1 0 0 0,0-1 0 0 0,-1 0 0 0 0,1 0 0 0 0,-1 1 0 0 0,0-1 0 0 0,-12-19 729 0 0,12 18-543 0 0,0-1 0 0 0,0 2 0 0 0,-1-1 1 0 0,0 0-1 0 0,1 0 0 0 0,-1 1 0 0 0,-1-1-186 0 0,-8-10 18 0 0,11 11-18 0 0,-1 1-1 0 0,0-1 1 0 0,0 1 0 0 0,0 0-1 0 0,-2-2 1 0 0,2 2 0 0 0,-1 0 0 0 0,1 0 0 0 0,-1-1 0 0 0,1 1 0 0 0,0-1 0 0 0,0 0 0 0 0,0 1 0 0 0,0-1 0 0 0,1 0 0 0 0,-2-2 0 0 0,1 0 0 0 0,-1 0 0 0 0,0 1 0 0 0,-1 0 0 0 0,1 0 0 0 0,-1 0 0 0 0,-1-1 0 0 0,-4-5 0 0 0,1 1 0 0 0,0 0 0 0 0,0 1 0 0 0,-1 0 0 0 0,-9-6 0 0 0,-35-21 1440 0 0,43 27-1023 0 0,-8-8-226 0 0,6 5-191 0 0,-9-6 0 0 0,8 7 0 0 0,-5-2 0 0 0,15 10 0 0 0,0 1 0 0 0,0-1 0 0 0,0 0 0 0 0,0 0 0 0 0,1-1 0 0 0,-3-1 0 0 0,-11-15 0 0 0,-30-31 0 0 0,42 44 0 0 0,1 3 0 0 0,1-1 0 0 0,-1 1 0 0 0,0-1 0 0 0,0 1 0 0 0,0 0 0 0 0,-1 0 0 0 0,-3-2 0 0 0,4 3 0 0 0,1 0 0 0 0,-1 1 0 0 0,1-1 0 0 0,-1 0 0 0 0,1 0 0 0 0,-1-2 0 0 0,-15-11 0 0 0,13 10 0 0 0,4 4 0 0 0,1 1 0 0 0,0-1 0 0 0,-1 1 0 0 0,0-1 0 0 0,1 1 0 0 0,-1 0 0 0 0,1-1 0 0 0,-1 1 0 0 0,1 0 0 0 0,-1 0 0 0 0,0-1 0 0 0,1 1 0 0 0,-1 0 0 0 0,0 0 0 0 0,1 0 0 0 0,-1 0 0 0 0,0 0 0 0 0,1 0 0 0 0,-3-1 0 0 0,-12-13 0 0 0,-1 1 0 0 0,-2 0 2048 0 0,-10-8-2048 0 0,25 18 0 0 0,0 0 0 0 0,0-1 0 0 0,0 1 0 0 0,0-2 0 0 0,1 2 0 0 0,0 1 0 0 0,-1-1 0 0 0,1 0 0 0 0,0 1 0 0 0,-1 0 0 0 0,1-1 0 0 0,-4-1 0 0 0,-41-25 0 0 0,46 29 1 0 0,1 0 0 0 0,-1 0 0 0 0,1-1-1 0 0,-1 1 1 0 0,1 0 0 0 0,0 0 0 0 0,-1-1 0 0 0,1 1-1 0 0,-1 0 1 0 0,1 0 0 0 0,0-1 0 0 0,-1 1 0 0 0,1-1-1 0 0,0 1 1 0 0,-1 0 0 0 0,1-1 0 0 0,0 1 0 0 0,-1-1-1 0 0,1 1 1 0 0,0-1-1 0 0,0 1-4 0 0,-1-1 1 0 0,1 1-1 0 0,0 0 0 0 0,0-1 0 0 0,-1 1 0 0 0,1 0 1 0 0,0 0-1 0 0,0-1 0 0 0,-1 1 0 0 0,1 0 0 0 0,0 0 1 0 0,-1-1-1 0 0,1 1 0 0 0,-1 0 0 0 0,1 0 0 0 0,0 0 1 0 0,-1-1-1 0 0,1 1 0 0 0,-1 0 0 0 0,1 0 0 0 0,-1 0 4 0 0,0 0-337 0 0,1 0-138 0 0,0 0-33 0 0,0 0-4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8.9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593 32 6447 0 0,'0'0'142'0'0,"0"0"22"0"0,0 0 13 0 0,1-2-20 0 0,0-17 331 0 0,-1 18 3 0 0,0 1 18 0 0,0 0 3 0 0,0 0 0 0 0,-1-2 0 0 0,-1 1-223 0 0,-1-2-284 0 0,1-1 2773 0 0,0 4-2266 0 0,-10 2 32 0 0,0 0 0 0 0,1 0 0 0 0,-11 5-544 0 0,-11 5 110 0 0,2-1 711 0 0,-29 7-821 0 0,42-12 379 0 0,1 0-1 0 0,0 1 1 0 0,-10 5-379 0 0,-1 1-19 0 0,2-1 19 0 0,2 1 0 0 0,-14 9 0 0 0,-45 35 0 0 0,25-17 0 0 0,52-37 0 0 0,1 1 0 0 0,-1 0 0 0 0,1 1 0 0 0,0-1 0 0 0,0 1 0 0 0,0 0 0 0 0,-2 3 0 0 0,0 5 0 0 0,2-2 0 0 0,5-10 0 0 0,0 1 0 0 0,0-1 0 0 0,0 1 0 0 0,0-1 0 0 0,0 1 0 0 0,1-1 0 0 0,-1 1 0 0 0,0-1 0 0 0,1 1 0 0 0,0-1 0 0 0,-1 1 0 0 0,1-1 0 0 0,0 1 0 0 0,-1-1 0 0 0,1 0 0 0 0,0 0 0 0 0,0 1 0 0 0,0-1 0 0 0,0 0 0 0 0,1 0 0 0 0,-1 0 0 0 0,0 0 0 0 0,0 0 0 0 0,1 0 0 0 0,5 4 0 0 0,0-1 0 0 0,0-1 0 0 0,0 1 0 0 0,4 0 0 0 0,-3 0 0 0 0,12 3 0 0 0,1 0 0 0 0,7 1 0 0 0,18 6 0 0 0,-9-3 0 0 0,-24-8 0 0 0,-1 1 0 0 0,0 0 0 0 0,0 1 0 0 0,0 0 0 0 0,1 2 0 0 0,-4-2 0 0 0,1 1 0 0 0,-1 1 0 0 0,-1-1 0 0 0,5 5 0 0 0,-9-6 0 0 0,0-1 0 0 0,0 1 0 0 0,0 0 0 0 0,0 0 0 0 0,-1 0 0 0 0,0 1 0 0 0,0-1 0 0 0,2 5 0 0 0,-3-3 120 0 0,1-1 0 0 0,-1 1-1 0 0,-1 0 1 0 0,1 0 0 0 0,-1 0-1 0 0,-1 0 1 0 0,1 0 0 0 0,-1 0-1 0 0,0 1 1 0 0,-1-1 0 0 0,1 0-1 0 0,-1 0 1 0 0,-1 0 0 0 0,0 2-120 0 0,0-3 23 0 0,0 0 0 0 0,-1 0 0 0 0,1-1 1 0 0,-1 1-1 0 0,0-1 0 0 0,0 1 1 0 0,-1-1-1 0 0,0 0 0 0 0,0-1 0 0 0,0 1 1 0 0,0-1-1 0 0,-1 1 0 0 0,0-1 1 0 0,0 0-1 0 0,0-1 0 0 0,-3 2-23 0 0,-35 17 72 0 0,38-18-13 0 0,1-2 21 0 0,1 0 0 0 0,-1 0 0 0 0,0 0 0 0 0,1 0 0 0 0,-1-1 0 0 0,0 1 0 0 0,0-1 0 0 0,0 0 0 0 0,0 0 0 0 0,-1-1-80 0 0,-7 1 428 0 0,-1-2 0 0 0,-4 0-428 0 0,-14-1 245 0 0,17 2-300 0 0,0-1 0 0 0,0-1 1 0 0,0 0-1 0 0,-14-4 55 0 0,20 4-272 0 0,0-1 1 0 0,0 0-1 0 0,0 0 1 0 0,0 0-1 0 0,1-1 0 0 0,-1-1 1 0 0,1 1-1 0 0,-4-4 272 0 0,9 4-512 0 0,1-7-1125 0 0,1 2-4502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9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20 8287 0 0,'0'0'191'0'0,"-2"-1"26"0"0,-6-1 9 0 0,6 1 42 0 0,2 1 158 0 0,0 0 72 0 0,0 0 12 0 0,0 0-67 0 0,-1 0-222 0 0,-1-3 953 0 0,6 1-508 0 0,13-3-363 0 0,-5 3-342 0 0,0 0-1 0 0,6 1 40 0 0,22 1 521 0 0,0 3 0 0 0,0 1-521 0 0,-23-2 156 0 0,0 1 0 0 0,-1 1-1 0 0,0 0 1 0 0,0 1 0 0 0,0 1-1 0 0,2 1-155 0 0,-7-1 0 0 0,0 1 0 0 0,0 0 0 0 0,-1 0 0 0 0,6 6 0 0 0,-6-3 0 0 0,-8-6 0 0 0,0-1 0 0 0,0 1 0 0 0,-1 0 0 0 0,1-1 0 0 0,-1 1 0 0 0,0 2 0 0 0,1 8 0 0 0,-4-5 128 0 0,1 1 0 0 0,-1-1 0 0 0,-1 1 0 0 0,0-1 0 0 0,0 0 0 0 0,-1 0 0 0 0,0 0 0 0 0,0 0 0 0 0,-1-1 0 0 0,0 0 0 0 0,-1 0 0 0 0,0 0 0 0 0,0 0 0 0 0,0-1 0 0 0,-1 0 0 0 0,-6 4-128 0 0,-9 2 0 0 0,22-12 0 0 0,-1-1 0 0 0,1 1 0 0 0,-1-1 0 0 0,0 1 0 0 0,1-1 0 0 0,-1 1 0 0 0,1 0 0 0 0,-1-1 0 0 0,1 1 0 0 0,-1-1 0 0 0,1 1 0 0 0,0 0 0 0 0,-1 0 0 0 0,1 0 0 0 0,0 0 0 0 0,-1 0 0 0 0,1 0 0 0 0,0 0 0 0 0,0 1 0 0 0,0-1 0 0 0,0 0 0 0 0,0 0 0 0 0,0 1 0 0 0,1 4 0 0 0,1 17 0 0 0,-5-9 0 0 0,1-9 0 0 0,0 0 0 0 0,0 0 0 0 0,-1 0 0 0 0,0 0 0 0 0,0-1 0 0 0,-1 1 0 0 0,1-1 0 0 0,-1 0 0 0 0,0 0 0 0 0,0 0 0 0 0,0-1 0 0 0,0 1 0 0 0,-1-1 0 0 0,-2 2 0 0 0,-11 5 0 0 0,0-1 0 0 0,0 0 0 0 0,-7 1 0 0 0,16-6 0 0 0,-6 1 12 0 0,0 0 0 0 0,0 0 0 0 0,0-2 0 0 0,-1 0 0 0 0,1-1 0 0 0,-1 0 0 0 0,-3-1-12 0 0,18-1-865 0 0,1 0-126 0 0,2 0-29 0 0,7 0-4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0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59 11975 0 0,'0'0'267'0'0,"0"0"42"0"0,0 0 17 0 0,0 0-28 0 0,2 0-196 0 0,3 3 102 0 0,0-1 1 0 0,1-1-1 0 0,-1 1 1 0 0,1-1 0 0 0,-1 0-1 0 0,1 0 1 0 0,0-1 0 0 0,-1 1-1 0 0,1-1 1 0 0,4-1-205 0 0,13-1 906 0 0,-1-1 0 0 0,4-2-906 0 0,5-1 656 0 0,78-5 969 0 0,-5 0-1581 0 0,-85 8-272 0 0,0-1-1 0 0,-1-1 1 0 0,1 0 0 0 0,4-3 228 0 0,-19 6-508 0 0,2-2-4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4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0 10135 0 0,'0'0'231'0'0,"0"0"29"0"0,0 0 19 0 0,-1 1-41 0 0,0 0-227 0 0,1 0-1 0 0,-1 0 0 0 0,1 0 0 0 0,-1 0 0 0 0,1 0 1 0 0,0 0-1 0 0,-1 0 0 0 0,1 0 0 0 0,0 1 1 0 0,0-1-1 0 0,-1 0 0 0 0,1 0 0 0 0,0 0 0 0 0,0 0 1 0 0,0 0-1 0 0,1 1-10 0 0,1 22 543 0 0,0-13-232 0 0,5 55 954 0 0,27 260 3612 0 0,-19-108-3757 0 0,-7-132-1120 0 0,-7-75-269 0 0,-1-9-1135 0 0,1-5-511 0 0,3-13-107 0 0,2-2-24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8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385 0 10135 0 0,'0'0'231'0'0,"0"0"29"0"0,0 0 19 0 0,2 0-41 0 0,5 0-112 0 0,-5 0 267 0 0,-2 2 106 0 0,1 3-413 0 0,-1-1 0 0 0,0 1 0 0 0,0-1 0 0 0,-1 0 0 0 0,1 1 0 0 0,-1-1 0 0 0,0 0 0 0 0,0 1 0 0 0,-1-1 1 0 0,1 0-1 0 0,-1 0 0 0 0,0 0 0 0 0,0 0 0 0 0,0 0-86 0 0,-7 9 281 0 0,0-1 1 0 0,0 0-1 0 0,-6 6-281 0 0,-3 4 2034 0 0,-11 20-2034 0 0,14-20 1409 0 0,-1 0 0 0 0,-4 2-1409 0 0,-39 45 337 0 0,44-54-337 0 0,1-1 0 0 0,-12 8 0 0 0,-2 2 0 0 0,-9 9-24 0 0,-24 23 1512 0 0,59-55-1045 0 0,5 0-294 0 0,11 3-152 0 0,0-1 0 0 0,0 0 1 0 0,0-1-1 0 0,1 0 0 0 0,10-1 3 0 0,1 0 473 0 0,6 3-473 0 0,83 10 1612 0 0,-58-7-1619 0 0,60 3 7 0 0,-74-7-312 0 0,-18-1-3397 0 0,5 2 3709 0 0,-18-2-7163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3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85 182 8287 0 0,'0'0'191'0'0,"-3"0"26"0"0,-7 0-79 0 0,4 1-85 0 0,1-1 0 0 0,0 0 0 0 0,-1 0 0 0 0,1-1 0 0 0,-1 1 0 0 0,1-1-53 0 0,-20-2 962 0 0,24 2-452 0 0,-7-2 514 0 0,60 12 2656 0 0,12 0-3680 0 0,69 2 591 0 0,-22-2-42 0 0,124 12 12 0 0,-187-18-454 0 0,241 19 389 0 0,-69-7-306 0 0,21 1-56 0 0,-150-9-118 0 0,71 7 52 0 0,73 7 172 0 0,-130-13-139 0 0,38 5 17 0 0,25 0-1 0 0,15 1 59 0 0,267 21 448 0 0,-380-31-510 0 0,-16 0-9 0 0,8-3-105 0 0,53 1 64 0 0,-104-3-46 0 0,1 0-1 0 0,0 0 1 0 0,6-3-18 0 0,-3 1 60 0 0,13-1-60 0 0,-6 1 86 0 0,0-1 1 0 0,0-1-1 0 0,13-5-86 0 0,-16 5 161 0 0,11-2 258 0 0,10-1-419 0 0,-16 4 162 0 0,1-1 0 0 0,10-4-162 0 0,2-1 89 0 0,-26 8-67 0 0,0-1-1 0 0,0 0 0 0 0,2-2-21 0 0,29-11-1 0 0,-19 7 56 0 0,21-10-55 0 0,-26 11 4 0 0,-1 1 0 0 0,1 0 0 0 0,3 1-4 0 0,24-9-2 0 0,76-28 66 0 0,38-4-64 0 0,-140 43 0 0 0,-1 0 0 0 0,2 2 0 0 0,14-3 0 0 0,-10 1 0 0 0,2 0 0 0 0,16-6 0 0 0,-18 4 0 0 0,1 2 0 0 0,13-1 0 0 0,10-2 0 0 0,2 1 74 0 0,-29 4 28 0 0,18-5-102 0 0,-17 3 0 0 0,12 0 0 0 0,16-3 0 0 0,15-2 0 0 0,-23 4 0 0 0,-10 2 0 0 0,16 1 0 0 0,3-1 0 0 0,-14 1 0 0 0,123-13 0 0 0,-134 13 0 0 0,25 1 0 0 0,-7 1 0 0 0,31 1 0 0 0,1 1 0 0 0,-10-3 0 0 0,-55 1 0 0 0,-1 1 0 0 0,1 0 0 0 0,4 1 0 0 0,-4 0 0 0 0,1 0 0 0 0,6-1 0 0 0,32 1 0 0 0,-29-1 0 0 0,-1 0 0 0 0,16-2 0 0 0,-3-3 0 0 0,-9 1 0 0 0,20 0 0 0 0,-34 3 0 0 0,0-2 0 0 0,0 1 0 0 0,0-1 0 0 0,0-1 0 0 0,3-1 0 0 0,1 0 0 0 0,1 1 0 0 0,0 0 0 0 0,0 0 0 0 0,0 2 0 0 0,0 0 0 0 0,0 0 0 0 0,0 1 0 0 0,15 3 0 0 0,-24-2 0 0 0,0-1 0 0 0,0 0 0 0 0,6 0 0 0 0,7 0 0 0 0,-11 0 0 0 0,0 0-196 0 0,-6 0-832 0 0,-2 0-397 0 0,0 0-1010 0 0,0 0-3705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7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8287 0 0,'0'0'382'0'0,"0"0"-8"0"0,0 0-170 0 0,0 0 176 0 0,0 0 107 0 0,0 0 22 0 0,0 0 3 0 0,2 0 0 0 0,31 6 457 0 0,0-1-306 0 0,-8-1-143 0 0,-17-3-60 0 0,0 0 0 0 0,7 3-460 0 0,16 4 592 0 0,-15-4-439 0 0,0 1 0 0 0,-1 0 0 0 0,12 6-153 0 0,-16-5 229 0 0,0-1 1 0 0,0 1-1 0 0,-1 1 0 0 0,0 0 1 0 0,0 1-1 0 0,-1 0 0 0 0,6 5-229 0 0,-6-3 215 0 0,0 1-1 0 0,0 0 1 0 0,-1 0-1 0 0,4 9-214 0 0,-9-14 99 0 0,-1-1 0 0 0,1 0 1 0 0,-1 1-1 0 0,0 0 0 0 0,-1-1 0 0 0,0 1 0 0 0,0 0 0 0 0,0 0 1 0 0,0 0-1 0 0,-1 0 0 0 0,0 0 0 0 0,-1 3-99 0 0,0-1 0 0 0,0 1 0 0 0,-1-1 0 0 0,0 0 0 0 0,-1 0 0 0 0,0 1 0 0 0,0-2 0 0 0,-1 1 0 0 0,0 0 0 0 0,0-1 0 0 0,-1 1 0 0 0,0-1 0 0 0,-12 16 0 0 0,-2-1 0 0 0,-13 12 0 0 0,17-19 0 0 0,-1-1 0 0 0,-9 5 0 0 0,8-6 0 0 0,12-9-124 0 0,1-1 0 0 0,-1 1-1 0 0,0-2 1 0 0,-1 1-1 0 0,0 0 125 0 0,4-2-255 0 0,0 0-1 0 0,-1 0 0 0 0,1-1 0 0 0,0 1 1 0 0,0 0-1 0 0,-1-1 0 0 0,1 0 0 0 0,0 0 0 0 0,-1 0 1 0 0,1 0-1 0 0,0 0 0 0 0,-1 0 0 0 0,1 0 1 0 0,-1-1 255 0 0,1 0-1534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3.5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399 42 6447 0 0,'0'0'298'0'0,"0"0"-10"0"0,0-2-118 0 0,0 0 137 0 0,0 0 1 0 0,-1 0-1 0 0,1 0 0 0 0,-1 0 0 0 0,1 1 0 0 0,-1-1 0 0 0,0 0 0 0 0,0 0 0 0 0,0 0 0 0 0,0 0 0 0 0,0 1 0 0 0,-2-2-307 0 0,0-1 247 0 0,3 3-150 0 0,-1 0 0 0 0,0 1 0 0 0,0-1-1 0 0,0 0 1 0 0,0 1 0 0 0,0-1-1 0 0,1 1 1 0 0,-1 0 0 0 0,0-1 0 0 0,0 1-1 0 0,0 0 1 0 0,0-1 0 0 0,0 1 0 0 0,-1 0-97 0 0,0 0 181 0 0,-4-2-83 0 0,-1 1 0 0 0,1 1-1 0 0,-1-1 1 0 0,1 1-1 0 0,-1 0 1 0 0,0 1 0 0 0,0 0-98 0 0,-6 0 285 0 0,1 2 0 0 0,0 0 0 0 0,-3 1-285 0 0,-10 4 630 0 0,1 2 0 0 0,0 0 0 0 0,1 2-1 0 0,0 0 1 0 0,-17 13-630 0 0,27-15 6 0 0,0 0 0 0 0,0 1 0 0 0,-3 4-6 0 0,10-7-1 0 0,-1-1 1 0 0,1 0 0 0 0,0 1 0 0 0,1 0-1 0 0,0 1 1 0 0,-1 2 0 0 0,4-8 0 0 0,1 0 0 0 0,0 1 0 0 0,0-1 0 0 0,0 1 0 0 0,0 0 0 0 0,0-1 0 0 0,1 1 0 0 0,-1 0 0 0 0,1-1 0 0 0,0 1 0 0 0,0 0 0 0 0,1-1 0 0 0,-1 1 0 0 0,1 0 0 0 0,-1-1 0 0 0,1 1 0 0 0,0 0 0 0 0,1-1 0 0 0,-1 1 0 0 0,1-1 0 0 0,-1 0 0 0 0,2 2 0 0 0,3 3 0 0 0,-1 0 0 0 0,1-1 0 0 0,1 0 0 0 0,-1 0 0 0 0,1 0 0 0 0,1-1 0 0 0,-1 0 0 0 0,2 0 0 0 0,46 33 0 0 0,24 11 0 0 0,-61-40 360 0 0,-1 1 0 0 0,-1 1 0 0 0,0 1 0 0 0,10 10-360 0 0,-23-20 52 0 0,0 0 0 0 0,-1 0 0 0 0,1 0 0 0 0,-1 0 0 0 0,0 1 0 0 0,0-1 0 0 0,0 1 0 0 0,0 0 0 0 0,0-1 0 0 0,-1 1 0 0 0,0 0 0 0 0,0 0 0 0 0,0 0 0 0 0,0 3-52 0 0,0-2 102 0 0,-1-1-1 0 0,0 1 1 0 0,-1 0-1 0 0,1-1 1 0 0,-1 1-1 0 0,0-1 1 0 0,0 1 0 0 0,0-1-1 0 0,-1 1 1 0 0,1-1-1 0 0,-1 0 1 0 0,0 0-1 0 0,0 1-101 0 0,-6 7 51 0 0,0-1 0 0 0,0 1-1 0 0,-1-2 1 0 0,0 1 0 0 0,0-1-1 0 0,-2 0 1 0 0,1-1 0 0 0,-1 0-1 0 0,0-1 1 0 0,-1 0 0 0 0,0-1-1 0 0,-5 2-50 0 0,-5 3 0 0 0,13-7 0 0 0,-1 0 0 0 0,0 0 0 0 0,0-1 0 0 0,0 0 0 0 0,-3-1 0 0 0,-6 2-67 0 0,6-2-1296 0 0,0 0 0 0 0,-11 5 1363 0 0,24-8-93 0 0,-1 0 1 0 0,1 0-1 0 0,-1 0 0 0 0,1 0 1 0 0,0 0-1 0 0,-1 0 0 0 0,1 0 1 0 0,-1 0-1 0 0,1 0 0 0 0,0-1 1 0 0,-1 1-1 0 0,1 0 0 0 0,-1 0 1 0 0,1 0-1 0 0,0 0 0 0 0,-1 0 1 0 0,1-1-1 0 0,0 1 0 0 0,-1 0 1 0 0,1 0-1 0 0,0-1 93 0 0,-2 0-3557 0 0,2 1 2021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3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50 6447 0 0,'0'0'298'0'0,"0"0"-10"0"0,-1 1-188 0 0,-2 0-11 0 0,0-1 0 0 0,0 1 1 0 0,-1 0-1 0 0,1-1 0 0 0,-2 1-89 0 0,3-1 487 0 0,2 0 22 0 0,-5 0 293 0 0,5-1 2492 0 0,1-1-3166 0 0,0 0 1 0 0,1 0-1 0 0,-1 1 0 0 0,1-1 0 0 0,0 1 0 0 0,0-1 1 0 0,-1 1-1 0 0,1 0 0 0 0,0 0 0 0 0,0 0 0 0 0,2-1-128 0 0,26-11 1242 0 0,-29 13-1238 0 0,15-6 252 0 0,-1 2 0 0 0,1 0 0 0 0,0 1 0 0 0,0 0-256 0 0,-6 2 171 0 0,0 0 0 0 0,1 0-1 0 0,-1 1 1 0 0,1 1 0 0 0,-1 0-1 0 0,8 1-170 0 0,-12 0 0 0 0,0 0 0 0 0,0 0 0 0 0,1 1 0 0 0,-2 0 0 0 0,1 0 0 0 0,0 0 0 0 0,-1 1 0 0 0,1 0 0 0 0,-1 0 0 0 0,3 3 0 0 0,-7-6 0 0 0,0 0 0 0 0,0-1 0 0 0,0 2 0 0 0,0-1 0 0 0,-1 0 0 0 0,1 0 0 0 0,0 0 0 0 0,0 0 0 0 0,-1 0 0 0 0,1 1 0 0 0,-1-1 0 0 0,1 0 0 0 0,-1 1 0 0 0,1-1 0 0 0,-1 0 0 0 0,0 1 0 0 0,0-1 0 0 0,1 0 0 0 0,-1 1 0 0 0,0-1 0 0 0,0 1 0 0 0,-1-1 0 0 0,1 0 0 0 0,0 1 0 0 0,0-1 0 0 0,-1 0 0 0 0,1 1 0 0 0,-2 3 0 0 0,-1 1 0 0 0,1-1 0 0 0,-1 0 0 0 0,0 0 0 0 0,-1 0 0 0 0,1 0 0 0 0,-11 18 0 0 0,-10 22 0 0 0,21-37 0 0 0,3-6 0 0 0,0 1 0 0 0,0-1 0 0 0,0 1 0 0 0,0-1 0 0 0,1 0 0 0 0,-1 1 0 0 0,1-1 0 0 0,-1 0 0 0 0,1 0 0 0 0,1 2 0 0 0,0 3 0 0 0,1 0 0 0 0,0 0 0 0 0,1-1 0 0 0,0 1 0 0 0,0-1 0 0 0,0 0 0 0 0,1 0 0 0 0,4 4 0 0 0,9 13 0 0 0,-16-21 16 0 0,-1 0-1 0 0,0 0 0 0 0,0 0 0 0 0,0 1 1 0 0,0-1-1 0 0,0 0 0 0 0,0 1 0 0 0,-1-1 1 0 0,1 0-1 0 0,-1 1 0 0 0,0-1 0 0 0,1 1 1 0 0,-1-1-1 0 0,0 1 0 0 0,-1-1 0 0 0,1 1 1 0 0,0-1-1 0 0,-1 1 0 0 0,1-1 1 0 0,-1 0-1 0 0,0 1 0 0 0,0-1 0 0 0,0 0 1 0 0,0 1-1 0 0,0-1 0 0 0,0 0 0 0 0,-1 0 1 0 0,1 0-1 0 0,-2 1-15 0 0,0 1 209 0 0,-2 3-10 0 0,-1-1 1 0 0,1 1-1 0 0,-1-1 1 0 0,-1-1-1 0 0,1 1 1 0 0,-1-1-1 0 0,-1 0-199 0 0,-9 6 0 0 0,-1-2 0 0 0,0-1 0 0 0,-1 0 0 0 0,0-1 0 0 0,-3 0 0 0 0,18-6 0 0 0,-1 0 0 0 0,1 0 0 0 0,0-1 0 0 0,-1 1 0 0 0,1-1 0 0 0,-1 0 0 0 0,1 0 0 0 0,-4-1 0 0 0,1-1-269 0 0,5-1-1135 0 0,1-17-2533 0 0,1 18 1891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7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10135 0 0,'0'0'464'0'0,"0"0"-9"0"0,0 0-223 0 0,0 0 156 0 0,0 0 100 0 0,0 0 21 0 0,0 0 3 0 0,2 2 0 0 0,2 1-153 0 0,1 1 1 0 0,-1-1-1 0 0,1 1 0 0 0,0-1 0 0 0,4 1-359 0 0,30 14 857 0 0,-26-13-438 0 0,54 22 2237 0 0,43 9-2656 0 0,-100-32 0 0 0,0 0 0 0 0,0 1 0 0 0,7 4 0 0 0,-5-2 0 0 0,-4-3 4 0 0,-1 0 1 0 0,0 1-1 0 0,3 2-4 0 0,3 1-146 0 0,-11-7-550 0 0,0 0-257 0 0,5 6-58 0 0,-5-6-12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1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152 1 11975 0 0,'0'0'267'0'0,"0"0"42"0"0,0 0 17 0 0,0 0-28 0 0,0 0-126 0 0,-1 1 204 0 0,-25 48 2156 0 0,14-18-2154 0 0,1 0-1 0 0,2 1 1 0 0,-4 27-378 0 0,3-12 430 0 0,-11 65 1021 0 0,14-69-881 0 0,0 11 162 0 0,1-14 152 0 0,-3 9-884 0 0,2-16 8 0 0,2 1 0 0 0,1 22-8 0 0,3-52 0 0 0,-1 47 35 0 0,2-45-108 0 0,0 1 1 0 0,1-1-1 0 0,-1 0 0 0 0,1 0 1 0 0,1 0-1 0 0,0 4 73 0 0,-1-8-475 0 0,-1-2-33 0 0,0 0-72 0 0,2-2-285 0 0,3-2 124 0 0,-1 0-1 0 0,1 0 1 0 0,-1-1 0 0 0,2-2 741 0 0,7-10-5798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6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432 0 10135 0 0,'0'0'231'0'0,"0"0"29"0"0,0 0 19 0 0,0 0 37 0 0,0 0 125 0 0,0 0 58 0 0,0 1 11 0 0,-3 5-381 0 0,0-1-1 0 0,0 1 0 0 0,0-1 1 0 0,0 0-1 0 0,-1-1 0 0 0,-3 5-128 0 0,-28 26 1305 0 0,21-22 204 0 0,-9 10-1509 0 0,-13 17 1635 0 0,-31 25-1635 0 0,45-45 925 0 0,-58 47-317 0 0,57-47-672 0 0,-11 5 64 0 0,14-10 497 0 0,1 0 1 0 0,-8 9-498 0 0,26-24 34 0 0,1 0-1 0 0,-1 1 1 0 0,1-1 0 0 0,0 1 0 0 0,-1-1-1 0 0,1 1 1 0 0,0-1 0 0 0,-1 1 0 0 0,1-1-1 0 0,0 1 1 0 0,-1-1 0 0 0,1 1 0 0 0,0-1-1 0 0,0 1 1 0 0,0-1 0 0 0,0 1 0 0 0,0 0-1 0 0,0-1 1 0 0,0 1 0 0 0,0-1 0 0 0,0 1-1 0 0,0-1 1 0 0,0 1 0 0 0,0 0 0 0 0,0-1-1 0 0,0 1 1 0 0,0-1 0 0 0,0 1 0 0 0,1-1-1 0 0,-1 1 1 0 0,0-1 0 0 0,0 1 0 0 0,1-1-34 0 0,-1 1 3 0 0,6 7-3 0 0,-1-4 0 0 0,0 0 0 0 0,0-1 0 0 0,1 0 0 0 0,-1 0 0 0 0,2 0 0 0 0,12 6 0 0 0,13 10-117 0 0,19 10 1200 0 0,-2 2-1 0 0,0 3-1082 0 0,69 52 0 0 0,-89-65 0 0 0,-1-2 0 0 0,19 19 0 0 0,-22-16-34 0 0,-11-10-372 0 0,-1 0 0 0 0,0 0 0 0 0,5 8 406 0 0,-14-15-558 0 0,-1 1 0 0 0,1-1 1 0 0,-1 1-1 0 0,1 3 558 0 0,2 3-719 0 0,6 7-815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6.7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 0 8287 0 0,'0'0'382'0'0,"0"0"-8"0"0,0 0-170 0 0,0 0 176 0 0,0 0 107 0 0,0 0 22 0 0,0 0 3 0 0,0 0 0 0 0,0 0 0 0 0,0 0 0 0 0,0 0-69 0 0,0 2-294 0 0,-6 13 2 0 0,1 1 0 0 0,0 0-1 0 0,1-1 1 0 0,0 10-151 0 0,-7 68 1034 0 0,3-17-607 0 0,5-54-418 0 0,-6 41 425 0 0,-4 4-434 0 0,-5 16 1171 0 0,17-78-2769 0 0,0 1 0 0 0,0-1 0 0 0,1 5 1598 0 0,0-9-612 0 0,-2 11-4356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53 11975 0 0,'0'0'267'0'0,"0"0"42"0"0,0 0 17 0 0,0 0-28 0 0,-1-1-196 0 0,-2-7-92 0 0,2-3-10 0 0,0 0 0 0 0,4 0-65 0 0,2 2-278 0 0,-4 8-133 0 0,-1 1-486 0 0,0 0-1916 0 0,0 0-822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367 548 8287 0 0,'0'0'191'0'0,"-1"-2"26"0"0,1-3-125 0 0,-1 1 0 0 0,0-1 0 0 0,-1 0 0 0 0,1 0 0 0 0,-1 1 0 0 0,0-1 0 0 0,0 1 0 0 0,-1 0 0 0 0,1-1 0 0 0,-3-2-92 0 0,4 6 126 0 0,0 0 0 0 0,-1-1 0 0 0,1 1 0 0 0,-1 0 0 0 0,1 0 0 0 0,-1 0 0 0 0,1 0 0 0 0,-1 0 0 0 0,1 1 0 0 0,-2-1-126 0 0,-2-2 191 0 0,-2 0-45 0 0,-1 0 0 0 0,1 1 0 0 0,-1 0 0 0 0,1 0 0 0 0,-1 0 0 0 0,0 1 0 0 0,0 0-1 0 0,0 1 1 0 0,0 0 0 0 0,0 0 0 0 0,-4 1-146 0 0,7 0 69 0 0,0 0-1 0 0,0 1 1 0 0,1-1-1 0 0,-1 1 1 0 0,1 0-1 0 0,-1 1 1 0 0,1-1-1 0 0,0 1-68 0 0,-12 6 60 0 0,8-5-60 0 0,1 1 0 0 0,-1 0 0 0 0,1 0 0 0 0,0 1 0 0 0,0 0 0 0 0,1 1 0 0 0,0-1 0 0 0,0 1 0 0 0,0 2 0 0 0,-4 4 0 0 0,1 0 0 0 0,1 1 0 0 0,1 0 0 0 0,-5 12 0 0 0,1-1 85 0 0,-1 2 479 0 0,2-1-1 0 0,-4 17-563 0 0,12-35 84 0 0,0 1-1 0 0,0-1 1 0 0,1 1 0 0 0,0 0-1 0 0,1-1 1 0 0,0 1-1 0 0,0 0 1 0 0,1-1 0 0 0,0 1-1 0 0,2 4-83 0 0,2 2 0 0 0,2-4 0 0 0,-5-9 0 0 0,0 0 0 0 0,1 0 0 0 0,-1 0 0 0 0,1-1 0 0 0,-1 1 0 0 0,1-1 0 0 0,0 1 0 0 0,-1-1 0 0 0,1 0 0 0 0,0 0 0 0 0,0 0 0 0 0,0-1 0 0 0,0 1 0 0 0,0-1 0 0 0,0 1 0 0 0,0-1 0 0 0,0 0 0 0 0,0 0 0 0 0,0-1 0 0 0,0 1 0 0 0,0 0 0 0 0,0-1 0 0 0,0 0 0 0 0,0 0 0 0 0,7-2 0 0 0,0-1 0 0 0,0-1 0 0 0,-1 0 0 0 0,1 0 0 0 0,-1-1 0 0 0,0 0 0 0 0,0-1 0 0 0,-1 0 0 0 0,21-19 0 0 0,3-2 0 0 0,12-16 0 0 0,-35 34 0 0 0,0-1 0 0 0,0 0 0 0 0,-1 0 0 0 0,-1-1 0 0 0,0 0 0 0 0,3-7 0 0 0,29-67 0 0 0,-10 26 0 0 0,13-43 0 0 0,-35 82 0 0 0,-1 0 0 0 0,-1 0 0 0 0,-1-1 0 0 0,0 1 0 0 0,-2-1 0 0 0,-1 0 0 0 0,0-2 0 0 0,-4-61 72 0 0,-9-60-72 0 0,12 143 371 0 0,0 2-312 0 0,-1 0 0 0 0,1 0 0 0 0,0-1-1 0 0,0 1 1 0 0,0 0 0 0 0,0 0 0 0 0,0-1 0 0 0,0 1 0 0 0,-1 0 0 0 0,1 0-1 0 0,0 0 1 0 0,0-1 0 0 0,0 1 0 0 0,0 0 0 0 0,-1 0 0 0 0,1 0 0 0 0,0 0-1 0 0,0 0 1 0 0,0-1 0 0 0,-1 1 0 0 0,1 0 0 0 0,0 0 0 0 0,0 0 0 0 0,-1 0 0 0 0,1 0-1 0 0,0 0 1 0 0,-1 0-59 0 0,-8 98 543 0 0,5 1 0 0 0,3-1 1 0 0,6 23-544 0 0,25 167-229 0 0,-26-256 727 0 0,23 144-333 0 0,-7-85-505 0 0,-13-65-1591 0 0,1 0 0 0 0,6 10 1931 0 0,-2-13-1534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9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 42 6447 0 0,'0'0'142'0'0,"-1"0"22"0"0,-3-2-85 0 0,0 1 1 0 0,-1-1 0 0 0,1 1 0 0 0,-1 1-1 0 0,1-1 1 0 0,-1 0 0 0 0,0 1-1 0 0,1 0-79 0 0,-2 0 631 0 0,1 0 0 0 0,-1-1-1 0 0,1 0 1 0 0,-1 0-1 0 0,1 0 1 0 0,-2-1-631 0 0,5 1 26 0 0,-12-3 439 0 0,14 4-417 0 0,0 0 0 0 0,0 0 1 0 0,0 0-1 0 0,0 0 0 0 0,0 0 1 0 0,0 0-1 0 0,1 0 0 0 0,-1 0 1 0 0,0 0-1 0 0,0 0 0 0 0,0 0 1 0 0,0 0-1 0 0,0 0 1 0 0,0-1-1 0 0,0 1 0 0 0,0 0 1 0 0,0 0-1 0 0,0 0 0 0 0,0 0 1 0 0,0 0-1 0 0,0 0 0 0 0,0 0 1 0 0,0 0-1 0 0,0 0 0 0 0,0 0 1 0 0,0 0-1 0 0,0 0 0 0 0,0 0 1 0 0,0 0-1 0 0,0 0 0 0 0,0 0 1 0 0,0 0-1 0 0,0 0 0 0 0,0 0 1 0 0,0 0-1 0 0,0 0 1 0 0,0 0-1 0 0,0 0 0 0 0,0 0 1 0 0,0 0-1 0 0,0 0 0 0 0,0 0 1 0 0,0-1-1 0 0,0 1 0 0 0,0 0 1 0 0,0 0-1 0 0,0 0 0 0 0,0 0 1 0 0,0 0-1 0 0,0 0 0 0 0,-1 0 1 0 0,1 0-1 0 0,0 0 0 0 0,0 0 1 0 0,0 0-1 0 0,0 0 0 0 0,0 0 1 0 0,0 0-1 0 0,0 0 1 0 0,0 0-49 0 0,7-2 1262 0 0,14-4-980 0 0,-9 4 375 0 0,-1-1-508 0 0,0 1 0 0 0,1 1 1 0 0,-1 0-1 0 0,3 1-149 0 0,10-2 11 0 0,-7 1-12 0 0,-1 1 0 0 0,0 0 1 0 0,1 1-1 0 0,-1 1 0 0 0,0 0 0 0 0,0 2 0 0 0,2 0 1 0 0,-5 0 9 0 0,-1 0-1 0 0,0 1 1 0 0,0 1 0 0 0,0-1-1 0 0,0 2 1 0 0,-1 0 0 0 0,0 0 0 0 0,-1 1-1 0 0,1 1-8 0 0,0 0 105 0 0,-1 0 0 0 0,-1 1 0 0 0,0 0 0 0 0,0 0 0 0 0,-1 1 0 0 0,-1 0 0 0 0,1 0 0 0 0,-2 1 0 0 0,0 0 0 0 0,0 0 0 0 0,-1 0 0 0 0,0 1 0 0 0,-1 0 0 0 0,-1 0 0 0 0,2 10-105 0 0,-3-10-197 0 0,-1 0 0 0 0,0 0 0 0 0,0 0 1 0 0,-1 0-1 0 0,-1 0 0 0 0,0 0 0 0 0,-1-1 0 0 0,0 3 197 0 0,-4 10 1 0 0,2-5 127 0 0,-1-1 0 0 0,-1 0 1 0 0,-4 9-129 0 0,-4 10 782 0 0,11-27-689 0 0,0-1 1 0 0,-1 0-1 0 0,-1 1 1 0 0,-3 5-94 0 0,-1-3-142 0 0,-1 0 0 0 0,0 0 1 0 0,-1-1-1 0 0,0 0 1 0 0,-1-1-1 0 0,0 0 1 0 0,-1-1-1 0 0,0 0 0 0 0,-1-1 1 0 0,0 0-1 0 0,-14 5 142 0 0,23-12 0 0 0,0 0 0 0 0,0 0 0 0 0,0 0 0 0 0,-1-1 0 0 0,1 0 0 0 0,0 0 0 0 0,-1 0 0 0 0,1 0 0 0 0,-1-1 0 0 0,1 0 0 0 0,-1-1 0 0 0,1 1 0 0 0,-1-1 0 0 0,1 0 0 0 0,0 0 0 0 0,-5-2 0 0 0,5 2 0 0 0,1-1 0 0 0,0 0 0 0 0,0 0 0 0 0,0-1 0 0 0,0 1 0 0 0,0-1 0 0 0,0 0 0 0 0,1 0 0 0 0,-1 0 0 0 0,1 0 0 0 0,0-1 0 0 0,0 1 0 0 0,0-1 0 0 0,1 0 0 0 0,-1 0 0 0 0,1 0 0 0 0,0 0 0 0 0,0 0 0 0 0,-1-4 0 0 0,0-1 0 0 0,1 1 0 0 0,0-1 0 0 0,1 0 0 0 0,-1 0 0 0 0,2 0 0 0 0,0 1 0 0 0,0-1 0 0 0,0 0 0 0 0,1 0 0 0 0,1-2 0 0 0,3-13 0 0 0,0 0 0 0 0,2 1 0 0 0,2-2 0 0 0,-1 6 0 0 0,0 0 0 0 0,2 1 0 0 0,0 0 0 0 0,1 1 0 0 0,0 0 0 0 0,4-2 0 0 0,-10 13 0 0 0,1 0 0 0 0,-1 0 0 0 0,1 1 0 0 0,0 0 0 0 0,1 0 0 0 0,-1 0 0 0 0,1 1 0 0 0,0 0 0 0 0,0 0 0 0 0,1 1 0 0 0,-1-1 0 0 0,1 2 0 0 0,-1-1 0 0 0,1 1 0 0 0,0 0 0 0 0,2 1 0 0 0,4-1 0 0 0,0 0 0 0 0,0 1 0 0 0,0 1 0 0 0,0 1 0 0 0,0 0 0 0 0,0 0 0 0 0,0 1 0 0 0,12 4 0 0 0,-13-2 0 0 0,-1 0 0 0 0,1 0 0 0 0,-1 1 0 0 0,4 3 0 0 0,-11-5 0 0 0,0 0 0 0 0,0 0 0 0 0,0 0 0 0 0,-1 1 0 0 0,1 0 0 0 0,-1 0 0 0 0,0 0 0 0 0,0 0 0 0 0,0 1 0 0 0,2 4 0 0 0,0 2 5 0 0,0 0 0 0 0,0 0 0 0 0,-1 1 0 0 0,1 6-5 0 0,12 48-88 0 0,-7-23-709 0 0,-6-21-1187 0 0,-5-20 961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0.1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 10135 0 0,'0'0'231'0'0,"0"0"29"0"0,0 0 19 0 0,-1 0-41 0 0,-3-2-112 0 0,3 1 267 0 0,1 1 106 0 0,-1 1-409 0 0,1 0 1 0 0,0 0 0 0 0,0 0 0 0 0,-1 0-1 0 0,1 0 1 0 0,0-1 0 0 0,0 1 0 0 0,0 0 0 0 0,0 0-1 0 0,1 1-90 0 0,-1-1 115 0 0,0 7 226 0 0,1 1 0 0 0,1-1-1 0 0,-1 0 1 0 0,1 1 0 0 0,2 1-341 0 0,2 15 440 0 0,-1-4-443 0 0,2 12 40 0 0,2 0 1 0 0,11 28-38 0 0,51 123 1960 0 0,-53-131-1944 0 0,-2 0-16 0 0,0 1 0 0 0,-3-6-15 0 0,-5-18 473 0 0,5 9-458 0 0,-4-8 736 0 0,-8-24-738 0 0,2 1-1 0 0,-1-1 0 0 0,1 0 0 0 0,0 0 1 0 0,0 0-1 0 0,3 5 3 0 0,8 6-941 0 0,-14-18 934 0 0,1 0 0 0 0,-1 0 1 0 0,0 0-1 0 0,1 0 0 0 0,-1 0 1 0 0,1 0-1 0 0,-1 1 1 0 0,1-1-1 0 0,-1 0 0 0 0,0 0 1 0 0,1 0-1 0 0,-1-1 1 0 0,1 1-1 0 0,-1 0 0 0 0,1 0 1 0 0,-1 0-1 0 0,0 0 0 0 0,1 0 1 0 0,-1 0-1 0 0,1 0 1 0 0,-1-1-1 0 0,0 1 0 0 0,1 0 7 0 0,0-1-13 0 0,0 1 73 0 0,1-1 0 0 0,0 0 0 0 0,-1 0 0 0 0,1 0 0 0 0,-1 0 1 0 0,1-1-1 0 0,-1 1 0 0 0,1 0 0 0 0,-1-1 0 0 0,0 1 0 0 0,1-1 0 0 0,-1 1 0 0 0,0-1 0 0 0,0-1-60 0 0,12-26 986 0 0,-10 20-964 0 0,-1 0 1 0 0,0-1-1 0 0,-1 1 0 0 0,0-1 1 0 0,0 1-1 0 0,-1-1 1 0 0,-1-7-23 0 0,1-12 8 0 0,15-184 1432 0 0,-9 175-831 0 0,3-10-609 0 0,1 0-1 0 0,-4 23 1 0 0,2 0 0 0 0,0 1 0 0 0,1 0 0 0 0,11-18 0 0 0,-4 6 0 0 0,-6 14 154 0 0,7-10-154 0 0,-14 26-277 0 0,1 0 1 0 0,0 0-1 0 0,0 1 1 0 0,0-1-1 0 0,1 1 0 0 0,0 0 1 0 0,2-1 276 0 0,-6 5-2103 0 0,-1 1-4380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1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1 179 9991 0 0,'0'0'456'0'0,"0"0"-8"0"0,0 0-216 0 0,0 0 163 0 0,0 0 100 0 0,0 0 17 0 0,0 0-43 0 0,0 0-205 0 0,0 0-88 0 0,0 0-16 0 0,0 0-21 0 0,2 1-71 0 0,23 10 22 0 0,-11-6-74 0 0,57 2 83 0 0,-52-6 47 0 0,1 0 1 0 0,13-2-147 0 0,1 0 242 0 0,-1-1 178 0 0,-1-1 0 0 0,18-4-420 0 0,15-2 458 0 0,48-6 317 0 0,71-5 102 0 0,-101 11-417 0 0,0-3-460 0 0,73-9 198 0 0,-31 10-103 0 0,119-7 107 0 0,-166 14-86 0 0,13-5-116 0 0,-12 0 119 0 0,12 4-119 0 0,-23 2 70 0 0,6-3-70 0 0,-26 3 80 0 0,31 2-80 0 0,-15 1 63 0 0,-35 0-47 0 0,111-6 285 0 0,-111 4-207 0 0,1 0-1 0 0,-1 2 0 0 0,15 3-93 0 0,-21-1 47 0 0,1 1 28 0 0,-1-1 1 0 0,2-2-76 0 0,19-1 112 0 0,61 1 162 0 0,56 16 221 0 0,-98-8-127 0 0,0-2 1 0 0,39-3-369 0 0,-89-3 38 0 0,186-3 308 0 0,-162 3-317 0 0,23 1 14 0 0,9 3-43 0 0,-19 1 22 0 0,1-3-1 0 0,0-2 0 0 0,7-3-21 0 0,208-5 34 0 0,-191 7-4 0 0,308 2 34 0 0,-286 0-35 0 0,80 2 59 0 0,10-2-21 0 0,-60-2 9 0 0,-41 0 200 0 0,81-12-276 0 0,-112 8 61 0 0,1 3-1 0 0,-1 2 1 0 0,1 3 0 0 0,9 3-61 0 0,-37-4 45 0 0,0-2 0 0 0,18-1-45 0 0,9-1 27 0 0,130 7 37 0 0,-150-5-42 0 0,0 0 0 0 0,4-3-22 0 0,-12 1 56 0 0,0 1 1 0 0,0 1-1 0 0,1 2 0 0 0,1 1-56 0 0,-6 0 82 0 0,0-1-1 0 0,0-1 0 0 0,15-1-81 0 0,30 0 191 0 0,-42 3-123 0 0,-20-2-48 0 0,1 0 1 0 0,-1 0-1 0 0,0-1 0 0 0,0 0-20 0 0,6-2 39 0 0,0 0-1 0 0,0 0 1 0 0,-1-1-1 0 0,1 0 1 0 0,4-3-39 0 0,9-3 34 0 0,-23 9-31 0 0,0-1 1 0 0,0 1-1 0 0,0-1 0 0 0,0 1 0 0 0,0 0 0 0 0,1 0 0 0 0,-1 0 1 0 0,0 0-1 0 0,1 1-3 0 0,2-1 6 0 0,0 0 0 0 0,0 0-1 0 0,0 0 1 0 0,0 0 0 0 0,-1-1 0 0 0,5-1-6 0 0,2 0 0 0 0,-7 2 0 0 0,0-1 0 0 0,0 1 0 0 0,1-1 0 0 0,-2-1 0 0 0,1 1 0 0 0,0 0 0 0 0,0-1 0 0 0,3-2 0 0 0,-1 0 0 0 0,0 1 0 0 0,0-1 0 0 0,1 1 0 0 0,-1 0 0 0 0,0 1 0 0 0,1-1 0 0 0,5 0 0 0 0,4 0 0 0 0,-12 3 0 0 0,0 1 0 0 0,4 0 0 0 0,-4-1 0 0 0,-1 1 0 0 0,0-1 0 0 0,0 0 0 0 0,0 0 0 0 0,0 0 0 0 0,1 0 0 0 0,-1-1 0 0 0,8 0 0 0 0,2 0 0 0 0,0 4 0 0 0,1 2-28 0 0,-10-2-40 0 0,-4-3 65 0 0,0 0-1 0 0,0 0 1 0 0,0 0 0 0 0,0 0-1 0 0,0 1 1 0 0,0-1-1 0 0,1 0 1 0 0,-1 0 0 0 0,0 0-1 0 0,0 0 1 0 0,0 0-1 0 0,0 0 1 0 0,0 0 0 0 0,1 0-1 0 0,-1 0 1 0 0,0 0-1 0 0,0 0 1 0 0,0 0 0 0 0,0 0-1 0 0,1 1 1 0 0,-1-1-1 0 0,0 0 1 0 0,0 0 0 0 0,0-1-1 0 0,0 1 1 0 0,0 0-1 0 0,1 0 1 0 0,-1 0 0 0 0,0 0-1 0 0,0 0 1 0 0,0 0 3 0 0,0 0-7 0 0,1 0 0 0 0,-1 0 1 0 0,0 0-1 0 0,0 0 1 0 0,0 1-1 0 0,1-1 0 0 0,-1 0 1 0 0,0 0-1 0 0,0 0 0 0 0,0 0 1 0 0,1 0-1 0 0,-1 0 0 0 0,0 1 1 0 0,0-1-1 0 0,0 0 0 0 0,0 0 1 0 0,0 0-1 0 0,1 0 0 0 0,-1 1 1 0 0,0-1-1 0 0,0 0 0 0 0,0 0 1 0 0,0 0-1 0 0,0 1 0 0 0,0-1 1 0 0,0 0-1 0 0,0 0 7 0 0,0 0-20 0 0,0 1 1 0 0,0-1-1 0 0,0 0 1 0 0,1 0-1 0 0,-1 0 1 0 0,0 1-1 0 0,0-1 1 0 0,0 0-1 0 0,0 0 1 0 0,0 0-1 0 0,0 0 1 0 0,0 1-1 0 0,1-1 1 0 0,-1 0-1 0 0,0 0 1 0 0,0 0-1 0 0,0 0 1 0 0,0 0-1 0 0,1 1 1 0 0,-1-1-1 0 0,0 0 1 0 0,0 0-1 0 0,0 0 1 0 0,0 0-1 0 0,1 0 1 0 0,-1 0-1 0 0,0 0 20 0 0,2 2-212 0 0,6 7-4 0 0,-7-7-15 0 0,-1-2-61 0 0,1 1 167 0 0,-1-1 0 0 0,0 1 0 0 0,1-1-1 0 0,-1 1 1 0 0,0-1 0 0 0,1 1 0 0 0,-1-1-1 0 0,0 1 1 0 0,1-1 0 0 0,-1 1 0 0 0,1-1-1 0 0,-1 0 1 0 0,1 1 0 0 0,-1-1 0 0 0,1 0-1 0 0,0 1 126 0 0,11 6-3254 0 0,-9-5 3207 0 0,-1-1-598 0 0,-2-1-10 0 0,9 3-1794 0 0,-9-3 1522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2.5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49 3223 0 0,'-2'-1'240'0'0,"-5"-3"-128"0"0,3 2 128 0 0,0 0 0 0 0,-1 0 0 0 0,1 0-1 0 0,0 0 1 0 0,-1 1 0 0 0,-2-1-240 0 0,1 1 2022 0 0,0-1 1 0 0,1 1-1 0 0,-5-3-2022 0 0,-7-2 941 0 0,-2-1-146 0 0,18 6-543 0 0,-1 1-185 0 0,1-1 1 0 0,-1 1-1 0 0,0-1 0 0 0,0 1 1 0 0,1-1-1 0 0,-1 0 1 0 0,0 1-1 0 0,1-1 1 0 0,-1-1-68 0 0,0 2 83 0 0,0-1 141 0 0,2 1 0 0 0,0 0 0 0 0,0 0 0 0 0,0 0 0 0 0,0 0 0 0 0,0 0-2 0 0,0 0-13 0 0,0 0-8 0 0,0 0-1 0 0,0 0 0 0 0,0 0 0 0 0,2 3 0 0 0,4 5 59 0 0,1 1 0 0 0,0-1-1 0 0,6 6-258 0 0,-4-8 115 0 0,0 1-1 0 0,0-1 1 0 0,0 0 0 0 0,1-1-1 0 0,0 0 1 0 0,0 0-1 0 0,4 1-114 0 0,4 1 324 0 0,13 8-324 0 0,113 67 390 0 0,-124-71-345 0 0,-1 2-1 0 0,0 0 0 0 0,-1 0 1 0 0,3 6-45 0 0,-13-13 8 0 0,-2-1-1 0 0,0 1 0 0 0,0-1 0 0 0,0 1 0 0 0,0 1 0 0 0,-1-1 0 0 0,0 1 0 0 0,-1-1 0 0 0,2 4-7 0 0,1 3 21 0 0,-2-1 1 0 0,1 1 0 0 0,-2 1-1 0 0,1-1 1 0 0,-2 1-22 0 0,-2-8 24 0 0,0-1 1 0 0,0 1-1 0 0,-1-1 1 0 0,0 1-1 0 0,0-1 1 0 0,0 0-1 0 0,-1 1 1 0 0,1-1-1 0 0,-1 1 0 0 0,-1-1 1 0 0,1 0-1 0 0,-1 1 1 0 0,0-1-1 0 0,-1 2-24 0 0,-2 3 37 0 0,-1 0-1 0 0,0-1 1 0 0,-1 0-1 0 0,1-1 0 0 0,-2 1 1 0 0,-4 3-37 0 0,-1 2 11 0 0,-21 19 104 0 0,-1-1-115 0 0,23-22 19 0 0,-1 0 1 0 0,0-1 0 0 0,-1 0 0 0 0,-13 5-20 0 0,-20 10-333 0 0,-34 14-700 0 0,71-32 63 0 0,8-5 338 0 0,2-1-570 0 0,0 0-249 0 0,0 0-48 0 0,0 0-5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3.3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60 6447 0 0,'0'0'499'0'0,"-1"-1"-328"0"0,-18-9 727 0 0,17 8 84 0 0,2 2 46 0 0,0 0-70 0 0,0 0-334 0 0,0 0-146 0 0,0 0-29 0 0,-1-9 267 0 0,0 7-464 0 0,2 0-11 0 0,7-15 125 0 0,-7 15-253 0 0,1 2-8 0 0,4-3-45 0 0,0 1-33 0 0,-1 0 0 0 0,0 0 0 0 0,0 1 0 0 0,1 0-1 0 0,-1 0 1 0 0,0 0 0 0 0,4 0-27 0 0,50 2 480 0 0,-53 0-416 0 0,0 0 1 0 0,-1 0-1 0 0,1 0 0 0 0,0 1 0 0 0,3 2-64 0 0,10 2 135 0 0,-1-1-10 0 0,1 2-1 0 0,-1 0 1 0 0,0 0 0 0 0,-1 2-1 0 0,0 0 1 0 0,0 1-1 0 0,8 7-124 0 0,-1 3 103 0 0,0 0 0 0 0,-1 2-103 0 0,-12-10 43 0 0,-1 0 1 0 0,0 0-1 0 0,0 1 0 0 0,6 12-43 0 0,-6-6 27 0 0,0 0 0 0 0,-2 0 0 0 0,6 15-27 0 0,-10-20 12 0 0,0 1 0 0 0,-1-1 0 0 0,-1 1 0 0 0,0 0 0 0 0,0 11-12 0 0,-2-2 35 0 0,-1 0 0 0 0,-1-1 0 0 0,-1 1-1 0 0,-1-1 1 0 0,-1 0 0 0 0,-1 0 0 0 0,-1-1-1 0 0,-1 1 1 0 0,-1-1 0 0 0,-1-1 0 0 0,-1 0-1 0 0,-1 0 1 0 0,-5 4-35 0 0,4-8 144 0 0,-1-1 1 0 0,-1 0-1 0 0,-1-2 0 0 0,-12 11-144 0 0,16-15 67 0 0,8-7-46 0 0,-1 0 1 0 0,1 0-1 0 0,0 0 0 0 0,-1 0 1 0 0,0-1-1 0 0,1 0 0 0 0,-1 0 0 0 0,0 0 1 0 0,0 0-1 0 0,0-1 0 0 0,0 0 0 0 0,-1 0 1 0 0,1 0-1 0 0,-2-1-21 0 0,0 0 15 0 0,0 0 1 0 0,0 0-1 0 0,-1-1 0 0 0,1 0 1 0 0,0-1-1 0 0,0 0 0 0 0,0 0 1 0 0,0 0-1 0 0,-6-4-15 0 0,6 3 11 0 0,-1-1-1 0 0,2 1 1 0 0,-1-1-1 0 0,0-1 1 0 0,1 0-1 0 0,0 1 1 0 0,0-2-1 0 0,-2-1-10 0 0,-5-7 21 0 0,1 1 0 0 0,1-2 0 0 0,0 1-1 0 0,1-2 1 0 0,-4-7-21 0 0,11 16 7 0 0,0 1-1 0 0,0 0 1 0 0,1 0-1 0 0,0-1 1 0 0,0 1-1 0 0,0-1 1 0 0,1 0-1 0 0,0 1 1 0 0,0-1-1 0 0,1 0 1 0 0,0 0-1 0 0,0 0 1 0 0,1 1-1 0 0,0-1 1 0 0,0 0-1 0 0,1-2-6 0 0,3-4 0 0 0,-5 12 0 0 0,1 0 0 0 0,-1 0 0 0 0,1 0 0 0 0,-1 1 0 0 0,1-1 0 0 0,0 0 0 0 0,0 0 0 0 0,-1 0 0 0 0,2 0 0 0 0,7-4 0 0 0,0 0 0 0 0,0 0 0 0 0,1 1 0 0 0,-1 1 0 0 0,1-1 0 0 0,0 2 0 0 0,3-1 0 0 0,-1 0-4 0 0,1 0-1 0 0,0 2 0 0 0,0-1 1 0 0,0 2-1 0 0,0 0 1 0 0,0 0-1 0 0,0 1 1 0 0,0 1-1 0 0,0 0 0 0 0,0 1 1 0 0,-1 0-1 0 0,1 1 1 0 0,-1 0-1 0 0,0 1 0 0 0,0 0 1 0 0,4 3 4 0 0,8 5-72 0 0,11 2 72 0 0,-19-8-7 0 0,-7-3-314 0 0,0 1 0 0 0,0 1 1 0 0,-1-1-1 0 0,0 1 0 0 0,0 1 0 0 0,5 5 321 0 0,8 9-4421 0 0,10 15 4421 0 0,-30-35-5270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4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53 4607 0 0,'0'0'354'0'0,"0"0"-30"0"0,0 0 740 0 0,0 0 345 0 0,0 0 67 0 0,0-1-141 0 0,0 0-1160 0 0,-1 1-110 0 0,1 0-1 0 0,0 0 1 0 0,-1-1 0 0 0,1 1-1 0 0,0-1 1 0 0,0 1 0 0 0,-1 0-1 0 0,1-1 1 0 0,0 1 0 0 0,0 0-1 0 0,0-1 1 0 0,-1 1 0 0 0,1-1-1 0 0,0 1 1 0 0,0-1 0 0 0,0 1-1 0 0,0 0 1 0 0,0-1 0 0 0,0 1-1 0 0,0-1 1 0 0,0 1 0 0 0,0-1-1 0 0,0 1-64 0 0,1-2 14 0 0,-1 1 0 0 0,1-1 0 0 0,-1 1 0 0 0,0-1 0 0 0,1 1-1 0 0,-1-1 1 0 0,0 0 0 0 0,0 1 0 0 0,0-1-14 0 0,0 1 2 0 0,0 1 1 0 0,0 0-1 0 0,0 0 1 0 0,0-1-1 0 0,0 1 0 0 0,0 0 1 0 0,0-1-1 0 0,0 1 1 0 0,0 0-1 0 0,0 0 0 0 0,0-1 1 0 0,0 1-1 0 0,1 0 1 0 0,-1 0-1 0 0,0-1 0 0 0,0 1 1 0 0,0 0-1 0 0,0 0 1 0 0,1-1-1 0 0,-1 1 0 0 0,0 0 1 0 0,0 0-1 0 0,1 0-2 0 0,4-7 34 0 0,-1 5 75 0 0,18-1 922 0 0,-21 3-1002 0 0,0 0 1 0 0,-1 0 0 0 0,1 0 0 0 0,0 1 0 0 0,0-1 0 0 0,-1 0-1 0 0,1 0 1 0 0,0 0 0 0 0,-1 1 0 0 0,1-1 0 0 0,0 0 0 0 0,-1 0 0 0 0,1 1-1 0 0,-1-1 1 0 0,1 1 0 0 0,0-1 0 0 0,-1 1 0 0 0,1-1-30 0 0,1 2 96 0 0,3 1 44 0 0,0 1 0 0 0,-1 0-1 0 0,1 0 1 0 0,-1 0 0 0 0,0 0 0 0 0,0 1-1 0 0,-1 0 1 0 0,1 0 0 0 0,-1 0 0 0 0,0 0 0 0 0,0 0-140 0 0,5 12 393 0 0,-1-1 0 0 0,5 18-393 0 0,31 79 973 0 0,6 17-273 0 0,-47-123-664 0 0,30 96 1102 0 0,5 44-1138 0 0,-34-133 146 0 0,1-1 0 0 0,0-1 0 0 0,1 1 0 0 0,4 8-146 0 0,-8-19 64 0 0,-1-2 8 0 0,0 0 13 0 0,0 0-16 0 0,0 0-5 0 0,14-24 234 0 0,-10 18-220 0 0,0-1 0 0 0,-1 1 0 0 0,1-1 0 0 0,-1 0 0 0 0,1-4-78 0 0,6-26 85 0 0,22-82 190 0 0,-17 52-275 0 0,4-19 0 0 0,17-43 0 0 0,-6 50 0 0 0,-11 31 0 0 0,2 5 0 0 0,-17 31 0 0 0,1 3 0 0 0,0 2-10 0 0,-3 5-33 0 0,2-1 22 0 0,-3 2-33 0 0,-1 1-15 0 0,-1 3-42 0 0,-13 38-485 0 0,13-39 510 0 0,0 0 0 0 0,1-1 0 0 0,-1 1 0 0 0,0 0 0 0 0,0-1 0 0 0,0 1 0 0 0,0-1 0 0 0,-1 1 86 0 0,-4 7-337 0 0,0 3-883 0 0,3-9-3284 0 0,-5 1-1411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1659 297 6447 0 0,'0'0'142'0'0,"0"0"22"0"0,0 0 13 0 0,0 0 55 0 0,0 0 181 0 0,0-2 78 0 0,1-7 18 0 0,-1 7 3 0 0,0 2 0 0 0,0 0 0 0 0,0 0 0 0 0,-1-2-69 0 0,-9-15-278 0 0,3 11-165 0 0,-2 1 72 0 0,3 3 108 0 0,0 0 0 0 0,0 0-1 0 0,-1 0 1 0 0,1 1-1 0 0,-1 0 1 0 0,1 0 0 0 0,-1 1-1 0 0,1 0 1 0 0,-1 0 0 0 0,1 0-1 0 0,-2 1-179 0 0,-39 0 0 0 0,20-1 534 0 0,20-1-232 0 0,0 1 0 0 0,-1 0 0 0 0,0 0-302 0 0,-119 13 608 0 0,91-11-608 0 0,-13 1 0 0 0,21-1 0 0 0,-11-1 0 0 0,14 0 0 0 0,-22 3 0 0 0,19 0 0 0 0,1 1 0 0 0,-1 1 0 0 0,-13 6 0 0 0,-37 12 0 0 0,44-12 0 0 0,-24 9 0 0 0,48-17 0 0 0,1 1 0 0 0,0 0 0 0 0,0 0 0 0 0,-6 5 0 0 0,-2 3 0 0 0,-13 5 0 0 0,12-7 0 0 0,-11 9 0 0 0,-49 40 0 0 0,32-27 0 0 0,16-12 0 0 0,-6 7 0 0 0,7-4 0 0 0,2 1 0 0 0,0 2 0 0 0,2 0 0 0 0,-1 4 0 0 0,10-12 0 0 0,-4 4 0 0 0,7-10 0 0 0,1 2 0 0 0,-8 10 0 0 0,-17 34 480 0 0,2 1 0 0 0,3 2 0 0 0,-4 17-480 0 0,16-30 203 0 0,3 0 0 0 0,1 1-1 0 0,-5 41-202 0 0,12-50 0 0 0,2-6 0 0 0,-1 16 0 0 0,-3 74 0 0 0,6 61 0 0 0,8 32 0 0 0,-3-208 0 0 0,3 153 0 0 0,-1-137-121 0 0,1 44 1198 0 0,4 0-1 0 0,10 41-1076 0 0,-11-81 16 0 0,-1-5-16 0 0,8 22 0 0 0,1-3 0 0 0,1 3 0 0 0,2-1 0 0 0,12 23 0 0 0,7-1 0 0 0,15 20 0 0 0,-26-51 0 0 0,1-1 0 0 0,1-1 0 0 0,4 0 0 0 0,-5-6 0 0 0,1-2 0 0 0,1 0 0 0 0,20 12 0 0 0,-13-13 0 0 0,2 2 0 0 0,29 16 0 0 0,-41-30 0 0 0,-6-2 0 0 0,2 0 0 0 0,13 4 0 0 0,-33-16 0 0 0,34 15 0 0 0,1-2 0 0 0,0-1 0 0 0,8-1 0 0 0,-14-4 0 0 0,1-1 0 0 0,0-2 0 0 0,25 0 0 0 0,-22-5 31 0 0,-1-2 0 0 0,1-1 0 0 0,4-2-31 0 0,98-24 1356 0 0,-79 16-757 0 0,-48 12-599 0 0,119-30 0 0 0,-91 21 0 0 0,-1-2 0 0 0,16-9 0 0 0,29-12 0 0 0,26-13 0 0 0,-62 23 0 0 0,13-9 0 0 0,-37 19 0 0 0,0-2 0 0 0,0 0 0 0 0,8-9 0 0 0,98-98 0 0 0,-90 84 0 0 0,28-26 0 0 0,-55 55 0 0 0,0-2 0 0 0,0 1 0 0 0,-1-1 0 0 0,-1-1 0 0 0,0 1 0 0 0,4-10 0 0 0,-10 17 0 0 0,12-16 0 0 0,0 0 0 0 0,1 1 0 0 0,4-2 0 0 0,4-6 0 0 0,-1-1 0 0 0,55-82 0 0 0,-51 76 0 0 0,-2-2 0 0 0,-1-1 0 0 0,3-12 0 0 0,-15 25 0 0 0,1-7 0 0 0,-4 11 0 0 0,14-48 0 0 0,13-69 0 0 0,-23 89 0 0 0,1 2 0 0 0,-5 20 0 0 0,1-16 0 0 0,7-57 0 0 0,-4-17 0 0 0,-9 82 0 0 0,0 5 0 0 0,-1-12 0 0 0,-1 22 0 0 0,3-17 0 0 0,0-2 0 0 0,1-17 0 0 0,-1 11 0 0 0,-2-10 0 0 0,-4-33 0 0 0,-15-87 0 0 0,9 121 0 0 0,-2-1 0 0 0,-3 2 0 0 0,-2-1 0 0 0,-2 2 0 0 0,-8-12 0 0 0,8 29 0 0 0,-1 0 0 0 0,-1 1 0 0 0,-7-6 0 0 0,-72-93 0 0 0,76 105 0 0 0,-2 2 0 0 0,-7-5 0 0 0,-53-47 0 0 0,76 72 0 0 0,1 0 0 0 0,-1 0 0 0 0,0 1 0 0 0,0 0 0 0 0,-1 0 0 0 0,1 1 0 0 0,-5-2 0 0 0,-21-9 0 0 0,1-1 0 0 0,-7-6 0 0 0,-8-5 0 0 0,21 13-1084 0 0,0-1 0 0 0,2-1 0 0 0,-12-11 1084 0 0,34 25-428 0 0,1 0 0 0 0,0 0 0 0 0,-1 0-1 0 0,1-1 1 0 0,0 1 0 0 0,0-1 0 0 0,0 0 428 0 0,-4-11-1535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7.3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74 6447 0 0,'0'0'142'0'0,"0"0"22"0"0,0 0 13 0 0,-1 0-20 0 0,-4 2-50 0 0,4-1 274 0 0,0-1-172 0 0,-1 0 0 0 0,1 0 0 0 0,-1 1 0 0 0,1-1 0 0 0,0 0 0 0 0,-1 1 0 0 0,1-1 0 0 0,-1 1 0 0 0,0 0-209 0 0,1-1 143 0 0,0 1 369 0 0,1-1 0 0 0,-2 0-69 0 0,-5 0-294 0 0,0 1-61 0 0,5-1 283 0 0,2 0 117 0 0,0 0 21 0 0,0 0-66 0 0,0 0-222 0 0,0 0 166 0 0,0 0 101 0 0,0 0 21 0 0,0 0-66 0 0,1 0-424 0 0,1 0-1 0 0,-1 0 1 0 0,1-1 0 0 0,-1 1-1 0 0,0-1 1 0 0,1 1 0 0 0,-1-1-1 0 0,0 0 1 0 0,1 0-19 0 0,3-1-3 0 0,49-16 3 0 0,-43 15 0 0 0,0 0 0 0 0,0 1 0 0 0,1 1 0 0 0,2 0 0 0 0,21-4 0 0 0,176-25 72 0 0,-176 25 429 0 0,-8 1 228 0 0,0 2 1 0 0,6 0-730 0 0,19 3 16 0 0,29 4-16 0 0,10 2 0 0 0,-47-1 0 0 0,1-2 0 0 0,44-1 0 0 0,-69-3 0 0 0,-1 1 0 0 0,6 2 0 0 0,-2-1 0 0 0,10 0 0 0 0,-9 0-14 0 0,-20-2 119 0 0,0 1 0 0 0,1-1 0 0 0,-1 0 0 0 0,0 0 0 0 0,1 0 0 0 0,-1 0 0 0 0,0-1 0 0 0,1 0 0 0 0,2-1-105 0 0,-3 1-38 0 0,0 0-1 0 0,0-1 1 0 0,0 1 0 0 0,0 0-1 0 0,0 1 1 0 0,0-1 0 0 0,4 1 38 0 0,-8 0 24 0 0,1-1 0 0 0,0 1-1 0 0,-1 0 1 0 0,1 0 0 0 0,-1 0 0 0 0,1-1 0 0 0,-1 1-1 0 0,1 0 1 0 0,0-1 0 0 0,-1 1 0 0 0,1 0 0 0 0,-1-1-1 0 0,0 1 1 0 0,1-1 0 0 0,-1 1 0 0 0,1-1 0 0 0,-1 1-1 0 0,0-1 1 0 0,1 1 0 0 0,-1-1 0 0 0,0 0-24 0 0,1 0-1228 0 0,-1 0-3069 0 0,-2-4-1317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8.0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6447 0 0,'0'0'142'0'0,"0"0"22"0"0,0 0 13 0 0,0-1-20 0 0,2-11 1774 0 0,8 12-1694 0 0,-7-1 32 0 0,0 1-1 0 0,1 0 1 0 0,-1 0 0 0 0,1 0-1 0 0,-1 1 1 0 0,1-1-1 0 0,2 2-268 0 0,14 3 1510 0 0,-14-4-1164 0 0,-1 1-1 0 0,1 0 1 0 0,0 0 0 0 0,-1 0 0 0 0,1 1-1 0 0,-1 0-345 0 0,14 8 272 0 0,-5-2-104 0 0,0-1 0 0 0,10 3-168 0 0,15 6 448 0 0,-17-6 269 0 0,2-2 1 0 0,7 2-718 0 0,-10-3 39 0 0,-1 0 0 0 0,0 1 0 0 0,0 1 0 0 0,1 2-39 0 0,13 7 9 0 0,0 1-9 0 0,-19-11 0 0 0,13 6 0 0 0,17 6 0 0 0,98 44 0 0 0,-122-55 117 0 0,0 1 1 0 0,10 8-118 0 0,-24-15 208 0 0,8 4 388 0 0,-11-6-430 0 0,-1 0-1 0 0,1 0 1 0 0,-1 0-1 0 0,1 1 1 0 0,-1-1-1 0 0,3 3-165 0 0,-4-2 11 0 0,13 7-6 0 0,-4-3-5 0 0,-9-4 0 0 0,-1-1 0 0 0,2 7 0 0 0,-3-6 110 0 0,-1 0 1 0 0,0 0-1 0 0,1 0 0 0 0,-1 0 0 0 0,-1 0 0 0 0,1 0 0 0 0,0 0 0 0 0,-1 0 1 0 0,1 0-1 0 0,-1 0 0 0 0,-1 1-110 0 0,-1 1 228 0 0,-1 2-155 0 0,0 0 0 0 0,-1 0-1 0 0,0-1 1 0 0,-1 0 0 0 0,1 0-1 0 0,-1-1 1 0 0,0 1 0 0 0,-5 1-73 0 0,-13 11 26 0 0,-34 26-26 0 0,19-16 0 0 0,-2 5 0 0 0,-57 43 0 0 0,57-45 0 0 0,36-27-93 0 0,1 0 1 0 0,-2 0-1 0 0,1-1 0 0 0,-6 3 93 0 0,8-5-502 0 0,1 1 0 0 0,0-2 0 0 0,0 1 0 0 0,0 0 0 0 0,-1-1 0 0 0,1 1 0 0 0,-2-1 502 0 0,-4-1-6483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9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1934 126 6447 0 0,'0'0'298'0'0,"0"0"-10"0"0,0-1-188 0 0,-1-12 93 0 0,-1 10-59 0 0,1 1-15 0 0,-1-1 173 0 0,0 1 0 0 0,0-1 0 0 0,-1 0-1 0 0,1 1 1 0 0,0-1 0 0 0,-1 1-1 0 0,0 0 1 0 0,-1-1-292 0 0,-6-6 710 0 0,6 6-600 0 0,1 0 0 0 0,-1 0 0 0 0,0 0 0 0 0,0 1 0 0 0,0 0 0 0 0,0 0 0 0 0,0 0 0 0 0,0 0-1 0 0,-1 0 1 0 0,1 1 0 0 0,0 0 0 0 0,-1 0 0 0 0,1 0 0 0 0,-3 0-110 0 0,5 1 88 0 0,-1-1 0 0 0,1 1 0 0 0,0-1-1 0 0,0 0 1 0 0,-1 0 0 0 0,1 0 0 0 0,0 0 0 0 0,-1-1-88 0 0,2 1 52 0 0,-1 0 0 0 0,0 0-1 0 0,0 0 1 0 0,0 0 0 0 0,0 0 0 0 0,1 1 0 0 0,-1-1-1 0 0,-2 1-51 0 0,-3-1 13 0 0,1 0 94 0 0,0 0 1 0 0,0 0-1 0 0,0 0 1 0 0,0-1-108 0 0,-9-2 654 0 0,1 0 0 0 0,-3 1-654 0 0,-4-1 297 0 0,4 2-297 0 0,0 0 0 0 0,-15 0 0 0 0,-4 0 0 0 0,18 1 89 0 0,-1 2-1 0 0,1-1 1 0 0,0 2-1 0 0,-1 1 1 0 0,-6 2-89 0 0,-51 8 1374 0 0,43-8-1297 0 0,1 1 0 0 0,-1 2 0 0 0,-14 6-77 0 0,0 4 0 0 0,1 2 0 0 0,-4 4 0 0 0,-4 3 0 0 0,24-13 0 0 0,-15 10 0 0 0,-24 15 0 0 0,17-9 0 0 0,-40 31 0 0 0,77-49 0 0 0,0 1 0 0 0,-2 4 0 0 0,2-2 0 0 0,-14 10 0 0 0,7-8 0 0 0,2 0 0 0 0,-14 16 0 0 0,-11 16 0 0 0,2 3 0 0 0,-3 8 0 0 0,-91 124 0 0 0,68-94 0 0 0,35-48 0 0 0,1 2 0 0 0,-13 27 0 0 0,32-44 0 0 0,1 0 0 0 0,1 1 0 0 0,-4 17 0 0 0,-1 5 0 0 0,0-3 0 0 0,2 1 0 0 0,-2 20 0 0 0,8-12 720 0 0,1 1 0 0 0,1 44-720 0 0,8-65 302 0 0,2-1-1 0 0,2 12-301 0 0,1 2 5 0 0,2 17-5 0 0,12 38 0 0 0,-14-75 0 0 0,0 2 0 0 0,2 0 0 0 0,3 8 0 0 0,-6-24 0 0 0,6 17 0 0 0,2 0 0 0 0,7 14 0 0 0,-5-18 0 0 0,5 10 0 0 0,14 20 0 0 0,49 58 2048 0 0,44 46-2048 0 0,-100-132 0 0 0,2-1 0 0 0,0-1 0 0 0,2-2 0 0 0,21 14 0 0 0,-21-17 0 0 0,1-1 0 0 0,1-2 0 0 0,1-1 0 0 0,22 8 0 0 0,120 38 0 0 0,-123-48 0 0 0,2-4 0 0 0,18 2 0 0 0,-67-14 0 0 0,21 4 0 0 0,1-1 0 0 0,27-1 0 0 0,-30-3 0 0 0,107-3 0 0 0,-48-3 0 0 0,1-5 0 0 0,-56 6 0 0 0,0-1 0 0 0,0-2 0 0 0,-1 0 0 0 0,21-11 0 0 0,-8 1 0 0 0,-1-2 0 0 0,6-6 0 0 0,-15 8 0 0 0,6-4 0 0 0,-1-1 0 0 0,23-21 0 0 0,41-31 0 0 0,-52 41 0 0 0,20-22 0 0 0,-39 32 0 0 0,-14 12 0 0 0,-1-1 0 0 0,11-12 0 0 0,-3 1 0 0 0,75-90 0 0 0,-78 88 0 0 0,12-20 0 0 0,-12 16 0 0 0,8-9 0 0 0,-7 11 0 0 0,11-21 0 0 0,4-5 0 0 0,-16 26 0 0 0,0-2 0 0 0,-2 0 0 0 0,7-19 0 0 0,4-13 0 0 0,-5 9 0 0 0,11-34 0 0 0,-26 62 0 0 0,-1 0 0 0 0,-1 0 0 0 0,2-22 0 0 0,-7 32 0 0 0,3-11 0 0 0,-3 0 0 0 0,0-1 0 0 0,-2-7 0 0 0,-1-12 0 0 0,-1-16 0 0 0,-1 17 0 0 0,0-20 0 0 0,3 2 0 0 0,-1-13 0 0 0,1 42 0 0 0,-1 1 0 0 0,-1-1 0 0 0,-2 0 0 0 0,-2 1 0 0 0,-1 0 0 0 0,-8-22 0 0 0,6 32 0 0 0,0-1 0 0 0,-1 1 0 0 0,-5-5 0 0 0,-7-16 0 0 0,-141-254 259 0 0,149 272-75 0 0,-6-10 217 0 0,-1 0 0 0 0,-2 2 1 0 0,-2 1-1 0 0,-8-8-401 0 0,33 40 0 0 0,-25-26 0 0 0,-9-8 0 0 0,25 27 0 0 0,0 0 0 0 0,0 1 0 0 0,-1 0 0 0 0,0 0 0 0 0,-10-4 0 0 0,-16-4 0 0 0,-30-8 0 0 0,54 20-69 0 0,-2 0 0 0 0,1 0 1 0 0,0 1-1 0 0,0 1 0 0 0,-1 1 0 0 0,1 0 0 0 0,-11 1 69 0 0,-21 5-2605 0 0,-33 8 2605 0 0,58-10-733 0 0,-8 3-1379 0 0,-6 2-4372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5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 4607 0 0,'0'0'208'0'0,"-1"2"67"0"0,-4 4 154 0 0,4-4 69 0 0,1-2 12 0 0,0 0-67 0 0,-1 1-294 0 0,-3 9-27 0 0,1-3 239 0 0,3-5 1055 0 0,2 0-1195 0 0,-1 1 40 0 0,1-1 0 0 0,0 0 0 0 0,0 0 0 0 0,-1 0 0 0 0,1 0 0 0 0,1 0 0 0 0,0 1-261 0 0,-1-4 149 0 0,0 1-147 0 0,0 0 0 0 0,0 0 0 0 0,0 0 0 0 0,0 0 0 0 0,-1-1 0 0 0,1 1 0 0 0,0-1 0 0 0,0 1 0 0 0,0-1-2 0 0,0 0 0 0 0,0 0-1 0 0,0 1 1 0 0,0-1 0 0 0,0 1 0 0 0,0 0 0 0 0,0-1 0 0 0,0 1-1 0 0,0 0 1 0 0,1 0 0 0 0,25-2 0 0 0,-21 1 0 0 0,1 1 0 0 0,15 6 0 0 0,-20-5 0 0 0,38 9 0 0 0,-30-8 0 0 0,0 1 0 0 0,0 0 0 0 0,0 0 0 0 0,0 1 0 0 0,0 0 0 0 0,4 4 0 0 0,8 5-90 0 0,-2-1 1077 0 0,-1 1-1 0 0,13 10-986 0 0,-25-16 78 0 0,-1 0 1 0 0,3 4-79 0 0,-3-4 4 0 0,0 0 0 0 0,7 5-4 0 0,12 8 0 0 0,-20-16 0 0 0,-1 0 0 0 0,0 0 0 0 0,0 0 0 0 0,0 1 0 0 0,-1-1 0 0 0,2 4 0 0 0,1 1 0 0 0,1-1 0 0 0,-1 0 0 0 0,1-1 0 0 0,0 0 0 0 0,4 2 0 0 0,1 2 0 0 0,16 16 0 0 0,-17-13 0 0 0,1 3 0 0 0,-9-14 0 0 0,1 1 0 0 0,-1 0 0 0 0,-3-1 0 0 0,1-1 0 0 0,0 1 0 0 0,0-1 0 0 0,0 0 0 0 0,0 1 0 0 0,0-1 0 0 0,2 1 0 0 0,-2-1 0 0 0,7 7 0 0 0,-1-1 0 0 0,0 2 0 0 0,0-1 0 0 0,-1 2 0 0 0,16 23 0 0 0,-8-12 0 0 0,-5-8 0 0 0,-9-10 0 0 0,0 1 0 0 0,2-1 0 0 0,-2-2 0 0 0,0-1 0 0 0,0 1 0 0 0,0 0 0 0 0,0 0 0 0 0,0 0 0 0 0,0 0 0 0 0,0 0 0 0 0,-1 0 0 0 0,1 1 0 0 0,9 24 0 0 0,-5-16 0 0 0,0 12 0 0 0,-2-15 0 0 0,10 27 0 0 0,-5-9 0 0 0,4-1 0 0 0,-6-11 0 0 0,0 4 0 0 0,-5-15 0 0 0,5 18 0 0 0,-2-8 0 0 0,1-2 0 0 0,2 5 0 0 0,-6-15 0 0 0,0 0 0 0 0,0 1 0 0 0,-1-1 0 0 0,1 0 0 0 0,-1 1 0 0 0,1-1 0 0 0,-1 1 0 0 0,0-1 0 0 0,1 2 0 0 0,2 18 0 0 0,0-9 0 0 0,15 83 0 0 0,-10-57 0 0 0,-6-29 0 0 0,4 36 0 0 0,-4-35 0 0 0,-1-3 0 0 0,0-1 0 0 0,0 1 0 0 0,0-1 0 0 0,-1 2 0 0 0,1 16 0 0 0,-2 8 0 0 0,0-2 0 0 0,3 20 0 0 0,-2-44 88 0 0,-1 0-1 0 0,1 0 0 0 0,-1 0 0 0 0,0-1 1 0 0,0 1-1 0 0,-1 0 0 0 0,0 0 1 0 0,0-1-1 0 0,-2 6-87 0 0,0-2 145 0 0,-3 9 90 0 0,2-3-14 0 0,0-1-1 0 0,-2 0 1 0 0,1-1-1 0 0,-4 5-220 0 0,-1 2 0 0 0,9-16 0 0 0,0 1 0 0 0,0-1 0 0 0,-1 1 0 0 0,-2 2 0 0 0,0 0 0 0 0,0 2 0 0 0,0-1 0 0 0,-1 3 0 0 0,2-2 0 0 0,-1-1 0 0 0,0 0 0 0 0,-2 3 0 0 0,-7 8 0 0 0,-9 10 0 0 0,6-8 0 0 0,1-1 0 0 0,-6 12 0 0 0,-14 17 0 0 0,11-22 0 0 0,9-11 0 0 0,-39 34 0 0 0,-8 9 0 0 0,-10 2 0 0 0,53-42 0 0 0,-28 26 0 0 0,-16 10 0 0 0,59-52 0 0 0,-31 25 0 0 0,-1-1 0 0 0,-20 9 0 0 0,30-20 0 0 0,1 0 0 0 0,1 2 0 0 0,1 1 0 0 0,-7 7 0 0 0,14-9 0 0 0,11-10 0 0 0,0-1 0 0 0,-1 0 0 0 0,-2 1 0 0 0,7-5-78 0 0,-1 0-1 0 0,1 0 1 0 0,0 0-1 0 0,0 0 1 0 0,0 0-1 0 0,0 1 1 0 0,0 0 78 0 0,-5 5-280 0 0,22-28-1684 0 0,-7 8 941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6.7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865 7 6447 0 0,'0'0'142'0'0,"0"0"22"0"0,0 0 13 0 0,0 0 55 0 0,0 0 181 0 0,0 0 78 0 0,0 0 18 0 0,0 0-66 0 0,0 0-222 0 0,0 0-207 0 0,0-1 0 0 0,0 1 0 0 0,0 0 0 0 0,0 0 0 0 0,0 0 0 0 0,0 0 0 0 0,1 0-1 0 0,-1 0 1 0 0,0 0 0 0 0,0 0 0 0 0,0 0 0 0 0,0 0 0 0 0,0 0 0 0 0,0 0 0 0 0,0 0-1 0 0,0 0 1 0 0,0 0 0 0 0,0 0 0 0 0,0 0 0 0 0,0-1 0 0 0,0 1 0 0 0,0 0 0 0 0,0 0 0 0 0,1 0-1 0 0,-1 0 1 0 0,0 0 0 0 0,0 0 0 0 0,0 0 0 0 0,0 0 0 0 0,0 0 0 0 0,0 0 0 0 0,0-1 0 0 0,0 1-1 0 0,0 0 1 0 0,0 0 0 0 0,0 0 0 0 0,0 0 0 0 0,0 0 0 0 0,-1 0 0 0 0,1 0 0 0 0,0 0-1 0 0,0 0 1 0 0,0 0 0 0 0,0-1 0 0 0,0 1 0 0 0,0 0 0 0 0,0 0 0 0 0,0 0 0 0 0,0 0 0 0 0,0 0-1 0 0,0 0 1 0 0,0 0 0 0 0,0 0 0 0 0,0 0 0 0 0,0 0 0 0 0,0 0 0 0 0,-1 0 0 0 0,1 0-1 0 0,0 0 1 0 0,0 0 0 0 0,0 0 0 0 0,0 0 0 0 0,0 0-14 0 0,-2-1 72 0 0,1 1 0 0 0,0-1 0 0 0,-1 1-1 0 0,1 0 1 0 0,-1 0 0 0 0,1 0 0 0 0,-1 0 0 0 0,1 0 0 0 0,-1 0 0 0 0,1 0-1 0 0,-1 0 1 0 0,0 1-72 0 0,-7 2 85 0 0,1-1 0 0 0,0 1 0 0 0,-5 3-85 0 0,-2 2 293 0 0,-1 1-1 0 0,2 0 1 0 0,-1 1 0 0 0,2 1-1 0 0,-1 0 1 0 0,1 0-1 0 0,-4 7-292 0 0,13-15 0 0 0,1 1 0 0 0,-1-1 0 0 0,0 0 0 0 0,-1 0 0 0 0,0 0 0 0 0,1-1 0 0 0,0 1 0 0 0,0 0 0 0 0,0 0 0 0 0,0 0 0 0 0,-1 3 0 0 0,-70 74 0 0 0,58-60 0 0 0,1-2 0 0 0,-15 13 0 0 0,21-21 116 0 0,0 0-1 0 0,1 1 0 0 0,0 0 0 0 0,-5 9-115 0 0,-28 50 909 0 0,25-39-231 0 0,-19 25-678 0 0,-7 2 0 0 0,2 2 0 0 0,4 1 0 0 0,1 3 0 0 0,-13 28 0 0 0,-9 18 0 0 0,49-91 0 0 0,1 0 0 0 0,0 1 0 0 0,2 0 0 0 0,1 0 0 0 0,0 1 0 0 0,0 4 0 0 0,1-2 0 0 0,-1 0 0 0 0,-4 5 0 0 0,2-2 0 0 0,-2 15 0 0 0,4-15 0 0 0,1 15 0 0 0,4-21 0 0 0,0-1 0 0 0,3 14 0 0 0,-2-5 0 0 0,-1-20 0 0 0,0 0 0 0 0,1 8 0 0 0,2 20 0 0 0,-3-25 0 0 0,1 0 0 0 0,0 0 0 0 0,1 2 0 0 0,6 19 0 0 0,-4-16 0 0 0,0 1 0 0 0,-1 0 0 0 0,0 9 0 0 0,-1-13 0 0 0,-1 0 0 0 0,2 0 0 0 0,0 0 0 0 0,0-1 0 0 0,1 1 0 0 0,1-1 0 0 0,0 0 0 0 0,1 0 0 0 0,0-1 0 0 0,1 1 0 0 0,10 22 0 0 0,-11-20 0 0 0,1-1 0 0 0,3 3 0 0 0,30 44 0 0 0,-19-35 0 0 0,9 8 0 0 0,4 4 0 0 0,-18-19 0 0 0,2-2 0 0 0,0 0 0 0 0,0-1 0 0 0,2 0 0 0 0,-1-2 0 0 0,21 10 0 0 0,-23-12 0 0 0,0 0 0 0 0,13 12 0 0 0,-12-8 0 0 0,-5-3 0 0 0,1-1 0 0 0,0 0 0 0 0,4 1 0 0 0,-17-12 1 0 0,8 6 227 0 0,0-1-1 0 0,0 0 1 0 0,1-1-1 0 0,0 0 1 0 0,-1-1-1 0 0,1 0 0 0 0,0 0 1 0 0,0-1-1 0 0,4 0-227 0 0,-4 0 0 0 0,-6 0 0 0 0,0-1 0 0 0,0 0 0 0 0,0-1 0 0 0,0 1 0 0 0,0-1 0 0 0,2 0 0 0 0,13 1 72 0 0,-17-1 299 0 0,0 0 117 0 0,16 2-1267 0 0,-16-1 267 0 0,-2-1 0 0 0,0 0 0 0 0,0 0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2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6447 0 0,'0'0'142'0'0,"0"0"22"0"0,0 0 13 0 0,0 0 55 0 0,0 0 181 0 0,0 0 78 0 0,0 0 18 0 0,0 0-66 0 0,0 0-222 0 0,0 0 166 0 0,0 0 101 0 0,0 0 21 0 0,0 0-66 0 0,0 0-222 0 0,0 0 166 0 0,0 0 101 0 0,0 0 21 0 0,0 0-66 0 0,2 1-294 0 0,12 9-129 0 0,2 0-24 0 0,39 17 4 0 0,-41-20 0 0 0,-10-7 0 0 0,0 1 0 0 0,28 10 0 0 0,-14-4 0 0 0,0-1 0 0 0,11 2 0 0 0,4 0 0 0 0,-17-3 0 0 0,15 1 0 0 0,-12-2 0 0 0,0 1 0 0 0,0 1 0 0 0,16 7 0 0 0,-18-6 0 0 0,-10-4 0 0 0,-1-1 0 0 0,1 1 0 0 0,0-1 0 0 0,0 0 0 0 0,0-1 0 0 0,5 3 406 0 0,0-1 1 0 0,0 1-1 0 0,-1 1 0 0 0,0 0 0 0 0,4 3-406 0 0,-14-8 1 0 0,6 4 2 0 0,1 1 0 0 0,-1-1 0 0 0,0 1 0 0 0,-1 1 0 0 0,1-1 0 0 0,4 6-3 0 0,13 11-2 0 0,1-1 2 0 0,4 2 0 0 0,5 2 0 0 0,-32-22 0 0 0,12 7 0 0 0,26 11 0 0 0,-38-19 0 0 0,12 4 0 0 0,22 11 0 0 0,-30-15 0 0 0,-5-2 0 0 0,1 1 0 0 0,-1-1 0 0 0,1 1 0 0 0,-1 0 0 0 0,1-1 0 0 0,-1 1 0 0 0,1 0 0 0 0,-1 0 0 0 0,0 0 0 0 0,1 0 0 0 0,-1 0 0 0 0,0 0 0 0 0,0 0 0 0 0,1 1 0 0 0,21 18 0 0 0,2-3 0 0 0,-3-1 0 0 0,-15-11 0 0 0,-2-2 0 0 0,0 0 0 0 0,0 0 0 0 0,3 5 0 0 0,4 2 0 0 0,-10-9 0 0 0,6 4 0 0 0,0-1 0 0 0,1-1 0 0 0,7 3 0 0 0,-11-2 0 0 0,-2 0 0 0 0,0-1 0 0 0,0 1 0 0 0,1-1 0 0 0,-1 0 0 0 0,1 0 0 0 0,0 0 0 0 0,4 2 0 0 0,-7-3 0 0 0,13 8 0 0 0,-11-7 0 0 0,4 5 0 0 0,6 9 0 0 0,8 9 0 0 0,-3 1 0 0 0,-10-15 0 0 0,-7-10 0 0 0,7 12 0 0 0,-4-5 0 0 0,15 33 1883 0 0,-17-39-1734 0 0,5 19-131 0 0,0 8-20 0 0,3 17 2 0 0,5 22 0 0 0,-5-31 0 0 0,-7-22 0 0 0,5 18 0 0 0,-7-31 0 0 0,0 13 0 0 0,-1 2-133 0 0,0-16-563 0 0,-2-4-257 0 0,-4-6-58 0 0,1 0-12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8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198 1 6447 0 0,'0'0'142'0'0,"0"0"22"0"0,0 0 13 0 0,0 0 55 0 0,0 0 181 0 0,0 0 78 0 0,0 0 18 0 0,0 0 3 0 0,0 0 0 0 0,0 0 0 0 0,0 0 0 0 0,0 0-69 0 0,0 0-222 0 0,0 0 166 0 0,0 0 101 0 0,0 0 21 0 0,0 0-66 0 0,-1 1-294 0 0,0 2-34 0 0,0 0 0 0 0,0 0-1 0 0,0 0 1 0 0,0 0-1 0 0,-1-1 1 0 0,1 1 0 0 0,-1 0-1 0 0,0-1 1 0 0,0 0-1 0 0,0 1 1 0 0,0-1 0 0 0,0 0-1 0 0,-1 0-114 0 0,-13 17 574 0 0,-10 19-574 0 0,21-32 35 0 0,1 0 0 0 0,-1 0-1 0 0,-1 0 1 0 0,1-1 0 0 0,-6 5-35 0 0,-11 10 269 0 0,8-7 495 0 0,11-11-627 0 0,0 0 1 0 0,1 1 0 0 0,-1-1-1 0 0,0 1 1 0 0,1 0-1 0 0,-2 1-137 0 0,-1 4-132 0 0,-2 0 0 0 0,-3 4 132 0 0,-6 7-1104 0 0,15-18 524 0 0,1-1-285 0 0,0 0-126 0 0,0 0-29 0 0,0 0-4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1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1 4607 0 0,'0'0'208'0'0,"0"0"67"0"0,0 0 154 0 0,0 0 69 0 0,0 0 12 0 0,0 0 2 0 0,0 0 0 0 0,0 0 0 0 0,0 0 0 0 0,0 0 0 0 0,0 0 0 0 0,0 0 0 0 0,0 0 0 0 0,0 0-69 0 0,-1 0-294 0 0,0 0-127 0 0,0 0 0 0 0,0 1 0 0 0,0-1 0 0 0,0 0 0 0 0,0 1-1 0 0,1-1 1 0 0,-1 1 0 0 0,0-1 0 0 0,0 1 0 0 0,0-1 0 0 0,1 1-1 0 0,-1 0 1 0 0,0-1 0 0 0,1 1 0 0 0,-1 0 0 0 0,1-1 0 0 0,-1 1-1 0 0,0 0 1 0 0,1 0 0 0 0,0 0 0 0 0,-1 0-22 0 0,1 0 108 0 0,-1-1 0 0 0,0 1-1 0 0,1 0 1 0 0,-1 0 0 0 0,0 0 0 0 0,1-1 0 0 0,-1 1 0 0 0,0 0-1 0 0,0-1 1 0 0,1 1 0 0 0,-2 0-108 0 0,-3 3 254 0 0,-3 6-222 0 0,-1 0 1 0 0,2 1-1 0 0,-1 0 1 0 0,-3 8-33 0 0,-14 20 1475 0 0,18-27-1329 0 0,1-1 0 0 0,0 0 0 0 0,1 1 0 0 0,-4 12-146 0 0,4-9 24 0 0,5-15-24 0 0,-7 16 0 0 0,2 1 0 0 0,-3 14 0 0 0,6-20 0 0 0,0-1 0 0 0,1 0 0 0 0,0 1 0 0 0,0 0 0 0 0,2 10 0 0 0,-1-18 0 0 0,0 1 0 0 0,1 0 0 0 0,-1-1 0 0 0,1 1 0 0 0,0-1 0 0 0,0 2 0 0 0,1 2 0 0 0,13 38 0 0 0,-11-35 0 0 0,1-3 117 0 0,0-1-1 0 0,1 1 0 0 0,-1-1 0 0 0,2 0 1 0 0,-1-1-1 0 0,1 0 0 0 0,-1 0 0 0 0,1 0 1 0 0,1-1-1 0 0,-1 1-116 0 0,19 10-106 0 0,4 6 106 0 0,-4-4 991 0 0,1 0-991 0 0,-9-5 0 0 0,15 11 0 0 0,6 5 0 0 0,7 5 0 0 0,-26-18 0 0 0,13 7 0 0 0,-20-14 0 0 0,0-1 0 0 0,0 0 0 0 0,12 4 0 0 0,6 1 0 0 0,19 11 0 0 0,17 7 0 0 0,-21-10 0 0 0,0 1 0 0 0,-2 3 0 0 0,8 7 0 0 0,-42-23 0 0 0,6 7 0 0 0,0-1 0 0 0,2-2 0 0 0,8 6 0 0 0,-11-8 0 0 0,-12-9 0 0 0,9 13 0 0 0,-3-5-4 0 0,-6-6-14 0 0,0 0-1 0 0,-1 0 1 0 0,1 1-1 0 0,0-1 1 0 0,-1 1-1 0 0,0 0 1 0 0,1 1 18 0 0,-3-4-696 0 0,-9-2-1268 0 0,-1-2 941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2.4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1 8287 0 0,'0'0'191'0'0,"0"0"26"0"0,0 0 9 0 0,0 0 42 0 0,0 0 158 0 0,-2 1 72 0 0,-7 5 12 0 0,7-5 2 0 0,1 0 0 0 0,-9 8 229 0 0,9-7-596 0 0,-1-1 0 0 0,0 1 1 0 0,0 0-1 0 0,1-1 0 0 0,-1 1 1 0 0,1 0-1 0 0,-1 0 0 0 0,1 0 0 0 0,-1 2-145 0 0,-12 33 239 0 0,1 0-1 0 0,2 1 0 0 0,1 0 1 0 0,0 16-239 0 0,9-46-3534 0 0,0-7-1238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3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0 347 6447 0 0,'0'0'298'0'0,"0"0"-10"0"0,0 0-118 0 0,0 0 206 0 0,0 0 111 0 0,0 0 22 0 0,0 0 3 0 0,0 0 0 0 0,0 0 0 0 0,0 0 0 0 0,0 0 0 0 0,0 0 0 0 0,0 0 0 0 0,0 0 0 0 0,0 0 0 0 0,0 0 0 0 0,0 0 0 0 0,2-1 0 0 0,13-11-41 0 0,-6 5-246 0 0,-1 1 1 0 0,1-1-1 0 0,-1-1 0 0 0,-1 1 1 0 0,0-1-1 0 0,0-1 0 0 0,0 0-225 0 0,1-1 101 0 0,0 1-1 0 0,0 0 1 0 0,1 0-1 0 0,0 1 1 0 0,0 0-1 0 0,3-1-100 0 0,21-18 5 0 0,-27 20-96 0 0,37-33 2230 0 0,20-27-2139 0 0,-55 57 0 0 0,-9 11 0 0 0,-5 13 0 0 0,-2-1 0 0 0,-1 3 0 0 0,-4-1 0 0 0,0 0 0 0 0,-5 4 0 0 0,-10 10 0 0 0,7-7 0 0 0,11-12 0 0 0,0 1 0 0 0,-3 5 0 0 0,-46 70 0 0 0,52-76 0 0 0,13-21 0 0 0,8-9 0 0 0,59-45 0 0 0,-17 16 0 0 0,-6 7 0 0 0,49-57-100 0 0,-49 49 2083 0 0,-53 52-1950 0 0,1 1 1 0 0,0 0-1 0 0,1-1 1 0 0,-1 1-1 0 0,0 1-33 0 0,-4 6-2 0 0,-13 18 2 0 0,7-9 0 0 0,-1 0 0 0 0,-4 3 0 0 0,-71 75 0 0 0,74-82 0 0 0,-17 14 0 0 0,31-28 0 0 0,0-3 0 0 0,5-5 0 0 0,8-10 0 0 0,-2 5 0 0 0,2-1 0 0 0,-1 1 0 0 0,2 0 0 0 0,8-5 0 0 0,-21 16 0 0 0,1 0 0 0 0,0 1 0 0 0,-1-1 0 0 0,1 0 0 0 0,0 0 0 0 0,-1 1 0 0 0,2-1 0 0 0,0 0 0 0 0,-1 1 0 0 0,1-1 0 0 0,-1 0 0 0 0,1 0 0 0 0,-1-1 0 0 0,0 1 0 0 0,1 0 0 0 0,-1-1 0 0 0,0 0 0 0 0,0 1 0 0 0,1-2 0 0 0,2-2-201 0 0,-4 5-850 0 0,-1 0-385 0 0,-1 2-78 0 0,-9 10-20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4.6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3397 412 6447 0 0,'0'0'142'0'0,"0"0"22"0"0,0 0 13 0 0,1-1-20 0 0,0-1-133 0 0,7-12 59 0 0,-7 12 298 0 0,-1 2 110 0 0,0 0 18 0 0,0-2 3 0 0,0-18 512 0 0,0 18-512 0 0,0 0-69 0 0,-1-1-328 0 0,1 0 0 0 0,-1 0 0 0 0,1 0 0 0 0,-1 0 0 0 0,0 0 0 0 0,0 0 0 0 0,-1 0 0 0 0,1 0 0 0 0,-1 0 0 0 0,1 0 0 0 0,-1 0 0 0 0,0 1 0 0 0,0-1 0 0 0,0 1 0 0 0,0 0 0 0 0,0-1 0 0 0,-2 0-115 0 0,-8-9 258 0 0,8 8-258 0 0,-1 0-1 0 0,0 1 0 0 0,0-1 1 0 0,0 1-1 0 0,-1 0 0 0 0,1 0 1 0 0,-6-2 0 0 0,-10-5 51 0 0,10 5 231 0 0,0 0 1 0 0,0 1-1 0 0,-1 0 0 0 0,-1 1-282 0 0,-12-5 319 0 0,-2-1 159 0 0,-1 1-1 0 0,0 1 1 0 0,-14-1-478 0 0,34 7 67 0 0,-12-2 132 0 0,1 1 0 0 0,-1 1 0 0 0,-18 1-199 0 0,8 2 261 0 0,-7-2-261 0 0,-3 0 91 0 0,-5-1 39 0 0,-12-2-130 0 0,25 1 28 0 0,-15-2 29 0 0,-27-2-36 0 0,-57-1 39 0 0,107 6-61 0 0,0 0 0 0 0,-21 3 1 0 0,-48 9 28 0 0,70-8 0 0 0,-105 20 52 0 0,83-14-19 0 0,-1 2 29 0 0,-4 3-90 0 0,-14 4 70 0 0,-45 10 79 0 0,-73 30-149 0 0,153-47 32 0 0,-1-2 0 0 0,-22 4-32 0 0,22-6 20 0 0,2 1-1 0 0,-16 8-19 0 0,6-2 25 0 0,-1-2-25 0 0,15-6 0 0 0,-19 6 0 0 0,0 1 0 0 0,0 3 0 0 0,-70 27 0 0 0,98-36 0 0 0,1 0 0 0 0,0 0 0 0 0,0 1 0 0 0,0 2 0 0 0,-51 39 0 0 0,46-35 0 0 0,11-8 0 0 0,-81 65 0 0 0,-3 8 0 0 0,26-12 0 0 0,-17 15 0 0 0,68-69 0 0 0,-10 8 0 0 0,1 2 0 0 0,1 0 0 0 0,-10 15 0 0 0,13-13 0 0 0,0-1 0 0 0,-2 0 0 0 0,-1 1 0 0 0,2 1 0 0 0,0 0 0 0 0,2 2 0 0 0,-14 26 0 0 0,11-16 0 0 0,5-9 0 0 0,-7 17 0 0 0,-66 159 0 0 0,67-153-22 0 0,-15 37-28 0 0,26-58 50 0 0,-1 3 0 0 0,-3 12 0 0 0,7-14 0 0 0,0-3 0 0 0,-5 29 0 0 0,1 31 0 0 0,2 13 0 0 0,9-55 0 0 0,1 1 0 0 0,2 0 0 0 0,3 1 0 0 0,2-6 0 0 0,2-1 0 0 0,1 0 0 0 0,9 20 0 0 0,26 65 0 0 0,-25-76 0 0 0,15 24 0 0 0,-17-38 0 0 0,7 11 0 0 0,6 7 0 0 0,-19-36 0 0 0,5 8 11 0 0,1-1 0 0 0,2 0-1 0 0,0-2 1 0 0,1 0 0 0 0,21 19-11 0 0,-26-30 3 0 0,-1 2 1 0 0,-1 0-1 0 0,6 9-3 0 0,-4-5 8 0 0,1 0 0 0 0,17 14-8 0 0,39 32 29 0 0,9 8-10 0 0,94 90-19 0 0,-115-109 0 0 0,-32-30 10 0 0,1-2 0 0 0,1 0 0 0 0,12 5-10 0 0,99 49 45 0 0,-103-59-20 0 0,1-1 1 0 0,13 1-26 0 0,-8-3 2 0 0,32 9-2 0 0,-17-6 0 0 0,26 7 62 0 0,-38-12-60 0 0,6 0-2 0 0,0-3 0 0 0,6-1 0 0 0,4 1 0 0 0,38 2-1 0 0,-32-5 13 0 0,47 3 41 0 0,-77-6-53 0 0,66-2 0 0 0,-56-2 0 0 0,-5 1 0 0 0,265-7 0 0 0,-275 3 0 0 0,11-3 0 0 0,-12 1 0 0 0,20 0 0 0 0,-6 4 0 0 0,16-2 0 0 0,36-6 0 0 0,-27-1 0 0 0,-6 1 0 0 0,10-4 0 0 0,-42 6 0 0 0,128-34 0 0 0,-119 28-5 0 0,95-30 52 0 0,-88 26-14 0 0,34-19-33 0 0,-56 24 7 0 0,122-63 59 0 0,-105 50-44 0 0,-1-2 0 0 0,9-8-22 0 0,-13 5 22 0 0,-2-1-1 0 0,0-3 0 0 0,-2-2-21 0 0,3-3 0 0 0,-5 6 0 0 0,15-21 0 0 0,4-8 15 0 0,13-17 24 0 0,1 0-26 0 0,-18 23-16 0 0,-19 21 14 0 0,0 1 42 0 0,20-34-53 0 0,-6-3 19 0 0,-4-2 0 0 0,-4-1-1 0 0,-2-2 1 0 0,-3-6-19 0 0,-9 26 52 0 0,22-64-40 0 0,-23 54 35 0 0,14-47 23 0 0,8-52-70 0 0,-32 118 0 0 0,-3 11 0 0 0,3-29 0 0 0,1-13 0 0 0,-5 34 0 0 0,0-13 0 0 0,-2-2 8 0 0,-1 18 60 0 0,-1-35-68 0 0,-4 35 50 0 0,2 17-25 0 0,-2 1-1 0 0,-1-1 1 0 0,-2-7-25 0 0,-9-30 92 0 0,-3 1 0 0 0,-6-9-92 0 0,-46-117 156 0 0,34 107 25 0 0,-21-31-181 0 0,29 58 58 0 0,7 20-5 0 0,0 0 1 0 0,-3 2-1 0 0,0 0 0 0 0,-2 1 1 0 0,-1 2-1 0 0,-21-19-53 0 0,-8-2 152 0 0,-2 3 0 0 0,-13-6-152 0 0,-67-39 108 0 0,-29-22 173 0 0,151 103-240 0 0,-2 0 0 0 0,1 1 1 0 0,-1 0-1 0 0,0 2 0 0 0,-1 0 0 0 0,0 0 0 0 0,-13-2-41 0 0,6 2 46 0 0,11 2-30 0 0,-1 1 0 0 0,0 1 0 0 0,0 0 0 0 0,0 1 0 0 0,-2 0-16 0 0,-15 1 23 0 0,4 1 28 0 0,-24-5-51 0 0,-61-4-34 0 0,42 4-16 0 0,25 1-674 0 0,0 2 0 0 0,0 2 0 0 0,-35 4 724 0 0,53 0-1133 0 0,0-1-46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7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1777 253 8287 0 0,'0'0'191'0'0,"0"0"26"0"0,0 0 9 0 0,1-1-34 0 0,4-14-78 0 0,-4 14 2 0 0,-1 0-1 0 0,0 0 0 0 0,0-1 0 0 0,0 1 1 0 0,0 0-1 0 0,0 0 0 0 0,0 0 1 0 0,0 0-1 0 0,0 0 0 0 0,0-1-115 0 0,0 0 243 0 0,0 1 200 0 0,-2-7-278 0 0,-1-8-93 0 0,3 14 299 0 0,-3-7 626 0 0,1 4-789 0 0,1 1-1 0 0,-1 0 1 0 0,1-1 0 0 0,-1 1-1 0 0,-1 0 1 0 0,1 0-1 0 0,0 0 1 0 0,-1 0-1 0 0,0 0 1 0 0,0 1-1 0 0,0 0 1 0 0,-4-4-208 0 0,-10-8 168 0 0,13 11 64 0 0,-1 0 0 0 0,1 0 0 0 0,-1 0 0 0 0,-2 0-232 0 0,-10-7 932 0 0,9 6-886 0 0,-1-1 1 0 0,0 2-1 0 0,0-1 0 0 0,-1 1-46 0 0,-58-20 0 0 0,55 20 166 0 0,0 0 0 0 0,-1 1-1 0 0,1 0 1 0 0,-1 1 0 0 0,-3 0-166 0 0,-20-3 1054 0 0,-16-2-889 0 0,-22 1-165 0 0,22 5 0 0 0,-45 5 0 0 0,79-2 0 0 0,0 1 0 0 0,-1 1 0 0 0,-4 2 0 0 0,-15 4 0 0 0,20-6 0 0 0,1 2 0 0 0,-1 0 0 0 0,-12 6 0 0 0,-51 29 0 0 0,46-23 0 0 0,11-4 0 0 0,-15 11 0 0 0,-1 1 0 0 0,-9 6 0 0 0,2 3 0 0 0,-4 5 0 0 0,18-13 0 0 0,8-5 0 0 0,2 0 0 0 0,-20 24 0 0 0,29-30 0 0 0,-20 22 0 0 0,2 1 0 0 0,-4 9 0 0 0,5-2 0 0 0,7-12 0 0 0,1 2 0 0 0,2 0 0 0 0,-6 17 0 0 0,-7 8 0 0 0,9-4 0 0 0,3 0 0 0 0,3 2 0 0 0,-4 22 0 0 0,0 3 0 0 0,9-32 0 0 0,-2 17 0 0 0,10-28 0 0 0,2 0 0 0 0,1 4 0 0 0,0 3 0 0 0,1-14 0 0 0,2 1 0 0 0,1 10 0 0 0,2-7 0 0 0,-1 2 0 0 0,3-1 0 0 0,0-1 0 0 0,4 6 0 0 0,59 207 0 0 0,-54-207 0 0 0,-1-2 0 0 0,2 0 0 0 0,5 15 0 0 0,7 17 0 0 0,-7-21 385 0 0,-10-24 670 0 0,3 1-1055 0 0,5 11 203 0 0,2 0 0 0 0,1-2-1 0 0,10 12-202 0 0,-8-19 0 0 0,2-1 0 0 0,1-1 0 0 0,1-1 0 0 0,1-1 0 0 0,5 2 0 0 0,0-4 0 0 0,1-1 0 0 0,2-1 0 0 0,18 8 0 0 0,-3 0 0 0 0,-32-19 0 0 0,1-2 0 0 0,0 0 0 0 0,0-1 0 0 0,2 0 0 0 0,74 28 0 0 0,-76-31 0 0 0,1-1 0 0 0,0-1 0 0 0,2 0 0 0 0,23 6 0 0 0,-31-8 0 0 0,0 0 0 0 0,0-1 0 0 0,0 0 0 0 0,12-1 0 0 0,80 9 0 0 0,-104-10 0 0 0,50 1 0 0 0,17-3 0 0 0,80-6 0 0 0,-129 6 0 0 0,9-2 0 0 0,-8 1 0 0 0,8 1 0 0 0,0-1 0 0 0,-1 0 0 0 0,19-6 0 0 0,-45 8 0 0 0,5 0 0 0 0,1 0 0 0 0,-1 0 0 0 0,3 1 0 0 0,1 0 0 0 0,0-1 0 0 0,0-1 0 0 0,0 1 0 0 0,8-4 0 0 0,-8 1 0 0 0,0 0 0 0 0,0 0 0 0 0,-1-1 0 0 0,8-5 0 0 0,20-9 0 0 0,-26 13 0 0 0,1-1 0 0 0,0 0 0 0 0,14-9 0 0 0,-8 5-3 0 0,0 0 1 0 0,12-12 2 0 0,8-3 77 0 0,-27 17 653 0 0,0-1 0 0 0,8-8-730 0 0,8-6 500 0 0,99-85-484 0 0,-67 54-16 0 0,-33 29 1 0 0,3-3-17 0 0,5-3-362 0 0,10-13 378 0 0,-14 13-87 0 0,-4 4 108 0 0,-2 0 1 0 0,-1-2-1 0 0,2-6-21 0 0,-3 6 0 0 0,10-10 0 0 0,5-5 0 0 0,26-38 11 0 0,-26 32 42 0 0,26-43-53 0 0,-53 75 0 0 0,5-11 0 0 0,-6 11 11 0 0,-1 0 9 0 0,-1 0 1 0 0,-1-1 0 0 0,-1-1-21 0 0,13-32 55 0 0,-9 27-55 0 0,-2-1 0 0 0,6-24 0 0 0,-13 44 0 0 0,3-7 0 0 0,-2 0 0 0 0,1-4 0 0 0,-2 9 0 0 0,1-1 0 0 0,0 1 0 0 0,0 0 0 0 0,1-1 0 0 0,-1 1 0 0 0,0-1 0 0 0,-1 1 0 0 0,5-64 11 0 0,-5 58 16 0 0,0 1 0 0 0,-1-2-27 0 0,0-10-1 0 0,0 11 1 0 0,-1 1 0 0 0,-2-12 0 0 0,-1-14 0 0 0,2 16 0 0 0,-1 1 0 0 0,-1-1 0 0 0,-3-8 0 0 0,-22-68 0 0 0,17 65 0 0 0,-5-4 0 0 0,-5-15 0 0 0,16 39 0 0 0,-1 0 0 0 0,-7-9 0 0 0,-5-12 0 0 0,-4-11 0 0 0,-6-6 0 0 0,6 18 0 0 0,-2 1 0 0 0,0 2 0 0 0,-3 0 0 0 0,0 1 0 0 0,-2 2 0 0 0,-12-8 0 0 0,-19-20 0 0 0,46 44-9 0 0,8 6-2 0 0,0 0 0 0 0,-1 1 0 0 0,0 0 0 0 0,-1 0 0 0 0,0 0 11 0 0,1 0 0 0 0,0 1 0 0 0,0-2 0 0 0,0 1 0 0 0,-5-7 0 0 0,3 3 0 0 0,-12-8 0 0 0,15 12 0 0 0,-1-1 0 0 0,1 0 0 0 0,0 0 0 0 0,-1-3 0 0 0,1 2 0 0 0,-1-1 0 0 0,-8-6 0 0 0,-3-3 0 0 0,15 14 0 0 0,0 0 0 0 0,0 0 0 0 0,-1 0 0 0 0,1 1 0 0 0,-1 0 0 0 0,-2-2 0 0 0,-26-12 0 0 0,2 2 0 0 0,1-3 0 0 0,-7-5 0 0 0,-23-16 0 0 0,52 34 0 0 0,-1 1 0 0 0,1 0 0 0 0,-1 0 0 0 0,-6-1 0 0 0,-12-5 0 0 0,18 7 0 0 0,1 0 0 0 0,-9-1 0 0 0,9 2 0 0 0,-1-1 0 0 0,1 1 0 0 0,-1-2 0 0 0,4 2 0 0 0,-1 0 0 0 0,0 1 0 0 0,0-1 0 0 0,0 1 0 0 0,-19-5 0 0 0,9 1 0 0 0,0 1 0 0 0,0 1 0 0 0,0 0 0 0 0,-8 1 0 0 0,15 1 0 0 0,-9-1 0 0 0,6 1 0 0 0,-1 0 0 0 0,0-1 0 0 0,-6-3 0 0 0,-4 0 0 0 0,16 3 0 0 0,0 1 0 0 0,0-1 0 0 0,1 0 0 0 0,-1-1 0 0 0,0 0 0 0 0,-3-1 0 0 0,0 2 0 0 0,6 2 0 0 0,-1-1 0 0 0,0 0 0 0 0,1-1 0 0 0,-3 0 0 0 0,-4-1 0 0 0,9 3 0 0 0,-1 0 0 0 0,-16 3 0 0 0,8-1 0 0 0,0 0 0 0 0,-2 0 0 0 0,2 2-11 0 0,3 0-39 0 0,1 2-56 0 0,3-3-524 0 0,0-1-1 0 0,0 0 0 0 0,0 0 0 0 0,0 0 0 0 0,-4 1 631 0 0,6-2-1527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39.4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 4607 0 0,'0'0'102'0'0,"0"0"20"0"0,0 0 6 0 0,0 0 51 0 0,0 0 213 0 0,0 0 96 0 0,0 0 21 0 0,0 0-66 0 0,-1 1-294 0 0,0 0-94 0 0,1-1-1 0 0,-1 1 0 0 0,1-1 0 0 0,0 1 0 0 0,-1 0 1 0 0,1-1-1 0 0,0 1 0 0 0,0 0 0 0 0,0-1 1 0 0,-1 1-1 0 0,1 0 0 0 0,0-1 0 0 0,0 1 0 0 0,0 0 1 0 0,0 0-1 0 0,0-1 0 0 0,0 1 0 0 0,0 0-54 0 0,0 1 424 0 0,1 1-1 0 0,-1 0 0 0 0,1-1 0 0 0,0 1 0 0 0,0 1-423 0 0,1 0 439 0 0,-1 0-1 0 0,1 0 0 0 0,0 0 0 0 0,0-1 1 0 0,1 1-1 0 0,-1-1 0 0 0,3 3-438 0 0,33 32 0 0 0,-13-15 0 0 0,7 10 0 0 0,-9-8 0 0 0,11 7 0 0 0,-19-17 57 0 0,0 1-1 0 0,-1 0 1 0 0,9 14-57 0 0,14 17 273 0 0,33 26 1124 0 0,-46-50-1189 0 0,-2 1-208 0 0,-6-8 0 0 0,5 5 0 0 0,-5-6 0 0 0,13 17 0 0 0,-15-16 0 0 0,1 0 0 0 0,1-1 0 0 0,45 43 0 0 0,-52-50 0 0 0,0 1 0 0 0,-1 0 0 0 0,0 0 0 0 0,5 7 0 0 0,-5-7 0 0 0,0 0 0 0 0,1-1 0 0 0,0-1 0 0 0,0 1 0 0 0,0-1 0 0 0,8 3 0 0 0,8 8 0 0 0,-8-5 0 0 0,-11-8 0 0 0,0 0 0 0 0,0-1 0 0 0,0 0 0 0 0,1 0 0 0 0,-1 0 0 0 0,1-1 0 0 0,3 1 0 0 0,13 4-876 0 0,21 11 876 0 0,-43-19-1361 0 0,-1 0-3418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0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0 267 4607 0 0,'0'0'208'0'0,"0"0"67"0"0,0 1 154 0 0,0 6 69 0 0,0-6 12 0 0,0 1 2 0 0,1 4 444 0 0,2-5 913 0 0,8-9 1402 0 0,-8 5-3127 0 0,15-12 148 0 0,-1-1 0 0 0,-1-1 0 0 0,-1 0 0 0 0,5-8-292 0 0,-2 3 440 0 0,0 0 0 0 0,15-11-440 0 0,-6 7 0 0 0,-16 15 0 0 0,0 0 0 0 0,4-2 0 0 0,-9 8-550 0 0,-1 0-1 0 0,1-1 1 0 0,1-3 550 0 0,6-5-2561 0 0,-6 8-2211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1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2 152 6447 0 0,'0'0'142'0'0,"0"0"22"0"0,0 0 13 0 0,0-2-20 0 0,-1-6-125 0 0,1-3 157 0 0,1 8-49 0 0,1 1-13 0 0,0-5 58 0 0,-1 4-66 0 0,1 0-1 0 0,-1-1 1 0 0,1 1-1 0 0,0 0 1 0 0,-1 0 0 0 0,1 1-1 0 0,1-1 1 0 0,-1 0 0 0 0,0 1-1 0 0,1-1 1 0 0,-1 1-1 0 0,3-3-118 0 0,4-3 0 0 0,3-1 0 0 0,-9 8 0 0 0,0 0 0 0 0,5-3 24 0 0,0 1 0 0 0,0 0 0 0 0,2-1-24 0 0,2 0 494 0 0,0 0 0 0 0,0-1 0 0 0,0-1 0 0 0,6-3-494 0 0,-15 7 0 0 0,1 0 0 0 0,0 1 0 0 0,0 0 0 0 0,3-1 0 0 0,7-3 0 0 0,-12 4 0 0 0,0 0 0 0 0,0 1 0 0 0,-1-1 0 0 0,1 1 0 0 0,0-1 0 0 0,0 1 0 0 0,0-1 0 0 0,0 1 0 0 0,1 0 0 0 0,2 1 0 0 0,0 0 0 0 0,-1 0 0 0 0,1 0 0 0 0,0 1 0 0 0,0-1 0 0 0,-1 0 0 0 0,0 0 0 0 0,-1 0 0 0 0,1-1 0 0 0,0 0 0 0 0,0 0 0 0 0,3 0 0 0 0,1 0 0 0 0,-5 0 0 0 0,-2 0 0 0 0,-1 0 0 0 0,1 0 0 0 0,0 0 0 0 0,0 0 0 0 0,0 1 0 0 0,0-1 0 0 0,-1 0 0 0 0,1 1 0 0 0,0-1 0 0 0,0 0 0 0 0,0 1 0 0 0,-1-1 0 0 0,1 1 0 0 0,0-1 0 0 0,-1 1 0 0 0,1 0 0 0 0,9 4 0 0 0,2 4 0 0 0,0 0 0 0 0,0 1 0 0 0,0 1 0 0 0,-1 0 0 0 0,6 8 0 0 0,-13-14 0 0 0,2 2 0 0 0,1 1 0 0 0,-1-1 0 0 0,3 8 0 0 0,6 5 0 0 0,-4-6 0 0 0,0 0 0 0 0,7 13 0 0 0,-13-19 0 0 0,7 12-41 0 0,0-2 782 0 0,0 0-1 0 0,6 6-740 0 0,-10-14 242 0 0,-1 1 0 0 0,5 8-242 0 0,6 10 124 0 0,-12-21-124 0 0,0 1 0 0 0,-1 0 0 0 0,0 0 0 0 0,0 2 0 0 0,18 37 0 0 0,-21-44 0 0 0,1 0 0 0 0,-1 0 0 0 0,1 0 0 0 0,0 0 0 0 0,0 0 0 0 0,3 2 0 0 0,7 9 0 0 0,34 42 0 0 0,-30-36 0 0 0,-9-12 0 0 0,0-1 0 0 0,4 3 0 0 0,5 4 0 0 0,-14-12 0 0 0,1-1 0 0 0,-1 1 0 0 0,1-1 0 0 0,0 0 0 0 0,0 0 0 0 0,0 0 0 0 0,0-1 0 0 0,0 1 0 0 0,0-1 0 0 0,2 0 0 0 0,17 7 0 0 0,-13-4 0 0 0,-1-1 0 0 0,1 0 0 0 0,1-1 0 0 0,-1 0 0 0 0,0-1 0 0 0,0 0 0 0 0,5 0 0 0 0,-3 0 0 0 0,-9 0 0 0 0,-1-1 0 0 0,0 0 0 0 0,0 0 0 0 0,0 1 0 0 0,1-1 0 0 0,-1-1 0 0 0,0 1 0 0 0,0 0 0 0 0,0 0 0 0 0,0-1 0 0 0,1 0 0 0 0,-1 1 0 0 0,0-1 0 0 0,0 0 0 0 0,15-5 0 0 0,-12 4 0 0 0,-1 0 0 0 0,1 1 0 0 0,0-2 0 0 0,3-1 0 0 0,-3 1-399 0 0,1-1 0 0 0,-1 1 0 0 0,0-1 0 0 0,0-1 0 0 0,0 1 0 0 0,-1 0 0 0 0,2-3 399 0 0,-5 4-1023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9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638 0 6447 0 0,'0'0'142'0'0,"0"0"22"0"0,0 0 13 0 0,0 0 55 0 0,0 0 181 0 0,0 0 78 0 0,0 0 18 0 0,0 0-66 0 0,0 0-222 0 0,0 0 166 0 0,0 0 101 0 0,0 0 21 0 0,0 0 3 0 0,0 0 0 0 0,0 0 0 0 0,0 0 0 0 0,0 0-69 0 0,-8 1 653 0 0,-3 4-608 0 0,0 1 0 0 0,-7 5-488 0 0,4-2 141 0 0,-33 19-141 0 0,35-21 445 0 0,-1 1 1 0 0,1 1-1 0 0,0 0 0 0 0,-5 6-445 0 0,-1 1 267 0 0,6-6-267 0 0,1 1 0 0 0,1 1 0 0 0,0 0 0 0 0,0 2 0 0 0,-8 8 0 0 0,-65 84 0 0 0,70-87 0 0 0,0 1 0 0 0,2 0 0 0 0,-1 3 0 0 0,6-12 0 0 0,-10 22 0 0 0,-3 13 0 0 0,-7 16 0 0 0,3-13 36 0 0,2 2 0 0 0,-5 23-36 0 0,-1 18 1923 0 0,-8 31-1870 0 0,26-94-53 0 0,-1 23 0 0 0,6-34 0 0 0,-3 18 0 0 0,1 1 0 0 0,3-1 0 0 0,0 24 0 0 0,8 65 0 0 0,1 1 0 0 0,-5-73 72 0 0,7 45-72 0 0,-3-57 1067 0 0,-1-3-764 0 0,1 0 0 0 0,3-1 0 0 0,1 4-303 0 0,4-1 0 0 0,14 33 0 0 0,-21-59 0 0 0,1 0 0 0 0,1-1 0 0 0,0 0 0 0 0,1 0 0 0 0,0 0 0 0 0,8 7 0 0 0,20 22 0 0 0,-13-16 0 0 0,24 23 0 0 0,27 22 0 0 0,-48-44 0 0 0,4 3 0 0 0,-9-10 0 0 0,-8-7 0 0 0,1-1 0 0 0,8 5 0 0 0,-19-14 0 0 0,1 0 0 0 0,0 0 0 0 0,1-1 0 0 0,-1 1 0 0 0,0-1 0 0 0,1 0 0 0 0,-1-1 0 0 0,1 1 0 0 0,-1-1 0 0 0,3 0 0 0 0,0-2 0 0 0,-7 1-59 0 0,0-1-1 0 0,0 1 1 0 0,0-1-1 0 0,0 1 1 0 0,0-1-1 0 0,0 0 1 0 0,0 1-1 0 0,-1-1 1 0 0,1 0 0 0 0,0 1-1 0 0,0-1 1 0 0,-1 0-1 0 0,1 0 1 0 0,-1 0-1 0 0,1 0 1 0 0,-1 0-1 0 0,1 0 1 0 0,-1 0-1 0 0,1 0 1 0 0,-1 0-1 0 0,0 0 1 0 0,0 0 0 0 0,1 0-1 0 0,-1-1 60 0 0,0-2-532 0 0,0-1 0 0 0,0 1-1 0 0,0-1 1 0 0,-1 1 0 0 0,0-2 532 0 0,0-1-114 0 0,-4-24-1420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2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0 271 4607 0 0,'0'0'208'0'0,"0"0"67"0"0,0 0 154 0 0,0 0 69 0 0,0 0 12 0 0,0 0 2 0 0,0 0 0 0 0,0 0 0 0 0,0 0 0 0 0,0 0-69 0 0,0 0-222 0 0,0 0 166 0 0,0 0 101 0 0,0 0 21 0 0,0 0-66 0 0,0 0-222 0 0,0 0 166 0 0,0 0 101 0 0,0 0 21 0 0,0 0-66 0 0,1-1-294 0 0,-1-1-131 0 0,1 1-18 0 0,-1 0 0 0 0,0 0 0 0 0,0 0 0 0 0,1 0-1 0 0,-1 0 1 0 0,1 0 0 0 0,-1 1 0 0 0,1-1 0 0 0,-1 0 0 0 0,1 0 0 0 0,-1 1 0 0 0,1-1-1 0 0,0 0 1 0 0,0 0 0 0 0,22-26 0 0 0,-8 4 0 0 0,-7 13 320 0 0,-1 0 256 0 0,0 1 0 0 0,1 1 0 0 0,3-4-576 0 0,-9 10 0 0 0,12-7 0 0 0,-6 4 0 0 0,2 3 0 0 0,0-1 0 0 0,0 1 0 0 0,-1-2 0 0 0,2 1 0 0 0,-8 3 0 0 0,0 1 0 0 0,8-5 0 0 0,-1 1 0 0 0,-4 2 0 0 0,9 1 0 0 0,4-3 0 0 0,-9 1 0 0 0,22-3 0 0 0,-24 3 0 0 0,3-1 0 0 0,-1 5 0 0 0,3 2 0 0 0,-11-4 0 0 0,12-1 0 0 0,-4 2 0 0 0,1 4 0 0 0,-1 1 0 0 0,-2 1 0 0 0,2 4 0 0 0,-8-9 0 0 0,14 10 0 0 0,1 3 0 0 0,-8-8 0 0 0,0 1 0 0 0,-7-4 0 0 0,11 8 0 0 0,-12-11 0 0 0,0 0 0 0 0,0 0 0 0 0,0 0 0 0 0,0 0 0 0 0,0 0 0 0 0,1 0 0 0 0,-1 0 0 0 0,0 0 0 0 0,2 0 0 0 0,9 12 0 0 0,2 5 0 0 0,6 8 0 0 0,-14-18 0 0 0,-2-3 0 0 0,0 0 0 0 0,0 0 0 0 0,-1 0 0 0 0,3 5 0 0 0,-1-1 0 0 0,1 1 0 0 0,6 6 0 0 0,0 0 0 0 0,-6-9 0 0 0,0 1 0 0 0,0 1 0 0 0,0-1 0 0 0,0 4 0 0 0,-4-8 0 0 0,3 3 0 0 0,-3-2 0 0 0,1 0 0 0 0,0 0 0 0 0,1-1 0 0 0,1 2 0 0 0,-3-3 0 0 0,1 0 0 0 0,-1 0 0 0 0,0 0 0 0 0,1 4 0 0 0,5 8 0 0 0,-4-9 0 0 0,8 15 0 0 0,-10-16 0 0 0,-1-3 0 0 0,0 0 0 0 0,0 1 0 0 0,0-1 0 0 0,0 0 0 0 0,0-1 0 0 0,1 1 0 0 0,-1 0 0 0 0,1 0 0 0 0,0 0 0 0 0,20 30 0 0 0,-5-9 0 0 0,-12-16 0 0 0,5 6 0 0 0,-3-6 0 0 0,3 3 0 0 0,-7-8 0 0 0,-1 1 0 0 0,0-1 0 0 0,0 1 0 0 0,0 0 0 0 0,0 0 0 0 0,10 13 0 0 0,-5-10 0 0 0,9 8 0 0 0,-1-1 0 0 0,8 11 0 0 0,-18-18 0 0 0,2 2 0 0 0,1 0 0 0 0,5 4 0 0 0,-9-9 0 0 0,1 1 0 0 0,-1-1 0 0 0,5 2 0 0 0,-3-1 0 0 0,1 0 0 0 0,-2 0 0 0 0,1 0 0 0 0,0 1 0 0 0,3 4 0 0 0,-7-6 0 0 0,1 1 0 0 0,11 4 0 0 0,15 9 0 0 0,-28-16 0 0 0,0 0 0 0 0,1 0 0 0 0,-1 0 0 0 0,1 0 0 0 0,-1 0 0 0 0,1 0 0 0 0,-1 0 0 0 0,1 0 0 0 0,0-1 0 0 0,-1 1 0 0 0,1-1 0 0 0,0 1 0 0 0,1-1 0 0 0,4 2 0 0 0,0 0 0 0 0,-3-1 0 0 0,1 1 0 0 0,-1 0 0 0 0,0 0 0 0 0,4 3 0 0 0,-5-3 0 0 0,1 0 0 0 0,-1-1 0 0 0,0 1 0 0 0,1-1 0 0 0,-1 0 0 0 0,1 0 0 0 0,0 0 0 0 0,-1 0 0 0 0,1-1 0 0 0,0 0 0 0 0,0 1 0 0 0,-1-1 0 0 0,3-1 0 0 0,10 1 0 0 0,2 1 0 0 0,0-1 0 0 0,0-1 0 0 0,1-1 0 0 0,-1-1 0 0 0,4-1 0 0 0,-4-1 0 0 0,-1 0 0 0 0,0-1 0 0 0,13-7 0 0 0,23-14 0 0 0,-44 22 0 0 0,1 0 0 0 0,0-1 0 0 0,-1 0 0 0 0,4-3 0 0 0,0 2 0 0 0,-6 3 0 0 0,-1-1 0 0 0,1 1 0 0 0,-1-1 0 0 0,1 0 0 0 0,-1-1 0 0 0,-1 0 0 0 0,1 1 0 0 0,2-5 0 0 0,-1 2 0 0 0,-5 6 0 0 0,0-1 0 0 0,1 0 0 0 0,-1 0 0 0 0,0 0 0 0 0,0 0 0 0 0,-1 0 0 0 0,1 0 0 0 0,0-3 0 0 0,8-19 622 0 0,-4 11 91 0 0,0 1 0 0 0,1-2-713 0 0,-3 10 0 0 0,-1-1 0 0 0,0 0 0 0 0,-1 0 0 0 0,1 0 0 0 0,-1 0 0 0 0,0 0 0 0 0,-1 0 0 0 0,1-1 0 0 0,-1 1 0 0 0,0-2 0 0 0,8-29 0 0 0,-6 24 0 0 0,0 1 0 0 0,-1 0 0 0 0,0-1 0 0 0,0-10 0 0 0,-2-32 0 0 0,-2 38 0 0 0,1 10 0 0 0,0 0 0 0 0,0 0 0 0 0,1-6 0 0 0,1 10 0 0 0,-3-13 0 0 0,-7-42 0 0 0,0 33 0 0 0,8 23 0 0 0,0-1 0 0 0,0 0 0 0 0,-1 1 0 0 0,1 0 0 0 0,0-1 0 0 0,-1 1 0 0 0,-1-2 0 0 0,-2-4 0 0 0,2 2 0 0 0,2 4 0 0 0,0-1 0 0 0,-1 1 0 0 0,1 0 0 0 0,-1-1 0 0 0,1 1 0 0 0,-1 0 0 0 0,0 0 0 0 0,0 0 0 0 0,-2-3 0 0 0,0-1 0 0 0,0 0 0 0 0,1 0 0 0 0,-3-5 0 0 0,1 1 0 0 0,-1 0 0 0 0,0 1 0 0 0,-2-3 0 0 0,-1-5 0 0 0,7 11 0 0 0,1 5 0 0 0,1 0 0 0 0,0 1 0 0 0,0-1 0 0 0,0 1 0 0 0,0 0 0 0 0,0-1 0 0 0,-1 1 0 0 0,1 0 0 0 0,0-1 0 0 0,0 1 0 0 0,0 0 0 0 0,0-1 0 0 0,-1 1 0 0 0,1 0 0 0 0,0-1 0 0 0,0 1 0 0 0,-1 0 0 0 0,1-1 0 0 0,0 1 0 0 0,-1 0 0 0 0,1 0 0 0 0,0 0 0 0 0,-8-6 0 0 0,-7-5 0 0 0,1-1 0 0 0,13 10 0 0 0,-8-4 0 0 0,8 5 0 0 0,-1 0 0 0 0,-1 0 0 0 0,-7-2 0 0 0,8 2 0 0 0,-1 0 0 0 0,0 1 0 0 0,1-1 0 0 0,-1 0 0 0 0,0 1 0 0 0,1 0 0 0 0,-1 0 0 0 0,0 0 0 0 0,0 0 0 0 0,1 0 0 0 0,-3 1 0 0 0,0-1 0 0 0,-14 1 0 0 0,17-1 0 0 0,0 0 0 0 0,0 0 0 0 0,0 0 0 0 0,1 1 0 0 0,-1-1 0 0 0,0 1 0 0 0,0-1 0 0 0,0 1 0 0 0,1-1 0 0 0,-1 1 0 0 0,0 0 0 0 0,1 0 0 0 0,-1 0 0 0 0,0 0 0 0 0,1 0 0 0 0,-3 1 0 0 0,1 1 0 0 0,-1-1 0 0 0,1 1 0 0 0,-2 2 0 0 0,2-2 0 0 0,0 0 0 0 0,0-1 0 0 0,0 0 0 0 0,0 0 0 0 0,0 1 0 0 0,-2 0 0 0 0,2-2 0 0 0,0 0 0 0 0,1 0 0 0 0,-1 1 0 0 0,1-1 0 0 0,-1 1 0 0 0,1 0 0 0 0,-1 0 0 0 0,1 0 0 0 0,-2 2 0 0 0,-16 13 0 0 0,15-13 0 0 0,1 0 0 0 0,-1 0 0 0 0,-3 4 0 0 0,0 3 0 0 0,4-5 0 0 0,0-1 0 0 0,0 0 0 0 0,-1 0 0 0 0,0 1 0 0 0,4-5 1 0 0,0 0-1 0 0,0 0 0 0 0,0-1 1 0 0,0 1-1 0 0,0 0 0 0 0,1 0 0 0 0,-1-1 1 0 0,0 1-1 0 0,-1-1 0 0 0,1 1 1 0 0,0-1-1 0 0,0 1 0 0 0,-3 1-4 0 0,-1 8-60 0 0,9-24-1256 0 0,1 6 808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3.4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52 4607 0 0,'0'0'102'0'0,"0"0"20"0"0,0 0 6 0 0,0 0 51 0 0,0 0 213 0 0,0 0 96 0 0,0 0 21 0 0,0 0 3 0 0,0 0 0 0 0,0 0 0 0 0,0 0 0 0 0,0 0-69 0 0,-1 1-294 0 0,1 1-74 0 0,-1 0 0 0 0,1 0-1 0 0,-1 0 1 0 0,0 0-1 0 0,0 0 1 0 0,0 0 0 0 0,0-1-1 0 0,0 1 1 0 0,-1 1-75 0 0,0 0 275 0 0,1-2 234 0 0,1-1-66 0 0,-1 2-294 0 0,-2 3-61 0 0,2-4 283 0 0,1-1 117 0 0,0 0 21 0 0,0 0-66 0 0,9-4-206 0 0,9-7 660 0 0,-1-1 1 0 0,4-3-898 0 0,-7 5 181 0 0,-9 7-181 0 0,0 0 0 0 0,0 0 0 0 0,0 1 0 0 0,2-1 0 0 0,2-1 0 0 0,-1-1 0 0 0,3-3 994 0 0,-11 8-990 0 0,0 0 0 0 0,0 0-1 0 0,1 0 1 0 0,-1 0 0 0 0,0-1 0 0 0,0 1-1 0 0,0 0 1 0 0,1 0 0 0 0,-1 0 0 0 0,0 0-1 0 0,0 0 1 0 0,0 0 0 0 0,1 0 0 0 0,-1 0-1 0 0,0 0 1 0 0,0 0 0 0 0,1-1 0 0 0,-1 1-1 0 0,0 0 1 0 0,0 0 0 0 0,1 0 0 0 0,-1 1-1 0 0,0-1-3 0 0,1 0-205 0 0,-1 0-5566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3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36 6447 0 0,'0'0'142'0'0,"0"0"22"0"0,0 0 13 0 0,0 0 55 0 0,0 0 181 0 0,0-2 78 0 0,-2-6 18 0 0,2 8-502 0 0,0 0 0 0 0,0 0 0 0 0,0 0 0 0 0,0 0 0 0 0,0 0 0 0 0,0 0 0 0 0,0 0 0 0 0,0 0 0 0 0,0 0 0 0 0,0 0-1 0 0,0 0 1 0 0,0 0 0 0 0,0 0 0 0 0,0 0 0 0 0,0 0 0 0 0,0 0 0 0 0,0 0 0 0 0,0 0 0 0 0,0 0 0 0 0,0-1 0 0 0,0 1 0 0 0,0 0-1 0 0,0 0 1 0 0,0 0 0 0 0,0 0 0 0 0,0 0 0 0 0,0 0 0 0 0,-1 0 0 0 0,1 0 0 0 0,0 0 0 0 0,0 0 0 0 0,0 0 0 0 0,0 0 0 0 0,0 0-1 0 0,0 0 1 0 0,0 0 0 0 0,0 0 0 0 0,0 0 0 0 0,0 0 0 0 0,0 0 0 0 0,0 0 0 0 0,0 0 0 0 0,0 0 0 0 0,0 0 0 0 0,0 0 0 0 0,0 0-1 0 0,0 0 1 0 0,0 0 0 0 0,0 0 0 0 0,0 0 0 0 0,0 0 0 0 0,-1 0 0 0 0,1 0 0 0 0,0 0 0 0 0,0 0 0 0 0,0 0 0 0 0,0 0 0 0 0,0 0-1 0 0,0 0 1 0 0,0 0 0 0 0,0 0 0 0 0,0 0 0 0 0,0 0 0 0 0,0 0-7 0 0,-27 12 2117 0 0,26-12-1605 0 0,1 0 0 0 0,0 0 0 0 0,0 0-69 0 0,-1 1-294 0 0,-3 1-61 0 0,3-1 283 0 0,1-1 117 0 0,0 0 21 0 0,0 0-66 0 0,0 0-222 0 0,0 0 166 0 0,0 0 101 0 0,0 0 21 0 0,2 0-66 0 0,16 3-403 0 0,-1-2 1 0 0,1 1-1 0 0,0-2 1 0 0,16-2-41 0 0,-33 2 3 0 0,40-3-75 0 0,33-8 72 0 0,-36 4 501 0 0,0 3 1 0 0,4 0-502 0 0,-11 2 1101 0 0,14-4-1101 0 0,-18 3 8 0 0,0 0 0 0 0,5 2-8 0 0,123 5 0 0 0,-128-5 0 0 0,-22 0 0 0 0,0 1 0 0 0,0 0 0 0 0,0 0 0 0 0,0 0 0 0 0,0 1 0 0 0,0-1 0 0 0,0 1 0 0 0,-1 1 0 0 0,-3-1 0 0 0,1-1 0 0 0,-1 1 0 0 0,1-1 0 0 0,-1 0 0 0 0,1 1 0 0 0,-1-1 0 0 0,1 0 0 0 0,-1 0 0 0 0,1 0 0 0 0,0 0 0 0 0,1 1 0 0 0,12-3 0 0 0,-8 0-133 0 0,-6 2-563 0 0,-1 0-257 0 0,0 0-1013 0 0,0 0-3830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4.6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8287 0 0,'0'0'191'0'0,"0"0"26"0"0,0 0 9 0 0,-1 0-34 0 0,-6 3-154 0 0,6-3-38 0 0,0 1 0 0 0,-1-1 0 0 0,1 1-1 0 0,0-1 1 0 0,-1 0 0 0 0,1 0-1 0 0,-1 1 1 0 0,1-1 0 0 0,-1 0 0 0 0,1 0-1 0 0,0 0 1 0 0,-1-1 0 0 0,0 1 0 0 0,-2-1 79 0 0,3 1 309 0 0,-14 6 1644 0 0,14-5-1520 0 0,1-1 0 0 0,-2 1 0 0 0,-16 14 2075 0 0,17-14-2099 0 0,1-1 21 0 0,-1 2-66 0 0,-1 4-294 0 0,3 2-133 0 0,1-5-16 0 0,0 0 0 0 0,1 0 0 0 0,-1 0 0 0 0,1 0 0 0 0,0-1 0 0 0,0 1 0 0 0,0-1 0 0 0,0 0 0 0 0,3 1 0 0 0,-5-2 0 0 0,1 0 0 0 0,0 0 0 0 0,0-1 0 0 0,0 1 0 0 0,0-1 0 0 0,0 1 0 0 0,0-1 0 0 0,0 0 0 0 0,1 0 0 0 0,11 3 0 0 0,9 3 720 0 0,-1 0 0 0 0,12 1-720 0 0,38 7 608 0 0,-31-7-608 0 0,-21-3 0 0 0,14 1 0 0 0,-11-2 0 0 0,0 1 0 0 0,0 2 0 0 0,19 6 0 0 0,-21-5 0 0 0,-19-7 0 0 0,-1 0 0 0 0,1 1 0 0 0,0-1 0 0 0,0 0 0 0 0,-1 0 0 0 0,1 0 0 0 0,0 0 0 0 0,1 0 0 0 0,-1 0 0 0 0,1 0 0 0 0,-1 0 0 0 0,1 0 0 0 0,-1 0 0 0 0,1 0 0 0 0,-1 1 0 0 0,1-1 0 0 0,-1 1 0 0 0,1 0 0 0 0,-1 0 0 0 0,0 0 0 0 0,1 0 0 0 0,1 1 0 0 0,-2-1 0 0 0,1 0 0 0 0,-1 0 0 0 0,0 0 0 0 0,0 1 0 0 0,0-1 0 0 0,0 0 0 0 0,0 1 0 0 0,0 0 0 0 0,0-1 0 0 0,1 3 0 0 0,2 0 0 0 0,-2 0 171 0 0,0 0 0 0 0,0 0-1 0 0,0 0 1 0 0,0 0 0 0 0,-1 0-1 0 0,1 1 1 0 0,-1-1 0 0 0,0 1-1 0 0,0-1 1 0 0,-1 1 0 0 0,0 0-1 0 0,1 1-170 0 0,-2 4 0 0 0,0-7 0 0 0,0 1 0 0 0,-1 0 0 0 0,1-1 0 0 0,-1 1 0 0 0,0-1 0 0 0,0 1 0 0 0,0-1 0 0 0,0 1 0 0 0,-2 1 0 0 0,-2 7 0 0 0,2-2 205 0 0,-1 0 0 0 0,0-1 0 0 0,-1 1-1 0 0,0-1 1 0 0,0 0 0 0 0,-1-1 0 0 0,0 1 0 0 0,-1-1-1 0 0,0 0 1 0 0,-7 6-205 0 0,7-8 0 0 0,1 0 0 0 0,0 0 0 0 0,0 1 0 0 0,1-1 0 0 0,0 1 0 0 0,-2 3 0 0 0,-80 125 0 0 0,61-95 0 0 0,16-24 0 0 0,0 0 0 0 0,-8 8 0 0 0,7-11 0 0 0,0 1 0 0 0,0-2 0 0 0,-3 2 0 0 0,-26 31 0 0 0,34-39 0 0 0,2 1-64 0 0,3-6-273 0 0,1-1-138 0 0,0 0-33 0 0,0 0-140 0 0,9-1-2045 0 0,0-5 1169 0 0,2-3-11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6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720 956 6447 0 0,'0'0'142'0'0,"0"0"22"0"0,0 0 13 0 0,0 0 55 0 0,0 0 181 0 0,0 0 78 0 0,0 0 18 0 0,0 0-66 0 0,0 0-222 0 0,0 0 166 0 0,0 0 101 0 0,0 0 21 0 0,0 0 3 0 0,0 0 0 0 0,0 0 0 0 0,0 0 0 0 0,0 0-69 0 0,0 0-222 0 0,0 0 166 0 0,0 0 101 0 0,0 0 21 0 0,0 0-66 0 0,-1 0-222 0 0,-2 1-155 0 0,1 0 47 0 0,1 0-1 0 0,-1-1 0 0 0,1 1 1 0 0,-1-1-1 0 0,1 1 0 0 0,-1-1 1 0 0,1 0-1 0 0,-1 0 0 0 0,1 0 1 0 0,-1 1-1 0 0,0-2 1 0 0,1 1-1 0 0,-1 0 0 0 0,1 0 1 0 0,-1 0-1 0 0,1-1 0 0 0,-1 1-112 0 0,-24-8 16 0 0,25 8-16 0 0,-1 0 0 0 0,1-1 0 0 0,-1 1 0 0 0,0-1 0 0 0,1 1 0 0 0,-1-1 0 0 0,1 1 0 0 0,0-1 0 0 0,-1 0 0 0 0,0-1 0 0 0,-3 0 0 0 0,4 1 0 0 0,0 1 0 0 0,-1-1 0 0 0,1 1 0 0 0,0-1 0 0 0,0 1 0 0 0,-1-1 0 0 0,1 0 0 0 0,0 0 0 0 0,0 1 0 0 0,0-1 0 0 0,0 0 0 0 0,-1-1 0 0 0,-1-1 0 0 0,2 2 173 0 0,0 0 0 0 0,0-1 1 0 0,-1 1-1 0 0,1 0 0 0 0,0 0 0 0 0,1-1 0 0 0,-1 1 0 0 0,0-1 0 0 0,0 1 0 0 0,0-1-173 0 0,-5-9 317 0 0,1 6-317 0 0,0 0 0 0 0,-1 0 0 0 0,1 1 0 0 0,-1 0 0 0 0,-1 0 0 0 0,-1-2 0 0 0,-23-14 0 0 0,23 15 0 0 0,1 0 0 0 0,1 0 0 0 0,0 0 0 0 0,0 0 0 0 0,0-1 0 0 0,-4-4 0 0 0,1 0 0 0 0,-1 0 0 0 0,-1 0 0 0 0,-11-10 0 0 0,2-6 0 0 0,-7-4 0 0 0,4 4 0 0 0,22 26 0 0 0,0 0 0 0 0,1-1 0 0 0,-1 1 0 0 0,1-1 0 0 0,-1 1 0 0 0,0-1 0 0 0,1 1 0 0 0,-1-1 0 0 0,1 1 0 0 0,-1-1 0 0 0,1 1 0 0 0,0-1 0 0 0,-1 0 0 0 0,1 1 0 0 0,-1-1 0 0 0,1 0 0 0 0,0 1 0 0 0,0-1 0 0 0,-1 0 0 0 0,1 0 0 0 0,0 0 0 0 0,0 0 0 0 0,0 0 0 0 0,-1-1 0 0 0,1 1 0 0 0,-1 0 0 0 0,1 0 0 0 0,-1 0 0 0 0,1 0 0 0 0,-1 0 0 0 0,0 0 0 0 0,1 0 0 0 0,-23-30 0 0 0,6 11 0 0 0,11 12 0 0 0,2 4 0 0 0,0-1 0 0 0,0 1 0 0 0,0 0 0 0 0,-1 0 0 0 0,1 1 0 0 0,-4-3 0 0 0,-8-4 0 0 0,10 6 0 0 0,-1 0 0 0 0,1-1 0 0 0,0 1 0 0 0,0-2 0 0 0,-1 0 0 0 0,-14-12 0 0 0,12 10 0 0 0,-5-3 0 0 0,-1-3 0 0 0,4 2 0 0 0,-4-6 0 0 0,1-2 0 0 0,13 19 0 0 0,0 0 0 0 0,1 0 0 0 0,-1 0 0 0 0,0 0 0 0 0,0 0 0 0 0,0 0 0 0 0,0 1 0 0 0,0-1 0 0 0,0 0 0 0 0,-1 0 0 0 0,1 0 0 0 0,0 1 0 0 0,0-1 0 0 0,-1 0 0 0 0,1 0 0 0 0,0 0 0 0 0,0 0 0 0 0,0 0 0 0 0,0 0 0 0 0,1 0 0 0 0,-2-1 0 0 0,-1-1 0 0 0,-8-7 0 0 0,8 4 0 0 0,-3-7 0 0 0,4 8 0 0 0,1 3 0 0 0,1 1 0 0 0,-1-1 0 0 0,0 1 0 0 0,0 0 0 0 0,1-1 0 0 0,-1 1 0 0 0,0 0 0 0 0,0 0 0 0 0,0-1 0 0 0,0 1 0 0 0,-1 0 0 0 0,0-1 0 0 0,0 1 0 0 0,-9-14 0 0 0,6 11 0 0 0,4 4 0 0 0,-1-1 0 0 0,1 0 0 0 0,0 0 0 0 0,0 0 0 0 0,0 0 0 0 0,0 0 0 0 0,0 0 0 0 0,0 0 0 0 0,0 0 0 0 0,1 0 0 0 0,-1-1 0 0 0,-3-4 0 0 0,2-2 0 0 0,-2 2 0 0 0,2-1 0 0 0,-3-5 0 0 0,4 10 0 0 0,-2-3 0 0 0,3 4 0 0 0,0 0 0 0 0,0 1 0 0 0,0-1 0 0 0,0 0 0 0 0,-1 1 0 0 0,1-1 0 0 0,0 1 0 0 0,0-1 0 0 0,0 0 0 0 0,0 1 0 0 0,1-1 0 0 0,-1 0 0 0 0,0 1 0 0 0,0-1 0 0 0,0 0 0 0 0,1 0 0 0 0,-1-1 0 0 0,0-5 0 0 0,2-2 0 0 0,0 1 0 0 0,1 1 0 0 0,3-6 0 0 0,-4 12 0 0 0,3-6 0 0 0,-3 0 0 0 0,2 0 0 0 0,2 0 0 0 0,-1 0 0 0 0,-1-1 0 0 0,-5 6 0 0 0,1 0 0 0 0,8-12 0 0 0,-5 7 0 0 0,1-1 0 0 0,0-3 0 0 0,-4 10 0 0 0,13-17 0 0 0,-11 15 0 0 0,4-9 0 0 0,-4 7 0 0 0,-1 3 0 0 0,-1 0 0 0 0,1 0 0 0 0,0 0 0 0 0,0 0 0 0 0,-1 1 0 0 0,2-1 0 0 0,-1 0 0 0 0,0 0 0 0 0,7-12 0 0 0,8-16 0 0 0,-11 23 0 0 0,0 2 0 0 0,1 0 0 0 0,2 1 0 0 0,2 2-64 0 0,7 2-748 0 0,-15 0-424 0 0,-2 0-3062 0 0,0 0-1316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7.8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88 285 2759 0 0,'0'0'107'0'0,"0"0"-19"0"0,0 1-11 0 0,-3 6-61 0 0,-11 18 55 0 0,14-23 294 0 0,-1-2-245 0 0,1 1 0 0 0,0 0 0 0 0,-1 0 0 0 0,1-1 0 0 0,0 1 0 0 0,-1-1 0 0 0,1 1 0 0 0,-1 0-1 0 0,1-1 1 0 0,-1 1 0 0 0,1-1 0 0 0,-1 1-120 0 0,-4 1 221 0 0,4-1-53 0 0,0 0-1 0 0,-1 0 1 0 0,1 0 0 0 0,0 0-1 0 0,-1 0 1 0 0,1 0-1 0 0,-1 2-167 0 0,1-2 211 0 0,0 0 232 0 0,0 0-294 0 0,-3 5-133 0 0,0-1 56 0 0,3-4 299 0 0,-7 3 1218 0 0,-2 7-1130 0 0,9-10 29 0 0,1-1 21 0 0,0 0-66 0 0,-1 1-294 0 0,-1 0-40 0 0,1-1-1 0 0,0 1 1 0 0,0 0-1 0 0,0 0 0 0 0,0 0 1 0 0,0 0-1 0 0,0 0 1 0 0,0 0-1 0 0,0 0 0 0 0,0 0 1 0 0,1 1-1 0 0,-1 0-108 0 0,-1 0 155 0 0,2-1 288 0 0,0-1-222 0 0,0 0 166 0 0,0 0 101 0 0,0 0 21 0 0,0 0-66 0 0,0-2-294 0 0,-1 1-131 0 0,1-1-17 0 0,3-9-4 0 0,1-2 474 0 0,2 0 0 0 0,0 0-1 0 0,0 1 1 0 0,5-6-471 0 0,-3 4 83 0 0,0 0-1 0 0,2-8-82 0 0,-2 5-6 0 0,7-11 6 0 0,-5 11 78 0 0,3-9-78 0 0,-12 22 114 0 0,8-15 506 0 0,0 0 1 0 0,1 0 0 0 0,12-16-621 0 0,-18 29 0 0 0,0 0 0 0 0,0 0 0 0 0,4-3 0 0 0,-4 5 0 0 0,4-6 0 0 0,-8 8 0 0 0,1-1 0 0 0,3-3 0 0 0,19-7-64 0 0,-22 12-273 0 0,-1 1-138 0 0,0 0-33 0 0,8-3-2961 0 0,-8 3 2073 0 0,0 0-139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1.0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15 2759 0 0,'0'0'107'0'0,"0"0"-19"0"0,0 0 60 0 0,0 0 233 0 0,0 0 106 0 0,0 0 22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0,-1-2-294 0 0,0 0-137 0 0,1 2-12 0 0,0 0 0 0 0,-1 0 0 0 0,1 0 0 0 0,0 0 1 0 0,0 0-1 0 0,0-1 0 0 0,0 1 0 0 0,0 0 0 0 0,0 0 0 0 0,0 0 1 0 0,0 0-1 0 0,0 0 0 0 0,0 0 0 0 0,0 0 0 0 0,0 0 0 0 0,-1-1 1 0 0,1 1-1 0 0,0 0 0 0 0,0 0 0 0 0,0 0 0 0 0,0 0 1 0 0,0 0-1 0 0,0 0 0 0 0,0 0 0 0 0,0-1 0 0 0,0 1 0 0 0,0 0 1 0 0,0 0-1 0 0,0 0 0 0 0,0 0 0 0 0,1 0 0 0 0,-1 0 1 0 0,0 0-1 0 0,0-1 0 0 0,0 1 0 0 0,0 0 0 0 0,0 0 0 0 0,0 0 1 0 0,0 0-1 0 0,0 0 0 0 0,0 0 0 0 0,0 0 0 0 0,0 0 0 0 0,0 0 1 0 0,0 0-1 0 0,1-1 0 0 0,-1 1 0 0 0,19-3-4 0 0,-13 2 4 0 0,-4 0 0 0 0,0 1 0 0 0,0 0 0 0 0,1-1 0 0 0,-1 1 0 0 0,0 0 0 0 0,0 0 0 0 0,1 0 0 0 0,6 1 0 0 0,15 2 0 0 0,-24-2 0 0 0,1-1 0 0 0,0 0 0 0 0,0 0 0 0 0,-1 0 0 0 0,1 0 0 0 0,0 0 0 0 0,0 0 0 0 0,0 0 0 0 0,-1 0 0 0 0,1 0 0 0 0,0 0 0 0 0,0 0 0 0 0,0 0 0 0 0,12-2 0 0 0,-10 5 0 0 0,3 1 0 0 0,-3-3 0 0 0,0 0 0 0 0,0 0 0 0 0,0 0 0 0 0,0-1 0 0 0,3 0 0 0 0,-2 1 0 0 0,0-1 0 0 0,0 1 0 0 0,0 0 0 0 0,0 0 0 0 0,0 0 0 0 0,0 0 0 0 0,2 2 0 0 0,7 2 0 0 0,10 2 0 0 0,-1-2 0 0 0,-13-1 0 0 0,-2 2 0 0 0,-6-5 0 0 0,1 1 0 0 0,0-1 0 0 0,0 0 0 0 0,0 1 0 0 0,-1-1 0 0 0,1 0 0 0 0,1 0 0 0 0,-1 0 0 0 0,1 0 0 0 0,4 1 0 0 0,-5 1 0 0 0,-1-3 0 0 0,0 1 0 0 0,0 0 0 0 0,1-1 0 0 0,-1 1 0 0 0,0-1 0 0 0,0 1 0 0 0,0-1 0 0 0,0 0 0 0 0,1 1 0 0 0,-1-1 0 0 0,0 0 0 0 0,0 0 0 0 0,17 5 0 0 0,-15-3 0 0 0,-2-2 0 0 0,1 1 0 0 0,-1-1 0 0 0,0 1 0 0 0,1-1 0 0 0,-1 0 0 0 0,0 1 0 0 0,1-1 0 0 0,-1 0 0 0 0,0 0 0 0 0,1 0 0 0 0,-1 0 0 0 0,1 0 0 0 0,11 0 0 0 0,12 3 0 0 0,-15-1 0 0 0,0 1 0 0 0,-1 0 0 0 0,1 1 0 0 0,26 11 0 0 0,-18-5 0 0 0,-9-4 0 0 0,0-1 0 0 0,2-1 0 0 0,-8-4 0 0 0,2 4 0 0 0,9 7 0 0 0,12 9 0 0 0,-17-14 0 0 0,0 0 0 0 0,-5-4 0 0 0,6 9 0 0 0,0-4 0 0 0,-1-1 0 0 0,-1 1 0 0 0,2-2 0 0 0,-3-1 0 0 0,1 1 0 0 0,2 6 0 0 0,-3-6 0 0 0,7 4 0 0 0,-14-7 0 0 0,1-1 0 0 0,0 0 0 0 0,0 0 0 0 0,0 0 0 0 0,0 0 0 0 0,0 0 0 0 0,0 0 0 0 0,0 0 0 0 0,0 0 0 0 0,0 0 0 0 0,0 0 0 0 0,14 13 0 0 0,-5-4 0 0 0,-9-9 0 0 0,19 13 0 0 0,-14-7 0 0 0,5 8 0 0 0,-4-8 0 0 0,0-1 0 0 0,3 4 0 0 0,-8-7 0 0 0,-1 0 0 0 0,4 4 0 0 0,0 3 0 0 0,1-1 0 0 0,1 0 0 0 0,-1-1 0 0 0,-1 0 0 0 0,0 0 0 0 0,7 14 72 0 0,-12-21 299 0 0,0-1 117 0 0,0 0 21 0 0,1 1-66 0 0,5 6-294 0 0,0 0-133 0 0,0 0-16 0 0,1 7 0 0 0,-6-10 0 0 0,2 4 0 0 0,-1 7 0 0 0,-3 0 0 0 0,1-5 0 0 0,-2-2 0 0 0,-2 5-5 0 0,3-11 23 0 0,-7 9-164 0 0,7-10-550 0 0,1-1-257 0 0,0 0-58 0 0,0 0-12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3.8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803 600 6447 0 0,'0'0'142'0'0,"0"0"22"0"0,0 0 13 0 0,0 0 123 0 0,0 0 468 0 0,0 0 205 0 0,0 0 41 0 0,0 0-129 0 0,0 0-506 0 0,0 0 37 0 0,0 0 80 0 0,0 0 14 0 0,0 0-67 0 0,-1 1-222 0 0,-8 11 1771 0 0,4-5-1992 0 0,-1-3 0 0 0,-10 2 0 0 0,15-5 78 0 0,0-1-1 0 0,-1 1 1 0 0,1-1-1 0 0,0 1 0 0 0,-1-1 1 0 0,1 1-1 0 0,0-1 1 0 0,-1 0-1 0 0,1 0 0 0 0,-1 0 1 0 0,1 0-1 0 0,0 0 1 0 0,-1 0-1 0 0,1 0 1 0 0,-2 0-78 0 0,2 0 72 0 0,1-1 0 0 0,-1 1 0 0 0,0 0 0 0 0,0 0 0 0 0,0 0 0 0 0,0 0 0 0 0,0 0 1 0 0,0 0-1 0 0,0 0 0 0 0,0 1-72 0 0,-6-1 149 0 0,6 1-148 0 0,1-1 0 0 0,-1 0 0 0 0,0 0 0 0 0,0 0 1 0 0,1 0-1 0 0,-1 0 0 0 0,0 0 0 0 0,0 0 0 0 0,1-1 0 0 0,-1 1 0 0 0,0 0 0 0 0,0 0 0 0 0,1 0 0 0 0,-1-1 0 0 0,0 1-1 0 0,-1-1 0 0 0,0 1 0 0 0,1 0 0 0 0,0-1 0 0 0,0 1 0 0 0,0 0 0 0 0,0 0 0 0 0,0-1 0 0 0,0 1 0 0 0,0-1 0 0 0,-1 1 0 0 0,1-1 0 0 0,0 1 0 0 0,1-1 0 0 0,-1 1 0 0 0,0-1 0 0 0,0 0 0 0 0,-3-2 0 0 0,-32-15 0 0 0,32 17 0 0 0,3 1 0 0 0,0 0 0 0 0,0 0 0 0 0,0-1 0 0 0,0 1 0 0 0,0 0 0 0 0,0-1 0 0 0,0 1 0 0 0,0-1 0 0 0,1 0 0 0 0,-1 1 0 0 0,0-1 0 0 0,0 0 0 0 0,0 1 0 0 0,1-1 0 0 0,-1 0 0 0 0,0 0 0 0 0,-15-18 0 0 0,6 10 0 0 0,5 4 0 0 0,0 0 0 0 0,0 0 0 0 0,1 0 0 0 0,-1 0 0 0 0,1-1 0 0 0,1 0 0 0 0,-2-1 0 0 0,0 0 0 0 0,1-1 0 0 0,0 0 0 0 0,-2-4 0 0 0,-12-28 0 0 0,10 23 0 0 0,3 4 52 0 0,4 11 53 0 0,1 1-1 0 0,-1-1 1 0 0,1 1 0 0 0,-1 0-1 0 0,0-1 1 0 0,0 1 0 0 0,1 0-1 0 0,-2-1-104 0 0,2 2 42 0 0,-1-1 22 0 0,1 0-1 0 0,-1 1 1 0 0,1-1 0 0 0,0 0 0 0 0,-1 0-1 0 0,1 0 1 0 0,0 1 0 0 0,-1-1 0 0 0,1 0-1 0 0,0 0 1 0 0,0 0 0 0 0,0 0 0 0 0,-1 0-64 0 0,1-2-241 0 0,0 0 0 0 0,-1 1 0 0 0,0-1-1 0 0,1 0 1 0 0,-1 1 0 0 0,0-1 0 0 0,-1 1 241 0 0,-9-32-16 0 0,11 32 16 0 0,-8-15 0 0 0,5 12 61 0 0,1 1 76 0 0,0 0-1 0 0,0 0 0 0 0,1-1 1 0 0,-1-1-137 0 0,1 4-441 0 0,-16-36 275 0 0,16 36 166 0 0,1 1 0 0 0,-1-1 0 0 0,1 1 0 0 0,-1-1 0 0 0,0 0 0 0 0,0 1 0 0 0,0-1 0 0 0,0 1 0 0 0,0 0 0 0 0,0-1 0 0 0,-2 0 0 0 0,-8-9 0 0 0,-9-12 0 0 0,10 11 0 0 0,5 5 0 0 0,5 6 0 0 0,-1-1 0 0 0,0 0 0 0 0,0 1 0 0 0,0-1 0 0 0,-1 1 0 0 0,1 0 0 0 0,0-1 0 0 0,0 1 0 0 0,-1 0 0 0 0,0-1 0 0 0,-11-9 0 0 0,-7-5 0 0 0,17 14 0 0 0,1 1 0 0 0,1 0 0 0 0,-1-1 0 0 0,1 1 0 0 0,-1 0 0 0 0,1-1 0 0 0,0 1 0 0 0,-1-1 0 0 0,1 0 0 0 0,-1-2 0 0 0,1 3 0 0 0,1 0 0 0 0,0 0 0 0 0,-1 0 0 0 0,1 0 0 0 0,-1 1 0 0 0,1-1 0 0 0,-1 0 0 0 0,0 0 0 0 0,1 1 0 0 0,-1-1 0 0 0,0 0 0 0 0,1 1 0 0 0,-1-1 0 0 0,0 1 0 0 0,0-1 0 0 0,0 0 0 0 0,-13-6 0 0 0,9 4 0 0 0,-9-3 0 0 0,5 2 0 0 0,-7-2 0 0 0,11 5 0 0 0,-2-1 0 0 0,2-2 0 0 0,-11-5 0 0 0,-2 0 0 0 0,12 6 0 0 0,-1 1 0 0 0,1-1 0 0 0,0 0 0 0 0,-11-8 1384 0 0,14 10-941 0 0,-3 1-294 0 0,3-1-145 0 0,-4-1 10 0 0,6-1-17 0 0,-14-5 4 0 0,2 2-1 0 0,11 6 13 0 0,-15-8-1132 0 0,14 7 1900 0 0,-10 3-536 0 0,-13 3-1550 0 0,25-5 864 0 0,0 0 291 0 0,-4 1 198 0 0,4 0 290 0 0,1-1 136 0 0,0 0 34 0 0,0 0-133 0 0,0 0-576 0 0,0 0-250 0 0,0 0-49 0 0,0 0 59 0 0,-1 1 291 0 0,-8 6 414 0 0,8-6-142 0 0,0-1 352 0 0,1 0 34 0 0,0 0-133 0 0,0 0-576 0 0,0 0-250 0 0,0 0-49 0 0,0 0 59 0 0,0 0 355 0 0,0 0 408 0 0,0 0 152 0 0,0 0 34 0 0,0 0-133 0 0,0 0-576 0 0,0 0-250 0 0,0 0-49 0 0,0 0 127 0 0,0 0 574 0 0,-2 0 250 0 0,1 0-398 0 0,-6 1-976 0 0,1 2 907 0 0,0 2 16 0 0,1 2 0 0 0,0 1 0 0 0,3-6 85 0 0,1 0 0 0 0,-1 1 0 0 0,1-1 1 0 0,0 0-1 0 0,0 1 0 0 0,0-1 0 0 0,0 1-85 0 0,0 1 280 0 0,0-3 228 0 0,1-1-133 0 0,0 0-576 0 0,0 0-250 0 0,0 0-49 0 0,0 0 59 0 0,0 0 355 0 0,0 0 408 0 0,0 0 152 0 0,0 0 34 0 0,0 0-133 0 0,0 0-576 0 0,0 0-250 0 0,0 0-49 0 0,0 0 59 0 0,0 0-486 0 0,0 0-3126 0 0,0 0-1365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4.9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6 6447 0 0,'0'0'142'0'0,"0"0"22"0"0,0 0 13 0 0,0 0 55 0 0,0 0 181 0 0,0 0 78 0 0,0 0 18 0 0,0 0 3 0 0,0 0 0 0 0,0 0 0 0 0,0 0 0 0 0,0 0 0 0 0,0 0 0 0 0,0 0 0 0 0,0 0 0 0 0,0 0-69 0 0,-1 0-294 0 0,-2-1-26 0 0,2 0-38 0 0,0 0-1 0 0,-1 1 1 0 0,1-1-1 0 0,0 1 0 0 0,0-1 1 0 0,-1 1-1 0 0,1 0 0 0 0,0 0 1 0 0,-1 0-1 0 0,1-1 1 0 0,0 1-1 0 0,-1 0 0 0 0,1 1 1 0 0,-1-1-1 0 0,1 0 1 0 0,0 0-1 0 0,-1 0 0 0 0,1 1 1 0 0,0-1-1 0 0,0 1 0 0 0,-1-1 1 0 0,1 1-1 0 0,0 0-84 0 0,-12 6 0 0 0,10-5 0 0 0,1 0 0 0 0,-1-1 0 0 0,1 1 0 0 0,0 0 0 0 0,0 0 0 0 0,0 0 0 0 0,0 1 0 0 0,0-1 0 0 0,0 0 0 0 0,0 1 0 0 0,1 0 0 0 0,-1-1 0 0 0,1 1 0 0 0,0 0 0 0 0,0-1 0 0 0,-1 2 0 0 0,-3 10 0 0 0,4-13 0 0 0,1 0 0 0 0,-1 0 0 0 0,1 0 0 0 0,-1 0 0 0 0,1 0 0 0 0,-1 0 0 0 0,1 1 0 0 0,0-1 0 0 0,0 0 0 0 0,0 0 0 0 0,0 1 0 0 0,-4 22 0 0 0,-4 21 0 0 0,7-34 0 0 0,2-3-64 0 0,4-15-748 0 0,-1-4 304 0 0,-2 0-4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6.4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667 507 4607 0 0,'0'0'102'0'0,"0"0"20"0"0,0 0 6 0 0,0 0 51 0 0,0 0 213 0 0,0 0 96 0 0,0 0 21 0 0,0 0 3 0 0,0 0 0 0 0,0 0 0 0 0,-1 2 0 0 0,-16 25 2128 0 0,16-24-2629 0 0,-9 7-6 0 0,5-3-5 0 0,-9 15 1648 0 0,10-18-1413 0 0,-1 2-86 0 0,2-5-130 0 0,2-1-19 0 0,0 0 0 0 0,1 0 0 0 0,-1 0 0 0 0,0 0-1 0 0,1 0 1 0 0,-1 0 0 0 0,0 1 0 0 0,0-1 0 0 0,1 0 0 0 0,-1 0-1 0 0,1 1 1 0 0,-1-1 0 0 0,0 1 0 0 0,1-1 0 0 0,-1 0 0 0 0,1 1-1 0 0,-1-1 1 0 0,1 1 0 0 0,-21 14 0 0 0,18-13 0 0 0,1 0 0 0 0,-1-1 0 0 0,0 1 0 0 0,1 0 0 0 0,-1-1 0 0 0,0 0 0 0 0,0 1 0 0 0,0-1 0 0 0,0 0 0 0 0,0-1 0 0 0,-3 1 0 0 0,3 0 0 0 0,0 0 0 0 0,0-1 0 0 0,0 0 0 0 0,1 0 0 0 0,-1 0-1 0 0,0 0 1 0 0,0 0 0 0 0,-2-1 0 0 0,-11-1 73 0 0,8 2 257 0 0,0-1-1 0 0,0-1 0 0 0,0 0 1 0 0,1 0-1 0 0,-1 0 0 0 0,-2-2-329 0 0,1 1 0 0 0,1 0 0 0 0,-1 0 0 0 0,0-1 0 0 0,0-1 0 0 0,7 4 0 0 0,0 0 0 0 0,0 0 0 0 0,0 0 0 0 0,0 0 0 0 0,-1 0 0 0 0,1 0 0 0 0,-2 0 0 0 0,-13-5 0 0 0,-18-15 1883 0 0,26 15-1861 0 0,0-1-1 0 0,1 0 1 0 0,0 0-1 0 0,0 0 1 0 0,1-1 0 0 0,0-1-1 0 0,0 1-21 0 0,-2-3 14 0 0,7 10-14 0 0,-4-9 0 0 0,-4-8 0 0 0,6 12 0 0 0,3 5 0 0 0,1 0 0 0 0,-1 1 0 0 0,1-1 0 0 0,-1 0 0 0 0,1 0 0 0 0,0 1 0 0 0,-1-1 0 0 0,1 0 0 0 0,0 0 0 0 0,0 0 0 0 0,-1 0 0 0 0,1 1 0 0 0,0-1 0 0 0,0 0 0 0 0,0 0 0 0 0,0 0 0 0 0,0 0 0 0 0,0 0 0 0 0,1-1 0 0 0,-1 0 0 0 0,0 1 0 0 0,0-1 0 0 0,0 1 0 0 0,-1-1 0 0 0,1 1 0 0 0,0-1 0 0 0,-1 0 0 0 0,-1-13 0 0 0,-2-18 0 0 0,5 20 0 0 0,-1 9 0 0 0,1 1 0 0 0,-1-1 0 0 0,0 0 0 0 0,0 1 0 0 0,-1-4 0 0 0,0-19 0 0 0,2 22 0 0 0,-1 3 0 0 0,0 0 0 0 0,0 0 0 0 0,0-1 0 0 0,0 1 0 0 0,0 0 0 0 0,0 0 0 0 0,0 0 0 0 0,0-1 0 0 0,-1 1 0 0 0,1 0 0 0 0,0 0 0 0 0,-1 0 0 0 0,-9-50 0 0 0,8 43 0 0 0,1 4 0 0 0,-2-6 0 0 0,1-2 0 0 0,-2-6 0 0 0,0-5 0 0 0,2 10 0 0 0,-1-10 0 0 0,3 20 0 0 0,-1-1 0 0 0,1 1 0 0 0,-1-1 0 0 0,0 1 0 0 0,-1-4 0 0 0,-1-2 0 0 0,1 2 0 0 0,-1 0 0 0 0,3 4 0 0 0,-1 0 0 0 0,0 0 0 0 0,-1 0 0 0 0,1 1 0 0 0,0-1 0 0 0,-1 0 0 0 0,1 0 0 0 0,-1 1 0 0 0,-8-12 0 0 0,9 12 0 0 0,0 0 0 0 0,0 0 0 0 0,-1 0 0 0 0,1 1 0 0 0,-1-1 0 0 0,1 1 0 0 0,-1-1 0 0 0,0 1 0 0 0,0 0 0 0 0,1-1 0 0 0,-1 1 0 0 0,0 0 0 0 0,0 0 0 0 0,0 0 0 0 0,0 0 0 0 0,-3 0 0 0 0,-7-4 0 0 0,10 3 0 0 0,0 1 0 0 0,1 0 0 0 0,-1 0 0 0 0,0 0 0 0 0,0 0 0 0 0,0 0 0 0 0,0 0 0 0 0,0 1 0 0 0,-2-1 0 0 0,0 0 0 0 0,-10-1 0 0 0,12 2 0 0 0,1 0 0 0 0,0 0 0 0 0,1 0 0 0 0,-1 0 0 0 0,0-1 0 0 0,1 1 0 0 0,-1 0 0 0 0,0 0 0 0 0,1 1 0 0 0,-1-1 0 0 0,0 0 0 0 0,1 0 0 0 0,-1 0 0 0 0,0 0 0 0 0,1 1 0 0 0,-1-1 0 0 0,0 0 0 0 0,1 0 0 0 0,-1 1 0 0 0,-1 0 0 0 0,1 0 0 0 0,0-1 0 0 0,0 0 0 0 0,-1 1 0 0 0,1 0 0 0 0,0-1 0 0 0,0 1 0 0 0,0 0 0 0 0,0-1 0 0 0,0 1 0 0 0,0 0 0 0 0,0 0 0 0 0,0 0 0 0 0,1 0 0 0 0,-1 0 0 0 0,0 0 0 0 0,-2 3 0 0 0,-3 3 0 0 0,5-6 0 0 0,0 1 0 0 0,-1-1 0 0 0,1 1 0 0 0,-1-1 0 0 0,1 0 0 0 0,-2 2 0 0 0,-4 1 0 0 0,3 3 0 0 0,2 1-133 0 0,1-6-563 0 0,1-2-257 0 0,0 0-58 0 0,0 0-12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3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464 278 6447 0 0,'0'0'142'0'0,"0"0"22"0"0,0 0 13 0 0,0 0 123 0 0,0 0 468 0 0,0 0 205 0 0,0 0 41 0 0,0 0-129 0 0,0 0-506 0 0,0 0 37 0 0,0 0 80 0 0,0 0 14 0 0,0 0-67 0 0,-1 1-294 0 0,1 0-133 0 0,-2 2-12 0 0,-8 4-8 0 0,-5 2 76 0 0,14-8 299 0 0,1-1 117 0 0,0 0 21 0 0,0 0-66 0 0,-1 2-294 0 0,0 0-139 0 0,-5 6 0 0 0,-11 3-14 0 0,0-3 4 0 0,7-8 0 0 0,4-1 0 0 0,3 2 0 0 0,0-1 0 0 0,-1 0 0 0 0,1-1 0 0 0,0 1 0 0 0,0 0 0 0 0,-1-1 0 0 0,0 0 0 0 0,-4-1 0 0 0,-2-2 731 0 0,9 3-587 0 0,-1 0 0 0 0,1 1 0 0 0,0-1 0 0 0,0 1 0 0 0,-1 0 0 0 0,1-1 0 0 0,0 1 0 0 0,-2 0-144 0 0,-3-7 165 0 0,-6-2-165 0 0,9 7 0 0 0,0 0 0 0 0,0 0 0 0 0,0 0 0 0 0,1 0 0 0 0,-1-1 0 0 0,0 0 0 0 0,-13-17 0 0 0,10 14 0 0 0,0-1 0 0 0,1 0 0 0 0,-2-3 0 0 0,3 4 0 0 0,-1 0 0 0 0,1 0 0 0 0,-5-4 0 0 0,4 4 0 0 0,-13-19 0 0 0,2 2 0 0 0,3 9 683 0 0,0 0 0 0 0,-1 0-1 0 0,-13-8-682 0 0,17 13 0 0 0,-10-10 0 0 0,12 10 0 0 0,-1 0 0 0 0,-7-4 0 0 0,6 3 0 0 0,8 9 0 0 0,1-1 0 0 0,-1 0 0 0 0,0 0 0 0 0,0 1 0 0 0,0-1 0 0 0,0 1 0 0 0,-1-1 0 0 0,1 1 0 0 0,0 0 0 0 0,0 0 0 0 0,-1 0 0 0 0,1 0 0 0 0,-3 0 0 0 0,-1 0-64 0 0,5 1-273 0 0,1 0-138 0 0,0 0-761 0 0,0 0-3062 0 0,0 0-1316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9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1 6447 0 0,'0'0'142'0'0,"0"0"22"0"0,0 0 13 0 0,-1 0-20 0 0,-3 0-194 0 0,-9 0 4053 0 0,7 7-3779 0 0,5-7-216 0 0,-2 3 141 0 0,1-1-1 0 0,-1 1 1 0 0,1 0 0 0 0,0 0-1 0 0,0 0 1 0 0,0 0-1 0 0,0 0 1 0 0,1 1 0 0 0,-1-1-1 0 0,1 0 1 0 0,0 1-1 0 0,-1 1-161 0 0,-6 40 16 0 0,7-39-16 0 0,0 0 0 0 0,0-1 0 0 0,-1 1 0 0 0,0 1 0 0 0,0 0 0 0 0,0 2 0 0 0,2 0 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9.9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97 8287 0 0,'0'0'191'0'0,"0"0"26"0"0,0 0 9 0 0,0 0 42 0 0,0 0 158 0 0,0 0 72 0 0,0 0 12 0 0,0 0 2 0 0,0 0 0 0 0,0 0 0 0 0,0 0 0 0 0,0 0-69 0 0,0 0-222 0 0,0 0 166 0 0,0 0 101 0 0,0 0 21 0 0,0 0-66 0 0,0 2-294 0 0,0 5 140 0 0,0 0 0 0 0,0 0 0 0 0,-1 0 0 0 0,-1 0 0 0 0,1 0 0 0 0,-2 5-289 0 0,-1 1 330 0 0,2-6-330 0 0,0-4 0 0 0,1-1 0 0 0,1 1 0 0 0,-1 0 0 0 0,0 0 0 0 0,1 0 0 0 0,-1 1 0 0 0,0 6 0 0 0,1-8 0 0 0,1-2 0 0 0,2-5 0 0 0,2-11 0 0 0,1-2 60 0 0,1-1 1 0 0,1 2-1 0 0,1-3-60 0 0,2-4 1702 0 0,3-9-1702 0 0,-9 14 166 0 0,4-10-167 0 0,-5 24 1 0 0,-3 12 0 0 0,-2 0 0 0 0,0 2 0 0 0,0 0 0 0 0,-1 0 0 0 0,0 0 0 0 0,0 1 0 0 0,1-4 0 0 0,3-11 0 0 0,19-43 0 0 0,-21 48 0 0 0,0 0 0 0 0,0-1 0 0 0,0 1 0 0 0,0 0 0 0 0,0 0 0 0 0,0 0 0 0 0,0 0 0 0 0,0 0 0 0 0,0 0 0 0 0,0 0 0 0 0,0 0 0 0 0,0-1 0 0 0,0 1 0 0 0,0 0 0 0 0,0 0 0 0 0,0 0 0 0 0,0 0 0 0 0,0 0 0 0 0,0 0 0 0 0,0 0 0 0 0,0 0 0 0 0,0 0 0 0 0,0-1 0 0 0,1 1 0 0 0,-1 0 0 0 0,0 0 0 0 0,0 0 0 0 0,0 0 0 0 0,0 0 0 0 0,0 0 0 0 0,0 0 0 0 0,0 0 0 0 0,0 0 0 0 0,0 0 0 0 0,1 0 0 0 0,-1 0 0 0 0,0 0 0 0 0,0 0 0 0 0,0 0 0 0 0,0 0 0 0 0,0 0 0 0 0,0 0 0 0 0,1 0 0 0 0,-6 16 0 0 0,2-7 0 0 0,-1 0 0 0 0,0 0 0 0 0,-2 3 0 0 0,-1 0 0 0 0,6-10 0 0 0,0 0 0 0 0,1-1 0 0 0,-1 1 0 0 0,0 0 0 0 0,0 0 0 0 0,1 0 0 0 0,-1 0 0 0 0,1-1 0 0 0,0 1 0 0 0,-1 1 0 0 0,0 3 0 0 0,0-3-7 0 0,-1 0-223 0 0,2-1-3735 0 0,0-2 2431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33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6447 0 0,'0'0'142'0'0,"0"0"22"0"0,0 0 13 0 0,0 0 55 0 0,0 0 181 0 0,0 0 78 0 0,0 0 18 0 0,0 0 3 0 0,0 0 0 0 0,0 0 0 0 0,0 0 0 0 0,0 0-69 0 0,0 0-222 0 0,0 0 166 0 0,0 0 101 0 0,0 0 21 0 0,0 0-66 0 0,0 1-294 0 0,0 3-61 0 0,0 13 1872 0 0,0-9-1944 0 0,3 5-16 0 0,-3-13 0 0 0,0 1 0 0 0,1-1 0 0 0,-1 0 0 0 0,0 0 0 0 0,0 1 0 0 0,0-1 0 0 0,0 0 0 0 0,0 1 0 0 0,0-1 0 0 0,0 0 0 0 0,0 1 0 0 0,0-1 0 0 0,0 0 0 0 0,0 0 0 0 0,0 1 0 0 0,0-1 0 0 0,0 0 0 0 0,0 1 0 0 0,-1-1 0 0 0,1 0 0 0 0,0 0 0 0 0,0 1 0 0 0,0-1 0 0 0,-8 22 0 0 0,6-14 0 0 0,-1 0 0 0 0,0 0 0 0 0,-2 0 0 0 0,-1 0 0 0 0,-15 21 0 0 0,18-23 0 0 0,2-4 0 0 0,0 0 0 0 0,0 0 0 0 0,0 0 0 0 0,0-1 0 0 0,0 1 0 0 0,-1 0 0 0 0,1-1 0 0 0,-1 1 0 0 0,1 0 0 0 0,-7 8 0 0 0,7-7 0 0 0,-5 3 0 0 0,-1-3 0 0 0,-1 1 0 0 0,1 2 0 0 0,1 0 0 0 0,1 2 0 0 0,3-2 0 0 0,4-5 0 0 0,3-3 0 0 0,-2 1 87 0 0,0 0-1 0 0,0 0 1 0 0,0-1-1 0 0,0 1 1 0 0,0-1-1 0 0,0 0 1 0 0,1-1-87 0 0,2-1 325 0 0,-1 0-186 0 0,1 0-1 0 0,-1 0 1 0 0,0-1 0 0 0,-1 0 0 0 0,1 1-1 0 0,-1-2 1 0 0,0 1 0 0 0,4-6-139 0 0,11-15 7 0 0,4-2-7 0 0,-17 21 0 0 0,-1 1 0 0 0,-1 0 0 0 0,0 1 0 0 0,2-4 0 0 0,-4 5-298 0 0,-3 3 775 0 0,-5 3-2901 0 0,5-2-105 0 0,-6 3-2881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68 184 8287 0 0,'-2'3'191'0'0,"-4"4"-73"0"0,2-2 54 0 0,0 0 0 0 0,0 0 1 0 0,-5 3-173 0 0,-1-1 38 0 0,7-5 29 0 0,0 0-1 0 0,-1 0 0 0 0,1 0 1 0 0,0 0-1 0 0,0 1 0 0 0,0-1 0 0 0,-2 4-66 0 0,4-4 498 0 0,1-2 12 0 0,0 0 2 0 0,0 0 0 0 0,0 0 0 0 0,0 0 0 0 0,2-3-69 0 0,30-24-279 0 0,-19 16 302 0 0,0 0 0 0 0,9-10-466 0 0,6-11 559 0 0,2 2-1 0 0,27-22-558 0 0,-41 40 0 0 0,0 2 0 0 0,1 0 0 0 0,1 1 0 0 0,6-3 0 0 0,-21 11 0 0 0,1 0 0 0 0,-1 0 0 0 0,0 0 0 0 0,0 0 0 0 0,1 0 0 0 0,-1 1 0 0 0,0 0 0 0 0,1-1 0 0 0,-1 1 0 0 0,0 0 0 0 0,1 1 0 0 0,0-1 0 0 0,-2 1 0 0 0,1-1 0 0 0,-1 1 0 0 0,1-1 0 0 0,-1 1 0 0 0,0 0 0 0 0,0 0 0 0 0,1 0 0 0 0,-1 0 0 0 0,0 1 0 0 0,0-1 0 0 0,0 1 0 0 0,0-1 0 0 0,0 1 0 0 0,0-1 0 0 0,-1 1 0 0 0,1 0 0 0 0,0 0 0 0 0,6 11 0 0 0,-1-1 0 0 0,0 1 0 0 0,0 1 0 0 0,-2-1 0 0 0,1 1 0 0 0,0 6 0 0 0,1 12 0 0 0,0-1 0 0 0,-2 1 0 0 0,-2 0 0 0 0,-1 1 0 0 0,-2 27 0 0 0,-2-23 74 0 0,-2-1 0 0 0,-2-1 0 0 0,-1 1-1 0 0,-2-1 1 0 0,-1 0 0 0 0,-10 23-74 0 0,4-22 1267 0 0,-10 15-1267 0 0,2-3 322 0 0,10-21 153 0 0,0-1 0 0 0,-2 0-1 0 0,0-1 1 0 0,-14 14-475 0 0,30-39 3 0 0,0 0 0 0 0,0 0 0 0 0,-1 0 1 0 0,1 0-1 0 0,0 0 0 0 0,0 0 0 0 0,0 0 0 0 0,0 0 0 0 0,0 0 1 0 0,0 0-1 0 0,0 0 0 0 0,0 0 0 0 0,0 0 0 0 0,0 0 1 0 0,0 0-1 0 0,0-1 0 0 0,0 1 0 0 0,0 0 0 0 0,0 0 0 0 0,0 0 1 0 0,0 0-1 0 0,0 0 0 0 0,0 0 0 0 0,0 0 0 0 0,0 0 0 0 0,0 0 1 0 0,0 0-1 0 0,0 0 0 0 0,0 0 0 0 0,0 0 0 0 0,0 0 1 0 0,0 0-1 0 0,-1 0 0 0 0,1 0 0 0 0,0 0 0 0 0,0 0 0 0 0,0 0 1 0 0,0 0-1 0 0,0 0 0 0 0,0 0 0 0 0,0 0 0 0 0,0 0 1 0 0,0 0-1 0 0,0 0 0 0 0,0 0 0 0 0,0 1 0 0 0,0-1-3 0 0,-1-13 47 0 0,0 1-1 0 0,1-1 1 0 0,1 1 0 0 0,0 0-1 0 0,1-1 1 0 0,2-8-47 0 0,3-7 588 0 0,1 0 0 0 0,5-8-588 0 0,-5 19 101 0 0,0 2 1 0 0,0-1-1 0 0,2 1 0 0 0,0 1 0 0 0,0-1 0 0 0,2 1-101 0 0,20-28 1 0 0,-30 40-1 0 0,17-25 0 0 0,1 0 0 0 0,7-5 0 0 0,-9 13 0 0 0,1 1 0 0 0,0 0 0 0 0,6-2 0 0 0,-18 15 0 0 0,0 0 0 0 0,0 1 0 0 0,0-1 0 0 0,1 2 0 0 0,0-1 0 0 0,0 1 0 0 0,0 0 0 0 0,0 1 0 0 0,0 0 0 0 0,1 0 0 0 0,6 0 0 0 0,-12 2-40 0 0,0 0-1 0 0,0 0 1 0 0,-1 0-1 0 0,1 0 1 0 0,0 1 0 0 0,0-1-1 0 0,0 1 1 0 0,0 0-1 0 0,0 0 1 0 0,0 0-1 0 0,-1 0 1 0 0,1 0-1 0 0,0 0 1 0 0,-1 1 0 0 0,1 0-1 0 0,-1-1 1 0 0,0 1-1 0 0,1 0 1 0 0,-1 0-1 0 0,0 0 1 0 0,0 1 0 0 0,0-1-1 0 0,-1 0 1 0 0,1 1-1 0 0,0-1 1 0 0,-1 1-1 0 0,1 1 41 0 0,3 6-150 0 0,-1 0 0 0 0,-1 1 0 0 0,1-1 0 0 0,-2 1 0 0 0,1 0 0 0 0,-1 10 150 0 0,1 0 0 0 0,-2 0 0 0 0,-1 0 0 0 0,-1 0 0 0 0,0 0 0 0 0,-2 0 0 0 0,0 0 0 0 0,-2 0 0 0 0,0-1 0 0 0,-1 0 0 0 0,-1 0 0 0 0,-2 4 0 0 0,-4-1 0 0 0,10-19 0 0 0,1-5 0 0 0,1-7 0 0 0,1 8 0 0 0,1-12 0 0 0,1 0 0 0 0,0 0 0 0 0,1 0 0 0 0,1 0 0 0 0,-1 0 0 0 0,2-1 0 0 0,-2 6 0 0 0,6-15 0 0 0,1-1 0 0 0,7-9 0 0 0,2-6 0 0 0,-3 7 0 0 0,1 2 0 0 0,1 0 0 0 0,1 1 0 0 0,2 1 0 0 0,5-5 0 0 0,-11 16 0 0 0,0 2 0 0 0,1 0 0 0 0,1 0 0 0 0,0 2 0 0 0,5-3 0 0 0,-15 11 0 0 0,0 0 0 0 0,1 0 0 0 0,-1 1 0 0 0,1 0 0 0 0,0 1 0 0 0,0-1 0 0 0,0 2 0 0 0,7-2 0 0 0,-10 3 0 0 0,-1-1 0 0 0,1 1 0 0 0,-1 0 0 0 0,1 0 0 0 0,0 1 0 0 0,-1-1 0 0 0,1 1 0 0 0,-1 0 0 0 0,0 0 0 0 0,1 0 0 0 0,-1 1 0 0 0,3 1 0 0 0,-2 0 0 0 0,0 0 0 0 0,1 0 0 0 0,-2 0 0 0 0,1 1 0 0 0,0 0 0 0 0,-1 0 0 0 0,1 0 0 0 0,2 5 0 0 0,1 1 0 0 0,-1 1 0 0 0,0 0 0 0 0,0 0 0 0 0,-2 1 0 0 0,1-1 0 0 0,-2 1 0 0 0,1 1 0 0 0,0 5 0 0 0,2 8 0 0 0,-2 0 0 0 0,0 0 0 0 0,-2 1 0 0 0,-1-1 0 0 0,-1 1 0 0 0,-2 14 0 0 0,-3-10 0 0 0,-1 0 0 0 0,-8 26 0 0 0,6-28 0 0 0,-7 21 692 0 0,-2 0 0 0 0,-11 23-692 0 0,24-65 194 0 0,0-1 0 0 0,1 1-1 0 0,-1 4-193 0 0,-2 9-174 0 0,4-19-877 0 0,1-2-385 0 0,0 0-78 0 0,0 0-20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87 12 8287 0 0,'0'0'191'0'0,"-1"2"26"0"0,1-1-204 0 0,-1 0-1 0 0,1 0 0 0 0,-1 0 0 0 0,0-1 0 0 0,1 1 0 0 0,-1 0 0 0 0,0-1 1 0 0,1 1-1 0 0,-1 0 0 0 0,0-1 0 0 0,0 1 0 0 0,1-1 0 0 0,-1 1 1 0 0,0-1-1 0 0,0 1 0 0 0,0-1-12 0 0,-18 6 191 0 0,3-1-121 0 0,12-4 329 0 0,-1 0-1 0 0,1 0 1 0 0,0 0-1 0 0,0-1 0 0 0,-3 0-398 0 0,-2 1 926 0 0,7-1 64 0 0,2 0 30 0 0,0 0-133 0 0,3 0-583 0 0,20 1 76 0 0,1-1 0 0 0,6-2-380 0 0,12 0 737 0 0,45-5-124 0 0,-34 1-618 0 0,48-5 590 0 0,-49 4 139 0 0,1 3-1 0 0,30 1-723 0 0,-16 6 16 0 0,64 10-16 0 0,-104-7 0 0 0,0 2 0 0 0,0 0 0 0 0,19 10 0 0 0,-30-12 0 0 0,3 3 0 0 0,12 6 0 0 0,-19-8 0 0 0,1-1 0 0 0,0 0 0 0 0,0-1 0 0 0,10 3 0 0 0,-18-7-224 0 0,0 0 0 0 0,1 1 0 0 0,-1 0 0 0 0,0 0 0 0 0,0 0 0 0 0,0 1 0 0 0,0 0 0 0 0,0 0 0 0 0,-1 0 0 0 0,1 0 0 0 0,-1 1 0 0 0,1 0 224 0 0,-3-2-1514 0 0,-2-2-20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48 8287 0 0,'1'-2'191'0'0,"15"-14"252"0"0,-7 8-251 0 0,-4 5-59 0 0,0 0 0 0 0,0 1 1 0 0,0-1-1 0 0,0 1 1 0 0,0 0-1 0 0,0 0 1 0 0,1 1-1 0 0,-1 0 0 0 0,1 0 1 0 0,-1 0-1 0 0,1 0 1 0 0,-1 1-1 0 0,1 0 0 0 0,0 0 1 0 0,-1 1-1 0 0,1-1 1 0 0,-1 1-1 0 0,1 0 0 0 0,4 2-133 0 0,10 5 280 0 0,0 1-1 0 0,-1 0 0 0 0,0 1 0 0 0,-1 1 1 0 0,0 1-1 0 0,0 1 0 0 0,-1 0 0 0 0,-1 1 1 0 0,0 1-1 0 0,-1 1 0 0 0,2 3-279 0 0,-13-14 113 0 0,17 19 854 0 0,-2 0 1 0 0,15 24-968 0 0,-18-22 439 0 0,-3-6-270 0 0,2 6-169 0 0,-11-20 12 0 0,-2 0 0 0 0,1 0 0 0 0,-1 0 0 0 0,0 0 0 0 0,0 0 0 0 0,0 6-12 0 0,7 49 1368 0 0,-8-57-1268 0 0,-1 1-1 0 0,0-1 1 0 0,0 1-1 0 0,0-1 1 0 0,-1 0-1 0 0,0 3-99 0 0,0 12 11 0 0,0 3 26 0 0,2-9-63 0 0,-2 0 0 0 0,0 0 0 0 0,-1 1 26 0 0,2-11 37 0 0,-1 0 1 0 0,0 1-1 0 0,1-1 0 0 0,-2 0 0 0 0,1 0 0 0 0,0 1 1 0 0,-1-1-1 0 0,1 0 0 0 0,-1 0 0 0 0,0-1 0 0 0,0 1 1 0 0,0 0-1 0 0,-2 2-37 0 0,-22 19 535 0 0,-1-1 0 0 0,0-2 0 0 0,-14 8-535 0 0,-23 9-2202 0 0,-52 21 2202 0 0,103-52-4770 0 0,2 1-1474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5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271 143 4607 0 0,'0'0'102'0'0,"0"0"20"0"0,2-1 6 0 0,17-16 8 0 0,-15 13-138 0 0,0 0 0 0 0,0 0 0 0 0,1 1 0 0 0,4-4 2 0 0,65-31 2850 0 0,-26 12-172 0 0,3 1-2678 0 0,-45 23 98 0 0,0 0-1 0 0,-1 0 1 0 0,1 0-1 0 0,1 1 0 0 0,-1 0 1 0 0,5-1-98 0 0,9 1 22 0 0,9 1-22 0 0,-14 0 9 0 0,-5 0-31 0 0,11 0 497 0 0,-1 1 1 0 0,20 2-476 0 0,-34-2 92 0 0,-1 0 0 0 0,1 1 0 0 0,0-1 0 0 0,-1 1 0 0 0,0 0-1 0 0,1 1 1 0 0,-1-1 0 0 0,0 1 0 0 0,0 0 0 0 0,0 0 0 0 0,-1 1 0 0 0,4 2-92 0 0,-6-4 1 0 0,1 1 1 0 0,-1 0-1 0 0,0 0 0 0 0,0 0 0 0 0,-1 0 0 0 0,1 0 0 0 0,0 0 0 0 0,-1 0 1 0 0,0 0-1 0 0,0 1 0 0 0,0 0-1 0 0,2 9 129 0 0,0-1 1 0 0,-1 6-130 0 0,-1-7 187 0 0,1 3-33 0 0,-1 1 0 0 0,-1 0 0 0 0,-1-1 0 0 0,0 1 0 0 0,-1-1 0 0 0,0 1 0 0 0,-1-1 0 0 0,-1 0 0 0 0,0 0 0 0 0,-1 0 0 0 0,-1-1 0 0 0,-5 11-154 0 0,-13 19 494 0 0,-1-2 0 0 0,-3 0 0 0 0,-5 5-494 0 0,21-31 323 0 0,-4 12-323 0 0,16-26 0 0 0,-1 0 0 0 0,0 0 0 0 0,0 1 0 0 0,1-1 0 0 0,-1 1 0 0 0,1-1 0 0 0,-1 1 0 0 0,1-1 0 0 0,-1 2 0 0 0,2-2 0 0 0,-1 1 0 0 0,0 0 0 0 0,0-1 0 0 0,1 1 0 0 0,-1 0 0 0 0,1-1 0 0 0,-1 1 0 0 0,1 0 0 0 0,0-1 0 0 0,0 1 0 0 0,-1-1 0 0 0,1 1 0 0 0,0-1 0 0 0,0 0 0 0 0,1 1 0 0 0,-1-1 0 0 0,1 1 0 0 0,0 0 0 0 0,0 0 0 0 0,1 0 0 0 0,-1 0 0 0 0,1-1 0 0 0,-1 1 0 0 0,1 0 0 0 0,0-1 0 0 0,-1 0 0 0 0,1 0 0 0 0,0 0 0 0 0,19 5 0 0 0,-10-4 0 0 0,-1 1 0 0 0,0 1 0 0 0,4 2 0 0 0,6 4 0 0 0,-1 0 0 0 0,16 12 0 0 0,-25-15 0 0 0,-1 1 0 0 0,0 0 0 0 0,-1 0 0 0 0,0 1 0 0 0,7 9 0 0 0,-13-15-2 0 0,-1 1 0 0 0,1-1 0 0 0,-1 1 0 0 0,0 0 0 0 0,0 0 0 0 0,0 0-1 0 0,-1 0 1 0 0,1 1 0 0 0,-1-1 0 0 0,0 0 0 0 0,0 0 0 0 0,-1 1 0 0 0,1-1 0 0 0,-1 1-1 0 0,0-1 1 0 0,0 1 0 0 0,-1-1 0 0 0,1 2 2 0 0,-2 1 44 0 0,1-1 0 0 0,-1 0-1 0 0,0 1 1 0 0,-1-1 0 0 0,1 0-1 0 0,-1 0 1 0 0,0 0 0 0 0,-1-1-1 0 0,0 1 1 0 0,1-1 0 0 0,-6 5-44 0 0,-14 17 1011 0 0,-2-1-1 0 0,-24 19-1010 0 0,7-13 408 0 0,-1-1 0 0 0,-1-3 0 0 0,-2-1 0 0 0,-15 5-408 0 0,8-7 0 0 0,-2-2 0 0 0,0-3 0 0 0,-1-2 0 0 0,-1-3 0 0 0,-14 1 0 0 0,45-11 0 0 0,8-1 0 0 0,1-1 0 0 0,-1-1 0 0 0,0 0 0 0 0,1-1 0 0 0,-10-1 0 0 0,24 0-78 0 0,0-1 0 0 0,0 1 0 0 0,0-1-1 0 0,0 1 1 0 0,-3-2 78 0 0,6 2-67 0 0,-1-1-1 0 0,0 1 1 0 0,1 0-1 0 0,-1 0 1 0 0,1-1-1 0 0,-1 1 0 0 0,1 0 1 0 0,-1-1-1 0 0,1 1 1 0 0,0-1-1 0 0,-1 1 1 0 0,1 0-1 0 0,-1-1 0 0 0,1 1 1 0 0,0-1-1 0 0,-1 1 1 0 0,1-1-1 0 0,0 1 1 0 0,-1-1-1 0 0,1 1 1 0 0,0-1-1 0 0,0 0 0 0 0,0 1 1 0 0,0-1-1 0 0,-1 1 1 0 0,1-1-1 0 0,0 0 1 0 0,0 1-1 0 0,0-1 0 0 0,0 1 1 0 0,0-1-1 0 0,0 1 1 0 0,0-1-1 0 0,1 0 68 0 0,-1-1-252 0 0,1 0-1 0 0,0 0 1 0 0,0 0-1 0 0,-1 1 1 0 0,1-1 0 0 0,1-1 252 0 0,8-8-1534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2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 1432 10135 0 0,'0'0'464'0'0,"0"0"-9"0"0,-2 2-223 0 0,-2 7 156 0 0,4-9-351 0 0,0 0 1 0 0,0 1-1 0 0,-1-1 1 0 0,1 1-1 0 0,0-1 1 0 0,0 1-1 0 0,0-1 1 0 0,0 0-1 0 0,0 1 1 0 0,0-1-1 0 0,0 1 1 0 0,0-1-1 0 0,0 1 0 0 0,0-1 1 0 0,0 1-1 0 0,0-1 1 0 0,0 1-1 0 0,0-1 1 0 0,0 0-1 0 0,0 1 1 0 0,1-1-1 0 0,-1 1 1 0 0,0-1-38 0 0,0 1 135 0 0,1 1 377 0 0,-1-2 0 0 0,2-3 0 0 0,94-113 618 0 0,-67 80-697 0 0,26-38 599 0 0,0 0-475 0 0,2 0-549 0 0,-3-2 0 0 0,35-66-8 0 0,-39 50 0 0 0,-4-3 0 0 0,-1-11 0 0 0,-38 89 0 0 0,-1 0 0 0 0,0 0 0 0 0,-2-1 0 0 0,0 0 0 0 0,-1 0 0 0 0,0-25 0 0 0,-2 21 0 0 0,3-13 0 0 0,4-13 0 0 0,7-47 0 0 0,-6-3 0 0 0,-9 75 0 0 0,0 0 0 0 0,-1 0 0 0 0,-2-5 0 0 0,0 15 0 0 0,2 12 0 0 0,1 1 0 0 0,-1-1 0 0 0,0 0 0 0 0,1 0 0 0 0,-1 0 0 0 0,0 1 0 0 0,0-1 0 0 0,1 0 0 0 0,-1 1 0 0 0,0-1 0 0 0,0 1 0 0 0,0-1 0 0 0,0 1 0 0 0,0-1 0 0 0,0 1 0 0 0,0 0 0 0 0,0-1 0 0 0,0 1 0 0 0,0 0 0 0 0,0 0 0 0 0,0 0 0 0 0,0 0 0 0 0,0 0 0 0 0,0 0 0 0 0,0 0 0 0 0,0 0 0 0 0,0 0 0 0 0,0 0 0 0 0,0 0 0 0 0,0 1 0 0 0,0-1 0 0 0,0 0 0 0 0,0 1 0 0 0,0-1 0 0 0,0 1 0 0 0,1-1 0 0 0,-1 1 0 0 0,0-1 0 0 0,-4 3 0 0 0,1 0 0 0 0,0 1 0 0 0,0-1 0 0 0,0 1 0 0 0,0-1 0 0 0,-3 5 0 0 0,-15 22 0 0 0,1 1 0 0 0,1 1 0 0 0,-8 19 0 0 0,16-28 0 0 0,-31 61 203 0 0,3 2-1 0 0,4 1 1 0 0,-14 61-203 0 0,12-11 720 0 0,5 2 0 0 0,5 12-720 0 0,23-121 0 0 0,2 0 0 0 0,0 0 0 0 0,2 0 0 0 0,1 1 0 0 0,2-1 0 0 0,1 0 0 0 0,2 5 0 0 0,-3-27 0 0 0,0 0 0 0 0,1 0 0 0 0,0 0 0 0 0,1 0 0 0 0,0 0 0 0 0,0-1 0 0 0,0 1 0 0 0,1-1 0 0 0,0 0 0 0 0,1-1 0 0 0,0 1 0 0 0,0-1 0 0 0,0 0 0 0 0,1 0 0 0 0,-1-1 0 0 0,1 0 0 0 0,1 0 0 0 0,-1-1 0 0 0,-3-2-107 0 0,0 0 0 0 0,0-1 1 0 0,0 1-1 0 0,0-1 0 0 0,0 0 0 0 0,1 0 0 0 0,3 0 107 0 0,3 0-1500 0 0,0-1 0 0 0,5 0 1500 0 0,4-3-5796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5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154 5 10135 0 0,'1'-2'464'0'0,"-1"0"-254"0"0,0 3 139 0 0,-4 9 556 0 0,-7 18 311 0 0,-4 12-916 0 0,3-10 840 0 0,-4 19-1140 0 0,0 12 2048 0 0,-2 25-2048 0 0,8-36 546 0 0,3-17-484 0 0,0 14-62 0 0,0 0 34 0 0,-6 20-34 0 0,5-31 409 0 0,7-32-210 0 0,0 0 1 0 0,0 0-1 0 0,-1 0 1 0 0,1 0-1 0 0,-3 3-199 0 0,3-5 375 0 0,1-2-576 0 0,0 0-250 0 0,0 0-777 0 0,0 0-3069 0 0,0 0-1317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8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1 205 11975 0 0,'10'-7'235'0'0,"-6"3"-114"0"0,1 1 0 0 0,-1 0-1 0 0,1 0 1 0 0,0 0-1 0 0,0 1 1 0 0,0-1 0 0 0,0 1-1 0 0,4-1-120 0 0,63-17 110 0 0,-44 11-37 0 0,34-6 770 0 0,6-2 187 0 0,36-10 438 0 0,-52 15-792 0 0,17-8-676 0 0,-28 8-18 0 0,2 1-1 0 0,34-2 19 0 0,-64 10-27 0 0,48-5-1293 0 0,-44 3 808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2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281 166 10135 0 0,'11'-11'287'0'0,"29"-29"503"0"0,3 1-790 0 0,-30 28-4 0 0,1 0 0 0 0,1 1 0 0 0,-1 1-1 0 0,2 0 1 0 0,7-3 4 0 0,-17 10 140 0 0,1-1-1 0 0,0 1 0 0 0,-1 0 0 0 0,1 0 0 0 0,0 1 1 0 0,0 0-1 0 0,0 1 0 0 0,0-1 0 0 0,0 1 0 0 0,0 0 1 0 0,0 1-1 0 0,3 0-139 0 0,-6 0 128 0 0,1 0-1 0 0,0 0 1 0 0,-1 1 0 0 0,1-1 0 0 0,-1 1 0 0 0,0 0-1 0 0,0 0 1 0 0,1 1 0 0 0,-2-1 0 0 0,1 1-1 0 0,0 0 1 0 0,0 0 0 0 0,-1 0 0 0 0,1 1 0 0 0,-1-1-1 0 0,0 1 1 0 0,0 0 0 0 0,2 3-128 0 0,2 6 14 0 0,-1-1-1 0 0,0 1 1 0 0,0 1 0 0 0,-2-1 0 0 0,1 1 0 0 0,-2 0-1 0 0,0 0 1 0 0,0 0 0 0 0,-2 1 0 0 0,0-1-1 0 0,0 0 1 0 0,-1 2-14 0 0,-2 3 91 0 0,0-1-1 0 0,-2 0 0 0 0,-3 15-90 0 0,-21 51 525 0 0,20-60-390 0 0,-18 48 913 0 0,-14 23-1048 0 0,20-53 71 0 0,-2-1-1 0 0,-24 33-70 0 0,22-39 392 0 0,-1-1 0 0 0,-1-2 0 0 0,-2 0 0 0 0,-2-2 0 0 0,-7 5-392 0 0,-14 5 16 0 0,-48 30-16 0 0,61-41 0 0 0,29-22 0 0 0,0 0 0 0 0,0 0 0 0 0,-1-1 0 0 0,0 0 0 0 0,-2 1 0 0 0,-4-1 140 0 0,-1 0 1 0 0,-3 0-141 0 0,16-5 162 0 0,0-2 570 0 0,4 1-718 0 0,0 0 0 0 0,0 0 0 0 0,0 0 0 0 0,0 0-1 0 0,0 0 1 0 0,-1 0 0 0 0,1 0 0 0 0,0-1 0 0 0,0 1 0 0 0,0 0-1 0 0,0 0 1 0 0,0 0 0 0 0,0 0 0 0 0,0 0 0 0 0,0 0-1 0 0,0 0 1 0 0,0 0 0 0 0,0 0 0 0 0,0 0 0 0 0,0 0 0 0 0,0 0-1 0 0,0 0 1 0 0,0 0 0 0 0,0 0 0 0 0,0 0 0 0 0,0 0-1 0 0,0 0 1 0 0,0 0 0 0 0,0 0 0 0 0,0 0 0 0 0,0-1 0 0 0,0 1-1 0 0,0 0 1 0 0,0 0 0 0 0,1 0 0 0 0,-1 0 0 0 0,0 0-1 0 0,0 0 1 0 0,0 0 0 0 0,0 0 0 0 0,0 0 0 0 0,0 0 0 0 0,0 0-1 0 0,0 0 1 0 0,0 0 0 0 0,0 0 0 0 0,0 0 0 0 0,0 0-1 0 0,0 0 1 0 0,0 0 0 0 0,0 0 0 0 0,0 0 0 0 0,0 0 0 0 0,0 0-1 0 0,0 0 1 0 0,0 0 0 0 0,0 0 0 0 0,0 0 0 0 0,0 0-1 0 0,1 0 1 0 0,-1 0 0 0 0,0 0-14 0 0,35-1 16 0 0,-19 0-16 0 0,0 0 0 0 0,1 2 0 0 0,-1 0 0 0 0,9 2 0 0 0,49 9 0 0 0,14 3 0 0 0,76 13 0 0 0,-141-25 0 0 0,-1-1 0 0 0,0-2 0 0 0,1 0 0 0 0,-1-1 0 0 0,6-2 0 0 0,-10 1-292 0 0,0 0 0 0 0,0 2 0 0 0,14 1 292 0 0,-6 1-1770 0 0,-3-5-5056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1 265 10135 0 0,'7'-7'215'0'0,"0"-2"-1"0"0,-1 1 1 0 0,0-1-1 0 0,2-6-214 0 0,11-14 198 0 0,-3 6-251 0 0,16-20 1586 0 0,-1-6-1533 0 0,-29 45 183 0 0,0-1 0 0 0,0 1-1 0 0,0-1 1 0 0,0-2-183 0 0,-1 4 88 0 0,-1 1 0 0 0,1-1 0 0 0,0 1-1 0 0,0-1 1 0 0,0 1 0 0 0,0-1 0 0 0,0 1 0 0 0,1 0-1 0 0,-1 0 1 0 0,1-1 0 0 0,-1 1 0 0 0,1 0 0 0 0,0 1-1 0 0,0-1 1 0 0,0-1-88 0 0,11-3 443 0 0,0 2-294 0 0,-12 3-141 0 0,1 1 0 0 0,-1 0 0 0 0,0 0 0 0 0,0 0 0 0 0,0 1 0 0 0,0-1 0 0 0,1 0 0 0 0,-1 0 0 0 0,0 1 0 0 0,0-1 0 0 0,0 1-8 0 0,1 0 60 0 0,1 0 0 0 0,-2 1 0 0 0,1-1 0 0 0,0 1 0 0 0,0-1 0 0 0,0 1 0 0 0,-1 0 0 0 0,1 0 0 0 0,-1-1 0 0 0,1 1 0 0 0,-1 0 0 0 0,0 1 0 0 0,0-1 0 0 0,0 0 0 0 0,0 0 0 0 0,1 2-60 0 0,1 6 269 0 0,0 1 0 0 0,0 0 1 0 0,-1 0-270 0 0,-1-8 43 0 0,1 10 2 0 0,-1 0 0 0 0,0 0 0 0 0,-1 1 0 0 0,0 10-45 0 0,-9 53-26 0 0,7-63 37 0 0,-2 4-4 0 0,0 0 0 0 0,-1 0 0 0 0,-6 12-7 0 0,4-10 455 0 0,1 0 0 0 0,-2 13-455 0 0,5-18 315 0 0,1-5-181 0 0,1 0 0 0 0,-1-1-1 0 0,-1 1 1 0 0,0-1 0 0 0,0 0-1 0 0,-2 2-133 0 0,-2-1 72 0 0,6-8 299 0 0,1-2 117 0 0,0 0 21 0 0,0 0 3 0 0,1-3 0 0 0,2-9-6 0 0,-1 8-386 0 0,-1 0 1 0 0,0 1-1 0 0,0-1 0 0 0,-1 0 0 0 0,1 0 0 0 0,-1 0 0 0 0,0 1 0 0 0,0-5-120 0 0,-2-3 122 0 0,1 8-116 0 0,1 1-1 0 0,-1-1 0 0 0,1 0 1 0 0,0 0-1 0 0,0 1 0 0 0,0-1 1 0 0,0 0-1 0 0,0-1-5 0 0,2-4 0 0 0,0 1 0 0 0,1-1 0 0 0,-1 1 0 0 0,2 0 0 0 0,-1 0 0 0 0,1 0 0 0 0,3-4 0 0 0,3-5 0 0 0,2 1 0 0 0,8-9 0 0 0,-9 12 0 0 0,1-1 0 0 0,1 2 0 0 0,0 0 0 0 0,1 0 0 0 0,0 1 0 0 0,0 1 0 0 0,1 0 0 0 0,1 1 0 0 0,10-3 0 0 0,-24 10 0 0 0,1 0 0 0 0,-1 0 0 0 0,1 0 0 0 0,-1 1 0 0 0,1-1 0 0 0,0 1 0 0 0,-1 0 0 0 0,1 0 0 0 0,0 0 0 0 0,-1 0 0 0 0,1 0 0 0 0,0 0 0 0 0,-1 1 0 0 0,1-1 0 0 0,-1 1 0 0 0,1 0 0 0 0,2 1 0 0 0,-2-1 0 0 0,-1 1 0 0 0,1-1 0 0 0,-1 1 0 0 0,1 0 0 0 0,-1 0 0 0 0,1 0 0 0 0,-1 1 0 0 0,0-1 0 0 0,0 0 0 0 0,0 1 0 0 0,-1 0 0 0 0,1-1 0 0 0,0 1 0 0 0,-1 0 0 0 0,1 1 0 0 0,1 3 0 0 0,-1 1 0 0 0,1-1 0 0 0,-1 1 0 0 0,-1 0 0 0 0,1-1 0 0 0,-1 1 0 0 0,-1 0 0 0 0,1 0 0 0 0,-1 0 0 0 0,-1 5 0 0 0,-2 9 0 0 0,-1-1 0 0 0,0 0 0 0 0,-4 6 0 0 0,6-19 0 0 0,-1 0 0 0 0,-1 0 0 0 0,-3 7 0 0 0,-5 10 0 0 0,16-45 0 0 0,6-15 0 0 0,-3 15 0 0 0,2 0 0 0 0,0 1 0 0 0,1 0 0 0 0,1 0 0 0 0,7-8 0 0 0,1 2 0 0 0,2 0 0 0 0,0 1 0 0 0,9-6 0 0 0,-19 20 0 0 0,1 1 0 0 0,0 0 0 0 0,0 1 0 0 0,0 1 0 0 0,1 0 0 0 0,0 1 0 0 0,1 0 0 0 0,0 1 0 0 0,-1 0 0 0 0,2 1 0 0 0,4 0 0 0 0,-12 3 0 0 0,-1 0 0 0 0,0 1 0 0 0,0 0 0 0 0,0 1 0 0 0,0-1 0 0 0,1 1 0 0 0,-1 0 0 0 0,0 1 0 0 0,0-1 0 0 0,-1 1 0 0 0,1 0 0 0 0,0 1 0 0 0,0-1 0 0 0,3 4 0 0 0,9 4 0 0 0,-1 2 0 0 0,0 0 0 0 0,12 11 0 0 0,-6-2 0 0 0,-1 1 0 0 0,-1 1 0 0 0,-1 0 0 0 0,4 8 0 0 0,-16-19 0 0 0,0 1 0 0 0,-1-1 0 0 0,-1 1 0 0 0,0 0 0 0 0,1 4 0 0 0,7 25 0 0 0,-1 2 0 0 0,-1-4 0 0 0,-2-6-931 0 0,-1 1 0 0 0,-1 0 0 0 0,-1 11 931 0 0,-6-32-1023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0.51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 1617 8287 0 0,'0'0'191'0'0,"-2"1"26"0"0,-9 7 9 0 0,11-8-219 0 0,0 0 0 0 0,0 0 1 0 0,-1 0-1 0 0,1 0 1 0 0,0 0-1 0 0,0 0 0 0 0,0 1 1 0 0,0-1-1 0 0,0 0 1 0 0,-1 0-1 0 0,1 0 0 0 0,0 0 1 0 0,0 0-1 0 0,0 0 0 0 0,0 1 1 0 0,0-1-1 0 0,0 0 1 0 0,0 0-1 0 0,-1 0 0 0 0,1 0 1 0 0,0 1-1 0 0,0-1 1 0 0,0 0-1 0 0,0 0 0 0 0,0 0 1 0 0,0 1-8 0 0,-4 17 114 0 0,-6 19 1890 0 0,9-29-1932 0 0,0-6 299 0 0,1-2 117 0 0,0 2-330 0 0,0-1-1 0 0,0 1 1 0 0,0-1 0 0 0,0 1-1 0 0,0 0 1 0 0,0-1-1 0 0,0 1 1 0 0,0 0-158 0 0,0 1 272 0 0,0-2 240 0 0,0-1 0 0 0,0 0-69 0 0,3 0-321 0 0,0 0-1 0 0,0-1 1 0 0,0 1 0 0 0,0-1-1 0 0,0 0 1 0 0,-1 0 0 0 0,1 0-1 0 0,0 0 1 0 0,-1-1 0 0 0,1 1-1 0 0,-1-1 1 0 0,1 1 0 0 0,-1-1 0 0 0,2-1-122 0 0,4-5 189 0 0,1 0 1 0 0,-1-1 0 0 0,0 0-190 0 0,-6 6-60 0 0,13-16 57 0 0,-1-1-1 0 0,11-20 4 0 0,-12 17 40 0 0,1 1-1 0 0,7-6-39 0 0,-7 10 203 0 0,41-50 1554 0 0,5-15-1757 0 0,-21 25 16 0 0,69-109-16 0 0,-46 52 0 0 0,-5-2 0 0 0,-3-10 0 0 0,21-48 0 0 0,10-25 0 0 0,-81 190 0 0 0,-1 0 0 0 0,0 0 0 0 0,0 0 0 0 0,-1-1 0 0 0,-1 0 0 0 0,1 1 0 0 0,-2-6 0 0 0,2-3 0 0 0,0 1 0 0 0,1-1 0 0 0,0 1 0 0 0,3-3 0 0 0,-5 16 0 0 0,-1 1 0 0 0,1-1 0 0 0,-1 0 0 0 0,0 0 0 0 0,0 0 0 0 0,-1 0 0 0 0,1 0 0 0 0,0 0 0 0 0,0 0 0 0 0,0 1 0 0 0,0-1 0 0 0,1 0 0 0 0,0-2 0 0 0,1 2 0 0 0,-1-1 0 0 0,0 0 0 0 0,-1 0 0 0 0,1 1 0 0 0,-1-1 0 0 0,-1 0 0 0 0,1-2 0 0 0,-1 4 0 0 0,1 1 0 0 0,-1 0 0 0 0,0-1 0 0 0,1 1 0 0 0,-2 0 0 0 0,1 0 0 0 0,0-1 0 0 0,-1 1 0 0 0,1 0 0 0 0,-1 0 0 0 0,0 1 0 0 0,-2-3 0 0 0,-3-5 0 0 0,6 7 0 0 0,0-1 0 0 0,1 3 0 0 0,-1 0 0 0 0,1 0 0 0 0,-1 0 0 0 0,1 0 0 0 0,-1 0 0 0 0,0 1 0 0 0,1-1 0 0 0,-1 0 0 0 0,0 0 0 0 0,0 0 0 0 0,0 1 0 0 0,0-1 0 0 0,-1 0 0 0 0,1 0 0 0 0,-1 1 0 0 0,1-1 0 0 0,0 1 0 0 0,-2-1 0 0 0,1 0 0 0 0,0 1 0 0 0,0-1 0 0 0,0 0 0 0 0,0 1 0 0 0,0 0 0 0 0,0-1 0 0 0,0 1 0 0 0,0 0 0 0 0,-2 0 0 0 0,0 1 0 0 0,-9-1 0 0 0,0 1 0 0 0,9 1 0 0 0,0-1 0 0 0,-1 0 0 0 0,1 1 0 0 0,0 0 0 0 0,0 0 0 0 0,0 0 0 0 0,0 0 0 0 0,0 1 0 0 0,-5 5 0 0 0,0 0 0 0 0,1 0 0 0 0,-7 9 0 0 0,-42 53 0 0 0,39-46 0 0 0,1 2 0 0 0,1 0 0 0 0,-2 7 0 0 0,5-10 0 0 0,-12 32 0 0 0,-5 5 0 0 0,2 1 0 0 0,-5 24 0 0 0,8-13 0 0 0,4 1 0 0 0,-10 62 0 0 0,6 16 1497 0 0,17-92-946 0 0,2 33-551 0 0,6-65 0 0 0,0 0 0 0 0,2 5 0 0 0,0-19 0 0 0,0 0 0 0 0,1 1 0 0 0,1-2 0 0 0,0 1 0 0 0,2 5 0 0 0,1-1 0 0 0,1 0 0 0 0,1 1 0 0 0,-5-11 0 0 0,1 0 0 0 0,-1-1 0 0 0,1 0 0 0 0,0 0 0 0 0,0-1 0 0 0,3 3 0 0 0,3 1 116 0 0,-1-1 0 0 0,1 0 0 0 0,0-1-1 0 0,1-1 1 0 0,0 1 0 0 0,0-2 0 0 0,5 2-116 0 0,-7-3 137 0 0,0-1 1 0 0,1 0-1 0 0,0 0 1 0 0,0-1-1 0 0,0-1 1 0 0,0 0-1 0 0,0 0 1 0 0,0-1-1 0 0,0-1-137 0 0,1 0 0 0 0,0 1 0 0 0,-1-2 0 0 0,1 1 0 0 0,-1-1 0 0 0,8-3 0 0 0,-14 3-31 0 0,26-8 123 0 0,2-3-92 0 0,-24 9-178 0 0,1-1 0 0 0,-1 0 0 0 0,0-1 0 0 0,-1 1 0 0 0,3-4 178 0 0,2-2-1338 0 0,-4-3-5105 0 0,-2 0 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1.5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42 188 6447 0 0,'0'0'298'0'0,"0"0"-10"0"0,-1-2-188 0 0,-4-2-19 0 0,4 3 114 0 0,-1 0 0 0 0,1 0 0 0 0,-1 0 0 0 0,0 0 0 0 0,1 0 0 0 0,-1 0 0 0 0,0 1 0 0 0,-1-1-195 0 0,-5-2 825 0 0,7 2-313 0 0,0 0-279 0 0,0 0 0 0 0,0 0 0 0 0,0 0-1 0 0,0 0 1 0 0,0 0 0 0 0,1 0-1 0 0,-1 0 1 0 0,0 0 0 0 0,0 0 0 0 0,1-1-1 0 0,-1 1-232 0 0,0-1 443 0 0,1 2-222 0 0,6-1 395 0 0,2-3 152 0 0,8 1-642 0 0,-1 0 0 0 0,1 2-1 0 0,0 0 1 0 0,0 0 0 0 0,10 2-126 0 0,14-1 422 0 0,66-6 1297 0 0,43-12-1719 0 0,22-1 1326 0 0,106-9-746 0 0,-255 26-552 0 0,16-3-28 0 0,-17 2 0 0 0,-1 1 0 0 0,1 0 0 0 0,0 2 0 0 0,9 1 0 0 0,-8 0 0 0 0,0 0 0 0 0,0-1 0 0 0,-1-2 0 0 0,1 0 0 0 0,9-3 0 0 0,-17 3 0 0 0,0 0 0 0 0,0 1 0 0 0,7 1 0 0 0,-17 0 0 0 0,0 0 0 0 0,0-1 0 0 0,0 0 0 0 0,0 1 0 0 0,0-1 0 0 0,3-2 0 0 0,3-2 0 0 0,-4-3-64 0 0,-2 0-273 0 0,-3 7-138 0 0,-2-8-5059 0 0,5 0-80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2.01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17 8287 0 0,'0'0'382'0'0,"0"0"-8"0"0,0 0-170 0 0,0 0 176 0 0,0 0 107 0 0,2 0 22 0 0,17-8 836 0 0,-16 7-1241 0 0,0 0 1 0 0,0 0-1 0 0,0-1 0 0 0,0 2 0 0 0,0-1 0 0 0,0 0 0 0 0,0 0 0 0 0,0 1 1 0 0,0 0-1 0 0,0 0 0 0 0,1 0-104 0 0,24 6 163 0 0,-4-1-161 0 0,-9-2 81 0 0,7 0 596 0 0,0 2-1 0 0,13 4-678 0 0,-10-1 202 0 0,8 2 204 0 0,27 13-406 0 0,119 65 931 0 0,-171-84-819 0 0,-1 0-1 0 0,0 1 1 0 0,0-1 0 0 0,0 1 0 0 0,0 1-1 0 0,-1-1 1 0 0,0 1 0 0 0,0 0 0 0 0,-1 0-1 0 0,3 4-111 0 0,8 10-101 0 0,-7-10 639 0 0,-1 1 0 0 0,2 4-538 0 0,-7-11 132 0 0,-1 0 0 0 0,0 0 0 0 0,0 1 0 0 0,0-1 1 0 0,-1 0-1 0 0,1 1 0 0 0,-1 0 0 0 0,0 2-132 0 0,0 2 11 0 0,-1-1 0 0 0,0 1 0 0 0,0-1 0 0 0,-1 1 0 0 0,-1-1 0 0 0,1 0 0 0 0,-1 1-1 0 0,0-1 1 0 0,-1 0 0 0 0,0 0 0 0 0,0 0 0 0 0,-1-1 0 0 0,0 1-11 0 0,-7 11 439 0 0,0 0 0 0 0,-2-1 1 0 0,0-1-1 0 0,-9 9-439 0 0,1-4 167 0 0,-16 12-167 0 0,6-5-2 0 0,16-15-196 0 0,0 0 1 0 0,-1-1-1 0 0,-1-1 0 0 0,0 0 1 0 0,-1-1-1 0 0,0-1 0 0 0,-18 7 198 0 0,11-9-3341 0 0,25-8 3297 0 0,0 0 1 0 0,0 0-1 0 0,0 0 1 0 0,0 0-1 0 0,-1 0 1 0 0,1 0-1 0 0,0 0 1 0 0,0 0-1 0 0,0 0 0 0 0,0 0 1 0 0,0 0-1 0 0,0 0 1 0 0,-1 0-1 0 0,1 0 1 0 0,0 0-1 0 0,0 0 1 0 0,0 0-1 0 0,0-1 1 0 0,0 1-1 0 0,0 0 1 0 0,0 0-1 0 0,-1 0 0 0 0,1 0 1 0 0,0 0-1 0 0,0 0 1 0 0,0 0-1 0 0,0 0 1 0 0,0 0-1 0 0,0-1 1 0 0,0 1-1 0 0,0 0 1 0 0,0 0-1 0 0,0 0 0 0 0,0 0 1 0 0,-1 0 43 0 0,-8-12-1535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40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 1461 8287 0 0,'0'0'191'0'0,"0"0"26"0"0,0 0 9 0 0,0 2-34 0 0,-6 25 2342 0 0,6-26-2022 0 0,0-1 0 0 0,0 0-69 0 0,0 0-222 0 0,0 0 166 0 0,0 0 101 0 0,0 0 21 0 0,2 0-365 0 0,0 0-1 0 0,0-1 0 0 0,0 1 0 0 0,1-1 1 0 0,-1 0-1 0 0,0 1 0 0 0,0-1 1 0 0,0 0-1 0 0,0 0 0 0 0,0 0 1 0 0,-1-1-1 0 0,1 1 0 0 0,0 0 0 0 0,0-2-143 0 0,5-2 212 0 0,-1-1-1 0 0,-1 0 0 0 0,1-2-211 0 0,77-97 947 0 0,-51 66-575 0 0,-2 0 1 0 0,-2-3-1 0 0,7-16-372 0 0,15-25 0 0 0,3 1 0 0 0,16-14 0 0 0,-5 8 683 0 0,-4-2 0 0 0,-3-4-1 0 0,-3-5-682 0 0,-33 53 0 0 0,-2-1 0 0 0,-2 0 0 0 0,7-38 0 0 0,-10 28-417 0 0,3-43 417 0 0,-14 78-459 0 0,0 6 84 0 0,1-11 5 0 0,0 0-1 0 0,-2-16 371 0 0,-3 32 0 0 0,1 10 0 0 0,0 1 0 0 0,-1-1 0 0 0,1 1 0 0 0,0-1 0 0 0,0 1 0 0 0,-1-1 0 0 0,1 1 0 0 0,0 0 0 0 0,-1-1 0 0 0,1 1 0 0 0,-1 0 0 0 0,1-1 0 0 0,-1 1 0 0 0,1 0 0 0 0,0-1 0 0 0,-1 1 0 0 0,1 0 0 0 0,-1 0 0 0 0,1 0 0 0 0,-2-1 0 0 0,0 1 0 0 0,0 0 0 0 0,0 0 0 0 0,0 0 0 0 0,0 0 0 0 0,0 0 0 0 0,0 1 0 0 0,0-1 0 0 0,0 0 0 0 0,0 1 0 0 0,0 0 0 0 0,-22 8 0 0 0,20-7 0 0 0,0 1 0 0 0,1-1 0 0 0,-1 1 0 0 0,0 0 0 0 0,1 0 0 0 0,0 1 0 0 0,-1-1 0 0 0,-1 3 0 0 0,-4 7 0 0 0,-8 13 0 0 0,3-5 0 0 0,-14 23 0 0 0,2 1 0 0 0,2 1 0 0 0,-6 18 0 0 0,-6 22 0 0 0,-15 56 0 0 0,27-57-35 0 0,1 13 35 0 0,15-57 146 0 0,2 0-1 0 0,2 0 1 0 0,1 24-146 0 0,3-17 740 0 0,3-1 0 0 0,6 31-740 0 0,-5-54 19 0 0,1-1-1 0 0,1 0 0 0 0,1 0 1 0 0,1-1-1 0 0,1 0 0 0 0,3 5-18 0 0,-6-17 0 0 0,0-1 0 0 0,0 0 0 0 0,0 0 0 0 0,1-1 0 0 0,1 0 0 0 0,7 7 0 0 0,-2-3 0 0 0,2 0 0 0 0,-1-2 0 0 0,12 7 0 0 0,-19-14-2 0 0,0 0 0 0 0,-1 0 1 0 0,1-1-1 0 0,0 0 0 0 0,0 0 0 0 0,0-1 0 0 0,1 0 0 0 0,-1 0 2 0 0,8 1-49 0 0,0 1-467 0 0,0-1-1 0 0,1-1 1 0 0,-1-1-1 0 0,0 0 1 0 0,6-1 516 0 0,12-2-6826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94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50 24 10135 0 0,'0'0'231'0'0,"0"0"29"0"0,0 0 19 0 0,0-1-41 0 0,0-9-190 0 0,-2 0 30 0 0,2 7 315 0 0,0 3 106 0 0,0 0 11 0 0,0 0 2 0 0,0 0 0 0 0,0 0 0 0 0,0 0 0 0 0,0 0 0 0 0,-1 2 0 0 0,-2 3-332 0 0,0 1 1 0 0,0-1-1 0 0,1 0 0 0 0,0 1 0 0 0,0 0 0 0 0,0 0 0 0 0,1 0 0 0 0,0-1 0 0 0,0 4-180 0 0,-1 12-2 0 0,1 0-1 0 0,0 2 3 0 0,1 19 459 0 0,-5 152 1181 0 0,3-67-1675 0 0,2-92 35 0 0,-1 10 0 0 0,-2-1 0 0 0,-4 17 0 0 0,5-50-148 0 0,0 2-179 0 0,1-4-5608 0 0,1-9 321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28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0 235 11975 0 0,'0'0'267'0'0,"0"0"42"0"0,0 0 17 0 0,2 0-28 0 0,10 0-147 0 0,0 0-1 0 0,0 0 0 0 0,0-2 1 0 0,0 1-1 0 0,0-2 1 0 0,4-1-151 0 0,13-1 641 0 0,12-5 633 0 0,-2-1 0 0 0,38-15-1274 0 0,-8 1 1036 0 0,44-7 46 0 0,-33 10-1044 0 0,10-1-9 0 0,-48 14-458 0 0,0-3 0 0 0,6-4 429 0 0,13-7-2919 0 0,-35 13-2877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9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54 291 10135 0 0,'0'0'464'0'0,"-2"0"-9"0"0,-8 3-363 0 0,-1-1 1 0 0,-4 1-93 0 0,8-2 64 0 0,5-1 307 0 0,2 0 117 0 0,-1-1 21 0 0,1 1-448 0 0,-1-1-1 0 0,0 0 0 0 0,1 0 1 0 0,-1 0-1 0 0,1 0 0 0 0,-1 0 0 0 0,1 0 1 0 0,0 0-1 0 0,-1 0 0 0 0,1 0 1 0 0,0 0-1 0 0,0 0 0 0 0,-1 0 1 0 0,1 0-1 0 0,0 0 0 0 0,0 0 0 0 0,0 0 1 0 0,0 0-1 0 0,0 0 0 0 0,1 0 1 0 0,-1 0-1 0 0,0 0-60 0 0,2-4 279 0 0,-1-1 0 0 0,1 1 1 0 0,2-5-280 0 0,1-2 395 0 0,-2 3-201 0 0,1 0-1 0 0,-1 1 1 0 0,2-1-1 0 0,-1 1 1 0 0,1 0-1 0 0,0 0 0 0 0,1 0 1 0 0,-1 1-1 0 0,2 0 1 0 0,-1 0-1 0 0,7-5-193 0 0,51-45 172 0 0,-2 0 1112 0 0,-58 55-1243 0 0,-1-1-1 0 0,1 0 1 0 0,0 1-1 0 0,-1 0 1 0 0,1 0-1 0 0,0 0 1 0 0,0 0-1 0 0,0 1 1 0 0,1-1 0 0 0,-1 1-1 0 0,0 0 1 0 0,0 0-1 0 0,1 1 1 0 0,-1-1-1 0 0,4 1-40 0 0,7 4 0 0 0,-12-3 0 0 0,0 1 0 0 0,0-1 0 0 0,0 1 0 0 0,-1 0 0 0 0,1 1 0 0 0,0-1 0 0 0,-1 0 0 0 0,1 1 0 0 0,-1-1 0 0 0,0 1 0 0 0,0 0 0 0 0,0 0 0 0 0,0-1 0 0 0,-1 1 0 0 0,1 1 0 0 0,-1-1 0 0 0,1 0 0 0 0,-1 2 0 0 0,3 8 0 0 0,-1 1 0 0 0,0-1 0 0 0,-1 1 0 0 0,0 0 0 0 0,-1-7 0 0 0,1 19-6 0 0,0-1 0 0 0,-2 1 1 0 0,-1 0-1 0 0,-1 0 0 0 0,-1-1 0 0 0,-2 1 0 0 0,-6 22 6 0 0,-1-10 481 0 0,-1-1 0 0 0,-2 0 0 0 0,-1-1 0 0 0,-18 28-481 0 0,-35 50 165 0 0,60-101-93 0 0,9-13-35 0 0,0 0 0 0 0,0 0 0 0 0,0 1 0 0 0,0-1 0 0 0,0 0 0 0 0,0 0 0 0 0,-1 0 0 0 0,1 1-1 0 0,0-1 1 0 0,0 0 0 0 0,0 0 0 0 0,0 0 0 0 0,-1 0 0 0 0,1 0 0 0 0,0 1 0 0 0,0-1 0 0 0,0 0 0 0 0,-1 0 0 0 0,1 0 0 0 0,0 0 0 0 0,0 0 0 0 0,0 0-1 0 0,-1 0 1 0 0,1 0 0 0 0,0 0 0 0 0,0 0 0 0 0,-1 0 0 0 0,1 0 0 0 0,0 0 0 0 0,0 0 0 0 0,0 0 0 0 0,-1 0 0 0 0,1 0 0 0 0,0 0 0 0 0,0 0-1 0 0,-1 0 1 0 0,1 0 0 0 0,0 0 0 0 0,0 0 0 0 0,0 0-37 0 0,-1-1 39 0 0,1 0 1 0 0,0 1-1 0 0,-1-1 0 0 0,1 0 0 0 0,0 0 0 0 0,0 1 1 0 0,0-1-1 0 0,0 0 0 0 0,0 0 0 0 0,0 1 0 0 0,0-1 0 0 0,0 0-39 0 0,3-25 29 0 0,2 9-29 0 0,0 0 0 0 0,1 0 0 0 0,1 1 0 0 0,1 0 0 0 0,0 0 0 0 0,3-2 0 0 0,19-27 0 0 0,14-15 0 0 0,-21 29 0 0 0,7-9 0 0 0,2 1 0 0 0,14-11 0 0 0,-38 42 0 0 0,1 0 0 0 0,1 0 0 0 0,-1 1 0 0 0,1 1 0 0 0,-4 2 0 0 0,1 0 0 0 0,-1 1 0 0 0,0 0 0 0 0,1 1 0 0 0,-1-1 0 0 0,1 1 0 0 0,4-1 0 0 0,-8 3 0 0 0,-1 0 0 0 0,1 0 0 0 0,-1 0 0 0 0,0 0 0 0 0,1 0 0 0 0,-1 0 0 0 0,1 1 0 0 0,-1 0 0 0 0,1-1 0 0 0,-1 1 0 0 0,0 0 0 0 0,0 0 0 0 0,1 0 0 0 0,-1 0 0 0 0,0 0 0 0 0,0 1 0 0 0,2 1 0 0 0,1 1 0 0 0,-1 0 0 0 0,0 0 0 0 0,1 0 0 0 0,-1 1 0 0 0,-1 0 0 0 0,4 5 0 0 0,-4-6 0 0 0,-1 1 0 0 0,0 0 0 0 0,0-1 0 0 0,0 1 0 0 0,0 0 0 0 0,-1 1 0 0 0,0-1 0 0 0,0 0 0 0 0,2 14 0 0 0,-1 10 0 0 0,-2-24 0 0 0,0 22 0 0 0,0 0 0 0 0,-3 0 0 0 0,0 0 0 0 0,-3 10 0 0 0,6-37 0 0 0,-21 86 0 0 0,19-73 0 0 0,3-7 0 0 0,2-7 0 0 0,6-7 0 0 0,-9 8 0 0 0,6-7 0 0 0,0-1 0 0 0,-1 1 0 0 0,1-1 0 0 0,-2-1 0 0 0,3-3 0 0 0,4-9 0 0 0,10-11 0 0 0,0 1 0 0 0,2 0 0 0 0,2 2 0 0 0,0 1 0 0 0,2 1 0 0 0,3-1 0 0 0,-19 19 0 0 0,1 0 0 0 0,0 1 0 0 0,0 0 0 0 0,1 1 0 0 0,6-2 0 0 0,5-2 0 0 0,0 2 0 0 0,15-4 0 0 0,-31 11 0 0 0,0 1 0 0 0,0 0 0 0 0,0 0 0 0 0,0 0 0 0 0,0 1 0 0 0,0 0 0 0 0,0 0 0 0 0,0 1 0 0 0,0 0 0 0 0,0 1 0 0 0,0 0 0 0 0,0 0 0 0 0,-1 1 0 0 0,2 0 0 0 0,7 4 0 0 0,-1 0 0 0 0,-1 1 0 0 0,1 1 0 0 0,-1 0 0 0 0,-1 1 0 0 0,5 4 0 0 0,4 4 0 0 0,-9-8 0 0 0,0 0 0 0 0,0 2 0 0 0,-1-1 0 0 0,4 8 0 0 0,8 8-1 0 0,1 0 1 0 0,22 25 21 0 0,-40-42-127 0 0,1 0 1 0 0,-2 0 0 0 0,1 1 0 0 0,2 7 105 0 0,5 6-592 0 0,-9-16-2679 0 0,-1-1 1 0 0,3 7 3270 0 0,0 3-6882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06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755 0 6447 0 0,'0'0'142'0'0,"0"0"22"0"0,0 0 13 0 0,-1 2-20 0 0,1 1 53 0 0,0 0-1 0 0,-1 0 0 0 0,0-1 1 0 0,1 1-1 0 0,-1 0 0 0 0,0-1 1 0 0,-1 1-1 0 0,1 0 0 0 0,-1 1-209 0 0,-9 10 674 0 0,-1 0-1 0 0,0 0 0 0 0,-1-1 1 0 0,-14 11-674 0 0,-8 6 538 0 0,1 1 0 0 0,2 2 0 0 0,-10 13-538 0 0,-56 57 459 0 0,32-36 13 0 0,32-32-178 0 0,9-6-19 0 0,-2-1-1 0 0,-1-2 0 0 0,-4 1-274 0 0,10-10 0 0 0,1-1 0 0 0,-2-2 0 0 0,0 0 0 0 0,-1-1 0 0 0,-14 5 0 0 0,26-14 0 0 0,-1 0 0 0 0,-2-1 0 0 0,-10 4 0 0 0,31-9 0 0 0,5-2 0 0 0,-1 1 0 0 0,1 0 0 0 0,5 0 0 0 0,4 0 0 0 0,-13 2 0 0 0,0 0 0 0 0,-1 0 0 0 0,1 1 0 0 0,-1 0 0 0 0,6 0 0 0 0,28 7 0 0 0,-1 1 0 0 0,30 12 0 0 0,11 2 0 0 0,-6-1 0 0 0,-28-8 0 0 0,32 4 0 0 0,-6-8 0 0 0,-1-3 0 0 0,7-3 0 0 0,-61-3 0 0 0,-1-2 0 0 0,0 0 0 0 0,0 0 0 0 0,5-3 0 0 0,13-2 0 0 0,0-2 0 0 0,-25 7 0 0 0,-2-4 72 0 0,-6 4 31 0 0,1 0-1 0 0,-1-1 1 0 0,0 1-1 0 0,0 0 1 0 0,0 0-1 0 0,0-1 1 0 0,0 1-1 0 0,-1 0 1 0 0,1-1-1 0 0,-1 1 1 0 0,1-1-1 0 0,-1 1 0 0 0,0-1 1 0 0,0 1-1 0 0,0-1 1 0 0,-1 1-1 0 0,1-1 1 0 0,0 1-1 0 0,-1-1-102 0 0,-2-7-5 0 0,0 0-1 0 0,0 0 1 0 0,-1 0-1 0 0,-1 0 6 0 0,-2-4 51 0 0,-53-147 2048 0 0,29 73-2150 0 0,-10-13 51 0 0,32 80 0 0 0,-2 0 0 0 0,-1 0 0 0 0,-9-11 0 0 0,9 15 0 0 0,-1-2 0 0 0,-8-7 0 0 0,17 21 0 0 0,0 1 0 0 0,-1-1 0 0 0,0 1 0 0 0,0 0 0 0 0,0 0 0 0 0,0 0 0 0 0,-3 0 0 0 0,4 1 0 0 0,0 1 0 0 0,0 0 0 0 0,-1 1 0 0 0,1-1 0 0 0,-5 0 0 0 0,7 1 0 0 0,0 1 0 0 0,-1 0 0 0 0,1 0 0 0 0,0 0 0 0 0,-1 0 0 0 0,1 0 0 0 0,0 1 0 0 0,0-1 0 0 0,-1 1 0 0 0,1-1 0 0 0,0 1 0 0 0,-2 1 0 0 0,1-1-27 0 0,0 0 1 0 0,0 1-1 0 0,0-1 0 0 0,1 1 1 0 0,-1 0-1 0 0,0 0 0 0 0,1 0 0 0 0,-1 0 1 0 0,1 1-1 0 0,0-1 0 0 0,-1 0 0 0 0,1 2 27 0 0,0-1-388 0 0,0 0 0 0 0,0 1 0 0 0,0-1 0 0 0,1 1-1 0 0,-1-1 1 0 0,1 1 0 0 0,0 0 0 0 0,0-1 0 0 0,1 1 0 0 0,-1 1 388 0 0,0 7-1534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6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494 8 6447 0 0,'0'0'142'0'0,"0"0"22"0"0,0 0 13 0 0,-1 0-20 0 0,-10-4 148 0 0,9 4-200 0 0,1-1 0 0 0,-1 1 0 0 0,1-1 0 0 0,-1 1 1 0 0,1-1-1 0 0,-1 1 0 0 0,1 0 0 0 0,-1-1 0 0 0,0 1 0 0 0,1 0 0 0 0,-1 0 0 0 0,1 1 0 0 0,-1-1 1 0 0,0 0-1 0 0,1 0 0 0 0,-1 1 0 0 0,1-1 0 0 0,-1 1 0 0 0,1-1 0 0 0,-1 1 0 0 0,0 0-105 0 0,-9 5 575 0 0,6-4-365 0 0,0 1 1 0 0,1-1-1 0 0,-1 1 1 0 0,1 0-1 0 0,0 0 1 0 0,0 1-1 0 0,-2 1-210 0 0,-13 16 438 0 0,1 2 0 0 0,1 0 0 0 0,1 1-1 0 0,-4 10-437 0 0,-16 33 812 0 0,2 5-812 0 0,-10 29 525 0 0,5 2 0 0 0,5 2 0 0 0,4 0-1 0 0,4 2 1 0 0,6 1 0 0 0,0 28-525 0 0,-1 84 18 0 0,17-146-20 0 0,6 72 2 0 0,0-115 0 0 0,2-1 0 0 0,4 18 0 0 0,-3-29 0 0 0,0-1 0 0 0,1 0 0 0 0,1-1 0 0 0,7 14 0 0 0,-5-13-5 0 0,1 0 0 0 0,1 0-1 0 0,1-1 1 0 0,0-1 0 0 0,1 0-1 0 0,1 0 1 0 0,1-2 0 0 0,0 0-1 0 0,0 0 1 0 0,2-1 0 0 0,-1-1-1 0 0,8 2 6 0 0,-5-2-577 0 0,1-2 0 0 0,1 0-1 0 0,0-1 1 0 0,20 6 577 0 0,3-5-5459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3.6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115 179 4607 0 0,'0'0'208'0'0,"-1"1"-9"0"0,-18 19-214 0 0,4-4 1291 0 0,-1-1 0 0 0,-13 10-1276 0 0,24-22 364 0 0,1 1-1 0 0,-1 0 0 0 0,-1 3-363 0 0,-6 5 598 0 0,11-11-211 0 0,0-2 101 0 0,1-2-369 0 0,0 0 0 0 0,0 0 1 0 0,0 0-1 0 0,0 0 0 0 0,1 0 0 0 0,0 0 1 0 0,-1 0-1 0 0,1 0 0 0 0,1-2-119 0 0,12-27 30 0 0,-5 12 56 0 0,1-4 310 0 0,0 1-1 0 0,2 0 0 0 0,1 0 0 0 0,1 1 0 0 0,7-8-395 0 0,-16 24 0 0 0,1-1 0 0 0,0 1 0 0 0,0 0 0 0 0,0 1 0 0 0,1-1 0 0 0,0 1 0 0 0,4-2 0 0 0,-9 6 0 0 0,0 0 0 0 0,0 0 0 0 0,0 0 0 0 0,0 0 0 0 0,0 0 0 0 0,0 0 0 0 0,0 1 0 0 0,1-1 0 0 0,-1 1 0 0 0,0 0 0 0 0,0 0 0 0 0,0 0 0 0 0,1 0 0 0 0,-1 0 0 0 0,0 0 0 0 0,0 0 0 0 0,1 1 0 0 0,-1-1 0 0 0,0 1 0 0 0,0-1 0 0 0,0 1 0 0 0,0 0 0 0 0,0 0 0 0 0,0 0 0 0 0,0 0 0 0 0,0 1 0 0 0,0-1 0 0 0,0 0 0 0 0,0 1 0 0 0,-1-1 0 0 0,5 5 0 0 0,-1 1 0 0 0,1-1 0 0 0,-1 1 0 0 0,-1 0 0 0 0,0 0 0 0 0,0 0 0 0 0,0 0 0 0 0,-1 1 0 0 0,0 0 0 0 0,0-1 0 0 0,-1 1 0 0 0,0 0 0 0 0,0 3 0 0 0,2 13 0 0 0,-2-1 0 0 0,0 1 0 0 0,-2 0 0 0 0,0 0 0 0 0,-5 49 931 0 0,-7 35-931 0 0,9-88 271 0 0,-1 0 0 0 0,-1 0 0 0 0,-1 0 0 0 0,-2 2-271 0 0,-9 20 105 0 0,-13 22-105 0 0,29-62 371 0 0,1-2 117 0 0,0 0 21 0 0,-1-2-66 0 0,0-4-423 0 0,0-1 0 0 0,0 1 0 0 0,0-1 1 0 0,1 1-1 0 0,0 0 0 0 0,0-1 0 0 0,1 1 0 0 0,0-1 0 0 0,0-1-20 0 0,4-15-30 0 0,8-21 30 0 0,-7 23 14 0 0,11-35-14 0 0,13-26 0 0 0,-19 58 0 0 0,0 0 0 0 0,2 1 0 0 0,0 0 0 0 0,10-10 0 0 0,-11 16 0 0 0,1 1 0 0 0,12-11 0 0 0,-18 21 0 0 0,0 0 0 0 0,0 0 0 0 0,0 1 0 0 0,0 0 0 0 0,1 0 0 0 0,0 1 0 0 0,6-3 0 0 0,-11 6 0 0 0,0 0 0 0 0,1 0 0 0 0,-1 0 0 0 0,1 1 0 0 0,0-1 0 0 0,-1 1 0 0 0,1 0 0 0 0,-1 0 0 0 0,1 0 0 0 0,0 0 0 0 0,-1 1 0 0 0,1 0 0 0 0,-1-1 0 0 0,1 1 0 0 0,-1 1 0 0 0,0-1 0 0 0,1 0 0 0 0,-1 1 0 0 0,0 0 0 0 0,0-1 0 0 0,0 1 0 0 0,0 0 0 0 0,0 1 0 0 0,0-1 0 0 0,-1 0 0 0 0,1 1 0 0 0,-1 0 0 0 0,0-1 0 0 0,1 1 0 0 0,-1 0 0 0 0,-1 0 0 0 0,1 1 0 0 0,0 0 0 0 0,3 7 0 0 0,0 1 0 0 0,-1 0 0 0 0,-1-1 0 0 0,0 1 0 0 0,0 1 0 0 0,-1-1 0 0 0,-1 0 0 0 0,0 12 0 0 0,-1 3 0 0 0,-2 1 0 0 0,0 0 0 0 0,-4 11 0 0 0,21-90 0 0 0,11-25 0 0 0,15-23 0 0 0,-32 79 0 0 0,2 0 0 0 0,0 1 0 0 0,12-15 0 0 0,-19 29 0 0 0,-1 1 0 0 0,1-1 0 0 0,0 1 0 0 0,1 0 0 0 0,-1 1 0 0 0,1-1 0 0 0,-1 1 0 0 0,1 0 0 0 0,0 0 0 0 0,5-2 0 0 0,-7 4 0 0 0,0-1 0 0 0,0 2 0 0 0,0-1 0 0 0,0 0 0 0 0,0 1 0 0 0,0-1 0 0 0,0 1 0 0 0,0 0 0 0 0,0 0 0 0 0,0 0 0 0 0,0 0 0 0 0,0 0 0 0 0,0 1 0 0 0,0 0 0 0 0,0-1 0 0 0,0 1 0 0 0,0 0 0 0 0,0 1 0 0 0,0-1 0 0 0,-1 0 0 0 0,1 1 0 0 0,4 2 0 0 0,0 1 0 0 0,-1-1 0 0 0,0 1 0 0 0,0 0 0 0 0,0 1 0 0 0,1 1 0 0 0,-4-3 0 0 0,0 0 0 0 0,0 0 0 0 0,0 0 0 0 0,-1 1 0 0 0,1-1 0 0 0,-1 1 0 0 0,0 0 0 0 0,-1-1 0 0 0,1 1 0 0 0,0 2 0 0 0,3 19 0 0 0,-1 1 0 0 0,-1 0 0 0 0,-1 24 0 0 0,-3-5 0 0 0,-6 40 0 0 0,4-53-12 0 0,-1 7-453 0 0,0-14-3832 0 0,-1-8-1113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0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218 0 8287 0 0,'0'2'191'0'0,"0"46"993"0"0,-3 0 1 0 0,-1-1-1 0 0,-7 23-1184 0 0,-1-13 648 0 0,-4-2 1 0 0,-5 10-649 0 0,-44 107 1514 0 0,16-45-1029 0 0,46-117-740 0 0,-1 0 0 0 0,0-1 0 0 0,-1 1 0 0 0,-5 6 255 0 0,-1-1-5100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52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1017 8287 0 0,'0'0'191'0'0,"0"0"26"0"0,3-1 9 0 0,0-1-201 0 0,1-1 0 0 0,-1 1 0 0 0,0-1-1 0 0,0 0 1 0 0,0 0 0 0 0,0 0 0 0 0,0 0 0 0 0,-1-1 0 0 0,2-2-25 0 0,3-3 6 0 0,10-18 583 0 0,0 0-1 0 0,-2-1 1 0 0,7-18-589 0 0,-1 2 314 0 0,33-64 1638 0 0,2-23-1952 0 0,41-139 2144 0 0,-78 210-2144 0 0,-3 13 0 0 0,-2 0 0 0 0,0-14 0 0 0,-11 50 0 0 0,-2 5 0 0 0,0 0 0 0 0,0-1 0 0 0,0 1 0 0 0,-1 0 0 0 0,0-1 0 0 0,0-3 0 0 0,-3-3-15 0 0,1 12 32 0 0,0 0 53 0 0,2 1-15 0 0,-1-1-1 0 0,1 1 1 0 0,-1-1-1 0 0,1 1 0 0 0,-1-1 1 0 0,1 1-1 0 0,-1 0 1 0 0,0 0-1 0 0,1-1 0 0 0,-1 1 1 0 0,1 0-1 0 0,-1 0 1 0 0,0 0-1 0 0,1-1 0 0 0,-1 1 1 0 0,0 0-1 0 0,1 0 1 0 0,-1 0-1 0 0,0 0 1 0 0,1 0-1 0 0,-1 0 0 0 0,0 1 1 0 0,1-1-1 0 0,-1 0 1 0 0,0 0-1 0 0,1 0-54 0 0,-2 1 68 0 0,0 0 0 0 0,0 0 0 0 0,1 0 1 0 0,-1 1-1 0 0,1-1 0 0 0,-1 0 0 0 0,1 1 0 0 0,-1 0-68 0 0,-5 6 2 0 0,0 0 0 0 0,1 0 0 0 0,1 1 0 0 0,-1-1 0 0 0,1 1 0 0 0,1 1 0 0 0,0-1 0 0 0,-1 3-2 0 0,-11 30 0 0 0,1 1 0 0 0,-4 28 0 0 0,5 3 0 0 0,1 36 0 0 0,0 74 0 0 0,11-128 0 0 0,7 45 0 0 0,-1-63 0 0 0,4 10 0 0 0,-3-13 0 0 0,-3-22 17 0 0,1-2 0 0 0,0 1-1 0 0,0 0 1 0 0,2 1-17 0 0,-3-8-94 0 0,0 0-1 0 0,0 0 1 0 0,1-1 0 0 0,-1 1 0 0 0,1-1-1 0 0,1 1 1 0 0,-1-1 0 0 0,0 0-1 0 0,1 0 1 0 0,2 1 94 0 0,-4-3-827 0 0,0-1 0 0 0,0 1-1 0 0,0-1 1 0 0,1 0 0 0 0,-1 0-1 0 0,2 1 828 0 0,-2-2-4968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9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14 1 6447 0 0,'0'0'298'0'0,"0"0"-10"0"0,1 1-188 0 0,6 6 231 0 0,0 0 0 0 0,0 1 0 0 0,-1-1 0 0 0,0 1 0 0 0,0 1-1 0 0,-1-1 1 0 0,0 1 0 0 0,-1 0 0 0 0,1 1-331 0 0,11 25 958 0 0,2 2 644 0 0,-1 5-1602 0 0,-6-13 438 0 0,8 22 663 0 0,-1 2 0 0 0,6 40-1101 0 0,-11-19 486 0 0,-3 0-1 0 0,-3 1 0 0 0,-3 33-485 0 0,-5-29 608 0 0,-8 61-608 0 0,-1-69 0 0 0,-3-1 0 0 0,-12 34 0 0 0,-16 24 1148 0 0,-9 8-1148 0 0,43-120 292 0 0,-13 35-1069 0 0,-9 10 777 0 0,27-56-256 0 0,-1 0 0 0 0,0-1 1 0 0,0 1-1 0 0,0-1 0 0 0,-1 1 0 0 0,-1 1 256 0 0,4-5-512 0 0,1-1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37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84 8287 0 0,'0'0'382'0'0,"0"0"-8"0"0,2-1-240 0 0,7-3 140 0 0,4-3 1126 0 0,0 0 0 0 0,0-1 0 0 0,5-3-1400 0 0,-10 5 239 0 0,1 2 1 0 0,0-1-1 0 0,0 1 0 0 0,1 0 0 0 0,-1 1 1 0 0,1 0-1 0 0,6 0-239 0 0,-14 2 1 0 0,13-2-1 0 0,0-1 0 0 0,0 2 0 0 0,1 0 0 0 0,-1 1 0 0 0,1 1 0 0 0,-1 0 0 0 0,1 1 0 0 0,4 1 0 0 0,1 4-4212 0 0,-19-6-560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70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 79 10135 0 0,'-1'2'231'0'0,"-5"17"308"0"0,5-11-301 0 0,2-7-213 0 0,-1 1 0 0 0,0-1 0 0 0,1 0 1 0 0,-1 1-1 0 0,1-1 0 0 0,-1 0 0 0 0,1 0 0 0 0,0 0 0 0 0,-1 1 0 0 0,1-1 0 0 0,0 0 0 0 0,0 0 0 0 0,0 0 0 0 0,0 0 0 0 0,0 0 0 0 0,0-1 0 0 0,0 1 0 0 0,0 0 0 0 0,0 0 0 0 0,0-1 0 0 0,1 1 0 0 0,-1-1 1 0 0,0 1-1 0 0,0-1 0 0 0,1 1 0 0 0,-1-1 0 0 0,0 0 0 0 0,1 1 0 0 0,-1-1 0 0 0,0 0 0 0 0,1 0-25 0 0,6 0 329 0 0,-1 0 0 0 0,0-1 0 0 0,0 0 0 0 0,0 0 1 0 0,4-2-331 0 0,-5 2 131 0 0,32-9 569 0 0,0-1 0 0 0,1-3-699 0 0,2 0 234 0 0,138-49-4446 0 0,-142 49-560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6.85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330 0 6447 0 0,'0'0'142'0'0,"0"0"22"0"0,0 0 13 0 0,0 0 55 0 0,-1 1 181 0 0,-1-1-328 0 0,1 1-1 0 0,-1 0 0 0 0,1-1 1 0 0,-1 1-1 0 0,1 0 0 0 0,-1 0 1 0 0,1 0-1 0 0,0 0 0 0 0,-1 0 1 0 0,1 0-1 0 0,0 0 0 0 0,0 0 1 0 0,0 1-1 0 0,0-1 0 0 0,0 0 1 0 0,0 1-1 0 0,0-1 0 0 0,0 1 1 0 0,1-1-1 0 0,-1 1 0 0 0,0-1 1 0 0,1 1-1 0 0,-1-1 0 0 0,1 1-84 0 0,-12 68 3530 0 0,-4 66-3530 0 0,13-105 150 0 0,-3 66 866 0 0,4 1 0 0 0,7 45-1016 0 0,-1-15 413 0 0,-5 1 0 0 0,-5 0 0 0 0,-6-1-1 0 0,-6 0 1 0 0,-33 122-413 0 0,25-122 20 0 0,15-66 891 0 0,-8 21-911 0 0,-12 25 968 0 0,-8 25-819 0 0,-6 60-149 0 0,45-191-16 0 0,-5 23-440 0 0,1-1 0 0 0,2 1 0 0 0,0 2 456 0 0,2-25-580 0 0,0-2-285 0 0,0 0-126 0 0,2-3-29 0 0,4-10-4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7.52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0 113 6447 0 0,'0'0'142'0'0,"0"0"22"0"0,0 0 13 0 0,0 0 55 0 0,2-1 181 0 0,46-29 1588 0 0,-32 19-1670 0 0,-1 1 0 0 0,2 0 0 0 0,-1 1 0 0 0,1 1 0 0 0,5-1-331 0 0,-2 3 288 0 0,0 1 0 0 0,1 0 0 0 0,-1 2 0 0 0,1 0 0 0 0,9 0-288 0 0,-23 3 30 0 0,0 0-1 0 0,0 1 1 0 0,0 0 0 0 0,0 0-1 0 0,0 0 1 0 0,0 1-1 0 0,0 0 1 0 0,-1 0-1 0 0,1 1 1 0 0,-1 0 0 0 0,0 0-1 0 0,0 0 1 0 0,0 1-1 0 0,0 0 1 0 0,0 0-1 0 0,-1 1 1 0 0,0-1-1 0 0,0 1 1 0 0,0 0 0 0 0,0 0-1 0 0,-1 1 1 0 0,0 0-1 0 0,1 0-29 0 0,-2 0 108 0 0,-1 0-1 0 0,1 0 1 0 0,-1 0-1 0 0,0 1 1 0 0,0-1-1 0 0,-1 0 1 0 0,1 5-108 0 0,0 9 1025 0 0,-1 17-1025 0 0,0-8 198 0 0,-1-17-163 0 0,0 1 189 0 0,1 0 0 0 0,1 0 0 0 0,0 0 0 0 0,1 3-224 0 0,34 109 1117 0 0,-33-112-1118 0 0,-1 0-1 0 0,0 0 1 0 0,-1 0-1 0 0,0 4 2 0 0,-2-9 11 0 0,0 1 0 0 0,0-1 0 0 0,-1 0 1 0 0,0 0-1 0 0,0 0 0 0 0,-1 0 0 0 0,-1 5-11 0 0,-1-2 223 0 0,0 0 0 0 0,-1-1-1 0 0,0 0 1 0 0,-1 0 0 0 0,0-1-1 0 0,0 1 1 0 0,-1-1 0 0 0,-3 3-223 0 0,-6 5 89 0 0,0-1-1 0 0,-2 0 1 0 0,-11 7-89 0 0,-54 37 1451 0 0,68-50-1320 0 0,1-2 1 0 0,-2 0-1 0 0,1 0 0 0 0,-17 4-131 0 0,21-9 0 0 0,1-1 0 0 0,0-1 0 0 0,-1 1 0 0 0,0-2 0 0 0,1 1 0 0 0,-1-1 0 0 0,1-1 0 0 0,-1 0 0 0 0,1-1 0 0 0,-1 0 0 0 0,-4-2 0 0 0,12 4-99 0 0,1-1 1 0 0,0 0-1 0 0,-1 0 0 0 0,1 0 0 0 0,0 0 0 0 0,0 0 1 0 0,-1-1-1 0 0,1 1 0 0 0,-1-1 99 0 0,3 1-151 0 0,-1 1 1 0 0,1-1-1 0 0,-1 0 0 0 0,1 1 0 0 0,-1-1 0 0 0,1 0 1 0 0,-1 0-1 0 0,1 1 0 0 0,0-1 0 0 0,-1 0 1 0 0,1 0-1 0 0,0 0 0 0 0,0 1 0 0 0,-1-1 1 0 0,1 0-1 0 0,0 0 0 0 0,0 0 0 0 0,0 0 1 0 0,0 1-1 0 0,0-1 0 0 0,0 0 0 0 0,0 0 0 0 0,0 0 1 0 0,1 0-1 0 0,-1 1 0 0 0,0-1 0 0 0,0 0 1 0 0,1 0-1 0 0,-1 0 151 0 0,14-27-3035 0 0,-2 10 1499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29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340 11 6447 0 0,'0'0'142'0'0,"0"0"22"0"0,0 0 13 0 0,0 0 123 0 0,0 0 468 0 0,0 0 205 0 0,0 0 41 0 0,0 0-129 0 0,-1 1-506 0 0,0 1-123 0 0,-4 1 841 0 0,-11-3-420 0 0,14 0-517 0 0,-1 0 0 0 0,0-1 0 0 0,0 2 0 0 0,0-1 0 0 0,0 0 0 0 0,0 0 0 0 0,1 1 0 0 0,-1 0 0 0 0,-2 0-160 0 0,3-1 36 0 0,1 0 1 0 0,-1 0-1 0 0,1 0 0 0 0,-1 0 0 0 0,1 0 0 0 0,-1 0 0 0 0,1-1 0 0 0,-1 1 0 0 0,1-1 1 0 0,0 1-1 0 0,-1-1 0 0 0,1 1 0 0 0,0-1 0 0 0,-1 0 0 0 0,1 0 0 0 0,0 0-36 0 0,-4-1 30 0 0,2 1 53 0 0,-1 0 0 0 0,-1 0 1 0 0,1 0-1 0 0,0 0 0 0 0,0 1 0 0 0,0 0 0 0 0,0 0 0 0 0,0 0 0 0 0,-2 0-83 0 0,0 1 173 0 0,0-1 0 0 0,1-1 0 0 0,-1 1 0 0 0,-3-1-173 0 0,-4-1 102 0 0,0 1 0 0 0,0 0 0 0 0,-1 1 1 0 0,1 0-1 0 0,-1 2 0 0 0,0-1-102 0 0,-38 3-5 0 0,42-4 5 0 0,1 3 0 0 0,-8 5 0 0 0,17-8 0 0 0,0 0 0 0 0,0 0 0 0 0,0 0 0 0 0,0 0 0 0 0,0 0 0 0 0,0 0 0 0 0,0 0 0 0 0,0 0 0 0 0,0 0 0 0 0,0 0 0 0 0,0 0 0 0 0,-1 0 0 0 0,1 0 0 0 0,0 0 0 0 0,0 0 0 0 0,0 0 0 0 0,0 0 0 0 0,0 0 0 0 0,0 0 0 0 0,0 0 0 0 0,0 0 0 0 0,0 0 0 0 0,0 0 0 0 0,0 1 0 0 0,0-1 0 0 0,0 0 0 0 0,0 0 0 0 0,0 0 0 0 0,0 0 0 0 0,0 0 0 0 0,0 0 0 0 0,0 0 0 0 0,-1 0 0 0 0,1 0 0 0 0,0 0 0 0 0,0 0 0 0 0,0 0 0 0 0,0 0 0 0 0,0 1 0 0 0,0-1 0 0 0,0 0 0 0 0,0 0 0 0 0,0 0 0 0 0,0 0 0 0 0,0 0 0 0 0,0 0 0 0 0,0 0 0 0 0,0 0 0 0 0,1 0 0 0 0,-1 0 0 0 0,0 0 0 0 0,4 2 0 0 0,7 0 0 0 0,-6-2 0 0 0,-1 0 0 0 0,1 0 0 0 0,0-1 0 0 0,-1 1 0 0 0,5-3 0 0 0,-4 2 0 0 0,0 0 0 0 0,-1 1 0 0 0,1-1 0 0 0,0 1 0 0 0,2 0 0 0 0,22 0 0 0 0,27-2 0 0 0,-44 2 0 0 0,0 1 0 0 0,0-1 0 0 0,0 2 0 0 0,0 0 0 0 0,22 3 0 0 0,-31-6 0 0 0,0 2 0 0 0,9 3 0 0 0,-3 1 0 0 0,-9-5 0 0 0,1 0 0 0 0,-1 0 0 0 0,0 1 0 0 0,1-1 0 0 0,-1 0 0 0 0,0 0 0 0 0,1 0 0 0 0,-1 0 0 0 0,1 0 0 0 0,-1 0 0 0 0,0 0 0 0 0,1 0 0 0 0,-1 0 0 0 0,0 0 0 0 0,1 0 0 0 0,-1 0 0 0 0,1 0 0 0 0,-1 0 0 0 0,0 0 0 0 0,1 0 0 0 0,-1 0 0 0 0,0 0 0 0 0,0-1 0 0 0,0 1 0 0 0,0 0 0 0 0,0 0 0 0 0,0 0 0 0 0,1-1 0 0 0,-1 1 0 0 0,0 0 0 0 0,0 0 0 0 0,0 0 0 0 0,0-1 0 0 0,0 1 0 0 0,0 0 0 0 0,0 0 0 0 0,0-1 0 0 0,0 1 0 0 0,0 0 0 0 0,0 0 0 0 0,0 0 0 0 0,0-1 0 0 0,0 1 0 0 0,0 0 0 0 0,0 0 0 0 0,0-1 0 0 0,0 1 0 0 0,-1 0 0 0 0,0-1 0 0 0,-1 0 0 0 0,0 0 0 0 0,1 0 0 0 0,-1 0 0 0 0,0 0 0 0 0,0 1 0 0 0,0-1 0 0 0,0 1 0 0 0,0-1 0 0 0,0 1 0 0 0,-4-1 0 0 0,-5-1 0 0 0,0 0 0 0 0,0 1 0 0 0,0 0 0 0 0,0 1 0 0 0,0 1 0 0 0,-1-1 0 0 0,-1 2 0 0 0,-17 0 0 0 0,18 0 0 0 0,0-1 0 0 0,1 2 0 0 0,-5 1 0 0 0,-2 0 0 0 0,15-3-68 0 0,-1 0-1 0 0,1 1 0 0 0,-1-1 0 0 0,1 1 1 0 0,0 0-1 0 0,-3 2 69 0 0,-13 6-1961 0 0,8-5-3498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9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120 17 8287 0 0,'0'0'382'0'0,"1"-1"-8"0"0,-1-11 1130 0 0,0 9 1437 0 0,0 8-1718 0 0,-1 32 959 0 0,1 1-2182 0 0,0-5 1402 0 0,-2 19-1402 0 0,-22 165 2665 0 0,11-135-2154 0 0,-16 51-511 0 0,16-78 0 0 0,-3 13 0 0 0,8-36-100 0 0,0-1-1 0 0,2 8 101 0 0,6-39-191 0 0,1 0-1 0 0,0 0 1 0 0,-1 0 0 0 0,1-1-1 0 0,0 1 1 0 0,-1 0 0 0 0,1 0 0 0 0,0 0-1 0 0,-1 0 1 0 0,1-1 0 0 0,0 1-1 0 0,-1 0 1 0 0,1-1 191 0 0,10-7-1514 0 0,2-7-20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8.28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0 242 8287 0 0,'0'0'191'0'0,"0"0"26"0"0,0 0 9 0 0,1-1-34 0 0,0-6 166 0 0,1 0 1 0 0,0 1-1 0 0,0-1 1 0 0,1 1-1 0 0,0 0 1 0 0,3-5-359 0 0,6-10 2180 0 0,6-5-2180 0 0,-10 14 251 0 0,1 0 140 0 0,1 1-1 0 0,0 1 1 0 0,0 0-1 0 0,1 0 1 0 0,0 1-1 0 0,0 0 1 0 0,1 1-1 0 0,1 0 1 0 0,10-4-391 0 0,-11 6 45 0 0,0 0 0 0 0,0 1-1 0 0,0 1 1 0 0,10-2-45 0 0,-13 4-2 0 0,-1 0 0 0 0,1 1 0 0 0,0 1 0 0 0,-1-1 0 0 0,1 1 0 0 0,0 1 0 0 0,4 0 2 0 0,16 4 0 0 0,-2 1 0 0 0,1 2 0 0 0,14 6 0 0 0,-32-11 105 0 0,-1 1-1 0 0,0 1 1 0 0,0 0 0 0 0,0 0-1 0 0,-1 1 1 0 0,0 0-1 0 0,0 0 1 0 0,0 1 0 0 0,-1 0-1 0 0,0 0 1 0 0,-1 1-1 0 0,1 0 1 0 0,-1 0 0 0 0,-1 0-1 0 0,1 1 1 0 0,-2 0-1 0 0,1 0 1 0 0,2 9-105 0 0,-2-5 16 0 0,-1 0 1 0 0,0 1-1 0 0,-1-1 1 0 0,-1 1 0 0 0,0-1-1 0 0,-1 1 1 0 0,-1 0-1 0 0,0 0 1 0 0,0-1-1 0 0,-3 12-16 0 0,-1 1 0 0 0,0-2 0 0 0,-2 1 0 0 0,-1-1 0 0 0,-1 0 0 0 0,-1 0 0 0 0,-1-1 0 0 0,-1 0 0 0 0,-1 0 0 0 0,-10 11 0 0 0,-5 4 0 0 0,-1-1 0 0 0,-15 13 0 0 0,-68 62 0 0 0,78-82 0 0 0,-2-1 0 0 0,20-17 0 0 0,-1-1 0 0 0,0-1 0 0 0,-11 5 0 0 0,17-10 0 0 0,8-5 0 0 0,6-2 0 0 0,8-3 0 0 0,52-17 0 0 0,-37 12 0 0 0,-1 1 0 0 0,1 1 0 0 0,13 0 0 0 0,192-23 1440 0 0,-214 29-1454 0 0,0 2-1 0 0,4 0 15 0 0,-3 0-521 0 0,-1 0 0 0 0,1-1 0 0 0,10-3 521 0 0,-28 4-1078 0 0,-1 0-372 0 0,0-3-71 0 0,-3-10-14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0.49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119 7 10135 0 0,'0'0'231'0'0,"0"0"29"0"0,0 0 19 0 0,0-1-41 0 0,0-4-44 0 0,0 4 552 0 0,0 1 232 0 0,0 0 40 0 0,-1 5-654 0 0,1 0-1 0 0,-1-1 0 0 0,0 1 1 0 0,-1-1-1 0 0,1 0 0 0 0,-1 1 1 0 0,-1 2-364 0 0,-5 16 648 0 0,2 4 644 0 0,1 4-1292 0 0,-2 13 756 0 0,-23 143 1868 0 0,20-116-1664 0 0,-27 169-344 0 0,34-202-616 0 0,2 36 0 0 0,1-60 0 0 0,0-6-118 0 0,0 1-1 0 0,0-1 1 0 0,1 1-1 0 0,1-1 1 0 0,-1 1-1 0 0,1-1 1 0 0,3 8 118 0 0,-4-15-953 0 0,0-1-831 0 0,6-1-3260 0 0,4-1-1394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4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27 6447 0 0,'0'0'142'0'0,"0"0"22"0"0,0 0 13 0 0,0 0 55 0 0,0 0 181 0 0,0 0 78 0 0,0-1 18 0 0,1-1-332 0 0,-2 0-206 0 0,4-10 3977 0 0,-4 10-3505 0 0,0-4-222 0 0,1 4 166 0 0,0 2 101 0 0,0 0 21 0 0,0 0-66 0 0,-1 16-326 0 0,0-7 128 0 0,0 1-1 0 0,1-1 1 0 0,0 0 0 0 0,2 4-245 0 0,8 60 1076 0 0,15 91-1035 0 0,-24-159-41 0 0,39 252 0 0 0,-26-125 1440 0 0,-5 55-1440 0 0,-9-182 38 0 0,-5 404 532 0 0,6-158-570 0 0,10 1 0 0 0,-8-203 0 0 0,6 229 0 0 0,-3-10 0 0 0,-4-249 61 0 0,-1-16-4324 0 0,4-23 2729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8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98 11975 0 0,'0'0'267'0'0,"0"0"42"0"0,0 0 17 0 0,0 0-28 0 0,2 0-126 0 0,6-1 63 0 0,0 0-1 0 0,0-1 1 0 0,0 0-1 0 0,0 0 0 0 0,-1-1 1 0 0,1 0-1 0 0,2-2-234 0 0,14-5 339 0 0,10-3 735 0 0,5-5-1074 0 0,-15 7 366 0 0,-13 6-208 0 0,0 1 1 0 0,0 0-1 0 0,1 1 0 0 0,9-2-158 0 0,9 1-4799 0 0,-14 2-611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2.15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19 11975 0 0,'0'0'256'0'0,"0"0"64"0"0,0 0 0 0 0,0 0 32 0 0,16 13-288 0 0,-6-6-64 0 0,-10-7 0 0 0,13 4 0 0 0,1 0 424 0 0,2-4 72 0 0,2-2 16 0 0,1 0 0 0 0,2-2-416 0 0,-1-3-96 0 0,1-2 0 0 0,0-1-4072 0 0,0-3-840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19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81 68 6447 0 0,'0'0'142'0'0,"0"0"22"0"0,0 0 13 0 0,-1 0-20 0 0,-1 2-137 0 0,-4 0-13 0 0,-11 2 73 0 0,14-3 108 0 0,-3 0 878 0 0,1 1 1 0 0,-1-1-1 0 0,0-1 0 0 0,-3 1-1066 0 0,9-1 45 0 0,0 0-1 0 0,-1 0 1 0 0,1 0-1 0 0,0 0 1 0 0,0 0-1 0 0,0 0 1 0 0,-1 0-1 0 0,1 0 1 0 0,0-1-1 0 0,0 1 1 0 0,0 0-1 0 0,0 0 1 0 0,-1 0-1 0 0,1 0 1 0 0,0 0-1 0 0,0 0 1 0 0,0 0-1 0 0,0-1 1 0 0,0 1-1 0 0,0 0 0 0 0,-1 0 1 0 0,1 0-1 0 0,0 0 1 0 0,0-1-1 0 0,0 1 1 0 0,0 0-1 0 0,0 0 1 0 0,0 0-1 0 0,0 0 1 0 0,0-1-1 0 0,0 1 1 0 0,0 0-1 0 0,0 0 1 0 0,0 0-1 0 0,0-1 1 0 0,0 1-1 0 0,0 0 1 0 0,0 0-1 0 0,0 0 1 0 0,0-1-1 0 0,0 1 1 0 0,0 0-1 0 0,0 0 1 0 0,0 0-1 0 0,0 0 1 0 0,0-1-1 0 0,1 1 1 0 0,-1 0-1 0 0,0 0 0 0 0,0 0 1 0 0,0 0-45 0 0,5-9 803 0 0,-1 4-755 0 0,1 1 0 0 0,0-1-1 0 0,0 1 1 0 0,0 0 0 0 0,0 0-1 0 0,1 1 1 0 0,-1 0-1 0 0,1 0 1 0 0,1-1-48 0 0,13-4 90 0 0,1 0-1 0 0,0 2-89 0 0,-20 5 0 0 0,4 0 108 0 0,-1 0 1 0 0,1 0-1 0 0,0 1 0 0 0,-1-1 0 0 0,1 1 0 0 0,0 0 0 0 0,0 0 1 0 0,3 1-109 0 0,4 1 508 0 0,0 1 1 0 0,9 3-509 0 0,-14-4 18 0 0,-1 1 1 0 0,1 0-1 0 0,-1 0 0 0 0,0 1 1 0 0,0 0-1 0 0,0 0 0 0 0,0 1 1 0 0,-1-1-1 0 0,5 5-18 0 0,-8-5 0 0 0,1-1 0 0 0,0 1 0 0 0,-1 0 0 0 0,1 0 0 0 0,-1 0 0 0 0,0 0 0 0 0,0 0 0 0 0,-1 0 0 0 0,1 1 0 0 0,-1-1 0 0 0,0 1 0 0 0,0-1 0 0 0,-1 1 0 0 0,1 0 0 0 0,0 9 0 0 0,-1 1 0 0 0,0-1 0 0 0,-2 11 0 0 0,0-7-30 0 0,-1-1-1 0 0,-1 0 1 0 0,-1 1-1 0 0,-3 5 31 0 0,-8 29 2005 0 0,15-43-1856 0 0,1 1-133 0 0,0-8-16 0 0,1 0 0 0 0,-1 0 0 0 0,1-1 0 0 0,0 1 0 0 0,-1 0 0 0 0,1 0 0 0 0,0-1 0 0 0,0 1 0 0 0,0-1 0 0 0,0 1 0 0 0,0-1 0 0 0,8 8 0 0 0,11 9 0 0 0,0 2 0 0 0,-1 0 0 0 0,14 19 0 0 0,-29-33-5 0 0,-1-1 0 0 0,0 1 0 0 0,1 0 0 0 0,-2 0 0 0 0,1 0 0 0 0,-1 0-1 0 0,0 0 1 0 0,0 1 0 0 0,0-1 0 0 0,-1 1 0 0 0,0-1 0 0 0,0 1 0 0 0,-1-1 0 0 0,0 1 0 0 0,0-1 0 0 0,-1 5 5 0 0,0-3 84 0 0,0 1 0 0 0,-1-1 1 0 0,0 0-1 0 0,-1 0 0 0 0,0 1 1 0 0,0-2-1 0 0,0 1 0 0 0,-1 0 1 0 0,0-1-1 0 0,-1 1 1 0 0,0-1-1 0 0,-3 3-84 0 0,-3 2 200 0 0,0 0 0 0 0,-1-2 0 0 0,0 1 0 0 0,0-1 0 0 0,-1-1 0 0 0,-1 0-200 0 0,-6 3-27 0 0,-1-1-1 0 0,0-1 0 0 0,-19 6 28 0 0,4-2 0 0 0,15-6 0 0 0,0 0 0 0 0,0-1 0 0 0,-4-1 0 0 0,12-3-594 0 0,0-2 0 0 0,0 1 0 0 0,-8-1 594 0 0,19-1-1011 0 0,2 0-12 0 0,0 0-1 0 0,-2-18-1024 0 0,6 3 1024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53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49 10135 0 0,'0'0'464'0'0,"1"-1"-9"0"0,0 0-439 0 0,0 1 1 0 0,0-1-1 0 0,0 0 1 0 0,0 0-1 0 0,1 1 1 0 0,-1-1-1 0 0,0 0 0 0 0,0 1 1 0 0,1 0-1 0 0,-1-1 1 0 0,2 1-17 0 0,4-3 136 0 0,2-4 1322 0 0,1 0 0 0 0,0 1 0 0 0,1 0 0 0 0,8-3-1458 0 0,-15 8 25 0 0,-1 1-1 0 0,1-1 1 0 0,0 1 0 0 0,-1 0-1 0 0,1 0 1 0 0,0 0-1 0 0,2 0-24 0 0,18 3-18 0 0,-21-2-28 0 0,-1 0-291 0 0,0-1-138 0 0,7 0-1022 0 0,-7 0-3962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0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30 10135 0 0,'0'0'231'0'0,"0"0"29"0"0,1 0 19 0 0,29-12-98 0 0,6-1 855 0 0,-32 12-862 0 0,-1 0 1 0 0,0 0 0 0 0,1 1 0 0 0,-1-1 0 0 0,1 1 0 0 0,-1 0 0 0 0,1 0-1 0 0,-1 0 1 0 0,3 1-175 0 0,-4-1 101 0 0,0 1 0 0 0,0 0 0 0 0,0 0 0 0 0,0-1 0 0 0,0 1 0 0 0,0 0 0 0 0,0 1 0 0 0,-1-1 0 0 0,1 0 0 0 0,0 0 0 0 0,0 1 0 0 0,-1-1 0 0 0,1 1 0 0 0,-1 0 0 0 0,0-1 0 0 0,1 2-101 0 0,2 3 11 0 0,0 0 0 0 0,-1 0 0 0 0,0 0-1 0 0,0 1 1 0 0,0-1 0 0 0,-1 1 0 0 0,0 0 0 0 0,0-1-1 0 0,-1 1 1 0 0,0 0 0 0 0,0 0 0 0 0,0 3-11 0 0,-1 10 590 0 0,0-1-1 0 0,-1 1 1 0 0,-4 17-590 0 0,-2-2 41 0 0,-1 0 1 0 0,-1-1-1 0 0,-3 0 0 0 0,-5 11-41 0 0,-2-3 0 0 0,-2-2 0 0 0,-10 15 0 0 0,16-33 0 0 0,12-15 134 0 0,5-5-35 0 0,4-3 111 0 0,1-1 33 0 0,0 0 0 0 0,0 0 0 0 0,0-1-1 0 0,0 0 1 0 0,0 0 0 0 0,1-1-243 0 0,11-5 132 0 0,33-12-116 0 0,54-14-16 0 0,-67 25 0 0 0,9 0 0 0 0,12-2 0 0 0,-22 3-287 0 0,1 3 0 0 0,-1 1 0 0 0,10 1 287 0 0,-34 4-4483 0 0,-3 3-1565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5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23 185 6447 0 0,'0'0'298'0'0,"0"0"-10"0"0,-1 0-188 0 0,-11-3 49 0 0,12 3 120 0 0,-1 0 1 0 0,1 0-1 0 0,-1 0 0 0 0,1-1 0 0 0,-1 1 1 0 0,0 0-1 0 0,1 0 0 0 0,-1-1 0 0 0,1 1 1 0 0,-1 0-1 0 0,1-1 0 0 0,-1 1 1 0 0,1 0-1 0 0,0-1 0 0 0,-1 1 0 0 0,1-1 1 0 0,-1 1-1 0 0,1 0 0 0 0,0-1 0 0 0,-1 0-269 0 0,1 1 275 0 0,1-1 0 0 0,-1 0 0 0 0,0 0 0 0 0,0 1 0 0 0,1-1 0 0 0,-1 1-1 0 0,1-1 1 0 0,-1 0 0 0 0,0 1 0 0 0,1-1 0 0 0,-1 1 0 0 0,1-1-1 0 0,-1 1 1 0 0,1-1-275 0 0,2-2-388 0 0,4-3 591 0 0,0 0 0 0 0,0 0-1 0 0,0 1 1 0 0,1 0-1 0 0,-1 0 1 0 0,6-1-203 0 0,11-8 466 0 0,2-1 761 0 0,2 1-1227 0 0,8-5 371 0 0,-10 6-366 0 0,1 1 0 0 0,1 1 0 0 0,4 1-5 0 0,-4 0 1 0 0,-24 9-98 0 0,0 0 0 0 0,0 0-1 0 0,0 0 1 0 0,0 0 0 0 0,1 1-1 0 0,-1 0 1 0 0,0 0 0 0 0,1 0-1 0 0,-1 0 98 0 0,0 1-1633 0 0,6 5-4506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89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1 106 11975 0 0,'0'0'267'0'0,"0"0"42"0"0,1 0 17 0 0,3 0-266 0 0,-1 0 1 0 0,1-1-1 0 0,-1 0 1 0 0,1 1 0 0 0,-1-1-1 0 0,0-1 1 0 0,3 0-61 0 0,26-14 227 0 0,-9 4 455 0 0,4 1 223 0 0,0 1-1 0 0,1 1 1 0 0,0 2-1 0 0,1 0-904 0 0,117-16-915 0 0,-120 20-5223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5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1 378 10135 0 0,'0'0'231'0'0,"0"0"29"0"0,0 0 19 0 0,0-2 37 0 0,2-7 142 0 0,0-1 1 0 0,1 1 0 0 0,0 0-1 0 0,1-1 1 0 0,0 2 0 0 0,1-1-1 0 0,3-6-458 0 0,6-5 1168 0 0,0 0 0 0 0,10-9-1168 0 0,-3 1 880 0 0,-11 15 288 0 0,10-11-1168 0 0,107-103 608 0 0,-121 121-608 0 0,0 1 0 0 0,0 1 0 0 0,6-4 0 0 0,-1 0 0 0 0,-2 4 0 0 0,0 3 0 0 0,-6 2 0 0 0,-1-1 0 0 0,1 1 0 0 0,-1-1 0 0 0,0 1 0 0 0,1 0 0 0 0,-1 0 0 0 0,0 0 0 0 0,0 1 0 0 0,1-1 0 0 0,-1 0 0 0 0,0 1 0 0 0,0 0 0 0 0,-1-1 0 0 0,1 1 0 0 0,0 0 0 0 0,0 0 0 0 0,-1 0 0 0 0,1 0 0 0 0,-1 0 0 0 0,0 0 0 0 0,1 0 0 0 0,3 8 0 0 0,-1 0 0 0 0,1 0 0 0 0,-1 0 0 0 0,0 2 0 0 0,6 20 342 0 0,-1 0-1 0 0,-2 1 0 0 0,-1 0 1 0 0,-2 0-1 0 0,-1 0 0 0 0,-1 13-341 0 0,-5 93 1024 0 0,-6-1 0 0 0,-12 44-1024 0 0,1-80 0 0 0,13-70 0 0 0,-4 9 0 0 0,-1 4 0 0 0,6-17-201 0 0,6-27-850 0 0,0-1-385 0 0,0 0-714 0 0,0 0-2692 0 0,0 0-1150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89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1 295 11975 0 0,'0'0'267'0'0,"0"0"42"0"0,0 0 17 0 0,0 0-28 0 0,2-2-196 0 0,17-10 477 0 0,14-7-579 0 0,-3 3 1259 0 0,20-14 596 0 0,6-3 2353 0 0,42-18-4208 0 0,-17 18 2324 0 0,56-13-2324 0 0,-77 30 474 0 0,0 2 0 0 0,10 2-474 0 0,-28 7 499 0 0,1 2 0 0 0,11 1-499 0 0,-10 1 119 0 0,-33 1-332 0 0,1 1 1 0 0,0 0-1 0 0,11 3 213 0 0,-9-1-238 0 0,-12-3-270 0 0,-2 0-140 0 0,0 0-572 0 0,0 0-253 0 0,0 0-51 0 0,0 0-11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4.3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278 731 4607 0 0,'0'0'208'0'0,"-1"0"67"0"0,-1 1-40 0 0,0 0 0 0 0,0-1 0 0 0,0 1 0 0 0,0-1 0 0 0,0 1 0 0 0,0-1 0 0 0,0 0 0 0 0,-2 0-235 0 0,3 1 100 0 0,-1 0-1 0 0,0 0 1 0 0,1 1 0 0 0,-1-1-1 0 0,1 0 1 0 0,-1 0 0 0 0,1 1-1 0 0,0-1 1 0 0,-1 1-1 0 0,1-1 1 0 0,0 2-100 0 0,0-2 42 0 0,-4 6 316 0 0,0 0 1 0 0,0 0-1 0 0,-3 2-358 0 0,2-2 0 0 0,5-5 83 0 0,0-1 0 0 0,-1 1 0 0 0,1-1-1 0 0,1 1 1 0 0,-1 0 0 0 0,0-1 0 0 0,0 1 0 0 0,1 0-1 0 0,-1 0 1 0 0,1 0 0 0 0,-1 0 0 0 0,1-1-1 0 0,0 1 1 0 0,0 1-83 0 0,0-1 67 0 0,0-1 1 0 0,-1 1-1 0 0,1-1 0 0 0,0 0 0 0 0,0 1 0 0 0,-1-1 0 0 0,1 0 1 0 0,0 1-1 0 0,-1-1 0 0 0,0 0 0 0 0,1 0 0 0 0,-1 1 0 0 0,0-1-67 0 0,-3 8 31 0 0,2-6 17 0 0,1 0-1 0 0,-1 0 1 0 0,1-1-1 0 0,-1 1 1 0 0,0 0-1 0 0,0-1 1 0 0,0 0-1 0 0,0 1 1 0 0,-2 0-48 0 0,3-2 488 0 0,1-1 21 0 0,0 0-66 0 0,0 0-437 0 0,1 0 1 0 0,-1 0-1 0 0,0 0 0 0 0,0 0 1 0 0,0 0-1 0 0,1 0 0 0 0,-1 0 1 0 0,0 0-1 0 0,0 0 0 0 0,0 0 1 0 0,0 0-1 0 0,1-1 0 0 0,-1 1 1 0 0,0 0-1 0 0,0 0 0 0 0,0 0 1 0 0,0 0-1 0 0,1 0 0 0 0,-1 0 1 0 0,0-1-1 0 0,0 1 0 0 0,0 0 1 0 0,0 0-1 0 0,0 0-6 0 0,6-5 456 0 0,50-26 269 0 0,-2-3 0 0 0,9-10-725 0 0,-16 12 155 0 0,112-85-155 0 0,-141 102 0 0 0,101-71 0 0 0,-76 56 377 0 0,28-19 686 0 0,-46 32-434 0 0,23-12-629 0 0,5-4-21 0 0,-11 7 21 0 0,7-1 0 0 0,4-2 0 0 0,5-7 0 0 0,-50 31 0 0 0,-1 0 0 0 0,0 0 0 0 0,3-2 0 0 0,11-9 0 0 0,-2 1 0 0 0,-13 10 0 0 0,1 3 0 0 0,2 3 0 0 0,-1 0 0 0 0,0-1 0 0 0,-1-3 0 0 0,-3 1 0 0 0,0 0 0 0 0,0 0 0 0 0,0 0 0 0 0,0 0 0 0 0,0-1 0 0 0,0 0 0 0 0,-1 0 0 0 0,1 0 0 0 0,-1 0 0 0 0,0-1 0 0 0,4-2 0 0 0,14-15 0 0 0,3-3 0 0 0,4-6 0 0 0,-16 19-5 0 0,-10 10 13 0 0,-1 0 1 0 0,0 0-1 0 0,0 0 1 0 0,0-1 0 0 0,1 1-1 0 0,-1 0 1 0 0,0 0 0 0 0,0-1-1 0 0,0 0-8 0 0,0 1 371 0 0,-1 1 117 0 0,0 0 21 0 0,0 0-66 0 0,-1 2-294 0 0,-4 7-147 0 0,-1-1-1 0 0,0 0 1 0 0,0 0-1 0 0,-1 0 0 0 0,0-1 1 0 0,0 0-1 0 0,0 0 1 0 0,-1-1-1 0 0,0 0 1 0 0,-1 0-1 0 0,-7 3-1 0 0,-7 6 0 0 0,-17 13 0 0 0,6-4 0 0 0,-103 64 0 0 0,5-3 0 0 0,80-49 0 0 0,-22 22 0 0 0,26-18 0 0 0,-117 99 0 0 0,103-92 0 0 0,21-17 0 0 0,-2 6 0 0 0,27-24 0 0 0,1-1 0 0 0,-2 0 0 0 0,0-1 0 0 0,-17 8 0 0 0,32-17 0 0 0,0 0 0 0 0,0-1 0 0 0,1 1 0 0 0,-1 0 0 0 0,1 0 0 0 0,-1 1 0 0 0,0-1 0 0 0,1 0 0 0 0,-2 2 0 0 0,-1 1 0 0 0,-1-2 0 0 0,-1 2 0 0 0,-9 7 0 0 0,2-1 0 0 0,-6 3 0 0 0,17-12 0 0 0,1 0 0 0 0,0 0 0 0 0,1-1 0 0 0,-1 1 0 0 0,0 0 0 0 0,0 0 0 0 0,1-1 0 0 0,-1 1 0 0 0,0 0 0 0 0,1 0 0 0 0,-1 0 0 0 0,1 0 0 0 0,-1 0 0 0 0,1 0 0 0 0,-7 10 0 0 0,6-10 0 0 0,-1 1 0 0 0,21-20 0 0 0,5-8 0 0 0,-5 7 0 0 0,0 0 0 0 0,1 2 0 0 0,10-7 0 0 0,23-20 0 0 0,127-123 0 0 0,-76 69 0 0 0,-42 45 0 0 0,5 0 0 0 0,-54 42 0 0 0,18-11 0 0 0,15-8 0 0 0,-7 6 0 0 0,15-11 0 0 0,44-29 0 0 0,-53 34 0 0 0,17-13 0 0 0,-36 25 0 0 0,-18 13 0 0 0,-1 0 0 0 0,1 0 0 0 0,-1-1 0 0 0,0 0 0 0 0,0-1 0 0 0,23-20-7 0 0,-8 7 86 0 0,-21 19 292 0 0,-1 1 117 0 0,0 0 21 0 0,0 0-66 0 0,0 0-429 0 0,-1 1 0 0 0,0-1 0 0 0,1 1 0 0 0,-1-1 0 0 0,1 1 0 0 0,-1-1 0 0 0,1 1 0 0 0,-1-1 1 0 0,1 1-1 0 0,-1 0 0 0 0,0 0-14 0 0,0 0 10 0 0,-15 16-10 0 0,-11 7 0 0 0,0 1 0 0 0,2-4 0 0 0,0-1 0 0 0,-26 15 0 0 0,20-15 0 0 0,-53 35 0 0 0,18-12 0 0 0,1 3 0 0 0,-47 50 0 0 0,52-43 0 0 0,-15 16 0 0 0,12-11 0 0 0,7-6 0 0 0,-28 24 0 0 0,72-66 0 0 0,-54 44 0 0 0,-13 4 0 0 0,6-3 0 0 0,6-3 0 0 0,-21 13 0 0 0,88-65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0,8-2 0 0 0,12-6 0 0 0,-1-4 0 0 0,0 0 0 0 0,10-10 0 0 0,17-11 0 0 0,9-3 0 0 0,-2-3 0 0 0,-2-3 0 0 0,30-30 0 0 0,-47 36 0 0 0,6-10 0 0 0,21-24 0 0 0,-22 28 0 0 0,-11 12 0 0 0,29-24 0 0 0,14-10 0 0 0,-53 49 0 0 0,0 0 0 0 0,2 1 0 0 0,-1 1 0 0 0,1 1 0 0 0,10-4 0 0 0,26-9 72 0 0,-54 24 299 0 0,-2 1 117 0 0,-2 1 21 0 0,-9 8-295 0 0,0-1 0 0 0,-1-1 0 0 0,-5 2-214 0 0,-2 1-34 0 0,-6 6 34 0 0,-74 52 0 0 0,-87 61 0 0 0,94-67 0 0 0,-4-4 0 0 0,-19 14 0 0 0,26-13 0 0 0,-3 9 0 0 0,68-49 0 0 0,-6 4 0 0 0,-25 25 0 0 0,34-29 0 0 0,18-15 0 0 0,5-3 0 0 0,4-3 0 0 0,7-4 0 0 0,-1-1 0 0 0,1-1 0 0 0,-1 0 0 0 0,1-2 0 0 0,45-40 0 0 0,-44 38 0 0 0,25-24 0 0 0,17-15 0 0 0,56-45-671 0 0,-42 29-7268 0 0,-50 46 1501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8.79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1848 15 4607 0 0,'0'0'102'0'0,"0"0"20"0"0,0 0 6 0 0,0 0 51 0 0,0 0 213 0 0,0-1 96 0 0,1 0-231 0 0,0-1-389 0 0,0-7 3244 0 0,-1 8-2741 0 0,0 1 117 0 0,0 0 21 0 0,0 0-66 0 0,-1 1-294 0 0,-7 5 68 0 0,1 1 0 0 0,0-1-1 0 0,0 2 1 0 0,1-1-1 0 0,0 1 1 0 0,0 0-1 0 0,1 0 1 0 0,0 1-217 0 0,-10 14 331 0 0,-12 27-331 0 0,26-48 1 0 0,-131 179 2046 0 0,104-147-2047 0 0,1 2 0 0 0,-6 14 0 0 0,21-32 0 0 0,-1 0 0 0 0,-7 6 0 0 0,2-1 0 0 0,0 1 0 0 0,-48 72 500 0 0,-73 107 1048 0 0,20-35-1548 0 0,77-109 0 0 0,-19 17 0 0 0,13-18 0 0 0,-4 13 0 0 0,18-18 0 0 0,-14 20 0 0 0,3-8 0 0 0,17-24 0 0 0,-27 30 0 0 0,10-17 0 0 0,-24 40 0 0 0,58-79-24 0 0,-1-1 0 0 0,-4 4 24 0 0,2-3 489 0 0,1 0 1 0 0,1 1-490 0 0,-4 4 1154 0 0,-18 18-1154 0 0,-3 4-37 0 0,9-6 37 0 0,17-23 0 0 0,1 2 0 0 0,5-7 0 0 0,4-4 0 0 0,-1-1 0 0 0,1 0 0 0 0,-1 0 0 0 0,0 1 0 0 0,0-1 0 0 0,-1 0 0 0 0,1 1 0 0 0,0 1 0 0 0,-1-1 0 0 0,1 0 0 0 0,0 1 0 0 0,1-1 0 0 0,-1 0 0 0 0,0 0 0 0 0,0 0 0 0 0,-2 3 0 0 0,-1 0 0 0 0,4-5 0 0 0,0 1 0 0 0,0-1 0 0 0,0 0 0 0 0,0 1 0 0 0,0-1 0 0 0,0 0 0 0 0,0 2 0 0 0,-1 3 0 0 0,-10 14 0 0 0,8-15 0 0 0,-2-1 0 0 0,3 2 0 0 0,-1 0 0 0 0,1 1 0 0 0,2-5 0 0 0,-2-2 0 0 0,-7 11 0 0 0,4-7 0 0 0,5-4 0 0 0,-1 0 0 0 0,1 1 0 0 0,-1-1 0 0 0,1 0 0 0 0,0 0 0 0 0,-1 1 0 0 0,0 1 0 0 0,-3 5 0 0 0,4-4 0 0 0,-1-1 0 0 0,1 0 0 0 0,-1 0 0 0 0,0 0 0 0 0,0 0 0 0 0,0 0 0 0 0,-5 8 0 0 0,5-8 0 0 0,1-1 0 0 0,-1 1 0 0 0,1-1 0 0 0,-1 0 0 0 0,0 1 0 0 0,1-1 0 0 0,-1 0 0 0 0,0 0 0 0 0,-2 1 0 0 0,-1 0 0 0 0,3-2 0 0 0,0 0 0 0 0,0 1 0 0 0,0-1 0 0 0,1 1 0 0 0,-1-1 0 0 0,0 1 0 0 0,1-1 0 0 0,-1 1 0 0 0,1 0 0 0 0,0 0 0 0 0,0 0 0 0 0,-1 0 0 0 0,-7 13 0 0 0,2 1 0 0 0,6-11 0 0 0,0-3 0 0 0,1 0 0 0 0,-1-1 0 0 0,0 1 0 0 0,0 0 0 0 0,1-1 0 0 0,-1 1 0 0 0,0-1 0 0 0,0 1 0 0 0,-1-1 0 0 0,1 1 0 0 0,-1 0 0 0 0,1-1 0 0 0,1 0 0 0 0,-1 0 0 0 0,0-1 0 0 0,0 1 0 0 0,1 0 0 0 0,-1 0 0 0 0,0-1 0 0 0,0 1 0 0 0,-1 0 0 0 0,-16 12 0 0 0,2 6 0 0 0,11-14 0 0 0,2-3 0 0 0,1 1 0 0 0,-1-1 0 0 0,1 1 0 0 0,-1 0 0 0 0,1-1 0 0 0,-1 3 0 0 0,-4 4 0 0 0,-3 1 0 0 0,9-6 0 0 0,0-3 0 0 0,1 0 0 0 0,0 0 0 0 0,-1 0 0 0 0,1 0 0 0 0,-1 1 0 0 0,1-1 0 0 0,-1 0 0 0 0,1-1 0 0 0,-1 1 0 0 0,0 0 0 0 0,0 0 0 0 0,1 0 0 0 0,-18 22 0 0 0,12-16 0 0 0,2-3 0 0 0,0 0 0 0 0,0 1 0 0 0,0-1 0 0 0,-1 4 0 0 0,-3 6 0 0 0,4-5 0 0 0,-1-3 0 0 0,0 0 0 0 0,1 0 0 0 0,3 2 0 0 0,1 0 0 0 0,-2 1 0 0 0,1-2-133 0 0,1-5-563 0 0,0-2-257 0 0,0 0-58 0 0,0 0-12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25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1620 4607 0 0,'0'0'102'0'0,"0"0"20"0"0,0 0 6 0 0,-2 1-21 0 0,-2 4 80 0 0,-1-1 1 0 0,0 1-1 0 0,0-1 0 0 0,-4 3-187 0 0,-14 10 1304 0 0,17-12-1216 0 0,5-3 138 0 0,0-1-122 0 0,0-1 0 0 0,0 1 0 0 0,0 0 1 0 0,0 0-1 0 0,0 0 0 0 0,0-1 0 0 0,0 1 0 0 0,0 0 0 0 0,0-1 0 0 0,-1 1-104 0 0,-5 3 781 0 0,5-4-410 0 0,2 0 117 0 0,0 0 21 0 0,0 0-66 0 0,2 0-429 0 0,-1-1 0 0 0,0 1 0 0 0,0-1 0 0 0,1 0 0 0 0,-1 1 0 0 0,0-1 0 0 0,0 0 0 0 0,0 0 0 0 0,0 0 0 0 0,0 0 0 0 0,0 0-14 0 0,2-1 11 0 0,9-7-11 0 0,-9 7 0 0 0,-1 1 0 0 0,1-1 0 0 0,0 0 0 0 0,-1 0 0 0 0,0 0 0 0 0,1-1 0 0 0,-1 1 0 0 0,0-1 0 0 0,0 1 0 0 0,0-2 0 0 0,2-2 0 0 0,1 0-1 0 0,0 0 1 0 0,0 0 0 0 0,0 0-1 0 0,0 1 1 0 0,1 0-1 0 0,6-4 1 0 0,17-17 446 0 0,86-89 325 0 0,35-37 63 0 0,42-55 97 0 0,-143 154-434 0 0,31-36 123 0 0,-33 36-620 0 0,-32 38 0 0 0,-1 2 0 0 0,14-11 0 0 0,10-9 0 0 0,-18 15 0 0 0,0 0 0 0 0,6-1 0 0 0,15-13 0 0 0,0-5 0 0 0,-2-2 0 0 0,16-22 0 0 0,-18 22 1435 0 0,5-2-1435 0 0,4-3 613 0 0,-34 34-613 0 0,0 0 0 0 0,11-7 0 0 0,-3 3 0 0 0,63-45 0 0 0,-78 54 0 0 0,1 0 0 0 0,-1 0 0 0 0,-1-1 0 0 0,2-1 0 0 0,13-15 0 0 0,111-95 0 0 0,-99 85 0 0 0,-10 16 0 0 0,-18 14 0 0 0,1-1 0 0 0,-1 1 0 0 0,0 0 0 0 0,0-1 0 0 0,0 0 0 0 0,0 0 0 0 0,2-3 0 0 0,17-22 0 0 0,-13 16 0 0 0,0 0 0 0 0,5-8 0 0 0,7-6 0 0 0,-17 20 0 0 0,-1 0 72 0 0,-2 5 299 0 0,-1 1 117 0 0,0 0 21 0 0,0 0-66 0 0,-1 1-428 0 0,0-1 0 0 0,-1 1 0 0 0,1-1 0 0 0,0 1 0 0 0,0-1-1 0 0,0 1 1 0 0,0 0 0 0 0,0 0 0 0 0,0-1 0 0 0,0 1 0 0 0,1 0-15 0 0,-6 4 1 0 0,-7 4-1 0 0,-1 1 0 0 0,1 1 0 0 0,1 0 0 0 0,-4 6 0 0 0,-4 2 0 0 0,16-16 0 0 0,-1 1 0 0 0,1-1 0 0 0,-1 0 0 0 0,-2 1 0 0 0,-15 10 0 0 0,-73 69 0 0 0,59-50 0 0 0,-4 8 0 0 0,-22 21 0 0 0,46-48 0 0 0,-76 73 0 0 0,1 1 0 0 0,14-14 0 0 0,-10 11 0 0 0,-31 31 0 0 0,96-93 0 0 0,-55 58 0 0 0,63-64 0 0 0,-107 128 0 0 0,88-102 0 0 0,-15 13 0 0 0,-3 3 0 0 0,-22 23 0 0 0,52-62 0 0 0,0 0 0 0 0,-18 13 0 0 0,-11 3 0 0 0,45-32 0 0 0,-1 0 0 0 0,0 0 0 0 0,-3 0 0 0 0,2-1 0 0 0,6-3 0 0 0,1 0 0 0 0,0 0 0 0 0,0 0 0 0 0,-1 1 0 0 0,1-1 0 0 0,0 0 0 0 0,0 0 0 0 0,-1 0 0 0 0,1 0 0 0 0,0 0 0 0 0,-1-1 0 0 0,1 1 0 0 0,0 0 0 0 0,0 0 0 0 0,-1 0 0 0 0,1 0 0 0 0,0 0 0 0 0,0 0 0 0 0,-1 0 0 0 0,1 0 0 0 0,0-1 0 0 0,0 1 0 0 0,-1 0 0 0 0,1 0 0 0 0,0-1 0 0 0,0 1 0 0 0,0 0 0 0 0,0 0 0 0 0,0-1 0 0 0,0 1 0 0 0,-1 0 0 0 0,1-1 0 0 0,0 1 0 0 0,0 0 0 0 0,0-1 0 0 0,0 1 0 0 0,0 0 0 0 0,0 0 0 0 0,0-1 0 0 0,0 1 0 0 0,0 0 0 0 0,0-1 0 0 0,1 1 0 0 0,-1 0 0 0 0,5-8 0 0 0,4-2 0 0 0,-5 9 0 0 0,-1 0 0 0 0,3-2 0 0 0,0 0 0 0 0,0-1 0 0 0,-1 1 0 0 0,1-2 0 0 0,-1 1 0 0 0,0 0 0 0 0,1-3 0 0 0,8-5 0 0 0,14-9 0 0 0,-21 17 0 0 0,1-1 0 0 0,-2 0 0 0 0,3-2 0 0 0,2-3 0 0 0,1 1 0 0 0,0 0 0 0 0,5-2 0 0 0,-2 2 0 0 0,12-11 0 0 0,159-142-64 0 0,-155 136-1256 0 0,22-26 1320 0 0,40-38 293 0 0,-33 34 633 0 0,93-99-746 0 0,90-82-195 0 0,-137 132 15 0 0,124-92 0 0 0,-215 184 0 0 0,8-10 0 0 0,-9 9 0 0 0,9-7 0 0 0,-10 10 0 0 0,-1-1 0 0 0,5-6 0 0 0,-11 9 0 0 0,-5 5 0 0 0,1 0 0 0 0,0 0 0 0 0,0 1 0 0 0,1-1 0 0 0,-1 1 0 0 0,3-3 0 0 0,-1 1 72 0 0,-4 4 299 0 0,0 1 117 0 0,0 0 21 0 0,0 0-66 0 0,-1 1-294 0 0,-7 10-906 0 0,0 0 0 0 0,0 1 1 0 0,1 0-1 0 0,0 0 0 0 0,1 0 0 0 0,-4 13 757 0 0,6-12-6139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2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6447 0 0,'0'0'142'0'0,"0"0"22"0"0,0 0 13 0 0,0-2-20 0 0,0-15 62 0 0,1 15-87 0 0,1 1 5 0 0,-2-1 354 0 0,0 2 18 0 0,1-1 3 0 0,-1 1-413 0 0,0 0 0 0 0,0-1 0 0 0,0 1 0 0 0,0 0-1 0 0,0 0 1 0 0,0 0 0 0 0,1-1 0 0 0,-1 1 0 0 0,0 0 0 0 0,0 0-1 0 0,0 0 1 0 0,0 0 0 0 0,0 0 0 0 0,0-1 0 0 0,1 1-1 0 0,-1 0 1 0 0,0 0 0 0 0,0 0 0 0 0,0 0 0 0 0,0 0 0 0 0,1 0-1 0 0,-1 0 1 0 0,0 0 0 0 0,0 0 0 0 0,0 0 0 0 0,1 0 0 0 0,-1 0-1 0 0,0-1 1 0 0,0 1 0 0 0,0 0 0 0 0,1 0 0 0 0,-1 1-1 0 0,0-1 1 0 0,0 0 0 0 0,0 0 0 0 0,1 0 0 0 0,-1 0 0 0 0,0 0-1 0 0,0 0-98 0 0,6 8 702 0 0,3 19-999 0 0,-8-24 673 0 0,1 5-182 0 0,-1 1 0 0 0,-1-1 0 0 0,1 1 0 0 0,-1-1 0 0 0,0 0-1 0 0,-2 4-193 0 0,1 28 442 0 0,2-8-442 0 0,-4 24 0 0 0,1-32 0 0 0,1 0 0 0 0,2 1 0 0 0,2 16 0 0 0,8 60 0 0 0,-11-96 0 0 0,2 7 0 0 0,0 0 0 0 0,1 0 0 0 0,1 3 0 0 0,-3-7 0 0 0,0-6 0 0 0,-1 1 0 0 0,1 0 0 0 0,-1-1 0 0 0,1 1 0 0 0,0-1 0 0 0,0 0 0 0 0,0 1 0 0 0,0 0 0 0 0,5 10 0 0 0,-3-10 0 0 0,-1 0 0 0 0,5 5 0 0 0,4 2 0 0 0,-8-9 0 0 0,0 1 0 0 0,7 4 0 0 0,0-2 0 0 0,-6-2 0 0 0,4-1 0 0 0,13-2 0 0 0,-14 1 0 0 0,0-1 0 0 0,-1-1 0 0 0,0 1 0 0 0,1-1 0 0 0,-1 0 0 0 0,0 0 0 0 0,0-1 0 0 0,0 0 0 0 0,0 0 0 0 0,0 0 0 0 0,0-1 0 0 0,-1 1 0 0 0,0-2 0 0 0,0 1 0 0 0,0 0 0 0 0,0-1 0 0 0,-1 0 0 0 0,3-3 0 0 0,-2 1 0 0 0,-1 3 0 0 0,-1-1 0 0 0,1 1 0 0 0,-1-1 0 0 0,0 1 0 0 0,-1-1 0 0 0,1 0 0 0 0,-1 0 0 0 0,0 0 0 0 0,1-2 0 0 0,57-190 931 0 0,-52 168-353 0 0,-1-1 1 0 0,2-27-579 0 0,6-23-40 0 0,-13 68 40 0 0,0 0 0 0 0,0-10 0 0 0,0 7 0 0 0,-1 7 0 0 0,-2 0 0 0 0,2 2-64 0 0,-1 4-273 0 0,0 2-138 0 0,0 0-33 0 0,0 0-4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9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20 195 6447 0 0,'0'0'142'0'0,"0"0"22"0"0,0 0 13 0 0,-1 1-20 0 0,-8 7-122 0 0,6-4-40 0 0,-1 5 7 0 0,4-9 159 0 0,0 0 0 0 0,-1 1-1 0 0,1-1 1 0 0,0 0 0 0 0,0 0-1 0 0,0 0 1 0 0,0 0 0 0 0,0 0 0 0 0,0 1-1 0 0,0-1 1 0 0,-1 0 0 0 0,1 0-1 0 0,0 0 1 0 0,0 0 0 0 0,0 1-1 0 0,0-1 1 0 0,0 0 0 0 0,0 0-1 0 0,0 0 1 0 0,0 1 0 0 0,0-1-1 0 0,0 0 1 0 0,0 0 0 0 0,0 0-1 0 0,0 0 1 0 0,0 1 0 0 0,0-1-1 0 0,0 0 1 0 0,0 0 0 0 0,0 0-1 0 0,0 1 1 0 0,0-1 0 0 0,0 0-1 0 0,1 0 1 0 0,-1 0 0 0 0,0 0-161 0 0,6-4 916 0 0,10-11-1014 0 0,35-59 1262 0 0,-19 28-723 0 0,-24 35-441 0 0,-3 3 0 0 0,0 0 0 0 0,1 1 0 0 0,0-1 0 0 0,0 1 0 0 0,0 0 0 0 0,1 1 0 0 0,0 0 0 0 0,1 0 0 0 0,0 0 0 0 0,0 2 0 0 0,2 4 0 0 0,-8 1 0 0 0,1 0 0 0 0,-1 0 0 0 0,1 0 0 0 0,-1 0 0 0 0,0 1 0 0 0,0-1 0 0 0,0 1 0 0 0,1 0 0 0 0,-2-1 0 0 0,1 1 0 0 0,0 0 0 0 0,0 0 0 0 0,0 0 0 0 0,-1 0 0 0 0,1 0 0 0 0,-1 1 0 0 0,0-1 0 0 0,1 0 0 0 0,-1 1 0 0 0,0-1 0 0 0,-1 1 0 0 0,1-1 0 0 0,2 8 0 0 0,0 0 0 0 0,-1 0 0 0 0,0 1 0 0 0,-1-1 0 0 0,0 1 0 0 0,1 14 0 0 0,-2 0 0 0 0,-1 0 0 0 0,-2 17 0 0 0,-4 5 0 0 0,-7 22 0 0 0,12-61 72 0 0,0-25 1296 0 0,3 4-1201 0 0,0 0 0 0 0,0 0 0 0 0,1 0 0 0 0,2-5-167 0 0,17-50-112 0 0,-15 49 164 0 0,19-47-52 0 0,-22 59 0 0 0,1 0 0 0 0,0 0 0 0 0,0 0 0 0 0,0 0 0 0 0,2-1 0 0 0,-4 4 0 0 0,1 1 0 0 0,0 0 0 0 0,0 0 0 0 0,0 0 0 0 0,1 0 0 0 0,-1 0 0 0 0,1 1 0 0 0,-1-1 0 0 0,1 1 0 0 0,1-1 0 0 0,5 1 0 0 0,-7 2 0 0 0,-1 0 0 0 0,1 1 0 0 0,-1 0 0 0 0,1-1 0 0 0,-1 1 0 0 0,1 0 0 0 0,-1 0 0 0 0,0 0 0 0 0,0 1 0 0 0,0-1 0 0 0,1 0 0 0 0,-1 1 0 0 0,0 0 0 0 0,-1-1 0 0 0,1 1 0 0 0,0 0 0 0 0,0 0 0 0 0,-1 0 0 0 0,1 0 0 0 0,0 2 0 0 0,2 2 0 0 0,0 1 0 0 0,0-1 0 0 0,-1 1 0 0 0,0 0 0 0 0,0 1 0 0 0,0 0 0 0 0,-2-3 0 0 0,0-1 0 0 0,0 1 0 0 0,-1-1 0 0 0,1 3 0 0 0,3 25 0 0 0,-2-28 0 0 0,0-8 0 0 0,1-7 0 0 0,-3 10 0 0 0,1-7 0 0 0,1 0 0 0 0,0-1 0 0 0,1 1 0 0 0,0 0 0 0 0,1-2 0 0 0,3-3 0 0 0,-3 4 0 0 0,0 1 0 0 0,0 0 0 0 0,1 0 0 0 0,4-5 0 0 0,-8 11 0 0 0,1 0 0 0 0,-1 1 0 0 0,1-1 0 0 0,0 0 0 0 0,-1 1 0 0 0,1 0 0 0 0,0-1 0 0 0,0 1 0 0 0,0 0 0 0 0,0 0 0 0 0,0 0 0 0 0,0 0 0 0 0,0 0 0 0 0,0 1 0 0 0,0-1 0 0 0,0 0 0 0 0,0 1 0 0 0,1 0 0 0 0,-1 0 0 0 0,0-1 0 0 0,2 1 0 0 0,0 1 0 0 0,-1 0 0 0 0,0 0 0 0 0,0 0 0 0 0,0 0 0 0 0,0 0 0 0 0,0 0 0 0 0,0 1 0 0 0,0-1 0 0 0,-1 1 0 0 0,1 0 0 0 0,0 0 0 0 0,-1 0 0 0 0,1 0 0 0 0,-1 1 0 0 0,0-1 0 0 0,0 1 0 0 0,0-1 0 0 0,1 2 0 0 0,2 4 0 0 0,0 0 0 0 0,0 0 0 0 0,-1 0 0 0 0,0 1 0 0 0,2 6 0 0 0,8 28-50 0 0,-3 0 0 0 0,-1 1-1 0 0,-2 1 1 0 0,0 23 50 0 0,-8-44-2487 0 0,0-23 973 0 0,0-1-20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8287 0 0,'0'0'191'0'0,"0"0"26"0"0,0 0 9 0 0,0 0 42 0 0,0 0 158 0 0,0 0 72 0 0,0 0 12 0 0,0 0 2 0 0,0 0 0 0 0,0 0 0 0 0,2 1 0 0 0,6 5 334 0 0,-2-2-610 0 0,0 1-1 0 0,1-1 0 0 0,-1-1 0 0 0,1 1 1 0 0,0-1-1 0 0,0-1 0 0 0,0 1 0 0 0,6 1-235 0 0,0-2 220 0 0,1 0-1 0 0,-1-1 1 0 0,1 0-1 0 0,-1-1 1 0 0,1 0 0 0 0,-1-1-1 0 0,1-1 1 0 0,-1 0-1 0 0,5-2-219 0 0,-6 2 0 0 0,0 0 0 0 0,0 1 0 0 0,1 1 0 0 0,-1 0 0 0 0,0 1 0 0 0,1 0 0 0 0,-4 0 0 0 0,-6-1-106 0 0,6-1-624 0 0,-1 0-1227 0 0,-8 1 934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0,0 0 37 0 0,0 0 125 0 0,0 0 58 0 0,0 0 11 0 0,0 0 2 0 0,0 0 0 0 0,1 0 0 0 0,3 0-378 0 0,0 1-1 0 0,0 0 1 0 0,0 0-1 0 0,0 0 1 0 0,0 0-1 0 0,0 1 1 0 0,1 1-134 0 0,9 3 185 0 0,1-1-14 0 0,-1 0 0 0 0,0 2-1 0 0,0 0 1 0 0,0 0 0 0 0,-1 1-1 0 0,6 5-170 0 0,-14-9 60 0 0,-1 0 1 0 0,1 0-1 0 0,-1 0 0 0 0,0 1 0 0 0,0 0 1 0 0,0-1-1 0 0,-1 1 0 0 0,1 1 0 0 0,-1-1 1 0 0,0 0-1 0 0,-1 1 0 0 0,0-1 0 0 0,1 1 1 0 0,-2 0-1 0 0,1 0 0 0 0,-1 0 0 0 0,1 5-60 0 0,-1-3 0 0 0,-1 0 0 0 0,0 0 0 0 0,0 0 0 0 0,0 0 0 0 0,-1 1 0 0 0,-1-1 0 0 0,1 0 0 0 0,-1 0 0 0 0,-1-1 0 0 0,1 1 0 0 0,-1 0 0 0 0,-1-1 0 0 0,1 0 0 0 0,-2 1 0 0 0,-1 2-96 0 0,-1-1 0 0 0,0 0-1 0 0,0 0 1 0 0,-1-1 0 0 0,0 1-1 0 0,-1-2 1 0 0,0 1 0 0 0,0-1-1 0 0,-1-1 1 0 0,1 1 0 0 0,-1-2 0 0 0,-1 1-1 0 0,-7 2 97 0 0,-11 7-2950 0 0,25-13 1416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4 151 8287 0 0,'0'0'191'0'0,"0"0"26"0"0,0 0 9 0 0,-1 2 42 0 0,-1 6 656 0 0,2-8-414 0 0,0 0 2 0 0,0 0 0 0 0,0 0 0 0 0,0 0 0 0 0,0 0-69 0 0,0-2-222 0 0,7-20 277 0 0,1 1 0 0 0,0 1 0 0 0,2-1 0 0 0,11-17-498 0 0,-16 30 310 0 0,1-1 1 0 0,0 1-1 0 0,3-3-310 0 0,-8 10 509 0 0,1 1-66 0 0,5 0-294 0 0,-6 1-148 0 0,1 0 0 0 0,0 0 0 0 0,0-1 0 0 0,0 2 0 0 0,0-1-1 0 0,0 0 1 0 0,-1 0 0 0 0,1 0 0 0 0,-1 1 0 0 0,1-1 0 0 0,-1 1 0 0 0,1 0 0 0 0,-1-1 0 0 0,0 1-1 0 0,0 0 1 0 0,0-1 0 0 0,0 1 0 0 0,0 0 0 0 0,0 0 0 0 0,0 1-1 0 0,2 7-1 0 0,0-1 0 0 0,-1 1 0 0 0,2 9 1 0 0,-2-4 1 0 0,1 4-1 0 0,-2 1 0 0 0,0 0 0 0 0,-1-1 0 0 0,-1 1 0 0 0,-3 15 0 0 0,0 18 0 0 0,3-43 0 0 0,0-1 0 0 0,-1 0 0 0 0,0 2 0 0 0,1-9 0 0 0,1-2 0 0 0,-1-7 0 0 0,2-11 0 0 0,4-10 0 0 0,0 1 0 0 0,3-1 0 0 0,0 1 0 0 0,3-5 0 0 0,-8 25 51 0 0,1-1 0 0 0,-1 0-1 0 0,2 1 1 0 0,2-5-51 0 0,-5 9 187 0 0,1 0-1 0 0,-1-1 1 0 0,1 1 0 0 0,0 0-1 0 0,0 0 1 0 0,0 1 0 0 0,0-1-1 0 0,0 1 1 0 0,4-3-187 0 0,-5 4 14 0 0,-1 1-1 0 0,1-1 1 0 0,-1 1 0 0 0,1-1 0 0 0,0 1 0 0 0,-1-1-1 0 0,1 1 1 0 0,0 0 0 0 0,-1-1 0 0 0,1 1-1 0 0,0 0 1 0 0,0 0-14 0 0,8 4 0 0 0,-8-3 0 0 0,0 1 0 0 0,0-1 0 0 0,-1 1 0 0 0,1 0 0 0 0,0-1 0 0 0,-1 1 0 0 0,0 0 0 0 0,1 0 0 0 0,-1 0 0 0 0,0 0 0 0 0,0 1 0 0 0,0-1 0 0 0,0 0 0 0 0,0 2 0 0 0,2 5 0 0 0,-1 1 0 0 0,0-1 0 0 0,-1 2 0 0 0,1 1 0 0 0,0-4 0 0 0,-1 0 0 0 0,0 1 0 0 0,-1-1 0 0 0,1 1 0 0 0,-1-1 0 0 0,-1 0 0 0 0,0 1 0 0 0,0-1 0 0 0,-1 3 0 0 0,-2-2 0 0 0,13-33 0 0 0,13-36 0 0 0,-18 50 0 0 0,1 0 0 0 0,0 0 0 0 0,1 0 0 0 0,6-8 0 0 0,-6 11-9 0 0,0-1-1 0 0,0 1 1 0 0,1 0 0 0 0,0 1-1 0 0,1 0 1 0 0,-1 0 0 0 0,7-3 9 0 0,-10 7 75 0 0,-1 0 0 0 0,0 0 0 0 0,1 1 1 0 0,0-1-1 0 0,-1 1 0 0 0,1 0 1 0 0,-1 0-1 0 0,1 0 0 0 0,0 1 0 0 0,0-1 1 0 0,0 1-1 0 0,-1 0 0 0 0,1 0 0 0 0,0 0 1 0 0,0 1-1 0 0,-1-1 0 0 0,1 1 1 0 0,0 0-1 0 0,0 0 0 0 0,2 2-75 0 0,0-1 57 0 0,-1 1 1 0 0,1 0-1 0 0,-1 0 0 0 0,0 1 0 0 0,0-1 0 0 0,-1 1 0 0 0,1 0 1 0 0,-1 0-1 0 0,1 1 0 0 0,0 1-57 0 0,0 1 15 0 0,0 1 0 0 0,0-1 0 0 0,0 1 0 0 0,-1 0 0 0 0,0 1-1 0 0,1 4-14 0 0,1 6-8 0 0,-1 0-1 0 0,-1 1 0 0 0,0-1 0 0 0,-2 1 0 0 0,0 0 0 0 0,-1 1 9 0 0,-1-9-277 0 0,0 2 574 0 0,1-1 0 0 0,2 10-297 0 0,-2-18-391 0 0,0-1 1 0 0,0 1-1 0 0,1-1 1 0 0,-1 0 0 0 0,1 0-1 0 0,0 0 1 0 0,0 0-1 0 0,1 0 1 0 0,-1 0-1 0 0,1 0 391 0 0,5 6-2022 0 0,-6-8-24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1 6447 0 0,'0'0'142'0'0,"0"0"22"0"0,0 0 13 0 0,0 0 55 0 0,0 0 181 0 0,0 0 78 0 0,0 0 18 0 0,0 0 3 0 0,0 0 0 0 0,0 0 0 0 0,0 0 0 0 0,0 0-69 0 0,-2 0-294 0 0,-1 2 81 0 0,0-1 0 0 0,1 0 0 0 0,-1 1 0 0 0,0 0 0 0 0,1 0 0 0 0,-1 0 0 0 0,0 0-230 0 0,-14 11 454 0 0,11-8-198 0 0,0-1 0 0 0,-1 1 0 0 0,0-1 0 0 0,0-1 0 0 0,0 1 0 0 0,-1-1 0 0 0,1-1 0 0 0,-3 1-256 0 0,1 0 308 0 0,1 1 0 0 0,-1-1-1 0 0,1 1 1 0 0,0 1 0 0 0,-1 0-308 0 0,-14 8 509 0 0,4-6-509 0 0,16-6 0 0 0,-1 0 0 0 0,1 0 0 0 0,0 0 0 0 0,0 1 0 0 0,0-1 0 0 0,1 1 0 0 0,-1 0 0 0 0,0 0 0 0 0,-2 2 0 0 0,0-1 0 0 0,1 1 0 0 0,0 0 0 0 0,0 0 0 0 0,0 1 0 0 0,0-1 0 0 0,1 1 0 0 0,-1 0 0 0 0,1 0 0 0 0,-5 6 26 0 0,0 1 183 0 0,0-1-1 0 0,-2 8-208 0 0,-2-1 892 0 0,9-15-776 0 0,1 0 0 0 0,0 0 0 0 0,0 0 1 0 0,0 0-1 0 0,0 0 0 0 0,0 3-116 0 0,-32 81 16 0 0,27-69-16 0 0,5-13 0 0 0,0-1 0 0 0,0 1 0 0 0,1 0 0 0 0,-1 0 0 0 0,1 0 0 0 0,0 0 0 0 0,1 0 0 0 0,-1 3 0 0 0,0 3 0 0 0,0 1 0 0 0,-1 5 0 0 0,0-8 0 0 0,1 1 0 0 0,0-1 0 0 0,1 1 0 0 0,0 1 0 0 0,1 6 0 0 0,0 0 0 0 0,2-1 0 0 0,0 1 0 0 0,0-1 0 0 0,2 0 0 0 0,0 1 0 0 0,-3-13 0 0 0,0 0 0 0 0,1 0 0 0 0,0 0 0 0 0,-1-1 0 0 0,4 4 0 0 0,0 0 0 0 0,-3-3 0 0 0,2 2 0 0 0,13 4 0 0 0,-12-7 0 0 0,-4-1 0 0 0,1-1 0 0 0,0 0 0 0 0,0 1 0 0 0,0-1 0 0 0,0 0 0 0 0,0 0 0 0 0,1-1 0 0 0,13 4 0 0 0,0-1 0 0 0,0-1 0 0 0,15 0 0 0 0,-16-2 0 0 0,-1-1 0 0 0,1 0 0 0 0,-1-2 0 0 0,4 0 0 0 0,28-4 0 0 0,-39 5 0 0 0,0 1 0 0 0,0-1 0 0 0,0 0 0 0 0,0-1 0 0 0,-1 0 0 0 0,7-3 0 0 0,1-2 0 0 0,0-1 0 0 0,9-6 0 0 0,-17 8 0 0 0,1 0 0 0 0,-1 0 0 0 0,-1 0 0 0 0,0-1 0 0 0,0 1 0 0 0,0-2 0 0 0,-1 1 0 0 0,2-5 0 0 0,0 0 509 0 0,-1 0 0 0 0,-1-1 0 0 0,3-7-509 0 0,1-6 521 0 0,-4 11-521 0 0,0 1 0 0 0,-2-1 0 0 0,0 0 0 0 0,0 0 0 0 0,-2 0 0 0 0,0 0 0 0 0,-1-1 0 0 0,-1-5 0 0 0,-1 1 0 0 0,-2-8 0 0 0,2 13 0 0 0,-1 4 0 0 0,0-1 0 0 0,-1 0 0 0 0,-1 1 0 0 0,0 0 0 0 0,0-1 0 0 0,-3-3 0 0 0,-6-13 0 0 0,13 27 0 0 0,-1-1 0 0 0,1 1 0 0 0,-1 0 0 0 0,0 0 0 0 0,0 0 0 0 0,0 0 0 0 0,0 0 0 0 0,0 0 0 0 0,-2-1 0 0 0,-17-10 0 0 0,20 11 0 0 0,-1 1 0 0 0,0 0 0 0 0,1 0 0 0 0,-1 0 0 0 0,0 0 0 0 0,0 1 0 0 0,0-1 0 0 0,0 0 0 0 0,0 1 0 0 0,0-1 0 0 0,-1 1 0 0 0,-32-11 0 0 0,14 7 0 0 0,9 1 0 0 0,1 1 0 0 0,-1 1 0 0 0,-1 0 0 0 0,9 1 0 0 0,0 0 0 0 0,1 0 0 0 0,-1 0 0 0 0,0 1 0 0 0,0 0 0 0 0,1 0 0 0 0,-1 0 0 0 0,0 0 0 0 0,1 0 0 0 0,-1 1 0 0 0,-1 1 0 0 0,-1-1 0 0 0,1 1 0 0 0,0-1 0 0 0,-1 0 0 0 0,1 0 0 0 0,-1-1 0 0 0,-2 1 0 0 0,3-1 0 0 0,0 0 0 0 0,0 1 0 0 0,0 0 0 0 0,-1 1 0 0 0,1-1 0 0 0,0 1 0 0 0,-2 2 0 0 0,3-3 0 0 0,1 0 0 0 0,0 1 0 0 0,0-1 0 0 0,0 1 0 0 0,0 0 0 0 0,0 0 0 0 0,0 0 0 0 0,1 1 0 0 0,-1 0 0 0 0,2-3 0 0 0,1 0 0 0 0,-1 0 0 0 0,0 0 0 0 0,0 0 0 0 0,0-1 0 0 0,1 1 0 0 0,-1 0 0 0 0,0 0 0 0 0,0-1 0 0 0,0 1 0 0 0,0 0 0 0 0,0-1 0 0 0,0 1 0 0 0,-2 0 0 0 0,-8 5 0 0 0,3 2 0 0 0,1 0 0 0 0,-1 1 0 0 0,1-1 0 0 0,1 2 0 0 0,0-1 0 0 0,-4 9 0 0 0,2-4 0 0 0,-1-1 0 0 0,-9 11 0 0 0,10-12 0 0 0,0 0 0 0 0,0 1 0 0 0,2 0 0 0 0,-1 0 0 0 0,1 0 0 0 0,-3 14 0 0 0,-9 40 0 0 0,17-61 0 0 0,-1 0 0 0 0,1 1 0 0 0,0-1 0 0 0,0 0 0 0 0,0 0 0 0 0,1 1 0 0 0,0-1 0 0 0,1 2 0 0 0,-1-4 0 0 0,1 1 0 0 0,0-1 0 0 0,0 1 0 0 0,0-1 0 0 0,1 0 0 0 0,0 1 0 0 0,-1-1 0 0 0,1 0 0 0 0,1 0 0 0 0,-1 0 0 0 0,2 2 0 0 0,1 0 0 0 0,0-1 0 0 0,0 1 0 0 0,0-1 0 0 0,1 0 0 0 0,0 0 0 0 0,0-1 0 0 0,0 1 0 0 0,0-1 0 0 0,1-1 0 0 0,-1 1 0 0 0,1-1 0 0 0,0 0 0 0 0,0-1 0 0 0,6 2 0 0 0,-2-1 0 0 0,0 1 0 0 0,0-1 0 0 0,0 0 0 0 0,1-1 0 0 0,0 0 0 0 0,-1-1 0 0 0,3 0 0 0 0,0-1 0 0 0,1-1 0 0 0,-1-1 0 0 0,1 0 0 0 0,-1-1 0 0 0,0 0 0 0 0,12-5 0 0 0,-6 1 0 0 0,0-1 0 0 0,-1-1 0 0 0,3-2 0 0 0,-15 8 0 0 0,-1-1 0 0 0,1-1 0 0 0,-1 0 0 0 0,0 0 0 0 0,0 0 0 0 0,-1 0 0 0 0,1-1 0 0 0,-1 0 0 0 0,0 0 0 0 0,0-2 0 0 0,0 0 0 0 0,0 1 0 0 0,0-1 0 0 0,-1 0 0 0 0,-1-1 0 0 0,1 1 0 0 0,-1-1 0 0 0,-1 0 0 0 0,0 1 0 0 0,0-1 0 0 0,0 0 0 0 0,-1 0 0 0 0,-1-1 0 0 0,0 1 0 0 0,0 0 0 0 0,-1-3 0 0 0,-1-1 228 0 0,-1 0-1 0 0,0 0 1 0 0,-1 0-1 0 0,-1 0 1 0 0,0 1-1 0 0,-1 0 1 0 0,0 0 0 0 0,-1 0-1 0 0,-3-3-227 0 0,-3-11 0 0 0,-4-4 0 0 0,12 24 0 0 0,0 4-201 0 0,4 2 87 0 0,1 0 1 0 0,-1 0-1 0 0,1 1 1 0 0,-1-1-1 0 0,1 0 1 0 0,-1 0-1 0 0,1 1 1 0 0,0-1 0 0 0,-1 0-1 0 0,1 0 1 0 0,0 1-1 0 0,-1-1 1 0 0,1 0-1 0 0,0 1 1 0 0,-1-1-1 0 0,1 0 1 0 0,0 1-1 0 0,-1-1 114 0 0,-1 3-444 0 0,-11 10-1070 0 0,-1 4-20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9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64 6447 0 0,'0'0'142'0'0,"0"0"22"0"0,0 0 13 0 0,0 0 123 0 0,0 0 468 0 0,0 0 205 0 0,0 0 41 0 0,1 1-129 0 0,6 4-506 0 0,-6-4 37 0 0,-1-1 80 0 0,0 0 14 0 0,0 0-67 0 0,0 0-222 0 0,0 0 166 0 0,0 0 101 0 0,0 0 21 0 0,0 0-66 0 0,-1 0-294 0 0,0 0-147 0 0,-1 0-1 0 0,1 1 1 0 0,-1-1-1 0 0,0 0 1 0 0,1 1-1 0 0,0-1 1 0 0,-1 1-1 0 0,1-1 1 0 0,-1 1-1 0 0,1 0 1 0 0,0 0-1 0 0,-1 0-1 0 0,-2 2-2 0 0,-8 4 2 0 0,9-7 0 0 0,1-1 0 0 0,-6 3 116 0 0,0 0-1 0 0,0 1 1 0 0,-4 2-116 0 0,8-3 96 0 0,2-2 392 0 0,-4 8 613 0 0,-6 4-1085 0 0,4-6-16 0 0,2 1 0 0 0,-1 0 0 0 0,1 0 0 0 0,-2 4 0 0 0,-6 4 0 0 0,11-12 0 0 0,1-1 0 0 0,0 0 0 0 0,0 1 0 0 0,-1-1 0 0 0,2 1 0 0 0,-1 0 0 0 0,-1 1 0 0 0,-16 22 0 0 0,16-20 0 0 0,0 0 0 0 0,0 1 0 0 0,1-1 0 0 0,-1 1 0 0 0,1 0 0 0 0,1-1 0 0 0,-1 1 0 0 0,1 0 0 0 0,0 4 0 0 0,1-9 0 0 0,0 10 0 0 0,0 3 0 0 0,0-14 0 0 0,0 1 0 0 0,0-1 0 0 0,0 1 0 0 0,0 0 0 0 0,0-1 0 0 0,0 1 0 0 0,0-1 0 0 0,1 1 0 0 0,-1-1 0 0 0,0 1 0 0 0,1-1 0 0 0,0 1 0 0 0,-1-1 0 0 0,2 2 0 0 0,0 1 0 0 0,2 5 0 0 0,2 0 0 0 0,0-1 0 0 0,5 4 0 0 0,-7-10 0 0 0,0 0 0 0 0,18 12 0 0 0,-12-9 0 0 0,0-2 0 0 0,0 1 0 0 0,1-1 0 0 0,-1-1 0 0 0,2 0 0 0 0,-9-2 0 0 0,1 0 0 0 0,-1 0 0 0 0,1-1 0 0 0,-1 1 0 0 0,1-1 0 0 0,0 0 0 0 0,-1 1 0 0 0,0-2 0 0 0,1 1 0 0 0,-1 0 0 0 0,0-1 0 0 0,17-6 0 0 0,-5 2 0 0 0,0 0 0 0 0,-1-2 0 0 0,12-7 0 0 0,0-1 0 0 0,-18 11 0 0 0,1 0 0 0 0,-1-1 0 0 0,-1 0 0 0 0,1 0 0 0 0,-1 0 0 0 0,0-1 0 0 0,1-2 0 0 0,1-2 0 0 0,-3 4 0 0 0,-1 0 0 0 0,1 0 0 0 0,-2 0 0 0 0,1-1 0 0 0,-1 1 0 0 0,0-1 0 0 0,-1 0 0 0 0,-1 2-139 0 0,0 3 365 0 0,-1-1 0 0 0,1 0-1 0 0,-1-1 1 0 0,0 1-1 0 0,-1 0 1 0 0,1 0-1 0 0,-1-2-225 0 0,1-2 122 0 0,-2-1-1 0 0,1 1 1 0 0,-1 0 0 0 0,0-1-1 0 0,-2-3-121 0 0,3 10 0 0 0,-1-1 0 0 0,0 1 0 0 0,0 0 0 0 0,1 0 0 0 0,-1 0 0 0 0,-1 0 0 0 0,0-2 0 0 0,-1-2 0 0 0,3 4 0 0 0,-1-1 0 0 0,-6-5 0 0 0,-1-1 0 0 0,6 7 0 0 0,1 1 0 0 0,-1-1 0 0 0,1 0 0 0 0,-1 1 0 0 0,0-1 0 0 0,0 1 0 0 0,0-1 0 0 0,0 1 0 0 0,0 0 0 0 0,0 0 0 0 0,0 0 0 0 0,0 0 0 0 0,0 0 0 0 0,-1 0 0 0 0,1 1 0 0 0,0-1 0 0 0,-21-5 0 0 0,17 4 0 0 0,0 0 0 0 0,0 0 0 0 0,-1 1 0 0 0,-3 0 0 0 0,-68-8 0 0 0,10 2 0 0 0,55 7 0 0 0,11 1 0 0 0,0 0 0 0 0,-5 1 0 0 0,1 0 0 0 0,0 0 0 0 0,0 0 0 0 0,0 1 0 0 0,0 0 0 0 0,0 0 0 0 0,1 0 0 0 0,-1 1 0 0 0,0 0 0 0 0,-1 3 0 0 0,0 0 0 0 0,1 0 0 0 0,-1 0 0 0 0,1 1 0 0 0,-1 2 0 0 0,6-8 0 0 0,-12 14 0 0 0,12-15 0 0 0,1 0 0 0 0,-1 0 0 0 0,0 0 0 0 0,1 0 0 0 0,-1 0 0 0 0,1 0 0 0 0,-1 0 0 0 0,1 0 0 0 0,0 0 0 0 0,-1 0 0 0 0,1 0 0 0 0,0 0 0 0 0,-1 0 0 0 0,1 0 0 0 0,-3 10 0 0 0,-6 35 0 0 0,7-37 0 0 0,0 0 0 0 0,1 0 0 0 0,1 0 0 0 0,-1 0 0 0 0,2 6 0 0 0,-1-1 0 0 0,0-12 0 0 0,-1 1 0 0 0,1-1 0 0 0,1 1 0 0 0,-1-1 0 0 0,0 1 0 0 0,0-1 0 0 0,1 0 0 0 0,0 1 0 0 0,-1-1 0 0 0,2 3 0 0 0,0 1 0 0 0,3 6 0 0 0,-1 0 0 0 0,2 0 0 0 0,5 10 0 0 0,-10-20 0 0 0,0 0 0 0 0,0 0 0 0 0,1 0 0 0 0,-1 0 0 0 0,1 0 0 0 0,-1 0 0 0 0,1 0 0 0 0,0 0 0 0 0,2 2 0 0 0,-2-2 0 0 0,1 0 0 0 0,-1 1 0 0 0,0-2 0 0 0,0 1 0 0 0,1 0 0 0 0,-1 0 0 0 0,1-1 0 0 0,0 1 0 0 0,-1-1 0 0 0,1 0 0 0 0,0 0 0 0 0,2 1 0 0 0,6 1 0 0 0,1 1 0 0 0,1-4 0 0 0,-3 0 0 0 0,0-1 0 0 0,0 0 0 0 0,0 0 0 0 0,7-2 0 0 0,7-2 0 0 0,-17 4 0 0 0,0-1 0 0 0,-1 0 0 0 0,1 0 0 0 0,0 0 0 0 0,-1-1 0 0 0,1 0 0 0 0,19-9 0 0 0,-16 7 0 0 0,1-1 0 0 0,-1 1 0 0 0,1-2 0 0 0,3-3 0 0 0,-5 3 0 0 0,-1 0 0 0 0,1-1 0 0 0,-1 0 0 0 0,-1-1 0 0 0,1 0 0 0 0,-1 0 0 0 0,-1 0 0 0 0,0-1 0 0 0,0 0 0 0 0,-1 0 0 0 0,0-1 0 0 0,-1 0 0 0 0,1-3 0 0 0,-3 5 205 0 0,0 1 0 0 0,0-1 0 0 0,-1 0-1 0 0,0 1 1 0 0,-1-1 0 0 0,0 0 0 0 0,0 0 0 0 0,-1 0-1 0 0,0 1 1 0 0,-1-2-205 0 0,1 4 0 0 0,0 0 0 0 0,0 0 0 0 0,-1 0 0 0 0,0 0 0 0 0,0 1 0 0 0,0-1 0 0 0,-1 0 0 0 0,0 1 0 0 0,0 0 0 0 0,-3-5 0 0 0,5 10 0 0 0,-6-10 0 0 0,-1 0 0 0 0,-1 1 0 0 0,-1-1 0 0 0,7 8 0 0 0,1 0 0 0 0,-1-1 0 0 0,0 1 0 0 0,0 1 0 0 0,0-1 0 0 0,0 0 0 0 0,0 1 0 0 0,-1-1 0 0 0,1 1 0 0 0,0 0 0 0 0,-1 0 0 0 0,1 0 0 0 0,-3 1 0 0 0,5 0 12 0 0,-1 0 0 0 0,0 0 0 0 0,0 0-1 0 0,0 0 1 0 0,0 1 0 0 0,0-1 0 0 0,0 1-1 0 0,0 0 1 0 0,1-1 0 0 0,-1 1 0 0 0,0 0 0 0 0,0 0-1 0 0,1 0 1 0 0,-1 0 0 0 0,1 0 0 0 0,-1 1 0 0 0,1-1-1 0 0,-1 0 1 0 0,1 1 0 0 0,-1 0-12 0 0,0 1-244 0 0,0 0 1 0 0,0-1-1 0 0,0 1 0 0 0,0 0 1 0 0,1 0-1 0 0,-1 0 0 0 0,1 0 1 0 0,0 1-1 0 0,0-1 1 0 0,0 0-1 0 0,0 1 0 0 0,1-1 244 0 0,-2 11-1514 0 0,2-10-20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5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264 211 6447 0 0,'0'0'298'0'0,"0"0"-10"0"0,0-2-118 0 0,0 0 202 0 0,0-12-52 0 0,2 5 3000 0 0,1 2-3232 0 0,-2 6 283 0 0,-1 1 117 0 0,0 0 21 0 0,0 0 3 0 0,0 0 0 0 0,2-3 246 0 0,-1-1-531 0 0,-1 2 4351 0 0,-4-3-4429 0 0,3 5-144 0 0,-6-2 7 0 0,5 3-12 0 0,0-1 0 0 0,0 1 0 0 0,0-1-1 0 0,0 1 1 0 0,0 0 0 0 0,0 0 0 0 0,0 0 0 0 0,-9 4-1 0 0,7-3 90 0 0,0-1-1 0 0,1 1 1 0 0,-1 0 0 0 0,1 0 0 0 0,-2 2-89 0 0,-6 3 655 0 0,9-5-499 0 0,-1-1-1 0 0,0 1 1 0 0,1 0 0 0 0,-1 1-1 0 0,1-1 1 0 0,-1 1-156 0 0,-1 1 5 0 0,0 0-1 0 0,0 0 0 0 0,0 0 1 0 0,-3 1-5 0 0,3-2-1 0 0,0 0 1 0 0,1 0 0 0 0,-1 0 0 0 0,1 1-1 0 0,0 0 1 0 0,-1 0 0 0 0,-23 32 0 0 0,17-24 0 0 0,1 0 0 0 0,0 1 0 0 0,1 0 0 0 0,-4 8 0 0 0,-1 9 0 0 0,2 1 0 0 0,1-1 0 0 0,-1 14 0 0 0,10-39 0 0 0,-3 7 0 0 0,2 0 0 0 0,0 0 0 0 0,0 0 0 0 0,1 4 0 0 0,0-13 0 0 0,1 1 0 0 0,5 9 0 0 0,-4-11 0 0 0,1 4 0 0 0,0 0 0 0 0,1 0 0 0 0,0 0 0 0 0,0-1 0 0 0,0 1 0 0 0,1-1 0 0 0,0 0 0 0 0,0 0 0 0 0,1 0 0 0 0,-1 0 0 0 0,-2-3 0 0 0,0 0 0 0 0,0 0 0 0 0,0 0 0 0 0,0-1 0 0 0,0 1 0 0 0,0-1 0 0 0,0 1 0 0 0,2 0 0 0 0,9 8 0 0 0,-10-8 0 0 0,-1 0 0 0 0,1 0 0 0 0,0 0 0 0 0,-1-1 0 0 0,1 1 0 0 0,0 0 0 0 0,3 0 0 0 0,6 3 0 0 0,-4-2 0 0 0,-1-1 0 0 0,1 0 0 0 0,5 2 0 0 0,32 2 0 0 0,-41-6 0 0 0,0 0 0 0 0,0 0 0 0 0,0 0 0 0 0,0-1 0 0 0,0 0 0 0 0,1 0 0 0 0,1 0 0 0 0,9-3 0 0 0,0 1 0 0 0,0-1 0 0 0,14-6 0 0 0,-11 3 512 0 0,0-1 0 0 0,0-1 0 0 0,-1-1 0 0 0,6-4-512 0 0,-14 7 0 0 0,-1 0 0 0 0,0-1 0 0 0,0 0 0 0 0,0 0 0 0 0,-1 0 0 0 0,-1-1 0 0 0,15-16 0 0 0,-16 19 0 0 0,0 1 0 0 0,-1 0 0 0 0,1-1 0 0 0,-1 0 0 0 0,-1 0 0 0 0,1 0 0 0 0,-1-1 0 0 0,0 1 0 0 0,-1-1 0 0 0,1 0 0 0 0,0-5 0 0 0,7-38 0 0 0,-5 27 0 0 0,-3 16 0 0 0,0 0 0 0 0,-1 0 0 0 0,0 0 0 0 0,0-7 0 0 0,0-13 0 0 0,-1 10 0 0 0,0-1 0 0 0,-1 1 0 0 0,-2-12 0 0 0,1 3 0 0 0,2 22 0 0 0,0 0 0 0 0,0 0 0 0 0,-1 0 0 0 0,1 0 0 0 0,-1 0 0 0 0,0 0 0 0 0,0 0 0 0 0,0 1 0 0 0,-1-1 0 0 0,0-1 0 0 0,-2-5 0 0 0,4 6 0 0 0,0 1 0 0 0,0-3 0 0 0,-1 0 0 0 0,0 0 0 0 0,0 0 0 0 0,-1 0 0 0 0,0 0 0 0 0,0 0 0 0 0,0 0 0 0 0,-1 0 0 0 0,1 1 0 0 0,-2 0 0 0 0,1-1 0 0 0,0 1 0 0 0,-1 0 0 0 0,-1 0 0 0 0,3 2 0 0 0,0 1 0 0 0,-1 0 0 0 0,1 0 0 0 0,-1 0 0 0 0,-1 0 0 0 0,-12-10 0 0 0,12 9 0 0 0,0-1 0 0 0,0 1 0 0 0,-1-1 0 0 0,1 1 0 0 0,-1 0 0 0 0,0 1 0 0 0,0-1 0 0 0,0 1 0 0 0,0 0 0 0 0,0 0 0 0 0,-1 1 0 0 0,1-1 0 0 0,-1 1 0 0 0,-5-1 0 0 0,0 0 0 0 0,1-1 0 0 0,0 0 0 0 0,-7-4 0 0 0,14 6 0 0 0,1 1 0 0 0,0-1 0 0 0,-1 1 0 0 0,1 0 0 0 0,0-1 0 0 0,-1 1 0 0 0,1 0 0 0 0,0 1 0 0 0,-1-1 0 0 0,1 0 0 0 0,0 1 0 0 0,0-1 0 0 0,-1 1 0 0 0,0 0 0 0 0,-15 3 0 0 0,16-4 0 0 0,0 0 0 0 0,0 0 0 0 0,0 1 0 0 0,0-1 0 0 0,1 1 0 0 0,-1 0 0 0 0,-1 0 0 0 0,-21 13 0 0 0,22-13 0 0 0,-2 2 0 0 0,-1 1 0 0 0,0 0 0 0 0,1 0 0 0 0,0 0 0 0 0,0 0 0 0 0,0 2 0 0 0,-22 29 0 0 0,17-22 0 0 0,-8 11 0 0 0,2 1 0 0 0,0 0 0 0 0,2 2 0 0 0,0 1 0 0 0,5-8 0 0 0,1 0 0 0 0,1 0 0 0 0,1 0 0 0 0,1 1 0 0 0,1 0 0 0 0,0 2 0 0 0,1 5 0 0 0,1 1 0 0 0,2 7 0 0 0,-1-23 0 0 0,2-1 0 0 0,0 1 0 0 0,0-1 0 0 0,1 0 0 0 0,0 0 0 0 0,3 6 0 0 0,-3-13-7 0 0,0 0 1 0 0,0 1-1 0 0,0-2 0 0 0,1 1 1 0 0,-1 0-1 0 0,1-1 0 0 0,0 1 1 0 0,1-1-1 0 0,-1-1 0 0 0,1 1 1 0 0,-1 0-1 0 0,1-1 0 0 0,0 0 1 0 0,1 0-1 0 0,-1 0 0 0 0,0-1 1 0 0,1 0-1 0 0,-1 0 0 0 0,1 0 1 0 0,1-1 6 0 0,-4 0-299 0 0,-1-1 0 0 0,1 0 0 0 0,0 0 0 0 0,-1 0-1 0 0,1 0 1 0 0,0 0 0 0 0,0 0 0 0 0,-1-1 0 0 0,1 0 0 0 0,0 1 0 0 0,-1-1 0 0 0,1 0 0 0 0,0-1 299 0 0,10-4-7163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2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4607 0 0,'0'0'102'0'0,"0"0"20"0"0,0 0 6 0 0,0 0 51 0 0,0 0 213 0 0,0 0 96 0 0,0 0 21 0 0,0 0-66 0 0,0 0-222 0 0,0 0 166 0 0,0 0 101 0 0,0 0 21 0 0,0 0-66 0 0,0 0-222 0 0,0 0 166 0 0,0 0 101 0 0,0 0 21 0 0,-1 1-66 0 0,-3 3-294 0 0,-2 2-133 0 0,1 1-16 0 0,1-2 0 0 0,-1 9 0 0 0,2-8 0 0 0,1-2 0 0 0,0 0 0 0 0,0 0 0 0 0,0 0 0 0 0,1 1 0 0 0,0 0 0 0 0,-1-1 0 0 0,-2 13 0 0 0,4-14 0 0 0,-1 1 0 0 0,-4 9 0 0 0,-4 5 0 0 0,7-15 0 0 0,-5 13 0 0 0,5-13 0 0 0,-1 13 0 0 0,-1 1 0 0 0,4-16 0 0 0,0 0 0 0 0,-1 1 0 0 0,1-1 0 0 0,0 0 0 0 0,0 0 0 0 0,0 0 0 0 0,0 0 0 0 0,0 0 0 0 0,1 0 0 0 0,-1 1 0 0 0,1 7 0 0 0,2 20 0 0 0,-2-22 0 0 0,0 1 0 0 0,0-1 0 0 0,-1 0 0 0 0,0 1 0 0 0,0 1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3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4607 0 0,'0'0'208'0'0,"0"0"67"0"0,0 0 154 0 0,0 0 69 0 0,0 0 12 0 0,0 0 2 0 0,0 0 0 0 0,0 0 0 0 0,0 0 0 0 0,0 0 0 0 0,0 0 0 0 0,0-1 0 0 0,0-1-336 0 0,0 0-47 0 0,4-8 686 0 0,0-8-815 0 0,-3 15-592 0 0,-1-1 0 0 0,0 1-1 0 0,1-1 1 0 0,-2 1-1 0 0,1-1 1 0 0,0 1 0 0 0,-1-2 592 0 0,-1-4-3062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44 6447 0 0,'0'0'136'0'0,"0"0"32"0"0,0 0 8 0 0,0 0 16 0 0,-2-10-192 0 0,2 10 0 0 0,2-9 0 0 0,-2 1 0 0 0,0 8 0 0 0,0 0 0 0 0,0-8 0 0 0,0 8 0 0 0,2-8 0 0 0,-2 8 0 0 0,0 0 0 0 0,0 0-2832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5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18 835 6447 0 0,'0'0'142'0'0,"0"0"22"0"0,0 0 13 0 0,-1-2-20 0 0,-1-7-125 0 0,-4-9-43 0 0,4-4 1849 0 0,2 19-1617 0 0,-2-41 1827 0 0,2 42-2037 0 0,-2-16-6 0 0,1 14 146 0 0,1 1 0 0 0,-1 0 0 0 0,1-1 0 0 0,0 1 0 0 0,0-1 0 0 0,0 1 0 0 0,0 0 0 0 0,1-2-151 0 0,1-18 824 0 0,2-7-808 0 0,0-2-16 0 0,-4 22 0 0 0,0-2 0 0 0,2-6 0 0 0,-2 0 0 0 0,0 17-2 0 0,0-1 1 0 0,0 1-1 0 0,0-1 0 0 0,0 1 0 0 0,0-1 0 0 0,0 1 1 0 0,0-1-1 0 0,0 1 0 0 0,1-1 0 0 0,0-1 2 0 0,-1 2 9 0 0,1 0 0 0 0,-1-1 0 0 0,0 1 0 0 0,0-1 0 0 0,0 1 0 0 0,1-1 0 0 0,-1 1 0 0 0,0-1 0 0 0,-1 1 0 0 0,1-2-9 0 0,-1-6 447 0 0,1 7-296 0 0,0 1 1 0 0,-1-1-1 0 0,1 0 1 0 0,0 1 0 0 0,0-1-1 0 0,1 0 1 0 0,-1 1-1 0 0,0-1 1 0 0,0 0-152 0 0,3-8 149 0 0,0-8-129 0 0,-2 16-21 0 0,3-14-2 0 0,-1 3 3 0 0,-1 0 0 0 0,2 2 0 0 0,6-12 0 0 0,1 2 0 0 0,-4 4 0 0 0,2-1 0 0 0,-3 7 0 0 0,1 0 0 0 0,5-6 0 0 0,-3 2 0 0 0,-2 6 0 0 0,1 0 0 0 0,-1 0 0 0 0,1 1 0 0 0,1 0 0 0 0,3-3 0 0 0,-9 9 0 0 0,0 0 0 0 0,6-9 0 0 0,-7 8 0 0 0,7-16 0 0 0,-3 8 0 0 0,2 2 0 0 0,0-2 0 0 0,2 0 0 0 0,-1 0 0 0 0,-4 5 0 0 0,10-9 0 0 0,-7 5 0 0 0,7-9 0 0 0,-11 16 0 0 0,9-9 0 0 0,-11 11 0 0 0,1-1 0 0 0,17-19 0 0 0,-10 11 0 0 0,0 2 0 0 0,1 0 0 0 0,-2 3-133 0 0,-7 5-563 0 0,-2 0-257 0 0,0 0-58 0 0,0 0-12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6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2382 2759 0 0,'0'-3'107'0'0,"1"0"-41"0"0,0-15 49 0 0,0 11-44 0 0,-1 6 294 0 0,0 0-220 0 0,0 1-1 0 0,1-1 0 0 0,-1 0 1 0 0,0 0-1 0 0,0 0 0 0 0,0 1 0 0 0,0-1 1 0 0,-1 0-1 0 0,1 0 0 0 0,0 0 1 0 0,0 1-1 0 0,0-1 0 0 0,-1 0 0 0 0,1 0-144 0 0,0 0 512 0 0,0 1 0 0 0,0 0-69 0 0,-1-1-72 0 0,1 1-300 0 0,0 0-1 0 0,0 0 0 0 0,0-1 0 0 0,0 1 0 0 0,0 0 1 0 0,0 0-1 0 0,0 0 0 0 0,0-1 0 0 0,0 1 1 0 0,0 0-1 0 0,0 0 0 0 0,0 0 0 0 0,0-1 1 0 0,0 1-1 0 0,0 0 0 0 0,0 0 0 0 0,0 0 1 0 0,-1-1-1 0 0,1 1 0 0 0,0 0 0 0 0,0 0 0 0 0,0 0 1 0 0,0 0-1 0 0,0-1 0 0 0,-1 1 0 0 0,1 0-70 0 0,-2 7 475 0 0,-1 0 0 0 0,1 0-1 0 0,1 1 1 0 0,-1 3-475 0 0,0 2 170 0 0,4-9-179 0 0,-1-1 13 0 0,-1 1-4 0 0,5 17 0 0 0,5 9 0 0 0,-9-27 0 0 0,-1-1 0 0 0,1 1 0 0 0,0-1 0 0 0,0 0 0 0 0,0 0 0 0 0,0 0 0 0 0,1 0 0 0 0,-1 1 0 0 0,1-1 0 0 0,0 0 0 0 0,2 3 0 0 0,-1-1 160 0 0,3 3 414 0 0,-1 1 1 0 0,-1-1-1 0 0,2 3-574 0 0,-5-7 149 0 0,15 18-130 0 0,-10-15-22 0 0,2 6 3 0 0,-8-9 0 0 0,0 0 0 0 0,5 8 0 0 0,11 18 0 0 0,-14-26 0 0 0,0 0 0 0 0,0 0 0 0 0,0-1 0 0 0,0 1 0 0 0,1 0 0 0 0,-1-1 0 0 0,2 1 0 0 0,5 7 0 0 0,-7-8 0 0 0,0 0 0 0 0,-1-1 0 0 0,1 1 0 0 0,0 0 0 0 0,0-1 0 0 0,0 1 0 0 0,0-1 0 0 0,0 0 0 0 0,2 1 0 0 0,-3-1 0 0 0,0-1 0 0 0,-1 1 0 0 0,1-1 0 0 0,0 1 0 0 0,0-1 0 0 0,0 1 0 0 0,-1 0 0 0 0,1-1 0 0 0,0 1 0 0 0,-1 0 0 0 0,1-1 0 0 0,0 1 0 0 0,4 7 0 0 0,2 0 0 0 0,-3-4 11 0 0,-1-1 192 0 0,1 1 0 0 0,0-1 1 0 0,0 0-1 0 0,0 0 0 0 0,0 0 0 0 0,1 0 0 0 0,3 2-203 0 0,-7-5 7 0 0,1 1 146 0 0,1 0-4 0 0,6 9 141 0 0,-2-3-283 0 0,0-1-1 0 0,0 1 1 0 0,5 2-7 0 0,19 16-4 0 0,-29-22 4 0 0,0-2 0 0 0,10 4 0 0 0,14 6 0 0 0,6 1 0 0 0,-16-8 0 0 0,-13-4 0 0 0,-1 0 0 0 0,1 1 0 0 0,-1-1 0 0 0,1 1 0 0 0,1 0 0 0 0,13 7 0 0 0,-14-7 0 0 0,1 1 0 0 0,0-2 0 0 0,0 1 0 0 0,0 0 0 0 0,0-1 0 0 0,0 0 0 0 0,0 1 0 0 0,0-2 0 0 0,0 1 0 0 0,4-1 0 0 0,-4 1 0 0 0,5 0 0 0 0,-2 2 0 0 0,-5-1 0 0 0,1 0 0 0 0,-1 0 0 0 0,1 0 0 0 0,-1-1 0 0 0,1 1 0 0 0,1-1 0 0 0,14 3 0 0 0,-11-5 0 0 0,-2 0 0 0 0,4 1 0 0 0,2 2 0 0 0,-7 0 0 0 0,1 0 0 0 0,0-1 0 0 0,-1 0 0 0 0,4 0 0 0 0,-6-1-10 0 0,0 1 4 0 0,13 3 94 0 0,4-1 1348 0 0,9-2-896 0 0,-26 1-540 0 0,8-1 0 0 0,7-2 0 0 0,-7 2 0 0 0,21 0 0 0 0,-11-3 0 0 0,-7 4 0 0 0,8 2 0 0 0,0 2 0 0 0,-11-4 0 0 0,0 0 0 0 0,42-1 1440 0 0,-51 0-1420 0 0,-1 0 0 0 0,1 0-1 0 0,0 0 1 0 0,-1 0 0 0 0,1 0 0 0 0,0 0-1 0 0,-1 0 1 0 0,1 1 0 0 0,0-1-1 0 0,-1 0 1 0 0,1 0 0 0 0,0 1 0 0 0,-1-1-1 0 0,1 1 1 0 0,-1-1-20 0 0,4 2-122 0 0,-2-1 42 0 0,-1-1 1 0 0,1 0 0 0 0,-1 1 0 0 0,0-1 0 0 0,1 0 0 0 0,-1 0 0 0 0,1 0 0 0 0,-1 0 0 0 0,1 0 0 0 0,-1-1 0 0 0,1 1-1 0 0,-1 0 1 0 0,1-1 0 0 0,-1 1 0 0 0,1-1 79 0 0,24-5-371 0 0,-21 5 371 0 0,1 0 0 0 0,-1 0 0 0 0,0 0 0 0 0,0-1 0 0 0,0 0 0 0 0,4-2 0 0 0,4-2 0 0 0,10-4 0 0 0,-10 5 0 0 0,-1-1 0 0 0,6 0 0 0 0,42-18 0 0 0,-34 10 0 0 0,-20 10 0 0 0,0 0 0 0 0,0 1 0 0 0,6-2 0 0 0,-9 4 0 0 0,10-6 0 0 0,-1 0 0 0 0,-4 1 0 0 0,6-5 0 0 0,-2-1 0 0 0,-7 6 0 0 0,0 1 0 0 0,0 0 0 0 0,2-1 0 0 0,-6 4 26 0 0,13-12 9 0 0,-6 3 306 0 0,20-28 1249 0 0,-16 20-1991 0 0,-11 18-74 0 0,-1 1-33 0 0,1-2 134 0 0,4-4 590 0 0,11-13 555 0 0,-1-1 0 0 0,1-4-771 0 0,-9 14 0 0 0,7-12 0 0 0,-4 2 0 0 0,-2 5 0 0 0,0-1 0 0 0,3-11 0 0 0,1-3 0 0 0,-4 10 0 0 0,-4 13 0 0 0,7-12 0 0 0,-9 15 0 0 0,0 1 0 0 0,0 0 0 0 0,0-1 0 0 0,-1 1 0 0 0,1-1 0 0 0,-1 0 0 0 0,1-1 0 0 0,-2 1 0 0 0,0 3 0 0 0,0 0 0 0 0,0 0 0 0 0,0-1 0 0 0,1 1 0 0 0,-1 0 0 0 0,0 0 0 0 0,1 0 0 0 0,-1 0 0 0 0,0 0 0 0 0,1 0 0 0 0,0 0 0 0 0,-1 0 0 0 0,1-1 0 0 0,3-5 0 0 0,-1-1 0 0 0,-1 0 0 0 0,1 0 0 0 0,-1 0 0 0 0,0 0 0 0 0,0-4 0 0 0,-2 11 0 0 0,0-1 0 0 0,0 0 0 0 0,1 0 0 0 0,-1 1 0 0 0,1-1 0 0 0,-1 0 0 0 0,1 1 0 0 0,0-1 0 0 0,0 0 0 0 0,0 1 0 0 0,0-1 0 0 0,0 0 0 0 0,13-22 0 0 0,-13 21 0 0 0,1 1 0 0 0,-1 0 0 0 0,0-1 0 0 0,0 0 0 0 0,0 1 0 0 0,0-1 0 0 0,-1 0 0 0 0,1 1 0 0 0,-1-1 0 0 0,1 0 0 0 0,-1 0 0 0 0,0 0 0 0 0,0-1 0 0 0,0 3 0 0 0,0-1 0 0 0,0 1 0 0 0,0-1 0 0 0,1 1 0 0 0,-1-1 0 0 0,1 1 0 0 0,-1 0 0 0 0,1-1 0 0 0,-1 1 0 0 0,1-1 0 0 0,0 1 0 0 0,0 0 0 0 0,0-1 0 0 0,1 0 0 0 0,-1 0 0 0 0,0 0 0 0 0,0 0 0 0 0,0 0 0 0 0,0 0 0 0 0,-1 0 0 0 0,1 0 0 0 0,11-43 0 0 0,-7 30 0 0 0,-2 4 0 0 0,0-1 0 0 0,-1 0 0 0 0,1-7 0 0 0,-2 7 0 0 0,1 0 0 0 0,0 1 0 0 0,4-10 0 0 0,-4 15 0 0 0,0 0 0 0 0,0-1 0 0 0,-1 1 0 0 0,0 0 0 0 0,0-1 0 0 0,0 1 0 0 0,-1-1 0 0 0,1-18 0 0 0,6-19 0 0 0,-1 2 0 0 0,-3 15 0 0 0,-1 6 0 0 0,-1-9 0 0 0,0 16 0 0 0,0 0 0 0 0,3-10 0 0 0,-2 10 0 0 0,-1 8 0 0 0,0 0 0 0 0,1 1 0 0 0,-1-1 0 0 0,2-2 0 0 0,-2 5 0 0 0,0-1 0 0 0,0 1 0 0 0,0-1 0 0 0,0 1 0 0 0,-1 0 0 0 0,0-1 0 0 0,0 1 0 0 0,0-1 0 0 0,0 0 0 0 0,3-60 0 0 0,-6-13 0 0 0,2 57 0 0 0,-1-1 0 0 0,-1 1 0 0 0,-4-10 0 0 0,4 14 0 0 0,3 14 0 0 0,-1-1 0 0 0,1 1 0 0 0,-1 0 0 0 0,0 0 0 0 0,0 0 0 0 0,0 0 0 0 0,-1-2 0 0 0,-9-17 0 0 0,-13-32 0 0 0,17 34 0 0 0,3 10 0 0 0,0-1 0 0 0,1 1 0 0 0,0-1 0 0 0,-1-6 0 0 0,-6-52 0 0 0,2 36 0 0 0,8 30 0 0 0,-1 1 0 0 0,1-1 0 0 0,0 0 0 0 0,0 1 0 0 0,-1-1 0 0 0,1 0 0 0 0,0 1 0 0 0,0-1 0 0 0,1 0 0 0 0,-1 1 0 0 0,0-2 0 0 0,1-3 0 0 0,-1-21 0 0 0,0 24 0 0 0,0 0 0 0 0,-1 0 0 0 0,1 0 0 0 0,-1 1 0 0 0,0-1 0 0 0,1 0 0 0 0,-1 1 0 0 0,-1-1 0 0 0,1 0 0 0 0,0 1 0 0 0,0-1 0 0 0,-2 0 0 0 0,2 0 0 0 0,-1 0 0 0 0,0 0 0 0 0,1 0 0 0 0,-1-1 0 0 0,1 1 0 0 0,0 0 0 0 0,0-1 0 0 0,1 0 0 0 0,-2-5 0 0 0,1 0 0 0 0,-2 0 0 0 0,1 1 0 0 0,-1-1 0 0 0,-1-2 0 0 0,-6-16 0 0 0,8 14 0 0 0,2 11 0 0 0,0 0 0 0 0,-1 1 0 0 0,1-1 0 0 0,0 0 0 0 0,-1 0 0 0 0,0 1 0 0 0,1-1 0 0 0,-1 0 0 0 0,-1-1 0 0 0,-2-6 0 0 0,4 6 0 0 0,1 1 0 0 0,-2-1 0 0 0,-2-11 0 0 0,1 8 0 0 0,1 0 0 0 0,0 4 0 0 0,1 0 0 0 0,0 0 0 0 0,-1-1 0 0 0,0 1 0 0 0,0 0 0 0 0,0 0 0 0 0,0-1 0 0 0,-3-6 0 0 0,0 1 0 0 0,-1-1 0 0 0,-4-4 0 0 0,3 3 0 0 0,0 1 0 0 0,-3-8 0 0 0,4 8 0 0 0,0 0 0 0 0,-1 0 0 0 0,0 1 0 0 0,0 0 0 0 0,-1 0 0 0 0,-1 0 0 0 0,-1-3 0 0 0,0 0 0 0 0,-7-11 0 0 0,15 20 0 0 0,-9-8 0 0 0,-8-10 0 0 0,-18-20 0 0 0,28 32 0 0 0,7 6 0 0 0,-3-10 0 0 0,-1 2 0 0 0,3 0 0 0 0,1-1 0 0 0,1 3 0 0 0,-1 1 0 0 0,-3-2 0 0 0,3 8 0 0 0,-1-1 0 0 0,-4-14 0 0 0,-4-5 0 0 0,0 2 0 0 0,6 11 0 0 0,0 2 0 0 0,1-1 0 0 0,0 1 0 0 0,0-3 0 0 0,2 8 0 0 0,-4-8 0 0 0,-4-12 0 0 0,8 19 0 0 0,0-1 0 0 0,0 1 0 0 0,0 0 0 0 0,-1 0 0 0 0,1-1 0 0 0,-1 1 0 0 0,1 0 0 0 0,-2-1 0 0 0,1 1 0 0 0,0 0 0 0 0,0-1 0 0 0,0 1 0 0 0,0-1 0 0 0,1 1 0 0 0,-1-1 0 0 0,1-1 0 0 0,0 2 0 0 0,-6-10 0 0 0,5 10 0 0 0,0-1 0 0 0,-1 0 0 0 0,1 1 0 0 0,-1-1 0 0 0,0 1 0 0 0,-2-2 0 0 0,5 3 0 0 0,-13-10 0 0 0,-4-6 0 0 0,1-1 0 0 0,0-1 0 0 0,-5-10 0 0 0,17 24 0 0 0,0 0 0 0 0,0 0 0 0 0,-1 1 0 0 0,0-1 0 0 0,1 1 0 0 0,-1-1 0 0 0,1 0 0 0 0,0 0 0 0 0,0 0 0 0 0,1 0 0 0 0,1 2 0 0 0,0 0 0 0 0,-1 0 0 0 0,1 0 0 0 0,0 1 0 0 0,-1-1 0 0 0,0 1 0 0 0,-2-4 0 0 0,1-1 0 0 0,2 1 0 0 0,-1-1 0 0 0,0 1 0 0 0,-3-6 0 0 0,5 10 0 0 0,1 2-5 0 0,0-1-1 0 0,0 1 1 0 0,0 0 0 0 0,0 0-1 0 0,0 0 1 0 0,0-1-1 0 0,0 1 1 0 0,-1 0-1 0 0,1 0 1 0 0,0-1 0 0 0,0 1-1 0 0,0 0 1 0 0,0 0-1 0 0,0-1 1 0 0,0 1-1 0 0,0 0 1 0 0,0 0 0 0 0,0-1-1 0 0,0 1 1 0 0,1 0-1 0 0,-1 0 1 0 0,0 0 0 0 0,0-1-1 0 0,0 1 1 0 0,0 0-1 0 0,0 0 1 0 0,0-1-1 0 0,0 1 6 0 0,5 0-79 0 0,-3 0-2199 0 0,-2 0-3861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8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2924 105 6447 0 0,'0'0'142'0'0,"0"0"22"0"0,0 0 13 0 0,0 0 55 0 0,0 0 181 0 0,2 1 78 0 0,10 11 3117 0 0,-11-11-3120 0 0,-1-1 21 0 0,0 0 3 0 0,0 0 0 0 0,1 2 0 0 0,0-2-345 0 0,1 3-72 0 0,-1 7 835 0 0,-1-9-559 0 0,0-1 117 0 0,0 0 21 0 0,-1 2-66 0 0,-4 4-294 0 0,3-5-147 0 0,0 0-1 0 0,0-1 1 0 0,0 1-1 0 0,0 0 1 0 0,-1 0-1 0 0,1-1 0 0 0,0 0 1 0 0,0 1-1 0 0,0-1 1 0 0,-2 0-2 0 0,-1 1 1 0 0,4-1 37 0 0,0 0 0 0 0,0 0 0 0 0,0 0 0 0 0,0 1 0 0 0,0-1-1 0 0,0 0 1 0 0,0 0 0 0 0,0 0 0 0 0,0-1 0 0 0,-1 1 0 0 0,1 0 0 0 0,0 0 0 0 0,0-1-1 0 0,0 1 1 0 0,0 0 0 0 0,0-1 0 0 0,0 1 0 0 0,0-1 0 0 0,0 1-38 0 0,-2-2 211 0 0,-3-1 59 0 0,0 0 1 0 0,0 1-1 0 0,-1 0 1 0 0,0 0-271 0 0,5 1 35 0 0,-5-1-35 0 0,0-2 0 0 0,1 1 0 0 0,0 0 0 0 0,-1 0 0 0 0,0 0 0 0 0,0 1 0 0 0,0 0 0 0 0,0 1 0 0 0,0-1 0 0 0,-1 1 0 0 0,-21-5 0 0 0,-4-2 21 0 0,-23-2-21 0 0,39 7 51 0 0,-63-8 1925 0 0,60 7-1976 0 0,10 2 0 0 0,0 0 0 0 0,0 0 0 0 0,-1 1 0 0 0,1 1 0 0 0,-8 0 0 0 0,1 0 0 0 0,-3 0 0 0 0,15 0 0 0 0,0 1 0 0 0,0-1 0 0 0,1 0 0 0 0,-1-1 0 0 0,-2 0 0 0 0,1 1 0 0 0,0-1 0 0 0,1 1 0 0 0,-5 0 0 0 0,-23 1 0 0 0,1 0 0 0 0,0-3 0 0 0,-23 1 0 0 0,32-1 0 0 0,17 1 0 0 0,0 0 0 0 0,0 1 0 0 0,-3 0 0 0 0,-2-1 0 0 0,-5-2 0 0 0,-3-1 0 0 0,-1 1 0 0 0,1 0 0 0 0,-10 1 0 0 0,15 2 0 0 0,0 0 0 0 0,0-1 0 0 0,1-1 0 0 0,-10-3 0 0 0,3 0 0 0 0,-7-1 0 0 0,21 3 0 0 0,4 3 0 0 0,1-1 0 0 0,0 0 0 0 0,0 1 0 0 0,0-1 0 0 0,0 1 0 0 0,-1 0 0 0 0,1-1 0 0 0,0 1 0 0 0,0 0 0 0 0,-1 0 0 0 0,1-1 0 0 0,0 1 0 0 0,-1 0 0 0 0,1 1 0 0 0,-1-1 0 0 0,-20 0 0 0 0,17 0 0 0 0,-1 0 0 0 0,0 0 0 0 0,1 0 0 0 0,-1-1 0 0 0,1 0 0 0 0,-1 0 0 0 0,-2-2 0 0 0,6 3 0 0 0,-10-1 0 0 0,4 1 0 0 0,-5 1 0 0 0,10-1 0 0 0,0 1 0 0 0,0-1 0 0 0,0 0 0 0 0,0 0 0 0 0,-1 0 0 0 0,-31-2 0 0 0,28 2 0 0 0,0 0 0 0 0,0 0 0 0 0,0 0 0 0 0,1 1 0 0 0,-4 1 0 0 0,-10 1 0 0 0,-23-2 0 0 0,34-2 0 0 0,1 1 0 0 0,-1 0 0 0 0,1 1 0 0 0,0 0 0 0 0,-1 0 0 0 0,1 1 0 0 0,0 0 0 0 0,-2 1 0 0 0,-29 6 0 0 0,35-7 0 0 0,1-1 0 0 0,-1 0 0 0 0,1 0 0 0 0,-1 0 0 0 0,-1-1 0 0 0,-17 4 0 0 0,7-2 0 0 0,12-2 0 0 0,1 0 0 0 0,-1 0 0 0 0,1 1 0 0 0,-1-1 0 0 0,1 1 0 0 0,-1-1 0 0 0,1 1 0 0 0,-1 0 0 0 0,-1 1 0 0 0,-10 4 0 0 0,0 0 0 0 0,-1-1 0 0 0,0 0 0 0 0,-10 1 0 0 0,16-4 0 0 0,-6 1 0 0 0,12-3 0 0 0,-1 0 0 0 0,1 1 0 0 0,0 0 0 0 0,-1 0 0 0 0,0 0 0 0 0,-1 1 0 0 0,0-1 0 0 0,-1 0 0 0 0,-4 1 0 0 0,4-1 0 0 0,1 0 0 0 0,0 1 0 0 0,-6 1 0 0 0,-21 6 0 0 0,7-2 0 0 0,13-3 0 0 0,-5 1 0 0 0,1 1 0 0 0,0 1 0 0 0,-2 1 0 0 0,6 0 0 0 0,0 0 0 0 0,0 0 0 0 0,1 1 0 0 0,-4 4 0 0 0,12-10 0 0 0,-5 3 0 0 0,1-1 0 0 0,-1 0 0 0 0,1 0 0 0 0,-14 8 0 0 0,-7 6 0 0 0,16-12 0 0 0,1 1 0 0 0,-3 2 0 0 0,-4 2 0 0 0,14-10 0 0 0,0 1 0 0 0,0-1 0 0 0,1 1 0 0 0,-1 0 0 0 0,1 0 0 0 0,0 0 0 0 0,0 0 0 0 0,-19 19 0 0 0,21-21 0 0 0,-1 0 0 0 0,1 0 0 0 0,0 0 0 0 0,0 1 0 0 0,-1-1 0 0 0,1-1 0 0 0,-1 1 0 0 0,1 0 0 0 0,-1 0 0 0 0,1-1 0 0 0,-1 1 0 0 0,-1 0 0 0 0,-3 1 0 0 0,-40 30 0 0 0,12-12 0 0 0,2 2 0 0 0,-24 21 0 0 0,26-14 0 0 0,17-15 0 0 0,-9 6 0 0 0,-3 3 0 0 0,1 2 0 0 0,-5 6 0 0 0,5-5 0 0 0,-16 20 0 0 0,-24 38 0 0 0,63-83 0 0 0,0 1 0 0 0,-1-1 0 0 0,1 0 0 0 0,0 1 0 0 0,-1-1 0 0 0,1 0 0 0 0,-1 0 0 0 0,1 0 0 0 0,-1 0 0 0 0,1 0 0 0 0,-1 0 0 0 0,0-1 0 0 0,0 1 0 0 0,1 0 0 0 0,-1 0 0 0 0,1 0 0 0 0,0 0 0 0 0,-1 0 0 0 0,1 0 0 0 0,0 0 0 0 0,0 1 0 0 0,0-1 0 0 0,0 0 0 0 0,0 1 0 0 0,0-1 0 0 0,0 2 0 0 0,-10 10 0 0 0,-9 7 0 0 0,14-14 0 0 0,0 1 0 0 0,-1-1 0 0 0,1-1 0 0 0,-6 4 0 0 0,4-3 0 0 0,0 0 0 0 0,1 0 0 0 0,-4 5 0 0 0,-12 9 0 0 0,6-5 0 0 0,1 0 0 0 0,1 1 0 0 0,-5 7 0 0 0,3 4 0 0 0,5-9 0 0 0,7-10 0 0 0,-1 4 0 0 0,6-8 0 0 0,1-1 0 0 0,-2 0 0 0 0,-6 14 0 0 0,6-16 0 0 0,0 1 0 0 0,0 0 0 0 0,0 0 0 0 0,-1-1 0 0 0,1 1 0 0 0,0-1 0 0 0,-1 1 0 0 0,0 0 0 0 0,0 0 0 0 0,0 1 0 0 0,0-1 0 0 0,0 1 0 0 0,1-1 0 0 0,-1 1 0 0 0,1-1 0 0 0,0 1 0 0 0,0 0 0 0 0,0-1 0 0 0,0 3 0 0 0,-5 10 0 0 0,0 0 0 0 0,-3 3 0 0 0,4-5 0 0 0,-3 2 0 0 0,4-8 0 0 0,0 0 0 0 0,0 1 0 0 0,-2 7 0 0 0,6-11 0 0 0,-6 11 0 0 0,2-9 0 0 0,3-4 0 0 0,-1 1 0 0 0,1 0 0 0 0,0 0 0 0 0,0 0 0 0 0,0-1 0 0 0,0 2 0 0 0,-8 14 0 0 0,4-5 0 0 0,5-10 0 0 0,0 0 0 0 0,-1 2 0 0 0,1 1 0 0 0,-2 0 0 0 0,1 0 0 0 0,-1 0 0 0 0,0 0 0 0 0,0 2 0 0 0,1-6 0 0 0,1 1 0 0 0,-1-1 0 0 0,0 1 0 0 0,1 0 0 0 0,0-1 0 0 0,0 1 0 0 0,0 2 0 0 0,0 14 0 0 0,0-8 0 0 0,0-1 0 0 0,1 4 0 0 0,-1-13 0 0 0,-2 14 0 0 0,2-5 0 0 0,1-1 0 0 0,-1-4 0 0 0,-4 8 0 0 0,3 5 0 0 0,-1-2 0 0 0,2-13 0 0 0,3 22 0 0 0,-3-21 0 0 0,2 13 0 0 0,1-9 0 0 0,4 11 0 0 0,-1-1 0 0 0,-2-10 0 0 0,1 0 0 0 0,-1 0 0 0 0,0 0 0 0 0,1 0 0 0 0,0 1 0 0 0,1 0 0 0 0,-1-2 0 0 0,2 1 0 0 0,10 14-20 0 0,-14-19-24 0 0,-2-2-293 0 0,1 1-138 0 0,3 4-33 0 0,-4-4 66 0 0,1-1 292 0 0,0 1 138 0 0,11 10-64 0 0,-7-3-294 0 0,-4-7-118 0 0,-2-2-22 0 0,0 0-138 0 0,0 0-572 0 0,0 0-253 0 0,0 0-51 0 0,0 0-11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6447 0 0,'0'0'142'0'0,"0"0"22"0"0,0 0 13 0 0,1 2-20 0 0,12 22 822 0 0,-13-23-470 0 0,0-1-66 0 0,1 2-294 0 0,2 6-133 0 0,-2-5-138 0 0,0 0 0 0 0,0 0 0 0 0,-1 0-1 0 0,1 0 1 0 0,0 0 0 0 0,-1 0-1 0 0,0 1 1 0 0,0-1 0 0 0,0 0 122 0 0,1 6-1417 0 0,-1-7-1442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6447 0 0,'0'2'142'0'0,"-1"3"-82"0"0,-1 0 1 0 0,0-1-1 0 0,0 1 1 0 0,0 0-1 0 0,0-1 1 0 0,-1 1-1 0 0,0-1 1 0 0,0 1 0 0 0,0-1-1 0 0,-1 1-60 0 0,0-2 386 0 0,1 1 1 0 0,0-1-1 0 0,-1 0 0 0 0,0 0-386 0 0,-4 3 444 0 0,-6 7-444 0 0,10-8 0 0 0,2 3 0 0 0,4 0-64 0 0,-1-6-95 0 0,0-1 0 0 0,0 1 0 0 0,0 0 0 0 0,0-1-1 0 0,0 0 1 0 0,0 1 0 0 0,1-1 0 0 0,-1 0 0 0 0,0 1-1 0 0,2-1 160 0 0,-2 0-1928 0 0,-1-1-496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0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2759 0 0,'0'0'0'0'0,"0"0"112"0"0,0 0-32 0 0,0 0 16 0 0,0 0-96 0 0,5 8 0 0 0,-5-8 0 0 0,8 14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8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0,'0'0'102'0'0,"0"0"20"0"0,0 0 6 0 0,0 0 51 0 0,0 0 213 0 0,0 0 96 0 0,0 0 21 0 0,0 0-66 0 0,0 0-222 0 0,0 0 166 0 0,0 0 101 0 0,0 0 21 0 0,0 0-66 0 0,0 2-294 0 0,1 6-133 0 0,-2 4-16 0 0,2-4 0 0 0,0-1 0 0 0,1 1 72 0 0,-1-6 53 0 0,-1-1 0 0 0,1 1 0 0 0,0-1 1 0 0,0 1-1 0 0,0-1 0 0 0,0 1 0 0 0,0-1 0 0 0,0 0 0 0 0,0 1 0 0 0,1 0-125 0 0,-1-1 117 0 0,1 0 326 0 0,-2 1-365 0 0,2 1 18 0 0,7 8-105 0 0,-3-4 9 0 0,1-1 0 0 0,1 0 0 0 0,2-4 0 0 0,-4-2 0 0 0,-2-1 0 0 0,-1 1 0 0 0,0 1 0 0 0,0-1 0 0 0,0 0 0 0 0,0 1 0 0 0,2 0 0 0 0,5 0 0 0 0,1 1 0 0 0,9-1 0 0 0,-8-1 0 0 0,0 1 0 0 0,5 2 0 0 0,-1 0 0 0 0,-7-1 0 0 0,1-1 0 0 0,-1 0 0 0 0,1 0 0 0 0,3-1 0 0 0,14 1 0 0 0,-25-1 0 0 0,-1 0 0 0 0,1 0 0 0 0,0 0 0 0 0,-1 0 0 0 0,1 0 0 0 0,0 1 0 0 0,-1-1 0 0 0,1 0 0 0 0,-1 1 0 0 0,1-1 0 0 0,0 1 0 0 0,3 1 0 0 0,4 0 0 0 0,2 2 37 0 0,-8-3-105 0 0,7-1-647 0 0,-9 0-3019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2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6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notplot.com/download/" TargetMode="External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ademic.oup.com/bioinformatics/article/22/14/1790/227088" TargetMode="External"/><Relationship Id="rId5" Type="http://schemas.openxmlformats.org/officeDocument/2006/relationships/hyperlink" Target="https://academic.oup.com/nar/article/36/11/3515/2410103" TargetMode="Externa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61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2.xml"/><Relationship Id="rId117" Type="http://schemas.openxmlformats.org/officeDocument/2006/relationships/image" Target="../media/image328.png"/><Relationship Id="rId21" Type="http://schemas.openxmlformats.org/officeDocument/2006/relationships/image" Target="../media/image97.png"/><Relationship Id="rId42" Type="http://schemas.openxmlformats.org/officeDocument/2006/relationships/customXml" Target="../ink/ink100.xml"/><Relationship Id="rId47" Type="http://schemas.openxmlformats.org/officeDocument/2006/relationships/image" Target="../media/image122.png"/><Relationship Id="rId63" Type="http://schemas.openxmlformats.org/officeDocument/2006/relationships/image" Target="../media/image301.png"/><Relationship Id="rId68" Type="http://schemas.openxmlformats.org/officeDocument/2006/relationships/customXml" Target="../ink/ink113.xml"/><Relationship Id="rId84" Type="http://schemas.openxmlformats.org/officeDocument/2006/relationships/customXml" Target="../ink/ink121.xml"/><Relationship Id="rId89" Type="http://schemas.openxmlformats.org/officeDocument/2006/relationships/image" Target="../media/image314.png"/><Relationship Id="rId112" Type="http://schemas.openxmlformats.org/officeDocument/2006/relationships/customXml" Target="../ink/ink135.xml"/><Relationship Id="rId16" Type="http://schemas.openxmlformats.org/officeDocument/2006/relationships/customXml" Target="../ink/ink87.xml"/><Relationship Id="rId107" Type="http://schemas.openxmlformats.org/officeDocument/2006/relationships/image" Target="../media/image323.png"/><Relationship Id="rId11" Type="http://schemas.openxmlformats.org/officeDocument/2006/relationships/image" Target="../media/image276.png"/><Relationship Id="rId32" Type="http://schemas.openxmlformats.org/officeDocument/2006/relationships/customXml" Target="../ink/ink95.xml"/><Relationship Id="rId37" Type="http://schemas.openxmlformats.org/officeDocument/2006/relationships/image" Target="../media/image117.png"/><Relationship Id="rId53" Type="http://schemas.openxmlformats.org/officeDocument/2006/relationships/image" Target="../media/image125.png"/><Relationship Id="rId58" Type="http://schemas.openxmlformats.org/officeDocument/2006/relationships/customXml" Target="../ink/ink108.xml"/><Relationship Id="rId74" Type="http://schemas.openxmlformats.org/officeDocument/2006/relationships/customXml" Target="../ink/ink116.xml"/><Relationship Id="rId79" Type="http://schemas.openxmlformats.org/officeDocument/2006/relationships/image" Target="../media/image309.png"/><Relationship Id="rId102" Type="http://schemas.openxmlformats.org/officeDocument/2006/relationships/customXml" Target="../ink/ink130.xml"/><Relationship Id="rId123" Type="http://schemas.openxmlformats.org/officeDocument/2006/relationships/image" Target="../media/image331.png"/><Relationship Id="rId5" Type="http://schemas.openxmlformats.org/officeDocument/2006/relationships/image" Target="../media/image93.png"/><Relationship Id="rId90" Type="http://schemas.openxmlformats.org/officeDocument/2006/relationships/customXml" Target="../ink/ink124.xml"/><Relationship Id="rId95" Type="http://schemas.openxmlformats.org/officeDocument/2006/relationships/image" Target="../media/image317.png"/><Relationship Id="rId22" Type="http://schemas.openxmlformats.org/officeDocument/2006/relationships/customXml" Target="../ink/ink90.xml"/><Relationship Id="rId27" Type="http://schemas.openxmlformats.org/officeDocument/2006/relationships/image" Target="../media/image100.png"/><Relationship Id="rId43" Type="http://schemas.openxmlformats.org/officeDocument/2006/relationships/image" Target="../media/image120.png"/><Relationship Id="rId48" Type="http://schemas.openxmlformats.org/officeDocument/2006/relationships/customXml" Target="../ink/ink103.xml"/><Relationship Id="rId64" Type="http://schemas.openxmlformats.org/officeDocument/2006/relationships/customXml" Target="../ink/ink111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18" Type="http://schemas.openxmlformats.org/officeDocument/2006/relationships/customXml" Target="../ink/ink138.xml"/><Relationship Id="rId80" Type="http://schemas.openxmlformats.org/officeDocument/2006/relationships/customXml" Target="../ink/ink119.xml"/><Relationship Id="rId85" Type="http://schemas.openxmlformats.org/officeDocument/2006/relationships/image" Target="../media/image312.png"/><Relationship Id="rId12" Type="http://schemas.openxmlformats.org/officeDocument/2006/relationships/customXml" Target="../ink/ink85.xml"/><Relationship Id="rId17" Type="http://schemas.openxmlformats.org/officeDocument/2006/relationships/image" Target="../media/image95.png"/><Relationship Id="rId33" Type="http://schemas.openxmlformats.org/officeDocument/2006/relationships/image" Target="../media/image115.png"/><Relationship Id="rId38" Type="http://schemas.openxmlformats.org/officeDocument/2006/relationships/customXml" Target="../ink/ink98.xml"/><Relationship Id="rId59" Type="http://schemas.openxmlformats.org/officeDocument/2006/relationships/image" Target="../media/image299.png"/><Relationship Id="rId103" Type="http://schemas.openxmlformats.org/officeDocument/2006/relationships/image" Target="../media/image321.png"/><Relationship Id="rId108" Type="http://schemas.openxmlformats.org/officeDocument/2006/relationships/customXml" Target="../ink/ink133.xml"/><Relationship Id="rId124" Type="http://schemas.openxmlformats.org/officeDocument/2006/relationships/customXml" Target="../ink/ink141.xml"/><Relationship Id="rId54" Type="http://schemas.openxmlformats.org/officeDocument/2006/relationships/customXml" Target="../ink/ink106.xml"/><Relationship Id="rId70" Type="http://schemas.openxmlformats.org/officeDocument/2006/relationships/customXml" Target="../ink/ink114.xml"/><Relationship Id="rId75" Type="http://schemas.openxmlformats.org/officeDocument/2006/relationships/image" Target="../media/image307.png"/><Relationship Id="rId91" Type="http://schemas.openxmlformats.org/officeDocument/2006/relationships/image" Target="../media/image315.png"/><Relationship Id="rId96" Type="http://schemas.openxmlformats.org/officeDocument/2006/relationships/customXml" Target="../ink/ink1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2.xml"/><Relationship Id="rId23" Type="http://schemas.openxmlformats.org/officeDocument/2006/relationships/image" Target="../media/image98.png"/><Relationship Id="rId28" Type="http://schemas.openxmlformats.org/officeDocument/2006/relationships/customXml" Target="../ink/ink93.xml"/><Relationship Id="rId49" Type="http://schemas.openxmlformats.org/officeDocument/2006/relationships/image" Target="../media/image123.png"/><Relationship Id="rId114" Type="http://schemas.openxmlformats.org/officeDocument/2006/relationships/customXml" Target="../ink/ink136.xml"/><Relationship Id="rId119" Type="http://schemas.openxmlformats.org/officeDocument/2006/relationships/image" Target="../media/image329.png"/><Relationship Id="rId44" Type="http://schemas.openxmlformats.org/officeDocument/2006/relationships/customXml" Target="../ink/ink101.xml"/><Relationship Id="rId60" Type="http://schemas.openxmlformats.org/officeDocument/2006/relationships/customXml" Target="../ink/ink109.xml"/><Relationship Id="rId65" Type="http://schemas.openxmlformats.org/officeDocument/2006/relationships/image" Target="../media/image302.png"/><Relationship Id="rId81" Type="http://schemas.openxmlformats.org/officeDocument/2006/relationships/image" Target="../media/image310.png"/><Relationship Id="rId86" Type="http://schemas.openxmlformats.org/officeDocument/2006/relationships/customXml" Target="../ink/ink122.xml"/><Relationship Id="rId13" Type="http://schemas.openxmlformats.org/officeDocument/2006/relationships/image" Target="../media/image277.png"/><Relationship Id="rId18" Type="http://schemas.openxmlformats.org/officeDocument/2006/relationships/customXml" Target="../ink/ink88.xml"/><Relationship Id="rId39" Type="http://schemas.openxmlformats.org/officeDocument/2006/relationships/image" Target="../media/image118.png"/><Relationship Id="rId109" Type="http://schemas.openxmlformats.org/officeDocument/2006/relationships/image" Target="../media/image324.png"/><Relationship Id="rId34" Type="http://schemas.openxmlformats.org/officeDocument/2006/relationships/customXml" Target="../ink/ink96.xml"/><Relationship Id="rId50" Type="http://schemas.openxmlformats.org/officeDocument/2006/relationships/customXml" Target="../ink/ink104.xml"/><Relationship Id="rId55" Type="http://schemas.openxmlformats.org/officeDocument/2006/relationships/image" Target="../media/image126.png"/><Relationship Id="rId76" Type="http://schemas.openxmlformats.org/officeDocument/2006/relationships/customXml" Target="../ink/ink117.xml"/><Relationship Id="rId97" Type="http://schemas.openxmlformats.org/officeDocument/2006/relationships/image" Target="../media/image318.png"/><Relationship Id="rId104" Type="http://schemas.openxmlformats.org/officeDocument/2006/relationships/customXml" Target="../ink/ink131.xml"/><Relationship Id="rId120" Type="http://schemas.openxmlformats.org/officeDocument/2006/relationships/customXml" Target="../ink/ink139.xml"/><Relationship Id="rId125" Type="http://schemas.openxmlformats.org/officeDocument/2006/relationships/image" Target="../media/image332.png"/><Relationship Id="rId7" Type="http://schemas.openxmlformats.org/officeDocument/2006/relationships/image" Target="../media/image94.png"/><Relationship Id="rId71" Type="http://schemas.openxmlformats.org/officeDocument/2006/relationships/image" Target="../media/image305.png"/><Relationship Id="rId92" Type="http://schemas.openxmlformats.org/officeDocument/2006/relationships/customXml" Target="../ink/ink125.xml"/><Relationship Id="rId2" Type="http://schemas.openxmlformats.org/officeDocument/2006/relationships/image" Target="../media/image90.png"/><Relationship Id="rId29" Type="http://schemas.openxmlformats.org/officeDocument/2006/relationships/image" Target="../media/image113.png"/><Relationship Id="rId24" Type="http://schemas.openxmlformats.org/officeDocument/2006/relationships/customXml" Target="../ink/ink91.xml"/><Relationship Id="rId40" Type="http://schemas.openxmlformats.org/officeDocument/2006/relationships/customXml" Target="../ink/ink99.xml"/><Relationship Id="rId45" Type="http://schemas.openxmlformats.org/officeDocument/2006/relationships/image" Target="../media/image121.png"/><Relationship Id="rId66" Type="http://schemas.openxmlformats.org/officeDocument/2006/relationships/customXml" Target="../ink/ink112.xml"/><Relationship Id="rId87" Type="http://schemas.openxmlformats.org/officeDocument/2006/relationships/image" Target="../media/image313.png"/><Relationship Id="rId110" Type="http://schemas.openxmlformats.org/officeDocument/2006/relationships/customXml" Target="../ink/ink134.xml"/><Relationship Id="rId115" Type="http://schemas.openxmlformats.org/officeDocument/2006/relationships/image" Target="../media/image327.png"/><Relationship Id="rId61" Type="http://schemas.openxmlformats.org/officeDocument/2006/relationships/image" Target="../media/image300.png"/><Relationship Id="rId82" Type="http://schemas.openxmlformats.org/officeDocument/2006/relationships/customXml" Target="../ink/ink120.xml"/><Relationship Id="rId19" Type="http://schemas.openxmlformats.org/officeDocument/2006/relationships/image" Target="../media/image96.png"/><Relationship Id="rId14" Type="http://schemas.openxmlformats.org/officeDocument/2006/relationships/customXml" Target="../ink/ink86.xml"/><Relationship Id="rId30" Type="http://schemas.openxmlformats.org/officeDocument/2006/relationships/customXml" Target="../ink/ink94.xml"/><Relationship Id="rId35" Type="http://schemas.openxmlformats.org/officeDocument/2006/relationships/image" Target="../media/image116.png"/><Relationship Id="rId56" Type="http://schemas.openxmlformats.org/officeDocument/2006/relationships/customXml" Target="../ink/ink107.xml"/><Relationship Id="rId77" Type="http://schemas.openxmlformats.org/officeDocument/2006/relationships/image" Target="../media/image308.png"/><Relationship Id="rId100" Type="http://schemas.openxmlformats.org/officeDocument/2006/relationships/customXml" Target="../ink/ink129.xml"/><Relationship Id="rId105" Type="http://schemas.openxmlformats.org/officeDocument/2006/relationships/image" Target="../media/image322.png"/><Relationship Id="rId126" Type="http://schemas.openxmlformats.org/officeDocument/2006/relationships/customXml" Target="../ink/ink142.xml"/><Relationship Id="rId8" Type="http://schemas.openxmlformats.org/officeDocument/2006/relationships/customXml" Target="../ink/ink83.xml"/><Relationship Id="rId51" Type="http://schemas.openxmlformats.org/officeDocument/2006/relationships/image" Target="../media/image124.png"/><Relationship Id="rId72" Type="http://schemas.openxmlformats.org/officeDocument/2006/relationships/customXml" Target="../ink/ink115.xml"/><Relationship Id="rId93" Type="http://schemas.openxmlformats.org/officeDocument/2006/relationships/image" Target="../media/image316.png"/><Relationship Id="rId98" Type="http://schemas.openxmlformats.org/officeDocument/2006/relationships/customXml" Target="../ink/ink128.xml"/><Relationship Id="rId121" Type="http://schemas.openxmlformats.org/officeDocument/2006/relationships/image" Target="../media/image330.png"/><Relationship Id="rId3" Type="http://schemas.openxmlformats.org/officeDocument/2006/relationships/image" Target="../media/image91.png"/><Relationship Id="rId25" Type="http://schemas.openxmlformats.org/officeDocument/2006/relationships/image" Target="../media/image99.png"/><Relationship Id="rId46" Type="http://schemas.openxmlformats.org/officeDocument/2006/relationships/customXml" Target="../ink/ink102.xml"/><Relationship Id="rId67" Type="http://schemas.openxmlformats.org/officeDocument/2006/relationships/image" Target="../media/image303.png"/><Relationship Id="rId116" Type="http://schemas.openxmlformats.org/officeDocument/2006/relationships/customXml" Target="../ink/ink137.xml"/><Relationship Id="rId20" Type="http://schemas.openxmlformats.org/officeDocument/2006/relationships/customXml" Target="../ink/ink89.xml"/><Relationship Id="rId41" Type="http://schemas.openxmlformats.org/officeDocument/2006/relationships/image" Target="../media/image119.png"/><Relationship Id="rId62" Type="http://schemas.openxmlformats.org/officeDocument/2006/relationships/customXml" Target="../ink/ink110.xml"/><Relationship Id="rId83" Type="http://schemas.openxmlformats.org/officeDocument/2006/relationships/image" Target="../media/image311.png"/><Relationship Id="rId88" Type="http://schemas.openxmlformats.org/officeDocument/2006/relationships/customXml" Target="../ink/ink123.xml"/><Relationship Id="rId111" Type="http://schemas.openxmlformats.org/officeDocument/2006/relationships/image" Target="../media/image325.png"/><Relationship Id="rId15" Type="http://schemas.openxmlformats.org/officeDocument/2006/relationships/image" Target="../media/image278.png"/><Relationship Id="rId36" Type="http://schemas.openxmlformats.org/officeDocument/2006/relationships/customXml" Target="../ink/ink97.xml"/><Relationship Id="rId57" Type="http://schemas.openxmlformats.org/officeDocument/2006/relationships/image" Target="../media/image127.png"/><Relationship Id="rId106" Type="http://schemas.openxmlformats.org/officeDocument/2006/relationships/customXml" Target="../ink/ink132.xml"/><Relationship Id="rId127" Type="http://schemas.openxmlformats.org/officeDocument/2006/relationships/image" Target="../media/image333.png"/><Relationship Id="rId10" Type="http://schemas.openxmlformats.org/officeDocument/2006/relationships/customXml" Target="../ink/ink84.xml"/><Relationship Id="rId31" Type="http://schemas.openxmlformats.org/officeDocument/2006/relationships/image" Target="../media/image114.png"/><Relationship Id="rId52" Type="http://schemas.openxmlformats.org/officeDocument/2006/relationships/customXml" Target="../ink/ink105.xml"/><Relationship Id="rId73" Type="http://schemas.openxmlformats.org/officeDocument/2006/relationships/image" Target="../media/image306.png"/><Relationship Id="rId78" Type="http://schemas.openxmlformats.org/officeDocument/2006/relationships/customXml" Target="../ink/ink118.xml"/><Relationship Id="rId94" Type="http://schemas.openxmlformats.org/officeDocument/2006/relationships/customXml" Target="../ink/ink126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140.xml"/><Relationship Id="rId4" Type="http://schemas.openxmlformats.org/officeDocument/2006/relationships/image" Target="../media/image92.png"/><Relationship Id="rId9" Type="http://schemas.openxmlformats.org/officeDocument/2006/relationships/image" Target="../media/image275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150.xml"/><Relationship Id="rId34" Type="http://schemas.openxmlformats.org/officeDocument/2006/relationships/image" Target="../media/image347.png"/><Relationship Id="rId42" Type="http://schemas.openxmlformats.org/officeDocument/2006/relationships/image" Target="../media/image351.png"/><Relationship Id="rId47" Type="http://schemas.openxmlformats.org/officeDocument/2006/relationships/customXml" Target="../ink/ink163.xml"/><Relationship Id="rId50" Type="http://schemas.openxmlformats.org/officeDocument/2006/relationships/image" Target="../media/image355.png"/><Relationship Id="rId55" Type="http://schemas.openxmlformats.org/officeDocument/2006/relationships/customXml" Target="../ink/ink167.xml"/><Relationship Id="rId63" Type="http://schemas.openxmlformats.org/officeDocument/2006/relationships/customXml" Target="../ink/ink171.xml"/><Relationship Id="rId68" Type="http://schemas.openxmlformats.org/officeDocument/2006/relationships/image" Target="../media/image364.png"/><Relationship Id="rId7" Type="http://schemas.openxmlformats.org/officeDocument/2006/relationships/customXml" Target="../ink/ink143.xml"/><Relationship Id="rId2" Type="http://schemas.openxmlformats.org/officeDocument/2006/relationships/image" Target="../media/image128.png"/><Relationship Id="rId16" Type="http://schemas.openxmlformats.org/officeDocument/2006/relationships/image" Target="../media/image338.png"/><Relationship Id="rId29" Type="http://schemas.openxmlformats.org/officeDocument/2006/relationships/customXml" Target="../ink/ink154.xml"/><Relationship Id="rId11" Type="http://schemas.openxmlformats.org/officeDocument/2006/relationships/customXml" Target="../ink/ink145.xml"/><Relationship Id="rId24" Type="http://schemas.openxmlformats.org/officeDocument/2006/relationships/image" Target="../media/image342.png"/><Relationship Id="rId32" Type="http://schemas.openxmlformats.org/officeDocument/2006/relationships/image" Target="../media/image134.png"/><Relationship Id="rId37" Type="http://schemas.openxmlformats.org/officeDocument/2006/relationships/customXml" Target="../ink/ink158.xml"/><Relationship Id="rId40" Type="http://schemas.openxmlformats.org/officeDocument/2006/relationships/image" Target="../media/image350.png"/><Relationship Id="rId45" Type="http://schemas.openxmlformats.org/officeDocument/2006/relationships/customXml" Target="../ink/ink162.xml"/><Relationship Id="rId53" Type="http://schemas.openxmlformats.org/officeDocument/2006/relationships/customXml" Target="../ink/ink166.xml"/><Relationship Id="rId58" Type="http://schemas.openxmlformats.org/officeDocument/2006/relationships/image" Target="../media/image359.png"/><Relationship Id="rId66" Type="http://schemas.openxmlformats.org/officeDocument/2006/relationships/image" Target="../media/image363.png"/><Relationship Id="rId5" Type="http://schemas.openxmlformats.org/officeDocument/2006/relationships/image" Target="../media/image131.png"/><Relationship Id="rId61" Type="http://schemas.openxmlformats.org/officeDocument/2006/relationships/customXml" Target="../ink/ink170.xml"/><Relationship Id="rId19" Type="http://schemas.openxmlformats.org/officeDocument/2006/relationships/customXml" Target="../ink/ink149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Relationship Id="rId27" Type="http://schemas.openxmlformats.org/officeDocument/2006/relationships/customXml" Target="../ink/ink153.xml"/><Relationship Id="rId30" Type="http://schemas.openxmlformats.org/officeDocument/2006/relationships/image" Target="../media/image133.png"/><Relationship Id="rId35" Type="http://schemas.openxmlformats.org/officeDocument/2006/relationships/customXml" Target="../ink/ink157.xml"/><Relationship Id="rId43" Type="http://schemas.openxmlformats.org/officeDocument/2006/relationships/customXml" Target="../ink/ink161.xml"/><Relationship Id="rId48" Type="http://schemas.openxmlformats.org/officeDocument/2006/relationships/image" Target="../media/image354.png"/><Relationship Id="rId56" Type="http://schemas.openxmlformats.org/officeDocument/2006/relationships/image" Target="../media/image358.png"/><Relationship Id="rId64" Type="http://schemas.openxmlformats.org/officeDocument/2006/relationships/image" Target="../media/image362.png"/><Relationship Id="rId8" Type="http://schemas.openxmlformats.org/officeDocument/2006/relationships/image" Target="../media/image334.png"/><Relationship Id="rId51" Type="http://schemas.openxmlformats.org/officeDocument/2006/relationships/customXml" Target="../ink/ink165.xml"/><Relationship Id="rId3" Type="http://schemas.openxmlformats.org/officeDocument/2006/relationships/image" Target="../media/image129.png"/><Relationship Id="rId12" Type="http://schemas.openxmlformats.org/officeDocument/2006/relationships/image" Target="../media/image336.png"/><Relationship Id="rId17" Type="http://schemas.openxmlformats.org/officeDocument/2006/relationships/customXml" Target="../ink/ink148.xml"/><Relationship Id="rId25" Type="http://schemas.openxmlformats.org/officeDocument/2006/relationships/customXml" Target="../ink/ink152.xml"/><Relationship Id="rId33" Type="http://schemas.openxmlformats.org/officeDocument/2006/relationships/customXml" Target="../ink/ink156.xml"/><Relationship Id="rId38" Type="http://schemas.openxmlformats.org/officeDocument/2006/relationships/image" Target="../media/image349.png"/><Relationship Id="rId46" Type="http://schemas.openxmlformats.org/officeDocument/2006/relationships/image" Target="../media/image353.png"/><Relationship Id="rId59" Type="http://schemas.openxmlformats.org/officeDocument/2006/relationships/customXml" Target="../ink/ink169.xml"/><Relationship Id="rId67" Type="http://schemas.openxmlformats.org/officeDocument/2006/relationships/customXml" Target="../ink/ink173.xml"/><Relationship Id="rId20" Type="http://schemas.openxmlformats.org/officeDocument/2006/relationships/image" Target="../media/image340.png"/><Relationship Id="rId41" Type="http://schemas.openxmlformats.org/officeDocument/2006/relationships/customXml" Target="../ink/ink160.xml"/><Relationship Id="rId54" Type="http://schemas.openxmlformats.org/officeDocument/2006/relationships/image" Target="../media/image357.png"/><Relationship Id="rId62" Type="http://schemas.openxmlformats.org/officeDocument/2006/relationships/image" Target="../media/image3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5" Type="http://schemas.openxmlformats.org/officeDocument/2006/relationships/customXml" Target="../ink/ink147.xml"/><Relationship Id="rId23" Type="http://schemas.openxmlformats.org/officeDocument/2006/relationships/customXml" Target="../ink/ink151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164.xml"/><Relationship Id="rId57" Type="http://schemas.openxmlformats.org/officeDocument/2006/relationships/customXml" Target="../ink/ink168.xml"/><Relationship Id="rId10" Type="http://schemas.openxmlformats.org/officeDocument/2006/relationships/image" Target="../media/image335.png"/><Relationship Id="rId31" Type="http://schemas.openxmlformats.org/officeDocument/2006/relationships/customXml" Target="../ink/ink155.xml"/><Relationship Id="rId44" Type="http://schemas.openxmlformats.org/officeDocument/2006/relationships/image" Target="../media/image352.png"/><Relationship Id="rId52" Type="http://schemas.openxmlformats.org/officeDocument/2006/relationships/image" Target="../media/image356.png"/><Relationship Id="rId60" Type="http://schemas.openxmlformats.org/officeDocument/2006/relationships/image" Target="../media/image360.png"/><Relationship Id="rId65" Type="http://schemas.openxmlformats.org/officeDocument/2006/relationships/customXml" Target="../ink/ink172.xml"/><Relationship Id="rId4" Type="http://schemas.openxmlformats.org/officeDocument/2006/relationships/image" Target="../media/image130.png"/><Relationship Id="rId9" Type="http://schemas.openxmlformats.org/officeDocument/2006/relationships/customXml" Target="../ink/ink144.xml"/><Relationship Id="rId13" Type="http://schemas.openxmlformats.org/officeDocument/2006/relationships/customXml" Target="../ink/ink146.xml"/><Relationship Id="rId18" Type="http://schemas.openxmlformats.org/officeDocument/2006/relationships/image" Target="../media/image339.png"/><Relationship Id="rId39" Type="http://schemas.openxmlformats.org/officeDocument/2006/relationships/customXml" Target="../ink/ink1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.png"/><Relationship Id="rId21" Type="http://schemas.openxmlformats.org/officeDocument/2006/relationships/image" Target="../media/image19.png"/><Relationship Id="rId42" Type="http://schemas.openxmlformats.org/officeDocument/2006/relationships/customXml" Target="../ink/ink20.xml"/><Relationship Id="rId63" Type="http://schemas.openxmlformats.org/officeDocument/2006/relationships/image" Target="../media/image66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46.png"/><Relationship Id="rId107" Type="http://schemas.openxmlformats.org/officeDocument/2006/relationships/image" Target="../media/image88.png"/><Relationship Id="rId11" Type="http://schemas.openxmlformats.org/officeDocument/2006/relationships/image" Target="../media/image14.png"/><Relationship Id="rId32" Type="http://schemas.openxmlformats.org/officeDocument/2006/relationships/customXml" Target="../ink/ink15.xml"/><Relationship Id="rId53" Type="http://schemas.openxmlformats.org/officeDocument/2006/relationships/image" Target="../media/image30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109.png"/><Relationship Id="rId5" Type="http://schemas.openxmlformats.org/officeDocument/2006/relationships/image" Target="../media/image11.png"/><Relationship Id="rId95" Type="http://schemas.openxmlformats.org/officeDocument/2006/relationships/image" Target="../media/image82.png"/><Relationship Id="rId160" Type="http://schemas.openxmlformats.org/officeDocument/2006/relationships/customXml" Target="../ink/ink79.xml"/><Relationship Id="rId22" Type="http://schemas.openxmlformats.org/officeDocument/2006/relationships/customXml" Target="../ink/ink10.xml"/><Relationship Id="rId43" Type="http://schemas.openxmlformats.org/officeDocument/2006/relationships/image" Target="../media/image25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104.png"/><Relationship Id="rId85" Type="http://schemas.openxmlformats.org/officeDocument/2006/relationships/image" Target="../media/image77.png"/><Relationship Id="rId150" Type="http://schemas.openxmlformats.org/officeDocument/2006/relationships/customXml" Target="../ink/ink74.xml"/><Relationship Id="rId12" Type="http://schemas.openxmlformats.org/officeDocument/2006/relationships/customXml" Target="../ink/ink5.xml"/><Relationship Id="rId17" Type="http://schemas.openxmlformats.org/officeDocument/2006/relationships/image" Target="../media/image17.png"/><Relationship Id="rId33" Type="http://schemas.openxmlformats.org/officeDocument/2006/relationships/image" Target="../media/image170.png"/><Relationship Id="rId38" Type="http://schemas.openxmlformats.org/officeDocument/2006/relationships/customXml" Target="../ink/ink18.xml"/><Relationship Id="rId59" Type="http://schemas.openxmlformats.org/officeDocument/2006/relationships/image" Target="../media/image64.png"/><Relationship Id="rId103" Type="http://schemas.openxmlformats.org/officeDocument/2006/relationships/image" Target="../media/image86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43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72.png"/><Relationship Id="rId91" Type="http://schemas.openxmlformats.org/officeDocument/2006/relationships/image" Target="../media/image80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45" Type="http://schemas.openxmlformats.org/officeDocument/2006/relationships/image" Target="../media/image107.png"/><Relationship Id="rId161" Type="http://schemas.openxmlformats.org/officeDocument/2006/relationships/image" Target="../media/image47.png"/><Relationship Id="rId16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23" Type="http://schemas.openxmlformats.org/officeDocument/2006/relationships/image" Target="../media/image1210.png"/><Relationship Id="rId28" Type="http://schemas.openxmlformats.org/officeDocument/2006/relationships/customXml" Target="../ink/ink13.xml"/><Relationship Id="rId49" Type="http://schemas.openxmlformats.org/officeDocument/2006/relationships/image" Target="../media/image28.png"/><Relationship Id="rId114" Type="http://schemas.openxmlformats.org/officeDocument/2006/relationships/customXml" Target="../ink/ink56.xml"/><Relationship Id="rId119" Type="http://schemas.openxmlformats.org/officeDocument/2006/relationships/image" Target="../media/image38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67.png"/><Relationship Id="rId81" Type="http://schemas.openxmlformats.org/officeDocument/2006/relationships/image" Target="../media/image75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image" Target="../media/image102.png"/><Relationship Id="rId151" Type="http://schemas.openxmlformats.org/officeDocument/2006/relationships/image" Target="../media/image110.png"/><Relationship Id="rId156" Type="http://schemas.openxmlformats.org/officeDocument/2006/relationships/customXml" Target="../ink/ink77.xml"/><Relationship Id="rId13" Type="http://schemas.openxmlformats.org/officeDocument/2006/relationships/image" Target="../media/image15.png"/><Relationship Id="rId18" Type="http://schemas.openxmlformats.org/officeDocument/2006/relationships/customXml" Target="../ink/ink8.xml"/><Relationship Id="rId39" Type="http://schemas.openxmlformats.org/officeDocument/2006/relationships/image" Target="../media/image23.png"/><Relationship Id="rId109" Type="http://schemas.openxmlformats.org/officeDocument/2006/relationships/image" Target="../media/image33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1.png"/><Relationship Id="rId76" Type="http://schemas.openxmlformats.org/officeDocument/2006/relationships/customXml" Target="../ink/ink37.xml"/><Relationship Id="rId97" Type="http://schemas.openxmlformats.org/officeDocument/2006/relationships/image" Target="../media/image83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41.png"/><Relationship Id="rId141" Type="http://schemas.openxmlformats.org/officeDocument/2006/relationships/image" Target="../media/image105.png"/><Relationship Id="rId146" Type="http://schemas.openxmlformats.org/officeDocument/2006/relationships/customXml" Target="../ink/ink72.xml"/><Relationship Id="rId7" Type="http://schemas.openxmlformats.org/officeDocument/2006/relationships/image" Target="../media/image12.png"/><Relationship Id="rId71" Type="http://schemas.openxmlformats.org/officeDocument/2006/relationships/image" Target="../media/image70.png"/><Relationship Id="rId92" Type="http://schemas.openxmlformats.org/officeDocument/2006/relationships/customXml" Target="../ink/ink45.xml"/><Relationship Id="rId162" Type="http://schemas.openxmlformats.org/officeDocument/2006/relationships/customXml" Target="../ink/ink80.xml"/><Relationship Id="rId2" Type="http://schemas.openxmlformats.org/officeDocument/2006/relationships/image" Target="../media/image9.png"/><Relationship Id="rId29" Type="http://schemas.openxmlformats.org/officeDocument/2006/relationships/image" Target="../media/image150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6.png"/><Relationship Id="rId66" Type="http://schemas.openxmlformats.org/officeDocument/2006/relationships/customXml" Target="../ink/ink32.xml"/><Relationship Id="rId87" Type="http://schemas.openxmlformats.org/officeDocument/2006/relationships/image" Target="../media/image78.png"/><Relationship Id="rId110" Type="http://schemas.openxmlformats.org/officeDocument/2006/relationships/customXml" Target="../ink/ink54.xml"/><Relationship Id="rId115" Type="http://schemas.openxmlformats.org/officeDocument/2006/relationships/image" Target="../media/image36.png"/><Relationship Id="rId131" Type="http://schemas.openxmlformats.org/officeDocument/2006/relationships/image" Target="../media/image44.png"/><Relationship Id="rId136" Type="http://schemas.openxmlformats.org/officeDocument/2006/relationships/customXml" Target="../ink/ink67.xml"/><Relationship Id="rId157" Type="http://schemas.openxmlformats.org/officeDocument/2006/relationships/image" Target="../media/image45.png"/><Relationship Id="rId61" Type="http://schemas.openxmlformats.org/officeDocument/2006/relationships/image" Target="../media/image65.png"/><Relationship Id="rId82" Type="http://schemas.openxmlformats.org/officeDocument/2006/relationships/customXml" Target="../ink/ink40.xml"/><Relationship Id="rId152" Type="http://schemas.openxmlformats.org/officeDocument/2006/relationships/customXml" Target="../ink/ink75.xml"/><Relationship Id="rId19" Type="http://schemas.openxmlformats.org/officeDocument/2006/relationships/image" Target="../media/image18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1.png"/><Relationship Id="rId56" Type="http://schemas.openxmlformats.org/officeDocument/2006/relationships/customXml" Target="../ink/ink27.xml"/><Relationship Id="rId77" Type="http://schemas.openxmlformats.org/officeDocument/2006/relationships/image" Target="../media/image73.png"/><Relationship Id="rId100" Type="http://schemas.openxmlformats.org/officeDocument/2006/relationships/customXml" Target="../ink/ink49.xml"/><Relationship Id="rId105" Type="http://schemas.openxmlformats.org/officeDocument/2006/relationships/image" Target="../media/image87.png"/><Relationship Id="rId126" Type="http://schemas.openxmlformats.org/officeDocument/2006/relationships/customXml" Target="../ink/ink62.xml"/><Relationship Id="rId147" Type="http://schemas.openxmlformats.org/officeDocument/2006/relationships/image" Target="../media/image108.png"/><Relationship Id="rId8" Type="http://schemas.openxmlformats.org/officeDocument/2006/relationships/customXml" Target="../ink/ink3.xml"/><Relationship Id="rId51" Type="http://schemas.openxmlformats.org/officeDocument/2006/relationships/image" Target="../media/image29.png"/><Relationship Id="rId72" Type="http://schemas.openxmlformats.org/officeDocument/2006/relationships/customXml" Target="../ink/ink35.xml"/><Relationship Id="rId93" Type="http://schemas.openxmlformats.org/officeDocument/2006/relationships/image" Target="../media/image32.png"/><Relationship Id="rId98" Type="http://schemas.openxmlformats.org/officeDocument/2006/relationships/customXml" Target="../ink/ink48.xml"/><Relationship Id="rId121" Type="http://schemas.openxmlformats.org/officeDocument/2006/relationships/image" Target="../media/image39.png"/><Relationship Id="rId142" Type="http://schemas.openxmlformats.org/officeDocument/2006/relationships/customXml" Target="../ink/ink70.xml"/><Relationship Id="rId163" Type="http://schemas.openxmlformats.org/officeDocument/2006/relationships/image" Target="../media/image48.png"/><Relationship Id="rId3" Type="http://schemas.openxmlformats.org/officeDocument/2006/relationships/image" Target="../media/image10.png"/><Relationship Id="rId25" Type="http://schemas.openxmlformats.org/officeDocument/2006/relationships/image" Target="../media/image137.png"/><Relationship Id="rId46" Type="http://schemas.openxmlformats.org/officeDocument/2006/relationships/customXml" Target="../ink/ink22.xml"/><Relationship Id="rId67" Type="http://schemas.openxmlformats.org/officeDocument/2006/relationships/image" Target="../media/image68.png"/><Relationship Id="rId116" Type="http://schemas.openxmlformats.org/officeDocument/2006/relationships/customXml" Target="../ink/ink57.xml"/><Relationship Id="rId137" Type="http://schemas.openxmlformats.org/officeDocument/2006/relationships/image" Target="../media/image103.png"/><Relationship Id="rId158" Type="http://schemas.openxmlformats.org/officeDocument/2006/relationships/customXml" Target="../ink/ink78.xml"/><Relationship Id="rId20" Type="http://schemas.openxmlformats.org/officeDocument/2006/relationships/customXml" Target="../ink/ink9.xml"/><Relationship Id="rId41" Type="http://schemas.openxmlformats.org/officeDocument/2006/relationships/image" Target="../media/image24.png"/><Relationship Id="rId62" Type="http://schemas.openxmlformats.org/officeDocument/2006/relationships/customXml" Target="../ink/ink30.xml"/><Relationship Id="rId83" Type="http://schemas.openxmlformats.org/officeDocument/2006/relationships/image" Target="../media/image76.png"/><Relationship Id="rId88" Type="http://schemas.openxmlformats.org/officeDocument/2006/relationships/customXml" Target="../ink/ink43.xml"/><Relationship Id="rId111" Type="http://schemas.openxmlformats.org/officeDocument/2006/relationships/image" Target="../media/image34.png"/><Relationship Id="rId132" Type="http://schemas.openxmlformats.org/officeDocument/2006/relationships/customXml" Target="../ink/ink65.xml"/><Relationship Id="rId153" Type="http://schemas.openxmlformats.org/officeDocument/2006/relationships/image" Target="../media/image111.png"/><Relationship Id="rId15" Type="http://schemas.openxmlformats.org/officeDocument/2006/relationships/image" Target="../media/image16.png"/><Relationship Id="rId36" Type="http://schemas.openxmlformats.org/officeDocument/2006/relationships/customXml" Target="../ink/ink17.xml"/><Relationship Id="rId57" Type="http://schemas.openxmlformats.org/officeDocument/2006/relationships/image" Target="../media/image63.png"/><Relationship Id="rId106" Type="http://schemas.openxmlformats.org/officeDocument/2006/relationships/customXml" Target="../ink/ink52.xml"/><Relationship Id="rId127" Type="http://schemas.openxmlformats.org/officeDocument/2006/relationships/image" Target="../media/image42.png"/><Relationship Id="rId10" Type="http://schemas.openxmlformats.org/officeDocument/2006/relationships/customXml" Target="../ink/ink4.xml"/><Relationship Id="rId31" Type="http://schemas.openxmlformats.org/officeDocument/2006/relationships/image" Target="../media/image160.png"/><Relationship Id="rId52" Type="http://schemas.openxmlformats.org/officeDocument/2006/relationships/customXml" Target="../ink/ink25.xml"/><Relationship Id="rId73" Type="http://schemas.openxmlformats.org/officeDocument/2006/relationships/image" Target="../media/image71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84.png"/><Relationship Id="rId101" Type="http://schemas.openxmlformats.org/officeDocument/2006/relationships/image" Target="../media/image85.png"/><Relationship Id="rId122" Type="http://schemas.openxmlformats.org/officeDocument/2006/relationships/customXml" Target="../ink/ink60.xml"/><Relationship Id="rId143" Type="http://schemas.openxmlformats.org/officeDocument/2006/relationships/image" Target="../media/image106.png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4" Type="http://schemas.openxmlformats.org/officeDocument/2006/relationships/customXml" Target="../ink/ink1.xml"/><Relationship Id="rId9" Type="http://schemas.openxmlformats.org/officeDocument/2006/relationships/image" Target="../media/image13.png"/><Relationship Id="rId26" Type="http://schemas.openxmlformats.org/officeDocument/2006/relationships/customXml" Target="../ink/ink12.xml"/><Relationship Id="rId47" Type="http://schemas.openxmlformats.org/officeDocument/2006/relationships/image" Target="../media/image27.png"/><Relationship Id="rId68" Type="http://schemas.openxmlformats.org/officeDocument/2006/relationships/customXml" Target="../ink/ink33.xml"/><Relationship Id="rId89" Type="http://schemas.openxmlformats.org/officeDocument/2006/relationships/image" Target="../media/image79.png"/><Relationship Id="rId112" Type="http://schemas.openxmlformats.org/officeDocument/2006/relationships/customXml" Target="../ink/ink55.xml"/><Relationship Id="rId133" Type="http://schemas.openxmlformats.org/officeDocument/2006/relationships/image" Target="../media/image101.png"/><Relationship Id="rId154" Type="http://schemas.openxmlformats.org/officeDocument/2006/relationships/customXml" Target="../ink/ink76.xml"/><Relationship Id="rId16" Type="http://schemas.openxmlformats.org/officeDocument/2006/relationships/customXml" Target="../ink/ink7.xml"/><Relationship Id="rId37" Type="http://schemas.openxmlformats.org/officeDocument/2006/relationships/image" Target="../media/image22.png"/><Relationship Id="rId58" Type="http://schemas.openxmlformats.org/officeDocument/2006/relationships/customXml" Target="../ink/ink28.xml"/><Relationship Id="rId79" Type="http://schemas.openxmlformats.org/officeDocument/2006/relationships/image" Target="../media/image74.png"/><Relationship Id="rId102" Type="http://schemas.openxmlformats.org/officeDocument/2006/relationships/customXml" Target="../ink/ink50.xml"/><Relationship Id="rId123" Type="http://schemas.openxmlformats.org/officeDocument/2006/relationships/image" Target="../media/image40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image" Target="../media/image49.png"/><Relationship Id="rId27" Type="http://schemas.openxmlformats.org/officeDocument/2006/relationships/image" Target="../media/image20.png"/><Relationship Id="rId48" Type="http://schemas.openxmlformats.org/officeDocument/2006/relationships/customXml" Target="../ink/ink23.xml"/><Relationship Id="rId69" Type="http://schemas.openxmlformats.org/officeDocument/2006/relationships/image" Target="../media/image69.png"/><Relationship Id="rId113" Type="http://schemas.openxmlformats.org/officeDocument/2006/relationships/image" Target="../media/image35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lframalpha.com/input/?i=continued+fraction+159%2F46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50DDD-8DE6-47AD-9237-D2B87A45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17" y="-7256"/>
            <a:ext cx="7400925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5CE1A-82C3-4BD3-B5C7-CB69BA5B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" y="3429000"/>
            <a:ext cx="7153275" cy="360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A1D68-B342-43E6-B376-1C26968A3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71"/>
            <a:ext cx="12192000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0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23130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</p:spTree>
    <p:extLst>
      <p:ext uri="{BB962C8B-B14F-4D97-AF65-F5344CB8AC3E}">
        <p14:creationId xmlns:p14="http://schemas.microsoft.com/office/powerpoint/2010/main" val="270482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86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33" y="152159"/>
            <a:ext cx="5226390" cy="6428032"/>
          </a:xfrm>
          <a:prstGeom prst="rect">
            <a:avLst/>
          </a:prstGeom>
        </p:spPr>
      </p:pic>
      <p:pic>
        <p:nvPicPr>
          <p:cNvPr id="3" name="Picture 3" descr="primeP2">
            <a:extLst>
              <a:ext uri="{FF2B5EF4-FFF2-40B4-BE49-F238E27FC236}">
                <a16:creationId xmlns:a16="http://schemas.microsoft.com/office/drawing/2014/main" id="{07486B5B-BF10-4A82-A8BF-0B8B3050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536" y="738949"/>
            <a:ext cx="3588925" cy="26127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E22CC-86E7-4C52-A6B9-14A41BD39961}"/>
              </a:ext>
            </a:extLst>
          </p:cNvPr>
          <p:cNvSpPr txBox="1"/>
          <p:nvPr/>
        </p:nvSpPr>
        <p:spPr>
          <a:xfrm>
            <a:off x="4581071" y="2510973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</p:spTree>
    <p:extLst>
      <p:ext uri="{BB962C8B-B14F-4D97-AF65-F5344CB8AC3E}">
        <p14:creationId xmlns:p14="http://schemas.microsoft.com/office/powerpoint/2010/main" val="228272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52159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  <p:pic>
        <p:nvPicPr>
          <p:cNvPr id="5" name="Picture 4" descr="tanrat2700PC.eps">
            <a:extLst>
              <a:ext uri="{FF2B5EF4-FFF2-40B4-BE49-F238E27FC236}">
                <a16:creationId xmlns:a16="http://schemas.microsoft.com/office/drawing/2014/main" id="{08510B26-F250-44F9-8B5D-3F78E2D477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0738" y="176704"/>
            <a:ext cx="4276718" cy="638847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32E58-9612-491B-B123-74963FF43F3D}"/>
              </a:ext>
            </a:extLst>
          </p:cNvPr>
          <p:cNvCxnSpPr/>
          <p:nvPr/>
        </p:nvCxnSpPr>
        <p:spPr>
          <a:xfrm>
            <a:off x="6516914" y="79829"/>
            <a:ext cx="0" cy="65822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53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28670-253C-48CB-BE63-E30096C8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90"/>
            <a:ext cx="9144000" cy="2777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172B8-B4FB-4264-A44B-5249B3ED9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882799"/>
            <a:ext cx="9144000" cy="2085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3527D-97A4-402A-B27F-87EF98D3D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19" y="639383"/>
            <a:ext cx="1138476" cy="150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139D34-21C3-455D-BA5D-C3E083FC65FE}"/>
              </a:ext>
            </a:extLst>
          </p:cNvPr>
          <p:cNvSpPr/>
          <p:nvPr/>
        </p:nvSpPr>
        <p:spPr>
          <a:xfrm>
            <a:off x="1674470" y="352090"/>
            <a:ext cx="6736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https://academic.oup.com/nar/article/36/11/3515/2410103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AE357-85BB-48E1-9707-5B472AB7D96F}"/>
              </a:ext>
            </a:extLst>
          </p:cNvPr>
          <p:cNvSpPr/>
          <p:nvPr/>
        </p:nvSpPr>
        <p:spPr>
          <a:xfrm>
            <a:off x="3902598" y="3442174"/>
            <a:ext cx="676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https://academic.oup.com/bioinformatics/article/22/14/1790/227088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3C3CD-0B35-4D37-8112-D5DFBC46B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068715"/>
            <a:ext cx="9144000" cy="17849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61EC68-B9DF-428E-B5A5-BF4FC321C2BB}"/>
              </a:ext>
            </a:extLst>
          </p:cNvPr>
          <p:cNvSpPr/>
          <p:nvPr/>
        </p:nvSpPr>
        <p:spPr>
          <a:xfrm>
            <a:off x="5168383" y="5068715"/>
            <a:ext cx="333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https://knotplot.com/download/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54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nrat1700PC.eps">
            <a:extLst>
              <a:ext uri="{FF2B5EF4-FFF2-40B4-BE49-F238E27FC236}">
                <a16:creationId xmlns:a16="http://schemas.microsoft.com/office/drawing/2014/main" id="{E4054954-EE33-434F-909D-45751C97D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3304"/>
          <a:stretch/>
        </p:blipFill>
        <p:spPr>
          <a:xfrm>
            <a:off x="-528787" y="65073"/>
            <a:ext cx="5226390" cy="2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2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8B75C2-3B01-44D7-A2F6-F7A5A7D2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603" y="1307237"/>
            <a:ext cx="7168696" cy="4693467"/>
          </a:xfrm>
          <a:prstGeom prst="rect">
            <a:avLst/>
          </a:prstGeom>
        </p:spPr>
      </p:pic>
      <p:pic>
        <p:nvPicPr>
          <p:cNvPr id="3" name="Picture 2" descr="tanrat1700PC.eps">
            <a:extLst>
              <a:ext uri="{FF2B5EF4-FFF2-40B4-BE49-F238E27FC236}">
                <a16:creationId xmlns:a16="http://schemas.microsoft.com/office/drawing/2014/main" id="{E4054954-EE33-434F-909D-45751C97D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63304"/>
          <a:stretch/>
        </p:blipFill>
        <p:spPr>
          <a:xfrm>
            <a:off x="-528787" y="65073"/>
            <a:ext cx="5226390" cy="2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 rotWithShape="1">
          <a:blip r:embed="rId2" cstate="print"/>
          <a:srcRect b="63304"/>
          <a:stretch/>
        </p:blipFill>
        <p:spPr>
          <a:xfrm>
            <a:off x="-528787" y="65073"/>
            <a:ext cx="5226390" cy="2358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5C582-67A2-463E-BF58-88446704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5035071"/>
            <a:ext cx="2896960" cy="158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DEDDD-05B3-4520-9B84-B48A549DF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82" y="2754061"/>
            <a:ext cx="5226391" cy="1950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9FE84-49C5-4B5C-8CCF-382AC6DF2F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2" r="4770"/>
          <a:stretch/>
        </p:blipFill>
        <p:spPr>
          <a:xfrm>
            <a:off x="5733143" y="2164533"/>
            <a:ext cx="6342744" cy="46934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547131-D92D-43C5-B108-63270F076A65}"/>
              </a:ext>
            </a:extLst>
          </p:cNvPr>
          <p:cNvSpPr/>
          <p:nvPr/>
        </p:nvSpPr>
        <p:spPr>
          <a:xfrm>
            <a:off x="108857" y="1117600"/>
            <a:ext cx="2946400" cy="137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CE16B2-88E9-4BD7-B07D-E34FF7DAF9C5}"/>
              </a:ext>
            </a:extLst>
          </p:cNvPr>
          <p:cNvSpPr/>
          <p:nvPr/>
        </p:nvSpPr>
        <p:spPr>
          <a:xfrm>
            <a:off x="0" y="61565"/>
            <a:ext cx="942068" cy="1182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8D3135-561C-4256-ADC2-53E7609A3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689" y="303923"/>
            <a:ext cx="606426" cy="4835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878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71" y="1080319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562655"/>
            <a:ext cx="2879415" cy="293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7524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415" y="4265375"/>
            <a:ext cx="1343440" cy="1386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16F7A-8061-4857-BF09-68A04745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117" y="3554965"/>
            <a:ext cx="2879415" cy="293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53969-323B-4FB9-909B-810850DB2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531" y="4257685"/>
            <a:ext cx="1343440" cy="13863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14:cNvPr>
              <p14:cNvContentPartPr/>
              <p14:nvPr/>
            </p14:nvContentPartPr>
            <p14:xfrm>
              <a:off x="4232685" y="4836356"/>
              <a:ext cx="143280" cy="214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4685" y="4818356"/>
                <a:ext cx="17892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B0DCCB3-2A4B-4C05-AD64-93ACF66B4801}"/>
              </a:ext>
            </a:extLst>
          </p:cNvPr>
          <p:cNvGrpSpPr/>
          <p:nvPr/>
        </p:nvGrpSpPr>
        <p:grpSpPr>
          <a:xfrm>
            <a:off x="3970245" y="5449796"/>
            <a:ext cx="739800" cy="164160"/>
            <a:chOff x="2446245" y="5449796"/>
            <a:chExt cx="7398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14:cNvPr>
                <p14:cNvContentPartPr/>
                <p14:nvPr/>
              </p14:nvContentPartPr>
              <p14:xfrm>
                <a:off x="2446245" y="5474996"/>
                <a:ext cx="238680" cy="13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8605" y="5456996"/>
                  <a:ext cx="274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14:cNvPr>
                <p14:cNvContentPartPr/>
                <p14:nvPr/>
              </p14:nvContentPartPr>
              <p14:xfrm>
                <a:off x="2740005" y="5510996"/>
                <a:ext cx="119160" cy="1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2005" y="5492996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14:cNvPr>
                <p14:cNvContentPartPr/>
                <p14:nvPr/>
              </p14:nvContentPartPr>
              <p14:xfrm>
                <a:off x="2830005" y="5449796"/>
                <a:ext cx="7524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2005" y="5432156"/>
                  <a:ext cx="11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14:cNvPr>
                <p14:cNvContentPartPr/>
                <p14:nvPr/>
              </p14:nvContentPartPr>
              <p14:xfrm>
                <a:off x="2961405" y="5465996"/>
                <a:ext cx="224640" cy="14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3765" y="5447996"/>
                  <a:ext cx="2602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14:cNvPr>
              <p14:cNvContentPartPr/>
              <p14:nvPr/>
            </p14:nvContentPartPr>
            <p14:xfrm>
              <a:off x="4999125" y="4332716"/>
              <a:ext cx="207000" cy="248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81125" y="4314690"/>
                <a:ext cx="242640" cy="284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14:cNvPr>
              <p14:cNvContentPartPr/>
              <p14:nvPr/>
            </p14:nvContentPartPr>
            <p14:xfrm>
              <a:off x="3578205" y="4046876"/>
              <a:ext cx="155880" cy="1544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60205" y="4028834"/>
                <a:ext cx="191520" cy="190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14:cNvPr>
              <p14:cNvContentPartPr/>
              <p14:nvPr/>
            </p14:nvContentPartPr>
            <p14:xfrm>
              <a:off x="9882885" y="4333796"/>
              <a:ext cx="194400" cy="2548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64885" y="4315796"/>
                <a:ext cx="230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14:cNvPr>
              <p14:cNvContentPartPr/>
              <p14:nvPr/>
            </p14:nvContentPartPr>
            <p14:xfrm>
              <a:off x="7577805" y="5482556"/>
              <a:ext cx="28440" cy="101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59805" y="5464556"/>
                <a:ext cx="64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14:cNvPr>
              <p14:cNvContentPartPr/>
              <p14:nvPr/>
            </p14:nvContentPartPr>
            <p14:xfrm>
              <a:off x="7655205" y="5995916"/>
              <a:ext cx="3960" cy="25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37205" y="5978166"/>
                <a:ext cx="39600" cy="60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14:cNvPr>
              <p14:cNvContentPartPr/>
              <p14:nvPr/>
            </p14:nvContentPartPr>
            <p14:xfrm>
              <a:off x="7631805" y="5598476"/>
              <a:ext cx="1440" cy="15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17405" y="5580476"/>
                <a:ext cx="29952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14:cNvPr>
              <p14:cNvContentPartPr/>
              <p14:nvPr/>
            </p14:nvContentPartPr>
            <p14:xfrm>
              <a:off x="7612365" y="5243876"/>
              <a:ext cx="127080" cy="3009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94314" y="5225854"/>
                <a:ext cx="162821" cy="336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14:cNvPr>
              <p14:cNvContentPartPr/>
              <p14:nvPr/>
            </p14:nvContentPartPr>
            <p14:xfrm>
              <a:off x="7610565" y="5204276"/>
              <a:ext cx="590760" cy="1024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92565" y="5186276"/>
                <a:ext cx="62640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14:cNvPr>
              <p14:cNvContentPartPr/>
              <p14:nvPr/>
            </p14:nvContentPartPr>
            <p14:xfrm>
              <a:off x="7637925" y="4095116"/>
              <a:ext cx="1059840" cy="6249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19931" y="4077116"/>
                <a:ext cx="1095468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14:cNvPr>
              <p14:cNvContentPartPr/>
              <p14:nvPr/>
            </p14:nvContentPartPr>
            <p14:xfrm>
              <a:off x="7730805" y="4819076"/>
              <a:ext cx="9000" cy="28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12805" y="4801301"/>
                <a:ext cx="44640" cy="6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14:cNvPr>
              <p14:cNvContentPartPr/>
              <p14:nvPr/>
            </p14:nvContentPartPr>
            <p14:xfrm>
              <a:off x="7685085" y="4898996"/>
              <a:ext cx="26640" cy="460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67085" y="4880854"/>
                <a:ext cx="62280" cy="8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14:cNvPr>
              <p14:cNvContentPartPr/>
              <p14:nvPr/>
            </p14:nvContentPartPr>
            <p14:xfrm>
              <a:off x="7702725" y="4961276"/>
              <a:ext cx="5040" cy="82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84725" y="4943276"/>
                <a:ext cx="40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14:cNvPr>
              <p14:cNvContentPartPr/>
              <p14:nvPr/>
            </p14:nvContentPartPr>
            <p14:xfrm>
              <a:off x="7640805" y="4952276"/>
              <a:ext cx="117360" cy="47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22805" y="4934276"/>
                <a:ext cx="153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14:cNvPr>
              <p14:cNvContentPartPr/>
              <p14:nvPr/>
            </p14:nvContentPartPr>
            <p14:xfrm>
              <a:off x="7672125" y="4971716"/>
              <a:ext cx="336960" cy="288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54144" y="4953716"/>
                <a:ext cx="372562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14:cNvPr>
              <p14:cNvContentPartPr/>
              <p14:nvPr/>
            </p14:nvContentPartPr>
            <p14:xfrm>
              <a:off x="8006565" y="4886396"/>
              <a:ext cx="6840" cy="241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87565" y="4868123"/>
                <a:ext cx="44460" cy="6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14:cNvPr>
              <p14:cNvContentPartPr/>
              <p14:nvPr/>
            </p14:nvContentPartPr>
            <p14:xfrm>
              <a:off x="7967325" y="4681196"/>
              <a:ext cx="111240" cy="1386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49325" y="4663243"/>
                <a:ext cx="14688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14:cNvPr>
              <p14:cNvContentPartPr/>
              <p14:nvPr/>
            </p14:nvContentPartPr>
            <p14:xfrm>
              <a:off x="8051565" y="4641956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3565" y="46239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14:cNvPr>
              <p14:cNvContentPartPr/>
              <p14:nvPr/>
            </p14:nvContentPartPr>
            <p14:xfrm>
              <a:off x="7942845" y="4421636"/>
              <a:ext cx="34200" cy="1450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24845" y="4403681"/>
                <a:ext cx="69840" cy="180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14:cNvPr>
              <p14:cNvContentPartPr/>
              <p14:nvPr/>
            </p14:nvContentPartPr>
            <p14:xfrm>
              <a:off x="7962285" y="4401476"/>
              <a:ext cx="20520" cy="806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44285" y="4383476"/>
                <a:ext cx="561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14:cNvPr>
              <p14:cNvContentPartPr/>
              <p14:nvPr/>
            </p14:nvContentPartPr>
            <p14:xfrm>
              <a:off x="6681405" y="4100516"/>
              <a:ext cx="1101240" cy="1682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63405" y="4082516"/>
                <a:ext cx="11368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14:cNvPr>
              <p14:cNvContentPartPr/>
              <p14:nvPr/>
            </p14:nvContentPartPr>
            <p14:xfrm>
              <a:off x="7198725" y="5806916"/>
              <a:ext cx="775440" cy="43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80725" y="5788916"/>
                <a:ext cx="811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6AF6F25-CF8B-405D-8899-1189E35468BD}"/>
              </a:ext>
            </a:extLst>
          </p:cNvPr>
          <p:cNvGrpSpPr/>
          <p:nvPr/>
        </p:nvGrpSpPr>
        <p:grpSpPr>
          <a:xfrm>
            <a:off x="8401485" y="4127516"/>
            <a:ext cx="1891440" cy="1683360"/>
            <a:chOff x="6877485" y="4127516"/>
            <a:chExt cx="1891440" cy="16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14:cNvPr>
                <p14:cNvContentPartPr/>
                <p14:nvPr/>
              </p14:nvContentPartPr>
              <p14:xfrm>
                <a:off x="7597125" y="4803956"/>
                <a:ext cx="137160" cy="19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79485" y="4785956"/>
                  <a:ext cx="17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14:cNvPr>
                <p14:cNvContentPartPr/>
                <p14:nvPr/>
              </p14:nvContentPartPr>
              <p14:xfrm>
                <a:off x="7343685" y="5429636"/>
                <a:ext cx="204120" cy="13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6045" y="541163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14:cNvPr>
                <p14:cNvContentPartPr/>
                <p14:nvPr/>
              </p14:nvContentPartPr>
              <p14:xfrm>
                <a:off x="7610085" y="5440796"/>
                <a:ext cx="12600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92085" y="5423156"/>
                  <a:ext cx="16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14:cNvPr>
                <p14:cNvContentPartPr/>
                <p14:nvPr/>
              </p14:nvContentPartPr>
              <p14:xfrm>
                <a:off x="7706925" y="5375276"/>
                <a:ext cx="73440" cy="16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88925" y="5357636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14:cNvPr>
                <p14:cNvContentPartPr/>
                <p14:nvPr/>
              </p14:nvContentPartPr>
              <p14:xfrm>
                <a:off x="7846605" y="5450156"/>
                <a:ext cx="100800" cy="14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28605" y="5432156"/>
                  <a:ext cx="13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14:cNvPr>
                <p14:cNvContentPartPr/>
                <p14:nvPr/>
              </p14:nvContentPartPr>
              <p14:xfrm>
                <a:off x="7987005" y="5386796"/>
                <a:ext cx="60840" cy="19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69365" y="5368796"/>
                  <a:ext cx="96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14:cNvPr>
                <p14:cNvContentPartPr/>
                <p14:nvPr/>
              </p14:nvContentPartPr>
              <p14:xfrm>
                <a:off x="8142165" y="5453756"/>
                <a:ext cx="3960" cy="14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24525" y="5436116"/>
                  <a:ext cx="3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14:cNvPr>
                <p14:cNvContentPartPr/>
                <p14:nvPr/>
              </p14:nvContentPartPr>
              <p14:xfrm>
                <a:off x="8083845" y="5540876"/>
                <a:ext cx="10872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66205" y="5523236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14:cNvPr>
                <p14:cNvContentPartPr/>
                <p14:nvPr/>
              </p14:nvContentPartPr>
              <p14:xfrm>
                <a:off x="8235405" y="5500196"/>
                <a:ext cx="100440" cy="23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7405" y="5482196"/>
                  <a:ext cx="136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14:cNvPr>
                <p14:cNvContentPartPr/>
                <p14:nvPr/>
              </p14:nvContentPartPr>
              <p14:xfrm>
                <a:off x="8410365" y="5507396"/>
                <a:ext cx="3585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92725" y="5489396"/>
                  <a:ext cx="39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14:cNvPr>
                <p14:cNvContentPartPr/>
                <p14:nvPr/>
              </p14:nvContentPartPr>
              <p14:xfrm>
                <a:off x="6877485" y="4533956"/>
                <a:ext cx="546480" cy="127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59845" y="4516316"/>
                  <a:ext cx="582120" cy="13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14:cNvPr>
                <p14:cNvContentPartPr/>
                <p14:nvPr/>
              </p14:nvContentPartPr>
              <p14:xfrm>
                <a:off x="7409925" y="4439636"/>
                <a:ext cx="1188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91925" y="4421636"/>
                  <a:ext cx="4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14:cNvPr>
                <p14:cNvContentPartPr/>
                <p14:nvPr/>
              </p14:nvContentPartPr>
              <p14:xfrm>
                <a:off x="7386165" y="4389236"/>
                <a:ext cx="3240" cy="6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68525" y="4371596"/>
                  <a:ext cx="3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14:cNvPr>
                <p14:cNvContentPartPr/>
                <p14:nvPr/>
              </p14:nvContentPartPr>
              <p14:xfrm>
                <a:off x="7120485" y="4127516"/>
                <a:ext cx="257040" cy="28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02485" y="4109876"/>
                  <a:ext cx="29268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E4B087-5EC4-48C0-BA6B-D45392577173}"/>
              </a:ext>
            </a:extLst>
          </p:cNvPr>
          <p:cNvGrpSpPr/>
          <p:nvPr/>
        </p:nvGrpSpPr>
        <p:grpSpPr>
          <a:xfrm>
            <a:off x="3438165" y="3515156"/>
            <a:ext cx="4071600" cy="418680"/>
            <a:chOff x="1914165" y="3515156"/>
            <a:chExt cx="40716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14:cNvPr>
                <p14:cNvContentPartPr/>
                <p14:nvPr/>
              </p14:nvContentPartPr>
              <p14:xfrm>
                <a:off x="1914165" y="3654836"/>
                <a:ext cx="214200" cy="27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96525" y="3636836"/>
                  <a:ext cx="249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14:cNvPr>
                <p14:cNvContentPartPr/>
                <p14:nvPr/>
              </p14:nvContentPartPr>
              <p14:xfrm>
                <a:off x="2119005" y="3580316"/>
                <a:ext cx="13752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01005" y="3562676"/>
                  <a:ext cx="17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14:cNvPr>
                <p14:cNvContentPartPr/>
                <p14:nvPr/>
              </p14:nvContentPartPr>
              <p14:xfrm>
                <a:off x="2175525" y="3832676"/>
                <a:ext cx="176760" cy="2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57525" y="3815036"/>
                  <a:ext cx="212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14:cNvPr>
                <p14:cNvContentPartPr/>
                <p14:nvPr/>
              </p14:nvContentPartPr>
              <p14:xfrm>
                <a:off x="2467485" y="3647276"/>
                <a:ext cx="29520" cy="27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49485" y="3629276"/>
                  <a:ext cx="65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14:cNvPr>
                <p14:cNvContentPartPr/>
                <p14:nvPr/>
              </p14:nvContentPartPr>
              <p14:xfrm>
                <a:off x="2499525" y="3647276"/>
                <a:ext cx="200520" cy="19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81525" y="3629276"/>
                  <a:ext cx="23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14:cNvPr>
                <p14:cNvContentPartPr/>
                <p14:nvPr/>
              </p14:nvContentPartPr>
              <p14:xfrm>
                <a:off x="2791485" y="3725396"/>
                <a:ext cx="2193840" cy="153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73485" y="3707396"/>
                  <a:ext cx="222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14:cNvPr>
                <p14:cNvContentPartPr/>
                <p14:nvPr/>
              </p14:nvContentPartPr>
              <p14:xfrm>
                <a:off x="4901445" y="3664916"/>
                <a:ext cx="137160" cy="18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83445" y="3647276"/>
                  <a:ext cx="17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14:cNvPr>
                <p14:cNvContentPartPr/>
                <p14:nvPr/>
              </p14:nvContentPartPr>
              <p14:xfrm>
                <a:off x="5157405" y="3621356"/>
                <a:ext cx="14400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39405" y="3603356"/>
                  <a:ext cx="1796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14:cNvPr>
                <p14:cNvContentPartPr/>
                <p14:nvPr/>
              </p14:nvContentPartPr>
              <p14:xfrm>
                <a:off x="5372685" y="3515156"/>
                <a:ext cx="108000" cy="17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5045" y="3497156"/>
                  <a:ext cx="143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14:cNvPr>
                <p14:cNvContentPartPr/>
                <p14:nvPr/>
              </p14:nvContentPartPr>
              <p14:xfrm>
                <a:off x="5448645" y="3779396"/>
                <a:ext cx="137160" cy="6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30645" y="3761396"/>
                  <a:ext cx="172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14:cNvPr>
                <p14:cNvContentPartPr/>
                <p14:nvPr/>
              </p14:nvContentPartPr>
              <p14:xfrm>
                <a:off x="5721525" y="3613076"/>
                <a:ext cx="54720" cy="27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03885" y="3595436"/>
                  <a:ext cx="90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14:cNvPr>
                <p14:cNvContentPartPr/>
                <p14:nvPr/>
              </p14:nvContentPartPr>
              <p14:xfrm>
                <a:off x="5775885" y="3618476"/>
                <a:ext cx="209880" cy="31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58245" y="3600476"/>
                  <a:ext cx="24552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79CC26A-5FDC-4144-9928-629906BE737A}"/>
              </a:ext>
            </a:extLst>
          </p:cNvPr>
          <p:cNvGrpSpPr/>
          <p:nvPr/>
        </p:nvGrpSpPr>
        <p:grpSpPr>
          <a:xfrm>
            <a:off x="4987245" y="3464396"/>
            <a:ext cx="406440" cy="401400"/>
            <a:chOff x="3463245" y="3464396"/>
            <a:chExt cx="4064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14:cNvPr>
                <p14:cNvContentPartPr/>
                <p14:nvPr/>
              </p14:nvContentPartPr>
              <p14:xfrm>
                <a:off x="3463245" y="3605156"/>
                <a:ext cx="33120" cy="19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45245" y="3587156"/>
                  <a:ext cx="68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14:cNvPr>
                <p14:cNvContentPartPr/>
                <p14:nvPr/>
              </p14:nvContentPartPr>
              <p14:xfrm>
                <a:off x="3472245" y="3510476"/>
                <a:ext cx="3600" cy="1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4245" y="3492836"/>
                  <a:ext cx="39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14:cNvPr>
                <p14:cNvContentPartPr/>
                <p14:nvPr/>
              </p14:nvContentPartPr>
              <p14:xfrm>
                <a:off x="3665205" y="3464396"/>
                <a:ext cx="204480" cy="40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7205" y="3446756"/>
                  <a:ext cx="24012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A965497-13DD-4687-BFF8-25D24C135868}"/>
              </a:ext>
            </a:extLst>
          </p:cNvPr>
          <p:cNvGrpSpPr/>
          <p:nvPr/>
        </p:nvGrpSpPr>
        <p:grpSpPr>
          <a:xfrm>
            <a:off x="3493245" y="6064676"/>
            <a:ext cx="3700800" cy="334440"/>
            <a:chOff x="1969245" y="6064676"/>
            <a:chExt cx="37008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14:cNvPr>
                <p14:cNvContentPartPr/>
                <p14:nvPr/>
              </p14:nvContentPartPr>
              <p14:xfrm>
                <a:off x="1969245" y="6101396"/>
                <a:ext cx="224640" cy="267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51245" y="6083756"/>
                  <a:ext cx="260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14:cNvPr>
                <p14:cNvContentPartPr/>
                <p14:nvPr/>
              </p14:nvContentPartPr>
              <p14:xfrm>
                <a:off x="2239605" y="6064676"/>
                <a:ext cx="173880" cy="28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21605" y="6046676"/>
                  <a:ext cx="209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14:cNvPr>
                <p14:cNvContentPartPr/>
                <p14:nvPr/>
              </p14:nvContentPartPr>
              <p14:xfrm>
                <a:off x="2645325" y="6273116"/>
                <a:ext cx="2408400" cy="7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27685" y="6255116"/>
                  <a:ext cx="2444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14:cNvPr>
                <p14:cNvContentPartPr/>
                <p14:nvPr/>
              </p14:nvContentPartPr>
              <p14:xfrm>
                <a:off x="4981005" y="6111116"/>
                <a:ext cx="178920" cy="271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3005" y="6093476"/>
                  <a:ext cx="214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14:cNvPr>
                <p14:cNvContentPartPr/>
                <p14:nvPr/>
              </p14:nvContentPartPr>
              <p14:xfrm>
                <a:off x="5196645" y="6089156"/>
                <a:ext cx="190080" cy="30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78645" y="6071516"/>
                  <a:ext cx="225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14:cNvPr>
                <p14:cNvContentPartPr/>
                <p14:nvPr/>
              </p14:nvContentPartPr>
              <p14:xfrm>
                <a:off x="5470245" y="6074396"/>
                <a:ext cx="199800" cy="255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52245" y="6056396"/>
                  <a:ext cx="235440" cy="29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98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4538228" y="324092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08" y="1287234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812" y="5895978"/>
            <a:ext cx="8898673" cy="7974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EB099-4BF9-476B-8451-CDF5D026BAD2}"/>
              </a:ext>
            </a:extLst>
          </p:cNvPr>
          <p:cNvGrpSpPr/>
          <p:nvPr/>
        </p:nvGrpSpPr>
        <p:grpSpPr>
          <a:xfrm>
            <a:off x="7344525" y="1760876"/>
            <a:ext cx="3018600" cy="1214640"/>
            <a:chOff x="5820525" y="1760876"/>
            <a:chExt cx="3018600" cy="12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14:cNvPr>
                <p14:cNvContentPartPr/>
                <p14:nvPr/>
              </p14:nvContentPartPr>
              <p14:xfrm>
                <a:off x="5820525" y="1760876"/>
                <a:ext cx="987120" cy="121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02885" y="1743236"/>
                  <a:ext cx="102276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14:cNvPr>
                <p14:cNvContentPartPr/>
                <p14:nvPr/>
              </p14:nvContentPartPr>
              <p14:xfrm>
                <a:off x="7060005" y="2367116"/>
                <a:ext cx="410400" cy="3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2005" y="2349116"/>
                  <a:ext cx="44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14:cNvPr>
                <p14:cNvContentPartPr/>
                <p14:nvPr/>
              </p14:nvContentPartPr>
              <p14:xfrm>
                <a:off x="7323525" y="2258396"/>
                <a:ext cx="304560" cy="27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05525" y="2240396"/>
                  <a:ext cx="34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14:cNvPr>
                <p14:cNvContentPartPr/>
                <p14:nvPr/>
              </p14:nvContentPartPr>
              <p14:xfrm>
                <a:off x="7827525" y="1829276"/>
                <a:ext cx="1011600" cy="107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9525" y="1811276"/>
                  <a:ext cx="1047240" cy="11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5F85F5-F3A7-4CAA-9136-263C726E68E7}"/>
              </a:ext>
            </a:extLst>
          </p:cNvPr>
          <p:cNvGrpSpPr/>
          <p:nvPr/>
        </p:nvGrpSpPr>
        <p:grpSpPr>
          <a:xfrm>
            <a:off x="7437765" y="1934036"/>
            <a:ext cx="795240" cy="872640"/>
            <a:chOff x="5913765" y="1934036"/>
            <a:chExt cx="79524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14:cNvPr>
                <p14:cNvContentPartPr/>
                <p14:nvPr/>
              </p14:nvContentPartPr>
              <p14:xfrm>
                <a:off x="5913765" y="1994876"/>
                <a:ext cx="343800" cy="81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96125" y="1977236"/>
                  <a:ext cx="37944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14:cNvPr>
                <p14:cNvContentPartPr/>
                <p14:nvPr/>
              </p14:nvContentPartPr>
              <p14:xfrm>
                <a:off x="6396885" y="1934036"/>
                <a:ext cx="312120" cy="81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79245" y="1916396"/>
                  <a:ext cx="347760" cy="85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F5938-174F-4630-BF93-3A91497CE645}"/>
              </a:ext>
            </a:extLst>
          </p:cNvPr>
          <p:cNvGrpSpPr/>
          <p:nvPr/>
        </p:nvGrpSpPr>
        <p:grpSpPr>
          <a:xfrm>
            <a:off x="9562485" y="1956356"/>
            <a:ext cx="615600" cy="867600"/>
            <a:chOff x="8038485" y="1956356"/>
            <a:chExt cx="61560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14:cNvPr>
                <p14:cNvContentPartPr/>
                <p14:nvPr/>
              </p14:nvContentPartPr>
              <p14:xfrm>
                <a:off x="8038485" y="2013956"/>
                <a:ext cx="425880" cy="358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20485" y="1996316"/>
                  <a:ext cx="4615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14:cNvPr>
                <p14:cNvContentPartPr/>
                <p14:nvPr/>
              </p14:nvContentPartPr>
              <p14:xfrm>
                <a:off x="8582805" y="1956356"/>
                <a:ext cx="71280" cy="8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65165" y="1938716"/>
                  <a:ext cx="106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14:cNvPr>
                <p14:cNvContentPartPr/>
                <p14:nvPr/>
              </p14:nvContentPartPr>
              <p14:xfrm>
                <a:off x="8266725" y="2344436"/>
                <a:ext cx="338400" cy="37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48725" y="2326796"/>
                  <a:ext cx="3740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14:cNvPr>
                <p14:cNvContentPartPr/>
                <p14:nvPr/>
              </p14:nvContentPartPr>
              <p14:xfrm>
                <a:off x="8448525" y="2374316"/>
                <a:ext cx="36000" cy="9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30525" y="2356676"/>
                  <a:ext cx="71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14:cNvPr>
                <p14:cNvContentPartPr/>
                <p14:nvPr/>
              </p14:nvContentPartPr>
              <p14:xfrm>
                <a:off x="8052885" y="2699036"/>
                <a:ext cx="153720" cy="12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34885" y="2681396"/>
                  <a:ext cx="1893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14:cNvPr>
              <p14:cNvContentPartPr/>
              <p14:nvPr/>
            </p14:nvContentPartPr>
            <p14:xfrm>
              <a:off x="6807045" y="3895676"/>
              <a:ext cx="1834920" cy="1441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89045" y="3877676"/>
                <a:ext cx="1870560" cy="14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14:cNvPr>
              <p14:cNvContentPartPr/>
              <p14:nvPr/>
            </p14:nvContentPartPr>
            <p14:xfrm>
              <a:off x="9448725" y="4018796"/>
              <a:ext cx="1060200" cy="1087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430725" y="4000796"/>
                <a:ext cx="1095840" cy="11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FAC98AF-BC4D-4B87-BAF3-ECC04403D3D4}"/>
              </a:ext>
            </a:extLst>
          </p:cNvPr>
          <p:cNvGrpSpPr/>
          <p:nvPr/>
        </p:nvGrpSpPr>
        <p:grpSpPr>
          <a:xfrm>
            <a:off x="6868245" y="4026716"/>
            <a:ext cx="1637640" cy="843480"/>
            <a:chOff x="5344245" y="4026716"/>
            <a:chExt cx="163764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14:cNvPr>
                <p14:cNvContentPartPr/>
                <p14:nvPr/>
              </p14:nvContentPartPr>
              <p14:xfrm>
                <a:off x="5443245" y="4319396"/>
                <a:ext cx="311040" cy="30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5605" y="4301756"/>
                  <a:ext cx="346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14:cNvPr>
                <p14:cNvContentPartPr/>
                <p14:nvPr/>
              </p14:nvContentPartPr>
              <p14:xfrm>
                <a:off x="5344245" y="4678676"/>
                <a:ext cx="101520" cy="10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26245" y="4661036"/>
                  <a:ext cx="137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14:cNvPr>
                <p14:cNvContentPartPr/>
                <p14:nvPr/>
              </p14:nvContentPartPr>
              <p14:xfrm>
                <a:off x="5700645" y="4381676"/>
                <a:ext cx="379800" cy="24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005" y="4364036"/>
                  <a:ext cx="415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14:cNvPr>
                <p14:cNvContentPartPr/>
                <p14:nvPr/>
              </p14:nvContentPartPr>
              <p14:xfrm>
                <a:off x="6751845" y="4026716"/>
                <a:ext cx="230040" cy="84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34205" y="4008716"/>
                  <a:ext cx="26568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14:cNvPr>
                <p14:cNvContentPartPr/>
                <p14:nvPr/>
              </p14:nvContentPartPr>
              <p14:xfrm>
                <a:off x="6024285" y="4328756"/>
                <a:ext cx="565560" cy="30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06285" y="4311116"/>
                  <a:ext cx="601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14:cNvPr>
                <p14:cNvContentPartPr/>
                <p14:nvPr/>
              </p14:nvContentPartPr>
              <p14:xfrm>
                <a:off x="6073245" y="4572116"/>
                <a:ext cx="50400" cy="3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55245" y="4554116"/>
                  <a:ext cx="860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F1368E-CC06-48AC-9DCA-38C9A8E53696}"/>
              </a:ext>
            </a:extLst>
          </p:cNvPr>
          <p:cNvGrpSpPr/>
          <p:nvPr/>
        </p:nvGrpSpPr>
        <p:grpSpPr>
          <a:xfrm>
            <a:off x="8817285" y="4340276"/>
            <a:ext cx="366120" cy="289440"/>
            <a:chOff x="7293285" y="4340276"/>
            <a:chExt cx="3661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14:cNvPr>
                <p14:cNvContentPartPr/>
                <p14:nvPr/>
              </p14:nvContentPartPr>
              <p14:xfrm>
                <a:off x="7293285" y="4495436"/>
                <a:ext cx="278280" cy="16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75645" y="4477796"/>
                  <a:ext cx="31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14:cNvPr>
                <p14:cNvContentPartPr/>
                <p14:nvPr/>
              </p14:nvContentPartPr>
              <p14:xfrm>
                <a:off x="7459245" y="4340276"/>
                <a:ext cx="200160" cy="28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41245" y="4322636"/>
                  <a:ext cx="2358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F12EA0-A0FC-433D-89F6-6B69C124B701}"/>
              </a:ext>
            </a:extLst>
          </p:cNvPr>
          <p:cNvGrpSpPr/>
          <p:nvPr/>
        </p:nvGrpSpPr>
        <p:grpSpPr>
          <a:xfrm>
            <a:off x="9453405" y="4209236"/>
            <a:ext cx="915840" cy="608760"/>
            <a:chOff x="7929405" y="4209236"/>
            <a:chExt cx="9158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14:cNvPr>
                <p14:cNvContentPartPr/>
                <p14:nvPr/>
              </p14:nvContentPartPr>
              <p14:xfrm>
                <a:off x="8585685" y="4471676"/>
                <a:ext cx="259560" cy="346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67685" y="4454036"/>
                  <a:ext cx="295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14:cNvPr>
                <p14:cNvContentPartPr/>
                <p14:nvPr/>
              </p14:nvContentPartPr>
              <p14:xfrm>
                <a:off x="8730045" y="4209236"/>
                <a:ext cx="82440" cy="14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12405" y="4191596"/>
                  <a:ext cx="11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14:cNvPr>
                <p14:cNvContentPartPr/>
                <p14:nvPr/>
              </p14:nvContentPartPr>
              <p14:xfrm>
                <a:off x="8472645" y="4321916"/>
                <a:ext cx="299160" cy="20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4645" y="4303916"/>
                  <a:ext cx="334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14:cNvPr>
                <p14:cNvContentPartPr/>
                <p14:nvPr/>
              </p14:nvContentPartPr>
              <p14:xfrm>
                <a:off x="8247285" y="4450436"/>
                <a:ext cx="289440" cy="22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29285" y="4432436"/>
                  <a:ext cx="325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14:cNvPr>
                <p14:cNvContentPartPr/>
                <p14:nvPr/>
              </p14:nvContentPartPr>
              <p14:xfrm>
                <a:off x="8462925" y="4308236"/>
                <a:ext cx="37080" cy="6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45285" y="4290236"/>
                  <a:ext cx="72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14:cNvPr>
                <p14:cNvContentPartPr/>
                <p14:nvPr/>
              </p14:nvContentPartPr>
              <p14:xfrm>
                <a:off x="8105445" y="4407596"/>
                <a:ext cx="240120" cy="22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87445" y="4389596"/>
                  <a:ext cx="275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14:cNvPr>
                <p14:cNvContentPartPr/>
                <p14:nvPr/>
              </p14:nvContentPartPr>
              <p14:xfrm>
                <a:off x="7929405" y="4495436"/>
                <a:ext cx="167040" cy="119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11765" y="4477796"/>
                  <a:ext cx="202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14:cNvPr>
                <p14:cNvContentPartPr/>
                <p14:nvPr/>
              </p14:nvContentPartPr>
              <p14:xfrm>
                <a:off x="8063685" y="4438196"/>
                <a:ext cx="25200" cy="54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46045" y="4420556"/>
                  <a:ext cx="6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14:cNvPr>
                <p14:cNvContentPartPr/>
                <p14:nvPr/>
              </p14:nvContentPartPr>
              <p14:xfrm>
                <a:off x="7974405" y="4669316"/>
                <a:ext cx="36000" cy="74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56765" y="4651676"/>
                  <a:ext cx="71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14:cNvPr>
                <p14:cNvContentPartPr/>
                <p14:nvPr/>
              </p14:nvContentPartPr>
              <p14:xfrm>
                <a:off x="8724645" y="4505156"/>
                <a:ext cx="55080" cy="7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06645" y="4487516"/>
                  <a:ext cx="9072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205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50DDD-8DE6-47AD-9237-D2B87A45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17" y="-7256"/>
            <a:ext cx="7400925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5CE1A-82C3-4BD3-B5C7-CB69BA5B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" y="3429000"/>
            <a:ext cx="7153275" cy="360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A1D68-B342-43E6-B376-1C26968A3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71"/>
            <a:ext cx="12192000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3400648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1757917" y="257138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63199"/>
          <a:stretch/>
        </p:blipFill>
        <p:spPr>
          <a:xfrm>
            <a:off x="1022782" y="3869172"/>
            <a:ext cx="5226390" cy="2365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2E0A2-D534-44F9-86FD-5B25A6BA8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508" y="4020783"/>
            <a:ext cx="4449576" cy="23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3400648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1757917" y="257138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760" t="-1273" r="1" b="82716"/>
          <a:stretch/>
        </p:blipFill>
        <p:spPr>
          <a:xfrm>
            <a:off x="4762500" y="5041900"/>
            <a:ext cx="1632722" cy="1192858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760" t="18243" b="63199"/>
          <a:stretch/>
        </p:blipFill>
        <p:spPr>
          <a:xfrm>
            <a:off x="9144000" y="5080000"/>
            <a:ext cx="1632722" cy="11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7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3400648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1757917" y="257138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59000" y="5123750"/>
            <a:ext cx="4236222" cy="1111008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6096000" y="5011930"/>
            <a:ext cx="4680722" cy="12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8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C3B75-5898-4997-8E5B-F5BC3D31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64063"/>
            <a:ext cx="9144000" cy="35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6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13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81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14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52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121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5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50DDD-8DE6-47AD-9237-D2B87A45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17" y="-7256"/>
            <a:ext cx="7400925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5CE1A-82C3-4BD3-B5C7-CB69BA5B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" y="3429000"/>
            <a:ext cx="7153275" cy="360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A1D68-B342-43E6-B376-1C26968A3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71"/>
            <a:ext cx="12192000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72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181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38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699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006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35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06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204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81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95AF38-8DF3-47AC-8743-51E3BF6A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610567"/>
            <a:ext cx="12192000" cy="1901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C9FD1-F70E-44BE-A271-33422C5B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75"/>
            <a:ext cx="12192000" cy="7899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0EE115A-A6D0-496C-A580-5EE9A30F13C0}"/>
              </a:ext>
            </a:extLst>
          </p:cNvPr>
          <p:cNvGrpSpPr>
            <a:grpSpLocks noChangeAspect="1"/>
          </p:cNvGrpSpPr>
          <p:nvPr/>
        </p:nvGrpSpPr>
        <p:grpSpPr>
          <a:xfrm>
            <a:off x="1503133" y="1649413"/>
            <a:ext cx="8318148" cy="1371600"/>
            <a:chOff x="1503136" y="1649413"/>
            <a:chExt cx="5709103" cy="9413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3EA5E8-905D-4850-AD2F-E24EA5BEC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632"/>
            <a:stretch/>
          </p:blipFill>
          <p:spPr>
            <a:xfrm>
              <a:off x="4297589" y="1649413"/>
              <a:ext cx="2914650" cy="9413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3CBF00-6F69-4149-B6DC-859491897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136" y="1743075"/>
              <a:ext cx="285750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880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E88AB-D085-46FC-807F-0CD13930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747485" y="391886"/>
            <a:ext cx="6751411" cy="94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66F40-7C31-4715-9A4D-8607F275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381721" y="362856"/>
            <a:ext cx="8454669" cy="118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3AF21-940E-4EBE-B33D-17B138DC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-1104"/>
          <a:stretch/>
        </p:blipFill>
        <p:spPr>
          <a:xfrm>
            <a:off x="381721" y="1888339"/>
            <a:ext cx="11431268" cy="14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5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335224" y="68224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118782" y="466466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716753" y="5850386"/>
              <a:ext cx="47160" cy="435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753" y="583238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029353" y="4686506"/>
              <a:ext cx="75240" cy="49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1353" y="466850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668873" y="1052666"/>
              <a:ext cx="3134160" cy="21618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873" y="103466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156353" y="5128226"/>
              <a:ext cx="1713600" cy="12801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38353" y="511022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744913" y="2461706"/>
              <a:ext cx="16920" cy="360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7288" y="2443706"/>
                <a:ext cx="51818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713593" y="2177666"/>
              <a:ext cx="448200" cy="3081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5593" y="2159687"/>
                <a:ext cx="483840" cy="343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213953" y="4700546"/>
              <a:ext cx="878760" cy="5695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95946" y="4682557"/>
                <a:ext cx="914415" cy="605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224433" y="1744946"/>
              <a:ext cx="533520" cy="36396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06433" y="172694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279193" y="5839226"/>
              <a:ext cx="631440" cy="58212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1193" y="582122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100913" y="472034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761193" y="1080026"/>
              <a:ext cx="984600" cy="6663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43193" y="106202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71993" y="458822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257993" y="5702066"/>
              <a:ext cx="56880" cy="5421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39993" y="568406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334313" y="4691186"/>
              <a:ext cx="94680" cy="4392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16244" y="4673186"/>
                <a:ext cx="130456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298313" y="5164586"/>
              <a:ext cx="84960" cy="18396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80389" y="5146586"/>
                <a:ext cx="12045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269513" y="5404706"/>
              <a:ext cx="93240" cy="26208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51513" y="538670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786753" y="1516346"/>
              <a:ext cx="997200" cy="62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68753" y="149834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821393" y="1386756"/>
              <a:ext cx="370800" cy="38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03393" y="136875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214993" y="2834306"/>
              <a:ext cx="494280" cy="324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96993" y="281630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754633" y="2143826"/>
              <a:ext cx="960480" cy="692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36633" y="212582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433193" y="5331986"/>
              <a:ext cx="1361880" cy="106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79193" y="5224022"/>
                <a:ext cx="1469520" cy="128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751033" y="2166506"/>
              <a:ext cx="783360" cy="48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97033" y="2058586"/>
                <a:ext cx="891000" cy="6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182273" y="4682546"/>
              <a:ext cx="1410840" cy="1072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28273" y="457454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14248-D3BE-4B2B-B232-635494C92DAA}"/>
              </a:ext>
            </a:extLst>
          </p:cNvPr>
          <p:cNvGrpSpPr/>
          <p:nvPr/>
        </p:nvGrpSpPr>
        <p:grpSpPr>
          <a:xfrm>
            <a:off x="5402513" y="1143396"/>
            <a:ext cx="3382560" cy="617400"/>
            <a:chOff x="5547645" y="649916"/>
            <a:chExt cx="33825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14:cNvPr>
                <p14:cNvContentPartPr/>
                <p14:nvPr/>
              </p14:nvContentPartPr>
              <p14:xfrm>
                <a:off x="5547645" y="910556"/>
                <a:ext cx="431640" cy="35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0005" y="892556"/>
                  <a:ext cx="467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14:cNvPr>
                <p14:cNvContentPartPr/>
                <p14:nvPr/>
              </p14:nvContentPartPr>
              <p14:xfrm>
                <a:off x="6223725" y="1061756"/>
                <a:ext cx="38952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5725" y="1043756"/>
                  <a:ext cx="425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14:cNvPr>
                <p14:cNvContentPartPr/>
                <p14:nvPr/>
              </p14:nvContentPartPr>
              <p14:xfrm>
                <a:off x="6472125" y="954476"/>
                <a:ext cx="180360" cy="29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4485" y="936476"/>
                  <a:ext cx="216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14:cNvPr>
                <p14:cNvContentPartPr/>
                <p14:nvPr/>
              </p14:nvContentPartPr>
              <p14:xfrm>
                <a:off x="6848685" y="815156"/>
                <a:ext cx="321120" cy="45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0685" y="797516"/>
                  <a:ext cx="356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14:cNvPr>
                <p14:cNvContentPartPr/>
                <p14:nvPr/>
              </p14:nvContentPartPr>
              <p14:xfrm>
                <a:off x="7394085" y="649916"/>
                <a:ext cx="234720" cy="52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6445" y="632276"/>
                  <a:ext cx="270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14:cNvPr>
                <p14:cNvContentPartPr/>
                <p14:nvPr/>
              </p14:nvContentPartPr>
              <p14:xfrm>
                <a:off x="7780725" y="869516"/>
                <a:ext cx="5616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62725" y="851876"/>
                  <a:ext cx="9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14:cNvPr>
                <p14:cNvContentPartPr/>
                <p14:nvPr/>
              </p14:nvContentPartPr>
              <p14:xfrm>
                <a:off x="7658325" y="958796"/>
                <a:ext cx="275400" cy="7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685" y="940796"/>
                  <a:ext cx="31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14:cNvPr>
                <p14:cNvContentPartPr/>
                <p14:nvPr/>
              </p14:nvContentPartPr>
              <p14:xfrm>
                <a:off x="8054685" y="719396"/>
                <a:ext cx="262080" cy="43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36685" y="701396"/>
                  <a:ext cx="297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14:cNvPr>
                <p14:cNvContentPartPr/>
                <p14:nvPr/>
              </p14:nvContentPartPr>
              <p14:xfrm>
                <a:off x="8511165" y="911276"/>
                <a:ext cx="419040" cy="24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93525" y="893276"/>
                  <a:ext cx="4546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226553" y="625106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711713" y="303806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114233" y="448670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774953" y="121647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010153" y="2591666"/>
              <a:ext cx="781200" cy="4939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56178" y="2483745"/>
                <a:ext cx="888790" cy="709403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93A50D2-38B7-46EA-9F62-255A84CB05CE}"/>
              </a:ext>
            </a:extLst>
          </p:cNvPr>
          <p:cNvGrpSpPr/>
          <p:nvPr/>
        </p:nvGrpSpPr>
        <p:grpSpPr>
          <a:xfrm>
            <a:off x="5484233" y="1971396"/>
            <a:ext cx="2986920" cy="689400"/>
            <a:chOff x="5629365" y="1477916"/>
            <a:chExt cx="298692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14:cNvPr>
                <p14:cNvContentPartPr/>
                <p14:nvPr/>
              </p14:nvContentPartPr>
              <p14:xfrm>
                <a:off x="5629365" y="1549916"/>
                <a:ext cx="299160" cy="617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11725" y="1531916"/>
                  <a:ext cx="33480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14:cNvPr>
                <p14:cNvContentPartPr/>
                <p14:nvPr/>
              </p14:nvContentPartPr>
              <p14:xfrm>
                <a:off x="6174765" y="1797956"/>
                <a:ext cx="46584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6765" y="1779956"/>
                  <a:ext cx="50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14:cNvPr>
                <p14:cNvContentPartPr/>
                <p14:nvPr/>
              </p14:nvContentPartPr>
              <p14:xfrm>
                <a:off x="6502365" y="1710476"/>
                <a:ext cx="228960" cy="262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84365" y="1692836"/>
                  <a:ext cx="264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14:cNvPr>
                <p14:cNvContentPartPr/>
                <p14:nvPr/>
              </p14:nvContentPartPr>
              <p14:xfrm>
                <a:off x="7018245" y="1477916"/>
                <a:ext cx="287640" cy="536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00605" y="1460276"/>
                  <a:ext cx="3232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14:cNvPr>
                <p14:cNvContentPartPr/>
                <p14:nvPr/>
              </p14:nvContentPartPr>
              <p14:xfrm>
                <a:off x="7771005" y="1598876"/>
                <a:ext cx="18360" cy="25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53005" y="1580876"/>
                  <a:ext cx="54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14:cNvPr>
                <p14:cNvContentPartPr/>
                <p14:nvPr/>
              </p14:nvContentPartPr>
              <p14:xfrm>
                <a:off x="7617645" y="1682396"/>
                <a:ext cx="305280" cy="84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99645" y="1664756"/>
                  <a:ext cx="340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14:cNvPr>
                <p14:cNvContentPartPr/>
                <p14:nvPr/>
              </p14:nvContentPartPr>
              <p14:xfrm>
                <a:off x="8092485" y="1535876"/>
                <a:ext cx="523800" cy="251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4485" y="1517876"/>
                  <a:ext cx="5594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14:cNvPr>
              <p14:cNvContentPartPr/>
              <p14:nvPr/>
            </p14:nvContentPartPr>
            <p14:xfrm>
              <a:off x="4388393" y="3206556"/>
              <a:ext cx="341280" cy="28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70393" y="3188556"/>
                <a:ext cx="376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14:cNvPr>
              <p14:cNvContentPartPr/>
              <p14:nvPr/>
            </p14:nvContentPartPr>
            <p14:xfrm>
              <a:off x="4780433" y="3121236"/>
              <a:ext cx="177840" cy="7142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62433" y="3103236"/>
                <a:ext cx="21348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14:cNvPr>
              <p14:cNvContentPartPr/>
              <p14:nvPr/>
            </p14:nvContentPartPr>
            <p14:xfrm>
              <a:off x="4961153" y="3376476"/>
              <a:ext cx="327960" cy="2264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943153" y="3358476"/>
                <a:ext cx="3636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14:cNvPr>
              <p14:cNvContentPartPr/>
              <p14:nvPr/>
            </p14:nvContentPartPr>
            <p14:xfrm>
              <a:off x="5353193" y="3470076"/>
              <a:ext cx="78840" cy="274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35193" y="3452076"/>
                <a:ext cx="1144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14:cNvPr>
              <p14:cNvContentPartPr/>
              <p14:nvPr/>
            </p14:nvContentPartPr>
            <p14:xfrm>
              <a:off x="5541473" y="3132756"/>
              <a:ext cx="147960" cy="3664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523473" y="3114756"/>
                <a:ext cx="1836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14:cNvPr>
              <p14:cNvContentPartPr/>
              <p14:nvPr/>
            </p14:nvContentPartPr>
            <p14:xfrm>
              <a:off x="5780873" y="3016116"/>
              <a:ext cx="82800" cy="5925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762873" y="2998116"/>
                <a:ext cx="1184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14:cNvPr>
              <p14:cNvContentPartPr/>
              <p14:nvPr/>
            </p14:nvContentPartPr>
            <p14:xfrm>
              <a:off x="6120713" y="3230676"/>
              <a:ext cx="114120" cy="302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02713" y="3212676"/>
                <a:ext cx="149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14:cNvPr>
              <p14:cNvContentPartPr/>
              <p14:nvPr/>
            </p14:nvContentPartPr>
            <p14:xfrm>
              <a:off x="6152033" y="3337236"/>
              <a:ext cx="164520" cy="48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134033" y="3319236"/>
                <a:ext cx="2001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14:cNvPr>
              <p14:cNvContentPartPr/>
              <p14:nvPr/>
            </p14:nvContentPartPr>
            <p14:xfrm>
              <a:off x="6449393" y="2850156"/>
              <a:ext cx="119160" cy="831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31393" y="2832164"/>
                <a:ext cx="154800" cy="866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14:cNvPr>
              <p14:cNvContentPartPr/>
              <p14:nvPr/>
            </p14:nvContentPartPr>
            <p14:xfrm>
              <a:off x="6689873" y="2883276"/>
              <a:ext cx="183240" cy="3020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671873" y="2865297"/>
                <a:ext cx="218880" cy="33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14:cNvPr>
              <p14:cNvContentPartPr/>
              <p14:nvPr/>
            </p14:nvContentPartPr>
            <p14:xfrm>
              <a:off x="6737753" y="3011796"/>
              <a:ext cx="122400" cy="22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719806" y="2993796"/>
                <a:ext cx="157935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14:cNvPr>
              <p14:cNvContentPartPr/>
              <p14:nvPr/>
            </p14:nvContentPartPr>
            <p14:xfrm>
              <a:off x="6757913" y="3402396"/>
              <a:ext cx="43920" cy="2962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739764" y="3384396"/>
                <a:ext cx="79855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1EE2A1-20D5-4169-876B-A33C41DE3A64}"/>
              </a:ext>
            </a:extLst>
          </p:cNvPr>
          <p:cNvGrpSpPr/>
          <p:nvPr/>
        </p:nvGrpSpPr>
        <p:grpSpPr>
          <a:xfrm>
            <a:off x="7140233" y="2707236"/>
            <a:ext cx="1571040" cy="1095840"/>
            <a:chOff x="7285365" y="2213756"/>
            <a:chExt cx="157104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14:cNvPr>
                <p14:cNvContentPartPr/>
                <p14:nvPr/>
              </p14:nvContentPartPr>
              <p14:xfrm>
                <a:off x="7285365" y="2285756"/>
                <a:ext cx="261000" cy="335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67365" y="2267756"/>
                  <a:ext cx="296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14:cNvPr>
                <p14:cNvContentPartPr/>
                <p14:nvPr/>
              </p14:nvContentPartPr>
              <p14:xfrm>
                <a:off x="7513245" y="2832956"/>
                <a:ext cx="42840" cy="31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95605" y="2814956"/>
                  <a:ext cx="78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14:cNvPr>
                <p14:cNvContentPartPr/>
                <p14:nvPr/>
              </p14:nvContentPartPr>
              <p14:xfrm>
                <a:off x="7761285" y="2213756"/>
                <a:ext cx="48600" cy="870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43285" y="2195756"/>
                  <a:ext cx="84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14:cNvPr>
                <p14:cNvContentPartPr/>
                <p14:nvPr/>
              </p14:nvContentPartPr>
              <p14:xfrm>
                <a:off x="7949205" y="2530196"/>
                <a:ext cx="108360" cy="3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31205" y="2512196"/>
                  <a:ext cx="144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14:cNvPr>
                <p14:cNvContentPartPr/>
                <p14:nvPr/>
              </p14:nvContentPartPr>
              <p14:xfrm>
                <a:off x="8002845" y="2624876"/>
                <a:ext cx="75960" cy="1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84845" y="2606876"/>
                  <a:ext cx="11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14:cNvPr>
                <p14:cNvContentPartPr/>
                <p14:nvPr/>
              </p14:nvContentPartPr>
              <p14:xfrm>
                <a:off x="8297325" y="2373956"/>
                <a:ext cx="151560" cy="30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79325" y="2355956"/>
                  <a:ext cx="187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14:cNvPr>
                <p14:cNvContentPartPr/>
                <p14:nvPr/>
              </p14:nvContentPartPr>
              <p14:xfrm>
                <a:off x="8507205" y="2494196"/>
                <a:ext cx="5688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89565" y="2476556"/>
                  <a:ext cx="92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14:cNvPr>
                <p14:cNvContentPartPr/>
                <p14:nvPr/>
              </p14:nvContentPartPr>
              <p14:xfrm>
                <a:off x="8645085" y="2341196"/>
                <a:ext cx="211320" cy="20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27445" y="2323556"/>
                  <a:ext cx="246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14:cNvPr>
                <p14:cNvContentPartPr/>
                <p14:nvPr/>
              </p14:nvContentPartPr>
              <p14:xfrm>
                <a:off x="8198685" y="3032756"/>
                <a:ext cx="135360" cy="6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80685" y="3015116"/>
                  <a:ext cx="17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14:cNvPr>
                <p14:cNvContentPartPr/>
                <p14:nvPr/>
              </p14:nvContentPartPr>
              <p14:xfrm>
                <a:off x="8212005" y="3106196"/>
                <a:ext cx="143280" cy="3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94365" y="3088556"/>
                  <a:ext cx="178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14:cNvPr>
                <p14:cNvContentPartPr/>
                <p14:nvPr/>
              </p14:nvContentPartPr>
              <p14:xfrm>
                <a:off x="8511885" y="2810636"/>
                <a:ext cx="154440" cy="37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94245" y="2792636"/>
                  <a:ext cx="190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14:cNvPr>
                <p14:cNvContentPartPr/>
                <p14:nvPr/>
              </p14:nvContentPartPr>
              <p14:xfrm>
                <a:off x="8498565" y="3203396"/>
                <a:ext cx="343440" cy="10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80925" y="3185396"/>
                  <a:ext cx="3790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189833" y="4749146"/>
              <a:ext cx="1608480" cy="16563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126847" y="4686146"/>
                <a:ext cx="1734092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782433" y="1056266"/>
              <a:ext cx="973800" cy="10569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719433" y="993266"/>
                <a:ext cx="10994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14:cNvPr>
              <p14:cNvContentPartPr/>
              <p14:nvPr/>
            </p14:nvContentPartPr>
            <p14:xfrm>
              <a:off x="696233" y="3213386"/>
              <a:ext cx="504000" cy="365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8246" y="3195386"/>
                <a:ext cx="539615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14:cNvPr>
              <p14:cNvContentPartPr/>
              <p14:nvPr/>
            </p14:nvContentPartPr>
            <p14:xfrm>
              <a:off x="-7207" y="3211946"/>
              <a:ext cx="666360" cy="923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-70207" y="3148946"/>
                <a:ext cx="79200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14:cNvPr>
              <p14:cNvContentPartPr/>
              <p14:nvPr/>
            </p14:nvContentPartPr>
            <p14:xfrm>
              <a:off x="25193" y="3630266"/>
              <a:ext cx="636480" cy="605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93" y="3612266"/>
                <a:ext cx="672120" cy="641520"/>
              </a:xfrm>
              <a:prstGeom prst="rect">
                <a:avLst/>
              </a:prstGeom>
            </p:spPr>
          </p:pic>
        </mc:Fallback>
      </mc:AlternateContent>
      <p:pic>
        <p:nvPicPr>
          <p:cNvPr id="105" name="Picture 104">
            <a:extLst>
              <a:ext uri="{FF2B5EF4-FFF2-40B4-BE49-F238E27FC236}">
                <a16:creationId xmlns:a16="http://schemas.microsoft.com/office/drawing/2014/main" id="{2169E95E-1F28-4F29-95DC-0E2940207856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3868553" y="77761"/>
            <a:ext cx="81629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E88AB-D085-46FC-807F-0CD13930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747485" y="391886"/>
            <a:ext cx="6751411" cy="94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66F40-7C31-4715-9A4D-8607F275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381721" y="362856"/>
            <a:ext cx="8454669" cy="118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3AF21-940E-4EBE-B33D-17B138DC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-1104"/>
          <a:stretch/>
        </p:blipFill>
        <p:spPr>
          <a:xfrm>
            <a:off x="381721" y="1888339"/>
            <a:ext cx="11431268" cy="1483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354AAC-E4F1-4506-BF6E-2876FE757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922" y="3588205"/>
            <a:ext cx="2947352" cy="2202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6456C-5CC7-40A2-A786-5AB063E8D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55" y="3588205"/>
            <a:ext cx="4454273" cy="11814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95B86D-BB9B-4F12-AE00-7961FD9916BF}"/>
              </a:ext>
            </a:extLst>
          </p:cNvPr>
          <p:cNvSpPr/>
          <p:nvPr/>
        </p:nvSpPr>
        <p:spPr>
          <a:xfrm>
            <a:off x="52841" y="6466114"/>
            <a:ext cx="11021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https://www.wolframalpha.com/input/?i=continued+fraction+159%2F46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66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E88AB-D085-46FC-807F-0CD13930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747485" y="391886"/>
            <a:ext cx="6751411" cy="94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66F40-7C31-4715-9A4D-8607F275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381721" y="362856"/>
            <a:ext cx="8454669" cy="118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3AF21-940E-4EBE-B33D-17B138DC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-1104"/>
          <a:stretch/>
        </p:blipFill>
        <p:spPr>
          <a:xfrm>
            <a:off x="381721" y="2171367"/>
            <a:ext cx="11431268" cy="1483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2BBD5-8A25-4E24-8574-B801C3043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5155"/>
            <a:ext cx="12192000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23130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</p:spTree>
    <p:extLst>
      <p:ext uri="{BB962C8B-B14F-4D97-AF65-F5344CB8AC3E}">
        <p14:creationId xmlns:p14="http://schemas.microsoft.com/office/powerpoint/2010/main" val="190231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10003</TotalTime>
  <Words>230</Words>
  <Application>Microsoft Office PowerPoint</Application>
  <PresentationFormat>Widescreen</PresentationFormat>
  <Paragraphs>14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111</cp:revision>
  <dcterms:created xsi:type="dcterms:W3CDTF">2020-09-07T00:11:40Z</dcterms:created>
  <dcterms:modified xsi:type="dcterms:W3CDTF">2020-10-02T14:58:52Z</dcterms:modified>
</cp:coreProperties>
</file>