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474" r:id="rId2"/>
    <p:sldId id="480" r:id="rId3"/>
    <p:sldId id="457" r:id="rId4"/>
    <p:sldId id="477" r:id="rId5"/>
    <p:sldId id="475" r:id="rId6"/>
    <p:sldId id="476" r:id="rId7"/>
    <p:sldId id="479" r:id="rId8"/>
    <p:sldId id="468" r:id="rId9"/>
    <p:sldId id="478" r:id="rId10"/>
    <p:sldId id="469" r:id="rId11"/>
    <p:sldId id="466" r:id="rId12"/>
    <p:sldId id="300" r:id="rId13"/>
    <p:sldId id="46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18" autoAdjust="0"/>
    <p:restoredTop sz="94660"/>
  </p:normalViewPr>
  <p:slideViewPr>
    <p:cSldViewPr snapToGrid="0">
      <p:cViewPr varScale="1">
        <p:scale>
          <a:sx n="58" d="100"/>
          <a:sy n="58" d="100"/>
        </p:scale>
        <p:origin x="600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40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1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6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99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79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25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39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96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695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70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32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03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879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knotplot.com/download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cademic.oup.com/bioinformatics/article/22/14/1790/227088" TargetMode="External"/><Relationship Id="rId5" Type="http://schemas.openxmlformats.org/officeDocument/2006/relationships/hyperlink" Target="https://academic.oup.com/nar/article/36/11/3515/2410103" TargetMode="Externa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puzzle.com/knots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A946F3-1869-48C0-818F-46FFAC8AE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819"/>
            <a:ext cx="7193778" cy="2453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2A50A1-61C5-4924-A589-36C4A505C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2276" y="677118"/>
            <a:ext cx="4739355" cy="32756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0ED93F-2B6C-485C-94F1-09A90A6BF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01375"/>
            <a:ext cx="9144000" cy="29566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1D5B22-4388-4D25-9C5C-6CC1167687A5}"/>
              </a:ext>
            </a:extLst>
          </p:cNvPr>
          <p:cNvSpPr txBox="1"/>
          <p:nvPr/>
        </p:nvSpPr>
        <p:spPr>
          <a:xfrm>
            <a:off x="295154" y="2997843"/>
            <a:ext cx="879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#6</a:t>
            </a:r>
          </a:p>
        </p:txBody>
      </p:sp>
    </p:spTree>
    <p:extLst>
      <p:ext uri="{BB962C8B-B14F-4D97-AF65-F5344CB8AC3E}">
        <p14:creationId xmlns:p14="http://schemas.microsoft.com/office/powerpoint/2010/main" val="1851704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8CE5BF-CD45-415B-9ED6-E01E77719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029" y="1080318"/>
            <a:ext cx="9144000" cy="22746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262C9A-E3CA-4E4C-98AB-DFBDE2B9C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22" y="3338368"/>
            <a:ext cx="3445671" cy="35084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A7977F-CC16-4E5E-9B4A-AAD0EDD483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3952" y="3501919"/>
            <a:ext cx="1719231" cy="3181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559B32-9824-41FD-8849-33784A6536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7523"/>
            <a:ext cx="9144000" cy="7751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5B6726-04E5-4A0E-9FC8-CA316F934E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4711" y="4031165"/>
            <a:ext cx="1936519" cy="199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906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DAF067-FE51-4A8B-BACE-850445BDD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7391"/>
            <a:ext cx="9144000" cy="13129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174F39-FCC6-41FA-B2DB-281B22CF67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23" t="23262" r="16013" b="10975"/>
          <a:stretch/>
        </p:blipFill>
        <p:spPr>
          <a:xfrm>
            <a:off x="3014227" y="324091"/>
            <a:ext cx="6232967" cy="9256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C08120-5CF6-4E94-8E28-D05137DD5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5983" y="4200432"/>
            <a:ext cx="2543606" cy="14184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D35696-41C2-47AD-91C0-3EE2CC964C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07" y="1287233"/>
            <a:ext cx="5138181" cy="27573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6FDD1B-6491-4747-9D27-3165E9E461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811" y="5895978"/>
            <a:ext cx="8898673" cy="79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967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CBAAE0-7A34-4A0E-A38A-EAA60FE01C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766"/>
          <a:stretch/>
        </p:blipFill>
        <p:spPr>
          <a:xfrm>
            <a:off x="0" y="1861376"/>
            <a:ext cx="9144000" cy="313524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EA6433C-9D96-4508-B151-920A77FBE1EB}"/>
              </a:ext>
            </a:extLst>
          </p:cNvPr>
          <p:cNvSpPr/>
          <p:nvPr/>
        </p:nvSpPr>
        <p:spPr>
          <a:xfrm>
            <a:off x="3475049" y="1913246"/>
            <a:ext cx="3334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https://knotplot.com/download/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7755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F28670-253C-48CB-BE63-E30096C87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3567"/>
            <a:ext cx="9144000" cy="27771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C172B8-B4FB-4264-A44B-5249B3ED9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25466"/>
            <a:ext cx="9144000" cy="20854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3C3527D-97A4-402A-B27F-87EF98D3D9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8019" y="1228661"/>
            <a:ext cx="1138476" cy="1507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1139D34-21C3-455D-BA5D-C3E083FC65FE}"/>
              </a:ext>
            </a:extLst>
          </p:cNvPr>
          <p:cNvSpPr/>
          <p:nvPr/>
        </p:nvSpPr>
        <p:spPr>
          <a:xfrm>
            <a:off x="150470" y="941368"/>
            <a:ext cx="67364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https://academic.oup.com/nar/article/36/11/3515/2410103</a:t>
            </a:r>
            <a:r>
              <a:rPr lang="en-US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AE357-85BB-48E1-9707-5B472AB7D96F}"/>
              </a:ext>
            </a:extLst>
          </p:cNvPr>
          <p:cNvSpPr/>
          <p:nvPr/>
        </p:nvSpPr>
        <p:spPr>
          <a:xfrm>
            <a:off x="2442259" y="4698871"/>
            <a:ext cx="67654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https://academic.oup.com/bioinformatics/article/22/14/1790/227088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8544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53EA0C-BFDA-4C13-B840-A701A304D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11" y="0"/>
            <a:ext cx="8456177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D5A8B7C-8852-425B-8208-F257E14D3448}"/>
              </a:ext>
            </a:extLst>
          </p:cNvPr>
          <p:cNvSpPr/>
          <p:nvPr/>
        </p:nvSpPr>
        <p:spPr>
          <a:xfrm>
            <a:off x="343911" y="6410010"/>
            <a:ext cx="4053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http://www.mathpuzzle.com/knots.html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8419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 descr="surgery4bP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8739"/>
            <a:ext cx="7924800" cy="651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2927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90AC8B-F5D8-4C20-916B-BE39A3A74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289" y="1173744"/>
            <a:ext cx="4257675" cy="485775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5012F1A-9753-433A-9EC9-A0905EAD8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41" y="224923"/>
            <a:ext cx="3314700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D6620F-7FD8-412D-B59E-D52CBED1C0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762" y="3904405"/>
            <a:ext cx="417195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074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EB6FA8-8BB3-40DE-900A-E5A75134BE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49"/>
          <a:stretch/>
        </p:blipFill>
        <p:spPr>
          <a:xfrm>
            <a:off x="0" y="572948"/>
            <a:ext cx="9144000" cy="509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05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81B2C9-C255-4666-A4C4-5D39833CF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99" y="0"/>
            <a:ext cx="75462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880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90AC8B-F5D8-4C20-916B-BE39A3A74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289" y="1173744"/>
            <a:ext cx="4257675" cy="485775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5012F1A-9753-433A-9EC9-A0905EAD8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41" y="224923"/>
            <a:ext cx="3314700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D6620F-7FD8-412D-B59E-D52CBED1C0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762" y="3904405"/>
            <a:ext cx="417195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12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8CE5BF-CD45-415B-9ED6-E01E77719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029" y="1080318"/>
            <a:ext cx="9144000" cy="22746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262C9A-E3CA-4E4C-98AB-DFBDE2B9C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22" y="3338368"/>
            <a:ext cx="3445671" cy="35084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A7977F-CC16-4E5E-9B4A-AAD0EDD483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3952" y="3501919"/>
            <a:ext cx="1719231" cy="3181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559B32-9824-41FD-8849-33784A6536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7523"/>
            <a:ext cx="9144000" cy="77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50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8CE5BF-CD45-415B-9ED6-E01E77719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029" y="1080318"/>
            <a:ext cx="9144000" cy="22746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262C9A-E3CA-4E4C-98AB-DFBDE2B9C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22" y="3338368"/>
            <a:ext cx="3445671" cy="35084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A7977F-CC16-4E5E-9B4A-AAD0EDD483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3952" y="3501919"/>
            <a:ext cx="1719231" cy="3181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559B32-9824-41FD-8849-33784A6536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7523"/>
            <a:ext cx="9144000" cy="77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301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5922</TotalTime>
  <Words>47</Words>
  <Application>Microsoft Office PowerPoint</Application>
  <PresentationFormat>On-screen Show (4:3)</PresentationFormat>
  <Paragraphs>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</cp:lastModifiedBy>
  <cp:revision>55</cp:revision>
  <dcterms:created xsi:type="dcterms:W3CDTF">2020-09-07T00:11:40Z</dcterms:created>
  <dcterms:modified xsi:type="dcterms:W3CDTF">2020-09-29T02:37:47Z</dcterms:modified>
</cp:coreProperties>
</file>