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70" r:id="rId2"/>
    <p:sldId id="471" r:id="rId3"/>
    <p:sldId id="472" r:id="rId4"/>
    <p:sldId id="473" r:id="rId5"/>
    <p:sldId id="297" r:id="rId6"/>
    <p:sldId id="299" r:id="rId7"/>
    <p:sldId id="468" r:id="rId8"/>
    <p:sldId id="478" r:id="rId9"/>
    <p:sldId id="469" r:id="rId10"/>
    <p:sldId id="466" r:id="rId11"/>
    <p:sldId id="474" r:id="rId12"/>
    <p:sldId id="457" r:id="rId13"/>
    <p:sldId id="477" r:id="rId14"/>
    <p:sldId id="475" r:id="rId15"/>
    <p:sldId id="4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09-23T15:28:11.5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9-23T16:25:31.499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13565 16892 0,'0'0'16,"0"0"-16,0 0 16,0 0-16,-40 13 15,27-36 1</inkml:trace>
  <inkml:trace contextRef="#ctx1" brushRef="#br1">5345 1580 9615 0,'0'0'416'0,"0"0"96"0,0 0-512 0,0 0 0 0,0 0 0 0,0 0 0 0,0 0 464 0,0 0-16 16,9 5 0-16,0 0 0 0,1-3 208 0,3-1 48 16,2 0 0-16,4 0 0 0,5-1-240 0,2-1-32 15,2-1-16-15,2 0 0 0,0-1-96 0,3 1-32 16,2-2 0-16,3-1 0 0,3-1 32 0,5 0 16 16,5 0 0-16,3 0 0 0,1 1 0 0,1 0 0 15,2 1 0-15,4-3 0 0,0-3-80 0,4 2 0 16,4-1-16-16,-1 1 0 0,0 3 48 0,0-1 16 15,0-1 0-15,2 2 0 0,4-1 16 0,1 2 0 16,0 1 0-16,-1-3 0 0,0 0-64 0,3 1-16 0,4 3 0 16,0 0 0-16,-3 0-32 0,1-2 0 15,-2 1 0-15,5 1 0 0,4 1-16 0,-5 1-16 0,-1 0 0 0,1 0 0 16,-1 1-176-16,2 0 160 0,-1-1-160 16,1 1 160-16,-5 1-160 0,2-1 0 0,2 0 144 15,-2 1-144-15,0 0 0 0,-3 0 128 0,-4-1-128 0,2 0 0 16,0 2 0-16,2 2 144 0,2-3-144 0,-2 1 0 15,-3 1 176-15,2 0-176 0,1-2 160 0,1 2-160 16,0 0 176-16,-3 1-176 0,-3 0 192 0,0-1-192 16,1 1 128-16,1 1-128 0,2 2 0 0,-4 0 0 15,-1-1 128-15,-3-2-128 0,2-3 0 0,-3 1 0 16,0 4 0-16,1-1 0 0,-7 0 128 0,-3-1-128 16,-1-5 0-16,1 2 0 0,-1-2 0 0,0 1 0 0,-1 1 192 15,-5 0-192-15,-2 0 192 0,-2 2-192 16,-4 0 0-16,-1-3 0 0,0-4 0 0,-1 2 0 0,1-2 128 15,-3 1-128-15,1 0 0 0,-2 0 0 0,0 0 144 16,-4 1-16-16,-3 1-128 0,-3 0 192 0,0-2-192 0,-5 0 0 16,-2 0 0-16,-1 1 0 0,-2 0 0 0,0 0 192 15,-3 0-48-15,-1 0-16 0,-1 1-128 0,0 0 0 16,-4-2 0-16,0 2 128 0,-9 0-128 0,8 2 0 16,-8-2 0-16,0 0 0 0,0 0 0 0,0 0 0 15,0 0 0-15,0 0 128 0,0 0-128 0,-7-2 192 16,-3 0-192-16,-3 1 192 0,-3 2-192 0,-3 1 0 15,-1 1 0-15,-6 0 128 0,-2-3-128 0,-8 1 0 16,-4 0 0-16,-3 0 0 0,-4 1 0 0,-7 4 0 16,-6 3 0-16,0 0 0 0,-1-3 0 0,-4 0 0 0,-4-4 0 15,-5 2 0-15,-3 4 0 0,0-1 0 0,0-3 0 0,-4-2 0 16,-3-1 0-16,-3 0 0 0,-2 0 0 16,-2-1 0-16,-3 0 0 0,-2 0 0 0,-4-1 0 0,-2 0 0 15,0-2 0-15,-6 2 0 0,-5-4 0 0,-3 1 0 16,-2 1 0-16,-4-2 0 0,-4 2 0 0,2-4 0 15,1-2 0-15,-2 2 0 0,-6 5 0 0,-1-3 0 16,-3-3 0-16,3 1 0 0,3 3 0 0,0 0 0 16,-3 0 0-16,5-1 0 0,4 1 0 0,1 3 0 15,0 3 0-15,4-1 128 0,6-1-128 0,1 2 0 16,1 2 128-16,5 1-128 0,6 1 128 0,0 1-128 16,-3-1 0-16,5 2 128 0,4 0-128 0,0 0 0 15,1 0 0-15,2 0 0 0,2 0 0 0,5 2 0 0,6 0 0 0,3-1 0 16,4-4 128-16,2 1-128 0,3-1 0 0,8 2 0 15,4 1 0-15,7-2 0 0,4-1 0 0,5 0-272 16,4 1 64-16,3-1 16 16,2 0-1408-16,7 0-288 0,2 3-48 15,4-3-16-15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44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5518 14725 3679 0,'-10'-8'160'0,"4"5"32"0,0 1-192 0,6 2 0 0,0 0 0 0,0 0 0 16,0 0 3168-16,0 0 592 0,0 0 112 0,0 0 32 15,0 0-3040-15,0 0-608 0,0 0-112 0,0 0-16 16,0 0 80-16,2 9 32 0,-2-9 0 0,5 10 0 16,0-1 272-16,0-1 64 0,0 0 16 0,2-1 0 15,0 1 0-15,3 1 0 0,1 0 0 0,-1-1 0 16,2 3-160-16,0 0-48 0,3 1 0 0,-1 1 0 0,0 0-160 0,2 1-32 16,-3 0-16-16,2 4 0 15,1 2-176-15,-1 0 192 0,3-1-192 0,-1 1 192 0,-1 0-32 0,1 1 0 16,2 1 0-16,-1 3 0 0,-2-2-32 0,-1 5-128 15,1-1 192-15,-1 2-64 0,0-1 0 0,-1 3 0 16,0 2 0-16,2 1 0 0,0 0-128 0,1 1 160 16,-1-4-160-16,-1 1 160 0,-1-1-160 0,-2 0 128 15,0 1-128-15,-1 0 128 0,2 0-128 0,-2 2 0 16,0 0 144-16,-3 3-144 0,2 3 144 0,-4-2-144 16,2-1 192-16,-1-1-192 0,2 1 192 0,0 0-192 15,1-1 192-15,1-2-192 0,-3 2 144 0,1 1-144 16,1-3 0-16,-2 2 144 0,0 0-144 0,1 1 0 15,1-3 144-15,-3-1-144 0,2-2 0 0,-1-2 128 16,1 1-128-16,-3 1 0 0,-1-3 0 0,-1 2 0 0,2 2 0 16,-1 2 128-16,1 2-128 0,0 2 0 0,1-1 0 15,-1 3 128-15,3-2-128 0,-3-1 0 0,-2 0 0 0,3-2 0 16,-1-1 0-16,2 0 144 0,-4 2-144 0,2-1 0 16,-1 1 208-16,0 1-64 0,0 1-16 0,2-3 0 15,-5-3 16-15,3-2 0 0,2-1 0 0,-3-1 0 16,-1-1 32-16,-1-2 0 0,-1-2 0 0,0 0 0 15,0-1 16-15,2 0 0 0,-2 0 0 0,0 1 0 16,-1-1-64-16,-1 0 0 0,-3 0 0 0,3-1 0 16,1 1 0-16,-1-1-128 0,-2 0 192 0,1-1-64 15,-1 1-128-15,0 0 192 0,-5 1-192 0,3-3 192 16,1 2-192-16,-2-1 0 0,-4-2 0 0,1 0 128 16,1-2-128-16,-1 1 160 0,1-1-160 0,0-1 160 0,-3-1-160 15,3 0 128-15,0 1-128 0,-1-1 128 0,-2-4-128 16,-2 1 0-16,1 0 144 0,1 0-144 0,1 0 128 0,-2-1-128 15,1-3 128-15,1 4-128 0,-3 2 0 0,1-2 0 16,-2-3 0-16,2 2 128 0,-1-1-128 0,2 0 0 16,-3 0 0-16,1 2 0 0,-2-3 0 0,1 1 0 15,0 0 0-15,2 1 0 0,1-2 0 0,-4-2 0 16,0 1 0-16,-1 1 0 0,0 0 0 0,1 1 0 16,-3-2 0-16,-2-1 0 0,5 0 0 0,-1 0 0 15,1 1 0-15,0 0 0 0,-3-2 0 0,0 3 0 16,0 0 0-16,1-1 0 0,3-2 0 0,-2-1 0 15,2-1 0-15,0 4 0 0,0-2 0 0,-1-1 0 16,3-2 0-16,1 1 0 0,-2 4 0 0,2-4 0 16,0 0 0-16,1 1 0 0,1-2 0 0,2 0 0 0,-4-1 0 15,2 0-128-15,1-1 128 0,0 3 0 0,1-3 0 16,0 2 0-16,-1-2 0 0,1 0 0 0,-1-2 0 16,2 2 0-16,6 0 0 0,-8 2 0 0,1-4 0 0,-2 2 0 15,-1 0 0-15,4 0 0 16,6 0 0-16,-7 0-128 0,-2 0 128 0,3 2 0 0,-4 1 0 0,4-1 0 15,-1 0 0-15,0 1 0 0,-3-3 0 0,0 1 0 16,3 1 0-16,0-2 0 0,-2 0 0 0,3 0 0 16,-1 0 0-16,1 0 0 0,-3 0 0 0,4 2 0 15,5-2 0-15,-9 1 0 0,2 1 0 0,-2 1 0 16,2-1 0-16,0 0 0 0,-2-1 0 0,0-1 0 16,2 0 0-16,0 5 0 0,7-5 0 0,-7 2 0 0,-3 1 0 15,4-1 0-15,-4-1 0 0,1 3 0 0,1 0 0 0,0-2 0 16,0-2 0-16,-1 1 0 0,2 2 0 0,0-2 0 15,-1-1 0-15,0 0 0 0,-1 1 0 0,1-1 0 16,0 0 0-16,-1 0 0 0,0 1 0 0,-2 0 128 16,1-2-128-16,2 2 0 0,-5 1 0 0,1 0 0 15,-2-5 0-15,1 1 0 0,0 1 0 0,-1 0 0 16,-2-2 0-16,-2 0 128 0,0 1-128 0,1-2 144 16,1 1-144-16,-2 0 160 0,-1-2-16 0,0-2 0 15,2 0 0-15,-2 0 0 0,-2 0-16 0,3-3 0 16,-4-1 0-16,3 0 0 0,1 1-128 0,1-1 128 15,0-3-128-15,-1 2 128 0,-1-1-128 0,0-1 0 16,-1 1 0-16,1-1 0 0,-1-3 0 0,-1 1 0 16,-2-2 0-16,0 0 0 0,-1-2 0 0,2-1 0 0,2-2 0 15,-3 1 0-15,0 0 128 0,-2 0-128 0,3-1 128 16,0 0-128-16,4 0 128 0,-1-1-128 0,1 0 128 0,-1 0-128 16,0 0 160-16,0-3-160 0,0 0 192 0,2-3-192 15,-4-1 128-15,0-2-128 0,-1-2 0 0,1 0 0 16,0 0 0-16,0 1 0 0,2 1 0 0,0 1 0 15,0 0 0-15,4 0 0 0,3 0 0 0,-2 1 0 16,1 1 128-16,1 1-128 0,0 1 0 0,0-2 0 16,3-7 0-16,1 3 0 0,2 0 0 0,-2 1 0 15,0 1 0-15,2 0 0 0,0-1 0 0,0 1 0 16,0-1 0-16,3 2 0 0,0-2 0 0,-1 0 0 16,0-3 0-16,2 2 0 0,1-1 0 0,1 0 0 15,0-3 0-15,1 2 0 0,1 0 0 0,-1 2 0 16,-1 1 0-16,1 0 0 0,1 1 0 0,2 1 0 15,0-1 0-15,-1 5 0 0,1 1 0 0,0 1 0 0,2-2 0 16,-1 0 0-16,1 2 0 0,0 1 0 0,2-2 0 0,0 2 0 16,-3-2 0-16,2 0 0 0,-1 3 0 0,3-2 0 15,-5-2 0-15,2-1 0 0,1-1 0 0,-2 1 0 16,3 0 0-16,-1 0 0 0,2 0 0 0,2 3 0 16,5 2 0-16,0-4 0 0,0 0 0 0,0 1 0 15,3 0 0-15,-4 3 0 0,2 1 0 0,-1 1 0 16,0 0 0-16,-1 2 0 0,1-2 0 0,1 2 0 15,-2 0-128-15,1-1 128 0,-1 2 0 0,1-2 0 16,-1 2 0-16,0 0 0 0,0-2 0 0,-1 0 0 16,0 0 0-16,1 2 0 0,1-1 0 0,-1-1 0 0,0 0 0 15,-2 2 0-15,1 0 0 0,1 1 0 0,-3 2 0 16,1-1 0-16,1 0 0 0,-1 2 0 0,2 2 0 0,-4 0 0 16,1-3 0-16,0 3 0 0,0 1 0 0,0 1 0 15,0 0 0-15,0 2 0 0,0-3 0 16,2 2 0-16,-5 1 0 0,0 2 0 0,-1-1 0 0,0 0 0 15,-2 1 0-15,1-2 0 0,-1 3 0 0,-1 0 0 16,-5 5 0-16,4-5 0 0,-4 5 0 0,0 0 0 16,4-5 0-16,-1 1-144 0,0-2 144 0,-3 6 0 15,0 0 0-15,0 0 0 0,0 0 0 0,0 0 0 16,6-4 0-16,-6 4 0 0,0 0 0 0,1-6 0 16,0 1 0-16,-1 5 0 0,0 0 0 0,0 0 0 15,0 0 0-15,3-6 0 0,-1 0 0 0,-2 6 0 0,0 0 0 16,4-6 0-16,-2 2 0 0,-2 4 0 0,2-7 0 0,0 3 0 15,3-3 0-15,-2 2 0 0,1-1 0 0,-1 0 0 16,2-2 0-16,-1-1 0 0,1 3 0 0,0-2 0 16,0-2 0-16,1 1 0 0,0-1 0 0,0 3 0 15,-1-3 0-15,1 0 0 0,1 1 0 0,0 1 0 16,1 1 0-16,-1-1 0 0,2-1 0 0,1 1 0 16,0-3 0-16,0 3 0 0,-5-1 0 0,5 1 0 15,-2 0 0-15,2 2 0 0,-4-1 0 0,1 1 0 16,-7 6 0-16,6-7 0 0,5-2 0 0,-2 4 0 15,-2-1 0-15,-2 1 0 0,5-2 0 0,-2 2 0 16,0-1 0-16,-3 1 0 0,4-2 0 0,-5 3 0 16,1-3 0-16,2 2 0 0,1-1 0 0,1 1 0 15,0-1 0-15,-2 1 0 0,0-3 0 0,0 2 0 0,0-1 0 16,1 0 0-16,-3 0 0 0,2 2 0 0,1-2 0 16,-3 2 0-16,1-1 0 0,-6 6 0 0,5-6 0 0,2 1 0 15,-2 0 0-15,-5 5 0 0,7-3 0 0,-7 3 0 16,7-4 0-16,-7 4 0 0,4-3 0 0,-4 3 0 15,0 0 0-15,5-6 0 0,-5 6 0 0,0 0 0 16,0 0 0-16,0 0 0 0,0 0 0 0,7-4 0 16,-3 0 0-16,-4 4 0 0,0 0 0 0,6-5 0 15,-6 5 0-15,0 0 0 0,4-5 0 0,-4 5 0 16,0 0 0-16,4-6 0 0,-4 6 0 0,5-4 0 16,-5 4 0-16,6-6 0 0,-3 1 0 0,0-1 0 15,-3 6 0-15,4-6 0 0,-1-1 0 0,1 2 0 0,0-1 0 16,0 1 0-16,-4 5 0 0,5-7 0 0,-1-1 0 15,1 3 0-15,-1-3 0 0,1 3 0 0,-5 5 0 16,6-7 0-16,2-2 0 0,-2 0 0 0,0 3 0 16,0-2 0-16,-1 0 0 0,3 0 0 0,-2-2 0 0,0-1 0 15,1 1 0-15,1 0 0 0,-2 0 0 0,2-1 0 16,0-1 0-16,1 0 0 0,-1-1 0 0,4 2 0 16,-1-4 0-16,0 1 0 0,-1-1 0 0,-2 0 0 15,1-1 0-15,3 0 0 0,1 1 0 0,0-1 0 16,-1-3 0-16,3 0 0 0,-1 0 0 0,0 0 144 15,0 0-144-15,1-2 0 0,0 0 144 0,1-1-144 16,-1 2 0-16,0-1 144 0,-3 1-144 0,1 0 0 16,-2 0 0-16,1 0 128 0,-4 0-128 0,3 1 0 15,0-1 0-15,-3-2 0 0,0-1 128 0,-2-2-128 16,2 1 0-16,-1 0 128 0,3 1 0 0,-3 0-128 0,2-2 192 16,1 0-64-16,1 1 0 0,-1 1 0 0,-2 2 0 0,0-3 0 15,0-1-128-15,2 2 192 0,1 1-192 0,-3 1 192 16,-2-4-192-16,-2 2 0 0,1 1 144 0,2-1-144 15,-3-1 0-15,-1-3 0 0,1-1 0 0,0 3 128 16,-2 2-128-16,1 0 0 0,-3 1 0 0,0 0 128 16,0 0-128-16,2 1 0 0,0 2 128 0,-3-3-128 15,-4 0 128-15,2 1-128 0,-2 2 160 0,2 1-160 16,0-2 160-16,1-2-160 0,1-1 160 0,-4 2-160 16,1 3 192-16,-1-2-64 0,-2-2-128 0,1 4 192 15,2 2-64-15,-1 1-128 0,-2 0 176 0,-1-1-176 16,-1 0 192-16,1 0-64 0,-1 0 0 0,0 0-128 15,2 2 208-15,1 0-64 0,-1-2-16 0,0 3 0 0,-2-2 0 16,1 3-128-16,-1 0 192 0,3-1-64 0,0 1-128 16,2 2 160-16,-4 1-160 0,3-2 160 0,-3-3-160 0,2 2 0 15,2 2 0-15,-3-1 0 0,3 0 0 0,1 1 128 16,-3 1-128-16,2 0 0 0,-1 1 0 0,2 0 0 16,-2-2 128-16,0 3-128 0,1-1 0 0,-1 3 0 15,0-1 0-15,0-1 0 0,3-1 0 0,-2 1 0 16,2 2 128-16,-2-1-128 0,0 1 0 0,-2 0 0 15,2 2 0-15,4 3 128 0,0 0-128 0,-5-5 0 16,5 5 0-16,0 0 0 0,0 0 0 0,0 0 0 16,0 0 0-16,0 0 0 15,0 0-1696-15,0 0-224 0,0 0-32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48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21052 11047 9215 0,'0'0'816'0,"4"8"-656"0,-4-8-160 0,0 0 0 16,4 6 1040-16,-4-6 176 0,3 6 48 0,-3-6 0 15,0 0-304-15,0 0-64 0,5 9-16 0,-5-9 0 16,0 0 272-16,0 0 64 0,0 0 16 0,0 0 0 16,4 10-240-16,-4-10-48 0,0 0-16 0,0 0 0 15,1 7-480-15,-1-7-80 0,0 8-32 0,0-8 0 16,0 0-16-16,0 0 0 0,0 0 0 0,0 0 0 15,0 0 320-15,0 0 64 0,0 0 16 0,0 0 0 16,0 0-112-16,0 0-32 0,0 0 0 0,-6-6 0 16,-1 0-48-16,3 3-16 0,4 3 0 0,-10-8 0 0,1 1-144 15,0-1-48-15,-1 0 0 0,-1405-1 0 0,2812-1 64 16,-1408-1 16-16,-3-2 0 0,3 1 0 0,0-1 0 16,2 0 0-16,-2-2 0 0,-4 0 0 0,-2 0-80 0,-2 1 0 15,2 0-16-15,-1 0 0 0,-2-3-160 0,0 2-16 16,-3 0-128-16,2-1 192 0,-1 0-192 0,1-2 144 15,1 2-144-15,0-1 128 0,-2 2-128 0,2-1 128 16,-2 0-128-16,1 0 128 0,-1 1 0 0,1 1-128 16,1-1 192-16,-1 2-64 0,-1-2-128 0,0 0 128 15,-3 2-128-15,0-1 128 0,-1-3-128 0,-2 2 0 16,0 1 144-16,1-1-144 0,0 2 0 0,-1-1 128 16,0-1-128-16,0 1 0 0,-2 3 0 0,0 1 0 15,1 1 0-15,-1-1 128 0,2-1-128 0,0 4 0 16,2 2 128-16,2-2-128 0,-3-3 0 0,0 1 0 15,3 2 0-15,-2-1 0 0,2-1 0 0,0 2 0 0,1 1 0 0,0 0 0 16,0 1 0-16,-2 0 0 0,-3 1 0 16,0 1 0-16,-3-5 0 0,1 3 0 0,0-1 0 0,-1 3 0 15,-2-2 0-15,-2 1 0 0,2-2 0 0,0 2 0 16,0 0 0-16,3-1 0 0,1 1 0 0,-4 1 0 16,1-1 0-16,0 2 0 0,-1 0 0 0,-1 2 0 15,0-1 0-15,2 1 0 0,1 1 0 0,1 1 0 16,-1-2 0-16,3 0 0 0,2 0 0 0,2 1 0 15,-2 2 0-15,3 0 0 0,-3-3 0 0,-2 1 0 16,2 0 0-16,0 1 0 0,-2 2 0 0,1 0 0 16,-2-1 0-16,3 0 0 0,-2 3 0 0,1-1 0 15,-2 2 0-15,1-2 0 0,2 1 0 0,-3-1 0 16,5 2 0-16,1 0 0 0,2-2 0 0,0 1 0 0,0-1 0 0,-2 2 0 16,1 0 0-16,0 1 0 0,-1-1 0 15,-1 0 0-15,-1 1 0 0,-1 2 0 0,1-1 0 0,0 0 0 16,-2 1 0-16,1 1 0 0,1 1 0 15,1 0 0-15,0-1 0 0,2 1 0 0,2 2 0 16,1 0 0-16,-2-1 0 0,0 0 0 0,1-2 0 0,3 1 0 16,-4 1 0-16,1 1 0 0,1-2 0 0,-2 1 0 15,2-2 0-15,0 1 0 0,1 0 0 0,3 0 0 16,1 0 0-16,-1 0 0 0,0 1 0 0,1 2 0 16,-1 0 0-16,2 0 0 0,0-1 0 0,1 1 0 15,-1 1 0-15,-2 0 0 0,3-4 0 0,-1 2 128 16,0 2-128-16,0 1 0 0,0 3 0 0,-1 0 0 15,0-1 0-15,0 1 128 0,0 2-128 0,2 0 0 0,-1-2 128 16,1 1-128-16,-2 1 0 0,0 1 0 0,1 0 0 16,1 2 128-16,-1-3-128 0,1 1 0 0,-6 0 0 0,5 2 0 15,-1 1 0-15,2-1 0 0,0-3 0 0,1 1 0 16,1 1 0-16,1 0 128 0,1-2-128 0,-2 1 0 16,4-1 128-16,-1-1-128 0,3 2 128 0,0-2-128 15,-1 0 128-15,2-1-128 0,-1 0 160 0,1 1-160 16,-1 1 144-16,-1 0-144 0,1-2 128 0,0 2-128 15,-1 0 0-15,1 2 0 0,-1 0 128 0,-1 0-128 16,0 0 0-16,1 1 0 0,-2 2 0 0,3 0 0 16,-1-1 0-16,-1-2 0 0,0 0 0 0,1 0 0 15,-2 0 0-15,3 0 0 0,-2-2 128 0,2 0-128 16,-1 1 0-16,3 2 0 0,-2 1 0 0,1 1 128 0,1-1-128 16,0 2 0-16,-2 1 0 0,3 0 128 0,-4-2-128 15,3 2 0-15,0-3 0 0,0 2 128 0,-1-1-128 0,2 1 0 16,1-2 0-16,-3 1 128 0,2-2-128 0,1 5 0 15,1-2 0-15,-1 2 128 0,0-1-128 0,-1-1 0 16,0 2 0-16,-1-3 128 0,-1 0-128 0,2 1 160 16,-1 0-160-16,1-2 160 0,0-1-160 0,-2 0 0 15,-1 0 0-15,1 2 128 0,3-1-128 0,0 0 0 16,0 1 144-16,1 1-144 0,1 2 0 0,0 1 144 16,2-1-144-16,-3-1 0 0,1 1 144 0,-1-1-144 15,1-4 0-15,1 1 144 0,-2 1-144 0,1-1 0 16,1-1 0-16,-2 1 0 0,-1-2 128 0,1-1-128 15,-1-1 0-15,1 2 128 0,1 4-128 0,0-2 0 0,1-1 0 16,3 0 0-16,-3-1 128 0,1 0-128 0,2-1 0 16,-1 0 128-16,0 0-128 0,2 0 128 0,-1-2-128 0,0-2 128 15,0 2-128-15,-2-4 0 0,3 1 144 0,-2 0-144 16,0-1 0-16,0 1 144 0,2-2-144 0,-2 1 0 16,1-1 144-16,-3 4-144 0,3 0 0 0,1-1 144 15,-1-5-144-15,1-1 0 0,-2-1 0 0,2 1 0 16,1 2 0-16,-1-2 128 0,-4 2-128 0,2 0 0 15,0 0 160-15,1 0-160 0,-1 1 192 0,1-1-192 16,-2 0 0-16,2 0 0 0,-1-2 0 0,3 1 0 16,-3 2 0-16,2-1 0 0,0-2 0 0,0 2 0 15,2 0 0-15,0 2 0 0,1-1 0 0,0 1 0 16,0-3 0-16,-1 1 0 0,2 2 0 0,0-3 0 0,-2-2 0 16,2 4 0-16,-1 0 0 0,0 2 0 0,0-2 0 0,-2-1 0 15,0-1 0-15,-1 1 0 0,2 3 128 0,-3-1-128 16,3-2 0-16,-2 0 0 0,2 1 0 15,-3-1 0-15,3 0 0 0,-1 0 0 0,-1-1 0 0,-1-2 0 16,1 0 0-16,0 1 0 0,3-1 0 0,-3 1 0 16,-1-1 0-16,2 1 0 0,0 0 0 0,1 0 0 15,0 0 0-15,0 2 0 0,1-1 0 0,-1 0 0 16,1 1 0-16,0-3 0 0,-6 0 128 0,3 0-128 16,0-1 0-16,1 2 0 0,-1-1 0 0,2 0 0 15,-1-1 0-15,2 3 0 0,-1 1 0 0,2 1 0 16,1 0 0-16,0-1 0 0,-1 1 0 0,0-2 0 15,1-2 0-15,-1 2 0 0,1 2 0 0,1-2 0 0,-1-1 0 16,-2 0 0-16,1 0 128 0,0-1-128 0,1 0 0 16,-2 1 0-16,-1 0 0 0,2 0 0 0,-1-1 128 0,1 2-128 15,1-1 0-15,2 1 0 0,-2 0 0 0,1 1 0 16,0-2 144-16,3-1-144 0,0 0 0 0,1-1 144 16,-3 0-144-16,2-1 128 0,3-1-128 0,1 0 128 15,-4 1-128-15,2-1 128 0,0 0-128 0,0 1 128 16,4 0-128-16,-2 1 128 0,-1 1-128 0,-1-1 128 15,2 0-128-15,-2 0 0 0,-1-3 0 0,0 2 128 16,-2-1-128-16,1-1 0 0,-1 0 0 0,1 1 128 16,-1-1-128-16,1 0 0 0,2 0 0 0,1-1 0 15,1-1 0-15,-1 2 0 0,4 1 128 0,-2 1-128 16,-3-4 0-16,2 1 0 0,2-2 144 0,-1 2-144 16,0 1 0-16,1-2 0 0,-4 0 0 0,2-1 0 0,0 3 0 15,-1-1 0-15,-3-1 0 0,2 0 128 0,-2-2-128 0,2 2 0 16,-2 0 0-16,0 0 0 0,-1 0 0 0,0 1 0 15,1-2 0-15,-1 1 128 0,1 0-128 0,-1 0 0 16,-1-2 0-16,1 2 0 0,-2 0 0 0,2 0 128 16,3-1-128-16,-2-2 0 0,0-1 0 0,-1 1 144 15,1 0-144-15,0 0 0 0,1-3 128 0,0 3-128 16,0 2 0-16,-1 1 0 0,1-1 0 0,-2 0 0 16,0-3 0-16,0 2 0 0,-1 4 0 0,0-2 0 15,1-3 0-15,-1 1 0 0,0 1 0 0,1 0 0 16,-1 1 0-16,1-2 0 0,2-2 0 0,0 3 0 15,1 0 0-15,2 1 0 0,2-2 0 0,-2 1 0 16,-4-1 0-16,1 1 0 0,-2 2 0 0,0-1 0 0,1-2 0 16,-1 1 0-16,1 1 0 0,-1 1 0 0,0-2 0 0,1 1 0 15,-1-1 0-15,-1 1 0 0,1-1 0 0,-2 1 0 16,0-1 0-16,0-1 0 0,-1 1 0 0,1-1 0 16,-1 0 0-16,1-1 0 0,0 0 0 0,0 0 0 15,-2 1 128-15,1-1-128 0,1 3 0 0,0-4 0 16,1 0 0-16,-2 1 0 0,1 1 0 0,1 0 0 15,0-3 0-15,-1 0 0 0,-1 0 0 0,2 1 0 16,0 1 0-16,0 0 0 0,-1-2 0 0,4 1 0 16,0 0 144-16,3 1-144 0,-4-1 0 0,2 0 144 15,-1 0-144-15,-1-1 0 0,1-1 0 0,-2 1 0 16,0 1 0-16,1-1 0 0,-1 2 0 0,1-1 0 16,-3-1 0-16,1 1 0 0,0 1 0 0,1-2 0 15,-1-1 0-15,0 2 0 0,0-1 0 0,-1 1 0 0,-1-1 0 0,0 2 0 16,1-2 0-16,0 2 0 0,-1-2 0 15,2-2 0-15,-1 1 0 0,0 1 0 0,-1-1 0 16,0 0 0-16,0 0 0 0,-1 0 0 0,1 0 0 0,-2 0 0 16,-1 1 0-16,2 0 0 0,-1-1 0 0,1 2 0 15,1 1 0-15,-2-1 0 0,-10-2 0 0,11 1 0 16,0 1 0-16,-2 0 0 0,-9-2 0 0,10 1 0 16,0 2 0-16,-2-2 0 0,-8-1 0 0,9 0 0 15,-9 0 0-15,11 0 0 0,-3 0 0 0,2 0 0 16,-10 0 0-16,10-1 0 0,0-2 0 0,0 1 0 15,-4-1 0-15,3 2 128 0,-2 1-128 0,2-1 0 16,-2-3 0-16,2 3 0 0,-9 1 0 0,9-1 0 16,2 1 0-16,-1 0 0 0,-4-1 0 0,-6 1 0 0,11-1 0 0,-4 0 0 15,-7 1 0-15,10-2 0 0,0 2 0 16,-2 0 0-16,-8 0 0 0,11-1 0 0,-2 0 0 16,0 1 0-16,-9 0 0 0,11 0 0 0,-4 0 128 0,-7 0-128 15,11-2 0-15,-11 2 0 0,7 0 0 0,-7 0 0 16,8-2 0-16,-8 2 0 0,0 0 144 0,0 0-144 15,0 0 128-15,0 0-128 0,0 0 128 0,0 0-128 16,0 0 128-16,0 0-128 0,9-3 128 0,-9 3-128 16,0 0 0-16,0 0 0 0,0 0 0 0,0 0 128 15,0 0-128-15,0 0 0 0,0 0 0 0,0 0 0 16,0 0-160-16,-1-7-48 0,1 7-16 0,-4-7 0 16,-3 0-1840-16,-2-3-368 0,-1 1-80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50.0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20828 11350 11967 0,'0'0'1072'0,"0"0"-864"16,0 0-208-16,0 0 0 0,-1-9 1216 0,2 1 192 15,-1 8 32-15,0 0 16 0,2-8-816 0,2 1-144 16,0-1-48-16,-4 8 0 0,0 0 208 0,2-10 48 16,-1 1 0-16,-1 1 0 0,-1 1 160 0,1 7 32 15,0 0 16-15,-6-6 0 0,-1 3-128 0,7 3-16 16,-9-1-16-16,0 4 0 0,-3 1-256 0,2-1-48 0,2-1-16 16,-3 4 0-16,1 5-112 0,-1 0 0 0,-4 1-16 0,2-1 0 15,0 2-48-15,0 2 0 0,-2-1 0 0,1 1 0 16,0 0 0-16,2 0 0 0,-3 0 0 0,0 2 0 15,-1 2 16-15,-1 0 0 0,-2 0 0 0,1 2 0 16,-2 1-96-16,2 1-32 0,1-1 0 0,-3 2 0 16,0 3 16-16,2-2 0 0,3-2 0 0,1 0 0 15,-2 1-16-15,2 2 0 0,1 0 0 0,4 0 0 16,-1-2 64-16,4-1 16 0,-3 0 0 0,3 1 0 16,0-2-32-16,0 1 0 0,2-2 0 0,-3 1 0 15,3 2-64-15,-1-1-128 0,-2 1 176 0,1 0-176 16,2-2 208-16,-1 1-64 0,2 1-16 0,0-1 0 15,-3-2 48-15,2 1 0 0,-1 3 0 0,3-2 0 16,-2 0 80-16,1 0 0 0,-1-3 16 0,2 1 0 0,0 1-64 16,1 0-16-16,-3 0 0 0,3 0 0 15,1-2-64-15,1 2 0 0,1-2-128 0,1 0 192 0,-2-4-192 16,2 2 176-16,-1-2-176 0,2 3 160 0,0 1-32 0,-2-4 0 16,2-4 0-16,-1 4 0 0,0 2 0 0,3 0 0 15,-3-3 0-15,0-1 0 0,1-1-128 0,0 2 128 16,-2 3-128-16,4-3 128 0,-3-4-128 0,0 1 0 15,0 1 144-15,-3 1-144 0,1-1 0 0,1-1 128 16,0-1-128-16,0 3 0 0,-1 1 0 0,2 0 0 16,1-1 0-16,-1 2 128 0,2-2-128 0,0 1 0 15,-2 1 0-15,3-3 0 0,1-2 0 0,-3 2 0 16,3-1 0-16,0 1 128 0,2 0-128 0,-1-1 144 16,-2-1-144-16,2 2 160 0,2 2-160 0,-1 0 0 0,-3-1 0 15,2 0 128-15,-1 0-128 0,1 2 0 0,1-2 0 16,-2 0 0-16,-2-3 0 0,2 0 0 0,-3-1 128 0,3 2-128 15,-2 2 0-15,2-3 0 16,1 0 0-16,-3 0 0 0,2 0 0 0,-1 0 192 0,2 0-192 0,1 1 192 16,1-2-192-16,-2-2 0 0,1 1 0 0,0 1 0 15,2 0 0-15,0-1 0 0,-2-3 0 0,2 3 0 16,1 1 0-16,1 1 0 0,-1-4 0 0,1-1 128 16,0 0-128-16,1 0 128 0,1 0-128 0,1 1 128 15,-1-2-128-15,1 1 0 0,-1-2 144 0,0 0-144 16,2 2 0-16,1 2 0 0,0-1 0 0,1 1 128 15,-1-4-128-15,-3 2 0 0,1-1 0 0,0 2 0 16,0-5 128-16,2 3-128 0,-2 0 160 0,1 2-160 16,-2-1 0-16,-1-1 0 0,-2 1 0 0,-1 0 0 0,-3-3 0 15,-8-3 0-15,0 0 0 0,9 7 0 0,-9-7-272 0,0 0 0 16,0 0 0-16,0 0 0 16,0 0-2800-16,-6 6-576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51.3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20799 13895 10703 0,'0'0'464'0,"0"0"112"15,0 0-448-15,0 0-128 0,0 0 0 0,0 0 0 0,0 0 288 0,0 0 32 16,0 0 16-16,-4-4 0 0,-1-3 304 0,5 7 48 16,0 0 16-16,0 0 0 0,-10-4 256 0,3 1 48 15,7 3 16-15,-8-1 0 0,0 2-192 0,0 2-48 16,8-3 0-16,-9 4 0 0,0 2-160 0,-1-1-48 15,2 2 0-15,-2 2 0 0,-2 0-128 0,-1 0-16 16,1 4-16-16,0-1 0 0,-1-2 32 0,-1-2 16 16,-2 1 0-16,1 4 0 0,-2 1 0 0,1 0 0 15,-1-1 0-15,2 1 0 0,0 1-16 0,-1-1 0 16,1-1 0-16,-1 0 0 0,0 2-80 0,2-2-32 16,-1 2 0-16,0 1 0 0,0 1-128 0,0-1-16 15,3-1-16-15,-1 0 0 0,-1 2-32 0,2 1 0 16,-2 0 0-16,0 3 0 0,1 0-16 0,1 1-128 0,-1-1 192 15,2 2-64-15,-3-1 0 0,2 1 0 0,0 0 0 0,1 0 0 16,0-2 16-16,0 0 0 0,-1 1 0 16,2-2 0-16,-1-1-16 0,2 2 0 0,-1-3 0 0,2 0 0 15,0-2-128-15,-1 1 160 0,4-1-160 16,-3 0 160-16,0-1-160 0,3 2 192 0,-1 0-192 0,2-1 192 16,-2-4-192-16,3 0 0 0,-1 0 0 0,1-1 128 15,2-1-128-15,-2 0 160 0,1-3-160 0,2-7 160 16,1 11-160-16,-2 0 160 0,-1-1-160 0,-1-1 160 15,3-9-160-15,-2 10 160 0,1-1-160 0,0 0 160 16,1-9-160-16,0 10 160 0,-1-2-160 0,-2 1 160 16,3 1-160-16,0-10 0 0,-3 9 144 0,2 0-144 15,1 1 0-15,0-2 144 0,-1-1-144 0,0 2 0 0,0-2 128 0,0 2-128 16,-1 2 0-16,1-2 0 0,-5-2 160 0,4 0-160 16,1 2 128-16,-1 1-128 0,-3 1 128 0,1-1-128 15,1-1 128-15,-1 1-128 0,1 0 176 0,1 1-48 16,-4-2-128-16,2 2 192 0,2 0-192 0,-2 2 176 15,1-4-176-15,1 1 160 0,0 1-32 0,-1 1-128 16,0-2 192-16,1 2-64 0,-5-1 0 0,3 0 0 16,-1-1 0-16,2 0 0 0,0 0-128 0,0 0 192 15,-1-2-192-15,2 3 192 0,2-1-192 0,0 0 128 16,0-1-128-16,0 1 128 0,0 0-128 0,-1 0 0 16,1-1 144-16,1-2-144 0,-1-7 0 0,3 8 128 15,-3-8-128-15,6 10 0 0,-1-2 0 0,-5-8 0 0,5 9 0 16,-1-3 0-16,-4-6 0 0,7 9-192 15,-2 0 32-15,2-1 0 16,0-1-1264-16,-1 2-256 0,1-1-48 0,-2 1-8592 0,5 2-1712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53.4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19918 16294 12831 0,'0'0'576'0,"0"0"112"0,-3-5-560 0,3 5-128 0,0 0 0 0,0 0 0 16,2-10 800-16,-2 2 128 0,0 8 32 0,-2-5 0 15,2 5-16-15,0 0 0 0,-1-7 0 0,1 7 0 16,0 0 32-16,0 0 16 0,-8-1 0 0,8 1 0 16,-9-1-96-16,9 1-32 0,-7 6 0 0,0-2 0 15,3 3-224-15,-2 1-64 0,2 3 0 0,1 1 0 16,0 1-128-16,0 0-16 0,1 2-16 0,0 1 0 0,0 1-64 16,1 2-16-16,-1 2 0 0,1-1 0 0,2-4-64 15,1 3-16-15,-1-2 0 0,3 2 0 0,-1 1-32 16,2-1-16-16,-1-2 0 0,0 3 0 0,4 3 16 0,-1-5 0 15,0-4 0-15,-1 2 0 0,0 4-16 0,3-1 0 16,1 0 0-16,-1-3 0 0,-1 2-32 0,2-3-16 16,0 1 0-16,2 0 0 0,-3 1-32 0,2-1 0 15,0 1 0-15,3-1 0 0,-3 2-128 0,2-3 192 16,-1-1-192-16,1 2 192 0,-1 0-192 0,4 2 160 16,-3-2-160-16,-1 1 160 0,1-1-160 0,0 0 128 15,-1-1-128-15,2 4 128 0,1-2-128 0,-3 0 128 16,1-4-128-16,1 1 128 0,-2 2-128 0,1-4 160 0,1-2-160 15,-1 0 160-15,-2-1-160 0,1 0 160 16,3 1-160-16,-2 0 160 0,0-1-160 0,1 1 128 0,-3 0-128 0,2 0 128 16,-1-1-128-16,1-1 0 0,0 0 144 0,-2 1-144 15,0 3 0-15,1-3 128 0,1 0-128 16,-2-1 0-16,1 0 0 0,1 0 128 0,-1-1-128 0,1 2 0 16,-1-2 0-16,1-1 0 0,0 1 0 0,1 0 128 15,-1-2-128-15,0 2 0 0,-2-3 0 0,0 1 128 16,0-1-128-16,0 1 128 0,0 1-128 0,0-2 128 15,1 1-128-15,-2-1 0 0,1-1 128 0,0 3-128 16,-1-2 0-16,1 1 128 0,0 1-128 0,1 0 0 16,-3-2 0-16,3 1 0 0,3 0 0 0,-2 1 128 15,0-1-128-15,-4 2 0 0,4-2 0 0,-1 2 0 16,-1-2 0-16,1 1 128 0,1-2-128 0,-1 1 0 16,0-3 0-16,-4 3 0 0,2 0 0 0,2-1 128 15,-1-1-128-15,-1 2 0 0,-10-5 0 0,11 6 128 0,-2 0-128 0,-1-1 128 16,-8-5-128-16,0 0 128 0,10 7-128 0,-10-7 128 15,0 0-128-15,9 6 128 0,-9-6-128 0,10 6 192 16,-10-6-64-16,0 0 0 0,0 0-128 0,7 7 192 16,-7-7-64-16,0 0 0 0,9 4-128 0,-9-4 144 15,0 0-144-15,0 0 160 0,9 5-160 0,-9-5 0 16,0 0 0-16,8 5 128 0,-8-5-128 0,0 0 0 16,0 0 144-16,0 0-144 0,8 4 0 0,-8-4 128 15,0 0-128-15,0 0 0 0,0 0 128 0,0 0-128 16,0 0 160-16,0 0-160 0,0 0 144 0,7 5-144 15,-7-5 128-15,0 0-128 0,0 0 128 0,0 0-128 16,0 0 128-16,0 0-128 0,0 0 0 0,0 0 128 0,0 0-128 0,0 0 0 16,0 0 0-16,0 0 0 0,0 0 128 0,0 0-128 15,0 0 0-15,0 0 0 0,0 0 144 0,0 0-144 16,0 0 128-16,0 0-128 0,0 0 128 0,0 0-128 16,0 0 0-16,0 0 128 0,0 0-128 0,0 0 0 15,0 0 0-15,0 0 128 0,0 0-128 0,0 0 0 16,0 0 0-16,0 0 0 0,0 0 0 0,0 0 0 15,0 0 0-15,0 0 0 0,0 0 0 0,0 0 0 16,-5-1 0-16,5 1 0 0,0 0 0 0,-8-1 0 16,3-2 0-16,-2 1 0 0,2 0 0 0,-1 0 0 15,-1 1 0-15,2 0 0 0,-4-3 0 0,4 2-128 16,-4 0 128-16,2 0-128 0,-2 1 128 0,2-3-128 16,-4 1 128-16,0 0 0 0,-1-2-144 0,1 1 144 15,0-2-160-15,0 2 160 0,1 0-208 0,-3-1 80 0,3 0 128 16,-4-1 0-16,-2 0-144 0,-2-3 144 0,1 1 0 0,-1-2 0 15,1-1 0-15,-3 0 0 0,-1-2 0 0,1 0 0 16,2 0 0-16,0-2 0 0,-2 0 0 0,1 0 0 16,-1-2 0-16,3 2 0 0,-4-1 0 0,2 0 0 15,2-1 0-15,-1 1 0 0,0-3-144 0,1 1 144 16,0 1 0-16,0 0 0 0,-2 0 0 0,-1-1 0 16,3-2 0-16,-2 1 0 0,1 1 0 0,1-2 0 15,-2-3 0-15,1 3 0 0,2 0 0 0,-2 0 0 16,-1-4 0-16,1 5 0 0,1 0 0 0,1 1 0 15,-1 0 0-15,2 1 0 0,0 2 0 0,1-1 0 16,1-2 0-16,3 1 0 0,-2 3 0 0,2-3-128 0,2-2 128 0,-2 1 0 16,3 0 0-16,-2-1 0 0,-1-1 0 15,3-1 0-15,0 2 0 0,0 3 0 0,2-5 0 16,-3 2 0-16,2-2 0 0,0 5 0 0,3 1 0 0,1 0 0 16,-1-4 0-16,2 4 0 0,0-2 0 0,1 2 0 15,-1 0 128-15,1-1-128 0,1 0 0 0,0 4 0 16,1-1 0-16,0 4 128 0,-4 0-128 0,2 1 0 15,0 8 0-15,0 0 0 0,-3-5 0 0,3 5 0 16,-6-5 0-16,6 5 0 0,-8-1-160 0,-1 4 160 16,1 1-1456-1,4 1-208-15,-3 2-32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08.70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5113 10138 11343 0,'0'0'496'0,"0"0"112"0,0 0-480 0,0 0-128 15,0 0 0-15,0 0 0 0,4-6 480 0,-4 6 80 16,0 0 16-16,1-5 0 0,-1 5 0 0,4-9 0 16,-3 2 0-16,-1 7 0 0,5-6 16 0,-5 6 16 0,2-9 0 0,-1 2 0 15,-1 7-96-15,2-6-32 0,-2 6 0 0,2-9 0 16,-2 1 48-16,0 8 16 0,0 0 0 0,0 0 0 15,0-7-80-15,0 7-16 0,-3-8 0 0,3 8 0 16,0 0-16-16,0 0-16 0,0 0 0 0,0 0 0 16,0 0-160-16,0 0-16 0,-3 9-16 0,3 1 0 15,-1 2-64-15,-1 2-16 0,0 1 0 0,1 3 0 16,0 3 16-16,1 2 0 0,-1 2 0 0,1 4 0 16,-1 2-160-16,1 2 192 0,0 1-192 0,0 3 192 15,1 2-16-15,0 1 0 0,-1 2 0 0,0-1 0 16,0-2-16-16,0-2 0 0,0-3 0 0,1 0 0 15,-1-4-160-15,0 0 0 0,0 1 0 0,0-3 128 16,2-2 96-16,-1-1 16 0,-1-1 0 0,0-1 0 0,0-5 128 16,2 2 16-16,-1 0 16 0,0 0 0 0,-1-4-80 15,0 1 0-15,2 0-16 0,2 0 0 0,-3-3-160 0,1 2-16 16,0-1-128-16,0 0 192 0,0 0-192 16,0-2 128-16,-1 1-128 0,3-2 0 0,-3-1 128 15,1-1-128-15,-1-1 0 0,0-1 0 0,-1-8 128 0,1 8-128 16,2 1 0-16,-3-9 144 0,0 0-16 0,0 0-128 15,0 9 192-15,0-9-64 0,0 10 0 0,0-10-128 16,0 0 192-16,0 0-64 0,0 0 0 0,0 0-128 16,0 0 192-16,0 0-64 0,0 0-128 0,0 0 128 15,0 0-128-15,0 0 128 0,0 0 0 0,0 0-128 16,0 0 192-16,0 0-64 0,0 0 96 0,0 0 16 16,0-11 0-16,0-1 0 0,0 0 16 0,2 0 0 0,-1-2 0 15,1-1 0-15,-1-1-64 0,-1 0-16 16,0 1 0-16,0-1 0 0,0-1-176 0,0-3 128 0,0-2-128 15,0 2 128-15,-1 1-128 0,-2-1 0 0,3-6 144 0,-1 3-144 16,0 1 0-16,-1-1 0 0,1-1 0 0,1 0 0 16,-1-2 0-16,0 3 0 0,-1 2 0 15,1 0 0-15,1 3 0 0,-1-1 0 0,-3 0 0 0,2 4 128 16,1 2-128-16,0 1 0 0,0 2 0 0,-1-1 0 16,0 3 0-16,2 8 0 0,0 0 0 0,0 0 0 15,0 0 0-15,0 0 0 0,0 0 0 0,0 0 0 16,0 0 0-16,0 0 0 0,-2 11 0 0,1 3 0 15,0 4 0-15,1 1 0 0,-2 2 0 0,2 3 0 16,0 3 0-16,2 5-128 0,-1 3 128 0,0 4 0 16,-1 3 0-16,2-2 0 0,-2 2 0 0,1-2 0 0,0-2 0 15,1-1 0-15,-1-2 0 0,-1-3 0 0,0 0 0 0,1-1 0 16,0-1 0-16,-1-3 0 0,0-4 0 16,0 0 0-16,0 0 0 0,0-2 0 0,-1-5 0 0,1 0 0 15,1-3 0-15,0-2 0 0,-1-1 0 0,1-1 176 16,-1-9-176-16,0 0 192 0,3 6-192 0,-3-6 0 15,0 0 0-15,0 0 0 0,0 0 0 0,0 0 208 16,2-8-48-16,0-3-16 0,-1-3 48 0,0-2 16 16,0-2 0-16,-1-2 0 0,-1-3-64 0,1-2-16 15,-2-4 0-15,1 2 0 0,0 0-128 0,-1 0 0 16,-3-2 0-16,3 2 128 0,-1 1-128 0,1 1 0 16,0-1 0-16,0-3 0 0,-2-2 0 0,2 1 128 15,1-3-128-15,1 0 0 0,-2-2 0 0,2 0 0 0,0-2 0 16,2 1 0-16,-1 5 0 0,0 1 0 0,-2 0 0 0,-2 3 0 15,2 0 0-15,0 4 0 0,-1 4 0 16,2-1 0-16,-1 3 0 0,0 2 0 0,-2 2 0 0,0 2 0 16,2 2 0-16,0 1 0 0,-1-1 0 0,1 4 0 15,1 5 0-15,0 0 0 0,0 0 0 0,0 0 0 16,0 0 0-16,-1 12 0 0,0 2 0 0,0 3 0 16,-3 1 0-16,3 7 0 0,0 2-128 0,0 3 128 15,-1 1 0-15,1 3 0 0,0 2-144 0,-1 5 144 16,1 2 0-16,1-2 0 0,-1 0 0 0,1 0 0 15,0 0 0-15,0-4 0 0,0-3 0 0,1-3 0 16,2-4 0-16,-1 0 0 0,-1-2 0 0,1-3 0 0,0-3 0 16,2-1 0-16,-3 1 0 0,0-2 0 0,1-4 0 0,-1-1 0 15,-1-2 0-15,0-10 0 0,0 0 0 0,3 10 0 16,-3-10 0-16,0 0 0 0,0 0 144 0,0 0-144 16,0 0 128-16,6-8-128 0,-4-3 272 0,0-4-16 15,0-4-16-15,0-2 0 0,-2-3-32 0,0-3 0 16,-2-1 0-16,1-2 0 0,0-1-208 0,-1-2 144 15,2-1-144-15,-2-2 128 0,-3-1-128 0,3-3 0 16,0 1 0-16,1 1 0 0,1-1 0 0,-1 4 0 16,-1 2 0-16,2 4 0 0,-1 1 0 0,-1 1 0 15,0 0 0-15,1 4 0 0,1 2 0 0,0 2 0 16,0 1 0-16,0 2 0 0,0 4 0 0,1 2 0 16,1 4 0-16,-2 6 0 0,-2-7 0 0,2 7 0 15,0 0 0-15,0 0 0 0,-3 17 0 0,1 1-144 0,1 4 144 16,0 5 0-16,-1 4-128 0,1 2 128 0,-1 3 0 0,2 5 0 15,-1 4-128-15,-1 4 128 0,1 4 0 16,0-1 0-16,0-7 0 0,1-2 0 0,0-5 0 0,1-4 0 16,3-2 0-16,-3-3 0 0,-1-3 0 0,0-4 0 15,2-1 0-15,-1-3 0 0,1-1 0 0,0-4 0 16,0-3 0-16,-2-10 0 0,0 0 0 0,0 0 0 16,0 0 0-16,0 0 0 0,0 0 0 0,0 0 144 15,7-7-16-15,-5-3 0 0,1-2 0 0,-1-4 0 16,0-1 16-16,1-1 0 0,-3 0 0 0,0 0 0 15,0-5-144-15,0 1 0 0,-1-1 144 0,1-4-144 16,0-1 0-16,0-1 0 0,0 1 0 0,0 2 128 16,0 0-128-16,-2 0 0 0,1 2 0 0,1 3 0 0,0 4 0 15,1 1 0-15,1 2 0 0,-1 4 0 0,1 3 0 16,-2 7 0-16,0 0 0 0,0 0-128 0,0 0 128 0,0 0 0 16,1 15 0-16,0 1 0 0,-1 1 0 0,0 3-128 15,0 3 128-15,0 3 0 0,0 5 0 0,0 1 0 16,0-1 0-16,0 2 0 0,0-3 0 0,0-1 0 15,0-3 0-15,0-3 0 0,0-3 0 0,-1-1 0 16,0-1 0-16,-1-2 0 0,2-2 0 0,-1-3 0 16,1-11 0-16,-4 10 0 0,3-1 0 0,1-9 0 15,0 9 0-15,0-9 0 0,0 0 0 0,0 0 0 16,0 0 0-16,0 0 0 0,-2-8 144 0,1-4-144 16,-1-3 192-16,2-1-192 0,0 0 224 0,0-4-64 15,-3-2-16-15,0-1 0 0,0 0-144 0,0-1 0 0,-1-3 0 16,2 2 128-16,-2 0-128 0,0 4 128 0,2 4-128 15,0 3 128-15,0 2-128 0,2 2 0 0,-1 1 0 0,1 9-176 16,-3-7 176-16,3 7 0 0,0 0 0 0,0 0-128 31,0 0-864-31,0 0-160 0,0 13-48 0,0-2-10736 0,0-11-2144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13.74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5205 12345 7359 0,'0'0'656'0,"0"0"-528"16,0 0-128-16,0 0 0 0,0 0 912 0,0 0 160 15,0 0 16-15,0 0 16 0,0 0-528 0,0 0-96 16,7-5-32-16,-7 5 0 0,0 0 208 0,0 0 48 16,0 0 0-16,0 0 0 0,0 0 0 0,0 0 0 15,0 0 0-15,0 0 0 0,0 0 16 0,0 0 16 16,0 0 0-16,0 0 0 0,0 0-64 0,0 0-16 0,0 0 0 0,0 0 0 15,0 0-144-15,0 0-48 0,-9 4 0 16,9-4 0-16,-6 5-144 0,-1 4-16 0,2 2-16 0,1 3 0 16,-2-1 0-16,3 2 0 0,-1 2 0 0,3 4 0 15,0 2-48-15,-1-1-16 0,1 1 0 0,0 1 0 16,0 3-80-16,-1 2-16 0,1 3 0 0,0 0 0 16,-1-2 16-16,0 1 0 0,1 1 0 0,-3-1 0 15,3 0 16-15,0 1 0 0,-1-1 0 0,-1 3 0 16,-1 0 96-16,3 0 0 0,-2-1 16 0,1 0 0 15,0 1-32-15,1-4-16 0,1 0 0 0,1-4 0 16,0-3 32-16,1-2 0 0,1-2 0 0,-1-2 0 16,2-1 0-16,-1-3 16 0,0-2 0 0,3 0 0 15,-3-4-32-15,2 1-16 0,0-2 0 0,-5-6 0 16,0 0 32-16,0 0 16 0,0 0 0 0,0 0 0 0,0 0 80 0,7-6 16 16,-3-2 0-16,0-3 0 0,-1 0 16 15,-3-5 0-15,0-1 0 0,0-4 0 0,-1-5-128 0,-1 3 0 16,0-2-16-16,0-1 0 0,-2-3-112 0,0-1-128 15,3-2 176-15,-3 2-176 0,-1-3 144 0,2 2-144 16,0 3 0-16,1-1 144 0,-3-3-144 0,3-1 0 16,0-1 0-16,0-2 0 0,-1 5 160 0,-1-2-160 15,1-4 192-15,-1 4-192 0,1 4 0 0,1 3 0 16,-2 5 0-16,1 4-192 0,2-3 192 0,-1 5 0 16,0 1 0-16,0 6 0 0,2 0 0 0,-1 2 0 15,1 6 0-15,0 0 0 0,0 0-128 0,0 0 128 16,0 0 0-16,-2 12-144 0,0 4 144 0,2 4 0 15,2 3 0-15,0-5 0 0,-1 4 0 0,0 6 0 16,0 4 0-16,1 4-128 0,-1 5 128 0,0 2 0 0,-1 1 160 16,0 21-160-16,0 0 0 0,1-21 0 0,0 3 0 0,2-1-160 15,-1-2 160-15,0-2 0 0,1-4 160 0,2 14-160 16,0-9 0-16,-1-7 0 0,0-6 0 0,1-3 0 16,1-1 0-16,-1-3 0 0,2-2 0 0,-3 1 144 15,1 2 32-15,-1-8 0 0,1-3 0 0,-2-2 0 16,-1 0 64-16,1 0 16 0,3-3 0 0,-4 1 0 15,-2-9 0-15,0 0 0 0,0 0 0 0,2 9 0 16,-2-9 0-16,0 0 16 0,0 0 0 0,0 0 0 16,0 0 64-16,4-9 16 0,-3-1 0 0,1-5 0 15,-1-6-32-15,1-1-16 0,-2-1 0 0,0-4 0 16,1-1-112-16,-1-3 0 0,-1-1-16 0,-1-2 0 16,0-2-176-16,0-3 0 0,-2-3 0 0,2 1 128 0,0 2-128 15,-1 2 0-15,2 2 0 0,-1 2 0 0,2 4 0 0,2 5 0 16,-1 2 0-16,-1 4 0 0,0 3 0 0,-1 4 0 15,-1 1 0-15,2 10 0 0,0 0 0 0,0 0 0 16,0 0 0-16,0 0 0 0,0 0-160 0,2 15 160 16,-2 3 0-16,0 4-144 0,0 3 144 0,-3 7 0 15,3 5-144-15,-1 6 144 0,0 1 0 0,-1 4 0 16,-1 0 0-16,0 2 0 0,0-3-128 0,1 1 128 16,-1 2 0-16,-1-3 0 0,2-1 0 0,-2-5 0 15,0-4 0-15,1-3 0 0,1-3 0 0,1-1 0 16,-1-5 0-16,-1-4 0 0,1-4 0 0,1-2 0 15,0-3 0-15,2-1 0 0,-1-3 0 0,0-8 0 16,0 0 0-16,0 0 0 0,0 0 0 0,0 0 0 0,0 0 144 16,6-11-144-16,-4-2 208 0,0-4-16 0,0-2-16 15,-1-5 0-15,0-4-16 0,-1-4 0 0,-1-5 0 0,1-1 0 16,-1-3-160-16,1-3 0 0,0-2 0 0,0 1 128 16,1 1-128-16,-1 0 0 0,0-2 0 0,0 3 0 15,0 1 0-15,0-1 0 0,0 0 0 0,0 15 0 16,0-3 0-16,0 1 0 0,0 2 0 15,0 1-176-15,-1 3 176 0,0 2 0 0,-1 0 0 0,1 5 0 16,0 2 0-16,0 3 0 0,-2 2 0 0,2 3 0 16,1 7 0-16,0 0 0 0,0 0 0 0,-3 8 0 15,0 2 0-15,1 2 0 0,-1 7 0 0,0 4 0 16,1 4 0-16,-1 8 0 0,1 4 0 0,1 6 0 16,0 5 0-16,0 1 0 0,0 2 0 0,1 21 0 15,-1-8-160-15,1-3 0 0,1-3 0 0,-1-7 0 0,1-4 160 16,1-6 0-16,3-5 0 0,-2-6 0 0,0-5 0 15,-2-3 0-15,2-4 0 0,-1-4 0 0,2-5 0 0,1-3 0 16,-5-8 0-16,0 0 128 0,0 0-128 0,0 0 176 16,0 0-176-16,5-11 192 0,2-5 32 0,-2-3 16 15,-1-3 0-15,-2-4 0 0,-1-4-112 0,-1-3 0 16,-2-3-128-16,-1-5 192 0,1-4-192 0,-4-1 0 16,-1 0 0-16,-2 4 0 0,2 4 0 0,-1 4-128 15,0 2 128-15,0 7-208 16,1 4-880-16,0 5-160 0,2 0-32 0,0 5-11840 15,1 4-2352-15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13.77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5044 12488 2751 0,'0'0'128'0,"0"0"16"0,1-7-144 0,1-1 0 0,3 0 0 0,-1 2 0 15,-4 6 2992-15,7-6 560 0,-7 6 112 0,8-5 32 16,-1 0-2544-16,-7 5-512 0,0 0-112 0,0 0-16 16,0 0-48-16,0 0-16 0,0 0 0 0,0 0 0 15,0 0 112-15,8-3 16 0,-8 3 0 0,0 0 0 16,0 0-160-16,0 0-32 0,0 0 0 0,9 1 0 15,-9-1 112-15,7 3 16 0,-7-3 0 0,0 0 0 16,0 0 192-16,6 11 64 0,-2 2 0 0,-1 0 0 16,3 2 144-16,-4 3 48 0,0 0 0 0,1 7 0 15,-1 4-64-15,1 1-16 0,0 5 0 0,-2 2 0 16,2-1-176-16,0 1-48 0,1 1 0 0,2 0 0 16,-6-2-240-16,0 1-48 0,2 1-16 0,-1 3 0 15,-1-3-128-15,0-1-32 0,1-5 0 0,0-2 0 16,0-1-48-16,2-3-16 0,-1-1 0 0,1-2 0 0,-1 0 0 0,-1-7 0 15,-1-1 0-15,3-2 0 0,-1-1-128 16,0-2 160-16,-2-10-160 0,4 9 160 0,-4-9-160 0,0 0 128 16,4 7-128-16,-4-7 128 0,0 0-128 0,0 0 0 15,0 0 0-15,0 0 0 0,0 0 128 0,5-7-128 16,-1-2 0-16,-1 0 128 0,-3-2-128 0,1 0 192 16,-1-1-192-16,0-1 192 0,-1-5-192 0,-1-1 128 15,-2 0-128-15,2-3 128 0,-1-5-128 0,1 1 0 16,1-6 0-16,-3 0 0 0,1 1 0 0,-3 0 0 15,3 1 0-15,-1 3 0 0,2 4 0 0,-1 2 0 16,1 3 0-16,-1-2 0 0,1 0 0 0,-4 0 0 16,3 0 0-16,2 2 0 0,0-3 0 0,1 3 0 15,0 2 0-15,0 0 0 0,0-1 0 0,0 2 0 0,0 5 0 16,1 2 0-16,1-2 0 0,0 2 0 0,-2 8 0 16,1-7 0-16,-1 7 0 0,0 0 0 0,0 0 0 0,0 0 0 15,0 0 0-15,0 0 0 0,5 9-144 0,-3 1 144 16,1 1 0-16,-1 1 0 0,-2 3 0 0,1 1 0 15,2 2 208-15,-3 3-48 0,1 1-16 0,-1 2 0 16,0 2 112-16,0 2 0 0,0-1 16 0,1 5 0 16,-1 3-144-16,0-3-128 0,0-4 192 0,2-1-192 15,-1-5-176-15,0-4-144 0,0-7-16 0,-1-11-16 16,0 0-1776-16,0 0-368 16,7-18-64-16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18.14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5163 15000 12895 0,'0'0'272'0,"0"0"64"0,0 0 16 0,0 0 32 0,0 0-384 0,0 0 0 15,0 0 0-15,0 0 0 0,0 0 896 0,0-6 96 16,0 1 32-16,0 0 0 0,0 1 0 0,0 4 0 16,-1-6 0-16,0 1 0 0,1-2 0 0,0 2 0 0,0 2 0 0,0 3 0 15,0-7-832-15,0 3-192 0,0-1 0 16,0 5 0-16,0 0 864 0,0 0 128 0,0 0 32 0,0 0 0 15,-3 8-832-15,1 2-192 0,0 3 0 0,1 2 0 16,0 3 0-16,0 3 0 0,2 1 0 0,-2 3 0 16,-2 2 0-16,3 1 0 0,0 2 0 0,-1 2 0 15,0 1 864-15,0 1 128 0,1-1 32 0,0 0 0 16,1 0-832-16,0-1-192 0,-1-1 0 0,0-3 0 16,0 0 0-16,0-2 0 0,1-3 0 0,2 0 0 15,-1 0 0-15,1-2 0 0,-1 0 0 0,1-3 0 16,-1-3 0-16,1-2 0 0,-1-1 0 0,0-3 0 0,-2-9 0 15,0 0 0-15,4 6 0 0,-4-6 0 16,0 0 864-16,4-5 128 0,1-2 32 0,-4-4 0 16,0-3-832-16,-1 0-192 0,-1-5 0 0,1 0 0 0,-1-3 0 0,-1-1 0 15,-1-3 0-15,0 0 0 0,0-2 0 0,-1 0 0 16,2-4 0-16,-2 1 0 0,0 0 864 0,1-1 128 16,0-1 32-16,-2 1 0 0,2 2-832 0,0 1-192 15,1 0 0-15,0 4 0 0,-3 2 0 0,3 1 0 16,0 4 0-16,-1 3 0 0,1 2 0 0,1 2 0 15,1 2 0-15,-1 2 0 0,1 7 0 0,0 0 0 16,0 0 0-16,0 0 0 0,0 8 0 0,0 3 0 16,0 3 0-16,1 5 0 0,-1 2 0 0,1 5 0 15,-1 2 0-15,1 4 0 0,1 3 0 0,2 2 0 16,-2 2 0-16,1 1 0 0,-1 0 0 0,0-1 0 16,-2-2 0-16,1-1 0 0,-1 1 0 0,1-4 0 0,-1-1 0 15,0-3 0-15,0 0 0 0,0-4 0 0,0-3 0 16,0-3 0-16,0-4 0 0,1-1 0 15,0-3 0-15,1-3 0 0,-2-8 0 0,0 0 0 0,0 0 0 0,0 0 0 16,3-8 0-16,2-6 0 0,-4-3 0 0,1-4 0 16,-1-2 864-16,0-3 128 0,-1-2 32 0,0-3 0 15,0 0-832-15,-1-2-192 0,0-4 0 0,-1-2 0 16,0 0 0-16,-2 0 0 0,2 1 0 0,1 0 0 16,0 4 0-16,0 3 0 0,0 5 0 0,0 3 0 15,1 3 0-15,0 5 0 0,0 3 0 0,0 3 0 16,0 3 0-16,0 6 0 0,0 0 0 0,2 8 0 15,-1 4 0-15,1 7 0 0,0 4 0 0,1 4 0 0,-2 5 0 16,0 4 0-16,1 2 0 0,0 3 0 0,0 1 0 16,0-1 0-16,-2 1 0 0,1-1 0 0,0-4 0 0,0 2 0 15,-1-3 0-15,2-1 0 0,0-4 0 0,-1 0 0 16,2-5 0-16,-1-2 0 0,0-2 0 0,1-3 0 16,2-3 0-16,2 3 0 15,1-5-2416-15,1-7-528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20.97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5213 15509 4607 0,'0'0'400'0,"0"0"-400"16,0 0 0-16,0 0 0 0,0 0 1824 0,0 0 288 15,0 0 48-15,0 0 16 0,0 0-960 0,0 0-176 16,3-7-32-16,-3 7-16 0,0 0-64 0,0 0-16 16,0 0 0-16,0 0 0 0,0 0-192 0,0 0-32 0,0 0-16 0,0 0 0 15,0 0-112-15,-7 6-32 16,0 2 0-16,3 0 0 0,-3 2 32 0,2 1 0 0,0 1 0 0,-1 5 0 15,-1 2-16-15,2 3 0 0,-1 2 0 0,2 7 0 16,2 6-96-16,-4 4-32 0,3 1 0 0,1 0 0 16,1 1-32-16,-1 2-16 0,1 2 0 0,0 3 0 15,2 5 0-15,0 0 0 0,3-1 0 0,-1 1 0 16,1 3-112-16,1-3 0 0,-3-1-16 0,2 2 0 16,1 3-80-16,0-1-16 0,0-3 0 0,-1 0 0 15,3-2-16-15,-2-4-128 0,0-2 192 0,-1-5-64 16,0 0 64-16,1-1 0 0,0 0 0 0,-1-2 0 15,0 0 64-15,-1-3 0 0,2-1 16 0,-3-3 0 16,2-3-32-16,0-2-16 0,-3 0 0 0,2-2 0 16,-1 0-64-16,-1-1-16 0,2 1 0 0,-1-2 0 0,-1 0-16 15,0-1-128-15,0-1 192 0,0-3-64 0,-1 0-128 16,0 1 0-16,-1-3 144 0,0-1-144 0,0-1 160 0,-1-3-32 16,1 1-128-16,-1 0 192 0,1-1-192 0,0-1 144 15,1 0-144-15,0 1 128 0,0-2-128 0,-1 1 0 16,-2-1 0-16,2 2 0 0,0-1 0 15,1 0 0-15,0-1 128 0,-1 1-128 0,-1 1 0 0,1-1 0 16,-1 0 0-16,2 0 0 0,1 1 0 0,0-1 0 16,-2-2 0-16,0 2 0 0,0 0 0 0,0-1 0 15,1 0 0-15,0 0 0 0,0-1 0 0,0 2 0 16,-1 2 0-16,1-1 0 0,0-2 0 0,1 1 0 16,1 1 0-16,-2 0 0 0,-1 1 0 0,0 0 0 15,0-1 0-15,1 0 0 0,0-1 0 0,0 1 0 0,-5-2 0 16,3 1 0-16,0 1 0 0,2 0 0 0,0-1 0 0,0 2 0 15,0-1 0-15,-1 1 0 0,-1 1 0 16,1 0 0-16,1-1 0 0,0-1 0 0,0-1 0 0,1 1 0 16,-1 0 0-16,-1 0 0 0,0-2 0 0,1 0 0 15,0 3 0-15,1-1 0 0,0 1 0 0,-1-1 0 16,0 1 0-16,1-1 0 0,1 1 0 0,0 2 0 16,-2-6 0-16,1 3 0 0,3 0 0 0,-3-2 0 15,0 0 0-15,-1-1 0 0,0-8 0 0,0 8 0 16,0-8 128-16,0 10-128 0,-1-1 0 0,1-2 128 15,0-7-128-15,0 9 0 0,0-2 0 0,0-1 0 16,0-6 0-16,0 5 0 0,0 0 0 0,1 0 0 16,-1 0 0-16,1-1 0 0,0 1 0 0,0 3 0 15,-1-8 0-15,0 0 0 0,-1 8 0 0,1-8 0 0,0 9 0 0,0-2 0 16,0-7 0-16,-1 9 0 0,0-1 0 0,1-8 0 16,2 9 128-16,-3-1-128 0,0-1 0 0,-1 1 0 15,2-8 0-15,-3 10 128 0,2-3-128 0,1 2 0 16,0-2 0-16,-1 0 0 0,1-2 0 0,0 0 0 15,-3 2 0-15,3-2 0 0,0-5 0 0,1 7 0 16,-1-7 0-16,-1 8 0 0,1-8 0 0,-1 5 0 16,1-5 0-16,0 0 0 0,0 0 0 0,0 0 0 15,0 0 0-15,0 0 0 0,0 0 0 0,0 0 0 16,-1 6 0-16,1-6 0 0,0 0 0 0,0 0 0 16,0 0 0-16,0 0 0 0,0 0 0 0,0 0 0 15,0 0 0-15,0 0 0 0,0 0 0 0,0 0 0 16,0 0 0-16,0 0 0 0,0 0 0 0,0 0 0 0,0 0 0 15,0 0 0-15,0 0 0 0,0 0 0 0,0 0 0 16,0 0 0-16,0 0 0 0,0 0 0 0,0 0 0 0,0 0 0 16,0 0 0-16,0 0 0 0,0 0 0 0,0 0 0 15,0 0 0-15,3-15 0 0,-3 15 0 0,2-13 0 16,-2 13 0-16,1-14 0 0,-2 1 0 0,1 1 0 16,1-2 0-16,0 2 0 0,-3-1 0 0,2 4 0 15,-1-1 0-15,0-2 0 0,0-3 0 0,0 0 0 16,0-4 0-16,0 1 0 0,0 0 0 0,-1-17 0 15,-2 6 0-15,2 2 0 0,-1 2 0 0,0 4 0 16,2 0 0-16,0 0 0 0,0 0 0 0,-1-1 0 16,-1 2-128-16,0-1 128 0,1-1 0 0,0 0 0 15,1-3 0-15,0 2 0 0,0 0 0 0,0-1 0 0,-4-1 0 16,3 1 0-16,1-1 0 0,-1 1 0 0,-2 2 0 16,3-1 0-16,-3 0 0 0,2-1 0 0,-2 2 0 0,1-1 0 15,1-3 0-15,-4 3 0 0,2-2 0 0,1 0 0 16,0 0 0-16,2 1 0 0,1 0 0 0,-1 0 0 15,1 2 0-15,-2-2 0 0,2 3 0 0,0-1 0 16,-1 1 0-16,1 0 0 0,0 1 0 0,0 0 0 16,0 1 0-16,-1-1 0 0,-1 0 0 0,1 0 0 15,-1-3 0-15,1 1 0 0,-1-2 0 0,1-1 0 16,-1-1 0-16,-1 0 0 0,1 2 0 0,1-1 0 16,-1 0 0-16,1 0 0 0,1 4 0 0,1 0 0 15,1 0 0-15,1-1 0 0,-2 0 0 0,1 0 0 0,-1 0 0 16,0 1 0-16,1-1 0 0,-1 1 0 0,-1 3 0 15,3-1 0-15,0-2-144 0,-1 0 144 0,-2 0 0 16,2 0 0-16,-4 3 0 0,4-7 0 0,-2 3 0 16,0 2 0-16,-2-1 0 0,2 1 0 0,2-1 0 0,-4 1 0 15,0 0 0-15,0-1 0 0,-1-2 0 0,2 1 0 16,-1 1 0-16,1 2 0 0,-1 0 0 0,-1-2 0 16,-1 0 0-16,1-1-128 0,1 3 128 0,1-3 0 15,-4-1 0-15,3 1 0 0,1 1 0 0,0-2 0 16,-1 0-144-16,-1 2 144 0,2 2 0 0,1-2-144 15,0 1 144-15,0 1 0 0,-1 3 0 0,0-1-128 16,1-2 128-16,0 3-160 0,1-1 160 0,-1 1-160 16,-1 1 160-16,1-1-128 0,0 1 128 0,0-1-128 15,0-1 128-15,-1 1 0 0,-2 3-144 0,2-4 144 0,0-2 0 16,-1 2 0-16,0 2 0 0,0 0 0 0,0-3 0 16,1 1 0-16,-4 0 0 0,3 0 0 0,-1 1-160 0,0 0 160 15,0-1 0-15,2 1-144 0,-1 1 144 16,1 0 0-16,0 1 0 0,-1 2-128 0,1-1 128 0,-2 2 0 15,1 0-144-15,0 1 144 0,2-1 0 0,0 2 0 16,0 1-144-16,0 0 144 0,0 2 0 0,0 6 0 16,-1-6-128-16,1 6 128 0,0-6 0 0,0 6 0 15,0 0-128-15,0 0 128 0,0 0 0 0,0 0-160 16,0 0 160-16,0 0-128 0,0 0-64 0,0 0 0 16,0 0 0-16,-3 11 0 0,-1 0 192 0,2 3 176 15,-1-1-48-15,1 1 0 0,2 3-128 0,-2 2 0 16,-2 4 0-16,2 4 0 0,0 4-128 0,-2 4 128 15,2 3 0-15,0 2 0 0,0 6 0 0,1 0 0 0,0 3 0 16,-1-1 0-16,2 3 0 0,0 0 0 0,0 0 0 16,3 2 0-16,1 1 0 0,-2 1 0 0,3-6 0 0,-1 0 0 15,-2-3 0-15,2-1 0 0,-1 0 0 0,1-2 0 16,1-2 0-16,-1-3 0 0,0 1 0 0,2-2 0 16,1-1 0-16,-2 0 0 0,2-2 0 0,-2-1 0 15,5 0 0-15,-3 0 0 0,-1 0 0 0,2 0 0 16,-3 3 0-16,2 1 128 0,-3 2-128 0,1-3 0 15,0-4 0-15,-1-1 0 0,0-3 128 0,-1 1-128 16,1-4 0-16,-2 3 0 0,0-2 0 0,1 1 128 16,2-3-128-16,0 0 0 0,-1 0 0 0,-1 2 128 15,-1-3-128-15,0 2 0 0,0-1 144 0,0-7-144 16,-2 1-144-16,1 3-112 0,1 0 0 0,0 9-16 0,0-6 496 16,-1 0 96-16,0-2 32 0,2-1 0 0,0-2-352 15,-2 0 128-15,0-2-128 0,0 1 0 0,-1 0 0 0,-1-1 0 16,0-2 0-16,1 1 128 0,0-1-128 0,0 1 0 15,0-3 0-15,0 2 0 0,1 2 0 0,-1 0 0 16,0-1 0-16,0-1 128 0,0-1-128 0,0 1 0 16,0 1 128-16,-1 0-128 0,0-2 0 0,0 0 144 15,1-2-144-15,0 1 0 0,0 2 128 0,0-2-128 16,0-1 0-16,1 1 0 0,0-1 0 0,-1 0 0 16,-1 1 0-16,2-1 0 0,1-1 0 0,0 1 0 15,0 0 0-15,0 0 0 0,0 1 0 0,1-1 0 16,-2 0 0-16,0 2 0 0,1 0 0 0,-2 0 0 15,0-1 0-15,0-4 0 0,0 2 128 0,0 1-128 0,1 0 0 16,0 2 0-16,-2-1 0 0,1-1 0 0,0-1 128 16,-3 9-128-16,2-6 0 0,0-2 0 0,1-3 0 0,-2 0 0 15,2-9 128-15,0 6-128 0,0-6 0 0,0 9 0 16,-1-2 128-16,-1-2-128 0,-2 1 0 0,4-6 0 16,0 7 0-16,0-7 0 0,-1 7 0 0,1 0 0 15,-1-2 0-15,0 2 0 0,0-2 0 0,1-5 0 16,0 0 0-16,0 8 0 0,0 0 0 0,0-8 0 15,-4 5 0-15,4-5 0 0,0 6 0 0,0-6 0 16,0 0 0-16,0 0 0 0,0 0 0 0,0 0 0 16,0 0 128-16,0 0-128 0,0 5 0 0,0-5 0 15,-3 4 0-15,3-4 0 0,0 6 0 0,0-6 0 0,0 0 0 16,0 4 0-16,0-4 0 0,0 0 0 0,0 7 0 16,0-7 0-16,0 0 0 0,0 0 0 0,0 0 0 0,0 0 0 15,-1 5 0-15,1-5 0 0,0 0 0 0,0 0 0 16,0 6 0-16,0-6-144 15,0 0-336-15,0 0-64 0,0 0-16 0,0 0 0 16,0 0-2000-16,0 0-416 0,4-13-80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31:12.6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24031 2400 7359 0,'0'0'656'0,"0"0"-528"0,0 0-128 0,0 0 0 15,0 0 1152-15,0 0 208 0,0 0 48 0,0 0 0 16,0 0-704-16,0 0-144 0,0 0-32 0,0 0 0 16,0 0-48-16,0 0-16 0,0 0 0 0,-7 2 0 15,7-2-80-15,0 0 0 0,-7 7-16 0,7-7 0 16,0 0-112-16,-6 10-32 0,-1 0 0 0,1-1 0 16,3-1 16-16,0 3 0 0,0 2 0 0,2-1 0 0,-1 0 16 15,1 2 0-15,1 1 0 0,0 1 0 0,-1-1-112 0,0 1-16 16,-1-2 0-16,2 0 0 0,0 2 0 0,0-3-128 15,0-3 192-15,0 2-64 0,-1 0-128 0,1-1 0 16,1-2 144-16,-1 0-144 0,0-9 192 0,1 8-16 16,1 0-16-16,0 0 0 0,-2-1 32 0,0-7 16 15,0 0 0-15,0 0 0 0,0 0-32 0,0 0-16 16,0 0 0-16,0 0 0 0,0 0 32 0,10 0 0 16,-2 2 0-16,2-7 0 0,-2-5 0 0,3-2 16 15,4-3 0-15,1-3 0 0,2-2-16 0,5-2-16 16,0-3 0-16,3-1 0 0,2-4-32 0,3-3 0 15,-2-2 0-15,2-3 0 0,1-1-144 0,0-2 192 16,1 3-192-16,1 1 192 0,2 3-192 0,1 1 128 16,-3 1-128-16,-1 1 128 0,-1 2-128 0,-4 1 0 0,-1 3 0 15,-2 0 0-15,-1-2 0 0,-2 1 0 16,0-1-224-16,-1 4 80 16,-4 2-640-16,-1 3-128 0,0-1-32 0</inkml:trace>
  <inkml:trace contextRef="#ctx0" brushRef="#br0" timeOffset="20444.03">15626 10046 3679 0,'0'0'320'0,"0"0"-320"0,0 0 0 0,0 0 0 16,-4-6 1728-16,4 6 288 0,0 0 48 0,-1-9 16 15,-2 0-992-15,3 9-208 0,-1-7-48 0,1 7 0 16,0 0-128-16,0 0-48 0,-1-9 0 0,1 9 0 15,0 0 0-15,0 0 0 0,0 0 0 0,0 0 0 16,-2-7-80-16,2 7-32 0,0 0 0 0,0 0 0 16,0 0-112-16,0 0-32 0,0 0 0 0,-4 10 0 0,-2 2 80 0,2 1 16 15,-1 3 0-15,-1 2 0 0,1 4-112 0,1 2 0 16,-1 0-16-16,0 3 0 0,-1-1-112 16,-1 1 0-16,2 2-16 0,2-3 0 0,-1-4-80 15,0 1-16-15,1-4 0 0,1-2 0 0,1-1 112 0,0-2 0 16,0-1 16-16,-1-3 0 0,2-10 128 0,0 8 32 15,0-8 0-15,0 0 0 0,0 0 64 0,0 0 16 16,0 0 0-16,0 0 0 0,0 0 16 0,0 0 16 16,6-4 0-16,1-2 0 0,-2-2-272 0,2-2-48 15,0-2-16-15,-1-1 0 0,0-1-208 0,2 0 0 16,-1-1 0-16,0 0 0 0,1-3 0 0,1 3 0 16,0 1 0-16,1-1 0 0,-2 2 0 0,2-1 0 15,1-1 0-15,0 3 0 0,0-1 0 0,0 2 0 16,1 0 0-16,1 2 0 0,-2 2-160 0,1 0 160 0,0 4-128 15,0-2 128-15,0 4-128 0,-3 0 128 0,-9 1-128 16,11 2 128-16,0 3-192 0,-5 1 32 0,-1 3 16 16,1 2 0-16,-2 2 144 0,-1 4-160 0,-1 0 160 0,-1 1-160 15,0 4 160-15,-1-1 0 0,0 1 0 0,4-1 0 16,-3-4 0-16,1 1 0 0,-1 0 0 0,-1-3 0 16,-1-3 0-16,0-1 0 0,1-11 0 0,-1 12 128 15,1-2-128-15,1-1 0 0,-1-9 0 0,0 0 0 16,0 0 0-16,-1 10 0 0,1-10 0 0,0 0 0 15,0 0-400 1,0 0-160-16,0 0-16 0,9-3-8752 0,0-1-1744 0</inkml:trace>
  <inkml:trace contextRef="#ctx0" brushRef="#br0" timeOffset="20832.93">16317 10127 20271 0,'0'0'896'0,"0"0"192"0,-7 1-880 0,3 1-208 15,-2 1 0-15,2 3 0 0,-2-3 0 0,-1 4 0 16,0 2 0-16,-3 6 0 0,0-2 832 0,2 5 112 16,-1-4 16-16,1 4 16 0,1-1-592 0,2 1-112 15,2-1-16-15,2 1-16 0,1 0-96 0,1-2-16 16,1 0 0-16,2-3 0 0,2-2 16 0,-2 0 0 15,2-4 0-15,1 0 0 0,1 0 288 0,0-3 48 16,-8-4 16-16,14 0 0 0,0 1 128 0,-3-2 16 0,-1-1 16 0,2-4 0 16,4-2-304-16,-2-2-64 15,-2 0-16-15,1-3 0 0,-1-3-48 0,-1 0-16 0,-2-1 0 0,-2 2 0 16,-3 0-16-16,-2 0 0 0,-2 0 0 0,-1 0 0 16,-2 2 64-16,-4 1 0 0,-1 2 0 0,-1 2 0 15,-1 0 0-15,-3 2 0 0,0 2 0 0,2 0 0 16,2 1-256-16,-2 2 0 0,-1 2 0 0,3 1 0 15,0 1-288-15,4 0 0 0,-3 2 0 16,8-5 0-16,-7 4-720 0,7-4-144 16,0 0-16-16,0 0-16 0,0 0-1968 0,0 0-400 0</inkml:trace>
  <inkml:trace contextRef="#ctx0" brushRef="#br0" timeOffset="21204.59">16824 9693 16575 0,'0'0'368'0,"0"0"80"0,0 0 0 0,0 0 16 0,0 0-464 0,0 0 0 16,0 0 0-16,0 0 0 0,0 0 912 0,0 0 96 15,0 0 16-15,0 0 0 0,3 11 0 0,-7-4 0 16,1 2 0-16,0 1 0 0,-3 2 0 0,-1 0 0 0,-1 3 0 0,1 11 0 16,5-2-816-16,0 3-208 0,-1 2 0 0,1 2 0 15,0-1 448-15,1 1 0 0,0-2 0 0,1 3 0 16,0 0-128-16,2-2-32 0,2 0 0 0,-1-2 0 16,-5-2-96-16,2-2-32 0,4-1 0 0,-1-2 0 15,3-2-160-15,2-1 128 0,0-2-128 16,2-1 128-16,1 1-128 0,-2-5 160 0,0-5-160 0,2 3 160 15,-1 0-368-15,1-2-80 0,1-1-16 0,-3-4 0 16,-9-2-1312 0,11 0-272-16,-1 0-48 0</inkml:trace>
  <inkml:trace contextRef="#ctx0" brushRef="#br0" timeOffset="21406.48">16448 10132 34095 0,'-2'-5'3024'0,"3"-2"-2416"16,3-1-480-16,7 1-128 0,4 0 128 0,3 2 0 15,3-1 0-15,3 1 0 0,5 0-128 0,3 0 0 16,1-4 128-16,5 2-128 0,4-1 0 0,5 0 128 16,4-1-128-16,-1 4 0 15,-3 1-688-15,-7 2-208 0,-1 1-32 0,-7 1-13616 16</inkml:trace>
  <inkml:trace contextRef="#ctx0" brushRef="#br0" timeOffset="23940.29">17483 9726 12895 0,'0'0'576'0,"0"0"112"0,0 0-560 0,4-4-128 15,0-4 0-15,1 3 0 0,-3-1 848 0,2 1 144 16,-1 0 32-16,0-1 0 0,-3 6 0 0,5-6 0 16,-5 6 0-16,0 0 0 0,1-6 0 0,-1 6 0 0,0 0 0 0,0 0 0 15,0 0 0-15,0 0 0 0,0 0 0 16,0 0 0-16,0 0-832 0,-5 5-192 0,-1 1 0 0,0 1 0 15,-3 3 0-15,2 3 0 0,-4 2 0 0,0 3 0 16,-1 4 864-16,-1 3 128 0,0 1 32 0,-1 3 0 16,0 4-832-16,0 2-192 0,1 0 0 0,2 0 0 15,2 2 0-15,3-4 0 0,0-3 0 0,2 0 0 16,2-2 0-16,-2-2 0 0,3-3 0 0,0-1 0 16,1-1 0-16,1-2 0 0,3-3 0 0,-3-2 0 15,1 0 0-15,2-6 0 0,2-1 0 0,-1-3 0 16,3 1 0-16,2-3 0 0,2-2 0 0,3-2 0 15,1-1-1600-15,-2-3-352 16,-2-2-80-16,-4 2-16 0</inkml:trace>
  <inkml:trace contextRef="#ctx0" brushRef="#br0" timeOffset="24273.9">17617 9821 23951 0,'0'0'512'0,"0"0"128"0,0 0 0 0,0 0 64 0,0 0-576 0,0 0-128 16,0 0 0-16,0 0 0 0,1 8 848 0,-3-1 144 16,0 2 32-16,1 0 0 0,1 1-832 0,1-1-192 15,1 1 0-15,0 2 0 0,1-1 0 0,-1 0 0 0,0 0 0 0,1-1 0 16,1-1 0-16,2 0 0 0,1-1 0 0,0-3 0 15,0-1 0-15,2-2 0 0,-3-1 0 0,3 0 0 16,-3 1 0-16,2-2 0 0,-1-3 0 0,3 1 0 16,-1-1 0-16,1 0 0 0,2-2 0 0,-2-1 0 15,-1 1 0-15,4-1 0 0,-5 1 0 0,7-5 0 32,-3-1-768-32,0 1-208 0,-3 1-48 0,-1 3 0 15,1-3 0-15,0 2 0 0,-2 0 0 0,-3 2-8592 0</inkml:trace>
  <inkml:trace contextRef="#ctx0" brushRef="#br0" timeOffset="24494.03">17940 9757 16575 0,'0'0'736'0,"0"0"160"15,0 0-720-15,0 0-176 0,0 0 0 0,0 0 0 0,0 0 848 0,0 0 144 16,0 0 32-16,2 8 0 0,-4-2 0 0,0 3 0 16,0 1 0-16,-1 4 0 0,1 4-832 0,-3 2-192 15,1 0 0-15,-1 2 0 0,2 2 864 0,-2 1 128 16,-1 3 32-16,3-3 0 0,-4 1 0 0,2 0 0 15,0-3 0-15,0 0 0 0,0-2-832 0,2-1-192 16,-4-3 0-16,3 0 0 0,1-3 0 0,1 1 0 16,-3-4 0-16,3 0 0 0,1-3 0 0,0 1 0 15,1-3 0-15,1 2 0 16,-1-8-2416-16,0 0-528 0,0 0-96 0,0 0-32 0</inkml:trace>
  <inkml:trace contextRef="#ctx0" brushRef="#br0" timeOffset="24688.21">18016 10275 23951 0,'-5'10'512'0,"2"0"128"0,-2 0 0 0,3 0 64 0,1 3-576 0,0 4-128 0,-1-2 0 0,-1 0 0 15,2 1 848-15,-3-2 144 0,1 1 32 0,-2-1 0 16,2-2-832-16,-3-1-192 0,2-2 0 0,1 0 0 15,0-1 0-15,1-3 0 0,2-5 0 0,0 0-8144 16,0 0-1680-16</inkml:trace>
  <inkml:trace contextRef="#ctx0" brushRef="#br0" timeOffset="25022.57">18371 9704 23951 0,'0'0'512'0,"-2"-7"128"0,2 0 0 0,0 7 64 0,0 0-576 0,0 0-128 15,0 0 0-15,0 0 0 0,2 11 848 0,-2 2 144 0,-2 2 32 0,1 1 0 16,0 4-832-16,-1 2-192 0,0 0 0 0,-3 2 0 16,3 1 0-16,0 3 0 0,-1 0 0 0,1 1 0 15,-3-1 0-15,2-1 0 0,0-3 0 0,-1-2 0 16,2-3 0-16,-2-1 0 0,1-3 0 0,2-2 0 16,-1-2 0-16,1-2 0 0,1-1 0 0,0-2-8144 15,0-6-1680-15</inkml:trace>
  <inkml:trace contextRef="#ctx0" brushRef="#br0" timeOffset="25262.07">18499 10214 27647 0,'-4'10'608'0,"-1"-1"128"0,3 2 32 0,-1-1 0 0,2 0-624 0,-1 5-144 16,-1 0 0-16,0 1 0 0,0 2 0 0,-4-3 0 16,2 1 0-16,0-1 0 0,-2 1 0 0,0-5 0 15,0 0 0-15,1-1 0 0,-1-2 0 0,2 1 0 16,0-2 0-16,2-1 0 0,3-6 0 0,0 0 0 16,0 0 0-16,0 0 0 0</inkml:trace>
  <inkml:trace contextRef="#ctx0" brushRef="#br0" timeOffset="25516.5">18615 9989 27647 0,'0'0'608'0,"1"-5"128"0,-1 5 32 0,0 0 0 0,0 0-624 0,8-4-144 0,0 0 0 0,3 1 0 16,-2-1 0-16,2 1 0 0,0 0 0 0,2 1 0 15,-1 1 0-15,2-2 0 0,-1 3 0 0,0-1 0 16,0-2 0-16,2 2 0 0,-3 0 0 0,5 0 0 16,-5 0-784-16,0-2-192 0,1 1-48 0,-6 1-6544 15,1 1-1328-15</inkml:trace>
  <inkml:trace contextRef="#ctx0" brushRef="#br0" timeOffset="25994.66">18878 9625 27647 0,'0'0'608'0,"0"0"128"0,8-2 32 0,-1-1 0 0,1-1-624 0,1-2-144 0,2 1 0 0,-3 3 0 16,1 3 0-16,0 0 0 0,0 0 0 0,0 1 0 15,-2-1 0-15,-1 2 0 0,-1 4 0 0,-3 0 0 16,1 2 0-16,-4 1 0 0,-3-1 0 0,1 1 0 15,0-2 0-15,-3 2 0 0,0 1 0 0,-1-2 0 16,1 0 0-16,0-1 0 0,0-3 0 0,3 2 0 16,-1 0 0-16,1 0 0 0,2 0 0 0,1-1 0 15,0-6 0-15,4 8 0 0,1 0 0 0,1 0 0 16,-2 2 0-16,2 0 0 0,0-2 0 0,2 3 0 16,-4 1 0-16,2 0 0 0,0-1 0 0,1 2 0 0,0 3 0 15,-4 0 0-15,0 0 0 0,-1-2 0 0,1-2 0 0,-2-1 0 16,-2 0 0-16,1 1 0 0,0 0 848 0,-2-1 144 15,-1-3 32-15,0 0 0 0,1 0-832 0,-3 0-192 16,0-2 0-16,-1-1 0 0,1 0 0 0,-1 1 0 16,2 0 0-16,-3-3 0 0,1 1 0 0,0-1 0 15,6-3 0-15,0 0 0 0,0 0 0 0,0 0 0 16,0 0 0-16,0 0-9232 16,-3-5-1904-16</inkml:trace>
  <inkml:trace contextRef="#ctx0" brushRef="#br0" timeOffset="26408.96">19171 9143 23951 0,'0'0'512'0,"0"0"128"0,-2-9 0 0,2 9 64 0,0 0-576 0,0 0-128 0,0 0 0 0,7 4 0 0,2-1 0 0,-2 4 0 15,2 1 0-15,1 5 0 0,0 2 0 0,1 4 0 16,2 3 0-16,-1 2 0 0,1 1 848 0,2 3 144 15,-1 2 32-15,1 7 0 0,1 3 0 0,-1 6 0 16,1 2 0-16,-4 2 0 0,-1 3-832 0,-6 0-192 16,0 1 0-16,-3 23 0 0,-4-8 240 0,-3-6 0 15,0-6 0-15,-4-6 0 0,-2-5-32 0,0-4 0 16,-2-2 0-16,-2-3 0 0,1-2-16 0,-2-1-16 16,-2-1 0-16,-4 0 0 15,0-1-1904-15,-3 2-384 0,-15 16-80 0,-3-6-16 16</inkml:trace>
  <inkml:trace contextRef="#ctx0" brushRef="#br0" timeOffset="34701.03">23628 10001 9503 0,'0'0'416'0,"-8"0"96"0,8 0-512 0,0 0 0 0,-10 4 0 0,-1-3 0 16,2-2 512-16,9 1 0 0,0 0 0 0,-5-5 0 15,5 5 192-15,0 0 64 0,-6-5 0 0,6 5 0 16,0-9 192-16,1 3 32 0,1-1 16 0,2-1 0 16,0-1-128-16,3 0-32 0,2 0 0 0,4-4 0 15,2-4-208-15,6-1-32 0,1 0-16 0,3-3 0 16,1-4-112-16,0-1-32 0,2 3 0 0,0-2 0 16,-1 0-48-16,1-1-16 0,0-3 0 0,1 2 0 15,3 2-160-15,-1-1-32 0,-5 0-16 0,-1 3 0 16,-2 0-48-16,-2 4 0 0,-5 1 0 0,-2 4 0 15,-1 1-272-15,-2 2-64 0,-5 1-16 0,-1 3 0 16,-5 7-1552-16,0-5-304 0,0 5-64 16,-3-6-7344-16</inkml:trace>
  <inkml:trace contextRef="#ctx0" brushRef="#br0" timeOffset="35117.11">23633 9303 10127 0,'-7'-2'896'0,"0"2"-704"0,-2 2-192 0,0-1 0 16,-2-2 912-16,2 2 160 0,2 2 16 0,7-3 16 15,-7 3-336-15,7-3-64 0,-8 5 0 0,8-5-16 16,0 0-48-16,0 0-16 0,-3 9 0 0,3-9 0 16,0 0-64-16,3 10-16 0,2-2 0 0,4 1 0 15,2 2-16-15,1-1 0 0,0 2 0 0,0-2 0 16,4 2-80-16,2 2 0 0,-5 6-16 0,5 1 0 16,-1-3-16-16,-1 3 0 0,-1 1 0 0,2 4 0 15,-1 4 32-15,2-2 0 0,-2 0 0 0,1-2 0 16,1 0-64-16,0 0 0 0,2-1 0 0,-1 0 0 15,0-2-16-15,3-1-16 0,-1-1 0 0,3 1 0 0,0 0-128 16,0-2-32-16,-4-1 0 0,-1-1 0 0,-1-2-192 16,-2 1 144-16,0-1-144 0,-1 1 128 0,2-2-128 0,-2-3 128 15,-1-3-128-15,0 1 128 16,-3 0-1472-16,0-1-320 0,-4-6-48 0</inkml:trace>
  <inkml:trace contextRef="#ctx0" brushRef="#br0" timeOffset="50908.43">12092 14327 12031 0,'0'0'528'0,"0"0"112"0,0 0-512 0,6-6-128 0,-1-1 0 0,-5 7 0 15,0 0 768-15,6-5 128 0,1-2 32 0,-7 7 0 16,7-5 32-16,0-2 0 0,-1 0 0 0,-1 1 0 16,-5 6 64-16,0 0 0 0,9-4 16 0,-9 4 0 15,6-6-160-15,-6 6-48 0,0 0 0 0,0 0 0 16,0 0-160-16,0 0-32 0,0 0-16 0,0 0 0 15,0 0-144-15,0 0-32 0,0 0 0 0,0 0 0 16,0 0-16-16,5 8-16 0,-3 1 0 0,0 2 0 16,1 1-128-16,-2 1-32 0,-1 0 0 0,1 0 0 15,1 1-32-15,0 2-16 0,-2 2 0 0,0 0 0 16,0 2-64-16,1 0-16 0,0-4 0 0,2 2 0 16,-3 1 0-16,2-3 0 0,-1-3 0 0,1 2 0 15,1-3 0-15,1-2 0 0,-3-1 0 0,1-1 0 16,2-1 64-16,-4-7 16 0,9 4 0 0,-9-4 0 0,0 0 64 0,0 0 16 15,9 0 0-15,0-1 0 0,1-2 128 16,1-1 32-16,1-3 0 0,0-3 0 0,1-4-48 0,0-2 0 16,2 1 0-16,0-3 0 0,0-3-192 0,2 2-32 15,1-1-16-15,-2-2 0 0,-1-1 16 0,1 1 0 16,-2 0 0-16,-1 0 0 0,2 0-176 0,-2 0 0 16,3 1-192-16,0 0 192 0,0-1 0 0,1 1 0 15,-1-1 0-15,3 1 0 0,-3 0 0 0,3 3 0 16,0-3 0-16,-2 2 0 0,0 0 0 0,-2 3 0 15,-1-3 0-15,-2 4 0 0,2 5 0 0,-1-2 0 16,0 3 0-16,-3 0 0 0,0-1 0 0,-1 4 0 16,-1-2 0-16,-2 2 0 0,-6 6-128 0,7-5 128 0,-3-2 0 0,-4 7 0 15,0 0 0-15,0 0 0 16,0 0 0-16,0 0 0 0,2-5 0 0,-2 5 0 16,0 0 0-16,0 0 0 0,0 0-160 0,0 0 160 0,0 0 0 0,0 0-144 15,0 0 144-15,-7 6 0 0,-1 0 0 0,0 4-128 16,0 1 128-16,0 2 0 0,-2 0-144 0,0 3 144 15,-1 1 0-15,-2 3 0 0,0 1-144 0,1-1 144 16,-2 1 0-16,0 1 0 0,-1 2 0 0,-2 0 0 16,0-1-128-16,0 1 128 0,2 0 0 0,-1 2 0 15,1 0 0-15,1-2 0 0,-2 1 0 0,2 0 0 16,-2 0 0-16,2 0 0 0,0 0 0 0,1-3 0 16,-2-1 0-16,1-2 0 0,0 0 0 0,1-1 0 15,-1-1 0-15,3-1 0 0,0-3 0 0,0-1 0 16,0 0 0-16,1-1 0 0,-2-2 0 0,2 1 0 0,3-3 0 15,-2 0 0-15,1-1 0 0,-2-2 0 0,2-1 128 16,0-2-128-16,0 3 0 0,8-4 144 0,0 0-144 0,-8 1 0 16,1-2 0-16,7 1 128 0,0 0-128 0,0 0 0 15,0 0 0-15,0 0 128 0,0 0-128 0,-8-4 0 16,0 3 144-16,8 1-144 0,-7-6 0 0,7 6 0 16,-6-6 0-16,6 6 0 0,-9-5 0 0,4 0 0 15,-3 1 0-15,3-1 0 0,5 5 0 0,-7-5 0 16,3-2 0-16,-2 1 0 0,0-2 0 0,-1 1 0 15,1 2 0-15,0-5 128 0,0 0-128 0,3-1 0 16,-2 1 0-16,0 0 0 0,1-1 0 0,-2-1 0 16,3-3 0-16,0 3 128 0,-1-1-128 0,0 0 0 15,2-1 0-15,1 1 128 0,-2 0-128 0,2 2 0 16,0-1 0-16,0 0 0 0,1 1 0 0,0 0 0 0,0 0 0 16,2 1 0-16,1 2 0 0,-1 0 0 0,-2-2 0 15,1 5-128-15,-1 5 128 0,0 0 0 0,1-6 0 0,-1 6 0 16,0 0-128-16,0 0 128 0,0 0-128 0,0 0 128 15,0 0-160-15,0 0 160 0,8 11-192 0,-3 0 192 16,1 1-144-16,-3 1 144 0,2 1 0 0,0 2-144 16,-2 2 144-16,-1 1-128 0,2 2 128 0,-1-4-128 15,-1 2 128-15,1-3 0 0,0 0 0 0,0-2 0 16,0-2 0-16,2 0 0 0,-1 0 0 0,2-2 0 16,-1-2 0-16,-5-8 0 0,0 0 0 0,10 7 0 15,0-3 0-15,-2-1 0 0,-8-3 128 0,9-2-128 0,-1-1 0 16,3-5 144-16,2-1-144 0,4-4 0 15,-1-5 208-15,3-1-64 0,0-3-16 0,1-1 0 16,-1-3 0-16,1 0-128 0,1-2 192 0,-2-2-64 0,-2 2-128 16,2-2 0-16,0-3 0 0,1 0 128 0,-2 3-128 0,2 0 0 15,2 1 0-15,0 2 128 0,2 0-128 0,-2 2 0 16,0 1 0-16,1 4 0 0,4 1 0 0,-6 5 0 16,1 2 0-16,-1 2 0 15,-3 2-1280-15,-1 4-144 0,-4-2-32 0,0 5-14880 0</inkml:trace>
  <inkml:trace contextRef="#ctx0" brushRef="#br0" timeOffset="55710.8">1573 2071 7823 0,'0'0'336'0,"0"0"96"0,0 0-432 15,0 0 0-15,7-6 0 0,0 1 0 0,-1415 5 720 0,2823-7 64 16,-1411-1 16-16,1 0 0 0,2 2-304 0,-7 6-64 16,0 0-16-16,5-9 0 0,5-3 96 0,-4 1 0 15,-2 2 16-15,0 0 0 0,-1-2 0 0,-1-1 0 16,-1 0 0-16,-1 0 0 0,0 1-16 0,0 1-16 16,-1 0 0-16,0-1 0 0,-1-4 0 0,-3 1 0 15,2 3 0-15,-2 0 0 0,0-2-64 0,-2 2-16 16,1 2 0-16,-2 1 0 0,-2-2-32 0,-2 1-16 15,1-2 0-15,0 3 0 0,1 3-64 0,-2 0-16 0,0 1 0 16,0-2 0-16,-2-1-128 0,-2 1-32 0,0 3 0 16,-2-4 0-16,-2 0-128 0,0 0 0 0,0 2 144 15,-2 0-144-15,-2-1 176 0,-1 1-48 0,-2-1 0 0,0 3 0 16,2 2 0-16,-3 0-128 0,1 2 192 16,1-2-64-16,-1 0-128 0,1 1 0 0,2 0 144 0,-3 1-144 15,-4 0 0-15,-1 1 0 0,4 2 0 0,-2-1 128 16,-2 1-128-16,1 2 0 0,3-1 0 0,0 2 128 15,1 0-128-15,0-1 0 0,2 2 0 0,0-1 0 16,2 1 0-16,2 0 0 0,-3 0 0 0,3 1 0 16,-1 0 0-16,1 5 0 0,0-1 0 0,0 2 0 15,4-4 0-15,0 1 0 0,-4-1 0 0,4 5-128 16,1 1 128-16,2 3 0 0,-1 1 0 0,1 0-128 0,-1-1 128 16,1 3 0-16,5 0 0 0,0 0 0 0,-6-1 0 0,6 0 0 15,2-1 0-15,-1 0 0 0,1-2 0 16,0-2 0-16,4 1 0 0,0-2 0 0,2 1 0 15,1 0 0-15,0-1 0 0,1 1 0 0,5 2 0 0,1 1 0 16,-1 1 0-16,3-3 0 0,2 0 0 0,0-1 0 16,0 0 0-16,1 0 0 0,-4 0 0 0,3 0 0 15,3-1 0-15,3 1 0 0,-1-3 0 0,3 1 0 16,2 1 0-16,0-2 0 0,-3-1 0 0,3-1 0 16,1 1 0-16,0-2 0 0,1-2 0 0,1 1 0 15,2-1 160-15,0-1-160 0,-2-3 160 0,3 0-160 16,0-4 160-16,1 1-160 0,5 1 144 0,-1 1-144 15,-3-1 128-15,3-3-128 0,0-3 144 0,-2 0-144 16,-1 1 160-16,0-1-160 0,2-1 160 0,0-1-160 16,0 1 160-16,1-2-160 0,-2 1 0 0,2-3 128 0,1 0-128 15,-1 0 0-15,0-1 0 0,2-2 128 0,-1 2-128 0,-3 0 0 16,-3 0 192-16,0 1-64 0,-3-1-128 0,1-2 192 16,-2-2-192-16,2-3 128 0,-5-1-128 0,1 0 0 15,-1 1 224-15,0-3-48 0,0-5-16 16,-4 2 0-16,1 4 48 0,-3 2 16 0,-2-1 0 0,0-1 0 15,0-2 16-15,-2 0 0 0,-1-1 0 0,-2 1 0 16,-2 0 16-16,-4 0 16 0,-1 1 0 0,-1-2 0 16,0 1 48-16,-3-2 16 0,-3 0 0 0,-1 0 0 15,0-1-80-15,-2 0-32 0,-2-3 0 0,-3 4 0 16,3 5-224-16,-3 0 176 0,-1 1-176 0,1-1 160 0,-5-1-160 16,3-1 0-16,-1 2 0 0,-1 3 128 15,1 3-128-15,-3-1 0 0,1-1 0 0,0 1 0 0,1 2 0 0,-3 1 0 16,0-1 0-16,1 1 0 0,-3 1-128 15,-1 0 128-15,-3 1 0 0,3 1 0 0,1 0 0 16,1 2 0-16,-2 0-144 0,1 1 144 0,-1-1 0 16,1-1 0-16,0 1 0 0,1 3 0 0,0 2-128 0,-1 1 128 15,0 1 0-15,0-1 0 0,0 1-144 0,0-1 144 16,2 1 0-16,-5 3-144 0,-1-2 144 0,1 4 0 16,4 1 0-16,-1 0-128 0,-1-1 128 0,0 1-160 15,4 0 160-15,1 2-160 0,-2 2 160 0,1 0 0 16,-1 3 0-16,2-1-128 0,2-1 128 0,1 4 0 15,-4 4-144-15,2 0 144 0,1-2 0 0,2 2-144 16,-2 0 144-16,2 1 0 0,-1 0 0 0,3 1-128 0,0-1 128 16,2 2 0-16,1-3 0 0,0 0 0 0,-4-3 0 0,4 1 0 15,6 3 0-15,0 0-192 0,4 2 192 0,-1-3-160 16,-3-3 160-16,4 1 0 0,5 1 0 16,-1 1 0-16,-2 0 0 0,4-2 0 0,-1 3-128 0,3-2 128 15,-1 0 0-15,1-1 0 0,4-3 0 16,2 1 0-16,1 0 0 0,2-1 0 0,-3 1 0 15,5-3-128-15,-2-3 128 0,2 0 0 0,-2-2 0 16,2 0-128-16,1 2 128 0,3-3 0 0,-3-4 0 0,2 0 0 16,1 0 0-16,-2 1 0 0,2 0 0 0,2 0 0 15,4-2 0-15,1 2 144 0,1-3-144 0,-1-3 0 16,0-2 144-16,2-1-144 0,2-1 0 0,1 1 144 16,-2 1-144-16,-1-2 0 0,-1-2 0 0,2-1 0 0,-1-2 0 15,0 1 0-15,1-1 128 0,0-1-128 0,1 2 0 16,-1-1 0-16,-2 0 144 0,-2-2-144 0,1-2 0 15,-3 1 144-15,0-3-144 0,-1 2 0 0,-2-2 144 16,0 0-144-16,-3-3 0 0,0 1 144 0,1-2-144 16,-3-1 0-16,2-1 144 0,-4-1-144 0,-2-1 0 0,0 2 144 15,-1 1-144-15,-2 0 0 0,-4 0 160 0,1 0-160 16,2 1 128-16,-4 1-128 0,-2-2 160 0,-4-1-160 16,0-1 192-16,-2 2-192 0,-1 3 176 0,0 0-176 15,-4 0 160-15,1-2-160 0,-1-1 192 0,-1 0-48 16,-3 2-16-16,-1 0 0 0,-2 3-128 0,0-1 192 15,-2 1-192-15,0 0 192 0,-3 0-192 0,1 1 0 16,-2 1 0-16,-1 0 0 0,1 2 0 0,-4 2 0 16,-3-1 0-16,1 0 0 0,-4 0 0 0,3 2 0 15,0 2 128-15,-1-1-128 0,-5-1 0 0,2 2 0 0,1 0-160 0,3 3 160 16,-2 2 0-16,2 0 0 0,-1 0-128 16,1-1 128-16,0 2 0 0,-1 0 0 0,0 2-160 0,-3 1 160 15,-1 0 0-15,0 3-144 0,0-1 144 0,3 3 0 16,1-3 0-16,1 3-128 0,-1-1 128 0,0 1 0 15,0 3 0-15,2 3 0 0,0-1-128 0,0-1 128 16,1-2 0-16,1 1 0 0,-1 1-128 0,2 1 128 16,-1 3 0-16,2 2-128 0,0 3 128 0,1 0 0 15,1-1 0-15,-1 1-128 0,3 1 128 0,0 1 0 16,2 0 0-16,0-1-128 0,2-2 128 0,0 2 0 16,-1-1 0-16,2 0 0 0,2-5 0 0,0 2 0 15,3 1-144-15,2 2 144 0,1 4 0 0,0-2-144 0,2 1 144 16,0 0 0-16,2 0-144 0,4 0 144 0,0 1 0 0,2-2-176 15,1-2 176-15,0-2-128 0,1 0 128 16,2 1 0-16,2-2-144 0,1-1 144 0,1 1 0 0,3-2-176 16,4 1 176-16,-1-2-128 0,-2-1 128 0,2 0 0 15,3-2-144-15,4 0 144 0,0 0 0 0,2-3 0 16,-1-2-144-16,2 2 144 0,0 1 0 16,2-3 0-16,-1-5 0 0,2 0 0 0,1-2 0 0,3 0 0 15,3 0 0-15,-4-3 0 0,-1-5 0 0,3-1 128 16,0-1-128-16,0 1 0 0,1 0 128 0,-2-3-128 15,-1-3 0-15,0 0 144 0,-1 0-144 0,3-3 0 16,0-3 0-16,-1-1 128 0,2 1-128 0,-2-1 0 16,-1 0 144-16,-2-3-144 0,-2-6 128 0,-1 0-128 0,-2 2 128 15,-1-1-128-15,-7-2 144 0,-2 2-144 0,-1-1 192 16,-3 6-192-16,0 1 256 0,-3 3-64 0,0 2-16 0,-3 2 0 16,-4-3 32-16,-1 2 16 0,-3 2 0 0,-1 0 0 15,-1 2 0-15,-1 0 0 0,-1 0 0 0,-3 1 0 16,-1 1-224-16,0 0 144 0,-1 0-144 0,-3 4 128 31,-3 5-432-31,2 2-80 0,0 2-32 0,1 0 0 0,1 0-2000 16,1 3-400-16,10-4-64 0,-5 10-32 0</inkml:trace>
  <inkml:trace contextRef="#ctx0" brushRef="#br0" timeOffset="58751.25">5439 9834 2751 0,'-1'-6'256'0,"1"0"-256"0,0 6 0 15,0 0 0-15,2-8 2800 0,0 2 512 0,-2 6 96 0,0 0 32 16,0 0-2272-16,0 0-448 0,-3-6-80 0,3 6-32 15,0 0-176-15,0 0-48 0,0 0 0 0,0 0 0 16,-6-3 32-16,2 0 0 0,-3-1 0 0,7 4 0 16,-5-3 96-16,-2-1 0 0,-3 1 16 0,2 1 0 15,1-1 80-15,-3-1 16 0,0-2 0 0,-1 2 0 16,-1 0-224-16,0 1-32 0,-1 0-16 0,-3-2 0 16,-1 0-32-16,-1 0-16 0,1 3 0 0,-2 0 0 15,-3-1-48-15,1-2-16 0,0 0 0 0,-3 0 0 16,0 2-48-16,-2 0-16 0,-1-2 0 0,-2 2 0 15,1 0 16-15,0 1 0 0,-2 1 0 0,0-2 0 16,-4 0-192-16,1 1 0 0,-2 0 0 0,0-1 0 0,0 1 0 16,-5 0 0-16,-1 1 0 0,0-2 0 0,-1 2 0 15,-3 1 0-15,-6 1 0 0,3 2 0 0,-1-1 0 16,-1 0 0-16,-1 3 0 0,1-2 0 0,-5 1 0 16,1 1 0-16,-3-2 0 0,1 4 0 0,1-2 0 15,0 1 0-15,0-1 0 0,-1 2 0 0,-3-1 128 0,3 2-128 16,-2-2 128-16,2 0-128 0,1 2 0 0,0-1 0 15,0 1 0-15,-4 1 0 0,0-2 0 0,0 2 0 16,-1-1 0-16,4 2 0 0,-1 2 0 0,5 0 0 16,2 1 0-16,0-2 128 0,-3 3-128 0,6 0 0 15,2 0 144-15,0 1-144 0,0-1 0 0,2 4 0 16,4 1 0-16,2 1 128 0,2-3-128 0,1 3 0 16,1-2 0-16,2 1 0 0,0 0 0 0,0 0 0 0,2-2 0 0,-1 2 0 15,0-1 0-15,4 0 0 0,2 0 0 0,-1-2 128 16,6 3-128-16,1-2 0 0,3 0 0 0,1 0 0 15,3-1 0-15,4-3 0 0,-2 2 0 0,4 1 0 16,4-1 0-16,1 0 0 0,1-3 0 0,5 3 0 16,2 2 0-16,0-1 0 0,3-2 0 0,3 0 0 15,0 1 0-15,5-1 0 0,3 1 0 0,2-1 0 16,0-2 0-16,4 1 128 0,0 0-128 0,3 1 0 16,1-1 0-16,0-1 0 0,0-1 0 0,2 0 128 15,1 0-128-15,2-1 0 0,4-1 0 0,3-2 128 16,2 3-128-16,2-1 0 0,-1-2 0 0,-1 0 0 15,0 1 0-15,0 1 128 0,0 0-128 0,1-1 0 0,5 0 0 16,0 0 0-16,0-1 0 0,-2 2 0 0,-1 1 0 16,-1-1 0-16,0-2 0 0,2 1 0 15,1 1 0-15,0 1 0 0,-2 1 0 0,2-7 0 0,-2-1 0 0,2 0 0 16,-1 4 0-16,0-2 128 0,-6-2-128 16,2 0 0-16,4-3 0 0,-2 3 128 0,3 0-128 15,-1 0 0-15,2 1 0 0,-3-1 0 0,1 1 0 0,-1-2 144 16,-1-4-144-16,1 0 0 0,2-2 128 0,-2 1-128 15,-1 0 0-15,0 0 0 0,0 1 0 0,0-5 160 16,-2 1-160-16,0-1 128 0,0-1-128 0,-1 1 0 16,-3-2 0-16,2-2 128 0,1-3-128 0,-3 1 160 15,-2 2-160-15,-3-1 160 0,-2-2-160 0,-2 1 0 16,-2 1 0-16,0-1 0 0,0-1 0 0,-1-1 0 16,2 0 0-16,0 1 128 0,-1 2-128 0,0-1 192 15,0 0-192-15,-2 0 192 0,-3 1-192 0,-2-2 0 0,-1 1 144 16,-2-1-144-16,-2-2 0 0,-2 0 0 0,-1-1 0 15,-2 0 128-15,0-2-128 0,-2 3 0 0,-2-4 128 16,-1 2-128-16,-2 3 0 0,-2-2 144 0,-1-1-144 0,1 0 0 16,-3-2 144-16,0 3-144 0,-4 0 0 0,1 1 144 15,-1-2-144-15,0 2 0 0,-2-1 0 0,1 1 0 16,-6-2 0-16,3 0 128 0,-3-1-128 0,1 0 0 16,-3 2 0-16,0 0 128 0,0-3-128 15,-1-1 0-15,-2 1 128 0,-2-1-128 0,0 3 128 0,-4 0-128 16,-1 0 176-16,0 1-48 0,-4-2-128 0,0 0 192 15,-1 2 0-15,0-1-16 0,-3-2 0 0,-2 5 0 16,0 1-176-16,-1 1 0 0,0-2 0 0,0 2-176 16,-2-1 176-16,-4-1 0 0,-2 4 0 0,-4-2 0 0,-4-1 0 0,1 1 0 15,0 4 0-15,-1-1 0 0,-2 2 0 16,-1 1 0-16,1-3 0 0,-3 2 0 0,-2 3 0 0,-1 0 0 16,0 0 0-16,-4 2-128 0,2 5 128 0,-1-1 0 15,-4-1 0-15,-2 1-128 0,-1 0 128 16,-6 4 0-16,0 4 0 0,0 0 0 0,-1-2 0 0,-2 0 0 15,-4 1 0-15,-2 3 0 0,1 4 0 0,-1-3 0 16,3 1 0-16,1-1 0 0,1 0 0 0,3 0-128 16,3 0 128-16,3 1 0 0,3 0 0 0,0 2 0 15,-2 0 0-15,2 2-128 0,1 0 128 0,4 1 0 16,3-1 0-16,3 3 0 0,0 1 0 0,4-1 0 16,0-3 0-16,0 0 0 0,2 2 0 0,2-1 0 15,3 2 0-15,2-1 0 0,5 0 0 0,4-2 0 0,4-3 0 16,5 1 0-16,1-2 0 0,4 0 0 0,3-1 0 15,4 0 0-15,-1 3-144 0,3 0 144 16,3-1-160-16,2 1 160 0,-1-2-256 0,5 2 64 0,3 1 0 0,0 1 0 16,3-1-64-16,1 0 0 0,2 2 0 15,2-1 0-15,-3 1 256 0,3-2-144 0,3 0 144 0,1 0-128 16,1 2 128-16,1 0 0 0,3 1 0 0,1-1 0 16,4 1 0-16,0-2-128 0,0 1 128 0,5 1 0 15,2-4 0-15,1 3 0 0,1-1 0 0,2 0 0 16,-3-1 0-16,3 0 0 0,1-1 0 0,2 0 0 15,1 0 0-15,2-1 0 0,1 0 0 0,2-1-128 16,0 0 128-16,1 1 0 0,-1 2 0 0,-1-2 0 16,-1-7 0-16,3 0 0 0,0-3 0 0,3 0 0 15,3-1 0-15,0 1 0 0,-1 1 0 0,1-1 0 0,-3 2 0 16,2-3 0-16,2-2 0 0,1 0 0 0,0-2 0 16,1 1 0-16,2 0 0 0,-1 0 128 0,-2-2-128 0,0-2 0 15,-1-1 0-15,2-1 0 0,1 0 0 0,2-2 0 16,1-2 0-16,-1 1 0 0,-2 2 0 0,1-3 144 15,0-3-144-15,-1-1 0 0,-2 0 144 0,0 0-144 16,0-2 0-16,-2 1 144 0,-4 0-144 0,2 0 0 16,-4 0 0-16,0 0 0 0,-3-1 0 0,-4-3 0 15,2 1 0-15,-1-1 0 0,-5 3 240 0,0-1-48 16,1 2 0-16,-5-4 0 0,-5-2-32 0,-1 0-16 16,0-1 0-16,-3 2 0 0,-1 1-16 0,-2-2-128 15,-3 0 192-15,0 0-64 0,-2 1-128 0,-3-1 192 16,-2-1-192-16,-2 1 192 0,1 5-64 0,-5-2 0 0,2 1 0 15,-4-1 0-15,-3 0 0 0,-3 2-128 16,-2 2 192-16,-1-2-64 0,1 1-128 0,-2 0 128 0,-2 3-128 0,-1 1 128 16,-1 4-128-16,-2-2 0 0,-3-1 144 15,-1 1-144-15,-1 3 0 0,-1 1-240 0,-4 2 48 0,-2 2 0 32,-1 1-1264-32,-8 1-240 0,-5 2-48 0,-1 2-11632 0</inkml:trace>
  <inkml:trace contextRef="#ctx0" brushRef="#br0" timeOffset="60163.56">18974 11197 14735 0,'-13'-13'1312'0,"6"4"-1056"0,-1 0-256 0,2 2 0 16,2 2 1168-16,-3 2 176 0,1 0 48 0,-1-2 0 15,-1 2-1008-15,0 2-208 0,-1-1-48 0,-2 2 0 16,-3 1-128-16,-2 2 0 0,0 0 144 0,-2 1-144 16,0-2 256-16,2 2 0 0,-5-1-16 0,3 5 0 15,2 3 80-15,1-2 32 0,0-4 0 0,5 4 0 16,0 3-176-16,6 0-48 0,0 3 0 0,4-4 0 16,0-11-128-16,5 13 0 0,2 3 144 0,4 1-144 0,2-1 320 0,1 1-16 15,-1 1 0-15,5 2 0 0,-1 4 160 0,-1-2 48 16,-1-3 0-16,1 1 0 0,-2 0-208 0,-4 0-48 15,-1-4 0-15,-1 0 0 0,-3-2-112 0,-2-1-16 16,-3-2-128-16,-1 1 192 0,-1 1 80 0,-5-2 16 16,-1-3 0-16,-3-1 0 0,-6-1 240 0,-2 0 48 15,-3-3 16-15,-3 2 0 0,-3 0-160 0,0-2-48 16,2 0 0-16,0-6 0 0,-2 0-224 0,5-1-160 16,2-2 192-16,2 1-192 0,1-1 0 0,5-2 0 15,4-1-192-15,4 0 48 16,2 1-2464-16,2-1-480 0,1-6-112 0,6 3 0 0</inkml:trace>
  <inkml:trace contextRef="#ctx0" brushRef="#br0" timeOffset="60705.49">19506 11232 17503 0,'0'0'768'0,"0"0"176"0,0 0-752 0,0 0-192 0,-7-1 0 0,7 1 0 16,-10 10 256-16,-1 3 32 0,-3 3 0 0,1 1 0 15,1 3-64-15,0 3-16 0,1 4 0 0,-4 0 0 16,3-2-16-16,-1 4 0 0,-1 0 0 0,-1-3 0 0,0-2 160 0,1 1 32 16,-1-1 0-16,3-7 0 15,-1-1-48-15,3-3 0 0,4-3 0 0,-3 1 0 0,3 0 240 16,4-4 32-16,2-7 16 0,0 0 0 0,0 0 272 0,0 0 48 15,0 0 16-15,7-11 0 0,4-1 96 0,0-2 32 16,1-4 0-16,1 0 0 0,0 0-688 0,1 0-128 16,2-1-16-16,0-2-16 0,2 1-240 0,1-1 0 15,0 2 0-15,0 1 0 0,1-1 0 0,1 4 0 16,0 5 0-16,-3 0 0 0,-1 2 0 0,-2 3-128 16,-1 1 128-16,-1 3 0 0,-3 4 0 0,0 6 0 15,-2-2 0-15,-2 4 0 0,-2 2 0 0,-2 1-160 16,-3 2 160-16,0-1-128 0,-1-1 128 0,-2 2 0 15,-5-1 0-15,1 0 0 0,-1-3 0 0,2-1 0 16,-3-5 0-16,3 1 0 0,-2-1 0 0,5 0 192 0,4-6-64 16,0 0 0-16,0 0-128 0,0 0 0 0,0 0 0 0,0 0 0 15,0 0 128-15,0 0 16 16,0 0 0-16,0 0 0 0,0 0-144 0,0 0 0 0,0 0 0 16,0 0 0-16,0 0 0 0,0 0-192 0,0 0 64 0,8 5 128 15,0 2-128-15,0 0 128 16,-8-7 0-16,8 6 0 0,-8-6-384 0,8 6 0 0,-8-6 0 0,0 0 0 31,8 6-448-31,-8-6-112 0,0 0-16 0,0 0 0 16,8 6-1728-16,-8-6-336 0,0 0-80 0,9-2-16 0</inkml:trace>
  <inkml:trace contextRef="#ctx0" brushRef="#br0" timeOffset="61245.71">19643 11446 13823 0,'0'0'1216'0,"0"0"-960"0,0 0-256 0,0 0 0 16,0 0 656-16,0 0 96 0,0 0 16 0,0 0 0 16,6-8 320-16,0 0 64 0,2 1 0 0,-2-1 16 15,1 2-240-15,2-1-48 0,2-3-16 0,0 2 0 16,0 4-384-16,1-2-80 0,0 1-16 0,2 0 0 16,-4 3-192-16,3 0-64 0,-4 0 0 0,1 1 0 15,0 2-128-15,0 1 0 0,-3 2 0 0,0 1 0 0,-3 2 0 0,-1 3 0 16,-1 2 0-16,1 4 0 0,-2 1 0 0,0 1 0 15,-1-2 0-15,-1 1 0 0,-3-2 144 0,1 1-144 16,0 0 160-16,0-3-160 0,-2 0 128 0,2-2-128 16,-1-4 0-16,3 2 0 0,-1-1 0 15,2-8 0-15,0 0 0 0,0 0-7744 16,0 0-1536-16</inkml:trace>
  <inkml:trace contextRef="#ctx0" brushRef="#br0" timeOffset="61627.11">20361 11244 19695 0,'0'0'864'0,"0"0"192"0,0 0-848 0,0 0-208 0,0 0 0 0,-9 0 0 16,0 4 240-16,-4 2 0 0,-3 3 0 0,1 2 0 15,-3 2-48-15,0 3 0 0,0-4 0 0,0 4 0 16,2 3-192-16,2 0 176 0,0 0-176 0,6 0 160 16,-2-1-160-16,4-1 0 0,3-1 0 0,2-1 0 15,4-2 160-15,-1 1 0 0,3-6 0 0,0-1 0 16,3-3 672-16,3 1 144 0,-2-3 32 0,3-1 0 16,1-2-208-16,1-1-32 0,2-2-16 0,-2 0 0 15,0-1-352-15,0-4-64 0,-2 1-16 0,1-1 0 0,-1-2-128 16,-1 0-48-16,-4-2 0 0,-1 0 0 15,-1 0-144-15,-2-2 192 0,-2 4-192 0,-2-2 192 16,-1-1-32-16,-1 2 0 0,-2 2 0 0,-1 0 0 0,-1 1-160 16,-2 1 0-16,0 2 0 0,0 3 128 15,-1 4-656-15,1-1-144 0,-2-1-32 0,1-1 0 16,2 5-1744-16,-1-1-368 0</inkml:trace>
  <inkml:trace contextRef="#ctx0" brushRef="#br0" timeOffset="61957.49">20684 11280 13823 0,'0'0'608'0,"0"0"128"0,0 0-592 0,0 0-144 16,0 0 0-16,0 0 0 0,0 0 1648 0,-11 5 288 16,-1 4 64-16,-2 1 16 0,-2 1-1248 0,1 2-256 0,-2-1-64 15,1 2 0-15,-2 3-288 0,3 0-160 0,3 2 160 0,3-1-160 16,-1-3 0-16,4 1 128 0,0-1-128 0,3-1 0 15,1-3 0-15,5-1 0 0,1-2 0 0,3-2 0 16,-4 1 272-16,5-4 16 0,2-3 0 0,2-1 0 16,1-1 480-16,2-1 80 0,1-2 32 0,-1-1 0 15,-2-3-432-15,-1-1-96 0,2 0-16 0,-2-3 0 16,-1 0-80-16,-4-2 0 0,1-1-16 0,-1-2 0 16,-2 2 32-16,0-1 16 0,-2 2 0 0,-2 3 0 15,-1 2-144-15,-1 2-16 0,1 8-128 0,-2-7 192 16,-1-1-192-16,3 8 0 0,0 0 0 0,-7 0 0 15,-1 0-432-15,8 0-128 0,-9 2-16 0,3-1-16 16,-3 2-1616-16,9-3-320 0</inkml:trace>
  <inkml:trace contextRef="#ctx0" brushRef="#br0" timeOffset="62221.48">21428 10726 18191 0,'-14'0'800'0,"6"2"176"0,-1 6-784 0,-4 0-192 16,-2 5 0-16,0 7 0 0,-4 5 224 0,2 6 0 0,-3 5 0 15,1 4 0-15,-1 3 32 0,2 2 0 0,-3 1 0 0,2 0 0 16,0-1-64-16,2 4-16 0,-6 2 0 0,2 2 0 15,-1 0-48-15,4-6-128 0,2-5 192 16,1-6-64-16,0-4-128 0,4-5 0 0,0-5 0 0,4-2 0 16,3-4-192-16,2-2-64 0,-1-4 0 0,3-10-8800 15</inkml:trace>
  <inkml:trace contextRef="#ctx0" brushRef="#br0" timeOffset="62632.43">21011 11296 18831 0,'7'-9'832'0,"1"5"176"0,1 2-816 0,3 1-192 0,2-1 0 0,3-1 0 0,0-2 704 0,3 0 112 16,2 2 16-16,2-1 0 0,2-3-512 0,0-1-80 15,-1-2-32-15,4-1 0 0,4-1-80 0,-2-1 0 16,-3-2-128-16,2-1 192 0,2 1 96 0,-1-2 16 16,-4 0 0-16,1-4 0 0,-3-1 0 0,-2-2 0 15,-1-4 0-15,-1 0 0 0,-1-3-160 0,-4 3-16 16,-1 3-128-16,-3 4 192 0,-1 6-192 0,-2 3 0 15,-4 2 0-15,1 4 0 0,-6 6 192 0,0 0-16 16,-5 9 0-16,-3 3 0 0,-1 2 80 0,-5 5 0 16,1 5 16-16,-2 3 0 0,-3 0-272 0,-1 2 0 15,-1 2 0-15,-4-1 0 0,-1 1 0 0,-3 2 0 16,-2 1 0-16,1-1 0 0,2-3 0 0,5-5 0 16,5-2 0-16,4-2 0 0,2-1 208 0,3-3 96 0,5-3 16 0,0-6 0 15,3-8 208-15,0 0 48 0,0 0 16 0,0 0 0 16,10-2 352-16,2 0 64 0,1-1 16 15,2 0 0-15,3-1-544 0,-2 3-96 0,-1 3-32 16,-1 3 0-16,-1-3-352 0,-1 5 0 0,0 5 0 0,1 2 0 16,-1 3 0-16,-4 1-192 0,0 3 192 0,1 3-192 15,-1 1 192-15,0-1 0 0,1 1 0 16,2 3-128-16,-1-2 128 0,1 3 0 0,1 0-144 16,1 1-10144-16,3-4-2016 0</inkml:trace>
  <inkml:trace contextRef="#ctx0" brushRef="#br0" timeOffset="63183.62">18971 12028 21183 0,'0'0'1888'0,"0"0"-1504"0,-4 6-384 0,-2 0 0 15,1 0 432-15,0 4 16 0,-3 4 0 0,1 2 0 0,-2 0-192 16,1 2-16-16,-1 2-16 0,1 2 0 16,1 2 48-16,2 0 16 0,-4-1 0 0,3 1 0 0,1 1-32 15,1-1 0-15,0 0 0 0,2 0 0 0,1-2-16 0,0 0-16 16,1 0 0-16,2-2 0 0,0-5-32 0,3 0-16 16,-1-3 0-16,2 1 0 0,0 1 80 0,2-4 32 15,-2-2 0-15,4 2 0 0,0 3-288 0,0-3 160 16,0-2-160-16,1-3 128 15,0 0-2048-15,0-4-400 0</inkml:trace>
  <inkml:trace contextRef="#ctx0" brushRef="#br0" timeOffset="63363.41">18704 12272 6447 0,'-3'-7'576'0,"3"7"-576"0,0 0 0 0,6-6 0 15,4 1 4800-15,3 3 832 0,3 1 192 0,3 3 16 16,2 1-4672-16,6 1-928 0,0-2-240 0,3 1 0 16,2 3 0-16,1-2 0 0,-3 0 0 0,-2 1 0 31,0-1-1680-31,-2 2-432 0,2-1-96 0,-4 0-16 0</inkml:trace>
  <inkml:trace contextRef="#ctx0" brushRef="#br0" timeOffset="63721.9">19527 12259 15663 0,'-9'-5'1392'0,"9"5"-1120"0,-8 1-272 0,0 1 0 0,2 1 1888 16,-1 3 320-16,0 5 64 0,-1 5 16 0,-1-1-1696 16,-1 2-336-16,-1-2-64 0,2 1 0 0,1 1 32 0,0-1 16 15,0 2 0-15,2-3 0 0,1-1-48 0,1-2-16 16,2 0 0-16,2-2 0 0,0-10 16 0,6 10 16 15,-6-10 0-15,11 4 0 0,2-1 400 0,3-3 80 16,0-3 16-16,2-1 0 0,1-1-192 0,-2-1-16 16,-1-3-16-16,1-1 0 0,2-3-208 0,-2 0-32 15,1-2-16-15,-1 1 0 0,-2-1-16 0,0 0 0 16,-1 1 0-16,-2 2 0 0,-2 2-208 0,-1 1 0 16,0 0 128-16,-2 6-128 0,-7 3 0 0,0 0 0 15,0 0 0-15,0 0 0 0,0 0 0 0,5 7 0 0,-2 3-160 16,-2-2 160-16,-1 1 0 0,0 0-128 0,0-9 128 15,-1 13 0-15,1-1 0 0,2-1 0 0,-2-11 0 16,3 11 0-16,1-1-192 0,2-3 64 0,-6-7 0 0,9 5 0 31,1-3-384-31,1-2-80 0,2 2-16 0,-2-6-12944 0</inkml:trace>
  <inkml:trace contextRef="#ctx0" brushRef="#br0" timeOffset="64427.81">20325 11896 11967 0,'0'0'1072'0,"0"0"-864"15,0 0-208-15,0 0 0 0,4-7 752 0,-4 7 96 0,0 0 32 0,0 0 0 16,0 0-704-16,0 0-176 0,-5-4 0 0,5 4 0 15,0 0 0-15,0 0-224 0,0 0 48 0,0 0 16 16,0 0 32-16,-5-3 0 0,5 3 0 0,0 0 0 16,0 0 128-16,-5-3 0 0,5 3 0 0,0 0 0 15,0 0 272-15,0 0-16 0,-7-2 0 0,7 2 0 16,0 0 304-16,-8 4 48 0,8-4 16 0,-8 8 0 16,2 1 144-16,-1 2 16 0,-1 2 16 0,1 3 0 15,-2 3-96-15,-1 0-32 0,-2 1 0 0,0 2 0 16,-3 5-64-16,1 2-16 0,-2-1 0 0,-4 4 0 15,-1 1-208-15,0 0-32 0,0-1-16 0,2-2 0 16,3-4-16-16,2-3-16 0,0-2 0 0,5-4 0 16,-1-6 64-16,4-2 16 0,6-9 0 0,0 0 0 15,0 0 256-15,0 0 48 0,0 0 16 0,0 0 0 0,9-4 208 0,3-1 48 16,1-4 16-16,3-2 0 0,0-2-592 16,1 2-112-16,-1 0-16 0,2 0-16 0,-1 0-240 0,1 1 0 15,0 0 0-15,-2 2 0 0,1 5 0 0,-1 1 0 16,-1 0 0-16,0 4 0 0,-4 1 0 0,0 4-192 15,-2 4 192-15,-3 0-160 0,-1 0 160 0,-1 4-208 16,-4 0 80-16,-1 1 128 0,-5-3-144 0,1 0 144 16,-1 0 0-16,-4 1 0 0,-1 0 0 0,-1-2 0 15,-1-2 0-15,-2-2 0 0,-3 2 176 0,1-3-176 16,-3-2 192-16,1-2-192 0,1-1 192 0,3-1-192 16,-1 3 192-16,0-7-192 0,2-2-192 0,3-2-160 15,1 2-32-15,3-2-9872 0,4 1-1984 16</inkml:trace>
  <inkml:trace contextRef="#ctx0" brushRef="#br0" timeOffset="64769.94">20612 12329 30399 0,'0'0'2704'0,"0"0"-2160"0,11 3-544 0,0-1 0 15,0 0 224-15,2-1-64 0,-1-1-16 0,0-1 0 16,0-3-144-16,0 0 128 0,1-1-128 0,0-4 128 16,1 1-128-16,-3-1-176 0,0-5 48 0,0 2 0 15,-2-2 128-15,1 1 0 0,0 0 0 0,-3-1-128 16,1-2 128-16,-4 4 0 0,0 2 0 0,-1 2 0 0,-5-2 400 0,0 0 16 16,-2-1 0-16,-2 4 0 0,-1 6 160 0,-4 1 16 15,-5 0 16-15,0 2 0 0,-2 4-336 0,1 3-64 16,-2 0-16-16,0 2 0 0,2-2-48 0,1 2-16 15,3 2 0-15,2-2 0 0,1 0-128 0,3 0 128 16,3 0-128-16,2 2 128 0,1 0-128 0,2-1 0 16,1-2 144-16,2 0-144 0,3 1 0 0,2-1 0 15,1-2 0-15,1 0 128 16,0-1-464-16,3-1-96 0,1 0-16 0,2-2 0 16,-1-1-1488-16,2-1-304 0,0 1-64 0,3 0-6496 15,3 0-1296-15</inkml:trace>
  <inkml:trace contextRef="#ctx0" brushRef="#br0" timeOffset="65104.28">21626 12065 35935 0,'-13'-19'3200'0,"7"10"-2560"0,-1 4-512 0,1 3-128 15,-1-2 144-15,-2 6 16 0,-1 1 0 0,-1 5 0 16,-2 3-160-16,-1 0 0 0,-2-3-192 0,2 2 192 16,0 5 0-16,-2 0 0 0,0 3 0 0,-2-4 0 15,1-3 0-15,1 1 0 0,2 2 0 0,3 3 0 16,3 0 0-16,0 2 0 0,-3 1 0 0,-2 2 0 0,5 2-192 0,-1 2 192 16,-1-1-192-16,2-1 192 0,-3-1 0 15,2-1 0-15,2 0 0 0,-2-3 0 0,0-3 256 16,-2 1-48-16,2 1 0 0,-1-2 0 0,-2-7 112 15,0-1 0-15,-1-1 16 0,1 1 0 0,-3 0-16 16,0 1-16-16,1-1 0 0,0-3 0 0,-2-2-112 0,0 0-32 16,-1 2 0-16,0-3 0 15,-5-5-1472-15,-1 2-288 0,-7 2-64 0,0-3-14304 0</inkml:trace>
  <inkml:trace contextRef="#ctx0" brushRef="#br0" timeOffset="66620.59">2557 11824 8287 0,'0'0'736'0,"0"0"-592"16,0 0-144-16,-6 4 0 0,6-4 1088 0,0 0 192 0,0 0 48 15,-6 6 0-15,6-6-880 0,0 0-160 0,0 0-32 0,0 0-16 16,0 0 96-16,9 3 32 0,2-5 0 0,3 0 0 16,2-1 352-16,3-2 80 0,-2-1 16 0,5-2 0 15,2 0-304-15,2 3-48 0,2-1-16 0,1 0 0 16,3-2 64-16,1 2 16 0,-1 2 0 0,1-3 0 15,1-1 0-15,4 0 0 0,2-1 0 0,4 4 0 16,0 0-144-16,4 3-48 0,2 0 0 0,-1-2 0 16,0 2-64-16,1-2-16 0,1-2 0 0,-1 2 0 15,0 1-96-15,5-1-32 0,0 0 0 0,0-2 0 16,-2 0 96-16,0-1 16 0,-3 4 0 0,0 0 0 16,1-1-16-16,2-1 0 0,-1 2 0 0,3-2 0 0,-2 1-48 15,1 2-16-15,-4-3 0 0,-1 4 0 0,-2-1 32 0,0 0 0 16,-1-3 0-16,0 2 0 0,0 0 32 15,-2 0 16-15,-3 1 0 0,-3 1 0 0,-1 0-64 0,-1 0-16 16,-3 1 0-16,1-1 0 0,-1-2-160 0,-1 0 160 16,-2 1-160-16,-3 0 160 0,-5 0-160 0,0 0 128 15,-5-1-128-15,-1 3 128 0,0-2-336 0,-3 1-80 16,-3-2-16-16,-10 3-8720 16,0 0-1760-16</inkml:trace>
  <inkml:trace contextRef="#ctx0" brushRef="#br0" timeOffset="67738.39">4248 11639 25791 0,'0'0'2304'0,"0"0"-1856"0,0 0-448 0,8 9 0 16,0 0 0-16,1 2 0 0,0 2-176 0,-1 0 176 15,2 0-176-15,-1 2 176 0,2-1-128 0,2 1 128 16,2 1-128-16,0-1 128 0,2 1-128 0,-2-1 128 16,0 0-144-16,1 1 144 0,1-3-160 0,2 5 160 15,-1-5 0-15,-1 1 0 0,-1 2 0 0,2-2 0 0,2 0 0 0,1 0 0 16,-1-1 0-16,2 1 0 0,1 0 0 0,1 0 192 15,1-3-16-15,0 3 0 0,-1-2 80 16,4 0 0-16,1 0 16 0,3-3 0 0,3-2 80 16,-1 1 16-16,0 0 0 0,5-3 0 0,0 0-48 0,3-1 0 15,0-6 0-15,-1 4 0 0,1 0-128 16,3-3-48-16,2-3 0 0,1 2 0 0,1-1-16 0,1 1-128 16,4-2 192-16,-1 1-64 0,-1-2-128 0,-3 2 0 15,1 1 0-15,1 1 128 0,3 1-128 0,0 0 0 16,-1 0 0-16,0 1 128 0,0 3 0 0,-4 4 0 15,1-2 0-15,0 3 0 0,3-2-128 0,0 0 128 16,1 4-128-16,-4-1 128 0,2 0-128 0,0 0 160 16,-4 0-160-16,-1 1 160 0,3 1-160 0,-2-2 128 15,0-1-128-15,0 2 128 0,2 3-128 0,-2 0 160 0,-4-1-160 16,-1-1 160-16,-4 1-160 0,0 1 192 16,-1 0-192-16,1 1 192 0,1-2-192 0,-3 1 192 15,-4 2-192-15,0 1 192 0,1-1-192 0,-3 1 160 0,-5 2-160 0,2 1 160 16,-2 0-160-16,1 0 0 0,-5 2 0 0,0 2 0 15,-2 0 0-15,0 1 0 0,-2 3 0 0,1 0 0 16,-1-1 0-16,-1 0 0 0,-2 1 0 0,-3-1 0 16,0-1 144-16,-1 2-144 0,-1-3 160 0,-2 3-160 15,1 0 320-15,-6 1-16 0,-1 1-16 0,-1-1 0 16,-1-1 16-16,-1 0 0 0,-1 1 0 0,1 1 0 16,-1-1-80-16,-3 1-16 0,2-1 0 0,-1 0 0 15,-1-1-80-15,-1-1-128 0,-1 0 176 0,2-2-176 16,-1 0 160-16,1 0-160 0,-5-1 128 0,1 2-128 15,0 3 160-15,-1-2-160 0,0-1 192 0,-3 1-192 16,1 3 240-16,0 0-64 0,1-1-16 0,0-2 0 0,-1-3-32 0,1 0 0 16,1-1 0-16,-1 0 0 0,3-1-128 0,2 0 128 15,0-2-128-15,-1-2 128 0,3-2-128 0,1-2 0 16,2 0 0-16,-3-2 0 0,3-1 0 0,-1-2 0 16,2-9 0-16,-3 9 128 0,-1-1-128 0,4-8 160 15,0 0-160-15,-2 8 160 0,2-8-160 0,0 0 160 16,0 0-160-16,0 0 160 0,0 0-160 0,0 0 0 15,-1 9 0-15,1-9 0 0,0 0 0 0,0 0 128 16,0 0-128-16,0 0 0 0,0 0 0 0,0 0 0 16,0 0 128-16,0 0-128 0,0 0 0 0,8-4 0 15,-8 4 0-15,9-4 0 0,-9 4 0 0,6-6 0 16,-6 6 0-16,0 0 0 0,8-5 0 0,-8 5 0 0,0 0 0 16,0 0 0-16,0 0 0 0,0 0 0 0,0 0 0 15,0 0 0-15,0 0-128 0,0 0 128 0,0 0 0 16,0 0 0-16,0 0 0 0,0 0 0 0,2 11 0 0,0-2 0 15,-2-9 0-15,-1 9 0 0,1-9 0 16,-2 9 0-16,-2 4 0 0,-1-2 0 0,1 0 0 0,1 2 0 16,-2 2 0-16,2 2 0 0,-2-1 0 0,2 1 0 15,-1 0 0-15,0 1 0 0,1 1 0 0,1-2 0 16,-2 0 0-16,0-2 0 0,0 0 0 0,1 2 0 16,-2-2 0-16,2-1 0 0,-4-2 0 0,2 1 0 15,-1 1 0-15,1-1 0 0,-1 1 0 0,2-2 0 16,-1-1 0-16,3-1 0 0,-2-1 0 0,1-1 0 15,-3-3 0-15,6-5 0 0,0 0 0 0,0 0 128 16,0 0-128-16,0 0 0 0,0 0 0 0,0 0 128 0,0 0-128 16,0 0-144-16,0 0 144 0,0 0-208 15,2-10-1200-15,0 0-256 0,0 0-32 16,-1-1-16-16,1-2-1440 0,-3-2-304 0</inkml:trace>
  <inkml:trace contextRef="#ctx0" brushRef="#br0" timeOffset="68093.63">6921 14038 27983 0,'0'0'1232'0,"-7"4"272"0,-4-1-1200 0,3 2-304 0,3 2 0 0,0 3 0 15,3 1 416-15,-1 3 32 0,2 3 0 0,1-1 0 16,0 0-240-16,2-1-32 0,2 2-16 0,0-3 0 16,1-1 32-16,2 0 0 0,-3 0 0 0,3-2 0 15,0 0-32-15,1-2 0 0,0-2 0 0,1-1 0 16,1 3 192-16,1-2 32 0,2-3 16 0,1-2 0 16,3 0 144-16,0-2 32 0,5-3 0 0,2 1 0 15,4-6-128-15,-1 1-32 0,4-2 0 0,4-1 0 16,-1-2-96-16,4-1 0 0,0-3-16 0,-1 1 0 15,-1 0-112-15,-1 0-32 0,0-2 0 0,-1 0 0 16,1-2-160-16,-1 4 160 0,-4-1-160 0,-1-1 160 0,0-1-160 16,-2 3 0-16,-2 0 0 0,0 1-11456 15,-1 3-2160-15</inkml:trace>
  <inkml:trace contextRef="#ctx0" brushRef="#br0" timeOffset="84614.09">10927 1192 12895 0,'10'3'272'0,"-1"-2"64"0,2-1 16 0,5 1 32 0,-2 0-384 0,0 2 0 0,-6-1 0 0,-8-2 0 15,0 0 896-15,0 0 96 0,0 0 32 0,0 0 0 16,0 0-832-16,0 0-192 0,0 0 0 0,0 0 0 0,0 0 864 0,0 0 128 15,0 0 32-15,-7-5 0 0,-1 1 0 0,0-1 0 16,-2-1 0-16,-1 1 0 0,-2 1 0 0,-2-3 0 16,-4 2 0-16,-2-2 0 0,-3 2-832 0,-2-1-192 15,-4 1 0-15,-3 1 0 0,-3 3 0 0,-2-1 0 16,0-2 0-16,-4-3 0 0,-2 1 0 0,-1 1 0 16,-3 1 0-16,4 1 0 0,3-1 864 0,1 0 128 15,1-1 32-15,3 3 0 0,1 0-832 0,0-2-192 16,0 0 0-16,-1 2 0 0,2-3 0 15,-3 2 0-15,-1 0 0 0,4 0 0 0,-1-1 0 0,3 1 0 16,1-1 0-16,3-1 0 0,1-1 0 0,2-1 0 16,3-1 0-16,0 3 0 0,2 0 0 0,4 1 0 15,0 0 0-15,2-1 0 0,0 0 0 0,1 2 0 16,1 2 0-16,1 1 0 0,0 1 0 0,1 1 0 0,0-2 0 16,0 5 0-16,0 5 0 0,1 1 0 15,1-1 0-15,1 3 0 0,-1 4 0 0,1 5 0 0,3 3 0 0,-1 5 0 16,2 3 0-16,-1 1 0 15,-2 1 0-15,-1 2 0 0,1 2 0 0,4 3 0 0,-1 0 0 0,1 5 0 16,-1 2 0-16,2 2 0 0,3-3 0 0,1-1 0 16,-1-1 0-16,1 0 0 0,-2 2 0 0,3-3 0 15,-3-4 0-15,1 0 0 0,0 2 0 0,0-3 0 16,0 0 0-16,0-2 0 0,-2-4 0 0,0-2 0 16,-2-3 864-16,-1-2 128 0,-2 1 32 0,0-3 0 15,3 1-1648-15,-3-1-320 16,0 1-64-16,2-2-16 0,2-2 832 0,-3 2 192 0,1-1 0 0,-1-1 0 15,-4-4 768-15,0 3 208 0,1 1 48 0,-3-3 0 0,-1-1-832 16,3-1-192-16,0 1 0 0,3-5 0 0,-3-2 0 16,2-1 0-16,0-2 0 0,3-1 0 0,1 2 0 0,2-9 0 15,-3 7 0-15,3-7 0 0,0 0 864 0,0 0 128 16,0 0 32-16,8 1 0 0,-8-1-832 0,13 4-192 16,3-3 0-16,0-1 0 0,3-1 0 0,1-3 0 15,1 0 0-15,4 1 0 0,3 2 0 0,4 0 0 16,1 0 0-16,1 0 0 0,3 0 0 15,3 1 0-15,4-4 0 0,4 3 0 0,2 0 0 0,4 1 0 16,3 0 0-16,1 1 0 0,-3 0 0 0,0-1 0 16,0 0 0-16,0 3 0 0,-1 0 0 0,-1 1 0 15,0 0 0-15,-4 0 0 0,-3 1 0 0,-2 0 0 16,-6 0 0-16,2 0 0 0,-4 1 0 0,1 2 0 0,0 0 0 16,-1-3 0-16,0-1 0 0,-1-1 0 0,-4-1 0 15,-1 0 0-15,-3 2 0 0,-2-3 0 0,-1 2 0 0,-4-1 0 16,-1-2 0-16,-3 0 0 0,-1-1 0 0,-3 0 0 15,0 0 864-15,-3 0 128 16,-9 1 32-16,8-2 0 0,-8 2-832 0,0 0-192 0,9-7 0 0,-3-1 0 16,-3-2 0-16,-1-2 0 0,-2-2 0 15,-1-4 0-15,-1-3 0 0,0-5 0 0,1-6 0 0,-3-6 0 16,2-9 864-16,0-9 128 0,0-6 32 0,1-4 0 16,-1-1-832-16,2-10-192 0,0-14 0 0,4 2 0 15,0-1 0-15,3 0 0 0,-1 0 0 0,3 5 0 16,1 10 0-16,0 10 0 0,0 9 0 0,-4 8 0 15,2 6 0-15,-5 5 0 0,0 5 0 0,-3 5 0 0,-4 4 0 16,1 3 0-16,-5 2 0 0,4 8 0 16,-2 2-768-16,0 3-208 0,0-1-48 0,-2 2 0 15,1 0-1632-15,-2 0-336 0,1 3-64 0,-5 1-16 0</inkml:trace>
  <inkml:trace contextRef="#ctx0" brushRef="#br0" timeOffset="85948.07">9251 1738 12895 0,'17'-2'576'0,"-6"0"112"0,1-3-560 0,2 2-128 16,0-4 0-16,-1 4 0 0,0 2 1664 0,-2-1 320 16,0 0 48-16,0-2 16 0,-1 0-1648 0,-1-1-400 15,-9 5 0-15,6-3 0 0,-6 3 896 0,0 0 112 16,0 0 16-16,0 0 0 0,0 0 0 0,0 0 0 16,-3-11 0-16,-4 5 0 0,-3 2 0 0,-2 1 0 15,-2 0 0-15,-4 0 0 0,-2 0-832 0,-2 3-192 16,-7 0 0-16,-2-2 0 0,-5-2 864 0,-5-1 128 0,-4 0 32 0,-2 1 0 15,-3 3-832-15,0 0-192 0,3 1 0 16,1-2 0-16,1-2 0 0,-4-2 0 0,-4 1 0 0,1-2 0 16,0 3 0-16,2-1 0 0,1 1 0 0,14 2 0 15,-1-1 864-15,-1 0 128 0,-3-2 32 0,1-3 0 16,0 2-832-16,1 0-192 0,-1 0 0 0,3 2 0 16,3 1 0-16,1-1 0 0,2 1 0 0,2 1 0 15,6 1 0-15,3 0 0 0,1-3 0 16,3 4 0-16,0 0 0 0,3 0 0 0,2-1 0 0,2 2 0 15,1 3 0-15,1-1 0 0,2 1 0 0,1 1 0 16,3-5 0-16,0 0 0 0,-2 6 0 0,0 2 0 16,-1 1 0-16,1 1 0 0,0 0 0 0,0 4 0 15,0-1 0-15,1 2 0 0,-1 2 0 0,-2 1 0 0,0 2 0 16,0 1 0-16,-1 2 0 0,-2 2 0 0,1 1 0 16,0 0 0-16,-2 2 0 0,-1 2 0 0,1 0 0 15,-5 2 0-15,0 0 0 0,-1-2 0 0,-1-3 0 0,-1 2 0 16,0-4 0-16,-1 2 0 0,1-1 0 0,-1-1 0 15,1 1 0-15,-1-1 0 0,1 0 0 0,0-2 0 16,1 2 0-16,1-2 0 0,3-2 0 0,3 1 0 16,-1-3 0-16,5 1 0 0,-2-2 0 0,3-2 0 15,1-1 0-15,2-2 0 0,0 0 0 0,2 0 0 16,0-2 0-16,4 0 0 0,-1 0 0 0,4 0 0 16,-1-1 0-16,3 1 0 0,2 1 0 0,-2-1 0 15,2-1 0-15,3 2 0 0,5 0 0 0,0 0 0 16,2-2 0-16,3 4 0 0,0-1 0 0,-1 0 0 0,2 0 0 15,0 1 0-15,2 2 0 0,2-1 0 0,-1 2 0 16,5-2 0-16,1 1 0 0,2 0 0 0,2 1 0 16,2 0 0-16,1 1 0 0,0-2 0 0,-5 1 0 15,1-3 0-15,-5-2 0 0,0 0 0 0,-1 0 0 0,-1-2 0 16,-2-1 0-16,1 0 0 0,-1 1 0 0,-1-1 0 16,-1-2 0-16,2 2 0 0,-4 1 0 0,0-1 0 15,-4 0 0-15,-2-2 0 0,-1 1 0 0,-3-1 0 16,-3-2 0-16,-1-2 0 0,-3 2 0 0,-2-2 0 15,0 1 0-15,0 2 0 0,-7-6 0 0,0 0 0 16,0 0 0-16,0 0 0 0,0 0 0 0,0 0 0 16,0 0 0-16,0 0 0 0,0 0 0 0,0 0 0 15,0 0 864-15,0 0 128 0,0 0 32 0,0 0 0 0,0 0-832 16,0 0-192-16,0 0 0 0,2-8 0 0,-1 1 0 16,2-1 0-16,0 0 0 0,3 2 0 0,-3-2 0 15,4 0 0-15,1-2 0 0,0-1 0 0,3-2 0 0,1-5 0 16,3-5 0-16,1-2 0 0,4 0 0 0,2-4 0 15,1-2 0-15,2-2 0 0,-1-3 0 16,1-4 0-16,1-4 0 0,2-6 0 0,0-7 864 0,0-6 128 16,-1-5 32-16,-2-2 0 0,-1 8-832 0,-2-4-192 15,-2-2 0-15,-2 2 0 0,-1 3 0 0,-2 6 0 16,-2 8 0-16,-2 6 0 0,-1 5 0 0,1 5 0 16,-4 4 0-16,-1 5 0 0,-1 5 0 0,-2 2 0 15,0 1 0-15,0 4 0 0,-1 2 0 0,-2 4 0 16,0-1 0-16,-2-1 0 15,2 8-768-15,-7-3-208 0,-1 3-48 0,1 5 0 16,-1 0-2448-16,-1 3-496 0,-4 4-112 0,3-1-16 0</inkml:trace>
  <inkml:trace contextRef="#ctx0" brushRef="#br1" timeOffset="95361.25">9526 2583 12895 0,'0'0'576'0,"0"0"112"16,7-3-560-16,0 0-128 0,0 1 0 0,0 2 0 0,1-2 848 0,-8 2 144 16,6 0 32-16,2 0 0 0,-8 0 0 0,5 0 0 15,-5 0 0-15,0 0 0 0,0 0-832 0,0 0-192 16,0 0 0-16,0 0 0 0,0 0 864 0,0 0 128 16,0 0 32-16,0 0 0 0,0 0 0 0,-1-6 0 15,-1-1 0-15,-1 1 0 0,-4-4 0 0,1 3 0 16,-3-4 0-16,0 1 0 0,-3 0-832 0,-6-4-192 15,-4 0 0-15,-1 4 0 0,-3-1 0 0,-2 0 0 16,-2-2 0-16,-2 2 0 0,-1 2 864 0,-3 3 128 16,-1-4 32-16,-4 1 0 0,-3-1-832 0,-2 3-192 0,-2 0 0 0,2 5 0 15,-1 1 0-15,3-2 0 16,1 3 0-16,3-1 0 0,-3 1 0 0,-2 1 0 0,-4 3 0 0,2 2 0 16,2 2 0-16,0 4 0 15,0 2 0-15,1 2 0 0,2 1 0 0,2 1 0 0,2 0 0 0,2 0 0 16,0 0 0-16,4 2 0 0,2 0 0 15,2 0 0-15,5 1 0 0,2 2 0 0,2 2 0 0,3-1 0 16,-1-1 0-16,4 3 0 0,2 3 0 0,5 2 0 16,3 3 0-16,0 3 0 0,1 5 0 0,2 1 0 15,2 0 0-15,-1-2 0 0,-2-1 0 0,2 0 0 16,5-1 0-16,0 1 0 0,1-1 0 0,-2 1 0 16,4 0 0-16,-1-2 0 0,3 0 0 0,1-2 0 15,-2-2 0-15,3-4 0 0,1-5 0 0,5-1 0 16,4-2 0-16,1 3 0 0,3-5 0 0,0 0 0 0,3-3 0 15,1-1 0-15,1 0 0 0,3-1 0 0,1-3 0 0,3-3 0 16,4-2 0-16,1 1 0 0,2 4 0 0,1-1 0 16,3-3 0-16,-2 2 0 0,2-1 0 0,1-4 0 15,3-1 0-15,0-3 0 0,-1-3 0 0,-3 0 0 16,0 1 0-16,-3-2 0 0,-3-4 864 0,-1-1 128 16,-1-1 32-16,-13 1 0 0,5-2-832 15,-2-1-192-15,-1-5 0 0,2 0 0 0,0-1 0 0,-1 0 0 16,-1 2 0-16,-1-4 0 0,-3-2 0 0,0-1 0 15,-3-1 0-15,-2-1 0 0,-2 0 0 0,-2-2 0 16,0-4 0-16,-1 0 0 0,-2 0 0 0,-1-1 0 0,-1-2 0 16,0 0 0-16,-6 2 0 0,0 2 0 0,-5-1 0 15,0 1 0-15,-1-3 0 0,-2 0 0 0,-2-1 0 16,-3 0 0-16,-1 0 0 0,-3-1 0 0,0-2 0 0,-3 0 0 16,0 1 0-16,-2 2 0 0,0 1 0 15,-3 0 0-15,1 1 0 0,-4 3 0 0,0 2 0 16,-2 1 0-16,-4 0 0 0,0 0 0 0,-2 1 0 15,-15-7 0-15,0 3 0 0,2 4 0 0,0-3 0 0,1 5 0 16,0 2 0-16,-1 1 0 0,-1-3 0 0,-1 6 0 16,-1 5 0-16,1 0 0 0,-2 0 0 0,1 0 0 15,0 3 0-15,4-1 0 0,4 2 0 0,1 1 0 16,0 3 0-16,-1 2 0 0,-5 0 0 0,1 0 0 16,2 0 0-16,-1 5 0 0,1 5 0 0,-2 1 0 15,2-1 0-15,1 2 0 0,2 3 0 0,-1 2 0 0,1-1 0 0,1 5 0 16,2 2 0-16,-3 1 0 0,-1 2 0 15,2 4 0-15,-2-1 0 0,5 2 0 0,3-1 0 16,4 0 0-16,2 2 0 0,4 1 0 0,4 0 0 0,1 4 0 16,2 1 0-16,4 2 0 0,2 5 0 0,3-2 0 15,1-1 0-15,2-2 0 0,1-1 0 0,2-2 0 16,0-4 0-16,1 4 0 0,2 4 0 0,3-3 0 16,3 0 0-16,0-1 0 0,2 0 0 0,4-1 0 15,2 2 0-15,1-4 0 0,2-3 0 0,2-1 0 16,6-6 0-16,3 1 0 0,1-2 0 0,2 0 0 15,-1-1 0-15,1 1 0 0,2 0 0 0,1-2 0 16,3-1 0-16,0-7 0 0,2-1 0 0,2 1 0 16,0 0 0-16,2-1 0 0,-1-2 0 0,-2 0 0 0,-3-1 0 0,2-4 0 15,2-5 0-15,-1-5 0 0,1-2 0 0,-2 1 0 16,-2-2 0-16,-2-1 0 0,-1-2 0 0,-3-2 0 16,0-6 0-16,-2 1 0 15,0 2 0-15,-2-2 0 0,0-1 0 0,1 1 0 0,1 0 0 16,-4-2 0-16,-4 0 0 0,-1-1 0 0,3-4 0 0,-5 1 0 15,-2-1 0-15,-5-2 0 0,1 0 0 0,-2-2 0 16,0-2 0-16,-2 1 0 0,-1-1 0 16,-3 2 0-16,-1-5 0 0,1 1 0 0,-3 0 0 15,-2 0 0-15,1-1 0 0,-4-1 0 0,-2-2 0 0,0 2 0 16,-1 1 0-16,0 1 0 0,-4 2 0 0,1 2 0 16,-2 3 0-16,0-1 0 0,-3 4 0 0,-1 1 0 15,-2 1 0-15,-2 0 0 0,-2-2 0 0,-3-1 0 0,-1 2 0 16,-2-1 0-16,-2 0 0 0,-1-1 0 0,-1-1 0 0,-4 1 0 15,-2 1 0-15,-2 1 0 0,-1 1 0 16,1 4 0-16,-1 4 0 0,2-2 0 0,-3 2 0 16,2 1 0-16,-1 1 0 0,-1 2 0 0,-2 3 0 0,2 2 0 15,-4 0 0-15,3 2 0 0,1 0 0 0,2 3 0 16,1 1 0-16,0 2 0 0,0 0 0 0,0 3 0 16,-5 4 0-16,0 0 0 0,-4 0 0 0,1 0 0 15,3-3 0-15,-1 5 0 0,0 6 0 0,1 1 0 16,3-1 0-16,2 2 0 0,1-1 0 0,1 1 0 15,1-3 0-15,0 2 0 16,0 1-768-16,2 1-208 0,-1 1-48 0,1 3 0 0,1 0 832 16,-1-1 192-16,-1 1 0 0,5 2 0 0,-1 4 0 0,4 2 0 15,-1 0 0-15,4 2 0 0,2 4 0 0,2 0 0 0,1 2 0 16,3 1 0-16,0-3 0 0,3 0 0 16,1-3 0-16,4-1 0 0,1-4 0 0,3 1 0 15,2-1 0-15,3 1 0 0,2 0 0 0,2 0 0 0,1-3 0 16,4 1 0-16,4 0 0 0,4-2 0 15,4-1 0-15,-1-1 0 0,3-1 0 0,2 1 0 0,1-4 0 16,2-3 0-16,0 0 768 0,0-1 208 0,-2-1 48 0,1 2 0 16,-2 1-832-16,1-4-192 0,4-1 0 0,1-1 0 15,0 1 0-15,2-1 0 0,2-2 0 0,0 1 0 16,1 0 0-16,0-1 0 0,-4-2 0 0,1-3 0 16,-2-7 0-16,3-3 0 0,2-3 0 0,-1 0 0 15,0 1 0-15,2-3 0 0,1-2 0 0,-1-1 0 16,-1 1 0-16,-2-3 0 0,1-3 0 0,0-1 0 15,-4 1 0-15,3-1 0 0,-5 0 0 0,-9 3 0 16,-2-2 0-16,2-2 0 0,0 0 0 0,2-2 0 16,-4 0 0-16,1 0 0 0,0-2 0 0,-3 1 0 15,0-2 0-15,-3-1 0 0,-2-1 0 0,1-3 0 0,0 0 0 16,-3-2 0-16,0-1 0 0,-2 1 0 0,-3 4 0 0,-1 0 0 16,-1-2 0-16,-2-2 0 0,-1 0 0 0,-2-2 0 15,-4-5 0-15,-2-10 0 0,-1 5 0 0,-3 3 0 16,-1 1 0-16,-3 2 0 0,-2 0 0 0,-2 4 0 15,0 4 0-15,-2 1 0 0,-3-1 0 0,0 2 0 16,-2-1 0-16,-1 0 0 0,-1 1 0 0,-3-1 0 16,-5 1 0-16,1-2 0 0,3 1 0 0,-4 1 0 15,-4 2 0-15,-3 2 0 0,0 0 0 0,0 6 0 16,2 3 0-16,0 0 0 16,0-2-768-16,-1 1-208 0,1 1-48 0,-4 4 0 15,2 2 832-15,-2 1 192 0,2-1 0 0,-1 4 0 0,2 3 0 0,2 2 0 0,2 1 0 16,1-3 0-16,1 2 0 0,-1 4 0 0,-2 3 0 15,-1 1 0-15,-2-1 0 0,1 4 0 0,0-1 0 16,-2 5 0-16,0 3 0 0,1 4 0 0,0 2 0 0,2 1 0 16,3 1 0-16,0 1 0 0,1-2 0 0,2 1 0 15,-1-1 0-15,4-2 0 0,0 0 0 16,5 3 0-16,3 0 0 0,0 3 0 0,3 0 0 0,2 2 0 16,0 2 0-16,5 4 0 0,-2 0 0 0,4 3 0 15,2 1 0-15,2-1 0 0,-1-2 0 0,2 1 0 16,1 1 0-16,0 0 0 0,0 2 0 0,5-4 0 15,4 2 0-15,0-4 0 0,2-3 0 0,5-3 0 0,5-4 0 16,1 0 0-16,0-2 0 0,3 0 0 0,3-3 0 0,1-1 0 16,-2 0 0-16,1 2 0 0,3 1 0 0,2 0 0 15,3-1 0-15,0-6 0 0,1-1 0 0,4-1 0 16,0 2 0-16,0-2 0 0,2 0 0 0,0-1 0 16,0-3 0-16,-2-3 0 0,1-1 0 0,4-5 0 15,1-3 0-15,1-1 0 0,0 0 0 0,-2-2 0 16,-2-3 0-16,-2-2 0 0,-2-5 768 15,-1-2 208-15,-2-3 48 0,1-1 0 0,-1-1-832 16,-1-1-192-16,-1-1 0 0,-3-1 0 0,-1-1 0 0,-1-1 0 16,1-2 0-16,-5-1 0 0,0 4 0 0,0-1 0 15,-2-3 0-15,-2-2 0 0,-2-4 0 0,-2-1 0 0,-1-2 0 16,-3-3 0-16,-1-5 0 0,0 2 0 16,-1 1 0-16,-5 4 0 0,2 2 0 0,-3-3 0 0,0-3 0 0,-1 0 0 15,-4-3 0-15,-1 2 0 16,-1-1 0-16,0 6 0 0,-5-1 0 0,-1 5 0 0,-1 1 0 15,-2 1 0-15,-1 2 0 0,-1 0 0 0,-3 1 0 16,0 1 0 0,-2 2-768-16,1-1-208 0,-3-1-48 0,1 3 0 0,-6 1 832 0,0 1 192 15,-7 0 0-15,2 2 0 0,-1 3 0 0,-2 1 0 0,-1 1 0 0,-3 3 0 16,0 1 0-16,-1 1 0 0,-1 2 0 0,0 1 0 16,-2 2 0-16,-2-1 0 0,-3 2 0 0,-1 3 0 15,-2 2 0-15,2 2 0 0,0 1 0 0,3 0 0 16,0-2 0-16,2 4 0 0,1 1 0 0,-5 2 0 15,1 1 0-15,0 3 0 0,1 2 0 0,1 2 0 16,-2-2 0-16,0 4 0 0,3 3 0 0,3 4 0 16,0 1 0-16,2 0 0 0,1 0 0 0,0 1 0 15,0-1 0-15,2 0 0 0,2 1 0 0,2-2 0 0,1 0 0 16,4 2 0-16,2-1 0 0,9-4 0 0,-1 5 0 0,-1 4 0 16,0 2 0-16,3 2 0 0,2 3 0 0,1-2 0 15,3 0 0-15,2 2 0 0,1-5 0 0,2 1 0 16,2 1 0-16,2-1 0 0,3 0 0 0,2-3 0 15,1-2 0-15,4 0 0 0,3 2 0 0,4 0 0 16,0-2 0-16,6-1 0 0,3-1 0 0,0-1 0 16,4-2 0-16,0 0 0 0,1 0 0 0,2-2 0 15,0-3 0-15,-1 1 0 0,-1-1 0 0,3 0 0 0,0-1 0 16,0-1 0-16,2-2 0 0,-2-1 0 16,4 1 0-16,0-2 0 0,-2 0 0 0,2 0 0 15,-4-3 0-15,5-2 0 0,-2-4 0 0,2-1 0 16,0-5 0-16,4 1 0 0,0-2 0 0,-1-1 0 0,-3-3 0 15,1-1 0-15,-2 0 768 0,0-3 208 0,0-2 48 16,1 0 0-16,-3 0-832 0,-1-1-192 0,-4-2 0 16,0-1 0-16,1-3 0 0,-1 0 0 0,-3 0 0 0,-4-2 0 15,0-2 0-15,-2-3 0 0,-1-5 0 0,-1 0 0 16,-3-3 0-16,0 1 0 0,0-2 0 0,-3 0 0 16,-1 2 0-16,-2-1 0 0,-3 0 0 0,-1-1 0 15,0 1 0-15,-5-1 0 0,0-2 0 0,-3 2 0 16,-3 1 0-16,-1 1 0 0,-3 0 0 0,-1 2 0 15,-4 1 0-15,-1 2 0 0,-1 4 0 0,0 1 0 0,-4 3 0 16,-1 2 0-16,0 2 0 0,-1 1 0 0,0-1 0 16,-1 1 0-16,0 1 0 0,-2 4 0 0,3 1 0 15,-1 0 0-15,0 2 0 0,1 1-11424 16,2 2-2336-16</inkml:trace>
  <inkml:trace contextRef="#ctx0" brushRef="#br1" timeOffset="96449.9">9247 4212 23951 0,'0'0'512'0,"0"0"128"0,0 0 0 0,0 0 64 0,0 0-576 0,0 0-128 15,0 0 0-15,0 0 0 0,0-7 0 0,1 0 0 16,4-2 0-16,-4-3 0 0,2-3 0 0,1-1 0 16,2-3 0-16,-3 2 0 0,2 0 848 0,-1 0 144 15,1 0 32-15,0-1 0 0,-2 1-832 0,2-1-192 0,-2 1 0 0,0 1 0 16,-1 1 864-16,1 1 128 0,-1 0 32 0,1 2 0 15,-2 1-832-15,1-1-192 0,1 1 0 0,-1 3 0 16,0 4 0-16,-2 4 0 0,5-3 0 0,-5 3 0 16,0 0 0-16,0 0 0 0,7 5 0 0,3 4 0 15,-2 2 0-15,2 2 0 0,2 3 0 0,-1 0 0 16,3 1 0-16,-1 0 0 0,-1 0 0 0,1 0 0 16,-4 2 0-16,2-1 0 0,2-2 0 0,1-2 0 15,-3 0 0-15,1-1 0 0,1 0 0 0,0-1 0 16,-1-2 0-16,-1 0 0 0,-2-1 0 0,0 0 0 15,-4-2 0-15,1 0 0 0,-1 1 0 0,-5-8 0 16,0 0-2416-16,0 0-528 0,0 0-96 16,0 0-32-16</inkml:trace>
  <inkml:trace contextRef="#ctx0" brushRef="#br1" timeOffset="96709.86">9283 4106 27647 0,'0'0'608'0,"0"0"128"0,0 0 32 0,7 8 0 0,1 2-624 0,-2 2-144 16,4 0 0-16,0 1 0 0,2 1 0 0,1 0 0 15,2 0 0-15,2 2 0 0,4-1 848 0,0 0 144 16,0 0 32-16,-1 0 0 0,-2 0-832 0,2-1-192 16,3 0 0-16,2-3 0 0,0-2 864 0,0 0 128 15,3-3 32-15,-2 0 0 0,-1-1-832 0,1 0-192 16,1-3 0-16,0-2 0 0,-1-4 0 0,3 0 0 15,1-1 0-15,0-1 0 0,-2-5 0 0,-2 1 0 0,1 0 0 16,2-3 0 0,0 0-768-16,-1-1-208 0,-4-2-48 0,2 0-8736 0,-2-2-1760 0</inkml:trace>
  <inkml:trace contextRef="#ctx0" brushRef="#br1" timeOffset="97466.84">10266 3682 16575 0,'0'0'736'0,"0"0"160"0,0 0-720 0,0 0-176 0,0 0 0 0,0 0 0 16,0 0 848-16,0 0 144 0,0 0 32 0,-5 9 0 15,2 4-832-15,-3 4-192 0,3 0 0 0,0 2 0 16,0 1 864-16,1 2 128 0,1 3 32 0,1 2 0 16,0 4 0-16,0 1 0 0,0 0 0 0,-2 2 0 15,0 2-832-15,-2 3-192 0,-1 0 0 0,-1-2 0 0,2-4 0 0,0-6 0 16,1-4 0-16,-2-3 0 0,2-4 864 16,1-2 128-16,-2-6 32 0,4-8 0 0,0 0-832 0,0 0-192 15,0 0 0-15,0 0 0 0,0 0 864 0,0 0 128 16,7-11 32-16,0-1 0 0,-2-1-832 0,2-2-192 15,-1-3 0-15,2 2 0 0,0-3 0 0,0-1 0 16,2-1 0-16,1 5 0 0,3 1 0 0,-5 4 0 16,1 2 0-16,4 1 0 0,-3 0 0 0,0 3 0 15,-11 5 0-15,0 0 0 0,8 5 0 0,1 5 0 16,0 5 0-16,0 2 0 0,-2 1 0 0,2-1 0 16,0 1 0-16,0 0 0 0,-6 4 0 0,3 0 0 15,1-1 0-15,-1 0 0 0,1-3 0 0,-2 2 0 16,-1-4 0-16,2-2 0 0,2-3 0 0,-2-1 0 15,-1-1 0-15,-5-9 0 16,4 8-768-16,-4-8-208 0,0 0-48 0,10 4 0 16,-2 0-1632-16,-8-4-336 0,10-4-64 0,-4 1-4368 0,3-1-896 15</inkml:trace>
  <inkml:trace contextRef="#ctx0" brushRef="#br1" timeOffset="97857.86">10587 4153 16575 0,'0'0'736'0,"0"0"160"15,0 0-720-15,2 11-176 0,3-3 0 0,-5-8 0 16,0 0 0-16,0 0 0 0,11 4 0 0,-2-1 0 0,0 0 848 16,0-3 144-16,-9 0 32 0,13-4 0 0,-2-3 0 0,2 0 0 15,0-1 0-15,0-1 0 0,0-1 0 0,0 1 0 16,-4-1 0-16,1 2 0 0,-1 0 0 0,-4 2 0 15,-5 6 0-15,3-7 0 0,2-1 0 0,-4 0 0 16,-3 1 0-16,2 7 0 0,0 0-832 0,-6-6-192 16,0 3 0-16,-2 0 0 0,-2-1 0 0,1 3 0 15,-3 3 0-15,1 3 0 0,-1 1 0 0,1 3 0 16,-2 2 0-16,1 3 0 0,1 2 0 0,1 0 0 16,-1 1 0-16,2 0 0 0,1 3 0 0,4 1 0 15,0-1 0-15,2-2 0 0,2-4 0 0,5 0 0 16,-2-1 0-16,3-1 0 0,1-3 0 0,0-1 0 0,3-1 0 15,-1 0 0-15,1-2 0 0,2-1 0 0,-5-3 0 16,3-1 0-16,2 0 0 0,-2-1 0 0,0-2 0 0,1-3 0 31,-2-3-1600-31,3 1-352 0,3-2-80 0,0-1-7120 0,-3-1-1408 0</inkml:trace>
  <inkml:trace contextRef="#ctx0" brushRef="#br1" timeOffset="98199.46">11140 3475 20271 0,'-2'-12'448'0,"2"12"80"0,0-9 32 15,0 9 16-15,0 0-576 0,0 0 0 0,0 0 0 0,0 0 0 0,0 0 928 0,0 0 80 16,0 0 16-16,0 0 0 0,0 13 0 0,0 5 0 16,0 4 0-16,-2 1 0 0,-1 1-832 0,0 3-192 15,1 6 0-15,1 0 0 0,-1 4 864 0,2 3 128 16,-1-1 32-16,1 1 0 0,0-2-832 0,1 0-192 16,0-4 0-16,1 0 0 0,0 0 864 0,3-1 128 15,-1-2 32-15,-2-4 0 0,2-5-832 0,-2-1-192 16,0-1 0-16,-1 0 0 0,0-2 0 0,3-1 0 0,-3-5 0 15,0-3 0 1,-1-9-1600-16,0 0-352 0,0 0-80 0,0 0-7120 16,9 2-1408-16</inkml:trace>
  <inkml:trace contextRef="#ctx0" brushRef="#br1" timeOffset="98725">11595 3788 23951 0,'0'0'512'0,"2"11"128"0,0 3 0 0,1-1 64 0,-6 1-576 0,2 4-128 0,-1 6 0 0,-1 2 0 15,1 2 848-15,0 2 144 0,-2 1 32 0,-1 4 0 16,0 1 0-16,-2 2 0 0,1 3 0 0,0-1 0 0,-3-4-832 0,4-2-192 15,-4-2 0-15,2-2 0 0,0-4 864 16,1-3 128-16,1-2 32 0,0-4 0 0,1-4-832 0,1-3-192 16,0-3 0-16,3-7 0 0,0 0 864 0,0 0 128 15,0 0 32-15,0 0 0 0,0 0-832 0,5-12-192 16,0-2 0-16,3-3 0 0,-4-1 0 0,2-3 0 16,-1-3 0-16,1-4 0 0,0-3 864 0,1-1 128 15,0-2 32-15,0-3 0 0,0-7-832 0,2 0-192 16,1 0 0-16,1 0 0 0,2 1 0 0,2-1 0 15,2 0 0-15,1 1 0 0,3 5 0 0,-1 4 0 16,-1 2 0-16,2 5 0 16,2 6-768-16,-1 5-208 0,-2 4-48 0,-2 3 0 0,-1 2 832 0,-2 4 192 15,0 2 0-15,-2 4 0 0,-2 3 0 0,-1 5 0 0,0 2 0 0,-5 5 0 16,1 1 0-16,-2 3 0 0,-4 0 0 0,-2 0 0 16,-4 0 0-16,0-1 0 0,-2 2 0 0,-1-3 0 15,-5-2 768-15,-2-3 208 0,0-1 48 0,-4 1 0 16,0-2-832-16,1-2-192 0,-1-1 0 0,-1-4 0 15,0-1 0-15,2-4 0 0,-3-3 0 16,2-2 0-16,2 0 0 0,1 0 0 0,1-3 0 16,1-2 0-16,1-2-1600 15,4-3-352-15,3 0-80 0,2-2-14752 0</inkml:trace>
  <inkml:trace contextRef="#ctx0" brushRef="#br1" timeOffset="120383.88">8123 1714 12895 0,'0'0'272'0,"0"0"64"0,0 0 16 0,0 0 32 0,2 12-384 0,-2-12 0 0,-1 9 0 0,1-9 0 16,0 0 896-16,0 0 96 0,-1 9 32 0,1-9 0 16,0 0 0-16,0 0 0 0,-5 6 0 0,5-6 0 15,0 0 0-15,0 0 0 0,0 0 0 0,0 0 0 0,0 0-832 0,0 0-192 16,0 0 0-16,0 0 0 0,0 0 864 0,0 0 128 15,-8 3 32-15,0 1 0 0,8-4 0 0,-8 2 0 16,1-4 0-16,-2 2 0 0,-1 2-832 0,-1-1-192 16,-1-3 0-16,-3 1 0 0,0 1 0 0,-1-2 0 15,-1 0 0-15,-1 0 0 0,1-2 864 0,-2-1 128 16,-3 1 32-16,-1 1 0 0,-1-1-832 0,-6 2-192 16,-1 0 0-16,-1 1 0 0,-5-5 0 0,1 2 0 15,-3 1 0-15,1 2 0 0,-2 1 0 0,2-1 0 16,0-2 0-16,2 1 0 0,0 1 0 0,-1 0 0 15,0-1 0-15,2 3 0 0,-3 0 0 0,2 0 0 16,1-1 0-16,0 0 0 0,1 0 0 0,2 0 0 16,2 0 0-16,1 0 0 0,2-2 0 0,-3 1 0 15,3 0 0-15,-1 0 0 0,1-2 864 0,0 2 128 16,-1 0 32-16,2 1 0 0,4-3-832 0,0 3-192 0,-1-2 0 0,0 1 0 16,1-2 0-16,0 2 0 0,0 0 0 15,1 0 0-15,1 0 0 0,2 1 0 0,-1-1 0 16,1-2 0-16,1 1 0 0,0 0 0 15,1 0 0-15,0 0 0 0,1-1 0 0,1 0 0 0,-2 1 0 0,3 0 0 16,1-1 0-16,1-1 0 0,1 1 0 0,0 0 0 16,0 3 864-16,2-1 128 0,0 0 32 0,8 1 0 15,-8 0-832-15,8 0-192 0,-9 1 0 0,9-1 0 16,0 0 0-16,-6 0 0 0,6 0 0 0,0 0 0 16,0 0 0-16,-7 1 0 0,7-1 0 0,-6 3 0 15,6-3 0-15,-5 4 0 0,5-4 0 0,-4 5 0 16,-1-2 0-16,5-3 0 0,-3 6 0 0,1 0 0 15,2-6 0-15,-2 6 0 0,-5-2 0 0,4 2 0 0,-2 0 0 16,3 1 0-16,-2 1 0 0,0 0 0 0,0 3 0 16,-1 1 0-16,-3 3 0 0,0-2 0 0,-1 2 0 0,-1 5 0 15,2 2 0-15,-3 2 0 0,0 2 0 0,1 1 0 16,-2 4 0-16,2 0 0 0,1 0 0 16,-2-1 0-16,1 1 0 0,1-2 0 0,2-3 0 0,-1 1 0 15,0-1 0-15,2-1 0 0,-2-2 0 0,0 0 0 16,2 2 0-16,0-6 0 0,2 1 0 15,-2-3 0-15,2-3 0 0,0 1 0 0,2 1 0 0,1-3 0 16,-2-3 0-16,1 0 0 0,-1 1 0 0,1 1 0 16,0-3 0-16,0-3 0 0,2-6 0 0,-1 6 0 15,-3-2 0-15,4-4 0 0,0 0 0 0,0 0 0 16,0 0 0-16,0 0 0 0,-2 7 0 0,2-7 0 16,0 0 0-16,0 0 0 0,0 0 0 0,0 0 0 0,0 0 0 0,0 0 0 15,0 0 0-15,8 4 0 0,0 1 0 16,2-1 0-16,2 2 0 0,2-2 0 0,2 0 0 15,3 2 0-15,3-3 0 0,5 3 0 0,1-2 0 16,5 2 0-16,2 0 0 0,3 2 0 0,0 0 0 0,3 1 0 16,1 0 0-16,-3-1 0 0,1-3 0 0,3 2 0 15,3 0 864-15,2-2 128 0,0 1 32 0,17 2 0 16,-5 3-1648 0,-8-1-320-16,-6-4-64 0,-14-2-16 0,0 1 832 0,3-1 192 0,1 2 0 0,1-2 0 15,-2 1 0-15,2 0 0 0,2 0 0 0,-2 0 0 16,-3 1 0-16,0 2 0 0,0 0 0 0,2 1 0 15,-4-3 0-15,2 2 0 0,0 0 0 0,1 0 0 0,0 1 0 16,-3 0 0-16,-1 1 0 0,0-1 0 0,-1-2 0 16,1-1 0-16,-4-2 0 0,-2 2 0 0,-3 0 0 15,-2 0 0-15,-5-2 0 0,-1 0 0 0,-3-1 0 0,-1-2 0 16,-1-2 0-16,-3 0 0 0,-6 1 768 0,0 0 208 16,0 0 48-16,0 0 0 0,0 0-832 0,6-1-192 15,0-3 0-15,-6 4 0 0,0 0 0 0,0 0 0 16,2-5 0-16,1 2 0 0,-3 3 0 0,4-6 0 15,-1-2 0-15,0 1 0 0,-2-1 0 0,1-1 0 16,1-2 0-16,0 0 0 0,2 0 0 0,-1-2 0 16,0-4 0-16,2 0 0 0,0-2 0 0,2-3 0 15,-1-4 0-15,0-5 0 0,4-3 0 0,0-2 0 16,0-3 0-16,1-3 0 0,0-6 0 0,2 4 0 0,1 2 0 16,0 1 0-16,0 2 0 0,-1-1 0 0,1 2 0 15,-1 1 0-15,-3 4 0 0,0 3 0 0,0-1 0 16,-4 8 0-16,1 2 0 0,-2 1 0 0,-1 0 0 0,1-1 0 15,-1 1 0-15,-1 4 0 0,1 2 0 0,-4-1 0 16,1-3 0-16,0 2 0 0,1 3 0 16,-3 3 0-16,-2-1 0 0,0 2 0 0,0 2 0 0,0-1 0 15,1 0 0-15,-1 2 0 0,2 6 0 0,-3-5 0 16,1 3 0-16,-1-1 0 0,0 1 0 0,-2-1 0 16,1 2 0-16,-1 0 0 0,1 0 0 15,-5 1 0-15,-1 0 0 0,1 0 0 0,2 0 0 0,-1 0 0 16,0 0 0-16,0 0 0 0,0-1 0 0,-1 1 0 15,-1 0-768-15,-1 1-208 0,1 0-48 16,-2-1 0-16,0-1 1648 0,-1 0 320 0,-1 1 64 0,-2 0 16 0,1 0-832 16,-3-1-192-16,-2-2 0 0,-3 0 0 0,-3 2 0 15,-3 1 0-15,-3 0 0 0,-16-1 0 16,2-1-768-16,1 1-208 0,0 2-48 0,-1 1 0 16,1-4 832-16,1 0 192 0,5 2 0 0,-7 0 0 0,-1-1 0 15,-1 0 0-15,-3-2 0 0,3 2 0 0,1 1 0 0,2 0 0 16,1-2 0-16,3 0 0 0,1-1 0 0,1 1 0 15,-4-1 0-15,1 1 0 0,2-1 0 0,-4 0 0 16,-1 2 0-16,3 1 0 0,5-2 0 0,0 2 0 16,3-3 0-16,1 1 0 0,0 2 0 0,2 0 0 15,1 1 0-15,1-1 0 0,1-2 0 0,0-1 0 16,2 1 0-16,2 0 0 0,1 0 0 0,1 2 0 16,3-2 0-16,1 0 0 0,0 1 0 0,-1 0 0 15,4-2 0-15,2 1 0 0,0 1 0 0,2-3 0 0,2-1 0 16,0-1 0-16,1 2 0 0,1 1 0 0,2-1 0 0,5 4 0 15,-9-4 0-15,9 4 0 0,-6-4 0 0,6 4 0 16,-2-4 0-16,2 4 0 0,0 0 0 0,0 0 0 16,0 0 0-16,0 0 0 0,-6 1 0 0,6-1 0 15,-7 3 0-15,7-3 0 0,-2 8 0 0,-3 2 0 16,1 1 0-16,0 1 0 0,-1 2 0 0,1 1 0 16,-2 1 0-16,1 1 0 0,-1-1 0 0,1 5 0 15,-1-1 0-15,0 7 0 0,-2 2 0 0,0 2 0 16,-2 2 0-16,2 0 0 0,-1 2 0 0,0-1 0 15,-4-2 0-15,2-2 0 0,-1-3 0 0,2 0 0 16,-2-1 0-16,1 0 0 0,-2-2 0 0,-1-2 0 16,2-4 0-16,0 1 0 0,2 0 0 0,0 0 0 0,-1-2 0 15,4-1 0-15,2 0 0 0,0-1 0 0,-2-1 0 16,2-3 0-16,1-1 0 0,0 2 0 0,1 0 0 0,0-2 0 16,3-10 0-16,0 0 0 0,-2 11 0 0,2-11 0 15,0 0 0-15,2 8 0 0,-2-8 0 0,3 8 0 16,-3-8 0-16,0 0 0 0,7 6 0 0,2-2 0 15,-1-1 0-15,1 1 0 0,-2 0 0 0,4-3 0 16,-1 0 0-16,5 1 0 0,2 4 0 0,5-1 0 16,-1 1 0-16,4-1 0 0,1 0 0 0,1 3 0 15,2 1 0-15,3 0 0 0,2-1 0 0,4 1 0 16,2 1 0-16,1 1 0 0,0 0 0 0,0 1 0 16,1 0 0-16,1 0 0 0,-3 1 0 0,1-2 0 15,-3-2 0-15,0 0 0 0,2-2 0 0,-1 1 0 0,3-1 0 0,-1 0 0 16,1 3 0-16,-1-1 0 0,-2 0 0 0,-1-1 0 15,0-2 0-15,-4-1 0 0,1-1 0 0,-2 3 0 16,-1 1 0-16,3 2 0 0,4 0 0 16,-5 0 0-16,-2-3 0 0,1-2 0 0,3 0 0 15,-3 0 0-15,-2 3 0 0,-2-3 0 0,-1 0 0 0,-3 0 0 16,-3 1 0-16,0-2 0 0,-3-2 0 16,0 1 0-16,-1-2 0 0,0 2 0 0,1-1 0 0,-2 1 0 15,-1 1 0-15,-1 1 0 0,-2 3 0 0,-5-5 0 16,2-2 0-16,0-1 0 0,-1 0 0 0,-3 1 0 15,-6-1 0-15,0 0 0 0,7-1 0 0,-7 1 0 16,7 4 0-16,0-1 0 0,0 0 0 0,0-1 0 16,-7-2 0-16,6 3 0 0,0-2 0 0,-6-1 0 0,7 1 0 0,-1 2 0 15,-6-3 0-15,0 0 0 0,6 0 0 16,0-3 0-16,1 0 0 0,0 0 0 0,-7 3 768 0,7-2 208 16,-2-3 48-16,1-3 0 0,0 0-832 0,1-3-192 15,-1-2 0-15,2-2 0 0,-1-2 0 0,0-2 0 16,-2 1 0-16,1-5 0 0,2-3 0 0,2 0 0 15,-2-3 0-15,2-1 0 0,1-3 0 0,1-5 0 16,0-4 0-16,1-1 0 0,1-2 0 0,2 1 0 16,-1 4 0-16,2-1 0 0,0-1 0 0,2 3 0 15,0 0 0-15,0 2 0 0,-2-2 0 0,-2 5 0 16,1 2 0-16,-2 4 0 0,1-1 0 0,0 4 0 16,-2-5 0-16,1 6 0 0,0 4 0 0,0 2 0 15,-2 0 0-15,0 0 0 0,-1-1 0 0,0 2 0 16,-1 1 0-16,0 3 0 15,-2 0-768-15,2 2-208 0,-3 1-48 0,0 1 0 16,-1 2 832-16,0 0 192 0,-1 0 0 0,-3 4 0 0,-2 3 0 0,0 0 0 0,0 0 0 16,0 0 0-16,0 0 0 0,0 0 0 0,0-5 0 0,0 5 0 15,0 0 0-15,0 0 0 0,0 0 0 0,0 0 0 16,-7 0 0-16,-1 0 0 0,-1 0 0 0,1 0 0 16,0 2 0-16,1-1 0 0,-4 0 0 0,0 1 0 15,-2-1 0-15,-4 0 0 0,-2 0 0 0,-1 1 0 16,2-1 0-16,-3 0 0 0,1 0 0 0,-7 2 0 15,2-1 0-15,-4 1 0 0,0-2 0 0,0-1 0 16,-3 0 0-16,-2-1 0 0,-7-2 0 0,-4 2 0 16,-6 0 0-16,12-1 0 0,-3 2 0 0,-4 0 0 0,-4-1 0 15,0 0 0-15,-5-1 0 0,-4-1 0 0,1 1 0 16,-46-2 0-16,20 2 0 0,15-1 0 0,9 1 0 16,3 0 0-16,3-1 0 0,1-1 0 0,3 2 0 15,1-1 0-15,4 0 0 0,3 0 0 0,5 1 0 0,2-2 0 16,3-1 0-16,1 2 0 0,3 0 0 0,0-2 0 15,-2 1 0-15,3 0 0 0,2-3 0 0,1 3 0 16,4-1 0-16,1 2 0 0,1 0 0 0,3 1 0 16,1-1 0-16,1 1 0 0,1 0 0 0,0 0 0 15,3 0 0-15,1 2 0 0,-1 3 0 0,2-1 0 16,-2 1 0-16,9-3 0 0,-6 0 0 0,6 0 0 16,-8 2 0-16,2 1 0 0,-1 1 0 0,0-1 0 15,2 1 0-15,5-4 0 0,-7 4 0 0,2 4 0 16,-2-3 0-16,1 3 0 0,0 1 0 0,-3 1 0 0,3-1 0 15,-2 2 0-15,2 0 0 0,0 2 0 0,-2-2 0 16,-1 4 0-16,1 3 0 0,-5 1 0 0,1 1 0 16,0 1 0-16,-1 4 0 0,0 3 0 0,-3-1 0 15,-2 2 0-15,-1 1 0 0,-1 0 0 0,2-1 0 16,-2 2 0-16,2 0 0 0,1-2 0 0,-3 0 0 16,1-3 0-16,-3-1 0 0,3 0 0 0,4 0 0 0,1-1 0 15,2-2 0-15,2 1 0 0,2 2 0 0,1-3 0 16,1-5 0-16,1-2 0 0,1-3 0 0,3 0 0 15,-1 0 0-15,-1-3 0 0,3-9 0 0,0 0 0 16,0 0 0-16,0 0 0 0,0 0 0 0,0 0 0 16,0 0 0-16,0 0 0 0,0 0 0 0,0 0 0 15,0 0 0-15,0 0 0 0,0 0 0 0,0 0 0 0,0 0 0 16,0 0 0-16,-3-9 0 0,3 9 0 0,-1-8 0 0,1 8 0 16,-2-5 0-16,2 5 0 0,0 0 0 0,0 0 0 15,0 0 0-15,0 0 0 0,0 0 0 0,3-7 0 16,-3 7 0-16,0 0 0 0,0 0 0 0,9-3 0 15,-9 3 0-15,0 0 0 0,10-6 0 0,-1 2 0 16,-9 4 0-16,11-1 0 0,-11 1 0 0,10 0 0 16,-2 1 0-16,-8-1 0 0,9 4 0 0,-9-4 0 15,10 5 0-15,-1 0 0 0,-3 3 0 0,0-2 0 16,-6-6 0-16,7 7 0 0,-7-7 0 0,6 7 0 16,-6-7 0-16,7 6 0 0,-7-6 0 0,0 0 0 15,4 8 0-15,-4-8 0 0,6 5 0 0,-6-5 0 16,0 0 0-16,0 0 0 0,0 0 0 0,6 8 0 15,1-1 0-15,1-3 0 0,-8-4 0 0,7 6 0 0,2-2 0 0,5 2 0 16,2-1 0-16,-1 2 0 0,2 0 0 0,0 1 0 16,2 0 0-16,2-1 0 0,1-1 0 15,1 2 0-15,1 0 0 0,3 1 0 0,-2-1 0 16,3 0 0-16,4-1 0 0,1 1 0 0,3 1 0 0,2-1 0 16,5 1 0-16,1 0 0 0,0 0 0 15,-2 0 0-15,1 1 0 0,1-1 0 0,0-3 0 0,0 1 0 16,-4 0 0-16,2 0 0 0,0-3 0 0,-1 2 0 15,0-4 0-15,0 3 0 0,-5-1 0 0,0 3 0 16,-2-4 0-16,1 1 0 0,-2 0 0 0,1 0 0 16,0 1 0-16,-10-1 0 0,4-1 0 0,-1 1 0 15,3 2 0-15,0-1 0 0,-1 1 0 0,0-2 0 16,0-1 0-16,-1 0 0 0,-2 0 0 0,-2 3 0 0,-1 0 0 16,-1 1 0-16,0-3 0 0,1 0 0 0,-2 1 0 15,-1-2 0-15,-4-2 0 0,1 2 0 0,0-1 0 16,-4 1 0-16,-2 0 0 0,0 0 0 0,-3-3 0 0,0 0 0 15,1 1 0-15,-3 0 0 0,-6-1 0 0,0 0 0 16,7 2 0-16,-7-2 0 0,6 3 0 0,-6-3 0 16,0 0 0-16,0 0 0 0,7 3 0 0,-7-3 0 15,0 0 0-15,0 0 0 0,8-2 0 0,-3 1 0 16,-5 1 0-16,7-1 0 0,-2-1 0 0,2-2 0 16,1-3 0-16,-1-2 0 0,2-1 0 0,2-3 0 15,1-4 0-15,0-3 0 0,2 0 0 0,0-5 0 16,0-2 0-16,2-5 0 0,0-4 0 0,2-5 0 15,-2-4 0-15,1-4 0 0,-1-5 0 0,3 2 0 16,1 3 0-16,-1 2 0 0,3 6 0 0,0 0 0 0,2 0 0 16,-1 3 0-16,-2 3 0 0,-1 2 0 0,0 2 0 15,-3 3 0-15,-1 2 0 0,0 5 0 0,-3 4 0 0,-3 3 0 16,0 0 0-16,0 3 0 0,-5 3 0 0,2 0 0 16,-2 1 0-16,0 0 0 0,-2-1 0 0,-1 4 0 15,-2 4 0-15,0 0 0 0,0 0 0 0,3-5 0 16,0-1 0-16,-2 2 0 0,-1 4 0 0,0 0 0 15,0 0 0-15,0 0 0 0,0 0 0 0,0 0 0 16,-4-5 0-16,0 1 0 0,4 4 0 0,-6 0 0 16,1-1 0-16,-3 1 0 0,3-1 0 0,-5 0 0 15,0-1 0-15,0 2 0 0,-1 0 0 0,-1 0 0 16,-2 2 0-16,-3-2 0 0,-2 0 0 0,1-2 0 0,-1 0 0 16,-1 1 0-16,-1 0 0 0,0 1 0 0,-2-1 0 0,-1 1 0 15,-3 1 0-15,-3-1 0 0,-4-1 0 0,-5-1 0 16,-5 0 0-16,-3 2 0 0,-2 0 0 15,-1 0 0-15,1-3 0 0,-1 1 0 0,-3 0 0 0,-1-1 0 16,-3-1 0-16,-24 0 0 0,8 2 0 0,7 0 0 16,5-1 0-16,2 0 0 0,2 0 0 0,1-4 0 15,-2 2 0-15,3 1 0 0,3 2 0 16,4 0 0-16,1 0 0 0,6-2 0 0,2 0 0 16,1 0 0-16,2-3 0 0,2 3 0 0,-1-1 0 0,2 3 0 15,0 0 0-15,3-1 0 0,5-2 0 0,1 2 0 16,3 0 0-16,1 0 0 0,1 2 0 0,3 0 0 0,2-1 0 15,2 0 0-15,1 0 0 0,2-1 0 0,1 1 0 16,8 2 0-16,-8-1 0 0,8 1 0 16,-7 2 0-16,7-2 0 0,0 0 0 0,0 0 0 0,0 0 0 0,0 0 0 15,0 0 0-15,0 0 0 0,-7-2 0 0,7 2 0 16,0 0 0-16,0 0 0 0,0 0 0 0,0 0 0 16,0 0 0-16,0 0 0 0,0 0 0 0,0 0 0 15,0 0 0-15,0 0 0 0,0 0 0 0,0 0 0 16,0 0 0-16,0 0 0 0,0 0 0 0,0 0 0 15,0 0 0-15,0 0 0 0,0 0 0 0,0 9 0 16,-3 3 0-16,-1 3 0 0,1 3 0 0,-2 1 0 16,-2 2 0-16,4 4 0 0,-4 3 0 0,1 9 0 15,-1 5 0-15,-1 3 0 0,-1 1 0 0,1-2 0 0,-1-2 0 16,2-3 0-16,-2-4 0 0,3 0 0 16,-3-2 0-16,2-2 0 0,1-1 0 0,-1-3 0 15,0-4 0-15,0-1 0 0,1-1 0 0,-1-3 0 0,0 2 0 16,-1-6 0-16,1-3 0 0,-1 1 0 0,1 1 0 0,2-4 0 15,-1-2 0-15,1 2 0 0,1-5 0 0,-1 2 0 16,5-6 0-16,-5 5 0 0,-1 1 0 0,6-6 0 16,0 0 0-16,0 0 0 0,0 0 0 0,0 0 0 15,0 0 0-15,0 0 0 0,-6 3 0 0,6-3 0 16,0 0 0-16,0 0 0 16,0 0-864-16,0 0-128 0,0 0-32 0,0 0-10912 15,0 0-2192-15</inkml:trace>
  <inkml:trace contextRef="#ctx0" brushRef="#br1" timeOffset="125846.83">6751 2943 12895 0,'0'0'272'0,"0"0"64"0,0 0 16 15,0 0 32-15,7-8-384 0,-3 2 0 0,-4 6 0 0,3-5 0 0,3-1 896 0,-6 6 96 16,7-6 32-16,-3-1 0 0,-1-1 0 0,1 2 0 15,-4 6 0-15,4-5 0 0,-4 5 816 0,3-7 160 16,1 0 48-16,-4 7 0 0,0 0-1648 0,0 0-400 16,0 0 0-16,0 0 0 0,0 0 0 0,-5 9 0 15,2 2 0-15,-3 4 0 0,0 3 896 0,-1 3 112 16,-1 0 16-16,1 2 0 0,-1 1-832 0,-2 4-192 16,0-1 0-16,0 3 0 0,5 2 0 0,-4 2 0 15,-1 2 0-15,0 3 0 0,1 1 0 0,1 2 0 16,0 2 0-16,0-3 0 0,-2 1 864 0,3-3 128 15,-2-1 32-15,2 0 0 0,-2 1-832 0,5-2-192 16,-3-1 0-16,4-8 0 0,-1 1 0 0,2 3 0 16,-5-1 0-16,3 1 0 0,-1 1 0 0,0-2 0 15,-1 2 0-15,-2 12 0 0,3-4 128 0,-1-3 0 0,-2 1-128 0,0-1 192 16,1 0-192-16,1-1 0 0,-2-4 128 0,0 2-128 16,1 1 0-16,-1 0 128 0,-1-4-128 0,0 1 0 15,1 0 0-15,-1 2 128 0,-2 0-128 0,1 3 0 16,0-3 0-16,-1-2 0 0,2 2 0 0,0-2 0 15,-1 1 144-15,-2-2-144 0,1 1 128 0,-2-1-128 16,2 0 160-16,2 1-160 0,2 1 192 0,-3 0-192 16,-5 2 128-16,3 0-128 0,-1 2 0 0,0 0 0 15,0 1 144-15,1-1-144 0,0 0 0 0,-1 0 144 16,-2 0-144-16,2 0 0 0,2 1 0 0,-1 2 0 0,2 3 0 16,-3 1 0-16,1-1 0 0,1-2 0 0,1-2 0 15,-1-2 0-15,0 1 0 0,1-1 0 0,-3 4 0 16,0 0 0-16,1 3 0 0,0-1 0 0,0-3 128 15,-1 2-128-15,1-3 128 0,0 0-128 0,2-2 144 16,-4 2-144-16,-2-1 160 0,1-1-160 0,3 4 192 0,0-5-48 16,-1-2-16-16,4 3 0 0,-1 3 0 0,-1-2 0 15,-1 1 0-15,-2-1 0 0,2-6 32 0,0 0 0 16,-1 0 0-16,3-1 0 0,-1-2 0 0,2 1 0 16,0-3 0-16,2-2 0 0,-1-3 0 0,1-1 0 15,2-5 0-15,1 1 0 0,-2-3-32 0,2-1-128 16,-1-1 192-16,3-2-64 0,-2-5-128 0,4-6 128 15,0 0-128-15,-3 8 128 0,3-8-128 0,0 0 160 16,0 0-160-16,0 0 160 0,0 0-160 0,0 0 0 0,-4-9 0 0,1 0 0 31,3 0-2080-31,0-2-400 0,-1 0-80 0</inkml:trace>
  <inkml:trace contextRef="#ctx0" brushRef="#br1" timeOffset="126843.68">4268 7393 16575 0,'0'0'368'0,"0"0"80"0,-3-8 0 0,1 5 16 0,2 3-464 0,-4-3 0 15,-1-2 0-15,0 2 0 0,0 5 912 0,1 2 96 16,-3 1 16-16,1 2 0 0,-1-1 0 0,-1 1 0 16,0 7 0-16,-1 1 0 0,0 0 0 0,1 3 0 15,-2 0 0-15,0 4 0 0,-1 1-832 0,0 4-192 16,-1 1 0-16,2 1 0 0,-3 1 864 0,2-1 128 15,0 0 32-15,1-2 0 0,-2 0-832 0,2-3-192 16,0-3 0-16,2-2 0 0,4-2 864 0,1-2 128 16,-4-4 32-16,3-2 0 0,2-1-832 0,0-3-192 0,2-5 0 15,0 0 0-15,0 0 0 0,0 0 0 16,0-5 0-16,0-6 0 0,0-1 864 0,0-3 128 16,1-2 32-16,3-9 0 15,6-2-1648-15,-2 4-320 0,1 1-64 0,-2 5-16 0,2-1 1648 16,1-3 320-16,-1-2 64 0,2 2 16 0,1 2-832 0,1 0-192 0,-1 2 0 0,1-1 0 15,2 2 0-15,-2 0 0 0,0 3 0 0,-1 1 0 16,1 1 0-16,1 1 0 0,-3 1 0 0,3-2 0 16,-1 4-768-1,-4 4-208-15,-9 4-48 0,8 1 0 0,-3 2 832 0,1 3 192 0,-1 1 0 0,-4 2 0 16,-1 1 0-16,-1 1 0 0,-3 2 0 0,-1 3 0 16,1-5 0-16,-1 1 0 0,-2-1 0 0,1 1 0 15,-1-3 768-15,-1 0 208 0,0 0 48 0,2-1 0 16,-1 0-832-16,0-2-192 0,2 0 0 0,-3-3 0 0,3-2 0 15,-3 0 0-15,2-1 0 0,-1-2 0 16,2-2-768-16,2-2-208 0,2 0-48 0,0-1 0 16,1-1-1632-16,0 1-336 0,0-2-64 0,1 0-9424 15</inkml:trace>
  <inkml:trace contextRef="#ctx0" brushRef="#br1" timeOffset="127311.13">4913 7473 20271 0,'0'0'448'0,"0"0"80"0,0 0 32 0,0 0 16 0,0 0-576 0,0 0 0 0,0 0 0 0,-7 0 0 16,2 0 928-16,-3 0 80 0,-1 2 16 0,-2 0 0 16,-2 2 0-16,0-1 0 0,-2 2 0 0,-2 0 0 15,0 1 0-15,0 0 0 0,1 1 0 0,-1 0 0 16,2-2-832-16,0 2-192 0,1-1 0 0,3 1 0 16,0-2 0-16,2 1 0 0,3-1 0 0,0 1 0 15,3-2 0-15,3-4 0 0,0 0 0 0,0 9 0 16,0-1 0-16,4 2 0 0,2-1 0 0,1-1 0 0,1 2 0 0,1 1 0 15,1 0 0-15,-1-1 0 16,1 2 864-16,-2-1 128 0,-1 1 32 0,-2 0 0 0,0 2-832 0,-2-3-192 16,-3 0 0-16,-1 0 0 0,-1 0 0 0,-1-1 0 15,-2-1 0-15,0 0 0 0,-4-1 864 0,0-1 128 16,-1 0 32-16,-1 0 0 0,0-3-832 16,1 0-192-16,-3-3 0 0,1-2 0 0,-1-2 0 0,1-1 0 15,0 0 0-15,-3-7 0 16,6 1-1600-16,4-2-352 0,3-2-80 15,2 1-16-15,2 3-1632 0,3 0-336 0,5-6-64 16,2 5-16-16</inkml:trace>
  <inkml:trace contextRef="#ctx0" brushRef="#br1" timeOffset="127672.45">5307 7524 16575 0,'0'0'368'0,"0"0"80"0,0 0 0 0,0 0 16 0,0 0-464 0,0 0 0 0,-7-2 0 0,1 2 0 16,-2 2 912-16,-1 2 96 0,-1 3 16 0,-1 1 0 15,0 1 0-15,-2 0 0 0,-1 2 0 0,1 4 0 16,-1 1 0-16,2 2 0 0,1 2 0 0,2-2 0 0,3 0 0 15,-1-3 0-15,3 0 0 0,2-1 0 0,2-1-832 16,3-1-192-16,1-1 0 0,3-2 0 0,1-2 0 0,0-2 0 16,3-2 0-16,-1-1 0 0,1-4 864 0,1-1 128 15,3 0 32-15,-3-4 0 0,1 1-832 0,-1-2-192 16,0-2 0-16,0-2 0 0,-3 1 0 0,-1-1 0 16,-4-1 0-16,1 1 0 0,0-2 864 0,-3 2 128 15,-1-1 32-15,-2-3 0 16,-3 1-1648-16,0 4-320 0,-2 1-64 0,3 5-9840 15,-3-1-1968-15</inkml:trace>
  <inkml:trace contextRef="#ctx0" brushRef="#br1" timeOffset="128042.4">5638 7530 20271 0,'0'0'896'0,"-3"6"192"0,-1 3-880 0,-1 1-208 0,-1 1 0 0,2 1 0 16,-3 2 864-16,2 1 128 0,2 0 32 0,-2-1 0 15,2-2-832-15,1 0-192 0,1-2 0 0,2 0 0 16,1 0 864-16,1-1 128 0,3-2 32 0,-3-2 0 15,1-2 0-15,4 0 0 0,-2-3 0 0,2-2 0 0,0-3 0 0,2-2 0 16,0 0 0-16,0-4 0 0,0-3 0 0,0 0 0 16,-1-1 0-16,2-1 0 0,-4 1-832 0,2 0-192 15,-4-3 0-15,2 0 0 0,-2 2 0 0,0-1 0 16,-2 0 0-16,3 1 0 0,-3 3 864 0,0-1 128 16,-1 1 32-16,4-5 0 15,-3 3-1648-15,1 3-320 0,-2 1-64 0,0 0-16 16,0 4-816-16,-2 7-160 0,3-9-48 15,-3 9 0-15</inkml:trace>
  <inkml:trace contextRef="#ctx0" brushRef="#br1" timeOffset="128387.84">6367 6871 31327 0,'0'0'688'0,"0"0"144"0,7-3 16 0,-7 3 48 0,0 0-720 0,0 0-176 0,5 4 0 0,-2 3 0 16,-5 4 0-16,-2 4 0 0,-3 1 0 0,-1 5 0 16,-2 1 848-16,2 2 144 0,-1 3 32 0,-1 1 0 15,-1 3-832-15,-2 3-192 0,2 6 0 0,-1 2 0 16,0 3 0-16,-2 4 0 0,2 3 0 0,1-3 0 0,2-2 864 15,1-3 128-15,1-3 32 0,3 0 0 16,2-5-832-16,1-3-192 0,1-3 0 0,1-2 0 0,1-4 0 0,2-2 0 16,0 0 0-16,2-5 0 0,3-2 0 15,0-2 0-15,0-3 0 0,1-2 0 16,0-2-768-16,-1-4-208 0,1-6-48 16,-4-2 0-16,-2-3-816 0,3-1-160 0,-2-4-48 15,1 0 0-15</inkml:trace>
  <inkml:trace contextRef="#ctx0" brushRef="#br1" timeOffset="128568.55">5972 7398 35007 0,'0'0'768'0,"1"-5"176"0,5 1 16 0,3-1 16 0,3 1-784 0,2 1-192 0,3-1 0 0,1 2 0 16,1 2 0-16,2 0 0 0,2-3 0 15,0-2 0-15,5 1 864 0,-1 0 128 0,3-3 32 0,1-1 0 16,-1-2-832-16,6 3-192 0,1 0 0 0,-1-1 0 31,-2 0-768-31,-4-2-208 0,-1 0-48 0,4-1-15152 0</inkml:trace>
  <inkml:trace contextRef="#ctx0" brushRef="#br1" timeOffset="153968.65">3945 8400 6447 0,'0'0'576'0,"0"0"-576"0,0 0 0 0,0 0 0 16,-1-8 832-16,1 8 64 0,0 0 16 0,0 0 0 16,2-10-208-16,0 1-32 0,1 2-16 0,-3 7 0 15,0 0 32-15,0 0 0 0,-2-8 0 0,2 8 0 0,0 0 96 16,0 0 32-16,0 0 0 0,6-7 0 0,2 0-112 0,0 2-32 16,1 3 0-16,3 0 0 0,4 0-176 0,5-1-48 15,4 1 0-15,0 1 0 0,3 2-32 0,1 0-16 16,4-1 0-16,3 0 0 0,0 0-208 15,4 0-64-15,1-1 0 0,3-1 0 0,1 1-128 16,3-1 192-16,1-2-192 0,3 2 192 0,2 0-64 16,5 0-128-16,2-5 192 0,1 1-64 0,1 0 48 0,6 2 0 15,3 0 0-15,-3 1 0 0,-3 1-16 0,1 2 0 16,4 0 0-16,0-1 0 0,1-1-160 0,-5 0 192 16,-2 2-192-16,-1 2 192 0,-3-2-192 0,0 0 0 15,-1 0 144-15,1 2-144 0,-1 1 0 0,-3 0 144 16,-4 2-144-16,-2-4 0 0,-4-1 0 0,1 0 0 15,0 1 0-15,-5 0 0 0,-5-1 128 0,-4 1-128 16,-3 0 0-16,-3 1 0 0,-2 0 0 0,-5 0 0 16,-4-4 0-16,-1 4 0 0,-4 1 192 0,-2-1-192 0,-10-2 192 15,8 1-192-15,-8-1 128 0,0 0-128 0,0 0 0 0,0 0 0 16,0 0 416-16,-6-3-32 0,-4 0 0 0,-2-1 0 16,-4 1-144-16,-5-1-48 0,-4-1 0 0,0 2 0 15,-3 1-192-15,-3 0 128 0,-1-1-128 0,-2 2 0 16,1 1 0-16,-2 1 0 0,-1-1 0 0,0-1 0 15,0-2 0-15,-3 1 128 0,-6-1-128 0,-1 1 0 16,-2 0 0-16,-6 2 0 0,-2 0 0 0,-1 2 0 16,1 1 0-16,-4-1 0 0,-7-1 128 0,0 0-128 15,-4 0 0-15,4 1 0 0,-3 2 0 0,-1-2 0 16,-3-2 0-16,0 1 0 0,0 1 0 0,4-2 0 16,-3 0 0-16,3 0 0 0,2-1 0 0,2 0 0 0,2 2 0 15,2 0 0-15,1 2 0 0,0 0 0 0,4-1 0 0,0 1 0 16,-2 2 0-16,1-1 0 0,0-1 0 0,4 1 0 15,0-1 0-15,7 2 0 0,4 2 0 0,4-3 0 16,3-4 0-16,6 4 0 0,2-2 0 0,5 0 0 16,4-1 0-16,3 1 0 0,4 1 0 0,5-1 0 15,7-2 0-15,0 0 0 0,0 0 0 0,0 0 0 16,0 0 0-16,15 5 0 0,3 1 0 0,5-2-128 16,3-2 128-16,7 1 0 0,6-3 0 0,7-2-128 15,4-1 128-15,12 2 0 0,11-2 0 0,-1-2 0 16,3-1 0-16,6 1 0 0,6-1 0 0,4 0 0 15,1 1 0-15,4-2 0 0,2-2 0 0,1 1 0 16,0-1 0-16,-2 0 0 0,0 1 0 0,0 1 0 0,3 0 0 16,-3 1 0-16,-5 1 0 0,2-1 128 0,-1 2-128 0,0 0 0 15,-9 0 0-15,-2 2 0 0,-1413 0 0 16,2811 0 0-16,-1410-3 0 0,-6 3 0 0,-2 1 0 0,-3 5 0 16,-9 5 0-16,-3 0 0 0,-5-2 0 15,-5-2 0-15,-7 1 0 0,-2-2 0 0,-8 0 0 0,-2 2 0 16,-2-1 0-16,-5 1 0 0,-11-6 0 0,0 0 0 15,-5 7-160-15,-10 0-32 0,-9-3 0 0,-6 3 0 16,-6 1-176 0,-9 2-32-16,-5-1-16 0,-7-2 0 0,-5-2-656 0,1 2-128 15,0 1-16-15,1-2-16 0</inkml:trace>
  <inkml:trace contextRef="#ctx0" brushRef="#br1" timeOffset="159420.29">6177 1856 5519 0,'0'0'496'0,"-3"-8"-496"0,0 4 0 0,-1-3 0 15,2 0 1200-15,2 7 144 0,-5-7 16 0,3-2 16 16,0-1-976-16,0 2-192 0,2 8-32 0,-1-8-16 15,-1-2 16-15,0 1 0 0,2 9 0 0,-2-9 0 16,2 9 384-16,-1-10 80 0,-1 1 0 0,1 1 16 16,1 8 0-16,0-9 0 0,0 9 0 0,0-8 0 15,1-2-80-15,-1 10 0 0,2-10-16 0,-2 10 0 0,5-10-48 0,0 2-16 16,-5 8 0-16,6-6 0 0,1 3-144 16,-7 3-32-16,7-7 0 0,-7 7 0 0,8-1-64 0,-8 1 0 15,9-1-16-15,-9 1 0 0,0 0 16 0,10 5 0 16,-3 2 0-16,-2 2 0 0,0 2 0 0,-3 1 16 15,-2 0 0-15,-2 5 0 0,-1 1-64 0,-1 4-16 16,1 2 0-16,-1 5 0 0,-3 4 0 0,0 1-16 16,0 0 0-16,-2 1 0 0,-1 1-176 0,1-3 160 15,-2-4-160-15,1 1 160 0,1 0-160 0,-2-3 192 16,2-1-192-16,-1 0 192 0,-2-1-48 0,2 1 0 16,0-2 0-16,-2 1 0 0,-2 1-16 0,2 0 0 15,2-3 0-15,-1 0 0 0,2-2-128 0,1-1 192 0,1-2-192 16,2 0 192-16,0-3-64 0,1-1 0 0,2-2 0 15,1-1 0-15,-2 0-128 0,3-4 128 0,0-7-128 0,3 10 128 16,0-4-128-16,-3-6 0 0,4 7 144 0,-4-7-144 16,6 8 0-16,-6-8 144 0,6 6-144 0,1-2 0 15,1-1 128-15,-8-3-128 0,9 0 0 0,2 3 0 16,-2 0 144-16,2-2-144 0,0-3 0 0,4 0 144 16,-3 4-144-16,3-1 0 0,1 1 144 0,1-2-144 15,1-1 144-15,3 2-144 0,2 1 192 0,0 0-192 16,1 2 160-16,0-2-160 0,2 1 128 0,3 2-128 15,1 1 0-15,2 2 128 0,-1-1-128 0,0 0 0 16,-1 1 0-16,2 1 0 0,0 2 128 0,1-4-128 16,2 1 0-16,-1-1 0 0,2 2 0 0,1-3 0 15,3 3 0-15,-4-5 0 0,-1 2 144 0,1-1-144 16,-1-2 0-16,-1 0 128 0,-1-1-128 0,-1 0 0 0,-1 2 0 16,5 2 144-16,-2 5-144 0,-1-3 0 0,-2-5 128 15,-2 0-128-15,1 2 0 0,0 0 0 0,-1 0 0 0,-2-1 0 16,-2 1 128-16,1 0-128 0,-1 1 0 15,-2-3 0-15,-2-2 0 0,0 2 0 0,-1 2 0 0,0-1 0 16,0 0 0-16,1 0 0 0,-2-2 0 0,0-1 0 16,1 1 128-16,1 0-128 0,1 1 0 0,-3-1 128 15,-5 0-128-15,3 0 0 0,2 0 208 0,-2 1-64 16,-3-1-16-16,1-1 0 0,-4 0 32 0,-2 0 0 16,1-1 0-16,-2-1 0 0,2-1 48 0,-10 2 16 15,9 0 0-15,-9 0 0 0,0 0-32 0,9-1 0 16,-9 1 0-16,0 0 0 0,0 0 16 0,7-4 0 15,-1-1 0-15,-6 5 0 0,0 0-80 0,0 0-128 0,6-4 176 16,-6 4-176-16,7-7 160 0,-7 7-160 0,3-8 128 16,2 2-128-16,-1 1 0 0,0-1 128 0,-2-2-128 15,1 0 0-15,0 1 128 0,0-2-128 0,2-2 0 0,-2-1 128 16,3-3-128-16,0 4 0 0,-1-1 0 0,0-1 0 16,2-3 0-16,0-2 0 0,1 0 0 0,0 1 0 15,1-3 0-15,-1-2 0 0,1-2 0 0,0-3 0 16,-1 3 0-16,2-2 0 0,-3-4 0 15,4 1 0-15,3 1 0 0,-5-5 0 0,1 4 0 0,1-2 0 16,-1 4 0-16,2 1 0 0,2 1 0 0,-1 1 0 16,1 0 0-16,0 1 0 0,-4 0-144 0,1 2 144 15,0 1 0-15,0-1-160 0,-3 2 160 0,1 2-128 16,2 1 128-16,-1 1-128 0,-3 0 128 0,0 1-128 0,0 3 128 16,0-1-128-16,1 2 128 0,0 2-128 0,-4-6 0 15,2 6 0-15,-1 1 0 0,-3 0 0 0,2-2 128 16,-1 1-128-16,-1 1 128 0,-2 7-128 0,0 0 128 0,4-6-128 15,-2-1 128-15,-2 7-128 0,0 0 0 0,0 0 0 16,0 0 0-16,0 0 0 0,0 0-32 0,0 0 0 16,2-9 0-16,-2 9 0 0,0 0 160 0,0 0-128 15,-2-5 128-15,2 5-128 0,0 0 128 0,-6-4 0 16,6 4-144-16,-7-2 144 0,0 0 0 0,-1 2-144 16,8 0 144-16,-10 2 0 0,0-4-128 0,-1 2 128 15,0 0 0-15,-1 0 0 0,0 2 0 0,-3 0 0 16,0 0 0-16,-1-2 0 0,-1-2 0 0,-4 2-128 15,1 0 128-15,1 0 0 0,-2-1 0 0,0-2 0 0,0 1 0 16,-2-1 0-16,0-3 0 0,-1 2 0 16,-3 4 0-16,0-1 0 0,-4-1 0 0,-3 1 0 0,-3 0 0 15,0 1 0-15,1 0 0 0,-4-1 0 0,-1-1 0 16,-1 1 0-16,1 0-128 0,0 1 128 0,0-1 0 0,-3 1 0 16,-5 0 0-16,2 0 0 0,2 1 0 0,-1-1 0 15,0-2 0-15,2-2 0 0,2 3 0 0,1-1 0 16,0 1 0-16,0 0 0 0,-1-1 0 0,0 0 0 15,-2 1 0-15,1 1 0 0,1 0 0 0,2 0 0 16,-1-1 0-16,3 1 0 0,-1 0 0 0,2 0 0 16,0 0 0-16,0 0 0 0,-2 1 0 0,3 0 0 15,1 1 0-15,-1-2 0 0,0 0 0 0,2 0 0 16,1-2 0-16,3 1 0 0,4 0 0 0,2-1 0 16,-2-1 0-16,7 1 0 0,-1-1 0 0,3 1 0 0,3 3 0 15,3-1 0-15,1-1 0 0,10 1 0 0,0 0-272 0,0 0-48 16,0 0-16-16,0 0-13136 15</inkml:trace>
  <inkml:trace contextRef="#ctx0" brushRef="#br1" timeOffset="165306.53">6224 2571 4079 0,'0'0'176'0,"0"0"48"0,0 0-224 0,0 0 0 16,11 1 0-16,5 1 0 0,0-1 176 0,3 2-16 15,0-1 0-15,4-1 0 0,0-1 0 0,4 2 0 0,2 0 0 0,1 1 0 16,-1 0 80-16,0-1 16 0,2 0 0 0,2 0 0 16,0 0 256-16,3 1 48 0,4-1 16 0,-1 2 0 15,2 2-240-15,2-1-32 0,-3 0-16 16,3-1 0-16,1 1-48 0,0-1-16 0,-1 1 0 0,1 1 0 16,1-2-224-16,-3 2 176 0,-1-2-176 0,-5 4 160 15,-3-2-160-15,-1-1 0 0,-3-1 0 0,-4-1 128 16,-6 2-128-16,-4-1 0 0,-2 0 0 0,-13-4 0 15,0 0 0-15,0 0 0 0,1 8 0 0,-1-8 0 16,-13 7 0-16,-7-3 128 0,-8 2-128 0,-3-1 128 16,-4-5-128-16,-5 1 0 0,-4-1 0 0,0 3 128 15,-1-2-128-15,0 0 0 0,0-2 0 0,-1 0 0 16,-4-2 0-16,2 2 0 0,-2-3 0 0,1 0 128 0,-3-2-128 16,3 2 160-16,1 1-160 0,1 1 160 0,0-1 32 15,3 1 0-15,4 0 0 0,3 2 0 0,5-3-192 16,3 2 160-16,4-1-160 0,3 1 160 0,6 1-160 15,7 0 128-15,-1 0-128 0,10 0 128 0,0 0-128 0,0 0 0 16,11 1 0-16,5 1 128 0,8 2-128 16,8-4 160-16,7 0-160 0,5 0 160 0,5 2 0 0,4 0 0 15,3-2 0-15,7-1 0 0,3 0-32 0,3 1-128 16,2 1 192-16,-2-1-64 0,-1-2-128 0,2 1 160 16,1-3-160-16,-2 3 160 0,-3 3-160 0,-2-2 0 15,-4-2 0-15,-3 3 128 0,-6 4 0 0,0 0 0 16,-3 0 0-16,-6 1 0 0,-9 2-128 0,-5 2-256 15</inkml:trace>
  <inkml:trace contextRef="#ctx0" brushRef="#br1" timeOffset="171291.58">12270 12763 9375 0,'0'0'416'0,"-8"-2"96"0,1-4-512 0,7 6 0 16,0 0 0-16,0 0 0 0,-10-3 464 0,0 0 0 15,1-1 0-15,0 2 0 0,1 3-224 0,0-1-48 0,0-3-16 0,1 3 0 16,7 0 384-16,-7 3 80 0,7-3 0 0,0 0 16 16,0 0 128-16,0 0 32 0,3 7 0 0,5-3 0 15,0-4 32-15,6 0 16 0,1 0 0 0,8 2 0 16,7-1-112-16,4 1-32 0,0-1 0 16,3 1 0-16,2 1-400 0,-1-2-96 0,3-1-16 15,4-2 0-15,1-2-208 0,5 1 128 0,6 2-128 16,-2-4 0-16,0 1 192 0,0-1-64 0,1-2-128 0,2-1 192 15,0 1 0-15,1 0-16 0,0 1 0 0,-1 2 0 16,0-1-32-16,-2-1 0 0,-1 2 0 0,-2-2 0 16,-3 0-144-16,1 2 160 0,2 4-160 0,-2 0 160 15,-2-1-160-15,-6 1 0 0,-4 0 0 0,-2-1 128 16,-1 1-128-16,-4-1 0 0,-1 0 0 0,-1 1 0 0,-5 1 0 16,-1 0 128-16,-3 0-128 0,-1-1 0 15,-1 0 0-15,-4 1 0 0,-4 1 128 0,0 1-128 0,-1-3 0 0,0 0 128 16,-1-1-128-16,-9 1 128 0,9-2 32 15,-9 2 0-15,0 0 0 0,0 0 0 0,8 3-160 0,-8-3 192 16,0 0-192-16,8 5 192 0,-8-5-192 0,0 0 0 16,0 0 0-16,0 0 0 0,0 0 192 0,0 0-32 15,0 0-16-15,0 0 0 0,4 7-144 0,-4-7 0 16,0 0 0-16,4 9 0 0,-3 0 160 0,0 2-160 16,-1-1 192-16,0 2-192 0,-1 2 128 0,2 1-128 15,-1 3 0-15,-1 1 0 0,-2 0 128 0,0 1-128 16,0 3 0-16,-4 2 0 0,1 5 0 0,-2-1 128 15,2-3-128-15,-1 3 0 0,-3 4 144 0,1 0-144 16,5 1 0-16,-1-2 144 0,-2-4-144 0,3 0 0 16,2-3 0-16,2-2 0 0,1 0 0 0,2-6 0 0,1-3 0 15,2 1 128-15,0-1-128 0,0-2 128 0,0-2-128 0,2-2 128 16,0-1 96-16,1 0 16 0,-2-4 0 16,-7-3 0-16,0 0-48 0,9 7-16 0,-3-2 0 0,-6-5 0 15,0 0-176-15,0 0 128 0,0 0-128 0,0 0 128 16,0 0-128-16,0 0 160 0,0 0-160 0,0 0 160 15,0 0-160-15,0 0 128 0,0 0-128 0,-4-5 128 16,-5 0 0-16,-1 2 0 0,0 0 0 0,-3-1 0 16,1-1 64-16,-2-1 16 0,-3 0 0 0,0 2 0 15,-2 2-80-15,-4 0-128 0,-3-1 176 0,-2-2-176 16,0 0 128-16,-2 1-128 0,-3 0 0 0,0 0 0 16,-5-2 0-16,-1 2 0 0,-7-1 0 0,4 2 0 0,0-1 0 15,0 1 0-15,-3 1 0 0,1 1 0 0,0 1 0 0,-1-1 0 16,-3-1 0-16,-1 3 0 0,-1 2 0 15,-2-1 0-15,0 0 0 0,2 0 0 0,-1 1 0 16,2-2 0-16,2 1 0 0,-1 1 0 0,-2-2 0 0,2 1 0 16,-3-1 0-16,3 0 0 0,-2-1 0 0,4 1 0 15,2-1 0-15,3-1 0 0,4 0 0 0,1 1 0 16,2 1 0-16,2-1 0 0,-2-1 0 0,5 0 0 16,1 1 0-16,4 1 0 0,2 1 0 0,4 1 0 15,-4 0 0-15,1 0 0 0,-1 0 0 0,2-1 0 16,1-2 0-16,3 2 0 0,0 0 0 0,2 2 0 15,1-2 0-15,2 1 0 0,0-1 0 0,1 0 0 16,1-1-128-16,1 0 128 0,3 1 0 0,5-2 0 16,0 0 0-16,0 0 0 0,-8 4 0 0,8-4 0 0,0 0 0 0,0 0 0 15,0 0 0-15,0 0 0 0,0 0 0 16,0 0 0-16,0 0 0 0,0 0 0 0,0 0 0 0,0 0 0 16,0 0 0-16,0 0 0 0,0 0 0 0,0 0 0 15,0 0 128-15,0 0-128 0,0 0 0 0,0 0 0 16,0 0 0-16,0 0 0 0,0 0 0 0,0 0 0 15,0 0 240-15,0 0-64 0,5-7-16 0,-1-1 0 16,0 1 80-16,1-3 16 0,0-2 0 0,-1-2 0 16,1-1-48-16,3-4 0 0,-3-4 0 0,4-2 0 15,-3-3-208-15,1-1 176 0,2-4-176 0,1-1 160 16,-5-3-160-16,4 4 0 0,-1 7 144 0,1 1-144 16,-6-3 0-16,3 6 0 0,1 2 0 0,-3 5 0 0,-1 7 0 15,0 1 0-15,2 0 0 0,-5 7 0 16,0 0-1824-16,0 0-288 0</inkml:trace>
  <inkml:trace contextRef="#ctx0" brushRef="#br1" timeOffset="172670.37">12184 13000 2751 0,'0'0'128'0,"0"0"16"0,0 0-144 0,0 0 0 16,0 0 0-16,0 0 0 0,0-8 2096 0,0 8 384 0,0 0 80 0,0 0 0 15,0-7-1328-15,1-1-272 0,0 0-48 0,-1 8-16 16,0 0-96-16,0 0-32 0,1-6 0 0,-1 6 0 16,0 0-64-16,0 0 0 0,0 0-16 0,0 0 0 15,0 0-192-15,0 0-48 0,0 0 0 0,0 0 0 16,10-5-128-16,-10 5-16 0,9-2-16 0,-9 2 0 15,9-2 64-15,-9 2 16 0,0 0 0 0,0 0 0 16,10-1 0-16,0 2 0 0,1 1 0 0,0 1 0 16,1-4-32-16,-1 1 0 0,3 2 0 0,0 1 0 15,1-1-64-15,0 0-16 0,2 1 0 0,-1 2 0 16,-2 1-48-16,0-1-16 0,-1-2 0 0,0-1 0 16,0 4-48-16,-2-1-16 0,0-2 0 0,-1 1 0 15,-1-1-128-15,0 0 128 0,-9-3-128 0,9 6 128 16,-9-6-128-16,0 0 0 0,0 0 144 0,0 0-144 0,5 9 128 15,-5-9-128-15,0 0 160 0,0 0-160 0,-2 8 304 0,-4 1-48 16,1-2 0-16,0-2 0 0,-3 0-16 16,-1-2-16-16,0-2 0 0,-2 2 0 0,-1 2-224 0,1 0 144 15,-2-2-144-15,-2 2 128 0,-1 1-128 0,-2-1 0 16,-1 1 144-16,-1-1-144 0,-1 1 0 0,3 0 0 16,3 2 0-16,-1-2 0 0,0-1 0 0,1 1 128 15,-1 1-128-15,2-3 0 0,1 1 0 0,3-1 0 16,1 0 0-16,-2-1 0 0,1 0 0 0,1 0 0 15,2 1 0-15,7-4 0 0,-8 2 0 0,8-2 0 16,-8 4 0-16,8-4 0 0,0 0 0 0,0 0 0 16,0 0 0-16,0 0 128 0,0 0-128 0,0 0 0 15,0 0 0-15,0 0 0 0,0 0 176 0,0 0-48 0,9-3 0 16,0 0 0-16,-2-2 64 0,2 1 16 0,1-2 0 16,2 2 0-16,1 0-208 0,2-1 128 0,-3 0-128 15,1-1 0-15,-1 2 160 0,2-1-160 0,3 1 160 0,1 0-160 16,0 1 0-16,2 1 0 0,-3-5 0 0,0 3 0 15,0 2 0-15,-1 2 0 16,1-1 0-16,-3-2 0 0,-2-1 0 0,1 0 0 0,-2 0 0 16,0-1 0-16,-1 1 0 0,-2-1 0 0,1-1 0 0,-3 0 0 15,-6 6 0-15,0 0 0 0,0 0 0 0,0 0 0 16,0 0 0-16,0 0 0 0,0 0 0 0,0 0 0 16,7-5 0-16,-7 5 0 0,0 0 0 0,0 0 0 15,0 0 0-15,-5-5 0 0,5 5 0 0,-6-2 0 16,-1 0 0-16,1-1 0 0,0-1 0 0,-3 0 0 0,3 0 0 15,-3 0 0-15,2 3 0 0,-3-1 0 0,1-1 0 16,-1-1 0-16,-1 1 0 0,0 0 0 0,0-3 0 16,-3 1 0-16,2-5 0 0,0 4 0 0,-1 4 0 0,2 0 0 15,-3-5 0-15,3 3 0 0,0 1 0 0,1-1 0 16,1 1 0-16,2 0 0 0,-4-3 0 0,7 2-128 16,4 4 128-16,0 0 0 0,-8-5 0 0,8 5 0 15,-4-4 0-15,4 4 0 0,0 0 0 0,0 0 0 16,0 0 0-16,0 0 0 0,0 0-128 0,0 0 128 15,0 0 0-15,0 0 0 0,0 0 0 0,0 0 0 16,0 0 0-16,0 0 0 0,0 0-128 0,5 7 128 16,-5-7 0-16,11 8 0 0,0 2-128 0,4-2 128 15,0-4 0-15,1 5 0 0,-1 3-192 0,1-1 64 0,1-2 128 16,-2 2-208-16,1-3 208 0,-3 2-144 16,-2 0 144-16,0-2-128 0,0-1 128 0,-3 2-128 0,-1 0 128 0,-2 3-128 31,-1-1-400-31,2 0-80 0,-4 0-16 0,0 0-8560 15,-1 0-1712-15</inkml:trace>
  <inkml:trace contextRef="#ctx0" brushRef="#br1" timeOffset="206366.09">8362 14266 5519 0,'3'-9'496'0,"2"-2"-496"15,0 1 0-15,0 0 0 0,0 1 1728 0,-2 0 240 16,2 0 48-16,0 1 16 0,-1 2-944 0,3 1-192 15,-1-2-48-15,-1 2 0 0,-5 5-112 0,5-2-32 16,-5 2 0-16,0 0 0 0,0 0-144 0,7 7-48 16,-6 4 0-16,-1 1 0 0,0 1-32 0,-1 4-16 15,1 2 0-15,-3 3 0 0,0 2-80 0,0 1 0 0,-1 1-16 0,-2 1 0 16,1 2 16-16,-2-1 0 16,-1-2 0-16,2-2 0 0,-1-2 80 0,1 0 32 0,1-3 0 15,-1-5 0-15,1-4 80 0,2-1 32 0,2-1 0 0,1-8 0 16,0 0-32-16,0 0 0 0,0 0 0 15,0 0 0-15,0 0 112 0,0 0 16 0,0 0 0 0,9-9 0 16,1-4-112-16,-1-1-16 0,4 1 0 0,-1-3 0 16,2-4-336-16,1-1-80 0,1 0-16 0,0 0 0 15,1 2-144-15,-1 0 0 0,1-2 144 0,0 1-144 16,2 3 0-16,-2 2 0 0,-3 0 0 0,-1 1 0 16,1 3 0-16,0 4 0 0,-3 2 0 0,0 4 0 15,-11 1 0-15,7 6 0 0,1 4 0 0,-5 2-128 16,-3 1 128-16,-1 2-160 0,-1 4 160 0,-5 0-160 15,0 3 160-15,-3 0 0 0,-1 0 0 0,1-4 0 16,1 0 0-16,4-3-128 0,2-2 128 0,-1-2 0 0,0-4 0 0,4-7 0 16,0 0 0-16,0 0 0 0,0 0 0 0,0 0 0 15,0 0 0-15,8-5 0 0,4-2 128 0,4-2-128 16,0-3 160-16,3-2-160 0,1-4 144 0,0 1-144 16,-3 2 128-16,2 1-128 0,-1-1 0 0,-3 3 0 15,0 1 0-15,1 2 0 0,-5 1 0 0,-1 4 0 16,0 2 0-16,-10 2 0 0,7 5 0 0,1 5 0 15,-5 4 0-15,-1 2 0 0,-2-1-128 0,-1 2 128 16,0 1 0-16,-1 2 0 0,0 1 0 0,-4-1 0 16,2 3-144-16,1-6 144 0,2 1-272 0,-1-5 0 15,2-2 0-15,2-1 0 16,1-2-1568-16,-3-8-304 0,8 4-64 0,0-3-10960 0</inkml:trace>
  <inkml:trace contextRef="#ctx0" brushRef="#br1" timeOffset="206803.45">9321 14300 14735 0,'0'0'1312'0,"0"0"-1056"0,0 0-256 0,3-6 0 16,-3 6 1824-16,0 0 304 0,0 0 64 0,0 0 16 15,0 0-1600-15,0 0-320 0,0 0-64 0,0 0-16 0,-8 1-208 0,-2 1 176 16,-2 0-176-16,0 4 160 0,-2 1 96 16,-3 4 0-16,-1 2 16 0,0 2 0 0,1-2 320 0,0 2 64 15,1 3 16-15,2-2 0 0,6-1-176 0,-1 0-48 16,4-3 0-16,4 1 0 0,0-3-96 0,2-2-32 16,4-1 0-16,2-3 0 0,3-1 0 0,1-2 0 15,2-3 0-15,4-2 0 0,-2-4 208 0,4-1 48 16,0-1 0-16,-1-2 0 0,1-3-288 0,-1 0-48 15,-3-2-16-15,-1 2 0 0,-3 0-224 0,0 3 176 16,-1 1-176-16,-2 1 160 0,0 3-160 0,-8 7 192 16,4-6-192-16,-4 6 192 0,0 0-192 0,0 0 160 15,2 9-160-15,-1 1 160 0,-2 0-160 0,-2 1 0 16,1 1 0-16,1 2-176 0,1 3 176 0,-1-2 0 16,2 0 0-16,-1 0 0 0,2-2 0 0,1 0 0 0,2-2 0 15,0 0 0-15,-2 0-128 0,4-4 0 0,3-2 0 16,1 2 0-1,-1-4-576-15,1-1-96 0,1-2-32 0,1 0-8784 0,-1-2-1776 16</inkml:trace>
  <inkml:trace contextRef="#ctx0" brushRef="#br1" timeOffset="207107.64">10016 13938 13823 0,'0'0'1216'0,"-7"4"-960"15,0-1-256-15,0 3 0 0,-2 3 2064 16,3 2 368-16,-4 2 80 0,4 5 16 0,2 3-1696 0,-2 1-352 16,0 0-64-16,-4 1-16 0,0 1-208 0,1 2-64 15,1-1 0-15,3 1 0 0,2 0 192 0,-3-1 16 16,1-3 16-16,1 2 0 0,3-1-352 0,0-2 128 15,0-1-128-15,1-1 0 0,1-2 176 0,0 0-48 16,0-4 0-16,2 0 0 0,-1 1-128 0,1 0 0 16,3-6 0-16,-3 0 0 15,-3-8-400-15,0 0-112 0,6 4-32 0,-6-4-7024 16,0 0-1408-16</inkml:trace>
  <inkml:trace contextRef="#ctx0" brushRef="#br1" timeOffset="207557.2">9702 14254 21183 0,'0'0'1888'0,"0"0"-1504"0,10-2-384 0,1 0 0 16,1-1 320-16,3 2-16 0,1-1 0 0,3 0 0 15,4-1 32-15,1-1 16 0,5 1 0 0,-2-3 0 16,-1-3-96-16,2 0-32 0,4-1 0 0,0 0 0 16,1-1 192-16,-4-1 32 0,-2 0 16 0,0-3 0 15,-1 0 96-15,-4-3 16 0,-2-2 0 0,-3-5 0 16,2-1-64-16,-2 0-16 0,-3 0 0 0,-3 2 0 15,0 1-144-15,-1 2-32 0,-6 3 0 0,-1 5 0 16,0 4 64-16,-3 9 0 0,0 0 0 0,0 0 0 16,-8 3-64-16,-2 7 0 0,-3 5 0 0,-3 5 0 0,0 2-320 15,-3 5 0-15,1 5 0 0,0 3 0 0,0 2 0 16,-1-3 224-16,0-2-48 0,2-3-16 0,3-1 128 0,1-2 32 16,3-2 0-16,0-3 0 0,5-2 128 0,-1-2 16 15,1-4 16-15,2 0 0 0,4-3-96 0,3-2-32 16,-4-8 0-16,9 4 0 0,-2-2 112 0,5-1 32 15,2-5 0-15,1-2 0 0,1-2-48 0,1 0-16 16,1-2 0-16,-2 0 0 0,1-1-272 0,-2 1-160 16,-2 4 192-16,0 0-192 0,1 2 128 0,0 0-128 15,-3 2 0-15,1 3 0 0,-1 4 0 0,2 0 0 16,-1 5 0-16,0 2 0 0,-1 1 0 0,3 3 0 16,1 0 0-16,1 1 0 0,1-2 0 0,3 2 0 0,3 1 0 15,-1-1 0-15,2 2 0 0,1-1 0 16,1-2 0-16,0-1 0 0,-2 0-320 0,1 0-64 0,-2-4 0 15,-1 0-11776-15,-4-1-2368 16</inkml:trace>
  <inkml:trace contextRef="#ctx0" brushRef="#br1" timeOffset="208120.92">8292 15027 16991 0,'0'0'752'0,"0"0"144"0,0 0-704 0,0-6-192 15,0 6 0-15,-3-9 0 0,0 2 768 0,-1 2 112 0,0-2 16 16,-2 2 16-16,-1-1-80 0,-1 2-32 0,0-1 0 16,0 2 0-16,-2 2 16 0,-4-1 0 0,0 1 0 0,-1 1 0 15,-3 4-240-15,3 2-32 0,0 0-16 0,1 3 0 16,-1 1-176-16,-1 1-32 0,0 0-16 0,0 3 0 16,2 0-96-16,2 2-16 0,0 0 0 0,3 1 0 15,3 0-192-15,-1-1 128 0,1-3-128 0,3-1 0 16,6-2 0-16,1 0 128 0,2-1-128 0,5-3 0 15,4-2 192-15,1 0 0 0,1-2 0 0,5-2 0 16,3-2 768-16,2-1 160 0,2-2 32 0,2 0 0 16,1-2-1616-16,-1 1-320 15,-2-2-64-15,-2 1-16 0,-2 2 560 0,-1 0 112 0,-4 1 32 0,-1 0 0 16,-3-1-2048-16,-3 2-416 0,1-1-64 16,-14 4-32-16</inkml:trace>
  <inkml:trace contextRef="#ctx0" brushRef="#br1" timeOffset="208478.68">8762 14954 7359 0,'-6'-4'656'0,"-5"2"-528"16,0 0-128-16,-1 1 0 0,1 1 3056 0,-4 3 576 15,0 3 112-15,-2 0 32 0,-5 3-2880 0,4-2-560 0,3 1-112 16,-1 2-32-16,-3 0 16 0,2 0 0 0,4-1 0 0,2 0 0 16,3-1 176-16,2 0 16 0,1-1 16 0,5-7 0 15,0 7 48-15,0-7 16 0,9 7 0 0,-1-4 0 16,2-2 32-16,-1-1 16 0,3-1 0 0,1 0 0 16,2-1 0-16,2-1 0 0,0-3 0 0,2 0 0 15,2-3-160-15,-3 3-48 0,-1-1 0 0,0-2 0 16,-2-1-80-16,-2 1-32 0,1 3 0 0,-6-3 0 15,-1 0-80-15,-2 0 0 0,1 1-128 0,-2 1 192 16,-4-1-192-16,0 8 176 0,-1-8-176 0,1 8 160 16,-6-2-336-16,6 2-64 0,-9 0-16 0,-2 1 0 15,1 1-2144-15,2 2-432 0,8-4-96 0</inkml:trace>
  <inkml:trace contextRef="#ctx0" brushRef="#br1" timeOffset="208844.5">8974 14855 12895 0,'0'0'576'0,"0"0"112"0,0 0-560 0,9 2-128 15,-9-2 0-15,7 6 0 0,-7-6 1344 0,2 14 256 16,1-1 32-16,-2 0 16 0,-1 1-912 0,-1 1-176 16,-1-2-48-16,-1 2 0 0,-4 2 48 0,0-2 0 15,1-2 0-15,-2-1 0 0,0-1 208 0,0-1 64 16,-1 0 0-16,1-2 0 0,2-4 48 0,6-4 16 15,0 0 0-15,-7 5 0 0,7-5-64 0,0 0-16 0,0 0 0 0,0 0 0 16,0 0-208-16,0 0-32 0,8-11-16 0,2 0 0 16,2 1-256-16,2-3-48 0,0-2-16 0,2 1 0 15,-1 1-240-15,-1 0 144 0,-2 2-144 0,3 0 128 16,0 2-128-16,1 0 0 0,-2 1 0 0,0 2 0 16,-1 2 0-16,1 4 0 0,-2 1 0 0,-4 5 0 15,1 1 0-15,-2 1 0 0,-1 6-192 0,-2-2 192 16,-1-1 0-16,-1 1 0 0,0 1 0 0,-2 0 0 15,-1 1-144-15,0 2 144 0,-1-2 0 0,1 0 0 16,0 0-240-16,0-2 64 0,1-2 16 0,0-10 0 16,3 8-736-16,-3-8-160 15,9 9-32-15,0-3-8304 0,2-3-1664 0</inkml:trace>
  <inkml:trace contextRef="#ctx0" brushRef="#br1" timeOffset="209213.62">9485 14880 18431 0,'-9'-6'816'0,"9"6"160"0,0 0-784 0,0 0-192 16,0 0 0-16,0 0 0 0,-7 3 1360 0,7-3 240 15,-5 9 32-15,1 2 16 0,1-1-1184 0,1 1-224 16,1 1-48-16,-4 1-16 0,1-1 16 0,0 2 16 15,1-2 0-15,-1 1 0 0,2 2 64 0,0-2 16 16,-1-1 0-16,2-1 0 0,1 0 64 0,-1-2 16 0,0-1 0 0,1-8 0 16,0 0 240-16,0 0 48 0,0 0 16 0,0 0 0 15,7 6 112-15,-7-6 32 0,12 0 0 0,1-3 0 16,0-1-80-16,0-2-16 0,-4-3 0 0,2-3 0 16,2 0-304-16,1 0-64 0,-1 2-16 0,-1-3 0 15,-1-1-192-15,1-1-144 0,2 2 192 0,-4 2-192 16,0 1 128-16,1 0-128 0,-1-1 0 0,1 4 0 15,0 1 0-15,-3 1 0 0,1 1-160 16,-1 1 160-16,0-1-1536 16,-8 4-192-16,10-1-48 0,-10 1 0 0,9-3-1360 0,-9 3-256 0</inkml:trace>
  <inkml:trace contextRef="#ctx0" brushRef="#br1" timeOffset="209570.64">9817 14924 17391 0,'0'0'768'0,"0"0"160"0,0 0-736 0,6 9-192 15,-6-9 0-15,8 5 0 0,1 1 368 0,1-3 32 16,-1-3 16-16,2-2 0 0,-1-2 64 0,4 1 16 16,1-5 0-16,0 1 0 0,-3-3 176 0,1 1 32 15,2 1 16-15,1 2 0 0,-2-1-160 0,-3 1-48 16,-1-3 0-16,1 0 0 0,-3 3 0 0,-2 1-16 15,-6 5 0-15,0 0 0 0,2-8 16 0,-2 8 0 16,0 0 0-16,-7-2 0 0,-3-3-96 0,-5 3-16 0,0 5 0 0,1 1 0 16,1 2-272-16,-3-1-128 0,-3 2 128 0,0 3-128 15,2 4 224-15,2 0-32 0,-1-1-16 0,4-1 0 16,2 1-48-16,3-4 0 0,0 1 0 0,3 0 0 16,1-1-128-16,1 0 0 0,6-1 0 0,-2-1 128 15,2 0-128-15,4-1 0 0,0-2 0 0,5-1 0 16,3 4 0-16,3-3 0 0,2-1 0 0,-2-2 0 31,-1 3-1264-31,3-2-336 0,1 1-64 0,-1-1-6704 0,-2-3-1344 0</inkml:trace>
  <inkml:trace contextRef="#ctx0" brushRef="#br1" timeOffset="209999.31">10391 14840 20847 0,'0'0'912'0,"0"0"208"16,0 0-896-16,0 0-224 0,-5 7 0 0,0 3 0 0,0 2 320 0,-1 1 32 15,-2 1 0-15,1 2 0 0,1-3-16 0,-3 2 0 16,0 1 0-16,-1-1 0 0,-4-1 304 0,2 1 64 16,1-2 16-16,1-1 0 0,1 0 16 0,1-4 0 15,-2-3 0-15,10-5 0 0,0 0-16 0,-4 6 0 16,4-6 0-16,0 0 0 0,0 0 112 0,0 0 0 15,0 0 16-15,7-6 0 0,3-1-272 0,2-3-48 16,0-2-16-16,4 1 0 0,0 1-320 0,2-3-192 0,-3-2 192 16,1 2-192-16,-1 1 128 0,2 1-128 0,-1 0 0 15,-1 0 0-15,2 1 0 0,-2 3 128 0,0 4-128 0,-1 1 0 16,-3-1 0-16,1 2 0 0,-2 3 0 0,-2 3-192 16,-2 2 192-16,-3 3 0 0,-2 1 0 0,-2 2 0 15,-2 1 0-15,1 2 0 0,-3-2 0 0,0 1-144 16,2 1 144-16,-6-1 0 0,0 2 0 15,1-2-128-15,3 0 128 0,-1-1-192 0,-1-3 192 0,4-3-192 16,-2 2-48-16,5-10-16 0,0 0 0 0,0 0 0 16,6 9-592-16,-1-3-128 15,5-2-32-15,0-2 0 0,2-3-2128 0,0-1-448 16</inkml:trace>
  <inkml:trace contextRef="#ctx0" brushRef="#br1" timeOffset="210256.16">10975 14660 23039 0,'0'0'2048'0,"0"0"-1648"16,0 0-400-16,0 0 0 0,0 0 512 0,0 0 0 16,-6 2 16-16,-4 6 0 0,0 2-176 0,0 3-32 15,-3 2-16-15,0 2 0 0,-1-1-160 0,1 3-16 16,2 3-128-16,-2 1 192 0,1-3 144 0,-1 3 32 15,-2 2 0-15,2 3 0 0,2 1 128 0,-1 0 16 16,2-4 16-16,2-2 0 0,-1-1-320 0,3-2-64 16,1-1-16-16,1-3 0 0,1-1-128 0,2-2 0 0,0-3 144 0,1 2-144 15,0-3 0-15,0-9 0 0,0 0 0 0,0 0 0 32,5 7-1120-32,-5-7-192 0,0 0-32 0,0 0-6784 0,9-2-1360 0</inkml:trace>
  <inkml:trace contextRef="#ctx0" brushRef="#br1" timeOffset="210460.34">10687 14995 24191 0,'0'0'1072'0,"0"0"208"0,0 0-1024 0,10-3-256 0,1 1 0 0,2 0 0 16,1-1 656-16,2 2 80 0,0-2 16 0,1 2 0 16,-1 1-352-16,3 0-64 0,2-1-16 0,1-1 0 15,0-2-96-15,1 2-32 0,-2 0 0 0,0 0 0 0,0 1-192 0,-3 0 144 16,-1-1-144-16,-3 2 128 0,-1 2-128 0,-2-1 0 15,-1-1 0-15,-1 3 0 16,-9-3-544-16,9 3-96 0,-9-3 0 0,9 4-16 16,-9-4-1776-16,0 0-368 0</inkml:trace>
  <inkml:trace contextRef="#ctx0" brushRef="#br1" timeOffset="210804.25">11376 14884 13823 0,'0'0'1216'0,"0"0"-960"0,0 0-256 0,0 0 0 16,0 0 848-16,-6 8 128 0,-2-1 32 0,3 1 0 15,-3 0 16-15,1 0 0 0,-1-1 0 0,1 3 0 16,1 1-208-16,-1 1-48 0,-1-1 0 0,1 0 0 16,-2 0-272-16,0 2-64 0,-2-2-16 0,1-2 0 15,1 5-256-15,2-3-160 0,-2-3 192 0,1 1-192 16,0 0 144-16,4-1-144 0,4-8 0 0,0 0 144 15,0 0-1360-15,1 9-288 0,-1-9-48 0</inkml:trace>
  <inkml:trace contextRef="#ctx0" brushRef="#br1" timeOffset="211457.17">11646 14961 20271 0,'-7'0'1792'0,"7"0"-1424"16,-9 5-368-16,1 1 0 0,-1 3 736 0,0 1 80 15,-4 0 16-15,2 1 0 0,0 0-576 0,1-1-96 0,2 0-32 0,1-2 0 16,4 0-128-16,3-8 0 0,-4 9 144 0,4-9-144 16,0 0 240-16,0 0-32 0,0 0 0 0,0 0 0 15,9 7 368-15,2-4 80 0,-2-2 16 0,1-1 0 16,1 0 32-16,-2-3 16 0,1 0 0 0,-1-1 0 15,2-1-272-15,-1-1-48 0,0 1-16 0,-2-3 0 16,-1 0-144-16,-2-1-48 0,-1 1 0 0,-1 0 0 16,-4 0-32-16,-1 0-16 0,0 0 0 0,-1 0 0 15,-5 2-16-15,2 2-128 0,0-1 192 0,0 1-64 16,0 1-128-16,6 3 0 0,-9-2 0 0,9 2 0 16,0 0 0-16,0 0 0 0,0 0 0 0,0 0 0 15,0 0 0-15,0 0 0 0,9-2 0 0,1 2 0 16,3-3 0-16,1 3 0 0,0 0-128 0,0-1 128 0,1-1 0 0,1 1 0 15,-2 0 0-15,-2 1 128 0,4 1-128 16,-1 0 0-16,0 0 0 0,1 1 0 0,-2 3 224 16,-1 0 16-16,-1 1 0 0,-1 0 0 0,-1 2-80 0,0 2-16 15,1 1 0-15,-3 0 0 0,0 0-144 0,-2 1 0 16,2 1 0-16,-4-2 0 0,2-1 0 0,-2 0 0 16,-4-10 0-16,2 10 0 0,1-1 0 0,-3-9 0 15,0 0 0-15,0 0 128 0,4 10-128 0,-4-10 160 16,0 0-160-16,7 5 160 0,-7-5 96 0,0 0 0 15,7 1 16-15,2-2 0 0,-9 1-16 0,9-4-16 16,1-3 0-16,0 3 0 0,-2 0-80 0,3 0-16 16,0 1 0-16,0-1 0 0,-1 1-144 0,2 1 192 0,-2 1-192 15,1-1 192-15,1 2-192 0,-2 2 0 16,1-1 0-16,0 2 0 0,1 1 0 0,-3 0 0 0,0 0 0 0,0 2 0 16,0 3 0-16,-1-1 0 0,1 1 0 15,1-1 0-15,-1 3 0 0,-1 0 0 0,-4 3 0 0,2-3 0 16,0-1 0-16,1 0-176 0,-1-3 48 0,-6-7 0 31,0 0-496-31,5 8-80 0,-5-8-32 0,0 0 0 16,0 0-2480-16,0 0-496 0,-12-9-112 0,-3 0-7456 0</inkml:trace>
  <inkml:trace contextRef="#ctx0" brushRef="#br1" timeOffset="211623.53">11642 14710 34207 0,'-11'-12'1520'0,"6"7"304"0,5 5-1456 0,0 0-368 0,0-8 0 0,0 8 0 0,0 0 512 0,0 0 16 16,0 0 16-16,10 0 0 0,-10 0-544 0,9 1-144 15,-9-1-16-15,9 0 0 16,-9 0-2144-16,0 0-416 0</inkml:trace>
  <inkml:trace contextRef="#ctx0" brushRef="#br1" timeOffset="213242.24">13039 15133 8287 0,'0'0'736'0,"0"0"-592"15,0 0-144-15,0 0 0 0,0 0 1968 0,0 0 352 16,0 0 80-16,0 0 16 0,0 0-928 0,-5-7-176 16,5 7-32-16,0 0-16 0,-5-7-208 0,2 0-32 15,3 7-16-15,-6-8 0 0,6 8-272 0,-5-7-48 16,0-1-16-16,-1 0 0 0,0 2-192 0,1-1-32 16,-2-1-16-16,2-1 0 0,-4-2 80 0,2 0 0 0,-3 4 16 0,0-5 0 15,-1-3-144-15,-2 1-48 0,0-1 0 0,-2 0 0 16,-3 2-16-16,0-6-16 15,-1-1 0-15,-2 0 0 0,-2 0 80 0,-4 1 32 0,0-4 0 16,-1 0 0-16,2-1-112 0,-4 1-32 0,0 1 0 0,2 0 0 16,-2 0 80-16,1-1 16 0,0-2 0 0,-2 1 0 15,-2 0-192-15,-4-1-48 0,-5-4 0 0,-1 3 0 16,-1 0-128-16,-1 2 0 0,-3 0 0 0,2 0 0 16,2-4 0-16,-2 5 0 0,-2 0 0 0,-2 0 128 15,-2-2-128-15,2 2 0 0,-3 0 0 0,2 3 0 16,1 2 0-16,1 1 0 0,0-2 0 0,-4 0 0 15,-5 2 0-15,-2 0 0 0,2 2 0 0,-2 1 0 16,-1 1 0-16,2 3 0 0,2-1 0 0,-2 0 0 0,1-1 0 16,0 0 0-16,2 0 0 0,2 4 0 0,2 1 0 15,2 0 0-15,2 0 0 0,-3 0 0 0,1 0 0 16,-2 1 0-16,2-1 128 0,0 1-128 0,1 1 0 0,-2 1 0 16,2-1 0-16,0 0 0 0,-2-2 0 0,-4 0 0 15,1 3 0-15,-2 1 0 0,2 1 0 0,1-2 0 16,3-1 0-16,3 0 0 0,2 5 0 0,1 0 0 15,-1 0 0-15,2 0 0 0,1 0 0 0,1 0 0 16,3 3 0-16,-2-2 0 0,3 0 0 0,-2-1 0 16,3-1 0-16,0 3 0 0,0 1 0 0,1 0 0 15,-2 1 0-15,-2-1 0 0,-1 1 0 0,0 3 0 16,1 0 0-16,1-1 0 0,-2 0 0 0,3-3 0 16,1 1 0-16,2 0 0 0,1-2 0 0,0 0 0 0,0-1 0 15,-2 1 0-15,-2 2 0 0,4 0 0 0,3 3 0 16,-2 0 0-16,-1 1 0 0,3 1 0 0,0 0 0 0,0 0 0 15,1-1 0-15,0 2 0 0,-1 1 0 0,2 0 0 16,-2-1 0-16,-1 0 0 0,-4 1 0 0,3 2 0 16,0 0 0-16,1 2 0 0,1-1 0 0,-1 1 0 15,1 1 0-15,3 0 0 0,-2 0 0 0,3-1 0 16,5-1 0-16,-1-1 0 0,2 3 0 0,1-1 0 16,2-1 0-16,0 3 0 0,-3 0 0 0,3 1 0 15,-1 1 0-15,2-1 0 0,0-3 0 0,3 2 0 16,1-1 0-16,1 1 0 0,0 0 0 0,2 2 0 15,0-3 0-15,3 3 0 0,-1 1 0 0,4-1 0 0,2-2 0 16,1 2 0-16,0-1 0 0,3-1 0 0,1 0 0 16,3 0 0-16,-2 1 0 0,3-1 0 0,3 1 0 15,1-1 0-15,3 1 0 0,1 2 0 0,2 1 0 16,0 1 128-16,0-2-128 0,1 0 128 0,-2 2-128 16,3-2 0-16,0-1 0 0,2 1 0 0,2-1 128 15,1-2-128-15,3 0 0 0,0-1 128 0,3 1-128 0,2-1 0 16,2 2 144-16,3-3-144 0,0 3 128 0,1-2-128 15,-1 0 128-15,4 0-128 0,-2 1 128 0,2-2-128 16,3-1 160-16,1 2-160 0,2 0 176 0,1 0-176 16,-2-2 192-16,0 0-192 0,1 0 176 0,0-1-176 15,1 1 160-15,3 0-160 0,2-2 160 0,2 2-160 16,4 0 160-16,0-1-160 0,-3-2 192 0,6-1-64 16,3-4-128-16,2-1 192 0,-1-1-16 0,3 2-16 15,0-1 0-15,1 1 0 0,1-4-160 0,4 0 192 0,-1 1-192 16,2 2 192-16,0 3-192 0,0-3 0 0,-1-1 0 15,2 0 128-15,0 3-128 0,-1 0 128 0,-2 1-128 16,-1-4 128-16,2 1 0 0,-2-1-128 0,-1 1 192 0,-2-1-64 16,0 0 0-16,-4 0 0 0,-2-1 0 0,-1 0 0 15,2-2 64-15,-1 2 16 0,1-1 0 0,-3-1 0 16,-6-1-64-16,0 0-16 0,1-1 0 0,-1 0 0 16,0 2-128-16,-3-1 128 0,1-1-128 0,-4 1 128 15,-4 0-128-15,-2 0 128 0,-1-1-128 0,-1-2 128 16,2 0-128-16,-1-2 0 0,-1-1 144 0,3 1-144 15,0-2 0-15,-3 0 128 0,-4 0-128 0,-2-2 0 16,-5 0 128-16,0-3-128 0,-1-1 128 0,-1-6-128 16,1 0 144-16,0 1-144 0,0-1 192 0,2-1-192 0,0-3 240 15,-2 0-64-15,-2 2-16 0,-1-1 0 0,-3-1-16 0,-2 1 0 16,-2-1 0-16,-3 0 0 0,-2 1 80 16,-1-1 16-16,-2-4 0 0,-3-1 0 0,-3-2-48 0,-1 1 0 15,-5-1 0-15,-1-3 0 0,-1 0-64 0,-5 2-128 16,0 2 176-16,-2 4-176 0,-1-2 192 0,-1 3-192 15,-2 0 192-15,0 2-192 0,-2 1 0 0,0 1 0 16,-2 2 0-16,1-2 0 0,-1 2 0 0,1 2-256 16,0 1 64-16,0 2 0 15,2 2-368-15,0 2-64 0,1 3-16 0,2 1 0 16,1 5-2672-16,0 0-528 0,-8 5-128 0,3-3 0 0</inkml:trace>
  <inkml:trace contextRef="#ctx0" brushRef="#br2" timeOffset="-164906.75">5617 2597 5519 0,'18'-4'240'0,"-5"2"64"0,2 0-304 0,2 0 0 0,4 0 0 0,3 0 0 15,0-1 592-15,5 0 64 0,0 1 16 0,3 1 0 16,0 1-528-16,6 0-144 0,-1 0 0 0,4 1 0 16,-4 2 0-16,3 1 0 0,-3-1 0 0,5 1 0 15,-3 2 0-15,1-1 0 0,-3 1 0 0,2 2 0 16,-1-1-480-16,1 2-16 15,-4 0 0-15,-1 0-2496 0</inkml:trace>
  <inkml:trace contextRef="#ctx0" brushRef="#br2" timeOffset="-145862.62">5251 10107 12671 0,'4'-18'560'0,"1"7"112"0,-3 3-544 0,1-1-128 16,-1 1 0-16,-2 0 0 0,-1 1 0 0,-1-3 0 15,-1 1 0-15,-3 1-176 0,1 3 416 0,-1-3 80 16,-3-1 0-16,3 2 16 0,-4 0-144 0,1 0-16 0,-1-1-16 0,0-1 0 16,-1-3-32-16,0 3-128 0,-2 4 192 0,-2-1-64 15,-3-1-128-15,-2 3 0 0,-2 1 0 0,0-1 0 16,-4 0 0-16,1 2 0 0,-1-4 0 0,-1 3 0 15,-2-2-144-15,1 0 144 0,-1-3 0 0,-1 2 0 16,-1 1 0-16,1 1 0 0,-1-1 0 0,-1 0 0 16,-2-2 0-16,-1 2 0 0,-3 0 0 0,2 0 0 15,-1-1 0-15,-3 0 0 0,1-3 0 0,0 4 0 16,1 0 0-16,-2 0 128 0,0 1-128 0,1 1 144 16,0 0-144-16,-1 1 192 0,1 2-192 0,-2-2 192 15,-3-1-192-15,2 2 0 0,3 3 0 0,-4 0 0 16,0 0 0-16,0-1 0 0,1-1 0 0,-4 3 0 15,-6 1 0-15,2 2 0 0,0-2 0 0,2 1 0 16,-3 1 0-16,3 0 0 0,1-2 0 0,0 2 0 16,1-4 0-16,0 1 0 0,-2 2 0 0,2-2 0 0,4-1 0 15,0-1 0-15,1-4 0 0,5 3 0 0,1 2 0 16,2 0 0-16,-2-1 0 0,0 2 0 0,1-1 0 0,-2 1 0 16,2 1 0-16,0 1 0 0,0-3 0 0,-1 1 0 15,4 3 0-15,2-2 0 0,-1 4 0 0,2-1 128 16,1-3-128-16,1 1 0 0,-1 2 160 0,1 0-160 15,2-1 192-15,1 2-192 0,1 1 192 0,0-2-64 16,1-1 0-16,-1 2-128 0,0 3 128 0,3-1-128 16,-2-5 0-16,4 3 0 0,-1 1 128 0,2-1-128 15,-1 1 0-15,2 1 0 0,-1 1 128 0,2 0-128 16,0-2 192-16,2 1-192 0,1 0 0 0,0 2 0 16,2 1 0-16,0-3 0 0,0 0 0 0,3 1 0 15,0 1 0-15,1 0-192 0,0-2 192 0,-1 2 0 0,0-3 0 16,3 2 0-16,1 1 0 0,-2 0 0 0,3-1 0 0,1 0 0 15,0-1 0-15,1 2 0 0,3-2 0 16,-2-1 160-16,2 2 32 0,2-1 0 0,-1-1 0 16,2 2 0-16,2 0 80 0,2 0 32 0,0 0 0 0,0 0 0 15,0 2-112-15,1-4 0 0,3-1-16 0,0 2 0 16,0 1-176-16,1 0 0 0,4 0 0 0,0-1 0 16,0-2 128-16,3-1-128 0,-1 1 128 0,3 0-128 15,-3-4 176-15,2 2-48 0,-1-1-128 0,2 1 192 16,-2-1-64-16,1 1 0 0,3-3-128 0,0 1 192 15,0 2-192-15,2 0 0 0,-1 1 0 0,2-1 0 16,1-2 128-16,1 3-128 0,0-3 0 0,2 3 0 0,2-2 128 16,0 2-128-16,-1-1 0 0,0 2 0 0,0 0 160 15,3-3-160-15,1 0 160 0,2 0-160 0,2 3 0 16,2-3 128-16,1 0-128 0,0 0 0 0,-2 0 0 16,-2 0 0-16,1 1 128 0,1-3-128 0,0-2 0 0,2 1 128 15,2 0-128-15,0 2 0 0,-2-1 144 0,0 0-144 16,-1-3 128-16,0 2-128 0,1 2 0 0,1-2 0 15,-1 0 0-15,2 0 0 0,3-2 0 0,3 0 0 16,-1 0 128-16,-1-2-128 0,0 0 0 0,-1-1 0 16,-1-2 0-16,3 3 128 0,-2 1-128 0,1 1 0 15,1-3 0-15,-1 2 0 0,-1 1 0 0,-1-2 0 16,-3 0 0-16,0 1 0 0,-2-1 0 0,1-1 0 16,0 3 0-16,1-1 0 0,0-5 0 0,-1 2 0 15,-3-1 0-15,-1 1 0 0,-2-1 0 0,1-2 0 16,0-5 0-16,-1 1 128 0,-2 1-128 0,-1-1 0 0,1-1 0 15,-2 0 0-15,-2-2 0 0,-2 3 0 16,-4 1 0-16,-1-2 0 0,-3-3 0 0,-5 0 0 16,-2-1 0-16,-1 2 0 0,-2 1 0 0,-2-1 0 0,-4-3 0 15,1 0 0-15,-5 0 0 0,2-1 0 0,-2 1 0 0,-3-1 0 16,-1 0 0-16,-2 2 128 0,-3-2-128 0,0 3 0 16,-4-2 176-16,-1 1-48 0,-1-1-128 0,-1 2 192 15,-2 0-192-15,-2 0 0 0,-2 0 0 0,-3-1 0 16,-1 0 0-16,-3-3 0 0,-3 1 0 0,-1-2 0 15,2 0 0-15,-3 1 0 0,-2 2 0 0,2-1 0 16,0-1 0-16,-1 0 0 0,0-2 0 0,-2 2 0 16,0 5 0-16,-3-1 0 0,-3 0-128 0,0 2 128 0,-3 1 0 15,-2 1 0-15,-1 1 0 0,-2 0 0 0,-3 2 0 16,1 2 0-16,0 0 0 0,-4 1 0 0,0-2-128 0,1 0 128 16,1 0 0-16,0 1 0 0,-3 2-128 0,1-2 128 15,2-3 0-15,1 6 0 0,-1 0 0 0,-2 0-128 16,-2-2 128-16,1 2 0 0,-1 2 0 0,4-1 0 15,2 2-128-15,-1-2 128 0,-1-2 0 0,-1 1 0 16,0 1-128-16,0 0 128 0,2 1 0 0,2 1-192 16,-3-2 192-16,3 2-160 0,1 2 160 0,-1 1-160 15,0-2 160-15,-4 0-160 0,-2 0 160 0,3 1-192 16,1 0 192-16,4 2-192 0,0 0 192 0,1 0 0 16,3 0 0-16,-1 1-128 0,-2 0 128 0,2-1 0 15,-2-2 0-15,2 6 0 0,0 2 0 0,3 1 0 16,1-1 0-16,3 1 0 0,0 2 0 0,2-2 0 15,1-1 0-15,1 1-128 0,0 2 128 0,1 0 0 16,-2 1 0-16,2 2 0 0,3 0 0 0,1 0 0 16,-1-2 0-16,2 4 0 0,-1 3 0 0,4 3-208 0,0-2 48 0,2 1 16 15,0-2 144-15,4 2-128 0,1 0 128 0,2-1-128 16,0-2 128-16,4 0 0 0,-1-1 0 0,2 1 0 16,-1-1 0-16,3 2 0 0,0 0 0 0,4 2 0 15,-2 0 0-15,3 1-128 0,1 0 128 0,3-1 0 16,3-2-144-16,-1 1 144 0,3-1-160 0,1-2 160 15,6-3-192-15,-1 1 192 0,-1-3-208 0,2-1 80 16,3-1 128-16,1-1-128 0,0-1 128 0,2 1-128 16,4 0 128-16,0 1 0 0,7-1 0 0,1-1 0 0,0 0 0 15,2 1 128-15,3 0-128 0,2-1 176 0,-1-1-176 16,3-2 0-16,0 1 144 0,4 0-144 0,1-1 0 16,2 1 144-16,4-2-144 0,2 1 0 0,2-1 192 0,-3 1-192 15,-3-3 192-15,3 1-192 0,1 2 128 0,1-1-128 16,2-2 0-16,3 1 0 0,0-1 0 0,-1 0 0 15,-2 0 128-15,0 0-128 0,3 0 0 0,0 0 0 16,-3-2 0-16,2 1 0 0,0 3 0 0,-1 0 0 16,-3 0 0-16,1-2 0 0,1 0 128 0,3 1-128 15,1-1 192-15,1 3-192 0,-2-3 0 0,1-1 0 16,-4-3 0-16,3 0-192 0,-1 2 192 0,0-1 0 16,0-5 192-16,-4 4-192 0,0 3 0 0,-1-2 0 15,-3 0 0-15,-1-3 0 0,0-5 0 0,0 1 0 0,-1-1 0 16,1-2 0-16,-3-3 0 0,-1-2 0 0,-1-3 0 15,-4 1 0-15,-1-2 0 0,-2-2 0 0,1-4 0 16,-2 1 0-16,1 0 0 0,-4-2 160 0,0-5-160 0,-3 0 128 16,-4 1-128-16,-2 0 0 0,-3 2-192 15,-3-3-5680-15,-4-2-1120 0</inkml:trace>
  <inkml:trace contextRef="#ctx0" brushRef="#br2" timeOffset="-120790.72">21753 13018 11967 0,'0'0'1072'0,"0"0"-864"0,-8 4-208 0,8-4 0 15,-7 3-192-15,7-3-64 0,0 0-32 0,0 0 0 16,-7 7 64-16,7-7 16 0,0 0 0 0,-1 8 0 15,1-8-480-15,0 0-80 0</inkml:trace>
  <inkml:trace contextRef="#ctx0" brushRef="#br2" timeOffset="-120367.26">21648 13563 4607 0,'0'0'400'15,"0"0"-400"-15,0 0 0 0,0 0 0 0,0 0 1680 0,0 0 256 16,0 0 48-16,0 0 16 0,0 0-1168 0,0 0-256 16,0 0-32-16,11 3-16 0,-11-3-304 0,8 4-64 15,-8-4-16-15,0 0-6384 16</inkml:trace>
  <inkml:trace contextRef="#ctx0" brushRef="#br2" timeOffset="-119835.39">21403 14188 3679 0,'0'0'320'0,"0"0"-320"16,0 0 0-16,0 0 0 0,0 0 1216 0,0 0 192 16,0 0 16-16,0 0 16 0,0 0-1184 0,0 0-256 0</inkml:trace>
  <inkml:trace contextRef="#ctx0" brushRef="#br2" timeOffset="-117122.14">18665 14992 4607 0,'0'0'400'0,"0"0"-400"0,0 0 0 0,8-5 0 16,-4-1 1856-16,-4 6 304 0,7-5 48 0,-7 5 16 15,0 0-1168-15,6-7-224 0,-6 7-64 0,0 0 0 16,0 0-64-16,0 0-32 0,0 0 0 0,0 0 0 16,0 0 64-16,0 0 16 0,0 0 0 0,0 0 0 15,0 0-48-15,0 0-16 0,0 0 0 0,-10 2 0 16,3 0-272-16,-4 2-48 0,0 0-16 0,1 3 0 0,-1 3 48 0,1-1 16 16,-2 1 0-16,-3 2 0 0,-3 3-16 0,1 0 0 15,-1 2 0-15,0-2 0 0,1 3-80 0,0 1 0 16,1 2-16-16,0 2 0 0,1 3-48 0,1-1-16 15,-1 1 0-15,3 4 0 0,1 2-48 16,2 1-16-16,0-1 0 0,2-1 0 0,-2 0-16 0,4-2 0 16,-1 0 0-16,2-3 0 0,0-3 32 0,2 0 0 15,0 1 0-15,0-1 0 0,1 0-32 0,2-1 0 16,2-1 0-16,-1-3 0 0,2 3 16 0,0-2 0 16,2-4 0-16,-2 1 0 0,3 0 32 0,0 0 16 15,1-3 0-15,1-2 0 0,1-3 0 0,-4 3 0 16,3-3 0-16,-1-1 0 0,2 0-96 0,0-3-128 15,-2-1 176-15,3 1-176 0,-2 0 0 0,0-3 0 0,0-1 0 16,0-1 0 0,-1 1-1408-16,2-2-384 0,1 0-64 0</inkml:trace>
  <inkml:trace contextRef="#ctx0" brushRef="#br2" timeOffset="-116367.88">18804 15291 10591 0,'0'0'464'0,"0"0"112"0,0 0-576 15,0 0 0-15,0 0 0 0,0 0 0 0,0 0 832 0,-6 1 48 16,-1-2 16-16,7 1 0 0,0 0 32 0,0 0 16 16,0 0 0-16,0 0 0 0,0 0 16 0,-7-3 0 0,2-1 0 0,5 4 0 15,0 0-64-15,0 0 0 0,0 0 0 0,0 0 0 16,4-10-160-16,3 1-32 0,1 1-16 0,2-1 0 16,1-1-176-16,4 4-48 0,1-1 0 0,1 0 0 15,0-2-160-15,3 1-48 0,0-1 0 0,1 3 0 16,2-2-48-16,1 2-16 0,0 2 0 0,0 1 0 15,1 2 96-15,-3 1 16 0,-1 1 0 0,-5 1 0 16,-1 1-128-16,-1 1-32 0,-8 2 0 0,0 4 0 16,-2 1-144-16,-4-1 0 0,-4 1 144 0,-2 2-144 15,-1 1 224-15,-7-1-32 0,-2-5 0 0,-3 2 0 16,3 2 64-16,-3 3 0 0,-1-3 0 0,1-1 0 16,-1-2-64-16,3 2-16 0,2-3 0 0,3 1 0 15,2-2-176-15,4-2 0 0,6-5 144 0,0 0-144 0,-2 8 0 16,2-8 0-16,0 0 0 0,11 5 128 0,2 2-128 0,4 0 0 15,0-2 0-15,4 2 0 0,2-2 0 16,3 5 144-16,-3-2-144 0,2 4 0 0,-3 0 192 0,0 2-192 16,-4-3 192-16,-3 3-192 0,-1 0 0 0,-4-1 0 15,-2-1 0-15,-4 0 0 0,0 4 0 0,-4-2 0 16,-3-1 0-16,-2 0 0 0,-5-1 496 0,-3 3-16 16,-3-1 0-16,-1-1 0 0,-5-2 192 0,0 0 32 15,-1 0 16-15,-2-1 0 0,0 0-272 0,-1-1-64 16,0-3-16-16,3 2 0 0,2 1-224 0,4-2-144 15,3-2 192-15,3-2-192 0,-2 0 144 0,5-2-144 16,8-1 0-16,-8 0 144 0,8 0-144 0,0 0-224 16,-6-8 48-16,6 8 16 15,0 0-1920-15,0 0-384 0,5-11-80 0,-1 2-12704 0</inkml:trace>
  <inkml:trace contextRef="#ctx0" brushRef="#br2" timeOffset="-115585.29">19432 15652 11679 0,'0'0'512'0,"0"0"128"0,0 0-512 0,0 0-128 0,0 0 0 0,0 0 0 16,0 0 784-16,0 0 144 0,0 0 32 0,0 0 0 15,8-2-256-15,-8 2-32 0,0 0-16 0,0 0 0 16,9-2-128-16,-9 2-16 0,0 0-16 0,8 0 0 16,-8 0 96-16,0 0 32 0,9 2 0 0,-9-2 0 15,0 0-112-15,0 0 0 0,0 0-16 0,0 0 0 16,0 0 64-16,0 0 16 0,0 0 0 0,7 5 0 16,-7-5-64-16,0 0-16 0,0 0 0 0,0 0 0 15,0 0-96-15,5 6-16 0,-5-6 0 0,0 0 0 16,0 0-32-16,6 8-16 0,-2-3 0 0,-4-5 0 0,0 0 16 0,0 0 0 15,0 0 0-15,0 0 0 0,7 7-64 0,-7-7-16 16,3 7 0-16,1 2 0 0,2 0-16 0,-4-2 0 16,-2-7 0-16,0 0 0 0,5 11 16 0,-3 0 0 15,-3-2 0-15,1 0 0 0,1 0-16 0,2 1 0 16,3 3 0-16,-6 1 0 0,-5 1 48 0,3 0 0 16,1 1 0-16,0 1 0 0,-1 3 32 0,-2-1 16 15,-2-2 0-15,1 1 0 0,4-1 0 0,-3 2 0 16,-2-3 0-16,0-1 0 0,-2-2 64 0,-1 0 16 15,0 1 0-15,1-2 0 0,-1-2-48 0,1-1 0 16,-3-2 0-16,2 3 0 0,0 1-48 0,1-3-16 16,-1-4 0-16,2 0 0 0,2 4-144 0,0-1-48 15,-1-1 0-15,6-6 0 0,0 0-128 0,0 0 128 0,0 0-128 16,0 0 128-16,-8 0-128 0,8 0 0 0,-2-5-160 16,2 5 160-1,0-8-2528-15,2 0-416 0</inkml:trace>
  <inkml:trace contextRef="#ctx0" brushRef="#br2" timeOffset="-113632.89">19289 13884 6447 0,'0'0'576'0,"0"0"-576"0,0-4 0 0,0 4 0 16,0 0 704-16,0 0 48 0,0 0 0 0,0 0 0 16,0 0-400-16,0 0-80 0,0 0-16 0</inkml:trace>
  <inkml:trace contextRef="#ctx0" brushRef="#br2" timeOffset="-112217.31">19917 15086 2751 0,'0'0'256'0,"6"-6"-256"0,-6 6 0 0,4-8 0 16,-1 2 2368-16,1-2 416 0,0 0 96 0,0 2 0 15,-4 6-1344-15,3-7-256 0,-3 7-64 0,3-8-16 16,-2 0-96-16,-1 8-16 0,5-7 0 0,-5 7 0 16,1-8-144-16,-1 8-48 0,0 0 0 0,0 0 0 15,0 0-256-15,0 0-48 0,0 0-16 0,0 0 0 16,0 0-304-16,-5 12-64 0,1-1-16 0,-3 4 0 15,1-1 80-15,-3 3 16 0,-1-1 0 0,-1-1 0 16,0 3 64-16,0 0 16 0,-1-3 0 0,1 4 0 16,1 2-80-16,-1-2-16 0,1-3 0 0,2-1 0 15,2-2-16-15,0 1 0 0,3-2 0 0,-1-1 0 16,4-11-32-16,0 13-16 0,0-1 0 0,3-3 0 0,-3-9 16 16,0 0 0-16,9 6 0 0,1 0 0 0,0-1 112 15,0-1 32-15,2-5 0 0,2 1 0 0,0 1-64 16,1-1-16-16,0-2 0 0,0 0 0 0,2 1-96 0,0 0-32 15,2 1 0-15,1 0 0 0,1 1-160 0,-4-1 0 16,1-1 0-16,-1 1 128 0,0 2-128 0,-2 1 0 16,-1-1 0-16,-3-1 128 0,-2 2-128 0,0-1 0 15,-9-2 0-15,0 0 0 0,0 0 0 0,0 0-176 16,7 5 48-16,-7-5 0 16,0 0-1696-16,0 0-336 0,0 0-64 0,0 0-11504 0</inkml:trace>
  <inkml:trace contextRef="#ctx0" brushRef="#br2" timeOffset="-111823.13">20375 14979 15999 0,'0'0'704'0,"0"0"160"16,0 0-688-16,0 0-176 0,0 0 0 0,0 0 0 16,0 0 1168-16,0 0 208 0,0 0 32 0,0 0 16 15,-8 12-592-15,3 1-112 0,-1 3-16 0,1 1-16 0,-1 2 128 0,-2 3 16 16,2 2 16-16,-1 4 0 0,0 0-128 0,-1 4-16 15,1 2-16-15,2 4 0 0,-3 6-128 0,3 0-32 16,-2-2 0-16,0 0 0 0,1 0-176 0,-1-2-32 16,1-4-16-16,-2 0 0 0,2-1-96 0,-1 0-16 15,-1-2 0-15,1-5 0 0,1-4-48 0,1-3-16 16,-1-4 0-16,1-2 0 0,2-2 32 0,-1-4 0 16,4-9 0-16,0 0 0 0,-3 10-160 0,3-10 0 15,0 0 0-15,0 0-9984 16,0 0-2048-16</inkml:trace>
  <inkml:trace contextRef="#ctx0" brushRef="#br2" timeOffset="-111069.99">20345 14573 1839 0,'0'0'160'0,"0"0"-160"0,0 0 0 16,0 0 0-16,0 0 1808 0,0 0 336 0,0 0 64 0,0 0 16 15,0 0-992-15,0 0-192 0,9 3-32 0,3-1-16 16,2 1-272-16,2 1-48 0,-1-1-16 0,3 4 0 15,2 3 0-15,2 0 0 0,0 0 0 0,1 2 0 16,-1 1-48-16,1 5-16 0,-2 2 0 0,1 4 0 16,-3-5-160-16,0 9-48 0,0 5 0 0,-2 0 0 15,0 1 192-15,-2 1 48 0,0 1 0 0,-4 3 0 16,-1 1-256-16,-4-2-48 0,1-1-16 0,-3 4 0 16,-4 2 96-16,0 2 32 0,-2 0 0 0,-2 3 0 15,-4-2-96-15,-1 0-16 0,0-2 0 0,-3-3 0 0,0-4 64 16,-1-2 16-16,-3 2 0 0,1-1 0 0,0 2 112 15,-2-4 0-15,0-5 16 0,-2 1 0 0,0-2 112 0,-2 2 32 16,1-5 0-16,1 0 0 0,-3-3-96 0,4-2 0 16,0 1-16-16,1-2 0 0,-2-2-176 0,4-2-16 15,-2-1-16-15,2-2 0 0,1-1-160 0,-1 0-16 16,3-2-16-16,2-1 0 0,1-2-160 0,3 1 160 16,6-7-160-16,-6 6 160 15,6-6-896-15,0 0-176 0,0 0-48 0,0 0-14784 0</inkml:trace>
  <inkml:trace contextRef="#ctx0" brushRef="#br2" timeOffset="-95567.46">21057 15325 13823 0,'0'0'608'0,"0"0"128"0,0 0-592 0,0 0-144 0,0 0 0 0,0 0 0 15,0 0 720-15,9-4 112 0,-1 0 32 0,5-1 0 16,-1-1-80-16,3 0-16 0,4 3 0 0,2-2 0 16,5 0 32-16,5-2 0 0,1-2 0 0,1 3 0 15,0 3-144-15,1-2-16 0,3 0-16 0,-4 1 0 16,-1 3-224-16,-3 1-32 0,-6 0-16 0,-1 2 0 16,-6 2-352-16,-5-1 0 0,-2 0 0 0,-9-3 0 31,3 9-1696-31,-3-9-416 0</inkml:trace>
  <inkml:trace contextRef="#ctx0" brushRef="#br2" timeOffset="-95340.68">21088 15571 19919 0,'0'0'880'0,"0"0"192"15,0 0-864-15,0 0-208 0,11-3 0 0,0 1 0 0,0 0 1200 0,2-1 192 16,2-3 32-16,5 3 16 0,5 1-80 0,2-2-16 15,2 1 0-15,2-1 0 0,0-2-256 0,3 2-64 16,4-1-16-16,-1 2 0 0,-1 0-448 0,-3 1-96 16,-1-1-16-16,-2 2 0 0,-5 1-288 0,-1 0-160 15,-1 0 160-15,-3 4-160 16,-3 0-624-16,-3 0-208 0,-3 2-64 0,-3-2-13968 0</inkml:trace>
  <inkml:trace contextRef="#ctx0" brushRef="#br2" timeOffset="-92977.23">22471 14939 8287 0,'0'0'368'0,"0"0"80"0,0 0-448 0,5-7 0 0,-1-4 0 0,0 4 0 16,-4 7 1456-16,0 0 208 0,4-7 32 0,-4 7 16 15,7-7-816-15,-7 7-176 0,4-7-16 0,-4 7-16 16,5-7-48-16,1 2 0 0,-6 5 0 0,0 0 0 16,0 0-64-16,0 0 0 0,4-7-16 0,-4 7 0 15,0 0-64-15,0 0-16 0,0 0 0 0,0 0 0 16,0 0-96-16,0 0-32 0,5 8 0 0,-5-8 0 16,0 0 48-16,-1 10 16 0,-2-1 0 0,0 2 0 15,0 0-32-15,-4 2-16 0,2 0 0 0,-2 4 0 16,-1 2 16-16,1 2 0 0,-3-2 0 0,1 1 0 0,0 0-16 15,-1-1 0-15,0 1 0 0,2-2 0 0,-1-1-128 16,2-1-32-16,-3-3 0 0,5 1 0 0,-2 1-64 16,3-2-16-16,1-2 0 0,0 1 0 0,2 0-128 0,-1-1 0 15,2-11 144-15,0 9-144 0,0-9 144 0,0 0-144 16,4 12 192-16,2-3-192 0,-6-9 224 0,11 4-64 16,-1-2-16-16,1 1 0 0,1-1 96 0,0 0 16 15,1-2 0-15,-2 0 0 0,2 2-64 0,1-1 0 16,-1-2 0-16,1 1 0 0,2 0-192 0,-1 1 176 15,-1 0-176-15,3-1 160 0,-1 0-160 0,2 0 0 16,1 0 144-16,-2 0-144 0,-1 1 0 0,-3-1 0 16,-2 0 0-16,0 2 128 0,-11-2-128 0,0 0 0 15,6 5 0-15,-6-5 128 16,0 0-1344-16,0 0-256 0,-4 9-48 0,-6-3-12176 0</inkml:trace>
  <inkml:trace contextRef="#ctx0" brushRef="#br2" timeOffset="-92547.92">22872 14939 2751 0,'0'0'128'0,"0"0"16"0,0 0-144 0,3-7 0 0,-1-2 0 0,-2 9 0 0,0 0 2832 0,0 0 544 16,0 0 96-16,0 0 32 0,0 0-1968 0,0 0-400 15,0 0-80-15,0 0-16 0,-6 5-160 0,1 5-48 16,-2 0 0-16,1 2 0 0,1 2-16 0,-1 3-16 16,0-1 0-16,-2 5 0 0,0 2-64 0,-1 2-16 15,2-1 0-15,-4 3 0 0,-1 5-32 0,-1 1-16 16,-1 2 0-16,2 0 0 0,-1-5 0 0,0 3 0 15,-2 0 0-15,2-2 0 0,2-1-112 0,1-4-32 16,1-3 0-16,2 0 0 0,-1 1-96 0,1-4-32 16,2-2 0-16,-2-1 0 0,2-2-112 0,-2 0-32 15,4 1 0-15,0-4 0 0,0-2-128 0,2 2-128 16,1-2 192-16,0 0-192 0,-2-2 160 0,2-8-160 0,0 0 128 16,0 0-128-16,9 9 160 0,1-3-160 0,-2-6 192 0,1-1-192 15,1-3 0-15,0 1-304 0,0-1 48 0,1-4 0 31,0-3-1936-31,0 1-384 0,-2 0-80 0</inkml:trace>
  <inkml:trace contextRef="#ctx0" brushRef="#br2" timeOffset="-92193.92">23232 15091 4607 0,'0'0'400'0,"0"0"-400"0,5-9 0 0,-5 9 0 0,0 0 2224 0,7-6 352 16,-7 6 80-16,0 0 16 0,0 0-1008 0,0 0-208 15,0 0-48-15,0 0 0 0,2 8-304 0,-3 3-64 16,-3 0-16-16,1 5 0 0,-1-1-128 0,-1 3-16 15,-1 2-16-15,-1 4 0 0,-1 6-64 0,1-2-16 16,-1-4 0-16,0 2 0 0,0-1-224 0,0 1-48 16,1 1-16-16,0-2 0 0,-1-4-272 0,1 0-48 15,2-2-16-15,-1-2 0 0,-3-3-160 0,4-1 128 16,3-4-128-16,-3 1 128 0,1 1-128 0,1-3 0 16,3-8 0-16,0 0 128 15,0 0-512-15,0 0-96 0,-3 7-32 0,3-7-8544 0,0 0-1712 16</inkml:trace>
  <inkml:trace contextRef="#ctx0" brushRef="#br2" timeOffset="-92002.24">23042 15374 17727 0,'0'0'784'0,"-1"-9"176"0,0 0-768 0,2 1-192 0,1 2 0 0,-2 6 0 16,4-8 1632-16,-4 8 288 0,5-9 64 0,2 4 16 16,3 0-704-16,1 3-144 0,1 2-16 0,3 0-16 15,4-1-384-15,1 0-80 0,-5 0-16 0,5 2 0 16,2 1-96-16,1 0-32 0,0-3 0 0,0 4 0 15,0 1-240-15,-1 0-48 0,-2 0-16 0,-2-1 0 16,-3 1-208-16,-1 2 0 0,0 2 0 0,-3-4 0 16,-11-4-1520-16,7 7-400 0,-1-1-64 0,-6-6-32 0</inkml:trace>
  <inkml:trace contextRef="#ctx0" brushRef="#br2" timeOffset="-91640.76">23999 14697 12895 0,'0'0'1152'0,"0"0"-928"0,0 0-224 0,0 0 0 16,0 0 1312-16,0 0 224 0,0 0 32 0,0 0 16 16,0 0 16-16,-6 6 0 0,-1 0 0 0,1 4 0 15,-4 2-496-15,3 2-80 0,-2 1-32 0,4 4 0 16,-3 4-288-16,3 2-64 0,-1 1-16 0,2 1 0 16,-2 0-208-16,3 0-32 0,-4 1-16 0,3-2 0 15,2-3-48-15,-3-1 0 0,2-4 0 0,0 1 0 16,-2-1-320-16,1-3 0 0,-1-2 0 0,2 1 0 15,1-1 0-15,1-1 0 0,-4-1 0 0,2-1 0 16,0 0-864-16,0-2-240 16,0 1-48-16,-1-1-12208 0</inkml:trace>
  <inkml:trace contextRef="#ctx0" brushRef="#br2" timeOffset="-91392.97">23487 15416 13823 0,'0'0'608'0,"0"0"128"0,0 0-592 0,0 0-144 16,0 0 0-16,12-2 0 0,-2 0 2032 0,2 0 368 16,0 0 80-16,4 0 16 0,5 1-1040 0,4-2-208 0,-2 0-32 0,5 2-16 15,4 1-528-15,0 0-96 0,-2 0-32 0,-2 0 0 16,0 1-224-16,-2-1-64 0,-3 0 0 0,-1 0 0 15,-1 0-128-15,-1 0-128 0,-2 1 144 0,-3-1-144 32,-3 2-656-32,0-1-240 0,-3-1-32 0</inkml:trace>
  <inkml:trace contextRef="#ctx0" brushRef="#br2" timeOffset="-90865.41">23593 15676 20271 0,'0'0'1792'0,"0"0"-1424"15,0 0-368-15,0 0 0 0,0 0 0 0,0 0-128 16,0 0 0-16,0 0 0 0,0 0 1312 0,9-1 272 15,4 1 48-15,3-1 16 0,-1-1-624 0,3 1-128 16,3 1-32-16,-3 0 0 0,2 0-336 0,-1 0-64 16,-1-1-16-16,-2 3 0 0,-2 2 112 0,0 3 16 15,-3-1 0-15,0 1 0 0,-5 0-64 0,2 3-16 16,-3 4 0-16,0-5 0 0,-5-9-176 0,2 8-16 16,-1 5-16-16,-1 0 0 0,-2-3-16 0,2-10 0 15,-5 10 0-15,1-2 0 0,0 3 48 0,-2-2 16 16,1-3 0-16,5-6 0 0,-7 6 48 0,3 1 16 0,-1-1 0 15,5-6 0-15,0 0 0 0,0 0 0 0,-1 10 0 0,1 0 0 16,2 1-16-16,3-2-16 0,0 0 0 0,2 2 0 16,2 2 16-16,-1 0 0 0,3 2 0 0,-3 0 0 15,1-1-32-15,-2 2 0 0,-1-1 0 0,-3 0 0 16,1-4 16-16,-4 2 0 0,-1-1 0 0,-3-1 0 16,1 2 80-16,-6-2 0 0,-1-2 16 0,-1-2 0 15,-4 2 144-15,-6-2 32 0,-2-3 0 0,-2-1 0 16,-1 0-192-16,-2-1-16 0,-3 2-16 0,0 0 0 15,-2-4-64-15,5 3-16 0,1-2 0 0,6 0 0 16,-1-1-208-16,6 0 0 0,4-1 0 0,3 1 0 16,9 0-1536-16,0 0-416 15,0 0-80-15,0 0-16 0</inkml:trace>
  <inkml:trace contextRef="#ctx0" brushRef="#br2" timeOffset="-89811.97">21863 16846 13471 0,'0'0'592'0,"0"0"128"0,0 0-576 0,0 0-144 0,0 0 0 16,0 0 0-16,13 2 1232 0,-1-2 224 16,4-1 32-16,3 1 16 0,-1 1-400 0,4-1-80 0,2 0 0 0,4 0-16 15,-2 1-368-15,6-1-64 0,3-2 0 0,3-1-16 16,3 1-112-16,-5 1 0 0,-2 1-16 0,-2 0 0 16,-2 1-240-16,-5 1-64 0,-3 2 0 0,-6-1 0 31,-4 0-1344-31,-3 0-256 0,-9-3-64 0,0 0-16 0</inkml:trace>
  <inkml:trace contextRef="#ctx0" brushRef="#br2" timeOffset="-89645.99">21972 17022 21183 0,'0'0'1888'0,"0"0"-1504"0,0 0-384 0,13 3 0 0,-3-3 512 0,3 0 16 15,1 2 16-15,3-2 0 0,4 0 576 16,2-2 112-16,7 2 32 0,4-1 0 0,3 0-432 0,-4 1-64 15,-1 2-32-15,-2 0 0 0,0 1-544 0,-5 0-192 16,-3-3 0-16,-1 2-13440 16</inkml:trace>
  <inkml:trace contextRef="#ctx0" brushRef="#br2" timeOffset="-88533.03">22999 16736 14447 0,'0'0'640'0,"0"0"128"0,7-8-608 0,-1 2-160 0,-6 6 0 0,0 0 0 15,7-4 1040-15,-7 4 176 0,0 0 48 0,0 0 0 16,0 0-192-16,0 0-48 0,0 0 0 0,0 0 0 16,4 9-176-16,-2 2-32 0,-2-2-16 0,0 4 0 15,-1 1 32-15,-2 1 0 0,2 2 0 0,-2 1 0 16,-1 0-64-16,-1 2-16 0,3-1 0 0,-2-1 0 16,-1 1-416-16,2-1-80 0,0-1 0 0,-2 0-16 15,1-3-80-15,1-1-16 0,-1-1 0 0,3 2 0 16,0-1-144-16,-2 1 0 0,1-1 0 0,0-1 0 0,2-1 0 15,0-11-224-15,0 0 32 0,0 0-9392 16,7 9-1872-16</inkml:trace>
  <inkml:trace contextRef="#ctx0" brushRef="#br2" timeOffset="-88091.43">23362 16738 19295 0,'7'-10'848'0,"1"5"176"0,1 2-816 0,2-1-208 0,2-3 0 0,2 1 0 16,2-1 640-16,0 0 64 0,2 2 32 0,3-1 0 15,-2 1 160-15,1-2 16 0,-3 5 16 0,1 2 0 16,-4 2-416-16,-4 3-96 0,-2-3-16 0,-9-2 0 15,4 9-160-15,-4-1-48 0,0-8 0 0,-7 14 0 16,-5-2 80-16,-2 3 16 0,-4-1 0 0,-1 0 0 16,-3-2-128-16,2-1-32 0,3-1 0 0,1 0 0 15,1-2-128-15,4-3 192 0,3-1-192 0,8-4 192 16,-6 7 64-16,6-7 32 0,0 0 0 0,0 0 0 16,7 6 0-16,2 3 0 0,2-2 0 0,5 2 0 15,1-5 32-15,2 3 0 0,-1 0 0 0,0 1 0 16,2 0-128-16,-2-1 0 0,-3 0-16 0,-2 2 0 15,-1 0-48-15,-6-1 0 0,-6-8 0 0,1 9 0 0,-5-1 32 16,-4 2 0-16,-2-3 0 0,-5-1 0 0,-6-2 48 16,-1 2 16-16,-1-2 0 0,-1 1 0 0,2-2-224 15,0-2 176-15,5 2-176 0,-1 1 160 0,2-1-160 0,1 1 0 16,2 2 0-16,1-2-176 16,0 0-1760-16,2-1-368 0,2 0-64 0</inkml:trace>
  <inkml:trace contextRef="#ctx0" brushRef="#br2" timeOffset="-87781.51">22828 17355 13823 0,'0'0'1216'0,"0"0"-960"16,0 0-256-16,0 0 0 0,0 0 2240 0,11 0 416 0,1 1 80 0,2-1 16 16,4-1-960-16,4-1-192 0,3 1-48 0,5-3 0 15,4 2-288-15,8-1-64 0,4-3-16 0,2 2 0 16,3-1-368-16,-2 3-80 0,-1-1-16 0,-5-1 0 16,-6-2-96-16,-2 2-32 0,-3 0 0 0,-2 2 0 15,-2-2-288-15,-3 0-64 0,-1 1-16 0,-4 1 0 16,-1 2-224-16,-3 0 0 0,-4 0 0 0,-1 0 0 15,-1 2-1536-15,-10-2-336 0,0 0-80 16,0 0-13472-16</inkml:trace>
  <inkml:trace contextRef="#ctx0" brushRef="#br2" timeOffset="-87284.99">22960 17547 18431 0,'0'0'1632'0,"0"0"-1312"0,0 0-320 15,0 0 0-15,0 0 656 0,11-2 64 0,0-1 16 0,1 1 0 16,2 1 448-16,3-1 96 0,1 2 0 0,1-2 16 15,1 1-528-15,-2 1-96 0,2 0-32 0,-2 3 0 16,-1-1-96-16,-2 0-32 0,-1 0 0 0,-1 2 0 16,0 3-128-16,-1 0-16 0,-2-2-16 0,-2 2 0 15,-1 0-64-15,0 2-16 0,-3-1 0 0,1 1 0 16,1-1 0-16,-4 0 0 0,0 1 0 0,1 0 0 16,-1 0-32-16,-1-1-16 0,-1 0 0 0,1 0 0 15,-1-1-32-15,0 0 0 0,0-7 0 0,1 9 0 16,1 1 0-16,-1-3 0 0,0 1 0 0,2 0 0 15,-3-8 0-15,4 10-16 0,0-1 0 0,1-1 0 0,-5-8-48 16,4 10 0-16,-4-10 0 0,2 11 0 0,-3-1 16 16,1-10 0-16,-5 9 0 0,-4-2 0 0,-3 1 288 15,-3 0 48-15,-5-4 16 0,0 1 0 0,1-1-16 0,-6 1 0 16,-5-2 0-16,1-1 0 0,-1-2-96 0,1 0 0 16,2 0-16-16,-2 0 0 0,4-2-224 0,2 0-144 15,-3-3 192-15,4 4-192 0,-2 0 0 0,4-1 0 16,3-4-160-16,1 2 160 15,3 1-2688-15,4-3-432 0,9 6-80 16,-1-7 0-16</inkml:trace>
  <inkml:trace contextRef="#ctx0" brushRef="#br2" timeOffset="-86607.22">23822 17232 15087 0,'0'0'656'0,"0"0"160"0,0 0-656 0,0 0-160 0,0 0 0 0,0 0 0 16,0 0 1680-16,10 0 304 0,0-3 64 0,0 2 16 15,0-1-448-15,2 2-80 0,2-3-32 0,2 0 0 16,-1-2-320-16,5 1-64 0,5-1-16 0,0 1 0 15,2-3-304-15,1 5-64 0,3-1-16 0,-1 1 0 0,-1-1-304 16,-4 2-64-16,0 1-16 0,-3 0 0 0,-4 0-160 0,-4 3-48 16,-2 0 0-16,-2-1 0 0,-10-2-128 0,0 0 0 15,0 0-192-15,4 8 192 16,-4 2-2560-16,-4-2-400 0,-6-1-80 0</inkml:trace>
  <inkml:trace contextRef="#ctx0" brushRef="#br2" timeOffset="-86400.24">23810 17420 20271 0,'0'0'896'0,"0"0"192"0,0 0-880 0,0 0-208 15,0 0 0-15,0 0 0 0,8-1 1440 0,1 0 240 16,-1-2 48-16,3 2 16 0,3 1-208 0,1-2-64 16,0 1 0-16,4 0 0 0,4-1-432 0,0 1-80 0,4-2-32 0,-1 1 0 15,1 0-432-15,-3 1-96 0,-2 1-16 0,0-1 0 16,-5-1-144-16,1-1-48 0,-4 1 0 0,-2 1 0 15,-4 2-192-15,-8-1-208 0,10 1 32 0,-10-1 16 32,0 0-2128-32,9 4-416 0,-9-4-96 0</inkml:trace>
  <inkml:trace contextRef="#ctx0" brushRef="#br2" timeOffset="-86028.88">24277 16903 14735 0,'0'0'1312'0,"0"0"-1056"16,0 0-256-16,0 0 0 0,0 0 880 0,-9 3 112 15,1 1 32-15,-1 4 0 0,-2 0 528 0,-1 5 112 16,-1 1 32-16,0 4 0 0,1 4-224 0,0 4-32 16,-1 6-16-16,-1-1 0 0,1 0-272 0,-1 3-48 15,-2 3-16-15,1 1 0 0,1-3-272 0,-1 1-64 16,1-4-16-16,0 0 0 0,0-1-256 0,3 0-48 16,-2-3-16-16,2-1 0 0,-1-6-96 0,2-2-32 0,1 0 0 15,3 1 0-15,-1-5-128 0,3 1-32 0,2-3 0 16,-1-2 0-16,2 0-128 0,1-2 192 15,0-9-192-15,0 0 192 16,3 7-944-16,-3-7-176 0,0 0-32 0,8 4-15664 0</inkml:trace>
  <inkml:trace contextRef="#ctx0" brushRef="#br2" timeOffset="-78603.72">24245 16942 8287 0,'0'0'736'0,"0"0"-592"0,0 0-144 0,0 0 0 15,-6-3 1536-15,6 3 288 0,-8-2 48 0,8 2 16 16,0 0-368-16,0 0-80 0,0 0-16 0,0 0 0 16,0 0-208-16,0 0-64 0,0 0 0 0,0 0 0 15,0 0-384-15,0 0-64 0,0 0-32 0,0 0 0 16,9 1-96-16,0-1 0 0,1 0-16 0,-1-1 0 15,0 0-64-15,0 1-16 0,1 3 0 0,0-1 0 16,-1-2-160-16,1 2-48 0,2 1 0 0,-1-2 0 16,-2-1-96-16,-9 0-32 0,11 0 0 0,-3 0 0 15,0-1-144-15,-8 1 0 0,0 0 0 0,8-3 0 32,-8 3-1008-32,0 0-272 0,0 0-64 0</inkml:trace>
  <inkml:trace contextRef="#ctx0" brushRef="#br2" timeOffset="-78203.16">24605 16737 13759 0,'0'0'608'0,"0"0"128"0,0 0-592 0,0 0-144 0,0 0 0 0,0 0 0 16,0 0 1152-16,0 0 208 0,0 0 48 0,0 0 0 15,0 0-128-15,6 6-32 0,1 1 0 0,-3 1 0 16,-4-8-224-16,2 9-64 0,0 1 0 0,1 2 0 15,-3 6-272-15,-4-1-64 0,0-2-16 0,-1 0 0 16,2 1-128-16,-1 1-32 0,0 5 0 0,0-4 0 16,-1-3-144-16,-1 0-48 0,-1-2 0 0,2 1 0 15,2 0-96-15,-2 0-32 0,-2-2 0 0,1-1 0 16,3-2-128-16,-2-1 128 0,5-8-128 0,-3 8 128 0,3-8-128 16,0 0 0-16,0 0 0 0,0 0 0 15,0 0-1584-15,0 0-336 0,9 4-80 0</inkml:trace>
  <inkml:trace contextRef="#ctx0" brushRef="#br2" timeOffset="-77967.47">24794 16806 22511 0,'0'0'992'0,"0"0"224"0,0 0-976 0,0 0-240 16,0 0 0-16,0 0 0 0,0 0 1232 0,1 11 208 15,-1-1 32-15,-1 1 16 0,-3 1-208 0,0 2-32 0,-3 2-16 16,1 0 0-16,1 2-592 0,-2 0-112 0,-1 1-16 0,-1 0-16 16,4-2-304-16,-2 2-64 15,0 0-128-15,2 1 192 0,-2-2-192 0,2-1 0 0,-1-4 0 0,2 0 0 32,1 0-1088-32,0 0-192 0,-1-1-64 0,2-5-12608 0</inkml:trace>
  <inkml:trace contextRef="#ctx0" brushRef="#br2" timeOffset="-77624.95">24341 17341 15663 0,'0'0'688'0,"0"0"144"0,0 0-656 0,0 0-176 16,0 0 0-16,0 0 0 0,0 0 1824 0,0 0 336 16,0 0 64-16,11 0 16 0,-1-3-768 0,2 1-128 15,2 0-48-15,2 0 0 0,2 0-256 0,4-1-48 16,1 1-16-16,1 0 0 0,-5 0-336 0,4-3-80 15,3 2-16-15,2 1 0 0,0 0-240 0,-5 1-48 16,1-2-16-16,-6 3 0 0,1-3-240 0,-3 2 0 16,-2-1 0-16,-3 2 0 15,-1 0-1664-15,-2 1-208 0,-8-1-48 0,0 0-16 0</inkml:trace>
  <inkml:trace contextRef="#ctx0" brushRef="#br2" timeOffset="-77252.89">24323 17715 13823 0,'0'0'1216'0,"0"0"-960"16,0 0-256-16,0 0 0 0,0 0 1888 0,0 0 336 16,9-5 64-16,-1 1 16 0,-8 4-336 0,12-4-64 15,4-1-16-15,-1 1 0 0,1 0-624 0,0 1-128 16,4 0-32-16,3-1 0 0,0-1-416 0,-1 2-96 15,-2-1-16-15,2 2 0 0,2 0-288 0,-3-1-64 16,-6 1-16-16,1 0 0 0,-1 2-208 0,-3 0 0 16,-12 0 0-16,0 0 0 15,0 0-1760-15,0 0-400 0,0 0-80 0</inkml:trace>
  <inkml:trace contextRef="#ctx0" brushRef="#br2" timeOffset="-76862.01">24335 17761 11055 0,'0'0'976'0,"0"0"-784"0,0 0-192 0,0 0 0 16,0 0 3424-16,0 0 640 0,0 0 128 0,0 0 32 16,-10 3-2752-16,10-3-560 0,0 0-96 0,0 0-32 15,0 0-272-15,-6 6-48 0,6-6-16 0,0 0 0 16,0 0-144-16,-6 4-48 0,6-4 0 0,-3 8 0 0,3-8 80 15,0 0 16-15,0 0 0 0,3 11 0 16,1-4-112-16,1 2-32 0,-5-9 0 0,5 11 0 0,1-2-64 0,0 0-16 16,0 1 0-16,0-2 0 0,0 0 96 0,3 0 16 15,-2-2 0-15,2 3 0 0,-3 1 80 0,2-1 0 16,0-2 16-16,-8-7 0 0,9 8-80 0,-2 1 0 16,-7-9-16-16,8 10 0 0,-8-10 80 0,4 12 32 15,-1-1 0-15,-3 1 0 0,-2-1 48 0,-3-1 16 16,-5-1 0-16,1-1 0 0,-1-1 48 0,-5 0 16 15,0-2 0-15,0-1 0 0,-2 1-80 0,2-3-16 16,-5-4 0-16,1-1 0 0,-1 0-160 0,1-2-32 16,-6 0-16-16,3-1 0 0,1 1-176 0,3-1 0 0,1 1 0 15,3 0 128 1,1 1-1056-16,6 0-224 0,7 4-32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30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7126 16371 3679 0,'0'0'160'0,"0"0"32"0,0 0-192 0,0 0 0 15,0 0 0-15,0 0 0 0,0 0 2320 0,0 0 432 16,0 0 64-16,0 0 32 0,0 0-1760 0,0 0-336 15,0 0-80-15,0 0-16 0,0 0-16 0,0 0-16 16,-2 7 0-16,0 0 0 0,2-7-32 0,-5 8 0 16,-2 2 0-16,0-2 0 0,1-2-144 0,-1 0-48 15,-1 2 0-15,-1 0 0 0,0-1 32 0,0 0 0 0,-2-3 0 0,1 1 0 16,0 0-32-16,-3 2 0 0,-2 2 0 0,2-2 0 16,1 0 0-16,-1-2 0 0,-2-1 0 0,-2 1 0 15,1 4-16-15,-2-2 0 0,0-4 0 0,-1 2 0 16,-2 0-80-16,2 0-32 0,2 4 0 0,-2-2 0 15,-6-3-16-15,3 2 0 0,2-1 0 0,1 1 0 16,-1-2 48-16,0 1 0 0,0 0 0 0,2-2 0 16,0-3 16-16,1 1 0 0,-2 1 0 0,1 2 0 15,0 0-48-15,0-1 0 0,-2-3 0 0,0 3 0 16,-1 0 16-16,1 2 0 0,-1 3 0 0,-2-3 0 16,-1-2-64-16,1-3-16 0,5 0 0 0,-1 0 0 15,-4 4-16-15,2 1-16 0,2-3 0 0,-2 2 0 16,2 0-32-16,-1-2 0 0,1-3 0 0,-2 2 0 0,1 3-16 15,2 3 0-15,0-2 0 0,-3 0 0 0,-1-4-128 16,0 2 0-16,-1 0 0 0,2 1 128 0,-1-1-128 0,0-1 128 16,-3 0-128-16,3 1 128 0,-1 0 0 0,1 0-128 15,-1-1 192-15,1 1-64 0,0 1 48 0,2-2 0 16,1-1 0-16,0 1 0 0,0 1-16 0,0-1 0 16,1-3 0-16,1 1 0 0,-1 0-160 0,1 0 192 15,-4 1-192-15,1 0 192 0,0 0-192 0,-1-2 128 16,-1-3-128-16,2 2 128 0,-1 6-128 0,3 0 128 15,-1-1-128-15,1-1 128 0,2-4 0 0,-2 4-128 16,0 1 192-16,1-1-64 0,1-2-128 0,-1-1 192 16,1 0-192-16,1 2 192 0,2 1-64 0,1-1-128 0,-2-2 192 15,-1 1-64-15,1 0-128 0,1 1 0 0,-1 1 0 0,0-2 0 16,1-2 0-16,0 0 0 0,0 1 0 16,-1 0 0-16,-2 1 144 0,1 0-144 0,-1-2 160 0,1 1-160 15,-4-1 176-15,2 1-176 0,-2-2 192 16,2 2-192-16,3 2 160 0,0-2-160 0,-2-1 128 0,1 0-128 15,-1-1 0-15,-1 0 128 0,-2-4-128 0,2 4 0 16,0 3 0-16,-1 1 128 0,-1 0-128 0,0-2 0 16,-1-2 0-16,3 1 0 0,-4 1 128 0,1 1-128 15,0 1 0-15,-1-2 0 0,-1-4 0 0,1 3 0 16,-3 2 0-16,3-1 0 0,-2-1 128 0,1 1-128 16,-1 0 0-16,-1-1 0 0,2 1 0 0,0 1 0 15,-1 1 0-15,1-1 128 0,2-1-128 0,-2 2 0 16,1 1 128-16,1 0-128 0,-2-1 128 0,1-1-128 15,3-1 0-15,-4 0 0 0,1 1 128 0,1-3-128 0,-1-1 0 16,-1 1 0-16,-1 2 0 0,1 0 128 0,0-2-128 16,2 0 0-16,2 0 0 0,-1-2 128 0,1 3-128 15,-2 0 128-15,2 0-128 0,-1 0 128 0,0-2-128 0,3 1 0 16,-1 0 144-16,0-2-144 0,0-2 0 0,1 2 0 16,0 1 0-16,1 0 128 0,-3-1-128 0,1 1 0 15,-2-1 0-15,1 1 0 0,-1 0 0 0,-1 1 128 16,-1-1-128-16,0-1 0 0,0-1 0 0,4 2 0 15,2 2 0-15,1-1 128 0,-4-6-128 0,1 3 0 16,0 0 0-16,1 2 128 0,-2-1-128 0,-2-1 0 16,1-4 128-16,-1 3-128 0,0 5 0 0,1-4 144 15,2 0-144-15,-1-1 0 0,0 2 176 0,1 0-176 16,-3 1 160-16,1 0-160 0,1-3 160 0,-2-1-160 0,-1 3 160 16,0 0-160-16,1 0 128 0,-2-1-128 0,0-1 0 0,0 1 144 15,-1 2-144-15,2-1 0 0,-1 1 0 0,1 0 128 16,3-3-128-16,-3 3 0 0,1-1 0 0,2 1 0 15,2-4 0-15,-1 1 0 0,1 2 0 0,-3-1 0 16,2 0 0-16,-1-2 0 0,-1 0 128 0,-2 1-128 16,-3-1 0-16,3 0 0 0,-3 0 0 0,2-1 0 15,1 1 0-15,0 0 0 0,-1 1 128 0,-2-1-128 16,2-1 0-16,0 4 0 0,2 1 0 0,2 0 0 16,-2-3 0-16,2 1 0 0,2-1 128 0,-2 1-128 15,0-3 0-15,2 0 0 0,-1 1 0 0,2 1 0 16,0-1 0-16,-1 0 0 0,1 0 0 0,1 0 0 15,-1-2 0-15,1 0 128 0,-1 0-128 0,1 1 0 0,2 0 144 16,1 1-144-16,-2-1 160 0,0 1-160 0,1 1 144 16,3-1-144-16,-2-3 128 0,1 1-128 0,0 2 0 15,0 0 128-15,5 0-128 0,-5-1 0 0,0-1 128 0,0 0-128 16,1-1 0-16,0-1 128 0,-3 0-128 0,1 0 0 16,0 0 0-16,1 1 128 0,-1-2-128 0,0 0 0 15,0-1 0-15,-1 0 0 0,2-2 0 0,1 2 0 16,-2-1 128-16,2-1-128 0,0 0 0 0,-1-2 0 15,0 3 0-15,0-2 0 0,0 0 0 0,-1-2 0 16,-1-1 0-16,1 1 0 0,0 2 0 0,-1-1 0 16,1 2 128-16,0-1-128 0,-1 0 0 0,2 0 0 15,-1-1 144-15,1 1-144 0,-1 1 0 0,-1 0 0 0,1-2 0 16,1 1 0-16,0-2 0 0,4-1 0 16,1-1 0-16,-1 2 0 0,-4-1 0 0,1 0 0 0,1-2 0 15,1 1 0-15,-1 1 0 0,0-1 0 0,-2-1 0 0,3-1 128 16,0 0-128-16,-1 0 0 0,0 1 0 15,-1 0 0-15,1-1 0 0,0 0 0 0,1 1 0 0,-1 0 0 16,1 0 0-16,3-1 0 0,-3-3 0 0,2 2 0 16,-2 0 0-16,2 1 0 0,0 2 0 0,-1-2 0 15,-1-5 0-15,4 3 0 0,-3 1 0 0,3 2 0 16,-1 0 0-16,1 1 0 0,-1 0 0 0,1 1 0 16,-1 2 0-16,1-1 0 0,-2-1 0 0,0 0 0 15,1-1 0-15,1 2 0 0,-5-1 0 0,3 1 0 16,2-7 0-16,-3 3 0 0,-1 1 0 0,0 1 0 15,1 0 0-15,-3 0 0 0,0-2 128 0,1 2-128 16,1 3 0-16,0 1 0 0,1-2 0 0,-1 0 0 0,-1 1 0 16,4-1 0-16,-2 0 0 0,2 2 0 0,-2-2 0 15,0-1 0-15,0-1 0 0,3 0 0 0,-2-1 0 0,0-1 0 16,0-1 0-16,0 1-128 0,1 2 128 0,-1-1 0 16,2-1 0-16,-1 0 0 0,2 0 0 0,-3 0 0 15,-3 0 0-15,2-1 0 0,1 1 0 0,1 0 0 16,-1 0 0-16,-1 1 0 0,1-2 0 0,0-1 0 15,1-2 0-15,2 3 0 0,-4 1 0 0,3-2 0 16,-1-7 0-16,0 5 0 0,-4 5 0 0,4-2 0 16,1-3 0-16,-2 0 0 0,2 3 0 0,2 1 0 15,0 0 0-15,1 0 0 0,-4-1 0 0,3-2 0 16,0 1 0-16,1 0 0 0,-2 0 0 0,2 0 0 16,2-2 0-16,-1 1 0 0,0 3 0 0,-2 0 0 0,-2-2 0 15,3 1 0-15,3-1 0 0,-2 2 0 0,-1-2 0 16,0 2 0-16,4-2 0 0,-2 0 0 0,-1 6 0 0,1-4 0 15,0 1 0-15,2-2 0 0,-4-1 0 0,0 0-128 16,0 0 128-16,1-2 0 0,2 0 0 0,-1-1 0 16,-2 3 0-16,1 2 0 0,3 0 0 0,-1 0 0 15,-6-3 0-15,4 4 0 0,3 2 0 0,0 1 0 16,-4-2 0-16,2 1 0 0,1-1 0 0,1 2 0 16,-1 2 0-16,0-1 0 0,0-1 0 0,2 0 0 15,1-1 0-15,1 1 0 0,-1 0 0 0,0 0 0 16,3-1 0-16,-4 1 0 0,1 2 0 0,1 0-128 15,2 2 128-15,0-2 0 0,1-4 0 0,-3 5 0 16,1-2 0-16,0 3 0 0,2-1 0 0,0 1 0 0,-1 0 0 16,2-1 0-16,-3 1 0 0,1 2 0 0,0-3 0 15,0 1 0-15,2-1 0 0,-2 2 0 0,1 0 0 0,2-3 0 16,-2 0 0-16,1 1 0 0,0-1 0 0,-3 0 0 16,3 1 0-16,1-1-128 0,3 0 128 0,-2 0 0 15,-2 2 0-15,2-1 0 0,0 1 0 0,1-1 0 16,-1 0 0-16,1 1 0 0,1 0 0 0,1 0 0 15,-4-2 0-15,2 3 0 0,1 2 0 0,0 1 0 16,3-2 0-16,-2 0 0 0,2-1 0 0,-2 1 0 16,1 1 0-16,-1-2 0 0,0 2 0 0,-1-3 0 15,1 1 0-15,1 1 0 0,-2 0 0 0,1-2 0 16,-1 0 0-16,2 1-128 0,-2-1 128 0,0 3 0 16,1-3 0-16,1 1 0 0,2-1 0 0,1 2 0 0,-2 1 0 15,-2 0 0-15,1-1 0 0,0-1 0 0,3 2 0 0,2 1 0 16,-1 0 0-16,1 1 0 0,-2 1 0 0,1-1 0 15,-1 2 0-15,0 0 0 0,-2 3 128 16,1-2-128-16,-1-1 0 0,1 2 0 0,0-1 0 0,-3 3-192 16,1-2 192-16,1-1 0 0,1-1 0 0,0 1 0 15,1 3 0-15,-2 0 0 0,2-1 0 0,1 1 0 16,-2 0 0-16,2 1 0 0,3 1 0 0,0 0 0 16,0 0 0-16,1-1 0 0,0 1 0 0,-1 0 128 15,-3-1-128-15,1-1 0 0,0 3-176 0,0-1 176 16,0 0 0-16,-2 0 0 0,0-2 0 0,2 2 0 15,-2 2 0-15,3 0 0 0,3-2-128 0,-1 1 128 16,-3 0 0-16,2 0 0 0,4 1 0 0,0 0 0 0,-1-1 0 16,-1-1 0-16,0 1 0 0,-1 0 0 0,-1 3 0 0,-2 0 0 15,0-5 0-15,0 3 0 0,0 3 0 16,1-1 0-16,0 0 0 0,1 0 0 0,0-1 0 0,0 1 0 16,-2 3 0-16,2-3 0 0,0-1 0 15,0 1 0-15,-1 2 0 0,1-1 0 0,1 0 0 0,-3 1 0 16,0 0 0-16,1-2 0 0,0 3 0 0,-1 0 0 15,0 1 0-15,0-1 0 0,-5 1 0 0,3-1 0 16,0 2 0-16,1-2 0 0,-3 1 0 0,2-2 0 16,4 2 0-16,-8-2 0 0,-1 0 0 0,3 3 0 15,3-3 0-15,0 4 0 0,0 2 0 0,1-2 0 16,-1-1 0-16,0 1 0 0,-1 1 0 0,0 1 0 16,-1 2 0-16,0-1 0 0,-1-2 0 0,-1 1 0 15,-2-2 0-15,3 2 0 0,-1 1 0 0,-1-1 0 16,-1-2 0-16,1 2 0 0,-1 2 0 0,3-1 0 0,-2-1 0 15,2 1 0-15,-1 2 0 0,2-1 0 16,0 0 0-16,-2 1 0 0,-1-1 0 0,-1 2 0 0,2-2 0 0,-1 1 0 16,1 1 0-16,-1 1 0 0,1-4 0 0,-1 3 0 15,2 2 0-15,-3 0 0 0,1-1 0 0,-2 1 0 16,0 1 0-16,0 1 0 0,1-2 0 0,0 2 0 16,1-3 0-16,-2 1 0 0,0-1 0 0,0-1 0 15,2 1 0-15,0-3 0 0,1-2 0 0,-2 1 0 16,0 1 0-16,-4 0 0 0,0-2 0 0,0 0 0 15,0 1 0-15,-3-1 0 0,-1-1 0 0,-2 0 0 16,2-1 0-16,1 0 0 0,-1-1 0 0,1 2 0 16,0-2 0-16,-3-2 0 0,-5-5 0 0,7 7 0 0,0 2 128 15,-4-3-128-15,-3-6 0 0,0 0 0 0,6 8 0 16,1-3 0-16,-7-5 0 0,0 0 0 0,0 0 0 0,0 0 160 16,3 6-160-16,-3-6 128 0,0 0-128 0,0 0 128 15,0 0-128-15,0 0 128 0,0 0-128 0,0 0 0 16,0 0 0-16,0 0 0 0,0 0 0 0,0 0 160 15,0 0-160-15,0 0 160 0,-8-4-160 0,2 0 0 16,6 4 144-16,-9-5-144 0,2-1 128 0,-1 1-128 16,0-5 128-16,0 3-128 0,1 2 0 0,-1-2 128 15,-1-2-128-15,0 1 0 0,1-1 0 0,-2-1 0 16,-1 0 0-16,0-2 128 0,-2-2-128 0,-1-1 0 16,1 2 0-16,0 0 0 0,1-5 0 0,-2 1 0 15,1-3 0-15,-2 1 128 0,1 3-128 0,-2 0 0 16,1 1 0-16,-2-1 0 0,0 0 0 0,-3-1 0 15,0 2 0-15,0 0 0 0,0-1 0 0,-1 0 0 0,1-3 0 0,-1 3 0 16,-1-1 0-16,1 1 0 0,-1-5 0 0,1 2 0 16,1 0 0-16,-2 1 0 0,1-1 0 0,1 0 0 15,-1 0 0-15,-1 2 0 0,-3-1 0 0,3 1 0 16,0-2 0-16,0 2 0 0,-1 0 0 0,0 3-128 16,0 0 128-16,-2 2 0 0,0 0 0 0,-3 1 0 15,-2 1 0-15,4 0 0 0,0 2 0 0,0 0 0 16,0 0 0-16,-3 2-128 0,3-1 128 0,-1 0 0 15,1 1 0-15,-1-1-160 0,1 1 160 0,2 1 0 16,-2 2-128-16,0 0 128 0,1-1 0 0,-4 3 0 16,0 1-160-16,1 0 160 0,2-1-128 0,-2 1 128 15,0 1-128-15,-2 1 128 0,0 1-128 0,2-1 128 0,0 0-144 16,2 0 144-16,-2 0-160 0,0 2 160 0,-3 0-144 16,0 0 144-16,-2-1-128 0,0 1 128 0,0 2-176 15,-1-1 176-15,1-1-208 0,0 3 80 0,0 1-224 0,1-1-32 16,0 1-16-16,-2 1 0 15,-1 2-1072-15,-5 0-192 0,-3 0-64 0,-3 3 0 16,0 4-1472-16,3 1-288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4:35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20950 15763 10127 0,'0'0'896'0,"0"0"-704"16,0 0-192-16,6-6 0 0,-6 6 912 0,0 0 160 16,3-8 16-16,-3 8 16 0,0 0-64 0,5-6-16 15,-5 6 0-15,0 0 0 0,6-6 0 0,-6 6-16 16,8-7 0-16,-3 2 0 0,2-1-288 0,-7 6-48 16,0 0-16-16,6-8 0 0,1 1-80 0,0-1 0 0,-5 1-16 15,-2 7 0-15,6-7 128 0,-6 7 16 0,4-10 16 0,0 1 0 16,-4 9 80-16,2-8 16 0,-2 8 0 0,0 0 0 15,2-10-144-15,-2 10-32 0,0 0 0 0,0 0 0 16,0 0-160-16,0 0-32 0,-1-11-16 0,1 11 0 16,0 0-160-16,0 0-16 0,0 0-16 0,0 0 0 15,-4 6-32-15,-3-1 0 0,2 2 0 0,2 2 0 16,-3 2 16-16,2 1 0 0,-1 1 0 0,3 5 0 16,-1 3-32-16,1 3 0 0,-3 3 0 0,3 4 0 15,1 4 32-15,1 1 0 0,-1 0 0 0,-3 0 0 16,3 2 32-16,0-2 0 0,-1 3 0 0,0-4 0 15,0-6-96-15,-1 1-16 0,2 0 0 0,-2-4 0 16,1-3 32-16,2-3 0 0,0 1 0 0,-1-2 0 0,-3-1-16 0,0-1 0 16,-1-4 0-16,0-1 0 0,3 0 16 15,0-2 0-15,0-1 0 0,0-3 0 0,2-6 16 0,0 0 0 16,0 8 0-16,0-8 0 0,0 0 0 0,0 0 0 16,0 0 0-16,0 0 0 0,0 0 0 0,0 0 0 15,-2-9 0-15,2-1 0 0,4-1-32 0,-4-1 0 16,0-1 0-16,0 0 0 0,0-5-32 0,1 0 0 15,-1-4 0-15,0 0 0 0,0-1-128 0,1 1 128 16,2 0-128-16,-1-2 128 0,-2-1-128 0,1 0 0 16,0-3 0-16,1 1 0 0,-4 4 0 0,1 0 0 15,0 0 128-15,1 1-128 0,1 0 0 0,-1 1 0 16,0 1 0-16,0 0 0 0,0 1 0 0,0 2 0 0,-1-1 0 16,2 3 0-16,2 2 0 0,0 2 0 15,-5 2 0-15,2 0 128 0,0 9-128 0,0 0 0 0,0 0 0 16,0 0 0-16,-3-6 0 0,3 6 0 0,0 0 0 15,0 0 0-15,0 0 0 0,0 0 0 0,-4 10 0 0,2 2 0 16,0 2 0-16,1 2 0 0,1 3 0 0,0 2 0 16,0 1-176-16,-2 3 176 0,0 4-128 0,1-1 128 15,0 2 0-15,-1 2 0 0,1 3 0 0,-3-3 0 16,1-5 0-16,0 0 0 0,0-1 0 0,0-2 0 16,2 0 0-16,-1-2 0 0,-1-3 0 0,-1-1 0 15,7-2 0-15,-2 0 0 0,-1-4 0 0,0-2 0 16,2-1 0-16,-2-9 0 0,0 0 0 0,0 0 0 15,0 0 0-15,0 0 0 0,0 0 0 0,0 0 128 16,0 0-128-16,7-4 128 0,-1-2-128 0,-1-4 128 0,-3-6-128 16,0 0 128-16,0-2-128 0,1 0 128 0,-3-4-128 15,0 1 0-15,0 0 0 0,2 3 0 0,3 2 0 0,-1 1 0 16,1 2 0-16,-2 2 0 0,4 2-128 0,-7 9-64 16,0 0 0-16,0 0 0 15,7-4-2096-15,-7 4-416 0,0 0-96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56:13.4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7030A0"/>
    </inkml:brush>
    <inkml:brush xml:id="br6">
      <inkml:brushProperty name="width" value="0.05292" units="cm"/>
      <inkml:brushProperty name="height" value="0.05292" units="cm"/>
      <inkml:brushProperty name="color" value="#00B050"/>
    </inkml:brush>
    <inkml:brush xml:id="br7">
      <inkml:brushProperty name="width" value="0.05292" units="cm"/>
      <inkml:brushProperty name="height" value="0.05292" units="cm"/>
      <inkml:brushProperty name="color" value="#002060"/>
    </inkml:brush>
    <inkml:brush xml:id="br8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4394 9941 12895 0,'0'0'272'0,"-5"-7"64"0,2 0 16 0,3 7 32 0,-2-7-384 0,0 1 0 16,0 2 0-16,2 4 0 0,0 0 896 0,0 0 96 16,0 0 32-16,0 0 0 0,0 0-832 0,0 0-192 15,0 0 0-15,0 0 0 0,1 7 0 0,1 4 0 16,-1 2 0-16,1 0 0 0,0 0 864 0,4 3 128 15,0 1 32-15,3 2 0 0,-1 0-832 0,3 0-192 16,3 2 0-16,5 4 0 0,2-1 864 0,2-3 128 0,1 1 32 0,4 1 0 16,0-1-832-16,2-1-192 0,0-2 0 15,2 1 0-15,2-1 0 0,1-3 0 0,1-1 0 16,2-2 0-16,0-1 0 0,-1-3 0 0,4-4 0 0,0 2 0 16,-2 2 864-16,-1-3 128 0,-2-2 32 0,-3-1 0 15,0 0-832-15,0 1-192 0,-1-4 0 0,-1-2 0 16,-1-2 0-16,-1 0 0 0,0-2 0 0,-1-2 0 15,-2-3 0-15,-2-1 0 0,0-1 0 0,-1-2 0 16,-1-4 0-16,0 0 0 0,-2 0 0 0,-1-2 0 16,-2-1 864-16,-1 1 128 0,-2 0 32 0,0-1 0 15,1 0-832-15,-2 0-192 0,-2 1 0 0,-1-1 0 16,-3 2 0-16,1 1 0 0,0 1 0 0,-2 2 0 16,1 4 0-16,-1 0 0 0,-2-1 0 0,1 3 0 15,-2 1 0-15,-1 2 0 0,0-1 0 0,-1 3 0 0,-1 5 0 16,0 0 0-16,0 0 0 0,0 0-9232 15,0 0-1904-15</inkml:trace>
  <inkml:trace contextRef="#ctx0" brushRef="#br0" timeOffset="398.9">5329 10176 16575 0,'0'0'736'0,"0"0"160"0,-6-1-720 0,6 1-176 0,-4-2 0 0,4 2 0 16,-4-6 848-16,1 1 144 0,1-2 32 0,2 0 0 16,1-2-832-16,1-3-192 0,0-4 0 0,1-2 0 15,2-3 864-15,1-1 128 0,2-2 32 0,-3-2 0 16,3-1-832-16,2-1-192 0,3 1 0 0,0-1 0 15,1 2 864-15,1-4 128 0,0 2 32 0,2 2 0 16,-1 3-832-16,2 1-192 0,-2 0 0 0,0 2 0 16,-1 5 864-16,-2 1 128 0,0 3 32 0,-2 1 0 15,1 1-832-15,1 5-192 0,-1 4 0 0,1 4 0 16,-2 5 0-16,3 5 0 0,-1 0 0 0,2 5 0 16,-1 3 0-16,0 3 0 0,2 1 0 0,-2 1 0 15,0 3 0-15,-2-2 0 0,3 1 0 0,-1-1 0 0,-2-2 864 16,2 0 128-16,1 0 32 0,-2-2 0 0,0-1-832 0,-1-2-192 15,1-1 0-15,9 5 0 16,-2-3-768-16,-6-9-208 0,2 0-48 0,7 3-13504 16</inkml:trace>
  <inkml:trace contextRef="#ctx0" brushRef="#br0" timeOffset="5777.78">13085 10412 12895 0,'9'-15'272'0,"-6"8"64"0,-3-5 16 0,0 5 32 0,0-1-384 0,2 1 0 15,3-1 0-15,-3 0 0 0,1 0 896 0,2 1 96 16,0 0 32-16,-2-1 0 0,2 3 0 0,-2-2 0 15,2 2 0-15,-4-1 0 0,0 1 0 0,1-1 0 16,-2 6 0-16,0 0 0 0,0 0 0 0,0 0 0 16,0 0 0-16,0 0 0 0,0 0-832 0,0 0-192 15,0 0 0-15,0 0 0 0,0 0 864 0,0 0 128 16,2 10 32-16,-2 1 0 0,0 2-832 0,-2 2-192 16,-1 1 0-16,-2 4 0 0,2 3 0 0,1 4 0 15,0 1 0-15,-2 4 0 0,0 3 864 0,1 2 128 16,0 3 32-16,1 3 0 0,0 2-832 0,1 4-192 15,0 1 0-15,-4 3 0 0,1 2 0 0,1 0 0 0,2 0 0 16,-1 0 0-16,0 3 0 0,0-5 0 0,2-2 0 0,2-2 0 16,-1 3 864-16,0-3 128 0,3-1 32 0,-1-4 0 15,-1-2-832-15,0-2-192 16,2 2 0-16,-2-1 0 0,2-5 0 0,0 1 0 0,-2 1 0 0,1-1 0 16,-2 1 0-16,1-2 0 0,-2 0 0 0,0 2 0 15,0-1 864-15,0 3 128 0,-1-2 32 0,0 1 0 16,0-1-832-16,-2 1-192 0,1-1 0 0,-1 1 0 15,2-2 0-15,0 0 0 0,-1-1 0 0,0 0 0 16,1 1 0-16,-3 2 0 0,2-1 0 0,1 1 0 16,4-1 0-16,1 3 0 0,-4-1 0 0,1-1 0 15,-1 0 0-15,0 0 0 0,0 2 0 0,0-2 0 0,-2-1 0 16,-1 1 0-16,2-1 0 0,2 1 0 0,-1 0 0 16,3 0 0-16,-1-3 0 0,0 2 0 15,0 2 0-15,0 0 0 0,2-2 0 0,0 5 0 0,-2-2 0 0,1 1 0 16,-2-3 0-16,0 1 0 0,0 2 0 0,0-2 0 15,2 1 0-15,2-3 0 0,-4 3 0 0,0-1 0 16,0 2 0-16,0-2 0 0,1 1 0 0,-1-1 0 16,-1-2 0-16,0 2 0 0,0-2 0 0,0 1 0 15,0-1 0-15,0 2 0 0,-1-2 0 0,0 0 0 16,-1-1 0-16,0 2 0 0,1 1 0 0,0 0 0 16,-3 1 0-16,1 0 0 0,0-1 0 0,-1 2 0 15,-1-3 0-15,0 1 0 0,0-2 0 0,4 4 0 16,1 2 0-16,0-1 0 0,-1-1 0 0,0-1 0 15,-2 0 0-15,2 0 0 0,-1 0 0 0,1 0 0 16,1-1 0-16,0 1 0 0,-1 0 0 0,1-2 0 0,0 1 0 0,1-1 0 16,1 2 0-16,-1-1 0 0,-2 2 0 0,1-3 0 15,1 1 0-15,-1-2 0 0,-2 2 0 0,0-1 0 16,-1 0 0-16,0 1 0 0,1 1 0 0,-1-1 0 16,-1-2 0-16,0 0 0 0,1-2 0 0,-1 2 0 15,-1-3 0-15,2-1 0 0,1 0 0 0,-1-2 0 16,-2 1 0-16,3 1 0 0,0-1 0 0,0-2 0 15,0-3 0-15,2 2 0 0,-1 2 0 0,1-1 0 16,0-3 0-16,0 1 0 0,0 0 0 0,-1 0 0 0,-1 0 0 16,1 1 0-16,-3 1 0 0,1 4 0 0,0-1 0 15,2-1 0-15,-4-4 0 0,3 3 0 0,-1 0 0 0,1 1 0 16,-1-3 0-16,1 1 0 0,-1-3 0 16,1 0 0-16,0 0 0 0,0-2 0 0,1-1 0 15,0-1 0-15,0-1 0 0,0 1 0 0,0 2 0 0,0-3 0 16,-1-2 0-16,1 0 0 0,-1 1 0 0,1-3 0 15,0 0 0-15,0 1 0 0,-1-1 0 0,1-1 0 16,0 1 0-16,0-1 0 0,0-2 0 0,1 2 0 16,-2-4 0-16,0 0 0 0,1 2 0 0,0-3 0 15,0-2 0-15,1 0 0 0,0 1 0 0,0-2 0 16,-1-2 0-16,1 0 0 0,-1-1 0 0,1-1 0 16,0 0 0-16,0-6 0 0,0 0 0 0,-1 5 0 15,1-5 0-15,0 0 0 0,0 0 0 0,0 0 0 16,0 0 0-16,0 0 0 0,0 0 0 0,0 0 0 0,1-9 0 15,0-3 0-15,-1-3 0 0,0 0 0 0,0-3 0 16,0-1 0-16,0-6 0 0,0-2 0 16,0-3 0-16,0-3 0 0,0-1 0 0,-1-3 0 0,1-3 0 15,0 0 0-15,0 3 0 0,1-3 0 0,0 0 0 0,-1-3 0 16,-2-2 0-16,2-4 0 0,0-3 0 0,1-5 0 16,-2 1 0-16,0 0 0 0,-3 1 0 0,2-3 0 15,-2-1 0-15,2-3 0 0,-1 0 0 0,1 3 0 16,-1 3 0-16,2 1 0 0,-3 1 0 0,2 1 0 15,-1 0 0-15,1 2 0 0,0-3 0 0,-1 3 0 16,2 2 0-16,-2-2 0 0,1 0 0 0,0 1 0 16,-2-1 0-16,1-3 0 0,1-2 0 0,-3-1 0 15,1 1 0-15,1 0 0 0,-1 1 0 0,0 0 0 0,1-1 0 16,-1 1 0-16,2-1 0 0,1 1 0 0,-3 1 0 16,1 1 0-16,0 1 0 0,1 1 0 0,0-2 0 0,0 0 0 15,-2 0 0-15,2-22 0 0,-1 12 0 0,1 5 0 16,-1 2 0-16,3 19 0 0,-2-4 0 0,-2-4 0 15,2-2 0-15,-2-23 0 0,1 6 0 0,2 4 0 16,-2 4 0-16,1 2 0 0,1 0 0 0,0 1 0 16,0 1 0-16,1-1 0 0,1 1 0 0,-2-1 0 15,1 5 0-15,0 2 0 0,2 1 0 0,-1 0 0 16,-1-1 0-16,2 1 0 0,1-1 0 0,-2 1 0 16,0 1 0-16,-1 0 0 0,0 0 0 0,0 3 0 15,1 1 0-15,0-1 0 0,0-3 0 0,2 0 0 16,-1-1 0-16,0 3 0 0,2-2 0 0,-1 2 0 15,0 2 0-15,0-1 0 0,3 2 0 0,-4 3 0 16,0 0 0-16,0-1 0 0,0 0 0 0,0 0 0 0,-4-5 0 0,1 2 0 16,-1 1 0-16,0 1 0 0,0 2 0 0,2 2 0 15,-1 1 0-15,0-1 0 0,-2 2 0 0,3-1 0 16,0 1 0-16,0 1 0 16,0-1 0-16,3-3 0 0,-2 0 0 0,0-1 0 0,0 1 0 0,0 1 0 15,-1 1 0-15,0 1 0 0,0 2 0 16,-1-1 0-16,0 1 0 0,1-1 0 0,1 1 0 0,0 0 0 15,0 2 0-15,0 1 0 0,1-2 0 0,1 1 0 16,-1-1 0-16,1 2 0 0,-2-1 0 0,1 2 0 16,1-2 0-16,-1 2 0 0,1 0 0 0,1-1 0 15,0-2 0-15,0 2 0 0,-1-1 0 0,2 1 0 0,-3-1 0 16,1 1 0-16,1-3 0 0,-1 2 0 16,1-1 0-16,-1 4 0 0,0-3 0 0,-1 4 0 0,0 1 0 15,-1 1 0-15,0-1 0 0,-1 3 0 0,0-2 0 16,0 2 0-16,4 3 0 0,-4 0 0 15,0 1 0-15,0-2 0 0,0 3 0 0,2 1 0 0,0 1 0 0,-1 1 0 16,-1 0 0-16,0 1 0 0,0 2 0 0,0-1 0 16,2 0 0-16,-2 2 0 0,0 0 0 0,2-1 0 15,-2 2 0-15,1-2 0 0,0 1 0 0,2 0 0 16,-2 3 0-16,0-3 0 0,0 2 0 0,-1 6 0 16,0 0 0-16,0 0 0 0,0-5 0 0,0 5 0 15,0 0 0-15,3-4 0 0,-3 4 0 0,0 0 0 16,0 0 0-16,0 0 0 0,0 0 0 0,0 0 0 15,0 0 0-15,-5 14 0 0,1 1 0 0,0 3 0 16,2 2 0-16,-2 4 0 0,-2 3 0 0,1 3 0 0,0 3 0 16,3 4 0-16,-2 5 0 0,1 3 0 15,-2 5 0-15,3 5 0 0,0 4 0 0,0 3 0 0,0 1 0 16,4 0 0-16,0 0 0 0,0 2 0 0,-1 1 0 0,2 0 0 16,2-1 0-16,-1-5 0 0,-2-4 0 0,3-1 0 15,0 0 0-15,1 4 0 0,-4 0 0 0,1 1 0 16,1-3 0-16,1 0 0 0,-4-1 0 0,0 2 0 15,-1 4 0-15,0 0 0 0,0-2 0 0,-1 1 0 16,1-2 0-16,-1 1 0 0,-2 0 0 0,3 0 0 16,-1 2 0-16,1-3 0 0,0 0 0 0,0-3 0 15,0 0 0-15,1-3 0 0,-1-1 0 0,-1-13 0 0,-2 4 0 16,2 3 0-16,0 2 0 0,0 1 0 0,1-1 0 16,0 3 0-16,0-1 0 0,0 2 0 0,0 2 0 15,0 2 0-15,0 1 0 0,0 1 0 0,0-2 0 0,1-4 0 16,0 0 0-16,0 0 0 0,-1-2 0 0,2 2 0 15,-2 1 0-15,2-2 0 0,-1-2 0 0,1 1 0 16,-1-3 0-16,-1 0 0 0,0-1 0 0,0 1 0 16,0-1 0-16,-1 0 0 0,1-2 0 0,0-2 0 15,0 2 0-15,-2-2 0 0,1-2 0 0,-1-1 0 16,-1-3 0-16,0 3 0 0,0-2 0 0,-2 1 0 16,1 1 0-16,0-3 0 0,0-2 864 0,-1 0 128 15,0 1 32-15,1-2 0 16,-4-3-1648-16,4 3-320 0,1-1-64 0,-2 1-16 0,1 1 1648 15,0 0 320-15,1 4 64 0,2-3 16 0,-2 1-832 0,1 0-192 0,0 1 0 16,0-1 0-16,2-2 0 0,0 0 0 0,0 2 0 16,-1-2 0-16,0 0 0 0,0-1 0 0,1 4 0 0,-1 0 0 15,0 0 0-15,1-1 0 0,-1 1 0 16,0-4 0-16,-3 1 0 0,2-1 0 0,1-3 0 0,0 1 0 16,-1 0 0-16,-1 0 0 0,2 2 0 0,-1 1 0 15,-1-2 0-15,1 2 0 0,1 2 0 16,-1-2 0-16,0-1 0 0,1-1 0 0,-1-2 0 0,1 0 0 15,-2 2 0-15,-1-2 0 0,1 1 0 16,0 2 0-16,0 5 0 0,-1-1 0 0,1 0 0 0,-4 17 0 16,3-6 0-16,0-6 0 0,2-1 0 0,1-5 0 15,0-3 0-15,0-1 0 0,1-4 0 0,0-8 0 16,-1-2 0-16,3 1 0 0,0 2 0 0,0 0 0 0,4 0 0 16,-4 2 0-16,3 0 0 0,0-1 0 0,2-2 0 15,-1-2 0-15,1 2 0 0,-2-3 0 0,1-3 0 16,0-3 0-16,1-2 0 0,1 0 0 0,-4-3 0 0,3-2 0 15,-2-4 0-15,-5 0 0 16,6-4-1600-16,-2-3-352 0,1-6-80 16,-4-4-10384-16,-2-4-2096 0</inkml:trace>
  <inkml:trace contextRef="#ctx0" brushRef="#br1" timeOffset="12365.46">11674 11305 12895 0,'-8'9'272'0,"-3"2"64"0,1-1 16 0,0 2 32 0,-2-1-384 0,1 0 0 15,2 0 0-15,-2 0 0 0,3 0 896 0,0-1 96 16,-1-4 32-16,2 1 0 0,0 0 0 0,1-1 0 15,2-1 0-15,-1 0 0 0,5-5 0 0,0 0 0 0,-3 4 0 0,3-4 0 16,0 0-832-16,0 0-192 0,0 0 0 0,0 0 0 16,0 0 864-16,0 0 128 0,0 0 32 0,10-10 0 15,-1 0-832-15,1-1-192 0,-1-1 0 0,2 1 0 16,0-4 864-16,2-2 128 0,0-3 32 0,3-1 0 16,2-1-832-16,2-1-192 0,0-3 0 15,2 2 0-15,4-2 0 0,4-2 0 0,-2 0 0 0,3-1 0 16,3 4 0-16,-2-1 0 0,0 0 0 0,0-2 0 15,0-1 0-15,0-1 0 0,1 0 0 0,1 1 0 16,1-1 864-16,-2 0 128 0,0-2 32 0,2 3 0 16,5 0-832-16,-5 2-192 0,0-1 0 0,-2 2 0 15,-3 0 0-15,-1 1 0 0,-2 0 0 0,1-2 0 16,-1 0 0-16,4-1 0 0,3 0 0 0,-2-1 0 16,1 4 0-16,1-3 0 0,3-1 0 0,2 0 0 0,-1 3 0 15,-1-1 0-15,-3 0 0 0,0 0 0 0,-1 2 0 16,2 0 0-16,-3-4 0 0,0 3 0 0,-9-3 0 15,6 3 0-15,4 0 0 0,-2 2 0 0,-2 1 0 0,0 1 0 16,0 1 0-16,0 0 0 0,-5-1 0 0,1 1 0 16,1 1 0-16,-4 0 0 0,2-1 864 0,0 2 128 15,1 0 32-15,2 1 0 0,-1-1-832 0,-2 0-192 16,-3 2 0-16,5-1 0 0,0 2 0 0,2-3 0 16,-2-1 0-16,0 1 0 0,-1 3 0 0,-2 2 0 15,-5-1 0-15,1 3 0 0,-1-1 0 0,-1 0 0 16,0 0 0-16,0-2 0 0,-3 0 0 0,-1 2 0 15,0 3 0-15,1-1 0 0,2-1 0 0,-2 2 0 16,-1-1 0-16,0 0 0 0,2-1 0 0,-4 0 0 16,1-1 0-16,1 2 0 0,-1 4 0 0,1-2 0 0,-2-3 0 15,0 2 0-15,1 1 0 0,3 0 0 0,-2-1 0 16,-1 2 0-16,1 0 0 0,1 0 0 0,-1-2 0 16,-1 2 0-16,-4-1 0 0,2 1 0 0,1 1 0 0,-2-1 0 15,1 1 0-15,-1-1 0 0,-1 4 0 0,-2 1 0 16,1-3 0-16,-1 3 0 0,1 0 0 0,-7 3 0 15,5-6 0-15,2 2 0 0,0 0 0 0,-7 4 0 16,5-3 0-16,-5 3 0 0,7-4 0 0,-7 4 0 16,0 0 0-16,4-4 0 0,-4 4 0 0,0 0 0 15,7-3 0-15,-7 3 0 0,0 0 0 0,0 0 0 16,6-3 0-16,-6 3 0 0,0 0 0 0,7-1 0 16,-3-4 0-16,-4 5 0 0,0 0 0 0,0 0 0 15,0 0 0-15,0 0 0 0,0 0 0 0,0 0 0 0,5 6 0 0,-5-6 0 16,2 10 0-16,1-4 0 0,-3-6 0 0,1 7 0 15,-1 1 0-15,1-1 0 0,-2 2 0 0,0 0 0 16,0-1 0-16,1 1 0 0,-2 2 0 0,1 3 0 16,0-1 0-16,1 2 0 0,0 2 0 0,-1 0 0 15,0 2 0-15,-2 2 0 0,2 3 0 0,1 1 0 16,1 3 0-16,4 2 0 0,-4-2 0 16,2 3 0-16,-1-1 0 0,2 0 0 0,-1-3 0 0,-1-1 0 15,4 0 0-15,-3 0 0 0,1 2 0 0,-1-2 0 16,-1 0 0-16,0 2 0 0,0 2 0 0,-1 2 0 15,0 1 0-15,0 0 0 0,-1 0 0 0,0 0 0 16,0 1 0-16,-1 0 0 0,1-1 0 0,-1 1 0 0,0 0 0 16,0 1 0-16,0 3 0 0,0 0 0 0,1 1 0 0,-1 0 0 15,-1 0 864-15,2-1 128 0,-2-2 32 16,1 1 0-16,1-3-832 0,1 0-192 0,-1-1 0 0,0 0 0 16,0-1 0-16,0 0 0 0,0 1 0 0,0 1 0 15,-1 0 0-15,1 1 0 0,1-1 0 16,-1 1 0-16,0-2 0 0,2 2 0 0,-2-4 0 15,0 15 0-15,0-5 0 0,0-3 0 0,0-1-192 0,0 1 192 16,0 0 0-16,0 1 0 0,0-3 0 0,0 1 0 16,0-2 0-16,0 1 0 0,0-3 0 0,1-1 0 15,-1 1 128-15,0-3-128 0,0 0 0 0,0 2 0 16,0 2 144-16,-1 0-144 0,1 0 128 0,-2 1-128 16,2 3 128-16,-1-4-128 0,-2-3 0 0,2 0 128 15,1 0-128-15,0-1 0 0,-2-1 0 0,1 2 128 0,0-2-128 16,1 3 0-16,0 1 0 0,1 1 0 0,-1 0 0 15,0-1 128-15,-1 1-128 0,1-2 0 0,-2 2 128 16,1-1-128-16,-1-2 0 0,2 1 128 16,-1 0-128-16,0 0 0 0,-1 1 0 0,1-1 0 0,-2-1 0 0,2-1 128 15,-1 1-128-15,1 1 0 0,0 0 0 0,0-1 128 16,0 0-128-16,1-2 0 0,-1 0 0 0,0 0 0 16,-2-2 128-16,2 3-128 0,1 1 0 0,0-1 0 15,-1 1 0-15,2-1 0 0,-1 0 0 0,1 0 0 16,2 2 0-16,-1-3 0 0,-2 1 0 0,0-2 0 15,2 0 128-15,0-1-128 0,-1 1 0 0,1 0 0 16,1 2 0-16,-2-3 0 0,-1 1 0 0,0 2 0 0,0 0 0 16,0 2 0-16,-1 1 0 0,1-1 0 0,-1 0 0 15,1-1 0-15,0-1 0 0,1-1 0 0,-1 0 0 16,1 0 0-16,1-2 0 0,0 2 0 16,-1-2 0-16,0 2 0 0,0 0 0 0,1 0 0 0,-1 1 0 0,0 1 0 15,0-1 0-15,-1-1 0 0,0 0 0 0,0 0 0 16,0 0 0-16,0-1 0 0,0 1 0 0,0 0 0 15,0-3 0-15,0 2 0 0,0 0 128 0,0 4-128 16,-1-2 0-16,1-1 0 0,1 1 0 0,1 0 0 16,-1 0 0-16,2-3 0 0,-1 2 0 0,-1-1 0 15,1-1 0-15,0-1 0 0,0 0 0 0,0 0 0 16,0-1 0-16,0 1 0 0,-2 2 0 0,0 1 0 16,0-1 0-16,1 3 0 0,-1 2 0 0,0 0 0 0,0 0 0 15,0-1 0-15,-1-1 0 0,-1-1 0 0,-1 0 0 0,2 1 0 16,0-1 0-16,-1 0 0 0,0 1 128 15,1 2-128-15,0-1 0 0,1 1 128 0,-2 1-128 0,-1 0 0 16,1-1 0-16,0 1 128 0,0 1-128 0,-1-1 0 16,1-1 0-16,2-3 128 0,-1 3-128 0,0-1 0 15,-1-1 144-15,2 1-144 0,-1-2 0 0,1-3 0 16,0 0 0-16,1-2 128 0,2-2-128 0,-2-1 0 16,-1-5 0-16,2-3 0 0,1 0-176 0,-1-5-48 15,-2-9-16-15,0 0 0 16,0 0-2096-16,2-9-416 0,-3-6-96 0</inkml:trace>
  <inkml:trace contextRef="#ctx0" brushRef="#br1" timeOffset="13978.77">11444 11467 12895 0,'0'0'272'0,"0"0"64"0,0 0 16 0,0 0 32 0,0 0-384 0,0 0 0 0,0 0 0 0,0 0 0 16,0 0 896-16,0 0 96 0,0 0 32 0,0 0 0 15,4 4 0-15,-2 3 0 0,1-1 0 0,-1 2 0 16,0 1-832-16,0 1-192 0,2 3 0 0,-2 2 0 16,-1 3 864-16,2 2 128 0,0 0 32 0,1 5 0 15,-1 3-832-15,-1 4-192 0,3 2 0 0,-1 3 0 16,2 1 864-16,-3 2 128 0,2 0 32 0,1 4 0 0,-4 0-832 15,1 5-192-15,1 4 0 0,-1 2 0 0,1 1 0 16,-1 1 0-16,0 0 0 0,-1 2 0 16,1 1 0-16,2 3 0 0,-3 1 0 0,2 2 0 0,1 0 864 0,0-1 128 15,1 0 32-15,3 1 0 0,-4-1-832 0,2 1-192 16,-1-1 0-16,1-1 0 0,-1-4 0 0,-1 2 0 16,0-2 0-16,1 3 0 0,-2 1 0 0,1 0 0 15,0-3 0-15,0 0 0 0,1-1 0 0,0 3 0 16,-1-1 0-16,1 0 0 0,-2 1 864 0,2-1 128 15,1-2 32-15,-2 3 0 0,0-2-832 0,2 0-192 16,-4 1 0-16,3-2 0 0,1 1 0 0,-2-2 0 16,-2 0 0-16,2 1 0 0,0 0 0 0,0 1 0 15,-1-2 0-15,-1 2 0 0,-2-2 0 0,-1 2 0 16,2-2 0-16,-2 0 0 0,-2 1 864 0,1 1 128 0,3 0 32 16,-1-1 0-16,-1-1-832 0,-1-2-192 0,0 1 0 0,0 0 0 15,-2 1 0-15,0-1 0 0,1 0 0 16,0 0 0-16,-1-1 0 0,2-2 0 0,0-2 0 0,1-1 0 15,1 2 0-15,-1 2 0 0,0-2 0 0,1-2 0 16,1 0 0-16,0-1 0 0,0 1 0 0,1-1 0 16,-1-1 0-16,0 2 0 0,-4-1 0 15,1-1 0-15,-2 1 0 0,2-2 0 0,1-4 0 0,-1 0 0 16,-1 1 0-16,-1 0 0 0,1-2 0 0,-4-1 0 16,-1-3 864-16,1 1 128 0,0-1 32 0,1-1 0 15,-1-2-832-15,2 1-192 0,0-1 0 0,0 1 0 16,-1 0 0-16,1 0 0 0,0-2 0 0,2 3 0 15,-3-1 0-15,2-1 0 0,0-1 0 0,1-1 0 0,1-1 0 16,-3 0 0-16,2 0 0 0,0-2 0 0,0-2-208 0,1-1-96 16,-2-1-16-16,2 2 0 0,1 2 320 0,-1 2 0 15,0-2 0-15,-1-2 0 0,1 0 0 0,0-1 0 16,0-1 0-16,-2 1 0 0,2-1 0 16,0 0 0-16,-1-3 0 0,1-1 0 0,1 1 128 0,0-2-128 15,0 0 0-15,0-2 144 0,-1 1-144 0,1-7 0 16,0 3 0-16,0 2 0 0,0-1 0 0,-1 0 0 15,1 2 0-15,-3 0 0 0,3-1 0 0,-1 3 0 16,1-2 0-16,-1-2 0 0,1-2 0 0,-1 1 0 16,1-2 0-16,1-2 0 0,-1-2 0 0,1-1 0 15,0 0 0-15,2-3 0 0,-2-1 0 0,0-2 0 0,-1-5 0 16,0 0 0-16,0 0 0 0,0 0 0 0,0 0-128 0,0 0 128 16,0 0 0-16,0 0 0 0,9 0 0 0,-2-1 0 15,-7 1 0-15,10-3 0 0,-1-2 0 0,1 1 0 16,-1-1-128-16,1-2 128 0,2-1 0 0,-2-1 0 15,1 0 0-15,2-1 0 0,1-1 0 16,3-4 0-16,0 2 0 0,0-2 0 0,0-3 0 16,2 2 0-16,2-5-128 0,-6 4 128 0,3-3 0 0,1 1 0 15,0-1 0-15,2-1 0 0,-1-1 0 0,0 1 0 16,2-2 0-16,3-1 0 0,3 0 0 0,-1-3 0 16,2 1 0-16,1-1 0 0,1 1 0 0,2-3 0 15,2 1 0-15,10-13 0 0,-2 1 0 0,-4 3 0 16,0 3 0-16,-2 1 0 0,2 1 0 0,-1 0 0 15,3 1 176-15,2 1 144 0,-4-3 48 0,2 1 0 16,-1 2-368-16,-1-2 0 0,1-2 0 0,-3-1 0 16,-1 0 0-16,3 0 0 0,-2 2 0 0,14-13 0 0,-7 6-224 0,-20 19-112 15,6-4-32-15,2 0 0 0,0-3 368 0,1 0 0 16,1 1 0-16,0-3 0 0,1-4 0 0,-2 0 0 16,2 1 0-16,31-31 0 0,-10 7 0 0,-5 7 0 15,1 5 0-15,-5 1 0 0,-3 0 0 0,-2 1 0 16,-2-1 0-16,0 1 0 0,-1-3 0 0,-2 3 0 15,0 1 0-15,2 4 0 0,0 0 0 0,0 2 0 16,1 0 0-16,-1 1 0 0,0 1 0 0,-2-1 0 16,-1-1 128-16,-2 0-128 0,-1 1 0 0,3 1 0 15,1 1 0-15,-4 2 0 0,-2 1 0 0,1 0 0 16,2 3 128-16,-1 0-128 0,-2 2 0 0,-3 0 0 16,-1-2 0-16,-5 3-12288 0,-5 0-2432 15</inkml:trace>
  <inkml:trace contextRef="#ctx0" brushRef="#br1" timeOffset="15699.39">12379 9463 5519 0,'0'0'496'0,"8"0"-496"0,-2-2 0 0,-6 2 0 16,7 1 1344-16,-7-1 192 15,9 0 16-15,-9 0 16 0,0 0-896 0,0 0-176 0,0 0-48 0,0 0 0 16,0 0 16-16,0 0 0 0,0 0 0 0,-9 4 0 16,-2 0-112-16,-1 3-32 0,-4-3 0 0,-2 1 0 15,-2-1 48-15,-2-1 0 0,-1 0 0 0,-3 1 0 16,-3 0 96-16,-2-2 32 0,-5 3 0 0,0 0 0 16,0 1 144-16,-4 1 16 0,-1-6 16 0,-3 2 0 15,-7 0-32-15,-1-2 0 0,1 2 0 0,-4 1 0 16,0-1-128-16,-3 1-16 0,1 1-16 0,-2 0 0 15,-5-2-224-15,2 0-32 0,2 1-16 0,4 4 0 16,-1 3-208-16,5-2 0 0,0-3 128 0,5 2-128 16,1 1 0-16,2 1 0 0,4-6 0 0,6 3 0 0,3 2 0 15,4-1 0-15,5 0 0 0,4 0 0 16,4 1-400-16,4-3-128 0,3-3-32 0,7-3-10448 16</inkml:trace>
  <inkml:trace contextRef="#ctx0" brushRef="#br1" timeOffset="15996.88">11740 9800 11967 0,'0'0'1072'0,"0"0"-864"16,0 0-208-16,0 0 0 0,0 0 752 0,0 0 96 0,-9 6 32 0,-3-1 0 15,-5 2-48-15,-2-1 0 0,-3 1 0 16,-3-1 0-16,-1 1-192 0,-3 1-32 0,-3 1-16 0,-2-1 0 16,-2 2 128-16,-2 2 32 0,1 2 0 0,-2-1 0 15,-2 0-368-15,-3 0-80 0,1 0-16 0,1 1 0 16,2 1-160-16,-6-1-128 0,1-4 192 0,-2 0-192 16,-1 1 144-16,-2 1-144 0,2 0 0 0,2 0 144 15,2-2-144-15,4 0 0 0,6 0 144 0,3-1-144 16,1-4-208-16,9-4-112 0,5-1-32 0,5 0-10272 15</inkml:trace>
  <inkml:trace contextRef="#ctx0" brushRef="#br1" timeOffset="16257.96">11672 10123 6447 0,'18'2'272'0,"-6"1"80"0,-1 0-352 0,-1 0 0 15,-10-3 0-15,0 0 0 0,4 10 1792 0,-10 4 304 16,-3-3 48-16,-8 2 16 0,-9 0-1072 0,-3 1-192 16,-5 2-64-16,-6 0 0 0,-4 0-144 0,-3-1-48 15,-5 3 0-15,0-1 0 0,-4 2 368 0,0-2 64 16,0-4 16-16,-1 2 0 0,-2 4-384 0,2-4-80 16,-3 0-16-16,1-1 0 0,1 0-384 0,4 1-80 15,6 2-16-15,3-3 0 0,3-4-128 0,8-2 0 16,4 1 144-16,7-3-144 0,5 2 0 0,6-4-240 0,5-3 48 15,7-1-7488 1,0 0-1472-16</inkml:trace>
  <inkml:trace contextRef="#ctx0" brushRef="#br1" timeOffset="16476.75">11427 10516 9215 0,'14'-1'816'0,"-14"1"-656"0,11 4-160 0,-11-4 0 16,4 8 1232-16,-6 1 224 0,-4 0 32 0,-8 1 16 15,-7 2-224-15,-4 0-64 0,-4 1 0 0,-5 1 0 16,-4 2-432-16,-2 0-80 0,-4 2-32 0,0-2 0 16,-1-2 176-16,-2 3 48 0,-2 2 0 0,1 0 0 0,0-2-336 15,1 0-64-15,-2 2-16 0,4 1 0 16,2 0-304-16,3-2-176 0,3-3 192 0,4-2-192 0,2-3 0 16,3 0 0-16,5 0 0 0,7-2 0 15,7-4-1536-15,9-4-304 0,0 0-64 0</inkml:trace>
  <inkml:trace contextRef="#ctx0" brushRef="#br1" timeOffset="16685.93">11167 10936 18591 0,'-18'11'832'0,"5"-4"160"0,-5 0-800 0,-3 2-192 15,-3 1 0-15,-6 1 0 0,-5 0 864 0,-2 1 128 16,-1 2 32-16,-1 0 0 0,-4 0-192 0,2 2-16 15,2-1-16-15,1 0 0 0,2 1-432 0,2 0-96 16,1 0-16-16,1 0 0 0,0 2-256 0,2-2 0 0,0-1 128 16,3-1-128-16,5-1-208 0,3-1-112 0,5 1 0 0,3 0-7248 15,-2-1-1456-15</inkml:trace>
  <inkml:trace contextRef="#ctx0" brushRef="#br1" timeOffset="16846.98">10446 11698 23039 0,'-15'13'2048'0,"-3"1"-1648"0,-2 3-400 0,1-2 0 0,0 0 240 0,0 3-48 16,1 5 0-16,-1-1 0 15,1 0-1040-15,4-3-224 0</inkml:trace>
  <inkml:trace contextRef="#ctx0" brushRef="#br1" timeOffset="17039.25">10428 12699 25631 0,'-10'17'1136'0,"4"-5"224"0,-3 1-1088 0,4 1-272 0,-2 3 0 0,3-1-7536 16,-1 0-1552-1</inkml:trace>
  <inkml:trace contextRef="#ctx0" brushRef="#br1" timeOffset="17216.06">10695 13197 22511 0,'0'0'992'0,"-8"10"224"0,-1 1-976 0,0 2-240 0,1 1 0 0,-2 1 0 16,2-2 0-16,-2 0 0 0,0 1 0 0,0 2 0 16,-1-4-560-16,1 3-144 0,1-2-48 0,-1 1-8512 15</inkml:trace>
  <inkml:trace contextRef="#ctx0" brushRef="#br1" timeOffset="17426.97">10667 13822 16575 0,'-13'3'1472'0,"5"2"-1168"16,-2 3-304-16,2 2 0 0,-3-2 944 0,1 3 128 15,1 3 16-15,-3 4 16 0,0-2-880 0,-1 2-224 16,-2-8 0-16,4 2 0 0,-1 0 0 0,2 0 0 16,3-1 0-16,-2 1 0 15,3 1-1344-15,4-2-304 0,1 4-64 0,3-6-16 0</inkml:trace>
  <inkml:trace contextRef="#ctx0" brushRef="#br1" timeOffset="17981.22">10715 14203 13823 0,'0'0'1216'0,"-7"11"-960"0,-1-3-256 0,2 3 0 16,1 1 960-16,-1 0 128 0,-1-3 48 0,2 3 0 16,-1 2-528-16,2 0-96 0,-3-2-32 0,4 2 0 15,-1-1-480-15,2 2 0 0,1 0 0 0,1 1 0 16,1-1 0-16,3-1 0 0,-1-1 0 0,5-1 0 16,-2 2-768-16,4-3-64 0,-1 1 0 0,2 0 0 15,0 0-288-15,-1 0-64 0,2 1-16 0,0-1 0 0,0-1 800 0,-2 2 144 16,-1 1 48-16,0 1 0 0,-1-2 1008 0,-1 2 208 15,-3-1 32-15,-3 2 16 0,-2 3 32 0,0 2 16 16,-3-2 0-16,-1 3 0 0,-1 1-272 0,-3 1-64 16,0-1-16-16,-3 0 0 0,0 2-16 0,0 2 0 15,-1 1 0-15,1 2 0 0,-3-2-16 16,1 0 0-16,0 0 0 0,1 0 0 0,-1-2-336 0,2 1-80 16,1 0-16-16,-2-1 0 0,2 0-96 0,0 1 0 15,1-2-16-15,1 3 0 0,3 0-176 0,2 0 128 16,3-3-128-16,6-2 128 0,-1-2-128 0,4-5 0 15,1 1 0-15,3-2 0 16,2-1-544-16,3-6-144 0,1-1-16 0,4 0-16 16,4 1-624-16,-1-2-128 0,-3-2-32 0,1 1 0 15,-3 2 224-15,-3 1 32 0,-1 0 16 0,-4-1 0 0,-3 2 752 0,-3 0 160 0,-1 1 16 0,-3 1 16 16,-2-3 656-16,-2 4 128 0,-2-2 16 0,-2 1 16 16,-4 1 464-16,-1 0 96 0,-1-1 0 0,-1 0 16 15,0 0-176-15,-2 2-32 0,0 1-16 0,-1 1 0 16,1-1-144-16,-1 2-32 0,1 2 0 0,1 0 0 15,-1-1-176-15,3 3-32 0,1-2-16 0,3 0 0 16,0 3-288-16,1 0-48 0,4 0-16 0,-1 0 0 16,0 0-128-16,2 1 0 0,0 0 0 0,0 0 0 15,-1-1 0-15,-2 2 0 0,-1 3 0 0,0 1 0 16,-1-1 0-16,1 2 0 0,-4 1 0 0,-2-1 0 16,-2 1 0-16,-1 0 0 0,-1 2 144 0,-2 0-144 15,-2-2 0-15,0 3 0 0,-5 1 0 0,-1 0-8720 16,-3 0-1712-16</inkml:trace>
  <inkml:trace contextRef="#ctx0" brushRef="#br2" timeOffset="38141.07">11567 11880 2751 0,'0'0'256'0,"0"0"-256"0,0 0 0 0,0 0 0 0,4-9 2112 0,-4 9 384 16,3-6 80-16,-3 6 16 0,3-6-1392 15,-3 6-288-15,2-11-48 0,-2 11-16 0,0 0 112 0,0 0 32 16,0 0 0-16,1-7 0 0,-1 7-64 0,0 0-16 16,0 0 0-16,0 0 0 0,0 0-16 0,0 0-16 15,0 0 0-15,0 0 0 0,0 0-144 0,0 0-32 16,0 0 0-16,0 0 0 0,0 0-64 0,9 6 0 15,0 0-16-15,0 0 0 0,-1-1-64 0,3 0-16 16,2 1 0-16,0-1 0 0,1 1-32 0,3-1-16 16,0 1 0-16,1-1 0 0,-2 2-112 0,2-2-32 15,-1 0 0-15,2 0 0 0,-2 1-64 0,0-2-16 16,1-1 0-16,-2 1 0 0,-1-1-80 0,-2 1-32 16,-1 1 0-16,-3 0 0 0,1-3-160 0,-10-2 0 15,8 4 144-15,-8-4-144 0,0 0 0 0,10 2 0 16,-10-2 0-16,0 0 128 0,10 4-320 0,-10-4-64 0,0 0-16 15,0 0 0 1,0 0-1648-16,0 0-320 0,0 0-64 0,0 0-11264 0</inkml:trace>
  <inkml:trace contextRef="#ctx0" brushRef="#br2" timeOffset="38516.28">11898 11599 21711 0,'-10'-10'960'0,"10"10"192"15,-4-8-912-15,2 1-240 0,-4 2 0 0,6 5 0 0,0 0 592 0,0 0 80 16,-8-2 16-16,8 2 0 0,-7 2-128 0,-1 3-32 15,0 3 0-15,1 3 0 0,-2 3 176 0,1 6 16 16,-2 0 16-16,3 5 0 0,-3 6 128 0,1 2 32 16,-1 0 0-16,1 2 0 0,4 5 64 0,-1-6 0 15,2-1 16-15,-3-1 0 0,-1-1-240 0,1-2-48 16,-1 0-16-16,1-3 0 0,3-1-208 0,-3-1-32 16,2-3-16-16,-1-3 0 0,2-2-160 0,1-3-48 15,-1-1 0-15,2-1 0 0,-1 1-80 0,3-12-128 16,0 0 176-16,0 0-176 0,4 9 0 0,-4-9 0 0,0 0 0 0,9 2 0 31,3-5-1264-31,0-3-352 0,3-1-80 0</inkml:trace>
  <inkml:trace contextRef="#ctx0" brushRef="#br2" timeOffset="39270.78">13701 10233 20271 0,'-10'-11'448'0,"4"6"80"0,1-1 32 0,4 3 16 0,1 3-576 0,2-4 0 16,2-2 0-16,-4 6 0 0,7-1 1744 0,0 2 240 16,2 3 64-16,1 1 0 0,3 2-1648 0,1 0-400 15,0 3 0-15,3 1 0 0,2 1 896 0,0 2 112 16,0-2 16-16,2 2 0 0,3 1-832 0,-3 0-192 16,-1-4 0-16,1-1 0 0,-3-1 0 0,1 1 0 15,-1 0 0-15,-3 0 0 0,-1-2 0 0,1 1 0 16,-2 1 0-16,-1-1 0 0,-2-4 0 0,-1 0 0 15,-2 1 0-15,0-1 0 0,-1 2 0 0,0-2 0 16,-6-5 0-16,0 0-9232 16,0 0-1904-16</inkml:trace>
  <inkml:trace contextRef="#ctx0" brushRef="#br2" timeOffset="39611.9">14059 9941 23951 0,'-7'0'512'0,"7"0"128"0,0 0 0 0,0 0 64 0,-8-8-576 0,4 6-128 0,4 2 0 0,-5 7 0 0,-1 1 848 0,-1 4 144 15,-2 4 32-15,2 4 0 0,-2 6 0 0,0 2 0 16,-2 2 0-16,0 4 0 0,0 1 0 0,-1 2 0 16,0 0 0-16,0 1 0 0,1-2-832 0,-2 3-192 15,1-3 0-15,-1-1 0 0,1-1 0 0,1-3 0 16,-2-5 0-16,1 2 0 0,2-3 0 0,0-3 0 16,0-2 0-16,4-1 0 0,-1-3 0 0,3 0 0 15,0-3 0-15,3 0-15520 0</inkml:trace>
  <inkml:trace contextRef="#ctx0" brushRef="#br2" timeOffset="41521.15">12555 14042 5519 0,'0'0'496'0,"0"0"-496"0,0 0 0 0,0 0 0 15,-6-1 1520-15,6 1 208 0,0 0 32 0,0 0 16 16,-6-5-592-16,6 5-112 0,-5-6-32 0,5 6 0 16,0 0-16-16,0 0-16 0,0 0 0 15,0 0 0-15,0 0-304 0,0 0-64 0,-6-3-16 0,6 3 0 16,0 0-144-16,0 0-32 0,-10 1 0 0,10-1 0 15,-7 6 48-15,1 1 0 0,-1-4 0 0,0 5 0 16,2 1-32-16,-1 4 0 0,-2-1 0 0,2 2 0 16,-3 1-48-16,3 2-16 0,-3-2 0 0,2 3 0 15,2-3-128-15,0 2-16 0,2-2-16 0,2-1 0 16,0 0-240-16,1-1 144 0,2 0-144 0,1-2 128 16,1-2-128-16,1 1 0 0,-5-10 144 0,8 6-144 15,-8-6 224-15,11 5-32 0,-1-3 0 0,1-2 0 16,0-1 240-16,1-2 32 0,-2-5 16 0,2 1 0 0,0 1-192 15,1-1-32-15,2-2-16 0,-3 0 0 16,2 0-240-16,-1-1 144 0,-2 0-144 0,1 0 128 0,-2-2 0 16,0 2-128-16,-1 0 192 0,-4 0-64 0,0-1 128 0,-4 1 0 15,-1 0 16-15,-1 3 0 0,-3-2 64 0,1 0 16 16,1-1 0-16,-7 1 0 0,-2 2 64 0,0 0 16 16,-3-1 0-16,2 3 0 0,-3-1-48 0,2 3-16 15,0 2 0-15,2 0 0 0,-1 1-224 0,2 0-144 16,2 0 192-16,1 1-192 0,7-1 0 0,-8 4 0 15,-1-2 0-15,9-2 0 16,0 0-2960-16,0 9-496 0</inkml:trace>
  <inkml:trace contextRef="#ctx0" brushRef="#br2" timeOffset="42457.8">13873 13473 5519 0,'0'0'240'0,"0"0"64"0,0 0-304 0,0 0 0 0,0 0 0 0,8 0 0 0,-8 0 1664 16,7-4 288-16,0-3 48 0,-7 7 16 0,5-8-800 0,1 2-176 15,-1-1-16-15,-5 7-16 0,0 0 48 0,0 0 16 16,0 0 0-16,0 0 0 0,3-9-160 0,-3 9-16 16,0 0-16-16,0 0 0 0,0 0-160 0,0 0-16 15,0 0-16-15,0 0 0 0,-6 2-176 0,-5 2-48 16,0-3 0-16,-1 5 0 0,0 7-32 0,-3 2-16 15,0 4 0-15,2-2 0 0,0 0-16 0,0 3 0 16,4 0 0-16,-2 2 0 0,3-1-48 0,5-3-16 16,1-2 0-16,4 0 0 0,1-1-208 0,2-2-128 15,2 1 160-15,3-4-160 0,2-2 192 0,-1 0-48 16,1-2-16-16,3-2 0 0,3-3 160 0,0-1 32 16,-2-2 0-16,4-3 0 0,2-1 80 0,-1-3 32 0,-1-3 0 15,-1 0 0-15,0-1-112 0,-1-3-32 0,-2-2 0 16,-1 0 0-16,-4-1 48 0,-2-1 16 0,-4 1 0 0,-2-1 0 15,-3-1 64-15,-2 1 16 0,-4 4 0 0,-1-1 0 16,-1 1-48-16,-2 0 0 0,0 4 0 0,-1 1 0 16,-3 2-160-16,-1 2-32 0,-1-1-16 0,0 4 0 15,-2 5-176-15,-2 3 0 0,2 2 0 0,0 0 128 16,1-1-320-16,2 4-64 0,1 4 0 0,4 4-11776 16,4 1-2368-16</inkml:trace>
  <inkml:trace contextRef="#ctx0" brushRef="#br2" timeOffset="45794.18">11898 17772 8287 0,'0'0'368'0,"0"0"80"0,0 0-448 0,0 0 0 16,0 0 0-16,0 0 0 0,0 0 1888 0,0 0 288 15,0 0 64-15,0 0 16 0,0 0-640 0,0 0-128 16,0 0-16-16,0 0-16 0,5-6-304 0,-5 6-48 16,8-6-16-16,-3-2 0 0,0-1-144 0,1 0-48 15,-3-2 0-15,3 0 0 0,0 0-160 0,-1-2-32 16,-1-1-16-16,3-2 0 0,-3 0-96 0,3-1-16 15,-3 0 0-15,-1-2 0 0,2-1-80 0,-1-1-32 16,0-1 0-16,-1 0 0 0,0 0-160 0,-1 0-48 16,-1 2 0-16,1 0 0 0,1 0 0 0,0 2-16 0,1 3 0 15,-1 0 0-15,-1-1-16 0,1 2 0 0,0 3 0 16,1 1 0-16,-2-1-64 0,0 2-16 0,1 0 0 16,2 4 0-16,-5 5-144 0,2-8 128 0,-1 0-128 0,-1 8 128 15,0 0 0-15,0 0-128 0,0 0 192 0,0 0-64 16,0 0 48-16,0 0 0 0,0 0 0 0,0 0 0 15,0 0 16-15,9 5 0 0,-1-1 0 0,-2 3 0 16,0-2-192-16,-1 5 0 0,3-1 0 0,-3 0 0 16,2 1 0-16,1 1 0 0,0 1 0 0,0 1 0 15,0-1 0-15,1 0 0 0,1 0 0 0,-3 0 0 16,0 1 0-16,-3-1 0 0,2 1 128 0,1-2-128 16,0 1 0-16,1-2 0 0,-5-1 0 0,0-1 0 15,-3 1 0-15,0-9 0 0,4 10 0 0,1-2 128 16,-5-8-128-16,0 0 0 0,0 0 0 0,0 0 0 0,0 0 0 15,0 0 0-15,2 10 128 0,-2-10-128 0,0 0 0 16,4 9 0-16,-4-9 0 0,0 0 128 0,0 0-128 0,-1 9 128 16,1-9-128-16,0 0 128 0,-3 8 0 0,3-8 0 15,0 0 0-15,-7 8 0 0,-2-2 32 0,0 0 0 16,1-2 0-16,-3 2 0 0,0-1 32 0,-1 2 16 16,-1 0 0-16,-1-2 0 0,-1 1 48 0,0-2 0 15,1 1 0-15,-1 0 0 0,1 0-64 0,1 1 0 16,1-2 0-16,1 2 0 0,-2-1-192 0,2-1 144 15,3-1-144-15,-1-1 128 0,9-2-128 0,0 0 0 16,0 0 0-16,0 0 0 16,0 0-912-16,7-9-224 0,4 0-32 0,4 0-16 15,4-4-1536-15,3-1-304 0</inkml:trace>
  <inkml:trace contextRef="#ctx0" brushRef="#br2" timeOffset="46940.7">13872 16112 1839 0,'0'0'160'0,"-4"10"-160"15,0 2 0-15,2-4 0 0,2-8 3568 0,-5 6 672 16,2 2 144-16,1 0 32 0,2-8-2400 0,0 0-480 16,0 0-80-16,0 0-32 0,-2 6-304 0,2-6-64 15,0 0-16-15,0 0 0 0,0 0-208 0,0 0-32 16,0 0-16-16,0 0 0 0,0 0 48 0,0 0 0 15,1-8 0-15,1-1 0 0,0-4-80 0,1-1-16 16,2 0 0-16,-2-2 0 0,-2 1-176 0,0-1-48 16,1-1 0-16,1-1 0 0,-2-1-128 0,-1-1-48 15,0 0 0-15,0 1 0 0,0-3-128 0,0 0-16 16,-1-1-16-16,1 1 0 0,0 1-176 0,0 0 160 0,-1-1-160 16,1 4 160-16,0 1-160 0,1 2 0 0,0-1 0 15,2 4 0-15,-2 2 128 0,0 1-128 0,-1 9 0 0,0 0 128 16,5-10-128-16,-1 3 0 0,-4 7 0 15,0 0 0-15,0 0 0 0,0 0 0 0,8-4 128 0,-8 4-128 16,12 3 0-16,-4 1 160 0,0 2-160 0,-2 2 160 16,0 1-160-16,2 5 192 0,3 1-192 0,-4 2 192 15,0-2-192-15,-1 3 0 0,5 0 0 0,-2 0 0 16,1-1 0-16,-2 1 0 0,-2-1 128 0,2-1-128 16,2 3 0-16,1-4 0 0,-4-2 0 0,3 1 0 15,2-1 0-15,-4 0 0 0,1-1 0 0,-3-2 0 16,2-1 128-16,-2-2-128 0,-2 1 0 0,1-1 128 0,-5-7-128 15,5 6 0-15,-5-6 144 0,0 0-144 0,0 0 192 0,0 0-48 16,0 0 0-16,0 0 0 0,0 0 64 0,0 0 16 16,0 0 0-16,0 0 0 0,0 0-16 0,0 0 0 15,0 0 0-15,0 0 0 0,0 0-80 0,0 0 0 16,-10-3-128-16,2 1 192 0,8 2-192 0,-9 2 144 16,1-2-144-16,-2 2 128 0,2 0-128 0,-1 1 128 15,0-3-128-15,1 3 128 0,0-1-128 0,0 1 192 16,-3 2-192-16,2-1 192 0,1 0-192 0,-1-1 160 15,0 0-160-15,0 0 160 0,0 1-160 0,0-1 0 16,1 1 0-16,2 1 128 0,6-5-128 0,0 0 0 16,0 0 0-16,0 0 0 0,0 0-176 0,0 0-64 15,0 0-16-15,9 5 0 16,5-1-3136-16,2-4-624 0</inkml:trace>
  <inkml:trace contextRef="#ctx0" brushRef="#br3" timeOffset="51656.14">11747 12560 15663 0,'0'0'688'0,"0"0"144"0,0 0-656 0,0 0-176 16,-2-8 0-16,2 8 0 0,6-9 1168 0,3 1 208 0,4-1 32 0,2-3 16 16,2-4-304-16,4 1-64 0,5-2-16 0,0 0 0 15,4-3-208-15,2-3-32 0,3-2-16 0,1 0 0 16,5 1-400-16,-1 0-64 0,-1-5-32 0,2 7 0 15,0 6-288-15,-2 4 128 0,-5 1-128 0,-2 3 0 16,-3 0 0-16,-3 4-272 0,-4 4 16 0,-2 0-8064 16,-3 0-1600-16</inkml:trace>
  <inkml:trace contextRef="#ctx0" brushRef="#br3" timeOffset="51896.01">12021 12931 25791 0,'0'0'2304'0,"0"0"-1856"16,0 0-448-16,5-7 0 0,5-3 256 0,1 0-32 16,4 4-16-16,6-3 0 0,1-1 48 0,5-3 16 15,5-3 0-15,4 1 0 0,2-2-96 0,-1 2-32 16,3 1 0-16,-4 2 0 0,-4 1-144 0,-2 2 0 15,-4 1 0-15,-3 3 0 16,-1 0-576-16,-5 3-208 0,-2 2-48 0,-3 1-10816 0</inkml:trace>
  <inkml:trace contextRef="#ctx0" brushRef="#br3" timeOffset="52090.36">12041 13348 25791 0,'0'0'2304'0,"14"-10"-1856"0,3-7-448 0,6 1 0 15,6 0 400-15,3-1-16 0,3-2 0 0,1 2 0 16,6 2-208-16,-1 1-48 0,-3 2-128 0,-1 0 192 16,-4-1-1856-16,-2 4-368 0</inkml:trace>
  <inkml:trace contextRef="#ctx0" brushRef="#br3" timeOffset="52533.11">12058 15205 29135 0,'2'-15'1280'0,"2"5"288"0,6 0-1248 0,3-3-320 0,5-1 0 0,5-1 0 16,2 2 0-16,3 0 0 0,-1 1-176 0,5-2 176 15,2 3-192-15,0-1 192 0,-1-1-192 0,-2 2 192 16,-1 6-672-16,-3-2-32 0,-1 0 0 0,-3 3 0 16,-1 4-1280-16,-5 3-256 0,-1 0-48 0</inkml:trace>
  <inkml:trace contextRef="#ctx0" brushRef="#br3" timeOffset="52748.94">12185 15677 26719 0,'-6'-11'2368'0,"8"5"-1888"0,4-2-480 16,4-1 0-16,1 0 592 0,7-2 32 0,6 0 0 0,5 0 0 16,3 2-624-16,0-1 0 0,1-1 0 0,-2 2 0 31,1-1-448-31,-1 1-176 0,-1 1-16 0,-2 3-16 15,1 2-1984-15,-4 0-400 0</inkml:trace>
  <inkml:trace contextRef="#ctx0" brushRef="#br3" timeOffset="52933.05">12268 16374 19231 0,'0'0'848'0,"0"0"176"0,0 0-816 0,0 0-208 16,0 0 0-16,9 8 0 0,2 0 0 0,2-1 0 16,-2-2 0-16,1 1 0 0,0-4 0 0,2 1-192 15,2 1 192-15,-1-2-5696 16,-2-1-1056-16</inkml:trace>
  <inkml:trace contextRef="#ctx0" brushRef="#br3" timeOffset="53123.83">12261 16810 29487 0,'0'0'1296'0,"-1"-6"288"0,4-2-1264 0,7 0-320 0,7 1 0 15,7-1 0-15,2-1 0 0,5-1-176 0,2-2 32 0,3-2 0 31,2-3-1440-31,3 2-272 0</inkml:trace>
  <inkml:trace contextRef="#ctx0" brushRef="#br4" timeOffset="56978.77">13390 11424 13823 0,'0'0'1216'0,"0"0"-960"16,0 0-256-16,0-8 0 0,0-2 1312 0,3 1 224 0,3 0 32 0,1 2 16 15,3 0-656-15,3-2-128 0,2-4-32 0,1 1 0 16,2 2-448-16,5-1-112 0,3-3-16 0,3 2 0 16,-1 1-64-16,4-1-128 0,1 2 176 0,-1 0-176 15,-3-1 0-15,-4 3-256 0,-3 0 32 0</inkml:trace>
  <inkml:trace contextRef="#ctx0" brushRef="#br4" timeOffset="57201.86">13391 11899 17503 0,'0'0'1552'0,"0"0"-1232"15,0 0-320-15,3-8 0 0,6-1 1408 0,5 2 208 16,6-5 48-16,3-2 16 0,4-1-880 0,2 0-176 16,3-1-48-16,4 2 0 0,0 1-368 0,1 1-80 15,-2 2 0-15,-2 2-128 0,-3 2 0 0,-5 3 0 16,-4 0-192-16,-3 5-7472 16,-3 1-1488-16</inkml:trace>
  <inkml:trace contextRef="#ctx0" brushRef="#br4" timeOffset="57391.4">13503 12254 16575 0,'-2'-11'1472'0,"6"2"-1168"0,3-2-304 16,4-2 0-16,4-2 1680 0,2-1 288 0,4 0 48 0,6-2 16 15,6 0-1264-15,3-1-240 0,2-1-48 0,-1 2-16 16,2 4-256-16,-3 1-48 0,-1 1-16 0,-1 3 0 15,-2 2-288-15,-4 6-64 0,-2 1-16 0,-5 1 0 16</inkml:trace>
  <inkml:trace contextRef="#ctx0" brushRef="#br4" timeOffset="57576.34">13569 12579 15663 0,'-7'-4'1392'0,"7"4"-1120"16,6-8-272-16,-1-1 0 0,4-1 1984 0,2-1 352 16,6-1 64-16,4-1 16 0,3-2-1472 0,2 0-304 15,3-2-48-15,1 2-16 0,0 2-288 0,1 1-64 16,-2 1-16-16,-4 1 0 0,-1 0-448 0,-2 3-80 16,1 4-32-16</inkml:trace>
  <inkml:trace contextRef="#ctx0" brushRef="#br4" timeOffset="58170.28">13608 14428 11055 0,'-5'-5'976'0,"5"5"-784"0,-3-6-192 0,5-2 0 15,5-1 2544-15,-1 0 464 0,-1 1 80 16,6 0 32-16,2-3-2000 0,2 1-400 0,0-2-80 0,3-1 0 15,0-2-432-15,3 2-80 0,3 0 0 0,-2-1-128 16,1-1 128-16,-1 2-128 0,3 2 0 0,-3 2 0 16,0 1 0-16,-4 2-224 0,-3 3 32 0,1 1-10752 15</inkml:trace>
  <inkml:trace contextRef="#ctx0" brushRef="#br4" timeOffset="58351.27">13549 14669 22111 0,'0'0'976'0,"6"-8"208"16,0-1-944-16,5-2-240 0,3-3 0 0,5 3 0 0,7 1 224 0,-1-1 0 16,1-1 0-16,2 2 0 15,2 2-1312-15,-5 1-272 0</inkml:trace>
  <inkml:trace contextRef="#ctx0" brushRef="#br4" timeOffset="58597.02">13562 15078 19343 0,'0'0'1728'0,"-2"-8"-1392"0,3 0-336 15,5 0 0-15,2-2 1680 0,5 0 272 0,4 0 48 0,6 0 16 16,2-2-1440-16,3 0-272 0,5-2-64 0,1-2-16 16,2 0-224-16,-1-1 176 0,1 0-176 0,3-1 160 15,-3-3-160-15,-1 5 0 0,-2 2 0 0,-3 4 0 16,-4 3 0-16,-3 1 0 0,-7 1-192 0,-6 5 192 31,-3 4-2624-31,-7-4-416 0,0 0-80 0,-15 18-16 0</inkml:trace>
  <inkml:trace contextRef="#ctx0" brushRef="#br4" timeOffset="58762.07">13583 15270 27407 0,'6'-8'1216'0,"4"-2"256"0,2-4-1184 16,7 0-288-16,4 1 0 0,2 1 0 0,1 0 0 0,1 3 0 15,-2 3 0-15,-1 2-8064 16,-2-3-1680-16</inkml:trace>
  <inkml:trace contextRef="#ctx0" brushRef="#br4" timeOffset="59169.05">13428 16431 14735 0,'0'0'1312'0,"0"0"-1056"15,-4-8-256-15,3-2 0 0,3 1 2320 0,2 2 416 16,2-1 80-16,4 0 0 0,2-2-2400 0,3 1-416 16,3-7-224-16,-1 1 32 15,4-3-1760-15,4 6-352 0</inkml:trace>
  <inkml:trace contextRef="#ctx0" brushRef="#br1" timeOffset="72025.66">14637 12602 6447 0,'0'0'576'0,"0"0"-576"15,0 0 0-15,0 0 0 0,0 0 1728 0,0 0 224 16,0 0 48-16,0 0 16 0,0 0-944 0,0 0-192 15,5 7-48-15,-5-7 0 0,0 0 64 0,0 0 16 16,0 0 0-16,0 0 0 0,0 0 16 0,11 2 0 0,-4-5 0 0,3 6 0 16,2 1-192-16,-2-1-32 0,1-3-16 0,1 0 0 15,3 0-48-15,-1-2-16 0,-2 1 0 0,3 0 0 16,1 0-224-16,1 0-32 0,0 0-16 0,-1-1 0 16,0 1-96-16,1-1-32 0,1-2 0 0,-2 2 0 15,0 2-96-15,-3 0 0 0,-1-2-128 0,-2 1 192 16,1-1-64-16,0 3-128 0,-1 5 176 0,-1-2-176 15,-9-4 0-15,0 0 0 0,0 0 0 0,0 0 0 16,0 0-2112 0,-6 8-464-16</inkml:trace>
  <inkml:trace contextRef="#ctx0" brushRef="#br1" timeOffset="72373.34">14646 12939 6447 0,'-7'-2'576'0,"3"1"-576"16,4 1 0-16,-10 0 0 0,1-1 2112 0,2 1 320 16,2 0 64-16,5 0 16 0,-8 4-1504 0,8-4-304 15,0 0-64-15,0 0-16 0,0 0 256 0,0 0 48 16,0 0 16-16,0 0 0 0,0 0-64 0,0 0-16 15,9 0 0-15,1 0 0 0,1-2-64 0,1 1-16 16,1 0 0-16,3 0 0 0,-1 1-128 0,1-1-16 0,-1 0-16 0,2-1 0 16,0-3-32-16,2 3 0 0,1 2 0 0,1-2 0 15,2-3 16-15,1 1 0 0,1 0 0 16,0-1 0-16,1 1-32 0,-1-2 0 0,1-1 0 0,1 3 0 16,-3 3-224-16,-2 1-48 0,-2-2-16 0,-4 1 0 15,-2 0-128-15,-2 1-32 0,-6 1 0 16,-6-1 0-16,0 0-128 0,0 0-144 0,0 0 144 0,0 0-11056 15,0 0-2080-15</inkml:trace>
  <inkml:trace contextRef="#ctx0" brushRef="#br1" timeOffset="78746.81">16024 12274 4607 0,'0'0'192'0,"0"0"64"0,0 0-256 0,0 0 0 0,0 0 0 0,0 0 0 16,0 0 1360-16,0 0 240 0,0 0 32 0,0 0 16 16,0 0-928-16,0 0-176 0,0 0-32 0,0 0-16 15,8-4 16-15,-8 4 16 0,0 0 0 0,0 0 0 16,0 0 16-16,0 0 0 0,0-10 0 0,0 10 0 0,0 0 96 0,0 0 32 16,-3-12 0-16,-2 4 0 0,5 8 16 0,-5-5 0 15,5 5 0-15,-8-6 0 0,-2-2-112 0,5 4-32 16,5 4 0-16,-10-4 0 0,1 0-176 0,0-1-48 15,0-1 0-15,2 4 0 0,-4 3-64 0,1-1-32 16,-1-1 0-16,-2 0 0 0,0 1 64 0,2 2 16 16,2 1 0-16,-5-1 0 0,0-2 32 0,-1 4 16 15,-2 0 0-15,1 2 0 0,-1-2-32 0,2 3-16 16,-3 0 0-16,-1 5 0 0,3-1-96 0,1 0-16 16,0-1 0-16,3 1 0 0,-1 4 0 0,2-1-16 15,0 1 0-15,1-1 0 0,0-1-176 0,4 2 128 16,-2 3-128-16,2-2 128 0,2-4-128 0,1-1 0 15,0-2 144-15,3 2-144 0,2 2 0 0,0-2 144 16,-2-11-144-16,5 12 0 0,4 3 144 0,2 0-144 16,0 2 0-16,1-3 144 0,1-2-16 0,3 0-128 0,-1 1 192 0,3-1-64 15,2-2 64-15,-3 0 0 0,1 0 0 0,-1 1 0 16,2 0 0-16,1 0 0 0,-3-3 0 16,1 3 0-16,-1 2-16 0,-1 0 0 0,-1 0 0 0,1 2 0 15,-1-1-48-15,0 0-128 0,-2 2 192 0,0-1-64 16,-3 2-128-16,0-3 128 0,0-1-128 0,-5 1 128 15,1 2-128-15,0-4 0 0,-1 0 0 0,0 1 0 16,1 0 0-16,-4 1 0 0,1-2 128 0,-1 0-128 16,-1 0 128-16,1 2-128 0,-1 3 192 0,1-3-64 15,-2-14 64-15,-3 12 0 0,-1-1 0 0,1 0 0 16,0-1 0-16,-2 0 16 0,0-1 0 0,0 1 0 16,0 0 64-16,-1-1 16 0,1-3 0 0,-4-1 0 15,2 1 32-15,-1-2 0 0,1 1 0 0,-4-1 0 0,-2-1-80 16,1 1-16-16,2-1 0 0,-3-1 0 0,-2 0-32 0,1 0 0 15,1-2 0-15,-4 0 0 0,-2 4-64 16,1-1 0-16,3 1-128 0,-1-2 192 0,0-2-192 0,0 1 128 16,2 0-128-16,-1 0 0 0,1-2 128 0,3 0-128 15,3 0 0-15,-3 0 144 0,2 3-144 0,1-3 0 16,0-1 144-16,3 0-144 0,5 2 0 0,-6-2 0 16,6 2 0-16,-7-3 0 0,2-1-128 0,5 4-112 15,0 0-16-15,0 0 0 16,-1-8-1968-16,2 0-400 0,1 0-64 0</inkml:trace>
  <inkml:trace contextRef="#ctx0" brushRef="#br1" timeOffset="81439.23">16051 11841 6447 0,'0'0'576'0,"0"0"-576"16,0 0 0-16,0 0 0 0,0 0 1584 0,0 0 208 16,-7-2 32-16,7 2 16 0,0 0-848 0,0 0-160 15,0 0-48-15,0 0 0 0,0 0-32 0,0 0-16 0,0 0 0 0,0 0 0 16,0 0 32-16,0 0 16 0,-8 5 0 0,8-5 0 16,0 0 0-16,0 0 0 0,0 0 0 0,0 0 0 15,0 0-96-15,0 0-32 0,0 0 0 0,0 0 0 16,0 0-224-16,0 0-48 0,0 0-16 0,0 0 0 15,-5-6 16-15,5 6 0 0,0 0 0 0,0 0 0 16,-1-7-80-16,1-1-16 0,1 1 0 0,2 2 0 16,-3 5-16-16,6-8 0 0,-2-2 0 0,2 3 0 15,-1-1-16-15,2 0-16 0,-1 0 0 0,1 2 0 16,-1-1-64-16,3 2-16 0,-2 1 0 0,2-2 0 16,-2-1-160-16,3-2 128 0,0 3-128 0,1 1 128 15,-1 1-128-15,2 2 0 0,-1-3 144 0,1 2-144 16,-1 2 0-16,2 3 128 0,-2 2-128 0,3 0 0 15,-1-3 0-15,-1 1 0 0,0-1 0 0,-2 3 0 0,0 0 0 16,-1 0 0-16,-9-4 0 0,10 7 0 0,-2 2 0 16,-2 1 0-16,-3-1 0 0,3-1 0 0,-2 1 0 15,-1 1 0-15,0 1 128 0,-1 0-128 0,-2 0 0 0,0-2 0 16,3 0 0-16,-5 1 0 0,-1 2 176 0,0-1-48 16,3-11 0-16,-3 12 0 0,0 0 0 0,-4-2 0 15,-1 0 0-15,1-2 0 0,-1 1 64 0,1 1 16 16,-2-1 0-16,-1-2 0 0,0 0-16 0,-1 0 0 15,-1 1 0-15,0-2 0 0,-1 0-32 0,4-1-16 16,-4-3 0-16,4 3 0 0,0-1-144 0,0 1 160 16,2-2-160-16,0-1 160 0,7-2-160 0,-8 3 128 15,8-3-128-15,0 0 128 0,0 0-128 0,0 0 0 16,0 0 144-16,0 0-144 0,0 0 0 0,0 0 0 0,0 0 0 16,0 0 0-16,0 0 0 0,10 4 0 0,1-4 0 15,1 3 128-15,1 2-128 0,3 1 0 0,-1-2 0 0,0 1 0 16,2-1 0-16,-2-1 0 0,-2 3 0 0,0-3 0 15,2 1 0-15,-2-3 0 0,-1 2 0 0,0 1 0 16,2 3 0-16,-5-2 0 0,1-3 0 0,-10-2 0 16,11 9 0-16,-3 1 0 0,0 0 0 0,-3-2-128 15,-5-8 128-15,7 9 0 0,-3 2 0 0,0-2 0 16,-4-9 0-16,0 0 0 0,0 0 0 0,1 12 0 16,-1 0 0-16,-1-2 0 0,-3 0 0 0,2-1 0 15,-3 1 0-15,0 0 0 0,1-1 0 0,-3-1 0 16,-1-1 128-16,0 0-128 0,-3 3 160 0,1-3-160 0,0-2 192 15,1-1-64-15,-3 1-128 0,2 0 192 16,-1 2-32-16,0-2-16 0,-1-1 0 0,1 0 0 0,1 2-16 16,-3 0-128-16,0 0 192 0,1-2-64 0,-1-2-128 15,2 4 128-15,-1-2-128 0,2 1 128 0,3-5-128 0,-2 0 128 16,2-1-128-16,7 1 128 0,-10 2-128 0,4-2 0 16,-1-2 0-16,7 2 128 0,-7 1-128 0,7-1 0 15,0 0 144-15,0 0-144 0,-8-3 0 0,8 3 128 16,0 0-128-16,0 0 0 0,0 0 0 0,0 0 0 15,-6-3 0-15,6 3 0 0,0 0 0 0,0 0 0 16,0 0 0-16,0 0 0 0,0 0 0 0,0 0 0 16,0 0 0-16,0 0 0 0,0 0 0 0,0 0 0 15,8 5 0-15,0-3 0 0,1-3 0 0,-1 0 0 16,2-2 0-16,-2 2 0 0,1 1 0 0,1-1 0 0,1-2 0 16,0 0 0-16,1 1 0 0,-1 1 0 0,1-1 0 0,0 0 0 15,0-2 0-15,-3-1 0 0,1 3 0 16,2-2 0-16,-1-2 0 0,0-2 0 0,-1 1 0 0,1 0 0 15,1 2 0-15,-2-2 0 0,-3-3 0 0,2 2 0 16,2 3 0-16,-3 0 144 0,1-1-144 0,-5-1 0 16,1 0 128-16,-5 7-128 0,0 0 0 0,3-9 0 15,0 0 0-15,-3-1 0 0,-3 3 128 0,1-1-128 16,2 8 0-16,-5-9 0 0,1-3 0 0,-5 4 0 16,2 6 0-16,-1 1 0 0,1-4 0 0,-4 1 0 15,0 1 0-15,1 0 0 0,-2 6 0 0,1-6 0 16,0 1 0-16,-1-2 0 0,-3 1 0 0,0 0 0 15,1 1 0-15,1 0 0 0,-2-1 0 0,3 2 0 0,1 1 0 0,-2-2 0 16,2 0 0-16,0 1 0 0,2 1 0 16,-2 2 0-16,3 1 0 0,0-2 0 0,0-2 0 0,8 1 0 15,-8-2 0-15,8 2 0 0,0 0 0 0,0 0 0 16,-5-2 0-16,5 2 0 0,0 0 0 0,0 0 0 16,0 0 0-16,0 0 0 0,0 0-128 0,0 0 128 15,0 0 0-15,0 0-144 0,0 0 144 0,9-2 0 16,0-1 0-16,-1-1 0 0,1 1 0 0,0-1 0 15,0-3 0-15,1 3 0 0,-3 0 0 0,3 1 0 16,0 1 0-16,-1-4 0 0,1 0 0 0,-2 0 0 16,1 2 0-16,1-2 0 0,0-2 0 0,1 0 0 15,-1-1 0-15,-1 1 0 0,1 1 0 0,-5 0 0 16,1-4 0-16,-1 2 0 0,-5 9 0 0,3-8 0 16,-1-2 0-16,-2 0 128 0,-1 1-128 0,-2 0 0 0,2 0 0 15,-2 1 128-15,0 0-128 0,-2-1 0 0,-2 1 0 16,-1 1 0-16,1 0 0 0,-3-1 0 0,1 0 0 0,-1 2 0 15,-4 2 0-15,2-1 0 0,0 1 0 16,0 1 0-16,1-2 0 0,-2 2 0 0,2 2 0 0,-1-1 0 16,0 0 0-16,-1 0 0 0,2 1 0 0,0 1 0 15,0 3 0-15,-2-3 0 0,2 2 0 0,5-1 0 16,-4 4-272-16,2 0 16 0,-3-1 16 16,1 0 0-16,2 1 240 0,-3 0 0 0,2 0 0 0,1-1 0 15,0 0 0-15,2 0 0 0,-2-1 0 0,3 0 0 16,0 1 0-16,5-4 0 0,0 0 0 0,0 0 0 15,0 0 0-15,0 0 0 0,0 0 0 0,0 0 0 16,0 0 0-16,0 0 0 0,0 0 0 0,0 0 0 16,0 0 0-16,0 0 0 0,7 1 0 0,0-1 0 0,2 0 0 15,0 0 0-15,2-2 0 0,0-1 0 0,1 1 0 0,1 0 208 16,1-1-32-16,0-1-16 0,-3 1-160 0,2 0 0 16,0-2 0-16,2 1 0 0,0-3 0 0,0 2 0 15,1-4 0-15,0 2 0 0,1 0 0 0,-1 0 0 16,0-1 0-16,-1 4 0 0,0 2 0 0,1 1 0 15,-3 1 0-15,0 2 0 0,0 1 0 0,-2 1 0 16,-2-1 0-16,1 1 0 0,-3 2-128 0,0 1 128 16,-2-1 0-16,0 4 0 0,1-1 0 0,-4-2 0 15,-2-7 0-15,3 10 0 0,0 3 0 0,-3 0 0 16,-2-2 0-16,0-2 0 0,0 1 0 0,-3-1 0 16,0 1 0-16,2-1 0 0,-2 0 0 0,-3-2 0 15,-1 0 0-15,0 1 0 0,1-1 0 0,-2 0 0 0,-3 0 0 16,2 1 0-16,1-1 0 0,-1 0 0 15,1-2 0-15,2 1 0 0,-3-2 0 0,2 1 0 0,1 1 0 16,0-3 0-16,1-2 0 0,0 2 0 0,1-1 128 0,6-2-128 16,-6 3 0-16,6-3 0 0,-9 3 0 0,9-3 0 15,0 0 0-15,0 0 0 0,0 0 0 0,0 0 0 16,0 0 0-16,0 0 0 0,0 0 128 0,0 0-128 16,0 0 0-16,10 5 0 0,-1-3 0 0,2-2 0 15,1 0 0-15,1 0 0 0,-2 0 0 0,1 2 0 16,2 1 0-16,-1 1 0 0,0-2 0 0,1 2 0 15,-3 2-144-15,2 4 144 0,1 1 0 0,-1 0 0 16,0-5 0-16,0 2-128 0,-4 0 128 0,0 1 0 16,-3 0 0-16,-1 1 0 0,-1 1 0 0,-3 0 0 15,2 5 0-15,-2-2 0 0,-2-1 0 0,-1-1 0 0,1 0 0 16,0 1 0-16,-3-1 0 0,-1-2 0 0,1-2 0 16,-3 1 0-16,-2 0 0 0,0 1 0 0,1-4 0 0,-4 0 0 15,-2-3 0-15,2 1 0 0,3 2 0 0,-2 1 0 16,-4-3 0-16,0 1 144 0,-1-1-144 0,0 0 0 15,0 1 0-15,-1-1 128 0,1-3-128 0,0-1 160 16,2 0-160-16,2 0 160 0,0 0-160 0,2-2 128 16,0-2-128-16,3 1 128 0,-1 3-128 0,8 0 0 15,0 0 0-15,0 0-176 16,0 0-2064-16,0 0-400 0,0 0-96 0</inkml:trace>
  <inkml:trace contextRef="#ctx0" brushRef="#br1" timeOffset="82605.5">14978 14026 6623 0,'0'0'288'0,"0"0"64"0,0 0-352 0,0 0 0 0</inkml:trace>
  <inkml:trace contextRef="#ctx0" brushRef="#br3" timeOffset="130396.02">11499 11960 10815 0,'0'0'480'0,"0"0"96"0,0 0-448 0,0 0-128 0,0 0 0 0,0 0 0 16,0 0 800-16,0 0 144 0,2-9 16 0,-2 9 16 15,0 0-16-15,0 0-16 0,10-2 0 0,-1 1 0 16,-9 1-192-16,12 0-48 0,-1 0 0 0,2 1 0 16,-1-1-16-16,4 0-16 0,0-2 0 0,4 2 0 15,-1 2-128-15,6 0-32 0,2-2 0 0,1 2 0 16,-3-1-64-16,4 1-32 0,-3 0 0 0,3 2 0 16,-3-3-176-16,-2 1-48 0,-2-1 0 0,-1 2 0 15,-3 1-192-15,-3-2 176 0,-3-2-176 0,-1 2 160 16,-1 0-160-16,-1 0 0 0,-9-2 144 0,0 0-144 0,0 0 0 15,7 6-208-15,-7-6 16 0,0 0 16 16,0 0-1840-16,0 0-368 0,-6 10-80 0</inkml:trace>
  <inkml:trace contextRef="#ctx0" brushRef="#br3" timeOffset="130677.12">11747 11612 21183 0,'0'0'1888'0,"-4"6"-1504"16,-5 3-384-16,4 0 0 0,3 2-144 0,-4 2-112 0,2 3 0 0,-1 2-16 16,3 2 1136-16,-3 2 224 0,1 1 64 0,1 4 0 15,0 0-240-15,-1 1-32 0,0-1-16 0,-2-1 0 16,0 2-256-16,-1-2-48 0,3 1-16 0,-2-5 0 15,3 0-288-15,0-1-48 0,1 0-16 0,-2-4 0 16,2-3-192-16,1 1 144 0,1-5-144 0,2 2 128 16,1 1-128-16,2-3-224 0,1-1 48 0,4-3-8720 15,0 1-1760-15</inkml:trace>
  <inkml:trace contextRef="#ctx0" brushRef="#br3" timeOffset="131431.03">13724 10323 16175 0,'0'0'704'0,"0"0"176"0,-1-7-704 0,1 7-176 16,0 0 0-16,0 0 0 0,7-7 816 0,0 3 128 16,-1 0 16-16,5 1 16 0,-1 2-176 0,2-1-32 0,1 2-16 0,2 0 0 15,3 0-112-15,0 3 0 0,0 1-16 0,2-1 0 16,1-3-160-16,1 3-16 0,0 3-16 0,-1-1 0 15,0 0-224-15,-4 0-32 0,-3 0-16 0,-2-1 0 16,1 3-160-16,1 0 160 0,2-2-160 0,-2-1 160 16,-1 0-160-16,-1 2 0 0,-2-1 0 0,0-1-8048 15,1-4-1552 1</inkml:trace>
  <inkml:trace contextRef="#ctx0" brushRef="#br3" timeOffset="131663.73">14067 9999 28095 0,'-27'9'1248'0,"11"4"256"0,2 7-1200 0,0 6-304 15,-4 6 0-15,2 0 0 0,0 0 352 0,2 2 16 16,0 2 0-16,-1 3 0 0,-1 2-128 0,2 0-32 15,-1 0 0-15,4 0 0 0,0-2-208 0,5-2 0 16,-2-3 128-16,6-1-128 16,2-3-1648-16,3-4-368 0</inkml:trace>
  <inkml:trace contextRef="#ctx0" brushRef="#br3" timeOffset="152792.91">10276 16575 14111 0,'0'0'624'0,"0"0"128"0,0 0-608 0,0 0-144 0,0 0 0 0,0 0 0 15,0 0 704-15,0 0 96 0,0 0 32 0,0 0 0 16,0 0 144-16,0 0 48 0,0 0 0 0,0 0 0 16,0 0 0-16,0 0 0 0,0 0 0 0,0 0 0 15,8-6-32-15,-8 6 0 0,0 0 0 0,9-2 0 16,1 1-320-16,-10 1-64 0,0 0-16 0,8 1 0 16,1-1-128-16,-1 4-16 0,1-1-16 0,0 1 0 15,0-4-16-15,2 1 0 0,-2 4 0 0,2-2 0 16,1 1 32-16,1 2 0 0,2 1 0 0,3 0 0 15,2-1-48-15,2 1 0 0,1-1 0 0,-2 4 0 16,1-1-16-16,-4 1 0 0,0 2 0 0,0-1 0 16,-3 0-144-16,-1 0-48 0,0-1 0 0,-1 2 0 0,-3 4 0 0,-2 0-16 15,1-2 0-15,-5 2 0 0,-2 1 80 16,-1-1 32-16,-1 4 0 0,-1-3 0 0,-3-2 80 16,0 0 16-16,-3 0 0 0,1 0 0 0,-5 2 96 15,-1-4 32-15,1-1 0 0,-1 1 0 0,-4 1-128 0,-1 2-32 16,-2-5 0-16,-1 0 0 0,0 4-96 0,-4 0-32 15,0 0 0-15,1-4 0 0,3-3-224 0,1-2 144 16,-4 5-144-16,4-2 128 16,3-1-1136-16,2-1-224 0,0 1-48 0,3 0-17680 15</inkml:trace>
  <inkml:trace contextRef="#ctx0" brushRef="#br5" timeOffset="157889.43">10237 16583 18431 0,'-9'-9'816'0,"4"4"160"0,-2 1-784 0,2 0-192 0,-3-2 0 0,1 1 0 0,0-1 2048 0,0 2 352 15,0-1 80-15,7 5 16 0,-6-5-960 16,6 5-192-16,0 0-48 0,0 0 0 0,0 0-288 0,0 0-64 16,0 0-16-16,0 0 0 0,0 0-224 0,6 5-32 15,4 2-16-15,2 1 0 0,4 0-16 0,1 2-16 16,2 0 0-16,5 3 0 0,7 5-144 0,0-5-32 16,0-3 0-16,3 3 0 0,3 3-64 0,1 2 0 15,-1-1-16-15,-2 1 0 0,-3 1-32 0,-2-1 0 16,-4-2 0-16,1 3 0 0,-4-1-80 0,-1-1 0 15,-3 1-16-15,-2-3 0 0,1 1-80 0,-3-1-16 16,-1-3 0-16,-3 1 0 0,-3 1 0 0,-2 0 0 16,-2 0 0-16,-3 1 0 0,-3-3 112 0,-1 5 32 15,-6-1 0-15,-2-1 0 0,-3 2 64 0,-4-2 16 16,-3-3 0-16,0 2 0 0,-3 2 32 0,-2-2 16 16,-2-3 0-16,-2 0 0 0,-2-1-144 0,-3 0-16 0,-2 1-16 15,3 0 0-15,1-3-240 0,2-1 144 0,0 1-144 16,2-1 128-16,6-1-128 0,4 0 0 0,3-2-160 15,5-1 160 1,3 1-2304-16,8-4-352 0,0 0-80 0</inkml:trace>
  <inkml:trace contextRef="#ctx0" brushRef="#br5" timeOffset="172319.92">3112 17700 5519 0,'0'0'240'0,"0"0"64"0,0 0-304 0,0 0 0 16,0 0 0-16,0 0 0 0,0 0 1712 0,0 0 272 16,0 0 64-16,0 0 16 0,0 0-1136 0,0 0-224 15,0 0-64-15,0 0 0 0,0 0 48 0,0 0 0 16,0 0 0-16,0 0 0 0,0 0 144 0,7-4 16 16,-7 4 16-16,0 0 0 0,7-6-144 0,-7 6-16 15,0 0-16-15,0 0 0 0,0 0-144 0,0 0-32 16,0 0 0-16,0 0 0 0,0 0-128 0,0 0-48 15,0 0 0-15,0 0 0 0,-7-4-144 0,7 4-48 16,0 0 0-16,-8 1 0 0,-1-1-144 0,2 0 192 16,0 0-192-16,1 2 192 0,-2-1-192 0,1 3 160 0,0-2-160 0,-1 0 160 15,-1 1-32-15,0 1-128 0,-1-1 192 0,3 0-64 16,-2-2-128-16,3 2 192 0,-1 0-192 16,0 0 192-16,-1-1-192 0,8-2 0 0,0 0 144 0,-7 6-144 15,1-1 0-15,6-5 128 0,-6 3-128 0,6-3 0 16,0 0 0-16,0 0 0 0,-5 7 0 0,5-7 0 15,0 0 0-15,0 0 0 0,0 8 0 0,0-8 0 16,0 0 0-16,0 0 0 0,0 0 0 0,0 0 0 16,6 11 128-16,-6-11-128 0,0 0 128 0,0 0-128 15,8 10 0-15,-8-10 144 0,0 0-144 0,7 8 0 16,-7-8 144-16,0 0-144 0,9 6 0 0,-9-6 144 16,0 0-144-16,0 0 0 0,0 0 144 0,0 0-144 15,5 9 128-15,-5-9-128 0,0 0 160 0,0 0-160 0,0 0 144 0,0 0-144 16,0 0 128-16,0 0-128 0,0 0 128 0,0 0-128 15,7 9 0-15,-7-9 128 0,0 0-128 0,0 0 160 16,0 0-160-16,0 0 160 0,0 0-160 0,0 0 0 16,0 0 0-16,0 0 128 0,0 0-128 0,0 0 0 15,0 0 0-15,0 0 128 0,0 0-128 0,0 0-272 16,0 0 64-16,0 0-8736 16,10 1-1744-16</inkml:trace>
  <inkml:trace contextRef="#ctx0" brushRef="#br5" timeOffset="177163.63">892 10304 12895 0,'0'0'272'0,"0"0"64"0,0 0 16 0,5-5 32 0,-5 5-384 16,0 0 0-16,1-5 0 0,-1 5 0 0,0 0 896 0,0 0 96 0,0 0 32 16,0 0 0-16,0 0 0 0,0 0 0 0,0 0 0 0,0 0 0 15,-6 3 0-15,2 3 0 0,0-1 0 0,0 6 0 16,-1 5-832-16,2 0-192 0,-1 1 0 0,2 2 0 16,-2 6 0-16,0 2 0 0,0 3 0 0,2-3 0 15,0 1 0-15,-1-4 0 0,1 0 0 0,1-3 0 16,0-2 864-16,0-3 128 0,0-1 32 0,1-1 0 15,2-1-832-15,0-3-192 0,0-2 0 0,2 1 0 16,-3 0-768 0,-1-9-208-16,0 0-48 0,0 0-6544 0,0 0-1328 0</inkml:trace>
  <inkml:trace contextRef="#ctx0" brushRef="#br5" timeOffset="177597.6">790 10329 12895 0,'-4'-4'272'0,"2"-2"64"0,2 1 16 0,0 5 32 0,0-5-384 15,1 1 0-15,2-2 0 0,-1 1 0 0,3 1 896 0,0-1 96 16,1 0 32-16,0 1 0 0,3-1-832 0,1 0-192 16,0 1 0-16,3 0 0 0,3-1 864 0,3 1 128 0,0-1 32 0,2 4 0 15,-2 2-832-15,0 2-192 16,1-1 0-16,-1 2 0 0,0 1 0 0,-2 1 0 0,1 6 0 0,-3 0 0 16,-2 1 0-16,-1 1 0 0,1 3 0 0,-5 2 0 15,1 1 864-15,-4 1 128 0,-1 2 32 0,-2 1 0 16,-3 1 0-16,-1-1 0 0,-3-4 0 15,0 2 0-15,-6 0-832 0,-1-1-192 0,-2-1 0 0,-2-1 0 16,0-2 864-16,-3 0 128 0,-1-3 32 16,-1-1 0-16,1-2-832 0,2-1-192 0,0-1 0 15,2-2 0-15,1-2 0 0,1-3 0 0,3-2 0 0,-2-2 0 16,5 0-768-16,8 2-208 16,-9-8-48-16,8 1-7632 0,4-1-1536 0</inkml:trace>
  <inkml:trace contextRef="#ctx0" brushRef="#br5" timeOffset="177905.69">1257 10440 20271 0,'0'0'896'0,"0"0"192"0,0 0-880 0,-5 5-208 16,1 3 0-16,-2 2 0 0,-1 0 0 0,0 1 0 15,0 1 0-15,-1 3 0 0,1 1 864 0,-3 0 128 16,2-2 32-16,2 2 0 0,0 2-832 0,1-3-192 15,0-1 0-15,3-2 0 0,2-2 0 0,2-2 0 16,3 1 0-16,1-2 0 0,4-4 864 0,1 0 128 16,0 0 32-16,3-3 0 0,1-3-832 0,0 0-192 15,-3-2 0-15,2-1 0 0,2 2 0 0,1-2 0 0,-2 0 0 16,-2-1 0-16,-2-1 0 0,0 1 0 16,-2-1 0-16,-2 0 0 0,-5 0 864 0,-1 0 128 15,-1-2 32-15,-3 0 0 0,-3 0-832 0,-2 1-192 16,0 0 0-16,-1 1 0 0,0 0 0 0,0 1 0 0,-2 1 0 0,2 1 0 15,2 2 0-15,0 1 0 0,1 2 0 0,6 0 0 32,0 0-1600-32,0 0-352 0,-6 1-80 0,6-1-16 0</inkml:trace>
  <inkml:trace contextRef="#ctx0" brushRef="#br5" timeOffset="178196.5">1549 10453 20271 0,'0'0'448'0,"0"0"80"0,-6-3 32 0,6 3 16 0,0 0-576 0,0 0 0 16,0 0 0-16,-5 3 0 0,1 2 0 0,3 1 0 15,-1 1 0-15,-1 1 0 0,2 2 928 0,0 1 80 16,1 1 16-16,0 1 0 0,0-1-832 0,1-1-192 16,3-1 0-16,-2 2 0 0,0 0 0 0,2-3 0 15,-4-9 0-15,7 8 0 0,-3-1 0 0,2 0 0 16,0-2 0-16,0-1 0 0,1-3 864 0,0-2 128 15,1 1 32-15,1-4 0 0,1-1-832 0,-3-2-192 16,2-3 0-16,0 2 0 0,-1-2 0 0,-2-1 0 16,2-2 0-16,-4-1 0 0,2 1 0 0,-1 2 0 15,0-2 0-15,-2 0 0 0,-1-2 0 0,0 4 0 0,2 3 0 16,-3 0-12240-16</inkml:trace>
  <inkml:trace contextRef="#ctx0" brushRef="#br5" timeOffset="178600.57">1864 10209 20271 0,'0'0'448'0,"0"0"80"0,0 0 32 0,0 0 16 0,0 0-576 0,0 0 0 0,0 0 0 0,3 5 0 15,-2 5 0-15,-1-1 0 0,-2 6 0 0,1-1 0 16,0 3 928-16,-1-1 80 0,-3 4 16 0,0 1 0 15,-2 0 0-15,-1 1 0 0,0-1 0 0,-1 1 0 0,1-2-832 16,0-1-192-16,0-2 0 0,1-2 0 0,3-1 0 0,-1 0 0 16,1-5 0-16,2-1 0 0,2-1 0 0,2-1 0 15,-2-6 0-15,4 4 0 0,2-4 864 0,3-1 128 16,-1-2 32-16,4 0 0 0,-1 0-832 0,-1-3-192 16,2 1 0-16,-1 1 0 0,2 1 0 0,-4 3 0 15,1 0 0-15,1 0 0 0,-2 5 0 0,0 0 0 16,-1 3 0-16,-1 2 0 0,0-2 0 0,0 1 0 15,-5 1 0-15,0 0 0 0,-1 0 0 0,-1 0 0 16,-2 0 0-16,-1-3 0 0,-4 2 0 0,0-1 0 16,0-1 0-16,-2-3 0 0,-1 0 0 0,-1 1 0 15,1-2 0-15,-2-2 0 0,-1-2 864 0,1 0 128 0,2-1 32 16,-2-2 0-16,1 0-832 0,2 0-192 16,0-5 0-16,4-1 0 15,0 1-1600-15,3-1-352 0,1 0-80 0,3 3-7120 0,5-1-1408 16</inkml:trace>
  <inkml:trace contextRef="#ctx0" brushRef="#br5" timeOffset="178853.36">2134 10214 23951 0,'0'0'512'0,"0"0"128"0,0 0 0 0,0 0 64 0,8-3-576 0,-8 3-128 0,0 0 0 0,0 0 0 0,3 7 0 0,0 4 0 15,-1 0 0-15,-4 2 0 0,-1 4 848 0,1 1 144 16,-1 2 32-16,-1 1 0 0,-2 1-832 0,1 1-192 16,-1 0 0-16,-2 3 0 0,2-2 864 0,-2 1 128 15,1-1 32-15,1 1 0 0,0-6-832 0,2-1-192 16,-3 1 0-16,3-4 0 0,1-1 0 0,2-5 0 16,1-9 0-16,1 10 0 15,-1-10-2416-15,0 0-528 0,0 0-96 0,14-1-32 0</inkml:trace>
  <inkml:trace contextRef="#ctx0" brushRef="#br5" timeOffset="179145.17">2260 10541 20271 0,'0'0'448'0,"0"0"80"0,0 0 32 0,0 0 16 0,5 7-576 0,3-4 0 0,-1 1 0 0,4-1 0 15,-1 0 0-15,3 1 0 0,0-3 0 16,2-1 0-16,2 0 928 0,-1-1 80 0,-1-3 16 15,-1 1 0-15,-1-1-832 0,-1-1-192 0,-1-5 0 0,-1 1 0 16,0 2 0-16,-3-1 0 0,-3 0 0 0,0 0 0 16,-4-2 0-16,-1 1 0 0,-3 1 0 0,-2 2 0 15,1-1 864-15,-4 1 128 0,0 2 32 0,-2 3 0 16,-2 3 0-16,-1 5 0 0,-2-2 0 0,1 4 0 16,0 1-832-16,0 3-192 0,2-1 0 0,4 1 0 15,1 0 864-15,2 0 128 0,2 0 32 0,4 0 0 16,4-1-832-16,2-1-192 0,3-1 0 0,9 4 0 15,2-3-768 1,1-3-208-16,0-5-48 0,-6 1-13504 0</inkml:trace>
  <inkml:trace contextRef="#ctx0" brushRef="#br5" timeOffset="179783.25">3207 10233 16575 0,'0'0'368'16,"0"0"80"-16,0 0 0 0,0 0 16 0,0 0-464 0,0 0 0 0,-6 6 0 0,-1-1 0 0,1 0 912 0,-3 6 96 16,2 2 16-16,-3 5 0 0,1 0 0 0,1 3 0 15,1 0 0-15,0 3 0 0,0 3-832 0,-1 0-192 16,-1 1 0-16,1-1 0 0,-1 1 864 0,1-3 128 16,-1-1 32-16,2-4 0 0,1-5 0 0,0-1 0 15,2-2 0-15,1-3 0 0,2-2-832 0,1-7-192 16,0 0 0-16,6 2 0 0,2 0 0 0,1-5 0 15,4-1 0-15,1-3 0 0,0 1 0 0,4-2 0 16,2 0 0-16,0 1 0 0,0-1 864 0,0-1 128 16,-1 3 32-16,7-1 0 15,-4 3-1648-15,-2 1-320 0,-5 3-64 0,-6 4-16 0,0 2 832 0,-2 2 192 16,-3 0 0-16,-1 0 0 0,-1 2 0 0,-2-1 0 16,-2 2 0-16,-2 0 0 0,-2-2 0 0,-1 0 0 0,-7 0 0 15,2-2 0-15,-1 1 768 0,-1-3 208 0,-3-2 48 16,1 0 0-16,-2 1-832 0,2-1-192 15,0-5 0-15,-5 0 0 16,4-1-768-16,6-1-208 0,11 4-48 0,-9-8 0 16,0-1-1632-16,6 0-336 0,4-3-64 0,7 2-16 0</inkml:trace>
  <inkml:trace contextRef="#ctx0" brushRef="#br5" timeOffset="180072.69">3526 10503 23951 0,'0'0'512'0,"-8"5"128"0,3 2 0 0,3-3 64 0,-3 2-576 0,3 2-128 0,0 2 0 0,-2 1 0 0,1 1 848 0,-2 1 144 16,-1-1 32-16,2 1 0 0,-1 1-832 0,2 1-192 15,0-2 0-15,1 0 0 0,-4 0 864 0,3-1 128 16,-1-1 32-16,2-2 0 0,1-1-832 0,1-8-192 16,0 0 0-16,0 0 0 0,0 0 0 0,0 0 0 15,8-3 0-15,0-1 0 0,-1 0 864 0,2-3 128 16,1-1 32-16,1-2 0 0,0 0-832 0,0-1-192 15,-3 0 0-15,2-1 0 0,-3-2 0 0,1 2 0 16,-1-1 0-16,0 2 0 0,0 1 0 0,2 0 0 16,-2 0 0-16,2 4 0 0,-4 1 0 0,0 3 0 15,-5 2 0-15,11 1 0 16,2 4-1600-16,-1 1-352 0,-5 1-80 0,-2-2-7120 16,2 1-1408-16</inkml:trace>
  <inkml:trace contextRef="#ctx0" brushRef="#br5" timeOffset="180416.71">3853 10612 20271 0,'0'0'896'0,"0"0"192"0,0 0-880 0,0 0-208 0,0 0 0 0,0 0 0 16,-5-2 864-16,1-1 128 0,-2 2 32 0,0 1 0 16,-1 0 0-16,1 0 0 0,-3 3 0 0,1 1 0 15,0 3-832-15,0 0-192 0,-1 1 0 0,0 1 0 16,1 1 0-16,-1 1 0 0,3 0 0 0,4-1 0 15,-4-3 0-15,4 1 0 0,1 0 0 0,3-2 0 16,2 0 864-16,2-2 128 0,-6-4 32 0,9 1 0 16,0-1-832-16,0 0-192 0,0 0 0 0,1-2 0 0,0-1 0 0,1-3 0 15,-1 0 0-15,0-2 0 0,-1-1 0 16,-2 1 0-16,0 0 0 0,-2 1 0 0,1 2 0 16,-3-1 0-16,1 1 0 0,-4 5 0 0,0 0 0 0,0 0 0 15,0 0 0-15,0 0 0 0,0 0 0 0,-2 7 0 16,1 3 0-16,0 0 0 0,1-1 0 0,1-1 0 15,0 1 0-15,2 1 0 0,-3-10 0 0,3 6 0 16,-3-6 0-16,8 9 0 16,0-3-1600-16,1-2-352 0,4-7-80 0,0 0-16 0</inkml:trace>
  <inkml:trace contextRef="#ctx0" brushRef="#br5" timeOffset="180719.43">4162 10620 23951 0,'0'0'512'0,"0"0"128"0,-7 6 0 0,4 1 64 0,0 2-576 0,-1-2-128 0,-3 0 0 0,1 2 0 16,1 2 848-16,-1 0 144 0,1-1 32 0,-3-2 0 15,1-2-832-15,2 0-192 0,0 1 0 0,2-3 0 16,3-4 864-16,0 0 128 0,0 0 32 0,0 0 0 16,0 0-832-16,0 0-192 0,7-1 0 0,-1-1 0 15,2-1 0-15,1-2 0 0,0 0 0 0,-1-2 0 16,2-1 0-16,-1 0 0 0,1 2 0 0,0 0 0 15,-1 0 0-15,-1 3 0 0,-2-3 0 0,1 4 0 16,-1 1 0-16,1 1 0 0,-7 0 0 0,0 0 0 16,0 0 0-16,5 9 0 0,-3-1 0 0,0 0 0 15,-1 1 0-15,-1 1 0 0,0 0 0 0,0 1 0 16,-1-4 0-16,1-7 0 0,0 7 0 0,0-7 0 16,4 11-768-16,-4-11-208 0,0 0-48 0,8 5-11872 15</inkml:trace>
  <inkml:trace contextRef="#ctx0" brushRef="#br5" timeOffset="180997.23">4493 10680 23951 0,'2'-10'1056'0,"-2"10"224"0,0 0-1024 0,0 0-256 15,0 0 0-15,0 0 0 0,3-5 0 0,-3 5 0 16,0 0 0-16,0 0 0 0,0 0 880 0,0 0 112 0,0 0 32 15,-5 0 0-15,-1 3-832 0,-1 0-192 0,-1 3 0 16,-3 0 0-16,-1 1 864 0,0 1 128 0,1 0 32 0,-1 1 0 16,2-1-832-16,2 0-192 0,1-2 0 0,2 1 0 15,2 2 0-15,2-3 0 0,-1 3 0 0,4-2 0 16,-2-7 0-16,4 5 0 0,3-4 0 0,1 3 0 16,4-1 0-16,3-1 0 0,-1 2 0 0,-2-2 0 15,2-6 0-15,3 0 0 0,3 3 0 0,-2-4-9232 16,-1-2-1904-16</inkml:trace>
  <inkml:trace contextRef="#ctx0" brushRef="#br5" timeOffset="181314.54">4846 10453 23951 0,'0'0'512'0,"0"10"128"0,-2 2 0 0,0-3 64 15,-4 2-576-15,1 2-128 0,-4 3 0 0,0 1 0 0,-1 2 848 0,-1 0 144 16,0 1 32-16,-1-1 0 0,0 2 0 0,1 0 0 16,0-2 0-16,0-1 0 0,0-2-832 0,2-1-192 15,1 0 0-15,1 1 0 0,1-6 0 0,6-10 128 0,0 9-128 16,0-9 0-16,0 0 240 0,0 0-48 0,9-3-16 0,3 2 0 15,-2-2 80-15,2 0 0 0,1-1 16 0,0-1 0 32,1 1-608-32,0 2-128 0,-3 2-32 0,-2 0 0 0,2 0 496 0,-4 1 0 15,2 2 0-15,2 5 0 16,-1 2-912-16,-3 1-96 0,-2-3-16 0,-1-1-11872 0</inkml:trace>
  <inkml:trace contextRef="#ctx0" brushRef="#br5" timeOffset="181996.34">5658 10627 20271 0,'0'0'448'0,"0"0"80"0,-8-5 32 0,4 3 16 0,-4 0-576 0,1 4 0 16,-3-2 0-16,1 2 0 0,-2 1 0 0,-4 1 0 15,1 2 0-15,-1 2 0 0,-3-1 928 0,-4 3 80 16,0 2 16-16,0 3 0 0,1-4 0 0,1 4 0 16,3 0 0-16,2 1 0 0,2 3 0 0,3-3 0 15,3-3 0-15,2-1 0 0,3-2-832 0,3 0-192 16,5 0 0-16,0-1 0 0,3-3 0 0,4-1 0 16,5-2 0-16,2-1 0 0,5 2 0 0,0-5 0 15,4-4 0-15,-1 2 0 0,1-3 864 0,0 1 128 16,-4-4 32-16,0-1-10928 15,2 0-2176-15</inkml:trace>
  <inkml:trace contextRef="#ctx0" brushRef="#br5" timeOffset="182346.34">6023 10540 20271 0,'0'0'448'0,"0"0"80"0,-6 1 32 0,-1 3 16 0,0 1-576 0,-5 2 0 0,-1-1 0 0,0 3 0 15,-1 1 928-15,2 1 80 0,-2 2 16 0,0-1 0 16,2-1 0-16,3 0 0 0,2 2 0 0,4-5 0 0,1 1-832 0,3 0-192 16,1-2 0-16,4 0 0 15,2 1 864-15,0-3 128 0,1-1 32 0,3-2 0 0,-1-2-832 0,3 0-192 16,1-1 0-16,-1-2 0 0,-1-3 0 0,0 1 0 15,-2-1 0-15,0-1 0 0,0 0 0 0,0-2 0 16,-3 0 0-16,0 0 0 0,-5 2 0 0,1-1 0 16,-1-1 0-16,-3 1 0 0,-2 2 0 0,0 1 0 15,-1 0 0-15,0 1 0 0,-3-1 0 0,2 3 0 16,4 2 0-16,-6 0 0 0,-3-3 0 0,3 2 0 16,-2-1 0-16,8 2 0 15,0 0-2416-15,0 0-528 0,0 0-96 0,0 0-32 0</inkml:trace>
  <inkml:trace contextRef="#ctx0" brushRef="#br5" timeOffset="182668.27">6400 10453 20271 0,'0'0'448'0,"0"0"80"0,0 0 32 0,5 5 16 0,-5 5-576 0,-1 1 0 0,-2 1 0 0,2 0 0 16,0 2 928-16,-1-1 80 0,-4 0 16 0,0 2 0 15,-3 0-832-15,1 0-192 0,1-3 0 0,-1 0 0 16,1 0 864-16,3-3 128 0,-2-2 32 0,3 0 0 16,-1-1-832-16,4-6-192 0,0 0 0 0,0 0 0 15,0 0 864-15,0 0 128 0,6-5 32 0,2 1 0 16,-1-2 0-16,1 0 0 0,0-3 0 0,1 0 0 0,0 1-832 0,0-2-192 16,-1-1 0-16,0 2 0 15,-1 0 0-15,-1-1 0 0,2-1 0 0,0 0 0 16,-1 1 0-16,1 0 0 0,0 1 0 0,1-1 0 0,-2 3 0 0,1-1 0 15,0 1 0-15,-2 2 0 0,1 2 0 0,-1-1 0 16,-1 0 0-16,1 1 0 16,-6 3-1600-16,0 0-352 0,10-3-80 15,-10 3-7120-15,8-2-1408 0</inkml:trace>
  <inkml:trace contextRef="#ctx0" brushRef="#br5" timeOffset="182979.96">6637 10500 20271 0,'0'0'448'0,"0"0"80"0,0 0 32 0,0 0 16 0,0 0-576 0,0 0 0 0,5 5 0 15,-5-5 0-15,0 0 928 0,9 0 80 0,-2 0 16 0,4-1 0 16,-3-2 0-16,3-2 0 0,0 1 0 0,-1-2 0 16,-1 1-832-16,-1-1-192 0,0 1 0 0,-2-2 0 15,0 0 0-15,-2 0 0 0,-1 2 0 0,-3 5 0 16,-1-7 864-16,0 0 128 0,-1 1 32 0,-1 2 0 15,3 4 0-15,-7-2 0 0,-2 1 0 0,-3 1 0 16,1 5-1648 0,2 1-320-16,-1 4-64 0,6-2-16 0,-3-1 832 0,2 4 192 0,2 2 0 0,-2-2 0 15,2-3 0-15,3 3 0 0,2-1 0 0,1 0 0 16,0 2 0-16,-1-2 0 0,2-2 0 0,4 0 0 16,-1 0 0-16,2 0 0 0,0-2 0 0,3-1 0 15,-1-1-2496-15,0-2-464 0,4-5-96 16,-1 0-16-16</inkml:trace>
  <inkml:trace contextRef="#ctx0" brushRef="#br5" timeOffset="183254.98">6998 10394 20271 0,'0'0'448'0,"0"0"80"0,0 0 32 0,0 0 16 16,0 0-576-16,0 0 0 0,0 9 0 0,0 0 0 0,0 1 928 0,-3 2 80 15,1 1 16-15,-3 1 0 0,0-2-832 0,1 0-192 16,-2-1 0-16,1 4 0 0,-1-2 864 0,-2-1 128 15,1-2 32-15,0-1 0 0,2-1 0 0,2-1 0 16,-3-1 0-16,6-6 0 0,0 0-832 0,0 0-192 16,0 0 0-16,0 0 0 0,7-3 864 0,0 1 128 0,2-2 32 0,3-3 0 15,-2-2-832-15,2-1-192 0,0-2 0 0,2-1 0 16,-3 1 0-16,1 1 0 0,-1-1 0 0,1 1 0 16,-2-1 0-16,2 1 0 0,0 2 0 15,1 1 0-15,-3 1 0 0,0-1 0 0,0 2 0 0,1 2 0 31,-1 4-1600-31,-10 0-352 0,12-7-80 0,-12 7-16 0</inkml:trace>
  <inkml:trace contextRef="#ctx0" brushRef="#br5" timeOffset="184126.24">7906 10386 20271 0,'-11'-4'448'0,"-3"3"80"0,-2 3 32 0,4-1 16 0,-1 0-576 0,-2 1 0 0,-3 1 0 0,1 0 0 16,-1 4 0-16,0 0 0 0,1 2 0 0,1 1 0 15,3 1 928-15,4 1 80 0,5 2 16 0,0 0 0 0,-1-3-832 0,4-3-192 16,5 3 0-16,1-1 0 0,1-1 864 0,4-3 128 16,0-3 32-16,2 0 0 0,0 0-832 0,1-1-192 15,0-5 0-15,0 1 0 0,-3 1 864 0,0 0 128 16,-1-2 32-16,-3-3 0 0,1 2-832 0,-3-3-192 16,-2 2 0-16,1-3 0 0,-2 0 0 0,-2-1 0 15,-3 0 0-15,2 0 0 0,-2 1 0 0,0 1 0 16,1 2 0-16,0 1 0 0,3 4 0 0,0 0 0 15,0 0 0-15,0 0 0 0,3-5 0 0,4 0 0 16,1 1 0-16,5 1 0 0,2-4 0 0,1 1 0 16,4-2 0-16,2-1 0 0,1 2 0 0,0-5 0 15,2-2 0-15,0 0 0 0,-1-1 0 0,0 0 0 0,1 2 0 16,0-3 0-16,2-3 0 0,-1 0 0 0,-4 2 0 16,-3-1 0-16,0-1 0 0,-2 1 0 0,-3-1 0 15,-2 2 0-15,-2 2 0 0,-2 1 0 0,-2-2 0 16,-2 5 0-16,-1 5 0 0,-3 6 0 0,0 0 0 0,0 0 0 15,-6 1 0-15,-1 4 0 0,-2 5 0 0,-3 3 0 16,-4 3 0-16,1 3 0 0,-2 3 0 0,0 3 0 16,-3 3 0-16,0 4 0 0,0 2 0 0,2 4 0 15,-4 3 864-15,1 0 128 0,2 1 32 0,-1 0 0 16,4-4-832-16,-1-1-192 0,1-2 0 0,2-2 0 16,0-3 0-16,3-3 0 0,-1 0 0 0,-1 8 0 15,3-3-768 1,1-8-208-16,3-8-48 0,2-7-8736 0,1-3-1760 0</inkml:trace>
  <inkml:trace contextRef="#ctx0" brushRef="#br5" timeOffset="184242.68">7936 10634 27647 0,'0'0'608'0,"0"0"128"0,2-8 32 16,2 4 0-16,2-1-624 0,1 1-144 0,-1 1 0 0,1-1 0 0,0 2 0 0,2-1 0 16,0 0 0-16,3 1 0 0,4 1 848 0,0 0 144 15,1 0 32-15,-1 1 0 0,2 1-832 0,1 1-192 16,0 2 0-16,1-2-13888 0</inkml:trace>
  <inkml:trace contextRef="#ctx0" brushRef="#br5" timeOffset="184658.9">8897 10139 20271 0,'0'0'448'0,"0"0"80"0,0 0 32 0,0 0 16 0,0 0-576 0,0 0 0 0,0 0 0 0,0 0 0 15,0 0 928-15,-5-2 80 0,-2 3 16 0,-1 1 0 16,0 1 0-16,-2 4 0 0,0 1 0 0,-3-2 0 16,-1 3 0-16,1 2 0 0,0 0 0 0,1 2 0 15,1 3-832-15,1-3-192 0,3-1 0 0,1 0 0 16,1 1 864-16,4 0 128 0,1-1 32 0,3 2 0 0,1-3-832 15,3 0-192-15,-1 4 0 0,3-2 0 0,0-1 0 0,0 0 0 16,-1 1 0-16,1-1 0 0,1 1 0 16,-3 0 0-16,0-1 0 0,-1-1 0 0,-1 0 0 0,0 0 0 15,-3 1 0-15,-1-2 0 0,-1-1 0 16,-1 0 0-16,0 0 0 0,-4-1 0 0,0-1 0 0,-2 0 0 16,-4-3 0-16,-5 5 0 0,-1-3 592 0,0 0 80 15,-2-2 16-15,7-2 0 0,-2 0-288 0,-1-2-48 16,0 0-16-16,-3-3 0 15,3-1-1088-15,3 0-208 0,4-5-64 0,5 3-9824 16,2-1-1968-16</inkml:trace>
  <inkml:trace contextRef="#ctx0" brushRef="#br5" timeOffset="185144.91">9177 9804 27647 0,'0'0'608'0,"0"0"128"0,0 0 32 0,0 0 0 0,4-4-624 0,-4-1-144 0,0-2 0 0,2 3 0 16,-2 4 848-16,8-2 144 0,0 0 32 0,3 1 0 0,1 0-832 0,3 1-192 16,1 0 0-16,0 2 0 0,3 2 0 0,1 0 0 15,0 1 0-15,-1 2 0 0,0 1 0 0,-3-1 0 16,-1-1 0-16,-3 3 0 0,-2 3 0 0,-3 0 0 16,-1 0 0-16,-2 1 0 0,-3-2 0 0,-2 0 0 15,-2-1 0-15,-1 0 0 0,-2-1 864 0,-2 0 128 16,1-2 32-16,-4 3 0 15,0-3-1648-15,3-3-320 0,8-4-64 0,0 0-16 0,-3 9 1648 0,-1-2 320 16,3-2 64-16,2 1 16 0,0 0-832 0,3 2-192 16,0 1 0-16,3 4 0 0,-2-1 128 0,2 0 0 15,1 0-128-15,-4 0 192 0,0 3-192 0,2-2 0 16,-4-1 0-16,-2 0 0 0,-2 1 0 0,-5-2 144 0,-2-2 16 16,-4 1 0-16,-2-3 272 0,-2 1 48 0,-5-1 16 15,0-2 0-15,-1-1-80 0,-1-3-16 0,-1 3 0 16,1-2 0-16,-4-2-224 0,3 0-48 0,2 0-128 0,7 0 192 15,2 0-192-15,2-1-288 0,2 0 64 0,3-1-11344 16,7 2-2256-16</inkml:trace>
  <inkml:trace contextRef="#ctx0" brushRef="#br5" timeOffset="186147.63">8649 11031 20271 0,'0'0'448'0,"0"0"80"0,0 0 32 0,0 0 16 0,0 0-576 0,0 0 0 0,-10 1 0 0,8-8 0 15,-2 4 1744-15,-5 1 240 0,1 0 64 0,-2 3 0 16,1 0-832-16,-1 1-144 0,-3 4-48 0,-1-1 0 16,-3 0-816-16,1 4-208 0,-1-1 0 0,2 2 0 15,-2 3 864-15,3-1 128 0,0 0 32 0,3 1 0 16,1 0 0-16,3 0 0 0,4 1 0 0,2-1 0 15,2 0-832-15,3-2-192 0,4-3 0 0,0 0 0 16,3-2 0-16,3-2 0 0,0-3 0 0,3-1 0 16,0-1 0-16,1-2 0 0,-3-4 0 0,4 0 0 15,4 1 0-15,-2-4 0 0,1-2 0 0,-1-1 0 0,-2 1 0 0,-4-2 0 16,-3 2 0-16,-2-1 0 0,-2 0 0 0,-4 3 0 16,-3-3 0-16,-2 2 0 0,-1 1 0 0,-3 1 0 15,-2 0 0-15,-2 2 0 0,-3 1 0 0,0 3 0 16,0-1 0-16,1 2 0 0,-1 1 0 0,2 1 0 15,0 0 0-15,-2 0 0 16,12 0-1600-16,0 0-352 0,-7 3-80 0,7-3-13120 16</inkml:trace>
  <inkml:trace contextRef="#ctx0" brushRef="#br5" timeOffset="186468.87">8872 10947 23951 0,'0'0'1056'0,"0"0"224"0,-2 7-1024 0,0 0-256 0,0-1 0 0,1 2 0 16,0 2 880-16,-1 1 112 0,4 0 32 0,-1 3 0 16,-1 0 0-16,0 2 0 0,0-1 0 0,0 1 0 15,0-1-832-15,0-1-192 0,0-1 0 0,0 0 0 16,0-2 0-16,0-4 0 0,0-7 0 0,1 8 0 16,1-3 864-16,-2-5 128 0,0 0 32 0,0 0 0 15,7 0 0-15,0-2 0 0,-1-1 0 0,2-5 0 16,1-2 0-16,0-1 0 0,-2 0 0 0,1-1 0 15,1-1-832-15,0 1-192 0,-2-3 0 0,0 1 0 16,0 3 0-16,0-1 0 0,2 0 0 0,0 2 0 16,-1 1 0-16,-2 2 0 0,1 0 0 0,-2 3 0 15,-4-5 0-15,3 6 0 0,-4 3 0 0,10-3 0 16,-10 3-1600-16,0 0-352 0,0 0-80 16,8 4-16-16,-8-4 0 0,9 5 0 0,-9-5 0 15,0 0-7104-15,2 8-1408 0</inkml:trace>
  <inkml:trace contextRef="#ctx0" brushRef="#br5" timeOffset="186809.49">9133 11097 27647 0,'0'0'608'0,"0"0"128"0,7-7 32 0,-7 7 0 0,8 0-624 0,0-1-144 15,-1 1 0-15,1-1 0 0,1-1 0 0,2 0 0 16,-2 1 0-16,1-2 0 0,2 0 848 0,-2 0 144 0,2 0 32 15,0-1 0-15,0-2-832 0,1 0-192 0,-2-3 0 0,0 1 0 16,0 2 0-16,-2-1 0 0,1 1 0 0,-2-1 0 16,-4 0 864-16,0 0 128 0,-4 7 32 0,0 0 0 15,3-7-832-15,-3 2-192 0,-3-1 0 0,3 6 0 16,-5 0 864-16,-5 0 128 0,0 0 32 0,0 4 0 16,-4 3-832-16,1 1-192 0,-1 0 0 0,1 2 0 15,0-2 0-15,1 2 0 0,-1 2 0 0,2-2 0 16,4 0 0-16,1-1 0 0,1-1 0 0,3 1 0 15,2 0 0-15,1 0 0 0,3-1 0 0,2-1 0 16,1-1 0-16,0 1 0 0,3-2 0 0,1-1 0 16,2-2 0-16,-2-1 0 0,3-2 0 0,4-1 0 15,-1-2-4048-15,1-2-864 16,7-5-160-16,-6 3-48 0</inkml:trace>
  <inkml:trace contextRef="#ctx0" brushRef="#br5" timeOffset="187099.06">9566 10915 27647 0,'0'0'608'0,"-7"5"128"0,-2 5 32 0,3 1 0 0,-3 1-624 0,0 1-144 16,-2 0 0-16,3 2 0 0,1 1 848 0,0 1 144 16,0-2 32-16,-1 1 0 0,0 2 0 0,2-3 0 15,0 1 0-15,2-3 0 0,2-1-832 0,-2-2-192 16,3-2 0-16,1-2 0 0,0-6 864 0,0 0 128 15,0 0 32-15,9 1 0 0,3-2 0 0,-2-3 0 0,0-5 0 0,8-5 0 16,2 0-752-16,2 0-144 0,2-5-128 0,-2 1 192 16,-2-1-16-16,1 2 0 0,0 0 0 0,-2 2 0 15,-3 2-176-15,1 2 128 0,-2 0-128 0,-5 6 128 16,-1 0-368-16,0-1-80 0,-1 4 0 0,0-1-16 16,-8 3 336-16,10 0 0 0,-10 0 0 0,0 0-12544 15,5 10-2560-15</inkml:trace>
  <inkml:trace contextRef="#ctx0" brushRef="#br5" timeOffset="205444.34">7570 11986 11055 0,'0'0'480'0,"3"-8"112"0,0 1-464 0,0 0-128 0,-1-1 0 0,-2 8 0 0,1-8 832 0,-1 8 160 16,5-8 32-16,-2 1 0 0,0-2 16 0,-3 9 16 15,0 0 0-15,4-8 0 0,0 1-16 0,-4 7 0 16,5-8 0-16,-5 8 0 0,0 0-80 0,0 0-32 15,0 0 0-15,0 0 0 0,-1 14-432 0,1 1-96 16,0 1-16-16,-1 2 0 0,-4-1-112 0,3 5-16 16,0 0-16-16,0 0 0 0,-1 3-64 0,3-1-16 15,0 2 0-15,2-3 0 0,-1-1-16 0,3-3 0 16,-2-5 0-16,4-2 0 0,0 0 0 0,0-4 0 16,-6-8 0-16,11 5 0 0,-2-4 320 0,1-2 64 15,-3-4 16-15,3-4 0 0,2-5 112 0,3 0 32 16,0-2 0-16,0-2 0 0,0-4-208 0,0 0-32 15,-4-1-16-15,2 2 0 0,-1 0-240 0,0 2-32 16,-3 1-16-16,0 2 0 0,1 1-144 0,-5 1 0 0,1 2 0 16,1 1 0-16,-4-1 0 0,1 4 0 0,-4 8 0 15,4-7 0-15,-4 7-160 0,0 0-112 0,0 0-32 0,0 0 0 32,0 0-2608-32,0 0-528 0</inkml:trace>
  <inkml:trace contextRef="#ctx0" brushRef="#br5" timeOffset="205919.71">8061 11922 15663 0,'-16'-6'688'0,"6"4"144"0,1 1-656 0,9 1-176 0,-7-2 0 0,7 2 0 0,-6 4 2240 0,-1 1 400 15,3 2 96-15,1 3 16 0,-3 1-2016 0,1 1-400 16,0 1-80-16,1 0 0 0,0 2 80 0,1 1 32 16,0-1 0-16,2 1 0 0,0 2 80 0,-2-3 0 15,0-1 16-15,2-2 0 0,1-2-80 0,1-2-32 16,-1-8 0-16,0 0 0 0,0 0 224 0,0 0 32 16,0 0 16-16,0 0 0 0,10-2 160 0,1-3 48 15,-3-5 0-15,2-1 0 0,-3-1-416 0,3-3-80 16,2 0-16-16,-2 0 0 0,0 1-160 0,1 2-32 15,-3-3-128-15,1 3 192 0,-1 2-192 0,0-1 0 0,-1 3 0 16,0 1 0-16,2 3 0 0,-1 1 0 16,-8 3 0-16,0 0 0 0,10 2 0 0,-10-2-128 0,6 8 128 0,2 2 0 15,1 2-144-15,-2 1 144 0,-2 1 0 16,-2 2-144-16,2-3 144 0,-1 2 0 0,2 2 128 16,-3-1-128-16,-2 1 0 0,0-1 0 0,1 1 0 0,1-3 0 15,0-2 0-15,-3-1 0 0,0-11 0 16,2 12 0-16,1-2 0 0,-3-10 0 0,0 0 0 15,0 0 0-15,9 9-384 0,-9-9 0 0,0 0 0 0,10 3 0 32,1 0-1952-32,0-3-384 0,-11 0-80 0,10-7-10256 0</inkml:trace>
  <inkml:trace contextRef="#ctx0" brushRef="#br5" timeOffset="206213.62">8532 11612 8287 0,'0'0'736'0,"0"0"-592"16,0 0-144-16,0 0 0 0,0 0 2688 0,0 0 512 16,0 0 112-16,-1 9 16 0,-2 2-1984 0,0 2-400 15,1 2-80-15,-2 5-16 0,1 3 16 0,0 2 0 16,1 0 0-16,2 1 0 0,-1 4-16 0,-1-3 0 15,-1 0 0-15,0-1 0 0,2 1-208 0,-1-2-32 16,-1-1-16-16,2-3 0 0,-2-3-352 0,0 0-80 16,0-4-16-16,0 0 0 0,-1-2-16 0,3-1 0 15,0-3 0-15,1-8 0 0,-3 10-128 0,3-10 128 0,-1 9-128 0,1-9 128 16,0 0-304-16,0 0-64 0,0 0-16 0,0 0 0 31,0 0-2480-31,8-4-496 0</inkml:trace>
  <inkml:trace contextRef="#ctx0" brushRef="#br5" timeOffset="206620.01">8758 11617 16815 0,'0'0'736'0,"4"-5"160"15,-4 5-704-15,0 0-192 0,0 0 0 0,0 0 0 0,11 2 832 0,-11-2 128 16,2 11 16-16,-2 3 16 0,-2 4-16 0,-4 3 0 15,0 3 0-15,0-1 0 0,-2-1-192 0,-1 1-32 16,-2 1-16-16,-1-1 0 0,1-1 128 0,1-1 32 16,-5-2 0-16,0-1 0 0,3 0-208 0,-2-2-48 15,-3-3 0-15,4-2 0 0,2-1-160 0,1-2-32 16,-2-1-16-16,1-1 0 0,1-3-112 0,-1 0 0 16,11-3-16-16,-9 0 0 0,2 0-128 0,7 0-32 15,0 0 0-15,0 0 0 0,0 0-144 0,-4-7 128 16,4 7-128-16,0 0 128 0,0 0-128 0,0 0 0 15,0 0 0-15,8-5 0 0,2 4 0 0,-4 2 0 16,-6-1 0-16,11 7 0 0,3 3-144 0,-1 2 144 16,-5 0 0-16,3 1 0 0,1 0 0 0,-1 2 0 15,2-1 0-15,-1 1 0 0,0 1 0 0,-2-3 0 0,0 2 0 16,1 1 0-16,-5-4 0 0,2-2 0 0,-2-1 0 16,-1-1 0-16,2 0 0 0,-7-8 0 0,0 0 0 0,6 7 0 31,3-3-976-31,-1-1-192 0,1-2-48 0,-1-1 0 15,1-4-1488-15,1 0-304 0</inkml:trace>
  <inkml:trace contextRef="#ctx0" brushRef="#br5" timeOffset="207047.21">8917 11832 9215 0,'0'0'400'0,"0"0"96"0,-5-6-496 0,5 6 0 15,0 0 0-15,0 0 0 0,0 0 3488 0,-4 9 608 16,0 1 112-16,-1 4 16 0,2 2-2832 0,0 0-576 16,-2 5-112-16,1 0-32 0,1 0-48 0,-2 0-16 15,2 0 0-15,-1 1 0 0,-3-5-32 0,2 4-16 16,0 2 0-16,2-3 0 0,-2-3-240 0,2-4-32 16,0-2-16-16,1-1 0 0,-1 0 192 0,3-10 48 15,0 0 0-15,0 0 0 0,0 0-16 0,0 0 0 16,0 0 0-16,10-8 0 0,-2-3-112 0,0-1 0 15,-2-1-16-15,2-3 0 0,1-1-144 0,-3-1-32 16,-1 1 0-16,0 2 0 0,1 1-192 0,2 2 0 16,-5-2 0-16,1 5 0 0,3-2 0 0,-2 2 0 15,2 1 0-15,-7 8 0 0,7-5 0 0,-7 5 0 16,7-4 0-16,-7 4 0 0,0 0-160 0,0 0 160 16,0 0-128-16,9 11 128 0,-2 1 0 0,-1-1-128 0,-2 3 128 15,-1 0 0-15,-1-2 0 0,-1 1-128 0,0 0 128 16,-1 3 0-16,0-3 0 0,0 0-128 0,2-1 128 15,1 0 0-15,-1 0-208 0,1-2 32 0,-3-10 16 16,5 10 0 0,0-1-496-16,-5-9-112 0,8 3 0 0,2-3-16 15,-10 0-2544-15,13-3-512 0,2-4-112 0,3-4-16 0</inkml:trace>
  <inkml:trace contextRef="#ctx0" brushRef="#br5" timeOffset="207382.45">9225 11898 17503 0,'0'0'1552'0,"0"0"-1232"0,0 0-320 0,0 0 0 0,-8 3 1168 0,8-3 176 15,-5 11 48-15,-1-1 0 0,-1 2-752 0,0 0-128 16,-1-1-48-16,1 5 0 0,-1 3-16 0,1-1 0 16,-3-3 0-16,3 2 0 0,0 2 192 0,3-2 48 15,-1 3 0-15,4-2 0 0,1-3-176 0,1-2-48 16,3-1 0-16,0-2 0 0,-4-10-16 0,9 6-16 15,-9-6 0-15,13 2 0 0,1 0 272 0,-2-3 64 16,2-2 16-16,-2-2 0 0,0-1-128 0,1-3-16 16,-2-2-16-16,0-2 0 0,-1-3-304 0,-2 2-48 15,-1 0-16-15,-3-1 0 0,-1 1 0 0,-1 0-16 16,-2-2 0-16,0 5 0 0,-2-1-48 0,-1 1-16 0,-1 1 0 16,-1 2 0-16,-1 1-176 0,1 1 0 0,-5 1 0 15,1-1 128-15,0 1-128 0,-1 2-224 0,2 0 48 0,-2 2 16 31,1-1-416-31,1 2-96 0,1-1-16 0,7 1 0 16,0 0-1744-16,0 0-336 0,0 0-80 0</inkml:trace>
  <inkml:trace contextRef="#ctx0" brushRef="#br5" timeOffset="207701.11">9535 11538 16575 0,'-4'-8'1472'0,"-1"2"-1168"16,5 6-304-16,0 0 0 0,0 0 2240 0,0 0 400 15,0 0 80-15,0 0 16 0,-11 12-1680 0,4 3-336 16,1 4-64-16,-1 4-16 0,-3 6-240 0,0 1-48 16,0 2-16-16,0 0 0 0,0 0 224 0,2 2 32 15,-2 1 16-15,5 1 0 0,-2-3-32 0,4 0-16 16,1-4 0-16,0 0 0 0,1 0-320 0,1-1-64 15,1-1-16-15,1-4 0 0,-1-2-160 0,2-4 0 16,4 0 0-16,-3-4 128 0,1-3-128 0,-2-1 0 16,2-2 144-16,-5-7-144 0,0 0-192 0,0 0-96 15,0 0-32-15,0 0 0 16,0 0-1984-16,0 0-384 0,4-9-96 0,-4 2-5568 0,-5-1-1120 16</inkml:trace>
  <inkml:trace contextRef="#ctx0" brushRef="#br5" timeOffset="207843.37">9243 11999 7359 0,'-10'-12'656'0,"4"4"-528"0,0-2-128 0,0 1 0 15,4 0 4336-15,3 3 832 0,2-2 160 0,4 1 48 16,2 0-2880-16,3 3-576 0,2 0-128 0,3 2 0 16,1 0-960-16,5 0-192 0,5 1-48 0,-1 1 0 15,6 2-192-15,0 0-32 0,2-2-16 0,3 3 0 16,4 2-176-16,-1 0-48 0,-4 2 0 0,-3-2 0 31,-3 0-992-31,-3 0-208 0,-1 3-32 0,-5-3-14208 0</inkml:trace>
  <inkml:trace contextRef="#ctx0" brushRef="#br0" timeOffset="212622.23">9794 11623 6447 0,'0'0'576'0,"0"0"-576"16,0 0 0-16,0 0 0 0,0 0 1408 0,0 0 192 15,0 0 16-15,0 0 16 0,0 0-576 0,0 0-112 16,0 0-32-16,0 0 0 0,-8-5 112 0,3 1 32 16,5 4 0-16,0 0 0 0,-7-6-48 0,7 6-16 15,-6-6 0-15,2 0 0 0,4 6-480 0,-7-5-112 0,7 5-16 0,-7-3 0 16,-1-1-16-16,1 1-16 0,7 3 0 0,-9-6 0 16,0 0 144-16,-2 0 16 0,4 1 16 0,-4-1 0 15,0-1-32-15,0 0-16 0,-1 0 0 0,-2 0 0 16,-3 0-128-16,1-1-32 0,-4 1 0 0,0-1 0 15,-1-1-16-15,-2 0-16 0,2 0 0 0,-1-2 0 16,-2 2-32-16,1 0-16 0,-1-1 0 0,0 0 0 16,-1 1-32-16,0 1 0 0,0-2 0 0,-2 2 0 15,0 1-16-15,-1 1-16 0,0-3 0 0,-3 2 0 16,-2 4-16-16,0 1 0 0,-1 2 0 0,0 0 0 16,-4 0-160-16,3 2 0 0,1-1 0 0,1 1 0 15,-2 1 0-15,0-1 0 0,-2 0 0 0,0-1 0 16,-3 1 0-16,1 0 0 0,0 0 0 0,-3 1 0 0,1 3 0 15,1 2 0-15,-1 0 128 0,3-2-128 0,-4-1 0 16,2 0 0-16,1 4 0 0,-3 0 0 0,-3 0 0 16,1 1 0-16,2 0 0 0,0 3 0 0,3-1 0 15,-1 1 0-15,1 0 0 0,0-1 0 0,1-1 0 0,-2 3 0 16,-1-1 0-16,3-1 0 0,0 0 0 0,3 3 0 16,1-1 0-16,3 1 128 0,0-1-128 0,4 2 0 15,2 1 0-15,2 2 0 0,2 3 0 0,1-1 0 16,1 2 0-16,3 0 0 0,-1 3 0 0,2 0 0 15,0-1 0-15,1-1 0 0,-1 2 0 0,0-2 0 16,4 2 0-16,2 1 0 0,-5-2 0 0,4 0 0 16,3 2 0-16,1-1 0 0,2 3 0 0,1-1 0 15,0 0 0-15,2-2 0 0,2 4 0 0,2-2 0 16,2 0 0-16,4-2 0 0,1 0 0 0,2-3 0 16,0-1 0-16,2-4 0 0,3 1 0 0,0-1 0 15,2-1 0-15,2-1 0 0,0-1 0 0,3 0 0 0,-2 1 128 0,4-3-128 16,4-1 0-16,1-1 0 0,1 2 144 0,1-1-144 15,2-2 0-15,5-3 0 0,-1 2 0 0,4-2 128 16,0 2-128-16,2-2 0 0,1-5 0 0,2 1 128 16,1 2-128-16,7-1 0 0,3-1 0 0,2 1 0 15,0-3 0-15,0 2 0 0,2-1 0 0,0-3 0 16,0-3 0-16,3 2 0 0,-1 2 0 0,-2-5 128 16,-2-4-128-16,0 1 0 0,3 0 0 0,0-2 0 15,0-1 0-15,-3 0 0 0,-1 0 0 0,-3 0 128 16,-1 1 0-16,0 0 16 0,0-1 0 0,-4 0 0 15,-3-2 0-15,0 1 0 0,-2-3 0 0,-4 0 0 0,-4 0 304 0,-4-2 48 16,-2 0 16-16,-6-3 0 0,-4 0-144 0,-1-5-32 16,-1-6 0-16,-3 0 0 0,-4-1 128 0,-3-1 32 15,-4-1 0-15,-2 0 0 0,-4 1-144 0,-1 5-32 16,-1 6 0-16,-3 2 0 0,-2 1-320 0,1 4 128 16,-4 3-128-16,0 2 0 0,-2 4-208 0,-2 2-112 15,-3-1-32-15,0 5 0 16,-1 7-2656-16,-1 1-512 0</inkml:trace>
  <inkml:trace contextRef="#ctx0" brushRef="#br0" timeOffset="-214143.54">8147 12638 19007 0,'0'0'832'0,"0"0"192"0,0 0-832 0,0 0-192 16,0 0 0-16,0 0 0 0,0 0 448 0,0 0 64 15,-1-7 0-15,1 7 0 0,0 0-240 0,0 0-32 16,0 0-16-16,0 0 0 0,0 0 192 0,0 0 32 16,0 0 16-16,0 0 0 0,0 0 176 0,0 0 16 15,0 0 16-15,0 0 0 0,0 0-144 0,0 0-16 16,-7 0-16-16,7 0 0 0,-7 8-112 0,0-1-32 16,0-1 0-16,1 1 0 0,0-2-32 0,0 2 0 0,0 0 0 15,2 1 0-15,-6-1-32 0,1 0-16 0,0-2 0 0,-1 3 0 16,-1-2 32-16,0 1 0 15,0 0 0-15,0-1 0 0,0 1 16 0,-2-1 16 0,1 0 0 0,0-1 0 16,0 2-48-16,1 0-16 0,-2-1 0 0,-2 0 0 16,0-4 32-16,-1 1 0 0,-1 3 0 0,2-3 0 15,1-3-32-15,0 2 0 0,-2-1 0 0,-1 2 0 16,2-2-96-16,0-1-32 0,3-1 0 0,-1 1 0 16,-2 0 16-16,-1-2 0 0,1 1 0 0,0-2 0 15,-2-1-16-15,1-2 0 0,-1 1 0 0,-1-2 0 16,-1-1 48-16,-1 2 16 0,0-1 0 0,1-1 0 15,2-1-16-15,-1-2 0 0,-2 0 0 0,2-2 0 16,-2 1-64-16,1 0 0 0,-3-1-128 0,-1 0 192 16,-1-1-192-16,1 1 144 0,-3 4-144 0,4-4 128 0,-1-2-128 15,0-3 0-15,-5 2 0 0,0 1 0 0,0-1 0 16,0 0 0-16,1-1 0 0,-2 2 0 0,3-1 0 16,0 0 0-16,1-1 0 0,0 0 0 0,-1-2 128 15,1 1-128-15,4 1 0 0,-2-1 128 0,0-2 32 0,1-2 0 16,4 2 0-16,1-1 0 0,-2 1-32 0,0 0 0 15,2-2 0-15,0 6 0 0,0-1-128 0,-2-1 0 16,1-1 144-16,2 2-144 0,0 2 0 0,1-3 144 16,0 1-144-16,-2-1 0 0,2 1 128 0,-1 0-128 15,1-2 0-15,0 2 0 0,1-1 0 0,0-2 160 16,-1-1-160-16,-1-1 128 0,1 2 0 0,-1 3-128 16,1-2 192-16,0 2-64 0,-2-2 0 0,2 1 0 15,-1 0 0-15,2 1 0 0,1 3-128 0,0-2 0 0,-1-1 0 16,0 1 128-16,-1 3-128 0,-1-1 0 0,1 0 0 0,2-1 0 15,-2 2 0-15,3 2 0 0,0 1 0 0,1 0 0 16,0-1 0-16,-1 0 0 0,1 2 0 0,2 1 0 16,-2-2 0-16,3-2 0 0,-2 2 0 0,1 1 0 15,1-1 0-15,-2 2 0 0,1-2 0 0,1 2 0 16,-1-1 0-16,0 0 0 0,0 1 128 0,2 2-128 16,-1-5 0-16,0 4 0 0,0 1 0 0,1 0 0 15,-2-1 0-15,2 3 0 0,-1-1 0 0,1 0 0 16,7 5 0-16,-9-5 0 0,3-3 0 0,0 2 0 15,1 1 0-15,0-1 0 0,-3 2 128 0,3 2-128 16,1-4 0-16,-3 3 0 0,7 3 0 0,-7-4 0 16,0-2 0-16,1 2 0 0,3-1 0 0,3 5 0 15,-8-2-128-15,3-1 128 0,1-3 0 0,-2 4 0 0,6 2 0 16,-8 0 0-16,-2-2 0 0,4 1 0 0,-3 0 0 0,2 0 0 16,-3-2 0-16,0 2 0 0,0 0 0 0,-1-1 0 15,2-2 0-15,-1 0 0 0,0 3 0 0,0-2 0 16,0 1 0-16,0 1 0 0,1-2 0 15,-1 2 0-15,2 0 0 0,-2-1 0 0,0 0 0 0,2 0 0 16,-2 2 0-16,1 0 0 0,2 0 0 0,-1 0 0 16,0-4 0-16,1 3 0 0,-2 1 0 0,1-1 0 15,0-3 0-15,1 2 0 0,-2 0 0 0,0 2 0 16,1 0 0-16,0 0 0 0,1-2 0 0,7 2 0 16,-8 0 0-16,1-1 0 0,-2-1 0 0,2-1 0 15,-1-1 0-15,3 3 0 0,-2 3 0 0,7-2 0 16,-7-2 0-16,-1 1 0 0,0 2 0 0,1 1 0 0,-1 1 0 15,8-3 0-15,-8 0-128 0,2 1 128 0,-1 1 0 16,7-2 0-16,-10 0 0 0,10 0 0 0,0 0 0 0,0 0 0 16,-5 2 0-16,5-2 0 0,-9-1 0 0,9 1 0 15,0 0 0-15,0 0 0 0,-7-1 0 0,7 1 0 16,-10 1 0-16,10-1 0 0,-3 6 0 0,3-6 0 16,0 0 0-16,0 0 0 0,0 0 0 0,0 0 0 15,0 0 0-15,0 0 0 0,0-5 0 0,0 5 0 16,0 0 0-16,0 0 0 0,0 0 0 0,0 0 0 15,0 0 0-15,0 0 0 0,0 0 0 0,0 0 0 16,0 0 0-16,8-2 0 0,0-1 0 0,1 0 0 16,1 0-128-16,1 0 128 0,-3 0 0 0,1-1 0 15,1 1 0-15,1 0 0 0,1-1 0 0,2 0 0 0,1-3 0 16,2 0 0-16,-1 2 0 0,1-1 0 0,-1-2 0 0,2 0 0 16,1-2 0-16,-1 2 0 0,-1 0 0 0,-1-1 0 15,1 0 0-15,-1 0 0 0,0 2 0 0,0 0 0 16,2 1 0-16,-1-1 0 0,-1-1 0 0,0 2 0 15,1 2 0-15,-3 0 0 0,-3 0 0 0,0-2 0 16,-1 2 0-16,1 0 0 0,0 3-144 0,-1 0 144 16,-10 1 0-16,9-2 0 0,-9 2 0 0,0 0 0 15,0 0 0-15,10 0 0 0,-10 0 0 0,0 0 0 16,0 0-144-16,0 0 144 0,0 0 0 0,0 0 0 16,0 0 0-16,0 0 0 0,0 0 0 0,0 0 0 15,-8 2 0-15,8-2 0 0,-8 5 0 0,-2-2 0 0,0-1 0 16,3 0 0-16,7-2 0 0,-10 4 0 0,1-1 0 15,-3 0 0-15,1-1 0 0,0 1 0 0,-1-1 0 0,0 1 0 16,0 1 0-16,0 0 0 16,-2-4 0-16,2 3 0 0,-3 3 0 0,1 0 0 0,-2 1-128 15,1-3 128-15,-1 1 0 0,1 1 0 0,0 1 0 0,-1-1 0 16,1 1 0-16,0-3 0 0,2-1 0 0,-1 1 0 16,-1 0 0-16,1 1 0 0,4-3 0 0,-1 1 0 15,2 2 0-15,0 0 0 0,-2 0 0 0,4-2 0 16,7-3 0-16,-9 1 0 0,3 2 0 0,6-3 0 15,0 0 0-15,0 0 0 0,0 0 0 0,-9 5 0 16,3-1 0-16,6-4 0 0,-7 3 0 0,7-3 0 16,-2 8 0-16,2-8 0 0,0 0 0 0,0 0 0 15,0 9 0-15,0-9 0 0,1 8-128 0,-1-8 128 0,0 0 0 16,0 0 0-16,0 0 0 0,8 12 0 0,-2 1 0 16,1-2 0-16,-1-2 0 0,0 1-144 0,0-1 144 0,0 2 0 15,3 0 0-15,-2 0 0 0,3 0 0 0,-1 2-128 16,1 0 128-16,1-1 0 0,-2 1 0 0,1-1 0 15,-1 1 0-15,1 2 0 0,0-2 0 0,0-1 0 16,-1-1 0-16,-1 2 0 0,-2-1 0 0,0-1 0 16,0-1 0-16,-1 0 0 0,0 0 0 0,1 0 0 15,-4 0 0-15,1 0 0 0,-3-10 0 0,0 0 0 16,2 8 0-16,-2-8 0 0,0 0 0 0,0 0 0 16,0 0 0-16,0 0 128 0,0 0-128 0,0 0 0 15,0 0 128-15,0 0-128 0,0 0 0 0,-5 7 144 16,5-7-144-16,-7 3 0 0,1-4 144 0,6 1-144 0,-6-1 0 15,6 1 144-15,-9-5-144 0,5-1 0 0,-3 0 0 0,3-1 128 16,4 7-128-16,-4-6 0 0,-2 1 0 16,1-2 0-16,0 1 0 0,1-3 0 0,1 0 128 15,-1 1-128-15,1-3 0 0,1-1 0 0,1 1 0 0,-3-1 128 16,2-2-128-16,0-1 0 0,-1-2 0 0,-1 2 0 16,3 1 0-16,-2 1 0 0,0-2 0 0,-1 2 0 15,1 1 0-15,1-1 0 0,-3 2 0 0,2 3 0 16,0-2 0-16,0 2 0 0,-2 1 0 0,0 3 0 15,-1 0 0-15,-2 1 0 0,1 0 0 0,1 0 0 16,1 0 0-16,5 3 0 0,-5-4 0 0,-1 3 0 16,6 1 0-16,0 0 0 0,0 0 0 0,-8-1 0 0,-1 0-128 15,3 1 128-15,6 0 0 0,0 0 0 0,0 0 0 16,0 0 0-16,-3-4-144 0,3 4 144 0,0 0 0 0,3-9 0 16,0 2 0-16,1 2 0 0,3-2-144 15,0 2 144-15,1-1 0 0,-8 6-144 0,7-4 144 0,1-1 0 16,0 1 0-16,3-2 0 0,2 0 0 0,-2 0 0 15,-2 0 0-15,5-1 0 0,0 3 0 0,0-2 0 16,2 0 0-16,-1 0-128 0,3-1 128 0,0 1 0 16,3-3 0-16,0 0 0 0,-1 0 0 0,1 2 0 15,1-1 0-15,0 0 0 0,0 2 0 0,-5 0-128 16,0 0 128-16,-2 1 0 0,-1 4-288 0,-1 1 32 16,-2-2 0-16,-1 2 0 15,0 2-1696-15,-10-2-336 0,0 0-64 0,0 0-16 0</inkml:trace>
  <inkml:trace contextRef="#ctx0" brushRef="#br0" timeOffset="-212357.02">5557 11407 4607 0,'0'0'192'0,"0"0"64"0,0 0-256 0,-3-9 0 15,3-1 0-15,-1 2 0 0,1 8 2064 0,1-10 368 0,-1 0 80 0,1 2 16 16,-1 8-1392-16,4-8-288 0,-4 8-48 0,0 0-16 16,4-8-48-16,-4 8-16 0,6-10 0 0,-2 2 0 15,3 1-128-15,0 3-16 0,0 1-16 0,1 2 0 16,0 1-144-16,1-3-32 0,2 0 0 0,-1 2 0 15,1 3-64-15,1 0-32 0,3 1 0 0,-4-2 0 16,0-1 16-16,2 2 0 0,2 1 0 0,1 1 0 16,0-3-32-16,2 0 0 0,-1 0 0 0,2 2 0 15,0 4 16-15,-1 0 0 0,1-1 0 0,0 2 0 16,1-1-128-16,-3 3-32 0,1-1 0 0,-2 2 0 16,0 0-128-16,-1-1 128 0,-1 1-128 0,2 1 128 0,-1-1-128 15,-1 1 0-15,0-1 0 0,-4 2 0 0,1 1 128 0,1-1-128 16,-2-1 0-16,1 0 128 0,-2 0-128 0,0 0 160 15,0-1-160-15,0-1 160 0,0 0-160 16,1 0 192-16,-3 0-192 0,2 1 192 0,-1 0-32 0,-1 0 0 16,0-1 0-16,1 2 0 0,-3 2 16 15,3-1 0-15,2-2 0 0,-1 1 0 0,-4 0-176 0,2 1 128 16,-2-2-128-16,3 0 128 0,1-2 0 0,-3 1 0 16,0 2 0-16,-2-1 0 0,4-1 48 0,-1 1 0 15,-2-1 0-15,3 2 0 0,-1 2 832 0,1-2 160 16,-1 1 48-16,0-1 0 15,0 0-1728-15,2 1-352 0,-1-1-64 0,0 0-16 0,-2-1 944 0,3 0 0 16,-4-1 0-16,4 0 0 0,-2-1 128 0,1-1-128 16,-1-1 160-16,0 3-160 0,-1-1 208 0,1 0-48 0,-1-2-16 15,0 1 0-15,-2 2-144 0,2 0 160 0,-1-1-160 16,1-1 160-16,-2-1-32 0,2 1 0 0,-1 2 0 0,1 0 0 16,-2-1 0-16,2-1 0 0,-2 1 0 0,1 2 0 15,0 2-128-15,0-2 0 0,0-2 0 0,0 0 0 16,1 2 0-16,-2 0 0 0,3 0 0 0,0-1 0 15,0-2 128-15,0 0 0 0,0 3 0 0,2-2 0 16,0-1-128-16,0 0 192 0,1-3-192 0,-2 2 192 16,2-1-192-16,0 1 0 0,0-2 0 0,1 1 128 15,0-1 0-15,0 1 0 0,-1-1 0 0,2 0 0 16,-1-1 0-16,0 0-128 0,-1 0 192 0,0 1-64 16,0-3-128-16,1 1 192 0,-1-1-192 0,1 2 192 0,1 1-192 0,0-1 0 15,-3-2 0-15,0 3 128 0,-1 0-128 16,1 2 0-16,0 0 0 0,2 0 0 0,-2-1 0 0,1 0 0 15,0 1 0-15,-1 0 0 0,-1-2 0 0,1 1 0 16,0-3 0-16,1 3 128 0,1 3-128 0,-1-1 0 16,1-3 0-16,0 3 0 0,0 2 0 0,1 1 0 15,0-1 0-15,1-1 0 0,1-3 0 0,-1 2 0 16,0 1 0-16,0-3 0 0,0 0 0 0,0-1 0 16,0 1 128-16,2 1-128 0,-4 0 0 0,1-1 0 15,1-6 0-15,-2 3 0 0,-1 4 0 0,0-1 128 16,0 2-128-16,0-3 0 0,-2 2 0 0,3 2 0 15,-2 2 0-15,1-2 0 0,0-4 0 0,0 0 0 0,1-2 128 16,-1 1-128-16,-1 2 0 0,0-3 0 16,0-1 0-16,1 3 0 0,-1 1 128 0,-1 0-128 0,-2-2 0 15,3 2 128-15,1-2-128 0,-3 0 0 16,-1 1 0-16,1-1 128 0,2-2-128 0,-1-2 0 0,-8 0 0 16,11 3 0-16,-3 0 0 0,1-1 0 0,1-2 0 0,0 1 128 15,1 3-128-15,-3-1 0 0,2-3 0 0,1 0 0 16,-2 0 0-16,2-3 128 0,2-1-128 0,-1 1 0 15,-2 0 0-15,1 0 128 0,1-2-128 0,2 1 0 16,-6 2 0-16,3-1 0 0,3-3 0 0,-6 3 0 16,-8 3 0-16,11 1 0 0,0-2 0 0,0 0 0 15,0-1 0-15,-1 1 0 0,-1 2 128 0,0-1-128 16,2-1 0-16,-11 1 0 0,7-3 0 0,-7 3 0 16,0 0 0-16,8 0 0 0,-8 0 0 0,0 0 0 15,0 0 0-15,0 0 0 0,0 0 0 0,0 0 0 0,0 0 0 0,0 0 0 16,0 0 0-16,0 0 0 0,0 0 0 0,0 0-304 15,0 0 48-15,0 0 16 16,-3 12-2240-16,0-3-448 0</inkml:trace>
  <inkml:trace contextRef="#ctx0" brushRef="#br6" timeOffset="-135259.53">16398 4663 6447 0,'0'0'576'0,"5"-6"-576"0,-1 1 0 0,-4 5 0 15,0 0 1024-15,7-6 112 0,-7 6 16 0,0 0 0 16,3-6-512-16,-3 6-112 0,2-8-16 0,-2 8 0 16,0-5 96-16,0 5 16 0,-2-8 0 0,2 8 0 0,-2-6-352 0,-5 1-64 15,-1-3-16-15,1 2 0 0,-1 0 0 0,-3 1 0 16,-1-3 0-16,0 0 0 0,0 2 16 0,-4-3 0 15,-3-3 0-15,0 0 0 0,0 0 176 0,-1 1 16 16,-1 0 16-16,1-2 0 0,-1 1 96 0,-2 1 0 16,-1 0 16-16,-1 3 0 0,-2 0-336 0,-5 1-192 15,-6 1 192-15,-1 1-192 0,-4 1 176 0,0 2-176 16,1 2 160-16,1 3-160 0,2 2 0 0,3 3 0 16,1 2 0-16,4 1 0 0,0 3 0 0,1 6 0 15,0 2 0-15,4 6 0 0,-2 4 0 0,3 4 0 16,1 5-144-16,0 5 144 0,3 5 0 0,1 4-144 15,0 0 144-15,3 2 0 0,0-5 0 0,4 4 0 16,1 4 0-16,3-3 0 0,4-4 0 0,2-6-128 16,3-4 128-16,6-2 0 0,0-3 0 0,8-3 0 15,2-4 0-15,5-5 0 0,4-3 0 0,5-2 0 0,4-3 0 16,2-2 128-16,3-4 144 0,3-5 48 0,-2-3 0 0,4-5 0 16,4-5 32-16,1-2 16 0,3-4 0 0,3-1 0 15,2-2-96-15,-3-3-16 0,0 1 0 16,-1-4 0-16,0-2-64 0,0-4-32 0,2-3 0 0,0 0 0 15,-1-2-160-15,-5-5 128 0,-5 1-128 0,-6-7 128 16,-3-4-128-16,-6 0 128 0,-5-1-128 0,-3 3 128 16,-4 2-128-16,-6 3 128 0,-4 1-128 0,-4 4 128 15,-8 3 208-15,-1 2 48 0,-4 2 0 0,-2 2 0 16,-6 3-96-16,-2 6-16 0,-3 4 0 0,-2 0 0 16,-3 4-272-16,-3 2-176 0,-5 3 32 0,2 7-7920 15,2 6-1600-15</inkml:trace>
  <inkml:trace contextRef="#ctx0" brushRef="#br6" timeOffset="-126316.6">9498 16938 11055 0,'-19'2'976'0,"9"-1"-784"16,1-1-192-16,1 0 0 0,-4-1 704 0,1 1 112 16,1-1 16-16,0 0 0 0,-1-1 448 0,0 1 112 15,0 1 16-15,-2-3 0 0,0 2-32 0,2-1 0 16,2 1 0-16,-2-1 0 0,2 0-128 0,0-1-32 16,1 2 0-16,2 0 0 0,6 1-256 0,-8-1-64 15,8 1-16-15,0 0 0 0,0 0 0 0,0 0 0 16,0 0 0-16,0 0 0 0,0 0-96 0,0 0-16 0,0 0 0 0,13-2 0 15,3 1-272-15,4-1-64 0,4-3-16 0,5 1 0 16,5 1-48-16,5-1-16 0,3-1 0 0,4 1 0 16,4 3-48-16,-1-2-16 0,0 1 0 0,2 0 0 15,2-2 0-15,1 1 0 0,1-1 0 0,-1 3 0 16,2-2 0-16,-5 1 0 0,-3-1 0 0,-5 1 0 16,-4 2-64-16,-4 0-16 0,-2-1 0 0,-4 1 0 15,-5-4-80-15,-3 3-128 0,-3 1 176 0,-3 0-176 16,-2-1 192-16,-3 1-64 0,-10 0 0 0,0 0-128 15,0 0 0-15,0 0 0 0,0 0 0 0,0 0 0 16,0 0 160-16,-8 0-32 0,-2-1 0 0,-5 1 0 0,-2 0 0 16,-3 0-128-16,-2 0 192 0,-4 2-64 0,-1-2-128 15,-6 1 0-15,-4 3 0 0,-6-3 0 0,-8 1 0 0,-2 0 128 16,-3-1-128-16,1 1 0 0,1 2 0 0,3-1 0 16,0-3 128-16,0 0-128 0,1 0 0 15,1 0 0-15,4 0 0 0,1 0 0 0,-1 0 0 0,4 0 128 16,3 0-128-16,4 1 128 0,2 0-128 0,3 0 160 15,2-1-160-15,3 0 160 0,1-1-160 0,3 1 0 16,2 0 144-16,3-1-144 0,3 0 0 0,4 1 0 16,8 0 0-16,0 0 128 0,0 0-128 0,0 0 0 15,0 0 0-15,0 0 0 0,13 0 0 0,7 0 0 16,1-3 0-16,6 0 0 0,5 6 128 0,7-3-128 16,7-7 128-16,5 4-128 0,0 2 0 0,6 1 144 15,1 0-144-15,-2-1 0 0,-3-3 0 0,0 1 0 16,1-1 0-16,0-1 0 0,1 1 0 0,-2 0 160 0,-3 1-160 0,-5 1 128 15,-5 0-128-15,-8 0 0 0,-4-1 0 16,-6 1 128-16,-6 1-128 0,-4 1 128 0,-12 0-128 0,0 0 128 16,0 0-128-16,0 0 0 0,0 0 144 0,-7 2-144 15,-5-2 176-15,-8 1-48 0,-8-1 0 0,-7 5 0 16,-8-2-128-16,-5 3 0 0,-5 0 144 0,-1-3-144 16,-2 3 0-16,-2 1 128 0,-3 1-128 0,-4-1 0 15,-4-2 0-15,2 2 128 0,3 0-128 0,7-4 0 16,6-2 192-16,5-1-48 0,5 0 0 0,5-1 0 15,5 2 0-15,7-1 0 0,5 0 0 0,7 0 0 16,5 0-144-16,7 0 192 0,0 0-192 0,0 0 192 0,15-4-192 16,6 1 0-16,4 2 0 0,5 1 0 0,3-2 0 15,5 0 0-15,6-2 0 0,6 0 0 16,4 1 0-16,3 0 0 0,-1-1 0 0,-1 1 0 16,-2 0 0-16,1-2 0 0,0 0 0 0,0 2 0 0,-2-2 0 0,0 2 0 15,1 1 128-15,-5 1-128 0,-5-1 0 0,-5 1 0 16,-8 0 0-16,-3 1 0 0,-6 0 0 0,-4 0 0 15,-1 0 0-15,-4 0 0 0,-2-1 0 0,-10 1 0 16,6 5-192-16,-6-5 192 16,0 0-1360-16,0 0-160 0,0 0-16 0,0 0-16 15,0 0-880-15,0 0-160 0,0 0-32 0,-2 8-8912 16,2-8-1776-16</inkml:trace>
  <inkml:trace contextRef="#ctx0" brushRef="#br6" timeOffset="-125226.91">10114 16484 18831 0,'-10'-7'832'0,"4"4"176"0,6 3-816 0,-9-6-192 0,-4 0 0 0,1 0 0 16,-1 2 1696-16,2 0 288 0,-1 2 64 0,1 1 16 15,0-2-272-15,1 0-64 0,2 0-16 0,8 3 0 16,-8-2-464-16,8 2-96 0,-6-2 0 0,6 2-16 15,0 0-368-15,0 0-80 0,0 0-16 0,9 4 0 16,3 1-160-16,3 2-16 0,4 3-16 0,4 0 0 16,4 1-16-16,3 0 0 0,2 1 0 0,2 3 0 15,3 0-32-15,0 2-16 0,2-1 0 0,-4 1 0 16,0 0-96-16,0 0 0 0,0 0-16 0,-1-1 0 16,-3-3-144-16,-3 1-32 0,-4 2 0 0,-2-2 0 0,-5 1-128 15,-2 0 160-15,-1-2-160 0,-5 0 160 0,-1 0-160 0,-4-1 160 16,0-3-160-16,-2-1 160 0,-3-2 32 0,0 4 0 15,-3-1 0-15,0 0 0 0,-4-3 48 0,-1 4 16 16,-2 0 0-16,-2 2 0 0,-4-1-48 16,-4 0 0-16,-6 4 0 0,0 0 0 0,-4 3-48 0,-1-1-16 15,-1-1 0-15,0 3 0 0,0 2-144 0,-1 0 192 16,2 1-192-16,0-2 192 0,-1-1-64 0,0-1-128 16,-1-1 192-16,1 1-64 0,1-4-128 0,1 0 192 15,0-1-192-15,7-2 192 0,4 1-192 0,4-4 128 16,1 0-128-16,1-2 128 0,3 1-128 0,4 1 0 15,-1-4 0-15,4 1 128 0,4-5-128 0,0 0 0 16,-5 4 0-16,5-4 128 0,0 0-128 0,0 0 0 0,0 0 0 0,0 0 0 16,12 0 0-16,0-2 0 0,0-3 0 15,-1 1 128-15,-1-2-128 0,5 1 0 0,4-3 0 0,1-1 128 16,3 0-128-16,3-1 0 0,1 1 0 0,3 0 0 16,1-6 0-16,2 0 0 0,0 3 0 0,1-1 0 15,1 1 0-15,1 2 0 0,1 1 0 0,-2-2 0 16,0 1 0-16,-2-1 0 0,0-1 0 0,-1 2 0 15,-3 0 0-15,-2 2 0 0,-4-1 0 0,0 1 0 16,-5 0 0-16,-1 2 0 0,1-3 0 0,-5 5 0 16,-1 0 0-16,-3 1 0 0,-1-1 0 0,-2-1 0 15,-6 5 0-15,7-5 0 0,-7 5 0 0,2-8 0 16,-1 0 0-16,-2 1 0 0,0 0 128 0,-4-1-128 16,-1 1 0-16,-2-2 0 0,0 0 0 0,-2-1 0 0,-3-2 0 15,-3-2 0-15,0-4 0 0,-4-2 0 0,-4-1 0 0,-3-1 0 16,-4-1 0-16,0 0 0 0,-1 0 0 0,-5 3 0 15,0 3 0-15,2-3 0 0,-3-3 0 0,2 3 0 16,1 2 0-16,-3 1 0 0,3 0 0 0,-2 3 0 16,-4 0 0-16,1 3 0 0,3 1 0 0,6 1 0 15,6 0 0-15,4 2 0 0,2 2-128 0,3 2 128 16,2 1 0-16,3 1 0 0,5-1 0 0,6 2 0 16,0 0 0-16,0 0 0 0,0 0-176 0,0 0 176 15,12-2-128-15,2 2 128 0,3 2 0 0,4 1-128 16,5 2 128-16,5 1 0 0,4-2 0 0,0 5-128 15,1 1 128-15,0 1 0 0,-2-1 0 0,2 0 0 0,2-1 0 0,-3 5 0 16,2 1 0-16,1-2 0 0,-5-2 0 16,3 0-128-16,2-1 128 0,-5 4 0 0,-5 3 0 0,-3-1 0 15,-1 0 0-15,-7-2 0 0,0-2 0 0,-4 3 0 16,-2-1 0-16,-2 0 0 0,1-3 0 0,-6 2 128 16,-1 3-128-16,-1 1 0 0,0-1 0 15,-2-1 0-15,-3-1 0 0,0 3 0 0,-1 1 0 0,-5-1 0 16,2-3 0-16,-3 2 0 0,-1-1 0 0,0 5 128 15,-4 1-128-15,0 0 0 0,-4 2 0 0,-1 0 0 16,0-2 0-16,-5 0 0 0,-5-1 128 0,3 2-128 16,-2 3 0-16,-1 0 128 0,2-1-128 0,-1 1 0 15,2-4 0-15,1-2 144 0,0 1-144 0,4-3 0 0,-1-3 128 16,2 0-128-16,1-1 0 0,3 1 0 16,0-2 0-16,2-1 0 0,0-1 0 0,4-2 0 0,0 0 128 15,4-1-128-15,0-2 0 0,7-5 0 16,0 0 0-16,0 0 0 0,0 0-160 0,0 0 160 15,0 0-1520-15,0 0-176 0,3-7-32 0,4-2-16 16,-2-1-1712-16,1-2-320 0,-1-5-80 0</inkml:trace>
  <inkml:trace contextRef="#ctx0" brushRef="#br6" timeOffset="-124838.52">9113 17086 16575 0,'-25'-13'736'0,"12"6"160"0,5-1-720 0,-1 1-176 0,4 2 0 0,5 5 0 15,-2-9 2432-15,2 9 464 0,0 0 96 0,0 0 16 16,5-7-576-16,5 2-128 0,2 0 0 0,6 1-16 16,2 1-1968-16,8-1-320 0,1 0-224 0,4 1 32 15,6-1 832-15,5 0 176 0,5 3 16 0,6-1 16 16,6 0 0-16,4-2 0 0,2 1 0 0,1 0 0 15,-1 2-80-15,5-2 0 0,0-1-16 0,3 2 0 16,0 1-176-16,-4 2-16 0,-7-1-16 0,-2 0 0 16,-3 0-128-16,-8 1-32 0,-4 0 0 0,-3-1 0 15,-4-1-112-15,-4 2-16 0,-5 2-16 0,-6-1 0 16,-3 0-240-16,-5-1 144 0,-2-1-144 0,-2 2 128 16,-5 0-128-16,-8-2 0 0,0 0 0 0,0 0-176 0,0 0-64 0,0 0-16 15,0 0 0-15,0 0 0 16,0 0-1424-16,-11 6-304 0,0-3-48 0,-4-3-16 15,-1-1-944-15,1-1-192 0,-3-3-32 0</inkml:trace>
  <inkml:trace contextRef="#ctx0" brushRef="#br6" timeOffset="-124463.46">9955 16600 19343 0,'-14'-18'848'0,"9"9"192"0,2 3-832 0,1-1-208 16,0-3 0-16,2 3 0 0,0 7 2112 0,0 0 368 0,0 0 80 0,8-3 0 16,-8 3-1184-16,12-2-240 0,1-1-48 0,4 3-16 15,0 3-128-15,6-1-32 0,5-1 0 0,1 3 0 16,4 6-256-16,0 1-48 0,0 1-16 0,3 4 0 16,-3-1-80-16,1 0 0 0,-2 3-16 0,-3 1 0 15,-1 1-112-15,-2-1-32 0,-1 2 0 0,-3 1 0 16,-3 2-96-16,-1 0-32 0,-3-2 0 0,0 2 0 15,-1-1 0-15,-5 0 0 0,-2-2 0 0,0 2 0 16,-4 3 48-16,-2 0 16 0,-3 0 0 0,-2 0 0 16,-2 3 48-16,-4-4 16 0,-1-2 0 0,-3 1 0 15,-2-2 144-15,-3-2 16 0,-1 1 16 0,0 0 0 16,-5-1 48-16,0 1 16 0,-2 0 0 0,-1-1 0 16,0-2-160-16,2 0-48 0,0 0 0 0,-2-3 0 0,-3 3-128 15,-1-2-48-15,0 1 0 0,0 1 0 0,0 1-208 16,2-3 144-16,1 0-144 0,3-3 128 0,6-2-128 15,2 0 0-15,3 0 0 0,2-1 0 16,4-2-848-16,6-1-160 0,3-7-16 0,0 0-16 16,11 3-2480-16,5-7-480 0</inkml:trace>
  <inkml:trace contextRef="#ctx0" brushRef="#br6" timeOffset="-121239.23">10563 9579 16575 0,'0'0'1472'0,"0"0"-1168"15,0 0-304-15,0 0 0 0,9-1 448 0,-9 1 48 16,7 4 0-16,-7-4 0 0,0 0-304 0,0 0-48 16,0 0-16-16,0 0 0 0,0 0-128 0,-3 8 0 15,3-8 144-15,-9 3-144 0,0 3 128 0,-1-1-128 0,-1-1 160 0,-1-2-160 16,-2-2 304-16,-1-1-48 0,-4-2 0 16,1 1 0-16,3-1 112 0,-6 0 16 0,-1-2 0 0,1 1 0 15,-2 1 224-15,1-3 48 0,-3-2 16 0,2 2 0 16,-4 1 0-16,2 0 0 0,-3 2 0 15,1-4 0-15,-5-2-96 0,-2 1 0 0,-2 0-16 0,0 1 0 16,2-1 736-16,-3 1 160 0,-1-1 16 0,-1 1 16 31,0 3-1824-31,-1-3-368 0,2-2-80 0,-2 0-16 0,-3 1 800 0,-1 0 0 0,-1 2 224 0,-4-1-48 16,-3-1-32-16,1 2 0 0,-3 1 0 0,0 0 0 16,-1-3-144-16,-3 0 0 0,-6 0 144 0,0 2-144 15,0 3 0-15,2-1 128 0,-1 0-128 0,-2 1 0 0,-4 1 144 16,-2-1-144-16,-2-1 192 0,-1 2-192 0,0 0 0 0,-2 2 0 15,0 0 0-15,-5 0 0 0,-2 0 128 16,4 0-128-16,4-3 0 0,-3 3 0 0,-3 1 0 16,-4-1 128-16,3-4-128 0,1 1 0 0,-1 3 0 15,-2 2 0-15,-3-1 0 0,1 1 0 0,-2-2 0 16,1 0 0-16,0 0 0 0,-1-1 0 0,-2 0 0 0,3 1 0 16,1 0 0-16,0 0 0 0,-3-3 128 0,3 3-128 15,1 0 0-15,3 2 0 0,2 0 0 0,-3 1 0 16,-3 0 0-16,2-2 0 0,2-2 0 0,1 0 0 15,3 1 128-15,-3 1-128 0,-2 1 0 0,3 0 0 16,-2-1 0-16,2 1 0 0,0-1 0 0,-2 2 0 16,0-2 0-16,-1 3 0 0,2 3 0 0,-2 0 0 15,0 1 0-15,2-1 0 0,3-2 0 0,1 3 0 16,2 3 0-16,1-4 0 0,0-3 0 0,0 1 0 0,-3 3 0 16,4 0 0-16,3-1 160 0,1-2-160 0,-1 0 128 15,-1 2-128-15,2 1 192 0,1-1-64 0,1 0 0 16,-1 0 0-16,4-4-128 0,-4 0 0 0,0 5 0 0,1-2 0 15,1-4 0-15,3 3 0 0,3-3 0 0,-2-1 0 16,0-1 0-16,-2 0 0 0,2 0 0 0,1 3 0 16,-2 0 0-16,1-2 0 0,2-1 128 0,-2 2-128 15,-2 1 0-15,3 1 0 0,0 3 0 0,2 0 128 16,3-1-128-16,2-2 0 0,1-1 0 0,-1 1 0 16,-1-1 0-16,2 0 0 0,1 5 0 0,0 0 0 15,-1 5 0-15,3-1 0 0,0 0 0 0,1-1 0 16,-3-1 0-16,0 2 0 0,3 4 0 0,-1-1 0 15,0-1 0-15,0 1 0 0,6-1 0 0,-1 1 0 0,3 3 0 16,0-1 0-16,2-2 0 0,-2 1 0 0,2 2 0 16,1-1 0-16,3 1 0 0,0 0 0 0,1-1 0 0,1 2 0 15,1 1 0-15,0 0 0 0,1-3 0 16,-1 1 0-16,0-1 0 0,1 2 0 0,-1 0 0 0,0-2 0 16,0 1 0-16,2-3 0 0,1 5-128 0,4-2 128 15,0-1 0-15,0 1 0 0,1-2 0 0,3 2 0 16,0 0 0-16,2-2 0 0,0 0-128 0,2 0 128 15,1 3 0-15,2-1 0 0,-1 2 0 0,4 0 0 16,-2 0 0-16,1 1 0 0,2 0-144 0,0 0 144 16,0-2 0-16,2 2 0 0,2 1 0 0,3-1-128 15,1 1 128-15,-1 0 0 0,0-2 0 0,3-1 0 16,0 0-128-16,2 0 128 0,1 1 0 0,3-4 0 0,-2 2-128 16,3 0 128-16,-1 3 0 0,5-1 0 15,-1-1 0-15,2 1 0 0,0-1 0 0,-2 2 0 16,6 1-128-16,-1 1 128 0,0-5 0 0,1 1 0 15,0 0 0-15,2 1 0 0,2 0 0 0,2 0 0 0,2-2 0 16,4-1 0-16,0 2 0 0,0-1 0 0,0-1 0 0,4-1 0 16,3-3 0-16,2 1 0 0,1 2 0 0,-1-2 0 15,-1-3 0-15,-2 1 0 0,2 0 0 0,5 0 0 16,0-1 0-16,0-2 0 0,-1-6 128 0,1 6-128 16,8 3 0-16,-1 0 0 0,-1-4 128 0,1-2-128 15,-1-3 0-15,3 1 128 0,5-2-128 0,0 1 0 16,2-6 128-16,0 2-128 0,-1 1 0 0,-1-1 144 15,-2 1-144-15,1-3 0 0,2-5 0 0,1 4 0 16,1 2 0-16,0 2 0 0,1-3 128 0,-1 0-128 0,-2-1 0 16,4 0 0-16,0 2 0 0,4-1 0 0,2-6 0 15,-3 3 0-15,-5-2 0 0,2 2 128 0,1 3-128 0,-1 0 0 16,0-3 0-16,2 3 0 0,0 1 0 0,-2 0 0 16,-3-1 0-16,0 1 0 0,-3 0 0 0,4 2 0 15,0 0 0-15,1 0 0 0,1-3 144 0,-1 3-144 16,-5-1 160-16,2-1-160 0,-5 1 0 0,1 0 0 15,-1-2 0-15,5 1-160 0,4 1 160 0,0 0 0 16,-5-3 160-16,-1 3-160 0,-5-1 0 0,3 1 0 16,1 1 0-16,-1 0 0 0,-3-2 0 0,1 1 0 15,1-1 0-15,-1 1 0 0,-1-1 0 0,-3 0 0 16,-2 0 0-16,2 1 0 0,2 1 0 0,-1-1 128 16,-3-3-128-16,2 1 0 0,1 0 0 0,1-1 0 15,-1 1 0-15,-3 0 0 0,1-2 0 0,1 1 128 0,1 0-128 16,-1 0 0-16,-2 0 0 0,2-2 0 0,2 0 0 0,-2 1 0 15,-3 2 0-15,0-1 0 0,-1-3 0 0,-1 2 0 16,2 0 128-16,0 1-128 0,1-1 0 0,1 1 0 16,2-3 144-16,-2 2-144 0,-2 0 128 0,0 1-128 15,-4-1 0-15,3 0 0 0,2-6 0 0,-1 3 0 16,-1 4 0-16,2-1 0 0,1-3 0 0,0 1 0 16,0 2 0-16,-2 0 0 0,0 1 0 0,-5-3 0 15,0-1 0-15,0-1 0 0,2 0 0 0,-2 0 0 16,-1 0 0-16,3 1 0 0,-2-1 0 0,-1 2 0 0,0 3 0 15,-3-2 0-15,0 0 0 0,-1-1 0 0,-1 2 0 16,1 1 0-16,0 0 0 0,-1-3 0 0,1-2 0 0,-3 3 0 16,-2 3 0-16,2-2 0 0,1 0 0 15,0 0 0-15,-3 0 0 0,-1 3 0 0,-1 2 0 0,-3-3 0 16,1-1 0-16,-2 1 0 0,1 3 0 16,0 0 0-16,-1 2 0 0,-1-2 0 0,0-2 0 0,-4 2 0 15,2 4 0-15,1-2 0 0,-1 0 0 0,0 1 0 16,-3-2 0-16,3 3 0 0,-5 3 0 0,-1-2 0 15,-2 1 0-15,0 1 0 0,0 4 0 0,1 0 0 16,1 0 0-16,-4-1 0 0,0 0-144 0,-2 3 144 16,3 2 0-16,-5 0 0 0,-1 1 0 0,1-1-128 15,-2 3 128-15,-2 0 0 0,0 1 0 0,0 0 0 16,-2-2 0-16,-2 3 0 0,-1 2 0 0,-3 1 0 16,2 1 128-16,-3 1-128 0,0-1 0 0,-1 2 0 15,4 1 0-15,-5-2 0 0,-2-1 0 0,4 2 0 0,-1-1 0 16,-1 1 0-16,-3-1 0 0,3 2 0 0,0-4 0 15,2 2 0-15,1-2 0 0,-2 1 0 0,3 1 0 16,-1-2 0-16,2-1 0 0,-1 2 0 0,1 2 0 16,-1 2 0-16,0-1 0 0,-1 1 0 0,0 0 0 0,0 2 0 15,2 0 0-15,0-2 0 0,-1-2 0 0,0-1 0 16,-1 3 128-16,3-3-128 0,0-4 0 0,0 1 0 16,1 1 0-16,0 0 128 0,3 1-128 0,0 0 0 15,-1-4 0-15,2 1 176 0,0-1-176 0,2 3 160 16,-1 0-160-16,2-2 128 0,1-2-128 0,0 0 128 15,1 5-128-15,-1-2 128 0,-1-2-128 0,4 1 128 16,-1-1-128-16,3 0 0 0,-4 2 0 0,1-3 0 0,1-4 0 16,-1 2 128-16,4-1-128 0,2 1 0 0,-1-2 0 15,4 1 128-15,0 1-128 0,1-3 0 0,-2-2 128 16,2 0-128-16,3 2 0 0,1-2 128 0,-5-5-128 0,2 3 0 16,3 1 144-16,-2 0-144 0,1-2 0 0,1 1 144 15,1 1-144-15,0 1 0 0,-1 1 256 0,2-1-48 16,2-5-16-16,-4 2 0 0,5 2-192 0,-1-1 0 15,3 0 0-15,2-3 0 0,1-1 160 0,0-1-160 16,1 3 160-16,1 1-160 0,3 2 128 0,1-1-128 16,-1 1 0-16,-2 1 0 0,-2 0 0 0,0 0 0 15,-1-1 0-15,1-1 0 0,0-1 0 0,1 1 128 16,1 0-128-16,2-2 0 0,4-1 0 0,-1 2 0 16,1 0 0-16,0 0 0 0,1-3 0 0,-3 1 0 15,3-2 0-15,-3 1 0 0,3 2 144 0,-1-1-144 16,4-2 128-16,-1-1-128 0,-1-1 128 0,-1 0-128 0,-1 1 128 0,-1-1-128 15,0 0 0-15,-1 1 128 0,-2 0-128 0,0 0 0 16,2 1 0-16,0-1 0 0,3-1 128 16,-3 2-128-16,2-2 0 0,-2 2 0 0,2 0 0 0,-2-2 0 15,-3-3 0-15,0-1 0 0,1-1 144 0,-2-3-144 16,0-3 0-16,3 0 128 0,0 2-128 0,-1-2 0 16,-4-1 128-16,2-1-128 0,1-2 128 0,-1 1-128 15,-1 0 128-15,0-1-128 0,-4-3 160 0,1 2-160 16,-2 0 160-16,-1 0-160 0,-3-1 160 0,0-3-160 15,0-3 128-15,3 0-128 0,-1-2 0 0,-1-3 144 0,-1 0-144 16,0-4 160-16,-4-2-160 0,2-1 160 16,1 1-160-16,-3-3 0 0,0-4 144 0,2 3-144 0,-2 1 128 15,1-1-128-15,-3 0 128 0,1-6-128 0,-2 0 128 0,1-3-128 16,0-2 160-16,0-3-160 0,-1-5 144 0,0 0-144 16,-1 4 128-16,2-1-128 0,-1-2 128 15,0-6-128-15,-2-2 0 0,1-3 128 0,1 1-128 0,-1 1 0 16,0-2 0-16,0-4 128 0,-1-6-128 0,-2 1 192 15,1 2-192-15,-2-4 192 0,-1-1-64 0,-3-4 0 16,0-2 0-16,-1 1 0 0,0 0-128 0,-4 1 192 16,-4 2-192-16,-2 4 192 0,1 1-64 0,-4 1 0 15,-3 0 0-15,0 3 0 0,-5 4 80 0,-2 2 16 16,-3 1 0-16,-8 2 0 0,-4-2-96 0,-1 4-128 16,-4 4 176-16,-3 2-176 0,-5 2 0 0,-2 0 0 15,-1-1 0-15,2 4 0 0,5 6 0 0,4 1 0 0,1 1 0 16,4 4 0-1,4 4-784-15,3 5-112 0,3 6-32 0,4-1-17632 16</inkml:trace>
  <inkml:trace contextRef="#ctx0" brushRef="#br6" timeOffset="-115414.8">1194 16734 18431 0,'0'0'1632'0,"-8"-4"-1312"15,8 4-320-15,-7-8 0 0,3 2 640 0,4 6 48 16,0 0 16-16,0 0 0 0,0 0-544 0,0 0-160 16,0 0 0-16,0 0 0 0,0 0 208 0,0 0-64 15,0 0-16-15,1 10 0 0,4 4 384 0,2 0 80 0,4 2 16 0,0 1 0 16,2 4-80-16,2 1-16 0,1 2 0 0,0 4 0 15,-1 0-256-15,2 2-48 0,1 1-16 0,0 2 0 16,0 1-192-16,-2-3 128 0,1-6-128 0,0-3 0 16,-2-3 128-16,0-2-128 0,-4 0 0 0,1-6 0 15,0-1 0-15,-1-5 0 0,0 1-128 0,-1-3 128 32,-1-4-976-32,0-2-96 0,-3-3-16 0,0 0 0 0</inkml:trace>
  <inkml:trace contextRef="#ctx0" brushRef="#br6" timeOffset="-115142.29">1571 16626 32255 0,'0'0'2864'0,"-7"4"-2288"16,-1 3-576-16,0 0 0 15,-1 2-240-15,2 4-144 0,-3 7-48 0,0 1 0 0,-2 3 432 0,-3 5 0 16,-1 3 0-16,-5-2 0 0,-2 1 288 0,-2 3-16 16,-3 2 0-16,-3 2 0 0,-2 2 192 0,-3-1 48 15,-1 2 0-15,1-5 0 0,2-2-160 0,0-2-32 16,2-1 0-16,-1-3 0 0,0-1-128 0,5-3-16 16,-3-2-16-16,2-1 0 0,5-3-160 0,5-4-144 15,4-3 144-15,9-2-10528 16,6-9-1984-16</inkml:trace>
  <inkml:trace contextRef="#ctx0" brushRef="#br6" timeOffset="-114139.18">8755 16583 31727 0,'0'0'1408'0,"0"0"288"0,0 0-1360 0,0 0-336 0,1 11 0 0,2 2 0 16,2 4 0-16,4 1-192 0,-1-3 32 0,3 4 0 15,1-1 160-15,3 0 0 0,-1 1 0 0,2 0 0 16,-1 1 0-16,1-1 0 0,0 2 0 0,0 1 0 0,-1-1-128 0,1-1 0 16,0 1 0-16,-2-1 0 15,-3 1-640-15,2-3-112 0,1 0-16 0,-3-3-7664 16,-4 0-1520-16</inkml:trace>
  <inkml:trace contextRef="#ctx0" brushRef="#br6" timeOffset="-113923.39">9089 16512 38703 0,'-50'17'1712'0,"17"-3"352"0,-4 4-1648 0,4 10-416 16,4 7 0-16,4 1 0 0,2-1 1664 0,1 1 256 0,-2 3 64 0,-1-2 0 15,1-1-1664-15,1-2-320 0,-2-2 0 0,4 0 0 32,2 0-2032-32,6 0-272 0,0 1-64 0</inkml:trace>
  <inkml:trace contextRef="#ctx0" brushRef="#br6" timeOffset="-111376.46">11421 11802 3679 0,'0'0'320'0,"0"0"-320"0,0 0 0 0,0 0 0 0,1-7 2496 0,-1 7 416 16,3-6 96-16,-3 6 0 0,0 0-1776 0,0 0-352 16,10 0-80-16,0 1-16 0,1 2-240 0,1 2-48 15,1-3-16-15,4 1 0 0,0 2-192 0,2 0-32 16,3 2-16-16,0-1 0 0,3 1-240 0,1-2 144 16,1 1-144-16,2-2 128 0,0 3-128 0,1-2 0 15,0 0 0-15,-3 0 0 0,1 1-192 0,-3-1-64 16,-3 0 0-16,-1 0-8464 0</inkml:trace>
  <inkml:trace contextRef="#ctx0" brushRef="#br6" timeOffset="-111171.33">11845 11585 21999 0,'-10'4'960'0,"2"3"224"0,0 5-944 0,-2 7-240 0,2 2 0 0,0 7 0 16,-2 3 0-16,1 4 0 0,1 1 0 0,0 2 0 15,-4 1 0-15,1-1 0 0,3 1 128 0,-5 0-128 32,1 0-896-32,-1 2-208 0,1 0-48 0</inkml:trace>
  <inkml:trace contextRef="#ctx0" brushRef="#br6" timeOffset="-110598.84">13484 10273 23039 0,'0'0'2048'0,"12"4"-1648"16,3-1-400-16,2 3 0 0,4 3 176 0,3 1-48 15,5 1-128-15,3 1 192 0,2-1-192 0,2 2 0 16,2 3 0-16,-2-3 0 0,-2-2-192 0,1-2-64 15,-3-3-32-15,0 2 0 16,-1 0-560-16,-4-4-112 0,-6-1-32 0,-1 0 0 0</inkml:trace>
  <inkml:trace contextRef="#ctx0" brushRef="#br6" timeOffset="-110440.74">14017 10107 26895 0,'-15'14'1184'0,"4"-1"256"0,-1 5-1152 0,4 4-288 0,-1 6 0 0,2 2 0 16,-2 4 0-16,-2 5 0 0,0 4 0 0,-2 4 0 31,2 4-704-31,-3-1-208 0,-4 3-48 0</inkml:trace>
  <inkml:trace contextRef="#ctx0" brushRef="#br0" timeOffset="-96647.92">5157 10315 11231 0,'0'0'496'0,"0"0"96"0,0 0-464 0,0 0-128 16,0 0 0-16,0 0 0 0,0 0 128 0,0 0 0 15,0 0 0-15,0 0 0 0,5 8 256 0,-5-8 48 16,4 12 16-16,-4-2 0 0,-2-2 64 0,1 1 32 15,-1 0 0-15,-1-1 0 0,3-8 128 0,-5 8 32 16,-2-2 0-16,1 1 0 0,-1-1 176 0,-1 0 32 0,0-4 16 16,-1-1 0-16,0-1 16 0,0-1 0 15,-1-2 0-15,0-2 0 0,-1 0-80 0,1-1-16 0,1 2 0 0,0-4 0 16,0-1-144-16,1-3-16 0,2 1-16 0,0 0 0 16,4-1-160-16,2-3-16 0,3-1-16 0,3 1 0 15,3-3-192-15,3 2-32 0,2-4-16 0,2 0 0 16,2 1-240-16,1 0 0 0,1-1 128 15,0 3-128-15,-2 3 0 0,1 1 0 0,1 0 0 0,0 4 0 16,2 3 0-16,2 4-128 0,-5 1 128 0,1 4 0 16,-1 7-144-16,-3 2 144 0,0 2 0 0,-6 3-144 15,-6 4 144-15,0 1 128 0,-2 2-128 0,-2 3 176 16,-5 0 16-16,-3 1 16 0,-4-1 0 0,-2 1 0 16,-2-2 0-16,-2-3 0 0,-2-2 0 0,0-3 0 0,1-3 48 15,1-3 16-15,0-4 0 0,1-5 0 0,-1-4 256 16,-1-2 48-16,3-5 16 0,-1-1 0 0,2-2-80 0,0-3 0 15,0-3-16-15,4 0 0 0,0 0-160 0,6-1-16 16,-1-3-16-16,4 2 0 0,2 3-304 0,2 0 160 16,2 2-160-16,0 1 128 0,0-1-128 0,3 6 0 15,1 0 0-15,2 2-176 0,-4 2 176 16,-6 4-160-16,11 1 160 0,0 4-160 0,-1 0 160 0,0 6-128 16,-3 2 128-16,-1 5-128 0,-2 2 128 0,-2 7 0 15,-2 5 0-15,-1-1 0 0,0-3 0 0,-1-1 0 16,-2-4 0-16,1-2 128 0,1-6-128 0,-2-4 144 15,4-11-144-15,-6 8 160 0,-1-3 112 0,7-5 32 16,-9-2 0-16,0-2 0 0,0-2 208 0,0-2 64 0,-3-6 0 16,-2-1 0-16,-1-4-256 0,0 2-64 15,-2 1 0-15,3-1 0 0,0-5-96 0,0 2-32 0,4 3 0 0,2 2 0 16,3 0-128-16,3 2 0 0,-2 2 0 16,3 2 0-1,-1 1-816-15,2 8-192 0,8-7-32 0,3 3-17712 0</inkml:trace>
  <inkml:trace contextRef="#ctx0" brushRef="#br0" timeOffset="-95331.71">12966 11481 18431 0,'0'0'816'0,"-6"-6"160"0,-1-1-784 0,3-2-192 15,-2 0 0-15,3 2 0 0,3 7 1504 0,-3-7 256 16,0-2 48-16,3 0 16 0,0 0-816 0,3-1-176 15,-1-2-16-15,1-2-16 0,0-2-368 0,2 0-80 16,0 1-16-16,2-2 0 0,-2 0-176 0,4 0-32 16,1 2-128-16,1 2 192 0,0 2 208 0,1-2 48 15,0 1 0-15,1 4 0 0,1 3-144 0,1 2-32 0,0 1 0 0,-4 2 0 16,-11 0-48-16,10 4-16 0,0 3 0 16,-2 3 0-16,-3 2 16 0,-2 3 0 0,-6 2 0 0,0 2 0 15,1 2 128-15,-5 3 32 16,-3 3 0-16,-3-1 0 0,-4 1-128 0,-2-4-32 0,-1-1 0 0,-2-2 0 15,0-5-16-15,3-2 0 0,0-3 0 0,2-2 0 16,1-4 320-16,4-2 64 0,1-2 16 0,-2-2 0 16,4-1 32-16,0-4 16 0,1-3 0 0,4-1 0 15,0 0-288-15,4-3-64 0,0-4-16 0,1-1 0 16,3-3-288-16,5-3 0 0,-2 1 0 0,5 0 0 16,3-1 0-16,0 2 0 0,2 2 0 0,2 0 0 15,6 4-144-15,-3 2 144 0,3 1-128 0,-4 5 128 16,-1 1 0-16,-2 5-160 0,-2 4 160 0,-3 2 0 15,1 4-160-15,-4 2 160 0,-4 5-128 0,-2 0 128 16,-3 1 0-16,-1 1 0 0,-1 2 0 0,-6 4 0 0,-1 1 0 0,-3 0 0 16,2-2 0-16,-1-3 0 0,-4 1 0 0,-1-2 0 15,0-3 0-15,-1-3 128 0,1-3-128 0,0-3 192 16,-1-3-64-16,3-1 0 0,1-2 96 0,2-1 32 16,-2-2 0-16,3-3 0 0,1-3 32 0,3-1 16 15,-1-1 0-15,2 0 0 0,3-3-144 0,0-1-32 16,1-1 0-16,2 0 0 0,2 1-128 0,5-1 0 15,-1 1 0-15,3-1 0 0,2 1 0 0,4 0-176 16,0 3 176-16,2 5-128 0,1 3 128 0,0 2-160 16,-4 0 160-16,-2 4-160 0,-3 6 160 0,-3 3 0 15,-4 1-144-15,0 2 144 0,1 4 0 0,-5 0 0 16,-5 2 0-16,-3 2 0 0,-2 0 0 0,-3 0 0 16,-4-2 0-16,2 0 0 0,1-2 144 0,-3-3-144 0,-1-3 160 15,0-3-160-15,1-4 224 0,1-1-48 0,-1-3-16 16,3-1 0-16,0-1 160 0,1-2 16 0,1-3 16 0,1-2 0 15,-3-2-48-15,3-2-16 0,0-1 0 16,3-2 0-16,0 1-48 0,2-2-16 0,4 1 0 0,2 2 0 16,1 0-224-16,3 3 0 0,-1-1 128 0,2 2-128 15,0 3 0-15,-5 7 0 0,0 0 0 0,11 0 0 16,-11 0 0-16,9 5-160 0,-1 2 160 0,-1 4-128 16,0 2 128-16,-4 2 0 0,0 2 0 0,-1 2 0 15,-2 2 0-15,-1-2 0 0,-1-1 0 0,-1-4 0 16,2-2 0-16,-5-3 0 0,0 1 0 0,-1-2 0 15,1-3 0-15,1 0 0 0,-2-2 0 0,7-3 128 0,-8 3-128 16,8-3 0-16,-8 0 0 0,8 0 0 16,0 0-1120-16,0 0-240 0,0 0-48 15,0 0-18400-15</inkml:trace>
  <inkml:trace contextRef="#ctx0" brushRef="#br0" timeOffset="-91036.13">12852 11502 13935 0,'0'0'608'0,"0"0"144"0,0 0-608 0,0 0-144 0,-2-8 0 0,2 8 0 15,0 0 624-15,-3-8 80 0,3 8 32 0,-2-6 0 16,0-3 32-16,2 9 16 0,0 0 0 0,-1-8 0 16,1-1-80-16,-1 2-32 0,0 0 0 0,1 7 0 0,2-8 48 0,-2 1 16 15,0-2 0-15,1 1 0 0,2 2-192 0,3-1-32 16,-1-4-16-16,2 0 0 0,2-1-48 0,-2 0 0 15,4-1 0-15,2-1 0 0,0 0-32 0,0 1-16 16,1 0 0-16,2-2 0 0,-1 2-96 0,2 6-32 16,1-1 0-16,0 6 0 0,-2-1-112 0,1 6-32 15,-2 1 0-15,-2 3 0 0,-2-1-128 0,-2 7 0 16,-2 3 144-16,-3 4-144 0,0 2 0 0,-2 3 128 16,-3 5-128-16,0-2 0 0,-3 3 192 0,2-1-16 15,-7-4-16-15,-1-2 0 0,-4-2 16 0,2-3 0 16,-2-1 0-16,-1-5 0 0,1-3 160 0,0-3 48 15,-1-1 0-15,4-3 0 0,0-3 192 0,-1-2 64 16,2-1 0-16,3-2 0 0,-3-2-144 0,4-2-32 0,1-3 0 16,2 0 0-16,-1 0-144 0,2-2-16 0,1 0-16 15,2-1 0-15,1-1-288 0,3 1 0 0,1-1-128 16,1 2 128-16,3-1-128 0,0 0 128 0,1 3 0 16,1 0-144-16,1 2 144 0,2 3 0 15,0 0-144-15,-2 6 144 0,1 3-128 0,-1 5 128 0,-2 3-160 16,0 4 160-16,-2 1-176 0,-1 4 176 0,-4 3-192 15,-2 3 192-15,-3 3 0 0,-3 0-128 0,-4 1 128 0,-3 1 0 16,-4-1 0-16,-4-2 0 0,0-6 0 0,-1 1 0 16,-5 0 144-16,1-2-144 0,-2-5 128 0,-1-4-128 15,1-6 192-15,-3-1-64 0,1-3 0 0,0-4 0 16,1-5 256-16,1-2 32 0,2-1 16 0,6-1 0 16,4 1-96-16,7-5-16 0,0-4 0 0,7-2 0 0,7 0-160 15,4 0-32-15,5-3-128 0,8 1 192 0,5-1-192 16,2 2 0-16,1 1 0 0,1 1 0 0,-1 2-144 15,3-1 144-15,2-1 0 0,-2 4-144 0,-1 5 144 16,-2 5-128-16,-2 5 128 0,-4 6-128 0,-4 6 128 0,-4 2-128 16,-4 3 128-16,-5 3-128 0,-6 1 128 0,-5 2 0 15,-8 1 0-15,-1 1 0 0,-4 0 0 0,0-1 0 16,-2 0 0-16,-2 1 0 16,1 0-448-16,1 0-48 0,1-2-16 0,1 1-16960 0</inkml:trace>
  <inkml:trace contextRef="#ctx0" brushRef="#br0" timeOffset="-80896.58">13003 10150 10127 0,'-5'-7'896'0,"0"0"-704"0,0 0-192 0,0-2 0 16,-1 0 1216-16,1-1 224 0,-2-2 32 0,2 1 16 16,-1 1-400-16,2-1-96 0,-1-3-16 0,1 2 0 15,0 1-144-15,1 0-48 0,-1 0 0 0,3 2 0 16,1 9-240-16,-1-9-48 0,0 0-16 0,1 9 0 15,0 0-80-15,0 0-16 0,0 0 0 0,7-5 0 0,-1-1-112 0,0 0-16 16,2 3-16-16,-8 3 0 0,0 0 0 0,11 3 0 16,-11-3 0-16,9 6 0 0,-2 2-80 0,-4 2-16 15,2 2 0-15,1 3 0 0,-5 0 160 0,1 3 16 16,-1 0 16-16,-1 3 0 0,-2 0 48 0,2 1 16 16,2 1 0-16,0 3 0 0,-2 0 0 15,0 3 0-15,0-1 0 0,0 5 0 0,0 5-16 0,-1 1 0 16,-1 4 0-16,1 1 0 0,0 2-64 0,1 2 0 15,0 1-16-15,0 1 0 0,-1-2-64 0,2 1-16 16,0 2 0-16,3-1 0 0,1-5-96 0,0-2 0 16,2-5-128-16,2 2 192 0,-3-1-48 0,3 0-16 15,-1-3 0-15,1 1 0 0,-2 2 32 0,1 1 0 16,0 0 0-16,-2 2 0 0,-2-2 0 0,0-1 0 0,-3 1 0 16,5-1 0-16,-2 1-32 0,2 0 0 15,-1-2 0-15,-1 0 0 0,2-2-128 0,-1 1 192 16,-2 1-192-16,1 1 192 0,3 0-192 0,-3 3 128 0,-4-3-128 0,0 3 128 15,1-2-128-15,-2 0 160 0,-1 0-160 16,-1-1 160-16,1-2-160 0,1-2 128 16,0-1-128-16,-2 0 128 0,0 1-128 0,-2 1 160 0,4-5-160 0,0 0 160 15,-2-1-160-15,3 3 192 0,1 2-192 0,-1 0 192 16,-1-6-192-16,0-8 128 0,1 2-128 0,1 2 128 16,0 3-128-16,0-1 0 0,1 2-160 0,3-1 160 15,-4 4 0-15,2-2 0 0,1 0 0 0,0-1 0 16,0 2 0-16,-3 0 0 0,4 0 0 0,-2 0 0 15,-2-1 0-15,2 1 0 0,-1 0 0 0,1 1 0 16,-4 0 0-16,-1-1 0 0,2-3 0 0,-2 1 0 16,0-1 0-16,1-1 0 0,0 0 0 0,-1 1 0 0,-1-1 0 15,1 0 0-15,2 0 0 0,0 1 0 0,-2 1 720 0,2 0 240 16,-1-1 64-16,0 0 0 0,-2 2-832 0,0 0-192 16,1-3 0-16,0-1 0 0,2 1 0 0,-1-1 0 15,0 2 0-15,0-1 0 0,1-3 0 0,0 2 0 16,0-2 0-16,-1 1 0 0,-3 1 0 15,3-1 0-15,0-1 0 0,0 4 0 0,-2-4 0 16,0 2 0-16,2 1 0 0,0-1 0 0,1-1 0 0,-1-1 0 16,0 2 0-16,-1-1 0 0,1 0 0 0,-1 2 0 15,0-1 0-15,1 3 0 0,1 2 0 0,0-4 0 16,0-2 0-16,3 2 0 0,2 1 0 0,-3-1 0 16,0-1 0-16,2-1 0 0,-1 2 0 0,1-3 0 15,-2-1 0-15,-1 0 0 0,0 1 0 0,1-2 0 16,0 0 0-16,0 0 0 0,-1-2 0 0,1 0 0 15,-2 0 0-15,0 0 0 0,-2-2 0 0,2 1 0 0,-1-1 0 16,1-2 0-16,0 3 0 0,-1 0 0 0,2-3 0 0,2 2 0 16,-2-1 0-16,2 1 0 0,-2 2 0 0,0-2 0 15,0 0 0-15,3 0 0 0,0 0 0 0,1 0 0 16,-3 1 0-16,1 0 0 0,0 0 0 0,3 0 0 16,-2-1 0-16,3 2 0 0,-1 0 0 0,1 2 0 15,-3-2 0-15,1 1 0 0,-2 1 0 0,1 2 0 16,0-1 0-16,0-1 0 0,-3-1 0 0,1 2 0 15,-1-2 0-15,1 1 0 0,-2 1 0 0,0-1 0 16,0-1 0-16,0 1 0 0,0-2 0 0,0 0 0 16,0-1 0-16,0 0 0 0,0 0 0 0,0 1 0 0,0 0 0 15,0 1 0-15,0 0 0 0,-2 1 0 0,0-2 0 0,0 0 0 16,-1 0 0-16,1-2 0 16,0 1 0-16,1 0 0 0,-1-2 0 0,0 0 0 15,0-2 0-15,1 2 0 0,-4-3 0 0,3 0 0 0,-1 2 0 16,-1-2 0-16,1 0 0 0,-1 1 0 0,2-4 0 15,-1 3 0-15,1 0 0 0,-1 7 0 0,-4-5 0 0,3-1 176 16,-1 3-176-16,1-3 160 0,-1-1-160 0,0-1 0 16,3 3 0-16,-2-3 0 0,-1 5 0 0,1-3 0 15,-2-2 0-15,1 2 0 0,-1 0 0 0,1 3 0 16,0-3 0-16,1 4 0 0,2-2 0 0,-4 2 0 16,0-3 0-16,-1 2 0 0,4 0 0 0,1 1 0 15,0 0 0-15,1 2 0 0,-2 1 0 0,2 0 0 16,-2-3 0-16,-2-1 0 0,-1 4 0 0,0 0 0 15,3-1 0-15,1 1 0 0,-1 1 0 0,1-4 0 16,1-2 0-16,-2 0 0 0,1 1 0 0,1 1 0 16,-1 0 0-16,1-2 0 0,1-5 0 0,1 2 0 0,1 3 0 15,0-3 0-15,2-2 0 0,-2 1 0 0,1 1 0 0,0 0 0 16,0 2 0-16,2 0 0 0,-4-1 0 0,0 2 0 16,0-1 0-16,1 0 0 0,1-3-144 0,0 1 144 15,0 1 0-15,-1 1 0 0,1-2 0 0,1-2 0 16,-3 3 0-16,-2 1 0 0,-2 2 0 0,3-3 0 15,3-3 0-15,-1 0 0 0,-3 1 0 0,2 0 0 16,1-1 0-16,2-4 0 0,-1 1 0 0,-2 2 0 16,-3 2 0-16,2-2 0 0,1-3 0 0,-1 1 0 0,-3 0 0 15,3 0 0-15,0-9 0 0,3 7 0 0,-2 0 0 16,-1-7 0-16,-5 8 0 0,2-1 0 0,2 2 0 0,1-2 128 16,-1 0-128-16,0-1 0 0,1-6 0 0,-1 10 0 15,2-4 0-15,-1-6 0 0,-2 7 0 0,2-7 0 16,3 7 0-16,-3-7 0 0,0 0 0 0,0 0 0 15,0 0 0-15,0 0 0 0,0 0 0 0,0 0 0 16,0 0 0-16,-2-10 0 0,1-2 0 0,-1-2 0 16,2-3-128-16,-1 1 128 0,-1-1 0 0,0-4 0 15,-2-4 0-15,0-1 0 0,0-2 0 0,2-5 0 16,-1-5 0-16,-2 0 0 0,1-2 0 0,0-1 0 16,2 0 0-16,-1-2 0 0,1-2 0 0,-1-5 0 15,0-5 0-15,0-2 0 0,-4-7 0 0,3 3 0 0,-1 0 0 16,-2-2 0-16,-1-3 0 0,1 1 0 0,3 1 0 15,2 2 0-15,1 1 0 0,0 3 0 0,1 3 0 0,0 1 0 16,0 0 0-16,0 0 0 0,0-2 0 0,0 1 0 16,0 0 0-16,0 1 0 0,0-1 0 15,-4-3 0-15,1-5 0 0,-1 1 0 0,-1-1 0 0,-1 1 0 16,1 2 0-16,1 1 0 0,-1-1 0 0,1 1 0 16,2 2 0-16,1-2 0 0,1 3 0 0,1 3 0 15,0 4 0-15,1 0 128 0,0 1-128 0,-1-3 0 16,-1 0 0-16,0 0 0 0,-1 3 0 0,0-1 0 15,-3 1 128-15,0 0-128 0,2-1 0 0,-2 0 0 16,-1-1 0-16,2-2 128 0,1-1-128 0,-2-2 0 0,1 3 0 16,1 2 0-16,1 1 0 0,0 0 0 15,1 3 0-15,0-2 0 0,0 1 0 0,1 0 0 0,0 2 0 16,-1 3 128-16,0 2-128 0,-1 2 0 0,0 2 0 0,0 1 0 16,0 0 0-16,-1 1 0 0,-1-2 128 0,-2-2-128 15,0-2 0-15,2 2 0 0,-3 0 0 0,1 1 0 16,1-3 0-16,2 4 0 0,-3 1 0 0,3 1 0 15,0-1 0-15,1-1 0 0,0 0 0 0,1 0 128 16,0-3-128-16,1 1 0 0,0-2 0 0,1 2 0 16,0 1 0-16,0 0 0 0,-2 1 0 0,0-2 0 15,-1 1 0-15,1 1 0 0,0-2 0 0,1 2 0 16,-1-3 0-16,3 0 0 0,-2-1 0 0,0 2 128 16,1-2-128-16,0 3 0 0,0-1 0 0,2 1 0 15,1-3 0-15,-3 0 0 0,2-4 0 0,0 1 0 16,2 0 0-16,-1 1 0 0,-1 2 0 0,2 3 0 0,-3 0 0 15,1 1 0-15,-2 3 0 0,0-1 0 0,0 0 128 16,-2 1-128-16,-2 0 0 0,0 0 144 0,-2-1-144 0,1 1 128 16,1 0-128-16,0-2 0 0,-2 1 0 0,2 1 128 15,0 3-128-15,1-2 0 0,1 0 0 0,1 0 0 16,0-2 0-16,1 2 0 0,3-1 0 0,-2 0 0 16,1-3 0-16,2 0 128 0,-2 2-128 0,1 0 0 15,-2-1 0-15,0 2 0 0,2-1 0 0,-4 2 0 16,0 2 0-16,0-2 0 0,0 2 0 0,-1-1 0 15,-1 0 0-15,1 3 0 0,0 3 0 0,1-2 0 16,-3 1 0-16,1 0 0 0,0 2 0 0,0 2 0 16,1 5 0-16,0-3 0 0,0 0 0 0,-3 1 0 15,2 3 0-15,2 0 0 0,-1 0 0 0,3-1 0 0,-2-1 0 16,-1 0 0-16,1-2 0 0,1-1 0 0,0-1 0 16,0 2 0-16,2-2 0 0,0 2 0 0,-2 0 0 0,1 2 0 15,-2 2 0-15,0 0 0 0,-1 5 0 16,1-1 0-16,0 1 0 0,0 0 0 0,-1 4 0 15,1-1 0-15,0-2 0 0,1 5 0 0,-2 0 0 0,3 0 0 16,-1 0 0-16,-2 5 128 0,0 0-128 0,0-4-144 16,0-3 144-16,0 7-208 0,0 0 208 0,0 0 0 15,0 0 0-15,0 0 0 0,0 0 0 0,0 0-144 16,0 0 144-16,0 0 0 0,0 0 0 0,0 18-160 16,-1-1 160-16,-1 2 0 0,2-1 0 0,-5 2-128 15,1 2 128-15,-1 5 0 0,2 5 0 0,-5 2 0 16,2 2 0-16,0 3 0 0,-1 0-128 0,-1 7 128 15,0 1 0-15,2 3 0 0,-2-1 0 0,2 4-128 0,0 1 128 16,0-1 0-16,3 1 0 0,-3-1 0 0,2 0 0 16,1 1 0-16,2 1 0 0,-3-2 0 0,3-2 0 0,0 0 0 15,2 1 0-15,-1-2 0 0,1 2 0 16,2 2 0-16,-6 1 0 0,3 2 0 0,4 4 0 0,-2-2 0 16,-1-1 0-16,0 1 0 15,2-1 0-15,0 3 0 0,-1 5 0 0,2-1 0 0,-2-3 0 0,3-3 0 16,-3-1 0-16,2-3 0 0,1-2 0 0,-1 0 0 15,1-2 0-15,-1-2 0 0,0-1 0 0,2-4 0 16,-2-5 0-16,-2-1 0 0,1-2 0 0,-1 0 0 16,1 1 0-16,0-1 0 0,0-2 0 0,-2 2 0 15,-1 1 0-15,0-3 0 0,0 2 0 0,-1-2 0 16,-3 0 0-16,3 2 128 0,1 0-128 0,1 2 0 0,-2 3 0 16,1 1 0-16,0-1 0 0,1 2 0 0,0 0 0 15,2-3 0-15,-2-1 0 0,0 1 0 0,0-4 0 16,1 2 0-16,0-5 0 0,1 3 0 0,-1 0 0 15,1 2 128-15,-2-1-128 0,0-1 0 0,1-1 0 16,0-6 0-16,-2 2 0 0,0-2 0 0,1-1 0 0,-1 0 128 16,0-2-128-16,0 1 0 0,1 0 0 0,0 2 0 15,0-1 0-15,1 2 0 0,1-1 0 0,-1 2 128 16,0 2-128-16,0-1 0 0,-1-2 0 0,0 0 0 16,-2-1 0-16,2 0 0 0,0 1 0 0,1-2 0 15,1 0 0-15,0 2 0 0,-2-2 0 0,0 2 0 16,0 1 0-16,0-1 0 0,0 2 0 0,1 0 128 15,-2-1-128-15,2 0 0 0,0 0 0 0,2-2 0 0,-1-1 0 16,0-1 0-16,1 1 0 0,1-1 0 0,-2-2 0 16,2-1 0-16,2 2 128 0,-4 1-128 0,2-2 0 15,-1 0 0-15,2-2 128 0,-4 0-128 0,1-1 0 16,-1 0 0-16,-1 1 144 0,2 3-144 0,-1-4 128 0,0 2-128 16,-1 0 128-16,1 0-128 0,-1 2 0 0,2-1 128 15,-1 0-128-15,0 2 0 0,1-1 0 0,0 2 0 16,0-1 0-16,-2-2 0 0,0 2 128 0,-1-1-128 15,-1 1 0-15,0 1 0 0,0-1 0 0,3 0 128 16,0 3-128-16,0-4 0 0,2 1 0 0,-2 0 128 16,0 2-128-16,0-1 0 0,0 1 0 0,0-1 128 15,-6 0-128-15,4 1 0 0,2-1 144 0,-2 2-144 16,-1-4 0-16,-1 2 128 0,1-2-128 0,1 1 0 16,1-1 0-16,1-1 128 0,1-2-128 0,-1 0 0 15,-1 1 0-15,3 0 0 0,-2 1 0 0,1-1 128 0,-2 0-128 16,-1 2 0-16,-1-3 0 0,0 1 0 0,-2 2 0 0,2 0 144 15,-1-4-144-15,0 0 0 0,0 4 128 0,-2-1-128 16,0 0 0-16,1-1 0 0,-3 1 128 0,4 0-128 16,3 0 0-16,-4 2 0 0,-6 1 0 0,2-1 0 15,4 1 0-15,-4 0 0 0,0 1 128 0,0-1-128 16,4 1 0-16,-2 0 0 0,-1-2 0 0,1-3 0 16,0 3 0-16,2-4 0 0,-2-2 128 0,2 1-128 15,0-1 0-15,-1 0 0 0,-2-2 0 0,1 0 0 16,1-1 0-16,1 1 0 0,-1 2 128 0,2-1-128 15,0-1 0-15,2-3 0 0,1 1 0 0,0-1 0 16,0 0 0-16,1-3 0 0,1-1 0 0,0-2 0 0,-1 1 0 0,0-1 0 16,-1 0 0-16,1 1 0 0,-1-4 0 15,1 0 0-15,-2-7 0 0,0 0-256 0,4 7 80 0,-4-7 16 32,0 0-352-32,0 0-80 0,5-14-16 0,0-4 0 15,1-6-1744-15,-4-7-336 0,1-6-80 0</inkml:trace>
  <inkml:trace contextRef="#ctx0" brushRef="#br0" timeOffset="-64818.6">11919 9877 7359 0,'-22'0'320'0,"6"2"80"0,-5-1-400 0,-1 4 0 15,-3 0 0-15,-3 0 0 0,-4-3 1072 0,-4 2 128 16,-4 5 16-16,-3 0 16 0,-6 1-720 0,-6-4-160 15,-7 0-32-15,-2 2 0 0,0 9-32 0,2 3-16 0,0 1 0 16,3 0 0-16,3-3-48 0,3 3-16 0,4 0 0 16,4-1 0-16,6-1-448 0,5-2-80 0</inkml:trace>
  <inkml:trace contextRef="#ctx0" brushRef="#br1" timeOffset="-60491.89">12356 9914 15663 0,'0'0'688'0,"9"-6"144"0,-1-4-656 0,1 1-176 16,2 1 0-16,-3 2 0 0,-8 6 528 0,0 0 80 16,0 0 16-16,0 0 0 0,0 0-112 0,-8 0 0 0,-7 1-16 0,-7 2 0 15,-7 2-112-15,-4 2-32 0,-3 2 0 0,-5 1 0 16,-4 2-192-16,-1 1-32 0,0 1-128 0,-3 0 192 15,-2 1 0-15,-4 1-16 0,-3-3 0 0,-3 2 0 16,-2 2 80-16,1-3 0 0,0 0 16 0,-6-3 0 16,-4-1-112-16,-3-1-32 0,2-1 0 0,1-1 0 15,3 1 0-15,2-1 0 0,-3-6 0 0,5 1 0 16,5 2-128-16,7 0 0 0,8 0 0 16,7 2 0-16,7 0 0 0,7 1 0 0,3 1 0 0,5-1-10592 15</inkml:trace>
  <inkml:trace contextRef="#ctx0" brushRef="#br1" timeOffset="-60199.82">12291 10254 28559 0,'-17'0'2544'0,"-4"0"-2032"15,-3 0-512-15,-5 3 0 16,-7 1-656-16,0 1-240 0,-6 3-32 0,-3 1-16 0,-5 0 944 0,-7 3 224 16,-5 2 32-16,-3 5 0 0,-2 1-80 0,1-2-16 15,1-1 0-15,-2 0 0 0,-7 2-32 0,3 2 0 16,0 0 0-16,4 0 0 0,3 0-128 0,0-4 0 0,2-3 0 15,-2-2 0-15,0 1 0 0,4 0 192 0,4 1-64 0,6-2 0 32,5-4-592-32,6-1-128 0,3-2-32 0,10 3 0 15,4 1-1312-15,6-3-272 0</inkml:trace>
  <inkml:trace contextRef="#ctx0" brushRef="#br1" timeOffset="-59967.82">11332 10961 17503 0,'0'0'1552'0,"0"0"-1232"0,0 0-320 0,1 13 0 0,0 2 208 0,-4 1-16 15,-4 0 0-15,-7 1 0 0,-8 3 400 16,-3 2 80-16,-5 4 16 0,-6 0 0 0,-1 1-80 0,-4 1-16 16,-2 1 0-16,-3 0 0 0,-3 3-208 0,0 0-32 15,1-1-16-15,2 2 0 0,2 1-128 0,3-1-16 16,1-2-16-16,3 0 0 0,1-5-176 0,2 1 0 15,-2-3 0-15,5-2 0 16,1-2-576-16,6-3-208 0,5-1-48 0,5-1 0 0</inkml:trace>
  <inkml:trace contextRef="#ctx0" brushRef="#br1" timeOffset="-59756.96">10943 12210 5519 0,'-17'6'240'0,"4"2"64"0,-4 5-304 0,-2 1 0 0,-6 0 0 0,-1 4 0 15,-2-1 2816-15,-2 3 496 0,0 1 96 0,-2 0 32 16,0-2-2224-16,-4 2-448 0,-1 2-96 0,3 0-16 16,-1 1-368-16,4-1-80 0,3-2-16 0,2-1 0 15,7 2-192-15,4-4 0 0,3-2 0 0,3 0 0 16,3 2-752-1,2-2-80-15,4 0-32 0</inkml:trace>
  <inkml:trace contextRef="#ctx0" brushRef="#br1" timeOffset="-59580.03">10732 12758 3679 0,'12'4'160'0,"-12"-4"32"0,10 5-192 0,-10-5 0 0,0 0 0 0,5 10 0 0,-7 2 2288 0,-2 0 400 15,-4-1 96-15,-2 0 16 0,-3 0-1504 0,-2-1-288 16,-1 1-64-16,0 0-16 0,-5 0-160 0,1 1-48 15,-1 0 0-15,0 2 0 0,-1 1-448 0,0-1-80 16,0 0-32-16,2 4 0 0,-2 4-160 0,3 0-176 16,6-4 48-16,5 2-8768 0</inkml:trace>
  <inkml:trace contextRef="#ctx0" brushRef="#br1" timeOffset="-59422.82">10744 13324 11055 0,'-13'6'976'0,"4"-2"-784"0,-1 0-192 0,-1 3 0 16,0 3 2464-16,-2 1 448 0,0-1 96 0,-2 3 0 16,-2 3-2048-16,-2 2-400 0,1 2-96 0,-2 1-16 15,-1-1-208-15,1-2-48 0,-1-4-16 0,6 3 0 32,5 3-1120-32,0 1-208 0</inkml:trace>
  <inkml:trace contextRef="#ctx0" brushRef="#br1" timeOffset="-59266.51">10748 14036 24879 0,'-16'1'1088'0,"6"4"256"16,0 2-1088-16,0 3-256 0,1 0 0 0,-2 2 0 0,0 4 256 0,1-1 0 16,-4-1 0-16,5 1 0 0,1-1-256 0,1 1 0 15,3 3 128-15,3-3-7760 16,3-1-1568-16</inkml:trace>
  <inkml:trace contextRef="#ctx0" brushRef="#br1" timeOffset="-59120.73">10778 14435 21183 0,'-12'-1'1888'0,"2"2"-1504"15,-1 3-384-15,4 0 0 0,-2 1 464 0,4 0 32 16,3 3 0-16,2-8 0 0,2 7-496 0,3 1 0 15,3 0-176-15</inkml:trace>
  <inkml:trace contextRef="#ctx0" brushRef="#br1" timeOffset="-58984.25">10863 14859 17791 0,'-13'15'784'0,"4"-3"176"0,-2 3-768 0,2 1-192 0,3 1 0 0,1 0 0 15,3 3 0-15,3-1 0 0</inkml:trace>
  <inkml:trace contextRef="#ctx0" brushRef="#br1" timeOffset="-58828.38">10881 15696 25791 0,'-19'10'2304'0,"1"1"-1856"15,0 0-448-15,1 4 0 0,1 3 688 0,1 3 32 16,5 0 16-16,2 1 0 0,3-4-736 0,6 0 0 16,5 0 0-16,4-3-8384 15,4-1-1680-15</inkml:trace>
  <inkml:trace contextRef="#ctx0" brushRef="#br1" timeOffset="-58687.08">10995 16258 23951 0,'-21'11'1056'0,"7"-2"224"0,-2 0-1024 0,0 2-256 16,-2 3 0-16,1 3 0 0,-4-3 640 0,0 0 64 16,-1 0 0-16,0 1 16 0,4-1-384 0,4-3-80 0,3-2 0 15,6 0-16 1,3 1-1312-16,7-2-256 0,4-2-48 0</inkml:trace>
  <inkml:trace contextRef="#ctx0" brushRef="#br1" timeOffset="-58542.19">11093 16585 26719 0,'-11'14'2368'0,"0"6"-1888"0,1 4-480 0,-2 0 0 16,1-4 496-16,0-1 0 0,0 3 0 0,3-3 0 15,2 0-96-15,3-2-16 0,2-5 0 0,4 0 0 16,2 1-144-16,6-3-48 0,2-1 0 0,3-4-9152 16,1 0-1856-16</inkml:trace>
  <inkml:trace contextRef="#ctx0" brushRef="#br1" timeOffset="-57916.24">10853 14023 20559 0,'-28'-36'896'15,"11"16"208"-15,2 1-880 0,0 0-224 0,4 0 0 0,-2 2 0 0,1 2 688 0,1 2 80 16,1 2 32-16,-1 2 0 0,0 2-288 0,1 4-64 16,-2-2-16-16,1 3 0 0,-3 1-304 0,-2 1-128 15,-1 3 0-15,-3 4 128 0,-3 3-128 0,-5 2 0 16,-3 0 0-16,0 1 0 0,0 3 0 0,-2 2 0 15,-3 0 0-15,1 1 0 0,6-4 0 0,3-1 0 16,4-1 0-16,6-4 0 0,3 0 0 0,6-2 0 16,7-7 0-16,0 0 0 0,8 5 0 0,6-2 0 0,7-6-192 15,7-1 192 1,3-4-784-16,6 1-48 0,2-1 0 0,3-1 0 16,-2-2-704-16,-1 1-160 0</inkml:trace>
  <inkml:trace contextRef="#ctx0" brushRef="#br1" timeOffset="-57796.68">10784 13883 3679 0,'30'-3'320'0,"-13"2"-320"0,2-1 0 0,-3 1 0 16,-2-1 2240-16,-6 5 384 0,-8-3 80 0,-1 11 16 15,-2 1-1248-15,-4 3-256 0,-7-1-64 0,-1 3 0 16,-4 5-256-16,-4 1-64 0,0 2-16 0,-3 2 0 16,0 2-432-16,2-2-96 0,0-3-16 0,2-2 0 15,1-4-144-15,3 0-128 0,2 1 144 0,4-1-144 16,3-3 128-16,5 0-128 0,2 1 0 0,7 0-6400 16,3 1-1376-16</inkml:trace>
  <inkml:trace contextRef="#ctx0" brushRef="#br1" timeOffset="-57637.51">10986 14636 14559 0,'-3'32'640'0,"-1"-8"144"0,-1 5-624 0,0 3-160 16,-5 5 0-16,0 0 0 0,0 3 640 0,-1 0 112 15,4 2 16-15,-4-2 0 0,1-6-400 0,3-2-80 16,1-3-16-16,4-1 0 0,3-3-128 0,6-2-16 16,0-2-128-16,7-1 192 0,3-3-416 0,6-2-96 15,0 0 0-15</inkml:trace>
  <inkml:trace contextRef="#ctx0" brushRef="#br1" timeOffset="-57061.79">11240 15413 13823 0,'-2'28'1216'0,"-1"3"-960"16,-4-2-256-16,1 7 0 0,-3 2 1024 0,-2 7 144 15,-1 6 48-15,0-1 0 0,-2 0-368 0,1-1-64 0,0-1-16 0,-1-2 0 16,-3-1-256-16,-1-1-64 0,-1 0-16 16,-2 0 0-16,-2-1 0 0,-1 1 0 0,-3 1 0 15,2-1 0-15,1-3-112 0,2-2-32 0,2 1 0 0,7-3 0 16,4 0-160-16,8-3-128 0,3 0 144 0,7-2-144 15,4 1 0-15,6-6 0 0,4 0 0 0,4 1 0 32,5 0-656-32,2-3-32 0,2-3 0 0,1-1 0 0,-3-2 112 15,2-2 0-15,1 1 16 0,-4-2 0 0,-3 4 256 0,-4-1 48 0,-6-3 16 0,-9 3 0 16,-5 3 240-16,-4 1 0 0,-4 0 0 0,-8 1-144 16,-6 1 816-16,-5 0 160 0,-3 0 48 0,-3 0 0 15,0 2 224-15,-3-1 48 0,1 1 16 0,1-1 0 0,-2 2-544 0,0-3-112 16,1-2-32-16,2-2 0 0,0 2-304 15,5-1-176-15,2-2 192 0,5 0-192 0,4-1 0 0,3 0 0 16,6 0 0-16,3-4 0 16,2-3-368-16,6 0-176 0,1 0-32 0,3-1-16 15,0-2-96-15,3 1-16 0,-1 0 0 16,0 2 0-16,0 0 464 0,-2 0 96 0,-2-1 16 0,-2 5 0 0,-4 2 128 0,0 2-128 16,-5-2 128-16,-4 3-128 0,-1409 1 464 0,2811 2 112 15,-1410-2 0-15,-4 2 16 0,-2-3 208 0,-2 0 32 16,-2 1 16-16,2 0 0 0,1-2-256 0,3 0-48 15,-1-3-16-15,2 0 0 0,2 0-176 0,4 1-32 16,0-3-16-16,6 2 0 0,2-1-176 0,4 1 0 16,4-2 0-16,5-3 0 15,3-5-496-15,6 2-128 0,0-4-16 0,2 1-16 16,-1-2-416-16,-1-2-80 0,0-2 0 0,-3 4-16 16,-3 1 208-16,-3-1 32 0,-1-2 16 0,-11-2 0 0,9 8 1136 0,-5 3 224 0,-2 1 64 15,-5-1 0-15,-1 2 384 0,-5-1 96 0,1 1 16 0,-5-3 0 16,-1 2 16-16,-2-3 0 0,-1 1 0 0,1-2 0 15,-1 1-384-15,-2 0-64 0,-1-2 0 0,4-1-16 16,0 3-304-16,2 1-64 0,1 2-16 0,4-3 0 16,-1-8-176-16,10-1-256 0,0 0 64 0,0 0 16 31,0 0-1776-31,12 5-352 0,4-8-80 0</inkml:trace>
  <inkml:trace contextRef="#ctx0" brushRef="#br1" timeOffset="-56534.89">11083 15684 24879 0,'3'-37'2208'0,"1"15"-1760"0,-1 1-448 0,0 2 0 16,-2 1 576-16,-2 2 48 0,-2 0 0 0,-3 3 0 0,-2 6 112 0,-7 1 32 15,-2 3 0-15,-11 1 0 0,-5-1-640 16,-4 6-128-16,-5 2 0 0,-4 4 0 0,-5-3 0 0,2 4 0 16,-1-4 0-16,1 4 0 0,-3-1 0 0,3-1 0 15,0-4 0-15,11 0 0 0,6 2 0 0,4-3 0 16,6-4 0-16,6-1 0 0,6-2 0 0,4 1 0 16,6 3 0-16,6-9-8832 15,6-1-1776-15</inkml:trace>
  <inkml:trace contextRef="#ctx0" brushRef="#br1" timeOffset="-56346.86">10917 15223 17503 0,'-46'-1'768'0,"13"1"176"0,-6 2-752 0,-1 3-192 0,-3 1 0 15,-2 2 0-15,-4 3 896 0,1-1 128 0,-1-1 48 0,4-1 0 16,7 1-320-16,0-2-64 0,4-3-16 15,6-2 0-15,6-2-432 0,5-2-96 0,3-2-16 16,3-4-7248-16,4-4-1456 0</inkml:trace>
  <inkml:trace contextRef="#ctx0" brushRef="#br1" timeOffset="-56182.76">10506 14353 22111 0,'-25'-17'1968'16,"3"2"-1584"-16,-2 3-384 0,2 1 0 0,-2 1 848 0,1 0 96 16,-1 2 16-16,2 2 0 0,-2 1-624 0,5 3-112 15,0-1-32-15,2 1 0 0,3-2-336 0,5 1-80 16,9 3-16-16</inkml:trace>
  <inkml:trace contextRef="#ctx0" brushRef="#br1" timeOffset="-56004.82">10587 13572 27647 0,'-32'-29'1216'0,"11"14"256"0,-5 2-1168 0,2-2-304 16,-1 0 0-16,3 4 0 0,3 6 0 0,-2-3 160 0,-6 0-160 15,1 8 128-15,-2 5-128 0,1 1 0 0,-1 0 144 0,2 2-144 31,2 3-1536-31,2 2-368 0</inkml:trace>
  <inkml:trace contextRef="#ctx0" brushRef="#br1" timeOffset="-55833.63">10733 12696 28559 0,'-15'-18'2544'0,"-3"1"-2032"0,-2 2-512 0,1 0 0 16,-7 4 0-16,3 4 0 0,-3 2-128 0,2 2 128 0,1 1-256 0,4-1 48 16,0-2 16-16</inkml:trace>
  <inkml:trace contextRef="#ctx0" brushRef="#br1" timeOffset="-55472.07">12146 9559 23039 0,'-11'-30'2048'0,"4"14"-1648"0,-5 2-400 0,-3 3 0 16,-2 6 240-16,-5 4-48 0,-3-1 0 0,-4 3 0 15,-4 1-192-15,-5 4 0 0,-6 3-144 0,-4 3 144 16,-1 3 0-16,-2 0 0 0,2 5 0 0,1 0 0 15,3-2-480-15,1-4 0 16,3-3 0-16,2-1-9456 0</inkml:trace>
  <inkml:trace contextRef="#ctx0" brushRef="#br1" timeOffset="-55273.6">12090 9726 21183 0,'-38'9'944'0,"10"3"192"0,-4 7-912 0,-7 4-224 16,-6 3 0-16,-1 9 0 15,-1 2-992-15,0 8-240 0,2 7-48 0,3 1-16 0,5-3 864 0</inkml:trace>
  <inkml:trace contextRef="#ctx0" brushRef="#br1" timeOffset="-55090.89">10869 11000 23439 0,'-16'-12'1024'0,"10"11"240"0,6 1-1008 0,-2 9-256 0,2 1 0 0,4 0-6912 16,0 1-1408-16</inkml:trace>
  <inkml:trace contextRef="#ctx0" brushRef="#br1" timeOffset="-54940.82">10801 11568 10943 0,'-37'22'480'15,"13"-4"96"-15,-3 7-448 0,1-1-128 0,0 1 0 0,-3-1 0 0,4 3 688 0,1-2 112 16,0 0 32-16,2-2 0 0,2-1-496 0,0 2-80 16,1-1-32-16,5 0 0 0,5-1-224 0,2 0-240 15,3-4 48-15,4 0 16 0</inkml:trace>
  <inkml:trace contextRef="#ctx0" brushRef="#br1" timeOffset="-54819.16">10651 12299 14847 0,'0'0'656'0,"-7"-4"144"0,-2-2-640 0,4 3-160 0,-4 2 0 0,9 1 0 16,-8 2 176-16,-2 4 0 0,2-2 0 0,0 3-6960 15</inkml:trace>
  <inkml:trace contextRef="#ctx0" brushRef="#br1" timeOffset="-54654.49">10707 12564 21183 0,'0'0'1888'0,"0"0"-1504"15,-9 3-384-15,9-3 0 0,-5 11 448 0,3 2 0 16,2 1 16-16,5 3 0 0,0-1-464 0,5 5 0 16,2 3-128-16,5-3-9952 15</inkml:trace>
  <inkml:trace contextRef="#ctx0" brushRef="#br1" timeOffset="-54435.55">11210 13062 6447 0,'14'13'576'0,"-4"-4"-576"16,0-2 0-16,-4 2 0 0,-1 1 512 0,-5 1 0 16,-4-1 0-16,-6 0 0 0,-8 1-112 0,-8 1-16 15,-2 3-16-15,-7 0 0 0,-3-3 400 0,-2 3 96 16,-4-2 16-16,1 5 0 0,-2 2-240 0,3 2-64 15,2 2 0-15,4 1 0 0,3 0-320 0,4 3-64 0,6 2 0 16,1-1-16-16,5 1-176 0,2 2 0 0,2 2 144 0,4 1-144 16,3 0 240-16,2 3-32 0,3-2 0 0,3 2 0 15,3 0-208-15,3 5 176 0,3 2-176 0,-2 1-7296 16</inkml:trace>
  <inkml:trace contextRef="#ctx0" brushRef="#br3" timeOffset="-46756.92">12501 11782 2751 0,'0'0'256'0,"0"0"-256"15,0 0 0-15,0 0 0 0,0 0 3024 0,0 0 560 16,-12 7 128-16,-4 2 0 0,-2 1-2368 0,-4 4-496 16,-2 5-80-16,-6 1-32 0,-2 1-144 0,-3 1-16 15,0 3-16-15,-4-1 0 0,-1 2-48 0,1-2 0 0,-3-2 0 0,2 1 0 16,2 2-112-16,-2 0-16 0,1 0-16 0,0-3 0 16,3-4-224-16,4 1-144 0,6 1 192 0,4-1-192 15,6-2 0-15,4-3 0 0,8-2-192 0,2-2-10528 16</inkml:trace>
  <inkml:trace contextRef="#ctx0" brushRef="#br3" timeOffset="-46576.63">12355 12178 14735 0,'-26'-5'1312'0,"7"4"-1056"0,-3 1-256 0,-2 5 0 0,2 5 816 16,-3 1 96-16,-1 4 32 0,-4 4 0 0,-2 6-352 0,0 2-64 15,-1 0-16-15,2 1 0 0,1-4-144 0,0 2-48 16,-3 2 0-16,7-3 0 0,-3-1-192 0,5-2-128 16,3-1 160-16,5 4-160 0,8 2 0 0,4-5-192 15,7-8 16-15</inkml:trace>
  <inkml:trace contextRef="#ctx0" brushRef="#br3" timeOffset="-46392.01">12396 12661 18431 0,'-26'-3'816'0,"7"4"160"0,0 2-784 0,-6 2-192 0,-1 0 0 15,3 4 0-15,2 3 480 0,-5 7 48 0,-4 1 16 0,1 0 0 16,2 0-288-16,3-1-48 0,3 2-16 0,4-1 0 16,5-4-192-16,3 2 0 0,6-3 0 0,3 1 0 31,4-3-736-31,5-2-240 0</inkml:trace>
  <inkml:trace contextRef="#ctx0" brushRef="#br3" timeOffset="-46252.54">12394 13109 11967 0,'-21'4'528'0,"6"1"112"0,-5-1-512 0,-2 0-128 0,0 5 0 0,-2 1 0 16,-1 2 1568-16,-2 3 288 0,0-1 48 0,-3 3 16 15,-1 3-1280-15,4 0-240 0,1-1-48 0,2 2-16 16,2 1-336-16,2 3 128 0,2 1-128 0,3 1-8928 15</inkml:trace>
  <inkml:trace contextRef="#ctx0" brushRef="#br3" timeOffset="-45769.51">12399 15377 25791 0,'-21'-19'2304'0,"6"11"-1856"0,-1 0-448 0,-1 5 0 0,-1 7 496 0,-1 4 0 16,-1 2 0-16,0 5 0 0,0 5-288 0,-1 4-48 15,0 5-16-15,-3-3 0 0,2 1 32 0,-3 3 0 16,3 2 0-16,-2-1 0 0,2-1-176 0,0-2 128 16,2 1-128-16,2 0 128 15,2 3-480-15,4-1-96 0,6-4-32 0,3-3-7824 16,8-2-1552-16</inkml:trace>
  <inkml:trace contextRef="#ctx0" brushRef="#br3" timeOffset="-45603.97">12492 15757 19231 0,'-12'20'848'0,"2"-3"176"0,-3 2-816 0,-2 2-208 0,-3 2 0 0,-4 2 0 16,-2-1 1152-16,-6 1 192 0,-1 1 48 0,0 0 0 15,1-1-336-15,-1 1-64 0,-1 0-16 0,1-2 0 16,1-4-464-16,6 1-80 0,4 0-32 0,6 0 0 15,4-2-400-15,7-3 0 0,4-2-192 0,7-4-12688 16</inkml:trace>
  <inkml:trace contextRef="#ctx0" brushRef="#br3" timeOffset="-45126.22">13459 11295 14735 0,'-20'-6'640'0,"10"1"160"0,-3-5-640 0,3-1-160 0,3-3 0 0,1 1 0 16,4 3 1312-16,3 0 224 0,6 0 64 0,2 1 0 16,8 0-704-16,7 0-128 0,7 1-16 0,10-2-16 15,2-2-480-15,7 1-112 0,3 3-16 0,0 1 0 16,-3-1-128-16,-3 1 0 0,-3 3-192 0,-6 1-10240 15</inkml:trace>
  <inkml:trace contextRef="#ctx0" brushRef="#br3" timeOffset="-44972.36">13425 11672 19343 0,'-3'-18'1728'0,"5"8"-1392"15,4 1-336-15,9-1 0 0,2-1 1056 0,6 1 144 16,4-1 16-16,1 2 16 0,2 3-896 0,4-2-176 15,7-1-32-15,-1 1-128 0,1 3 128 0,1 2-128 16,-4-1 0-16,-3 1-7136 16,-3 0-1472-16</inkml:trace>
  <inkml:trace contextRef="#ctx0" brushRef="#br3" timeOffset="-44810.01">13686 11963 22511 0,'8'-17'992'0,"5"8"224"0,2 1-976 0,3-1-240 0,4 2 0 0,2-2 0 16,1 1 192-16,4-1-16 0,1 0 0 16,5-1 0-16,-1-2-176 0,0 0 160 0,1 3-160 0,-3 5 160 31,-4 1-1360-31,-1 3-272 0,3-3-48 0,-14 9-16 0</inkml:trace>
  <inkml:trace contextRef="#ctx0" brushRef="#br3" timeOffset="-44664.82">13855 12188 28559 0,'2'-24'2544'0,"4"11"-2032"0,4 1-512 0,4 0 0 15,5 2-736-15,3 0-240 0,4-1-48 16,2 1-16-16,1 3 912 0,3 1 128 0,2-2 128 0,-1 1-128 16,-1 1-800-16,-2 4-256 0</inkml:trace>
  <inkml:trace contextRef="#ctx0" brushRef="#br3" timeOffset="-44475.21">13759 12708 21999 0,'0'0'960'0,"0"0"224"0,5-6-944 0,2 0-240 15,3 3 0-15,4 0 0 0,1-1 224 0,5 0 0 0,0-5 0 0,4 2 0 16,4-1-224-16,3 0 0 0,2 0 0 0,1 0 0 15,-1-2 0-15,0 2-288 0,0 3 64 0,-2 0-9712 16</inkml:trace>
  <inkml:trace contextRef="#ctx0" brushRef="#br3" timeOffset="-44001.34">13746 14775 21183 0,'2'-21'944'0,"4"7"192"0,0-1-912 0,5-1-224 0,4 0 0 0,0 0 0 15,6 3 672-15,4 0 96 0,4 1 0 0,3 2 16 16,3 0-784-16,4 2 0 0,0 3 0 0,4 1-10592 15</inkml:trace>
  <inkml:trace contextRef="#ctx0" brushRef="#br3" timeOffset="-43769.95">13807 15207 25791 0,'-3'-21'2304'0,"6"10"-1856"15,2-1-448-15,4-1 0 0,3 0 720 0,3 2 48 16,3 0 16-16,3 1 0 0,2 0-784 0,3 1 0 16,4-1 0-16,0 4 0 0,0 2 0 0,-2 2 0 15,0 0 0-15,-2 4 0 0,-5 1-224 0,-1 0 0 16,-3 2 0-16,-2 0 0 16,-2 1-576-16,-3-1-112 0,-4 5-32 0,-2 0 0 15,-3 1-704-15,-3 0-144 0,-5-2-16 0,-2 2-7120 0</inkml:trace>
  <inkml:trace contextRef="#ctx0" brushRef="#br3" timeOffset="-43705.46">14050 15281 6447 0,'20'0'576'0</inkml:trace>
  <inkml:trace contextRef="#ctx0" brushRef="#br3" timeOffset="-39071.03">15381 13656 16575 0,'0'0'736'0,"0"0"160"16,-4-8-720-16,4 8-176 0,0 0 0 0,0 0 0 0,6-8 624 0,4 3 80 16,-1 1 32-16,4 2 0 0,3 1-416 0,2-1-64 15,1-3-32-15,3 3 0 0,1-2-64 0,1 1-16 16,1 1 0-16,-1 0 0 0,3-2 176 0,1-1 16 15,0 1 16-15,1 0 0 0,-1-3-48 0,2 3-16 16,1-1 0-16,-2 3 0 0,-1-2-128 0,-2-1-32 16,1 2 0-16,-2 1 0 0,-1-2 32 0,-1 3 0 15,-3 1 0-15,-2 1 0 0,-3 1-160 0,-2-4 0 16,-3-2 0-16,-10 4 0 0,10 4 0 0,-10-4 0 16,0 0 0-16,0 0 0 0,0 0 160 0,0 0 0 0,0 0 0 0,-11 6 0 15,-3-4 256-15,-3 0 48 0,-5-2 16 16,-1 3 0-16,-1-1-272 0,0 0-48 0,-4 0-16 15,1 1 0-15,-3 1 112 0,1 0 32 0,3 1 0 0,-1-2 0 16,0 1 32-16,3 1 0 0,0-2 0 0,3-2 0 16,2 1-32-16,2-2 0 0,0-2 0 0,3 4 0 15,3 0-16-15,0 0 0 0,2-4 0 0,9 2 0 16,0 0-80-16,0 0-32 0,0 0 0 0,0 0 0 16,0 0 0-16,14-4 0 0,3 1 0 0,4-2 0 15,1 0 32-15,4-1 16 0,4 1 0 0,1-3 0 16,-1-3-208-16,2 1 176 0,-1 0-176 0,2 3 160 15,1 1-160-15,-1 2 0 0,-2 0 0 0,-2 1 0 0,-4 1 0 16,-3 1 0-16,-3 1 0 0,-4 0 0 0,-4-1 0 16,-11 1 0-16,7 5 0 0,-7-5 0 0,0 0 0 0,0 0 0 15,-10 10 0-15,-6-2 0 0,-1 2 0 0,-10-1 192 16,-6-2-192-16,0 3 192 0,-3 1-192 0,0-1 160 16,-1-2-160-16,0-1 160 0,2 1-160 0,2-2 0 15,2-2 0-15,0-1 0 0,3 0 176 0,1-3 0 16,3 0 0-16,5-2 0 0,2 0 0 15,6 0 0-15,0-2 0 0,11 4 0 0,0 0-32 0,0 0 0 16,5-6 0-16,6 1 0 0,6-2-16 0,6 2-128 16,2-1 192-16,4-1-64 0,3 0-128 0,5-1 128 15,3-1-128-15,1 2 128 0,2 2-128 0,-2 2 0 16,0 0 0-16,-3 0 0 0,-2 6 0 0,-6-3 0 16,-7 0 0-16,-4 0 0 0,-6 4 0 0,-4 1 0 0,-4 1 0 15,-5-6 0-15,0 0 0 0,-6 5 0 0,-6 3 0 16,-5 0 0-16,-6-2 128 0,-2 0-128 0,-7-3 128 15,-2 3-128-15,1 0 0 0,1 0 0 0,1-2 128 16,5 1-128-16,-2-2 0 0,6 0 0 0,4 2 0 16,3-3 0-16,8 1 0 0,7-3 0 0,0 0 0 0,7 10-16240 15</inkml:trace>
  <inkml:trace contextRef="#ctx0" brushRef="#br3" timeOffset="-33693.31">11600 11798 6847 0,'7'11'304'0,"-7"-11"64"0,8 4-368 0,2-1 0 0,0 3 0 0,0 0 0 16,2 2 464-16,1 0 32 0,1 0 0 0,1 1 0 16,3 2-256-16,-3 0-48 0,-1 0-16 0,2 3 0 15,0-3-176-15,1 1 0 0,0 0 0 0</inkml:trace>
  <inkml:trace contextRef="#ctx0" brushRef="#br0" timeOffset="-2539.09">9808 11612 10479 0,'0'0'448'0,"8"-2"128"0,-8 2-576 0,11 0 0 0,1 0 0 0,-3 0 0 15,-1 0 960-15,2 0 96 0,0 0 16 0,-10 0 0 16,0 0-128-16,10 2-32 0,-10-2 0 0,0 0 0 16,0 0-112-16,0 0-32 0,0 0 0 0,0 0 0 15,0 0-128-15,0 0-16 0,0 0-16 0,0 0 0 16,0 0 144-16,0 0 16 0,0 0 16 0,-8-2 0 16,1-2-32-16,-3 0-16 0,0-2 0 0,0-1 0 15,-1-1-224-15,-1-1-64 0,-1-1 0 0,0 0 0 16,-5-2-112-16,1 1-16 0,1-1-16 0,-3-1 0 15,-2-5-48-15,-5 1-16 0,0 0 0 0,-4 1 0 16,-3 0-96-16,-1 1-16 0,-1 0 0 0,-3 2 0 16,-1 5-128-16,-1-1 128 0,0-2-128 0,-3 1 128 15,-2-1-128-15,-4 2 0 0,-5 0 144 0,1 2-144 0,3-2 128 16,-2 2-128-16,1-2 128 0,3 3-128 0,2-1 160 16,-3-2-32-16,-2 0-128 0,2 0 192 0,2 2-16 0,1 2-16 15,-2-1 0-15,3 1 0 0,3-2-32 16,-2 6-128-16,0 2 192 0,0-1-64 0,-2-1 0 0,-1 4-128 15,-3 3 192-15,4 1-64 0,2 3-128 0,4-1 0 16,2-1-160-16,3 3 160 0,-1 5 0 0,-1 0 0 16,-2-4 0-16,-1 3 0 0,-2 3 0 0,4 2 0 15,-2 2 0-15,6-1 0 0,3-1 160 0,1 2-32 16,0 0 0-16,2 2 0 0,3-4-128 0,-1 0 128 16,4 1-128-16,1-2 128 0,1 4 0 0,1 1 0 15,-1 0 0-15,4 1 0 0,-1-2-128 0,3 1 128 16,3 2-128-16,-1 3 128 0,2-5-128 0,4 2 0 15,0 2 144-15,3-1-144 0,2 1 0 0,3-1 128 0,3-3-128 16,0 4 0-16,2 2 0 0,2-2 144 0,3 0-144 16,2 2 0-16,1 2 144 0,-1-1-144 15,4 4 0-15,-2-4 144 0,1 0-144 0,2 0 0 0,-1-2 0 16,4-1 128-16,-3-2-128 0,4-3 0 0,3-4 144 0,1 3-144 16,-2 2 128-16,5-5-128 0,3 0 160 0,3 3-160 15,-1 4 144-15,2 0-144 0,-1-2 128 16,-5-3-128-16,-4-4 128 0,2 3-128 0,1-1 0 15,0-1 128-15,2-3-128 0,0 0 0 0,0 0 144 0,4 0-144 16,3 3 0-16,0-2 144 0,0-2-144 0,-2 0 0 16,0-3 144-16,-1 0-144 0,0 0 0 0,2-6 144 15,2 0-144-15,0-2 160 0,-2 1-160 0,6-2 160 16,4-2-32-16,-2 0 0 0,0 0 0 0,-5-1 0 0,-4-2-128 16,2-1 192-16,1-2-192 0,2 0 192 0,-3-1-192 15,3 0 192-15,3 1-192 0,-4-3 192 0,1-1-192 0,-1 0 128 16,-4-1-128-16,1 1 128 0,-3-5 0 15,3-1 0-15,3-2 0 0,0 0 0 0,-5 1-128 0,5 0 0 16,0 1 0-16,-1-1 0 0,-2-1 0 0,-2 0 0 16,-5-2 0-16,-4 0 0 0,-1-1 144 0,-2 3-144 15,-3 0 160-15,0-1-160 0,-4-3 160 0,2 1-160 16,-3-2 160-16,0 0-160 0,-4 0 128 0,0-1-128 16,-1-1 0-16,-3 6 144 0,-2-2 240 0,0-1 32 15,-3 1 16-15,0-2 0 0,-2-5-432 0,-1 2 0 16,-1 1 0-16,-4-2 0 0,-3 0 0 0,-2 2 0 15,-1-3 0-15,-1 3 0 0,-4 1 0 0,-5-1 0 16,0 0 0-16,-2-1 0 0,-1-2 0 0,-3 1 0 0,-3-2 0 16,-1 0 0-16,-6 1 0 0,1 1 0 0,-1 2 0 15,-16-9 0 1,3 3-256-16,6 3-144 0,0 2-32 0,4 4 0 0,1 3 432 0,-3-1 0 0,-1 0 0 0,-2 1 0 16,-3 2 0-16,-1 1 0 0,1 3 0 0,2 0 0 15,1 0 0-15,1 2 0 0,-1 0 0 0,-6 0-128 16,-6-3 128-16,2 3 0 0,2 3 0 0,-1 3 0 15,0 5 0-15,1 0 0 0,1-3 0 0,-2 3 0 16,-3 2 0-16,-1 3 0 0,-2-1 0 0,4 3-128 16,3 1 128-16,2 2 0 0,5 0 0 0,-1 1-128 15,-3 0 128-15,-2 1 0 0,-5 1 0 0,6 3 0 16,5 1 0-16,3 1 0 0,2 0 0 0,5-1 0 0,3 1 0 16,2-2 0-16,2 2 0 0,2-2 0 0,1 4 0 15,1 1 0-15,1 2 0 0,3 4 0 0,2-1 0 16,4 3 0-16,3 1 0 0,2 5 0 0,2 2 0 0,4-1 0 15,-1-3 0-15,4 0 0 0,1 0 0 16,3-1 0-16,1-2 0 0,3 0 0 0,0-6 0 0,2 3 0 16,1 2 0-16,3 2 0 0,3-3 0 0,0 2 0 15,2 1 0-15,1-2 0 0,3 0 0 0,-2-1 0 16,1-3 0-16,2-1 0 0,0-2 0 0,4 0 0 16,0 0 0-16,2-1 0 0,-1-5 0 0,8 5 0 15,0 4 0-15,6-8 0 0,4-4 0 0,-2 3 0 16,-3 2 0-16,-1 0 0 0,0-4 0 0,3 0 0 15,2-3 0-15,6 1 128 0,5 1-128 0,1 1 0 0,-3 2 0 16,0-4 128-16,-5-2-128 0,1-2 0 0,-3 2 0 16,1-4 0-16,1-3 0 0,2 1 0 0,2 2 0 0,-2-3 128 15,-5-2-128-15,-2-1 0 0,-2-2 0 16,1-1 128-16,2 1-128 0,-2-3 0 0,2 2 128 16,1-3-128-16,1-1 0 0,-2 0 144 0,-3 2-144 0,0-2 0 15,-5-5 144-15,3-1-144 0,-1-2 0 0,-1 0 144 16,-3 0-144-16,0-1 0 0,0 4 0 0,-1-1 128 15,-1 1-128-15,-3-1 0 0,2-3 0 0,-2 0 128 16,-6-3-128-16,-1 0 128 0,-1 2-128 0,0-4 128 16,-4 1-128-16,0 0 128 0,-3-1-128 0,0-1 128 15,0 0-128-15,-1-2 0 0,-4-4 144 0,-2-2-144 16,-3-1 128-16,-1 0-128 0,1-1 128 0,-4 0-128 16,-3-1 0-16,-3 0 128 0,1 2-128 0,-3-2 0 15,-4-3 0-15,0 0 0 0,-1-2 0 0,0-2 0 0,-4-3 0 0,-4 0 0 16,0 0 0-16,-1 0 0 0,-3 7 0 0,-2 2 0 15,-3 2 0-15,-5 3 0 0,-4 2 0 0,3 3 0 16,-1 0 0-16,-3 2-128 0,-3 1 128 0,-1 1 0 16,1 1-144-16,-3 0 144 0,-1 0 0 0,-5 1 0 15,-5-4 0-15,2 7 0 0,1 3-128 0,3 1 128 16,-1 0 0-16,0-2 0 0,0 2 0 0,-7 5 0 16,-3 3 0-16,0-1 0 0,5 0 0 0,-2 2 0 15,2-1 0-15,-1 7 0 0,-2 1 0 0,-2 0 0 16,-1-3 0-16,3 7 0 0,5 1-128 0,2 3 128 15,3 1 0-15,0 1 0 0,-1 1 0 0,-3 0 0 16,-3 2 0-16,3 1 0 0,6-3 0 0,2 2 0 0,2 0 0 16,3 1 0-16,4 0 0 0,1-2 0 0,0 2 0 15,2-1 0-15,2 3 0 0,-5 2 0 0,0 1 0 0,1 0 0 16,3 0 0-16,4 3 0 0,4 2 0 0,2 3 0 16,2 1-128-16,3 1 128 0,1-3 0 0,3 1 0 15,6 1 0-15,3-5 0 0,4-6 0 0,4 4 0 16,1 3 0-16,4 1 0 0,5 1 0 0,3-3 0 15,1-3 0-15,5 4 0 0,5 1 0 0,1 7 0 16,5-3 0-16,-1 0 0 0,1-2 0 0,-2-1 0 16,-2-3 0-16,2 0 0 0,-1-4 0 0,3 6 0 15,3 0 0-15,-1-1 0 0,3-5 0 0,4-1 0 16,6 0 0-16,1 1 0 0,-2 0 0 0,0-3 0 0,-2-4 0 16,4 0 0-16,1-1 0 0,8 2 0 0,6-6 0 15,1 1 0-15,-3 0 0 0,3-4 0 0,0-3 0 16,4-1 128-16,3 0-128 0,-2-1 0 0,0 0 144 15,-5 0-144-15,-3 0 160 0,0-3-160 0,1-1 128 0,-1 0-128 16,-1 1 0-16,-5-2 144 0,-5 0-144 16,-3-1 0-16,-5-3 0 0,1 1 0 0,1 0 0 0,-4-2 128 15,0 1-128-15,-1-2 0 0,2-3 0 0,-1 1 128 16,-3 1-128-16,-2-3 0 0,-4-7 128 0,-2 0-128 16,0-3 0-16,1 2 128 0,0-4-128 0,-1 2 0 15,-4 1 144-15,-2 1-144 0,-5 3 0 0,0-3 144 16,-1-3-144-16,-3 0 0 0,-2 0 160 0,-2 1-160 15,-1 1 128-15,-2-2-128 0,-2-5 0 0,-3-1 0 16,-3-3 128-16,-1-2-128 0,-1-4 0 0,-3-1 0 0,-2-1 0 16,-1 3 0-16,-1-1 0 0,-2 6 0 0,-2-2 0 15,-1 1 0-15,-2 0 0 0,-1 1 0 16,-1 0 0-16,-2-1 128 0,-5-4-128 0,1 4 0 0,-3 2-192 0,0 1 192 16,-1 0-144-16,-2 0 144 0,-2 0 0 0,-2 1 0 15,-3 5 0-15,-2 1-128 0,-2-2 128 0,0 2 0 16,-2-2 0-16,-2 2 0 0,-1 2 0 0,1-3 0 15,1-2 0-15,-3-2 0 0,-4 5 0 0,-1 1-160 16,-1 1 160-16,2 3 0 0,0-1 0 0,2 5-128 16,2 3 128-16,-1 0 0 0,1 1 0 0,-6 3 0 15,-6 1 0-15,1 4-128 0,2 2 128 0,0-1 0 16,0-2 0-16,-1 4 0 0,3 2 0 0,-5 2-128 16,-2 3 128-16,4 1 0 0,3-1 0 0,4 5 0 0,2 6 0 15,3-1 0-15,3-4 0 0,1 3-128 0,-4 0 128 0,-1 3 0 16,-4 0 0-16,3 0 0 0,4-1 0 15,1 3 0-15,1 2 0 0,3 1 0 0,3-2 0 16,3 0 0-16,1 3 0 0,5 3 0 0,-1 3 0 0,0 0 0 16,1 1 0-16,3 1-128 0,2 1 128 0,2-2 0 15,1 0 0-15,3-1-128 0,1-3 128 0,3 0 0 16,1 6 0-16,2-6 0 0,3 1 0 0,3-2 0 16,4 2 0-16,2 3 0 0,0 3 0 0,3-1 0 15,2-2 0-15,3-1 0 0,1 2 0 0,4 0 0 16,2 0 0-16,2-2 0 0,-3-2 0 0,6 1 0 15,1 2 0-15,3-2 0 0,0-3 0 0,5-3 0 16,5 0 0-16,3-3 0 0,5-2 0 0,5-2 0 16,0-1 0-16,-1-2 0 0,-4-4 0 0,1-1 0 0,-2-4 0 15,6-3 0-15,6-2 0 0,5 0 0 16,3 2 0-16,2-4 0 0,0-3 0 0,-1 0 0 0,3 0 0 0,4 0 0 16,8-1 0-16,-8 1 0 0,-4-3 0 0,2-2 0 15,2-2 0-15,2-1 0 0,2 0 0 0,-3 0 128 16,-5-5-128-16,-1 1 0 0,1 0 0 15,-2-2 0-15,2-2 0 0,-6 1 128 0,-3-2-128 0,-5 2 0 16,-3-3 128-16,-4-3-128 0,-1-3 160 0,-4-2-160 16,-4 2 160-16,-1-4-160 0,-2-1 160 0,-3-4-160 15,-9-3 160-15,-2 3-160 0,-7 2 160 0,-2 4-160 16,-6 2 0-16,-4 6 0 0,-4 5 0 0,-2 4-12960 16,-3 9-2608-16</inkml:trace>
  <inkml:trace contextRef="#ctx0" brushRef="#br0" timeOffset="78479.83">21039 15697 13823 0,'0'0'608'0,"4"-6"128"0,-4 6-592 0,3-10-144 0,-1 1 0 0,1 0 0 16,1 0 1248-16,-2 0 224 0,0 0 32 0,1 1 16 15,-3 8-224-15,4-9-32 0,-4 9-16 0,2-11 0 16,1 2-304-16,-3 9-64 0,0 0-16 0,1-10 0 0,-1 10-192 16,0 0-32-16,0-10-16 0,0 10 0 0,0 0-176 0,0 0-48 15,-2-8 0-15,2 8 0 0,0 0-64 0,0 0-16 16,0 0 0-16,0 0 0 0,0 0 48 0,0 0 0 16,-9 7 0-16,5 0 0 0,-2 0 48 0,1 1 16 15,0 3 0-15,-1 3 0 0,0 1-48 0,3 3 0 16,-2 2 0-16,1 4 0 0,1 1-144 0,0 1-48 15,-2 1 0-15,2-1 0 0,0 2 0 0,-1-1 0 16,1 1 0-16,-1-1 0 0,1 1 16 0,-1-3 0 16,1-1 0-16,-3 1 0 0,2 2-16 0,-1-2-16 15,-1-4 0-15,0 2 0 0,3-3 0 0,-2 1 0 16,-2-4 0-16,4 2 0 0,2-1-48 0,-3 1-128 16,3 2 192-16,-1-3-64 0,-2 1-128 0,0-3 192 0,2 0-192 15,0-1 192-15,5 0-192 0,-1 1 160 16,-2-3-160-16,1-1 160 0,2-1-160 0,-1-2 128 0,0 0-128 0,-2-1 128 15,0-8-128-15,1 10 0 0,4-1 0 0,-1-2 128 16,-4-7-128-16,0 0 192 0,0 0-192 0,0 0 192 16,0 0-64-16,0 0 0 0,0 0 0 0,0 0 0 15,0 0 0-15,0 0-128 0,0 0 192 0,0 0-64 16,0 0 0-16,0 0-128 0,0 0 192 0,2-9-64 16,0 0 16-16,1 0 0 0,-3 1 0 0,0-1 0 15,-2-2-144-15,2 0 160 0,-1-1-160 0,1 0 160 16,0-2-160-16,1 1 0 0,1-1 144 0,1-2-144 15,-1 1 0-15,-2-3 0 0,0-2 0 0,3 0 0 16,2 1 0-16,0-3 128 0,-3-8-128 0,2 3 0 16,1 5 0-16,2-2 0 0,-3-2 0 0,3 1 0 0,-2 0 0 15,0-1 0-15,-2 1 0 0,1 2 0 0,-1 0 0 16,0 1 0-16,-1 0 0 0,0 2 0 0,-1-3 0 16,-1 3 0-16,-1 3 0 0,0 1 0 0,0 2 0 0,0-1 0 15,0-1 0-15,-1 3 0 0,1 3 0 0,-2 1 0 16,3 2 0-16,0 7 0 0,-3-9 0 0,2 1 0 15,1 8 0-15,0 0 0 0,2-7 0 0,-2 7 0 16,0 0 0-16,0 0 0 0,0 0 0 0,0 0 0 16,0 0 0-16,0 0 0 0,0 0 0 0,0 0 0 15,0 0 0-15,0 0-128 0,0 0 128 0,0 0 0 16,5 10 0-16,-2 2 0 0,-1 1 0 0,1 1-128 16,3 1 128-16,-4 3 0 0,1 2 0 0,0 2 0 15,-2 1 0-15,1 2-128 0,-1 3 128 0,2-1 0 0,-2 2 0 16,-1-1 0-16,0 1 0 0,0-1 0 0,0 1 0 0,-1 2 0 15,1 2 0-15,0-1 0 0,0-4 0 16,1 2 128-16,-1 2-128 0,2-3 0 0,-1-5 0 16,1 0 0-16,1 0 0 0,0-2 0 0,-4-3 0 15,2 1 128-15,3-2-128 0,-3 0 0 0,0-3 0 0,0-1 0 16,1-2 0-16,-1-2 128 0,-1-10-128 0,0 0 0 16,3 12 0-16,-2-4 144 0,-1-8-144 0,0 0 0 15,0 0 160-15,0 0-160 0,0 0 128 0,0 0-128 16,0 0 176-16,0 0-48 0,0 0-128 0,-1-12 192 15,1-2-48-15,-2-1-16 0,1-2 0 0,0 0 0 16,1-4-128-16,-1-4 160 0,-2-2-160 0,2-2 160 16,0-1-160-16,-4-5 0 0,0-4 0 0,1 1 0 0,-1 1 0 15,3 0 0-15,0-1 0 0,-2 1 0 0,2-1 0 16,-2 1 0-16,-1 1 0 0,2-2 0 0,0 3 0 0,-2 2 0 16,3 2 0-16,0 5 0 0,-1 3 0 15,0 2 0-15,1 2 0 0,-1 4 0 0,2 4 0 16,0 2 0-16,-2 1 0 0,3 8 0 0,0 0 0 0,0 0 0 15,0 0 0-15,0 0 0 0,0 0 0 0,0 0 0 16,-6 6 0-16,0 6-176 0,1 7 176 0,2 2-160 16,1 4 160-16,2 2-160 0,-1 6 160 0,1 5 0 15,-1 1 0-15,1 2 0 0,0 0 0 0,0 2 0 16,-3 0 0-16,1-1 0 0,0 1 0 0,2-2 0 16,2-6 0-16,-1 0 0 0,-2-2 0 0,1-3 0 15,0-2 0-15,0-5 0 0,0-3 0 0,0-5 0 16,0 0 0-16,0-5 0 0,1-1 0 0,-1-9 0 15,0 0 0-15,2 7 0 0,-2-7 176 0,0 0-48 0,0 0 0 0,0 0 0 16,4-9 112-16,-1-2 16 0,1-5 0 0,0 0 0 16,1-3 0-16,-2-2 0 0,3-1 0 15,0-6 0-15,-4-7-256 0,3 0 128 0,-2-1-128 0,3-2 0 16,-4-4 0-16,1-1 128 0,0 0-128 0,2 0 0 16,-3-1 0-16,-2 2 128 0,1 3-128 0,0 5 0 15,-1 6 0-15,1 4 0 0,0 4 0 0,-1 4 0 16,0 1 0-16,0 5 0 0,-2 3 0 0,2 7 0 15,0-6 0-15,0 6 0 0,0 0 0 0,0 0 0 16,0 0 0-16,-3 13 0 0,-4 3 0 0,3 1 0 16,1 4-160-16,2 4 160 0,-4 0-128 0,3 0 128 15,0 4 0-15,1-3 0 0,1 1 0 0,0-3 0 16,-1-1 0-16,1-1 0 0,2-2 0 0,1 2 0 0,1 0-224 16,0-1 32-16,1-2 16 0,3 0 0 15,-3-1-2704-15,4 1-528 0</inkml:trace>
  <inkml:trace contextRef="#ctx0" brushRef="#br0" timeOffset="80819.61">21082 17326 11967 0,'0'0'1072'0,"0"0"-864"0,0 0-208 0,-3-5 0 15,3 5 1296-15,-3-8 224 0,-1 1 32 0,2 2 16 16,-3-1-96-16,1 1 0 0,1-4-16 0,2 0 0 16,-1 1-208-16,-2-1-32 0,2 0-16 0,0 0 0 15,0 0-176-15,0 2-16 0,0-1-16 0,2 8 0 16,0 0-192-16,0 0-32 0,-4-6-16 0,4 6 0 15,0 0-112-15,0 0 0 0,0 0-16 0,0 0 0 16,-8-2-160-16,8 2-16 0,-7 6-16 0,0 3 0 16,3 2-32-16,-2 3 0 0,3 2 0 0,0 5 0 15,0 2-112-15,2 2-32 0,-1 1 0 0,0 1 0 16,0 2-64-16,-1 2-32 0,0 0 0 0,0 2 0 0,1-1-160 16,-3-1 192-16,3 1-192 0,-1-1 192 0,-1-1-192 15,0-3 128-15,2 0-128 0,1-3 128 0,0-1-128 16,0-2 192-16,1 0-192 0,1 0 192 0,2-1-16 0,0-3 0 15,-2 0 0-15,0-2 0 0,4-1-16 16,-1 1 0-16,1-3 0 0,-3 0 0 0,1 0-16 0,0-1 0 16,-3-11 0-16,4 11 0 0,-1-1-16 15,-1-1-128-15,-2-9 192 0,2 8-64 0,-2-8-128 0,0 0 192 16,0 0-192-16,0 0 192 0,0 0-64 0,0 0 0 16,0 0 0-16,0 0 0 0,0 0 0 0,-2-7 0 15,0-3 0-15,-3-2 0 0,2-1-128 0,-1-3 192 16,-3 0-192-16,4-2 192 0,1-3-192 0,-3 1 0 15,-3-6 144-15,1 0-144 0,5-3 0 0,-5-3 0 16,3-4 0-16,-3-3 128 0,1-3-128 0,2 2 0 0,3 1 0 16,1 2 0-16,-1-1 0 0,0 3 0 0,1 4 0 15,0 3-128-15,-3 1 128 0,2 7 0 0,0-2 0 16,1 3 0-16,1 2 0 0,-1 3 0 16,0 1 0-16,1 2-128 0,0 2 128 0,2 2 0 0,-3 7 160 0,0 0-160 15,0 0 0-15,0 0 0 0,0 0 0 0,0 0 0 16,9 9 0-16,-2 3-160 0,-5 5 160 0,2 2-192 15,1 3 192-15,0 2 0 0,-2 3 0 0,0 4 0 16,-3 3 0-16,1 0 0 0,1 0 0 0,-1 3-128 16,-1 1 128-16,1 1 0 0,1-3 0 0,0-2 0 15,1-2 0-15,-1-2 0 0,-2-2 0 0,0-2 0 16,2-3 0-16,-3-2 192 0,-1-3-64 0,0-2 0 0,0-2-128 16,1-2 0-16,-4-1 128 0,2-1-128 15,0-2 256-15,3-8 0 0,-3 7-16 0,3-7 0 0,0 0-112 0,0 0-128 16,0 0 176-16,0 0-176 0,0 0 288 0,0 0-48 15,-5-15-16-15,0 1 0 0,1 2-16 0,3-3 0 16,2-2 0-16,0-4 0 0,-2-3-80 0,1-3-128 16,2-1 176-16,0-8-176 0,0-3 128 0,2-3-128 15,0-4 0-15,-1 2 0 0,1 1 0 0,-1 2 0 16,2 0 0-16,-1 5 0 0,0 2 0 0,-1 3 0 16,1 4 0-16,-3 4 0 0,1 3 0 0,-2 4 0 15,0 2 0-15,1 5 0 0,-1 9 0 0,0 0-144 16,0-6 144-16,0 6 0 0,0 0 0 0,0 0 0 15,0 0 0-15,-3 11 0 0,1 1 0 0,-2 4-128 0,2 4 128 16,0 4 0-16,0 2 0 0,0 4-128 0,-1 5 128 16,0 2 0-16,0 0 0 0,-1 4 0 0,1 3 0 15,0 1 0-15,-4-2 0 0,4-2 0 16,1-2 0-16,1-5 0 0,0-2 0 0,-3-2 0 0,0-2 0 16,1-1 0-16,0-3 0 0,1-4 0 0,-2-5 0 0,3 0 128 15,2-2-128-15,0-1 0 0,-1-12 0 0,0 0 0 16,0 0 0-16,0 0 0 0,0 0 0 0,0 0 128 15,0 0-128-15,0 0 192 0,0 0-64 0,-3-9 0 16,0-2 32-16,1-2 16 0,1-5 0 0,1-1 0 16,1-1-176-16,1-3 160 0,2-5-160 0,-2-3 160 15,1 0-160-15,-2-7 0 0,1-1 0 0,2-3 0 16,0-2 0-16,2 0 0 0,-2-2 0 0,2 3 0 16,-1 3 0-16,1 5 0 0,-2 3 0 0,1 3 0 0,0 4-128 0,-2 3 128 15,-3 2 0-15,0 5 0 0,1 1 0 16,1 5 0-16,2 1 0 0,-4 8 0 0,0 0-144 0,0 0 144 15,0 0 0-15,0 0 0 0,0 0-128 0,2 14 128 16,1 4 0-16,-2 5 0 0,-1 2-160 0,0 2 160 16,-1 2-128-16,0 6 128 0,-1 2 0 0,0 4 0 15,-3 3 0-15,2 3 0 0,0 2 0 0,1 1 0 16,-1-2 0-16,0-4-128 0,0-2 128 0,-1-3 0 16,2-4 0-16,0-1 0 0,-3 0 0 0,0-5 0 15,1-2 0-15,2-4 0 0,-2-3 0 0,3-3 0 16,0-4 0-16,0-3 0 0,1-10 0 0,0 0 128 15,3 7-128-15,-3-7 0 0,0 0 128 0,0 0-128 16,0 0 128-16,0 0-128 0,0 0 128 0,-1-13-128 16,1-6 160-16,1 0-160 0,3-6 160 0,-3-1-160 0,2-5 160 15,0 0-160-15,2-4 0 0,-1-1 0 0,2-3 0 0,-1-2 0 16,1-4 0-16,-3-4 0 0,1-4 0 0,2 3 0 16,-2 0 0-16,1 3 0 0,-3 2 0 0,2 4-160 15,-1 5 160-15,2 4 0 0,-1 7 0 0,0 3-128 16,-3 3 128-16,0 4 0 0,1 5 0 15,-1 2-128-15,-2 1 128 0,1 7 0 0,0 0 0 0,0 0-128 16,0 0 128-16,-1 9 0 0,-1 5 0 0,2 3-128 16,-1 7 128-16,-1 5 0 0,-1 4-144 0,1 4 144 15,0 6 0-15,-2 3 0 0,1 4-144 0,-1 1 144 16,2 3 0-16,-2-1 0 0,0-1 0 0,3-4 0 16,1-3 0-16,-4-1 0 0,-1-3 0 0,1-4 0 15,0 0 0-15,-1-6 0 0,0-5 0 0,2-3 0 0,1-3 0 16,-1-4 0-16,1-2 0 0,0-2 0 0,-1-5 128 15,3-7-128-15,0 0 0 0,0 0 144 0,0 0-16 16,0 0 0-16,0 0 0 0,-1-10 0 0,2-1 32 16,0-6 0-16,-1-4 0 0,2-4 0 0,3-3-160 0,-1 0 0 15,-1-2 144-15,2-3-144 0,1-6 0 0,0-1 0 16,0-2 0-16,2-4 0 0,0-4 0 0,0-2 0 16,-3 0 0-16,2-1 0 0,0-1-144 0,1 4 144 15,-4 5-160-15,0 5 160 0,-1 1-144 0,1 6 144 16,-2 3-128-16,-1 5 128 0,-2 2-144 0,1 4 144 15,1 6-160-15,-1 3 160 0,0 10 0 0,0 0-144 16,0 0 144-16,0 0 0 0,-5 6 0 0,-1 5-160 16,-1 5 160-16,0 5 0 0,0 8-160 0,0 4 160 15,1 3-128-15,0 5 128 0,-2 3 0 0,2 2 0 0,-4 2 0 16,5 0-128-16,4-3 128 0,0-2 0 0,1-4 0 16,1-1 0-16,2-5 0 0,-1-4 0 0,0-2 0 0,-1-5 0 15,0-2 0-15,2-5 0 0,1-2 0 0,-4-3 0 16,0-10 0-16,0 0 128 0,0 0-128 0,0 0 128 15,0 0-128-15,6-7 176 0,0-4-176 0,-2-4 192 16,0-3-64-16,0-2-128 0,1-6 192 0,-2-1-64 16,0-4-128-16,0-4 0 0,1-6 0 0,1-3 0 15,-2-2 0-15,2 0 0 0,0-3 0 0,-1 6 0 16,0 5 0-16,-1 8 0 0,-1 8 0 0,1 5 0 16,-1 4 0-16,-2 6 0 0,0 7 0 0,0 0 0 15,0 0 0-15,-1 11 0 0,-4 4 0 0,2 6 0 16,-2 4 0-16,1 5 0 0,-1 3 0 0,0 2 0 15,0 3 0-15,-1 1 0 0,2 2 0 0,1 0 0 0,-2 0 0 0,3-2 0 16,-1-4 0-16,1-3 0 0,-1-3-240 16,2-2 80-16,1-3 16 0,0-5 0 15,0-6-896-15,0-3-176 0,0-10-48 16,0 0 0-16,0 0-2400 0,0 0-496 0</inkml:trace>
  <inkml:trace contextRef="#ctx0" brushRef="#br0" timeOffset="82062.84">20871 15673 15087 0,'0'0'656'0,"0"0"160"0,0 0-656 0,0 0-160 15,0 0 0-15,0 0 0 0,0 0 1104 0,0 0 192 16,0 0 48-16,0 0 0 0,0 0 64 0,0 0 32 16,0 0 0-16,0 0 0 0,0 0-224 0,0 0-64 0,0 0 0 0,0 0 0 15,0 0-192-15,0 0-64 0,0 0 0 0,0 0 0 16,5 8-48-16,-5-8-16 0,5 6 0 0,-1 4 0 15,-3 2-192-15,3 3-32 0,0 0-16 0,0 5 0 16,2 6-144-16,-1 4-48 0,0 3 0 0,0 3 0 16,3 3-96-16,-2 0-32 0,-6 2 0 0,0 4 0 15,0 3 32-15,-2-2 0 0,-3-6 0 0,2 2 0 16,2 3-16-16,-4-5 0 0,-5-5 0 0,1-2 0 16,3-6-32-16,3-1-16 0,5-3 0 0,-3-3 0 15,-3-7 80-15,4-2 32 0,0-1 0 0,1 0 0 16,-1-10 32-16,0 0 16 0,0 0 0 0,0 0 0 15,0 0 96-15,0-9 16 0,0-2 0 0,3-5 0 0,0-3-192 16,-2-2-48-16,-3 0 0 0,2-4 0 0,1-3-144 16,1-3-128-16,1-5 144 0,1-3-144 0,-1-1 0 0,-1-3 128 15,0-6-128-15,0 0 0 0,-2-4 0 0,1-1 0 16,1 3 0-16,0 0 0 0,-2 3 0 0,1 6 0 16,-1 4 0-16,2 8 0 0,3 3 0 0,-2 7 0 15,-1 4-128-15,0 6 128 0,-2 10 0 0,0 0 0 16,0 0-128-16,0 0 128 0,0 0 0 0,-3 18 0 15,2 5 0-15,1 3 0 0,-4 2-128 0,0 6 128 16,1 5 0-16,0 4 0 0,1 3 0 0,-2 2 0 16,-1 1 0-16,0 1 0 0,3 2 0 0,1-2 0 15,1-4 0-15,0-4 0 0,-1-4 0 0,0-3 0 0,0-5 128 16,1-2-128-16,0-4 128 0,2-5 0 0,0-6-128 16,0-2 192-16,-1 0 64 0,3-4 0 0,-4-7 0 15,0 0 0-15,0 0 64 0,6-6 0 0,3-4 16 0,-4-4 0 16,-3-5-16-16,2-4 0 0,4-4 0 15,0-6 0-15,-1-7-176 0,1-5-144 0,-1-5 192 16,1-1-192-16,3-3 128 0,-2-5-128 0,-7-1 0 16,3-5 0-16,4 0 0 0,-4 5 0 0,2 7 0 0,-1 10 0 15,1 8 0-15,-1 8 0 0,-2 9-160 0,-1 3 160 16,-1 4 0-16,-2 11-144 0,0 0 144 0,0 0 0 16,-2 9-176-16,0 8 176 0,-1 6-160 0,-1 8 160 15,-2 6-160-15,-1 8 160 0,-3 9-160 0,-2 5 160 16,-3 6 0-16,0 1 0 0,4 4 0 0,-1-4 0 15,3-9 0-15,3-2 0 0,1 0 0 0,1-7 0 16,1-5 0-16,1-4 0 0,-2-6 0 0,3-7 0 16,1-3 0-16,0-3 0 0,0-5 0 0,0-3 160 0,2-3-32 15,-2-9-128-15,0 0 192 0,0 0-64 0,0 0 0 0,0 0-128 16,8-8 192-16,-2-4-64 0,-1-5 0 0,1-3 0 16,0-1 0-16,0-6 0 0,-3-6-128 0,2-4 0 15,0 0 144-15,0-5-144 0,1-2 0 0,-4 4 0 16,2 2 0-16,0 6 0 0,0 5 0 0,-3 5 0 15,0 4 0-15,-1 5 0 0,0 2 0 0,-1 3 0 16,1 8 0-16,0 0 0 0,0 0-256 0,-9-2 48 16,1 1 0-16,-1 4 0 15,4 5-1696-15,3 3-336 0,-2 1-64 0,2 1-18720 16</inkml:trace>
  <inkml:trace contextRef="#ctx0" brushRef="#br3" timeOffset="103506.83">21690 15779 4607 0,'0'0'192'0,"0"0"64"0,0 0-256 0,0 0 0 0,4-8 0 0,-4 8 0 16,0 0 2160-16,0 0 384 0,4-6 80 0,-4 6 0 16,0 0-1648-16,0 0-336 0,0 0-64 0,0 0 0 15,-8 6-272-15,0 3-48 0,2 2-16 0,-2 1 0 16,0-1 144-16,-1 1 48 0,1 0 0 0,-2 1 0 16,0 3 80-16,0-3 32 0,-3 1 0 0,2-1 0 15,-1 0-32-15,2 0-16 0,-1-2 0 0,2-2 0 16,2 0-144-16,1-1-32 0,0-1 0 0,6-7 0 15,0 0 16-15,0 0 0 0,0 0 0 0,0 0 0 0,-5 7-96 0,5-7-32 16,0 0 0-16,0 0 0 0,0 0-16 0,6 8-16 16,-6-8 0-16,9 4 0 0,-9-4-16 0,9 4 0 15,1-4 0-15,0 0 0 0,-1-1 0 0,0-1 0 16,1 1 0-16,0 1 0 0,0 0-32 0,1 0-128 16,0-1 192-16,-2 1-64 0,0 0-128 0,1 0 160 15,1 0-160-15,-2 0 160 0,0-1-160 0,-9 1 0 16,9 0 144-16,-1 0-144 15,-8 0-1056-15,10-1-288 0,-10 1-48 16,0 0-16-16</inkml:trace>
  <inkml:trace contextRef="#ctx0" brushRef="#br3" timeOffset="103919.07">21544 15957 6447 0,'0'0'576'15,"0"0"-576"-15,0 0 0 0,0 0 0 16,0 0 1952-16,0 0 288 0,0 0 48 0,9-5 16 0,0 2-1024 0,0 0-208 15,-2-2-48-15,3 2 0 0,1 1-192 0,0 1-32 16,0-1-16-16,2-2 0 0,3-1-32 0,1 1-16 16,5 2 0-16,0-1 0 0,4-1-256 0,3 0-48 15,4 1-16-15,3 0 0 0,0-1 48 0,0 1 16 16,-4-1 0-16,-1 1 0 0,-1 2-208 0,-4 0-32 16,-1-1-16-16,2 1 0 0,-1-3 80 0,2 2 16 15,0 1 0-15,0 1 0 0,0 0-64 0,-4 1 0 16,0 1 0-16,-1 0 0 0,0 1-64 0,-3-1-32 15,-3-1 0-15,-1 3 0 0,-3 0-16 0,-1 0 0 16,-4 1 0-16,-8-5 0 0,7 4-144 0,-7-4 0 16,4 7 0-16,-4-7 0 0,0 0-288 0,0 0-96 15,0 0 0-15</inkml:trace>
  <inkml:trace contextRef="#ctx0" brushRef="#br3" timeOffset="114093.93">20650 11327 4607 0,'0'0'400'0,"0"0"-400"0,0 0 0 0,0 0 0 16,0 0 2112-16,4-11 320 0,-2 2 80 0,-2 9 16 16,0 0-1488-16,0 0-288 0,0 0-64 0,0 0-16 15,0 0-176-15,0 0-48 0,0 0 0 0,0 0 0 16,0 0 80-16,0 0 16 0,0 0 0 0,0 0 0 16,0 0 32-16,0 0 16 0,0 0 0 0,0 0 0 15,10 7 48-15,-10-7 16 0,10 4 0 0,-1 2 0 16,-9-6 0-16,10 6 0 0,1 1 0 0,0-1 0 15,0-3-144-15,2 0-48 0,1 1 0 0,2 1 0 16,0 1 0-16,4-1 0 0,0-4 0 0,1 0 0 16,-2 3-192-16,3 1-32 0,1-4-16 0,2 1 0 15,1 1 0-15,0-1 0 0,0 0 0 0,0-2 0 0,0-4 32 0,-2 1 16 16,0 0 0-16,3-3 0 0,1 2-16 16,1-2-16-16,0-4 0 0,1 5 0 0,-6-1-64 15,3 2-16-15,-1-2 0 0,2-1 0 0,-1-1-160 16,0 3 128-16,-1 2-128 0,-3-1 128 0,0-3-128 0,-2 1 0 15,0 0 144-15,-1 0-144 0,-4-5 128 0,3 2-128 16,0-3 160-16,0 2-160 0,1 2 192 0,-1 0-48 16,0 0-16-16,-2-2 0 0,1-2 32 0,-3 4 0 15,-2 0 0-15,-2-1 0 0,-1 0-16 0,-2-1 0 16,2 1 0-16,-3 1 0 0,-4-2 48 0,-2 1 16 16,-1 0 0-16,-2 0 0 0,-4 0 16 0,2 1 0 15,-4 1 0-15,0 0 0 0,-4-2-224 0,1 1 128 16,-3 2-128-16,0-2 0 0,-2 0 0 0,1 1 0 15,0-1 0-15,-2 1 0 0,-1 2 0 0,1-2 0 16,-1 2 0-16,1 0 0 0,-5 2 0 0,1 0 0 0,-5-2 0 0,0 2 0 16,-3 0 0-16,-1 0 0 0,-1 0-128 0,2 1 128 15,1 0 0-15,-1 0 0 0,-2 1 0 0,3 2 0 16,1 2 0-16,1-2-128 0,3-3 128 0,1 1 0 16,1 4 0-16,1-1 0 0,0-3 0 0,2 1 0 15,0-2 0-15,1 1 0 0,-2 1 0 0,2-1 0 16,3 0 0-16,2 0 0 0,-3-2-128 0,4 0 128 15,3 3 0-15,-1 0 0 0,1-1 0 0,8 1 144 16,0 0-144-16,0 0 0 0,0 0-160 0,0 0 160 16,0 0 0-16,0 0 0 0,0 0-128 0,0 0 128 15,0 0 0-15,0 0 0 0,13 3-160 0,2 2 160 16,0-1 0-16,2-1 0 0,1-3 0 0,2 2 0 0,0 4 0 16,2-3 0-16,1-1 0 0,1-1 0 0,3 0 0 15,3 0 0-15,6 0 0 0,1-1-176 0,3-3 176 16,4 3 0-16,2 3 0 0,2 2 0 0,-2 0 0 0,-2-1 0 15,-3 0 0-15,-2 3 0 0,-2 4 0 0,-1 1 0 16,-1 0 0-16,0 2 0 0,-8-1 0 0,-1 2 128 16,-2 3-128-16,-5-1 128 0,0 0-128 0,-1-2 0 15,-2 3 0-15,-3-2 0 0,-3 3 0 0,-3-1 0 16,-1-4 0-16,-2-1 0 0,-1 0 0 0,-2 1-160 16,-2-2 160-16,-1 0 0 0,-1-2 0 0,-6 1 0 15,-1 0 0-15,-2 0 0 0,-3-1 0 0,-1-2 128 16,-4 1-128-16,0 0 144 0,-2 1-16 0,-4 0-128 15,0-4 192-15,0 3-64 0,-2 1-128 0,1 1 0 16,2-2 0-16,0-1 128 0,-3-1-128 0,0 0 0 16,-2-2 144-16,-3 1-144 0,-5-3 176 0,2 1-48 15,1-2 0-15,-1 0 0 0,-3 0-128 0,2 0 0 0,3-2 0 0,0 0 0 16,3 0 0-16,3 0 0 0,3-1 0 0,2-1 0 16,-1 0 0-16,4 1 0 0,0 1 0 0,4 1 128 15,0-3-128-15,5 2 0 0,0 3 0 0,2-1 0 16,9-2 0-16,0 0 0 0,0 0 0 0,0 0 0 15,0 0 0-15,0 0 0 0,0 0 0 0,0 0 0 16,8 9 0-16,3-2-176 0,-2-2 48 0,4-1 0 16,0 0 128-16,3-1 0 0,-1 0 0 0,0 0 0 15,1-2 0-15,-1 0 0 0,2-1 0 0,0 0 0 16,1-1 0-16,4 0 0 0,0-4 0 0,3 3 0 0,1-2 0 16,1 0 0-16,1 1 0 0,2-1 0 0,4-2 0 15,1 1 0-15,-1-1 0 0,1 1 0 0,-3-2 0 16,-1 1 0-16,-2-3 0 0,-1 0 0 0,-1 1 0 0,1-3 0 15,-1-2 0-15,2-3 128 0,-4 1-128 0,-1 0 0 16,-3-2 128-16,0-2-128 0,-3-1 128 0,-3-1-128 16,1 1 160-16,-4-1-160 0,-2-2 144 0,-3 1-144 15,-3 0 128-15,-2 1-128 0,-3 6 0 0,-3-1 0 16,-4-1 128-16,-2 1-128 0,-1 3 0 0,-5-1 0 16,-1-1 0-16,-5 3 0 0,0-1 0 0,-4 0 0 15,0 1 0-15,-2 2 0 0,-2 0 0 0,0-1 0 16,0-1 0-16,-1 2 0 0,-2 1 0 0,-3 3 0 15,-5-3 0-15,2 5 0 0,1 1-144 0,0 2 144 0,-2 1 0 16,1 0 0-16,4 0 0 0,2 1 0 16,2 1 0-16,2 1 0 0,2-1 0 0,2-2 0 0,-1 0 0 15,3 3 0-15,0 0 0 0,4 0-128 0,3-5 128 0,0 6 0 16,-1 2 0-16,5 1 0 0,-1-2 0 16,7 1 0-16,6-6 0 0,0 0-128 0,-6 4 128 0,6-4 0 15,0 0 0-15,0 0 0 0,0 0-128 0,12 1 128 16,2 3 0-16,2-3 0 0,2-3 0 0,3 1 0 15,3 1 0-15,0-2-128 0,0 1 128 0,3-1 0 16,2-2 0-16,3-1 0 0,1 1 0 0,5 1 0 16,2-1 0-16,4 2-128 0,4 1 128 0,1 2 0 15,2 5 0-15,-3-2 0 0,-2-2 0 0,2 2 0 16,1 0 0-16,0 1 0 0,-2 1 0 0,-1 4 0 16,-4 1 0-16,-5 3 0 0,-4 3 0 0,-6-2 0 15,-6-1 0-15,-5 2 0 0,-3 0 0 0,-2 2 0 0,-5 1 0 16,-3 3 0-16,-3-3 0 0,-2 6-160 0,-1 1 160 15,-1-2 0-15,-1-3 0 0,-2-2 0 0,-2-3 0 16,1 1 0-16,-3-1 0 0,-3 2 0 0,-3-6 0 0,-2 0 0 16,-1 0 0-16,-4 0 0 0,-2 0 144 0,-2 2-144 15,-5-3 192-15,1 0-192 0,1 0 192 0,1-2-192 16,-1 2 192-16,0-3-192 0,-1-1 160 0,-3-1-160 16,-2 1 128-16,-4 1-128 0,1-3 0 0,1 3 128 15,0-3-128-15,2 2 0 0,0-2 0 0,1 0 128 16,3-4-128-16,5 3 0 0,2 2 0 0,2-1 0 15,1 0 0-15,0-1 0 0,2-2 208 0,4 2-32 16,1-1-16-16,2 1 0 0,2-1-160 0,2-2-144 0,1 0 144 16,9-1-208-16,0 0 208 0,0 0 0 0,0 0 0 15,0 0 160-15,0 0-160 0,0 0-144 0,11 0 144 0,1 1-208 16,2-3 208-16,3 2 0 16,-1 0 0-16,4-1 0 0,-1-2 0 0,3 1 0 0,1 0 0 15,4-1 0-15,6-1 0 0,1 0 0 0,5 0 0 0,5-4 0 16,3 0 0-16,2-1 0 0,-2 1 0 0,-2-2 160 15,-4 0-160-15,-1-1 128 0,-2 3-128 0,0-1 128 16,-2-3-128-16,-5-1 0 0,1-1 0 0,-3 0 128 16,-4 2-128-16,-2-1 0 0,-2-2 0 0,-2-2 128 15,-4 2-128-15,-3-1 128 0,-3 1-128 0,0-3 128 16,-1-1-128-16,-4 1 192 0,-2 0-192 0,-1-1 192 16,-3-4-192-16,-1-2 128 0,-3 3-128 0,-5 3 128 0,-2-5-128 15,-4 2 0-15,-5-1 144 0,-4 0-144 0,-2 2 0 16,-5 0 0-16,-1 2 0 0,-3 0 128 0,0 0-128 15,2 3 0-15,-4 0 0 0,0 2 0 16,-5-1 0-16,-3 5 0 0,0 3 0 0,-2 4 0 0,-1 1 0 16,5 1 0-16,4 1 0 0,2 2 0 0,2 4 0 0,4 1-160 15,-2-3 160-15,3 2 0 0,3-2 0 0,2 3 0 16,0 2 0-16,6-1 0 0,2 1-128 0,5 0 128 16,2 0 0-16,1-1 0 0,2-1 0 0,3-2 0 15,6-5 0-15,0 0 0 0,-3 6 0 0,3-6-128 16,0 0 128-16,9 6 0 0,1-3 0 0,2-2 0 15,3 1 0-15,4-2 0 16,2 0 0-16,3 0 0 0,4 0 0 0,2 0 0 0,0 4 0 0,2-4 0 0,3-1 0 0,6 1 0 16,3 0-128-16,7 0 128 15,0-3 0-15,5 3 0 0,3 5 0 0,-2-1-128 16,-3 2 128-16,-1-2 0 0,2-2 0 0,-2 3 0 16,4 0 0-16,-8 5 0 0,-3 0 0 0,-4 3 0 0,-9-1 0 0,-4 1 0 15,-7 3 0-15,-3 0 0 0,-3 2 0 0,-2 1 0 16,-3-1-128-16,-1 4 128 0,-6 3 0 0,1-3 0 15,-2-5-128-15,-1 0 128 0,-2-2 0 0,-1-1 0 16,0 0 0-16,-1-1 0 0,-1-1 0 0,-2 1 0 16,1 0 0-16,-2-3 0 0,0-1 0 0,-4-1 0 15,0-1 0-15,0 0 0 0,-2 0 0 0,1-2 144 16,-3-2-144-16,-2 2 0 0,-1 1 0 0,-2 0 0 16,0-3 176-16,-4 4-48 0,0-3-128 0,-2 4 192 15,-3 1-192-15,1-1 0 0,-4 0 0 0,2 0-160 16,0 1 160-16,1-1 0 0,2 0 0 0,-1 1 0 0,-2 0 0 15,0-3 0-15,-2 0 0 0,-1 0 0 0,-2 2 0 16,0-1 0-16,1-3 0 0,2 1 0 0,1 1 0 16,0 2 0-16,2 0 0 0,1-3 0 0,2-2 0 0,3 2 0 15,0 1 0-15,3 0 0 0,1-3 0 0,2 2 0 16,0 0 0-16,2-2 0 0,2 0 0 0,2-1 0 16,-2-1 0-16,3 0 0 0,3 0 0 0,6-1 0 15,-9 2 0-15,9-2 0 0,0 0 0 0,0 0 0 16,0 0 0-16,0 0 0 0,0 0 0 0,0 0 0 15,0 0 0-15,12 0 0 0,1-1 0 0,2-2 0 16,2-3 0-16,2 2 0 0,4 2 0 0,2-2 0 16,4 1 0-16,5-3 0 0,5 0 0 0,4 3 0 15,-2-4 0-15,4 2 0 0,2-3 0 0,0 0 0 0,-5 1 0 0,1 0 128 16,1 0-128-16,-1 1 144 0,1-1-144 16,0-2 160-16,-2 3-160 0,-1-2 0 0,-4-2 0 15,-3 1 128-15,-5 1-128 0,-5-1 0 0,-3 1 0 0,-2-4 0 16,-3-1 128-16,-2-2-128 0,-3 0 128 0,0-1-128 15,-1-1 128-15,-1-4-128 0,-4-4 128 0,-2 3-128 16,-1 4 176-16,-2-4-48 0,-2-7-128 16,-3 1 192-16,2 2-64 0,-6-1 0 0,2 0-128 0,-7-2 192 15,0-1-192-15,-2 1 176 0,-7 0-176 0,-5 1 160 16,-5-1-160-16,-5 3 0 0,-6 0 0 0,-3 6 0 16,-1 6 0-16,1 2 0 0,2-1 0 0,-3 4 0 15,0 2 0-15,-6 4 0 0,-1 2 0 0,0 1 0 16,3 0 0-16,5 2 0 0,1 5 0 0,6 1 0 0,5-1 0 15,2-1 0-15,1-3 0 0,3 5 0 0,2 2-128 16,2 0 128-16,0-3 0 0,6 2 0 0,-1-1 0 16,4 2 0-16,3-2 0 0,4 0 0 0,5-3 0 0,4-5 0 15,-4 9 0-15,4-9 0 0,0 0 0 0,0 0-144 16,0 0 144-16,0 0-160 0,10 10 160 0,2-3 0 16,2-3 0-16,2 2 0 0,4-3 0 0,4 0 0 15,0 1 0-15,3-4 0 0,2-1 0 0,3 0 0 16,2-2 0-16,7 1 0 0,7-1 0 0,1 1 0 15,4-2 0-15,3 7 0 0,2 1 0 0,2-1 0 16,-4-2 0-16,4 2 0 0,3-1 0 0,1 4 0 16,0 2 0-16,-6 2 0 0,-7-1 0 0,-3 1 0 15,-5 3 0-15,1 1 0 0,1 2 0 0,-4 1 0 0,-5 2 0 16,-6 2-128-16,-6 2 128 0,-6 1 0 0,-7 1 0 16,-2 0 0-16,-1-2 0 0,-6 2-160 15,-1 2 160-15,-3 0 0 0,-7-2 0 0,3-1-128 0,-3 1 128 16,-1-5 0-16,-2-1 0 0,-3-2 0 0,-8-4 0 0,-4-1 0 15,-4-1 160-15,-1-1-16 0,-1-2 0 0,0-1 0 16,-2 0 64-16,-4 2 16 0,-6-2 0 0,-6 0 0 16,-2-2 0-16,-1 3 0 0,5 2 0 0,1 0 0 15,4-1-224-15,0 0 176 0,-1-1-176 0,4 2 160 16,-2 6-160-16,7-2 0 0,3 0 0 0,10 1 0 16,9-1-1280-1,5 3-256-15,6 5-32 0</inkml:trace>
  <inkml:trace contextRef="#ctx0" brushRef="#br3" timeOffset="117187.95">20849 13881 1839 0,'0'0'160'0,"-7"-2"-160"0,7 2 0 0,-7-1 0 16,-1-4 2304-16,4 0 448 0,-2 0 64 0,6 5 32 15,-8 2-1632-15,8-2-336 0,-8 0-64 0,8 0-16 16,-8 4-208-16,1 1-32 0,4 2-16 0,3-7 0 15,0 0-80-15,-3 10-16 0,2-1 0 0,1 0 0 16,0-9 96-16,0 0 16 0,1 8 0 0,-1-8 0 16,3 9 352-16,2-2 80 0,-5-7 16 0,11 6 0 15,0 1-48-15,3 0-16 0,-2-2 0 0,3 2 0 16,4-2-448-16,-3 1-96 0,1-2-16 0,0 0 0 16,2 1-112-16,4-2-16 0,1-1-16 0,3 3 0 15,0 1 128-15,-1-1 16 0,0-9 16 0,2 3 0 16,1 0 48-16,3-2 16 0,2-4 0 0,3 2 0 0,0 0-112 15,0 1-32-15,3 1 0 0,-3-3 0 16,3-1-192-16,-5-1-128 0,-1 0 160 0,-1 0-160 0,-1 1 192 16,0-5-48-16,2-3-16 0,0 5 0 0,3 3 48 0,2-2 0 15,0-2 0-15,-1 2 0 0,-5 0-48 0,-1 2 0 16,-2-1 0-16,-3 1 0 0,-7-1-128 16,-1-1 160-16,-3 0-160 0,0 1 160 0,-3 2-160 0,-2-1 0 15,-1-3 144-15,-1 1-144 0,-4 1 128 0,1 0-128 16,-4-3 160-16,-1 1-160 0,-2-2 192 0,-1 0-64 15,-5 1-128-15,-1-2 192 0,-2-3-48 0,-1 2-16 16,1 1 0-16,-3-3 0 0,-1-1-128 0,-1-1 0 16,-2 0 144-16,-2 4-144 0,-5 1 0 0,-1 1 0 15,-3-2 0-15,-2 3 0 0,-1 1 0 0,-2 0 0 16,-2 0 0-16,2 0 0 0,0-1 0 0,1 2 0 0,1 3 0 16,0 1 0-16,-2-1 0 0,0 1 0 0,-4 3 0 15,-1 1 0-15,0 2 0 0,0 1 0 0,2 0 0 0,-1 2 0 16,1-1 0-16,3 1 0 0,3-1 0 0,2 0-128 15,3-3 128-15,2 3 0 0,0 6 0 0,2-2 0 16,0-3 0-16,3-1 0 0,0 1 0 0,5 0-128 16,2 4 128-16,4-3 0 0,-1-5 128 0,8 0-128 15,0 0 0-15,0 0 0 0,0 0-160 0,0 0 160 16,11 2 0-16,0 2 0 0,3-1 0 0,2-1 0 16,0 0 0-16,2-2 0 0,1 0 192 0,-2 3-48 15,3-1-144-15,1-2 0 0,1-1-192 0,2 0 192 16,1 1 0-16,2-2 0 0,1 1 0 0,1 1 0 15,2 0 0-15,3 1 0 0,-1 1 0 0,2-2 0 16,0-2 0-16,0 1 0 0,-3 1 0 0,-1 1 0 0,0 2 0 16,1-2 0-16,-1-2 0 0,1 3 0 0,-1 2 0 0,1 2 0 15,0-2 0-15,-3 1 0 0,-4-2 0 16,-1 3 0-16,2 3 0 0,-7 0 192 0,-1-1-192 16,-3 1 0-16,-1-2 0 0,-1 4-176 0,-3 0 176 0,0 1 0 15,0-1 0-15,-4 1-128 0,2 1 128 0,-4-1 0 16,2 2 0-16,-3-2 0 0,-1 1 0 0,-2 2 0 15,-2 0 0-15,0 1-128 0,-1 0 128 0,-2-1 0 16,-3 1 0-16,0 0 0 0,-2 2 0 0,-2 0 0 16,-3 1 0-16,-1 0 0 0,-2-2 0 0,-2 0 0 15,-2-3 0-15,-2 2 0 0,-3-3 0 0,-2 0 0 16,-1-2 128-16,0 1-128 0,-2 1 192 0,1-1-48 16,-1-1 0-16,0-1 0 0,-2-1-16 0,-1-1 0 0,-7 1 0 15,-1-3 0-15,-2 1-128 0,0 1 160 0,2-1-160 16,-2 2 160-16,2-1-160 0,2-3 128 0,2 1-128 0,-1-2 128 15,2 1-128-15,-2-3 0 0,0-1 0 0,2 2 0 16,4-2 128-16,3 0-128 0,1-2 0 16,4 0 128-16,2 0-128 0,1-1 0 0,3 2 144 0,3-2-144 15,4-2 128-15,2 1-128 0,2-1 160 0,-1-1-160 16,5 2 0-16,5 3 128 0,0 0-128 0,0 0 0 16,0 0 0-16,0 0 0 0,0 0 0 0,0 0 0 15,0 0 0-15,10-2 0 0,3 1 0 0,2 1 0 16,2-1 0-16,5 1 0 0,0 1 0 0,4-1 0 15,3 1 0-15,2-1 0 0,0-2 0 0,3 0 0 16,2 2 0-16,1 0 0 0,-4 0 0 0,4-2 0 16,-1-2 128-16,4-2-128 0,1-1 0 0,4 1 0 0,1-2 0 15,1 2 128-15,1 0-128 0,0 1 0 0,-3-1 0 16,-4-1 0-16,0-3 0 0,-3 0 0 0,-4 0 0 16,-2-2 128-16,2 0-128 0,-5 1 0 0,-4 0 0 0,-2-2 144 15,0-2-144-15,-3-1 128 0,-3-4-128 0,-1 2 0 16,-3 1 0-16,-4-1 128 0,-2-2-128 0,-1 1 0 15,-4-1 0-15,-3-1 128 0,-4 2-128 0,-2 0 0 16,-3-4 144-16,-2 1-144 0,-4 0 0 0,-1 1 0 16,-4-1 0-16,-3 2 128 0,-4-6-128 0,-2 5 0 15,1 4 0-15,-2 2 0 0,0 4 0 0,-2-1 0 16,-2-2 0-16,-4 3 0 0,-2 6 0 0,-2-3-128 16,0 0 128-16,-1 5 0 0,-1 3 0 0,3 3-128 15,2-1 128-15,4 1 0 0,3-5 0 0,2 4 0 16,3 2 0-16,1 0 0 0,3 0 0 0,0-2 0 0,4-2 0 15,2 3 0-15,3 4 0 0,1-4 0 0,-1-4 0 0,6 1-128 16,2 5 128-16,0 2 0 0,7-7 0 0,0 0 0 16,0 0 0-16,0 0 0 0,-1 7 0 0,1-7-128 15,0 0 128-15,0 0 0 0,10 3 0 0,4-1 0 16,2 5 0-16,0-5 0 0,4-3 0 0,3 4-128 16,-2 4 128-16,4-1 0 0,0-1 0 0,2-1 0 15,2-4 0-15,5 2 0 0,8 6 0 0,-1-1 0 16,3-2 0-16,3 2 0 0,0 0 0 0,0 4 0 15,-1 4 0-15,0-3 0 0,-2-2 0 0,-2 2 0 16,2 3 0-16,-3 1 0 0,-1 2 0 0,-5 0-128 16,-5-3 128-16,-4 2 0 0,-3 0 0 0,-5 0 0 0,-5-3 0 15,-3 2 0-15,-2 0 0 0,-3 3-128 0,-5 2 128 0,0 1 0 16,-2-1-144-16,-4 0 144 0,0-2 0 0,-2 1 0 16,0 0 0-16,-4-1 0 0,-2-2 0 0,-4 1 0 15,-1-1 0-15,-8 0 0 0,-3-1 0 0,-1-1 0 16,-2-3 0-16,0 1 0 0,-4 0 0 0,1-2 0 15,-3-2 0-15,-3 0 128 0,-5 1-128 0,0 0 0 16,-4-2 0-16,2-1 0 0,-1-3 0 0,3 1 0 16,3-1 128-16,0 0-128 0,3-3 0 0,-4-1 0 15,0-1 0-15,0 1 128 0,-1-2-128 0,2 0 0 16,1 0 0-16,3-3 128 0,4 2-128 0,3 1 0 16,2-2 0-16,3 0 128 0,0 0-128 0,5 2 0 0,2 0 0 15,5 1 0-15,1-3 0 0,6 2 0 0,9 2 0 16,0 0 0-16,0 0 0 0,0 0 0 0,0 0 0 15,7-2 0-15,8 3 0 0,1 2 0 0,2-2 0 16,4 0 0-16,2-1 0 0,4 2 0 0,4-1-144 0,2-1 144 16,5-1 0-16,3 1 0 0,1 0 0 0,2 1 0 15,0 0 0-15,1-1 0 0,-2-1 0 0,0 1 0 16,3-1 0-16,4-2 0 0,0 0 0 0,5 1 0 16,1 0 0-16,-1-1 0 0,-4 1 0 0,-2 0 144 15,-4-2-144-15,0-2 0 0,0 0 0 0,0-1 0 16,0-1 0-16,-1 1 0 0,-2-2 128 0,-3-1-128 15,-7 1 0-15,-4-1 0 0,-2-4 144 0,-3-2-144 16,-2-3 0-16,-1-1 128 0,-1 0-128 0,0-2 0 16,-1-2 128-16,-2 1-128 0,-5-1 160 0,-1-1-160 15,-2-1 128-15,-6 1-128 0,-2-2 0 0,-3 1 144 0,-1 1-144 16,-7 1 0-16,-3-1 0 0,-3 1 0 0,-3 0 0 16,0 1 0-16,-4 1 0 0,-1-3 0 0,-2 0 0 15,-6 1 0-15,-6 2 0 0,-5 5 0 0,-2 4 0 0,-3-2 0 16,0-2 0-16,-3 5 0 0,3 5-128 0,-2 0 128 15,-1 0 0-15,-4 2 0 0,2-2 0 0,-3 4 0 16,2 1-144-16,3 1 144 0,7-3 0 0,5 2 0 16,5 2 0-16,3 0 0 0,2 0 0 0,6 0-128 15,3 0 128-15,4-1 0 0,4 2 0 0,4 1 0 16,8-2 0-16,0 0 0 0,0 0 0 0,0 0-128 16,8 0 128-16,5 1 0 0,3-3 0 0,6 0-128 15,0 0 128-15,6 4 0 0,3 4-128 0,5-4 128 16,5 1 0-16,1 0 0 0,4 6 0 0,4-2 0 15,0-2 0-15,-1 2 0 0,0-2 0 0,-3 5-128 0,-2 5 128 16,1-2 0-16,0-3 0 0,-1 1 0 0,-3 2 0 0,-4 3 0 16,-4 4-128-16,-4 2 128 0,-5 0 0 0,-3 2 0 15,-6 2 0-15,-5 0-128 0,-2-2 128 0,-3 0 0 16,-3 3 0-16,-5-3-128 0,-2 1 128 0,-5 0 0 16,-1-3 0-16,-3 1 0 0,-3 1 0 0,-3-2 0 15,-3-5 0-15,-3 2-128 0,1 0 128 0,-2 1 0 16,-3 1 0-16,1-3 0 0,-2-1 0 0,0-5 0 15,-1 1 0-15,1-3 0 0,0-2 0 0,-8-2 0 16,-5-2 0-16,-2-1 0 0,-3-1 128 0,1 4-128 16,-3-3 0-16,4 0 128 0,1-1-128 0,2-1 0 15,2 2 0-15,3-3 128 0,-4-3-128 0,3 3 0 16,3 3 0-16,1 0 0 0,-1 0 0 0,3-1 0 0,2 1 0 0,6-1 128 16,4 1-128-16,4-1 0 0,3 1 0 15,3-2 0-15,2-2 0 0,10 1 0 0,0 0 0 0,0 0 0 16,0 0 0-16,0 0 0 0,0 0 0 0,0 0 0 15,12 3 0-15,2-1 0 0,4-2 0 0,3 1 0 16,4 0 0-16,3 3 0 0,4-2 0 0,5 0 0 16,2 0 0-16,4 1 0 0,-2 0 0 0,2 0 0 15,-1-3 0-15,3-1 0 0,2-1 0 0,5-1 0 16,3 1 0-16,-1 1 0 0,2-1 0 0,-5-1 0 16,-3 0 0-16,-2-1 0 0,-1-1 0 0,2-3 0 15,3 0 0-15,0-1 0 0,-2 2 128 0,-4 0-128 16,-4 0 0-16,-3 1 0 0,-7-2 0 0,-2-2 128 15,-5 1-128-15,0-3 0 0,0-2 0 0,-2 0 0 16,-1-1 0-16,0 1 0 0,-4-1 128 0,1-3-128 0,-3-4 0 0,-4 2 144 16,-2 3-144-16,-4-3 128 0,-2-2-128 0,-4 0 128 15,-3 0-128-15,-6 1 0 0,-2 0 144 0,-2 1-144 16,-5 2 0-16,0 0 0 0,-4-3 0 0,1 2 128 16,-4 1-128-16,-5-3 0 0,-6-3 0 0,-2 4 0 15,-8 2 0-15,1 4 0 0,-4-5 0 0,2 7 0 16,1 1 0-16,1 3 0 0,2 1 0 0,-1 0 0 15,-3-1 0-15,1 3 0 0,4 1 0 0,1 1 0 16,2 2 0-16,-1-1 0 0,4-1 0 0,3 3 0 16,2 5 0-16,3 3 0 0,3 0 0 0,2 3 0 15,3 2-2496-15,5 3-432 16</inkml:trace>
  <inkml:trace contextRef="#ctx0" brushRef="#br3" timeOffset="128850.9">20067 15365 2591 0,'0'0'0'0,"0"11"224"0,-1 0-224 0,0-2 0 0,-3 1 0 0,2 0 0 0,1 1 352 0,0-3 32 15,1-8 0-15,0 10 0 0,0-10 64 0,-3 10 32 16,3-10 0-16,-3 9 0 0,3-9 64 0,-1 9 16 15,1-9 0-15,-5 6 0 0,5-6 208 0,-5 7 64 16,5-7 0-16,-4 5 0 0,4-5-240 0,-8 5-32 16,2-1-16-16,6-4 0 0,-9 4-64 0,2-1-16 15,7-3 0-15,-8 2 0 0,0 0-112 0,0-1-32 16,8-1 0-16,-6 0 0 0,-3 1 192 0,2-1 16 16,7 0 16-16,0 0 0 0,-5-4 96 0,5 4 0 15,0 0 16-15,0 0 0 0,-5-7-80 0,2 1 0 16,1-2-16-16,2 0 0 0,2 1-48 0,-2-2-16 15,-2-5 0-15,2-1 0 0,1 0 32 0,1-2 16 16,-1 1 0-16,0-5 0 0,-2 0-96 0,2 2-32 16,1 3 0-16,0-3 0 0,-2-2-96 0,1 2-32 15,2 1 0-15,-1-1 0 0,1-1-48 0,3 2-16 0,1-2 0 16,-1 3 0-16,2-1-64 0,-3 0-16 0,4-2 0 0,-2 3 0 16,3-1-144-16,-3-1 192 0,1 0-192 15,0-1 192-15,2 0-192 0,1 0 0 0,-5-1 0 0,4 2 0 16,-1-2 0-16,1 0 128 0,1-1-128 0,-2 1 0 15,-1 0 0-15,1 1 0 0,0 1 0 0,3 1 0 16,-4-1 0-16,1 1 0 0,-2 1 128 0,3 0-128 16,-1 1 0-16,0-2 0 0,1 3 0 0,-4-1 128 15,1 3-128-15,0 1 128 0,0-3-128 0,0 3 128 16,-1 1-128-16,2 1 0 0,1 0 144 0,-2 0-144 16,-1 0 128-16,1 1-128 0,-4 2 128 0,4-1-128 15,0-1 128-15,0 0-128 0,1-1 160 0,-2 2-160 16,4 0 0-16,-2 0 128 0,0-1-128 0,-3 3 0 0,4 1 0 0,-1-1 0 15,0 1 0-15,0-1 0 0,-1 0 128 0,-3 1-128 16,3-2 0-16,0-1 0 0,0-1 0 0,3-2 0 16,2 2 0-16,-2 0 0 0,-4 1 0 0,3 2 0 15,1-2 0-15,1 1 0 0,-3 2 0 0,1 0 0 16,-3-1 0-16,3 1 0 0,-1 0 0 0,1 2 0 16,-1-3 0-16,3 3 0 0,-1 0 0 0,0-1 0 15,0-2 0-15,1 1 0 0,-3 1 0 0,2-1 0 16,-2 0 0-16,2 1 0 0,1 2 0 0,-1-3 0 15,0-3 0-15,0 3 0 0,0-1 0 0,1 3 0 16,0 1 0-16,-2-3 0 0,1 0 0 0,1-1 0 16,-3 1 0-16,3-1 0 0,0-1 0 0,0 2 0 0,3 0 0 15,-1-1 0-15,-1 3 0 0,1-1 0 0,-4-1 0 16,2 1 0-16,1-1 0 0,2 1 0 0,2-3 0 16,-2 3 0-16,-2 0 0 0,1 0 0 0,-1 0 0 0,2 1 0 15,-1-1 0-15,2 1 0 0,-5-1 0 0,1 0 0 16,0 3 0-16,-1 0 0 0,-1-1 0 0,2 1 0 15,-3 0 0-15,0-2 0 0,-1 0 0 0,1 1 0 16,-8 2 0-16,10-2 0 0,-1 0 0 0,1-1 0 16,-4 1 0-16,-6 2 0 0,10-3 0 0,-4 2 0 15,3-3 0-15,-1 1 0 0,1 1 0 0,1 0 0 16,-1 0 0-16,1 2 0 0,-2-3 0 0,2 2 0 16,1-1 0-16,1 1 0 0,0 0 0 0,0-1 0 15,3-2 0-15,-6 2 0 0,-9 2 0 0,10-2 0 0,1 2 816 16,-2-1 160-16,0-1 48 0,3-1 0 15,-1 3-1648-15,1 0-320 0,0 2-64 16,0-2-16-16,-1-2 816 0,0 1 208 0,1 1 0 0,2 0 0 0,-4 0 0 16,2 1 0-16,0 1 0 0,0-1 0 0,2 0 0 0,-3-1 0 15,1-2 0-15,0 0-128 0,0 5 128 0,2-1 0 16,-4-1 0-16,2-1 0 0,-1-3 0 0,0 0 0 16,-1 2 0-16,1 1 0 0,0 0 0 0,0-1 0 15,-3-3 0-15,2 1 0 0,1 0 0 0,0 1 0 16,1 1 0-16,-3 0 0 0,0-1 0 0,0 0 0 15,1-1 0-15,0 1 0 0,-3 0 0 0,3 1 0 16,-1 1 0-16,0 0 0 0,-9 0 0 0,11-3 128 16,-1-1-128-16,0 2 0 0,-2 1 0 0,1 1 0 15,1-2 0-15,-2 1 0 0,-8 1 0 0,9-1 0 16,-2-3 0-16,1 2 0 0,1 0 0 0,-9 2 144 0,7 0-144 16,0-1 0-16,-7 1 160 0,8-6-160 0,-2 1 128 15,-6 5-128-15,0 0 128 0,8-5-128 0,-4-1 128 0,2-1-128 16,-6 7 176-16,8-4-48 0,-3-1-128 0,0-1 192 15,-1-3-192-15,-1 1 176 0,-3 8-176 0,6-9 160 16,-1-3-160-16,-1 5 0 0,1-1 0 0,2 0 128 16,-4 1-128-16,0-1 0 0,-1-1 0 0,1 1 128 15,-1 0-128-15,1 0 0 0,-3 8 0 0,1-9 0 16,-1 0 128-16,0 2-128 0,0 7 128 0,-1-9-128 16,-2 0 128-16,1 1-128 0,2 8 0 0,-3-11 128 15,2 2-128-15,-1 2 0 0,-1-2 0 0,2 2 0 16,1 7 0-16,0 0 128 0,-5-10-128 0,2 2 0 0,0-1 0 15,3 9 0-15,0 0 0 0,-4-10 0 0,0 0 0 16,1 1 0-16,-1 0 128 0,1 2-128 0,0-1 0 16,-3 1 0-16,2 1 0 0,1 1 0 0,3 5 0 0,-8-5 0 15,0-1 0-15,1 1 128 0,-2-1-128 16,0 4 0-16,1 3 0 0,8-1 0 0,-10-3 0 0,0-2 0 16,1 0 0-16,-1 2 0 0,10 3 0 0,-7-1 128 15,-3-3-128-15,4 2 0 0,6 2 0 0,-10 0 0 16,2-2 0-16,1 0 0 0,-1 1 0 0,0 0 0 15,8 1 0-15,-10-1 0 0,0 1 0 0,-1 0 0 16,2-2 0-16,-1 2 0 0,-1 2 0 0,1-4 0 16,2-1 0-16,-2 2 0 0,-1 1 0 0,1 2 0 15,-1-1 0-15,0-1 0 0,1-2 0 0,0 1 0 16,0 0 0-16,0 1 0 0,-1-3 0 0,0 2 0 16,0-1 0-16,0 4 0 0,-1-1 0 0,-1-1 0 15,-2-4 0-15,0 3 0 0,3 3 0 0,-3 0 0 0,-1-5 0 0,1 2 0 16,1 0 0-16,-1 1 0 0,3 1 0 0,-1-1 0 15,0-1 0-15,0 0 0 0,1 1 144 16,-1-1-144-16,4-1 0 0,-1 0 0 0,-4-2 0 16,1 2 0-16,-1 3 0 0,1 0 0 0,1-1 0 0,1 0 0 15,-3 0 0-15,3 0 0 0,0 0 0 0,2 1 0 16,-2-1 0-16,1-1 0 0,0-1 0 0,1 0 0 16,1 1 0-16,-2-1 0 0,4-1 0 0,-3 2 0 15,9 1 0-15,-10-3 0 0,-1-3 0 0,1 2 0 16,2 1 0-16,-3-1 0 0,0 1 0 0,0 0 0 15,0 0 0-15,0-2 0 0,0 1 0 0,-2 0 128 0,0 1-128 16,-1-1 128-16,-1-3-128 0,1 2 128 0,2-2-128 16,2 3 0-16,2 1 128 0,-1 0-128 0,-4-5 0 0,4 3 0 15,9 5 0-15,-10-7 128 0,-1 0-128 0,0-2 0 16,-1-3 128-16,2 3-128 0,1 2 0 0,-1-1 128 16,-1-3-128-16,1 0 0 0,1 1 0 0,0 0 128 15,-2-2-128-15,0 0 0 0,2-2 0 0,-2 3 128 16,2 0-128-16,0-1 0 0,0-3 0 0,1 1 0 15,-1 1 0-15,0 2 128 0,1 0-128 0,-1 0 0 16,2-4 0-16,0 2 0 0,0 2 0 0,2-1 144 16,-2-3-144-16,2 0 0 0,0 0 160 0,-1 3-160 15,0-1 128-15,2-1-128 0,-3-3 0 0,1 0 128 0,1 3-128 16,2 1 0-16,-4-2 0 0,1 0 128 0,-2-3-128 16,4 4 0-16,-1 2 0 0,1-2 0 0,-2-3 128 15,1 1-128-15,0 0 0 0,2 2 0 0,2 0 0 0,0-2 0 16,-6-5 128-16,5 4-128 0,1 2 128 15,-1-2-128-15,-1-4 128 0,-2 1-128 0,1 0 0 16,2 4 128-16,0 0-128 0,1 1 0 0,0 0 0 0,1 0 0 16,0 3 0-16,0-1 0 15,0 2 0-15,1-4 0 0,3-6 0 0,-2 3 128 0,-1 2-128 16,2-1 0-16,2 1 0 0,-3-1 0 0,1-1 0 0,0 3 0 16,2-1 0-16,-1-2 0 0,0 1 128 0,0 2-128 15,0 2 0-15,0-3 0 0,0 2 0 0,0-2 0 16,1-4 0-16,-2 2 0 0,-1 3 0 0,2 1 0 15,0-1 0-15,-2 0 0 0,2-2 0 0,-1 3 0 0,0 1 0 16,3-3 0-16,-3 2 0 0,1 1 0 0,2 1 0 16,-2 1 0-16,2 1 0 0,0-2 0 0,-1-2 0 0,1-1 0 15,1 4 0-15,0-1 0 0,0-3 0 0,0 3 0 16,1-2 0-16,-2 2 0 0,1 0 0 0,0-1 0 16,0-1 0-16,2 1 0 0,1-1 0 0,-1 2 0 15,-1 1 0-15,0 0 0 0,1-4 0 0,1 3 0 16,0 1 0-16,0 0 0 0,-1-1 0 0,2 1 0 15,0 0 0-15,-1 2 0 0,0 3 0 0,2 0 0 16,2-3 0-16,-5 1 0 0,0 1 0 0,2 2 0 16,-1 3 0-16,1-4 0 0,0 1-128 0,0-3 128 15,-1 1 0-15,1 1 0 0,2 2 0 0,-3-1 0 16,-1 1 0-16,0 2 0 0,1-1 0 0,1 1 0 16,-3 1 0-16,3 0 0 0,0 0 0 0,0 1 0 15,-1-1 0-15,1 0 0 0,1-3 0 0,-2 3 0 0,0 1 0 16,2-1 0-16,-1-3 0 0,3 2 0 0,0-1 0 0,1 2 0 15,1 1 0-15,0-1 0 0,2-2 0 0,2 0 0 16,-3 3 0-16,2 0 0 0,0-1 0 0,0 1 0 16,2-5 0-16,1 2 0 0,1-2 0 0,-1 2 0 15,3-2 0-15,-5 0 0 0,1 0 0 16,0 1 0-16,1 2 0 0,0 0 0 0,-3-1 0 0,0-1 0 16,-2 3 0-16,0-2 0 0,-1 1 0 0,2 0 0 15,-2-3 0-15,4 2 0 0,-4-3 0 0,0 2 0 16,-1 0 0-16,3-1 0 0,1 0 0 0,-2 0 0 15,1 3 0-15,-3-3 0 0,1-1 0 0,-1 2 0 0,1-3 0 16,-1 2 0-16,0-2 0 0,2-1 0 0,0 0 0 16,0-1 0-16,-2 1 0 0,1 0 0 0,-1-2 0 15,1-1 0-15,-2 0 0 0,-1 0 0 0,1 2 0 16,0-1 0-16,-2-1 0 0,0 1 0 0,-1 0 0 0,0 0 0 16,-2-1 0-16,0-1 0 0,-2-2 0 0,0 1 0 15,-1 2 0-15,1 0 0 0,-3-1 0 0,2-1 0 16,-3-1 0-16,1 2 0 0,0 1 0 0,0 0 0 15,-3-1 0-15,0 1 0 0,2 0-144 0,-3 2 144 16,0 0 0-16,-2 0 0 0,0 0 0 0,1 2-128 16,1 7 128-16,-4-10 0 0,-1-1 0 0,1 1 0 15,1 1 0-15,-2 1 0 0,0 1-128 0,-1-1 128 16,-3 0 0-16,3 3 0 0,-4 2-128 0,1-3 128 16,-2 2 0-16,1-1 0 0,3 2-144 0,-4 2 144 15,0 1 0-15,2 0-144 0,-2-3 144 0,1-1 0 0,1 2 0 16,-1 0-128-16,2-1 128 0,-1 0 0 0,0-3 0 15,0-1 0-15,9 7 0 0,-11-2 0 0,0-1 0 16,1-3 0-16,-1-2 0 0,0 2 0 0,0 0 0 0,-3-1 0 16,-2-3 0-16,2 1 0 0,2 2 0 0,-1 1 0 15,-2-2 0-15,-1 0 0 0,-4 0 0 0,3 2 0 16,-1 5 0-16,-1-1 0 0,-1-2 0 0,1 2-128 16,0 0 128-16,-2 1 0 0,1 4 0 0,0-3 0 15,0-3 0-15,0 1 0 0,0 1 0 0,2 1 0 16,-1-1 0-16,1-2 0 0,0-2 0 0,1 3-128 15,-1 4 128-15,2-2 0 0,-1-2 0 0,1 1 0 16,-6-1 0-16,4 2 0 0,3 3 0 0,-1-3 0 0,-1-3 0 0,-2 1 0 16,1 1 0-16,0 0 0 0,0 0 0 0,0 0 0 15,1 0 0-15,-1 1 0 0,1 0 0 0,0 0 0 16,2-1 0-16,-3-3 0 0,1 2 0 0,-1 2 0 16,-2 1 0-16,3-2 0 0,0-3 0 0,2 0 0 15,-2 2 0-15,3 0 0 0,1 0 0 0,1-3 0 16,1-1 0-16,0 1 0 0,-2 5 0 0,5-3 0 15,1-3 0-15,-1 1 0 0,0 2 0 0,-3 1 0 16,-2 1 0-16,4-3 0 0,-4-6 0 0,1 0 0 16,-1 1 0-16,0 0 0 0,2 1 0 0,-2-2 128 15,1-3-128-15,0 1 0 0,-2 4 0 0,3-1 0 16,-1-1 0-16,0 1 0 0,0-1 0 0,1 1 0 16,-2 0 0-16,1 0 0 0,-1-2 0 0,-1 1 0 15,2 0 0-15,-2 1 0 0,-1-2 0 0,0 0 0 0,0-2 0 16,-1 2 0-16,-1 2 0 0,-1-5 0 0,5 0 0 0,-2 0 0 15,0 1 0-15,-1-3 0 0,-5 1 0 16,2-2 0-16,3-1 0 0,-2 1 0 0,-1 3 0 16,-1-1 0-16,0 0 0 0,0-1 0 0,-2-3 0 0,0 3 0 15,0 2 0-15,-1 2 0 0,-2-1 0 0,-1 1 0 16,-3 2 0-16,0 0 0 0,-1 1 0 0,-1 0 0 16,1 1 0-16,-2 0 0 0,-1 0 0 0,1 2-128 15,0-1 128-15,2-1 0 0,3 1 0 0,0 1 0 16,3 3 0-16,-3-2 0 0,0 0 0 0,0 0 0 15,0 2 0-15,-1 1 0 0,-3 0 0 0,0 1-128 16,0-2 128-16,-1 2 0 0,-1 0 0 0,1 2 0 16,2 2 0-16,-1-2 0 0,0-2 0 0,0 3 0 15,2 1 0-15,-3 0 0 0,-1 0 0 0,-4 0 0 0,1 0 0 16,2 2 0-16,3-1 0 0,-2 1 0 0,-1-1 0 0,2-1 0 16,2 1 0-16,4 0-128 0,-1-1 128 0,1 0 0 15,2 1 0-15,-2 0 0 0,-1 0 0 0,2 2 0 16,-5-2 0-16,2 2 0 0,-1-1 0 0,0 3 0 15,1 1 0-15,-2 0-128 0,-1-1 128 0,1 3 0 16,-1 0 0-16,3 2 0 0,0-2 0 0,2 0 0 16,3-3 0-16,-1 2 0 0,2 5 0 0,0-3 0 15,0-2 0-15,-1-1-128 0,0 5 128 0,-1 1 0 16,-1 4 128-16,1-2-128 0,1 1 0 0,0 2 0 16,1 2-160-16,1 1 160 0,-1-1 0 0,2-1-128 15,-2-3 128-15,3 2 0 0,-1 3 0 0,2-1 0 0,-2-3-128 16,3 3 128-16,-3 2 0 0,1 2 0 0,2-1 0 15,-4-1 0-15,0-2 0 0,1 2 0 0,-2 3 0 16,3 0 0-16,1-3 0 0,0 1 0 0,-2 0 0 16,2 0 0-16,0 2 0 0,3-1-128 15,-1 1 128-15,2 1 0 0,-2-1 0 0,2 2 0 0,0 2 0 0,0-1 0 16,-1-2 0-16,3 2 0 0,-2 5 0 0,2-1 0 16,0-1 0-16,0-2 0 0,1-4 0 0,-2 2 0 15,2 0 0-15,3-2 0 0,-4-4 0 0,2 1 0 16,2 1 0-16,-3 0 0 0,2 0 0 0,1 1 0 15,2-6 0-15,-1 5 0 0,1-1 0 0,-2 1 0 16,2-1 0-16,-1 2 0 0,-1-1 0 0,3 1 0 16,-2 3 0-16,-1-4 0 0,-2-1 0 0,2 2 0 0,-1 0 0 15,-2 3 0-15,-4 2 0 0,3-2 0 16,0-1 0-16,2 1 0 0,0 4 0 0,2 0 0 0,-6 2 0 0,1-2 0 16,1-2 0-16,0 2 0 0,0-1 0 0,-1 1 128 15,-2-2-128-15,2 2 0 0,0 2 0 0,2 1 0 16,1-5 0-16,0 2 0 0,0 5 0 0,2-2 0 15,-1 2 0-15,1-1 0 0,0-1 0 0,2 1 0 16,-2-1 0-16,1 0 0 0,2 3 128 0,-2-2-128 16,3-1 0-16,1 2 0 0,2 0 0 0,-4 0 0 15,2-3 0-15,0 1 0 0,-1-2 0 0,0 3 128 16,-1 0-128-16,0 1 0 0,-3 1 0 0,2 2 0 16,-1-1 0-16,0 3 0 0,3 1 128 0,-3 0-128 15,2-2 0-15,2-1 0 0,2-2 0 0,-3 2 0 16,0-1 0-16,1-1 0 0,0 0 0 0,2 1 0 15,1 4 0-15,0-2 0 0,0-2 0 0,-1-1 0 0,0 0 0 16,-1-2 0-16,2 1 0 0,0 0 0 0,-1-3 0 0,1 2 0 16,3-2 0-16,-1 3 0 0,3 1 0 15,-1-4 0-15,0-2 0 0,0-1 0 0,1 0 0 0,3-2 0 16,-5-4 0-16,5 0 0 0,0 2 0 0,-1-3 0 16,1-1 0-16,1 1 0 0,0-2 0 0,2 2 0 15,-3 3 0-15,3-2 0 0,0-3 0 0,2-1 0 16,-1-1 0-16,1 0 0 0,1 0 0 0,2-3 0 15,1-2 0-15,2-3 0 0,1 2 0 0,-4-1 0 16,3-2 0-16,1 0 0 0,1 0 0 0,-1 0 0 16,1 0 0-16,1 0 0 0,0-1 0 0,-1 2 0 15,0-2 0-15,0 3 0 0,-2 1 0 0,1-2 0 16,-4-2 0-16,3 2 0 0,-2 0 0 0,2 0 0 0,0-1 0 16,-1-1 0-16,0-2 0 0,3 1 0 0,3 1 0 0,0-2 0 15,-2-1 0-15,3 1 0 0,-1 1 0 0,3 0 0 16,0-1 0-16,0-2 0 0,0 1 0 0,0-1 0 15,-3-2 0-15,3 2 0 0,-3 0 0 0,0-1 0 16,1-3 0-16,-2 2 0 0,2-1 0 0,0 0 0 16,1 1 0-16,2 0 0 0,0 1 0 0,0 1 0 15,2 3 0-15,-2-1 0 0,-1 0 0 0,0-2 0 16,1 1 0-16,-2 0 0 0,-1-1 0 0,0-1 0 16,-1 0 0-16,2 1 0 0,-2 2 0 0,2-1 0 15,-3-1 0-15,3-1 0 0,3 2 0 0,-1-2 0 16,-2 1 0-16,0-1 0 0,0-1 0 0,0 1 0 0,-1-1 0 15,0 2 0-15,-2-1 0 0,1 0 0 0,-4-2 0 16,1 1 0-16,0 0 0 0,-1 1 0 0,-1-3 0 16,-1 3 0-16,1-1 0 0,-1 3 0 0,0-1 0 0,1 1 0 15,-2-3 0-15,0 1 0 0,4-1 0 0,0 2 0 16,-2 0 0-16,1-2 0 0,-3-2 0 16,3 2 0-16,0 1 0 0,0-3 0 0,-4-1 0 0,1-1 0 15,-1 2 0-15,1 1 0 0,-2 0 0 0,0 0 0 16,0 0 0-16,0-1 0 0,-2-1 0 0,-1 4 0 15,2-2 0-15,-1-1 0 0,0 0 0 0,-1 0 0 16,2 2 0-16,-3-1 128 0,1-2-128 0,1 1 0 16,-1 0 0-16,0 0 0 0,1-1 0 0,-1 0 0 15,0 0 0-15,0-1 0 0,0 2 0 0,2 0 0 0,0 1 0 16,1 1 0-16,0-2 0 0,-1 1 0 0,1 1 0 16,-2-1 0-16,0 3 0 0,1-2 0 0,-2-1 0 15,1 1 0-15,-1-2 0 0,0 1 0 0,0-2 0 16,-2 2 0-16,2 0 0 0,-2-2 0 0,0-2 0 0,1 0 0 15,-1-1 0-15,1 1 0 0,0 2 0 16,1 0 0-16,0-2 0 0,-2 1 0 0,0 0 0 0,1 3 0 16,-1-2 0-16,0 1 0 0,1-2 128 0,-2 1-128 15,1 1 0-15,1-1 0 0,-4 0 0 0,4-1 0 16,3-1 0-16,-5 1 0 0,0 1 0 0,1-1 0 16,0 1 0-16,1-2 0 0,1 0 0 0,0 1 0 15,3 0 0-15,0 0 0 0,0 0 0 0,1-1 0 16,-1 0 0-16,1 1 0 0,-2 2 0 0,-1-3 128 15,0 0-128-15,-1 0 0 0,2 3 0 0,-3-1 0 16,1 0 0-16,0-1 0 0,0 0 0 0,-2 1 0 16,1 1 0-16,0 0 0 0,0-1 0 0,0 0 0 0,0 0 0 15,1 0 0-15,-3-2 0 0,3 0 0 0,1 0 0 0,1 1 0 16,-3 0 0-16,3-1 0 0,0-1 0 0,2 0 0 16,2-1 128-16,-3 2-128 0,-1 0 0 0,-1 0 0 15,1-2 128-15,1 1-128 0,1-1 0 0,-1 1 0 16,-2 1 128-16,1-1-128 0,-4-4 0 0,2 3 144 15,0 0-144-15,0 0 128 0,-2-2-128 0,2 1 128 16,1 0 0-16,0 0 0 0,0-1 0 0,2 1 0 16,-3-4 0-16,1 2-128 0,1 2 192 0,0-5-64 0,-2 0-128 15,2-1 128-15,1-1-128 0,1 3 128 16,-1 0-128-16,1 1 0 0,-1 0 0 0,0 1 0 16,0-2 128-16,-3 3-128 0,-1 1 128 0,-1 0-128 0,-2-1 0 0,0 0 0 15,-8 4 128-15,9-4-128 0,0 1 0 0,-9 3 128 16,0 0-128-16,0 0 128 0,0 0 0 0,0 0 0 15,0 0 0-15,5-5 0 0,-5 5 96 0,0 0 16 16,0 0 0-16,0 0 0 0,0 0-16 0,0 0 0 16,0 0 0-16,0 0 0 0,-2-5-224 0,2 5 128 15,0 0-128-15,0 0 0 0,0 0 0 0,0 0 128 16,0 0-128-16,-7-2 0 0,-2 2-176 0,-2 2-80 16,-2 0 0-16,-2 2-11424 15,0 1-2272-15</inkml:trace>
  <inkml:trace contextRef="#ctx0" brushRef="#br3" timeOffset="132948.94">24356 15872 10127 0,'0'0'896'0,"0"0"-704"15,0 0-192-15,0 0 0 0,0 0 1168 0,11-1 208 0,-11 1 32 0,6-2 16 16,-6 2-272-16,9-5-64 0,-9 5-16 0,0 0 0 15,0 0-160-15,6-4-16 0,-1 0-16 0,-5 4 0 16,0 0 0-16,0 0 0 0,0 0 0 0,6-5 0 16,-6 5-48-16,3-9-16 0,-3 9 0 0,2-8 0 15,-2 8-112-15,1-7 0 0,1 0-16 0,-2 7 0 16,0 0-112-16,-4-5 0 0,1-1-16 0,1 2 0 16,2 4-112-16,-8-4 0 0,2 0-16 0,6 4 0 15,-8-3-96-15,0 0-16 0,-2-1 0 0,3 1 0 16,-1 0-64-16,1-1-32 0,-1 1 0 0,1 0 0 15,-4 0-32-15,0 0-16 0,1 1 0 0,-2 1 0 16,1 1-16-16,-3 2 0 0,-1 0 0 0,0 2 0 0,-1-2-32 16,0 3 0-16,-2 0 0 0,0-1 0 0,0 1-128 15,2 0 160-15,3 5-160 0,1 0 160 0,-1 2-160 16,1 1 0-16,0 0 0 0,0 3 128 0,2 1-128 16,1 4 0-16,-1 0 0 0,3 1 0 0,0 0 0 15,3 2 0-15,2 4 0 0,1-1 0 0,0 1 0 0,1-1 0 16,2 0 0-16,3 0 0 0,-1 1 0 15,1 0 0-15,2 1 0 0,2-1 0 0,2-4-144 0,-1 2 144 16,-1-1 0-16,-3 0 0 0,0-4 0 0,4-2 0 16,3 1 0-16,1-1 0 0,0-2 0 0,3-1 0 15,0-4 144-15,2 0-144 0,-1 0 208 0,2 0-32 16,-1-3-16-16,2-1 0 0,-1-3 80 0,1 0 16 16,0-1 0-16,2-2 0 0,-2-1-48 0,5-1 0 0,1 0 0 15,0-4 0-15,-2-4 0 0,1-1 0 0,-1 0 0 16,3-1 0-16,1 0-16 0,1-2-16 0,-5-3 0 15,1 2 0-15,0 0-16 0,-3-1 0 0,0-3 0 16,-3 1 0-16,1-1 64 0,0-3 16 0,-4-3 0 0,1-1 0 16,-2 0-16-16,0 1 0 0,-3 0 0 0,-1-2 0 15,-5-1-16-15,-2 2 0 0,0 1 0 0,-4-1 0 16,-1-2 48-16,-1 2 16 0,-5 1 0 0,0 0 0 16,-3-1 16-16,-1 1 0 0,-2 1 0 0,-1 1 0 15,-2 0-32-15,0 1 0 0,-3 0 0 0,0 1 0 16,0 1-80-16,-4-1-32 0,-2 1 0 0,-2 3 0 15,0 1-144-15,1 1 0 0,-4-1 0 0,3 4 128 16,4 6-128-16,-2 0 0 0,-1-2 0 0,2 2 0 0,1 0-368 16,7 1 48-16,3 1 16 0,4 1 0 15,8 1-2448-15,0 0-512 0</inkml:trace>
  <inkml:trace contextRef="#ctx0" brushRef="#br3" timeOffset="135773.29">24466 17497 2751 0,'0'0'256'0,"0"0"-256"16,0 0 0-16,0 0 0 0,0 0 2736 0,2-8 496 16,-2 8 96-16,0 0 32 0,0-9-1648 0,0 9-336 15,0 0-64-15,2-7-16 0,-2 7-128 0,0 0-16 16,5-9-16-16,-5 9 0 0,0 0-112 0,0 0 0 15,-5-8-16-15,5 8 0 0,0 0-80 0,0 0-16 16,0 0 0-16,-6-8 0 0,6 8-144 0,-6-5-48 16,-3 5 0-16,-1 0 0 0,-1 2-208 0,-1 1-64 0,0 2 0 0,0 0 0 15,-1 2-160-15,0 2-32 0,-5 5-16 0,5 0 0 16,0 1-16-16,-2 1 0 0,1 4 0 16,0-3 0-16,-1 3-48 0,2 1-16 0,1 1 0 0,0 1 0 15,-2 3-160-15,1-2 128 0,2 0-128 0,2-2 128 16,-3 2-128-16,5 0 0 0,4-2 0 0,2 0 0 15,1-2 0-15,2 0 0 0,1-1 0 0,3-1 0 16,2-1 160-16,2 3-160 0,1-2 192 0,0 1-192 16,4-1 192-16,0-1-64 0,2 1 0 0,1-3-128 15,-1-3 208-15,0 0-64 0,1 1-16 0,2-4 0 16,3-3 48-16,-1-2 0 0,2-1 0 0,1 0 0 16,4-3 32-16,-2 0 16 0,-1-2 0 0,-1-1 0 15,4 2-64-15,-1-1-16 0,0-2 0 0,-7 0 0 0,0 2-144 16,-2-2 192-16,-3-2-192 0,0 1 192 0,-1-2-192 15,-3 1 160-15,-2-2-160 0,1 0 160 0,1-4-160 16,-4 0 160-16,1-2-160 0,0-2 160 0,1 1 16 16,0-3 0-16,-5-3 0 0,1 1 0 0,0-2 16 0,-2-2 16 15,-3 0 0-15,-1 0 0 0,-1-1 48 0,-1 1 0 16,-1-1 0-16,-2 2 0 0,-2 0 64 0,1 3 0 16,-2 1 16-16,-1 1 0 0,0 0-80 0,2 3 0 15,-2 1-16-15,0 0 0 0,-2 3-240 0,0 0 0 16,0 3 0-16,-2 0 0 15,0 1-1024-15,-2 3-256 0,0 3-64 0,2-1-11392 16,0-1-2304-16</inkml:trace>
  <inkml:trace contextRef="#ctx0" brushRef="#br3" timeOffset="136623.81">24091 16591 7359 0,'0'0'320'0,"0"0"80"0,0 0-400 0,0 0 0 0,0 0 0 0,0 0 0 16,0 0 2688-16,0 0 464 0,-1-6 96 0,1 6 16 15,0 0-1584-15,0 0-304 0,0 0-64 0,0 0-16 16,0 0-240-16,-7-5-48 0,7 5-16 0,-8-1 0 15,-1 0-240-15,1 1-48 0,-2 2-16 0,-1 2 0 16,-2 0-144-16,0 2-32 0,-1-4 0 0,-1 4 0 16,0 4-80-16,1 2-32 0,0-1 0 0,-3 4 0 15,0 0 0-15,0 4 0 0,-3 1 0 0,3-1 0 16,-2 1-64-16,0-1-16 0,2 3 0 0,0 0 0 16,-2 1-96-16,0 0-32 0,1 1 0 0,2 1 0 15,-1-3-192-15,2 3 128 0,-1 1-128 0,7 0 0 0,2-3 128 16,3 0-128-16,-4-1 0 0,5 0 0 0,4-1 128 15,0-3-128-15,-2-1 0 0,3 0 0 0,2 5 192 16,2-3-64-16,-5-1-128 0,3-2 192 0,4 1-192 0,-1 0 128 16,1 1-128-16,0-3 0 0,2 1 128 0,0-3-128 15,2 2 0-15,2 0 144 0,1-3-144 0,-1 0 128 16,1 0-128-16,2 0 128 0,-1 0-128 0,1-1 160 16,-1-1-160-16,1 1 160 0,-1 1-160 0,1-2 160 15,-1-1-160-15,2 0 160 0,-2-2-160 0,1 2 0 16,0-1 0-16,0 0 128 0,-1-1-128 0,1 0 128 15,-1-1-128-15,1 3 128 0,1-1-128 0,-2-1 128 16,-1-2-128-16,1 2 128 0,-1-2-128 0,1 2 0 16,0-2 144-16,2 0-144 0,-2-1 128 0,1 0-128 15,-3-1 160-15,-2 0-160 0,1 0 176 0,1 1-176 0,-1-1 192 16,-1-2-192-16,-2 1 144 0,1 0-144 16,0-1 0-16,-1-1 144 0,-10 0-144 0,10 0 0 0,-10 0 144 0,9-1-144 15,-9 1 0-15,0 0-288 0,8-3 48 0,-8 3 16 31,0 0-2656-31,3-8-512 0</inkml:trace>
  <inkml:trace contextRef="#ctx0" brushRef="#br3" timeOffset="137783.44">24080 15841 15599 0,'0'0'688'0,"0"0"144"0,0 0-656 0,0 0-176 0,0 0 0 0,0 0 0 16,-4-7 1088-16,2 1 192 0,2 6 48 0,-10-4 0 15,-1 1-352-15,1 0-64 0,2 2-16 0,-3 1 0 16,-5 1-96-16,0 1-32 0,-1 2 0 0,1 0 0 16,-2-1-112-16,0 3-16 0,0-1-16 0,0 4 0 15,-2-3 0-15,1 4 0 0,-2-2 0 0,-2 3 0 16,-1 0-64-16,-1 0-16 0,-2 1 0 0,0 1 0 0,-1 2-32 15,0 3-16-15,-2-2 0 0,0 3 0 16,-3-1-128-16,2 6-32 0,1-1 0 0,2 1 0 16,2-2-64-16,-1 1-16 0,0 0 0 0,1 0 0 0,0-1 0 0,-1 2-16 15,2 1 0-15,0-1 0 0,-3-2-32 0,4 4 0 16,2 1 0-16,1 0 0 0,-2-1-80 0,2 3-128 16,-3 1 176-16,3 1-176 0,0-1 128 0,1 2-128 15,0 1 0-15,2 5 0 0,1-1 0 0,2-1 0 16,-1 1 0-16,2-4 0 0,-1-4 144 0,0 1-144 15,2 1 0-15,2-3 144 0,2 0-144 0,-2 2 0 16,1 0 0-16,3 0 128 0,0-1-128 0,3 0 0 16,-1-1 144-16,2 2-144 0,-4 0 0 0,2 0 0 15,3-2 0-15,2-1 128 0,-1 2-128 0,1-3 0 16,0-2 0-16,1 2 128 0,1-1-128 0,1-2 0 16,1 1 128-16,1 2-128 0,-1-3 0 0,4-1 144 0,0-3-144 15,0 2 0-15,1 0 160 0,2 1-160 0,-1-3 128 16,1 2-128-16,0 1 128 0,3-2-128 0,-3-3 0 15,1 1 128-15,-1-1-128 0,2 0 128 0,-3-2-128 0,3 1 128 16,-1 0-128-16,2 1 0 0,2 1 0 0,-1-1 128 16,-1-3-128-16,4 2 0 0,3-2 144 15,-1 2-144-15,-3 4 0 0,3-3 0 0,5-4 0 0,0 2 128 16,2 3-128-16,0 0 0 0,-2-1 0 0,-1 0 128 16,-1-1-128-16,-1 1 0 0,-2-2 128 0,0-2-128 15,0-1 0-15,-3 0 0 0,2 1 0 0,-2-1 128 16,0-4-128-16,1 0 0 0,-2 1 0 0,3-2 128 0,-3-2-128 15,2 1 0-15,3-2 0 0,-3 1 128 16,-2-2-128-16,0 0 128 0,4 1-128 0,-3 1 128 0,-2-2-128 16,0-1 192-16,3-1-64 0,0 2 0 0,-2-1-128 15,1 0 0-15,-2-4 128 0,2 2-128 0,-1 3 0 0,1-2 144 16,-2 0-144-16,0-1 0 0,1-1 128 0,-2 1-128 16,1 1 0-16,2-1 0 0,2 0 160 0,-2 0-160 15,0 0 128-15,1-1-128 0,3-1 128 0,0 0-128 16,-3 0 0-16,1-1 128 0,-2 0-128 0,0 0 0 15,-1 1 144-15,1-1-144 0,-2 1 128 0,0 0-128 16,-1 0 160-16,-3 1-160 0,-11 1 160 0,12-3-160 16,-1 2 160-16,-2 0-160 0,-9 1 224 0,11-1-48 15,-11 1-16-15,8-2 0 0,-8 2 16 0,0 0 0 16,10-3 0-16,-10 3 0 0,0 0-48 0,0 0 0 16,11-1 0-16,-11 1 0 0,0 0-128 0,0 0 128 0,0 0-128 15,0 0 128-15,9-2-128 0,-9 2 0 0,0 0 0 0,0 0 0 16,0 0 0-16,0 0 0 0,0 0 128 0,0 0-128 15,0 0 0-15,0 0-272 0,0 0 64 0,0 0 16 32,0 0-1712-32,0 0-336 0,0 0-64 0</inkml:trace>
  <inkml:trace contextRef="#ctx0" brushRef="#br3" timeOffset="152391.57">20805 16018 6447 0,'0'0'576'0,"0"0"-576"0,0 0 0 15,0 0 0-15,0 0 1808 0,0 0 256 0,0 0 48 0,0 0 16 16,0 0-1216-16,0 0-240 0,0 0-48 0,0 0-16 16,0 0-32-16,0 0-16 0,0 0 0 0,0 0 0 15,0 0 16-15,0 0 0 0,0 0 0 0,0 0 0 16,0 0-144-16,0 0-32 0,8-4 0 0,-8 4 0 15,0 0-16-15,0 0-16 0,0 0 0 0,0 0 0 16,0 0 0-16,0 0 0 0,0 0 0 0,0 0 0 16,0 0-16-16,0 0 0 0,0 0 0 0,0 0 0 15,0 0 0-15,0 0 0 0,0 0 0 0,0 0 0 16,0 0-32-16,0 0-16 0,0 0 0 0,0 0 0 16,0 0-96-16,0 0-16 0,0 0 0 0,0 0 0 15,0 0-192-15,0 0 128 0,0 0-128 0,0 0 0 0,-6 1 144 0,6-1-144 16,-9 2 128-16,9-2-128 0,-6 1 192 0,6-1-64 15,-9 4 0-15,2-1 0 0,-1-1 0 0,8-2 0 16,-7 3 0-16,-2 1 0 0,3-3 0 0,6-1 0 16,-9 2 0-16,2 0 0 0,-3-1 64 0,3 2 0 15,-1 0 0-15,0 0 0 0,-1-3 0 0,1 1 16 16,-1-1 0-16,0 4 0 0,1-2-16 0,-3-1-16 16,-1-1 0-16,2 1 0 0,-1 2-176 0,-1 1 128 15,-3-1-128-15,-2-1 128 0,1 0-128 0,-1-1 128 16,1-1-128-16,-1 0 128 0,-5 1 0 0,2 3 0 15,2-1 0-15,0-3 0 0,-3-1-128 0,0 1 160 16,0 1-160-16,-1-1 160 0,0 0-160 0,0-1 160 16,0 0-160-16,2 0 160 0,-5 0-160 0,4 0 0 0,-3-1 144 15,2 2-144-15,-4 2 0 0,1-2 128 0,-1-3-128 16,0 2 0-16,0 0 0 0,1-1 144 0,-3-2-144 16,0 1 0-16,2 2 160 0,-1 0-160 0,1-3 128 15,2 0-128-15,1 1 160 0,2 0-160 0,-3-2 192 0,2 1-192 16,-4 0 128-16,3-1-128 0,-1 2 0 0,-1-3 0 15,-1 1 144-15,2-2-144 0,3 2 0 0,-3-1 144 16,-4-1-144-16,3 2 0 0,0 0 0 0,3-1 0 16,-3 1 128-16,4-2-128 0,-2-1 128 0,2 2-128 15,-1 3 0-15,1-3 0 0,0 1 128 0,1-2-128 16,1-1 0-16,-2 3 0 0,-2-2 0 0,0 2 128 16,2 1-128-16,-3-3 0 0,0-1 0 0,1 1 0 15,0 2 0-15,2-2 0 0,0 1 128 0,0 0-128 16,-1 1 0-16,2 0 0 0,4 1 0 0,0-3 128 15,1 0-128-15,1 0 128 0,-2 1-128 0,2 1 128 0,-1-1-128 16,0 0 0-16,1-2 0 0,0 0 0 0,-2 1 0 0,2-1 128 16,-1-1-128-16,-1 2 0 0,1-1 0 0,-2 0 0 15,1 5 0-15,0-6 0 0,2-3 0 0,-1 3 0 16,-1 1 0-16,2 1 0 0,2-2 0 0,0 1 128 16,-4-4-128-16,1 3 0 0,-4 1 0 0,4 0 0 15,-1 1 0-15,1 0 0 0,-1-3 0 0,-1 1 0 16,1 0 0-16,0 2 0 0,1-1 0 0,-1 0 0 15,2-1 0-15,0 1 0 0,-1 1 0 0,2-1 0 16,0 0 0-16,-1 1 0 0,1-1 0 0,-2-1 0 16,0-1 0-16,2 0 0 0,1 0 0 0,1 2 0 15,-4-3 128-15,3 0-128 0,0-3 0 0,-2 1 0 0,-3-1 0 0,3 1 0 16,1 0 0-16,1 0 0 0,-5 0 0 0,2 0 0 16,-3 0 0-16,2 1 0 0,-1 2 0 0,1-3 0 15,-1-2 0-15,2 0 0 0,-1 1 0 0,2 0 0 16,0 0 0-16,2 2 0 0,0-3 0 0,1 1 0 15,0 0 0-15,1 0 0 0,1-2 0 0,1 1 0 16,-2 0 0-16,4-2 128 0,-4 1-128 0,2-1 0 16,-1-2 0-16,0 0 0 0,1-2 0 0,-2-1 0 15,0-1 0-15,-1-3 0 0,-2 0 0 0,2 3 0 16,2 2 0-16,-2-1 0 0,-1-1 0 0,0 1 0 16,1 1 0-16,-1-1 0 0,1 0 0 0,2 1 0 15,-1 1 0-15,1-2 0 0,0 2 0 0,-1-2 0 16,-2 0 0-16,2-2 0 0,-3-1 0 0,3 0 0 0,0-1 0 15,-1 1 0-15,0-2 0 0,3-1 0 0,-3 2 0 16,1-1 0-16,0 2 0 0,-1 0 0 0,2-2 0 16,0 2 0-16,1 1 0 0,1 0 0 0,-1-1 0 15,0 2 0-15,1 0 0 0,0-1 0 0,0-1 0 0,1-1 0 16,0 0 0-16,-1 2 0 0,1-3 0 16,1 2 0-16,-2 0 0 0,3-1 0 0,-4 1 0 0,2 1 0 15,0 2 0-15,-1-1 0 0,2 0 0 0,-3-3 0 16,1 1 0-16,-1 2 0 0,1-1 0 0,-4 0 0 15,0-3 0-15,2 2 0 0,-2-3 0 0,2 3 0 16,2 2 0-16,-2-2 0 0,-1-4 0 0,2 1 0 16,4-1 0-16,0 1 0 0,-4 1 0 0,1 2 0 15,0-3 0-15,1 0 0 0,4 0-144 0,0-3 144 0,-6-1 0 16,2-1 0-16,0 3 0 0,-1 0 0 0,-2 0 0 16,2-2 0-16,-2-1 0 0,1 1 0 15,2 2 0-15,-3-1 0 0,-3 0 0 0,0 0 0 0,0 0 0 16,1 1 0-16,0-1 0 0,1 0-128 0,-1-2 128 0,1 1 0 15,0 1 0-15,1 0 0 0,0 1 0 0,2-1 0 16,0 1 0-16,0 3 0 0,1-1 0 0,1 2 0 16,1-2 0-16,1 1 0 0,-4 0 0 0,3-1 0 15,-1-3 0-15,1-2 0 0,-1-1 0 0,2 0 0 16,-1 2 0-16,-1 1 0 0,2 1 0 0,0 1 0 16,-1 1 0-16,-1-2 0 0,-1 3 0 0,2-1 0 15,-4-2 0-15,2-3 0 0,0 0 0 0,1 1 0 16,-1 0 0-16,1 1 0 0,-2-2 0 0,3 2 0 15,-2 0 0-15,3 3 0 0,1-1 0 0,-2 2 0 0,4 0 0 16,-1 0 0-16,1-1 0 0,0 2 0 0,0-3 0 0,1 1 0 16,1 0 0-16,1 0 0 0,0 0 0 0,0 1 0 15,1-2 0-15,-2 2 0 0,1 3 0 0,2 1 0 16,1-2 0-16,-2 2 0 0,1 1 0 16,2 2 0-16,-2 4 0 0,3-3 0 0,-3-1 0 0,3-1 0 15,0-2 0-15,2 3 0 0,-3 2 0 0,3-2 0 16,0-2 0-16,1 2 0 0,0 1 0 0,0 2 0 15,0 1 0-15,1 0 0 0,1-3 0 0,2 3-128 16,-1 0 128-16,1 1 0 0,1 1 0 0,0-1 0 16,0 0-128-16,1 2 128 0,1 1 0 0,-3 1 0 15,-1-3 0-15,0 4 0 0,1 3 0 0,1-1 0 16,-1 0 0-16,3 1 0 0,0-1 0 0,1 1 0 0,-1 3 0 16,-1-2 0-16,0-1 0 0,-2 0 0 0,-1 2 0 15,0-1 0-15,0 1 0 0,0-2-128 0,-1-2 128 16,2 3 0-16,0 5 0 0,1-5 0 0,-1 1 0 0,0-2 0 15,1 3 0-15,0-1 0 0,0 2 0 0,0-2 0 16,2 0 0-16,-2 1 0 0,-4-1 0 16,3 1 0-16,1 0 0 0,1 1 0 0,-2-1-128 0,0 2 128 15,2 0 0-15,-2 2 0 0,1-1 0 0,-1 0 0 16,2-1 0-16,-1 1 0 0,0 0 0 0,-1-1 0 16,-2-3 0-16,3 2 0 0,-1 1 0 0,0 1 0 15,0 1 0-15,0-3 0 0,-1 0 0 0,2 1 0 16,0 1 0-16,2-1 0 0,-1-1 0 0,2 1 0 15,-1-1 0-15,-2 2 0 0,2 2 0 0,1-3 0 16,-2-3 0-16,1 1 0 0,-3 1 0 0,3 0 0 0,-2 2 0 16,1-1 0-16,-2-2 0 0,-1 2 0 0,0 3 0 15,1-1 0-15,-2-1 0 0,-1-1 0 0,0 2 0 0,2 0 0 16,0 0 0-16,-2-1 0 0,0-2 0 0,1 1 0 16,2-3 0-16,-1 3 0 0,1-1 0 0,1-3 0 15,0 1 0-15,0 2 0 0,-2 2 0 0,1-1 0 16,1 1 0-16,-1 1 0 0,1 1 0 0,-2-1 0 15,-1-1 0-15,-1-2 0 0,1-1 0 0,3 1-128 16,-1 3 128-16,1 2 0 0,0-2 0 0,-1-2 0 16,-1-2 0-16,0 3 144 0,1 3-144 0,1-1 0 15,-3 0 0-15,-1 2-176 0,1-1 176 0,-2 1 0 16,2 1 0-16,1 0 0 0,-3-2 0 0,2 0 0 16,-2 1 0-16,1-1 0 0,0-4 0 0,1 0 0 0,3 1 128 15,-2 1-128-15,-1 3 0 0,5-3 0 0,-2 2 0 0,3-2-128 16,0 0 128-16,0 2 0 0,0 2 0 0,-1-2-128 15,-2-2 128-15,3 3 0 0,0 0 0 0,2 1 0 16,-4 1 0-16,1-2 0 0,-2-1 0 0,2 1 0 16,-2 3 0-16,1-2 0 0,-1-3 0 0,1 3 0 15,-1 0 0-15,1 1 0 0,2-1 0 0,-3-1 0 16,-1-2 0-16,1 2 0 0,1 0 0 0,2 0 0 16,0-2 0-16,3 0 0 0,-1 2 0 0,1 0 0 15,-2 0 0-15,-3 2 0 0,2-3 0 0,2 4 0 16,0 1 0-16,0-2 0 0,-3 2 0 0,2-3 0 15,-2 1 0-15,0 0 0 0,0 2 0 0,0-2 0 16,-1-1 0-16,2-1 0 0,-2-1 0 0,1 2 0 16,2 1 0-16,0-2 0 0,1 0 0 0,1-1 0 0,1 1 0 15,0 1 0-15,0 1 0 0,-2-2 0 0,-1-1 0 16,2 2 0-16,-1 0 0 0,2-1 0 0,-4 0 0 0,2 0 0 16,0 0 0-16,-2 2 0 0,1 1 0 0,0-3 0 15,0 0 0-15,-1-2 0 0,0 1 0 0,1 1 0 16,1 2 0-16,-3-1 0 0,3-1 0 0,0 2 0 15,-2-1 0-15,1 1 0 0,-2-3 0 0,3 1 0 16,-3 0 0-16,-1 0 0 0,1 1 0 0,0 0 0 16,0 0 0-16,2-1 0 0,-1 0 0 0,-2 2 0 15,-1-1 0-15,0 2 0 0,1-2 0 0,-1 0 0 16,1 2 0-16,-2-2 0 0,1-2 0 0,-1 2 0 16,1-1 0-16,0 1 0 0,-3 2 0 0,2-3 0 15,3-3 0-15,-1 5 0 0,-2-1 0 0,0 2 0 0,1-1 0 0,2-2 0 16,0 0 0-16,-1 0 0 0,-4 3 0 0,-2-2 0 15,2-2 0-15,3 0 0 0,0 0 0 0,0 2 0 16,0-1 0-16,-1 0 0 0,1-2 0 0,-1 2 0 16,0 0 0-16,-1 1 0 0,-2 1 0 0,1-2 0 15,0-2 0-15,1 1 0 0,-2 2 0 0,2-2 0 16,-1-2 0-16,-1 0 0 0,1 0 0 0,0 3 0 16,-3 4 0-16,2-4 0 0,2-3 0 0,-1 3 0 15,-3 3 0-15,2-1 0 0,0 1 0 0,1-2 0 16,1-3 0-16,-3 1 0 0,-1 4 0 0,1-4 0 15,2 0 0-15,-2 1 0 0,-1-2 0 0,2 3 0 16,3-2 0-16,-4 0 0 0,0 1 0 0,1 0 0 0,0 2 0 16,-3 0 0-16,1-1 0 0,-2 1 0 0,1-2 0 15,1 1 0-15,-2 2 0 0,1-1 0 0,-4 0 0 16,5-1 0-16,-2 1 0 0,1-1 0 0,-2 1 0 16,2 0 0-16,2-2 0 0,-1 2 0 0,0 0 0 15,0-2 0-15,-1 2 0 0,0-1 0 0,-1-1 0 0,1 1 0 16,1 0 0-16,-1-1 128 0,1 0-128 15,-3-1 0-15,3 0 0 0,-1 1 0 0,0 0 0 16,0 0 0-16,-1-1 0 0,3 1 0 0,-1 3 0 0,0 0 0 16,0-1 0-16,-1 0 0 0,1 1 0 0,2-1 0 15,-2 1 0-15,1-1 0 0,0 2 0 0,-1-3 0 16,2 2 0-16,-2-1 0 0,-3 1 0 0,2-1 0 16,0 0 0-16,0 0 0 0,-2 3 0 0,1 0 0 15,2-2 0-15,-2 2 0 0,1 0 0 0,-3-1 0 16,3 3 0-16,-2-1 0 0,1-3 0 0,-2 0 0 0,-6-6 0 15,10 10 0-15,-4 0 0 0,2-1 0 0,-2-3 0 0,-1 3 0 16,1 0 0-16,-2 1 0 0,1 1 0 0,1-1 0 16,-3-1 0-16,2-1 0 0,-2 3 0 0,2-1 0 15,-2-1 0-15,0 0 0 0,0 0 0 0,2-1 0 16,-3 1 0-16,1 0 0 0,0 0 0 0,-3-9 0 16,3 13 0-16,-1-4 128 0,1 0-128 0,-2-2 0 15,-1 1 0-15,1 0 0 0,-1-1 0 0,1 1 128 16,-1-8-128-16,2 10 0 0,-2-1 128 0,0-1-128 15,0-8 0-15,-2 11 144 0,1-2-144 0,1-9 0 16,-3 9 192-16,-1 0-192 0,0 0 192 0,4-9-192 16,-5 6 192-16,-2 1-192 0,2 0 192 0,0-2-192 15,5-5 192-15,-8 7-192 0,2-3 192 0,-2 1-192 0,2-2 176 16,-2 0-176-16,0-1 160 0,1 2-160 0,-2-1 160 0,0 0-160 16,0-1 160-16,-1 0-160 0,2-1 192 0,-2 1-48 15,-5 3-16-15,3-2 0 0,0-2-128 0,-1 0 0 16,-1 1 0-16,2 0 0 0,-2-1 0 0,0 0 0 15,-2 0 0-15,0-1 0 0,2 2 0 0,0-2 0 16,-1 0 0-16,1 0 0 0,0 2 0 0,0-2 0 16,2 1 128-16,-1-1-128 0,-2-1 0 0,2-1 0 15,0-1 0-15,1 4 0 0,-1 3 0 0,1-4 0 16,-1-4 0-16,1 3 0 0,0 2 0 0,-2-1 0 16,2-1 0-16,-2 0 0 0,2 0 0 0,-1 1 0 15,-2 0 0-15,3 0 0 0,2-3 0 0,-3 2 128 16,0 1-128-16,0 0 0 0,-1 0 0 0,1 0 0 0,2-2 0 15,2 2 0-15,-1 1 0 0,0-1 0 16,-2 0 0-16,2 0 0 0,2 0 0 0,-1 0 0 0,-1 1 0 16,-1-1 0-16,0 0 0 0,1 0 0 0,-1-1 0 0,2 1 0 15,-1 0 0-15,-1 0 0 0,2-1 0 0,0 1 0 16,-1 1 0-16,1 0 0 0,-2-1 0 16,4 0 0-16,0 0 0 0,2 0 0 0,-4 0 0 0,3 0 0 15,-1 0 0-15,7 0 0 0,-8 0 0 0,-1 0 0 16,2-1 0-16,-1 0 0 0,1-2 0 0,-1 1 0 15,8 2 0-15,-7 0 0 0,-3-1 0 0,3 0 0 16,-2 2 0-16,3 0 0 0,-4-1 0 0,1 0 0 16,0 0 0-16,2 2 0 0,-1-2 0 0,-1 0 0 15,0 0 0-15,-1-2 0 0,4 1 0 0,-3 1 0 16,2 1 0-16,7-1 0 0,-10-1 0 0,4 1 0 0,-3 0 0 0,9 0 0 16,-7 0 0-16,-1 0 0 0,-1 0 0 0,0 1 0 15,1 1 128-15,2-2-128 0,-2 1 0 0,0-1 0 16,1 0 0-16,0 2 0 0,2-1 0 0,-4 0 0 15,2-2 0-15,-3 1 0 0,4 1 0 0,6-1 0 16,-10 3 0-16,1-1 0 0,0-2 0 0,1 1 0 16,1 2 0-16,7-3 0 0,-8 2 0 0,8-2 0 15,-8 0 0-15,8 0 0 0,-8 0 0 0,8 0 0 16,-8 2 0-16,8-2 0 0,-8 1 0 0,8-1 0 16,-9 2 0-16,1 0 0 0,1 1 0 0,7-3 0 15,-9 3 0-15,4 1 0 0,5-4 0 0,-8 4 0 16,1-3 0-16,7-1 0 0,-6 4 0 0,6-4 0 15,-8 6 0-15,4-1 0 0,4-5-128 0,-8 5 128 0,2 0 0 0,6-5 0 16,-7 3 0-16,7-3 0 0,-7 7 0 0,3-4 0 16,-4-1 0-16,8-2 0 0,-7 5 0 0,7-5 0 15,-8 5 0-15,2 1 0 0,6-6 0 0,-5 8 0 16,-1-1 0-16,1 0 0 0,5-7 0 0,-7 4 0 16,0 1 0-16,1 0 0 0,-1 2 0 0,3 0 0 15,-3-1 0-15,0 1 0 0,-3-2 0 0,3 1 0 16,7-6 0-16,-9 7 0 0,2 2 0 0,-2 0 0 15,3 0 0-15,0-1 0 0,0 1 0 0,2 0 0 16,-4-1-128-16,4 1 128 0,1-3 0 0,1 1 0 16,-5-1 0-16,1 1 0 0,4 1 0 0,-3-3 0 15,1 3 0-15,0-3 0 0,4-5 0 0,-5 8 0 16,-1 2 0-16,1-2 0 0,4-2 0 0,-2 2 0 0,0 0 0 16,-1-1 0-16,0 1 0 0,2-1 0 0,2-7 0 0,-6 10 0 15,-2-2 0-15,4 0 0 0,1 0 0 0,-1 1 0 16,0-1 0-16,1 0 0 0,-4 2 0 0,3 0 0 15,0 1 0-15,-1 0 0 0,-1 1 0 0,2 0 0 16,-1 2 0-16,-1 0 0 0,1-2 0 0,-2 0 0 16,3 0 0-16,1 0 0 0,-1 0 0 0,2 0 0 15,-2-2 0-15,2 3 0 0,-1 0 0 0,2 0 0 16,-2-1 0-16,0 1 0 0,0-2 0 0,1 1 0 16,0 2 0-16,1-1 0 0,-2 0 0 0,0-2 128 15,1-2-128-15,0 4 0 0,-1 0 0 0,1-1 0 16,1-2 0-16,-1 2 0 0,-1 4 0 0,2-1 0 15,-1-5 0-15,1 3 0 0,-1-2 0 0,0 2 0 0,1 2 0 16,0 0 0-16,1-3 0 0,-1 0 0 0,0 0 0 16,-2 2 0-16,2 4 0 0,0-3 0 0,1-3 0 0,0 4 0 15,0 1 0-15,0 0 0 0,-1-3 0 0,1-1 0 16,1 1 0-16,0 1 0 0,-1 1 0 0,1 0 0 16,3-3 0-16,-3 1 0 0,-1 1 0 0,2-3 0 15,0 1 0-15,0-1 0 0,-2-12 0 0,3 15 0 16,-1 1 0-16,2-3 0 0,-2-1 0 0,2 1 0 15,-2 2 0-15,0 0 0 0,1 2 128 0,0-2-128 16,0-1 0-16,1 3 0 0,2 0 0 0,-2 1 0 16,-1-3 0-16,3-1 0 0,-1-5 0 0,1 2 0 15,-2 3 0-15,3-1 0 0,2-1 0 0,-2-1 0 16,0-1 128-16,2 1-128 0,1 1 128 0,-1 1-128 16,0-3 0-16,0 0 128 0,-1-1-128 0,2-2 0 0,1 3 0 15,-1-1 0-15,-10-9 128 0,10 9-128 0,0 1 0 0,1-1 128 16,1-3-128-16,-2 1 128 0,-1-1-128 15,4 3 0-15,-2-1 0 0,1 0 128 0,0-3-128 16,0 2 0-16,1-2 0 0,-2 2 0 0,0-1 0 0,1 0 0 16,1-2 0-16,-2 2 128 0,1 0-128 0,-1 0 0 15,2-4 0-15,-2 3 128 0,1 0-128 0,1 2 0 16,-1-1 0-16,1 0 0 0,-2-3 0 0,2 0 0 16,2 3 128-16,-1-2-128 0,-1 2 0 0,0-1 0 15,-3-4 0-15,3 2 0 0,2 1 0 0,-1-2 0 16,-2 3 0-16,0-1 0 0,-4 3 0 0,2-2 128 15,3-1-128-15,-2 1 0 0,1-2 0 0,0 0 0 16,1 1 0-16,1-2 0 0,-3 0 0 0,1-1 0 0,0-1 128 0,0 1-128 16,-3 2 0-16,1-3 0 0,1 0 0 15,-3 1 0-15,2-1 0 0,0 2 0 0,-1 0 128 0,2 1-128 16,-2 1 0-16,1-1 0 0,1-3 0 0,-2 2 0 16,0-1 0-16,0-2 0 0,0-1 0 0,-9 2 0 15,11 1 0-15,-1 0 128 0,0-2-128 0,2 0 0 16,-3 4 0-16,2-2 0 0,0-2 0 0,-1 1 0 15,0 0 0-15,2 0 0 0,2-1 128 16,-1 1-128-16,-4 1 0 0,0-1 0 0,-9 0 0 0,13 0 0 16,-4 1 0-16,1-1 0 0,0-2 0 0,-1 2 0 15,2 1 0-15,0 1 0 0,-1 1 0 0,1-2 0 16,-1-1 0-16,1 0 0 0,-1 0 0 0,2 1 0 16,-2 1 0-16,1 1 0 0,0-3 0 0,-2 1 0 0,1 1 0 15,1-2 0-15,-2 0 0 0,-1 2 0 0,1 1 0 16,-9-3 0-16,10 2 0 0,1 0 0 0,-3 2 0 0,-8-4 0 15,11 2 0-15,-2 1 0 0,-9-3 0 16,11 4 0-16,-1-3 0 0,-2 1 0 0,0 1 0 0,-8-3 0 16,10 3 0-16,-1 1 0 0,-9-4 0 0,10 4 0 15,-2 1 0-15,0-1 0 0,-8-4 0 0,9 5 0 16,-1-1 0-16,-1 0 0 0,1 2 0 0,-1-1 0 16,-7-5 0-16,7 8 0 0,-3-2 0 0,1 1 0 15,-5-7 0-15,7 9 0 0,-2 0-128 0,1-1 128 16,-1 2 0-16,0-1 0 0,-2 0 0 0,2 0 0 15,0 1 0-15,-2 0 0 0,-1-1 0 0,4 1 0 16,-2 0 0-16,0 0 0 0,-2-1 0 0,0 1 0 16,0 1 0-16,0-2 0 0,-2-1 0 0,0-8 0 0,0 10 0 0,0 1 0 15,0-2 0-15,-1 1 0 0,-3 0 0 16,3 1 0-16,2 0 0 0,-1 0 0 0,-1 0 0 0,0 0 0 16,-2 2 0-16,2-1 0 0,0 0 0 0,-1-1 0 15,0-1 0-15,-3-1 0 0,3 0 0 0,0-1 0 16,2-8 0-16,-3 11 0 0,1-2 0 0,-4 4 0 15,-2-2 0-15,4 2 0 0,0-3 0 0,-1 1 0 16,0-1 0-16,-2-1 0 0,2 1 128 0,-2-1-128 16,-1-2 0-16,1-1 0 0,-1 1 0 0,3 1 128 15,0-2-128-15,-1 1 0 0,1-1 0 0,-3 1 128 16,3-1-128-16,-1 0 0 0,1 1 0 0,-1-2 128 16,0 1-128-16,0 0 0 0,6-6 0 0,-8 6 0 15,0-3 0-15,0 0 128 0,8-3-128 0,-9 4 0 0,0-2 128 16,2 1-128-16,7-3 0 0,-10 1 128 0,2 0-128 15,-2-1 0-15,0 0 144 0,1 0-144 0,1 2 0 16,0-1 128-16,-2 0-128 0,1-1 0 0,-1-1 0 16,0 1 0-16,2 0 0 0,-4 1 128 0,1-2-128 0,0 0 0 15,0-1 0-15,-3 1 128 0,2 0-128 0,0-1 0 16,-2 1 0-16,4 0 0 0,-1 0 0 0,1 0 0 16,-1 0 0-16,-2 1 0 0,2 0 0 0,1 0 0 15,-1 0 0-15,-1-2 128 0,-4 1-128 0,2-1 0 16,2 1 0-16,0 1 0 0,1-4 0 0,-1 4 0 15,2-3 0-15,0 2 0 0,0 0 0 0,-1 1 0 16,1 0 0-16,0-1 0 0,0 0 0 0,2 1 0 16,0 0 0-16,0 0 0 0,-1-1 0 0,1-1 0 15,-1 0 0-15,1-2 0 0,-2 3 0 0,0-1 0 0,0 0 0 0,-1 1 0 16,5 0 0-16,-4-1 0 0,-2 0 0 0,1 1 0 16,0 0 0-16,2 1 0 0,1 0 0 0,-3-2 0 15,-1 1 0-15,3 0 0 0,1 2 0 0,-1-1 0 16,-1 0 0-16,-1 0 0 0,0 0 0 0,0 1 0 15,0-1 0-15,1 3 0 0,0-1 0 0,-3 1 0 16,2-1 0-16,3 0 0 0,-2 0 0 0,2 1 0 16,-3 0 0-16,1 0 0 0,0 1 0 0,1 0 0 15,1-1 0-15,-1-1 0 0,0 1 0 0,1 1 0 16,-2-1 0-16,1 1 0 0,-1 1 0 0,1 0-128 0,2 1 128 16,-1-1 0-16,0 1 0 0,1-1 0 15,-1 1 0-15,-1 0 0 0,3 0 0 0,-1-1 0 0,-1 0 0 0,1-1 0 16,-1 3 0-16,0-2 0 0,0 2 0 0,1 2 0 15,-2 0 0-15,0 0 0 0,0 0 0 16,-1 1 0-16,4 1 0 0,-3 0 0 0,-2 2 0 0,2-1 0 16,-3 1 0-16,3-5 0 0,3 1 0 0,1 0 0 15,-2 0 0-15,-1 1 0 0,0 3 0 0,1 1 0 16,-4-2 0-16,1 3 0 0,0 0 0 0,1 0 0 16,2 0 0-16,-1-3-128 0,1-1 128 0,-1 1 0 15,3 1 0-15,0-2 0 0,-2-2 0 0,1 1 0 16,2 1 0-16,-2 0 0 0,1-1 0 0,-1 0 0 15,1-3 0-15,-1 4 0 0,-3 0 0 0,4 1 0 16,-4 3 0-16,3-3 0 0,-1 0 0 0,-1 0 0 16,-1 0 0-16,2 1 0 0,-2-3 0 0,2 0 0 0,1 0 0 15,-1 3 0-15,-1 4 0 0,1-1 0 0,-1 0 0 16,1-1 0-16,2 0 0 0,-4 3 0 0,3-3 0 16,-2-1 0-16,2-1 0 0,1 0 0 0,-2 0 0 15,2 0 0-15,-3 1 0 0,1-1 0 0,2-2 0 16,-1 1 0-16,2 0 0 0,0 0 0 0,-2 0 0 0,2 0 0 15,0-1 0-15,-1-2 0 0,1 3 0 0,0-2 0 16,0 1 0-16,0 0 0 0,0-1 0 0,1 1 0 16,1 0 0-16,-3-1 0 0,1-1 0 0,0 1 128 15,2 1-128-15,-3-2 0 0,-1 1 0 0,2 1 0 16,-1 0 0-16,1 0 0 0,-1-1 0 0,0 0 0 16,2 0 0-16,0 1 0 0,-2 1 0 0,3 1 0 15,-3 1 0-15,-1-1 0 0,3 0 0 0,-3 0 0 0,2-1 0 16,1 0 0-16,0-1 0 0,-1 1 128 0,1 1-128 15,0 0 0-15,2-3 0 0,0 1 0 0,-1 0 0 16,1 0 0-16,-2-1 0 0,3 1 0 0,3-3 0 0,-3 1 0 16,-3-1 0-16,3 2 128 0,0-10-128 0,2 10 0 15,-2-10 0-15,-2 11 0 0,-1-1 0 0,3-2 128 16,0-8-128-16,3 9 0 0,-1 0 0 0,-1 0 0 16,0 0 0-16,-1-9 128 0,0 0-128 0,0 9 0 15,1 1 0-15,-1-10 0 0,-2 10 0 0,2-1 144 16,0-9-144-16,0 0 0 0,0 12 128 0,0-2-128 15,0-10 0-15,2 11 0 0,0 0 0 0,-1-1 0 16,-1-10 128-16,0 10-128 0,0-10 0 0,0 11 0 16,-2-2 0-16,2-9 0 0,0 0 144 0,-2 8-144 15,2-8 0-15,0 0 144 0,0 10-16 0,0-10-128 0,0 0 192 0,0 0-64 16,-4 10-128-16,4-10 192 0,0 0-192 0,0 0 192 16,-8 7-192-16,8-7 0 15,0 0 144-15,0 0-144 0,-5 5 0 0,5-5 144 0,0 0-144 0,-6 7 0 16,-2-4 0-16,2-1 0 0,-1 0-192 0,7-2 48 31,-4 0-2160-31,4 0-448 0,-9 1-64 0</inkml:trace>
  <inkml:trace contextRef="#ctx0" brushRef="#br3" timeOffset="154215.31">20006 16468 10127 0,'0'0'896'0,"0"0"-704"0,0 0-192 15,0 0 0-15,0 0 1264 0,0 0 208 16,0 0 64-16,0 0 0 0,0 0-672 0,0 0-128 0,0 0-32 0,0 0 0 16,0 0 0-16,0 0-16 15,1-7 0-15,-1 7 0 0,0 0 240 0,0 0 48 0,0 0 16 0,0 0 0 16,0 0-144-16,0 0-16 0,0 0-16 0,0 0 0 15,0 0-80-15,0 0-16 0,0 0 0 0,-2 9 0 16,-2 1-192-16,1 1-32 0,-3 1-16 0,4 2 0 16,0 1-32-16,-1 2-16 0,2-1 0 0,-2 2 0 15,-4-1-80-15,3 1-16 0,2-1 0 0,1 3 0 16,-2 3-80-16,3-2-32 0,4-2 0 0,0-1 0 16,-4 0-32-16,0 1-16 0,0-3 0 0,1 1 0 15,-1-1-16-15,1 3 0 0,1-1 0 0,0-1 0 16,1-2 32-16,1 0 0 0,1 0 0 0,-2 2 0 15,2 1 16-15,1-2 16 0,-2-3 0 0,2 5 0 0,1 4-48 16,-3-3-16-16,3-3 0 0,0-1 0 0,3 0-32 0,-1-1 0 16,0-1 0-16,0 0 0 0,-2-2 16 0,2 3 0 15,0 2 0-15,1-2 0 0,-2-1-16 0,1 0-128 16,-2-1 192-16,2 0-64 0,-1-1-128 0,0 0 192 16,1 0-192-16,0 0 192 0,-1 0-192 0,0 0 128 15,0-1-128-15,1 1 128 0,0-1-128 0,-2 1 0 16,3 0 0-16,0-1 128 0,-3 1-128 0,2-1 0 15,1-1 0-15,1 2 128 0,-3-1-128 0,1 0 0 16,-1-1 144-16,2 0-144 0,1 2 0 0,-1-1 144 16,1 0-144-16,0 1 0 0,1 0 144 0,-1-3-144 15,1-3 0-15,0-1 144 0,0 2-144 0,-1 0 0 16,0 0 0-16,0 0 128 0,-1 1-128 0,2 0 0 0,1-1 0 16,0 2 128-16,0-1-128 0,-2 0 0 0,1 2 0 15,0-1 0-15,0-3 128 0,1 1-128 0,-3-2 0 16,1 1 128-16,0-1-128 0,-1-1 0 0,0 1 0 0,1-1 128 15,-2-1-128-15,-1 0 0 0,-8-2 0 0,14 4 128 16,-6-1-128-16,1 1 0 0,-1 0 0 0,0 0 0 16,-8-4 0-16,9 3 0 0,1 1 128 0,0-2-128 15,-2 0 0-15,1 0 0 0,0 0 0 0,-1 2 0 16,0-1 0-16,1 1 0 0,2-1 0 0,-3 0 0 16,-8-3 0-16,11 4 0 0,2 0 0 0,-3-1 0 15,0 0 0-15,1 0 0 0,-4 1 0 0,2-1 0 16,-9-3 0-16,11 2 0 0,-1-1 0 0,0 2 0 15,-1-1 0-15,-9-2 0 0,0 0 0 0,11 1 128 16,-1 1-128-16,-10-2 0 0,8 1 0 0,-8-1 128 0,9 3-128 16,-9-3 0-16,0 0 0 0,10 3 128 0,0-2-128 15,-10-1 0-15,0 0 0 0,10 0 128 0,-1 0-128 0,-9 0 0 16,10 0 0-16,-10 0 0 0,0 0 0 0,0 0 0 16,0 0 0-16,9 2 0 0,-9-2 0 0,0 0 0 15,0 0 0-15,9 1 0 0,-9-1 0 0,10 0 0 16,-10 0 0-16,0 0 0 0,12 0 0 0,-4 0 0 15,-8 0 0-15,0 0 0 0,0 0 0 0,10 1 0 16,-10-1 128-16,10 0-128 0,-10 0 0 0,0 0 0 16,0 0 0-16,0 0 0 0,0 0 0 0,9 2 0 15,-9-2 0-15,0 0 0 0,0 0 0 0,0 0 0 16,0 0 144-16,0 0-144 0,0 0 0 0,0 0 0 0,0 0 0 16,0 0 128-16,0 0-128 0,0 0 0 0,0 0 128 0,0 0-128 15,0 0 0-15,0 0 144 0,0 0-144 0,0 0 0 16,0 0 160-16,0 0-160 0,-8-1 128 0,1 0-128 15,7 1 0-15,-9-1 128 16,0 0-128-16,-2 0 0 0,1-1 0 0,-1-1 128 0,-5 0-128 0,1 2 0 16,1-1 0-16,-2 0 0 0,1-1 0 0,-1 0 0 15,0-1 0-15,-1-1 0 0,1-1 0 0,-5 0 0 16,-1 2 0-16,2-2 0 0,0-1 0 16,1-2 0-16,-1 0 0 0,0 0 0 0,0-1 0 0,0 0 0 15,2 1 0-15,-2-2 0 0,0 0 0 0,1-2 0 16,1 0 0-16,1 1 0 0,-2 0 0 0,1 0 0 15,1 2 0-15,3 1 0 0,2 0 0 0,1 3 0 16,1-1-128-16,2 2 128 0,-2 1 0 0,5 1 0 0,-1-2-128 16,6 5 128-16,0 0-160 0,0 0 160 0,0 0-128 0,0 0 128 15,0 0 0-15,0 0-144 0,0 0 144 0,9 10-208 16,1-5 80-16,1 3 128 0,0-3-160 0,2 2 160 16,4-1 0-16,0 3-144 0,2 0 144 0,1 1 0 15,1 0 0-15,0-2 0 0,0-1 0 0,1-1 0 16,0-3 0-16,0 1 0 0,-2 2 0 0,4-2 0 15,-5 0 0-15,3-2 0 0,0 0 0 0,0 0 0 16,3-1 0-16,-6 0 0 0,-1 1 0 0,-2-2 0 16,-2 0 0-16,-1 1 0 0,0 0 0 0,-3 1 0 15,1-1 0-15,-1 1 0 0,0 0 0 0,-1 2 0 16,-9-4 0-16,9 4 0 16,-9-4-832-16,7 8-256 0,0-3-32 0,-7-5-10720 0,2 10-2160 0</inkml:trace>
  <inkml:trace contextRef="#ctx0" brushRef="#br0" timeOffset="181197.06">24266 15845 8287 0,'0'-11'368'0,"0"11"80"0,0 0-448 0,0-8 0 16,0-2 0-16,0 2 0 0,0 8 2048 0,0 0 320 15,-2-10 64-15,2 10 0 0,-1-11-848 0,1 11-176 16,0-8-48-16,0 8 0 0,-1-9-272 0,1 9-64 15,4-9-16-15,-4 9 0 0,0 0-112 0,0-8-32 16,0 1 0-16,0 7 0 0,0 0-32 0,0 0-16 16,0 0 0-16,0 0 0 0,0 0-96 0,0 0-16 15,0 0 0-15,0 0 0 0,0 0-224 0,-2 9-48 0,0 2-16 16,0 3 0-16,1 3-112 0,-2 4-32 0,0 0 0 0,1 3 0 16,0 4-32-16,1 1-16 0,1-1 0 0,0-1 0 15,0 1-32-15,1 1 0 0,0-2 0 0,0 2 0 16,0-1 32-16,2 1 0 0,1-1 0 15,-2 2 0-15,3 0-48 0,-1-2-16 0,0 0 0 0,1-4 0 16,-2-4-32-16,0-1-128 0,2-2 192 0,-3-1-64 16,1-2 0-16,1-2 0 0,-1 0 0 0,0-1 0 15,-2 0 64-15,-1-11 0 0,0 0 0 0,1 10 0 16,0 2 0-16,-1-12 16 0,0 0 0 0,0 0 0 16,4 10 48-16,-4-10 16 0,0 0 0 0,0 0 0 15,0 0 48-15,0 0 0 0,0 0 0 0,0 0 0 16,0 0-16-16,1-10 0 0,0-4 0 0,-1 1 0 0,-2-4-64 15,1 0-16-15,2-3 0 0,-1-1 0 0,0-2-64 0,1 0-16 16,0-2 0-16,0 0 0 0,0-1-144 16,2 0 128-16,0 4-128 0,0-2 128 0,0-2-128 0,2-1 0 15,-1 1 0-15,-1 0 0 0,3 5 0 0,-2 0 0 16,-2-3 0-16,2 3 0 0,1 1 0 0,1 2 0 16,-5 1 0-16,1 0 0 0,-2 1 0 0,0 1 0 15,1 2 128-15,0 2-128 0,-4 0 0 0,3 2 0 16,2 3 0-16,-2 6 0 0,0 0 0 0,0 0 0 15,0 0 0-15,0 0 0 0,0 0 0 0,-4 12 0 16,-3 3 0-16,4 3 0 0,-2 2 0 0,1 3 0 16,-1 4 0-16,0 3 0 0,0 3 0 0,0 1 0 15,-1-1 0-15,1 5 0 0,2 1 0 0,-1 4 0 0,-1-2 0 16,1-2 0-16,0-2 0 0,1-1 0 0,-1-3 0 16,0-2 0-16,2-5 0 0,2 1 0 0,2 0 0 0,2-3 0 15,-4-2 0-15,3-3 0 0,0-1 0 16,2-3 0-16,-1-1 0 0,-2-1 0 0,-2-13 0 0,6 8 0 15,-6-8 0-15,6 8 0 0,-1-2 0 0,-5-6 0 16,0 0 160-16,9-4 0 0,-3-3 0 0,1-6 0 16,-1-2 112-16,1-3 32 0,0-2 0 0,-3-3 0 15,2-3-112-15,1-4-32 0,-1-3 0 0,-1-3 0 16,0-5-160-16,-1-4 160 0,-2-4-160 0,-1-1 160 16,0 4-160-16,1 4 0 0,-1 6 0 0,-1 1 128 15,-3 2-128-15,1 3 0 0,1 4 0 0,0 2 0 0,-2 2 0 16,2 4 0-16,1 2 0 0,0 3 0 0,-1 3 0 15,1 10 0-15,-2-7 0 0,2 7 0 0,0 0 0 16,0 0 0-16,0 0-144 0,-3 9 144 0,2 4 0 16,0 2-160-16,-2 3 160 0,-1 4-128 0,2 4 128 0,-2 3 0 15,-2 1-144-15,2 3 144 0,-2 5 0 16,3 0 0-16,0 3 0 0,1 1 0 16,-1 0 0-16,2-4 0 0,-2-1 0 0,1-4 0 0,-2-3 0 0,2-5 0 15,1-3 0-15,0-3 0 0,-3-2 0 0,1-2 0 16,1-4 0-16,1-1 0 0,0-1 0 0,1-9 0 15,-1 9 0-15,1-9 0 0,0 0 160 0,0 0-160 16,0 0 192-16,0 0-192 0,2-11 240 0,-1-2-64 16,-2-2-16-16,2-3 0 0,1-4 32 0,1-4 16 15,0-3 0-15,-2-6 0 0,1-7-208 0,2-4 176 0,-2-5-176 16,0 1 160-16,1 2-160 0,-1 4 0 16,0 4 0-16,0 5 0 0,-2 3 0 0,2 7 0 0,2 5 0 15,1 4 0-15,-5 3 0 0,1 3 0 0,0 4 0 16,-1 6 0-16,0 0 0 0,0 0 0 0,-1 10 0 0,1 3 0 15,-2 3-128-15,-2 4 128 16,3 3 0-16,-1 1 0 0,-1 2 0 0,1 0 0 0,0 2 0 0,2 1 0 16,-1 3-192-16,0-1 192 0,-1-2-160 0,5 1 160 31,1 3-1344-31,3-1-192 0,2-2-16 0,3-2-12416 0,3-2-2480 0</inkml:trace>
  <inkml:trace contextRef="#ctx0" brushRef="#br0" timeOffset="182867.8">24624 17639 14335 0,'0'0'640'0,"6"-7"128"0,-5-2-624 0,-1 2-144 16,-2-2 0-16,-2 1 0 0,2 0 1200 0,0 1 208 15,0-2 32-15,-1 2 16 0,0 2-208 0,-1-2-32 16,2-1-16-16,-2 3 0 0,1 1-112 0,3 4-32 15,-4-5 0-15,4 5 0 0,0 0 0 0,-6-5 0 16,-1-2 0-16,7 7 0 0,0 0 32 0,0 0 0 16,-7-2 0-16,7 2 0 0,0 0-336 0,0 0-64 15,-2 12-16-15,-1 0 0 0,1 1-128 0,2 4-32 16,-1 4 0-16,1 1 0 0,1 1-96 0,0 1-32 16,1 0 0-16,1 4 0 0,-1-1-96 0,0 0-32 15,-1-5 0-15,-1 2 0 0,-1 0-32 0,0 0-16 0,1-1 0 16,0 0 0-16,-1-1 16 0,0-1 0 0,0 3 0 0,1-2 0 15,1-1 48-15,-2-2 16 0,-4-1 0 0,3-2 0 16,2 0-48-16,0-3-16 0,-3-3 0 0,2-2 0 16,0 1-48-16,-1-2-16 0,2-7 0 0,-2 6 0 15,2-6-32-15,0 0-128 0,-3 6 192 0,3-6-64 16,0 0 32-16,0 0 0 0,0 0 0 0,-2-6 0 16,-4-1 32-16,3-3 0 0,2-6 0 0,1 1 0 15,0 0-64-15,2-1-128 0,4-7 192 0,-4 1-64 16,1-1-128-16,0 0 0 0,1 0 144 0,2-4-144 15,4 1 0-15,-3 1 0 0,-3-2 0 0,5 1 0 16,0 0 0-16,1-2 0 0,0-1 0 0,-3 2 0 16,2 2 0-16,-3-1 0 0,-1 2 0 0,2 2 0 0,-1 2 0 15,2 3 0-15,-5 5 0 0,2 1 0 0,0 1 0 16,-2 2 0-16,0 0 0 0,-3 8 0 0,0 0 0 0,0 0 0 16,0 0 0-16,0 0 0 0,-3 14-128 0,2 2 128 15,1 4-128-15,-1 4 128 0,-4 0 0 0,-2 5-128 16,1-1 128-16,-1 2 0 0,1 1 0 0,-2 1 0 15,-4 1 0-15,4 2 0 0,1 1 0 0,1-6 0 16,-2-2 0-16,0-1 0 0,3 1 0 0,-3-1 0 16,3-4 0-16,-2 0 0 0,0-5 144 0,3-2-144 15,-2 0 192-15,1-4-192 0,-3-2 208 0,5-4-64 16,3-6-16-16,0 0 0 0,-9 7 16 0,9-7 0 16,0 0 0-16,0 0 0 0,0 0 32 0,0 0 0 0,-2-10 0 15,4-2 0-15,-1-3 16 0,3-2 0 16,-1-4 0-16,2-4 0 0,3-6-64 0,-4 0-128 15,0-2 192-15,1 0-64 0,4-3-128 0,0 1 0 0,-3-2 0 0,3 4 0 16,2 3 0-16,-3 1 0 0,1 3 0 0,-4 1 0 16,1 3 0-16,-2 5 0 0,1-1 0 0,-1 5 0 15,0 1 0-15,-1 4 0 0,-3 3 0 0,0 5 0 16,0 0-128-16,0 0 128 0,0 0 0 0,0 0 0 16,-6 13 0-16,3 5-144 0,-1 2 144 0,2 5 0 15,1 0-128-15,-4 5 128 0,-3 2 0 0,1 2 0 16,3-1 0-16,-3 1 0 0,-4 2 0 0,5 1 0 15,1 0 0-15,2-4 0 0,-1-1 0 0,0-3 0 16,-2 0 0-16,0-3 0 0,1-4 0 0,0-4 0 16,1-3 0-16,2-1 0 0,-4-2 0 0,3-5 0 0,3-7 192 15,0 0-48-15,0 0-16 0,0 0 0 0,-7 4 0 0,7-4 0 16,0 0 0-16,0-9 0 0,-1-1 32 0,1 0 0 16,4-5 0-16,1-4 0 0,2-3-160 15,-3-6 192-15,2 0-192 0,2-6 192 0,6-4-192 0,-1 0 0 16,-6-1 144-16,4 2-144 0,3-3 0 0,-4 3 0 15,-1 1 0-15,1 5 0 0,-3 6 0 0,0 3 0 16,-2 2 0-16,1 4 0 0,-4 2 0 0,2 5 0 16,-4 9 0-16,0 0 0 0,0 0 0 0,0 0-128 15,0 0 128-15,-2 12 0 0,1 5 0 0,0 2-160 16,-4 1 160-16,1 5 0 0,-4 2-144 0,2 2 144 16,-1 2 0-16,-3 0-144 0,-3 2 144 0,1 2 0 0,2-4 0 15,1 2 0-15,1-2 0 0,0-2 0 0,-2-4 0 16,3-2 0-16,2-5 0 0,0-3 0 0,0-2 0 15,0-5 0-15,5-8 0 0,-1 8 0 16,1-8 0-16,0 0 128 0,0 0-128 0,0 0 0 0,0 0 128 0,-3-9-128 16,1-4 128-16,1-5-128 0,1-3 128 0,1-3-128 15,0-2 0-15,3-4 144 0,5-3-144 0,1-1 0 16,-5-2 128-16,5-1-128 0,-1-3 0 0,1-1 0 16,-1-1 0-16,0 7 0 0,1 2 0 0,-3 5 0 15,3 6 0-15,-2 5 0 0,-3 1 0 0,-1 7-144 16,1 2 144-16,-5 7 0 0,0 0 0 0,0 0-128 15,3 14 128-15,-1 3-128 0,-5 4 128 0,0 5-128 16,-2 2 128-16,-3 5 0 0,1 1 0 0,-2 1-128 16,-3 1 128-16,1 3 0 0,-1 1 0 0,1-1 0 15,2-2 0-15,2 0 0 0,2-6 0 0,-2 0 0 16,-3-1 0-16,2-5 0 0,8-5 0 0,-2-2 0 0,-3-1 0 16,3-2 0-16,1-3 0 0,1-2 0 0,0-10 0 0,0 0 0 15,-5 6 0-15,5-6 0 16,0 0-1392-16,0 0-336 0,0 0-80 0</inkml:trace>
  <inkml:trace contextRef="#ctx0" brushRef="#br2" timeOffset="188439.16">23969 16033 10127 0,'0'0'896'0,"0"0"-704"16,0 0-192-16,0 0 0 0,0 0 960 0,0 0 176 16,0 0 16-16,0 0 16 0,0 0-288 0,0 0-64 15,0 0-16-15,0 0 0 0,0 0-64 0,0 0-16 0,0 0 0 0,0 0 0 16,0 0-128-16,11-3-16 0,-3 0-16 0,1 0 0 15,0-2-32-15,2 4 0 0,1-1 0 0,1 0 0 16,2-1-48-16,-3-1-16 0,1 1 0 0,0 1 0 16,0 1-96-16,0 1-32 0,1-1 0 0,-6 1 0 15,0-3-64-15,-8 3-16 0,9 0 0 0,-9 0 0 16,0 0 0-16,0 0 0 0,0 0 0 0,0 0 0 16,-8 6-96-16,-4-1-32 0,-4 0 0 0,-1-1 0 15,2 5-128-15,-2-1 128 0,0-2-128 0,-3 0 128 16,0-2-128-16,4 0 160 0,1 0-160 0,3-2 160 15,1-4 0-15,2 3 0 0,9-1 0 0,0 0 0 16,0 0 32-16,0 0 16 0,0 0 0 0,12 2 0 16,2-3 160-16,1 0 16 0,4 0 16 0,1 0 0 0,-2-1-64 15,3 1-16-15,-3-3 0 0,2 3 0 0,-2-1-144 16,-1 1-48-16,-4 0 0 0,-2 1 0 0,-11 0-128 16,0 0 0-16,0 0 144 0,4 7-144 0,-6 2 192 0,-3 2-48 15,-4 1 0-15,-4-2 0 0,-5-2-144 0,0 4 160 16,2 3-160-16,-4-5 160 0,-5-2-32 0,3-1-128 15,5-3 192-15,2 3-64 0,1 1 0 0,2-1 0 16,4-4 0-16,8-3 0 0,0 0 32 0,0 0 0 16,0 0 0-16,0 0 0 0,12 1-160 0,3 1 0 15,4 0 144-15,1-3-144 0,1-3 0 0,0 2 144 16,0 1-144-16,1 1 0 0,1 1 144 0,-6 0-144 16,0-1 0-16,-3 4 144 0,-1 2-144 0,-5 0 0 15,-8-6 0-15,0 0 0 0,2 10 0 0,-5-3 0 16,-3-2-160-16,-4-2 160 0,1 0-192 0,-2 2 192 0,-5 0-208 0,0 3 80 15,-3-4 128-15,2 0 0 0,2-1 0 16,1 0 0-16,1 0 0 0,-1 1-160 0,3 0 160 0,5-1 0 16,6-3-256-16,0 0 64 0,-6 6 16 0,6-6 0 31,0 0-560-31,0 0-112 0,8 4-32 0,1 1-13888 0</inkml:trace>
  <inkml:trace contextRef="#ctx0" brushRef="#br2" timeOffset="189257.86">24591 16019 12671 0,'0'0'560'0,"-8"-1"112"0,8 1-544 0,-9-2-128 0,2-1 0 0,7 3 0 15,0 0 1200-15,-8-2 208 0,3-2 32 0,5 4 16 16,0 0-320-16,-1-6-64 0,2 0-16 0,4 0 0 15,5 2-96-15,0 0 0 0,3-2-16 0,2 2 0 16,0 0-320-16,1-1-64 0,2 2-16 0,1-3 0 16,-3 3-64-16,0 1-16 0,-3 0 0 0,-1 0 0 15,-2-1-80-15,-2 1-32 0,-8 2 0 0,0 0 0 0,0 0-96 16,0 0-32-16,0 0 0 0,-5 10 0 0,-3 0-80 0,-5 0-16 16,-1 0 0-16,-5 0 0 0,-4-2-128 0,1 2 0 15,-4 0 0-15,2-1 0 0,-1-2 0 16,6-2 0-16,1 0 128 0,6-1-128 0,0 1 176 0,5 1-48 15,7-6-128-15,0 0 192 0,0 0-48 0,13 7-16 16,3-1 0-16,6-3 0 0,4-3 128 0,3-1 32 16,0 0 0-16,2 1 0 0,-1 0-144 0,-4-1-16 15,-3-2-128-15,-2 1 192 0,-2 5-192 0,-4 0 0 16,-1 1 128-16,-6 0-128 0,-8-4 0 0,5 11 128 16,-8 1-128-16,-3 0 0 0,-4-1 192 0,-2 1-48 15,-7 3-16-15,-2-3 0 0,-3-1-128 0,-3-1 128 16,-3 1-128-16,3 0 128 0,1 0-128 0,3-2 128 15,3-2-128-15,7 0 128 0,3-1 0 0,5 1 0 0,3 2 0 16,5-4 0-16,10-2-128 0,4 1 192 0,0-1-192 16,6 0 192-16,4-3 0 0,-1 0 16 0,-2 0 0 0,0-1 0 15,-2 1-208-15,-1-3 176 0,-2-5-176 0,-1 4 160 16,-3 3-160-16,-3 1 0 0,-12 0 0 0,0 0 128 16,0 0-128-16,0 0 192 0,1 11-192 0,-4 0 192 15,-8-4-192-15,-1 1 0 0,-2-1-192 16,-3 2 192-1,-1 0-1152-15,-1 0-128 0,-1-1 0 0,1 0-13840 0</inkml:trace>
  <inkml:trace contextRef="#ctx0" brushRef="#br2" timeOffset="190186.62">24172 17729 9215 0,'0'0'400'0,"0"0"96"0,0 0-496 0,0 0 0 16,0 0 0-16,0 0 0 0,0 0 2448 0,0 0 400 15,0 0 80-15,0 0 16 0,0 0-1456 0,0 0-272 16,0 0-64-16,0 0-16 0,0 0-384 0,0 0-80 16,0 0-16-16,0 0 0 0,0 0-16 0,4-6 0 15,3 1 0-15,0 0 0 0,-7 5-160 0,10-4-32 16,-2 0-16-16,-8 4 0 0,8-4-176 0,-8 4-48 15,0 0 0-15,0 0 0 0,0 0-32 0,0 0-16 0,0 0 0 16,0 0 0-16,0 0 96 0,0 0 0 0,-8 5 16 0,1 0 0 16,-1 2-16-16,1-2 0 0,2-1 0 0,5-4 0 15,0 0 32-15,0 0 0 0,0 0 0 0,0 0 0 16,0 0 80-16,0 0 16 0,0 0 0 0,8 2 0 16,-8-2 0-16,11 2 0 0,2-2 0 0,-2 0 0 15,0 0-192-15,0 1-16 0,1 0-16 0,-3 1 0 16,-1 0-160-16,-8-2 0 0,8 6 0 0,-8-6 0 15,6 9 0-15,-6-9 0 0,0 12 0 0,-5-2 0 16,-1-1 0-16,-3 0 128 0,-2-1-128 0,-3 1 0 16,-2 0 256-16,1-1-16 0,-2-3-16 0,1 1 0 15,-3-1-224-15,5 2 0 0,4-2 0 0,2 0 0 16,0-2 0-16,8-3 0 0,0 0 0 0,0 0 0 16,0 0 0-16,0 0 0 0,14-2 0 0,-2 2 0 0,2 2 864 15,1-2 128-15,1-3 32 0,-1 3 0 0,-2 3-832 16,1-2-192-16,-2 0 0 0,0-1 0 15,-4-1-768-15,0 2-208 0,-8-1-48 16,9 5 0-16,-9-5-816 0,0 0-160 16,0 0-48-16,7 9 0 0,-7-9-816 0,0 0-160 0,0 0-48 0,0 0 0 15</inkml:trace>
  <inkml:trace contextRef="#ctx0" brushRef="#br2" timeOffset="190706.29">24821 17789 20271 0,'0'0'1792'0,"-9"1"-1424"0,9-1-368 0,-9 0 0 15,1 0 800-15,0-1 96 0,8 1 0 0,0 0 16 16,-8 4 240-16,8-4 32 0,0 0 16 0,0 0 0 16,0 0-304-16,0 0-64 0,0 0-16 0,10 1 0 0,1 0-304 15,-3 0-48-15,-8-1-16 0,11 1 0 0,0 0-96 0,-11-1-32 16,0 0 0-16,4 7 0 15,-4-7-176-15,0 0-144 0,0 0 192 0,-3 11-192 0,-5-2 240 0,1-1-64 16,-4 0-16-16,-2 1 0 0,-1 0-16 0,0 1 0 16,-2 1 0-16,2-2 0 0,3-1-144 15,-1-3 0-15,3-3 0 0,9-2 0 0,-5 6 0 16,5-6 0-16,0 0 0 0,0 0 0 0,10 1 848 16,0-1 144-16,3-2 32 0,1 0 0 15,0 2-832-15,2-1-192 0,-2 1 0 0,1 0 0 0,2 1 0 16,-3 2 0-16,-2 3 0 0,-1-2 0 15,1-4 0-15,-3 0 0 0,-9 0 0 0,0 0 0 0,0 0 448 0,0 0 64 16,0 0 0-16,-7 10 0 0,-2-2-288 0,-2 1-48 16,0-3-16-16,2 1 0 0,-2-3-160 0,3 1 0 15,1 2 0-15,2-1 0 16,5-6-2112-16,0 0-496 0,0 0-96 0,0 0-32 0</inkml:trace>
  <inkml:trace contextRef="#ctx0" brushRef="#br3" timeOffset="199063.95">24268 12429 4607 0,'0'0'400'0,"0"0"-400"15,0 0 0-15,0 0 0 0,0 0 1072 0,0 0 128 16,0 0 16-16,0 0 16 0,9-1-960 0,-9 1-272 16,0 0 0-16,0 0 128 0,0 0-128 0,9 0 0 15,-9 0 0-15,0 0 128 0,0 0 560 0,9 1 96 16,-9-1 32-16,0 0 0 0,0 0-48 0,0 0 0 15,0 0 0-15,0 0 0 0,0 0-160 0,0 0-32 16,10-2-16-16,-10 2 0 0,0 0 0 0,0 0 0 0,0 0 0 0,0 0 0 16,0 0 112-16,0 0 32 0,0 0 0 0,0 0 0 15,0 0-48-15,0 0 0 0,0 0 0 0,0 0 0 16,0 0-320-16,0 0-64 0,0-7-16 0,0 2 0 16,0 5 80-16,-4-8 16 0,-1 3 0 0,0-1 0 15,-3 1 32-15,0-2 16 0,0 5 0 0,0-4 0 16,-2 1-128-16,0 0-16 0,-1 2-16 0,-2 0 0 15,-2-1 16-15,0 0 0 0,1-1 0 0,-1 1 0 16,-4 2-64-16,3 0-16 0,3-1 0 0,-1 1 0 16,-3 2-176-16,1-1 192 0,-2-1-192 0,2 0 192 15,-1 1-192-15,-1 0 0 0,-1 1 0 0,1-1 128 16,2-2-128-16,-2 0 160 0,2 1-160 16,-1 0 160-16,2 1-32 0,-1 0-128 0,1-1 192 0,0 2-64 15,-2 3-128-15,-2 0 192 0,0 0-192 0,-2 1 192 0,-1-2-192 16,0 1 0-16,2 4 144 0,-2-2-144 0,0 0 0 0,2-1 0 15,-1 0 0-15,0 2 0 0,2 0 0 0,-2 1 0 16,3-1 0-16,2-2 128 0,1 1-128 16,1 1 128-16,-3-2-128 0,4 2 128 0,3-1-128 0,-3 2 192 15,-1 2-64-15,2-5 0 0,1 1-128 0,0 0 144 16,-4 1-144-16,1 0 160 0,1-1-160 0,-1 1 128 16,-3 2-128-16,1 2 128 0,-1 3-128 0,1-2 160 15,-1 0-160-15,0 1 160 0,-4 0-160 0,5 0 0 16,6-1 0-16,-3 1 0 0,-3-1 0 0,1-1 128 15,1-2-128-15,1 1 128 0,-1 1-128 0,-1 3 160 16,1 1-160-16,2 2 160 0,1 0-160 0,-2 1 192 16,1-3-192-16,1 0 192 0,1 2-192 0,0-1 192 15,-1 1-192-15,1 0 192 0,0-3-192 0,0 0 0 0,-1 3 0 16,1-1 128-16,-1 2-128 0,1-3 0 0,-2-1 144 0,2 2-144 16,0 2 0-16,-1-1 128 0,1 0-128 15,1 0 0-15,-2 3 128 0,1 0-128 0,0 1 128 0,-1-3-128 16,-1 1 0-16,3 0 128 0,1 1-128 0,2 0 0 15,-1-2 0-15,-2 2 128 0,-3-2-128 16,4 2 0-16,5 0 0 0,-1 0 0 0,-4 1 0 0,1-3 128 16,3-1-128-16,-3-1 0 0,3 2 0 0,0-2 0 15,-2 1 0-15,2 1 144 0,-1-3-144 0,4 3 0 16,-1 1 128-16,0 0-128 0,0-4 0 0,0 2 0 16,1 0 0-16,0 0 0 0,1-2 0 0,0 1 0 15,-2 2 128-15,1-1-128 0,0 1 0 0,0 0 0 16,-4 0 0-16,4-1 0 0,2 0 0 0,-1-1 0 15,-2 1 128-15,1-1-128 0,0 0 0 0,1-1 0 0,1-1 0 0,0 1 0 16,-1-2 0-16,2 1 0 0,2 2 128 16,-3-1-128-16,0-1 0 0,2 4 0 0,0-3 128 0,3 3-128 15,-3-2 0-15,3 3 0 0,3-2 0 0,-5 1 0 16,0-3 0-16,3 0 0 0,-3 2 0 0,2-1 0 16,-3 0 0-16,-1 1 0 0,3-4 128 0,0 2-128 15,2 0 0-15,-1 1 0 0,0-3 128 0,2 0-128 16,3 0 0-16,1 2 0 0,-5-2 0 0,3 1 0 15,-1-2 0-15,2 0 0 0,0 0 0 0,-1-2 0 16,1 1 0-16,0 1 0 0,0-2 128 0,0 0-128 16,-1 0 0-16,0-2 0 0,1 1 128 0,-1 1-128 15,-1 0 0-15,-1 1 0 0,2-3 0 0,-2 3 0 16,1-3 0-16,-2 2 0 0,3 2 0 0,0 0 0 0,-1-3 0 16,2 2 0-16,-3 0 0 0,2 0 0 0,2-1 0 15,-2 0 0-15,1-5 0 0,1 2 0 0,2 0 0 16,1 1 0-16,-2 1 0 0,1 0 0 0,1 1 0 0,-3 0 0 15,-3 0 128-15,0 0-128 0,2-1 0 16,2 0 0-16,3 0 0 0,-1 1 0 0,0-1 0 0,2 0 0 16,-1 0 0-16,0-2 0 0,-4 1 128 0,3-2-128 15,1 2 0-15,-1-1 0 0,-1-3 0 0,-2 2 0 16,2 0 128-16,0-1-128 0,-1 1 0 0,0-1 0 16,-1-1 0-16,2 2 0 0,2-1 128 0,0 0-128 15,-5 1 0-15,4-3 0 0,1 4 0 0,3-2 0 0,-2 0 0 16,-2 1 0-16,2-2 0 0,-2 1 0 0,1 1 0 15,2-1 0-15,0 1 0 0,1-2 0 0,2-1 0 16,0 1 0-16,-2 2 0 0,0-3 0 0,-1-2 128 16,-1 1-128-16,-1 2 0 0,2 0 0 0,0-3 160 15,-1-1-160-15,1-2 128 0,0 1-128 0,0 0 128 0,0 1-128 16,0-1 128-16,2-1-128 0,1 0 144 0,-1 0-144 16,1 2 160-16,0-3-160 0,-5-2 160 0,2 0-160 15,4 2 160-15,-1-2-160 0,-5 2 0 0,2-1 128 16,0-2-128-16,-1 1 0 0,-2 2 0 0,-1-1 128 15,-1-2-128-15,0 1 0 0,-2 1 128 0,0-1-128 16,0-1 0-16,-1-1 0 0,0-2 144 0,0 1-144 16,-3-1 128-16,2 3-128 0,0-3 0 0,0-1 128 15,-3 1-128-15,2 1 0 0,-1 0 0 0,1 1 128 0,1-3-128 16,0 2 0-16,0 1 0 0,-3 0 0 0,3-2 128 16,-3 3-128-16,-2 1 0 0,2 1 0 0,-2-3 0 0,0 0 0 15,0 1 0-15,1-1 0 0,1-2 0 0,-2 3 0 16,-4 7 0-16,6-8 0 0,-1-2 128 0,0 2-128 15,0 0 0-15,-1 2 0 0,-4 6 0 0,0 0 128 16,3-11-128-16,-1 2 0 0,-2 9 0 16,3-9 0-16,-3 9 0 0,3-8 0 0,-1 0 128 0,0 1-128 15,-2 7 0-15,0 0 0 0,-1-10 0 0,0 2 0 16,1 8 0-16,-2-8 0 0,-2 1 128 0,4 7-128 16,-1-10 0-16,0 5 0 0,1 5 0 0,0 0 128 15,-2-11-128-15,-2 2 0 0,1 0 0 0,2 0 0 16,-2 2 0-16,-1 1 0 0,-1 1 0 0,5 5 0 15,-2-8 0-15,-4 1 0 0,0 2 128 0,6 5-128 16,-5-9 0-16,0-1 0 0,-1 2 0 0,1 1 0 0,-4-1 0 16,3 0 0-16,-1 2 0 0,0-3 0 0,0 4 0 0,1 0 0 15,-2-2 0-15,3 1 0 0,0-1 0 0,1 1 0 16,-2 1 128-16,1 1-128 0,-3-7 0 16,3 3 0-16,0 3 0 0,-1-1 0 0,-1 1 0 0,-2-1 0 15,4-2 0-15,-3 4 0 0,-1 0 0 0,0-1 0 16,2 0 0-16,-2-2 0 0,1-1 0 0,-2 3 0 15,2 0 0-15,0 1 128 0,-1-1-128 0,-1 0 0 16,-2 1 0-16,0 2 0 0,0-1 0 0,2 0 0 16,-3 0 0-16,0-2 0 0,-2 4 0 0,1 1 0 15,-1-2 0-15,1 0 0 0,3-1 0 0,-2 1 0 16,1 0 0-16,0-1 0 0,-1 2 0 0,2 0 0 16,-1 1 0-16,0 1 0 0,-2-1 0 0,2 0 0 0,1 0 0 15,0 0 0-15,-1 0 0 0,3 0 0 0,-2 1 0 0,3-1 0 16,-2-1 0-16,0 0 0 0,0 0 0 0,0 0 0 15,1-1 0-15,1 1 0 0,-4 0 0 0,2 1 0 16,2-1 0-16,-1 1 0 0,0 0 0 0,-2 1 0 16,1-1 0-16,1 0 0 0,-4-2 128 0,2 0-128 15,0 1 0-15,0 1 0 0,-1-2 0 0,1 0 0 16,1-1 0-16,-1 0 0 0,2 1 0 0,1-1 0 16,-6 0 0-16,3-1 0 0,3-3 0 0,-1 1 0 15,9 6 0-15,-9-7 0 0,-1-3 128 0,1 2-128 16,0 0 0-16,0 0 0 0,0 1 0 0,1 0 0 15,3-1 0-15,-2 0 0 0,1-1 0 0,3 2 0 0,-1-1 0 16,2 0 128-16,-2 1-128 0,2-1 0 16,1 0 0-16,0-1 0 0,0 1 0 0,-1-3 0 0,0 1 0 15,2 0 0-15,2-2 0 0,-2 1 0 0,-4 1 0 0,4-1 0 16,1-2 128-16,-1-2-128 0,-1 1 0 0,2-1 0 16,2 1 0-16,0 2 0 0,-3-1 0 0,0 2 0 15,1 1 0-15,1 0 0 0,0-2 0 0,-1 2 0 16,-1 1 0-16,3 0 0 0,2 1 0 0,-2-1 0 15,1 0 0-15,-4 9 0 0,6-10 0 0,1 2 0 16,-2-2-128-16,2 2 128 0,2 5 0 0,-1-2 0 16,-3 0 0-16,5 0 0 0,-1 2-128 0,2 0 128 15,1-2 0-15,0 1 0 0,-2 0 0 0,2 1 0 0,1 2-144 16,0-1 144-16,1-1 0 0,-2 1 0 0,1-1-128 16,0 2 128-16,-2 1 0 0,0 0 0 0,0-2 0 15,0 2 0-15,1 1 0 0,-2-1 0 0,0 0 0 16,1 1 0-16,-2-2 0 0,1 0 0 0,-2 0 0 15,2 1 0-15,0-1 0 0,-1 0 0 0,-9 1 0 0,12 0 0 16,-1 1 0-16,-1-2 0 0,-2-1 0 0,3 3 0 16,0 3 0-16,-1-1 0 0,1-2 0 15,-4 2 0-15,-7-3 0 0,12 3 0 0,2-1 0 0,-1 1 0 16,-4 0 0-16,2-3 0 0,0-3 0 0,0 3 0 16,-1 0 0-16,2 0 0 0,2-1 0 0,-1 0 0 15,-1 2 0-15,1-1 0 0,1 0 0 0,-2-1 0 16,0 0 0-16,-2 1 0 0,1 0 0 0,0-2 0 15,-5-4 0-15,2 2 0 0,-1 0 0 0,3 1 0 0,-4-1 0 16,2 1 128-16,-3-3-128 0,2 2 0 0,0-1 0 16,0 2 0-16,-7 3 0 0,9-4 0 0,-2-2 0 15,-1 2 0-15,1-1 0 0,1 1 0 0,-5-4 0 0,2 1 128 16,3-2-128-16,-2 2 0 0,-2 1 0 16,3-1 0-16,-2-4 0 0,3 2 0 0,-5 2 128 0,3-2-128 15,-3-3 0-15,1 1 144 0,1 0-144 0,0 1 0 16,1 0 144-16,-2-2-144 0,-1-3 0 0,1 2 144 15,0 1-144-15,-2 2 0 0,4 3 128 0,-3-3-128 16,0-6 0-16,0 4 0 0,-1 2 0 0,0 0 0 16,-1 0 0-16,0 1 0 0,0 0 0 0,1 1 0 15,-2 8 0-15,5-12 0 0,-6 2 0 0,2 0 0 16,1 1 0-16,0 2 0 0,-2 7 0 0,-1-11 0 16,2 1 0-16,-1 1 0 0,-1 1 128 0,0 1-128 0,-1-1 0 15,2-1 0-15,-1-1 0 0,0 4 0 0,1 6 0 16,-3-11 0-16,0 1 0 0,1 0 0 0,1 0 0 15,0 2 0-15,1 8 0 0,-4-10 0 0,0-1 0 0,2 0 0 16,2 11 0-16,-2-10 0 0,-1 0 0 0,1-1 0 16,0 2 0-16,-2 0 0 0,1 1 0 0,1 0 0 15,-1-2 0-15,2 2 0 0,1 0 0 0,-1 0 0 16,0 1 0-16,-2-2 0 0,0-2 0 0,0 3 0 16,-2 3 0-16,3-1 0 0,2 6 0 0,-2-8 0 15,-1 2 0-15,1-2 0 0,-2 1 0 0,1 1 0 16,1-2 0-16,-3 2 0 0,2-1 0 0,0 3 0 15,3 4 0-15,-6-7 0 0,-3 3 0 0,3 0 0 16,-3 0 128-16,4 1-128 0,-5-1 0 0,1 2 0 16,-1 1 128-16,0 0-128 0,2 0 0 0,-3 1 0 15,0 0 0-15,3 0 0 0,0 0 0 0,0 0 0 0,-2 1 0 16,3-2 0-16,-2-4 0 0,2 5 0 0,-2 3 0 0,9-3 0 16,0 0 0-16,-10 0 0 0,1 0 0 0,0 2 0 15,1-1 0-15,-1 0 0 0,9-1 0 0,-7 1 0 16,-2 1 0-16,9-2 0 0,0 0 0 0,-7 5 0 15,-2-2 0-15,9-3 0 0,0 0 0 0,-10 2 0 16,3-2 0-16,7 0 0 0,-8 0 0 0,8 0-176 16,0 0 176-16,0 0-208 15,0 0-1888-15,9 2-368 0,7 2-80 0,10-4-16 16</inkml:trace>
  <inkml:trace contextRef="#ctx0" brushRef="#br0" timeOffset="205007.7">24262 14175 2751 0,'0'0'128'0,"-3"-6"16"0,0-3-144 0,-1 2 0 0,1-2 0 0,0 2 0 16,-5-1 1856-16,4 0 320 0,0 0 80 0,2-1 16 16,1-1-1088-16,-3 1-224 0,0 0-32 0,2 0-16 15,0-3 48-15,1 2 16 0,0 0 0 0,0 0 0 16,-5 0-160-16,2 0-48 0,0 2 0 0,3 0 0 16,-1 0-128-16,-2 2-16 0,-2-2-16 0,3 5 0 15,3 3-32-15,0 0-16 0,-4-4 0 0,4 4 0 16,0 0 0-16,0 0 0 0,0 0 0 0,0 0 0 15,0 0-112-15,-4-5 0 0,4 5-16 0,0 0 0 16,0 0-80-16,-2-7-16 0,1-1 0 0,1 8 0 16,0 0-64-16,0 0-16 0,0 0 0 0,0 0 0 0,0 0 48 15,0 0 0-15,0 0 0 0,0 0 0 0,0 0-48 0,0 0-16 16,0 0 0-16,0 0 0 0,-3 8-48 0,0 4 0 16,-1 3 0-16,2 4 0 0,0 1-32 0,-2 4-16 15,2 2 0-15,-3 0 0 0,0 0-144 0,2 2 128 16,1-1-128-16,1 0 128 0,-4 1 32 0,2-3 0 15,0 0 0-15,-1 1 0 0,-1-1 80 0,3-1 16 16,3-2 0-16,-1 0 0 0,-1-2 0 0,1-2 0 16,1 0 0-16,0-2 0 0,0-1-64 0,1-2 0 15,0 0 0-15,-1-1 0 0,2-5-16 0,-3-7-16 16,4 7 0-16,-2 0 0 0,-2-7 32 0,0 0 0 16,0 0 0-16,0 0 0 0,0 0 48 0,0 0 16 15,0 0 0-15,0 0 0 0,0 0 32 0,0 0 16 0,-2-10 0 16,0 0 0-16,0-2-48 0,2 1 0 0,2-2 0 0,-2-1 0 15,-3-3-64-15,0 0 0 0,3 1-16 0,0 0 0 16,0-3-176-16,0-3 192 0,1 1-192 0,-1-1 192 16,2-1-192-16,-2-2 128 0,0-3-128 0,1 2 128 15,0-1-128-15,0-2 0 0,0-2 0 0,-1-1 0 16,0 2 0-16,0 4 0 0,-2 1 128 0,3 3-128 16,1 4 0-16,-2 0 0 0,-2 1 0 0,1 2 0 15,2 4 0-15,-1 2 0 0,-1 0 0 0,-1 3 0 16,2 6 0-16,0 0 0 0,0 0 0 0,0 0 0 15,0 0-144-15,0 0 144 0,0 0 0 0,0 0 0 16,-8 11-176-16,3 2 176 0,2 2-160 0,0 0 160 16,-6 8-128-16,4 4 128 0,-2 0 0 0,4 2-144 15,3 2 144-15,-4-1 0 0,0 2 0 0,-4-1 0 0,2-2 0 16,0-1 0-16,1 0 0 0,-1 0 0 0,-3-1 0 16,4-4 0-16,2-3 0 0,-1 1 0 0,1-1 0 15,0-2 0-15,0-3 0 0,2 0 128 0,-2-3-128 0,2 0 176 16,0-3-176-16,1 1 192 0,0-10-64 0,0 0 0 15,0 0 0-15,0 0 0 0,0 0 16 0,0 0 0 16,0 0 0-16,0 0 0 0,8-4 32 0,0-4 0 16,2-3 0-16,1-4 0 0,-4-2 80 0,2-3 0 15,-3-3 16-15,2-3 0 0,-5-3-80 0,3-4-32 16,3-4 0-16,-2 1 0 0,2 0-160 0,0 0 0 16,0-1 0-16,1 3 128 0,-3 3-128 0,3 5 0 15,-3 3 0-15,-3 4 0 0,1 3 0 0,-2 4 0 16,2 2 0-16,1 2 0 0,-6 1 0 0,0 7 0 0,0 0 0 15,0 0 0-15,0 0-128 0,0 0 128 0,-7 10 0 0,0 5 0 16,-6 3-128-16,4 6 128 0,1 5-160 16,0 3 160-16,-1 2-128 0,-1 2 128 0,1 1 0 0,0 0-144 15,0-3 144-15,6 2 0 0,5 1 0 0,-3-2 0 16,-4-6 0-16,4-3 0 0,5-3 0 0,-3 0 0 16,-2 0 0-16,-2-4 0 0,1-3 0 0,0-3 0 31,2-13-704-31,0 0-128 0,2 6 0 0,-2-6-16 0,0 0-2288 15,11-9-448-15,1-4-80 0,0-4-32 0</inkml:trace>
  <inkml:trace contextRef="#ctx0" brushRef="#br0" timeOffset="210675.21">24006 12464 7359 0,'0'0'656'0,"0"0"-528"0,0 0-128 0,0 0 0 0,0 0 720 0,0 0 112 15,0 0 32-15,0 0 0 0,0 0-496 0,0 0-112 16,0 0 0-16,0 0-16 0,0 0 48 0,9-3 16 15,-9 3 0-15,0 0 0 0,0 0 224 0,0 0 48 16,9-3 16-16,-9 3 0 0,0 0 176 0,8-3 16 16,-8 3 16-16,9-1 0 0,-9 1-128 0,0 0-32 15,0 0 0-15,7-2 0 0,-7 2-144 0,0 0-48 16,9 0 0-16,-9 0 0 0,0 0-32 0,0 0-16 16,0 0 0-16,0 0 0 0,3 6-16 0,-3-6 0 0,1 11 0 15,-1 0 0-15,2 1 64 0,-2 1 0 16,0 1 0-16,-1 4 0 0,-2 1-144 0,2-1-32 15,2 0 0-15,-1 4 0 0,-1 4-16 0,3 3 0 0,2 2 0 0,0-1 0 16,-2 1-48-16,0 0-16 0,-1-2 0 0,0-2 0 16,-1-2 16-16,-1 2 0 0,0-2 0 0,1 3 0 15,0-4 96-15,1 1 16 0,0-1 0 0,-1 1 0 16,0-2 0-16,-1 2 0 0,0 1 0 0,-3 0 0 16,-1-4-80-16,2 2-16 0,2-3 0 0,-1-1 0 15,-5-3-32-15,4 1 0 0,3-1 0 0,-1-2 0 16,-2-5 16-16,3 1 0 0,3 0 0 0,-2-3 0 15,-2 0-48-15,1-8-16 0,0 0 0 0,0 0 0 16,1 11 32-16,-1-11 0 0,2 7 0 0,-2-7 0 16,0 0 16-16,0 0 16 0,0 0 0 0,0 0 0 0,0 0 80 15,0 0 16-15,5-10 0 0,-1 2 0 0,-4 8-48 0,0 0-16 16,0-15 0-16,0 0 0 0,0 3-240 0,0-1 0 16,0-1 0-16,-1-2 0 0,-3 0 128 0,4-2-128 15,4 1 0-15,-3-3 144 0,-1-1-144 0,0-2 0 16,0-4 0-16,0 3 128 0,0 3-128 0,0-3 0 15,4-3 0-15,-1 2 128 0,-2 3-128 0,1 3 0 16,0 0 0-16,0-1 0 0,-1-1 0 0,0 3 0 16,2 2 0-16,1-1 0 0,-2-4 0 0,0 1 0 15,1 1 0-15,0 2 0 0,0 0 0 0,-1-1 0 16,0-2 144-16,-1 2-144 0,1 0 0 0,0 4 0 16,0 2 0-16,-2-1 0 0,0-4 0 0,0 7 0 15,0 10 0-15,1-7 0 0,-2 0 0 0,1-2-128 0,1-3 128 16,0 4 0-16,-1 8 0 0,0 0 0 0,-2-5 0 0,2 5 0 15,0 0 0-15,0 0 0 0,0 0 0 0,-6 9 0 16,2-3-144-16,0 1 144 0,-2 2-160 0,2-2 160 16,4-7 0-16,-5 16-144 0,-1 1 144 15,0 3 0-15,1 1 0 0,0 1-160 0,2 1 160 0,1 1 0 16,0 3-128-16,1-1 128 0,-1 3 0 0,1-5 0 16,0 0 0-16,1 0 0 0,1 2 0 0,-1-3 0 15,-1-1 0-15,1-2 0 0,1-4 0 0,0 2 0 16,-1 4 0-16,0-2 0 0,2-4 0 0,0-1 0 15,1-1 0-15,0-1 0 0,2-2 0 0,-3-1 0 16,-2-10 0-16,0 0 128 0,0 5-128 0,0-5 0 16,0 0 208-16,0 0-48 0,0 0-16 0,0 0 0 0,0 0 176 15,4-10 16-15,1-6 16 0,-2 0 0 16,-2 0-32-16,0-2-16 0,-1-5 0 0,1 2 0 0,0 2-160 16,1-1-16-16,-2-1-128 0,-2-1 192 0,1-1-192 15,1-3 144-15,3-1-144 0,-2 4 128 0,0 1-128 0,1-2 0 16,2-2 0-16,-1 1 0 0,-3 0 0 0,1-1 0 15,-1 4 0-15,0 0 0 0,1 0 0 0,-1 3 0 16,0 1 0-16,1-1 0 0,1-5 0 0,-1 4 0 16,0 6 0-16,1 2 0 0,2 0 0 0,-3 2 0 15,-2-2 0-15,3 4 0 0,-2 8 0 0,0 0 0 16,0 0 0-16,0 0 0 0,0 0 0 0,0 0-144 16,0 0 144-16,0 0 0 0,0 0-128 0,0 0 128 15,0 0 0-15,2 11 0 0,-2 2-160 0,-1 1 160 0,0-1-128 16,-3 4 128-16,-3 9 0 0,3 1-128 0,-2 2 128 15,2 2 0-15,-2 0 0 0,-4 4 0 0,-2 1 0 16,2-2 0-16,-2 0 0 0,2 1 0 0,0-1 0 16,-1-1 0-16,1-6 0 0,2-2 0 0,0 0 0 15,1-4 0-15,2 1 0 0,0 0 0 0,2-3 0 0,0-3 0 16,2-2 0-16,0-3 0 0,1-3 0 0,0-8 0 16,0 0 128-16,0 0-128 0,0 0 128 0,0 0-128 15,0 0 288-15,4-6-16 0,3-6 0 0,-1 0 0 16,0-2 48-16,-1 0 0 0,1-3 0 0,-1-3 0 15,0-2-160-15,-1-1-32 0,-2 0 0 0,2-1 0 16,-1-1-128-16,2 3 0 0,-1 1 0 0,0-2 0 16,-1-2 0-16,2 1 0 0,-2 2 128 0,1-3-128 0,0 3 0 15,0-3 0-15,-2 0 0 0,1 2 0 0,-1 2 0 16,0 1 0-16,-1 1 0 0,0 0 0 0,-1-1 0 16,0 2 0-16,0 4 0 0,-1 2 0 0,-1 1 0 0,2 2 0 15,2-1 0-15,-2 10 0 0,0 0 0 0,0 0 0 16,0 0 0-16,0 0 0 0,-8 8-208 0,2 3 80 15,0 3 128-15,2 3-208 0,-1 0 208 0,1 5 0 16,0 3-160-16,0 4 160 0,-1 2 0 0,0 3-176 16,1 1 176-16,0 1-128 0,-1 1 128 0,2-3 0 15,0-1 0-15,0-1 0 0,-1-1 0 0,2-1 0 16,1 0 0-16,0-6 0 0,-3-4 0 0,3-2 0 16,2 0 0-16,-1-1 0 0,-1-2 0 0,1-3 128 15,1-2-128-15,-1-10 0 0,3 11 0 0,-1-3 144 0,-2-8-144 16,0 0 0-16,0 0 192 0,0 0-64 15,7-6 0-15,-2-1-128 0,0-2 224 0,0-1-64 16,-1-1-16-16,-1 1 0 0,1 1-144 0,-2 2 0 0,0-3 0 0,-2 5 128 31,0 5-688-31,0 0-144 0,0 0-16 0,0 0-11840 0,0 0-2368 0</inkml:trace>
  <inkml:trace contextRef="#ctx0" brushRef="#br2" timeOffset="214219.2">24196 12727 12431 0,'0'0'544'0,"0"0"128"0,0 0-544 0,0 0-128 0,0 0 0 0,0 0 0 15,0 0 800-15,0 0 128 0,7-3 32 0,-7 3 0 16,0 0-240-16,9-2-32 0,-4-3-16 0,2 3 0 15,-7 2 32-15,0 0 0 0,10 2 0 0,0-3 0 16,-1-2 0-16,1-2 16 0,0 3 0 0,-1-1 0 16,2-1-208-16,1 0-32 0,4 1-16 0,-4-1 0 15,1 0-144-15,1 0-48 0,2-2 0 0,-2 3 0 16,0 1-272-16,-1 1 0 0,-1 1 128 0,2-1-128 16,-6-2-176-16,1 1-80 0,-9 2-32 0,0 0-7312 15,0 0-1456-15</inkml:trace>
  <inkml:trace contextRef="#ctx0" brushRef="#br2" timeOffset="214466.31">24118 12877 16527 0,'0'0'720'0,"0"0"176"0,0 0-720 0,0 0-176 16,0 0 0-16,0 0 0 0,0 0 576 0,0 0 64 15,7 6 32-15,3-1 0 0,-3-4 16 0,2-1 0 16,1-1 0-16,1 0 0 0,2-2-112 0,2 1 0 16,-2-1-16-16,2 3 0 0,1-1-352 0,-1-1-64 15,0-2-16-15,1 3 0 0,-4 2-128 0,1 2 0 16,0-2 0-16,-1 1 0 16,0-1-384-16,-2 1-128 0,1 1 0 0,-1 0-6256 15,-10-3-1232-15</inkml:trace>
  <inkml:trace contextRef="#ctx0" brushRef="#br2" timeOffset="214645.43">24201 13014 6447 0,'0'0'272'0,"0"0"80"0,0 0-352 0,0 0 0 0,7 4 0 0,2-1 0 16,2-3 2320-16,-1 1 400 0,1 0 80 0,1-2 16 15,0-3-1664-15,0 0-320 0,3 2-64 0,0 1 0 16,-1 0-320-16,1-1-48 0,-1-2-16 0,0 4 0 15,-1-2-240-15,0 4-144 0,-6 2 160 0,2-1-6320 16,-9-3-1264-16</inkml:trace>
  <inkml:trace contextRef="#ctx0" brushRef="#br2" timeOffset="-214720.65">24082 13170 18367 0,'0'0'816'0,"9"-3"160"0,1 1-784 0,3 0-192 16,4-2 0-16,3 1 0 0,2 0 624 0,2 1 80 15,1 2 0-15,1-3 16 0,1 0-464 0,3-1-112 16,0-1-16-16,-2 1-9568 0</inkml:trace>
  <inkml:trace contextRef="#ctx0" brushRef="#br2" timeOffset="-214037.92">24131 14132 6447 0,'11'2'576'16,"-1"-2"-576"-16,0 0 0 0,2-2 0 16,3 2 896-16,0 0 64 0,0-1 0 0,2 0 16 0,-2 0-272 0,2-1-64 15,0 4-16-15,0-1 0 0,-3 0-304 0,-1-1-64 16,1-1-16-16,-2 1 0 0,-1 2-240 0,-3-2 0 16</inkml:trace>
  <inkml:trace contextRef="#ctx0" brushRef="#br2" timeOffset="-213828.07">24236 14288 6447 0,'0'0'576'0,"0"0"-576"0,0 0 0 0,0 0 0 0,0 0 1776 0,10 4 240 0,-1 0 48 0,0-4 16 16,1-4-1184-16,0-2-224 0,0-1-48 0,1 4-16 15,1 2-240-15,0-1-48 0,0-3-16 0,1 1 0 16,0 1-160-16,-2 0-16 0,0 4-128 0,0-3 192 16,1-2-192-16,-3 2-192 0,-9 2 48 0</inkml:trace>
  <inkml:trace contextRef="#ctx0" brushRef="#br2" timeOffset="-213647.96">24169 14377 15663 0,'0'0'688'0,"0"0"144"0,11-4-656 0,-1 2-176 0,0 3 0 0,2-1 0 0,-4-5 176 15,5 1 0-15,0 1 0 0,1-1 0 0,0 2 16 16,2 0 0-16,1-1 0 0,1 0 0 0,-2 3-48 16,1 3 0-16,-2 0 0 0,1-1-7840 15</inkml:trace>
  <inkml:trace contextRef="#ctx0" brushRef="#br4" timeOffset="-199015.48">15349 8054 12895 0,'0'0'576'0,"0"0"112"0,0 0-560 0,0 0-128 15,1-6 0-15,-1 6 0 0,0 0 848 0,0 0 144 16,0 0 32-16,0 0 0 0,0 0 0 0,-1-6 0 16,0 2 0-16,1 4 0 0,0 0 0 0,0-7 0 0,-4-1 0 15,2 3 0-15,2 5 0 0,0 0 0 0,0 0 0 0,0 0 0 16,0 0-832-16,0 0-192 0,-4 7 0 16,-1-1 0-16,2 1 864 0,-2 2 128 0,0 2 32 0,2 2 0 15,-3 2-832-15,2 2-192 0,-1-1 0 0,-1 5 0 16,1 4 0-16,0 4 0 0,-3 1 0 0,2 0 0 15,-1 0 864-15,1 4 128 0,-2-1 32 0,0 2 0 16,-1 0-832-16,2-2-192 0,-2 3 0 0,1-2 0 16,1-3 0-16,-1-3 0 0,0-2 0 0,0 1 0 15,1-2 0-15,0 0 0 0,1-4 0 0,-1-3 0 16,1-2 864-16,1-2 128 0,1 1 32 0,-1-3 0 16,1-3-832-16,-1-1-192 0,2 1 0 0,1-4 0 15,2-5 0-15,0 0 0 0,-3 4 0 0,3-4 0 16,-4 4 0-16,4-4 0 0,0 0 0 0,0 0 0 0,0 0 864 15,0 0 128-15,0 0 32 0,0 0 0 0,0 0-832 16,8-3-192-16,0-2 0 0,-1 1 0 0,2-1 0 16,0 2 0-16,1-3 0 0,1 2 0 0,0 3 0 0,1-1 0 15,1 0 0-15,0 0 0 0,1 0 0 0,1 2 0 16,3 2 0-16,-1-1 0 0,3-1 0 0,1 1 0 16,0 1 0-16,2 0 0 0,2-1 0 0,0 1 0 15,2 0 0-15,-1 1 0 0,2 0 0 0,-4 0 0 16,-1 1 0-16,-1-2 0 0,-2 2 0 0,-1-1 0 15,-4-3 0-15,-2 1 0 0,0 0 0 0,-2 1 0 16,-1 0 0-16,-3 0 0 0,-7-2 0 0,8 0 0 16,-8 0 0-16,0 0 0 0,0 0 0 0,0 0 0 0,0 0 0 15,0 0 0-15,0 0 0 0,0 0 0 0,0 0 0 16,0 0 0-16,0 0 0 0,0 0 0 16,0 0 0-16,0 0 0 0,-7 0 0 0,7 0 0 0,-6 0 0 0,1 4 0 15,-2-1 0-15,2 0 0 16,-3-2 0-16,3 2 0 0,-1-1 0 0,2-2 0 0,4 0 0 0,-6 0 0 15,1 0 0-15,0 0 0 0,5 0 0 0,0 0 0 16,0 0 0-16,0 0 0 0,-5 0 0 0,5 0 0 16,0 0 0-16,0 0 0 0,-3-4 0 0,3 4 0 15,0 0 0-15,0 0 0 0,0 0 0 0,0 0 0 16,0 0 0-16,0 0 0 0,0 0 0 0,0 0 0 16,0 0 0-16,0 0 0 0,0 0 0 0,2-4 0 15,-2 4 0-15,0 0 0 0,4-3 0 0,-4 3 0 16,0 0 0-16,0 0 0 0,7-2 0 0,-7 2 0 15,0 0 0-15,6-3 0 0,0 2 0 0,-6 1 0 0,0 0 0 0,0 0 0 16,0 0 0-16,6 0 0 0,-6 0 0 16,0 0 0-16,7 0 0 0,-7 0 0 0,0 0 0 0,0 0 0 15,4 6 0-15,-4-6 0 0,0 0 0 0,0 0 0 16,0 0 0-16,0 0 0 0,0 0 0 0,-5 0 0 16,-1-1 0-16,-2 1 0 0,0 0 0 0,-4 1 0 15,0-1 0-15,-3 0 0 0,0 0 0 0,0 0 0 16,-2 0 0-16,0 0 0 0,-2 1 0 0,-1-1 0 15,1 0 0-15,1 1 0 0,-2-1 0 0,2 0 0 16,-2-1 0-16,3 0 0 0,0 0 0 0,2 0 0 16,1-2 0-16,-1 3 0 0,1 3 0 0,2-2 0 15,-1 0 0-15,1-2 0 0,1-3 0 0,2 2 0 16,-2 0 0-16,3 0 0 0,0 1 0 0,3 0 0 16,-2-1 0-16,3 1 0 0,4 1 0 0,0 0 0 0,0 0 0 0,0 0 0 15,0 0 0-15,0 0 0 0,0 0 0 0,0 0 0 16,-2-4 0-16,2 4 0 0,0 0 0 15,0 0 0-15,-1-4 0 0,1-2 0 0,1-1 0 0,-1 2 0 16,0 5 0-16,2-7 0 0,0-1 0 0,0 0 0 16,-2-2 0-16,1 0 0 0,2-1 0 0,0-2 0 15,-1-3 0-15,-1 1 0 0,1 0 0 0,1-3 0 16,-1-4 0-16,1 0 0 0,2-1 0 0,-3 0 0 16,1 0 0-16,1-1 0 0,2-2 0 0,-2 0 0 15,2-2 0-15,-1-1 0 0,0-2 0 0,0 0 0 16,1-4 0-16,-1 2 0 0,1 0 0 0,-2 1 0 0,-1 1 0 15,1 3 0-15,-1 0 0 0,1 5 0 0,-2 3 0 0,0 1 0 16,0 1 0-16,0 0 0 0,-1 4 0 16,-1 2 0-16,0 1 0 0,0 1 0 0,0-1 0 15,0 1 0-15,-1 3 0 0,0 1 0 0,-1-1 0 0,1 3 0 16,1 4 0-16,0 0 0 0,0 0 0 0,0 0 0 16,-2-5 0-16,2 5 0 0,0 0 0 0,0 0 0 15,0 0 0-15,0 0 0 0,0 0 0 0,0 0 0 16,0 0 0-16,0 0 0 0,0 0 0 0,0 8 0 15,0 0 0-15,0 1 0 0,0-1 0 0,-2 3 0 16,1 3 0-16,-2-1 0 0,-1 2 0 0,0 5 0 16,2 3 0-16,-3 1 0 0,-1 0 0 0,1 5 0 15,-4 3 0-15,1 4 0 0,-2 1 0 0,1 1 0 16,1-2 0-16,-1 1 0 0,1-1 0 0,-2 2 0 16,3-1 0-16,-3-1 0 0,2 0 0 0,1-2 0 15,3 1 0-15,-2-5 0 0,0-2 0 0,1-3 0 16,0-2 0-16,2-2 0 0,0-1 0 0,2-5 0 0,0-1 0 15,0-3 0-15,1 1 0 0,0-4 0 16,1-1 0-16,-1-7 0 0,0 0 0 0,0 0 0 0,0 0 0 0,0 0 0 16,0 0 0-16,6 3 0 0,-6-3 0 0,0 0 0 15,6-3 0-15,-1 0 0 0,-5 3 0 0,6-2 0 16,0-1 0-16,-1-1 0 0,0 1 0 0,0-1 0 16,-5 4 0-16,5-2 0 0,-5 2 0 0,6-2 0 15,0 0 0-15,-6 2 0 0,7 0 0 0,1 1 0 16,0 0 0-16,1 1 0 0,1 1 0 0,1 1 0 15,0-2 0-15,3 2 0 0,2 0 0 0,2 0 0 0,-2 2 0 16,3-2 0-16,2-1 0 0,-1-1 0 0,1 1 0 16,2 0 0-16,-2-1 0 0,2-1 0 0,-4-1 0 15,-1 0 0-15,-2-1 0 0,-2 1 0 0,-2-1 0 0,-4 0 0 16,-2-1 0-16,-6 2 0 16,0 0-768-16,0 0-208 0,0 0-48 0,-13 3 0 15,-3-3-2448-15,0 1-496 0,-9-2-112 0,5 1-16 0</inkml:trace>
  <inkml:trace contextRef="#ctx0" brushRef="#br4" timeOffset="-198425.9">16226 8488 20271 0,'0'0'448'0,"0"0"80"0,-9-1 32 0,4 1 16 0,-1-3-576 0,6 3 0 15,-5-2 0-15,5 2 0 0,0 0 928 0,0 0 80 16,0 0 16-16,0 0 0 0,0 0 0 0,0 0 0 15,9-1 0-15,1 0 0 0,0-3-832 0,3 0-192 16,-1 3 0-16,3 1 0 0,1-2 864 0,4 0 128 16,1 0 32-16,5-1 0 0,1 2-832 0,2 0-192 15,1-2 0-15,2 2 0 0,1 1 864 0,2 0 128 16,-2-2 32-16,3-2 0 0,2 1-832 0,-1 0-192 16,5 0 0-16,-1 2 0 0,0-1 0 0,0 0 0 0,-1 0 0 15,-2 0 0-15,-3-1 0 0,1 1 0 0,0-2 0 16,-2 2 0-16,0 2 864 0,-1 0 128 15,-1-2 32-15,0 1 0 0,0-1-832 0,-2 1-192 0,-2 1 0 16,0 0 0-16,-5-1 0 0,-2 1 0 0,-3 0 0 16,-2 1 0-16,-3 0 0 0,-3-1 0 0,-2-1 0 0,-8 1 0 31,7 4-1600-31,-7-4-352 0,0 0-80 0,0 0-8208 0,0 0-1632 0</inkml:trace>
  <inkml:trace contextRef="#ctx0" brushRef="#br4" timeOffset="-197934.46">16945 8267 20271 0,'-9'-15'448'0,"5"8"80"0,-1-2 32 0,4 5 16 0,1 4-576 0,0 0 0 16,-2-4 0-16,2 4 0 0,0 0 928 0,0 0 80 15,3-4 16-15,5 0 0 0,1 2 0 0,4 1 0 16,0 1 0-16,4-1 0 0,0-2-832 0,4 0-192 16,2 1 0-16,0-1 0 0,5 2 864 0,1 2 128 15,-1 2 32-15,4-2 0 0,2-1-832 0,2 3-192 0,2 1 0 0,-4 1 0 16,0 1 0-16,-2 1 0 15,-2-1 0-15,-2 2 0 0,1 0 864 0,-5 0 128 0,-1 2 32 16,-1 0 0-16,0 0-832 0,-3 0-192 0,-3 0 0 16,0 1 0-16,-2 2 0 0,0 0 0 0,-4 0 0 0,-1 0 0 15,-1 2 0-15,-3 3 0 0,-3 1 0 0,-2-2 0 16,-3-3 0-16,-1 3 0 0,-2 0 0 0,0 1 0 16,-5-1 864-16,0 0 128 0,-3-2 32 0,0 1 0 15,-1 0-832-15,-2 2-192 0,1-5 0 0,-1 2 0 16,1 3 864-16,-1-3 128 0,1-1 32 0,-1 0 0 15,2-4-832-15,-2 0-192 0,1 0 0 0,2 0 0 16,1 1 0-16,2-2 0 0,0 1 0 0,0 6 0 16,6-3-1600-16,4-2-352 15,3 0-80-15,5-4-14752 0</inkml:trace>
  <inkml:trace contextRef="#ctx0" brushRef="#br4" timeOffset="-196156.53">19014 8038 6447 0,'0'0'576'0,"0"0"-576"0,7-5 0 0,-7 5 0 16,8-4 1664-16,-2-2 240 0,-1 0 32 0,-5 6 16 15,2-8-736-15,-2 8-128 0,0 0-48 0,0 0 0 16,-3-10 176-16,1 3 16 0,0-2 16 0,2 9 0 16,-4-7-352-16,-3 1-64 0,1 1 0 0,1 2-16 15,-5 2-112-15,0 1-32 0,0-2 0 0,-2 4 0 16,0 1-224-16,-1 1-64 0,-1 1 0 0,-1 0 0 0,2 2-48 0,-1 2-16 16,-1 2 0-16,0 2 0 0,0 0-80 0,-1 3-32 15,-6 1 0-15,2 7 0 0,0 6-80 0,-1 3-128 16,0 2 176-16,1 3-176 0,0 0 176 0,5 0-176 15,3-1 160-15,0-2-160 0,3-2 0 0,4 0 0 16,4 0 0-16,6-6 0 0,3-3 0 0,5-3 0 16,0-4 0-16,5 0 144 0,1 4 64 0,2-5 16 15,2-3 0-15,-2-1 0 0,1-1-16 0,0-3 0 16,1-3 0-16,1-4 0 0,-1-5 48 0,2-2 0 16,1-4 0-16,0-1 0 0,3-2 64 0,-1-3 0 15,-2-2 16-15,-2-2 0 0,4 0-16 0,-2-3-16 16,-1-4 0-16,0 0 0 0,-3-2 96 0,-2-1 32 0,-3-3 0 15,-3-3 0-15,-1-5 112 0,-5-5 32 0,0 0 0 0,-6 0 0 16,-2 4-240-16,-5 5-32 0,-1 4-16 0,-1 5 0 16,-4 3-96-16,0 4-32 0,-3 0 0 0,0 6 0 15,0 5-160-15,-2 0 160 0,1 2-160 0,2 5 160 32,-3 3-1136-32,2 3-240 0,0 2-32 0,1 0-10240 0,6 3-2048 15</inkml:trace>
  <inkml:trace contextRef="#ctx0" brushRef="#br4" timeOffset="-195585.85">20095 8293 15663 0,'-8'-7'1392'0,"8"7"-1120"0,-7-5-272 0,-2-1 0 16,-2 2 1168-16,2 0 176 0,-2-1 48 0,0 2 0 15,-4 0-480-15,1 1-80 0,4 2-32 0,-4 0 0 16,-2 0-96-16,1 3 0 0,-1 0-16 0,1 1 0 16,-1 3-176-16,1 2-48 0,0 0 0 0,0 2 0 15,2 1-96-15,2 0-32 0,2 0 0 0,2 2 0 16,0 0-144-16,5 1-16 0,2-2-16 0,1-1 0 0,2-1-32 0,3-1 0 16,0-3 0-16,6-1 0 0,1 1 80 0,3-2 16 15,4 1 0-15,-3-4 0 0,3 0-48 16,4-2-16-16,1 0 0 0,0-1 0 15,-1 0-464-15,0-1-80 0,2-3-32 0,-5 1 0 16,0-3-2176-16,-1 2-432 16,-3-2-96-16</inkml:trace>
  <inkml:trace contextRef="#ctx0" brushRef="#br4" timeOffset="-195241.16">20256 8220 15887 0,'0'0'704'0,"0"0"144"0,0 0-672 0,0 0-176 15,0 0 0-15,0 0 0 0,0 0 704 0,2 11 96 16,0 0 32-16,1 1 0 0,-2 2 16 0,-1 0 16 16,-1 1 0-16,0 2 0 0,-1-1-32 0,2 5 0 0,-1-3 0 0,1-1 0 15,0 0-192-15,1-2-64 0,2 1 0 0,0-2 0 16,-1-2-64-16,-1-1-32 0,-1-11 0 0,2 11 0 16,-2-11 80-16,0 0 16 0,0 0 0 0,0 0 0 15,0 0 16-15,0 0 16 0,0 0 0 0,11-3 0 16,-5-4 96-16,-1-2 32 0,1-2 0 0,-2-1 0 15,1-3-288-15,0 0-48 0,-1-4-16 0,0 1 0 16,0 2-160-16,2-2-32 0,2-1-16 0,-1 2 0 16,2 0-176-16,1 3 0 0,1 3 0 0,-1 1 0 15,2-2 0-15,0 2 0 0,-1 0 0 0,-1 6 0 16,0 2 0-16,2 2 0 0,-3 1 0 0,0 2 0 16,-2 4-464-16,2-4 16 15,0 0 16-15,0 3 0 0,2 1-2448 0,-3 2-480 16,2-1-96-16,1-1-32 0</inkml:trace>
  <inkml:trace contextRef="#ctx0" brushRef="#br4" timeOffset="-194930.59">20841 8174 25791 0,'0'0'2304'0,"-7"1"-1856"16,-2 4-448-16,-1 1 0 0,-2 3 336 0,-1 2-16 15,-1 1-16-15,-1 4 0 0,-3 0 160 0,2 2 48 16,0-2 0-16,1 0 0 0,1 2-128 0,3-2-32 0,2-2 0 0,5-1 0 16,1 0-208-16,6-1-144 0,1-2 192 15,5-3-192-15,2-3 240 0,2 0-64 0,2-3-16 0,3 0 0 16,2-1 80-16,1-2 16 0,2-5 0 0,-1-1 0 16,3 0-32-16,-3-3 0 0,0 1 0 0,-1-1 0 15,-3-3 80-15,0 2 16 0,1 2 0 0,-4-2 0 16,-3-1 192-16,-3-1 32 0,-3 0 16 0,-3 1 0 15,-3 2-112-15,-3-1 0 0,-3 0-16 0,-4 1 0 16,-1 1-128-16,0 2-32 0,-2-1 0 0,-2 3 0 16,0 4-272-16,2 2-224 0,1 0 32 0,-1 2 16 15,-1 2-1840 1,0-2-368-16,0 1-80 0,2 1-11824 0</inkml:trace>
  <inkml:trace contextRef="#ctx0" brushRef="#br4" timeOffset="-194541.86">21407 8040 16575 0,'0'0'736'0,"0"0"160"0,0 0-720 0,0 0-176 15,0 0 0-15,0 0 0 0,0 0 1968 0,0 0 352 16,-8-6 80-16,-2 4 16 0,-2 1-1264 0,0 2-256 15,-2 0-64-15,-2 4 0 0,-4 4-320 0,1 0-80 16,-2 1-16-16,0 2 0 0,0 1-160 0,3 2-16 16,3 1-16-16,3-2 0 0,3-6-224 0,1 2 128 15,4 1-128-15,3 1 0 0,3-1 128 0,2-1-128 0,4-4 0 16,2-1 0-16,3 1 192 0,4 3-48 0,0-4-16 0,4 2 0 16,2-1-128-16,0 2 160 0,-5 2-160 0,1-2 160 15,0-2-160-15,1 1 0 0,-3-1 0 0,-2 1 128 16,-3-1-128-16,-3 1 160 0,-2 0-160 0,-7-7 160 15,2 10 48-15,-5-4 16 0,-2 0 0 0,-1-1 0 16,-5 0 144-16,-3 2 16 0,-3 1 16 16,0-2 0-16,3-2-208 0,-6-1-32 0,-5 0-16 0,3 0 0 15,-1 1-144-15,3 1 0 0,2-2 0 0,3 1 0 16,2-1-1680 0,3-3-368-16,2-3-80 0</inkml:trace>
  <inkml:trace contextRef="#ctx0" brushRef="#br4" timeOffset="-194152.29">22047 8039 17503 0,'-5'-10'1552'0,"5"10"-1232"16,-3-11-320-16,0 4 0 0,3 7 1856 0,-7-2 304 15,-2 3 64-15,0-1 16 0,-1-2-1568 0,-5 2-304 16,-1 0-64-16,-1 2-16 0,-1 2 48 0,0 0 16 16,-1 0 0-16,0 3 0 0,0 2-16 0,-1-2 0 15,2 0 0-15,3 4 0 0,0 1-96 0,3 0-32 0,1 1 0 0,3 0 0 16,2-2-64-16,4 0-16 0,2 1 0 0,1-2 0 16,1-2-128-16,-1404 0 160 0,2818-1-160 15,-1409 1 160-15,0 3-16 0,0-1 0 0,0-3 0 0,-1 1 0 16,0 0-16-16,0 0-128 0,-1-1 192 0,-2 0-64 15,-2-1 48-15,0 2 0 0,-1-2 0 0,0-6 0 16,-5 7 128-16,1-2 16 0,4-5 16 0,-8 9 0 16,-2 2-32-16,0-2-16 0,-1-2 0 0,0-1 0 15,-4 0-144-15,1-1-16 0,-2 0-128 16,1 0 192-16,2-1-192 0,0 1 144 0,-2-2-144 0,2 0 128 16,0-4-1120-16,2-1-224 15,2-2-64-15,2-1-12992 0</inkml:trace>
  <inkml:trace contextRef="#ctx0" brushRef="#br4" timeOffset="-193904.45">22471 7989 26719 0,'0'0'2368'0,"0"0"-1888"15,0 0-480-15,-3 6 0 0,-1 2 432 0,-6-1-16 16,-2 0 0-16,-3 3 0 0,0 4-160 0,-1 1-48 0,-3 1 0 16,1 1 0-16,1 4 96 0,-1-2 16 0,-4 1 0 15,6-1 0-15,1-1-176 0,2 1-16 0,1 0-128 16,0-3 192-16,3 1-192 0,4-3-128 0,2-1 128 0,1-4-208 31,2-9-1552-31,1 7-304 0,-1-7-64 0</inkml:trace>
  <inkml:trace contextRef="#ctx0" brushRef="#br4" timeOffset="-193456.06">22644 8040 15663 0,'0'0'688'15,"0"0"144"-15,-5 8-656 0,0 2-176 0,-2 2 0 0,-1 0 0 0,-2 0 1856 0,0 1 352 16,-1 2 64-16,0 0 16 0,-2-2-1232 0,2 0-240 16,0-1-48-16,0 3-16 0,1 1-96 0,0-1-16 15,1-1 0-15,3-3 0 0,-3-3-192 0,3 2-32 16,1-3-16-16,2 0 0 0,3-7-112 0,0 0-32 15,0 0 0-15,0 0 0 0,0 0 64 0,0 0 16 16,11-8 0-16,1-2 0 0,1 0 48 0,-2-1 0 16,1-4 0-16,1-3 0 0,-1 0-208 0,3 3-48 15,-4 1 0-15,0 2 0 0,-2 1 48 0,0 3 0 16,-1 4 0-16,-8 4 0 0,5-10-16 0,-5 10 0 0,0 0 0 16,0 0 0-16,0 0-160 0,3 13 0 0,-4-1 0 15,-2 0 0-15,-2 0 0 0,-1 4 0 0,1 0 0 0,0 2 0 16,2-4 0-16,0 0 128 0,-2 1-128 0,2-1 0 31,2-1-464-31,1-1-176 0,1-3-48 0,2-1 0 16,2-1-2208-16,-5-7-448 0,16-1-96 0,4-3-16 0</inkml:trace>
  <inkml:trace contextRef="#ctx0" brushRef="#br4" timeOffset="-193047.85">23185 8008 20271 0,'0'0'1792'0,"0"0"-1424"0,0 0-368 0,0 0 0 0,0 0 576 0,0 0 64 15,0 0 0-15,-11 4 0 0,-7 1-128 0,-1 1 0 16,-1 2-16-16,0 2 0 0,-4 3 208 0,3 0 32 16,-1 1 16-16,2 1 0 0,2 2-112 0,1-1-32 15,3 2 0-15,3-5 0 0,4-1-192 0,2-3-32 16,3-3-16-16,3 3 0 0,2-1-48 0,-3-8 0 15,10 5 0-15,3-1 0 0,3-2-32 0,1-4-16 16,2-6 0-16,3 1 0 0,-2 2-96 0,3 0-32 16,2 2 0-16,-2-5 0 0,-5-6-144 0,0 3 192 15,3 3-192-15,-1 1 192 0,-3-2-192 0,-3 1 128 16,-2 2-128-16,-1 2 128 0,-4-1 16 0,-7 5 0 0,0 0 0 0,0 0 0 16,0 0 32-16,3 11 0 0,-4 2 0 15,-2 1 0-15,0-2-48 0,-2 6 0 0,-4 5 0 0,0 6 0 16,0 0 32-16,-3 4 0 0,-1 3 0 0,0 1 0 15,0 2 48-15,0-2 16 0,-3-1 0 0,0 2 0 16,-2-1 32-16,0-2 0 0,2-1 0 0,-2-2 0 16,2-2-64-16,2-1-16 0,1-4 0 0,2-4 0 15,2-4-176-15,0-3 160 0,1-3-160 0,3-4 160 16,1-2-1168 0,4-5-224-16,0 0-48 0</inkml:trace>
  <inkml:trace contextRef="#ctx0" brushRef="#br4" timeOffset="-192866.31">22606 7638 43311 0,'0'0'3840'0,"0"0"-3072"16,0 0-608-16,0 0-160 0,-3 8 0 0,3-8 0 15,-3 7 0-15,3-7 0 0,0 0-176 0,0 0 48 16,0 0 0-16,0 0 0 15,0 0-1792-15,0 0-368 0,0 0-64 0</inkml:trace>
  <inkml:trace contextRef="#ctx0" brushRef="#br4" timeOffset="-192035.15">18572 8858 22287 0,'0'0'976'0,"-8"1"224"0,-1-4-960 0,9 3-240 0,0 0 0 0,0 0 0 16,0 0 240-16,0 0 0 0,9-10 0 0,0 5 0 15,2 3 80-15,4-3 0 0,6-4 16 0,3 3 0 16,4-3 160-16,-1 5 16 0,2 0 16 0,1-1 0 16,-2-2-16-16,1 3-16 0,0 0 0 0,-5 3 0 15,1 1-240-15,-3 4-32 0,-1 1-16 0,-5 3 0 16,-5 2-208-16,-1 1 128 0,-3 1-128 0,-2 2 0 15,-1 3 432-15,-5 0-16 0,-5 2 0 0,-4 3 0 16,-2-1 288-16,-2 4 48 0,-3-1 16 0,0-1 0 0,-1-2-128 16,-1-1-32-16,2-1 0 0,-4 1 0 15,-1-2-192-15,1-1-32 0,1-5-16 0,3 2 0 0,0 3-128 16,3-5-32-16,1-2 0 0,5-3 0 16,0-1-208-16,8-6 176 0,-3 8-176 0,3-8 160 0,0 0-160 0,0 0 192 15,11-3-192-15,1 2 192 0,3 1-64 0,3 1-128 16,-1 2 192-16,1-3-64 0,1-3-128 0,1 2 0 15,0 0 144-15,-2-1-144 0,3 0 0 0,1 0 0 16,-2-1 0-16,-1 1 0 0,-3-1 0 0,3-1 128 16,2-2-128-16,-1 4 0 0,-3 0 0 0,0-1-208 15,-2-2 16-15,0-1 16 16,1 1-1696-16,-2 1-352 0,-1 0-64 0,2 0-12368 0</inkml:trace>
  <inkml:trace contextRef="#ctx0" brushRef="#br4" timeOffset="-191810.28">19418 8977 32255 0,'0'0'2864'0,"-1"-8"-2288"0,1 2-576 0,0 6 0 16,0 0 320-16,10 0-32 0,-1 1-16 0,4-4 0 15,1-5 144-15,2 2 32 0,1 1 0 0,3 1 0 16,3-1-128-16,-1 0 0 0,2-2-16 0,-2 3 0 0,0 3-304 0,-1 1 0 16,-4 0 0-16,1 0 0 15,-3-2-1872-15,0 1-288 0,-3-1-48 0,1 2-11472 16</inkml:trace>
  <inkml:trace contextRef="#ctx0" brushRef="#br4" timeOffset="-191354.93">20603 8855 21183 0,'0'0'944'0,"0"0"192"0,0 0-912 0,-7-5-224 0,-1-4 0 0,-2 7 0 16,0 2 1648-16,-1 0 272 0,0 0 64 0,-4 1 16 15,-1 0-1168-15,-1 3-224 0,-1 2-48 0,0-1-16 16,-4 0-96-16,1 2 0 0,3 2-16 0,4 0 0 16,4-1-224-16,2-1-32 0,1 0-16 0,4 2 0 15,2 1-160-15,4 1 0 0,2 2 0 0,4-4 0 16,-1-2 0-16,5 2 192 0,2 2-192 0,1-1 192 15,-4-1-192-15,3 0 160 0,2 0-160 0,-1 1 160 16,1-2-32-16,-2 1 0 0,-2-4 0 0,-3 3 0 16,-2 3 32-16,-3 0 0 0,0-3 0 0,-4 1 0 0,-5-1 160 15,1 2 16-15,-3 0 16 0,-4-2 0 0,-5-3 96 16,-1 1 0-16,-4-1 16 0,-2 2 0 0,-1 0-128 16,-2-3-16-16,-4-2-16 0,2 1 0 0,0 0-144 0,3 0-32 15,1-1 0-15,4-1 0 16,-1 0-528-16,5-1-112 0,3 1-32 0,0-4 0 15,2-6-2512-15,5 1-496 0,4-3-96 16</inkml:trace>
  <inkml:trace contextRef="#ctx0" brushRef="#br4" timeOffset="-191118.72">21150 8677 15663 0,'0'0'1392'0,"0"0"-1120"0,-6 9-272 0,-1-1 0 15,-1 2 2704-15,0 5 496 0,-3 1 80 0,-1 4 32 16,-1 1-2400-16,-1 1-464 0,-1 1-112 0,0 0-16 16,0 0 144-16,0 1 32 0,-5 2 0 0,4 1 0 15,3 4-240-15,0 0-64 0,0-3 0 0,3-1 0 16,1-3-496-1,4-1-96-15,2 2-32 0,2-3-8560 0,-1-3-1712 0</inkml:trace>
  <inkml:trace contextRef="#ctx0" brushRef="#br4" timeOffset="-190655.1">20726 8988 26031 0,'0'0'1152'0,"0"0"240"0,0 0-1120 0,6-4-272 15,2-3 0-15,2 2 0 0,2-1 0 0,3-3 160 16,3-2-160-16,4 0 128 0,2-1 16 0,0 1 0 16,0 4 0-16,1-6 0 0,2 1-144 0,0 2 0 15,-5 2 0-15,-1 1 128 0,-3 3-128 0,-1 3 0 16,-4 3 0-16,0 2 0 0,-3 3 0 0,-2 2 0 16,-4 3 144-16,1 2-144 0,-1 2 192 0,-4 5-48 15,0 4 0-15,-1-3 0 0,0-3 176 0,-1 2 48 16,-1-1 0-16,1 0 0 0,0-3 80 0,1-1 0 0,1-4 16 15,-1-1 0-15,0 0 96 0,0-2 16 0,1-9 0 16,0 0 0-16,0 0-144 0,0 0-32 0,0 0 0 16,8-4 0-16,1-3-48 0,-1-3-16 0,-3-3 0 15,2-3 0-15,1-2-176 0,-4 1-32 0,1 3-128 16,1 1 192-16,-1 0-192 0,0 1 0 0,1 0 0 0,-3 5 0 16,-3 7 0-16,0 0 0 0,0 0 0 0,6-6 0 15,-6 6 0-15,0 0 0 0,0 0 0 0,0 0 0 16,0 0-160-16,0 0 160 0,0 0-128 0,0 0 128 15,4 9-144-15,-4-9 144 0,3 10-160 0,-3-10 160 16,0 0-256-16,0 0 64 0,0 0 0 0,0 0 0 16,0 0 0-16,0 0 16 0,0 0 0 0,0 0 0 15,0 0-80-15,0 0 0 0,6-6-16 0,-6 6 0 16,0 0-400-16,6-4-80 16,-1-2-16-16,-5 6 0 0,0 0-800 0,0 0-160 0,0 0-48 15,0 0-6032-15,0 0-1200 0</inkml:trace>
  <inkml:trace contextRef="#ctx0" brushRef="#br4" timeOffset="-190214.42">21600 8845 19343 0,'0'0'1728'0,"0"0"-1392"0,0 0-336 0,0 0 0 16,0 13 1824-16,-2 1 288 0,-1 0 64 0,-2-1 16 16,0-1-1360-16,0 5-288 0,-2 1-48 0,1 2-16 15,-3-1 48-15,3-2 16 0,-4 0 0 0,2 4 0 0,-3 3-272 0,2-4-48 16,1-5-16-16,0 2 0 0,1 4-208 0,2-6 0 15,0-2 0-15,3-4-160 16,2-9-944-16,0 0-192 0,5 7-48 0,-5-7-7168 16,0 0-1424-16</inkml:trace>
  <inkml:trace contextRef="#ctx0" brushRef="#br4" timeOffset="-189833">21832 8932 16575 0,'0'0'1472'0,"-5"11"-1168"0,0 0-304 16,-1 1 0-16,-1-2 2240 0,0 7 400 0,2 5 80 0,-4-6 16 16,-2-8-1712-16,3-1-352 0,2 1-64 0,1 0-16 15,-1 1 16-15,2-3 0 0,4-6 0 0,0 0 0 16,0 0-240-16,0 0-48 0,0 0-16 0,12-2 0 15,1-7-64-15,0 0-16 0,0 5 0 0,2-5 0 16,1-8-80-16,0-2-16 0,-1 1 0 0,0 2 0 16,1 2-128-16,-2-1 128 0,1 1-128 0,-2 4 128 15,-1 3-128-15,0 2 0 0,0-2 144 0,-2 3-144 16,1 2 144-16,-1 4-144 0,-3 5 192 0,1-1-192 0,-8-6 0 16,7 11 0-16,0 2 0 0,-2 3 0 0,-2 2 0 15,-1 0 0-15,-1-4 0 0,0 4 0 0,2 5 0 16,-2-3 0-16,0-6 0 0,0-2 0 0,2 3 0 15,2-2 0-15,0 0 128 0,-2-4-128 0,-3-9 0 0,7 7 0 16,0 0 0-16,-7-7 0 16,11-2-1696-16,0 0-352 0,1-1-64 0</inkml:trace>
  <inkml:trace contextRef="#ctx0" brushRef="#br4" timeOffset="-189389.45">22509 8951 21183 0,'0'-18'1888'0,"0"10"-1504"0,0 8-384 0,-2-8 0 16,1-1 1472-16,-2 2 240 0,1 1 32 0,-2 0 16 16,-4-2-1008-16,0 1-208 0,2-3-32 0,-2 2-16 15,-2 8-80-15,0 2-16 0,-3 2 0 0,-1 0 0 16,-1 2-112-16,-1 2-32 0,-3 4 0 0,-1 2 0 15,3 0-112-15,0 4-16 0,1 5-128 0,3-2 192 16,-1-6-32-16,7-2-16 0,6-3 0 0,0-1 0 16,-1 0 48-16,4-1 16 0,4 1 0 0,5-2 0 15,3-7 192-15,4 2 48 0,2 1 0 0,2-4 0 16,-2-4-128-16,1-2 0 0,1 1-16 0,-5-3 0 16,1-1-80-16,-2-3-16 0,0-5 0 0,-2 4 0 15,-2 6-208-15,-1 1 176 0,-3 0-176 0,-2 1 160 0,-6 6-160 16,0 0 0-16,0 0 144 0,6 10-144 0,-3 2 0 0,-3 7 0 15,-2 6 0-15,0 4 0 0,-5 2 176 0,1 2-48 16,-2 2 0-16,0 1 0 0,0 0 48 0,0 0 0 16,-2-4 0-16,-1 1 0 0,1-3 0 0,-2 1 0 15,1-2 0-15,2-3 0 0,-2-3-48 0,2-2 0 16,-1-1 0-16,1-5 0 0,3-4-128 0,-3-5 160 16,1-6-160-16,8 0 160 15,-10-3-1776-15,4-3-368 0,-5-5-64 0,0-4-13552 0</inkml:trace>
  <inkml:trace contextRef="#ctx0" brushRef="#br4" timeOffset="-189197.56">21769 8539 41471 0,'-25'-18'1840'0,"14"11"368"0,4 3-1760 0,7 4-448 0,0 0 0 0,-8 4 0 15,1 5 832-15,7-9 96 0,0 0 16 0,0 0 0 16,0 0-944-16,0 0 0 0,0 0-240 0,0 0 48 16,11 2-1408-1,0 2-272-15,0 2-64 0,0-1-15776 0</inkml:trace>
  <inkml:trace contextRef="#ctx0" brushRef="#br4" timeOffset="-187849.92">23536 8436 15663 0,'0'0'1392'0,"0"0"-1120"16,0 0-272-16,0 0 0 0,0 0 800 0,0 0 96 16,0 0 32-16,-3 15 0 0,-3 3 176 0,0 3 48 15,-3 3 0-15,0 2 0 0,-1 3 64 0,0 2 0 16,-2 1 16-16,1 4 0 0,0 3-400 0,0 3-96 16,-2-1-16-16,1 0 0 0,0-3-288 0,0 4-64 15,0 3-16-15,-1-4 0 0,4-5-224 0,0-3-128 16,-1-4 128-16,5-3-128 0,1 0 0 0,3-4 0 15,0-8-160-15,1-1 160 16,1-2-2304-16,-1-11-368 0,0 0-64 0,0 0-16 0</inkml:trace>
  <inkml:trace contextRef="#ctx0" brushRef="#br4" timeOffset="-187368.66">23056 8963 32479 0,'0'0'1440'0,"0"0"288"0,0 0-1376 0,8 3-352 0,2-5 0 0,0 2 0 16,0 0 0-16,5-3-208 0,6-9 16 0,4 3 16 15,2 2 176-15,5-2 0 0,2-1 0 0,2 1 128 16,0-2-128-16,-2 3 0 0,-2 1 128 0,-2 0-128 16,0-2 0-16,-1 2 0 0,-3 1 0 0,-2 1 128 15,-2 3-128-15,-3 0 0 0,-1 1 0 0,-3 2 0 16,-3 3 0-16,0 2 0 0,-2-1-128 0,-2 2 128 15,-8-7 0-15,5 6 0 0,1 3 0 0,-6-9-128 16,0 0 128-16,0 0 0 0,0 0 0 0,-2 11 0 0,-6 0 304 16,0-1-16-16,-1 0 0 0,1 0 0 0,-3 3 32 15,0-1 16-15,-5-1 0 0,3 1 0 0,2 0-80 16,2 4 0-16,-1 1-16 0,6-2 0 0,-1-4-112 0,4-3-128 16,1-8 176-16,0 0-176 0,9 8 208 0,3-5-64 15,4-3-16-15,0-2 0 0,1-1 128 0,0-3 32 16,1-1 0-16,-1-1 0 0,0 1-80 0,-1-1-16 15,1 1 0-15,-2-5 0 0,-1-3-192 0,-3-3 176 16,0 1-176-16,-4 4 160 0,1 3-160 0,-1 0 0 16,-3 1 0-16,-4 9 128 0,0 0-128 0,0 0 0 15,0 0 0-15,0 0 0 0,0 0 0 0,1 13 0 16,-2 3 0-16,0 1 0 0,0-2-192 0,-1 2 192 16,-2 0-192-16,1 1 192 0,2-2-304 0,-2 1 64 0,0-1 16 15,4-1 0 1,4-4-1648-16,-2-3-336 0,-3-8-64 0,8 4-7264 0,0-2-1440 0</inkml:trace>
  <inkml:trace contextRef="#ctx0" brushRef="#br4" timeOffset="-186996.12">24027 8769 25791 0,'0'0'2304'0,"0"0"-1856"0,0 0-448 0,0 0 0 15,0 0 304-15,-5 7-48 0,1 1 0 0,-1 0 0 0,-3 2 64 0,0 0 0 16,0 0 0-16,2 2 0 0,1 2 288 0,-1 1 64 16,0-2 16-16,3 2 0 0,-2 1 0 0,0-1 0 15,0 4 0-15,-1-6 0 0,6-13-368 0,-4 9-64 16,0 0 0-16,4-9-16 0,0 0-96 0,0 10-16 16,0-10 0-16,0 0 0 0,0 0 192 0,0 0 48 15,10 0 0-15,0-4 0 0,0-6-32 0,1-1 0 16,5-1 0-16,-2-1 0 0,-3 1-144 0,2-1-48 15,1 3 0-15,0 0 0 0,-7 0-144 0,3 1 0 16,3-3 0-16,-1 8 0 0,2 2 0 0,-2 3 0 16,-1 3 0-16,-2 0 0 0,0 1-176 0,1 1 176 15,-3 4-128-15,0 1 128 0,-3 3 0 0,-2-2 0 16,-3 2 0-16,0 1 0 0,0-1 0 0,-4 0 0 16,0 1 0-16,-2-2-128 0,-3-4 128 0,2 4-128 15,0 3 128-15,4-5-128 16,4-11-528-16,-6 6-112 0,6-6 0 0,0 0-16 15,0 0-2288-15,0 0-464 0</inkml:trace>
  <inkml:trace contextRef="#ctx0" brushRef="#br4" timeOffset="-186596.88">24492 8754 22575 0,'0'0'992'0,"0"0"224"0,0 0-976 0,-1-8-240 0,-3-2 0 0,4 10 0 16,0 0 144-16,-11-4-16 0,-1-1 0 0,-1 3 0 16,2 2 304-16,0 5 48 0,-1 2 16 0,-1 0 0 0,-1-2 80 0,-2 3 32 15,1 3 0-15,0 0 0 0,0 5-48 0,2-1-16 16,2 0 0-16,-1 3 0 0,3-2-96 0,4-3 0 16,1-4-16-16,4-9 0 0,0 13-48 0,4-2 0 15,1-4 0-15,4-1 0 0,2-3 128 0,0-1 32 16,4-3 0-16,1 0 0 0,-1 0-128 0,1-3-32 15,0-3 0-15,1 3 0 0,-2-3-160 0,-1-1-32 16,0-1-16-16,-2 3 0 0,-1 3-176 0,-4 1 0 16,-7 2 0-16,0 0 0 0,0 0 0 0,8 7 0 15,-4 2 0-15,-1 1 0 0,-3-10 0 0,-6 12 0 16,-2 3 0-16,0 3 0 0,-2 1 0 0,-1 0 0 16,0 1 0-16,-4 2 0 0,0 2 0 0,1 1 0 15,1-2 128-15,-1-4-128 0,-1-1 128 0,2-1-128 16,4-1 0-16,-2-2 128 0,0-2-128 0,2-2 0 0,-2-1 0 0,2-1 0 31,2-2-752-31,0-2-128 0,7-4-16 0,0 0-9280 0,-9 1-1840 0</inkml:trace>
  <inkml:trace contextRef="#ctx0" brushRef="#br4" timeOffset="-186296.65">24822 8217 25743 0,'0'0'1136'16,"0"0"240"-16,0 0-1104 0,-8 4-272 0,-1 2 0 0,-1 3 0 0,0 3 544 0,-1 2 48 15,-1 3 16-15,-3 0 0 0,0 2 400 0,1 5 80 16,3 3 0-16,-3 1 16 0,0 4-432 0,1 2-96 15,1 2 0-15,3 3-16 0,-2 2-272 0,2 2-48 16,0 3-16-16,2-3 0 0,0-2-96 0,4-3-128 16,-2-3 176-16,5-6-176 0,5-8 0 0,-2 1 0 15,0-3 0-15,5-3 0 16,1-5-1312-16,2-2-160 0,0-5-48 0,-1-4-12448 0</inkml:trace>
  <inkml:trace contextRef="#ctx0" brushRef="#br4" timeOffset="-185916.33">24834 8766 24879 0,'0'0'2208'0,"0"0"-1760"0,0 0-448 0,5 9 0 15,-5-9 672-15,10 6 48 0,2-1 16 0,0-2 0 16,4-3-192-16,5-3-32 0,2-4-16 0,4-1 0 15,2-3 0-15,2-2 0 0,-1 0 0 0,0-5 0 16,0 3-16-16,-4 2 0 0,-3 1 0 0,-2-4 0 16,-2-1-160-16,-1-2-48 0,-6-1 0 0,-1 5 0 15,-2 3-112-15,-4-3-32 0,-2-1 0 0,-3 2 0 0,-3 5 64 16,-1 3 0-16,-3 2 0 0,-1 4 0 0,-4 4 0 0,-4 4 16 16,-4 4 0-16,-2 6 0 0,-2 3 48 0,-3 5 16 15,-3 5 0-15,2 3 0 0,5 3 48 0,0 0 16 16,5-2 0-16,2-1 0 0,3 1 48 0,5-2 16 15,7-3 0-15,2-2 0 0,5-3-16 0,4-2-16 16,2-2 0-16,6-5 0 0,8-5-32 0,2-1 0 16,3 4 0-16,3-6 0 0,3-6-96 0,-1-4-32 15,1-6 0-15,2-3 0 0,-1-3-208 0,1 0 0 16,1-1 0-16,-4-1 0 16,-3-4-880-16,-4 1-272 0,-1 3-48 0</inkml:trace>
  <inkml:trace contextRef="#ctx0" brushRef="#br7" timeOffset="-180588.27">792 4998 1839 0,'0'0'0'0</inkml:trace>
  <inkml:trace contextRef="#ctx0" brushRef="#br7" timeOffset="-178833.98">825 4885 3679 0,'0'0'160'0,"0"0"32"0,-8 1-192 0,0 1 0 0,2 3 0 0,6-5 0 16,-8 2 1664-16,8-2 272 0,-9 2 64 0,1 3 16 15,3 0-1472-15,-2 1-288 0,7-6-64 0,0 0-16 16,0 0 80-16,0 0 0 0,0 0 16 0,0 0 0 15,0 0 240-15,0 0 64 0,0 0 0 0,0 0 0 16,0 0 80-16,11 5 32 0,0-2 0 0,-3 1 0 16,-8-4-48-16,13 4 0 0,3-1 0 0,0 0 0 15,-5-2 0-15,4 1-16 0,4 0 0 0,3 0 0 0,3 1 0 16,5-2 0-16,3 0 0 0,2-1 0 0,3 0 16 16,3 0 0-16,8 0 0 0,1 1 0 0,5 0-176 0,5 1-16 15,1 1-16-15,1-1 0 0,-2-5-128 0,3 2-32 16,3 0 0-16,3 2 0 0,4 3-96 0,-4-2-32 15,0 1 0-15,1-2 0 0,3 0 0 0,4-1 0 16,0 0 0-16,0 2 0 0,-4 3 16 0,4 0 0 16,5 0 0-16,0-2 0 0,5-1-160 0,-4 5 128 15,-3 4-128-15,2-3 128 0,2-5 0 0,2 0 0 16,2-1 0-16,1 2 0 0,1 1 0 0,1 1-128 16,2-1 192-16,-4 2-64 0,-2-1 32 0,2-2 0 15,-2-1 0-15,4 2 0 0,1 2-32 0,0-3 0 16,-3-4 0-16,1 3 0 0,-2 2 0 0,1 0-128 0,0-3 192 0,0-1-64 15,-5 0-128-15,3 2 128 0,-1 3-128 0,-6-2 128 16,-5-1 0-16,1 0 0 0,3-2 0 16,1 1 0-16,0 0 0 0,-1-1 0 0,-6 0 0 0,4-1 0 15,0-1-128-15,0 1 0 0,0 2 0 0,-2 0 0 16,-3-2 0-16,-1-3 192 0,-2-3-32 0,2 2 0 16,-1 6-160-16,-3 0 0 0,-5 0 0 0,-2-2 0 15,1-7 0-15,-4 3 0 0,-3 1 0 0,1 2 0 16,0 3 0-16,-3 0 0 0,-4-1 0 0,-2 0 0 15,-2-1 0-15,0-1 0 0,-3-1 0 0,0 1 0 16,-2 0 0-16,0 2 0 0,-2 2 0 0,-2-2 128 16,-8-2-128-16,-2 1 128 0,-2 0-128 0,-3 0 128 15,-4 0-128-15,-1 1 0 0,-4 0 0 0,-2-1 128 0,-9 0-128 16,0 0 0-16,0 0 0 0,0 0 0 0,0 0 128 0,0 0-128 16,0 0 128-16,0 0-128 0,-9-2 160 15,-2 0-160-15,-2 1 192 0,-3-1-192 0,-1-2 144 0,-4 1-144 16,-6-1 0-16,0 0 144 0,0 3-144 0,-2 1 0 15,-5-2 144-15,-3 1-144 0,-1 0 0 0,-1-1 0 16,-1-2 0-16,-1 1 0 0,-2 1 0 0,-2-3 0 16,-1 3 0-16,-4 1 0 0,-6-1 0 0,0 0 0 15,0-2 0-15,-4 2 0 0,-2 1 0 0,-2 0 0 16,-4 0 0-16,0 0 128 0,-3-1-128 0,2-2 0 16,-2 1 0-16,-3 0 0 0,-7-1 0 0,1 2 128 15,-1 3-128-15,-3-3 0 0,-1-3 0 0,-3-1 0 0,-3-1 0 16,3 4 128-16,0 1-128 0,-3 1 0 15,-6-4 0-15,0 1 0 0,-5 1 0 0,0 1 0 0,-1 0 0 16,1 1 0-16,3-1 0 0,-2 0 128 0,1-1-128 0,-2 0 0 16,2 2 0-16,4-1 0 0,2 2 0 0,-2 0 0 15,-4 0 0-15,3 2 0 0,4-2 0 0,1 3 128 16,2 0-128-16,2 1 0 0,6 2 0 0,5-3 0 16,9-2 0-16,1 1 0 0,1 1 0 15,4 0 0-15,5 0 0 0,5 0 0 0,5 0 0 0,4-1 0 16,9 0 0-16,6-1 0 0,9 0 0 0,3-2 0 15,3 1 0-15,6 2 0 0,7-2 0 0,0 0 128 16,10 6-128-16,6-4 0 0,7-2-176 0,8 1 176 16,5 0 0-16,9-2 0 0,4-2-128 0,9 2 128 0,0 1 0 15,4-1 0-15,1-3 0 0,6 2 0 0,4-3 0 16,2 1 0-16,4 0 0 0,0 0 0 0,4-2 0 16,1 1 0-16,-1 0 0 0,0 1 0 0,-2-3 0 0,2 3 0 15,0-1 0-15,2 2 0 0,-4 0 0 16,-2 2 0-16,-3-2 0 0,-2 2 0 0,-2 1 0 15,-4-1 0-15,-3-1 0 0,-6 1 0 0,-4 0 0 0,-7 0 0 16,-5-1 0-16,-5-1 0 0,-9 0 0 0,-7 0 0 16,-5 1 0-16,-5 0 0 0,-12 2 0 0,0 0 0 15,0 0 128-15,0 0-128 0,-14-6 0 0,-6 0 0 16,-9 2 0-16,-4 1 0 0,-8-2 0 0,-6 3 0 16,-3 1 0-16,-9-1 0 0,-2-2 0 0,-3 0 0 15,0-1 0-15,-6 0 0 0,-4 2 0 0,-2 0 0 16,-2 0 128-16,3 0-128 0,1-2 128 0,-3-1-128 0,-4 2 192 15,-1-1-192-15,0 1 128 0,4 1-128 16,3-1 0-16,0 0 0 0,-4-4 0 0,5 2 0 16,2-1 0-16,4 1 0 0,7 2 0 0,1 0 0 0,-2-2 0 0,4 2 0 15,2 0 0-15,4 1 0 0,5 0 0 16,2 1 0-16,4 2 0 0,4-1 0 0,2-2 0 0,6 2 0 16,1 0 0-16,5-2 0 0,1 1 0 0,3-2 0 15,-1 1 144-15,4 0-144 0,2-1 0 0,4 2 144 16,2 0-144-16,8 2 0 0,0 0 0 0,0 0 0 15,0 0 0-15,0 0 0 0,11 0 0 0,6 1 0 16,3-1-240-16,6 0 80 0,6 0 16 0,4 0 0 16,3 1 144-16,8-2 0 0,6-1 0 0,7 1-128 15,6 2 128-15,-1 1 0 0,1 0-144 0,6-1 144 16,0-1 0-16,5 0-144 0,3 4 144 0,0 0 0 0,-2-2 0 16,0-1-128-16,4-2 128 0,4 1 0 0,5 1 0 15,-3-1 0-15,-3-2 0 0,-2 1 0 0,1 1 0 16,-2 1 0-16,-1 1 0 0,-2 0 0 0,-5-2 0 15,0 0 0-15,-2 2 0 0,-3 1 0 0,-3 1 0 16,-3 1 0-16,-4-2 0 0,-2 0 0 0,-4 0 0 0,-4-1 0 16,-3-1 0-16,-6 1 0 0,-5 0 0 0,-6 1 0 15,-5 0 0-15,-5-3 0 0,-9-2 0 0,-10 2 0 16,0 0 0-16,0 0 0 0,-8-3 160 0,-7 1-160 16,-7-1 160-16,-6 0-160 0,-6-2 144 0,-7 4-144 15,-6-1 128-15,-6 0-128 0,-1 0 0 0,-4-2 0 16,-3 0 0-16,-5 3 0 0,-6-1 0 0,1-1 0 15,-4-3 0-15,-3 2 0 0,-10 1 0 0,0 3 0 0,0 3 128 16,-4 2-128-16,0-2 0 0,0 0 0 0,-3 1 144 16,3 2-144-16,1 4 0 0,1-1 0 0,-1-2 0 15,3 0 0-15,4 1 0 0,8-1 0 0,8-3 0 16,4 3 0-16,4-2 0 0,6 2 0 0,8-1 0 16,6 1 0-16,8-2 0 0,6 0 0 0,7-2 0 15,5 2 0-15,5 0 0 0,9-5 0 0,0 0 0 0,12 4 0 16,6-1-256-16,9-3 0 0,8-3-16 0,8 1 0 15,8-1 32-15,5 0 16 0,5-2 0 0,6-1 0 16,6-4-384 0,7 2-80-16,4-3-16 0,2 2-9248 0,2 2-1856 0</inkml:trace>
  <inkml:trace contextRef="#ctx0" brushRef="#br7" timeOffset="-177668.52">2738 4929 2751 0,'-38'-2'256'0,"9"2"-256"0,-5-3 0 0,-1 3 0 16,2 3 496-16,0 0 48 0,-1 1 16 0,0-2 0 16</inkml:trace>
  <inkml:trace contextRef="#ctx0" brushRef="#br7" timeOffset="-176873.96">1712 5027 10127 0,'-45'-1'448'0,"19"0"96"0,-4 0-544 0,-1-1 0 16,-1-2 0-16,0 1 0 0,-2 1 1680 0,1 0 240 15,0-2 32-15,6 1 16 0,2-1-784 0,7 0-160 16,1 2-16-16,4-1-16 0,2-1-128 0,7 3-32 16,4 1 0-16,0 0 0 0,0 0-288 0,0 0-64 15,15 3-16-15,2-1 0 0,6 1-336 0,4-1-128 16,4-1 0-16,5 3 0 0,3 2 192 0,7 2-48 15,6 0-16-15,9-1 0 0,11 0 112 0,7 3 16 16,6 4 0-16,7-2 0 0,6-1-112 0,3 4-16 16,6-2 0-16,4-1 0 0,4-2-128 0,2 1 160 15,2 1-160-15,3-1 160 0,3-1-32 0,0-1-128 16,-2-1 192-16,2 1-64 0,4-2 96 0,-3-1 16 16,-6 2 0-16,1-1 0 0,0-1-16 0,-2 0 0 15,-3-2 0-15,-3-1 0 0,-1 1-96 0,-7-2 0 0,-3-1-128 0,-1 0 192 16,-5-1-32-16,-5 1-16 0,-9 0 0 0,-10-1 0 15,-9-1-16-15,-7 0 0 0,-4 0 0 0,-11 0 0 16,-4-2 16-16,-8-1 0 0,-12 1 0 0,-4 1 0 16,-13 2 96-16,0 0 16 0,0 0 0 0,-10-7 0 15,-7 2 288-15,-10-1 64 0,-9 0 16 0,-8-1 0 16,-6-3-368-16,-9-2-64 0,-9-1 0 0,-10 1-16 16,-9-1-176-16,-8-2 160 0,-5-1-160 0,-8 3 160 15,-6 3-32-15,-9-1-128 0,-9-3 192 0,-2 5-64 16,-5 1-128-16,-6 3 0 0,-8 0 0 0,2 2 0 0,0-1 0 15,7 4 0-15,4 4 0 0,-1-1 0 0,3-1 0 16,6 1 0-16,8 3 0 0,5 3 0 0,7-2 0 16,10 4 0-16,6 2 0 0,9-2 0 0,2 1 0 0,11 0 0 15,6 0 128-15,11 2-128 0,8 0 0 0,10 0 0 16,7-3 0-16,9-1 0 0,9-2 0 0,7 1 0 16,7 0 0-16,9 0 0 0,7-2-160 0,12 3 160 15,14-4-208-15,13 2 80 0,12-2 128 0,5 0 0 16,6-3 0-16,13 0 0 0,15 1 0 0,5-1 0 15,3-2 0-15,10 0 0 0,8-1 0 0,3-1 0 16,-1-3 0-16,2-1 0 0,6 0 0 0,2-1 0 16,6 0 0-16,-6-2 128 0,-2-2-128 0,-4 1 0 15,1 1 0-15,-3-1 128 0,-3-4-128 0,-4 6 0 16,-5 3 0-16,-3 0 128 0,-5-1-128 0,-5 2 0 0,-6 4 0 16,-10-1 0-16,-7-2 0 0,-4 0 0 0,-2 0 0 0,-11 2 0 15,-9 2 0-15,-8-1 0 0,-12-1 0 16,-7-1 0-16,-10-1 0 0,-8 0 144 0,-6-2-144 0,-11 4 0 15,0 0 192-15,-13-4-64 0,-8-2 0 0,-13-1-128 16,-16-4 240-16,-12 0-64 0,-13 0-16 0,-9 1 0 16,-5 1-160-16,-13 0 0 0,-16 2 144 0,-6-4-144 15,-7-2 0-15,-9 4 144 0,-6 3-144 0,-7 1 0 16,-6-2 128-16,-3 3-128 0,-3 0 0 0,3 4 0 16,2 2 128-16,0 3-128 0,1 0 0 0,8 0 0 15,5 1 0-15,9 6 0 0,4 5 0 0,7-1 0 16,2 0-1040-16,7 5-272 0,6 1-48 15,4 4-14112-15</inkml:trace>
  <inkml:trace contextRef="#ctx0" brushRef="#br7" timeOffset="-168063.5">801 7558 21183 0,'0'0'1888'0,"-10"-8"-1504"16,0 3-384-16,10 5 0 0,0 0 128 0,0 0-128 16,0 0 128-16,0 0-128 0,0 0 0 0,0 0 0 15,0 0 0-15,9 5 0 0,2 1 0 0,2-2 0 0,3-3 0 0,1 3 0 16,3 1 0-16,2 0 144 0,5-1-144 0,2-1 160 15,5-2 64-15,3-1 16 0,0 0 0 16,5 0 0-16,3 2-80 0,7-2-16 0,1-2 0 0,7 0 0 16,6-1 112-16,2-3 0 0,2 0 16 0,4 3 0 15,9 0 176-15,0 1 16 0,3-1 16 16,1-2 0-16,2 0-16 0,4 3 0 0,3 0 0 0,1 2 0 16,-3-3-64-16,5 1-16 0,4 0 0 0,-2 0 0 15,-3 0-80-15,2-1-32 0,2-2 0 0,-1 3 0 16,-1 3-96-16,-1-1-32 0,-5 0 0 0,2 2 0 15,0 2-144-15,-5 1 160 0,-4-2-160 0,-4 0 160 16,-1 2-160-16,-2-4 0 0,-2 1 0 0,-4 1 128 16,-5 3-128-16,-7-3 0 0,-1-1 0 0,-5-1 0 15,-1 1 128-15,-6-2-128 0,-6 0 0 0,-6 1 128 0,-5 0-128 16,-5 0 128-16,-4-2-128 0,-6-1 128 0,-6-1 192 16,-2 1 16-16,-9 2 16 0,0 0 0 0,0 0 288 15,-9-8 48-15,-2 2 16 0,-8-1 0 0,-6 0-352 16,-6-2-64-16,-9 0-16 0,-4 0 0 0,-6 4-272 0,-2 0 0 15,-7 0 128-15,-2-2-128 0,-5-4 0 16,-7 1 128-16,-3 0-128 0,0 3 0 0,0 1 176 0,-4-3-176 16,-2-3 160-16,-6 3-160 0,-3 3 0 0,1-1 128 15,1-3-128-15,-8 2 0 0,-4-1 0 0,3 1 0 16,5 0 128-16,-5 1-128 0,-3-2 0 0,-2 3 0 16,5 2 0-16,-3-3 0 0,-2-3 0 0,2 1 0 15,2-1 0-15,2 3 0 0,1 5 0 0,4-1 0 16,2 0 128-16,3 0-128 0,1-1 0 0,7-1 144 0,4 1-144 15,6 1 128-15,-1 1-128 0,5 1 0 0,4 1 0 16,6-1 0-16,6 0 0 0,8 0 128 0,-1 1-128 16,8-3 0-16,3-1 0 0,4 1 0 0,8-1 128 0,0 3-128 15,6 1 0-15,2 0 0 0,11 0 0 0,0 0 0 16,0 0 0-16,0 0 0 0,10 3-128 0,2-1 128 16,5-1-144-16,6 1 144 0,5 2-192 0,5-1 192 15,5 0-128-15,9-2 128 0,7-3 0 0,7 0 0 16,8 3 0-16,5 2-128 0,4 2 128 0,5-2 0 15,4-6 0-15,4 2 0 0,4 2 0 0,4 1 0 16,2-3 0-16,2 1 0 0,-2 1 144 0,-1 1-144 16,-2-2 0-16,4 2 128 0,-2-2-128 0,-4 3 0 15,-4 2 0-15,-1-2 0 0,3 2 128 0,-2-4-128 16,-3 2 0-16,-1 1 160 0,-5-2-160 0,-4-2 160 0,-3-2-160 16,-3 0 0-16,0 2 0 0,-7 0 0 15,-9-1 0-15,-3-2 0 0,-6-4 0 0,-2 1 0 0,-4-1 0 0,-6 4 0 16,-4 3 0-16,-6-2 0 0,-7-3 128 0,-4 2-128 15,-3-2 0-15,-6-1 128 0,-6-2 64 0,-5 1 0 16,-4-2 0-16,-6 1 0 0,-8 2-64 0,-8 0 0 16,-11-1 0-16,-4 1 0 0,-3-1-128 0,-7 1 0 15,-4-1 0-15,-6 0 0 0,-5 3 0 0,-3-1 0 16,-3-1 0-16,-4 1 0 0,-6-3 0 0,-4 1 0 16,-3 1 0-16,0 1 0 0,2 3 0 0,-5 0 0 15,-7-1 0-15,1 1 0 0,2 4 0 0,-4 0 0 16,-3-1 0-16,0 3 0 0,2 3-128 0,1 2 128 15,-2 3 0-15,7-6 0 0,4 0 0 0,7-1 0 0,7 1-144 16,4 2 144-16,3 4 0 0,5-2 0 0,6-2 0 16,6 2 0-16,7-1 0 0,7 1 0 0,5 0-128 0,6 0 128 15,3-1 0-15,8 0 0 0,9-1-128 0,6-2 128 16,7-6-160-16,0 0 32 0,12 5 0 0,5 1 0 16,6-2-144-16,8-1-32 0,7-3 0 15,8 0 0-15,4-1 304 0,10-2 0 0,5-3-128 0,5 4 128 16,2 3 0-16,6-1 0 0,4-1-128 0,2-2 128 15,4-3 0-15,-4 2 0 0,2-1 0 0,1 1 0 16,4 3-160-16,3 0 160 0,-1-1-128 0,-1 1 128 16,-3 1-688-16,4 2-48 15,2 3-16-15,-5 1 0 0,-5 4-2288 0,0-2-464 16</inkml:trace>
  <inkml:trace contextRef="#ctx0" brushRef="#br7" timeOffset="-166288.06">1921 7200 11055 0,'-13'-8'976'0,"-1"1"-784"0,-2 1-192 0,2-1 0 15,2 0 912-15,2 2 144 0,0 2 32 0,10 3 0 16,0 0-320-16,-6 4-64 0,6-4-16 0,0 0 0 16,-1 12-480-16,6 0-80 0,7 8-128 0,3-5 176 15,1-4 80-15,5 2 32 0,6 2 0 0,5 0 0 16,3 1 224-16,7-3 32 0,5-2 16 0,10 0 0 16,6 0 208-16,3 0 32 0,6 0 16 0,1-3 0 15,5-3-208-15,7 0-32 0,5-1-16 0,-2-1 0 0,0-1 16 16,5-2 0-16,5-1 0 0,1 4 0 0,2 1-128 0,2-3 0 15,3-3-16-15,2 1 0 0,-1 1-48 16,3-2 0-16,2-4 0 0,4 2 0 0,3 1-64 0,4 0 0 16,1 1-16-16,3 0 0 0,1-3-48 0,2 2 0 15,7 0 0-15,-2-2 0 0,-2 0-96 0,3-1-32 16,1 1 0-16,4 0 0 0,1 3 48 0,-1 1 0 16,-3-1 0-16,2 1 0 0,0 0 64 0,-3-1 16 15,-3-1 0-15,2 4 0 0,-7 2-256 0,3-2 128 16,0-2-128-16,0 2 0 0,-4 1 144 0,3 2-144 15,1-1 128-15,-1-1-128 0,-1-1 0 0,-3 1 0 16,3 1 128-16,1 2-128 0,-1-1 0 0,-3 3 0 0,1 5 144 16,-2-3-144-16,3-4 0 0,1 2 128 0,-5 3-128 15,3-4 0-15,3-1 128 0,-3-2-128 0,-3-1 128 0,3 0-128 16,4 1 0-16,-4-6 144 0,-1 2-144 0,-3 0 0 16,-1 2 160-16,-1-1-160 0,1-2 128 0,0 1-128 15,-1 1 160-15,-5-1-160 0,-1-1 192 0,-1 2-192 16,3 4 192-16,-2-3-192 0,-2-3 192 0,-2 5-192 15,3 5 128-15,-1-1-128 0,-1-5 0 0,1 2 0 16,-1 3 0-16,-1-1 0 0,0-3 0 0,-1 0 0 16,2 1 144-16,-2 2-144 0,1-3 0 0,-1 3 144 15,-3-3-144-15,0 0 0 0,-2-3 0 0,2 2 0 16,-1 3 0-16,1-2 0 0,-1-2 0 0,2 1 0 0,0 1 0 16,0-3 0-16,-1 1 0 0,4-1 0 15,5-1 0-15,-5 1 0 0,-4-4 0 0,4 2 0 16,4 1 0-16,-1-1 0 0,-4-3 0 0,3 4 0 0,3 2 0 0,-2 0 0 15,-1-1 0-15,0 3 0 0,1 0 0 16,-2 0 0-16,-2 1 0 0,4 0 0 0,3 1 0 0,-1 1 0 16,-4-1 0-16,3 2 0 0,1-1 0 0,1-3 0 15,0-2 0-15,-1 2 0 0,3 3 0 0,0-5 0 16,-5 1 0-16,3 0 0 0,4-1 0 0,-4 0 0 16,0 1 0-16,-2-1 0 0,1-2 0 0,0-1 0 15,-2 0 0-15,0 1 0 0,-1 1 0 0,-3-1 0 16,3-2 0-16,0 1-176 0,-3 2 176 0,1 2 0 15,-1-2 0-15,2 0 0 0,-1-5 0 0,-5 1 0 16,-2 0 0-16,3 1 0 0,1-1 0 0,1 0 0 16,-6-1 0-16,4 1 0 0,0-5 0 0,-3 0 0 15,-2-2 0-15,0 1 0 0,0 1 0 0,-1 2 0 0,-8-2 0 0,3 0 0 16,1 0 0-16,3 3 0 0,-1 0 0 16,0 0 0-16,0-3 0 0,1 3 128 0,-4 4-128 15,-1-4 0-15,-6-2 0 0,3 0 0 0,1 2 0 0,-1 3 128 16,-5 4-128-16,1-2 0 0,-1-3 0 0,-1 2-128 15,-3 1 128-15,-1 0 0 0,-7 1 0 0,2-2 0 16,0-2 0-16,-1 1 0 0,0 2 0 0,-7 1 0 16,-4-1 0-16,0-3 0 0,-2 0 0 0,0 3 0 15,-2 4 0-15,-2-1 0 0,0-1 0 0,-8 2 0 16,-1-1 0-16,-5 0 0 0,-3-1 0 0,-1 0 0 16,0-1 0-16,-5 1 0 0,-2 0 0 0,-4 0 0 15,-5 2 0-15,-4-2 0 0,-3 2 0 0,-6-1 0 0,-2 0 0 16,-2 0 0-16,-9-2 0 0,0 0 0 0,0 0-144 0,0 0 144 15,0 0-160-15,0 0 160 0,-15 1-224 0,-3 0 48 16,-5-1 16-16,-6-1 0 0,-8-2 160 0,-4 1-192 16,1-1 192-16,-9 0-192 0,-1-2 192 0,-8-1 0 15,-5-4 0-15,-9 1-128 0,-5 5 128 0,-3-3 0 16,-4-2 0-16,-5-1-128 0,-8-5 128 0,-2 1 0 16,-3 3 0-16,-8-2 0 0,-9-1 128 0,0 2-128 15,-2 0 160-15,-4 0-160 0,-9-2 144 0,-1-2-144 16,0 2 128-16,-4 0-128 0,-4 3 128 0,-7 0-128 15,-6 1 128-15,-1-1-128 0,5-1 0 0,-7-3 0 16,-5 5 128-16,-4 0-128 0,-5 1 0 0,-6-1 0 16,-3 0 0-16,-3 0 0 0,0 0 0 0,-1 1 0 0,-1-4 0 15,-4 4 0-15,-5 1 0 0,1 2 0 0,3 1 0 16,-3 1 0-16,-6-1 0 0,-2-1 0 16,-1-2-144-16,-1 5 144 0,-2 0 0 0,0-1 0 0,1 2 0 15,-1 1 0-15,-2 1 0 0,5-2 0 16,5 2 0-16,-1 0 0 0,1 3 0 0,2 2 0 0,-1-2 0 0,4 0 0 15,2 2 0-15,-2-1 0 0,-3 2 0 0,0-2 0 16,5-1 0-16,-1-1 0 0,2-2 0 0,0 0 0 16,1 0 0-16,1 3 0 0,0-1 0 0,3 1 0 15,5 5 0-15,0 2 0 0,-1-3 0 0,1 3 0 16,3-2 0-16,5 0 0 0,5-1 0 0,5 1 0 16,2 1 0-16,0 1 128 0,-2 0-128 0,6-3 0 15,5-2 0-15,4-1 176 0,-1 2-176 0,2-2 160 16,-5 1-160-16,5-3 0 0,4 1 0 0,-2 1 0 15,-5 1 0-15,-1 1 0 0,-2 1 0 0,4-3 0 0,2-2 0 0,3 0 160 16,1 1-160-16,-3 1 160 0,-1-1 32 0,3 2 16 16,6-2 0-16,2 1 0 0,-1-1-64 0,3-1-16 15,2-1 0-15,0 4 0 0,2-1-128 0,0-1 0 16,0 2 144-16,4-5-144 0,3-5 0 0,-1 1 0 16,0 0 0-16,2-1 128 0,2 2-128 0,-2 1 0 15,-3-2 128-15,4 1-128 0,5 2 192 0,-2 0-48 16,-4-2 0-16,5 3 0 0,3 2 0 0,-1 1 0 15,-3 2 0-15,0-1 0 0,4 0-144 0,2 3 128 16,0-2-128-16,3 4 128 0,3-2-128 0,3 1 0 16,0-4 0-16,4 3 0 0,9 2 0 0,2 1 0 15,0-2 0-15,6 0 0 0,4-1 0 0,6 2 0 16,7 0 0-16,6 2 0 16,6 0-1360-16,-1 2-256 0,5 2-48 0,5 0-14400 0</inkml:trace>
  <inkml:trace contextRef="#ctx0" brushRef="#br7" timeOffset="-165220.4">575 8481 17439 0,'0'0'768'0,"0"0"176"0,9 9-752 0,5 1-192 16,2 1 0-16,6 0 0 0,8-1 560 0,3-2 80 0,8-1 0 0,7 5 16 15,4 2 32-15,8 1 0 0,8-2 0 0,5-2 0 16,3-3-64-16,9 0-16 0,7 2 0 0,3 0 0 15,0 0-32-15,4-1 0 0,7-2 0 16,1 0 0-16,0 2-64 0,9-2-32 0,6-3 0 0,2-2 0 16,1-1 32-16,8 2 0 0,5 1 0 0,2-5 0 15,1-5 0-15,1 1 16 0,0 0 0 0,5 1 0 16,6 0-128-16,-2-1-16 0,-3-2-16 0,4 0 0 16,3 0-160-16,1 2-16 0,0-1-16 0,2 0 0 15,-1-2-176-15,-3 3 192 0,-3 2-192 0,-1 2 192 16,3 1-64-16,-3 0-128 0,2 0 192 0,-3 1-64 15,-3-2-128-15,2 1 192 0,-2-2-192 0,1 2 192 0,-5 0-192 16,1 3 0-16,-2 2 144 0,2 1-144 0,2-1 0 0,-4-2 0 16,-1-1 0-16,-1 2 128 0,-2 2-128 0,1 0 0 15,-3-1 0-15,0 0 128 0,0-1-128 0,0 0 0 16,-3 0 0-16,-1 0 0 0,-7 2 0 0,0-1 0 16,-2 1 0-16,-5-3 128 0,-4-1-128 0,0-1 0 15,-5 0 0-15,-5-2 0 0,-6-2 0 0,-7 0 0 16,-3 0 0-16,-4 2 0 0,-1 1 0 0,-10 0 128 15,-6-3-128-15,-9 1 0 0,-5-2 0 0,-6 2 0 16,-5-1 0-16,-9 2 128 0,-8-2-128 0,-7 3 0 16,-6 1 0-16,-11-1 0 0,0 0 0 0,0 0 128 15,-10 0-128-15,-7-3 0 0,-5-1 0 0,-9 0 0 16,-10-1 0-16,-7 1 0 0,-7-2 0 0,-8 1 0 16,-8-2 0-16,-7 2-128 0,-9 0 128 0,-5 0 0 15,-6-2 0-15,-8 2-128 0,-4 0 128 0,-5 1 0 0,-8 0 0 0,-4-2 128 16,-3 1-128-16,-7-3 192 0,-8-1-64 0,-5 0 0 15,-3 4-128-15,-1-2 128 0,-4-1-128 16,-4 2 128-16,-3 1-128 0,-3 1 0 0,-4 0 128 0,-3-1-128 16,-2 0 144-16,0 0-144 0,1-2 192 0,-3 2-192 15,-3 2 144-15,-4-3-144 0,-4 0 0 0,-3 0 144 16,0 1-16-16,-1-2 0 0,0 0 0 0,-1 1 0 16,0 3-128-16,3-1 0 0,0 1 0 0,12-2 0 15,6-4 0-15,8 1 0 0,4 0 0 0,9 0 0 16,10-2 0-16,6 0 0 0,4 1 0 0,10 1 0 15,5 2 0-15,10-1 0 0,7 1 0 0,10 0 0 16,8-1 0-16,9 1 0 0,5-2 0 0,10 2 0 16,7-1 0-16,9 1 0 0,7 3-176 0,9-1 176 15,10-2-256-15,8 3 48 0,9 3 0 0,8-3 0 0,9-1 0 16,12 1 0-16,8-2 0 0,14 2 0 0,10 3 16 0,12-1 0 16,14-3 0-16,9 1 0 0,7-1 192 0,8 1 0 15,9-1 0-15,5 2-144 0,9 2 144 0,5 2-192 16,9-1 192-16,-1 0-192 15,-1 0-1072-15,6 0-208 0,5 1-64 16,0-1 0-16,-2-1-1904 0,-1-1-384 0</inkml:trace>
  <inkml:trace contextRef="#ctx0" brushRef="#br7" timeOffset="-164314.03">4040 7259 26255 0,'-19'-10'1152'0,"6"3"256"0,-2 2-1120 0,7-1-288 0,3-2 0 0,5 8 0 15,0 0 192-15,15 8 0 0,3 1-16 0,11 0 0 16,9-1-176-16,9 2 0 0,5 1 0 0,11-3 128 16,7-1 16-16,9 2 0 0,4 3 0 0,10-1 0 0,7 0-16 15,5-3-128-15,4-2 192 0,3 4-64 0,2 1-128 16,8 0 0-16,5-2 0 0,5-2 128 0,1-4-128 16,6-2 0-16,3 2 0 0,4-3 0 0,3-3 224 15,0 2-32-15,2-2-16 0,3-1 0 0,2 0 160 0,4-1 48 16,6-1 0-16,-3 0 0 0,-5-2 32 0,2 1 16 15,1 3 0-15,2 1 0 0,2 3 16 0,-1-1 16 16,0 1 0-16,-6-3 0 0,-2-4-224 0,1 5-48 16,-1 2-16-16,2 0 0 0,2-1-176 0,-2-3 192 15,-2-6-192-15,-2 2 192 0,-1 6-192 0,0 0 0 16,1-4 144-16,-3 1-144 0,0-2 0 0,0 2 0 16,1-1 0-16,-2 1 128 0,-1-1-128 0,-2 2 0 15,-6-1 128-15,-1-1-128 0,1-4 128 0,1 0-128 16,1 0 128-16,-4 2-128 0,-5 4 0 0,4-1 0 15,4 1 0-15,-2 0 0 0,0-2 0 0,-4 3 0 16,-2 0 0-16,-3 1 0 0,1 4 0 0,-2-2 0 16,-1 0 0-16,2-4 0 0,1 1 0 0,0-3 0 0,-4-1 0 0,2 3 0 15,-2 4 0-15,-2 0 0 0,0-1 0 0,-1-2 0 16,-2-4 0-16,-1 4 0 0,0 1 0 0,-2 0 128 16,-2 1-128-16,-1 1 0 0,-2 2 0 0,0 0 0 15,-5 1 0-15,1 2 144 0,-1 0-144 0,-1 2 0 16,-2 1 0-16,1 1 0 0,-1 2 0 0,0-1 0 15,0-2 0-15,0 1 0 0,-5 0 0 0,4-1 0 16,2-1-160-16,-4-1 16 0,-4 1 0 0,2-1 0 16,1-5 144-16,-4 0 0 0,-1 0 0 0,1 2 0 0,1 3 0 15,-1-1 0-15,-4 1 0 0,-3-2 0 0,0-4 0 0,2 1 0 16,-1 2 0-16,0 1-128 0,-5 0 128 0,3 1 0 16,3-1 0-16,-2-1 128 0,-3 1-128 0,-2-2 176 15,-2-2-176-15,0 0 192 0,5 4-192 0,-6 0 160 16,-3-2-160-16,0 1 160 0,1-1-160 0,2 2 0 15,3-1 0-15,-3 1 0 0,-3 1 0 0,3-2 0 16,1-3 0-16,1 1 0 0,-1-1 0 0,-3 0 0 16,-3-2 0-16,2 0 0 0,3 1 0 0,-3 0 0 15,-2-1-176-15,-2 0 176 0,-1-1 0 0,0 2-128 16,2 1 128-16,0 0 0 0,-1 0 0 0,-4 2 0 16,-4 2 0-16,3-1 0 0,1-4 0 0,-1 2 0 15,-3 3 0-15,-6 0 0 0,-5 1 0 0,0-2 0 0,1-3 0 16,-1 5 128-16,-1-1-128 0,-2 3 128 0,-2 0-128 0,-4-1 128 15,-3-2-128-15,-5 2 0 0,-4-1 0 16,0 0 128-16,0-2-128 0,-2 0 0 0,-6 0 0 0,-2 1 128 16,-2 1-416-16,-5 0-80 0,-5-2-16 0,-3 1-9920 15,-6 2-1984 1</inkml:trace>
  <inkml:trace contextRef="#ctx0" brushRef="#br7" timeOffset="-162895.3">3101 4763 12031 0,'-22'-18'528'0,"6"6"112"0,-5-3-512 0,-1 0-128 15,-2-1 0-15,0 2 0 0,-2 0 608 0,0-1 96 16,-1 0 0-16,-1 1 16 0,-3 0-224 0,0 4-48 16,0 3-16-16,0-1 0 0,-1-1-80 0,-4 2-16 15,2 1 0-15,0 2 0 0,0-1-96 0,1 3-32 16,0 2 0-16,-2 3 0 0,1 2-208 0,-2-1 0 0,-3 1 0 15,2-1 0-15,-1 0 0 0,1-1 144 0,1-5-144 16,-1 1 128-16,4 0-128 0,2 1 0 0,1 1 0 16,1-2 0-16,3-2 176 0,-1 1 144 0,3 1 48 0,0 0 0 15,-1-1 112-15,1 4 32 0,1 1 0 16,2-1 0-16,4-1-288 0,0 1-48 0,1 3-16 16,3-3 0-16,4 1-160 0,9-3 192 0,0 0-192 0,0 0 192 15,10 10 0-15,7-3 0 0,6 4 0 0,8 2 0 16,6-1 224-16,3 1 48 0,3 0 16 0,8 0 0 15,6-2-224-15,5 1-32 0,0 1-16 0,3 3 0 16,1 2-208-16,0-2 128 0,7 0-128 0,2-4 0 16,5-2 128-16,-1-1-128 0,2-2 0 0,6 0 144 15,2-2 16-15,7 1 0 0,1-1 0 0,3 0 0 0,1-2 128 16,4 2 32-16,-1-2 0 0,1 3 0 0,-3 3-128 16,5 0-32-16,1 0 0 0,0-4 0 0,0 1-160 0,1-2 192 15,0 0-192-15,-3-1 192 0,-3 0-192 16,2 3 160-16,0-1-160 0,-8 1 160 0,-6-3-160 15,-2 2 0-15,-4 0 0 0,1 0 0 0,-4 2 0 16,-4 1 128-16,-5-2-128 0,-3 3 0 0,-1 1 0 0,-4-1 0 16,-2-2 128-16,-2 1-128 0,-4-1 0 0,-6-1 0 15,-5 2 0-15,-3 0 128 0,-4-3-128 0,0 0 0 16,-4-4 0-16,-3 0 0 0,-5-1 0 0,-3 0 0 16,-5 0 144-16,-3 1-144 0,-4 0 0 0,0 0 144 15,-3-1-144-15,-9 0 0 0,0 0 224 0,0 0-64 16,0 0-16-16,0 0 0 0,-5-6 96 0,5 6 16 0,-10-6 0 15,1 3 0-15,1 2-80 0,-3-2-16 0,1-1 0 16,-1 0 0-16,-4-1-160 0,-3 3 0 0,0 2 144 0,1-1-144 16,-1 0 0-16,4 0 0 0,-2 1 0 0,3 0 128 15,2-2-128-15,-1-1 0 0,2-1 0 0,10 4 0 16,0 0 0-16,0 0 0 0,0 0 0 0,0 0 0 16,0 0 0-16,0 0 0 0,13 0 0 0,6 0 0 15,3 0 0-15,2 0 0 0,5-2 0 0,1 1-128 16,0 2 128-16,7-2 0 0,2-2 0 0,5 0 0 15,1-1 0-15,-1-2 0 0,0-1 0 0,4 0 0 16,5 1 0-16,-3 1 0 0,1-1 0 0,0 1 0 16,-2-2 0-16,-3 2 0 0,-1-1 0 0,-5 1 0 15,-1-1 0-15,-1 3 0 0,-2 0 0 0,-7-1 0 16,-4 4 0-16,0-1 0 0,-5 1 0 0,-5 1 0 0,-4 2 0 16,-11-3 0-16,0 0 0 0,0 0 0 0,0 0 0 0,-15-3 0 15,-6 3 128-15,-11-1-128 0,-7-2 0 0,-10 0 128 16,-8-2-128-16,-8 2 0 0,-9 0 0 15,-4-1 144-15,-2 0-144 0,-6 0 0 0,-2-2 320 0,-1 2-64 16,-3 0 0-16,3 0 0 0,6 0 48 0,1-1 0 16,0 3 0-16,2 0 0 0,1 1-160 0,2 2-16 15,3 1-128-15,0 2 192 0,0 1-192 0,3 1 0 16,7 2 0-16,3 3 0 16,4 2-736-16,0 3-240 0,2 1-48 0,2 4-13280 0</inkml:trace>
  <inkml:trace contextRef="#ctx0" brushRef="#br7" timeOffset="-145289.97">5354 16346 9215 0,'0'0'816'0,"0"0"-656"0,0 0-160 0,0 0 0 16,0 0 960-16,0 0 176 0,0 0 16 0,0 0 16 16,0 0-208-16,0 0-32 0,0 0-16 0,0 0 0 15,0 0-208-15,0 0-64 0,0 0 0 0,0 0 0 16,-4-5-96-16,4 5-32 0,-11-3 0 0,-1 2 0 0,1 1-96 0,2 0-32 16,-4 3 0-16,1-1 0 0,-1 0-128 0,1 0-16 15,0 0-16-15,-1 2 0 0,-1 1-16 0,-1 2 0 16,1-4 0-16,1 3 0 0,-2-1 32 0,0 3 0 15,0-1 0-15,-1 2 0 0,1-2 64 0,0 1 16 16,-1 0 0-16,1 2 0 0,-3 1-64 0,1 1-16 16,-1-2 0-16,3 2 0 0,-1 0-48 0,1 3 0 15,-2 0 0-15,5 2 0 0,6-2-192 0,-3 4 144 16,1 3-144-16,-2-1 128 0,-1-3-128 16,4 4 0-16,-2 6 144 0,2-3-144 0,1-1 176 0,0 3-48 15,2 0 0-15,4 1 0 0,1 0 0 0,2-1-128 16,-1-3 192-16,3 0-64 0,0-2 16 0,3 0 0 15,0-3 0-15,1-2 0 0,2 1 32 0,-1 0 0 16,-5-2 0-16,5-2 0 0,0-3 96 0,3 0 32 0,0 0 0 16,1 0 0-16,2 0-48 0,0-3-16 0,1 1 0 0,0 0 0 15,1-2-64-15,-1 0-16 0,1 0 0 0,0-3 0 16,-3-1-16-16,4 0 0 0,-3-1 0 0,1-1 0 16,-1-2-16-16,3-3 0 0,1 0 0 0,1 0 0 15,4-3 64-15,-2-1 0 0,1-2 0 0,0 1 0 16,0-2 64-16,-1 0 0 0,1-3 16 0,-1-1 0 15,0-3 0-15,-1 1 0 0,0-1 0 0,-2-1 0 16,-4 0-80-16,0 1 0 0,-2-1-16 0,-1-2 0 16,0 2-32-16,-3-2 0 0,0-1 0 0,-1-1 0 15,-2-2 64-15,-2 1 16 0,-2-1 0 0,2-1 0 16,-3-2 96-16,-1 1 0 0,-3-2 16 0,1 1 0 16,1 0-208-16,-2 3-128 0,-5 1 160 0,0 4-160 0,0-1 224 0,-2 0-48 15,-5-1-16-15,-2 1 0 16,-4 1-32-16,0 1 0 0,-2 3 0 0,-4 0 0 0,-1 2 64 0,0 3 0 15,0 3 0-15,0 2 0 0,0-1 0 16,2 5 16-16,-3 2 0 0,3 2 0 0,2 0-80 0,1 2 0 16,1 0-128-16,1 2 192 0,0-1-192 0,3 2 0 15,-1 0 0-15,2 1 0 0,0 0 0 0,1 1-160 16,-2-1 0-16,5 2 0 16,3 1-1840-16,-2-2-368 0,4 1-80 0</inkml:trace>
  <inkml:trace contextRef="#ctx0" brushRef="#br7" timeOffset="-141032.8">21172 15705 8287 0,'0'0'368'0,"0"0"80"0,0 0-448 0,0 0 0 16,0 0 0-16,0 0 0 0,-1-8 2224 0,-2 3 352 15,3 5 80-15,-4-6 16 0,-3 1-1040 0,0-1-208 0,-1 1-32 0,2 0-16 16,6 5-352-16,-9-4-64 0,0 1 0 0,1 0-16 15,1 0-176-15,-2 1-16 0,0 0-16 0,0-1 0 16,0 0-64-16,0 1-16 0,-2 2 0 0,0 0 0 16,1 0-160-16,-2 1-48 0,1 1 0 0,1 0 0 15,-2 0-112-15,0 1-16 0,0-2-16 0,0 2 0 16,1 2 0-16,0 1 0 0,1 1 0 0,2 3 0 16,4-1-32-16,-3 0 0 0,0 2 0 0,1 5 0 15,-1-2-48-15,-2 8-16 0,0 2 0 0,0 4 0 16,2 3-64-16,-2 1-16 0,2-1 0 0,0 1 0 15,4 2-128-15,-1-3 160 0,1-3-160 0,-1 0 160 16,0 0-160-16,3-2 160 0,4-2-160 0,-1 0 160 16,-2-2 0-16,2 0 0 0,2-4 0 0,3 1 0 15,2 0 48-15,-3-3 16 0,1-4 0 0,2 1 0 16,3 2-32-16,-1-2 0 0,-6 0 0 0,6-3 0 0,4-3-16 16,0-2-16-16,0 1 0 0,3 0 0 0,0-1 16 0,0-3 0 15,1-4 0-15,1 1 0 0,-1 2 16 0,-1-2 0 16,0-4 0-16,-1 0 0 0,2-1-32 0,-1 0 0 15,-5-1 0-15,2-2 0 0,3-2-32 0,-3-1 0 16,-4 1 0-16,1 1 0 0,1-4-128 0,0 0 192 16,-2-2-192-16,1-1 192 0,0-4-192 0,-1 2 0 15,-2 2 144-15,0-1-144 0,-1-3 128 0,-2-1-128 16,-4 2 128-16,0-2-128 0,0-3 160 0,2-1-32 16,0 3-128-16,1 1 192 0,-2 0-192 0,-2-1 0 15,-3 0 0-15,1 1 0 0,0 0 0 0,-2 0 0 0,0 1 0 16,-1 0 144-16,3 4-144 0,-3 1 0 0,-2 2 0 15,-4-1 0-15,1-5 0 0,-1 2 0 0,-1 2 0 0,1 0 0 16,2 1 0-16,0 1 0 0,-2 0 128 0,-2 5-128 16,2 0 0-16,1 1 0 0,0 0 0 15,0 4 128-15,-3 1-128 0,1 3 0 0,1 0 0 16,-1 1 0-16,0 2 0 0,1 0 0 0,-1 3 0 16,-1 0 0-16,0 2 0 0,-2 1 0 0,-1 0 0 15,-1 3 0-15,1 0 0 0,-2 1 0 0,0 0 0 0,-1 3 0 16,2-1 0-16,-1 3 0 0,-3 0 0 0,5 2 0 15,4 1 0-15,1 1 0 0,-2 1 0 0,-2 0 0 16,-3 2 0-16,3-1 0 0,2-1 0 0,0 0 0 16,1 0 0-16,3 1 0 0,0 2 0 0,3-2 0 15,-1-2-128-15,3 4 128 0,2 3 0 0,1-2 0 0,1-5 0 16,2 0 0-16,2 0 0 0,2-1 0 0,2-1 0 16,3 0 0-16,0 0 0 0,4-1 0 0,2-1 0 15,-1 0 0-15,-2-9 0 0,4 2 0 0,6-1 0 0,2-2 0 16,-1 0 0-16,2-4 0 0,-3 2 0 0,1-3 0 15,1-3 0-15,-2-1 0 0,-2-1 0 0,0-3 0 16,-1 0 144-16,-2-4-144 0,-2-1 144 0,-1-1-144 16,1-1 192-16,-3-2-192 0,-1-3 176 0,-3 0-176 15,-3-3 160-15,-1 3-160 0,3 2 0 0,-6 1 0 16,-2 4 0-16,-2 1-160 16,-1 1-2080-16,-2 3-400 0,-3 1-96 0</inkml:trace>
  <inkml:trace contextRef="#ctx0" brushRef="#br7" timeOffset="-139431.16">21164 17116 7359 0,'0'0'656'0,"0"0"-528"0,0 0-128 0,0 0 0 0,0 0 752 0,0 0 112 0,0 0 32 0,0 0 0 15,0 0-560-15,0 0-96 0,0 0-32 0,0 0 0 16,7 1 32-16,-7-1 0 0,0 0 0 0,0 0 0 15,0 0-240-15,0 0 0 0,0 0 128 0,0 0-128 16,0 0 0-16,0 0 0 0,0 0 0 0,0 0 0 16,0 0 0-16,0 0 0 0,9 5 0 0,-9-5 0 15,0 0 208-15,0 0 112 0,0 0 0 0,0 0 16 0,0 0 0 0,0 0 0 16,2-6 0-16,-2 6 0 0,0 0-336 16,0 0 0-16,0 0 0 0,0 0 0 0,10-1 0 15,-10 1 0-15,0 0 0 0,0 0-192 0,0 0 192 0,0 0 0 16,0 0 0-16,0 0 0 0,0 0 192 0,8-2 80 15,-8 2 16-15,0 0 0 0,0 0 576 0,0 0 112 16,0 0 32-16,0 0 0 0,0 0-96 0,0 0-16 16,0 0 0-16,0 0 0 0,0 0-192 0,0 0-64 15,0 0 0-15,0 0 0 0,0 0 0 0,0 0-16 16,0 0 0-16,0 0 0 0,0 0 16 0,0 0 0 16,-8 4 0-16,0-2 0 0,8-2 96 0,-8 0 32 15,-1 0 0-15,0 3 0 0,1 0-96 0,1 1-16 16,-1 2 0-16,0-3 0 0,-1 2-144 0,1 0-16 15,-3 1-16-15,0 0 0 0,-4 3-144 0,1 1-16 16,0 1-16-16,-2 2 0 0,-1 1-16 0,0 3 0 16,1 2 0-16,-3 0 0 0,0 1-96 0,3 1 0 0,2 2-16 15,4-1 0-15,0 0-48 0,1 1-128 0,0 0 192 16,1 0-64-16,1 1 48 0,0-2 0 0,1-3 0 16,1 2 0-16,0 1-48 0,2-1-128 0,3-2 192 0,-1 1-64 15,-2-2 0-15,3 0-128 0,4-2 192 0,0 0-64 16,0-2-128-16,-1 0 160 0,3-1-160 0,-1-2 160 15,-2-2-160-15,1 0 128 0,3 1-128 0,-1-2 128 16,0-2-128-16,1 1 160 0,3-1-160 0,2-1 160 16,3-2-32-16,1 1 0 0,1-2 0 0,-1-1 0 15,0-1 16-15,-1 1 0 0,0-1 0 0,1 0 0 16,-2 1-144-16,0-1 192 0,0-2-192 0,0 1 192 16,0-1-192-16,-1-1 0 0,-4 0 0 0,2 1 128 0,2 0-128 0,1 0 0 15,-6-1 0-15,2 0 0 0,2-1 0 0,-2-1 128 16,1 1-128-16,0 1 0 0,-2-4 0 15,1-1 128-15,1-2-128 0,-1 2 0 0,1-1 0 0,0 0 128 16,-3-1-128-16,2-1 0 0,1 0 0 0,-2-1 0 16,4 2 128-16,-2-1-128 0,0-2 0 0,0-1 0 15,-3-2 0-15,2 1 0 0,0 0 0 0,-2 0 128 16,-2-1-128-16,0-1 0 0,1 2 128 0,-4-2-128 16,0 1 0-16,0-4 128 0,0-2-128 0,0 2 0 15,-3 1 0-15,1 1 128 0,-2-1-128 0,-2 0 0 16,-2 2 0-16,1 0 128 0,2 1-128 0,-4-1 128 15,-2 2-128-15,0-1 128 0,-2 2-128 0,-1 3 192 0,0 1-192 16,-1 1 192-16,-5-2-64 0,6 4-128 0,0 1 192 16,0 3-64-16,-2 1-128 0,0-2 160 0,-5-2-160 15,3 5 160-15,2 3-160 0,-3 0 0 0,1-2 0 0,-1 2 128 16,1 0-128-16,0 2 0 0,-1 2 0 16,1 0 128-16,-3-1-128 0,2 0 0 0,-1 2 0 0,0 1 0 15,-1 1 0-15,0 1 0 0,1 0 0 0,1 2 0 16,4 2 0-16,-1 0 0 0,0 1 0 0,0 1 0 15,1 1 0-15,-1 0 0 0,5 1 0 0,2 2 0 16,4-2 0-16,0 3 0 0,-3 1 0 0,2-2 0 16,-1-2 0-16,1 0 0 0,2 6 0 0,4-2 0 15,3-2 0-15,-3 1 0 0,-4 0-144 0,5-1 144 16,2-1 0-16,3-1 0 0,-2 0 0 0,3-1 0 16,-1-1 0-16,5-1 0 0,-1 0 0 0,1-2 0 0,0-2 0 15,2 0 0-15,0-2 0 0,0 0 0 0,-3-1 0 16,1-1 0-16,2-3 0 0,-2 0 0 0,-3-1 0 15,2-1 0-15,-1-1 0 0,1 0 0 0,1-3 0 0,-3 0 0 16,0 1 0-16,0-1 0 0,1-2 0 0,-1 1 0 16,1-2 128-16,1 0-128 0,0 2 0 0,2-3 0 15,-2-1 0-15,-2-1 0 0,0-2 128 0,0 0-128 16,2-1 0-16,-1-2 144 0,1-2-144 0,0-2 128 16,-2-2-128-16,3 0 128 0,-3-7-128 0,1-2 128 15,-2-3-128-15,-2-1 128 0,-1 0-128 0,0-1 192 16,-1 2-192-16,-4 3 192 0,0 1-192 0,-4 6 128 15,1 0-128-15,-3 5 128 0,0 1 0 0,-4 1-128 16,-5 1 192-16,-2 3-64 0,3 3 0 0,-3-1-128 16,-5-1 192-16,4 4-64 0,2 1-128 0,0 3-272 0,-4 1 64 15,2 1-13728-15,1 1-2736 16</inkml:trace>
  <inkml:trace contextRef="#ctx0" brushRef="#br7" timeOffset="-135464.65">24141 16022 8287 0,'0'0'368'0,"0"0"80"0,0 0-448 0,0 0 0 0,-7 0 0 16,7 0 0-16,0 0 1680 0,-11-3 256 0,0 3 48 0,11 0 16 15,0 0-768-15,0 0-144 0,-7 0-48 0,7 0 0 16,-10 3-144-16,3-1-48 0,-1 0 0 0,1 1 0 16,-3 2-288-16,0-1-64 0,-1 2-16 0,1-1 0 15,-1 0-96-15,1 0-32 0,-3 2 0 0,2-1 0 16,0 1-352-16,1-1 0 0,2 0 0 0,0 2 0 15,0-3 0-15,2 1 0 0,6-6 128 0,-6 6-128 16,6-6-1024 0,-4 8-256-16,4-8-64 0</inkml:trace>
  <inkml:trace contextRef="#ctx0" brushRef="#br7" timeOffset="-135246.47">24238 16138 9215 0,'0'0'400'0,"0"0"96"0,-4 7-496 0,-2-3 0 16,-3 0 0-16,3 1 0 0,-3 3 1760 0,1-3 256 15,-3-3 48-15,2 4 16 0,1 3-1040 0,-1 0-208 16,0 0-32-16,-2-3-16 0,1-1-400 0,2 2-64 16,5 1-32-16,-1-1 0 0,0 0-288 0,4-7 160 15,0 0-160-15,0 0 128 0,0 8-128 0,0-8-144 16,10 5 144-16,-2 0-6192 15,-8-5-1104-15</inkml:trace>
  <inkml:trace contextRef="#ctx0" brushRef="#br7" timeOffset="-135082.41">24264 16321 14847 0,'-9'8'656'0,"1"-5"144"0,-2-1-640 0,0 2-160 0,-3 1 0 0,-1-1 0 15,-4-2 912-15,3 3 160 0,-1-1 16 0,1 1 16 16,0-1-384-16,4 2-80 0,5-2 0 0,6-4-16 15,-8 4-256-15,3 2-48 0,-1-1-16 0,6-5 0 16,0 0-304-16,0 0 0 0,0 0 0 0,5 7-6480 16,-5-7-1392-16</inkml:trace>
  <inkml:trace contextRef="#ctx0" brushRef="#br7" timeOffset="-134436.06">24600 15917 3679 0,'0'0'160'0,"0"0"32"0,0 0-192 0,-7-2 0 16,7 2 0-16,0 0 0 0,-6-2 3264 0,6 2 624 15,0 0 112-15,0 0 32 0,0 0-2432 0,7-6-464 16,-7 6-112-16,11-3 0 0,3 0-368 0,-1 2-64 15,0-1-16-15,-1 1 0 0,4 1-272 0,-2 0-64 16,-1 0-16-16,-1 0 0 0,0 4-224 0,-1-1 144 0,-2-1-144 0,-9-2 128 16,10 7-128-16,-5-2 0 0,-5-5 0 0,6 7 0 31,-6-7-1904-31,4 9-304 0</inkml:trace>
  <inkml:trace contextRef="#ctx0" brushRef="#br7" timeOffset="-134256.78">24631 16166 8287 0,'9'-8'368'0,"-3"4"80"0,3 0-448 0,1 0 0 0,1 0 0 0,-2-1 0 15,1 1 2704-15,1 2 464 0,-3 0 96 0,3 0 0 16,-1 1-2224-16,0 0-448 0,-1-1-80 0,-9 2-32 0,9 1-224 0,-9-1-64 16,0 0 0-16,0 0 0 15,0 0-400-15,0 0-96 0,0 0-16 0,-4 9-6144 16,-1 0-1248-16</inkml:trace>
  <inkml:trace contextRef="#ctx0" brushRef="#br7" timeOffset="-133858.68">24603 16230 10127 0,'0'0'896'15,"10"-2"-704"-15,0 5-192 0,3-1 0 0,0-3 1904 0,4 0 336 16,1 1 80-16,-1 0 16 0,0 1-1072 0,0-1-224 16,2 0-32-16,0 0-16 0,-2 1-352 0,-1-1-80 15,-3-2-16-15,0 1 0 0,0-1-240 0,-5 4-48 16,-8-2-16-16,0 0 0 0,0 0-240 0,0 0 0 15,0 0 0-15,-7 9 0 16,-5 2-496-16,-2-2-144 0,-4-2-16 0,0-1-16 16,-4 2-608-16,-1 0-128 0,-3-2-32 0,3 1 0 15,-2-4-288-15,5 3-64 0,4 3-16 0,1-5 0 16,1-1 512-16,5 0 96 0,9-3 32 0,0 0 0 0,0 0 2112 0,0 0 416 0,12 3 96 0,3 0 16 16,1 0 368-16,1 0 80 0,-2-2 0 0,1 1 16 15,1 0-528-15,-2-1-128 0,-1 4 0 0,-1-3-16 16,0-2-432-16,-1 0-64 0,-1 1-32 0,-2-1 0 15,-9 0 0-15,0 0 0 0,8-1 0 16,-8 1 0-16,0 0-224 0,0 0-64 0,0 0 0 0,0 0 0 16,0 0-256-16,-10 2-48 0,-4 1-16 0,2 1 0 15,-1-2-128-15,2 0 0 0,0 1 0 0,2 1 0 16,3-1 0-16,6-3 0 0,0 0 0 0,0 0 0 16,0 8 0-16,0-8 0 0,6 7 0 0,5 1 0 0,3 0 128 15,1-2 0-15,0 3 0 0,6-6 0 0,5 1-128 16,-1-1 0-16,3 3 0 0,4-1 0 15,2 3-688-15,2-3-112 16</inkml:trace>
  <inkml:trace contextRef="#ctx0" brushRef="#br3" timeOffset="-99034.91">4627 13639 12895 0,'-12'-5'1152'0,"0"-3"-928"16,-1-1-224-16,3 0 0 0,-2 2 656 0,1-1 96 16,-3 0 16-16,5 0 0 0,-1 1 0 0,3-2 0 0,-3 1 0 0,5 1 0 15,-2-3-160-15,2 0-32 0,0-1 0 0,2-5 0 16,3 1-256-16,0-4-64 0,-1-2-16 0,1 0 0 16,2 3-96-16,0-5-16 0,-4-5 0 15,1 1 0-15,0-2 32 0,1-2 0 0,1-3 0 0,-1-1 0 16,-1-2 64-16,2 0 16 15,2 1 0-15,-1-1 0 0,3-4-48 0,-2-1-16 0,0-1 0 0,2 1 0 16,4-1-176-16,-2-2 160 0,-2-4-160 16,3 4 160-16,1 1-160 0,2 2 0 0,1 0 0 0,4 0 0 15,-1 1 0-15,1 0 128 0,1 2-128 0,2 1 0 16,1-2 128-16,2 1-128 0,-3-2 0 0,6 1 128 16,-2 4-128-16,3 0 0 0,3-2 0 0,-4 3 128 15,-1 0-128-15,5 0 0 0,1 3 0 0,0-2 0 16,-3-4 0-16,-1 4 0 0,1-1 0 0,-1 2 0 15,-1-1 0-15,1 3 0 0,-6 1 0 0,2 4 0 16,-1 4 0-16,0 1 0 0,1-3 0 0,1 3 0 0,4 1 0 16,1 0 0-16,-1 1 0 0,4-2 0 0,2-2 0 0,2 0 0 15,3 3 0-15,2-1 128 0,2 1-128 0,1-5 0 16,-1-4 0-16,4 6-176 0,0 0 176 0,2 1 0 16,2-1 0-16,1 0 0 0,-2 3 0 0,-1 2 0 15,-2 1 0-15,-2 1 0 0,-2 2 0 0,2 1 0 16,1 1 0-16,-2 0 0 0,-1 1 0 0,-1 0 0 15,5 0 0-15,-2 2 0 0,-2 1 0 0,-1 2 0 16,2-2 0-16,-1 0 0 0,2 0 0 0,2 3-128 16,3-1 128-16,1 3 0 0,0 1 0 0,0 0 0 15,-2 2 0-15,-1 0 0 0,1-1 0 0,1 1 0 16,-1 0 0-16,0 3 0 0,-3 4 0 0,1-1 0 0,-2 2 0 16,-1 3 0-16,-1 3 0 0,-1-1 0 0,2 3 0 0,-1 1 0 15,-2 0 0-15,0 2 0 0,3 1 0 0,-1 2 0 16,1-1 0-16,0 5-128 0,-2 2 128 0,-1 3 0 15,1 2 0-15,-4-1 0 0,3 1 0 0,-2 1 0 16,3 3 0-16,0 1 0 0,0 0 0 0,0 2 0 16,1 0 0-16,0 4 0 0,-2 4 0 0,1-1 0 15,-1 2 0-15,1-3 0 0,-3-1 0 0,2 4 0 16,-3 0 0-16,2-1 0 0,-4 0 0 16,0 2 0-16,0 3-128 0,-1 0 128 0,-2 1-128 0,-1-7 128 15,-3-3-192-15,-2 2 64 0,-2 0 0 0,0 4 0 16,-2 2 128-16,-2-3 0 0,-3-2 0 0,-4 3-128 15,-1 2 128-15,-4 0 0 0,-1 1-144 0,-3 4 144 0,-3 3 0 16,-2 2 0-16,0 3-144 0,-2 1 144 0,-1-3 0 0,2 0 0 16,-4-2-128-16,3 2 128 0,2 0 0 15,-1-2 0-15,-2-1 0 0,2-3 0 0,0-2 0 16,2 1 0-16,-2-1 0 0,0 3 0 0,-3 2 0 0,-1-3 0 16,-3-2 0-16,-1-1 0 0,-3 1 0 15,-2 2 0-15,-1 5 0 0,-2-4 0 0,1-2 0 0,-5 0 0 16,1-2 0-16,-1-1 0 0,-1 0 0 0,0 2 0 15,-1 0 0-15,4 2 0 0,-2-1 0 0,2 1 0 16,1-3 128-16,-1 0-128 0,-1 1 0 0,0 0 0 16,-1 1 0-16,0-1 0 0,-1-3-144 0,-3-4-80 15,-2-3-16-15,0-2 0 0,-1-4 48 0,-4-2 0 16,-3 0 0-16,-4-1 0 0,2-1 192 0,-5-1 0 0,-1-2 0 16,1 0 0-16,2 0 208 0,1-3-16 0,2 0 0 15,-4-3 0-15,-2 0 96 0,0-1 16 0,-1 0 0 16,-2-1 0-16,-2-2-144 0,1 2-32 0,3-1 0 0,0 0 0 15,1-1-128-15,-1-1 160 0,-3 4-160 0,-2-2 160 16,-2 0 32-16,1 0 16 0,1-3 0 0,3 3 0 16,1 0 16-16,1-1 0 0,1-3 0 0,1 0 0 15,-4-2-224-15,2 0 128 0,-2-2-128 0,2-2 0 16,0 1-288 0,4-7-160-16,3-1-16 0</inkml:trace>
  <inkml:trace contextRef="#ctx0" brushRef="#br3" timeOffset="-98207.63">5013 16798 24879 0,'-1420'-3'1088'0,"1411"1"256"0,1408 2-1088 0,-1406-1-256 0,-1 0 0 16,1 2 0-16,1 0 0 0,-2-1 0 0,-2 2 128 0,1 0-128 15,2 1 0-15,-5 0-176 0,-3-3 32 0,1 0 0 16,-1 1-208-16,-3-1-32 0,-1-2-16 0,0 0 0 16,-6 2 48-16,-1-2 16 0,-3-3 0 0,-1 1 0 15,-5-1 160-15,-1-4 48 0,-3-4 0 0,-4 4 0 16,-1 0 128-16,-4-2 176 0,-2-3-48 0,-1 0 0 16,-1 1 32-16,-3-3 0 0,-4-3 0 0,-4 2 0 15,0-3 160-15,0 1 48 0,-1 0 0 0,2-2 0 16,2 2 48-16,-5-1 16 0,-3 1 0 0,0-1 0 15,2-2-96-15,3 1-16 0,0 0 0 0,1-1 0 0,-4-2-128 16,0-3-16-16,-4-7-16 0,3 4 0 0,4 5-160 16,2-9 0-16,0-8 0 0,-2 0 0 0,-6 2-144 0,6-4-64 15,-2 0-16-15,4-4 0 0,0 1-96 0,-4-2-32 16,2-8 0-16,1 2 0 0,1 0 176 0,2 5 48 16,3-2 0-16,6 4 0 0,-1-2 128 0,4 2 0 15,1-1 0-15,-1 0 0 0,5 1 0 0,-2-1 0 16,1 1 0-16,2 2 0 0,0 0-192 15,4 0 0-15,1-1 0 0,1-4 0 0,4-3-112 0,1-1-16 16,0-1-16-16,2 0 0 0,-1-3-48 0,3-2-16 16,-1-4 0-16,1-1 0 0,3-1 16 0,1 0 16 15,3 1 0-15,-2-1 0 16,-2 0-144-16,3 0-48 0,4-1 0 0,1 0 0 16,1-1 0-16,3 4 0 0,3 2 0 0,-2-1 0 0,1-2 336 0,2 1 64 15,4-1 16-15,2 2 0 0,2 5 144 0,1-2 0 0,1-3 0 0,4 1-128 16,-1-2 128-16,3 2 0 0,-2 3 0 0,6-1 0 15,3 1 0-15,1 0 0 0,-4 4 0 0,3 0 0 16,1 0 0-16,3 0 0 0,2 1 0 16,0 2 0-16,2 1 0 0,-2-1-128 0,3-3 128 15,-1 1 0-15,-1 0-176 0,1 4 176 0,2 2-208 0,1 2 80 16,-5 2 128-16,3 0-128 0,4 1 128 0,-2-1-128 16,1 4 128-16,1 2-160 0,0 2 160 0,5 2-160 15,2 3 160-15,2 2 0 0,-1 3 0 0,2 1 0 16,1 2 0-16,3 0 0 0,3-1 0 0,4-1 0 15,4 0 0-15,4 1 0 0,0 1 0 0,3-1 0 16,-1-1-176-16,2-2 0 0,3 2 0 0,2 0-5904 16</inkml:trace>
  <inkml:trace contextRef="#ctx0" brushRef="#br3" timeOffset="-89781.34">20717 17547 6447 0,'0'0'576'0,"0"0"-576"0,0 0 0 0,0 0 0 16,0 0 944-16,0 0 80 0,0 0 0 0,0 0 16 0,0 0-112 0,0 0-32 16,0 0 0-16,0 0 0 15,0-7 48-15,0 7 0 0,0 0 0 0,1-9 0 0,-1 9-64 0,1-8-16 16,-1 8 0-16,0 0 0 0,0 0-96 0,0 0-32 15,0-9 0-15,0 9 0 0,0 0-96 0,0 0 0 16,-4-7-16-16,4 7 0 0,0 0-144 0,-9-5-32 16,2 3 0-16,-1-2 0 0,2-1-32 0,6 5-16 15,-9-5 0-15,3 0 0 0,-4 0-16 0,3 2 0 16,-2-3 0-16,4 2 0 0,-4-1 0 0,2 1-16 16,-1-1 0-16,1 1 0 0,-2 0-128 0,2-2-32 15,-4-2 0-15,1 3 0 0,1 1-48 0,-2-2-16 16,0-3 0-16,1 4 0 0,-2-4-16 0,0 0-128 15,-4-2 192-15,2 0-64 0,1-1 0 0,0 0 0 16,2 0 0-16,-3 0 0 0,-2 0 64 0,1 1 16 16,0-1 0-16,0-1 0 0,-1 0-16 0,2 1-16 0,1 0 0 15,1 1 0-15,1 0-176 0,-1-1 192 0,3 0-192 0,0 0 192 16,-2-3-32-16,2 1 0 0,1-1 0 0,-1-2 0 16,0 0 32-16,1-5 0 0,3-1 0 0,-2 1 0 15,1 2 64-15,-1 0 0 0,-3-1 16 0,2 1 0 16,2 3-32-16,-1-1-16 0,-2 0 0 0,3 2 0 15,-4 1-96-15,1-3 0 0,-2 0-128 0,2 3 192 16,2 2-192-16,-3 0 176 0,0-1-176 0,1 2 160 16,0 0-160-16,2 3 0 0,2 1 144 0,1-1-144 15,-3 1 0-15,3-1 0 0,-2 0 0 0,2 3 0 16,0 1 0-16,-1 0-160 0,-2-3 16 0,4-1 0 16,-1 1-1392-16,-1 1-288 15,0 2-48-15,0-2-13056 0</inkml:trace>
  <inkml:trace contextRef="#ctx0" brushRef="#br3" timeOffset="-86508.65">19988 14812 13823 0,'0'0'1216'0,"0"0"-960"16,-7-9-256-16,4-1 0 0,2-2 0 0,2 2 144 16,0 2-144-16,1-1 128 0,1-2 112 0,3-3 16 15,-2-1 0-15,5-1 0 0,0 3 352 0,1 1 80 16,0 0 16-16,1 0 0 0,1-1 112 0,1-1 16 16,1 3 16-16,2 0 0 0,-1-2-272 0,3-1-48 15,-2 0-16-15,3 2 0 0,1-1-144 0,1 0-48 16,-1-3 0-16,5 0 0 0,-2 1-64 0,4-4-32 15,3-2 0-15,0 2 0 0,-1-1 0 0,1 0 0 16,-2-1 0-16,2 0 0 0,0-2 32 0,-1 3 0 16,-2 3 0-16,1 1 0 0,-5 1 0 0,0 1 0 15,-2-1 0-15,-3 3 0 0,0 2-16 0,1 0 0 0,-2-1 0 16,1 3 0-16,-2-1-64 0,1 1-16 0,-1 1 0 16,3 0 0-16,-1-2-160 0,-1 0 160 0,-3 0-160 0,4 2 160 15,1-1-160-15,0 1 128 0,-2 0-128 16,2 0 128-16,2 0-128 0,0 1 160 0,-1 0-160 0,0 1 160 15,4-1-160-15,-1 1 0 0,-4-3 144 0,3 2-144 16,2 0 0-16,0-1 0 0,1 1 0 0,1 0 128 16,-1-1-128-16,-1-1 176 0,1-1-176 0,-3 3 192 15,3 0-64-15,-3 1 0 0,0-3 0 0,-1 1 0 16,-1 2 0-16,-2 0 0 0,-2 3 0 0,0 0 0 16,-1-4 0-16,0 1-128 0,0-2 192 0,0 3-64 15,-1 0-128-15,1-1 192 0,-2-1-192 0,1 0 192 16,2 1-192-16,0 0 192 0,1-1-192 0,-1-1 192 0,2-1-192 15,-2 2 128-15,2-1-128 0,-2-1 128 0,3 0-128 16,-4-1 0-16,1 1 144 0,-4 1-144 0,-1-1 128 0,-3-1-128 16,-5-1 128-16,0-1-128 0,-1 0 176 0,2-1-48 15,-4-2 0-15,0 0 0 0,-2 2 96 0,-1-1 16 16,-2 0 0-16,-2 0 0 0,0-1-64 0,-2 2-16 16,-4 2 0-16,2 1 0 0,-2-2-32 0,-1 0-128 15,-2-4 192-15,-2 8-64 0,2 0-128 0,-2 0 0 16,-3 0 144-16,2-1-144 0,1 4 0 0,-1-1 0 15,-2 1 0-15,0-3 0 0,1-1 0 0,-2 1 0 16,0 0 0-16,0 1 0 0,0-1 0 0,-1 0 0 16,-1 1 0-16,1-1 0 0,1 3 0 0,2-1 0 15,-1 0 0-15,0-1 0 0,0 1 0 0,-2 0 0 0,2 2 0 16,1-1 0-16,-1-6 0 0,0 3 0 16,3 2 0-16,-1 3 0 0,2-2 0 0,0 1 0 0,0-1 0 0,0-1 0 15,2 3 0-15,-2 0 0 0,-1-2 0 16,1-1 0-16,1 2 0 0,-5-2 0 0,0 0 0 0,2-2 0 15,0 1 0-15,4-1 0 0,-3 1 0 0,1-1 0 16,-2-3 0-16,3 0 0 0,1 3 0 0,0-1 0 16,-3-2 0-16,2 0 0 0,0-1 0 0,1 1 0 15,1-2 0-15,-2-1 0 0,0-2 0 0,0 1 128 16,1-1-128-16,1-1 0 0,1 0 0 0,-1-2 0 16,1-4 0-16,3 2 0 0,-1 4 0 0,2-3 0 15,1-2 0-15,0 0 144 0,-2 0-144 0,2-1 0 0,2 0 192 16,0 0-192-16,1 1 192 0,0 1-192 0,0-2 160 15,0 1-160-15,2 2 128 0,0-1-128 0,-2-1 160 16,2-1-160-16,1-1 192 0,1 1-192 0,0 1 0 16,0-1 0-16,0-4 0 0,-1 5 0 0,2 1 0 0,-1 0 0 15,-2-4 0-15,1 2 0 0,0 1 0 0,-1 0 0 16,0 2 0-16,1-1 0 0,-4-2 0 0,1 0 0 16,-3 2 0-16,3-1 0 0,3-1 0 0,-1 0 0 15,1 0 0-15,-2 0 0 0,-1 6 0 0,2-2 0 16,1-1 0-16,1 2 0 0,0-2 0 0,-2 2 0 15,6 3 0-15,-2-1 0 0,0-4 0 0,2 3 0 16,3 1 0-16,-1 2 0 0,-3-1 0 0,4-2 0 16,2 0 0-16,1 2 0 0,4 3-128 0,0 0 128 15,1-2 0-15,1 1-144 0,2 2 144 0,-2 1 0 16,1 0 0-16,0 0 0 0,0-2 0 0,-1 1 0 16,0 1 0-16,-1-1 0 0,-1 2 0 0,-3-1 0 15,1-1 0-15,0 1 0 0,-1 2 0 0,0 1 0 0,-1-2 0 16,0 0 0-16,2 0 0 0,1 0 0 0,-2 0 0 0,2 1 0 15,0-2 0-15,2-1 0 0,0 0 0 0,1 2 0 16,-4 4 0-16,7-3-128 0,0 0 128 0,0 1 0 16,-2 4 0-16,1-1 0 0,3-2 0 0,2-1 0 15,1-2 0-15,0 0 0 0,-2 0 0 0,2 1-128 16,-1-3 128-16,0 1 0 0,-1 0 0 0,1 3 0 16,1-1 0-16,-1 0 0 0,1 0 0 0,-1-1-128 15,3 1 128-15,-1 1 0 0,0-2 0 0,-4 0-128 16,-3 1 128-16,1-1 0 0,3 3 0 0,-1-2 0 0,2-4 0 15,0 3 0-15,-1 2 0 0,2 0 0 0,-2-2 0 16,2 2 0-16,0-3 0 0,2 1 0 0,-2 1 0 16,5-3 0-16,0 1 0 0,-1-3 0 0,0-1 0 0,0 1 0 15,0 2 0-15,-4 0 0 0,-4-3 0 16,0-1 0-16,-2 3 0 0,-1 0 0 0,-4-1 0 0,0 1 0 16,-1-2 0-16,0 1 0 0,0 1 0 0,-1 1 0 15,1 0 0-15,-4-2 0 0,2-3 0 0,0 1 0 16,1 6 0-16,-1-3 0 0,-5-4 0 0,3 3 0 15,0 1 0-15,-1 1 0 0,-2 2 0 0,1-2 0 16,-4-2 0-16,0 3 0 0,-1 9 0 0,-1-8-192 16,0-1 192-16,-5 2-192 0,1-3 32 0,-2 2 0 15,-3 4 0-15,0-4 0 0,-1-1 160 0,-3 0 0 16,-1 0 0-16,-2 1-128 0,-3-1 128 0,2 1 0 16,0-1 0-16,-1 1 0 0,1 1 0 0,-3-2 0 0,0 3 0 15,-1-3-128-15,0 2 128 0,2 1 0 0,-2-1 0 16,3 0 0-16,-2-3 0 0,0 1 0 0,1-1 0 0,-1 0 0 15,-2-1 0-15,-1 0 0 0,-3-5 0 0,1 2 0 16,-4 4 0-16,0 0 0 0,-1-3 0 0,-2 4 0 16,-3 2 0-16,2 0 0 0,-2 0 0 0,3 0 0 15,1-3 0-15,2 0-128 0,-1 1 128 0,3-1 0 16,1 0 0-16,-4-1 0 0,1-1 0 0,-1 0 0 16,2 3 0-16,-2-1 0 0,-2-3 0 0,0 1 0 15,-3 0 0-15,2 2 0 0,1 1 0 0,-1-2 0 16,-3-1 0-16,1-2 0 0,1 1 0 0,-1 1 0 15,-3-2 0-15,3 1 0 0,-1 0 0 0,0 1 0 0,-2 2 0 16,0 0-160-16,3 0 160 0,1-1-160 0,2 0 160 16,-2 1-128-16,-2 3 128 0,0-1-128 0,-3-2 128 0,-1-2 0 15,-1 2 0-15,0 1 0 0,0 1 0 16,0 0 0-16,3-2-128 0,0 2 128 0,1 1 0 0,-1 1 0 16,-1-1 0-16,0-3 0 0,-4-1 0 0,2 4 0 15,3 1 0-15,-1 1-128 0,-1-5 128 0,3 1 0 16,1 1 0-16,1 2 0 0,2 1 0 0,-1 1 0 15,-2-2 0-15,0 2 0 0,1 1 0 0,-2 2 0 16,1 2 0-16,-1-1 0 0,-1-3 0 0,0 3 0 16,2 2-128-16,1-1 128 0,-2 1-144 0,0 0 144 15,-4 0-160-15,1 2 160 0,1 0-176 0,1-3 176 16,3 2-192-16,2 3 192 0,-3 3-144 0,3 1 144 16,1-2 0-16,2 1-144 0,3 0 144 0,0 2 0 0,1 3 0 0,-2-1 0 15,1-2 0-15,-1 2-160 0,-2 0 160 16,2 2 0-16,-1 3-208 0,0-2 64 0,2 2 16 15,1 1 0-15,-1 0 128 0,0 2-192 0,2 0 192 0,-1 1-192 16,2 1 192-16,0 0 0 0,-1 2-144 16,0 0 144-16,1 1 0 0,-1 5-176 0,0 4 176 0,-2 2-128 15,-1 0 128-15,2 3 0 0,1 1 0 0,1 3-128 16,-2 4 128-16,0-1 0 0,1-3-144 0,3 4 144 16,1 3-176-16,5-3 48 0,0-1 0 0,3-3 0 15,2-3 128-15,2-2-192 0,0-2 192 0,1 1-192 16,-2-2 192-16,1 1 0 0,0 1-144 0,-1 2 144 15,2 4 0-15,0 0 0 0,-6-1 0 0,4 0 0 16,0 2 0-16,0-1 0 0,-2-1 0 0,-1 2 0 0,0 2 0 16,0 1 0-16,1 1 0 0,0 2 0 0,0 2 0 15,0-4 0-15,-4 2 0 0,0 2 0 0,-1 2 0 16,0 0 0-16,1 0 0 0,0-1 0 0,2 0 0 0,2-4 0 16,-1-3 0-16,2 0 0 0,0-7 0 0,2 5 0 15,2 5 0-15,-2-1 0 0,2-1 0 0,1-3 0 16,1-2 0-16,0 0 0 0,1 2 0 0,-1-1 0 15,0-1 0-15,1 3 128 0,-2 4-128 0,1 1 0 16,2 0 0-16,-2-2 128 0,2-3-128 0,0-1 0 16,-2-1 0-16,3 2 0 0,0 0 0 0,1 1 0 15,1 3 0-15,1-2 0 0,1-2 0 0,0-1 0 16,1-3 0-16,3-1 0 0,1-3 0 0,1 0 0 16,2-3 0-16,0 1 0 0,-1 2 0 0,3-1 0 15,0 0 0-15,3 0 0 0,-2-3 0 0,2 0 0 0,3 0 0 16,0-2 0-16,2-2 0 0,2-2 0 0,-4-1 0 0,3 0 0 15,1 2 0-15,1-2 0 0,0 0 0 0,3-1 0 16,3-1 0-16,-4 2 0 0,2-1 0 0,2-1 0 16,-3 1 0-16,-1-3 0 0,0 0 0 0,-2 0 0 15,-2-2 0-15,1-1 128 0,1-1-128 0,1 1 0 16,3 0 0-16,0-1 0 0,1-1 0 0,-1 1 0 16,0 1 0-16,2-1 0 0,-3-2 0 0,3 0 0 15,-2-2 0-15,3 4 0 0,-2-3 128 0,1 1-128 16,0-2 0-16,1 1 0 0,1-2 0 0,0-1 0 15,1 3 0-15,1-1 0 0,0-3 0 0,2 1 128 16,-1 2-128-16,3-1 0 0,-3 1 0 0,0 0 0 0,-1-1 128 16,0 0-128-16,0-1 0 0,-1 2 128 15,0-3-128-15,1 0 0 0,1 0 144 0,0-2-144 0,0 2 0 16,2-2 144-16,0-1-144 0,1 2 0 0,1-3 144 16,-3 1-144-16,0 0 0 0,-1 0 144 0,-1-1-144 0,-2 1 0 15,0-1 0-15,0 1 0 0,1 1 0 0,-2 0 0 16,-2 0 128-16,2 0-128 0,1-3 0 0,-1 2 0 15,-1 1 0-15,2 0 128 0,-2-2-128 0,-1-2 0 16,-3 3 0-16,-1-2 0 0,0-1 0 0,-1-1 0 16,-1-2 0-16,0 0 0 0,0-1 128 0,-1 1-128 15,-1 0 0-15,-2-1 128 0,3 0-128 0,-1 2 0 16,2-1 144-16,-4 0-144 0,-4 0 0 0,3 1 0 16,0 1 0-16,1 0 128 0,-1-1-128 0,2 0 0 15,-3 0 0-15,2 0 128 0,-1 1-128 0,0-1 0 16,-1 0 0-16,1 1 0 0,-1-1 0 0,-1 2 0 0,-2-1 0 15,4 1 0-15,-1 0 0 0,-1 0 0 0,0-2 0 0,0 1 0 16,0-1 0-16,2 1 144 0,-2 1-144 0,1-2 0 16,1 1 128-16,0 0-128 0,1-1 0 0,-2 0 0 15,-2-1 0-15,3 1 160 0,2-2-160 0,0 0 128 16,-2-1-128-16,1 0 0 0,3 0 0 0,-4 0 0 16,0-1 0-16,-1 3 0 0,1-3 128 0,-2 0-128 15,-2 1 0-15,0 1 0 0,0 0 0 0,0 0 128 16,-1 0-128-16,0 2 0 0,-1-1 0 0,0-1 0 15,-10-2 0-15,11 2 0 0,-1 2 0 0,0-1 0 16,-1-1 0-16,1 2 0 0,-10-4 0 0,8 4 0 16,0 0 128-16,-8-4-128 0,10 3 0 0,-10-3 128 0,9 1 0 15,1 1 0-15,-3-2 0 0,-7 0 0 0,10 0 96 0,-10 0 16 16,9-2 0-16,0 2 0 0,-9 0-64 0,12-3-16 16,-1 1 0-16,1 0 0 0,-1 0-160 15,2 1 192-15,-2 0-192 0,0 1 192 0,0-1-192 0,-1 1 192 16,0 0-192-16,-1 0 192 0,-9 0-192 0,10 0 0 15,0 0 0-15,1 1 128 0,-11-1-128 0,9 0 160 16,-1-1-160-16,2 1 160 0,2 1-160 0,-1 0 128 16,0 0-128-16,-2 0 128 0,1 0-128 0,1 0 128 15,-3 1-128-15,-8-2 128 0,10 0-128 0,-2 1 128 16,2 2-128-16,1-3 128 0,-11 0-128 0,10 0 0 16,0 0 0-16,-10 0 0 0,11 0 0 0,-2 0 128 15,1 2-128-15,-10-2 0 0,0 0 0 0,9 0 0 0,-9 0 0 16,0 0-16320-16</inkml:trace>
  <inkml:trace contextRef="#ctx0" brushRef="#br3" timeOffset="-80325.86">23766 11550 11055 0,'0'0'976'15,"-2"-10"-784"-15,2 3-192 0,-3-2 0 0,2-1 864 16,-1 2 128-16,2 8 32 0,0-9 0 0,2-2 192 0,-2 5 32 16,-3-3 16-16,3 3 0 0,0 6-224 0,3-7-32 15,-5-2-16-15,2 9 0 0,0 0-160 0,2-9-16 16,-2 3-16-16,0 6 0 0,0 0-112 0,0 0-32 15,0 0 0-15,0 0 0 0,0 0-16 0,0 0 0 16,0 0 0-16,0 0 0 0,0 0-128 0,0 0-16 16,0 0-16-16,0 0 0 0,3 13-48 0,-2 3-16 15,-1 2 0-15,0 2 0 0,1 1-112 0,0 3-32 16,-1 3 0-16,2 2 0 0,1-2-32 0,-1 3-16 16,0 1 0-16,2 0 0 0,-1-3-224 0,1 0 176 15,0-2-176-15,2-1 160 0,2-3-160 0,-2 0 0 0,-3-2 0 16,2-2 128-16,-2-4-128 0,2-1 128 0,-3-2-128 15,1-2 128-15,-3-9-128 0,4 8 0 0,-4-8-192 16,0 0 192 0,0 0-784-16,0 0-48 0,0 0 0 0,0 0 0 15,-1-9-2128-15,-2-1-432 0</inkml:trace>
  <inkml:trace contextRef="#ctx0" brushRef="#br3" timeOffset="-80041.69">23597 11870 16575 0,'0'0'736'16,"-7"7"160"-16,4 2-720 0,1-1-176 15,1 2 0-15,3 1 0 0,2-1 2176 0,2 0 416 0,-1 0 80 0,4 0 16 16,4-1-1328-16,-2 0-256 0,2-3-48 0,3 0-16 0,0-1-464 0,2-2-80 16,-2-1-32-16,4-2 0 0,-3-3-48 0,0 0-16 15,1-1 0-15,-2-3 0 0,2-5-48 0,-2 2-16 16,1-2 0-16,-3-1 0 0,-3 0-96 0,1-2-32 15,-2 1 0-15,-2 3 0 0,-4-3-16 0,3-1-16 16,-3-1 0-16,1 2 0 0,-4 1-176 0,0 0 128 16,0-2-128-16,2-1 128 0,-2 1-256 0,-1 1-64 15,0-1-16-15,0 0 0 16,0 0-2784-16,0-1-544 0</inkml:trace>
  <inkml:trace contextRef="#ctx0" brushRef="#br3" timeOffset="-79384.28">23254 10409 15663 0,'-7'-9'1392'0,"1"-1"-1120"16,2-2-272-16,-1 1 0 0,0 0 1072 0,2 1 144 15,2 0 48-15,-1 2 0 0,-2 0 112 0,4 8 32 16,0 0 0-16,0 0 0 0,0 0-400 0,0 0-80 16,0 0-16-16,-3 8 0 0,1 1-384 0,-2 5-80 15,1 5 0-15,-1 4-16 0,2 1-48 0,-2 5-16 16,0 4 0-16,-1 4 0 0,4 4-80 0,0 3-16 16,-4-1 0-16,1 3 0 0,0 2-112 0,1-3-32 15,-2-4 0-15,3-3 0 0,-2-5-128 0,2-4 128 16,0-2-128-16,-1-4 128 0,-2-6 32 0,-1-1 0 15,5-3 0-15,-1-3 0 0,-1-2 208 0,3-8 32 0,0 0 16 16,0 0 0-16,0 0 80 0,0 0 16 0,2-10 0 16,2-5 0-16,4-4-160 0,0-3-32 0,-1-2 0 15,3-1 0-15,2-1-192 0,3 2-128 0,-1 2 128 16,2 1-128-16,3 1 0 0,-1 2 0 0,-1 1 0 0,0 6 0 16,-1 2 0-16,2 3-128 0,-3 1 128 15,1 5-128-15,-1 2 128 0,-2 4 0 0,0 1-144 0,-2 6 144 16,-1 3 0-16,1 0 0 0,-4 3 0 0,-2 1 0 15,-1 3 0-15,-4 0 0 0,-1-2 0 0,-4-1 128 16,0 2-128-16,-1-4 0 0,-4 0 0 0,2-3 0 16,-1-2 0-16,-2-1 160 0,-2 0-160 0,3-5 160 15,-4-1-160-15,1-2 192 0,-1 0-192 0,1-4 192 16,0-3-192-16,0 0 0 0,1-2 0 0,0-2 0 16,2-1-480-16,3 1-128 15,0-2-32-15,4 0 0 0,4 0-1728 0,4-1-336 0,1 3-80 16,2-3-10624-16</inkml:trace>
  <inkml:trace contextRef="#ctx0" brushRef="#br3" timeOffset="-78442.95">23859 10690 26719 0,'0'0'2368'0,"-8"-4"-1888"15,1-5-480-15,3 2 0 0,4 7 320 0,-9-4-16 0,2-1-16 16,7 5 0-16,-11-3 256 0,2 2 48 0,0 1 16 0,-1 0 0 16,3 1-96-16,-3 3-32 0,-1 2 0 0,1 3 0 15,-4 4-208-15,3 2-32 0,0 2-16 0,2 0 0 16,-2 2-224-16,5 1 128 0,-1 2-128 0,4-3 0 16,3-5 0-16,2-1 0 0,1 0 0 0,3-2 0 15,-2-2 0-15,-4-9 0 0,11 6 0 0,-2-4 0 16,1-1 288-16,1-2 16 0,-1-4 0 0,1-1 0 15,1-3 144-15,-3-2 16 0,0-2 16 0,-1-1 0 16,0-3-96-16,-2 2 0 0,-1 0-16 0,-2 1 0 16,2 0-112-16,-3 2 0 0,-2 2-16 0,0 2 0 15,0 8-64-15,0 0-16 0,0 0 0 0,0 0 0 16,0 0-160-16,0 0 160 0,-1 9-160 0,0 2 160 16,0 4-160-16,2 4 0 0,2-1 0 0,3-2 0 15,-3-1 0-15,3 1 0 0,2-3 0 0,0-2 0 0,-2-4 0 16,3-3 0-16,1-3 0 0,1-1 0 0,-2 0 0 15,3-4 0-15,0-5 0 0,2-1 0 0,1-2 176 0,-3-2-48 16,0-4-128-16,1-1 192 0,3-2-64 0,-2 1-128 16,-2-1 176-16,-1 0-176 0,-1-1 144 0,-1-2-144 15,-3-3 0-15,3-1 144 0,-2 0-144 0,3-4 160 16,-3-5-160-16,1 0 160 0,1 0-160 0,0 1 160 16,-2 1-160-16,2-1 160 0,1 0-160 0,-3 5 0 15,-2 3 0-15,1 1 0 0,-5 1 0 0,-1 3 0 16,-1 1 0-16,-2 4 0 0,-2 4 0 0,0 2 0 15,3 2 0-15,0 2 0 0,-2 3 0 0,4 5 0 16,-8-1 0-16,-1 5-176 0,0 5 176 0,1 4 0 16,0 2 0-16,-3 5 0 0,0 4-128 0,2 4 0 15,-1 2 0-15,0 3 0 0,0 1 128 0,2 2 0 0,1 1 128 0,3 1-128 16,0-2 0-16,4-1 0 0,4-2 0 0,0-2-128 16,1-2 128-16,4-4-160 0,-1-2 160 0,0-2-160 15,-4-2 160-15,4-3 0 0,2-3 0 0,1 1 0 16,-1-2 0-16,2 0 0 0,1-3 0 0,2-3 0 15,0-3 0-15,-1 0 0 0,0-1 0 0,0-3 0 16,2-4 128-16,-1 0 0 0,0-1 0 0,0-2 0 16,0-3 0-16,1-3 0 0,-2-1 0 0,-1 0 0 15,2-5-128-15,0-1 176 0,0-4-176 0,1-2 192 16,-3-3-192-16,1-4 160 0,2-1-160 0,-1-3 160 16,-1-4-160-16,0 0 0 0,-2-2 144 0,-5 3-144 15,-2-3 0-15,-1 0 128 0,-1-2-128 0,0 3 0 0,-4 3 0 16,2 2 0-16,2 2 0 0,-2 5 0 0,-3 4 0 0,0 3 0 15,1 5 0-15,3 2 0 0,4 2 0 0,-5 3 0 16,-1 2 0-16,-3 2 0 0,3 8 0 16,0 0 0-16,-9 0 0 0,1 7-128 0,-2 5 128 0,-1 5 0 15,-3 4-144-15,-1 8 144 0,-3 6 0 0,2 7 0 16,-1 6 0-16,3 3 0 0,-1-2-144 0,2 2 144 16,0-2 0-16,5 2 0 0,1 0 0 0,5-2-128 15,4-2 128-15,2-1 0 0,0-6 0 0,3-2 0 16,7-8 0-16,0-2 0 0,1-4 0 0,3-2 0 15,0-2 0-15,5-4 0 0,3-6 0 0,-2-1 0 16,0-1 0-16,4-4 144 0,6-2-144 0,-2-3 192 16,-2-3-192-16,0-3 192 15,2 0-1472-15,-1-2-272 0,0-1-64 0</inkml:trace>
  <inkml:trace contextRef="#ctx0" brushRef="#br3" timeOffset="-72019.84">20749 15948 9151 0,'0'0'400'0,"0"0"96"0,0 0-496 0,0 0 0 0,8-8 0 0,-8 8 0 16,7-7 576-16,0 2 32 0,-7 5 0 0,8-8 0 15,-8 8-320-15,6-6-64 0,-6 6-16 0,8-8 0 16,-8 8-208-16,5-9 0 0,0 3 128 0,-5 6-128 16,6-8 0-16,1 0 0 0,0 1 0 0,-3-1 0 15,-4 8 0-15,8-9 0 0,-1 1 0 0,0 2 0 16,0-2 0-16,-3 0 0 0,1 2 128 0,3-2-128 16,1-1 0-16,-1-2 0 0,-4 1 0 0,3 1 0 15,-3 0 0-15,2 2 0 0,-3 1 0 0,2 0 0 16,2-1 0-16,0 3 0 0,-7 4 0 0,8-8 0 0,2 0 0 15,1 0 0-15,-2 3 0 0,0 1 0 0,-9 4 0 16,8-5 0-16,0-1 0 0,-1 3 0 0,-7 3 0 0,0 0 0 16,9-5 0-16,-9 5 0 0,6-4 0 0,-6 4 0 15,8-8-128-15,-8 8 128 0,6-4 0 0,-6 4 0 16,4-8 0-16,1 3 0 0,-5 5-160 0,5-5 160 16,-2 0-128-16,-3 5-3424 15,0 0-672-15</inkml:trace>
  <inkml:trace contextRef="#ctx0" brushRef="#br3" timeOffset="-70772.54">20747 15970 2751 0,'0'0'256'0,"0"0"-256"15,0 0 0-15,0 0 0 0,0 0 2048 0,0 0 384 16,8-1 64-16,-8 1 0 0,0 0-1472 0,0 0-320 16,0 0-48-16,0 0-16 0,9-2 32 0,-9 2 0 15,0 0 0-15,0 0 0 0,0 0-48 0,0 0-16 16,0 0 0-16,0 0 0 0,0 0-144 0,0 0-16 0,0 0-16 0,0 0 0 16,0 0 0-16,0 0 0 0,0 0 0 0,0 0 0 15,0 0 16-15,0 0 0 0,0 0 0 0,0 0 0 16,0 0-96-16,0 0-16 0,0 0 0 0,-3 6 0 15,3-6-160-15,0 0-48 0,-7 7 0 0,7-7 0 16,-7 5-128-16,-1-1 160 0,1 0-160 0,7-4 160 16,-7-1-160-16,7 1 192 0,-8 4-192 0,8-4 192 15,-9 0-64-15,9 0 0 0,-8 3 0 0,8-3 0 16,-8 1 96-16,8-1 16 0,-8 1 0 0,8-1 0 16,-8 2-240-16,8-2 0 0,-6 3 0 0,6-3 0 15,-9 2 160-15,2 2-16 0,7-4 0 0,-10 3 0 16,4 0-144-16,6-3 0 0,-9 4 0 0,2-1 0 0,-1 0 0 15,8-3 208-15,-8 1-48 0,-1 0-16 16,0 1 16-16,2 0 0 0,-1-1 0 0,8-1 0 0,-8 4 16 0,-1 0 0 16,-1-2 0-16,2 0 0 0,1-1-48 15,7-1-128-15,-9 4 192 0,3 1-64 0,-5-2-128 16,1-1 192-16,0-2-192 0,1 1 192 0,2 2-64 0,7-3-128 16,-9 3 192-16,2 0-64 0,-2-2-128 0,3 0 192 15,-4 2-192-15,1-1 192 0,-1 0-64 0,1 0-128 16,9-2 192-16,-9 2-64 0,-1 1 16 0,1-1 0 15,-1 0 0-15,-1 0 0 0,-1 0-144 0,2 1 192 16,-2 0-192-16,-1 0 192 0,1 2-16 0,1-3 0 16,-2 0 0-16,0-1 0 0,1-1-176 0,0 1 128 15,1-1-128-15,-2 2 128 0,2 1-128 0,0-2 128 16,0-1-128-16,-2 1 128 0,1 2 0 0,0-2 0 0,1-3 0 16,-2 1 0-16,-2 0 0 0,1 2 0 0,1 0 0 15,-1-2 0-15,-3-2-128 0,2 0 0 0,1 2 0 16,-1-1 0-16,-1-1 0 0,0 1 0 0,1 1 0 0,1-1 0 15,-1-1 0-15,1 1 0 0,0 1 0 0,2-1 0 16,-2-5 0-16,-1 2 0 0,0 1 128 0,1 0-128 16,0-3 0-16,0 1 0 0,0-1 0 0,-2 2 0 15,1-3 128-15,-2-1-128 0,1-1 0 0,-3 1 128 16,-3 4-128-16,0-4 0 0,0 1 144 0,-4 0-144 16,-1-1 160-16,4 2-32 0,0-1-128 0,1 1 192 15,-1-2-64-15,0 1-128 0,0 1 176 0,0 2-176 16,1-1 192-16,1 1-64 0,1-3 0 0,0 2-128 15,2-2 176-15,-1 2-176 0,-1-1 160 0,0 0-160 16,0-1 160-16,1 0-160 0,0 1 160 0,-1 0-160 16,1-4 192-16,1 2-64 0,-2-1-128 0,2 3 192 0,1 2-64 15,0-3 0-15,-1-3-128 0,0 2 192 0,1 3-48 16,2 0-16-16,1 0 0 0,-1-1 0 16,3-2-128-16,1 5 160 0,-1 0-160 0,2 0 160 0,2-5-160 0,-2 5 128 15,1 1-128-15,1-1 128 0,0 0-128 0,0 1 0 16,0-1 0-16,0 2 128 0,1 2-128 0,0 0 0 15,7 0 0-15,-8 0 128 0,3 0-128 0,5 0 0 16,0 0 0-16,-6 3 0 0,6-3 0 0,0 0 0 16,0 0 0-16,0 0 0 0,0 0-176 0,0 0 176 15,0 0-128-15,7 12 128 0,1-4-208 0,-3 0 32 16,5-4 16-16,-1 1 0 16,1-1-320-16,3 0-64 0,2 2-16 0,3-2 0 15,1-1-2288-15,3-1-464 0</inkml:trace>
  <inkml:trace contextRef="#ctx0" brushRef="#br3" timeOffset="-69872.92">21198 15703 2751 0,'0'0'128'0,"0"0"16"0,-6-5-144 0,6 5 0 0,0 0 0 0,0 0 0 16,-9-5 1504-16,3 0 272 0,0 0 48 0,2 3 16 16,4 2-1456-16,-7-4-384 0,0 2 128 0,-1 0-128 15,0 0 0-15,8 2-144 0,-9-1 16 0,1 0 0 16,-1 1-336-1,0 1-64-15,-2 1-16 0</inkml:trace>
  <inkml:trace contextRef="#ctx0" brushRef="#br3" timeOffset="-66330.83">20501 16040 10815 0,'0'0'480'0,"0"0"96"0,0 0-448 0,12 0-128 0,-4-2 0 0,-8 2 0 0,10-1 576 0,-10 1 80 16,0 0 32-16,0 0 0 0,9 0 48 0,-9 0 16 15,0 0 0-15,0 0 0 0,0 0 16 0,0 0 0 16,0 0 0-16,0 0 0 0,0 0-224 0,0 0-32 16,0 0-16-16,0 0 0 0,-1-8-112 0,1 8-32 15,-5-4 0-15,2 1 0 0,3 3-32 0,-9 0 0 16,3 0 0-16,-4 1 0 0,-1-1 80 0,0 0 16 16,-4-1 0-16,1 1 0 0,-1 2 16 0,-3 0 0 15,-2-2 0-15,1 0 0 0,-1 1-48 0,1 0-16 16,-3-2 0-16,0 1 0 0,0 0-32 0,0 0 0 15,-1 0 0-15,-1 0 0 0,-2 0-32 0,2-1-16 0,-2 0 0 16,1-1 0-16,-2 1 32 0,0-2 0 0,1 3 0 16,1-1 0-16,-5-2-64 0,2 0 0 0,0-2 0 15,2 2 0-15,1 0-32 0,-2 1-16 0,2-1 0 0,1 2 0 16,-1-1-16-16,1 1 0 0,-1 0 0 0,0-1 0 16,-2 1-192-16,1-1 144 0,-3 0-144 15,3 2 128-15,3 0-128 0,-3-1 192 0,-2-2-192 16,1 0 192-16,1 3-192 0,1-2 160 0,0-1-160 0,2 0 160 15,0-2-32-15,0 1-128 0,1 1 192 0,-1-3-64 16,-1 0 0-16,-1-2-128 0,0 0 192 0,-2 1-64 16,-2-2-128-16,1-1 0 0,0-2 144 0,2 1-144 15,-1 2 128-15,2-1-128 0,0-2 128 0,1 0-128 16,0 0 0-16,1 1 128 0,0-1-128 0,0-3 0 16,1 2 0-16,0-1 128 0,-2 0-128 0,1-1 0 0,1 1 0 15,-2 0 0-15,-2-2 0 0,-1 1 128 0,4 2-128 16,1 2 0-16,1-3 0 0,-2 0 0 0,1 0 0 15,0 1 0-15,1 1 0 0,1-3 128 0,-2 0-128 0,2-1 0 16,2 0 0-16,1-2 128 0,-1 0-128 0,0-1 0 16,-1-4 0-16,3 1 0 0,-2 1 0 0,0-2 0 15,2-4 0-15,-2 1 128 0,-2 0-128 0,2-2 0 16,-2-3 0-16,1 1 0 0,-3-3 0 0,-1-2-160 16,-4-1 160-16,1-1-160 0,3-2-80 0,0 0-16 15,-1-6 0-15,1 1 0 0,1 1-16 0,-1 0-16 16,1 3 0-16,-1 2 0 0,0 1 48 0,-2 2 16 15,0-1 0-15,-1 2 0 0,-2-5 224 0,1 2 0 16,0 1 0-16,1 0-144 0,-1 3 144 0,2-1 0 16,1-1 0-16,1-1 0 0,-2-1 0 0,4 2 0 0,-1 1 0 15,1-1-128-15,1-2 128 0,0-2 0 0,3 1 0 0,0-2 0 16,1-4-160-16,0 2 160 16,2 3-192-16,0-1 192 0,0 0-240 0,0 1 64 0,3-3 16 0,-2 1 0 15,0 2 160-15,-1-1-160 0,0 2 160 0,0 0-160 16,0 0 32-16,-1 1 0 0,2 2 0 0,-1 2 0 15,1-2 128-15,-1 0 0 0,0 1-144 0,0-3 144 16,-2 0 0-16,2-2-144 0,1-2 144 0,-1 2 0 16,-3 2-192-16,5-3 64 0,0-2 128 0,2 2-208 15,-1 3 80-15,1 2 128 0,1 0-208 0,2-1 80 16,-1-8 128-16,0 4 0 0,2 4-144 0,-1-3 144 16,1-3 0-16,-1 3 0 0,1 0-144 0,1 3 144 15,0-1 0-15,1-3 0 0,-2-1 0 0,1 0 0 0,-1-1-192 16,0-1 192-16,0 2-192 0,2-1 192 0,-4 1-144 0,3 0 144 15,1 3 0-15,-1 1-144 0,-1-1 144 16,3-2-160-16,-1-3 160 0,2 3-160 0,0-1 160 0,2 1 0 16,2-1 0-16,1 3 0 0,1 0 0 0,1 1 0 15,0-1 0-15,3-2 0 0,0-1 0 0,0 2-160 16,2-1 160-16,-1-1 0 0,1 1-128 0,2-1 128 16,-2 1 0-16,1 2 0 0,1 4 0 0,-1 0 0 15,2 0 0-15,2-2 0 0,-1 0 0 0,0 0 0 16,0 1 0-16,2 0 0 0,0-2 0 0,4 6-128 15,2 3 128-15,-2 1 0 0,-2-1 0 0,0 2 0 16,3 3 0-16,0 2 0 0,3 2 0 0,0 0 0 0,3 0 0 16,1 2 0-16,1 1 0 0,2 1 0 0,-4-1-128 15,4 0 128-15,0-2 0 0,1 3 0 0,2 2 0 16,-1-2 0-16,-2 3 0 0,1 0 0 0,0 1 0 16,-1 2 0-16,1 3-128 0,0-2 128 0,-1-1 0 15,0 4 0-15,-3 1 0 0,2 1-128 16,1-1 128-16,2-2 0 0,3 1 0 0,3 0 0 0,-3 5 0 0,5-2 0 15,-3-1 0-15,2 1 0 0,-2 2 0 0,1 1 0 16,-3 0 0-16,3-1 0 0,-3-1 0 0,2 2 0 16,2 3 0-16,-1 1 0 0,-4-1 0 0,0 0 0 15,1 0 0-15,1 0 0 0,-6 2 0 0,2-2 0 16,-1-4 0-16,1-1 0 0,0-1 0 0,0 1 0 16,3 1 0-16,-1 0 0 0,3-3 0 0,2 1 0 15,-3 4 0-15,2 0 0 0,-1 0-128 0,1 1 128 0,-2 0 0 16,2 1 0-16,-3 0 0 0,5-3 0 0,-1-3 0 15,3 3 0-15,1 1 0 0,0 2 0 16,1-1 0-16,-4 0 0 0,1 3 0 0,-3-2 0 0,-3 0 0 16,1 1 0-16,0-5 0 0,3 0 0 0,2 1 0 15,1 1 0-15,-2 1 0 0,0 2 0 0,2-1 0 0,1 1 0 16,-3-1 0-16,1-1 0 0,1 3 0 0,2-3 0 16,1-1 0-16,0 2 0 0,3 0 0 0,1 3 0 15,-1-2 0-15,-3 3 0 0,-3-3 0 0,0 1 0 16,1-1 0-16,0-1 0 0,0-2 0 0,0 1 0 15,-2 2 0-15,1 0 0 0,0 4 0 0,0-1 0 16,-4-2 0-16,-2 1 0 0,0 3 0 0,-2 0 0 16,0-2 0-16,2 2 0 0,2 0 0 0,-3 0 0 15,-1 0 0-15,-1 1 0 0,3-2 0 0,-1 1 0 16,1 1 0-16,-3 0 0 0,-1-3 0 0,-1 2 0 16,-2-2 0-16,1 4 0 0,0 4 0 0,0-1 0 0,-1-1 0 15,0 1 0-15,-2-1-128 0,1 1 128 0,-1 3 0 0,-4-1 0 16,0 2 0-16,-1 1 0 0,0 1 0 0,-4 0 0 15,-3-1 0-15,1-2-128 0,-1 0 128 0,-1-1 0 16,-2 0 0-16,0-2 0 0,-3 0 0 0,1-3 0 16,-1-1 0-16,-2 0 0 0,-2-4 0 0,-4 3 0 15,-2-10 0-15,0 0 0 0,0 11 0 0,-1-1 0 16,1 0 0-16,-4-1 0 0,-1 0 0 0,0 1 0 16,-3 2 0-16,-1 0 0 0,1-1 0 0,1 0 0 15,-4 2 0-15,1-1 0 0,0-1 0 0,0-2 0 16,-1-2 0-16,1-2 0 0,-1 2 0 0,-4-2 0 0,-4 3 0 15,1-2 128-15,-5 0-128 0,1 1 0 0,-5 1 0 16,2 2 0-16,1 1 128 0,-2-1-128 0,2-2 0 0,0 0 0 16,2-1 0-16,-1 1 0 0,2-4 0 0,0 2 0 15,0-2 0-15,-1 1 0 0,-3-1 128 16,-2 0-128-16,-3 0 0 0,-2 0 0 0,-1 3 144 0,-1 0-144 16,0 0 128-16,-4 1-128 0,2-1 128 0,2 2-128 15,1 1 0-15,2-1 128 0,1-4-128 0,3 2 0 16,-1 0 0-16,4-1 128 0,-2 0-128 0,3-3 0 15,-1-2 0-15,2 4 0 0,-1 1 0 0,2-3 128 16,-1 2-128-16,0-2 0 0,-2-1 0 0,1 2 0 16,-1 0 0-16,2-1 0 0,1-2 0 0,-1 3 0 15,1 0 0-15,-1 3 0 0,1-1 0 0,-1 2 0 16,-2 2 0-16,0 3 0 0,0 0 0 0,-1 3 0 0,2-1 0 16,0 2 0-16,1-2 0 0,1 3 0 0,-1-2 0 15,-1 2 0-15,-2-2 0 0,2 2 0 0,2 1 0 0,1 1 0 16,0-2 0-16,3 1 0 0,-1-3 0 0,3 2 0 15,0 1 0-15,1-4 0 0,1-3 0 16,1 2 0-16,-1 3 0 0,1 0 0 0,-2 2 0 0,2-1 0 16,1-1 0-16,-2 2 0 0,1 1 0 0,-1 1 0 15,-2-4 0-15,2 4 0 0,1 1 0 0,1 0 0 16,2 1 0-16,2 0 0 0,-1-1 0 0,4-1 0 16,0 0 0-16,2 0 0 0,0 1 0 0,-2-2 0 15,3-1 0-15,1-1 0 0,0 3 0 0,0 0 0 16,0-1 0-16,0 0 0 0,3-3 0 0,0 4 0 0,-2 1 0 15,2-1 0-15,3-1 0 0,1 1 0 0,2-1 0 16,1 1 0-16,1 2 0 0,-1-1 0 0,3-3 0 16,2 1 0-16,-2 0 0 0,1 1 0 0,0-2 0 15,1-2 0-15,-1 0 0 0,1-1 0 0,1 1 0 0,1-1 0 16,1 1 0-16,1 0 0 0,-1 1 0 0,3 2 0 16,2 0 0-16,1-1 0 0,-2-2 0 0,2 0 0 15,-1 2 0-15,1 1 0 0,-1-1 0 0,0 0 0 16,3-1 0-16,-1 5 0 0,1 0 0 0,0 0 0 15,-1-3 0-15,0 1 0 0,-3-4 0 0,3 0 0 16,2 2 0-16,1-3 0 0,2-1 0 0,0-3 0 16,0-2 128-16,1 1-128 0,2 1 0 0,0-3 160 15,-2-4-160-15,0 3 160 0,0 2-160 0,0 0 0 0,-3-2 0 16,1 2 0-16,-2-1 0 0,3 2 128 16,-2 2-128-16,1-1 0 0,2 2 0 0,0-6 0 15,-3-1 0-15,2 1 0 0,2 2 0 0,0-1 0 0,0 0 0 0,-1 1 0 16,-3 1 0-16,1-1 0 0,-3 0 128 0,1-2-128 15,-3-2 0-15,1 4 0 0,-3 0 0 0,0-1 0 16,-2-4 0-16,-2 2 0 0,-1-2 0 0,1 4 0 16,-1 0 0-16,-1 0 0 0,-4-1 0 0,-1 0 0 15,-1 2 0-15,-3 1 0 0,-1 0 0 0,-1 2 0 16,-2 0 0-16,-1 0 0 0,-2 0 0 0,-1 1 0 16,-1-3 0-16,0 2 0 0,-1 1 0 0,0 0 0 15,-2 0 0-15,2-1 0 0,-1 0 0 0,-3-1 0 16,2 0 0-16,-4 0 0 0,2-2 0 0,-2 1 0 0,0 0 0 15,-2 0 0-15,-2-2 0 0,0-1 128 0,0-2-128 16,-1-1 128-16,-3 1-128 0,2 0 128 0,-1 2-128 16,0 1 160-16,-2 0-160 0,1 0 160 0,-2-1-160 0,-1 2 128 15,0 0-128-15,0 0 128 0,-2-1-128 0,-2 1 0 16,1-1 0-16,1-2 128 0,3 0-128 0,-2-1 0 16,1 1 144-16,-1-1-144 0,-5-2 0 0,0 0 128 15,1 1-128-15,-3-1 0 0,2 2 128 0,3-2-128 16,-1-1 160-16,1 1-160 0,-2-1 224 0,3 0-48 15,-2 1-16-15,2-1 0 0,0-2 0 0,1 1 0 16,0 0 0-16,-1 2 0 0,2-1-160 0,-1-1 128 16,-1-1-128-16,1 3 128 0,-2-1-128 0,1 1 0 15,-1-2 144-15,-1 2-144 0,2-1 0 0,-1 1 144 16,1 4-144-16,0 0 0 0,0 0 160 0,-2 1-160 0,-1 2 128 16,0 0-128-16,-3-1 0 0,3 1 0 0,1-1 128 0,-1 3-128 15,1 1 0-15,0 0 0 0,4 1 144 0,3-1-144 16,1-1 0-16,0 2 144 0,0 3-144 15,2-1 0-15,3 0 0 0,1 2 0 0,0 0 0 0,0 3 0 16,0-2 128-16,2 1-128 0,-1-1 0 0,0 1 0 16,0 0 0-16,1-2 0 0,-3 1 128 0,4-1-128 15,-1-1 0-15,0 2 0 0,1 1 0 0,1 0 0 16,-2 1 0-16,2-1 0 0,-3 3 128 0,2 1-128 16,-1-3 128-16,0 3-128 0,-1-1 192 0,4 1-192 15,-4 3 160-15,2-3-160 0,1-1 128 0,0-1-128 16,2-1 144-16,-2 0-144 0,3-1 160 0,1 0-160 0,2 0 128 15,0-1-128-15,1-1 0 0,3-1 144 16,3 2-144-16,1 1 0 0,0 0 0 0,2 1 0 16,1 1-1984-16,1 0-448 15</inkml:trace>
  <inkml:trace contextRef="#ctx0" brushRef="#br3" timeOffset="-65336.97">19942 16162 8287 0,'0'0'368'0,"0"0"80"0,0 0-448 15,0 0 0-15,0 0 0 0,0 0 0 0,0 0 1024 0,0 0 128 16,0 0 32-16,0 0 0 0,0 0-352 0,5 9-64 15,-3 0 0-15,0 2-16 0,1 0 96 0,0 2 32 16,-3 2 0-16,0 0 0 0,2 1-176 0,0 2-48 16,-1-1 0-16,1-1 0 0,0 3-96 0,0-2-32 15,2 3 0-15,-2-1 0 0,1 0-48 0,0 1-16 16,1 1 0-16,2 0 0 0,-3 3 16 0,4 1 0 16,1-1 0-16,2 0 0 0,-1 0-96 0,1 0 0 0,0-2-16 15,0 2 0-15,1-2-112 0,1 0 0 16,-2 1-16-16,1 1 0 0,1-3-48 0,-2 0 0 0,-1 0 0 0,2-1 0 15,-1-1 0-15,0-1 0 0,1-1 0 16,-2 1 0-16,1 1 0 0,1-1 0 0,-3 1 0 0,3-1 0 16,1 3-16-16,-1 2-16 0,0 0 0 0,1-3 0 15,-2-4-160-15,1 1 128 0,2 0-128 0,-1-1 128 16,1-3-128-16,0-1 160 0,2-2-160 0,1 1 160 16,-2-1 16-16,0 1 0 0,-1-3 0 0,1 1 0 15,-2 0-16-15,1 0 0 0,-2-1 0 0,-1-1 0 16,1 1-32-16,-2-1 0 0,-2-3 0 0,1 0 0 15,0 1-128-15,0 0 0 0,0-1 144 0,1 0-144 0,-1 0 144 16,-1 1-144-16,1-1 192 0,1 1-192 0,-1-2 192 16,1 0-192-16,-2 2 192 0,3-1-192 0,-2 0 160 0,0 0-160 15,0-1 128-15,-8-3-128 0,9 4 0 0,0 1 128 16,0-1-128-16,-2 1 0 0,1-2 0 0,0 0 128 16,-1 2-128-16,1-1 0 0,-8-4 128 0,10 2-128 15,0 0 0-15,0 1 128 0,0-1 0 0,1 0-128 16,-4 0 192-16,3 0-64 0,0-2 0 0,0 3 0 15,0-1 0-15,0 0 0 0,-1 0-128 0,3 0 0 16,-2 1 0-16,1-1 128 0,0 0-128 0,-3 1 0 16,-8-3 0-16,9 5 128 0,-9-5-128 0,11 2 0 15,-2 0 0-15,-9-2 0 0,0 0 128 0,0 0-128 16,9 4 128-16,-9-4-128 0,0 0 192 0,0 0-64 16,0 0 0-16,8 6 0 0,-8-6 16 0,0 0 0 15,8 4 0-15,-8-4 0 0,9 5-16 0,-9-5-128 0,0 0 192 0,0 0-64 16,10 3-128-16,-10-3 0 0,0 0 144 0,0 0-144 15,0 0 0-15,0 0 144 0,0 0-144 0,0 0 0 16,0 0-208-16,0 0-160 0,0 0-16 0,0 0-10560 16,0 0-2096-16</inkml:trace>
  <inkml:trace contextRef="#ctx0" brushRef="#br4" timeOffset="-57311.03">21150 15532 11967 0,'0'0'1072'0,"0"0"-864"16,0 0-208-16,0 0 0 0,-1-8 1120 0,-3 2 176 16,4 6 48-16,0 0 0 0,-8-5 64 0,8 5 32 15,-9-4 0-15,2 3 0 0,7 1-224 0,-8-2-32 16,8 2-16-16,-9-1 0 0,9 1-208 0,-9 0-64 0,2 1 0 0,-1 1 0 15,8-2-64-15,-9 3-32 0,-3 3 0 0,1-1 0 16,2 1-96-16,-4 1 0 0,-1 3-16 0,-3 4 0 16,0 2-176-16,-4 4-48 0,0 2 0 0,1 4 0 15,-2 5-160-15,1 4-48 0,-1 4 0 0,1 0 0 16,1 5-48-16,4 0-16 0,1-2 0 0,4-3 0 16,2-3 0-16,4 0-16 0,3 2 0 0,1-3 0 15,1-1 48-15,2-1 16 0,0-2 0 0,2 0 0 16,0-2-96-16,2-1-16 0,4-2 0 0,-1-3 0 15,2-1 16-15,3-2 0 0,0-1 0 0,4-3 0 16,2-1 176-16,-2-3 16 0,-5-2 16 0,5-2 0 16,4 1 0-16,1-4 0 0,0-4 0 0,-1-1 0 15,0-1-80-15,0-3-16 0,1-3 0 0,-2-2 0 0,0 0-80 16,0-2-32-16,-1-2 0 0,2-3 0 0,1 0-16 16,1-2-128-16,1 0 192 0,-2-2-64 15,-5-1 0-15,1-1 0 0,2-1 0 0,1 2 0 0,-5 0-128 16,0-2 0-16,-3-4 0 0,-1 4 0 0,-1 2 0 15,-1 1 0-15,-2-4 128 0,-2 1-128 0,0-1 192 0,-4-1-64 16,-3-2 0-16,0 2 0 0,-2 1-128 16,0-2 0-16,-5-3 0 0,1 1-176 0,-3 0 176 0,0 4 0 15,-3 2 0-15,0 2 0 0,0 1 0 0,-3 5 0 16,-1-2 0-16,1 2 0 0,0 0 0 0,-1 0 0 16,1 0 0-16,-3 3 0 0,-3 5 0 0,3 2 0 15,-3 0 0-15,1 3 0 0,0 1 0 0,1 3 0 16,1 2 0-16,0 1-128 0,-1 2 128 0,1 1 0 15,-4 1-144-15,1 2 144 0,1 2 0 0,-5-1 0 0,-3 2 0 16,5 1 0-16,1 4 0 0,1 3 0 16,1 3 0-16,-4 3 0 0,1 2-128 0,-1 1 128 0,3 0 0 0,1-1 0 15,4-2 0-15,1 0 0 0,4-3 0 16,0 2 0-16,5-1 0 0,-1 1 0 0,3 1 0 0,2-2 0 16,0-2 0-16,4-1 0 0,1 3 0 0,1-3 0 15,2-1 0-15,0 1 0 0,5-2 0 0,-1-3 0 16,1-4 0-16,2 1 0 0,3-2 0 0,4-2 0 15,3-3 0-15,-1-2 0 0,-2 0 0 0,2-3 0 16,3-1 128-16,3-4-128 0,4-2 128 0,0-2-128 16,-1 0 128-16,-1-1-128 0,-2-2 0 0,1-2 128 15,-2-1-128-15,2-1 0 0,-4-1 0 0,2-2 128 16,-1-3-128-16,-3-1 0 0,0-1 0 0,-1 0 128 16,3-5-128-16,-2 0 160 0,1 0-160 0,-1-1 160 0,-1 1-160 15,-6 0 0-15,0 1 0 0,-1-2 128 0,-5 0-128 16,0 0 0-16,1-1 0 0,-4 0 0 0,-3 1 0 0,-1-2 0 15,-3-3 128-15,-1 1-128 0,-3 1 0 16,-2-1 0-16,-1-3 0 0,-4 4 0 0,-3 4 0 16,-1 1 0-16,-3 2 0 0,-5 1 0 0,-1 1 0 0,-1 4 0 15,3 1 0-15,-5 2 0 0,-1 2 0 0,0 4 0 16,3 1 0-16,-2 4 0 0,-1 6 0 0,1 2 0 16,-2 1 0-16,1 4 0 0,-2 5-128 0,0 5 128 15,-2 5 0-15,1 3 0 0,-1-4 0 0,4 5 0 16,5 0 0-16,2 4 0 0,1-1 0 0,3 0 0 15,-1-1 0-15,6 0 0 0,1 0-128 0,5-1 128 16,2-1 0-16,4-1 0 0,5 2 0 0,2-2-144 0,4-3 144 16,3 2 0-1,2-2-960-15,0 2-64 0,3-1-32 0,4 1-12000 0,3-1-2384 16</inkml:trace>
  <inkml:trace contextRef="#ctx0" brushRef="#br4" timeOffset="-55847.13">21327 17214 9215 0,'0'0'400'0,"0"0"96"16,0 0-496-16,0 0 0 0,0 0 0 0,0 0 0 15,0 0 1968-15,0 0 288 0,0 0 64 0,0 0 16 0,0 0-496 0,0-8-112 16,-6 0 0-16,4 1-16 0,2 7-48 0,0 0-16 15,0 0 0-15,-6-7 0 0,0 0-464 0,-1 1-96 16,0 2 0-16,1 3-16 0,-5-6-240 0,1 5-32 16,2 0-16-16,-3-1 0 0,0 1-224 0,0 2-48 15,-3 0-16-15,0 1 0 0,-2 4-160 0,2-2-16 16,0-1-16-16,-1 3 0 0,0-2-64 0,-2 2-16 16,1 0 0-16,-2 0 0 0,2 1 48 0,-4-1 16 15,0 6 0-15,3 0 0 0,-1 1-32 0,1 4-16 16,1-1 0-16,-1 3 0 0,3-1-112 0,0 3 0 15,3 1-128-15,1 1 192 0,-1 2-192 0,0-1 176 16,1 3-176-16,2-1 160 0,4-1-160 0,-2 0 0 16,3 0 144-16,0 1-144 0,1-1 0 0,2 0 144 0,1-1-144 15,1-1 0-15,-1-1 176 0,2-1-176 16,2-1 160-16,0 1-160 0,1-3 144 0,1 0-144 16,-2-2 128-16,1 0-128 0,3-1 0 0,-2-1 128 0,-2-2-128 15,0 0 0-15,1 0 0 0,2 1 128 0,-1-4-128 16,4-1 0-16,2-2 0 0,1 0 0 0,-1 3 0 0,3-4 0 15,1-3 128-15,2-2-128 0,-1-1 128 0,-2-1-128 16,2 0 128-16,-2-2-128 0,2 0 0 0,-4-2 128 16,2 2-128-16,-1 0 0 0,0 0 144 0,3-2-144 15,-2 2 0-15,2-5 128 0,2 0-128 0,3 0 0 16,-2 0 0-16,0-2 128 0,-4-1-128 0,3-2 0 16,0 0 144-16,1-2-144 0,0 0 192 0,-3-2-192 15,0-1 0-15,-1 1 0 0,-2-3 0 0,-1 0 0 16,-2-2 0-16,0 1 0 0,-4 1 0 0,1-1 0 0,-4 0 128 15,1 0-128-15,-1 3 0 0,-3 2 0 0,-2-2 128 16,0 2-128-16,-2 3 0 0,0 0 0 0,-4 1 128 0,-1 1-128 16,-3 0 192-16,0 2-192 0,-2-2 0 0,-2 2 0 15,-4 0 0-15,-3 2 0 0,-1 1 0 0,-1 1 0 16,-2 2 0-16,0 3 0 0,3-2 0 0,-5 3 0 16,1 1 0-16,3 3 0 0,0 0 0 0,2-2 0 15,1 1-128-15,-1 1 128 0,1 2 0 0,2-1 0 16,-1 1 0-16,-2 0 0 0,0 2 0 0,1 2-144 15,-2 2 144-15,0 2 0 0,-1-1 0 0,0 2 0 16,0 3 0-16,2 1-128 0,2 0 128 0,3 2 0 0,0 2 0 16,1 0 0-16,-1-1 0 0,2 1 0 15,2 3 0-15,2 1-128 0,2 1 128 0,1-1 0 16,3-1 0-16,1-1 0 0,2-1 0 0,3-2 0 0,3-2 0 16,1 0 0-16,0 0 0 0,4-1 0 0,-1 3 0 15,3-4 0-15,2-1 0 0,1 1 0 0,1-2 0 0,-1-2 128 16,-2-2-128-16,3-1 0 0,1 1 0 15,3-2 0-15,2-3 0 0,-1-2 0 0,1-2 0 0,0 0 128 16,1 1-128-16,-1-2 0 0,-1-2 0 0,0 0 0 16,-2-2 0-16,-2 0 0 0,2-1 0 0,0-1 128 15,-2 1-128-15,3-2 0 0,-2 1 0 0,3-2 128 16,3 0-128-16,-7-2 0 0,-1 0 0 0,0-2 128 16,3-1-128-16,-1-1 0 0,-1-1 0 0,0-1 128 0,-1-1-128 15,-1-2 128-15,-3-2-128 0,0-1 128 0,0-4-128 16,-2 0 0-16,-1-3 0 0,0 1 0 0,-3-1 0 15,-1 4 0-15,1 3 0 0,-4 0 0 0,0-1 0 0,-2 2 0 16,0 2 0-16,-2 2 128 0,-1 0-128 0,-5 0 0 16,0 1 0-16,-4 0 128 0,-1-1-128 0,-3 3 128 15,-4-2-128-15,-5-1 128 0,-1 2-128 0,3 1 0 16,0 2 0-16,0 1 0 0,-2 1 0 0,2 2 0 16,-1 3 0-16,5 0 128 0,0 0-128 0,2 3 0 15,1 2 0-15,-2 3 0 0,3 2 0 0,-2 2 0 16,0 1 0-16,-1 1-128 0,2 1-64 0,-1 4 0 15,0 3 0-15,1 0 0 16,3 2-2416-16,4 3-480 0</inkml:trace>
  <inkml:trace contextRef="#ctx0" brushRef="#br4" timeOffset="-51839.65">11959 15617 11967 0,'0'0'1072'0,"0"0"-864"0,0 0-208 0,0 0 0 16,7 3 1152-16,3 2 176 0,0 0 32 0,1 2 16 15,1 1-304-15,4 5-64 0,0 2-16 0,5-1 0 16,3-2-144-16,5 3-16 0,2 0-16 0,-1-1 0 16,2 0-48-16,5-1-16 0,2-1 0 0,-2 1 0 15,-1 0-240-15,-2-1-64 0,-5-3 0 0,-3 1 0 16,-2 2-128-16,-1-2-48 0,0 1 0 0,-5-1 0 15,-3-3-272-15,0 1 160 0,0 2-160 0,-5 0 128 16,-10-10-1872 0,0 0-384-16</inkml:trace>
  <inkml:trace contextRef="#ctx0" brushRef="#br4" timeOffset="-51568.14">12482 15433 22575 0,'0'0'992'0,"0"0"224"0,0 0-976 0,0 0-240 15,0 0 0-15,0 0 0 0,-9 8 704 0,0 4 112 16,-1 6 16-16,-5 2 0 0,0 4 448 0,0 1 80 16,-3 2 32-16,-3 4 0 0,2 5-368 0,0-1-80 15,-5 0-16-15,4 1 0 0,1 0-224 0,5 0-64 16,5-2 0-16,1-2 0 0,-5-4-256 0,4 0-48 15,2-3-16-15,1-1 0 0,-2-4-144 0,5 0-48 16,2-2 0-16,0-1 0 0,-3-4-128 0,2-1 0 0,0-1 144 16,1 0-144-1,2-2-928-15,1 0-256 0,0 0-48 0,-2-9-9280 0,0 0-1856 16</inkml:trace>
  <inkml:trace contextRef="#ctx0" brushRef="#br4" timeOffset="-50888.09">13602 14633 5519 0,'0'0'496'0,"0"0"-496"0,3-11 0 0,1 4 0 16,-4 7 2848-16,0 0 480 0,6-10 80 0,0 1 32 15,-6 9-1424-15,9-3-288 0,-9 3-48 0,9 0-16 0,4 2-640 16,0 5-128-16,0 1-16 0,2 4-16 0,3 4-176 0,1 0-48 15,-2 3 0-15,4 2 0 0,-2 1 16 0,1 0 0 16,-1-1 0-16,2 1 0 0,0 1-160 0,-1 0-48 16,0-2 0-16,-3 0 0 0,2 0-160 0,-2 0-32 15,-3-3-16-15,1 0 0 0,2 0-96 0,-4-1-16 16,-2-1 0-16,-2-2 0 0,2-1-128 0,2 0 0 16,-3-1 0-16,1-2-176 15,0 0-2112-15,-1-1-416 0,-1-4-96 0,1-2-16 0</inkml:trace>
  <inkml:trace contextRef="#ctx0" brushRef="#br4" timeOffset="-50652.73">14131 14439 18431 0,'-13'-9'1632'0,"5"8"-1312"0,-3 3-320 0,0 5 0 15,-3 4 2112-15,0 6 336 0,0 6 80 0,-1 4 16 16,-6 2-1072-16,0 6-224 0,-2 0-32 0,1 3-16 16,1 3-272-16,-3 2-48 0,1 2-16 0,0 1 0 15,3 3-352-15,4-3-64 0,0-7 0 0,4-1-16 16,4-1-240-16,3-4-64 0,2-4 0 0,1-2 0 16,4 0-128-16,1 0 0 0,2 1 0 0,3-3-10912 15,3-5-2256-15</inkml:trace>
  <inkml:trace contextRef="#ctx0" brushRef="#br4" timeOffset="-47809.9">13120 15042 7359 0,'0'0'656'0,"0"0"-528"15,0 0-128-15,0 0 0 0,0 0 1952 0,0 0 352 16,0 0 80-16,0 0 16 0,0 0-816 0,0 0-176 16,0 0-16-16,0 0-16 0,0 0-576 0,0 0-112 0,0 0-32 0,0 0 0 15,0 0-144-15,0 0-48 16,0 0 0-16,0 0 0 0,0 0 64 0,0 0 16 0,0 0 0 0,0 0 0 15,0 0-176-15,0 0-48 0,2 7 0 0,-2-7 0 16,0 0-16-16,0 0-16 0,0 0 0 0,0 0 0 16,0 0-96-16,0 0 0 0,0 0-16 0,0 0 0 15,0 0 0-15,0 0 0 0,0 0 0 0,0 0 0 16,0 0 64-16,0 0 16 0,0 0 0 0,0 0 0 16,0 0 32-16,0 0 16 0,0 0 0 0,0 0 0 15,0 0-128-15,0 0-32 0,0 0 0 0,0 0 0 16,0 0-144-16,0 0 160 0,0 0-160 0,0 0 160 15,0 0-160-15,0 0 160 0,0 0-160 0,0 0 160 16,0 0-160-16,0 0 0 0,0 0 0 0,0 0 0 16,0 0 0-16,0 0 0 0,0 0 0 0,0 0 0 0,0 0 0 0,0 0 0 15,0 0 0-15,0 0 0 0,0 0 0 0,-1 9 0 16,1-9 144-16,0 0-144 0,0 0 0 0,0 0 128 16,0 0-128-16,0 0 0 0,0 0 0 0,0 0 0 15,0 0 0-15,0 0 0 0,-3 7 0 0,3-7 0 16,0 0 0-16,0 0 0 0,-7 4 0 0,7-4 0 15,0 0 0-15,0 0 0 0,0 0-208 0,0 0-16 16,0 0 0-16,-6 4 0 16,6-4-368-16,0 0-80 0,0 0-16 0,0 0 0 15,-6 5-528-15,6-5-96 0,0 0-32 0,-7 4-10816 0</inkml:trace>
  <inkml:trace contextRef="#ctx0" brushRef="#br4" timeOffset="-46830.49">13007 16970 5519 0,'0'0'496'0,"0"0"-496"16,0 0 0-16,0 0 0 0,0 0 3136 0,0 0 544 15,0 0 96-15,0 0 32 0,0 0-1728 0,0 0-352 16,0 0-64-16,0 0 0 0,0 0-576 0,0 0-128 15,0 0 0-15,0 0-16 0,-3 8-368 0,3-8-64 16,0 0 0-16,0 0-16 0,0 0 144 0,0 7 48 16,0-7 0-16,0 0 0 0,0 0-48 0,0 0-16 15,3 7 0-15,-3-7 0 0,0 0-112 0,0 0-32 16,0 0 0-16,0 0 0 0,3 6-112 0,-3-6-32 16,0 0 0-16,0 0 0 0,0 0-96 0,0 0-32 15,0 0 0-15,0 0 0 0,0 0-32 0,0 0-16 16,0 0 0-16,0 0 0 0,0 0-32 0,0 0-128 15,0 0 192-15,0 0-64 0,0 0-128 0,0 0 128 0,0 0-128 0,0 0 128 16,0 0-128-16,0 0 0 0,0 0 0 0,0 0 0 16,0 0 0-16,0 0 0 0,0 0 0 0,0 0 0 15,1 8 0-15,-1-8 0 0,0 0 0 0,0 0 0 16,0 0 0-16,0 0 0 0,0 0 0 0,0 0 0 16,0 0 0-16,0 0 0 0,0 0 0 0,0 0 0 15,0 0 0-15,0 0 0 0,0 0 128 0,0 0-128 16,0 0 0-16,0 0 0 0,0 0 0 0,0 0 0 15,0 0 0-15,0 0 0 0,0 0 0 0,0 0 0 16,0 0-1392-16,0 0-144 0,0 0-48 0,0 0 0 16,0 0-1696-16,0 0-352 0</inkml:trace>
  <inkml:trace contextRef="#ctx0" brushRef="#br2" timeOffset="-36090.11">24022 12422 4607 0,'0'0'192'0,"0"0"64"0,9-3-256 0,-1-2 0 16,-3-1 0-16,-5 6 0 0,0 0 2208 0,0 0 400 16,0 0 80-16,0 0 0 0,0 0-1328 0,0 0-272 15,0 0-48-15,0 0-16 0,-6-6-192 0,0 1-32 16,6 5-16-16,-6-2 0 0,-3 1-240 0,9 1-48 16,0 0-16-16,0 0 0 0,0 0 32 0,0 0 16 15,0 0 0-15,0 0 0 0,0 0 16 0,0 0 0 0,10 5 0 16,0 0 0-16,2-5 0 0,1 3 0 0,2 4 0 15,6-2 0-15,4 0-160 0,3-1-16 16,1 1-16-16,2 3 0 0,0 2-32 0,1-1 0 0,-2-5 0 0,2 6 0 16,0 6-192-16,3-1-128 0,1-1 128 0,-4-1-128 15,-4 1 128-15,-3 1-128 0,-2 3 160 16,-2-1-160-16,-6-1 128 0,-4-2-128 0,-2-1 0 0,-3 4 144 16,-4 5-144-16,-3 2 128 0,-2-2-128 0,-4 0 128 15,-2-1-128-15,0 1 0 0,-4 0 0 0,2 1 0 16,5-7 0-16,-4 2 0 0,-2 1 0 0,1-2 128 15,2 1 32-15,-1-1 0 0,0 0 0 0,-1 1 0 16,1 0 128-16,0-1 32 0,-2-4 0 0,0 1 0 16,0 2-192-16,-1-1-128 0,1-1 192 0,-3 1-192 15,1-1 256-15,0 1-48 0,-2 0-16 0,1-2 0 0,-2-1-48 16,1-2-16-16,-1-4 0 0,-4 1 0 0,1 2 0 16,-1-3-128-16,-4-1 192 0,3-1-64 0,-3 2-128 15,3-2 160-15,-2 1-160 0,2-1 160 0,-2-2-160 0,2 1 0 16,-2 2 144-16,3-2-144 0,-1 0 0 0,3 2 0 15,1-2 0-15,3 2 128 0,3-1-128 0,1-1 0 16,1 1 0-16,10-4 0 0,-8 4 0 0,8-4 0 16,0 0 0-16,0 0 0 0,0 0 0 0,0 0 0 15,0 0 128-15,8 2-128 0,2-3 256 0,3-2-32 16,4-2 0-16,1 1 0 0,0 0 0 0,4-1 0 16,2-1 0-16,1 0 0 0,0 2-224 0,3-1 0 15,4 1 128-15,0 1-128 0,-1-3 0 0,0 1 0 16,-2 2 0-16,1 0 0 0,-4-4 0 0,2 4 0 0,0-2 128 15,2 0-128-15,1 1 0 0,0-4 0 16,0-4 0-16,-4 1 0 0,-3 2 0 0,-1 0 0 0,0-2 128 16,-1-1-128-16,-5-3 0 0,-2 1 128 0,-4 0-128 0,0 0 0 15,-1-1 0-15,-4-4 0 0,-2-3 0 0,-1 3 0 16,-3 4 0-16,-3-2 0 0,0-3 0 0,0 2 0 16,-1 0 0-16,-1 2 0 0,-4-4 0 0,0 0 0 15,1 0 0-15,-1-2-192 0,-6 0 192 0,2-2-208 16,2-3 208-16,-3 0 0 0,-4 2 0 0,-2 3 0 15,1 3 0-15,-2 1 0 0,-6-3 0 0,2 1 0 16,0 1-128-16,-2 3 128 0,2 1 0 0,0 1-144 16,-2-2 144-16,2 4 0 0,1 5 0 0,-2-2 0 15,-1-3 0-15,3 2-128 0,2 1 128 0,0 2 0 0,0 2 0 16,-1 0 0-16,2-2 0 0,-1 2-128 0,-1 1 128 16,2 4 0-16,2 0 0 0,3-1 0 0,-1-2 0 15,3 2 0-15,1 3 0 0,3-2-128 0,0-4 128 0,4 0 0 16,0 0 0-16,6 4 0 0,0 0 0 0,0 0 0 15,0 0-144-15,0 0 144 0,11 2 0 0,4 1 0 16,4 3-144-16,3-2 144 0,0 2 0 0,4 0-128 16,4 2 128-16,1 0 0 0,-2-5 0 0,2 5-128 15,1 0 128-15,-1-1 0 0,-1 4 0 0,-3-1 0 16,-1 0-128-16,0 1 128 0,-3 1 0 0,0 4 0 16,-3 1 0-16,-2 1 0 0,-1-2-128 0,-3 3 128 15,-4 6 0-15,-1-1 0 0,-4 0-144 0,-1 1 144 16,-4 1 0-16,0 2-144 0,0 0 144 0,1-1 0 0,1-4-144 15,-1 0 144-15,-2 2 0 0,2 1 0 0,1-1 0 16,-1-1 0-16,-1-2 0 0,0 0 0 0,0 0 0 16,-1-1 0-16,-2 0 0 0,0-2 128 0,-1-2-128 15,-3 1 128-15,-1 0 0 0,-3 0-128 0,0-3 192 0,-2 2-64 16,0 1 128-16,-3 0 0 0,-1 0 16 0,-2-1 0 16,-1-3 0-16,0-3 0 0,1 0 0 0,-1-4 0 15,-1 2-80-15,0-1 0 0,-1-2-16 16,3-1 0-16,3 1-32 0,0-2 0 0,-1-1 0 0,1 0 0 15,4 3-144-15,5-1 0 0,7-5 144 0,-6 8-144 16,6-8-1280 0,2 14-336-16,4 3-64 0,3-4-16 0</inkml:trace>
  <inkml:trace contextRef="#ctx0" brushRef="#br2" timeOffset="-34663.46">24047 13937 10815 0,'-11'-2'480'0,"2"0"96"0,-3-6-448 0,2 3-128 0,1-1 0 0,-1 2 0 16,-1-4 864-16,1 0 160 0,0-2 16 0,5 4 16 16,-3 1 64-16,8 5 16 0,-2-7 0 0,2 7 0 15,0 0 16-15,0 0 0 0,0 0 0 0,0 0 0 16,12-3-352-16,1 3-64 0,4 3-16 0,4-1 0 16,4 1-176-16,4 2-32 0,-3 0-16 0,7 2 0 15,4 0-304-15,0 2-48 0,1 1-16 0,-3 0 0 16,-1 0 64-16,2 1 0 0,0 0 0 0,-3 0 0 15,-3 1 0-15,-3 0 16 0,-5 0 0 0,-3 4 0 16,-5-2-64-16,-3 1-16 0,-2 1 0 0,-5 0 0 16,-1 2 32-16,-3 0 0 0,-2 2 0 0,-3 0 0 15,-5 0 224-15,-2 0 32 0,-2-2 16 0,-1 1 0 16,0-1-96-16,-2 0-16 0,-1 3 0 0,-1-1 0 0,1 1 48 16,0-1 0-16,-1-4 0 0,0 2 0 0,1 2-16 15,-3-1 0-15,0-2 0 0,0 1 0 0,-1-6-128 16,0 0-32-16,-1-1 0 0,1 0 0 0,1-4-16 15,0 2-16-15,3-1 0 0,0-3 0 0,-1 2-32 0,3-1 0 16,1-3 0-16,1 3 0 0,0-1-128 0,3-2 160 16,4-2-160-16,-1 3 160 0,2-3-160 0,6-1 160 15,-7 2-160-15,7-2 160 0,0 0-160 0,0 0 160 16,-6 2-160-16,6-2 160 0,0 0-160 0,0 0 0 16,0 0 0-16,0 0 128 0,11 1-128 0,1 0 160 15,6-1-160-15,1 2 160 0,2 1-160 0,3 0 160 16,0 1-160-16,5 0 160 0,1-3-160 0,-1 0 0 15,-1-1 144-15,-2 0-144 0,-2 0 0 0,2-1 144 0,-3-1-144 0,1-1 0 16,-1 1 0-16,1-1 0 0,5-4 0 16,-4 1 0-16,-1-3 144 0,0 0-144 0,-4-2 0 0,1-3 144 15,-1-3-144-15,-2 0 192 0,-1-2-192 16,0 0 192-16,-1 2-192 0,-1-2 160 0,-7-1-160 0,2 0 160 16,-1 1-160-16,-1-2 0 0,-3 0 0 0,1 1 128 15,-5 1-128-15,0 2 0 0,-2 0 0 0,-1 0 0 16,-5-4 0-16,-1 1 0 0,-5 1 128 15,-2-2-128-15,-6 3 0 0,0-3 0 0,0-1 0 16,-4 2 0-16,-5 1-176 0,-1 0 176 0,1-1-128 0,-1 1 128 16,0 2 0-16,2 3-128 0,3 1 128 0,-3-1 0 15,2-3 0-15,-2 3 0 0,-2 5 0 0,3 0-128 16,3-1 128-16,0 3 0 0,3 1 0 0,3 1-128 0,0 0 128 16,3 2 0-16,4-2 0 0,1 4 0 15,1 1 0-15,10 0 0 0,-6-2 0 0,6 2-128 0,-8-1 128 16,8 1 0-16,0 0 0 0,0 0-128 0,0 0 128 0,0 0 0 15,0 0-144-15,12 7 144 0,0 0 0 16,3-1 0-16,1-3-144 0,2 4 144 0,-2 4 0 0,4 1-128 16,3-2 128-16,-1 2 0 0,2-1 0 0,1 1-128 15,-1 1 128-15,1 3 0 0,1 0 0 0,1 3 0 16,1 1 0-16,2 2 0 0,2 2 0 0,-1 1 0 16,0 0 0-16,-5 3 0 0,-5-1-128 0,-2 2 128 15,-3-2 0-15,-5-1 0 0,-5 0 0 0,-4 4-128 16,-4 1 128-16,-4-3 0 0,-2-4 0 0,1 2 0 15,-3 0 0-15,-4 1 0 0,-6-3 0 0,1-2 0 16,-1-4 0-16,0 1 0 0,-2-2 192 0,2-3 32 16,1-2 16-16,1 0 0 0,2-3 64 0,0-1 16 0,2-2 0 15,2 0 0-15,2-2-176 0,0 2-16 0,2-1-128 0,3 1 192 16,-1-1-192-16,6-5 0 0,0 0-144 0,-1 12-11952 16,4 1-2400-16</inkml:trace>
  <inkml:trace contextRef="#ctx0" brushRef="#br2" timeOffset="-32944.06">24173 15894 1839 0,'0'0'160'0,"0"0"-160"0,0 0 0 0,0 0 0 15,0 0 3296-15,0 0 624 0,0 0 128 0,5-8 32 16,-1 1-2256-16,-4 7-448 0,0-7-96 0,0 7 0 16,0 0-192-16,0 0-48 0,0 0 0 0,0 0 0 15,0 0-272-15,-10-4-48 0,-3-2-16 0,3 4 0 16,0 2-208-16,1 2-48 0,-1 3-16 0,0-4 0 16,-1 1-32-16,0 1 0 0,-3 2 0 0,-2 0 0 15,-1 1 112-15,-2 0 0 0,3 2 16 0,-2 2 0 16,-1 0-64-16,1 2-16 0,3 1 0 0,-1 1 0 0,1 2-128 15,-1 1-48-15,2 2 0 0,2-1 0 0,2-2-80 16,1 2-32-16,2 1 0 0,1 3 0 0,3 3 0 0,2-2 0 16,1-1 0-16,1 2 0 0,3 3 96 0,5 0 0 15,-2-4 16-15,2 0 0 0,2 1 32 0,2-1 0 16,-1-1 0-16,0-2 0 0,1-2-112 0,1-3 0 16,2 2-16-16,-3-2 0 0,-1 0-48 0,2-1-128 15,1-1 192-15,-3-1-64 0,1 1-128 0,-3-1 128 16,1-1-128-16,-1 2 128 0,-2 0-128 0,1-1 0 15,-1 2 0-15,-1-2 128 0,-1-6-128 0,2-1 0 16,-3 1 144-16,5-1-144 0,-1 2 128 0,1-3-128 16,2-2 160-16,-1 4-160 0,1 3 160 0,-1-4-160 15,0-3 160-15,-2 3-160 0,1-3 176 0,-1 0-176 0,-9-2 192 16,10 1-192-16,-1-1 160 0,-9 0-160 0,0 0 128 0,8 1-128 16,-8-1 0-16,0 0 128 0,0 0-128 0,0 0 0 15,0 0 128-15,0 0-128 0,0 0 0 0,0 0 128 16,0 0-128-16,0 0 0 0,0 0 0 0,-6-2 128 15,-2-1-128-15,0-2 128 0,-2 3-128 16,0-1 128-16,-1-2 64 0,0 1 0 0,0 0 0 0,0-1 0 16,-2 1-16-16,-2-4 0 0,-1-4 0 0,2 1 0 15,0-3 16-15,-1 1 0 0,1-2 0 0,-1 0 0 16,-3-3-64-16,4-2 0 0,2 5 0 0,1-4 0 16,-1-2-128-16,2 1 192 0,3-2-192 0,-1 2 192 15,4 0-192-15,2 1 0 0,2-1 0 0,0 1 128 16,0-2-128-16,2 1 0 0,1 2 0 0,2 1 0 15,0-5 0-15,2 5 0 0,1 0 0 0,-3-1 0 16,3 0 0-16,1 1 0 0,0 1 128 0,1 2-128 0,0 0 0 16,1 1 0-16,1-1 0 0,2 5 0 0,1 0 0 0,1 1 0 15,1 0 0-15,2 2 0 0,-3-1-144 0,4 2 144 16,2-2 0-16,-1 2 0 0,-2-3 0 0,-2 1 0 16,1 2 0-16,-2-1 0 0,-1 3 0 0,-2-1 0 15,0-2 0-15,-1 2 0 0,-2-1 0 0,0 3-128 16,1-1 128-16,-2 1 0 0,2-3 0 0,0 2 0 15,-11 3 0-15,8-5 0 0,1 0 0 0,-1-1 0 16,-1-1 0-16,-1 1 0 0,-6 6 0 0,8-5 0 16,-6-3 0-16,-2 8 0 0,0 0 0 0,0 0 0 15,0 0 0-15,-1-7 0 0,-1-1 0 0,-4 3 0 0,6 5 0 16,-10-2 0-16,-3-3 0 0,2 2 0 0,1 2-128 0,-1 1 128 16,-4 1 0-16,1 2-128 0,-1-3 128 15,1 2 0-15,0 0 0 0,-2 2-128 0,-1 3 128 0,-2-2 0 16,-2 0 0-16,-1 1 0 0,1 3 0 15,-3 2 0-15,2 0 0 0,-3 1 0 0,0 2 0 0,1 1 0 16,1 1 0-16,2 2 0 0,1 0 0 0,5-1 0 16,0 2-128-16,4 2 128 0,2 1 0 0,1-2 0 15,3-3 0-15,1 5-128 0,4 0 128 0,0 0 0 16,0-2 0-16,6 1 0 0,0 0 0 0,3 1 0 16,0 1 0-16,2-1 0 0,2-1 0 0,2 0 0 15,-2-3 0-15,-2 0 0 0,1 0 0 0,-2-3 0 16,-1-3 128-16,-1 0 0 0,0 0-128 0,2 0 192 0,2-3-192 15,-2-1 0-15,-10-8 0 0,11 10 0 0,1 0 0 16,-1-4 0-16,-11-6 0 0,8 6 144 0,1 0-144 0,-3 0 0 16,-6-6 0-16,0 0 128 15,0 0-1600-15,9 3-336 0,-9-3-64 0</inkml:trace>
  <inkml:trace contextRef="#ctx0" brushRef="#br2" timeOffset="-31659.73">24516 15810 4607 0,'-13'-4'192'0,"5"1"64"0,1-3-256 0,-2 2 0 16,-2-2 0-16,1 3 0 0,-2-2 2016 0,1-2 352 15,0 3 80-15,1-1 16 0,0 5-1056 0,2-1-192 16,-1-1-64-16,9 2 0 0,-9-1-176 0,9 1-32 16,0 0-16-16,-8 1 0 0,8-1-112 0,0 0-32 15,0 0 0-15,0 0 0 0,0 0-32 0,0 0-16 16,0 0 0-16,0 0 0 0,0 0-80 0,9 0-16 0,1 0 0 0,0 2 0 16,0 0 0-16,2 2 0 0,2 0 0 0,4 0 0 15,4 0-80-15,-4 1-32 0,0 2 0 0,4 2 0 16,3 2-96-16,2 1-32 0,-4 0 0 0,1 3 0 15,0 4-64-15,-2 0-16 0,-2-2 0 0,-3 1 0 16,-1 2-16-16,-2-1-16 0,-3 1 0 16,-1 0 0-16,-1 0-112 0,-4 2-32 0,0 1 0 0,-4 3 0 15,0 2 0-15,-1-2 0 0,-1-2 0 0,0 1 0 16,-4-1-144-16,1 0 160 0,-2-2-160 0,0 0 160 16,-2-4 0-16,-1 0 0 0,-1 4 0 0,-3-3 0 15,1-1 64-15,-3-2 16 0,-4 2 0 0,0-3 0 16,-3-1 16-16,0 1 16 0,-5-2 0 0,0 0 0 15,3-2-16-15,0 3 0 0,2 0 0 0,-1-2 0 0,1-1 0 16,3 0-16-16,1 0 0 0,0 0 0 0,1-3-80 16,3 0-16-16,2 0 0 0,1 0 0 0,0-1-144 15,2-1 160-15,2-4-160 0,-1 1 160 0,8-3-160 16,-7 4 160-16,7-4-160 0,0 0 160 0,0 0-160 0,0 0 128 16,0 0-128-16,0 0 128 0,0 0-128 0,0 0 192 15,0 0-192-15,0 0 192 0,10-3-192 0,1 0 128 16,0 0-128-16,1-1 128 0,1 4-128 0,3 0 0 15,0 0 0-15,2-2 128 0,2 0-128 0,3 0 0 16,1 0 0-16,0-2 128 0,-3-2-128 0,2-2 0 16,3-1 0-16,0 2 0 0,-1-1 0 0,-1-1 0 15,1-3 128-15,-2 0-128 0,-1 0 0 0,-4 1 0 16,1-1 0-16,-1-2 128 0,-2 1-128 0,0 1 0 16,-3 2 144-16,-1-2-144 0,0-2 0 0,-1 0 128 0,-3 0-128 15,2 0 0-15,-3-2 0 0,-1-2 128 0,-3-2-128 16,-2 1 0-16,0 1 0 0,-1-2 144 0,-1-1-144 15,0 0 0-15,-4 0 128 0,-1 0-128 0,1 0 0 0,-5 1 0 16,-1-2 0-16,1-2 0 0,-2 2 0 0,-1 0 0 16,-2 2 0-16,0 0 0 0,-2 0 0 0,-1 0 0 15,-2 1 0-15,-2 1 0 0,-1-2 0 0,-4 1 0 16,1 1 0-16,2 0-144 0,-2 1 144 0,3 2 0 16,0 1 0-16,2 2 0 0,-3 2 0 0,3 2-128 15,4 0 128-15,-1 3 0 0,5-1 0 0,1 2 0 16,3 3 0-16,9 1-128 0,-8-2 128 0,8 2 0 15,0 0 0-15,0 0-160 0,0 0 160 0,0 0 0 16,0 0-160-16,6 7 160 0,4-1-128 0,-3-1 128 16,1 3 0-16,6-1-160 0,3-3 160 0,2 5 0 0,-1 1-144 15,2 2 144-15,1 0 0 0,2 3-144 0,3 3 144 16,2 1 0-16,-3-1 0 0,2 2-128 0,-2-2 128 0,-1 3 0 16,-2 1 0-16,-1 1 0 0,-3 0 0 0,-2 0 0 15,0 0 0-15,-3 3 0 0,-2 3 0 0,-4-3 0 16,-1-2 0-16,-5 0 0 0,1 1 0 0,-3-1 0 15,-2 0 0-15,-5-2 128 0,2-1-128 0,-4 0 144 16,0 0-144-16,-1-3 160 0,-1-4-160 0,1 0 160 16,-1 0-160-16,1-2 160 0,-3 1-160 0,2-1 160 15,-1-2-160-15,1 2 160 0,1 2-160 0,-1-2 0 16,0-2 0-16,5-1 128 0,-2-1-128 0,5 2-256 16,2 1 64-16,2-3-12992 15,0-8-2624-15</inkml:trace>
  <inkml:trace contextRef="#ctx0" brushRef="#br2" timeOffset="-30218.61">24503 17522 8287 0,'0'0'736'0,"0"0"-592"0,11 3-144 0,-11-3 0 0,0 0 832 0,8 5 144 15,-8-5 32-15,0 0 0 0,0 0-368 0,0 0-64 16,0 0 0-16,0 0-16 0,0 0 208 0,6-4 64 16,-6 4 0-16,6-6 0 0,-6 6 256 0,7-3 48 15,-7 3 16-15,0 0 0 0,0 0-192 0,0 0-48 16,0 0 0-16,0 0 0 0,-2-8-272 0,2 8-48 15,0 0-16-15,0 0 0 0,0 0-176 0,-8-5-32 16,1-1-16-16,-1 3 0 0,0 0 32 0,0 4 0 16,-1-1 0-16,0 0 0 0,-2 0-16 0,0 0 0 15,-1 0 0-15,0 2 0 0,-1-2-112 0,-1 2 0 16,-2 1-16-16,2 1 0 0,-2 4-48 0,3 0-16 16,-2-2 0-16,1 3 0 0,-1 2 32 0,2 0 16 15,0 0 0-15,0 1 0 0,-1 0 0 0,1 2 0 16,1 1 0-16,-2-1 0 0,-2 1-48 0,2-1-16 0,1 1 0 15,0 2 0-15,-2-2-160 0,6 2 128 0,-1-2-128 0,1 1 128 16,-1 0-128-16,4 1 0 0,5-2 0 0,2-1 0 16,3-1 176-16,-2 4-48 0,2 3-128 0,3-4 192 15,2-4-192-15,0 2 144 0,-4 2-144 0,5 1 128 16,-1 2 160-16,1-1 32 0,0-5 0 0,-1 1 0 16,0 2-192-16,-3-1-128 0,0-3 144 0,2-1-144 15,2-1 160-15,-3 0-160 0,-2 0 160 0,3-2-160 16,-8-8 208-16,12 7-48 0,-3-1-16 0,-1 1 0 15,-8-7 16-15,10 5 0 0,0-3 0 0,-10-2 0 16,9 7-160-16,-9-7 160 0,9 3-160 0,-9-3 160 16,0 0-160-16,0 0 0 0,9 6 144 0,-9-6-144 15,0 0 0-15,0 0 144 0,0 0-144 0,0 0 0 16,0 0 128-16,0 0-128 0,0 0 0 0,0 0 0 16,0 0 128-16,0 0-128 0,0 0 144 0,-7-4-144 0,-1-1 256 15,1 0-32-15,-1 3-16 0,0-2 0 0,1-4-16 0,-1 0-16 16,-1 1 0-16,0-1 0 0,0-2-32 0,-2-1 0 15,3-3 0-15,-1 0 0 0,0 1-144 0,1-2 192 16,0-3-192-16,1 3 192 0,0 0-192 16,3-1 128-16,1 0-128 0,2-1 128 0,-1-1-128 0,4 0 128 15,-1 0-128-15,3 2 128 0,2-2-128 0,0 2 0 16,1-3 0-16,0 3 128 0,2-1-128 0,1 2 128 16,1-1-128-16,0 1 128 0,1 1-128 0,1 0 0 15,1 6 0-15,-1-3 0 0,0 0 0 0,-1 1 0 16,2 1 0-16,0 1 0 0,-2 0 0 0,1 1 0 0,1-2 0 15,-1 1 0-15,-2 4 0 0,3-1 0 0,-1 0 0 16,-2-1 0-16,-2 2 0 0,1 1 0 0,1-1 0 16,-4 2 0-16,-7 2-128 0,9-3 128 0,-9 3 0 0,0 0 0 15,8-3 0-15,-8 3 0 0,0 0 0 0,0 0 0 16,0 0 0-16,0 0 0 0,0 0 0 0,0 0 0 16,-8 1 0-16,0 2 0 0,2 3 0 0,-2-3 0 15,-1 0-160-15,-2 3 160 0,1-1 0 0,0 5-144 16,-5-1 144-16,2 1 0 0,-1 0 0 0,-1 1-128 15,0 2 128-15,-1 0 0 0,1-3 0 0,0 3 0 16,-2 0 0-16,2 2 0 0,0-2 0 0,1 0 0 16,1-1 0-16,2 4 0 0,-1-1 0 0,3 0 0 15,1 2 0-15,3-1 0 0,-1 0 0 0,3 0 0 16,2 6 288-16,3 0-16 0,3-1 0 0,3 2 0 0,1 5-272 0,4-1-304 16,2 0 64-16,-1-3 16 0,1-3 224 15,1-1 160-15,0-1-32 0,1-1 0 0,-3-5-128 16,1-2 192-16,1-2-192 0,-3 0 192 0,-1 0-192 0,-2-3 0 15,2-5 0-15,-2 1 0 16,-10-2-1920-16,0 0-448 0,0 0-112 16</inkml:trace>
  <inkml:trace contextRef="#ctx0" brushRef="#br2" timeOffset="-28915.55">24857 17550 8287 0,'0'0'736'0,"-5"-5"-592"0,5 5-144 0,-6-4 0 0,0 0 1008 0,0 1 160 15,2-1 48-15,4 4 0 0,-9-1-608 0,9 1-112 16,-5-5-32-16,-2 1 0 0,-1 3-48 0,8 1-16 15,-7 0 0-15,0-2 0 0,7 2 64 0,-8-3 16 0,-1 4 0 0,9-1 0 16,0 0 160-16,-5-5 16 0,-1 2 16 0,6 3 0 16,0 0 144-16,0 0 16 0,-5-6 16 0,5 6 0 15,0 0-64-15,0 0-16 0,0 0 0 0,0 0 0 16,0 0-64-16,0 0 0 0,0 0-16 0,0 0 0 16,0 0 0-16,0 0 0 0,0 0 0 0,0 0 0 15,11 2-64-15,0-1-16 0,0-1 0 0,2 4 0 16,-2 1-192-16,2 2-32 0,2 1-16 0,-2 1 0 15,0-2-160-15,0 4-16 0,-3 3-16 0,2 1 0 16,0 0-176-16,-1 0 192 0,-6 1-192 0,0 1 192 16,2 3-48-16,-6 0 0 0,-2-1 0 0,0-1 0 15,-5 3 48-15,2 1 0 0,-2-2 0 0,-2 0 0 16,-3-2-16-16,1 0 0 0,-1 1 0 0,0 0 0 16,-3-3 224-16,3 1 48 0,-3 0 16 0,2 2 0 0,-1 0-464 15,0-2 0-15,-1-4-176 0,2 2 176 0,-2-1 0 16,1-2 0-16,1-2 224 0,0-1-64 0,1-1 16 15,-4-1 0-15,1 0 0 0,1-1 0 0,1 1-32 16,0-4 0-16,1 2 0 0,-1-2 0 0,2 1-144 16,0-2 192-16,-3-2-192 0,3 1 192 0,3-1-192 0,-2 1 0 15,3 1 144-15,-3-1-144 0,2 0 0 0,7-1 144 16,-7 2-144-16,7-2 0 0,-7 3 128 0,7-3-128 16,0 0 0-16,0 0 0 0,0 0 0 0,0 0 0 15,0 0 0-15,0 0 0 0,0 0 176 0,8 1-32 16,2-1 0-16,3 0 0 0,0-1-16 0,-1-1 0 15,0 0 0-15,1 0 0 0,2 0-128 0,0-3 192 16,-1 0-192-16,1-1 192 0,-1 3-192 0,1-2 0 16,-1-3 0-16,-3 1 128 0,1 0-128 0,1 0 0 0,-1-3 144 0,2-2-144 15,-1-3 128-15,1-2-128 0,-1 1 128 16,1-2-128-16,0-2 128 0,1 0-128 16,-1-3 128-16,0 2-128 0,0 5 0 0,-3-2 144 0,0-1-144 0,-2 1 0 15,1 4 128-15,-1 0-128 0,-1 0 0 0,0 1 0 16,-2-1 0-16,0 2 0 0,-4-4 0 0,2 3 0 15,2-1 0-15,-3 0 0 0,-6-2 0 0,1 1 0 16,2-1 128-16,-3 1-128 0,-2-3 0 0,-2 2 0 16,1 1 128-16,-2 2-128 0,0 0 0 0,-1 2 0 15,0 1 128-15,-1 2-128 0,-1 4 0 0,1-2 0 16,1 3 0-16,1-1 0 0,1-1 0 0,0 2 0 16,0 1 0-16,7 2 0 0,-4-5 0 0,4 5 0 15,0 0 0-15,0 0-144 0,-6-3 144 0,6 3 0 0,0 0 0 16,0 0 0-16,0 0 0 0,0 0-128 0,0 0 128 0,0 0 0 15,0 0-144-15,10 7 144 0,0-2 0 0,2 1 0 16,2 0-144-16,-2 4 144 0,0 2 0 0,1 2 0 16,-1 0-128-16,1 1 128 0,-3 4 0 0,0 2-128 15,1 2 128-15,-3-1 0 0,-2 0-128 0,-1 1 128 16,-1 0 0-16,-2 0 0 0,-4 0 0 0,0 0-128 16,-1-1 128-16,-4 3 0 0,-3 1 0 15,-2-2 0-15,-1 0 0 0,-1 3 0 0,-2 3 0 0,0-2 0 16,-2 0 0-16,2-2 0 0,-1-2 0 0,1-2 0 15,-1-3 0-15,2-1 0 0,-2-3 0 0,1-1 0 16,-3 1 0-16,1-4 0 0,2 0 128 0,-2 1-128 16,0-1 0-16,0-1 0 0,3 2 0 0,-2-4 128 0,1 0-128 15,0 1 0-15,2 0 0 0,2-3 0 0,3-3 0 16,0 1-160 0,-4 1-2464-16,4 0-512 0</inkml:trace>
  <inkml:trace contextRef="#ctx0" brushRef="#br2" timeOffset="6532.72">12956 5583 20271 0,'0'-9'448'0,"0"0"80"0,0-1 32 0,0 2 16 0,-1 0-576 0,1-1 0 0,0 0 0 0,0-2 0 15,0 0 0-15,0 1 0 0,0 1 0 0,0-1 0 16,-1-2 928-16,-1 1 80 0,0 0 16 0,-4 1 0 16,1 2-832-16,-1-1-192 0,-3 0 0 0,0-1 0 15,-2 0 0-15,-3 0 0 0,0 1 0 0,0-2 0 16,-2 3 0-16,0-1 0 0,-2 0 0 0,-7-2 0 0,2 2 880 15,1 0 128-15,0 3 16 0,2-1 16 0,-4 2-512 16,2 0-96-16,-3 2-32 0,-2 1 0 0,0 2-144 16,-1 2-16-16,-2 0-16 0,0 2 0 0,-2 0-96 15,-5 1 0-15,0 3-128 0,-3 2 192 0,0 1-48 0,-2 2-16 16,2 0 0-16,0 2 0 0,-1 0 0 0,1 2 0 16,-3 0 0-16,2 2 0 0,-3 1 0 15,1 0-128-15,-3-3 192 0,-1 5-64 0,1 5 32 0,1 1 0 16,0 1 0-16,3-1 0 0,4 1 160 0,-2-2 16 15,4 3 16-15,-3-1 0 0,2-1-80 0,3 4-16 16,-1 2 0-16,5 0 0 0,5-1-64 0,1 5-32 16,1 4 0-16,4 1 0 0,1-4-32 0,4 0-128 15,3 0 192-15,1-1-64 0,3-1-128 0,2 4 160 0,0 2-160 16,3-3 160-16,1-2-160 0,2-2 0 0,1-2 0 16,3-1 0-16,1-4 128 0,3-4-128 0,1-2 0 15,2-1 128-15,3-4-128 0,1-2 0 0,-1-1 0 0,1 0 0 16,1-3 0-16,4 2 128 0,6-2-128 0,1-2 128 15,-1-2-128-15,2 0 192 0,3-2-192 0,0-2 192 16,1-1-48-16,0-3 0 0,4 0 0 0,3 0 0 16,-3 1-16-16,4-2 0 0,1-2 0 0,0 2 0 15,-2-3-128-15,1 0 160 0,-2-1-160 0,-2 0 160 16,0-4-160-16,0-1 0 0,-1-1 0 0,1-2 128 16,1-2-128-16,0-1 0 0,2-1 144 0,0-1-144 15,-3-1 144-15,0 1-144 0,-1-3 192 0,-2 0-192 16,-1 0 256-16,0-3-48 0,1-4-16 0,-2 4 0 0,-4 3-64 15,0-1-128-15,1-3 176 0,-1 0-176 0,-3-2 160 0,-2 1-160 16,0-1 128-16,-2 1-128 0,-3 0 144 0,-2 0-144 16,-1 2 160-16,-4-1-160 0,0-4 224 15,-5 1-48-15,-1 0-16 0,0 2 0 0,-4-2-16 0,-1 4 0 16,0-2 0-16,-4-1 0 0,0 2-144 0,-3 1 128 16,-3-1-128-16,-1 1 128 0,-1 0-128 0,-3-3 0 15,-4-1 0-15,0 3 128 0,-2 1-128 0,0 2 0 16,2 1 0-16,-3 0 128 0,-2 0-128 0,2 2 0 15,0 4 0-15,-1-1 0 0,-1 1 0 0,1 1 0 16,-1 2 0-16,2 1 0 0,-1 0 0 0,-1 2 0 16,-2 0 0-16,1 2 0 0,-4 1 0 0,0 2 0 15,-3 3 0-15,0 2 0 0,0 2 0 0,-3 1 0 0,-2 3 0 16,2 3 0-16,-1 2-128 0,0 0 128 0,-1 2 0 0,2 1 0 16,0 2 0-16,-1 2 0 0,-3 0 0 15,3 3 0-15,2 2-128 0,2 1 128 0,1-1 0 16,0 0 0-16,2 0 0 0,1 3 0 0,2 0 0 0,1 4 0 15,0 2 0-15,2 3 0 0,-1 4 0 0,2 2 0 16,-2 1 0-16,2-1 0 0,-1-2 0 0,3 1 0 16,2 0-128-16,2-2 128 0,0-1 0 0,2-1 0 15,3-1 0-15,4 1 0 0,1-1 0 0,2-1 0 16,1-1 0-16,3 0 0 0,2 2 0 0,4-6 0 16,2-2 0-16,-2-3 0 0,3-2 0 0,1-2 0 15,4-1 0-15,2-1 0 0,0-2 0 0,4-1 128 16,-1-1-128-16,3 0 0 0,1-1 0 0,1-2 0 15,0 0 0-15,4-1 0 0,-3-5 0 0,3 1 0 0,3 0 0 16,1-4 0-16,0-3 0 0,5-1 0 0,1-1 0 0,3-3 0 16,-1-2 0-16,1-3 128 0,0-2-128 15,-2-1 128-15,1-1-128 0,1-1 128 0,0-3-128 0,0 2 0 16,-5-4 0-16,4 0 128 0,-2-1-128 0,-1 0 0 16,-4 0 0-16,-2-2 0 0,-4-1 0 0,-1-3 0 15,0-4 0-15,-5 1 128 0,0 3-128 0,-2-4 0 16,1-4 0-16,-1 0 128 0,-2 4-128 0,0 0 0 15,-2 1 0-15,-1 0 128 0,-3 1-128 0,-2 0 0 16,-2 0 0-16,-3 3 0 0,-1 0 0 0,0-2 0 16,-2 0 128-16,-1 2-128 0,-2 3 0 0,-5 0 0 15,0-1 0-15,-3 1 128 0,0 2-128 0,-1-2 128 16,-4 1-128-16,1 0 128 0,1-1-128 0,-2 0 0 16,-1 4 0-16,1 1 0 0,2 1 0 0,-3 0 0 0,0 1 0 15,-2-2 0-15,-1 4 0 0,0-2 0 0,-2 1 0 16,0 2 0-16,-6 0 0 0,1 0 0 0,0 2 0 0,-2 3 0 15,2 2-160-15,-4 4 160 16,-2 1 0-16,-1 3-144 0,0-1 144 0,0 2-128 0,-3 2 128 0,1 0-128 16,-1 3 128-16,2 0-128 0,-2-1 128 0,0 2-128 15,0 2 128-15,0 0 0 0,2 1 0 0,2 4 0 16,1-2 0-16,2 1 0 0,0 4 0 0,3-1-128 16,-2-2 128-16,1 3 0 0,-1 2 0 0,0 2 0 15,0 2 0-15,-2 1 0 0,0 2 0 0,-1 5 0 16,2 2 0-16,2 4 0 0,-1 2 0 0,2 1 0 15,-3 4 0-15,5-2 0 0,2-3 0 0,4 0-128 0,2 1 128 16,3-3 0-16,-1-1 0 0,6-2-128 0,0 2 128 16,1-3 0-16,3 0 0 0,1-2 0 0,0-2 0 15,3 0 0-15,0-2 0 0,4 1 0 0,0-3 0 0,4 1 0 16,1-2 0-16,2 0 0 0,1-3 0 0,2 1 0 16,3 0 0-16,2-1 0 0,4-2 0 0,-1-2 0 15,5-3 0-15,-1 1 0 0,5-4 0 0,3-1 0 16,-1-1 0-16,2-2 0 0,-1 0 0 0,2-6 128 15,-1-1-128-15,1-3 0 0,3-3 0 0,-2-3 128 16,3-2-128-16,0-1 0 0,4-1 0 0,-1-1 128 16,-2 0-128-16,0-3 0 0,-1-4 0 0,-3 0 0 15,-2-3 0-15,1-1 0 0,3 0 0 0,-2-1 144 16,-4-2-144-16,1-1 0 0,2 0 128 0,2-3-128 16,-4-3 0-16,0-1 0 0,-2 0 128 0,-1-1-128 0,-3-3 0 15,0-2 0-15,-4-6 128 0,0 2-128 0,0 3 0 16,-2 1 0-16,-1 2 0 0,-2-1 0 15,0 1 0-15,-4 2 0 0,-3 0 144 0,-1 1-144 0,-2 0 0 16,-5 1 144-16,0-2-144 0,-4 2 0 0,0 1 144 0,-2 0-144 16,-2 0 0-16,0 2 128 0,-6 1-128 0,0 0 0 15,-3 0 0-15,1 3 0 0,-4 0 0 0,0 1 128 16,-4 2-128-16,0 2 0 0,0-2 0 0,-2 3 0 16,-3 2 0-16,-3 6 0 0,-3 3 0 0,-4 2 0 15,-7 0 0-15,0 5-128 0,-1 3 128 0,0 0 0 16,-3 0-144-16,1 3 144 0,1 3-160 0,2 3 160 15,0 0-992-15,0 0-96 0,1 1-32 16,2 5-10768-16,-2 2-2144 0</inkml:trace>
  <inkml:trace contextRef="#ctx0" brushRef="#br2" timeOffset="10728.59">3221 13460 9215 0,'2'-10'400'0,"-2"10"96"0,0 0-496 0,0 0 0 0,6-10 0 0,-1 2 0 15,-5 8 1152-15,0 0 128 0,0 0 16 0,0 0 16 16,4-10-496-16,-2 2-112 0,0-1 0 0,-2 9-16 15,0 0 112-15,0 0 32 0,-5-8 0 0,1 0 0 16,4 8 80-16,-7-4 32 0,0 0 0 0,-3 0 0 16,0-1-208-16,0-1-32 0,-2 4-16 0,0 1 0 15,0 0-176-15,0 1-16 0,-3 0-16 0,-1 3 0 16,1 4-112-16,-3-1-32 0,-3-2 0 0,0 3 0 16,2 5-16-16,-3-2-16 0,1-2 0 0,0 2 0 15,0 3-16-15,0 0 0 0,0-2 0 0,-1 3 0 16,-2 0-80-16,1 2-16 0,0 1 0 0,0 2 0 15,-2 1-16-15,3 1-16 0,1 0 0 0,3 1 0 16,3 0-32-16,2 0 0 0,-4-1 0 0,5 0 0 0,-1-2 0 0,5-2-128 16,2 0 192-16,2-2-64 0,2 1-128 0,-1-2 192 15,6-1-192-15,1-2 192 0,7 2-16 0,-1-2 0 16,3-1 0-16,1 0 0 0,1 1 64 0,2 0 16 16,4-1 0-16,2-1 0 0,1-4 16 0,2 1 16 15,-1 2 0-15,-1-1 0 0,-2 1-48 0,-2 1-16 16,0-2 0-16,-1 4 0 0,-2 3-64 0,0 0-16 15,-2 0 0-15,0 1 0 0,0-1 0 0,-3 1 0 16,-1 1 0-16,1 2 0 0,1 0-144 0,-3 0 0 16,1-1 0-16,-2 1 0 0,-5-4 176 0,1 1-48 0,-2 1-128 15,1-1 192-15,-1 0 32 0,-1-2 0 0,-3-1 0 16,-3 3 0-16,0 1 48 0,-3 0 16 0,2 1 0 16,-6-2 0-16,-2-2 48 0,-1-1 16 0,2 3 0 0,-1-1 0 15,-4 1-32-15,0 0 0 0,1-3 0 0,-2-1 0 16,-1-1-80-16,-1-3-32 0,-2-1 0 0,-1-1 0 15,-3-1-16-15,-2-2-16 0,0-2 0 0,0 0 0 16,-1 0-176-16,3 0 192 0,5-1-192 0,1 0 192 16,-2 0-192-16,2-1 0 0,3-1 144 0,1 1-144 15,1 1 0-15,2-1 0 0,1-2 0 0,2 2 0 16,1 1 0-16,3 0 0 0,6 1-160 0,-5-7 160 16,4 2-1952-16,5-4-288 15,2 0-48-15</inkml:trace>
  <inkml:trace contextRef="#ctx0" brushRef="#br2" timeOffset="11441.25">3287 12869 15663 0,'0'0'1392'0,"-5"8"-1120"0,-3-3-272 0,3-1 0 16,5-4 960-16,0 0 144 0,-6 4 32 0,6-4 0 16,0 0-192-16,0 0-48 0,0 0 0 0,0 0 0 15,0 0 112-15,0 0 16 0,0 0 0 0,0 0 0 16,0 0 0-16,7-8 0 0,3 2 0 0,1-1 0 16,2-3-320-16,4 1-64 0,1-1-16 0,1 1 0 15,0-2-224-15,2 1-32 0,1 0-16 0,1 1 0 16,2 3-64-16,-2 3-16 0,-1 2 0 0,-7 4 0 15,-1 4-112-15,-4 5-32 0,0 1 0 0,-2 3 0 0,-1 0-128 16,-4 3 0-16,-3 2 0 0,-1 3 128 0,-3 1 32 16,-2 1 0-16,-6-3 0 0,-1-1 0 0,-2-3 32 0,1-1 0 15,-1-4 0-15,0 0 0 0,1-1 112 0,1 0 16 16,1 1 16-16,3-5 0 0,0-6 32 0,9-3 0 16,0 0 0-16,0 0 0 0,0 0-176 0,0 0-48 15,-2-5 0-15,5-1 0 0,4 3 480 16,3-2 80-16,1-3 32 0,3 2 0 0,2 3-592 0,2 1-144 15,-1 1 0-15,3 3 0 0,-2 1 0 0,3 4 0 16,-1 3 0-16,7 7 0 16,-4 2-784-16,-4-2-192 0,-5-1-48 0,-6-5 0 0,-1 4 832 0,-5 0 192 15,-1-2 0-15,-2 0 0 0,-1 0 768 0,-6-1 208 16,-1 2 48-16,-5-3 0 0,-7-3-832 0,0 3-192 16,0-1 0-16,-3 0 0 0,-4-1 864 0,-1 0 128 0,0-1 32 15,-2-3 0-15,1-1-832 0,0 1-192 0,3 0 0 16,2 0 0-16,0-2 0 0,2 0 0 15,2 4 0-15,3-4 0 0,4-2 0 0,3 2 0 0,3-1 0 16,1 3 0 0,7-5-768-16,0 0-208 0,0 0-48 0,12 4-12016 0,4-1-2400 0</inkml:trace>
  <inkml:trace contextRef="#ctx0" brushRef="#br5" timeOffset="19703.38">6281 4054 19343 0,'-15'-9'1728'0,"0"2"-1392"16,-1 2-336-16,4-2 0 0,0-1 1040 0,1 2 144 15,0 1 32-15,1 1 0 0,2 0-736 0,-1-1-144 16,-1 0-16-16,1-2-16 0,-1-2-304 0,0-1 128 16,0 0-128-16,1-1 0 0,2 2 352 0,0 0-32 15,0 0-16-15,3 1 0 0,-1 2 128 0,5 6 16 0,-4-9 16 0,4 9 0 16,0 0 16-16,5-7 0 0,3 3 0 0,6 1 0 16,3-1-208-16,7 2-32 0,5 0-16 0,8 0 0 15,6-2 32-15,9 2 16 0,6 1 0 16,4 1 0-16,2 0-16 0,6 0-16 0,6-3 0 0,5 1 0 15,4 0-80-15,4 1-16 0,-1-1 0 16,7-1 0-16,4-2 48 0,3 1 0 0,2 0 0 0,6-1 0 16,6 0 16-16,2-1 16 0,1 0 0 0,5 2 0 15,8 1 0-15,1 0 0 0,3-3 0 0,1 2 0 16,-1 2-32-16,7-2-16 0,8 3 0 0,3-3 0 16,2-2-48-16,-2 2 0 0,-3 3 0 0,6 0 0 15,4-3-128-15,-3 2 128 0,-4-3-128 0,0 1 128 16,-1 8-128-16,-1-1 0 0,1-1 0 0,-8 0 128 15,-7 4-128-15,-8 1 0 0,-5 2 0 0,-6 0 0 16,-8-3 0-16,-6-1 0 0,-4 2 0 0,-8-1 0 16,-13 1 0-16,-3-3 128 0,-5 0-128 0,-9 0 0 0,-10 2 128 0,-7 0-128 15,-8 0 0-15,-12-2 128 0,-8-2 0 0,-18-2-128 16,0 0 192-16,-10-1-64 0,-14-1-128 0,-13-1 0 16,-15 1 0-16,-13-1 0 0,-11 0 0 0,-18-1 0 15,-18-2 128-15,-11 0-128 0,-9-2 0 0,-10 2 0 16,-11 2 0-16,-10 1 0 0,-8-2 0 0,-10 1 0 15,-5 1 0-15,-4-1 0 0,-7 4 0 0,1-1 0 16,2 0 128-16,-4 2-128 0,-5 0 0 0,9 5 128 16,7 0-128-16,2 2 128 0,1 1-128 0,6 0 0 15,5-3 0-15,11 2 0 0,11 1 0 0,4 1 0 16,7 2 0-16,6 0 128 0,7-3-128 0,7 2 0 16,6 2-192-16,11-3 192 0,11-5 0 0,6 2 0 0,7-1 0 0,8-1 0 15,9-2-192-15,10-1 192 0,10-2-192 0,7 1 192 16,6 1-240-16,7-1 80 0,7-1 16 0,6-1 0 15,9 1 16-15,0 0 0 0,8-3 0 0,8 0 0 32,10-1-256-32,13-3-64 0,13-3 0 0,12 1 0 0,8 2 448 0,11-3 0 15,9-5 0-15,16 1-128 0,14 1 128 0,9-1 0 0,8-4 0 0,9 3 0 16,10 1 0-16,5 5 0 0,7 2 0 0,3 4 0 16,1 0 0-16,-1 2 0 0,-5 0 128 0,3 2-128 15,1 3 0-15,-2 2 0 0,-3 2 0 0,0 0 0 16,0 2 0-16,-10-1 128 0,-6 2-128 0,-8 2 0 15,-5-1 0-15,-4-1 128 0,-4 2-128 0,-9-4 0 0,-10 1 128 16,-6-3-128-16,-11-1 128 0,-7 0-128 0,-9 2 0 0,-10-1 128 16,-11-3-128-16,-12 2 0 0,-11-1 0 0,-12 1 0 15,-9-2 0-15,-13-4 0 0,0 0-144 0,-16 3 144 16,-13-1-160-16,-12 1 160 0,-13-1-176 16,-13-1 176-16,-12-1-192 0,-10-1 192 0,-12 1 0 0,-9 0-128 15,-8-5 128-15,-7 3 0 0,-8 0 0 0,-5 1 0 16,-1 1 0-16,-2-2 0 0,-9 2 0 0,3-2 0 15,-1 0 0-15,4 1 0 0,-3 1 0 0,5 0 0 16,2 1 0-16,12 1 0 0,10-2 0 0,9 1 0 16,6 0 0-16,11 2 0 0,10-1 128 0,8-1-128 15,8 0 176-15,11 2-176 0,10 1 144 0,10 2-144 16,7 1 0-16,10-3 144 0,9 0-144 0,9-4 0 16,7 2 0-16,16 1-176 0,10 1 176 0,15-2 0 0,10-2 0 15,12 0 0-15,15-2 0 0,10-2 128 0,8 0-128 16,15-3 0-16,10 0 128 0,12-1-128 15,9 0 128-15,7 0-128 0,7 0 144 0,9 0-144 0,12-2 192 16,6 0-192-16,7-2 192 0,7 1-64 0,10-2 0 16,4 1-128-16,2 1 176 0,5-1-176 0,1 0 160 0,5 0-160 15,2 0 176-15,-3 1-176 0,-2 1 192 16,-3 0-192-16,3-1 160 0,-6 2-160 0,-5 1 128 16,-1 3-128-16,-4-1 128 0,-1 3-128 0,-5-1 128 0,-6 0-128 15,-7 3 0-15,-6 3 0 0,-7 3 128 0,-7-2-128 16,-6 3 0-16,-11-4 0 0,-9-2 0 0,-13 2 128 15,-11 3-128-15,-10-1 0 0,-11-3 0 0,-8 1 0 0,-9 1 0 16,-14 0 128-16,-10-2-128 0,-13 1 0 0,-11 0 128 16,-8-2-128-16,-13-2 0 0,-6 0 128 0,-10 2-128 15,0 0 0-15,-10-5 144 0,-12-1-144 0,-6-4 0 16,-14 0 0-16,-14 1-160 0,-11 2 160 0,-10 3-192 16,-11-1 64-16,-10-3 128 0,-13 1-208 0,-11 4 208 0,-14 0 0 15,-8 2-160-15,-13-1 160 0,-8-1 0 0,-7 2 0 16,-6 1 0-16,-11 2 0 0,-9 0 0 15,-4 2 0-15,-5 0 0 0,-2 3 0 0,-1 0 0 16,-5 1 0-16,-3-2-144 0,2 5 144 0,-4 4 0 16,2 2 0-16,-2-1 0 0,2 2 0 0,1 3 0 0,6-2 0 15,2 0 0-15,6 1 0 0,3 0 0 0,6-1 0 16,5 3 0-16,8-4 0 0,11-3 0 0,6 2 0 16,8-1 0-16,10-1 0 0,14-4 0 0,10 2 0 15,10-1 0-15,12-1 0 0,14-2 0 0,11 1 0 0,13 1 128 16,10-2-128-16,14-3 0 0,11-1 0 15,10-4 0-15,9 2 0 0,8-3 0 0,10 4-128 0,12-1 128 16,10 0 0-16,14 1 0 0,11-3-128 16,12-3 128-16,14-2 0 0,11-1 0 0,14-3-128 0,11-1 128 15,15 0 0-15,11 0 0 0,15-2 0 0,10-1 0 0,14-1 0 16,11 0 0-16,7-1 0 0,7 2 0 16,6 1 0-16,3 0 0 0,5 3 0 0,7 1 0 0,2 0 144 15,2 2-144-15,5 0 128 0,5 1-128 0,-1 1 128 16,-2 1-128-16,2 0 0 0,3 2 0 0,1 0 128 15,1-1-128-15,2 1 0 0,3 0 144 0,0 0-144 16,0 0 0-16,-4 1 0 0,-5 2 0 0,0 0 128 16,-1 1-128-16,-6 1 0 0,-6-2 0 0,-7 3 0 15,-3 0 160-15,-8 1-32 0,-10-1-128 0,-7 1 192 0,-6-2-192 16,-6 2 0-16,-5-1 0 0,-7 0-160 0,-10 1 160 16,-11-3 0-16,-9-2 0 0,-4 2 0 0,-4-2 128 0,-12 1-128 15,-14 0 128-15,-6 0-128 0,-3-2 0 0,-6 0 144 16,-9 0-144-16,-10-1 0 0,-11-1 128 0,-11-1-128 15,-11-2 0-15,-10 2 0 0,-10 0 0 0,-9 0 0 16,-12 2 0-16,0 0 0 0,-12-11-128 0,-12 3-48 16,-9 0 0-16,-17 0 0 0,-10-3-128 0,-16 0-16 15,-14 2-16-15,-11-1 0 0,-9 1 192 0,-13 0 144 16,-11 2-192-16,-18-1 192 0,-12-1-128 0,-6 0 128 16,-7 0 0-16,-8 3 0 0,-3 3 0 0,-9-1 0 15,-6 0 0-15,-5 1 0 0,-2 0 0 0,-5 3 0 0,1 3 0 16,-1-1 0-16,2 3 0 0,4 0 0 0,1 1 0 0,3 4 0 15,2 1 0-15,5 0 0 0,5-2 0 0,11 3 0 16,9 0 0-16,17 4 0 0,15 2 0 0,8-2 0 16,6-4 192-16,17 3-64 0,12 3-128 0,18-3 192 15,14-3-192-15,14-1 0 0,11-1-192 0,14-2 192 16,14-3-144-16,13-5 144 0,0 0 0 0,23 4-144 16,11 1-112-16,16-6 0 0,15-4-16 0,16-5 0 15,15-5 272-15,14 1 0 0,11 0 176 16,16-5-176-16,12-3 224 0,17-1-64 0,15-1-16 0,12 1 0 15,8 4 0-15,10 0 0 0,9-3 0 0,9 2 0 16,8 2-144-16,8-1 192 0,7 0-192 0,6 2 192 16,6-1-192-16,2 3 192 0,4 2-192 0,1 5 192 0,5 3-192 15,-1 5 0-15,-6 4 144 0,-3 0-144 0,-1 1 0 16,-9 0 144-16,-7 1-144 0,-7 3 0 0,-8 5 0 16,-7 1 0-16,-7 3 0 0,-7-2 0 0,-12 0 128 0,-13-1-128 15,-10-1 0-15,-15 2 0 0,-17-4 0 0,-7 1 0 16,-5-1 0-16,-18 1 0 0,-18 0 128 0,-12 0-128 15,-6-5 0-15,-13 1 0 0,-12-1 0 0,-13-3 0 16,-12-2 0-16,-9-1 0 0,-8-1 0 0,-13-1 0 16,-7 0 0-16,-14-1 0 0,-11-4 0 0,-13 2-192 15,-12-1 48-15,-14-2 16 0,-8 0-48 0,-19-2 0 16,-16 0 0-16,-14-1 0 0,-12-2 176 0,-8 0 0 16,-8 1 0-16,-14-1-128 0,-10 2 128 0,-9-1 0 15,-6 1 0-15,-3 0-128 0,-4 0 128 0,-2 2 0 0,0-1 0 16,-4 3 0-16,-1 0 0 0,7 1 0 0,9-1 0 15,9 4 0-15,7 2 0 0,10 4 0 16,7 0 0-16,11 2 0 0,9-4 0 0,17 4 0 16,13 2 0-16,15 0 0 0,15-4 0 0,13-1 0 0,13 0 0 0,16 1 0 15,13-1 0-15,14 1 0 0,11-5 0 0,18 4 128 16,15-4-272-16,14-2-48 0,13-3-16 16,22-1 0-16,16-5 208 0,18-1-144 0,14-1 144 0,19-2-128 15,12 2 128-15,15-5 0 0,12 0 0 0,12 2 0 16,9 4 0-16,6 0 224 0,6-2-48 0,5 3-16 15,-1 2 16-15,5 1 0 0,2 1 0 0,-2 2 0 16,-2 2 16-16,-5 3 16 0,1 2 0 0,-8 3 0 16,-6 0-80-16,-11 3 0 0,-8 3-128 0,-13 1 192 15,-12-1-192-15,-8 4 144 0,-8 3-144 0,-14-2 128 16,-11-1-128-16,-14 0 0 0,-12-2 144 0,-16 0-144 0,-13 0 0 16,-15-4 0-16,-10 0 0 0,-12-2 128 0,-10-3-128 0,-9 0 0 15,-5-3 0-15,-9-1-128 0,-15 5-112 0,-8 0-16 16,-7-2 0-16,-14-2 0 0,-16-2 48 0,-13 0 0 15,-14-1 0-15,-10-1 0 0,-10 1 208 0,-15 1 0 16,-11-2-160-16,-13-2 160 0,-9-1 0 0,-10-1 0 16,-5 1-144-16,-6 2 144 0,-4-3 0 0,-4 2 0 15,-4 0 0-15,-2 1 0 0,-6 3 0 0,1-1 0 16,2 0 0-16,8 0 144 0,9-1-144 0,9 1 0 16,12 2 0-16,14 4 0 0,9 0 176 0,21 0-48 15,17 0-128-15,18 0 192 0,16 0-192 0,18 0 0 16,17-2 0-16,14 1 0 0,11-3-176 0,21 8 32 15,15-4 0-15,18 0 0 0,15-7-144 0,19 2-32 0,16 1 0 16,13-2 0-16,12-3 160 0,10 0 32 0,7 0 0 0,12 0 0 16,13 2 128-16,6-1 0 0,7-3 0 0,-1 3 0 15,0 1 0-15,-3 1 224 0,0 0-32 0,-9 4 0 16,-6 5-16-16,-9 4-16 0,-3 0 0 0,-24 1 0 16,-19 0 32-16,-14 1 0 0,-12 0 0 0,-15 2 0 15,-17 0-64-15,-18 1 0 0,-13-2 0 0,-13 0 0 16,-16 3-128-16,-14-2 0 0,-14-2 0 0,-15 3 0 15,-12 0 0-15,-21 0 0 0,-22-4 0 0,-13-4 0 16,-13-3 0-16,-19-1 0 0,-20 2 0 0,-15-4 0 16,-13-4 0-16,-13-2 0 0,-11-1 0 0,-10-2 0 15,-14 0-192-15,-10-1 192 0,-9 1-192 0,-13-1 192 16,-11-5-176-16,-1 4 176 0,2 0-128 0,-5-1 128 16,-7-1 0-16,1 1 0 0,-1 2 0 0,1 1 0 0,-1-2 0 15,0-1 0-15,3-2 0 0,-4 2 0 0,0 1 0 0,3 1 0 16,5 1 160-16,5-3-160 0,3-3 0 15,3-2 0-15,5 1 0 0,2-1 0 0,3-1 0 0,5 2 0 16,4 1-128-16,5-2 128 0,5 1 0 0,3 1 0 16,0 2 0-16,6 2 0 0,1 0 0 0,4 3 0 15,4 0 0-15,5 5 0 0,3 2 0 0,5 1 0 16,3 1 0-16,6 0 0 0,4 0 0 0,10 2 0 16,4 0 0-16,9 2 0 0,4 0 0 0,7 2 0 15,4 1 0-15,1 1 0 0,2 1 128 0,4 1-128 16,1-1 0-16,2 2 0 0,0-1 0 0,0 1 0 0,1 3 0 15,3-2 0-15,1 0 0 0,3 1 0 0,5 1 0 0,4-1 0 16,2-4-128-16,5-1 128 0,5-2-192 16,7 3 192-16,3 2 0 0,8-1 0 0,1-2 0 15,7-1 0-15,6 0 0 0,7-1 144 0,6-1-144 16,8-1 128-16,3 0-128 0,9 0 0 0,3-1 144 0,10 1-144 16,8-2 0-16,7-1 0 0,6-6 0 0,8 4 128 15,6 1-128-15,8 0 0 0,5-2 0 0,7-1 128 16,0 0-128-16,20-2-128 0,6-2 128 0,12-4-192 15,9-3 16-15,15 0 0 0,10 1 0 0,10-2 0 16,6-6 176-16,12 1-160 0,10-2 160 0,7-1-160 16,7-1 160-16,9 0 0 0,1-1 0 0,5 0-128 15,1 0 128-15,3 0 0 0,-2 2 0 0,3-4-128 16,1 1 128-16,-5-2 0 0,-7 2 0 0,-5 3 0 0,-4 5 0 16,-8-1 128-16,-10 0-128 0,-13 0 176 0,-14 5-176 0,-12 0 160 15,-12-1-160-15,-14 4 160 0,-15 3 32 16,-12-1 16-16,-14 6 0 0,-7-8 0 0,-14 1 224 15,-17 2 32-15,-17 0 16 0,-15 2 0 0,-18 1-192 0,-20 3-32 16,-17 3-16-16,-15 3 0 0,-13 5-240 0,-6 0 0 16,-8 0 0-16,-9 7 0 0,-10 3-224 0,-1 4 16 15,0 2 0-15,1 0 0 16,1 1-1776-16,7 1-336 0,5-1-80 16</inkml:trace>
  <inkml:trace contextRef="#ctx0" brushRef="#br5" timeOffset="20377.18">2390 4927 4607 0,'-30'9'400'0,"-3"2"-400"0,-2 2 0 0,4 0 0 16,5 5 1968-16,-1-3 304 0,1-2 64 0,-1 2 16 16,5 0-1904-16,0-3-448 0,3-1 0 0,0-2 0 15,-1-2 0-15,1-2 0 0,0 1 0 0,-5-4-144 16,-2-3 144-16,-3 0 0 0,-2 1 0 0,-2-3 0 16,-6 1 160-16,3 1 64 0,2-1 16 0,-4 1 0 0,0 1 272 15,1-1 64-15,4-2 16 0,5 0 0 0,5 1 432 0,5 0 64 16,3 0 32-16,5-1 0 0,10 3-48 15,0 0-16-15,0 0 0 0,16-3 0 0,10 0-352 0,12-2-80 16,14-1-16-16,9 1 0 0,11 5-304 0,10-3-64 16,5-2-16-16,13 1 0 0,9 2-224 0,6-1 0 15,5 1 0-15,8-3 0 0,7-1 192 0,3 0-16 16,3 2 0-16,4-2 0 0,5 0 304 0,5 0 64 16,3-1 16-16,1 3 0 0,-1 1-80 0,0-1-16 15,0 1 0-15,-1 2 0 0,-3 0-112 0,-1 1-32 16,-1 0 0-16,-11 0 0 0,-13-1-64 0,-7 1 0 15,-5 1-16-15,-18 3 0 0,-16 4-48 0,-15 1-16 16,-17-1 0-16,-14 0 0 0,-13 1-176 0,-15 0 0 0,-9 0 0 16,-17 1 0-16,-14 1 0 0,-18 1 0 0,-20 0 0 0,-13 1 0 15,-12-1 128-15,-14-1 0 0,-13 0 0 16,-10 2 0-16,-11 2-128 0,-6-1 192 0,-7 0-192 0,-1 1 192 16,0-3-192-16,4-1 0 0,6 0 144 15,6 1-144-15,5 0 320 0,8-1 0 0,9 0 0 0,7-1 0 16,9 0-144-16,17 1-48 0,16 0 0 0,15-4 0 15,17-3-128-15,11-2 0 0,15-3 0 0,12 1 0 16,20-1-128-16,21-5-128 0,21-3 0 0,23-4-16 16,16-3-48-16,20-2-16 0,16-1 0 0,11-3 0 15,12-4 208-15,9-2 128 0,7 1-160 0,10-2 160 16,9 1 0-16,2-2 0 0,3-3 128 0,-3 3-128 16,-4 3 384-16,-10 2-48 0,-10 0 0 0,-15 4 0 0,-14 4 0 15,-14 4 0-15,-13 1 0 0,-17 4 0 0,-16 3-160 16,-19 9-48-16,-16 0 0 0,-15 8-11008 15,-12 6-2224-15</inkml:trace>
  <inkml:trace contextRef="#ctx0" brushRef="#br5" timeOffset="47691.98">18291 6268 10127 0,'-4'-7'896'0,"0"0"-704"0,-3-1-192 0,3 2 0 16,-2 1 1104-16,2 0 192 0,-2 1 48 0,6 4 0 15,-6-3-208-15,-1-1-48 0,-1 0 0 0,3 0 0 16,5 4 176-16,-5-6 16 0,0 1 16 0,5 5 0 16,0 0-112-16,0 0-32 0,-1-9 0 0,1 9 0 15,0 0-288-15,0 0-64 0,4-7-16 0,-4 7 0 16,0 0-272-16,9-4-64 0,0 2-16 0,0 1 0 15,-1 1-64-15,1 0-16 0,1 1 0 0,0-1 0 16,0-1 0-16,0-1 0 0,1 1 0 0,0 1 0 16,0-1-80-16,0 0-16 0,-1 0 0 0,2 1 0 15,1 1-32-15,2 0-16 0,1-1 0 0,1 2 0 0,2 1-16 16,3-1-16-16,3 3 0 0,1-1 0 16,-1-2 0-16,-1 0 0 0,0 0 0 0,3 0 0 0,-2 1-176 15,1-2 192-15,1 0-192 0,-3 2 192 0,0 3-192 0,0-3 0 16,0-1 144-16,1 1-144 0,0 2 0 0,3 0 128 15,0 0-128-15,4-2 0 0,3-3 128 0,3 0-128 16,-1 0 128-16,3 0-128 0,2-1 128 0,-2-1-128 16,0-3 160-16,1 2-160 0,0 3 192 0,2 0-64 15,3 0-128-15,2 0 192 0,1 0-48 0,2 0-16 16,1 0 0-16,-2 0 0 0,-5 2 0 0,4 2 0 16,-1-2 0-16,1 0 0 0,2 0-128 0,4 0 0 15,1-1 0-15,0 3 0 0,-1-1 0 0,-3-1 0 16,0-3 0-16,2 2 128 0,-1 3-128 0,2-1 128 15,-3-1-128-15,3-2 128 0,-3 0-128 0,1 1 0 16,0 2 144-16,2 0-144 0,3-4 0 0,0-2 144 0,-2 1-144 16,2 2 0-16,1 2 144 0,-1 1-144 0,-1-3 0 15,3 0 144-15,6 0-144 0,-2 1 0 0,2 0 144 16,0 0-144-16,-5 0 0 0,1 1 128 16,-1 1-128-16,1-1 0 0,1-4 0 0,-1 0 144 0,0 1-144 0,-4 2 0 15,-2 1 192-15,-1 0-192 0,4-1 192 0,0 0-192 16,2 1 192-16,-1 0-64 0,2 0 0 0,-1-3-128 15,-5-2 176-15,4 1-176 0,1 2 160 0,3-1-160 16,1-2 192-16,0-2-64 0,-3-1-128 0,0 2 192 16,1 4-192-16,1 0 128 0,2-4-128 0,4 0 0 15,2 0 192-15,-2 1-48 0,-4-2-16 0,1 2 0 16,3 0 0-16,-1-1 0 0,0 1 0 0,-3 2 0 16,-9-1 64-16,-2 0 0 0,-1-2 0 0,-2 2 0 15,1 2-48-15,-6 0 0 0,-5-2 0 0,-1 0 0 16,-4 2-16-16,-2-1 0 0,-5 1 0 0,-7 0 0 0,-4 0-128 0,-4 0 0 15,-3 0 0-15,-2 0 0 0,-10 0 0 16,0 0 0-16,0 0 0 0,0 0 0 16,0 0-544-16,0 0-32 0,0 0-16 0,0 0 0 15,-11 1-2208-15,-5-2-432 0</inkml:trace>
  <inkml:trace contextRef="#ctx0" brushRef="#br5" timeOffset="52004.94">1381 7660 13823 0,'-13'-8'1216'0,"3"2"-960"0,-1 2-256 0,3-5 0 16,5-3 528-16,2 2 64 0,1 2 16 0,0 8 0 16,5-5 32-16,5 0 16 0,3 2 0 0,4 1 0 15,3 0-272-15,3-1-48 0,0 1-16 0,5 1 0 0,4 0 0 0,4 0 0 16,2-1 0-16,7-2 0 0,4-2-48 0,10 0-16 16,7 1 0-16,3-1 0 0,-1 0-64 15,8-1 0-15,6-1-16 0,7 1 0 0,7 0 16 0,3-2 16 16,0-4 0-16,11 2 0 0,11-2 176 0,2 0 16 15,2-3 16-15,5 0 0 0,5 0 48 0,6 2 16 16,4 0 0-16,2-3 0 0,0-1-96 0,5 2-32 16,5 2 0-16,4 4 0 0,0 3-160 0,7 0-16 15,1-2-16-15,1 0 0 0,0-1-160 0,3 5 0 16,3 3 144-16,4-4-144 0,3-5 128 0,2 2-128 16,1 3 160-16,2-2-160 0,-1-2 0 0,2 0 128 15,-2 0-128-15,4 1 0 0,4 2 128 0,-1-2-128 0,0-2 176 16,4 1-176-16,4 2 256 0,0 0-48 0,-3-2-16 15,0 1 0-15,3-2 96 0,-2 4 16 0,0 2 0 16,-2-1 0-16,1-1-80 0,-6 0-16 0,1 1 0 16,-2 3 0-16,3 2-208 0,-1 2 144 0,-2-1-144 0,-3 2 128 15,3 2 736-15,-1 1 144 0,-3 0 16 0,-2-1 16 32,-1-2-1616-32,-2 0-336 0,-4 3-64 0,0-1-16 0,-1 3 832 0,2-2 160 0,-2 0 0 0,-2-1 0 15,-1-2 0-15,-1 2 128 0,-4-2-128 0,2-2 0 16,-2 0 144-16,0 1-144 0,-3 1 160 0,-1-2-160 15,1-2 208-15,-5 1-48 0,-3 2-16 0,2-1 0 16,1 1 128-16,-1-1 32 0,1-1 0 0,0 1 0 16,-7 0-128-16,0 0-32 0,0 0 0 0,-1 1 0 15,1-1 80-15,-1 2 16 0,-5 0 0 0,-1-1 0 16,0-1 0-16,2 0 0 0,0 3 0 0,-5-3 0 16,-3 0-16-16,-1 0 0 0,-3 2 0 0,2-2 0 15,2-2-80-15,-3 2-16 0,-4-3 0 0,5 3 0 0,3 0-128 0,-4 3 0 16,0 2 144-16,-4-3-144 0,-1-4 176 0,3 2-48 15,4 2 0-15,-1-1 0 0,-1-2-128 0,1-1 0 16,2-1 0-16,3-2 0 0,0 1 0 0,-1-5 0 16,-3-4 0-16,5 0 0 0,7 1 0 0,-3-3 0 15,-1-1 0-15,1-2 0 0,-6 1 224 0,6 1 64 16,-1 2 16-16,-1 1 0 0,-8 1 80 0,-1 3 32 16,-4 3 0-16,-3 3 0 0,0 1-224 0,-7 3-32 15,-4 3-16-15,-3 0 0 0,5 1-144 0,-8 3-144 16,-8 3 144-16,-4 0-208 15,-3-6-2736-15,-7 3-560 0</inkml:trace>
  <inkml:trace contextRef="#ctx0" brushRef="#br0" timeOffset="59185.36">18582 5522 16175 0,'0'-11'704'0,"0"11"176"0,0 0-704 0,0-8-176 0,-1 2 0 0,1 6 0 16,0 0 416-16,0 0 48 0,0 0 16 0,0 0 0 15,1-9 256-15,1 1 48 0,-2 8 16 0,3-9 0 16,1 2-96-16,-4 7 0 0,0 0-16 0,0 0 0 16,0 0-240-16,0 0-64 0,0 0 0 0,0 0 0 15,0 0-64-15,6 9 0 0,-1-1-16 0,-1 4 0 16,1 7 48-16,-2 2 16 0,-1 2 0 0,2 0 0 15,4-1-112-15,0-3-32 0,-2-3 0 16,3 1 0-16,1-1-96 0,2-1 0 0,-3-5-128 0,2-2 192 16,1 1-32-16,2-2-16 0,-2-3 0 0,3-2 0 15,0-3 288-15,0-1 48 0,0-3 16 0,-1 1 0 16,-1 0-16-16,2-4 0 0,-2-3 0 0,0 0 0 16,-2 1-240-16,1 0-48 0,-1 1-16 0,1-4 0 0,-2-2-176 15,2 1 160-15,0 1-160 0,1-1 160 16,-4 2-160-16,2 1 0 0,1 1 0 0,-1-1 0 0,-1 5 0 15,-1-2 0-15,-5-2 0 0,3 6 0 0,-7 4 0 0,0 0 0 16,9-1 0-16,-9 1 0 16,11 3-1792-16,-11-3-224 0,0 0-48 0,9 3-10544 15</inkml:trace>
  <inkml:trace contextRef="#ctx0" brushRef="#br0" timeOffset="59606.21">19411 5453 8287 0,'0'0'736'0,"0"0"-592"0,-2-8-144 0,2 8 0 16,0 0 3664-16,0 0 704 0,0 0 144 0,0 0 32 16,-2-8-3472-16,2 8-688 0,0 0-144 0,0 0-32 15,0 0 32-15,0 0 0 0,-6 14 0 0,2-3 0 16,-1-2 16-16,1 2 16 0,0 2 0 0,-2 0 0 15,3 1 48-15,-2 3 16 0,3 1 0 0,-3 0 0 16,0-3-16-16,2-3 0 0,2-1 0 0,-2 0 0 16,-1-2 48-16,4-9 0 0,0 0 0 0,0 10 0 15,3-2 32-15,-3-8 16 0,0 0 0 0,8-2 0 16,2-3 144-16,0-4 16 0,2-2 16 0,3-2 0 16,1-3-192-16,2-1-32 0,1-2-16 0,1 2 0 15,-1-1-208-15,0 5-144 0,-1 4 192 0,3-1-192 16,-2-3 0-16,0 2 0 0,-2 5 0 0,-1 1 0 0,-2 4 0 15,-2 1 0-15,-1 3 0 0,-3 3 0 0,1 2 0 0,-4 3 0 16,-2 6 0-16,0 2 0 0,0 0 0 16,-3-1 0-16,-2 1 0 0,-1 0 0 0,1-1 144 0,1 1 32 15,-1-1 0-15,0-3 0 0,0-3-176 0,-2 1 0 16,4-1 0-16,0-2 0 0,0-10-320 0,4 9 48 16,-4-9 16-16,5 7 0 15,-5-7-1920-15,10 2-368 0,1-4-80 0,1-2-10560 0</inkml:trace>
  <inkml:trace contextRef="#ctx0" brushRef="#br0" timeOffset="59923.57">20339 5320 17503 0,'0'-10'768'0,"0"10"176"0,0 0-752 0,0 0-192 0,0 0 0 0,0 0 0 15,-7 2 2144-15,0 3 400 0,0 4 80 0,-1 0 0 16,-1-1-1664-16,1 5-352 0,0 6-64 0,0 2-16 16,-1-2-144-16,1 3-48 0,1 1 0 0,-2 1 0 15,2 1-80-15,-1 1-32 0,1 0 0 0,0-3 0 16,2-5-96-16,0 0 0 0,1-2-128 0,1 0 192 0,-1-2-192 0,2-1 176 15,0-1-176-15,1-1 160 0,1-11-160 0,0 0 0 16,0 0 0-16,0 0 0 16,0 8-768-16,0-8-64 0,0 0-32 0,0 0-7952 15,0 0-1584-15</inkml:trace>
  <inkml:trace contextRef="#ctx0" brushRef="#br0" timeOffset="60339.01">20681 5312 21183 0,'0'0'944'0,"0"0"192"0,0 0-912 0,0 0-224 0,-6 10 0 0,1 0 0 16,-4 0 640-16,2 1 96 0,-3 0 16 0,2 2 0 15,-2-1-224-15,1 3-32 0,1 2-16 0,-1-2 0 16,1-2-48-16,-3 1-16 0,0-2 0 0,1 2 0 15,-2-2-48-15,-1 0-16 0,-1 0 0 0,3-3 0 16,1-3 96-16,0-3 32 0,0-1 0 0,1 0 0 16,-1 1 16-16,2 1 0 0,-2-2 0 0,1-2 0 15,-1-2-176-15,3 1-16 0,7 1-16 0,0 0 0 16,-8 0-64-16,8 0-16 0,0 0 0 0,0 0 0 16,0 0-208-16,0 0 176 0,4 10-176 0,1 1 160 15,-1 4-32-15,3 3-128 0,3-4 192 0,-2-1-64 16,-1-1 0-16,0 2 0 0,1 0 0 0,1-1 0 0,1-1-128 15,1 0 0-15,-3 0 144 0,1-1-144 0,-1-1 0 0,1 0 144 16,0 0-144-16,0-1 0 0,0 1 160 16,-3-1-160-16,1-3 128 0,-7-6-128 0,8 6 0 0,-8-6 128 15,6 8-128-15,-6-8 0 0,0 0 0 0,0 0-176 16,0 0 16-16,0 0 0 16,0 0-2144-16,0 0-448 0,0 0-64 0,7-5-32 0</inkml:trace>
  <inkml:trace contextRef="#ctx0" brushRef="#br0" timeOffset="60775.09">20880 5479 27647 0,'0'0'2448'0,"0"0"-1952"0,7 7-496 0,-7-7 0 16,0 0 0-16,0 0 0 0,0 0 0 0,0 0-160 15,10 9 160-15,-4 0 128 0,-6 4-128 0,-1 0 176 16,1 1 272-16,-4 1 48 0,0 1 16 0,-1 3 0 16,-2-1-112-16,-1 3-16 0,1-2 0 0,1-3 0 15,3-4-128-15,2-2-16 0,1-1-16 0,0 0 0 16,0-1-16-16,0-8 0 0,0 0 0 0,8 6 0 16,2-4 304-16,0-2 48 0,-2 0 16 0,3-4 0 15,2-3-96-15,1 0-16 0,-1-1 0 0,1-1 0 16,0-2-288-16,-1-1-176 0,-2 0 192 0,1 1-192 0,-3 0 128 15,0 1-128-15,-2 0 0 0,1-1 0 0,-2-1 128 16,2 4-128-16,-8 8 0 0,0 0 0 0,4-7 0 0,-4 7 0 16,4-7 0-16,-4 7 0 0,0 0 160 0,0 0-160 15,0 9 128-15,-2 0-128 0,-1 0 0 0,0 0 0 16,-5 4 0-16,2 2 0 0,0 1 0 0,-1 1 160 16,0 1-160-16,1-3 160 0,2-3-160 0,-1-1-224 15,5-1 48-15,4 0 16 16,-2 0-480-16,2-1-112 0,-4-9-16 0,10 5 0 15,3-3-1376-15,-2-2-288 0,1-1-48 0,3 0-6064 16,1-1-1216-16</inkml:trace>
  <inkml:trace contextRef="#ctx0" brushRef="#br0" timeOffset="61156.47">21562 5563 13823 0,'0'0'608'0,"0"-9"128"0,-1-1-592 0,0 1-144 0,1 9 0 0,0 0 0 15,-8-3 2144-15,0-1 400 0,0-2 80 0,-1 5 0 16,1 5-1552-16,-3 3-320 0,-1-2-64 0,0 2-16 16,1 0-96-16,-3 1-32 0,-1 5 0 0,2 1 0 15,1 0 0-15,2 2 0 0,0-2 0 0,4-1 0 16,3-2-96-16,2 1-32 0,2-1 0 0,6-1 0 15,0-2-96-15,3-1 0 0,4 0-16 0,1-1 0 0,1-5 176 0,2 1 32 16,0-4 16-16,0 2 0 0,1-1-32 16,1-2-16-16,-4-1 0 0,1-2 0 0,-1-1-176 15,1-1-48-15,0-1 0 0,-1-1 0 0,-4-4-112 16,0 4-16-16,-3-3-128 0,-1 1 192 0,-7 2 128 0,-1-3 32 16,-1 1 0-16,-2 0 0 0,-4 1 16 0,-1 1 0 15,-4 1 0-15,-2 3 0 0,-3 3-240 0,-1 3-128 16,-4 2 128-16,0-1-128 15,-1-1-320-15,0 1-128 0,-2 2-16 0,3 0-16 16,3 1-2624-16,2-1-528 0,-4-1-96 0,9-2-32 16</inkml:trace>
  <inkml:trace contextRef="#ctx0" brushRef="#br0" timeOffset="61438.9">22191 5141 26719 0,'5'-16'1184'0,"0"9"240"0,-5 7-1136 0,0 0-288 0,0 0 0 0,0 0 0 15,-7 6 624-15,-2 3 64 0,-5 3 16 0,1 3 0 16,-1 4-224-16,-1 3-32 0,0 3-16 0,1-2 0 16,0-2-32-16,2 2 0 0,1 3 0 0,3 2 0 15,0 4-160-15,1 1-48 0,1-1 0 0,3 1 0 16,1 2 0-16,0-3-16 0,2-3 0 0,3-1 0 15,0 2-176-15,1-3 128 0,4 0-128 0,-2-5 128 16,4-5-128-16,0 1 128 0,2 1-128 0,1-4 128 16,2-2-320-16,-2-2-64 0,1-1 0 0,-3-5-16 15,0-2-736-15,-11-3-144 0,0 0-16 16,0 0-12336-16</inkml:trace>
  <inkml:trace contextRef="#ctx0" brushRef="#br0" timeOffset="61632.52">21695 5452 27647 0,'-8'-8'1216'0,"8"8"256"0,-2-8-1168 0,2 8-304 16,0 0 0-16,0 0 0 0,0 0 832 0,12-1 96 15,1 0 32-15,7 2 0 0,4 1-16 0,8 2 0 16,4-4 0-16,4-1 0 0,1-4-480 0,1 3-80 16,0 2-32-16,7-1 0 0,7 0-224 0,-2-1-128 0,2-2 128 0,-2 1-128 15,0 0 0-15,-8 2-256 0,-8 1 32 16,-2 0 16-1,-6-2-2112-15,-2 5-432 0,-5 2-64 0</inkml:trace>
  <inkml:trace contextRef="#ctx0" brushRef="#br0" timeOffset="62670.21">23331 5331 15663 0,'9'-10'1392'0,"-9"10"-1120"0,7-6-272 0,-7 6 0 0,0 0 1616 0,0 0 272 16,0 0 48-16,0 0 16 0,0 0-1504 0,0 0-288 15,0 0-160-15,0 0 160 0,-2-6 48 0,-4 0 16 16,2 0 0-16,4 6 0 0,-8-7 128 0,-1 1 32 16,-2-2 0-16,-3 2 0 0,-3 1 0 0,-3-3 16 15,-3-1 0-15,-2-1 0 0,-1-1 128 0,-5 0 32 16,-4 0 0-16,1 1 0 0,-3-1-16 0,-2-3 0 16,-4-4 0-16,-2 0 0 0,-6-4-176 0,-4 0-48 0,-4-2 0 15,-3 3 0-15,0 3 112 0,-2 0 16 0,-1 1 0 16,-5-2 0-16,-4-1-128 0,-3 2 0 0,-1-1-16 15,1 4 0-15,3 0-32 0,-4 1 0 16,-6 0 0-16,2 2 0 0,1 2-16 0,0 0 0 0,-1-1 0 16,-1 1 0-16,1 2-256 0,4 2 0 0,3 0 128 0,1 1-128 15,-2 0 128-15,-1 2-128 0,-2 1 144 0,2 1-144 16,2 2 128-16,2-1-128 0,-1-1 0 0,0-1 144 16,0 2-144-16,5 3 0 0,1-1 0 0,3 2 0 15,0-3 0-15,1 3 128 0,1-1-128 0,-4 2 0 16,1 3 144-16,5 2-144 0,3 0 160 0,-1 1-160 15,-5-1 144-15,-2 1-144 0,-1-1 128 0,2 4-128 16,-1 4 176-16,3-1-48 0,0 1-128 0,-1 2 192 0,-2 1-192 16,1-2 176-16,0-1-176 0,7 4 160 0,4 2-160 15,4-1 128-15,1-2-128 0,2 0 128 0,0-1-128 16,3 0 128-16,1-1-128 0,2 3 128 0,2 3-128 0,4-2 0 16,-1-2 144-16,6 0-144 0,4 1 0 0,1 1 0 15,4 3 0-15,0 2 128 0,2-1-128 0,1 3 0 16,2 2 0-16,2 1 0 0,0 1 0 0,3 3 0 15,4-1 0-15,2 1 0 0,1-5 0 0,2-3 0 16,4-1 0-16,2 0 0 0,1 2 0 0,2 0 144 16,3 0-144-16,1-3 0 0,4-2 192 0,-1 2-192 15,1-1 192-15,2 1-192 0,2-4 160 0,1-2-160 16,4-3 128-16,4 1-128 0,6 0 128 0,5-2-128 16,4-2 128-16,5-1-128 0,5-1 144 0,1 2-144 15,3 0 160-15,5-3-160 0,1-2 144 0,7 0-144 0,2 0 128 16,3-1-128-16,0 0 128 0,4 0-128 0,6 0 128 15,2-1-128-15,1-3 128 0,-3-1-128 0,1-4 0 16,6 2 128-16,2-2-128 0,3-2 160 0,-1 2-160 16,3-4 160-16,-4-1-160 0,2-1 160 0,-1-1-160 0,0 2 160 15,-1-1-160-15,0 4 128 0,-2-2-128 0,0-1 128 16,-6 1-128-16,3 1 0 0,3-3 0 0,-1 3 128 16,-1 2-128-16,-1-1 0 0,-1 1 0 0,-1-2 128 15,4 1-128-15,-8-1 0 0,-6 0 0 0,2-1 128 16,1-2-128-16,0-3 128 0,2 1-128 0,-7-2 128 15,-7-1 48-15,4-4 0 0,3-5 0 0,0 0 0 16,-5 2 0-16,-2-4 0 0,-7-6 0 0,0-3 0 16,-4-3 0-16,-1-4 0 0,-2-4 0 0,-1-5 0 15,1-7 32-15,-8-2 16 0,-5-5 0 0,-6 3 0 0,-4-1 32 16,-5 6 0-16,-9 2 0 0,-2 6 0 0,-4 3 64 16,-8 4 32-16,-4 0 0 0,-4 3 0 0,-7-1-96 15,-5 0 0-15,-3 3-16 0,-11 2 0 0,-11 1-240 0,-3 0 0 16,-5 4 0-16,-6-1 0 0,-5 1-144 0,1 2-80 15,4 4-16-15,0 2 0 16,-6 3-1104-16,2 0-208 0,0 2-48 0,3-1-16 16,4 2-1776-16,6-1-368 0,-12-6-64 0,18-2-10736 0</inkml:trace>
  <inkml:trace contextRef="#ctx0" brushRef="#br3" timeOffset="187568.47">8432 5561 4607 0,'0'0'400'0,"-8"3"-400"0,-1-2 0 0,-2 0 0 15,2 1 1360-15,0-2 192 0,-2-1 48 0,1 0 0 16,0 2-688-16,1 0-128 0,1 1-16 0,0 1-16 16,8-3-144-16,0 0-32 0,-7 0 0 0,7 0 0 15,0 0-64-15,0 0 0 0,0 0-16 0,0 0 0 16,0 0 80-16,0 0 32 0,11 1 0 0,3-2 0 15,3-4-80-15,3 2-16 0,-2 2 0 0,7-2 0 16,2-4-176-16,3 0-32 0,3 0-16 0,3 0 0 16,0 3-80-16,7 0-16 0,5 1 0 0,0 0 0 0,-1-2-16 15,3 0-16-15,4-3 0 0,1 3 0 0,4 2-32 0,2 3 0 16,0 3 0-16,1-1 0 0,-1 1-128 0,4-1 160 16,3-2-160-16,2 3 160 0,2 2-160 15,-1 1 0-15,-1-3 0 0,3 0 0 0,2 0 128 0,0 3-128 16,2 1 0-16,-1-1 128 0,-2 0-128 0,2-3 0 15,0-2 0-15,-2 1 128 0,-1 4-128 0,0-2 0 16,-3 1 144-16,2-3-144 0,0-4 0 0,3-1 144 16,-2 2-144-16,-1 2 0 0,0 3 160 0,-4-3-160 15,1-2 128-15,2 0-128 0,1-1 0 0,1 2 0 16,2 3 128-16,0-1-128 0,-1-3 0 0,3 0 160 16,3 0-160-16,-1 1 160 0,-2 3-160 0,-2-2 0 15,-2-2 144-15,-1 1-144 0,-2 1 0 0,1 1 128 16,-2 1-128-16,-4-1 0 0,-7-5 0 0,2 1 0 15,-4-1 0-15,3 1 128 0,3-1-128 0,-4 5 0 0,-1 2 0 16,-3-2 0-16,0-2 144 0,-1 0 16 0,1-2 0 16,0 2 0-16,-4 0-160 0,0 2 192 0,-1-2-192 0,-5 3 192 15,-3 3-192-15,-2-2 0 16,-7 1 0-16,-1-4 128 0,-1-3-128 0,-4 1 128 0,1-3-128 0,-3 3 128 16,-5-1 64-16,0 0 0 0,0-2 0 0,-4 1 0 15,-2 3-192-15,-2 0 0 0,-3 2 0 0,0-1 0 16,-8-1 0-16,0 0 192 0,0 0-192 0,0 0 192 15,0 0 16-15,0 0 16 0,0 0 0 0,0 0 0 16,-2-6 32-16,-6 1 0 0,-2 1 0 0,-5 1 0 16,-6-1-80-16,-1 1-16 0,-3-1 0 0,-4 3 0 0,-4 1-160 15,-1-1 0-15,-3-2 0 0,-7-1 0 16,-5-3 0-16,-3 3 0 0,1-2 0 0,-5 4 0 0,-4 0 0 16,2-1 0-16,-1-3 0 0,-4 3 128 0,-4 0-128 0,0 2 0 15,0 1 0-15,-1-3 0 0,4-2 0 0,-7 0 0 16,-6 2 0-16,-2 1 0 0,-4 1 0 0,3 0 0 15,0-1 0-15,-4 2 0 0,-5-3 0 0,0 0 0 16,0-1 0-16,0-2 0 0,0 3 0 0,-3 0 0 16,1-1 0-16,3 2 0 0,2-1 0 0,-5-1 0 15,-2 0 0-15,0 2 0 0,0 2 0 0,0 0 0 16,0-1 0-16,-1 1 0 0,2 0 0 0,-1 2 0 16,3 1 0-16,-2-1 0 0,-3 0 0 0,2 0 0 15,0 0 0-15,3 1 0 0,0 3 0 0,0-2 0 0,2 2 0 16,1-2 0-16,5-2 0 0,-2-2 0 0,-1-2 0 15,4 4 0-15,2 5 0 0,8-2 0 16,4-1 0-16,0-2 0 0,0-2 0 0,3 1 0 0,2 3 0 16,2 1 0-16,3-2 0 0,4 0 0 0,1 3 0 15,3-3 0-15,-1-3 0 0,4 3 0 0,1 3 0 16,2-2 0-16,2 0 0 0,3 0 128 0,2 0-128 0,7 2 0 16,2 1 0-16,5 0 0 0,4 0 0 0,2-3 0 15,3-2 0-15,4 1 0 0,2-2 0 0,7-1 0 16,0 0 144-16,0 0-144 0,0 0 160 0,0 0-160 15,8 9 0-15,4-5 128 0,4 0-128 0,6-1 0 16,4-5 0-16,9-1 144 0,8-2-144 0,10 1 128 16,5 4-128-16,8-1 128 0,3-2-128 0,7-4 128 15,6-4-128-15,6 5 160 0,4 0-160 0,3-1 160 16,2-6-160-16,5 4 0 0,4 2 0 0,3 0 0 0,2 0 128 16,2 2-128-16,3 2 0 0,-1 1 128 0,1-3-128 15,0 3 0-15,1 1 0 0,-2 0 0 0,0-3 128 0,-2 4-128 16,3 3 128-16,0 0-128 0,4-3 128 15,0 3-128-15,-1 2 0 0,2-2 128 0,0-1-128 16,1 3 192-16,-3 1-192 0,2-1 192 0,1-4-192 0,-3 2 0 16,-4 3 0-16,-3-3 0 0,-2-2 0 0,-5 2 0 15,-3 2 0-15,-6-2 0 0,-7-3 0 0,1 3 128 16,-2 0-128-16,-7 0 0 0,-4-1 0 0,-3-1 0 16,-1-1 0-16,-4 2 0 0,-5 3 0 0,-5-2 0 15,-5 1 0-15,-5 1 0 0,-8-2 0 0,-3 0 0 16,-6 1 0-16,-6-4 0 0,-4-2 0 0,-3-2 0 15,-7 1 128-15,-3 0-128 0,-9 3 0 0,0 0 0 0,0 0 144 16,0 0-144-16,-7-8 128 0,-7 2-128 0,-8 3 160 16,-5-1-160-16,-7-4 0 0,-8-1 0 0,-10-2 0 15,-4 5 0-15,-7 1 0 0,-4 2 0 0,-1 0 0 0,-5-3 0 16,-5-2 0-16,-5 2 0 0,-1 1 0 0,-2 1 0 16,0-1 0-16,-6-1 0 0,-7-1 0 0,-4 2 0 15,1-1 0-15,-9 2 0 0,-6 1 0 0,1-2 0 16,0-2 0-16,-6 1 0 0,-5 3 0 0,-1-2 0 15,-1 0 0-15,-3 1 0 0,-6 0 0 0,-3 2 0 16,-5 1 0-16,4 3 0 0,1 1 0 0,0 1 0 16,0-6 0-16,5 2 0 0,8 4 0 0,2 1 0 15,2 3 0-15,7 2 0 0,5 0 0 0,2 1 0 16,5 0 0-16,5 1 0 0,6 1 0 0,2 0 0 0,0 0 144 16,1 2-144-16,2 0 128 0,-1-1-128 0,2-3 0 0,3 2 0 15,0 3 0-15,8-3 0 0,8-2 0 0,7-3 0 16,-1-5 0-16,5 1 0 0,5 0 0 0,7-1 0 15,6 0 0-15,6-2 0 0,7-1 0 0,6 1 128 16,3 1-128-16,7-2 0 0,0-2 0 0,11 2 0 16,0 0 128-16,0 0-128 0,0 0 0 0,21-2 160 15,8-5-160-15,10-1 160 0,10 0-160 0,8-1 0 16,4 0 0-16,8-3 0 0,9-1 0 0,10 3 0 16,6 3 0-16,9-2 0 0,5-6 0 0,8 2 0 15,4 3 128-15,4 0-128 0,2 1 0 0,7 0 0 16,5 1 0-16,6 1 0 0,6 5 0 0,1 0 0 15,-2-1 0-15,3 1 0 0,-1 0 0 0,3 1 0 16,0 3 0-16,-1-1 0 0,-3-2 0 0,1 4 0 0,-7 5 0 16,0-2 0-16,0-3 128 0,-8-1-128 0,-6 0 0 15,-2 4 128-15,2 3-128 0,-3-6 0 0,-8-5 0 16,-2 4 128-16,-4 6-128 0,-9-2 0 0,-10-1 0 16,-1-3 0-16,-3-2 0 0,-5 0 0 0,-8 2 0 0,-5-2 0 15,-4 0 0-15,-5-3 0 0,-6-1 0 0,-6 3 0 16,-6 0 0-16,-8 1 0 0,-6 0 0 0,-10-1 0 15,-5-1 0-15,-7 2 0 0,-9 0 0 0,0 0 0 16,0 0 0-16,-11-1 0 0,-6-1 0 0,-11-3 0 16,-7-1 0-16,-9 1 0 0,-8 2 0 0,-8 1 0 15,-4-1-160-15,-8 1 160 0,-8-2-208 0,2-3 80 16,-1-3 128-16,-6 4 0 0,-3 2 0 0,-4-3 0 16,-4-3 0-16,-3 2 0 0,-1 4 0 0,-5 2 0 15,-10-1 0-15,1 2 0 0,-1 1 0 0,-3 1 0 0,-8-1 0 0,0-1 0 16,-2-2 0-16,-2 3 0 0,-1 3 0 15,-2 2-128-15,-2 1 128 0,1 0-192 0,1-3 192 16,-5 4 128-16,-2 1-128 0,3 0 176 0,-1-2-176 0,1 0 0 16,-2 2 0-16,2 1 0 0,0 0 0 0,10 3 0 15,7 2-192-15,4-2 192 0,4 1 0 0,8 2 0 16,6 0 0-16,5-1 0 0,5-3 0 0,8 1 0 16,5 2 0-16,10-2 192 0,7-1-192 0,7-3 0 15,5 1-192-15,3-2 192 0,7 3 0 0,2-3 0 16,5-1 0-16,1-2 0 0,1 0 0 0,8-4 0 15,2 0 0-15,3 0 0 0,4 2 0 0,10-2 0 16,0 0 128-16,0 0-128 0,0 0 0 0,15 0 128 16,9-2-128-16,8 2 0 0,9-1 160 0,9-2-160 0,2-2 192 0,15-2-192 15,10 0 0-15,13-1 0 0,6 0 0 0,12-1 0 16,10-2 0-16,5 1 0 0,4 3 0 0,8-2 0 16,8 0 0-16,6 0 0 0,4-1 0 0,-1 1 0 15,3 1 128-15,5 2-128 0,3 2 0 0,2 1 0 16,2-1 0-16,-3 0 128 0,1-2-128 15,1 5 0-15,-4 6 128 0,1-1-128 0,-1 4 0 16,0-3 0-16,-5-2 192 0,-2 2-192 0,-2 3 192 0,-5 3-192 16,-3 2 128-16,-12 0-128 0,-10-3 0 0,-4 0 0 15,-3 1 0-15,-7-2 0 0,-7-3 0 0,-8 0 0 16,-6-4 128-16,-9 0-128 0,-8 0 0 0,-10 1 0 16,-9-2 128-16,-5-1-128 0,-6-1 0 0,-6 0 0 0,-4-1 0 15,-7 1 0-15,-6-1 0 0,-5 1 0 0,-3 1 0 0,-10 0 0 16,0 0 0-16,0 0 0 0,0 0 128 0,-17-7-128 15,-6 2 0-15,-9-1 0 0,-7 3 0 0,-8-3 0 16,-12-4 0-16,-7 0 0 0,-11-3 0 0,-4 2 0 16,-5 0-160-16,-7 0 160 0,-8-4 0 0,0 4 0 15,1 4 0-15,-9-3 0 0,-7-5 0 0,-5 3 0 16,-4 1 0-16,-7 1 0 0,-7 3 0 0,-5 1 0 16,-2 0 0-16,-5 2 0 0,-3-1 0 0,-6-2 0 15,-8 1 0-15,-2 1-176 0,0 3 176 0,-3 3 0 16,-2 2 128-16,6 1-128 0,4-1 0 0,1 1 0 15,3 3 0-15,6 0-128 0,3 1 128 0,12 3 0 16,5 3 128-16,8 1-128 0,1-3 0 0,9 3 0 16,4 4 0-16,10-3-128 0,6-1 128 0,8 0 0 15,6 1 0-15,10-4 0 0,8 0 0 0,9-1 0 0,5-2 0 16,5 0 0-16,4-2 0 0,6 1 0 16,4-1 0-16,7-3 0 0,5-2 0 0,6-2 0 15,4 0 0-15,10 0 0 0,0 0 0 0,12 5 0 0,10-2 0 0,10-2 0 16,7-2 0-16,11 0 0 0,6-1 0 0,14-3 0 15,11-3 0-15,10 3 0 0,8 1 0 0,12-3 0 16,11-2 0-16,7-1 0 0,4-1 0 0,10 4 0 16,9 1 0-16,7 2 0 0,6-1 0 0,0 1 0 15,-2-1 0-15,2 2 0 0,3 2 0 0,2 1 0 16,-1 0 0-16,1-1 0 0,0 0 0 0,-6-1 0 16,-3-2 0-16,-6 4 0 0,-6 4 0 0,2-1 0 15,-1-1 0-15,-7 1 0 0,-8 1 0 0,-3 1 0 0,-2 2 0 16,-15-1 0-16,-9-1 0 0,-3-1 0 0,-4 1 0 15,-7 0 0-15,-9 0 0 0,-5-2 0 0,-5 0 0 16,-6-1 0-16,-5 1 0 0,-8-1 0 0,-8 0 0 16,-8-1 128-16,-7-3-128 0,-8 1 0 0,-7 0 0 0,-5 0 0 15,-11 1 0-15,0 0 128 0,-6-10-128 0,-6 0 0 16,-10 1 0-16,-11-1 0 0,-11-1 0 16,-13 2 0-16,-10 3 0 0,-8-2-128 0,-7-3 128 0,-7 1-160 15,-9 2 160-15,2-2-160 0,-6-3 160 0,-4 2 0 16,-10 1 0-16,-3 0 0 0,-2-3 0 0,-3 6-128 15,-2 2 128-15,-4-4 0 0,-5-4 0 0,-2 4 0 16,-1 4 0-16,-7 2 0 0,-3 0 0 0,-3 1 0 16,1 2 0-16,-7 0 0 0,-3-2 0 0,-2 3 0 0,-6 8 0 15,0-1 0-15,1-4 0 0,4 1 0 16,1 1 0-16,9 6 0 0,9 5 0 0,9-3 0 0,9-3-128 16,10 2 128-16,8 2 0 0,7 1 0 0,10-3 0 15,8 1 0-15,6 0 0 0,8-2 0 0,10 0 0 16,6-2 0-16,9-3 0 0,7-1 0 0,4 2 0 0,4-4 0 15,4-2 0-15,5-1 0 0,2-2 0 0,6 1 128 16,5 0-128-16,7 0 0 0,0 0 0 0,0 0 0 16,0 0 128-16,15-3-128 0,3-2 160 0,9 1-160 15,5-1 0-15,9-3 0 0,8-2-128 0,13-1 128 16,12 0-128-16,6 0 128 0,8-2 0 0,14 2 0 16,10 1 0-16,9-1 0 0,6-1 0 0,13 1 0 0,10-2 0 15,11 0 0-15,8 2 0 0,5 4 0 16,1 0 0-16,4 4 0 0,5 2 0 0,2 2 0 15,-1 0 0-15,1 1-128 0,1 3 128 0,-1 0 0 0,-2 3 0 0,-3-1 0 16,-11 0 0-16,-3 2 0 0,-6 2 0 16,-5 0 0-16,-4 1 0 0,-11-2 0 0,-10-4 0 0,-4 4 0 15,-7 5 0-15,-3-7 0 0,-7-3 0 0,-7-1 0 16,-6 1 0-16,-10-1 0 0,-13-1 0 0,-6 1 128 16,-7-2-128-16,-8-2 0 0,-7-1 0 0,-6 0 0 15,-9 0 0-15,-7-1 0 0,-6 1 0 0,-7 0 176 16,-11 1-176-16,0 0 160 0,0 0-160 0,-15-7 0 15,-8-4 144-15,-9 3-144 0,-11 2 0 0,-6 0 0 16,-10-1 0-16,-10-3 0 0,-9-3 0 0,-6 3 0 16,-7 0-128-16,-2-1 128 0,-3-3 0 0,-5 3-128 15,-6 3 128-15,2 1 0 0,-5-3 0 0,-6 1 0 0,-6 2 0 16,-4 0 0-16,-3-2 0 0,-4 1 0 0,-1 1 0 16,-7 0 0-16,-6 1 0 0,-2 1 0 15,-2 0 0-15,0 2 0 0,-3 0 0 0,0 2 0 0,-6 1 0 0,3 1 0 16,0 1 0-16,3 1 0 0,4 1 0 0,0 1-128 15,-2 1 128-15,6-2 0 0,4-2 0 16,8 5 0-16,2 5 0 0,5-1 0 0,4-2 0 0,2 4 0 16,2 7 0-16,4-2 0 0,3-1 0 0,7 0 0 15,8 2 0-15,9-2 0 0,8-3 0 0,5-1 0 16,4-3 0-16,9 1 176 0,9-3-176 0,8-1 192 16,4 1-192-16,11-1 0 0,5-2-192 0,8 1 192 15,5-3 0-15,3 0 0 0,9-3 0 0,0 0 0 16,0 0 0-16,12-1 0 0,8 0 0 0,14-2 0 0,9-4 0 15,14 1 0-15,10-3 0 0,9-1 0 16,7-2 0-16,11 0 0 0,13 1 0 0,9-5 0 0,9 1 0 16,7 0 0-16,5 1 0 0,11 2 0 0,8-1 0 15,4 0 0-15,2 1 0 0,5 3 0 0,6 2 0 0,1 6 0 16,2 0 0-16,-3 2 0 0,-1 0 0 0,-2 5 0 16,-4-2 0-16,-4 4 0 0,-8 2 0 0,-4 2 0 15,-2 3 0-15,-10-3 0 0,-9-3 0 0,-4 2 0 16,-1 2 0-16,-11 1 0 0,-9-2 0 0,-6-2 0 15,-4-2 0-15,-10 3 0 0,-7 2 0 0,-11-4 0 16,-7-2 0-16,-6-3 0 0,-5-1 0 0,-6-1 0 16,-6 0 0-16,-6 0 0 0,-6 2 0 0,-8-3 128 15,-2-1-128-15,-14 0 0 0,0 0 0 0,0 0 0 16,-7-5 0-16,-7 1 0 0,-8-1 0 0,-12 1 0 0,-14 2 128 16,-13-5-128-16,-12-4 0 0,-16 0 0 0,-13-2-160 15,-9 0 160-15,-4-4-192 0,-2 2 192 0,-3 0-208 0,-2-5 80 16,-1-3 128-16,5 1 0 0,-2 1 0 15,2 1 0-15,3 5 0 0,-1 1 0 0,1 2 0 16,1-1 0-16,2-1 0 0,5 1 0 0,5 4 0 0,6 3 0 16,6 1-208-16,3 3 32 0,2 3 16 0,7 5 0 15,5 2-2192 1,2 5-432-16,-21 10-96 0,12 9 0 0</inkml:trace>
  <inkml:trace contextRef="#ctx0" brushRef="#br3" timeOffset="189373.45">3182 6673 17903 0,'-10'-17'784'0,"4"5"176"0,0 2-768 0,-1 0-192 16,0-1 0-16,3 5 0 0,4 6 656 0,-1-8 96 16,1 1 16-16,0 7 0 0,0 0-256 0,11-3-64 15,4 1 0-15,6 1 0 0,1 2-96 0,6 1-32 16,4 1 0-16,5 1 0 0,5-1-128 0,7-2-16 0,9 1-16 0,4 2 0 16,5-1 48-16,5 1 16 0,2 0 0 15,4-1 0-15,4 0-32 0,6 3-16 0,6 0 0 16,0 0 0-16,3-3 16 0,2 1 16 0,3 2 0 0,0-2 0 15,-3 1 32-15,1 0 0 0,0 2 0 0,-3-1 0 16,-6 1-80-16,-3 0-16 0,-1-3 0 0,-5 2 0 16,0 0-144-16,-6 2 192 0,-6-2-192 0,-2 1 192 15,-3 0-48-15,-3-4 0 0,-4 1 0 0,-1 2 0 16,-6-1-144-16,-2 2 160 0,-6 0-160 0,-4-3 160 16,-5-2-160-16,-7-2 0 0,-4-2 144 0,-5 1-144 15,-6 1 144-15,-4 0-144 0,-8 0 192 0,0 0-192 16,0 0 512-16,-6-7 0 0,-5 0 0 0,-6-2 0 15,-8-1-64-15,-8 1 0 0,-8 2-16 0,-7 1 0 16,-6-3-304-16,-2 0-128 0,-5 0 128 0,-3 3-128 0,-1 0 128 0,-4 1-128 16,-5 2 0-16,-4-1 128 0,-2 1-128 0,-1 0 0 15,-1-1 0-15,-3 1 0 0,-3 0 0 0,-1 2 0 16,0 3 0-16,-2-2 0 0,-2-1 0 0,1 1 0 16,2 1 0-16,2 1 0 0,3 0 0 0,1 0 0 15,3-2 0-15,4 4 0 0,4-1 0 0,7 1 0 16,7 1 0-16,3-2 0 0,0-2 128 0,5 1-128 15,5 3 128-15,5-3-128 0,5-3 0 0,4 1 0 16,2 1 0-16,7 1 0 0,5 0 0 0,3 1 0 16,6-2 0-16,9-1 0 0,0 0 0 0,0 0 0 15,9 2 0-15,9-2 0 0,6-2 0 0,9 0 0 16,10-2 0-16,10 2 0 0,8-3 0 0,9-3 128 16,2 2-128-16,11 0 192 0,4 1-192 0,6 2 0 0,4-2 0 15,4-2 0-15,8-1 0 0,1 2 0 0,-1 1 0 16,4 1 128-16,2-3-128 0,-5 5 0 0,-7 0 0 0,3 1 128 15,-3 1-128-15,-1 0 0 0,-4 0 0 16,-5 1 128-16,-5 2-128 0,-5 3 0 16,-5-2 0-16,-6 2 0 0,-8-1 0 0,-7 1 0 0,-5-2 0 0,-7-1 0 15,-6-2 0-15,-7 2 0 0,-5-2 0 0,-9 0 0 16,-3-2 0-16,-9-2 128 0,-6 3-128 0,-3-5 0 16,-10-1 160-16,-8 1-160 0,-10-2 192 0,-10 0-192 15,-6-2 128-15,-10 1-128 0,-11 0 0 0,-7 1 0 16,-7-2 0-16,-2 1 0 0,-4 1 0 0,-8 1 0 15,-5 3 0-15,-2-3 0 0,2 2 0 0,-7 3 0 16,-6 3 0-16,2-2 0 0,1-1 0 0,1 1 0 16,1 1 0-16,3 1 0 0,4 1 0 0,0 1 0 0,-2-4 0 0,9 4 0 15,7 3 0-15,5-1 0 0,4 0 0 0,4-1 0 16,4 0 0-16,7 2 0 0,9 3 0 0,5 0 0 16,10-2 0-16,3 0 0 0,8 0 0 0,7-1 0 15,6-1 0-15,6-1 0 0,10-5 0 16,0 0 0-16,6 9 0 0,9-4 0 0,8-2-128 0,15-5 128 15,9-3-208-15,16 2 80 0,13-1 128 0,5 0 0 16,7-2 0-16,9 1 0 0,11-2 0 0,6 2 0 16,3-1 0-16,5 3 0 0,2 1 0 0,1 0 0 15,2 3 0-15,-4 0 0 0,-3 0 0 0,-5 0 0 16,-5-1 0-16,0 3 0 0,3 3 0 0,-6-1 0 16,-5-1 0-16,-1-1 0 0,-3 0 0 0,-7 1 0 15,-8-1 0-15,-8 0 0 0,-4-1 0 0,-10-1 0 0,-11 3 0 0,-5-3 0 16,-4-1 0-16,-10-1 0 0,-11-3 0 15,-5 4 0-15,-8 0 0 0,-7 0 144 0,0 0-16 16,-15-3-128-16,-10-3 128 0,-13 0-128 0,-7-1 0 0,-9 2 0 16,-8 1 0-16,-12-1 0 0,-6-1 0 0,-6 0 0 15,-4 1 0-15,-6-2 0 0,-3-1 0 0,-3 4 0 16,-4 3 0-16,3-1 0 0,-1-2 0 0,-4 3-144 16,-4 1 144-16,1 0 0 0,0 1 128 0,3 3-128 15,4-1 0-15,3 2 0 0,6 3 0 0,5-2 0 16,4-3 0-16,5 1 0 0,8 2 0 0,11 1 128 15,6 3-128-15,10-2 0 0,9 1-176 0,6-4 176 16,9-1 0-16,8-1 0 0,6-1 0 0,8-2 0 0,9 6 0 0,10 0-144 16,11-1 16-16,14-3 0 0,14-4 0 15,17-1 0-15,13 1 0 0,8 1 0 0,5 0 128 0,10-1 0 16,7-3 0-16,7 1-128 0,5 0 128 0,0-1 0 16,-2 2 0-16,2-1 0 0,6-2 0 0,-8 2 0 15,-4-1 0-15,-1 3 0 0,-1 0 0 16,-7 0 0-16,-7-1 0 0,-5 1 176 0,-7-2-176 0,-8-1 0 15,-8 2 0-15,-11 2 128 0,-9 1-128 0,-7-1 0 16,-7-1 0-16,-12-2 0 0,-6 0 128 0,-10 0-128 16,-7 0 0-16,-11 4 128 0,-6-8 32 0,-9-1 0 15,-10 0 0-15,-14 0 0 0,-13 1-160 0,-11 0 0 16,-10-2 0-16,-9 3 128 0,-9 3-128 0,-2-1-176 16,-3-1 48-16,0 0 0 0,0 3-64 0,5 3 0 0,4 2 0 15,1 5 0 1,4-1-992-16,1 5-208 0,2 7-32 0,8 4-16 15</inkml:trace>
  <inkml:trace contextRef="#ctx0" brushRef="#br3" timeOffset="191661.24">4381 9732 7359 0,'0'0'656'0,"0"-8"-528"0,0 0-128 0,2 3 0 0,-2 5 1280 0,3-6 208 16,-1 0 48-16,4 0 16 0,-3 2-752 0,-3 4-160 15,5-6-16-15,-2 1-16 0,1-1 176 0,-4 6 48 16,1-6 0-16,-1 6 0 0,0 0 240 0,0-7 48 16,0 2 16-16,0 5 0 0,0 0-256 0,0 0-48 15,0 0-16-15,0 0 0 0,0 0-192 0,0 0-48 16,0 0 0-16,0 0 0 0,-7 6-32 0,-1 1-16 16,0-2 0-16,1 4 0 0,1 3-80 0,1-2 0 15,-1 0-16-15,-1 3 0 0,1 4-256 0,-1 0-48 16,3 2-128-16,1 2 192 0,-2 0-192 0,-1 0 144 15,1 1-144-15,2 1 128 0,2 3-128 0,-1 0 160 16,0-3-160-16,1-2 160 0,0-4-160 0,2 0 0 16,4 3 0-16,-2-3 128 0,1 1-128 0,5-2 0 0,-3 0 144 15,4-1-144-15,-3 2 240 0,3-2-32 0,2-2 0 0,0 0 0 16,1-1 16-16,0 3 0 0,-1-4 0 0,3 1 0 16,4 0-64-16,1-2-16 0,1 1 0 0,1-2 0 15,3-1-16-15,-2 1 0 0,1 0 0 0,2 1 0 16,0-5-128-16,1 1 192 0,2-2-192 0,-3 2 192 15,1-1-192-15,0-1 128 0,3-2-128 0,2-1 128 16,1 0-128-16,-1 1 0 0,-2 0 0 0,1 0 0 16,4-4 0-16,-1 2 128 0,0 2-128 0,-1-4 0 15,0-2 0-15,-1 0 128 0,0-1-128 0,1 3 0 16,0-1 0-16,0-1 128 0,-3-1-128 0,3-1 0 16,-1 3 0-16,-1-1 0 0,-1-4 128 0,-3 1-128 0,2 2 0 15,-3-1 128-15,-3-1-128 0,-1-1 128 16,-1-1-128-16,-1 2 0 0,0 0 0 0,-3-2 0 0,2-1 0 0,0-1 0 15,-2 0 0-15,0-1 0 0,-2-1 0 0,1-2 0 16,-1-1 0-16,-1 1 0 0,-1-1 128 0,-4 1-128 16,-2 0 128-16,1-1-128 0,-2-1 128 0,3 1-128 15,-3 5 128-15,1-1-128 0,-2 0 128 0,0 0-128 16,1-2 0-16,-2 4 128 0,3 0-128 0,-1 0 0 16,-1-4 0-16,-2-1 0 0,0 1 0 0,2 0 0 15,-1-1 0-15,-1 3 0 0,-1 0 0 0,0 0 0 16,2 0 0-16,-3 1 0 0,-1 1 0 0,0 3 0 15,0-1 0-15,0 0 0 0,-1 0 0 0,1 8 0 16,-2-7 0-16,-1 1 0 0,3 6 0 0,0 0 0 0,0 0 0 16,0 0 0-16,0 0 0 0,0 0 0 0,0 0 128 0,0 0-128 15,0 0 0-15,-8 3 0 0,1 1 0 0,7-4 0 16,-4 10 0-16,-2 1 128 0,-1 0-128 0,-1 4 0 16,0 3 0-16,1 2 128 0,0 1-128 0,-3 1 0 15,-4-1 0-15,1 5 128 0,1 3-128 0,-3 3 0 16,-2-1 0-16,1 1 128 0,4-1-128 0,2-3 0 15,-4-1 0-15,1-2 0 0,-2-2 0 0,1-1 0 16,0 2 0-16,0-3 0 0,-1-4 128 0,2-2-128 16,2 0 0-16,0 1 0 0,0-5 0 0,0 1 128 15,-3-2-128-15,-1-2 0 0,-1-4 144 0,-1 1-144 0,-2 1 0 16,-2-2 144-16,-5 0-144 0,1-2 0 0,1 0 144 16,-4 1-144-16,-2 2 0 0,-2-1 144 0,0-2-144 0,0 1 0 15,1-1 0-15,0 0 0 0,-1-1 0 16,1-3 0-16,-2-3 0 0,0 1 0 0,0 0 0 15,2-1 0-15,1-1 0 0,-1-2 0 0,-1-4 0 0,0-1 0 16,-2-1 128-16,0-1-128 0,0-5 0 0,1 2 0 16,0-1 0-16,1-1 0 0,-1 0 0 0,0-1 0 15,0 0 0-15,4 1 0 0,2-2 0 0,1 0 0 16,2 1 0-16,0 0 0 0,6-1 0 0,0 1 0 16,4 0 0-16,0-2 0 0,1-4 0 0,5 3-144 15,1 0 144-15,4 1 0 0,2-1-160 0,3 2 160 16,1 1-128-16,0 2 128 0,3-2-192 0,-2 1 32 0,2 1 16 15,2 1 0-15,-3 3 144 0,4 1-192 0,-1 2 192 16,0 0-192-16,-3 3 192 0,-1 1 0 16,1 0 0-16,0 1 0 0,2 2 0 0,-7 5-160 0,0 0 160 15,8 0 0-15,-8 0 0 0,0 0-128 0,10 4 128 0,-2 3 0 16,2 4 0-16,-5 2-128 0,0 4 128 16,-1 3 0-16,-3 2-144 0,0 6 144 0,-1-1 0 0,3 5-144 15,0 7 144-15,1 3 0 0,1 2 0 0,0 1 0 16,1-2 0-16,4 0 0 0,3-3 0 0,3-1 0 15,2-4 0-15,2-2 0 0,1-2 0 0,0-3 0 16,-2-2 0-16,2-3 0 0,-3 0 0 0,2-4 0 16,2-4 0-16,-1-3 0 0,-1-2 0 0,5-1 128 15,2-2-128-15,0-1 0 0,-3-5 0 0,7-1 0 16,4 3 128-16,2-3-128 0,-2-1 128 0,2-1-128 0,1 0 0 16,-2-5 144-16,4 1-144 0,-3-2 0 0,1-4 128 15,0-1-128-15,4-1 0 0,1-3 0 0,2-5 0 0,0 0 0 16,-2-2 0-16,-1 2 0 0,-7 1 144 0,-2 0-144 15,-1 0 0-15,-2 0 144 0,-2-1-144 0,0-3 0 16,-2-4 0-16,-2-2 0 0,-3-1 128 0,-4-2-128 16,-5-1 128-16,0 2-128 0,0 2 128 0,-3 1-128 15,-2-1 0-15,-3 2 128 0,1 3-128 0,-3 0 0 16,-4 2 144-16,1 3-144 0,1 4 160 0,0-1-32 16,-1 3-128-16,-1-1 192 0,-2 3-192 0,1 0 0 15,-2 2 0-15,1 2 0 0,-1 1 0 0,1 4 128 16,4 4-128-16,-8-3 0 0,0 1 0 0,2-1 0 15,0-1-192-15,6 4 192 16,-7 5-448-16,1 2 0 0,1 2 16 0,0-1 0 16,5-8-1632-16,-3 11-336 0,1 0-64 0</inkml:trace>
  <inkml:trace contextRef="#ctx0" brushRef="#br3" timeOffset="192843.41">5271 9819 15663 0,'-10'-6'688'0,"10"6"144"0,0 0-656 0,0 0-176 0,-6-5 0 0,6 5 0 0,0 0 864 0,0 0 144 15,0 0 16-15,0 0 16 0,0 0-32 0,0 0-16 16,6-6 0-16,0 2 0 0,3 1 0 0,1-1 0 16,1 0 0-16,2-2 0 0,0-1-352 0,3-1-80 15,0-1-16-15,3-1 0 0,2-1-208 0,1 0-32 16,0 0-16-16,2 0 0 0,-1-3-80 0,-1 0-16 16,-1-1 0-16,0 2 0 0,-1-1-16 0,-2-2-16 15,-2-2 0-15,-1-1 0 0,0 3 48 0,-1 0 16 16,1 2 0-16,-2 0 0 0,-2-1-32 0,0 1-16 15,-1 2 0-15,-1 2 0 0,1 2 16 0,0 5 0 16,0 3 0-16,0-2 0 0,-1-5-48 0,-1 4 0 0,1-2 0 16,1 6 0-16,0 4-16 0,0 2-128 15,-2 0 192-15,-2 1-64 0,-6-8 112 0,9 12 16 0,0 1 0 16,0 5 0-16,-1 3 16 0,-1 1 16 16,2 2 0-16,-4 1 0 0,1 3-32 0,0-2-16 0,0 3 0 0,-2 3 0 15,-3 1-112-15,4 0 0 0,1 1-128 0,3 2 192 16,-2 4-192-16,2-6 128 0,-4-3-128 15,5-3 0-15,-1 0 0 0,0-2 128 0,-1-3-128 0,-1-3 0 16,-2-7 0-16,-1-2 0 0,-4-11 0 0,4 10 0 16,-3-1 128-16,-1-9-128 0,0 0 0 0,0 0 144 15,0 0-144-15,0 0 192 0,0 0-192 0,0 0 192 16,0 0-32-16,0 0 0 0,0 0 0 0,0 0 0 16,0 0-160-16,0 0 128 0,-9-3-128 0,9 3 128 15,-7-7-128-15,-1 1 0 0,3 1 0 0,0 1 0 16,5 4 0-16,-9-7 0 0,3-1 0 0,-3 2 0 0,3-2 0 15,0 0 0-15,0 2 0 0,2-3 0 0,-4-1 0 16,3 0 0-16,-3-2 128 0,3 1-128 0,0 0 0 0,-1-1 0 16,-1 0 0-16,1-3 0 0,2 1 0 0,0-3 0 15,1-4 0-15,-2 1 0 0,-2 0 0 0,4 2 0 16,-2 1 0-16,0 1 0 0,1-1 0 0,-2 0 0 16,2 1 0-16,-1 2 0 0,0-1 0 0,1 1 0 15,-1 1 0-15,1-2 0 0,-3 3 0 0,1 1 0 16,-1-1 0-16,1 1 0 0,3 2 0 0,1 2 0 15,-4-3 0-15,3 1 0 0,1 1-144 0,0 2 144 16,2 6 0-16,0 0 0 0,0 0 0 0,0 0-128 16,-2-4 128-16,2 4 0 0,0 0 0 0,0 0 0 0,0 0 0 15,0 0 0-15,0 0 0 0,0 0-128 0,0 0 128 16,0 0 0-16,0 0 0 0,-8 0-160 0,8 0 160 0,-7 6-128 16,0 1 128-16,1-2 0 0,6-5 0 0,-8 7-128 15,0 3 128-15,0-2-128 0,-1-2 128 16,1-1-128-16,1 1 128 0,-2 2 0 0,1 0 0 15,-4-1 0-15,1-3 0 0,-1 3 0 0,-2 0 0 0,0 0 0 16,1 1 0-16,-2-1 0 0,-2-3 0 0,1 1 0 16,-4 1 0-16,2-1 0 0,1 3 0 0,0 0 0 15,2-2 0-15,2 0 0 0,1-1 0 0,2-1 0 16,-1-4 0-16,2 1 0 0,1 1 0 0,8-2 0 16,0 0 0-16,0 0 0 0,-5 1 0 0,5-1 0 15,0 0 0-15,0 0 0 0,0 0 0 0,3-6 0 0,6-2 0 16,4-1 0-16,4-1 0 0,2-1 0 0,1-3 0 15,2 0 0-15,0 0 0 0,-2 0 0 0,3 1 0 16,1-1 0-16,2-2 0 0,-3 1 0 0,1-1 0 0,-1 1 0 16,0-2 0-16,-1 3 0 0,2 3 0 0,-2 2 0 15,-1 3 0-15,-2 0 0 0,-2-3 0 16,-2 4 0-16,-4-2 0 0,0 7 0 0,-1 5 0 0,-2-5-128 16,-1-5 128-16,-7 5 0 0,7 11 0 0,-1 1-128 15,-4-2 128-15,1 7 0 0,-1 4 0 0,-2 3 0 16,-2 1 0-16,-2 4 0 0,-3 2 0 0,-1 3 0 15,-5 2 160-15,1 3-160 0,0 1 128 0,-2 2-128 16,-2-3 0-16,4 1 144 0,0 1-144 0,2-3 0 16,1-3 0-16,-1-5 0 0,2-2 0 0,3-4 0 15,2-1 0-15,1-5 0 0,1-3 0 0,1-3 0 16,0-2 0-16,0-10 0 16,4 8-992-16,-4-8-288 0,0 0-48 0,0 0-9136 0,0 0-1824 15</inkml:trace>
  <inkml:trace contextRef="#ctx0" brushRef="#br3" timeOffset="193610.97">4202 9703 12207 0,'0'0'528'0,"8"-4"128"0,-8 4-528 0,9-3-128 16,-2-2 0-16,-7 5 0 0,8 0 832 0,-8 0 128 16,9 2 16-16,-9-2 16 0,10 3-32 0,-10-3 0 15,7 6 0-15,-1 3 0 0,0 0-64 0,-2 1 0 16,-4-10-16-16,3 15 0 0,2 3-48 0,-3 0 0 0,-1 1 0 0,1 4 0 16,-1 0-256-16,2 5-48 15,-2 3-16-15,1-2 0 0,2 0-256 0,0 2-64 0,1 2-16 0,2 0 0 16,-3-4-176-16,3 1 192 0,0-2-192 15,2 0 192-15,-1 1-192 0,1-2 128 0,0 0-128 0,2 0 128 16,2 2 16-16,-1-3 0 0,1-1 0 0,1 0 0 16,2-7 80-16,2 2 16 0,4-1 0 0,-1-3 0 15,-2-2 144-15,2-3 16 0,2-3 16 0,1 1 0 16,0 0-32-16,1-1-16 0,-1-3 0 0,0-2 0 16,1 0-192-16,-2-1-48 0,2-1 0 0,1 0 0 15,0-3-128-15,2-1 0 0,1-2 0 0,-3 3 128 0,-1-2-128 16,4-3 0-16,2 0 0 0,-1 2 128 15,1-1-128-15,0 1 0 0,0-3 0 0,2-1 128 16,0-1-128-16,4-2 0 0,0-1 0 0,1-1 0 0,1-2 0 16,2 2 0-16,-1 0 0 0,1-2 128 0,-2-1-128 15,-2 1 0-15,-4 3 0 0,-4 1 0 0,-2 2 0 16,-1 1 0-16,-1-2 0 0,0 2 0 0,-2-1 0 0,-1-2 0 16,0-2 0-16,-3 0 0 0,1 1 0 0,-3-4 128 15,-5 0-128-15,0-4 0 0,1-2 128 0,0-3-128 16,-3-2 128-16,0-3-128 0,1 0 128 15,-2 3-128-15,0 1 0 0,-2-2 128 0,1 1-128 0,-2 2 0 16,-1 1 0-16,0 5 0 0,-5 1 0 0,2 2 0 16,0 1 0-16,0 2 0 0,-2 1 144 0,0 2-144 15,0 3 160-15,1 0-160 0,-1 8 0 0,0 0 0 16,0-8 0-16,0 8 0 0,0 0 0 0,0 0-192 16,0 0 192-16,0 0-208 15,0 0-336-15,0 0-64 0,0 0-16 0,-1 10-9072 0,1-10-1824 16</inkml:trace>
  <inkml:trace contextRef="#ctx0" brushRef="#br3" timeOffset="194036.28">5252 9793 17615 0,'0'0'768'0,"-2"-5"192"16,2 5-768-16,0 0-192 0,0 0 0 0,2-7 0 0,-2 7 560 0,5-7 80 16,4 1 0-16,2 0 16 0,3-4-16 0,2-1-16 15,3-3 0-15,0 2 0 0,1 1-240 0,2 0-32 16,1-3-16-16,1 0 0 0,3-2-64 0,-3 2-16 15,2 1 0-15,2 1 0 0,-1-1 80 0,0 3 16 16,-3 1 0-16,0-1 0 0,-1 2 32 0,0 1 0 16,-1-1 0-16,0 2 0 0,-1 3 16 0,0 2 16 15,-2 0 0-15,-1 4 0 0,-4 4 80 0,-1 2 16 16,-1 0 0-16,1 7 0 0,-2 4 256 0,0 3 48 0,0 3 16 16,-3-2 0-16,1 1-176 0,-1 1-16 0,-2 1-16 15,1 2 0-15,2 3-240 0,-3-1-32 0,3-3-16 0,-4-1 0 16,1-3-208-16,-1-3-128 0,1-5 160 15,2 1-160-15,-3-5 128 0,3 1-128 0,1-2 0 16,1-2 144 0,-3-4-1040-16,3-1-192 0,0-2-64 0</inkml:trace>
  <inkml:trace contextRef="#ctx0" brushRef="#br5" timeOffset="-203053.62">8901 8968 10943 0,'0'0'480'0,"0"0"96"0,7-4-448 0,-7 4-128 0,0 0 0 0,8-3 0 15,-8 3 512-15,0 0 96 0,0 0 16 0,0 0 0 16,8-6-48-16,-8 6 0 0,0 0 0 0,0 0 0 16,7-4 48-16,-1-3 0 0,-2 1 0 0,-4 6 0 15,0 0 0-15,0 0 0 0,0 0 0 0,0 0 0 16,0 0-256-16,-9 1-48 0,1 3-16 0,-2-2 0 16,-1-1-48-16,-1 4-16 0,-2-1 0 0,1 1 0 0,-3-5-16 15,-2 3 0-15,1 2 0 0,-3 1 0 16,0 2 128-16,-3-4 32 0,0 1 0 0,-3 2 0 0,3 0-16 15,0-1 0-15,3 3 0 0,3-5 0 0,1-2 16 16,1 2 16-16,2 3 0 0,3-2 0 0,2 3-224 16,2-1-48-16,1 2-128 0,3 2 192 0,0 0-192 0,4 1 0 15,5-3 128-15,1 1-128 0,3 4 0 0,0-2 0 16,2 2 0-16,3-2 0 0,5 2 128 0,1 0-128 16,0 1 0-16,1-2 144 0,0-2-144 0,0 1 0 15,-2 1 144-15,1-2-144 0,-4 0 0 0,-1-1 144 16,0 0-144-16,-2 1 0 0,-2 1 144 0,1 0-144 15,-4-2 0-15,-1 0 144 0,0 0-144 0,-2-1 0 16,-3-1 144-16,-4-8-144 0,1 10 0 0,-1 0 144 16,0-10-144-16,-3 12 0 0,-2-1 208 0,-4-4-64 15,1 2-16-15,-4-1 0 0,-1 0 144 0,-3 0 32 16,0-1 0-16,-2-4 0 0,-3-2 64 0,0 1 16 0,1 1 0 16,-5 0 0-16,1-3-208 0,-3 0-48 0,-2 1 0 15,4-2 0-15,3-2 128 0,1 1 0 16,-3 0 16-16,2-1 0 0,-1-2-272 0,3 1 0 0,2-3 0 0,3 2 0 15,2 1 0-15,2-1 0 0,3 2 160 0,0-1-160 16,8 4 0-16,0 0 128 0,0 0-128 0,0 0 0 16,0 0 0-16,0 0 0 0,0 0 0 0,0 0 0 15,0 0 0-15,11 0 0 0,2 0 0 0,-2 2 0 16,3 0 0-16,1 1 0 0,3 3 0 0,0-2 0 16,0-4 0-16,-2 0 0 0,0 0 0 0,2 2 0 15,3-1 0-15,1 1 0 0,0 1 0 0,1-2 0 16,1 0 0-16,0-1 0 0,-4 0 0 0,0-1 0 0,0-3 0 15,-3 2 0-15,0 2 0 0,0-1 0 0,-3-3 0 16,0 1 0-16,1-2 0 0,-4 2 0 0,0-2 128 0,0 2-128 16,-2-5 0-16,-2 2 128 0,-7 6-128 0,8-8 0 15,-3 0 0-15,-2 1 128 0,-2-1-128 0,-1 1 192 16,0 7-192-16,-4-8 192 0,-1-5-192 0,-2 2 0 16,0 2 0-16,-2 0 0 0,-1 1 0 0,0-2 0 15,-3-4 128-15,1 2-128 0,0 3 0 0,-2-1 0 16,2 0 0-16,-2-2 0 0,0-1 144 15,-3 4-144-15,-1-1 160 0,-1 0-160 0,-1-5 0 0,1-1 0 16,-2 1 0-16,2 2 0 0,-1 2 0 0,2-1 0 16,3 0 0-16,1 4 0 0,-1 2 0 0,3 1 0 15,2-3 0-15,1 2 0 0,2 0 0 0,1 2-128 16,2-1 128-16,-2-1 0 0,3-3 0 0,1-1 0 16,0 6 0-16,2 4 0 0,0 0 0 0,0-7 0 0,1 0 0 0,-1 7 0 15,2-8 0-15,-2 8 0 0,4-7 0 0,-4 7 0 16,7-8 0-16,0 4 0 0,0-2 0 0,-7 6 0 15,6-8 0-15,4 2 0 0,-3 2 0 0,1 0 0 16,-8 4 0-16,7-3 0 0,3-2 0 0,-1 2 0 16,1 2 0-16,1 1 0 0,3 3 0 0,-3-2 0 15,1-5 0-15,1 3 0 0,0 1-160 0,1-1 160 16,-4-2 0-16,2 2 0 0,2-3 0 0,-1 2-128 16,0-2 128-16,1 3 0 0,-3 1 0 0,1-1 0 15,-1-3 0-15,1 2 0 0,-3 2 0 0,0 0 0 16,-9 0 0-16,9 0 0 0,-9 0 0 0,6 5 0 15,-6-5 0-15,0 0 0 0,0 0 0 0,0 0 0 0,7 8 0 16,-7-8 0-16,0 0 0 0,0 0 0 0,2 11 0 0,-1-2-128 16,-1-9 128-16,0 0 0 0,0 0-256 0,0 0 48 15,-1 11 0-15,1-11-9552 16,0 0-1904-16</inkml:trace>
  <inkml:trace contextRef="#ctx0" brushRef="#br5" timeOffset="-202490.82">9189 8930 12319 0,'-9'-7'544'0,"9"7"112"0,-6-3-528 0,6 3-128 0,-8-4 0 0,8 4 0 16,-7-3 656-16,7 3 112 0,-9-1 0 0,9 1 16 15,-5-5-160-15,5 5-48 0,-5-6 0 0,5 6 0 16,3-6 320-16,-3 6 48 0,3-10 16 0,3 5 0 16,4 5-256-16,2 1-64 0,3-1 0 0,0 0 0 15,1-1-304-15,0 1-64 0,2 3-16 0,0-1 0 16,1-2-128-16,3-1-128 0,-2-2 144 0,2 2-144 0,-1 4 208 15,0-1-48-15,0 0-16 0,-3 1 0 0,-6 1 80 0,-1 0 16 16,-2-1 0-16,-9-3 0 0,0 0-96 16,-1 9-16-16,-3 1 0 0,-3-2 0 0,-4-4 128 15,-2 3 0-15,-3 1 16 0,0-1 0 0,-3-3 32 16,2 1 0-16,0 0 0 0,3 1 0 0,2-1 48 0,1 0 16 16,2-2 0-16,9-3 0 0,0 0-112 0,0 0 0 15,0 0-16-15,0 0 0 0,0 0-240 0,13 10 144 16,3-2-144-16,1-2 128 0,3 2-128 0,3-4 0 15,-1-3 144-15,-2 4-144 0,-4 5 0 0,1 1 128 16,-2-4-128-16,-3 4 0 0,-3-1 0 0,-3 4 0 16,-3 2 0-16,-3-5 0 0,0-11 128 0,-8 10-128 15,-5-1 128-15,-6 0-128 0,-4-3 496 0,-3 2 16 16,-4 0 16-16,-1-3 0 0,-1-2 0 0,1 1 0 16,-2-5 0-16,2-2 0 0,2 0-272 0,1 2-48 0,1 1-16 15,6 0 0-15,3-2-192 0,5 1 144 0,4 3-144 0,9-2 128 31,0 0-1264-31,0 0-256 0,18-3-48 0</inkml:trace>
  <inkml:trace contextRef="#ctx0" brushRef="#br5" timeOffset="-201364.5">10711 9214 9215 0,'0'0'816'0,"0"0"-656"16,0 0-160-16,-5 3 0 0,5-3 1104 0,0 0 192 15,0 0 48-15,0 0 0 0,0 0-400 0,0 0-80 16,0 0-16-16,0 0 0 0,5-9-96 0,2 5-32 16,-7 4 0-16,12-1 0 0,1-3 64 0,1 3 16 15,3-2 0-15,2 1 0 0,3-2-160 0,0 3-48 16,3 0 0-16,1 1 0 0,5-3-144 0,3 2-16 16,-1 1-16-16,4-3 0 0,2-2 0 0,1-1 0 15,3-3 0-15,1 1 0 0,1-1 48 0,4 0 16 0,5 0 0 0,0 3 0 16,-2 9-80-16,-2 1-16 0,-5-1 0 15,5-2 0-15,-3-3-192 0,-1 3-64 0,1 3 0 16,-1 1 0-16,1-2-128 0,-1 0 0 0,1 1 0 0,-3 0 0 16,-3 0 0-16,3-1 0 0,3-3 0 15,0 0 0-15,1 1 128 0,6 1-128 0,2 1 0 0,-2-4 128 16,-3-3 64-16,2-2 16 0,-2 0 0 0,4-1 0 16,2 0 128-16,2 3 32 0,-1 1 0 0,-4 2 0 15,0 4-160-15,-6-2-16 0,1-4-16 0,-2 2 0 16,-1 1-176-16,-1 2 0 0,-1 2 144 0,1 1-144 15,-2-1 0-15,-1 2 0 0,-1-1 0 0,-5-1 0 16,-2-1 0-16,4-1 0 0,-2 1 0 0,1-2 0 0,0-3 0 16,0 1 144-16,1 1-144 0,4 1 0 0,0 1 208 15,-1 0-64-15,-3 1-16 0,1 0 0 0,-1-3 16 0,1-1 0 16,-4 2 0-16,-1-1 0 0,-2-1-144 0,0 1 128 16,0 0-128-16,0 2 128 0,-3 0-128 0,1 0 0 15,-4-2 0-15,1 2 0 0,-2 1 0 0,-1-1 128 16,-1 0-128-16,1-2 0 0,0-1 0 0,-1 0 0 15,-1 0 128-15,0 0-128 0,0-4 0 0,0 3 160 16,-5 1-160-16,2 0 160 0,1-2-160 0,-4 1 128 16,-3 0-128-16,-1 0 128 0,0 4-128 0,-2 0 0 15,0-2 0-15,-1 0 0 0,-9 0 0 0,8 1 128 16,0 1-128-16,-8-2 0 0,0 0 0 0,0 0 0 16,0 0 128-16,0 0-128 0,2 6 0 0,-2-6 0 15,0 0 0-15,0 0 0 16,-1 10-576-16,-5 0 0 0,-1 0 0 0,-2-2 0 15,0-4-2880-15,-4 1-560 0</inkml:trace>
  <inkml:trace contextRef="#ctx0" brushRef="#br5" timeOffset="-200981.19">13896 9010 11967 0,'0'0'1072'16,"0"0"-864"-16,0 0-208 0,0 0 0 15,9-2 1408-15,2 0 256 0,1 2 32 0,4-1 16 0,3-2-576 16,3 3-112-16,1 3-32 0,6 0 0 0,2-1-176 0,6-3-48 16,1-4 0-16,5 3 0 0,-1 9-48 0,5-3-16 15,4-1 0-15,-2 0 0 0,1 0-96 0,-1 4-32 16,1 3 0-16,-1 1 0 0,-1-4 32 0,-7 3 0 15,-3 2 0-15,-3 1 0 0,-1-4-320 0,-4 2-64 16,-4 0-16-16,-3 3 0 0,-3 1-16 0,-3-2 0 16,-6 0 0-16,-5 1 0 0,-2-1 0 0,-6 3-16 15,-1 1 0-15,-7-2 0 0,-5 0 96 0,-3-1 32 16,-3-2 0-16,-3-1 0 0,-2 1 80 0,-1-3 32 16,-3-3 0-16,-1 1 0 0,-1 0-192 0,-3-2-32 15,-1 0-16-15,5 0 0 0,3 1-176 0,4 0 0 16,3 1 144-16,7-1-144 15,6 1-1040-15,8-7-288 0,7 10-48 0</inkml:trace>
  <inkml:trace contextRef="#ctx0" brushRef="#br5" timeOffset="-200123.13">16637 9109 12207 0,'0'0'528'0,"9"-6"128"0,-4-1-528 0,2-1-128 0,-2 2 0 0,1-1 0 16,-1 2 944-16,-5 5 144 0,0 0 48 0,0 0 0 16,5-13-48-16,-3 5 0 0,-2 0 0 0,0 8 0 15,-2-8-16-15,-4 1-16 0,0-1 0 0,-2 1 0 16,-2 4-272-16,0-1-48 0,-1-3-16 0,-1 1 0 0,-2 3-208 16,-1 2-64-16,0 1 0 0,-1-1 0 0,-1-2 128 0,-4 2 0 15,0 2 16-15,-1-2 0 0,-4-3-192 16,1 4-32-16,0 4-16 0,1 0 0 0,2 1-48 0,2 1-16 15,2-2 0-15,2 3 0 0,4 2-144 0,2 1-16 16,1 0-128-16,4 1 192 0,2 1-192 0,-1 1 0 16,3 1 0-16,2 3 0 0,3-2 128 0,-1 3-128 15,5-3 0-15,0 3 0 0,2-1 208 0,-2 1-48 16,2-2-16-16,-2 2 0 0,2 0 0 0,2-1 0 16,-1-1 0-16,1 1 0 0,1-5 48 0,-1 3 16 15,-2 0 0-15,0-1 0 0,0-4 16 0,-5 3 0 16,1 3 0-16,-2-1 0 0,-3-2-32 0,-1 1-16 15,0-2 0-15,-4 1 0 0,-1 1 16 0,0-1 16 16,-4-3 0-16,-1 2 0 0,-3-1 48 0,-2 0 16 0,-3 0 0 16,-3-2 0-16,-1-3 48 0,-1-2 16 0,0-1 0 15,0 1 0-15,-1 0-80 0,1-2-32 0,-1 1 0 0,2-2 0 16,-1 2-224-16,4-3 144 0,-2-3-144 0,3-4 128 16,3-3-128-16,3 4 0 0,2 2 0 0,1 0 128 31,6-3-976-31,4 1-208 0,4-1-32 0,5 1-10272 0,3 2-2048 0</inkml:trace>
  <inkml:trace contextRef="#ctx0" brushRef="#br5" timeOffset="-199349.44">16787 8848 6447 0,'-6'-4'576'0,"6"4"-576"0,0 0 0 0,-2-8 0 16,0 2 2496-16,2 6 400 0,-1-7 80 0,1 7 16 16,0 0-1600-16,2-9-320 0,2 2-64 0,2 2-16 15,-6 5-128-15,11-4-32 0,2-1 0 0,2 1 0 16,2 1-48-16,-1-2-16 0,2 1 0 0,-1 1 0 16,1 0-192-16,2 1-32 0,0 0-16 0,1 1 0 15,-1 0-80-15,2-1 0 0,-2-2-16 0,1 3 0 0,1 5-32 0,-3-1 0 16,0-1 0-16,-3 2 0 0,-2 0-176 0,-3-1-32 15,-2 4-16-15,-3 0 0 0,-7 2-176 0,-5 0 0 16,-2 3 0-16,-3-3 0 0,-4 1 128 0,-2 0-128 16,-1-2 0-16,-2 2 128 0,-2 0-128 0,1 0 192 15,-1-1-192-15,2-2 192 0,0-6 48 0,4 2 16 16,-1 1 0-16,3 0 0 0,1-3 48 0,4 1 16 16,9-2 0-16,0 0 0 0,-3 8-192 0,3-8-128 15,0 0 144-15,11 10-144 0,-1-1 128 0,3-1-128 16,2-2 0-16,2 0 144 0,-2 3-144 0,2 3 128 15,-1 2-128-15,0 0 128 0,-2-3-128 0,-1 1 0 16,-2 0 144-16,0 1-144 0,-3 0 0 0,-3-2 0 0,0 1 0 16,-3 2 128-16,-3 3 0 0,-1-1 16 15,-3-3 0-15,-1-2 0 0,-3-1 192 0,-1 0 48 0,-1-3 0 0,-2-1 0 16,-2-4 240-16,0 1 48 0,-1-1 16 16,-3 1 0-16,-1-7-272 0,-3 2-48 0,0 0-16 15,2 1 0-15,1 3-176 0,1-2-48 0,3-1 0 0,2 1 0 16,3 1-128-16,3 2 0 0,2 3 0 0,6-6 128 15,-4 6-2320 1,3 3-480-16,5 4-80 0,6-3-32 0</inkml:trace>
  <inkml:trace contextRef="#ctx0" brushRef="#br5" timeOffset="-197467.96">16560 9149 11919 0,'0'0'512'0,"0"0"128"0,5-9-512 0,1 3-128 0,-6 6 0 0,0 0 0 16,5-8 624-16,0 1 80 0,-1 0 32 0,-4 7 0 15,1-6 0-15,3-1 0 0,-2 0 0 0,-2 7 0 16,0 0-16-16,0 0 0 0,1-14 0 0,-1 4 0 15,-1 3-16-15,0-2-16 0,-1-2 0 0,-1 1 0 16,-1 3-160-16,0 2-16 0,4 5-16 0,-8-6 0 16,-2-1-112-16,1 0 0 0,-2 2-16 0,0 1 0 15,0 3-144-15,1-1-32 0,-3-1 0 0,-1 1 0 16,-2-3-16-16,0 6-16 0,-1 4 0 0,1-3 0 16,0-1-16-16,0 1 0 0,-1 3 0 0,0 0 0 15,0 1-16-15,2-1-128 0,1-3 192 0,-1 5-64 16,-2 5-128-16,4 2 0 0,-1-1 144 0,4 2-144 0,3-2 0 15,-2 1 128-15,3 1-128 0,0-1 0 0,3 0 0 16,1 2 144-16,1 1-144 0,2 0 0 0,2-2 192 16,0-1-64-16,-1 0 0 0,3-1-128 0,-2 1 256 0,2-2-64 15,2-2-16-15,0 1 0 0,0-1 16 16,1 3 0-16,1 0 0 0,0-1 0 0,-2-1-192 0,1 4 192 16,1-2-192-16,-2 0 192 0,-1-1-192 0,1-1 128 15,-2-1-128-15,-1 3 128 0,0 7-128 0,-1-7 0 16,-3-13 144-16,3 10-144 0,-3 5 0 0,-1-1 144 15,-1 1-144-15,0-4 0 0,2-11 336 0,-7 9-32 16,-3 0-16-16,2 1 0 0,0 1 80 0,0-1 16 16,-1-3 0-16,-1 2 0 0,-2 1 96 0,1-3 32 15,-2-2 0-15,0 1 0 0,-1-4-112 0,-1 1-16 16,0 1 0-16,0-1 0 0,-2 0-96 0,2-2-32 0,-1 0 0 0,0-2 0 16,-2-2-256-16,3-3 0 0,0-1 128 15,3 0-128-15,2 3 128 0,2-1-128 0,3 1 144 16,5 4-144-16,-2-9 0 0,2 9 0 0,0 0-176 0,9-6 176 31,2-3-2992-31,1 1-464 0</inkml:trace>
  <inkml:trace contextRef="#ctx0" brushRef="#br5" timeOffset="-196384.52">16749 8886 5519 0,'0'0'496'0,"2"-7"-496"15,-2 7 0-15,0 0 0 0,0 0 1360 0,0 0 176 16,0 0 48-16,0 0 0 0,0 0-1024 0,0 0-208 16,4-7-32-16,-4 7-16 0,0 0-32 0,0 0 0 0,0 0 0 0,0 0 0 15,0 0-32-15,6-3-16 0,-6 3 0 0,10-1 0 16,-2-1 32-16,-8 2 16 0,0 0 0 0,12-1 0 15,1 0-16-15,0 0 0 0,-4-3 0 0,2 3 0 16,1 1-48-16,3 1-16 0,-1 1 0 0,-2 0 0 16,0 0 0-16,1 0 0 0,0 0 0 0,1-1 0 15,-6-1 16-15,1 2 0 0,-9-2 0 0,9 3 0 16,-9-3-80-16,7 5 0 0,-7-5-128 0,0 0 192 16,2 10-64-16,-3 0-128 0,-1 0 176 0,2-10-176 15,-8 8 400-15,-1 2-16 0,-1 0-16 0,-1-4 0 16,0-4-96-16,-3 3-16 0,0 1 0 0,-1-1 0 15,1-3 128-15,2 0 0 0,3 0 16 0,-1 1 0 16,10-3-96-16,0 0-32 0,0 0 0 0,0 0 0 16,0 0-144-16,0 0-128 0,0 8 192 0,0-8-192 0,7 7 144 0,3-3-144 15,2 3 0-15,2-4 144 0,3 1-144 16,-2-1 0-16,-1-1 144 0,1 2-144 0,-4 2 0 16,-2 2 0-16,1 0 0 0,-4-1 0 0,-6-7 0 0,5 12 0 15,1 0 0-15,-5-1 0 0,-1-11 0 0,-1 11 0 16,-5 4 0-16,2-2 0 0,-2-1 0 0,1-2 144 15,5-10-144-15,-8 10 160 0,2 2 160 0,0-2 16 16,2-3 16-16,0 1 0 0,4-8 128 0,-7 7 32 16,1-1 0-16,6-6 0 0,-9 4-240 0,3-2-32 15,-3-3-16-15,1 2 0 0,-3 1-96 0,1-1-128 16,1-1 176-16,-4 1-176 0,1 1 0 0,-2 2 0 16,-1-4 0-16,-1 1 0 15,1 0-1552-15,1 1-432 0,-8 1-64 0,6 2-32 0</inkml:trace>
  <inkml:trace contextRef="#ctx0" brushRef="#br1" timeOffset="-173797.26">8110 2291 12895 0,'0'0'272'0,"0"0"64"0,-9-14 16 0,9 14 32 0,0 0-384 0,0 0 0 0,4-9 0 15,-4 9 0-15,2-9 896 0,-2 9 96 0,3-11 32 0,-3 11 0 16,0 0 0-16,0 0 0 0,0-9 0 0,0 9 0 16,1-10 0-16,-1 10 0 0,-2-10 0 0,0 3 0 15,2 7 0-15,0 0 0 0,0 0 0 0,0 0 0 16,-9-1-832-16,2 1-192 0,-2 2 0 0,1 0 0 16,-1 2 864-16,-1-2 128 0,1 1 32 0,-2 2 0 15,1 2-832-15,0 0-192 0,-3 2 0 0,2 1 0 16,0 1 0-16,-1 3 0 0,-3 2 0 0,2 5 0 15,2 4 864-15,-1 0 128 0,-2 1 32 0,1 2 0 16,-4 4-832-16,0 0-192 0,0 1 0 0,3 1 0 16,-2 0 0-16,3 1 0 0,0-1 0 0,1 1 0 15,3 2 0-15,1-2 0 0,2-4 0 0,1 3 0 0,1 4 864 0,3 0 128 16,2-3 32-16,3-1 0 0,3-6-832 16,1 1-192-16,3-5 0 0,2-1 0 0,-2 0 0 15,3 1 0-15,3-5 0 0,1-1 0 0,0-2 0 0,0-1 0 16,0-2 0-16,1 0 0 0,-1-1 0 0,0-2 0 15,-1-1 0-15,-1-4 0 0,0-1 0 0,0 0 0 16,0 2 0-16,-2-3 0 16,0-4-1600-16,-3-1-352 0,0-1-80 0,-1 1-13120 0</inkml:trace>
  <inkml:trace contextRef="#ctx0" brushRef="#br1" timeOffset="-173158.76">8997 2548 16575 0,'0'0'368'0,"6"-6"80"0,-3 1 0 0,2-3 16 0,-5 8-464 0,4-7 0 15,-4 7 0-15,0 0 0 0,0-7 912 0,0 7 96 16,1-10 16-16,-1 2 0 0,0 8-832 0,-5-7-192 16,-2 1 0-16,-2 0 0 0,1 2 864 0,-3 1 128 15,-1 0 32-15,-2 1 0 0,-2 0 0 0,-2 6 0 16,-2 4 0-16,-2 0 0 0,-1-5-832 0,-3 3-192 16,-4 1 0-16,-2 3 0 0,-3 0 864 0,2 2 128 15,-1-1 32-15,5 1 0 0,1 2-832 0,3-3-192 16,4-2 0-16,5 1 0 0,3 1 0 0,4 0 0 0,5-1 0 15,4 0 0-15,3-1 0 0,6 0 0 0,4-3 0 16,2 4 0-16,3 2 864 0,6-1 128 16,6-2 32-16,5 2 0 0,0 3-832 0,0 2-192 15,-3 0 0-15,-2 1 0 0,-3-1 0 0,0 2 0 0,-5 0 0 0,-1 0 0 16,-3 0 0-16,-2 4 0 0,-5 1 0 0,-2 0 0 16,-4 1 0-16,-2-2 0 0,-4-1 0 0,-2-1 0 15,-4 1 864-15,-2 0 128 0,-4-1 32 0,-1-1 0 16,-2 0-832-16,-2-2-192 0,-1-2 0 0,0 0 0 15,-2 2 864-15,-2-1 128 0,-3 0 32 16,-1-5 0-16,-1-4-832 0,0 0-192 0,0-3 0 0,3 1 0 16,2-1 0-16,3 0 0 0,0-4 0 0,4-2 0 15,0-3 0-15,6-1 0 0,0 0 0 0,6-2 0 16,3-1-1600-16,2-1-352 0,6 1-80 16,3-2-9296-16,4-3-1856 0</inkml:trace>
  <inkml:trace contextRef="#ctx0" brushRef="#br1" timeOffset="-172411.43">9344 2377 16575 0,'-3'-3'368'0,"0"-2"80"0,1 1 0 0,0 0 16 0,2 4-464 0,0 0 0 15,0 0 0-15,-2-8 0 0,1-2 912 0,3 3 96 16,-2 7 16-16,8-8 0 0,0-3 0 0,3 3 0 16,4 5 0-16,0-3 0 0,0-4-832 0,3 1-192 15,3 1 0-15,0 0 0 0,-1-1 864 0,1 1 128 16,4 2 32-16,-3 0 0 0,-2 4-832 0,-1 2-192 16,1 2 0-16,-3-2 0 0,-4 0 864 0,-1 3 128 15,-4 2 32-15,-8-5 0 0,6 11-832 0,-3 2-192 16,-3 4 0-16,-2-2 0 0,-4-1 0 0,-1 0 0 15,-2-2 0-15,1 1 0 0,-4 2 0 0,1 2 0 16,0-2 0-16,0-3 0 0,0-4 0 0,3 0 0 0,-1 2 0 16,5-5 0-16,4-5 864 0,0 0 128 0,0 0 32 15,4 5 0-15,2 0-832 0,1-2-192 16,3 2 0-16,3 0 0 0,2 3 0 0,-1-1 0 0,0-1 0 0,1 2 0 16,-2 1 0-16,0 2 0 0,-4-3 0 0,-2 2 0 15,-1-1 0-15,-2 2 0 0,0-1 0 0,-4 1 0 16,-6-1 0-16,-2 0 0 0,-1-1 0 0,-4-1 0 15,-2 1 864-15,-4-1 128 0,-3 0 32 0,-1-1 0 16,-1 1 0-16,-1 0 0 0,4-2 0 0,-2 0 0 16,2-1-832-16,2 0-192 0,0-1 0 0,6-2 0 15,1 2 0-15,3-1 0 0,3-2 0 0,6-1 0 16,0 0-1600-16,0 0-352 0,7 6-80 16,4-3-14752-16</inkml:trace>
  <inkml:trace contextRef="#ctx0" brushRef="#br1" timeOffset="-171687.85">9990 2998 16575 0,'1'-10'736'0,"-1"10"160"0,4-6-720 0,-2 1-176 16,0-1 0-16,1 1 0 0,-3 5 1664 0,3-5 320 15,-3 5 48-15,0 0 16 0,4-4-832 0,-4 4-144 16,4-3-48-16,-4 3 0 0,0 0-816 0,7 2-208 0,1 0 0 0,0 3 0 16,-2 3 864-16,2 1 128 15,0 1 32-15,-1 2 0 0,0 3-832 0,0 3-192 0,-3 1 0 0,2-1 0 16,-3 1 864-16,-1 0 128 16,-3-1 32-16,-1 3 0 0,-2 2 0 0,-2 1 0 15,-2-7 0-15,-2 2 0 0,-2-2-832 0,-2 0-192 0,-4-3 0 0,-6 6 0 16,3 0 864-16,0-4 128 0,0-1 32 0,-2-3 0 15,0-2-832-15,0-2-192 0,1-3 0 0,1-2 0 16,1-2 0-16,4-2 0 0,0-3 0 0,5-3 0 16,4-3-1600-1,3-2-352-15,3-3-80 0,5-3-14752 0</inkml:trace>
  <inkml:trace contextRef="#ctx0" brushRef="#br1" timeOffset="-166515.32">11981 2107 16575 0,'0'0'368'0,"0"0"80"0,0 0 0 0,0 0 16 0,0 0-464 0,0 0 0 0,0 0 0 0,0 0 0 0,0 0 912 0,0 0 96 16,0 0 16-16,0 0 0 0,0 0 0 0,0 0 0 15,0 0 0-15,0 0 0 16,0 0 0-16,0 0 0 0,0 0 0 0,0 0 0 0,0 0-832 0,0 0-192 15,0 0 0-15,0 0 0 0,0 0 864 0,0 0 128 16,0 0 32-16,0 0 0 0,10 9 0 0,-10-9 0 16,8 7 0-16,1 0 0 0,-1-1-832 0,1 2-192 15,-1 0 0-15,2 3 0 0,0 2 0 0,1 4 0 16,0 3 0-16,0 3 0 0,2 2 0 0,-2 2 0 16,2 2 0-16,0 3 0 0,0 3 0 0,-1 3 0 15,-1 1 0-15,-1-1 0 0,0-1 0 0,-1-1 0 16,-1 1 0-16,-1-2 0 0,-4 0 864 0,1-2 128 15,-2 0 32-15,-2 4 0 0,-2 6-832 0,2 0-192 16,-1-1 0-16,-4-4 0 0,-1-3 0 0,1-2 0 16,0 0 0-16,-2-1 0 0,-2-1 864 0,2 1 128 0,0 0 32 0,0-3 0 15,0-3-832-15,-2-3-192 16,0-1 0-16,0 2 0 0,0 2 0 0,1 0 0 0,-3-2 0 0,1-3 0 16,0-2 864-16,-2-1 128 0,1-2 32 0,0-1 0 15,0 0-832-15,0 1-192 0,-1-3 0 0,0-1 0 16,1-1 0-16,-3 0 0 0,2-4 0 0,1-1 0 15,0 1 0-15,0-2 0 0,1 1 0 0,3-1 0 16,-1 1 0-16,0-1 0 0,1 1 0 0,-1-1 0 16,0-3 0-16,8-2 0 0,-8 1 0 0,8-1 0 15,-6 1 0-15,6-1 0 0,-8 2 0 0,8-2 0 16,0 0 0-16,0 0 0 0,-6-3 0 0,6 3 0 0,0 0 864 0,0 0 128 16,0 0 32-16,0 0 0 0,-8 1-832 15,8-1-192-15,0 0 0 0,0 0 0 0,-6-1 0 0,6 1 0 16,-8-1 0-16,8 1 0 0,0 0 0 0,0 0 0 15,0 0 0-15,0 0 0 0,-9 0 0 0,1 2 0 16,3 0 0-16,5-2 0 0,0 0 0 0,0 0 0 16,0 0 0-16,0 0 0 0,-8 0 0 0,8 0 0 15,0 0 0-15,0 0 0 0,0 0 0 0,0 0 0 16,0 0 0-16,0 0 0 0,0 0 0 0,0 0 0 16,0 0 0-16,0 0 0 15,0 0-1600-15,10 1-352 0,3-1-80 0,2-3-18032 0</inkml:trace>
  <inkml:trace contextRef="#ctx0" brushRef="#br1" timeOffset="-158686.48">13249 2858 12895 0,'-10'-5'272'0,"-1"2"64"0,2 0 16 0,2 1 32 0,-3-2-384 0,1 1 0 0,0-1 0 0,0 3 0 16,2 2 896-16,0 0 96 0,0-1 32 0,7 0 0 15,0 0-832-15,0 0-192 0,-4 0 0 0,-3 1 0 16,2 1 864-16,-3 1 128 0,-2 0 32 0,3 0 0 0,-1-1 0 0,0 0 0 15,0 0 0-15,1-2 0 0,-1-2 0 0,0 2 0 16,8 0 0-16,-5 2 0 0,5-2-832 0,-3 6-192 16,3-6 0-16,0 0 0 0,0 0 864 0,0 0 128 15,0 0 32-15,0 0 0 0,0 0-832 0,0 0-192 16,11 2 0-16,3-2 0 0,0-1 864 0,3 0 128 16,-1-1 32-16,7 2 0 0,9 1-832 0,4-1-192 15,4 1 0-15,1 0 0 0,-2-1 0 0,3 0 0 16,0-2 0-16,2 0 0 0,1-1 0 0,10 2 0 15,7 5 0-15,-1-1 0 0,-2 0 0 0,-1-2 0 16,-2-4 0-16,2 2 0 0,-2 1 0 0,5 1 0 16,4 1 0-16,-3 0 0 0,-3 0 0 0,-3-4 0 15,-2 0 0-15,0 1 0 0,0 1 0 0,-1 0 0 16,1-1 0-16,-1 2 0 0,-6 1 864 0,-5-2 128 16,-2-2 32-16,-3 0 0 0,-2 0-832 0,-3 2-192 15,-2 1 0-15,-5-2 0 0,0-3 0 0,-1 1 0 0,1-1 0 0,-3 3 0 16,-3 3 0-16,-4 0 0 15,-3-2 0-15,-1 1 0 0,-2 0 0 0,-9-1 0 0,9 1 0 16,-9-1 0 0,0 0-768-16,0 0-208 0,0 0-48 0,0 0 0 15,0 0-1632-15,-7 1-336 0,0-1-64 0,-6-2-16 0</inkml:trace>
  <inkml:trace contextRef="#ctx0" brushRef="#br1" timeOffset="-158296.26">14409 2648 27647 0,'0'0'608'0,"0"0"128"0,0 0 32 0,10-4 0 0,0 2-624 0,2 3-144 15,2 3 0-15,-1-3 0 0,1-2 0 0,4 1 0 16,3 0 0-16,3 0 0 0,4 0 0 0,0 1 0 15,2 1 0-15,-2-1 0 0,0-1 848 0,-1 1 144 16,2 1 32-16,-4 1 0 0,3-2-832 0,0 1-192 16,2 1 0-16,0 2 0 0,0 0 864 0,0 2 128 15,-1-1 32-15,-2 4 0 0,-2 2-832 0,-3-1-192 16,-4-1 0-16,-4 3 0 0,-3 3 0 0,-2 1 0 16,-6 2 0-16,0 1 0 0,-6-1 864 0,-1 1 128 15,-6 5 32-15,-4-1 0 0,-5 2 0 0,-4 1 0 0,-3-1 0 16,-3 2 0-16,2-3-832 0,-3-2-192 15,0-1 0-15,-1 2 0 0,2 0 0 0,0 2 0 16,3-1 0-16,-3-3 0 0,-2-3 0 0,2-3 0 0,-1-2 0 16,2 2 0-16,4-2 0 0,2 0 0 0,5-1 0 0,7-7 0 31,2-1-1600-31,8-5-352 0,0 0-80 0,7-4-14752 0</inkml:trace>
  <inkml:trace contextRef="#ctx0" brushRef="#br1" timeOffset="-157313.08">17235 2133 16575 0,'0'0'368'0,"0"0"80"0,0 0 0 0,0 0 16 0,0 0-464 0,0 0 0 15,9-11 0-15,-9 11 0 0,0 0 912 0,0 0 96 16,0 0 16-16,0 0 0 0,0 0-832 0,0 0-192 16,0 0 0-16,0 0 0 0,0 0 864 0,0 0 128 15,0 0 32-15,-4-4 0 0,2 0 0 0,-5 1 0 0,-2 3 0 0,-2-1 0 16,-1 1 0-16,-4 1 0 0,-4 3 0 15,-1 0 0-15,-3-1-832 0,-4 4-192 0,0-1 0 16,-4 3 0-16,-4 1 864 0,-2 2 128 0,-7 0 32 0,1 0 0 16,1-2-832-16,4 2-192 0,2 1 0 15,4 3 0-15,1 1 0 0,6 3 0 0,4 1 0 0,3-1 0 16,4-1 864-16,1-1 128 0,2 0 32 0,6 6 0 16,0 1-832-16,5 0-192 0,2-3 0 0,5 0 0 15,0-2 0-15,5 1 0 0,4-2 0 0,1-1 0 16,5-3 0-16,3 0 0 0,0 0 0 0,3 0 0 15,0 3 0-15,4-2 0 0,2 1 0 0,0 3 0 16,-2-2 0-16,-2 2 0 0,-5-2 0 0,-3 1 0 16,-5 6 0-16,-2 0 0 0,-3 0 0 0,-3-1 0 15,-3 0 0-15,-3-2 0 0,-3 0 0 0,-2 0 0 0,-2-2 0 16,-4 1 0-16,-1-3 0 0,-4 1 0 0,-3-1 864 16,-6 0 128-16,-3-2 32 0,-2 2 0 0,-1-1-832 15,-2-1-192-15,0-2 0 0,0 1 0 0,1-3 864 0,0-1 128 16,1 0 32-16,1-2 0 0,-1-4-832 0,2-1-192 15,0 1 0-15,2-3 0 0,3-4 0 0,-1-3 0 16,2-2 0-16,5 0 0 16,5 1-768-16,5-1-208 0,0-4-48 15,7-2 0-15,5-4-1632 0,7 1-336 0,4-1-64 0,4 0-12704 0</inkml:trace>
  <inkml:trace contextRef="#ctx0" brushRef="#br1" timeOffset="-156592.56">17450 1869 20271 0,'0'0'448'0,"0"0"80"0,0 0 32 0,0 0 16 0,0 0-576 16,0 0 0-16,0 0 0 0,0 0 0 0,0 0 0 0,0 0 0 16,0 0 0-16,0 0 0 0,0 0 928 0,0 0 80 15,0 0 16-15,8-3 0 0,-3 0 0 0,3 1 0 0,-1-1 0 16,4 2 0-16,3 1-832 0,1 0-192 0,0-1 0 0,3 1 0 15,1 0 864-15,2 0 128 0,-4 0 32 0,2 1 0 16,-4 2-832-16,4 0-192 0,2 3 0 0,-3-1 0 16,-4-2 0-16,-3-1 0 0,0 1 0 0,-2 3 0 15,-5 0 0-15,-2 4 0 0,-3 0 0 16,-1 1 0-16,-1 1 864 0,-6-1 128 0,-1 0 32 0,1 0 0 16,0 0-832-16,1 0-192 0,-5 1 0 0,4-1 0 15,0-1 0-15,0 0 0 0,1-3 0 0,1 0 0 16,3 2 0-16,3-2 0 0,1 3 0 0,2-2 0 15,3 1 864-15,2 0 128 0,3 1 32 0,2 2 0 16,2-1-832-16,0 1-192 0,2-1 0 0,1 5 0 16,-2-2 0-16,0 0 0 0,-3 0 0 0,-2 2 0 0,-4 0 0 15,-2 2 0-15,-4-2 0 0,-4 0 0 16,0-3 0-16,-6-2 0 0,-3-1 0 0,-2 1 0 0,-1 1 864 16,-3 1 128-16,-2 3 32 0,-4-4 0 0,-1-2-832 15,-2-2-192-15,1 1 0 0,-2-3 0 0,0-1 0 0,1 0 0 16,-2-5 0-16,3 0 0 0,0 1 0 0,4-1 0 15,3 0 0-15,5 0 0 16,4-1-3232-16,5-3-688 0,6 4-144 0,9-2-32 16</inkml:trace>
  <inkml:trace contextRef="#ctx0" brushRef="#br1" timeOffset="-154053.32">16493 1704 18143 0,'0'0'800'0,"0"0"160"16,0 0-768-16,5-7-192 0,1 1 0 0,-6 6 0 0,8-6 0 0,-2 2 0 15,-6 4 0-15,7-3 0 0,-7 3 576 0,0 0 64 16,4-7 0-16,-4 7 16 0,0 0 32 0,0 0 0 16,0 0 0-16,0 0 0 0,0 0 96 0,0 0 32 15,0 0 0-15,0 0 0 0,0 0 16 0,-6 0 0 16,-4 1 0-16,1 2 0 0,-1 2-176 0,-1-1-16 16,-1 1-16-16,-2 1 0 0,-2 3-48 0,0 1 0 15,-3 2 0-15,-1 0 0 0,-3 0-96 0,0 2-32 16,1 2 0-16,-2 0 0 0,-4 3-160 0,2 3-32 15,1 1-16-15,-1 6 0 0,3 3-48 0,-2 2 0 16,1 1 0-16,1 0 0 0,-3-2-192 0,2 3 176 16,-5 3-176-16,3 1 160 0,0-1-160 0,-1 4 160 15,-1 3-160-15,10 5 160 0,6 5-160 0,2-3 128 16,0-4-128-16,4-1 128 0,2-3-128 0,3-1 160 16,1 0-160-16,2 0 160 0,2-3 0 0,0 6 0 0,-3-1 0 15,5 0 0-15,4-1-160 0,2 0 192 0,2-3-192 0,1-1 192 16,4-2-192-16,-1 0 0 0,-1-3 0 0,3 2 128 15,-1 0-128-15,1-3 0 0,-3-3 0 0,1-3 0 16,-1-3 0-16,1 2 0 0,0-4 0 0,-1-2 0 16,1-6-176-16,-1 0-16 0,0-3 0 0,3-2 0 15,1-2-1536 1,1-3-304-16,0-1-64 0,2-5-12576 0</inkml:trace>
  <inkml:trace contextRef="#ctx0" brushRef="#br1" timeOffset="-153555.3">18135 2862 24063 0,'5'-11'1072'0,"-5"11"208"0,0 0-1024 0,1-7-256 0,-1-2 0 0,2 3 0 16,-2 6 0-16,5-4 0 0,0-1 0 0,0 2 0 15,-5 3 1024-15,10-2 128 0,-1 0 48 0,-4 4 0 16,2 3-192-16,-1 1-48 0,-6-6 0 0,6 12 0 16,2 3 112-16,-4 5 16 0,1 3 0 0,-3 2 0 15,-3 3-320-15,-3 2-48 0,1-2-16 0,-1 4 0 16,-4 4-224-16,1-1-48 0,-2 0-16 0,-1 0 0 16,-1-4-32-16,0-2 0 0,2-4 0 0,-2-1 0 15,-5 2 64-15,-2-1 0 0,0-3 0 0,-1-1 0 16,1-4-128-16,-1 0-32 0,-3-2 0 0,0-1 0 0,-1-2-160 15,0 1-128-15,-2-1 144 0,1-4-144 0,4-2 0 16,1-3-208-16,2-2 16 0,6-2 0 16,5-2-1280-16,6 3-240 15,-1-10-48-15,7-5-16 0,6-5-1232 0,6-2-240 16,5-2-48-16</inkml:trace>
  <inkml:trace contextRef="#ctx0" brushRef="#br1" timeOffset="-152534.32">20727 1625 27647 0,'-6'-9'1216'0,"6"9"256"15,-4-9-1168-15,-4 3-304 0,1 1 0 0,7 5 0 0,0 0 0 16,0 0-192-16,-9 1 16 0,9-1 16 0,0 0 160 0,0 0 0 16,0 0 0-16,0 0 0 0,0 10 320 0,2-1-16 15,3 0 0-15,1 1 0 0,4 1 80 0,1 0 32 16,3 0 0-16,0 3 0 0,1 2 48 0,0 5 16 16,3 2 0-16,3 4 0 0,-3 3 16 0,4 1 0 15,1 2 0-15,1 7 0 0,-2 6-112 0,-4 3 0 16,1-1-16-16,0 2 0 0,-2-1-16 0,-1 2 0 15,-4-1 0-15,-2 9 0 0,-3 4-48 0,-1 1-16 16,-6-3 0-16,-5-2 0 0,-1 0 48 0,-4 1 16 16,-1 0 0-16,-3-5 0 0,0-3-32 0,0-2 0 15,-2-3 0-15,-2-5 0 0,0-4 160 0,0-4 32 16,-1-2 0-16,-2-2 0 0,-3-3-32 0,0 1 0 0,0-3 0 16,-1 0 0-16,-3 1-96 0,0-1-32 0,0 3 0 15,-2-3 0-15,0-3-160 0,-2 0-16 0,-1-1-16 0,1 0 0 16,3 1-160-16,3-4 0 0,4 1 144 0,3-2-144 15,2-2 0-15,2-2 0 0,0-4 0 16,7 0 0-16,2-4-352 0,6-5-32 0,0 0-16 0,0 0 0 31,12 1-2144-31,0-4-416 0,3-2-96 0,6-4-13136 0</inkml:trace>
  <inkml:trace contextRef="#ctx0" brushRef="#br1" timeOffset="-147555.68">10569 11739 46991 0,'-27'-5'4176'0,"13"4"-3344"0,3 1-656 0,2-1-176 16,2-2-288-16,7 3-96 0,-8 2 0 0,8-2-16 15,0 0-416 1,3 11-80-16,2 0 0 0,8 3-18448 0</inkml:trace>
  <inkml:trace contextRef="#ctx0" brushRef="#br0" timeOffset="-142627.42">11125 2457 16575 0,'0'0'368'0,"0"0"80"0,-2-4 0 0,2 4 16 0,0 0-464 0,-5-9 0 0,1 0 0 0,2 1 0 16,1-4 912-16,-1 4 96 0,2 8 16 0,-4-11 0 16,2-1 816-16,-1-1 160 0,1 0 48 0,1 5 0 15,1 8-832-15,0 0-144 0,-3-7-48 0,3 7 0 16,0 0 0-16,0 0 0 0,0 0 0 0,-5 8 0 16,0-1-816-16,1 9-208 0,-2 4 0 0,1 4 0 15,-2 3 864-15,1 6 128 0,-1 4 32 0,-1 2 0 16,1 4-832-16,-1 7-192 0,-2 4 0 0,0 2 0 0,0 1 0 15,0 0 0-15,0 0 0 0,4-3 0 0,-1-3 0 16,1-6 0-16,1-4 0 0,1-4 0 16,2-4 0-16,0-6 0 0,1-5 0 0,0-2 0 0,0-3 0 15,1-3 0-15,-1-3 0 0,0-2 0 0,1-9 0 0,0 0 0 16,0 0 0-16,0 0 0 0,0-12 864 0,0-1 128 16,-1-4 32-16,1-5 0 0,2-4-832 0,1-5-192 15,0-4 0-15,0-3 0 0,2-2 0 0,1-3 0 16,3-1 0-16,-1-4 0 0,3-1 0 0,3-4 0 15,0 1 0-15,-4 15 0 0,1-3 0 0,1-3 0 16,0 1 0-16,-2-1 0 0,0 0 0 0,1 4 0 16,-3 1 0-16,-1 4 0 0,-2 5 0 0,-1 4 0 15,-1 6 0-15,2 4 0 0,-4 1 864 0,1 5 128 16,-1 4 32-16,-1 5 0 0,0 0-832 0,-2 10-192 0,0 5 0 16,-4 7 0-16,1 7 0 0,-3 3 0 0,-1 3 0 15,-1 4 0-15,0 1 0 0,-3 5 0 0,0 5 0 0,-1 3 0 16,-1 1 0-16,0 0 0 15,0-1 0-15,-1 1 0 0,1-2 0 0,-1-6 0 0,1-1 0 0,1-3 0 16,-2-7 0-16,3-2 0 0,3-4 0 0,1-3 0 16,5-3 0-16,2-3 0 0,-1-4 0 0,0-5 0 15,2-3 0-15,1-8 0 0,0 0 0 0,-2-11 0 16,1-4 0-16,0-7 0 0,1-4 0 0,-1-5 0 16,-1-5 0-16,2-5 0 0,3-5 0 0,1-6 0 15,3-2 0-15,-1-5 0 0,4-1 0 0,1 2 0 16,1 1 0-16,2 1 0 0,-1 1 0 0,-1 4 0 0,-1 6 0 15,-1 6 0-15,0 9 0 0,-4 1 0 0,2 5 0 16,-5 4 0-16,0 8 0 0,-1 2 0 0,-1 5 0 0,-1 5 0 16,-2 7 0-16,-2 6 0 0,1 11 0 15,-4 3 0-15,0 6 0 0,-2 6 0 0,1 3 0 0,-3 9 0 16,-1 4 0-16,-2 3 0 0,-2 2 0 16,3-1 0-16,3-1 0 0,-3-3 0 0,0-4 0 0,0-4 0 15,0-4 0-15,3-4 0 0,0-7 0 0,4-5 0 16,0-4 0-16,2-3 0 0,2-5 864 0,0-1 128 15,1-4 32-15,1-10 0 0,0 0-832 0,2-13-192 16,1-3 0-16,1-7 0 0,-2-4 0 0,2-2 0 16,-2-6 0-16,2-3 0 0,-1-1 0 0,3-2 0 15,-3 0 0-15,1 5 0 0,0 5 0 0,0 6 0 16,-3 4 0-16,1 3 0 0,2 7 0 0,-2 2 0 0,0 3 0 0,-2 6 0 16,0 0 0-16,2 6 0 0,-2 4 0 15,3 4 0 1,-1-3-1600-16,0-2-352 0,-2 1-80 0,3-3-11472 0,5-2-2304 15</inkml:trace>
  <inkml:trace contextRef="#ctx0" brushRef="#br0" timeOffset="-141125.96">19675 1858 23951 0,'0'0'1056'0,"-2"-6"224"0,1-2-1024 0,1 1-256 0,0 7 0 0,1-5 0 15,-1-1 0-15,0 6 0 0,0 0 0 0,0 0 0 16,0 0 1696-16,0 0 288 0,0 0 48 0,0 0 16 15,0 0-1648-15,-4 7-400 0,-1 0 0 0,-1 4 0 16,-2 5 896-16,-2 6 112 0,-2 5 16 0,1 7 0 0,-2 6-832 0,-1 5-192 16,-1 0 0-16,2 8 0 0,2 4 0 0,0 6 0 15,-5 5 0-15,1 2 0 0,-1 1 864 16,-2-1 128-16,1 1 32 0,1 0 0 0,1 2-832 0,0-5-192 16,3-2 0-16,-1-8 0 0,3-7 0 0,3-6 0 15,-2-4 0-15,3-6 0 0,1-7 0 0,1-4 0 16,2-5 0-16,1-5 0 0,0-7 0 0,1-7 0 15,0 0 0-15,0 0 0 0,6-10 864 0,1-3 128 16,1-9 32-16,1-2 0 0,-1-9-832 0,3-2-192 16,1-7 0-16,3-2 0 0,-1-6 0 0,0-3 0 15,-3-4 0-15,3-4 0 0,-1-4 0 0,-3-5 0 16,-4-6 0-16,4 0 0 0,-1-1 0 0,3 1 0 16,2 4 0-16,0 3 0 0,-2 2 0 0,-1 9 0 0,0 7 0 15,0 7 0-15,-3 6 0 0,-1 6 0 0,-1 6 0 0,-2 8 0 16,0 3 864-16,-3 5 128 0,-1 5 32 0,0 5 0 15,-1 9-832-15,-1 5-192 0,-6 6 0 0,2 10 0 16,-4 8 0-16,0 10 0 16,-1 5 0-16,-3 7 0 0,-3 5 0 0,2 5 0 0,1 4 0 0,-2 2 0 15,0-1 0-15,-3-2 0 0,2-3 0 16,1-4 0-16,-1-3 0 0,3-5 0 0,2-4 0 0,0-5 0 16,2-7 0-16,1-6 0 0,-1-5 0 0,6-6 0 15,0-5 0-15,1-6 0 0,2-6 0 0,1-8 0 16,0 0 0-16,0 0 0 0,7-10 0 0,-2-8 0 15,3-4 0-15,0-7 0 0,-1-8 0 0,2-5 0 16,2-3 0-16,-1-6 0 0,1-5 0 0,1-9 0 16,1-9 0-16,2-3 0 0,-3 1 0 0,1 1 0 0,0 4 0 0,2 5 0 15,-1 3 0-15,0 9 0 0,0 7 0 16,1 6 0-16,-5 9 0 0,0 5 0 0,-2 6 0 0,-3 5 0 16,-1 7 0-16,-2 2 0 0,-2 7 0 0,0 0 0 15,-3 9 0-15,-2 5 0 0,-2 9 0 0,-1 7 0 16,-3 6 0-16,-1 6 0 0,-1 6 0 0,2 6 0 15,-1 3 0-15,1 6 0 0,-2 4 0 0,1 0 0 16,-2-5 0-16,1-3 0 0,0-3 0 0,1-4 0 16,2-2 0-16,-2-5 0 0,0-3 0 0,1-5 0 15,1-5 0-15,1-2 0 0,2-5 0 0,1-4 0 16,1-5 0-16,3-1 0 0,0-6 0 0,2 0 0 16,0-9 0-16,0 0 0 0,0 0 0 0,0 0 0 15,0 0 0-15,9-5 0 16,0-1-768-16,-2 0-208 0,1-2-48 0,-1 2-12016 0,-1 0-2400 15</inkml:trace>
  <inkml:trace contextRef="#ctx0" brushRef="#br0" timeOffset="-139850.33">10984 2305 16575 0,'0'0'368'0,"1"-8"80"0,-3 1 0 0,0 1 16 0,2-4-464 0,-2-1 0 16,-2 0 0-16,0-1 0 0,-2-2 2560 0,2 5 400 15,-2 0 96-15,3 1 16 0,-3 0-1648 0,-1 2-320 16,1 1-64-16,0 2-16 0,-2 2 0 0,3 2 0 16,-1 2 0-16,0 6 0 0,-3 2-816 0,0 9-208 15,2 6 0-15,0 7 0 0,0 5 864 0,2 7 128 16,-1 8 32-16,2 2 0 0,1 3-832 0,-1 1-192 0,1 3 0 0,-2 4 0 15,2 4 0-15,-1 0 0 16,-2-3 0-16,1-3 0 0,0-4 0 0,2-3 0 0,-1-5 0 0,0-7 0 16,3-6 0-16,-2-8 0 0,1-4 0 15,1-7 0-15,-1-3 864 0,2-7 128 0,0-10 32 0,0 0 0 16,4-6-832-16,0-8-192 0,-1-7 0 16,2-5 0-16,-2-6 864 0,2-3 128 0,-3-6 32 0,0-3 0 15,0-4-832-15,0-6-192 0,1-3 0 0,-1-3 0 16,1-1 0-16,0-2 0 0,0 0 0 0,3 1 0 15,4 0 0-15,1 4 0 0,1 4 0 0,1 3 0 16,2 6 0-16,-1 6 0 0,-1 7 0 0,-2 7 0 16,-3 8 0-16,-2 5 0 0,0 5 0 0,-6 7 0 15,0 0 0-15,7 12 0 0,-4 8 0 0,-1 9 0 16,-3 7 0-16,-2 8 0 0,-4 4 0 0,-1 6 0 16,-2 5 0-16,-2 3 0 0,-4 3 0 0,2 1 0 0,3 2 0 0,-4-3 0 15,0-4 0-15,-2-5 0 0,0-6 0 16,4-6 0-16,-2-4 0 0,4-6 0 0,0-5 0 15,4-7 0-15,1-6 0 0,2-6 0 0,1-4 0 0,3-6 0 16,-1-10 0-16,2-8 0 0,2-7 0 0,1-4 0 16,2-6 0-16,1-6 0 0,0-6 0 0,1-6 0 15,1-8 0-15,1-3 0 0,0-3 0 0,0-4 0 16,0-3 0-16,3-2 0 0,5-1 0 0,2 5 0 16,-2 6 0-16,1 11 0 0,-2 9 0 0,-2 7 0 15,-2 9 0-15,-2 7 0 0,-2 5 0 0,-2 9 0 16,-7 9 0-16,0 0 0 0,4 14 0 0,-2 10 0 15,-3 7 0-15,-1 9 0 0,-1 10 0 0,-2 8 0 16,0 8 0-16,-1 5 0 0,0 4 0 0,-2 4 0 0,-1 1 0 0,-1-1 0 16,-3-3 0-16,-1-4 0 0,-1-1 0 15,2-8 0-15,0-4 0 0,0-5 0 16,-2-4 0-16,3-6 0 0,-2-4 0 0,2-5 0 0,2-6 0 16,2-6 0-16,0-5 0 0,0-3 0 0,1-3 0 0,2-8 0 15,5-4 864-15,-4-3 128 0,-2-5 32 0,3-3 0 31,0-2-1648-31,3-5-320 0,3 0-64 0,4-10-16 16,2 2-816-16,4 2-160 0,3 2-48 0,2-3-16384 0</inkml:trace>
  <inkml:trace contextRef="#ctx0" brushRef="#br0" timeOffset="-138766.66">19605 1697 20271 0,'-8'0'448'0,"0"0"80"0,8 0 32 0,-7 0 16 0,7 0-576 0,-10 0 0 0,-2 0 0 0,3 1 0 16,9-1 928-16,-10 4 80 0,-5-1 16 0,6 3 0 16,9-6 0-16,0 0 0 0,-7 6 0 15,-2 4 0-15,2 2 0 0,-3 6 0 0,1-1 0 0,-1 6 0 16,-1 5-832-16,1 8-192 0,-1 9 0 0,2 7 0 15,2 2 864-15,-1 6 128 0,2 5 32 0,2 8 0 16,-5 6-832-16,5 3-192 0,-2 1 0 0,1 0 0 16,-2-1 0-16,-2 0 0 0,3-7 0 0,-3-3 0 15,0-6 0-15,0-8 0 0,2-6 0 0,0-10 0 16,3-8 864-16,-1-8 128 0,2-5 32 0,2-7 0 16,2-5-832-16,-1-9-192 0,0 0 0 0,4-10 0 0,2-7 864 15,1-7 128-15,-1-7 32 0,1-4 0 0,0-5-832 0,0-4-192 16,0-3 0-16,-1-6 0 0,1-9 0 0,1 3 0 15,0-2 0-15,0-7 0 0,-1-7 0 0,1-4 0 16,3-3 0-16,2 1 0 0,3 7 0 0,1 0 0 16,1-1 0-16,0 13 0 0,-1 12 0 0,1 7 0 15,-3 6 0-15,0 5 0 0,-3 5 0 0,-2 7 0 16,-4 6 0-16,-2 8 0 0,-3 0 0 0,-1 6 0 16,0 0 0-16,-7 7 0 0,-2 6 864 0,-3 7 128 15,-2 2 32-15,-8 24 0 16,2 9-1648-16,-1 5-320 0,-2 7-64 0,7-17-16 0,-2 5 832 0,0 9 192 15,-2 7 0-15,1 2 0 0,1-3 0 0,2-5 0 16,3-7 0-16,0-3 0 0,2-3 0 0,4-6 0 0,2-5 0 16,0-7 0-16,3-5 0 0,1-7 0 15,-1-5 0-15,4-5 0 0,0-6 768 0,-2-6 208 16,5-8 48-16,1-10 0 16,0-6-1648-16,1-2-320 0,0-7-64 0,-1 0-16 15,-3 0 0-15,2 3 0 0,-1 3 0 0,1 8-10912 0,-2-1-2192 0</inkml:trace>
  <inkml:trace contextRef="#ctx0" brushRef="#br0" timeOffset="-131871.46">18883 3604 11055 0,'0'0'976'0,"0"0"-784"15,-6 7-192-15,6-7 0 16,-7 3 1168-16,7-3 192 0,0 0 48 0,0 0 0 15,-6 6-1120-15,6-6-288 0,0 0 0 0,0 0 0 0,4 9 240 0,-4-9-48 16,6 7-16-16,-6-7 0 0,7 5 64 0,2-1 16 16,-9-4 0-16,10 3 0 0,0-6 96 0,1 2 32 15,-3-3 0-15,2 0 0 0,0-3 0 0,1-3 16 16,2-2 0-16,-1 0 0 0,1-2 0 0,-4 0 0 16,6-3 0-16,-1 1 0 0,0 1-64 0,1-2-16 15,-3 1 0-15,-1 1 0 0,0 0-48 0,0 2-16 16,-2 2 0-16,-2 3 0 0,-7 8 48 0,8-3 0 15,-8 3 0-15,0 0 0 0,0 0 32 0,0 0 16 16,7 10 0-16,-2 2 0 0,1 0 48 0,-4 0 16 16,0 1 0-16,0 2 0 0,-1 1-224 0,1 1-64 0,1 0 0 15,0-1 0-15,-1-3-128 0,-1-1 0 0,1-2 0 0,2 4 0 16,-1 1 0-16,3-2 0 0,-5-2 0 0,1 0 0 16,0-2-144-16,1-2-112 0,-3-7-32 15,4 8 0 1,-1 0-592-16,-3-8-112 0,0 0-32 0,0 0 0 15,0 0-1664-15,0 0-320 0</inkml:trace>
  <inkml:trace contextRef="#ctx0" brushRef="#br0" timeOffset="-131527.4">19044 3539 21423 0,'0'0'944'0,"0"0"208"0,-10-1-928 16,10 1-224-16,0 0 0 0,0 0 0 15,0 0 192-15,0 0 0 0,0 0 0 0,0 0 0 0,-3 11 528 0,0 3 112 16,0 1 0-16,2 3 16 0,1 1-192 0,1 2-32 16,2 3-16-16,0-2 0 0,2 0-96 0,5 1 0 15,-3 1-16-15,4 0 0 0,2-2-80 0,2 2-16 16,1 1 0-16,3-4 0 0,6-1-64 0,-3 0-16 16,3-1 0-16,-1 1 0 0,2-2-80 0,3 1-32 15,0 0 0-15,1-2 0 0,3 0-80 0,-1-3 0 16,-1-2-128-16,5-1 192 0,6 0-64 0,2-1-128 15,-2-2 176-15,2-1-176 0,-2-4 128 0,0-1-128 16,-3-1 0-16,5-2 0 0,0-1 128 0,2 0-128 16,1-2 0-16,0 0 0 0,0-3 0 0,0 3 0 0,-5 1 0 15,-2-4 0-15,-3-3-240 0,1-1-48 0,1 2-16 0,-3 2 0 32,-3-3-1504-32,2 1-304 0,2 1-64 0,0 1-6080 15,-3-2-1200-15</inkml:trace>
  <inkml:trace contextRef="#ctx0" brushRef="#br0" timeOffset="-130906.07">21439 3530 5519 0,'0'0'496'0,"0"0"-496"16,-8 1 0-16,0-1 0 0,0-1 2080 0,1 0 320 0,7 1 64 16,0 0 16-16,-9 2-1552 0,1-1-304 0,8-1-64 0,-7 2-16 15,7-2 544-15,-7 5 128 0,1 0 0 0,6-5 16 16,0 0-96-16,-5 9-32 0,1-1 0 0,-1-1 0 15,1 0-80-15,0 2-32 0,-2 1 0 0,1 4 0 16,2 4-160-16,-1 1-16 0,-3 5-16 0,3-2 0 16,-2-4-288-16,4 2-48 0,3 0-16 0,0 1 0 15,0-1-208-15,4-4-48 0,-1-3-16 0,6-2 0 16,-1-2 0-16,3-2 0 0,3-3 0 0,3-4 0 16,1-4 144-16,2-4 16 0,-2-3 16 0,3-3 0 15,1-3-160-15,-1-5-48 0,0-3 0 0,-3-2 0 16,-2 0-144-16,-1-1 192 0,-2 1-192 0,0 1 192 15,-4 0-64-15,-2 0-128 0,2-2 192 0,-4 6-64 0,-2 1-128 16,2 4 128-16,-3 1-128 0,0 3 128 0,-1 1-128 16,1 1 0-16,-2 1 0 0,-1 0 0 0,0 10 0 0,0 0 0 15,0 0 0-15,0 0-176 16,0 0-512-16,0 0-96 0,0 0-32 0,0 0 0 16,0 0-1696-16,0 0-352 0,0 0-64 0,0 0-9120 15</inkml:trace>
  <inkml:trace contextRef="#ctx0" brushRef="#br0" timeOffset="-130477.65">21954 3348 14735 0,'0'0'640'0,"0"0"160"0,0 0-640 0,0 0-160 15,-8 6 0-15,2-2 0 0,6-4 2112 0,-5 6 400 16,5-6 80-16,-7 8 16 0,0 1-1216 0,1 2-240 0,3 2-64 0,-2-1 0 15,-3 1-272-15,2 0-64 0,-2-1-16 0,2 1 0 16,-2 2-48-16,0-2-16 0,2 0 0 0,-1-3 0 16,1 1-208-16,0-3-32 0,6-8-16 0,0 0 0 15,0 0 64-15,0 0 16 0,0 0 0 0,0 0 0 16,0 0 80-16,2-8 0 0,0-3 16 0,4-4 0 16,3-2-448-16,-1-2-144 0,2 0 0 0,-1-1 0 15,2-1 176-15,2 0-176 0,2-2 160 0,0 3-160 16,-3 4 0-16,1 2 0 0,-1 4 0 0,-1-1 0 15,-1-1 0-15,0 2 0 0,0 3 0 0,-1 6 0 0,-1 6 0 16,-2 4 0-16,2 1 0 0,-2 4 0 0,3 3 0 16,-3 4 192-16,-1-2 0 0,1 4 0 0,-1 1 0 0,0 1 0 15,-1 1 0-15,-2-2 0 0,2-3-192 0,-1-1 0 16,0 0 128-16,0-4-128 0,2-2 0 0,0-2 0 16,1-2 128-16,-3-2-128 0,2-1 0 0,1-1-128 15,-6-6 128-15,9-3-208 16,0-1-560-16,2-3-96 0,0-1-32 0,0-3 0 15,1 2-1200-15,-2-2-240 0,0-2-48 0,1-1-7040 16,-1-1-1408-16</inkml:trace>
  <inkml:trace contextRef="#ctx0" brushRef="#br0" timeOffset="-130159.39">22445 2940 19343 0,'-2'-14'848'0,"2"14"192"0,0 0-832 0,0 0-208 0,0 0 0 0,0 0 0 15,0 0 2128-15,0 0 384 0,0 0 80 0,0 0 16 16,0 0-1568-16,0 0-304 0,4 11-64 0,-2 6-16 16,-2 3 144-16,0 6 32 0,0 1 0 0,-1 3 0 15,0-1-432-15,-2 0-80 0,0 2 0 0,0 3-16 16,2 2-16-16,0 0 0 0,0-4 0 0,2-2 0 15,-1 1-96-15,-1-4-32 0,0-2 0 0,-1-4 0 16,-1 0-160-16,1-2 0 0,2-3 0 0,0-5 128 0,2-1-128 16,-2-10-256-16,0 7 64 0,0-7 16 15,0 0-1408-15,0 0-272 0,0 0-64 0,9-5-16 16,0-4-224-16,-2-3-32 16,3-4-16-16</inkml:trace>
  <inkml:trace contextRef="#ctx0" brushRef="#br0" timeOffset="-129763.02">22885 2702 18431 0,'0'0'1632'0,"0"0"-1312"16,0 0-320-16,0 0 0 0,0 0 2032 0,-3 10 336 0,-5-1 64 15,1 5 0-15,-2 3-1664 0,-1 5-352 0,-1 5-64 0,-4 1-16 16,0 2 112-16,-2 1 0 0,1 1 16 0,-1 1 0 15,-5 0-16-15,4 0 0 0,1-1 0 0,1-1 0 16,-2 1 128-16,1-3 0 0,-2-6 16 0,2 0 0 16,4-1-96-16,0-1-32 0,-1-2 0 0,0-5 0 15,5-4-64-15,1-2-16 0,-1-3 0 0,9-5 0 16,0 0-192-16,0 0-64 0,0 0 0 0,0 0 0 16,0 0-128-16,0-8 0 0,2-3 0 0,3 4 0 15,-2-1 0-15,-3 8 0 0,10-4 0 0,0 3 0 16,0 1 0-16,-2 4-144 0,3 1 144 0,2 4 0 15,0 1-128-15,0 2 128 0,0 3 0 0,1 1 0 16,1 4 0-16,-3 0 0 0,0-1 0 0,-1-1 0 16,3 0 0-16,-2 0 0 0,-3 0 0 0,1-3 0 15,2 0 0-15,-2-3 0 0,-2-1 0 0,-1-1 0 0,2-2-176 0,-1-1 32 16,-8-7 0-16,0 0 0 16,7 9-1648-16,-7-9-320 0,8 2-64 0,1-5-7312 15,-1-5-1472-15</inkml:trace>
  <inkml:trace contextRef="#ctx0" brushRef="#br0" timeOffset="-129404.05">23182 2980 15663 0,'0'0'688'0,"0"0"144"0,-5-8-656 0,-1 3-176 0,4-1 0 0,2 6 0 16,-7-2 2752-16,7 2 512 0,0 0 96 0,0 0 32 15,-7 7-2048-15,2 3-416 0,3 3-80 0,0 3-16 16,-6 5-192-16,0 3-64 0,-2 3 0 0,1 1 0 16,1 1-288-16,0-3-64 0,2 1-16 0,0 1 0 15,-2 2 192-15,4-1 48 0,1-6 0 0,3-2 0 16,0-3-80-16,2-3-16 0,0-4 0 0,1-3 0 16,-3-8-32-16,7 7 0 0,-2-1 0 0,-5-6 0 15,10-5-96-15,1-3-32 0,4-4 0 0,-7 0 0 16,-4-1-192-16,1 0 144 0,4-3-144 0,3-3 128 15,-4-3-128-15,-3 2 0 0,-7 3 0 0,5 0 0 16,1 0 0-16,-1 5 128 0,-3 12-128 0,2-8 0 16,-2 8 0-16,4-6 0 0,-4 6-224 0,0 0 80 15,0 0-192-15,0 0-48 0,-6 6 0 0,6-6 0 16,0 0-448 0,-3 9-112-16,-1 2-16 0,-1-3 0 0,5-8-2048 0,0 0-400 0,-3 7-96 15</inkml:trace>
  <inkml:trace contextRef="#ctx0" brushRef="#br0" timeOffset="-128781.72">23045 3253 11231 0,'-7'15'496'0,"3"-6"96"16,-2-2-464-16,1 0-128 0,-1 0 0 0,1 2 0 0,-2-1 848 0,-1 1 160 16,4 0 16-16,1-1 16 0,-4-3 272 15,7-5 48-15,0 0 16 0,0 0 0 0,0 0-48 0,0 0-16 16,0 0 0-16,0 0 0 0,0 0-208 0,5-10-32 15,0-2-16-15,3 0 0 0,3-2-416 0,0-3-64 16,0-2-32-16,1-1 0 0,1 0-64 0,1 1-16 16,2 1 0-16,0-2 0 0,-1-2-64 0,1 1-16 15,-1 0 0-15,1 4 0 0,0 2-128 0,3 1-48 16,2 1 0-16,-5 2 0 0,-1 2-16 0,-1 0-16 16,-1 3 0-16,-1 4 0 0,-12 2 16 0,10 6 16 15,-2 3 0-15,-3 6 0 0,0 5 32 0,-1 4 0 16,0 2 0-16,-1 3 0 0,0 3-32 0,-1 0 0 0,-2 0 0 15,0 3 0-15,1 2-208 0,-1 0 0 0,0-7 0 16,0-1 0-16,1-3 0 0,-1-3 128 0,0-2-128 0,0-2 0 16,3-2 0-16,-3-2 0 0,-2-1 0 0,2-4 0 15,0-10-256-15,0 0-80 0,0 0-32 0,0 0 0 32,0 0-1120-32,0 0-240 0,11-5-32 0,0-6-7840 0,-2-4-1552 0</inkml:trace>
  <inkml:trace contextRef="#ctx0" brushRef="#br0" timeOffset="-128427.45">23779 2929 26607 0,'0'0'1168'0,"0"0"256"0,-10 7-1136 0,2 1-288 16,-1-1 0-16,-3 3 0 0,-4 2 384 0,1 3 32 15,0 0 0-15,-2 2 0 0,1 1 464 0,-1 2 80 16,1 2 32-16,1 3 0 0,0 4-384 0,2-3-80 15,-1 2-16-15,6-3 0 0,0-2-16 0,4-3-16 16,1 0 0-16,4-4 0 0,4-1-64 0,4-4-16 16,1-3 0-16,4-2 0 0,0-6-112 0,3-1-32 15,4-2 0-15,-1-2 0 0,4 0-64 0,-1-3-32 16,2-2 0-16,-1-5 0 0,-1-5-32 0,-2-1 0 16,0-2 0-16,-3 1 0 0,-6 0 80 0,-1-1 16 15,-1 0 0-15,-6 1 0 0,-2-1 48 0,-2 3 16 16,-1 1 0-16,-2 4 0 0,-4 3-48 0,0 1-16 15,-4 4 0-15,-2 1 0 0,2 2-224 0,-4 2 144 16,-4 1-144-16,1 3 128 0,-1 2-336 0,-1 2-80 0,-2 2-16 16,2-2 0-1,3 0-1168-15,1 0-256 0,1 1-32 0,3 2-16 16,1-1-1744-16,3 1-336 0</inkml:trace>
  <inkml:trace contextRef="#ctx0" brushRef="#br0" timeOffset="-128029.18">24275 2230 18431 0,'0'0'816'0,"0"0"160"0,5-9-784 0,-3-2-192 16,-3 2 0-16,0 1 0 0,1 8 144 0,-1-9-16 15,-3-2 0-15,2 4 0 0,2 7 944 0,0 0 176 16,0 0 32-16,-9-1 16 0,3-2 0 0,-3 3 0 16,0 3 0-16,0 2 0 0,2 1-96 0,-2 3-32 15,-3 4 0-15,-1 2 0 0,-4 4-304 0,2 4-64 16,0 6-16-16,-2 5 0 0,-4 5-160 0,3 6-48 16,8 2 0-16,2 0 0 0,-1-1-64 0,0 1-32 15,1 3 0-15,6-4 0 0,0-2-96 0,5 0-32 16,-1-2 0-16,5 0 0 0,0 0-96 0,1-3 0 15,2-5-16-15,4-3 0 0,-1-3-80 0,-2-4-16 0,1 1 0 16,0-4 0-16,1-1-144 0,-3-3 0 0,0 0 144 16,1-3-144-16,0-2 0 0,-1-2 0 0,0-3 0 15,-3-2 0 1,-7-5-576-16,10 6-48 0,0-2 0 0,-10-4 0 16,0 0-2512-16,7-8-496 0,-2 1-96 0</inkml:trace>
  <inkml:trace contextRef="#ctx0" brushRef="#br0" timeOffset="-127821.61">23829 2811 38303 0,'0'0'1696'0,"0"0"352"0,12-4-1648 0,-1 3-400 0,2 0 0 0,4-3 0 0,2-2 288 0,5 0-32 15,3-2 0-15,6-1 0 0,4-1 336 0,5-1 64 16,4 0 16-16,3 0 0 0,-1 0-496 0,1 1-176 15,-3 3 0-15,-1-3 144 0,-1 2-144 16,-6 2-144-16,-7 0 144 0,0-1-208 16,0 1-496-16,-5 0-80 0,-4 2-32 0,-2-1-10960 15,-3-1-2208-15</inkml:trace>
  <inkml:trace contextRef="#ctx0" brushRef="#br0" timeOffset="-126737.96">10454 3598 14735 0,'0'0'1312'0,"0"0"-1056"0,0 0-256 0,-2-6 0 16,3-3 768-16,-1 9 80 0,0 0 32 0,0 0 0 16,0 0-880-16,6-6-320 0,-6 6 16 0,8-4 0 15,2-1-144-15,1 2-16 0,-3 1-16 0,-8 2 0 16,10-1-288-16,-1 1-48 0,-9 0-16 0,10 0 0 15,-10 0 0-15,11 2 0 0</inkml:trace>
  <inkml:trace contextRef="#ctx0" brushRef="#br0" timeOffset="-126353.72">10464 3809 33167 0,'5'-14'2944'16,"2"-1"-2352"-16,3-1-464 0,2 0-128 15,1-2-768-15,2 1-160 0,3-2-32 0,0 2-16 0,-1 1 592 0,3-1 112 0,1-4 16 0,0 1 16 16,0-2 240-16,-1 4 0 0,-1-1 0 0,0 6 0 16,-4 3 0-16,-2 4-144 0,-1 1 144 0,-2 2 0 15,-10 3 0-15,0 0 0 0,6 5 0 0,-1 2 0 16,-3 4 176-16,-6 4 16 0,0 4 0 0,-1 3 0 16,-2 6-192-16,0 0 128 0,-1 5-128 0,0 0 128 15,-2 0-128-15,2-1 0 0,1-2 0 0,0-3 128 16,1-3-272-16,2-2-64 0,0-4-16 0,1-1 0 15,-2-5-480-15,2-2-80 0,3-10-32 16,-5 6-7280-16,5-6-1456 0</inkml:trace>
  <inkml:trace contextRef="#ctx0" brushRef="#br0" timeOffset="-125996.2">10634 3583 19343 0,'0'0'1728'0,"0"0"-1392"16,0 0-336-16,-6 0 0 0,-2 4 2192 0,1 3 368 16,1 4 80-16,0 3 16 0,0 4-2128 0,0 3-528 15,1 2 0-15,0 2 0 0,1 2 272 0,-2 5-48 16,3 2-16-16,-2-1 0 0,0-1 64 0,1 1 16 0,-5 1 0 0,3 3 0 16,4 0 32-16,1 1 16 0,1-1 0 0,2-2 0 15,4-3-144-15,3-1-48 0,1-3 0 0,3 1 0 16,2-3-144-16,4-4 160 0,2-3-160 0,-3-2 160 15,3-2-32-15,4-3-128 0,3-5 192 0,2-2-64 16,2 1 16-16,1-2 0 0,4 1 0 0,3-5 0 16,-2-5-144-16,3 1 0 0,-1 0 144 0,-2 0-144 15,-4 0 0-15,2-1-128 0,1 2 0 0,-1-3 0 16,3 0-240 0,-6 0-32-16,-3 2-16 0,1 1 0 0,4 2-1664 0,-3 1-336 0,-3 0-64 15,-2 1-16-15</inkml:trace>
  <inkml:trace contextRef="#ctx0" brushRef="#br0" timeOffset="-125556.97">11645 4245 8287 0,'-11'-9'368'0,"2"4"80"0,2-2-448 0,-3 4 0 0,1 4 0 0,0 2 0 16,0 0 4608-16,2 4 832 0,-1 2 160 0,0 4 32 15,1 5-4464-15,1 1-896 0,3 2-272 16,-2 1 128-16,2 0 80 0,3 0 16 0,-1 0 0 0,2 1 0 16,1-2-224-16,3 4 128 0,-2-6-128 0,4-1 0 15,1-3 256-15,2-1-32 0,1-5-16 0,0-1 0 16,1 0 112-16,-1-3 0 0,3-4 16 0,1-2 0 16,1-2 128-16,2-5 32 0,2-3 0 0,0-4 0 15,-1-3-256-15,3-1-48 0,2 0-16 0,-1-2 0 16,-1 0-176-16,-1 0 192 0,-1-1-192 0,-1 0 192 0,-2 0-192 15,-2 1-176-15,-2-1 48 0,-1 5 0 16,-1 1-176-16,-1 2-16 0,-1 1-16 0,-3 1 0 16,-2 4-496-16,-1 0-80 0,-3 8-32 15,0 0 0-15,0 0-1920 0,0 0-384 0,0 0-80 16,0 0 0-16</inkml:trace>
  <inkml:trace contextRef="#ctx0" brushRef="#br0" timeOffset="-125145.95">12085 4210 36863 0,'-5'9'3264'0,"-1"3"-2608"16,3 3-528-16,-4 5-128 15,0 0-640-15,1 1-144 0,-2-1-48 0,3 1 0 0,-1-1 576 0,2-3 128 0,0-4 128 0,1 0-208 16,3 0 208-16,-1-2 160 0,-1-2-32 0,2-1 0 15,0-8-128-15,0 0 160 0,0 0-160 0,0 0 160 16,0 0 0-16,8-2 0 0,-1-4 0 0,3-1 0 16,-1-2-32-16,1-1 0 0,0-6 0 0,2 1 0 15,2-1-128-15,1-2 0 0,-2 0 144 0,2 1-144 16,3 0 0-16,-1 3 128 0,1 2-128 0,-1-2 0 16,-3 3 0-16,0 2 0 0,0-1 0 0,1 7 0 15,-5 3 0-15,2 5 0 0,0 0 0 0,-2 3 0 16,-4 5 0-16,1 2 0 0,0 2 160 0,-1 3-160 15,2 2 0-15,-5 1 128 0,-1 1-128 0,1 2 0 16,-1-4 0-16,0-3 128 0,0 1-128 0,0 0 0 0,-1-2 0 16,1-1 0-16,-1-1 0 0,-1-4 0 0,1-4-192 15,-1-8 32-15,0 0 0 0,0 0 0 16,3 9-1744-16,-3-9-336 0,0 0-80 16,0 0-6704-16,0 0-1344 0</inkml:trace>
  <inkml:trace contextRef="#ctx0" brushRef="#br0" timeOffset="-124507.07">12726 3757 8287 0,'3'-16'368'0,"0"8"80"0,-3 8-448 16,1-6 0-16,-1 6 0 0,0 0 0 0,0 0 3264 0,0 0 560 16,0 0 112-16,-8 6 32 0,1 7-2384 0,-3 5-480 15,3 5-80-15,-3 6-32 0,1 5-176 0,1 1-48 16,-1 0 0-16,0 2 0 0,-1 1-208 0,0 3-48 15,-1 1-16-15,0 1 0 0,1 1-112 0,0-1 0 16,2-3-16-16,1-1 0 0,-1-1-96 0,3-7-16 16,2-6 0-16,-2-2 0 0,3-3 16 0,2-4 0 15,0-5 0-15,2-1 0 0,3-1 64 0,-2-2 16 16,-3-7 0-16,0 0 0 0,11-5-96 0,-1-4-32 16,3-2 0-16,0-4 0 0,1-4 0 0,1-3 0 0,-1-1 0 15,1-4 0-15,2-1-224 0,-1-1 0 0,1-1 0 16,1 1-160-16,0-3 160 0,1 1 0 0,-1 1 0 15,-1 3 0-15,2 1 0 0,0 2 0 0,-1 3 0 0,2 0 0 16,-1 2 0-16,1 1 0 0,-1 1 0 0,0 4 0 16,-2 1 0-16,-2 2-128 0,1 1 128 0,0 4 0 15,-7 1 0-15,3 0 0 0,1 2 0 0,-1 2 0 16,-12 0 0-16,9 2-128 0,-9-2 128 0,9 6 0 16,-9-6-272-16,5 6 16 0,-5-6 16 0,2 10 0 15,-4 1-1552 1,-2 0-320-16,0 1-64 0,-4-1-11392 0</inkml:trace>
  <inkml:trace contextRef="#ctx0" brushRef="#br0" timeOffset="-124248.9">12663 4168 19343 0,'0'0'1728'0,"0"0"-1392"15,0 0-336-15,0 0 0 0,7 13 4080 0,-1 4 736 16,-1 0 160-16,5 2 16 16,2 1-4480-16,5 0-896 0,0-2-176 0,3 2-32 0,3-1 592 0,-1-1 0 15,4-2 0-15,-2-2 0 0,0-2 0 0,1 0-176 16,-2-3 16-16,3 0 0 0,-3 1-80 0,2-1-16 16,3-3 0-16,-3-1 0 15,0-3-448-15,-2 1-112 0,-2-3-16 0,1 0 0 16,2-1-448-16,-3 0-80 0,0-1-32 0,-1-3-6928 0,-5 1-1408 15</inkml:trace>
  <inkml:trace contextRef="#ctx0" brushRef="#br0" timeOffset="-123835.69">13367 3962 32255 0,'0'0'2864'0,"-8"0"-2288"0,1 1-576 0,-1 4 0 16,2 1 896-16,-1 5 80 0,-1 5 16 0,0 4 0 15,0 4-1216-15,1 3-240 0,-2 4-48 0,0-1-16 0,1-3 528 0,-1 1 0 16,3-2 192-16,-4 1-48 0,1-1-144 0,1-4 0 16,3-3 0-16,-2-2 0 0,3-7 0 0,1-1 128 15,-1-2-128-15,4-7 128 0,0 0 80 0,0 0 16 16,0 0 0-16,4-9 0 0,0-3 16 0,6-5 0 15,1-4 0-15,4-1 0 0,1-2-240 0,-1 1 0 16,-1-1 0-16,2-3 0 0,-2-2 0 0,2-1 0 16,0 5 128-16,1 3-128 0,-3 3 0 0,1 1 0 15,1 3 0-15,-1 3 0 0,-1 0 0 0,0 3-160 16,-3 3 160-16,0 5-128 0,0 7 128 0,-2 4 0 16,-2 2 0-16,0 4 128 0,-4 4-128 0,1 2 0 15,1 2 0-15,-2 4 0 0,-1 2 0 0,-2 1 0 16,0 0 0-16,0 1-192 15,-4-1-192-15,2 0-32 0,-1-4-16 0,2-5 0 16,-1-1-544-16,1-5-112 0,2-5-32 0,0-2 0 16,-1-9-1360-16,0 0-272 0</inkml:trace>
  <inkml:trace contextRef="#ctx0" brushRef="#br0" timeOffset="-123465.95">13867 3990 35935 0,'0'0'3200'0,"-6"2"-2560"16,-3 1-512-16,2 3-128 0,-3 4 0 15,0 2 0-15,2 1 0 0,-3 2 0 0,1 4 0 16,0 2-256-16,1 0 64 0,0 4 0 0,-3 3 192 0,2 0 192 16,4 1-32-16,-3-1-16 0,1-1 16 0,0-2 0 15,4-2 0-15,4-1 0 0,3-2-32 0,5-2-128 16,0-1 192-16,3-6-64 0,3-2-128 0,0-5 0 15,1-2 144-15,1-4-144 0,2 1 240 0,3-3-32 16,1-3 0-16,1-3 0 0,3-5-208 0,3-5 128 16,-3-3-128-16,0 0 0 0,-1-1 144 0,-4-1-144 15,-1-3 128-15,0 1-128 0,-4-2 224 0,-4-1-32 16,-3-1-16-16,-3 3 0 0,0 1-32 0,-6 2 0 16,0 2 0-16,-5 2 0 0,1 2-16 0,-3 4 0 15,-4 3 0-15,0 4 0 0,-2 4-128 0,-2 2 0 16,-4 2 0-16,-1 2 0 15,1 1-576-15,-4 2 16 0,0-1 0 0,1 3 0 16,0 1-1264-16,4 1-256 0,0-2-48 0,3-3-7712 16,1-1-1536-16</inkml:trace>
  <inkml:trace contextRef="#ctx0" brushRef="#br0" timeOffset="-123117.42">14513 3256 23039 0,'-10'-7'2048'0,"10"7"-1648"0,-7-2-400 0,7 2 0 0,-11 8 2960 0,1 3 512 16,1 4 112-16,-6 6 0 0,0 9-3088 0,-2 5-624 15,-4 5-128-15,4 3-32 0,1 3 288 0,1 1 176 16,-1 3-32-16,0 5 0 0,2 5-16 0,2-2 0 15,1 1 0-15,1-3 0 0,3-1 160 16,1 1 32-16,0-3 0 0,5-2 0 0,2-4-96 0,1-3-16 16,2-4 0-16,1-3 0 0,0-5-16 0,2-3-16 15,2-7 0-15,2-1 0 0,-2-1-176 0,3-6 0 16,3-5 144-16,2-2-144 0,0-1-256 0,5-2-112 16,0-2-16-16,4-2-16 15,-3-7-1520-15,1 2-288 0,-4-4-64 0,0 2-16 16,-1-4-592-16,-2-1-128 0,1-9-32 0,-4 4 0 0</inkml:trace>
  <inkml:trace contextRef="#ctx0" brushRef="#br0" timeOffset="-122916.52">13894 3862 48495 0,'-5'-25'2144'0,"8"11"448"0,2-1-2080 0,7 2-512 0,7 2 0 0,8 2 0 16,5 4-336 0,10 1-176-16,8 3-48 0,11 0 0 0,4-1 400 0,11-3 160 0,6-5-128 0,5 3 128 15,4 3-304-15,-4-3 32 0,-1-1 0 0,0-2 0 16,-2 2-1264-16,-4-3-240 16,-3-1-48-16,-3 2-10480 0,-8 2-2096 0</inkml:trace>
  <inkml:trace contextRef="#ctx0" brushRef="#br1" timeOffset="-102385.21">21289 2107 12895 0,'0'0'576'0,"0"0"112"0,0 0-560 0,0 0-128 15,0 0 0-15,0 0 0 0,0 0 880 0,0 0 144 16,0 0 16-16,0 0 16 0,7-4-64 0,1 0-16 15,0 1 0-15,2-3 0 0,2-2-256 0,1 1-48 16,6 0-16-16,2 0 0 0,3-1-48 0,-1 0-16 16,2 1 0-16,1 1 0 0,-2 0-160 0,1 0-48 15,-2-4 0-15,2 2 0 0,-2 1-192 0,1 1-32 16,0-1-16-16,-1 0 0 0,0 2-144 0,-2 2 0 16,-3 0 0-16,-3 0 128 0,-4 0-128 0,0 3 0 15,-2 1 0-15,-9-1 0 16,0 0-768-16,0 0-96 0,0 0-16 0</inkml:trace>
  <inkml:trace contextRef="#ctx0" brushRef="#br1" timeOffset="-102121.92">21382 2396 31039 0,'0'0'1376'0,"0"0"288"15,0 0-1344-15,11-5-320 0,3 0 0 0,1 1 0 16,0 0 0-16,3 0 144 0,2-4-144 0,0-2 0 0,2-3 384 16,1 2-16-16,0-2-16 0,1 2 0 0,2 0-112 0,0-1-32 15,1-1 0-15,2 2 0 0,-2 2-48 0,2-1-16 16,-4-1 0-16,3 3 0 0,-1 4-144 0,-3-1 0 16,-3 0 0-16,-3 3 0 0,-3 3-160 0,0 1-16 15,-5 1 0-15,-2 1 0 16,-8-4-2384-16,10 5-464 0,-2 5-112 0,-8-10 0 0</inkml:trace>
  <inkml:trace contextRef="#ctx0" brushRef="#br1" timeOffset="-99928.77">22528 1759 10943 0,'0'0'480'0,"0"0"96"0,0 0-448 0,0 0-128 16,0 0 0-16,0 0 0 0,5-6 944 0,-5 6 160 16,0 0 48-16,0 0 0 0,0 0-144 0,0 0-32 15,7-5 0-15,-7 5 0 0,0 0-96 0,0 0-32 16,0 0 0-16,0 0 0 0,0 0-144 0,0 0-16 15,0 0-16-15,0 0 0 0,0 0-96 0,-5 9 0 16,2 2-16-16,-1 2 0 0,0 2-176 0,-1 4-16 0,-2 2-16 16,4 2 0-16,-3 2-16 0,2 4 0 15,1 2 0-15,-4 1 0 0,0 1-16 0,4 0-16 0,-2-4 0 16,-1 1 0-16,2 0-16 0,-2-2 0 16,2 1 0-16,-1-4 0 0,1-2-48 0,1 0-16 0,-1-1 0 0,1 0 0 15,2-3-64-15,-1-1-16 0,-3-3 0 0,3 1 0 16,0-2-144-16,0-2 0 0,0-1 0 0,-1-1 128 15,0-1-128-15,1-2 0 0,2-7 144 0,0 0-144 16,0 0 0-16,0 0 0 0,0 0 0 0,0 0-192 16,2-7-1440-16,1-4-288 15,0-5-64-15,1 1-10256 0</inkml:trace>
  <inkml:trace contextRef="#ctx0" brushRef="#br1" timeOffset="-99390.51">22393 1855 16575 0,'-6'-7'1472'0,"6"7"-1168"15,-5-8-304-15,3 3 0 0,2 5 0 0,0 0 160 16,-1-9-160-16,1 9 128 0,3-9-128 0,-3 9 160 15,6-7-160-15,3-1 160 0,1-3 160 0,2 3 48 16,1 3 0-16,-1-1 0 0,2-4 160 0,3 3 48 0,-1-2 0 0,3 1 0 16,-3-1 48-16,3 3 16 0,2-1 0 0,1 2 0 15,0-4-144-15,2 4-32 0,-1 3 0 0,2 2 0 16,-8 0-256-16,2 3-48 0,-2 2-16 0,-3 3 0 16,-6 0-16-16,-3 1-128 0,-5-9 192 0,1 14-64 15,-4 4 128-15,-4 1 0 0,-3 1 16 0,-3-3 0 16,0-1 80-16,-3 0 16 0,-2 5 0 0,-1-2 0 15,-4-4-48-15,1 4-16 0,1 2 0 0,1-2 0 16,4-1-112-16,0-3 0 0,3-2-16 0,5-1 0 16,2-1-176-16,4 0 0 0,2-11 144 0,4 11-144 15,5-3 0-15,4 1 0 0,3-1 0 0,6 0 0 16,4-3 0-16,3 3 0 0,3 2 0 0,2 1 0 16,2-1 0-16,-1 1 0 0,-3 0 0 0,-5 2 128 0,-1 1-128 15,-3 0 0-15,-6 2 0 0,-1-2 0 0,-8-1 0 0,-1 3 144 16,-5 0-144-16,-2 2 160 0,-2-2 432 15,-7 3 96-15,-2 2 16 0,-2-2 0 0,-5-4 272 16,-1 2 64-16,-3-2 16 0,-4 1 0 0,-2 1-432 16,-2 1-96-16,0 0-16 0,3-2 0 0,-1-3-272 0,5-2-64 15,1-1-16-15,2-3 0 0,2-2-160 0,2-5 0 16,4-5 0-16,0 0 128 0,1 1-272 0,5-4-64 16,2-3-16-16,1 1 0 15,2 0-2320-15,3-1-464 0,4-3-80 0</inkml:trace>
  <inkml:trace contextRef="#ctx0" brushRef="#br1" timeOffset="-98646.84">22877 1560 12095 0,'0'0'528'0,"0"0"112"0,0 0-512 0,-6-3-128 16,6 3 0-16,0 0 0 0,-4-6 704 0,4 6 128 15,-2-9 0-15,2 9 16 0,0 0-128 0,4-6-16 16,-4 6-16-16,5-8 0 0,4 1-192 0,-3 0-48 16,2-1 0-16,0 1 0 0,1 2 64 0,-1-1 0 0,3 2 0 15,0 0 0-15,-1-1 64 0,2 1 32 0,1-2 0 0,1 2 0 16,1 2-144-16,2 2-16 0,-1 0-16 0,0 4 0 16,-3-1-160-16,1 4-16 0,2 1-16 0,-3 0 0 15,-6 2-240-15,2 0 0 0,-3 0 0 0,3 1 0 16,-3 1 176-16,-3 1-176 0,-3-4 192 0,2 2-192 15,2-1 432-15,-4 2-32 0,-6-3 0 0,1 0 0 16,1 0 160-16,-2-2 16 0,3 1 16 0,-1-1 0 16,-2-3-112-16,6-4-32 0,0 0 0 0,-6 6 0 15,0-2-208-15,6-4-48 0,-8 5-16 0,8-5 0 16,0 0-176-16,0 0 0 0,0 0 0 0,-5 6 128 16,5-6-128-16,0 0 0 0,-6 7 0 0,1-2 0 0,5-5 0 15,-6 8 0-15,-1-2 0 0,4 1 0 16,0 1 0-16,1 0 0 0,-4 1 0 0,2-1 0 0,4-8 0 15,-6 8 0-15,-1-2 0 0,2 1 0 0,5-7 0 0,-3 9 0 16,3-9 0-16,-7 6 0 0,7-6 0 16,0 0 0-16,0 0 0 0,-7 5 0 0,0-1 0 0,7-4 0 15,0 0 0-15,-7 3 128 0,7-3-128 16,-5 3 0-16,5-3 0 0,0 0 0 0,-9 1 0 0,9-1-176 16,0 0 48-16,0 0 0 15,0 0-1824-15,0 0-352 0,0 0-80 0</inkml:trace>
  <inkml:trace contextRef="#ctx0" brushRef="#br1" timeOffset="-98131.83">23426 1904 14111 0,'0'0'624'0,"0"0"128"0,0 0-608 0,0 0-144 0,0 0 0 0,0 0 0 0,0 0 880 0,0 0 144 16,0 0 16-16,0 0 16 0,-4 13-160 0,-2 2-48 16,3 0 0-16,0 2 0 0,1 0-80 0,-3 1-32 15,2-2 0-15,1 1 0 0,1-1-160 0,1 1-16 16,1 0-16-16,1-1 0 0,2-5-176 0,1-1-48 16,-1-3 0-16,5 2 0 0,0-2 96 0,1 0 16 15,-2-2 0-15,3-2 0 0,3-3 144 0,-1-1 48 16,0-2 0-16,0-2 0 0,5 1-48 0,-2-2 0 15,0 0 0-15,0-3 0 0,1-4-32 0,-1-1-16 16,2 3 0-16,-2-4 0 0,-3 1-16 0,0-3-16 16,-2-2 0-16,-2 0 0 0,0 1-80 0,-2-3-16 15,-2-4 0-15,1 5 0 0,-2 5-224 0,1 3-48 16,-2 0-128-16,-1 2 192 0,-1 1-192 0,0 1 0 0,-1 8 0 16,0 0 0-16,0 0 0 0,0 0 0 0,-3-5-128 0,3 5 128 31,0 0-1792-31,0 0-240 0,-7-6-48 0,7 6-12640 0</inkml:trace>
  <inkml:trace contextRef="#ctx0" brushRef="#br1" timeOffset="-97816.59">24164 1662 25791 0,'0'0'1152'0,"0"0"224"0,0 0-1104 0,0 0-272 16,-5 9 0-16,0 2 0 0,0 2 0 0,-3 3-256 15,3 0 64-15,-4 3 0 0,0 1 320 0,-2 3 80 16,1 4 16-16,3 1 0 0,0 1 144 0,-1 4 16 16,-2 5 16-16,-2 0 0 0,-2 2 112 0,3-3 32 15,2-3 0-15,1-3 0 0,1-4-288 0,1-3-48 16,3-4-16-16,0-1 0 0,0 0-192 0,2 2 128 15,0 0-128-15,2-6 0 0,-1-15 128 0,3 9-128 16,-3-9 0-16,1 11 0 0,0-1 0 0,-1-10-128 16,0 0-16-16,7-3 0 15,-2-6-1456-15,1-3-304 0,3-3-48 0</inkml:trace>
  <inkml:trace contextRef="#ctx0" brushRef="#br1" timeOffset="-97342.81">24059 1751 3679 0,'0'0'320'0,"0"0"-320"0,4-6 0 0,1-3 0 16,1-1 4672-16,0-1 848 0,2 0 176 0,1 2 48 15,6-1-4432-15,0 3-880 0,-1-2-176 0,3 0-48 16,-1-1 272-16,2 2 48 0,1 3 16 0,-2-1 0 15,-1 4-288-15,0 0-64 0,1 2-16 0,-1 2 0 0,-1 0 128 0,1 3 16 16,-2-3 16-16,0 5 0 0,-5 2-144 0,0 4-48 16,-3 0 0-16,-1 2 0 0,-4-2 48 0,-4 3 0 15,-4 1 0-15,2 0 0 0,-3 2 64 16,1-1 32-16,-2 0 0 0,-2-3 0 0,1 0-80 0,0-3-16 16,2-4 0-16,0 3 0 0,3-1-64 0,3 0 0 15,-2 1-128-15,4-11 192 0,0 0-192 0,4 9 128 16,-4-9-128-16,5 11 0 0,2 0 192 0,2 0-48 15,2 0-16-15,-3-3 0 0,2 1 0 0,3 0-128 16,1 4 192-16,-3 0-64 0,0 1-128 0,-1 3 0 16,-4 0 0-16,0 1 0 0,-3-2 0 0,-4 1 0 15,-5-2 0-15,0 2 0 0,-3-1 480 0,-1 2 64 16,-4-3 16-16,-2 1 0 0,-2-7 112 0,-2 4 32 0,-2 0 0 16,0-1 0-16,-1-2-384 0,0 0-64 0,-3-2 0 15,3 1-16-15,1-3-240 0,1-3 0 0,2-3 128 16,1 1-128-16,1 1 0 0,3-2 0 15,3-2-144-15,2-3 144 16,2-5-1920-16,2-1-304 0,4-2-48 0,4-2-12576 0</inkml:trace>
  <inkml:trace contextRef="#ctx0" brushRef="#br1" timeOffset="-96777.9">24538 1399 17503 0,'0'0'1552'0,"0"0"-1232"15,0 0-320-15,0 0 0 0,0 0 352 0,0 0 16 16,0 0 0-16,0 0 0 0,7-3 336 0,1 0 80 0,-8 3 16 16,11-5 0-16,2 1-64 0,2-1-16 15,1 2 0-15,1 0 0 0,2 1-112 0,-1-1-32 0,-3 3 0 0,3 5 0 16,-2 0-160-16,1 0-32 0,-2 0-16 0,-1 2 0 15,-1 2-208-15,1-1-32 0,-6 1-128 0,-1 0 192 16,-4 0 48-16,-3-9 0 0,0 0 0 0,0 10 0 16,-1 1 544-16,-4 0 112 0,-2-2 32 0,-1-1 0 15,1-1-320-15,-2 0-64 0,-1-3-16 0,1 1 0 16,2 2-304-16,0 0-64 0,1-2-16 0,6-5 0 16,0 0-144-16,0 0 128 0,0 0-128 0,0 0 128 15,0 0-128-15,6 8 0 0,2-2 0 0,0 3 0 16,1 0 0-16,2-1 0 0,-1 3 0 0,2 0 0 15,-1 1 0-15,-2 0 0 0,-2 0 0 0,-3-1 0 16,-2-1 0-16,-3 0 128 0,-3 1-128 0,-5 0 128 0,-1 1 464 16,-4-2 96-16,-2-1 16 0,-2-1 0 0,-2 1-192 15,-3 0-48-15,-3 0 0 0,3-1 0 0,-1-2-272 0,3 0-64 16,-5-1-128-16,6 0 192 0,5 0-192 0,1 1-208 16,6-4 32-16,8-2-11520 15,0 0-2304-15</inkml:trace>
  <inkml:trace contextRef="#ctx0" brushRef="#br1" timeOffset="-90802.16">18948 16816 16575 0,'0'-12'1472'0,"0"3"-1168"0,0-1-304 0,1 0 0 0,1 2 576 0,-1 0 48 16,-1-2 16-16,0 4 0 0,0 6 288 0,0 0 64 16,-9 0 16-16,-2 4 0 0,-4 1-368 0,0 4-80 15,-4 3-16-15,-3 2 0 0,-4 3 96 0,-8 5 32 16,-6 1 0-16,-4 7 0 0,-4 4 224 0,-4 5 32 16,-3 3 16-16,-1 4 0 0,-1 3-240 0,-7 1-32 15,-8 1-16-15,0-1 0 0,-4 0-272 0,3-6-64 16,2-1-16-16,-1-4 0 0,-3-1-96 0,4-1-16 0,5-2 0 0,8 1 0 15,6-2-32-15,7-5-16 0,6-2 0 16,4-5 0-16,5-2-144 0,6-5 0 0,6-3 0 0,3-1 0 31,4-4-256-31,7-3-144 0,4-4-32 0,0 0-9680 0,0 0-1952 0</inkml:trace>
  <inkml:trace contextRef="#ctx0" brushRef="#br1" timeOffset="-90510.81">19438 17178 28559 0,'0'0'1264'0,"0"0"272"0,0 0-1232 0,-5-7-304 15,-1 3 0-15,-3 4 0 0,-3 4 880 0,-5 5 112 16,-3 3 32-16,-5 5 0 0,-2 5-96 0,-6 1-16 15,-6 2 0-15,-9 5 0 0,-6 3-224 0,-3 5-48 16,-4 5-16-16,1 3 0 0,0 3-160 0,-3 1-16 16,-4 1-16-16,4-1 0 0,2 0-240 0,7-4-64 15,1-3 0-15,8 3 0 0,3 3-128 0,5-6 0 16,3-6 0-16,2-2 128 0,2-2-128 0,3-5-256 16,2-7 64-16,0-2 16 15,3-1-1728-15,5-4-336 0,-1-2-80 0</inkml:trace>
  <inkml:trace contextRef="#ctx0" brushRef="#br1" timeOffset="-90069.34">18115 16373 25791 0,'-6'-7'2304'16,"-1"3"-1856"-16,7 4-448 0,-11 0 0 0,-1 1 896 0,-3 5 96 16,-4 6 16-16,-2 4 0 0,-4 2-608 0,-5 7-112 15,-5 3-32-15,-7 7 0 0,-6 6 192 0,-4 2 16 16,-3 0 16-16,2 5 0 0,3 5-16 0,1-3 0 0,3-5 0 15,4-5 0-15,0-3-272 0,3-8-48 0,0 1-16 16,5-2 0-16,-1-3-128 0,9-4 0 0,5-5 144 0,3-6-144 31,3-2-448-31,5-5-144 0,1-3-48 0,9 0-14000 0</inkml:trace>
  <inkml:trace contextRef="#ctx0" brushRef="#br1" timeOffset="-89754.79">17620 15809 26719 0,'-24'-10'1184'0,"8"6"240"0,-4 0-1136 0,-3 0-288 16,0 7 0-16,-7 0 0 0,-4 2 672 0,-8 4 80 16,-5 1 16-16,-5 5 0 0,-2 7 144 0,2 4 48 15,1 0 0-15,1 2 0 0,1 0-368 0,-1 1-64 16,0-2-16-16,1 2 0 0,3 1-256 0,9-3-64 16,6-2-16-16,7-5 0 0,4-3-176 0,4-2 0 15,4-2 0-15,4-4 0 16,2-3-2048-16,6-6-272 0,6-7-64 0</inkml:trace>
  <inkml:trace contextRef="#ctx0" brushRef="#br1" timeOffset="-89131.4">18443 14569 23039 0,'-1'-7'2048'0,"3"0"-1648"0,3 0-400 0,3-3 0 16,1-1 832-16,7 0 96 0,5-4 16 0,1 1 0 16,5-1 240-16,8-1 48 0,7 3 16 0,6-2 0 15,5-1-576-15,2 2-112 0,2-1-32 0,0 0 0 16,3 1-272-16,6-1-64 0,9 0-16 0,0 3 0 0,-2 2-16 16,1 3 0-16,-5-2 0 0,4 2 0 0,2 2-352 0,-8 0-64 15,-9 2 0-15,-8 1-9664 16,-7 0-1936-16</inkml:trace>
  <inkml:trace contextRef="#ctx0" brushRef="#br1" timeOffset="-88798.41">18290 13454 27647 0,'-28'-34'2448'0,"10"18"-1952"0,-1 1-496 0,3 0 0 15,0-2 704-15,4 1 64 0,8 1 0 0,4 2 0 16,3 1-512-16,9 1-112 0,6-2-16 0,6 0 0 16,14 1 128-16,1 0 0 0,4 0 16 0,5-3 0 15,7 0-128-15,6 0-16 0,4-1-128 0,4 3 192 16,0 1-48-16,0 3-16 0,0-2 0 0,-1 2 0 15,4 2-128-15,-1-3 0 0,2 1 0 0,-4 3 128 16,-3 2-128-16,-4 2 0 0,-5-2 0 0,-1 1 0 16,-1-3-2176-1,-8 2-304-15,8 0-64 0,-16-3-16 0</inkml:trace>
  <inkml:trace contextRef="#ctx0" brushRef="#br1" timeOffset="-88558.81">18334 12341 24879 0,'-5'-26'2208'0,"4"9"-1760"16,3 1-448-16,2 0 0 0,2 5 1776 0,4 2 272 15,3 3 48-15,4 0 16 0,3-2-1712 0,9 2-400 16,6 2 0-16,7 1 0 0,5 2 0 0,11 1 176 15,7 1-176-15,2 4 160 0,-1 4-160 0,5-2 0 16,0-1 144-16,3 4-144 0,4 3 0 0,-3 1 0 0,-6-2 0 16,1-1 0-1,-1-3-1792-15,-3-1-416 0,-5-3-96 0</inkml:trace>
  <inkml:trace contextRef="#ctx0" brushRef="#br1" timeOffset="-88294.25">18456 11338 35935 0,'8'-12'3200'0,"3"-1"-2560"15,4-1-512-15,7 6-128 0,7 4 0 0,4 2-208 16,1 5 48-16,8 1 16 0,6-1 144 0,5 5 0 16,-1-1 0-16,5 1-128 0,4-1 128 0,1 1-192 15,3 2 192-15,1 4-192 16,-1 0-1536-16,-3 0-304 0,-4-2-64 16</inkml:trace>
  <inkml:trace contextRef="#ctx0" brushRef="#br1" timeOffset="-87650.63">17163 9754 22111 0,'-6'-6'1968'15,"-1"2"-1584"-15,0 3-384 0,-3 5 0 0,0 6 2176 0,-1 2 336 0,-3 6 80 0,-4 5 16 16,-3 6-2144-16,-2 4-464 0,-2 1 0 0,-3 6 0 16,0 5 0-16,-6 1 0 0,-4-2 0 0,3 2 0 15,1-3 0-15,1 3-128 0,-1-2 128 0,5-3 0 16,6-5 0-16,6-2-128 0,2-2 128 0,4-5 0 16,6-4-1664-1,4-4-288-15,3-3-48 0</inkml:trace>
  <inkml:trace contextRef="#ctx0" brushRef="#br1" timeOffset="-87133.49">19864 9702 21135 0,'-13'-6'928'0,"6"3"208"0,-2 1-912 16,0 1-224-16,1 1 0 0,-3 3 0 0,1 4 384 0,1 2 48 15,-1 0 0-15,0 0 0 0,0 2-80 0,0 3-16 16,0-3 0-16,0 4 0 0,0 3-208 0,2-1-128 16,-2 1 160-16,2-1-160 0,-1 2 0 0,1 1 128 15,2 1-128-15,1-2 0 0,4-3-256 0,2 1-112 16,5-1-16-16</inkml:trace>
  <inkml:trace contextRef="#ctx0" brushRef="#br1" timeOffset="-86854.51">20832 9741 24879 0,'-15'6'2208'0,"-4"5"-1760"0,-2 2-448 0,-3 1 0 16,1 4 0-16,-2 3 0 0,1 3 0 0,-2 2 0 15,0 5 0-15,0-2 0 0,0-2 0 0,1-2 0 16,5 2 0-16,4 0 0 0,1-1 0 0,5-2 0 15,5-3-448-15,4-2-112 0,1-4-16 0,1-1-16 16</inkml:trace>
  <inkml:trace contextRef="#ctx0" brushRef="#br1" timeOffset="-86606.47">21204 9866 32255 0,'-16'-2'2864'0,"7"2"-2288"0,-3 2-576 0,-2 9 0 16,-3 9 0-16,-1 2 0 0,1 1 0 0,-5 2 0 15,0 3 0-15,0-1 0 0,1 2 0 0,2 1 0 16,3-3 0-16,0 2-256 0,2-2 64 0,1 1 0 31,4-2-2576-31,5-1-512 0</inkml:trace>
  <inkml:trace contextRef="#ctx0" brushRef="#br1" timeOffset="-77702.49">18441 12762 3679 0,'0'-21'160'0,"0"10"32"0,1 2-192 0,0-1 0 16,1-1 0-16,1 0 0 0,-2-1 4704 0,-1 3 896 16,0 9 176-16,-1-9 48 0,-1-3-3312 0,1 3-656 15,-1 2-128-15,2 7-16 0,0 0-336 0,0 0-64 16,-3-3-16-16,3 3 0 0,0 0-400 0,-7 9-64 16,2 4-32-16,1 1 0 0,0 0-160 0,1 5-48 15,1 3 0-15,0 3 0 0,1 0 0 0,1 4 0 16,-1 1 0-16,1 4 0 0,0 3-64 0,0 3-16 15,-1 3 0-15,-2 5 0 0,1 3-128 0,-2 1-48 16,1 0 0-16,1-6 0 0,-4-3-80 0,2-1-32 0,1-2 0 16,0-1 0-16,-1-3-16 0,1-2 0 0,-1 0 0 15,1-3 0-15,1 0-32 0,-2-2-16 0,-1-6 0 16,2-1 0-16,1 0-160 0,-3-3 160 0,2 0-160 16,1-3 160-16,0-3-160 0,0-2 128 0,0-2-128 0,2-1 128 15,0-8-128-15,0 0 0 0,0 0 0 0,0 0 0 16,-2 8 0-16,2-8 0 0,0 0-224 0,0 0 80 31,0 0-1056-31,0 0-208 0,0 0-32 0,1-9-16 16,0-2-1680-16,-1 0-352 0</inkml:trace>
  <inkml:trace contextRef="#ctx0" brushRef="#br1" timeOffset="-77051.26">18341 12894 28559 0,'-16'-8'1264'0,"10"1"272"0,-2-1-1232 0,3 1-304 15,0 2 0-15,5 5 0 16,0 0-336-16,-4-9-128 0,1-1-32 0,0 4 0 0,3 6 1328 0,0 0 272 15,6-9 48-15,0 0 16 0,0-1-96 0,4 2-32 16,1 1 0-16,2-3 0 0,1-3-256 0,3-3-48 16,4-1-16-16,-1-1 0 0,3 1-208 0,2-1-32 0,0-2-16 0,5 5 0 15,-3-1-112-15,5 4-32 0,2 4 0 0,2-1 0 16,2-4 96-16,0 3 16 0,-3 2 0 16,-2 2 0-16,-4 2 0 0,0 2 0 0,-5 3 0 0,-4 6 0 15,-2 5-128-15,-3 3-32 0,-4-1 0 0,-3 5 0 16,-4 3-112-16,-4 4-32 0,-4 5 0 0,-4 1 0 15,-4 2 32-15,-3 0 0 0,-4 0 0 16,-3-1 0-16,-1-1-32 0,-4-2 0 0,1-5 0 0,0 0 0 16,-5-1 0-16,1-3-128 0,0-5 192 0,4 0-64 15,3-1 32-15,0-2 0 0,1-2 0 0,5-1 0 16,2-1-160-16,-1 1 160 0,4 2-160 0,5-4 160 16,7-8-160-16,0 0 0 0,0 0 0 0,4 7 0 0,-1 2 0 15,5-2 0-15,3-2 0 0,2 2 0 0,4 2 0 0,3 0 0 16,4 4 0-16,4 0 0 0,1 1-128 0,-2 3 128 15,1 1 0-15,-2 4 0 0,-1 2 0 16,-3 1 0-16,-3-2 0 0,-1 5 0 0,-4 6 0 0,-2 3 0 16,-1-1 0-16,-5-1 0 0,-2 3 0 0,-2-4 0 15,1-2 128-15,-6-2-128 0,1-1 224 0,-1-3-32 16,-1 1-16-16,-4-4 0 0,-1-2 144 0,-1-2 16 16,-1-3 16-16,-1 1 0 0,-6 1 48 0,0-1 16 15,-3-3 0-15,-2-2 0 0,-3 0-32 0,-2-3-16 16,-5-2 0-16,1-2 0 0,2-5-112 0,-1 0-32 15,1-2 0-15,-1 0 0 0,2 0-96 0,2-3 0 16,1-1-128-16,1-3 192 0,4-1-192 0,0 0 0 0,4-1 0 16,1 1 0-16,3 0-192 0,4 1-96 0,1-1-16 15,4 1 0 1,4-1-1904-16,4-1-384 0,0-4-80 0,4 1-17696 0</inkml:trace>
  <inkml:trace contextRef="#ctx0" brushRef="#br1" timeOffset="-76132.75">19122 12096 20271 0,'0'0'1792'0,"-8"-1"-1424"0,2-3-368 0,6 4 0 16,0 0 480-16,0 0 32 0,-9 0 0 0,9 0 0 15,0 0-144-15,0 0-32 0,0 0 0 0,0 0 0 16,0 0 592-16,0 0 112 0,-2-8 32 0,2 8 0 16,0 0 48-16,0 0 16 0,5-7 0 0,-5 7 0 15,9-10-176-15,3 5-16 0,2-1-16 0,1-1 0 16,-3-1-304-16,3 2-64 0,2 2-16 0,1-2 0 15,0 0-144-15,1 0-16 0,-2-2-16 0,2 3 0 16,2 2-32-16,-3-1 0 0,1 1 0 0,-1 2 0 0,-2 1 0 0,0 3 0 16,-2 2 0-16,-2-1 0 0,-2 2-176 0,-5 2-32 15,0 2-128-15,-3 5 192 0,-2-1-64 0,-3 1 0 16,-5 1-128-16,-1 2 192 0,-2 2-16 0,0-2-16 16,0-2 0-16,-1 1 0 0,-2 0 0 0,1 0 0 15,1-1 0-15,-3-4 0 0,0-3 96 0,1-1 32 16,-1 2 0-16,1-5 0 0,-1 2 0 0,0-3 0 15,3 1 0-15,2 0 0 0,-1 0-144 0,4-1-16 16,7-4-128-16,-5 6 192 0,5-6-192 0,0 0 0 16,3 8 0-16,4-2 0 0,4-4 0 0,1 2 0 15,1 3 0-15,3-1 0 0,0-1 0 0,2 3 0 16,-2 1 0-16,1 0 0 0,0 4 0 0,0 0 0 0,-1 1 0 16,0 0 0-16,-2 1 0 0,-2 3 0 0,0 4 0 0,-1-3 0 15,-2-4 0-15,-1 3 0 0,-3 3 0 0,-2-3 0 16,-5-3 0-16,0-2 0 0,0 0 0 15,-1-1 0-15,-2-2 272 0,-3-2 16 0,-1-1 0 16,-2-3 0-16,-2 2 240 0,-2 0 48 0,0 3 16 0,-2-4 0 16,1-3-80-16,-2-1 0 0,-3 3-16 0,0-3 0 15,2-3-176-15,-6-1-16 0,-1 0-16 0,1 0 0 16,1 0-160-16,2 1-128 0,3 2 192 0,2 1-192 16,3 0 0-16,1 2 0 0,3 0 0 0,3 2 0 15,7-5-1024 1,-5 10-304-16,3 3-64 0,7 1-12896 0,4-1-2592 0</inkml:trace>
  <inkml:trace contextRef="#ctx0" brushRef="#br1" timeOffset="-70007.98">21846 18267 4607 0,'0'0'400'0,"0"0"-400"0,3-9 0 0,1 3 0 15,-4 6 1120-15,0 0 144 0,4-8 16 0,0 1 16 0,-4 7-240 0,0 0-48 16,2-7-16-16,-2 7 0 0,0 0 32 0,3-8 0 16,-3 8 0-16,0 0 0 0,3-8 0 0,-3 8 0 15,2-8 0-15,-2 8 0 0,2-6 0 0,-2 6 0 16,0 0 0-16,4-6 0 0,-4 6-32 0,0 0 0 16,0 0 0-16,0 0 0 0,4-9-160 0,-4 9-16 15,0 0-16-15,5-6 0 0,-5 6-112 0,0 0-32 16,0 0 0-16,0 0 0 0,0 0-16 0,6-9 0 15,-6 9 0-15,0 0 0 0,0 0-64 0,0 0-32 16,4-7 0-16,-4 7 0 0,0 0-96 0,0 0 0 16,6-4-16-16,-6 4 0 0,0 0-96 0,0 0-16 15,0 0 0-15,0 0 0 0,2 5-144 0,-2-5-48 16,0 0 0-16,0 11 0 0,-2 5 32 0,-3 0 0 0,0 2 0 0,-3 1 0 16,3-1 80-16,-3 4 16 0,-1 3 0 15,4-11 0-15,-1 5 48 0,1-2 16 0,-2 3 0 0,0 1 0 16,1-1-160-16,-1-1-32 15,2 1 0-15,-10 13 0 0,4-7 96 0,3-4 16 0,1-4 0 0,1-1 0 16,-1-3-240-16,2-4 176 0,3-1-176 0,0 0 160 16,-4-3-160-16,3 1 128 0,1-3-128 0,0 1 128 15,2-5-128-15,0 5 0 0,0-5 0 0,0 0 128 16,0 0-128-16,0 0 0 0,0 0 0 0,0 0 0 16,0 0-160-16,0 0-112 0,7-3-32 0,1-1 0 15,-8 4-1552-15,9-5-320 16,-2-3-64-16</inkml:trace>
  <inkml:trace contextRef="#ctx0" brushRef="#br1" timeOffset="-69470.93">21854 18185 18143 0,'0'0'800'0,"0"0"160"0,-7-2-768 15,7 2-192-15,0 0 0 0,0 0 0 0,0 0 1088 0,0 0 192 16,2-8 16-16,-2 8 16 0,0 0-80 0,6-5-16 16,3 3 0-16,0-3 0 0,1 0-272 0,1 0-64 0,3 1-16 0,1 2 0 15,0 0-80-15,1-1-16 0,0 0 0 0,-1 3 0 16,2 0-128-16,-2 2-16 0,-2 2-16 0,-2 0 0 15,0 2-208-15,-1 2-32 0,-5-1-16 0,-1 3 0 16,2 2-128-16,-5-1-32 0,0 0 0 0,-2 1 0 16,0 1 80-16,-4 3 16 0,1 1 0 0,-1 0 0 15,-1-4-16-15,-1-1 0 0,-1-2 0 16,5-3 0-16,-1 0-128 0,0 1-16 0,0 0-128 0,0 2 192 16,-1-3-64-16,2 1-128 0,-3-1 176 15,1 4-176-15,5-11 0 0,-1 7 0 0,1-7 0 0,0 0 0 16,5 9 0-16,3-1 0 0,-2 1 0 0,3 0 0 15,0 2-128-15,1 3 128 16,1 1 0-16,-3 3-144 0,1-1 144 0,-2 3 0 0,0 2-144 0,-4-1 144 0,1-2 0 0,-3-2 0 16,-4 1 0-16,0-2 0 0,-1-1 0 15,-3-2 0-15,1-2 0 0,-3-1 128 0,2 1 192 16,-3-1 16-16,1-2 16 0,0-1 0 0,-1-1 144 0,1-2 16 16,-2 0 16-16,1 0 0 0,0-2-112 0,-1-1-32 15,0-1 0-15,2 0 0 0,-1-1-176 0,2-1-32 16,-1-1-16-16,0 0 0 0,1-3-160 0,-1-2 0 15,4-1 0-15,-1-1 0 16,0 2-1504-16,3-1-288 0,1-2-48 0</inkml:trace>
  <inkml:trace contextRef="#ctx0" brushRef="#br1" timeOffset="-68989.25">22356 18012 12895 0,'0'-13'1152'0,"0"13"-928"0,0 0-224 0,0 0 0 0,-3-8 1920 0,0-1 352 0,1 0 64 0,2 9 16 0,0 0-512 0,-2-5-112 16,0-3 0-16,2 8-16 0,0 0-400 0,0 0-80 16,0 0-16-16,-9 4 0 0,0 1-240 15,2 3-48-15,-1 3-16 0,0 4 0 0,2 2-320 16,-1 2-64-16,-1 0-16 0,5-1 0 0,1 0-80 0,0 0-32 16,-1-2 0-16,6 0 0 0,3-5 0 0,0 1 0 15,-6-12 0-15,7 12 0 0,0-3 176 0,3-4 16 16,1-2 16-16,1-2 0 0,0-1 32 0,0-1 0 15,1-2 0-15,2-2 0 0,-2-4-64 0,0 0 0 16,-1-1 0-16,0-3 0 0,0-4-240 0,-2 0-48 16,0-2-16-16,0-2 0 0,-3 2 0 0,1-1 0 15,-3-2 0-15,0 2 0 0,1 5-80 0,-4 1-32 16,0 2 0-16,0 2 0 0,0-1-160 0,-2 11 128 16,0 0-128-16,0 0 128 0,0 0 16 0,0 0 0 15,0 0 0-15,0 0 0 16,0 0-1424-16,-5 10-272 0,3-2-64 0,-1 2-16 15,0 1-1616-15,1 3-320 0</inkml:trace>
  <inkml:trace contextRef="#ctx0" brushRef="#br1" timeOffset="-68344.19">22811 18270 11055 0,'0'0'976'0,"0"0"-784"16,0 0-192-16,0 0 0 0,-2-9 1472 0,0 0 256 0,1 1 64 15,0 0 0-15,0 1-128 0,1 7 0 0,0 0-16 16,0 0 0-16,0 0-176 0,-4-7-16 0,4 7-16 0,0 0 0 16,0 0-160-16,0 0-16 0,-6-7-16 0,6 7 0 15,0 0-240-15,0 0-48 0,-11 0-16 0,4 4 0 16,3 3-352-16,-4 1-64 0,0-1-16 0,1 3 0 16,2 4-112-16,3-2-16 0,-2 0-16 0,0 1 0 15,1 2 64-15,2-6 16 0,1 1 0 0,0 0 0 16,-1 1-32-16,2-2 0 0,2 2 0 0,2-1 0 15,0-2-32-15,6 8-16 0,0-5 0 0,0-2 0 16,1-2 16-16,-1-2 0 0,1-2 0 0,3-2 0 16,0-2-48-16,0 0 0 0,0-5 0 0,-1 0 0 15,-1-3 32-15,3-2 0 0,-5-1 0 0,-4 4 0 0,1-2-96 16,0 0-16-16,2 1 0 0,-3-2 0 0,3-3-32 16,-2 1-16-16,0 0 0 0,7-11 0 0,-5 4-80 0,0 2 0 15,0 5-128-15,-5 2 192 0,0 0-192 0,1 3 0 16,-6 8 128-16,0 0-128 0,0 0 0 0,0 0 0 15,5-5 0-15,-5 5-160 16,0 0-1264-16,0 0-256 0,0 0-48 0</inkml:trace>
  <inkml:trace contextRef="#ctx0" brushRef="#br3" timeOffset="-63510.07">23414 18433 12671 0,'0'0'560'0,"0"0"112"0,-4-9-544 0,2 0-128 16,-3 0 0-16,3 3 0 0,0 0 976 0,1 1 176 15,0-2 16-15,1 3 16 0,0-1 96 0,1 1 32 16,0-1 0-16,0-2 0 0,1 3 144 0,0-2 16 16,2 1 16-16,-2-4 0 0,1 0-240 0,-1 2-48 15,-2 1-16-15,1-1 0 0,2 2-208 0,-3 5-32 16,0 0-16-16,0 0 0 0,-2-7-192 0,2 7-32 16,0 0-16-16,0 0 0 0,-8 3-240 0,-1 0-32 0,1 1-16 0,-2 5 0 15,1 3-144-15,4-3-16 0,-2 2-16 0,-3 3 0 16,2 2 48-16,-2 3 16 15,-2 2 0-15,-2-1 0 0,0 3-16 0,-10 18 0 0,2-11 0 16,7-3 0-16,4-5-80 0,-2-3 0 0,1-4-16 16,6-2 0-16,0-2 16 0,2-1 0 0,1-1 0 0,-2-3 0 15,3 0 16-15,2-6 16 0,0 0 0 0,0 0 0 16,0 0 32-16,0 0 16 0,0 0 0 0,0 0 0 16,0 0-32-16,0 0-16 0,0 0 0 0,0 0 0 15,0 0 16-15,0 0 0 0,5-12 0 0,-3 0 0 16,0 0-80-16,1-2-16 0,5 0 0 0,-3-1 0 15,2-1-144-15,2 1 0 0,2 0 144 0,0-1-144 16,1 0 0-16,1 0 0 0,0 0 0 0,1 1 128 0,2-1-128 16,-1 1 0-16,1 0 0 0,-1 2 0 0,0 1 0 15,-7 6 0-15,1 1 0 0,1-3 0 0,0 2 0 0,1-1 0 16,1 0 0-16,-2 2 0 0,1 2 0 16,9-2 0-16,-4 1 0 0,-2 2-128 0,-4 2 128 0,-1 2 0 15,0 1 0-15,-9-3-128 0,0 0 128 0,1 6 0 16,-1 1 0-16,-2 2-128 0,-2 1 128 0,-2 0 0 15,-2 1 0-15,-2 1 0 0,-1-1 0 0,-11 9 0 16,2-5 0-16,1-3-128 0,0-2 128 16,1-1 0-16,1-1 0 0,1-2 0 0,2 0 0 0,1-2 0 15,1 1 0-15,3-1 0 0,9-4 0 0,-2 4 0 16,2-4 0-16,1 7 0 0,2 0 0 0,4 0-160 16,2 1 160-16,2 0 0 0,0-1-128 0,1 4 128 0,0 2 0 15,0-1 0-15,-1 0 0 0,-1-1 0 0,0 1 0 0,-6 0 0 16,-1-1 0-16,0 0 0 0,-3-1 0 15,-3 0 0-15,0-1-160 0,-1 0 160 0,-6-1-128 0,2 1 128 16,-4-2 0-16,0-1 0 0,-2-1 0 0,-2-1 0 16,0-2 0-16,-2 0 144 0,0-2-144 15,2 0 160-15,-1-1-32 0,2 0-128 0,2-1 192 0,2-1-64 16,0-1-128-16,2 0 0 0,1-2 0 0,8 6 0 16,-6-8 0-16,6 8 0 0,0 0 0 0,0-10 0 15,0 10-1504 1,6-11-336-16,5 5-64 0</inkml:trace>
  <inkml:trace contextRef="#ctx0" brushRef="#br3" timeOffset="-62889.08">23788 18312 17327 0,'0'0'768'0,"0"0"160"0,0 0-736 16,0 0-192-16,0 0 0 0,-6-1 0 0,6 1 1392 0,0 0 240 0,-8-9 48 0,8 9 16 15,0 0-448-15,0 0-96 0,-9-2 0 0,9 2-16 16,-7-5 64-16,7 5 16 0,0 0 0 0,0 0 0 16,0 0-192-16,0 0-48 0,0 0 0 0,0 0 0 15,0 0-368-15,10 0-80 0,1-4-16 0,-1 3 0 16,1 1-80-16,1 1-32 0,3-1 0 0,-2 1 0 15,-2-1-112-15,1 1-32 0,-2 1 0 0,0 2 0 16,-3 0-80-16,0 4-32 0,-1-2 0 0,-4 3 0 16,0-1-144-16,-2-4 192 0,-1 2-192 0,-1 0 192 0,-1 1-192 15,-2 2 192-15,-1-2-192 0,0 0 192 0,-2 0-48 16,-7 6 0-16,2-3 0 0,0 0 0 0,4-4 0 16,-1 1 0-16,3-3 0 0,-1 1 0 0,3 0-144 15,5-5 192-15,0 0-192 0,0 0 192 16,1 8-192-16,2-2 0 0,2 1 144 0,1 1-144 0,3 1 160 0,0 0-32 15,0 4-128-15,-1 0 192 0,1 0-192 0,-3 1 128 16,-3-1-128-16,-1 1 0 0,-2-4 192 0,-2-2-64 16,-2-2-128-16,-3-2 192 0,-2 1 224 0,-3-2 32 15,-2-2 16-15,-4-2 0 0,-2-2 48 0,-2-2 16 16,-3 0 0-16,-1-3 0 0,-3-5-272 0,7 2-48 16,1-1-16-16,6 2 0 0,3-1-192 0,3 3 0 15,9 8 0-15</inkml:trace>
  <inkml:trace contextRef="#ctx0" brushRef="#br0" timeOffset="-38888.01">21101 12017 9215 0,'0'0'816'0,"0"0"-656"16,0 0-160-16,0 0 0 0,0 0 336 0,0 0 48 15,0 0 0-15,-9-2 0 0,4 1-384 0,5 1 0 16,0 0 0-16,0 0 0 0,-9-3 192 0,9 3 64 15,-8-1 0-15,0 0 16 0,8 1 448 0,0 0 96 0,0 0 16 0,-6-2 0 16,6 2-192-16,0 0-48 0,-9-3 0 16,9 3 0-16,-6-5 48 0,6 5 0 0,-7-6 0 0,1 1 0 15,6 5-32-15,-3-9 0 0,-4 0 0 0,4 2 0 16,1-1 32-16,0 0 16 0,1-1 0 0,-3 0 0 16,2-1 48-16,1 1 16 0,0-1 0 0,0 2 0 15,-1-2-32-15,0 3-16 0,1-1 0 0,1 8 0 16,0-10-112-16,0 2-32 0,0 3 0 0,0 5 0 15,1-9-112-15,-1 9-32 0,0 0 0 0,0 0 0 16,0 0-32-16,0 0-16 0,0 0 0 0,0 0 0 16,-2 10-48-16,-2 6-16 0,-4 6 0 0,0 8 0 15,1 4-16-15,-4 8 0 0,-4 6 0 0,1 7 0 16,3 7-48-16,0 4-16 0,-1 3 0 0,3 3 0 16,-1-1-192-16,3-1 128 0,0-7-128 0,3-2 0 0,1-5 0 0,3-4 128 15,2-6-128-15,0-4 0 0,-3-7 192 0,2-4-16 16,2-4 0-16,-2-3 0 0,-3-3 160 0,3-2 48 15,3-2 0-15,1-4 0 0,-4-4 0 0,-1-9 16 16,2 7 0-16,-2-7 0 0,0 0-48 0,0 0-16 16,0-11 0-16,3-4 0 0,1-6 160 0,-2-3 16 15,-3-5 16-15,1-2 0 0,2-2-208 0,-3-4-64 16,-5-4 0-16,4-1 0 0,1 0-256 0,0-2 160 16,0 0-160-16,1 0 128 0,-3-4-128 0,0 3 0 15,1 1 0-15,0-2 128 0,-1 2-128 0,1 0 0 16,2 2 0-16,0 6 0 0,0 6 0 0,0 3 0 15,0 1 0-15,0 4 0 0,2 3 0 0,1 4 0 16,1 5 0-16,-1 2 0 0,-4-1 0 0,1 9 0 0,0 0 0 16,0 0 128-16,7 4-128 0,-3 6 0 0,-8 5-160 15,1 9 160-15,2 5 0 0,-4 9 0 0,0 8 0 16,-1 7 0-16,-3 4 0 0,-2 4 0 0,-4 4 0 16,5 0 160-16,3 2-160 0,1-6 0 15,3-2-160-15,-2-7 160 0,3-5 0 0,0-6 0 0,1-6 0 0,0-2 0 16,-1-1 0-16,1-3 0 0,1-5 0 0,-2-3 0 15,-1-5 0-15,1 0 0 0,0-1 0 0,3-3 160 16,0-3-160-16,-1-9 160 0,0 0-160 0,0 0 160 16,0 0-160-16,0 0 0 0,5-9 144 0,-1-2-144 15,0-4 0-15,3-3 128 0,-6-3-128 0,1-2 0 16,2-2-160-16,0 0-96 0,-2 4-32 0,2 0 0 16,1 0-1632-16,0 1-336 15,1 1-64-15,-1 3-9088 0,0-1-1824 0</inkml:trace>
  <inkml:trace contextRef="#ctx0" brushRef="#br0" timeOffset="-38529.31">21148 10297 1839 0,'0'0'160'0,"0"0"-160"0</inkml:trace>
  <inkml:trace contextRef="#ctx0" brushRef="#br0" timeOffset="-36802.61">21046 10413 10127 0,'0'0'896'0,"-1"10"-704"16,0 3-192-16,1 0 0 0,0-1 1024 0,-1 0 192 15,-2 0 16-15,0 3 16 0,0 0-240 0,-1 2-48 16,0-2-16-16,0 0 0 0,-1-1-64 0,0 1-16 15,-3 0 0-15,3-3 0 0,1 1-16 0,-1-2 0 16,-1 0 0-16,2-4 0 0,2 1 192 0,2-8 48 16,0 0 0-16,0 0 0 0,0 0 0 0,0 0 16 15,0 0 0-15,0 0 0 0,0 0-224 0,0 0-48 0,-4-11-16 16,4-4 0-16,4-5-256 0,-2-2-48 0,2-2-16 0,3-5 0 16,1-3-224-16,1-3-32 0,-1-3-16 15,2-3 0-15,0-1-96 0,1-4 0 0,0-1-128 0,-1-1 192 16,-1 1-192-16,2-5 0 0,-4-2 0 0,3 0 0 15,0-1 0-15,0 2 128 0,0 2-128 0,-1 2 0 16,-3 2 0-16,0 2 0 0,-2 0 0 0,1 2 0 16,-3 3 128-16,0 3-128 0,-1 2 0 0,-2 4 144 15,0 3-144-15,0 6 192 0,0 5-192 0,0 1 192 16,-4 1-192-16,2 5 160 0,0 3-160 16,3 7 160-16,0 0-160 0,-9 4 0 0,1-1 0 0,-1 11 0 15,-1 8 0-15,-5 10 0 0,0 8 0 0,-1 9-176 16,0 5 176-16,0 4 0 0,0 0 0 0,3 2-128 0,1 1 128 15,3-2 0-15,2-5 0 0,4-1-128 0,2 2 128 16,1-4 0-16,0-4 0 0,1-2 0 0,0-2 0 0,3-2 0 16,0-5 0-16,0-3 0 0,-2-5 0 0,2-2 0 15,-2-4 0-15,1-4 0 0,3-4 0 0,-2-3 0 16,0-3 0-16,-4-8 0 0,0 0 0 0,0 0 128 16,8-4-128-16,-4-6 0 0,1-1 288 0,-1-6-16 15,-2-8 0-15,2-3 0 0,-1-5 16 0,1-4 0 16,0-1 0-16,-3-5 0 0,-1-1-288 0,0-7 0 15,-5-4 128-15,4-1-128 0,1 0 0 0,-2 2 128 16,0 3-128-16,0 4 0 0,0 7 128 0,-1 2-128 16,-2 5 0-16,2 3 0 0,0 0 0 0,0 8 0 15,1 5 0-15,-4 5 0 0,1 3 144 0,0 7-16 0,5 2-128 16,-11 12 192-16,0 9-192 0,0 7 144 0,2 3-144 16,-1 8 128-16,-1 8-128 0,1 6 0 0,0 2 0 15,2 8 0-15,0 6 0 0,2 1 0 0,0-1 0 0,4-3 0 16,4-2 0-16,3-7 0 0,-4-5 0 0,3-5 0 15,3-4 0-15,1-6 0 0,-3-5 0 16,2-4 0-16,0-5 0 0,1-4 0 0,-5-4 0 0,3-4 0 16,0-2 0-16,-6-9 0 0,7 6 0 0,-7-6 0 15,0 0 160-15,0 0-160 0,9-9 192 0,-6-3-192 16,-1-3 256-16,1-3-64 0,-2-4-16 0,-1-2 0 16,-1-2-176-16,-1-2 0 0,1 0 0 0,-1 0 128 15,0 1-128-15,0-1 0 0,-4 1 0 0,3-1 0 16,1 1 0-16,0 0 0 0,0 1-144 0,2 0 144 0,0 1 0 15,-1 0 0-15,-2-2 0 0,1 2 0 0,3 2 0 16,-1-1 0-16,-2 0 0 0,1-1 0 0,3 1 0 0,0 1 0 16,1 2 0-16,-2-1 0 0,1-1 0 0,0 2 0 15,0 4 0-15,-1 3 0 0,-2 2 0 16,0 2-128-16,0-1 128 0,0 5 0 0,1 6 0 0,0 0 0 16,-1-10-128-16,1 10 128 0,0 0 0 0,0 0 0 15,0 0-128-15,2-8 128 0,0 1 0 0,-2 7 0 16,0 0 0-16,0 0 0 0,0 0 0 0,0 0-128 15,0 0 128-15,0 0 0 0,0 0 0 0,-2 11 0 16,-2 1-128-16,0 4 128 0,0 3 0 0,0 3 0 16,1-1-128-16,2 2 128 0,-2-1 0 0,2 4 0 15,-1 1 0-15,-1 5 0 0,-2 1 0 0,0 5 0 0,2 3-128 16,-1 3 128-16,-4 3 0 0,0 3 0 16,0 0 0-16,1 4 0 0,-1 1 0 0,3-1 0 15,2 3 0-15,1-4 0 0,0-2 0 0,1 0 0 0,-4 4 0 0,3-3 0 16,2-1 0-16,-1-1 0 0,-1 0 0 0,1-1 0 15,1 0 0-15,-1-3 0 0,0-2 0 0,1-1 0 16,1-3 0-16,0-2 0 0,1-6 0 0,-3-4 0 16,-2-1 0-16,3-3 0 0,4 0 0 0,-2-4 0 15,-4 1 0-15,1-3 0 0,3 1 0 0,-1 1 0 16,-2 1 0-16,2 0 0 0,1-3 0 0,3 3 0 16,-4 1 0-16,0-1 0 0,0 0 0 0,1 0 0 15,2 1 0-15,-3 0 0 0,-1-3 0 0,0-3 0 16,1 0 0-16,-2-3 0 0,-1-2-128 0,3-3 128 0,-1-8 0 15,0 0 0-15,0 0 0 0,0 0 0 0,1-11 0 16,-1-5 0-16,0-4-128 0,1-5 128 0,1-6 0 0,0-3 0 16,-1-2-128-16,-1 0 128 0,0-2 0 15,1 0 0-15,1-3-128 0,-2 0 128 0,1-1 0 0,0 1 0 16,-2-3 0-16,1 0 0 0,3 1 0 0,-1 1 0 16,-3-1 0-16,0-1 0 0,-1-1 0 0,2-1 0 15,2-2 0-15,0 0 0 0,-1-3 0 0,-1 1-160 16,-2-2 160-16,1 3-128 0,1 0 128 0,-2 0-192 15,-3-3 192-15,5 3-192 0,0 0 192 0,0 5 0 16,-1 3 0-16,-1 4-128 0,4 0 128 0,-1 5 0 16,-1 1 0-16,0 5 0 0,-1 2 0 0,-1 4-160 0,4 0 160 15,-4 4 0-15,1 1 0 0,1 2-128 16,0 2 128-16,3 1 0 0,1 2 0 0,0 2-160 0,-4 6 160 16,5-6-128-16,-5 6-16 0,7-5 0 0,-7 5 0 15,0 0 0-15,0 0-48 0,0 0-16 0,0 0 0 0,0 0 0 16,8 7 16-16,-4 2 16 0,-4-9 0 15,2 17 0-15,1 1 176 0,-2 2 0 0,-1 1-144 0,-1 2 144 16,-2 2 0-16,1 4-176 0,1 1 176 0,-2 6-128 16,-2 5 128-16,2 6 0 0,1 5 0 0,-4 7 0 15,-4 6 0-15,4 6 0 0,3 5 0 0,-4 6-128 16,-3 2 128-16,2 1 0 0,0-1 0 0,3-1 0 16,4-1 0-16,0-2-160 0,2-1 160 0,0-5 0 15,5-4 0-15,-1-3 0 0,0-4 0 0,0 1 0 16,-2-1 0-16,0-3 0 0,0-4 0 0,-1 0 0 15,5-2 0-15,0 1 0 0,-2 2 0 0,2 1 0 16,2 0 0-16,1 0 0 0,-3 2 0 0,0-3 0 0,-1-2 0 16,1 2 0-16,-2 1 0 0,1-3 0 0,-3-3 0 0,2-2 0 15,-1-5 0-15,0 0 0 0,0-2 0 0,1-2 0 16,-4 0 0-16,-1-1 0 0,0-4 0 0,1 1 0 16,0 2 0-16,-1-3 0 0,0-2 0 0,-1 0 0 15,1 3 0-15,0 0 0 0,1 2 0 16,0-1 0-16,-1 2 0 0,4 2 0 0,2 2 0 0,-3-2 0 15,1 1 0-15,1-2 0 0,2 0 0 0,1-5 0 16,-1-4 0-16,1-1 0 0,-1-3 0 0,-1 1 0 16,2-4 0-16,-4-2 0 0,1-1 0 0,0-3 0 15,-2-5-208-15,2-4 64 16,-5-10-2400-16,0 0-464 0,0 0-112 0</inkml:trace>
  <inkml:trace contextRef="#ctx0" brushRef="#br0" timeOffset="-35424.26">20846 13243 19343 0,'0'0'1728'0,"-6"-5"-1392"0,2-1-336 0,-1 2 0 16,0 0 304-16,5 4-16 0,0 0 0 0,0 0 0 15,0 0 64-15,0 0 16 0,-6 6 0 0,3 4 0 16,1 3 256-16,1 5 48 0,0 2 16 0,3 7 0 16,0 6-288-16,1 5-48 0,1 4-16 0,-3 8 0 15,3 4-16-15,-2 2 0 0,-1 2 0 0,2 4 0 16,0 2 16-16,-1 2 0 0,-1 0 0 0,1 2 0 15,2-1-80-15,0 0-32 0,3 0 0 0,-4 0 0 16,-3 0-96-16,1-1-128 0,2 1 176 0,0-3-176 16,-3-6 256-16,2 1-48 0,-4-6-16 0,-1-2 0 15,0-3 64-15,1 0 16 0,1-5 0 0,2-5 0 0,2-3 80 0,-3-2 16 16,-3-1 0-16,2-3 0 0,2-3-64 0,1 1-16 16,1-3 0-16,-1 4 0 0,-4-1-112 0,4-1-32 15,1-2 0-15,-3-2 0 0,-3 2-144 0,0-1 0 16,2-2 144-16,0-4-144 0,1-1 0 0,0-1 0 15,-1 0 0-15,0-3 128 0,-1-1-128 0,1-1 0 16,1-10 0-16,0 0 0 0,3 8 0 0,-3-8 128 16,0 0-128-16,0 0 0 0,0 0 0 0,0 0 128 15,-1-11-128-15,1-3 0 0,3-4 0 0,-1-2 0 16,-3-4 0-16,1-3 0 0,-1-5 0 0,3-3 0 16,1-3 0-16,-5-1 0 0,-2-3 0 0,2-3 0 0,1-6 0 15,4 3 0-15,1-6 0 0,1-2 0 0,-4-3 0 0,0 1 0 16,0 0 0-16,-2-3 0 15,0-1 0-15,-3-1 0 0,1 0 0 0,0 2 0 0,-2-1 0 0,2 1 0 16,1 3 0-16,1 0 0 0,-2 3 0 0,-1 3 0 16,3 0 0-16,-1 6 0 0,-3 3 0 0,2 6 0 15,3 3 0-15,-1 3 0 0,-1 4 0 16,-1 5 128-16,1-2-128 0,1 7 0 0,-2 3 0 16,6 4 0-16,-3 10 128 0,0 0-128 0,0 0 160 0,0 0-160 15,0 0 0-15,4 15 0 0,-1 7 0 0,1 8 0 16,0 6 0-16,-2 9 0 0,3 6 0 0,-2 6 0 15,-1 5 0-15,2 4 0 0,1 3 0 0,0 6 0 16,-1 3 0-16,1 4 0 0,0 3 0 0,-3-3 0 0,-3-1 0 16,0-4 0-16,-1-4 0 0,0-2 0 0,0-4 0 15,0-8 0-15,-5-5 0 0,4-5 0 0,1-5 0 16,0-7 0-16,2-4 0 0,0-5 0 0,-2-6 0 0,1-6 128 16,-2-5-128-16,3-2 0 0,0-9 320 15,0 0 32-15,0 0 0 0,1-14 0 0,-2-7-96 0,1-6-32 16,1-5 0-16,1-4 0 0,-4-6-224 15,2-4 0-15,-1-2 0 0,4-2 0 0,1-4 0 0,1 1 0 16,1 1 0-16,-2-1 0 0,0 2 0 16,1-4 0-16,0-1 0 0,0-2 0 0,1-3 0 0,0 0 0 15,-2-5 0-15,1-2 0 0,0-4-144 0,-3-5 144 16,1-5-208-16,1-2 80 0,4 0 128 0,-3 1-160 16,-3-2 160-16,5 3-160 0,-3 1 160 0,3 6 0 0,-2 4 0 15,0 2 0-15,-2-4 0 0,-1 3 0 16,2 1 0-16,-3 2 0 0,-1-1 0 0,-1 0 0 0,-3-2 0 15,2 0 0-15,0 0 0 0,-1-1 0 16,-1 2 0-16,-1-2 0 0,-1 0 0 0,2 0 0 0,-2-1 0 0,1 3 0 16,-1 2 0-16,1 0 0 0,2 1 0 15,-1 0 0-15,2-2 0 0,1-2 0 0,2 0 0 16,1 1 0-16,3-3 0 0,-1-1 0 0,1-4 0 0,1 5 0 16,4 3 0-16,-3 1 0 0,1 4 0 0,-2 2 0 15,2-2 0-15,-3 5 0 0,2 0 128 0,-2 6-128 16,-1 2 0-16,-2 4 0 0,0 2 0 0,-2 5 128 15,-3 0-128-15,-1 4 0 0,-3 1 128 0,0 2-128 16,0 1 0-16,1 3 0 0,-1 3 0 0,-2 3 128 16,1 1-128-16,-1 1-160 0,1 2 160 0,3 4-208 15,1 3-1088 1,2 3-224-16,-1 1-32 0,3 8-12800 0</inkml:trace>
  <inkml:trace contextRef="#ctx0" brushRef="#br0" timeOffset="-34616.27">20993 16758 4607 0,'0'0'400'0,"-3"-7"-400"0,-3-2 0 0,2 0 0 16,-3-1 1904-16,3-1 288 0,-1-1 64 0,0 6 16 15,-1 1-432-15,6 5-96 0,0 0-16 0,-4-3 0 16,-4-4-144-16,1 5-48 0,-2 1 0 0,9 1 0 16,-6 7-256-16,4 3-48 0,-2 1-16 0,3 5 0 0,2 5-464 15,3 3-112-15,-1 3 0 0,4 0-16 0,1 3-336 0,1-2-64 16,-2-1-16-16,1 1 0 0,1 2-208 0,-2 0 0 16,-1-2 128-16,1 1-128 0,0 2 0 15,-2-4 0-15,0-2 0 0,0-5 0 16,-4-2-368-16,1-5-112 0,-1-2-32 0,-1-2-13200 15</inkml:trace>
  <inkml:trace contextRef="#ctx0" brushRef="#br0" timeOffset="-34194.54">20980 18063 15663 0,'0'0'1392'0,"0"0"-1120"0,3-9-272 0,-1 1 0 16,1-1 608-16,-1 1 64 0,1-1 16 0,-1 3 0 15,-2 6 224-15,0 0 48 0,0 0 16 0,0 0 0 16,5-7 272-16,-5 7 48 0,0 0 16 0,0 0 0 0,5 10-16 0,1 0 0 16,-2 0 0-16,-2 3 0 0,-1 4-240 15,0 1-48-15,1 2-16 0,-1 0 0 0,-1 0-400 0,-1 1-80 16,-1 1 0-16,1-2-16 0,0-1-288 0,-1 0-48 15,-1 0-16-15,1-1 0 0,-3 2-144 0,2-3 0 16,0-4 0-16,0 0 0 16,2 0-992-16,1-2-224 0,-2-2-64 15</inkml:trace>
  <inkml:trace contextRef="#ctx0" brushRef="#br0" timeOffset="-31171.19">24396 18424 6447 0,'0'0'576'0,"0"0"-576"0,8-1 0 0,-8 1 0 16,0 0 1728-16,10-1 256 0,-3-4 32 0,-7 5 16 16,0 0-944-16,0 0-176 0,0 0-32 0,7-2-16 15,-7 2 48-15,6-3 16 0,-6 3 0 0,0 0 0 16,5-6-224-16,-5 6-64 0,4-5 0 0,-4 5 0 16,1-7-176-16,-1 7-32 0,1-8-16 0,-2 4 0 15,-3 0-32-15,2-3 0 0,-1 5 0 0,-1-1 0 16,0-2-32-16,-1-1-16 0,0-3 0 0,-5-6 0 15,1 0-144-15,-1 5-48 0,4 2 0 0,-3-2 0 0,-1 2-16 0,1-3 0 16,-2-3 0-16,0 3 0 0,-2 2-128 16,-1-1 0-16,0-3 0 0,-2 1 0 0,0 2 0 0,-5 0 0 15,0-1 0-15,-1 1 0 0,-4-2 0 0,0 0 0 16,1 0 0-16,-3 0 0 0,-3-1 0 0,0 4 0 16,-1-1 0-16,2-1 128 0,3 2-128 0,-1-2 0 15,0-3 0-15,0 0 0 0,-1 1 0 0,-2 0 0 16,-3-1 0-16,0 2 0 0,-3-3 0 0,2 4 0 15,-2 1 0-15,-1 0 0 0,1 3 0 0,1-3 0 16,0-3 0-16,3 2 0 0,-3 2 0 0,1-1 0 16,-1 1 0-16,-1-1 0 0,0 1 0 0,2 1 0 0,-4-2 0 15,4 2 0-15,2 0 0 0,1 0 0 0,1 1 0 16,0-1 0-16,4 3 0 0,-1 0 0 0,0 1 0 16,-2 0 0-16,-2 1 0 0,-1-1 0 0,-3 2 0 0,-3 0 0 15,-1-1 0-15,0 2 0 0,3 0 0 0,-2 0 0 16,3-2 0-16,2 1 0 0,2 2 0 0,-2-2 0 15,-1 0 0-15,2 1 0 0,0 0 0 16,1 0 0-16,2 1 240 0,0 1-48 0,0 0 0 0,1 1 0 16,0 1 32-16,1 1 0 0,-1 0 0 0,2 1 0 15,1-1-64-15,3 2-16 0,-2-1 0 0,2 2 0 16,-4 0 16-16,1 1 0 0,0 0 0 0,-1 2 0 16,-1 1-160-16,0-2 0 0,2-3 0 0,-1 2 0 15,0 0 240-15,0-1-48 0,3 1 0 0,1-1 0 16,2 1 32-16,3 3 0 0,-3 4 0 0,3 0 0 0,0 2-48 15,2-1-16-15,-2-1 0 0,2 3 0 0,-1 3-160 16,1-2 192-16,-3-4-192 0,0 2 192 0,1 0-192 16,-1 1 128-16,1 0-128 0,0-1 128 0,0-4-128 15,3 3 160-15,0-2-160 0,2 0 160 0,0-2-16 0,-1 0 0 16,-2-1 0-16,2 1 0 0,4 1 0 16,1-1 0-16,-3-1 0 0,3 0 0 0,4 1-16 0,2 1-128 15,-3-1 192-15,5-5-64 0,0 1 0 0,0 5-128 16,0-2 192-16,-1 3-64 0,0 0-128 0,1 2 0 15,1 0 0-15,-2 14 128 0,-1-5-128 0,3-3 0 16,1-3 0-16,2-1 128 0,-2 1-128 0,0-1 0 16,3-3 0-16,1-2 0 0,2-1 0 0,1-2 128 15,-1 0-128-15,3 0 0 0,1-2 160 0,3 0-160 16,3-1 192-16,1 1-192 0,-1 0 160 0,2-1-160 16,-3 0 128-16,1 1-128 0,2 0 0 0,0 0 0 0,0 1 128 15,1 0-128-15,0 1 0 0,-1 0 0 0,1 1 0 0,-2-2 0 16,1 2 0-16,-2 0 128 0,1 0-128 0,0 2 0 15,2-2 0-15,0 0 0 0,2 0 0 0,4 1 0 16,3 0 0-16,4-2 0 0,7 1 0 0,-4-1 0 16,-2-2 0-16,-2 0 0 0,-1-1 0 15,-2-2 0-15,0 0 0 0,1 0 0 0,2 1 128 0,1-1-128 16,2-1 0-16,6 2 0 0,4-2 0 0,-2 1 0 16,-6-2 0-16,-1-1 0 0,-2-1 0 0,0-1 0 15,-1 0 0-15,0 1 0 0,-1 2 0 0,2 0 0 16,4 0 0-16,3 2 0 0,1 1 0 0,5-1 0 15,0-1 0-15,-2-4 0 0,-3 1 0 0,-3 0 0 16,0 2 0-16,-2 1 0 0,1 2 0 0,1 3 0 0,3 2 0 16,5 1 0-16,-23-7 0 0,-24-5 0 0,0 0 0 0,0 0 0 15,0 0 0-15,0 0 0 0,0 0 0 0,0 0 0 16,0 0 0-16,0 0 0 0,0 0 0 0,0 0 0 16</inkml:trace>
  <inkml:trace contextRef="#ctx0" brushRef="#br0" timeOffset="-30391.04">24233 19020 40831 0,'17'-13'0'0,"2"0"0"0,2 0 0 16,-3-2 0-16,3 1 144 0,1 1-144 0,-1 0 0 15,1-2 0-15,0 1 0 0,-1-2 0 0,2-1 0 16,-3 1 0-16,1 0 0 0,0 2 0 0,-4 0 0 16,-2 0 128-16,-2 0-128 0,-3 2 0 0,1 0 0 15,1 1 0-15,-3 0 0 0,-5-1 0 0,-1 0 0 0,3-2 0 16,-3 1 0-16,1-1 0 0,-2-1 0 0,-1-1 0 0,0 1 0 15,-1 0 0-15,-1 0 0 0,0 0 0 0,-4-6 0 16,0 3 0-16,-1-1 0 0,0 1 0 0,2 7 0 16,1-2 0-16,-3 0 0 0,-4 0 0 0,-1 1 0 15,-1-1 0-15,-2-1 0 0,-1-1-144 0,-14-9 144 16,1 4 0-16,2 4-160 0,3 0 160 0,-1 1-128 16,-1 0 128-16,1-2 0 0,-1 3 0 0,0 0-128 15,0-1 128-15,-2 1-160 0,1-3 160 0,-4 2-160 16,0 0 160-16,-1-2-128 0,1 0 128 0,-2 0-128 15,-3 3 128-15,1-2-192 0,1 0 192 0,0 0-192 0,0 1 192 16,0 0-192-16,-3-2 192 0,-1-2-192 0,0 0 192 0,-6 1-208 16,-3 4 80-16,0-1 128 0,-1-1 0 0,3 1 0 15,3 1 0-15,0 1 0 0,-1 3-128 0,-2 0-16 16,-2 3 0-16,0-1 0 0,-2-1 144 0,2 1 0 16,1 2 0-16,1 0 0 0,2 0 0 0,0 0 0 15,3 1 0-15,-2 0 0 0,-4 1 0 0,0 0 0 16,-1-4 0-16,-2 3 0 0,0 2 0 0,2 1 0 15,2 0 0-15,2 1 0 0,2 0 0 0,1 1 0 16,-1 1 0-16,-4 0 0 0,1-2 0 0,2 2 0 16,0 1 0-16,-1 0 0 0,2 0 0 0,4-2 0 15,2 0 0-15,2 3 0 0,1 0 0 0,-1 1 0 16,2 0 0-16,-3 0 0 0,-4 0 0 0,0 3 0 16,-3-2 0-16,2 2 0 0,0-1 0 0,2-1 0 0,1 1 0 15,3 0 0-15,0 3 0 0,1-1 0 0,-1-2 0 0,-1 3 0 16,0 4 0-16,2-1 144 0,-1-1-144 0,1 3 0 15,2 0 160-15,4 3-160 0,-1 2 128 0,1 3-128 16,2 2 128-16,2 1-128 0,-1 1 128 0,4 0-128 16,1 1 0-16,2-2 0 0,-1-3 0 0,3 1 0 15,2-1 0-15,2-2 0 0,2-2 0 0,0 0 0 16,4 1 0-16,-2 2 0 0,2 1 0 0,2-11 0 16,2 2 0-16,1 1 0 0,0 3 0 0,3 0 0 15,1 1 0-15,3 1 128 16,-1-1-128-16,7 15 0 0,0-4 0 0,-1-3 128 0,1-1-128 0,1-3 0 15,-1-1 0-15,3-2 0 0,2-1 128 0,0 0-128 16,2-3 0-16,0 4 0 0,-3-1 0 0,3 3 0 0,2 0 0 0,2 1 0 16,-2 2 0-16,2-2 0 0,-2 3 0 0,2-2 0 15,0 2 0-15,-1-1 0 0,4-2 0 0,3 0 0 16,3 1 0-16,3-2 0 0,3-1 0 0,6-2 0 16,3-2 128-16,-17-8-128 0,-33-8 0 0,0 0 0 15,0 0 0-15,0 0 128 0,0 0-128 0,0 0 0 16</inkml:trace>
  <inkml:trace contextRef="#ctx0" brushRef="#br0" timeOffset="-30153.94">24172 19025 38463 0,'0'0'0'0</inkml:trace>
  <inkml:trace contextRef="#ctx0" brushRef="#br0" timeOffset="-28804.73">20991 14333 9215 0,'4'-10'400'0,"-4"10"96"0,4-7-496 0,-1-3 0 0,1-2 0 0,1 1 0 16,-1 3 1088-16,-1 1 128 0,-3 7 32 0,6-9 0 16,-3 2-544-16,0-1-96 0,-3 8-32 0,4-8 0 15,-4 8 320-15,0 0 48 0,0 0 16 0,0 0 0 16,0 0-128-16,0 0-32 0,1-10 0 0,-1 10 0 15,0 0-304-15,0 0-64 0,0 0-16 0,0 0 0 16,0 0-160-16,-6 7-48 0,3 2 0 0,-1-1 0 16,4-8-208-16,-4 12 176 0,1 4-176 0,1 2 160 15,0-3-16-15,1 4 0 0,-4 3 0 0,1 4 0 16,-1 4 272-16,-1 6 48 0,-1 4 16 0,2 2 0 0,-3 1-80 16,2 4-16-16,-1 3 0 0,-1 3 0 0,-1 2-192 15,-2 2-32-15,-1 2-16 0,4-4 0 0,7-4-144 16,1-4 160-16,-1-6-160 0,2 0 160 0,3-1-160 0,-4-4 0 15,-4-3 0-15,1-5 0 0,0-3 128 0,3-2-128 16,0-3 0-16,0-3 128 0,-4-1-128 0,4-2 160 16,4-1-160-16,-3 0 160 15,0-2-848-15,1-2-160 0</inkml:trace>
  <inkml:trace contextRef="#ctx0" brushRef="#br0" timeOffset="-28293.72">20898 16631 14735 0,'0'0'1312'0,"0"0"-1056"15,-7 1-256-15,-1 5 0 0,1 5 1792 0,2 5 288 0,1 7 64 0,-3 1 16 16,-2 1-1136-16,4 3-240 0,2 2-32 0,1 1-16 16,1-4-272-16,-1 4-48 0,0-1-16 0,2-2 0 15,-1 0-256-15,2 0-144 0,3 2 160 0,-2 0-160 16,3-4 0-16,-1 0-336 0,2-3 48 0</inkml:trace>
  <inkml:trace contextRef="#ctx0" brushRef="#br0" timeOffset="-27962.39">20816 17847 31151 0,'0'0'1376'0,"-7"6"288"0,1 4-1328 0,2 2-336 15,3 4 0-15,1 4 0 0,0 5-224 0,1 1-112 16,2-1-32-16,0 2 0 16,1 0-1504-16,2 1-304 0,-1-1-64 0</inkml:trace>
  <inkml:trace contextRef="#ctx0" brushRef="#br7" timeOffset="-12679.63">20895 15900 7359 0,'0'0'656'0,"0"-9"-528"0,2 0-128 0,3-2 0 15,-3 1 1888-15,1 0 352 0,-1 1 64 0,0 1 0 16,-2 1-640-16,2-2-128 0,2-1-16 0,-2 1-16 16,-1 3-384-16,2-2-80 0,0-2-16 0,0 0 0 15,1 4-64-15,-4 6 0 0,0 0-16 0,0 0 0 16,2-8-240-16,-2 8-64 0,0 0 0 0,0 0 0 15,6-5-176-15,-6 5-32 0,0 0-16 0,0 0 0 16,9 3-144-16,-9-3-16 0,6 8-16 0,-2 5 0 16,0 2 16-16,-1 3 16 0,0 5 0 0,0 2 0 15,2 3 32-15,-3 1 0 0,1 1 0 0,-1 3 0 0,-2-1-80 16,-2 3-16-16,-1 0 0 0,1 1 0 0,-3-3 16 16,1 1 0-16,-2-4 0 0,-1-1 0 0,0-1 128 15,2-3 32-15,-1-5 0 0,2-2 0 0,-1 0 32 0,1-3 16 16,1-1 0-16,0-5 0 0,3-9-32 15,-1 7 0-15,1-7 0 0,0 0 0 0,0 0 0 0,0 0 0 16,0 0 0-16,0 0 0 0,10-9 176 0,-1-4 16 16,-1-5 16-16,0-5 0 0,2-5-224 0,-1 1-32 15,1-1-16-15,1-5 0 0,-1-7-128 0,2-1-16 16,0-1-16-16,1 1 0 0,-3 1-176 0,1 1 0 16,1-3 0-16,0 2 0 0,-4 6 0 0,2 1 0 15,-3 5 0-15,0 4 0 0,-3 7 0 0,0 3 0 16,0 4 0-16,1 2 0 0,-5 8-160 0,0 0 160 15,0 0 0-15,0 0-144 0,1 15 144 0,0 6-208 0,-2 3 80 16,0 6 128-16,-4 4-144 0,1 1 144 16,-3 3 0-16,0 0 0 0,-1 4 0 0,-2 2-128 0,-1 2 128 15,1-1 0-15,-1-1 0 0,2-2 0 0,2-3 0 16,1-5 0-16,-1-4 0 0,2-4 0 0,3-4 0 0,-2-3 0 16,0-4 0-16,2-4 0 0,1-4 0 0,1-7 0 15,0 0 208-15,0 0-48 0,0 0-16 0,0 0 0 16,10-10 256-16,-4-5 48 0,1-1 16 0,1-6 0 15,-1-2-144-15,1-9-16 0,-1-2-16 0,-2-7 0 16,1-3-144-16,-1-4-16 0,1-2-128 0,-1 0 192 16,2 3-192-16,-4 4 0 0,2 5 0 0,-2 5 0 15,0 3 0-15,0 7 0 0,-3 5 0 0,0 7 0 16,0 12 0-16,0 0 0 0,0 0 0 0,-5 10 0 0,-2 8 0 16,-1 6-160-16,-2 4 160 0,0 4-192 0,2 2 192 15,-3 5 0-15,0 1-144 0,2 5 144 0,-1 4 0 0,5-4 0 16,-2-3 0-16,4-2 0 0,1-2-128 0,1-4 128 15,1-4 0-15,0-5 0 0,0-4 0 0,0-3 0 16,0-4 0-16,0-1 0 0,1-2 0 0,-1-11 0 16,2 7 0-16,-2-7 0 15,0 0-1296-15,0 0-304 0,2-8-48 0,1-3-18320 0</inkml:trace>
  <inkml:trace contextRef="#ctx0" brushRef="#br7" timeOffset="-11725.59">21122 17398 11055 0,'1'-12'480'0,"1"4"112"0,1-2-464 0,-2-1-128 0,-1-2 0 15,0 2 0-15,4 1 1696 0,-4 2 320 0,0 8 64 0,-4-10 16 16,2 3-560-16,2 7-128 0,0 0 0 0,0 0-16 16,0 0-48-16,0 0-16 0,-2-8 0 0,2 8 0 15,0 0-192-15,0 0-48 0,0 0 0 0,-3 7 0 16,-1 4-256-16,3 2-64 0,-3 3-16 0,2 3 0 16,-2 2-176-16,1 3-48 0,1 2 0 0,-2 3 0 15,0 2-80-15,0 2-32 0,1 0 0 0,-2 0 0 16,2-1 32-16,1-3 0 0,-2-1 0 0,3-2 0 15,1-3-192-15,-1-4-16 0,-2-3-16 0,3-4 0 16,0-1 128-16,2-1 32 0,-2-2 0 0,0-8 0 16,0 0 80-16,0 0 32 0,0 0 0 0,0 0 0 15,8-11 80-15,1-1 32 0,-4-2 0 0,1-6 0 0,-1-3-240 16,-1-7-48-16,0-3-16 0,-1-4 0 0,0-4-304 16,0-1 160-16,0-2-160 0,0 4 128 0,0 7-128 15,2 4 0-15,-4 1 0 0,1 6 0 0,1 4 0 16,0 4 0-16,-2 4 0 0,-1 10 0 15,1-8 0-15,-1 8 0 0,0 0 0 0,0 0 0 0,-1 9-144 0,0 3 144 16,-2 4-192-16,0 3 192 0,0 2-176 0,-4 2 176 16,2 1-160-16,-2 4 160 0,1-1 0 0,-1 2 0 15,-2-2 0-15,4 1 0 0,-2-2 0 0,3-3 0 16,-1-5 0-16,3-3 0 0,-2-2 0 0,1-4 0 16,3-9 0-16,0 0 0 0,0 0 0 0,0 0 192 15,0 0-64-15,5-9-128 0,0-5 384 0,1-4-16 16,0-8-16-16,0-1 0 0,2-3-32 0,-1-1 0 15,1-1 0-15,1-1 0 0,1 0-320 0,-3 3 0 16,2 3 0-16,-3 4 0 0,0 3 0 0,0 5 0 0,-3 2 0 16,0 5 0-16,-3 8 0 0,0 0 0 0,0 0 0 0,0 0 0 15,-3 14 0-15,-1 8 0 0,-2 0-144 16,-1 6 144-16,-2 0 0 0,-1 4 0 0,0-1 0 0,0 4 0 16,0 3 0-16,0-1 0 0,-2-1 0 0,3-4 0 15,4-4 0-15,-1-5 0 0,1-3 0 0,0-6 0 16,5-4 0-16,0-10 0 0,0 0 0 0,0 0 0 15,0 0 0-15,9-8-272 0,1-4 64 0,-2-4-14368 16,1-4-2864-16</inkml:trace>
  <inkml:trace contextRef="#ctx0" brushRef="#br7" timeOffset="-7110.18">21040 15886 3679 0,'0'0'320'0,"0"0"-320"0,-11 1 0 16,3-2 0-16,0 0 672 0,0-1 64 0,0-2 16 0,8 4 0 15,-8-6-560-15,0 3-192 0,2-3 144 0,2 1-144 16,4 5 1152-16,-4-8 128 0,0 0 48 0,0 2 0 16,2-2-32-16,0 2 0 0,0-2 0 0,1 0 0 15,-1 2-160-15,2 6-48 0,0 0 0 0,-3-9 0 16,-3-1 112-16,1 3 16 0,-2 3 0 0,7 4 0 16,-6-8-144-16,0 2-32 0,2 2 0 0,4 4 0 15,0 0-144-15,0 0-48 0,-6 8 0 0,3 2 0 16,1 2-336-16,1 4-64 0,1 6 0 0,1 3-16 15,-1 1-48-15,2 4-16 0,0 2 0 0,-2 3 0 16,-1 2 32-16,1 4 16 0,1 1 0 0,1-2 0 16,1-3-80-16,-1-2-16 0,1 0 0 0,-2-4 0 15,-2-5-16-15,2-3-16 0,1-3 0 0,2-2 0 16,-2-7 288-16,-2-11 48 0,3 8 16 0,-3-8 0 16,0 0 48-16,0 0 16 0,7-5 0 0,0-5 0 0,3-6-16 0,1-5 0 15,-2-4 0-15,1-4 0 0,2-2-336 0,-3-1-64 16,-1-4-16-16,-1-1 0 0,1-1-272 0,0 0 0 15,-2-1 128-15,-2 3-128 0,1 2 0 0,-2 4 0 16,1 0 0-16,-2 7 0 0,1 6 0 0,1 2 0 16,-2 4 0-16,1 5 0 0,-3 6 0 0,0 0 0 15,0 0 0-15,2 13 0 0,-2 5 0 0,0 5-176 16,0 1 176-16,-2 3-208 0,-2 3 208 0,-1 3 0 16,1 0-160-16,-2 1 160 0,2-2 0 0,0-1 0 0,1-6 0 15,-2-2 0-15,0-3 0 0,1-2 0 16,2-4 0-16,-3-3 0 0,5-11 240 0,0 0 16 15,0 0 0-15,0 0 0 0,0 0 192 0,0 0 32 0,-2-7 16 0,2-3 0 16,2 1-80-16,3-6-16 0,-2-7 0 16,3-1 0-16,1 0-160 0,-2 0-48 0,0 1 0 15,2 1 0-15,-4 2-192 0,3 5 0 0,-4 3 128 0,0 2-128 16,-2 9 0-16,0 0 0 0,0 0 0 0,0 0 0 16,0 0 0-16,-7 9 0 0,0 2-176 0,-3 4 176 15,3 3-960 1,0 3-64-16,1 0 0 0,4 3-16 0,2-2-2384 15,2 0-480-15</inkml:trace>
  <inkml:trace contextRef="#ctx0" brushRef="#br7" timeOffset="-6001.17">24446 16078 11055 0,'0'0'480'0,"0"0"112"0,0 0-464 0,-3-7-128 15,-3-3 0-15,2 1 0 0,-1 2 1856 0,-1 2 336 16,6 5 80-16,-6-6 16 0,4-2-576 0,-2 1-112 16,4 7-32-16,0 0 0 0,-6-5-256 0,1-2-48 15,-1 0-16-15,6 7 0 0,0 0-96 0,0 0-32 16,-5-7 0-16,5 7 0 0,0 0-160 0,0 0-16 16,0 0-16-16,0 0 0 0,0 0-384 0,0 0-80 15,0 0-16-15,-1 8 0 0,-1 3-160 0,1 5-32 16,0 5-16-16,0 3 0 0,-4 5-16 0,0 4 0 15,1 3 0-15,-3 1 0 0,0-1-16 0,-1 0 0 16,0 2 0-16,2-5 0 0,-2-5-64 0,1-1-16 0,1-7 0 16,0-1 0-16,1-2 96 0,0-3 16 0,1-4 0 0,3-2 0 15,1-8 64-15,0 0 16 0,0 0 0 0,0 0 0 16,0 0 80-16,0 0 32 0,0 0 0 0,2-10 0 16,1-1 80-16,2-4 32 0,0 1 0 15,1-5 0-15,-2-6-240 0,3-1-48 0,-2-1-16 0,1-5 0 16,-2-4-240-16,3-4 128 0,1-2-128 0,-1 2 0 15,2 1 0-15,-1 5 128 0,0 5-128 0,0 3 0 16,-1 4 0-16,-2 6 0 0,1 6 0 0,-6 10 0 16,4-8 0-16,-4 8 0 0,0 0 0 0,0 0 0 15,-4 13-192-15,-1 4 64 0,-1 2 128 0,-1 6-208 16,-2 6 208-16,0 1-144 0,1 0 144 0,-3 4-128 16,0 6 128-16,2-1 0 0,-1 0 0 0,2-3 0 0,1-8 0 15,2-3 0-15,0-5 0 0,1-2 0 0,1-3 0 16,1-5 0-16,1-3 0 0,1-9 0 0,0 0 0 15,0 0 0-15,0 0 0 0,0 0 0 0,0 0 128 16,3-9 16-16,0-1 0 0,3-4 0 0,-1-5 96 16,1 0 16-16,0-2 0 0,-1-6 0 0,0-2-112 0,3-4-16 15,-2-5 0-15,2 6 0 0,-2 4-128 0,3 2 0 16,-3 4 144-16,3 6-144 0,-5 3 0 0,2 4 0 16,-6 9 0-16,0 0 0 0,0 0 0 0,0 0 0 15,8 13 0-15,-7 2 0 0,-2 2-128 0,-2 5 128 16,-1 5-128-16,-1 5 128 0,-4 4 0 0,0-3 0 15,0-3 0-15,3 0-128 0,0-2 128 0,2-2 0 16,-1-3 0-16,3-5 0 0,2-6 0 0,-1-2 0 16,1-2 0-16,0-8 0 0,0 0 0 0,0 0 0 0,0 0 0 15,0 0 0-15,0 0 128 0,8-8-128 0,0-1 128 16,-2-3-128-16,-1-3 144 0,0 0-144 0,-1-3 192 0,0 2-192 16,-2-2 128-16,2 1-128 0,-1 0 0 0,0 3 0 31,-3 2-400-31,1 3-192 0,-1 1-48 0,0 8 0 15,0 0-2432-15,0 0-512 0</inkml:trace>
  <inkml:trace contextRef="#ctx0" brushRef="#br7" timeOffset="-5218.77">24603 17639 16287 0,'0'0'720'0,"0"0"160"0,-3-11-704 0,-1 2-176 0,0 2 0 0,2 0 0 16,1-1 1728-16,0 0 304 0,1 0 64 0,0 3 16 15,0 5-256-15,0 0-64 0,0 0 0 0,0 0 0 16,0 0-576-16,0 0-128 0,0 0-32 0,0 0 0 15,0 0-224-15,-2 14-64 0,-4 3 0 0,1 3 0 16,0 2-192-16,-1 1-64 0,-3 0 0 0,0 1 0 16,0 2-144-16,0 1-48 0,0-3 0 0,0 0 0 15,0 0 16-15,2 1 0 0,4-2 0 0,-1 0 0 16,-1-3 32-16,1-2 0 0,2-2 0 0,2-1 0 16,1-2 16-16,-1-13 0 0,0 0 0 0,5 9 0 15,-5-9 80-15,10 3 32 0,0-5 0 0,0-6 0 0,-1-5 128 16,0-2 16-16,4-3 16 0,1 0 0 0,0-8-336 0,0 0-64 15,-6 1 0-15,3-5-16 0,3-2-240 16,-1-4 144-16,-2-5-144 0,-1 4 128 0,-2 1-128 0,-3 8 0 16,-1 4 0-16,0 5 128 0,0 6-128 15,-3 4 0-15,-1 9 0 0,0 0 0 0,0 0 0 0,-3 9 0 16,-5 6 0-16,1 7 0 0,-4 6 0 16,-1 2 0-16,-1 2-128 0,-1 2 128 0,0 0 0 15,-2 2 0-15,-3-2 0 0,6-3 0 0,4-4 0 0,1-1 0 16,-2-1 0-16,-1-2 0 0,2-3 0 0,3-5 0 15,2-4 0-15,1-3 0 0,3-8 0 0,0 0 128 16,0 0-128-16,6-7 192 0,1-4 224 0,1-3 48 16,-1-6 16-16,4-3 0 0,4 2-96 0,0-4 0 0,-1-3-16 15,1 2 0-15,-1-2-368 0,-1 4 144 0,-3 2-144 16,1 4 0-16,-3 3 128 0,-3 5-128 16,0 4 0-16,-5 6 0 0,0 0 0 0,0 0-192 0,0 0 0 0,0 0 0 31,0 0-1280-31,-1 9-256 0,-3 1-64 0,3 0 0 15,3 1-2208-15,-1-1-448 0</inkml:trace>
  <inkml:trace contextRef="#ctx0" brushRef="#br7" timeOffset="-4052.82">23950 14203 8287 0,'0'0'736'0,"0"0"-592"0,0 0-144 0,4-5 0 16,-4 5 1520-16,6-8 272 0,-6 8 48 0,6-10 16 15,1 1-512-15,0 1-80 0,-4-1-32 0,2 1 0 16,3-2 112-16,-4 0 32 0,1-1 0 0,1 0 0 0,1-1-32 15,1 0-16-15,-3-2 0 0,2 1 0 0,-1 1-128 0,1-1-32 16,0 6 0-16,-7 7 0 0,3-8-448 0,-3 8-80 16,0 0-32-16,0 0 0 0,0 0-160 0,0 0-48 15,-2 13 0-15,0 6 0 0,-4 5-208 0,2 4-32 16,-1 0-16-16,0 2 0 0,-2 1-144 0,4 1 0 16,-2 1 0-16,3 2 128 0,1-1-128 0,1-3 128 15,0-4-128-15,2-1 128 0,3-4 176 0,-3-4 16 16,0-1 16-16,3-4 0 0,2-2 304 0,0-3 64 15,2-5 16-15,-9-3 0 0,7-3 112 0,4-4 0 16,4-5 16-16,-1-3 0 0,1-9-128 0,1 2-16 16,0-1-16-16,0-3 0 0,-2 1-400 0,-3-3-80 15,0-2-16-15,-2 3 0 0,-2 3-48 0,0 2-16 16,-5 2 0-16,-1 5 0 0,-1 1 0 0,-1 4-128 0,1 10 192 16,0 0-64-16,-5-4-128 0,-3 6 0 0,-1 7 144 15,-1 6-144-15,-5 4 0 0,1 3 0 16,-1 3 0-16,1 7-128 0,1 7 128 0,0-1 0 0,-1 1 0 0,3-1-128 15,-2 1 128-15,6-3 0 0,1-3 0 0,3-3 0 16,1-7 0-16,2-2 0 0,1-4 0 0,0-1 0 16,-1-6-176-16,0-10 176 0,0 0-208 0,0 0 80 15,0 0-1728 1,13-10-320-16,-1-6-80 0,-1-4-16848 0</inkml:trace>
  <inkml:trace contextRef="#ctx0" brushRef="#br7" timeOffset="-2937.43">23926 12438 10191 0,'0'0'448'0,"0"0"96"0,6-8-544 0,-6 8 0 0,0 0 0 0,6-6 0 16,0-3 768-16,0 3 64 0,-6 6 0 0,0 0 0 15,5-6 48-15,1-1 16 0,-2 2 0 0,-4 5 0 16,0 0 128-16,0 0 16 0,0 0 16 0,0 0 0 15,0 0-128-15,0 0-32 0,0 0 0 0,0 0 0 16,0 0-256-16,0 0-64 0,0 0-16 0,7 6 0 0,-3 2 80 0,1 2 32 16,-4 1 0-16,0 3 0 0,-1 4-176 0,0 3-48 15,1-1 0-15,-1 6 0 0,-1 2 64 16,-1 6 0-16,-1 7 0 0,-1 4 0 0,-1 3 0 0,0-2 16 16,-1-1 0-16,0-2 0 0,3-4-80 0,-3 2 0 15,2 0-16-15,2-4 0 0,-1-3-64 0,3-4-16 16,0-3 0-16,0-2 0 0,-2-3 96 0,0-5 0 15,2-2 16-15,0-3 0 0,0-12 144 0,0 0 32 16,0 0 0-16,0 0 0 0,0 0 128 0,0 0 48 16,6-14 0-16,0-1 0 0,2 0-176 0,-3-3-48 15,1-4 0-15,-1 0 0 0,1-3-272 0,0-2-64 16,1 1-16-16,1-3 0 0,1-5-112 0,0 0 0 0,0-1-128 16,2-2 192-16,2-4-192 0,0 2 128 0,-5 1-128 15,1 7 0-15,-2 7 0 0,-1 6 128 0,-1 6-128 0,-2 3 0 16,-2 3 0-16,-1 6 0 0,0 0 0 0,0 0 0 15,-3 7 0-15,0 9-192 0,1 7 192 0,-4 3-208 16,-3 2 208-16,-3 5-176 0,1 1 176 0,-2 2-160 16,-2 4 160-16,1 1 0 0,1-2 0 0,-1 1 0 15,0 2 0-15,5-5-128 0,1-5 128 0,0-6 0 16,5-4 0-16,1-3 0 0,-1-3 0 0,3-3 0 16,0-5 0-16,0-8 0 0,0 0 0 0,0 0 0 15,0 0 192-15,11-8 32 0,0-9 0 0,2-3 0 16,-1-3 96-16,3-2 32 0,-1-3 0 0,-2-2 0 15,-3-9-160-15,2 1-16 0,-1-2-16 0,-1-2 0 16,-1-3-160-16,2-3 128 0,4-5-128 0,1 2 128 0,1 3-128 16,0 5 0-16,2 2 0 0,-2 9 128 0,0 10-128 15,-5 4 0-15,-4 6 0 0,-2 4 0 0,-5 8 0 16,0 0 0-16,0 0 0 0,-8 19-176 0,-2 4 32 16,-5 7 0-16,-6 7 0 0,0 3 0 0,-2 10 144 15,-2 1 0-15,-2 1-144 0,2-2 144 0,1-4 0 0,6-3 0 16,4-5-144-16,4-3 144 0,2-6 0 0,2-5 0 15,3-6-128-15,1-5 128 0,-1-4 0 0,3-9 0 16,0 0 0-16,0 0 0 0,9-2 176 0,2-6-16 16,2-5 0-16,2-4 0 0,3-5 64 0,-1-4 16 15,1-5 0-15,-1-1 0 0,-2-1-96 0,0-1-16 16,1-5 0-16,0-1 0 0,3 0-128 0,-3 3 128 16,-3 5-128-16,-2 10 128 0,-3 7-128 0,-2 4 0 0,-2 2 0 15,-4 9 0-15,0 0 0 0,0 0 0 0,-10 15 0 16,-3 2 0-16,1 4 0 0,-1 2 0 15,-3 3-176-15,1 3 176 0,-3-1 0 0,5 1 0 0,6-1 0 0,-1-4-128 32,0-1-864-32,7 0-160 0,3-1-48 0,4 1 0 15,0 0-2208-15,4-2-448 0,13 3-96 0,-2-12-16 0</inkml:trace>
  <inkml:trace contextRef="#ctx0" brushRef="#br0" timeOffset="2467.82">20902 16520 6447 0,'0'0'576'0,"0"0"-576"0,2-9 0 16,0 0 0-16,0 1 1888 0,1 0 272 0,-3 8 48 0,1-8 16 15,-1 8-560-15,0-10-96 0,0 10-32 0,2-6 0 16,-2 6-144-16,5-9-48 0,0 1 0 0,-5 8 0 15,5-6 32-15,-5 6 0 0,6-10 0 0,-2 2 0 16,1 1-112-16,-5 7-32 0,0 0 0 0,0 0 0 16,0 0-144-16,0 0-16 0,0 0-16 0,0 0 0 15,0 0-288-15,0 0-64 0,-7 5-16 0,1 5 0 16,0 5-160-16,-1 6-16 0,0 3-16 0,-1 6 0 16,0 6-240-16,2 3-64 0,2-2 0 0,1 5 0 15,3 1-192-15,0 1 144 0,0 0-144 0,1-1 128 16,-3-3-128-16,2 1 0 0,0 0 0 0,-1-6 128 0,-4-4-128 15,3-5 192-15,1-5-192 0,1-2 192 0,-1 1-192 16,1-4 0-16,0-3 0 0,1-4 0 0,-1-9 0 16,2 8 208-16,-2-8-48 0,0 0-16 0,0 0 256 0,0 0 48 15,0 0 16-15,4-11 0 0,-2-2 48 16,-3-5 0-16,-3-3 0 0,3-4 0 0,5-4-256 0,-1-4-64 16,-1-3 0-16,1-4 0 0,5-2-192 0,0 0 128 15,-4-10-128-15,2 1 0 0,0 2 0 0,1-3 128 16,1 4-128-16,-2 7 0 0,0 4 0 0,0 7 0 15,1 5 0-15,-1 6 0 0,-1 5 0 0,-1 5 0 16,-4 9 0-16,0 0 0 0,0 0-160 0,7 10 160 16,-4 7-128-16,-2 6 128 0,0 5 0 0,-1 6-128 0,0 7 128 15,0 5 0-15,-1 6 0 0,0-2 0 0,-1 4 0 16,2 2-128-16,2 2 128 0,0-3 0 0,-2-2 0 16,3-5 0-16,0-7 0 0,1-2 0 0,-2-5 0 15,2-5 0-15,-2-6 0 0,0-6 0 16,1-4 0-16,0-3 0 0,-3-10 0 0,0 0 0 15,0 0 0-15,0 0 0 0,4-11 128 0,2-4 16 0,-2-6 0 16,-2-4 0-16,0-4 64 0,2-4 16 0,-1-4 0 0,0-5 0 16,-2-5-224-16,0-2 144 0,2 0-144 0,-1-2 128 15,-1-2-128-15,-1 6 0 0,0 5 0 0,2 6 0 16,-1 3 0-16,1 7 0 0,-2 6 0 0,3 4 0 16,-1 8 0-16,-2 8 0 0,0 0 0 0,0 13 0 15,1 8-160-15,0 5 160 0,0 4-208 0,0 5 80 16,0 2 128-16,-1 4-128 0,-1 2 128 0,0 0-128 15,0 1 128-15,0 0 0 0,0 2 0 0,1-5-128 0,0-7 128 16,1-2 0-16,0-4 0 0,-1-3 0 0,0-8 0 16,0-4 0-16,0-2 0 0,0-11 0 0,0 0 0 0,0 0 0 15,0 0 0-15,1-12 0 0,-1-3 176 16,-1-6-48-16,-1-5 0 0,1-6 0 0,0-2 0 0,-2-2-128 16,1-2 192-16,0-3-64 0,-1-1-128 0,1-2 0 15,0-2 144-15,1 0-144 0,0 5 0 0,1 3 0 16,0-1 0-16,1 8 128 0,0 6-128 0,1 5 0 15,1 7 0-15,-1 2 0 0,0 5 0 16,-2 6-160-16,0 0 160 0,2 18 0 0,2 9-192 0,-3 5 192 16,-1 2-192-16,0 6 192 0,0 4-144 0,-1 3 144 15,0-1 0-15,-2 4-144 0,2 2 144 0,-1-2 0 16,0-3 0-16,0-5-128 0,1-5 128 0,0-6 0 16,-1-3 0-16,1-4 0 0,-2-7 0 0,2-3 0 0,-1-4 0 15,2-10 0-15,0 0 0 0,0 0 0 16,0 0 0-16,0-7 128 0,-1-8 16 0,1-2 16 0,1-4 0 0,1-6 0 15,1-6 16-15,-1-4 0 0,1-3 0 0,1 0 0 16,0-1-176-16,2 0 0 0,-1 1 144 0,4 0-144 16,-2 2 0-16,2 5 0 0,-3 4 0 15,3 5 0-15,-1 2 0 0,-1 10 0 0,-2 1 0 0,0 6 0 16,-5 5 0-16,0 0 0 0,0 0-144 0,6 16 144 16,-3 1 0-16,-2 4-144 0,-2 1 144 0,0 2 0 15,-1 2-128-15,-1 0 128 0,-4 0 0 0,1 1 0 16,-1 0 0-16,1-2-128 0,2-1 128 0,-2-3 0 15,2-5 0-15,1 0 0 0,2-3 0 0,-3-3 0 0,4-10 0 16,0 0 0-16,0 0 0 0,0 0 0 0,0 0 0 16,0 0 0-16,0 0 0 0,-1-9 0 0,1-2 0 15,0-2 128-15,0-3-128 0,3-1 0 0,0-3 128 16,-2-3-128-16,1-5 0 0,1 0 144 0,1-1-144 16,-1-3 0-16,-1-2 0 0,-1 2 0 0,2 5 0 15,1 0 0-15,-1 3 0 0,1 3 0 0,-1 4 0 0,0 7 0 16,-3 10 0-16,2-8 0 0,-2 1 0 0,0 7 0 15,0 0 0-15,-1 11 0 0,-1 4 0 0,-1 2 0 16,-2 4-144-16,1 7 144 0,-1-1 0 0,2 4-160 16,1 2 160-16,-3-2-128 0,2 2 128 0,1-2 0 15,1-1 0-15,1-3 0 0,0-1 0 0,1-3 0 16,0 1 0-16,1-2-128 0,2-3 128 0,-1-3 0 16,-2-4 0-16,0-2 0 0,-1-10 0 0,0 0 0 15,0 0 0-15,0 0 0 0,0 0 0 0,0 0 0 0,1-13 0 16,1-1 128-16,-1-3 16 0,-1-2 16 15,0-1 0-15,2-1 0 0,-2-4-160 0,-2-3 192 0,1-1-192 0,1-5 192 16,0-5-192-16,1 2 0 0,1 0 144 0,-1 1-144 16,1-4 0-16,0 7 0 0,1 6 0 0,0 4 0 15,1 4 0-15,-1 4 0 0,-1 5 0 0,3 4 0 16,-5 6 0-16,0 0 0 0,0 0 0 0,3 11-128 16,0 5 128-16,-3 4-128 0,-2 4 128 0,0 3-128 15,0 3 128-15,-4 5-160 0,0 4 160 0,-2 1-160 16,1 1 160-16,1-2 0 0,-3-5 0 0,2-2-128 15,0-4 128-15,1-1 0 0,0-3 0 0,0-6 0 16,2-2 0-16,-3-4 0 0,7-12 0 0,0 0 0 16,-5 5 0-16,5-5 0 0,0 0 0 0,-5-5 0 15,1-4 208-15,3-5-16 0,0-6-16 0,1 0 0 0,2-2 16 16,0-2 16-16,0-5 0 0,0-2 0 0,0-7-208 16,1-1 0-16,0-2 128 0,3-4-128 0,-3-5 0 0,4 1 0 15,-1 6 0-15,1 5 0 0,3 5 0 0,-4 7 0 16,3 5 0-16,-5 6 0 0,2 4 0 0,-6 11 0 15,0 0 0-15,0 0 0 0,0 0 0 0,2 13 0 16,-3 8-160-16,-2 4 160 0,-4 3-160 0,-1 8 160 16,-1 9-192-16,-4 2 192 0,4 3-128 0,-1-5 128 15,-2-7 0-15,2-3 0 0,2-4 0 0,0-4 0 16,2-4 0-16,-1-7 0 0,0-6 0 0,4-3 0 16,3-7 0-16,0 0 0 0,0 0 0 0,0 0 0 0,-4-8 0 15,4-4 144-15,4-4 64 0,-1-5 16 0,3-5 0 16,2-1 0-16,0-5-96 0,1-1 0 0,-1-3-128 15,1-5 192-15,-2-1-192 0,1 6 0 0,0 5 0 0,-2 5 0 16,0 4 0-16,1 4 0 0,-6 5 0 0,1 4 0 16,0 4 0-16,-2 5 0 0,0 0 0 0,-4 11 0 31,-2 3-800-31,-2 2-160 0,-1 1-16 0,0 4-16 16,-3 5-1776-16,1 3-368 0,-1 2-64 0</inkml:trace>
  <inkml:trace contextRef="#ctx0" brushRef="#br0" timeOffset="3503.88">20599 16679 6447 0,'-3'-6'576'0,"1"-2"-576"0,2 8 0 0,-2-9 0 16,-2-1 2304-16,2 5 336 0,2 5 80 0,0 0 16 15,-4-8-896-15,0 1-176 0,3-1-48 0,1 8 0 16,0 0-224-16,0 0-48 0,0 0-16 0,0 0 0 16,0 0-208-16,0 0-32 0,7-7-16 0,2 2 0 15,-3 0-112-15,4 2-32 0,2 0 0 0,0 2 0 16,4 1-288-16,0 1-48 0,3-1-16 0,-1 1 0 0,1 2-160 0,2 2-32 16,0 0-16-16,-3 2 0 15,-5 1-208-15,0 1-32 0,-3 1-128 0,-2 2 192 0,-6-2-192 0,-2 3 0 16,-2-1 128-16,-5 4-128 0,-2 3 192 0,-2-2-16 15,-3 0 0-15,-1-1 0 0,-3 1-176 0,0-2 0 16,2-2 0-16,-1-1 0 0,1 0 0 0,1 1 0 16,0-4 0-16,4 0 0 0,1-3 144 0,3-2-144 15,7-4 160-15,-5 7-160 0,5-7 128 0,0 0-128 16,0 0 0-16,0 0 0 0,0 0 0 0,7 1-240 16,3-2 32-16,-1-1 0 15,0-1-2848-15,1 0-560 0</inkml:trace>
  <inkml:trace contextRef="#ctx0" brushRef="#br0" timeOffset="4007.15">20738 16835 6447 0,'0'0'576'0,"0"0"-576"0,4-6 0 0,-4 6 0 15,0 0 2352-15,0 0 352 0,0 0 80 0,0 0 16 16,0 0-1200-16,1-7-224 0,-1 7-48 0,0 0-16 16,-3-7-336-16,3 7-64 0,-7-4-16 0,7 4 0 15,-8-1-320-15,0-2-64 0,-2 1 0 0,0 1-16 0,-1 0-112 16,0-2-32-16,0 0 0 0,-2 1 0 0,0 2 80 0,-4-2 16 16,-1 1 0-16,0 0 0 0,-2-1 0 0,-3 2 0 15,-3 0 0-15,-4 0 0 0,-1 0-48 0,0 0 0 16,-2 2 0-16,1 0 0 0,-3 2 48 0,1-2 16 15,0-2 0-15,-1 3 0 0,-1 0-16 0,-4-1 0 16,-2-2 0-16,-1 3 0 0,1 0-128 0,0 1-48 16,0 3 0-16,3-2 0 0,0-1-48 0,2 1-16 15,2-1 0-15,-3 1 0 0,-5 0-16 0,-1 1 0 16,-3 0 0-16,1 2 0 0,0-4 128 0,3 2 0 16,1-1 16-16,6 0 0 0,0 0 16 0,1 1 0 15,-1-1 0-15,-2 1 0 0,-2 3-80 0,-4-3-16 16,2 0 0-16,2-2 0 0,0 4-48 0,5-2-16 15,1-1 0-15,3 0 0 0,5 0-48 0,-1-1-16 0,5 0 0 16,-2 1 0-16,3 0-128 0,-2 1 192 0,2-2-192 0,0 2 192 16,1-3-192-16,3 1 0 0,0 4 0 15,0-2 128-15,-2-4-128 0,0 3 0 0,4 0 0 16,2-1 0-16,-3-1 0 0,3 1 0 0,0-2 0 0,3 2 0 16,2 3-128-16,8-7-64 0,0 0-16 15,0 0 0 1,0 0-2704-16,0 0-544 0,0-11-96 0,0 11-32 0</inkml:trace>
  <inkml:trace contextRef="#ctx0" brushRef="#br0" timeOffset="5071.96">17070 16699 8287 0,'0'0'736'0,"0"-7"-592"0,3-4-144 15,-1 1 0-15,0 0 1744 0,1 4 320 0,-3 6 64 16,1-11 16-16,2 0-208 0,-1 4-32 0,-2 7-16 0,0 0 0 16,0 0-336-16,2-7-64 0,-2 7-16 0,0 0 0 15,0 0-576-15,0 0-128 0,-1 9-32 0,-1 4 0 16,-3 5-304-16,1 4-64 0,-2 1-16 0,1 4 0 15,-1 4 192-15,0 4 32 0,-2 0 16 0,1 3 0 16,0 0-128-16,-1 2-16 0,1 4-16 0,-1-1 0 16,-1-3-176-16,0-2-48 0,0-4 0 0,3-4 0 15,-1-4 48-15,3-4 0 0,0-3 0 0,2-4 0 16,2-4 224-16,1-1 48 0,-1-10 16 0,0 0 0 16,0 0 96-16,0 0 32 0,0 0 0 0,9-3 0 15,0-3 48-15,1-5 16 0,-3-3 0 0,2-3 0 0,0-1-368 16,0-3-80-16,0-3-16 0,-2-4 0 0,1-3-144 0,0-1-128 15,-3 1 144-15,2-1-144 0,-1-1 128 16,2 2-128-16,-3-1 0 0,1 3 0 0,1 1 0 0,-1 0 128 16,1 0-128-16,-4 6 0 0,1 3 0 0,-2 7 0 15,-1 2 0-15,1 1 0 0,-1 5 0 0,-1 4 0 16,0 0 0-16,-3 7 0 0,-3 2-208 0,2 3 64 16,-2 4 16-16,0 4 0 0,-2 4 128 0,-1 3-128 15,1 3 128-15,0 3-128 0,-2 2 128 0,1 4 0 16,-1 5 0-16,1-3 0 0,1-1 0 0,-1-4 0 15,2 0 0-15,-2-5 0 0,3-2 0 0,-2-4 0 0,3-3 0 16,1-3 0-16,0 0 0 0,1-6 0 0,-1-3 0 16,4-10 128-16,-3 9-128 0,3-9 0 0,0 0-128 0,0 0 128 31,0 0-2240-31,3-7-352 0,3-2-80 0</inkml:trace>
  <inkml:trace contextRef="#ctx0" brushRef="#br0" timeOffset="5513.51">17625 17092 7359 0,'0'0'656'0,"0"0"-528"15,0-7-128-15,0 7 0 0,0 0 2896 0,0 0 560 16,-5-3 96-16,-3 0 32 0,-1 1-1472 0,-1 0-272 16,-2 4-64-16,0 1-16 0,-2 0-480 0,0 3-112 15,-1-3-16-15,-1 4 0 0,2 0-400 0,-1 1-96 16,-1-3-16-16,2 4 0 0,2 2-192 0,2 0-32 16,2-3-16-16,4 2 0 0,3 0-144 0,4 0-48 15,-1 0 0-15,4-2 0 0,3 0 128 0,-1 0 32 16,3 1 0-16,1-1 0 0,-1-1 0 0,2 0 0 15,-4-1 0-15,1 1 0 0,-1-1-112 0,0 1-32 0,-9-7 0 16,3 11 0-16,-2-3-32 0,-2 0 0 16,-1 0 0-16,-3 0 0 0,-1 0 192 0,-3-1 48 0,-2 0 0 15,-1 1 0-15,-3-3-48 0,-3 1 0 0,-1-2 0 0,-3 0 0 16,0 1-160-16,0-2-32 0,-1 0-16 0,2-3 0 16,4 1-176-16,1-2 160 0,3 1-160 15,3-2 160 1,2-2-928-16,3-1-176 0,5 5-32 0,5-6-16 15,2-4-2016-15,6 1-416 0,4-1-80 0,3 0-16 0</inkml:trace>
  <inkml:trace contextRef="#ctx0" brushRef="#br0" timeOffset="5802.7">18008 16776 14735 0,'0'0'640'0,"0"0"160"0,0 0-640 0,0 0-160 16,0 0 0-16,-9 1 0 0,2 6 2240 0,-2 2 432 15,3 1 80-15,-3 4 0 0,1 1-1088 0,-3 2-240 16,0-2-32-16,2 5-16 0,0 3-224 0,-1 1-64 16,-1 1 0-16,-3 3 0 0,2 6-496 0,0 1-96 15,0 1-32-15,0-2 0 0,-1-1-256 0,0-1-48 16,1 0-16-16,4-5 0 0,0-4-16 0,3-1-128 15,0-3 192-15,2-2-64 0,0-1-128 0,0-3 128 16,1-1-128-16,1-2 128 16,1-10-2208-16,0 0-448 0,0 0-96 0,0 0 0 0</inkml:trace>
  <inkml:trace contextRef="#ctx0" brushRef="#br0" timeOffset="6128.08">17704 17150 20847 0,'-9'-6'912'0,"9"6"208"0,0 0-896 0,0 0-224 0,0 0 0 0,0 0 0 16,0 0 1088-16,0 0 192 0,9-4 16 0,2 1 16 16,2-1-336-16,-1 0-64 0,1 1-16 0,1 1 0 15,-2-1-64-15,1 1-32 0,-1 0 0 0,1 1 0 0,2-2 16 16,0 0 0-16,0-1 0 0,1 2 0 0,-2-2-192 0,0 1-48 15,1 2 0-15,-1 1 0 16,-1 0-96-16,1 0-32 0,1-1 0 0,-3 1 0 0,0 0-176 0,0 0-32 16,-1-2-16-16,-1 1 0 0,-1 2-96 0,-9-1-128 15,7 2 176-15,-7-2-176 0,9 1 160 0,-9-1-160 16,0 0 128-16,0 0-128 0,0 0 0 0,0 0 0 16,0 0 128-16,0 0-128 0,0 0 0 0,0 0 0 15,0 0 0-15,0 0 0 16,0 0-1248-16,0 0-176 0,0 0-48 0,0 0-9376 15,0 0-1888-15</inkml:trace>
  <inkml:trace contextRef="#ctx0" brushRef="#br0" timeOffset="6479.83">18155 17091 15663 0,'0'0'1392'0,"-7"5"-1120"0,2 3-272 0,0-2 0 15,0 1 1520-15,-5 3 240 0,0 3 48 0,-1 4 16 16,0 2 32-16,0-1 16 0,1 2 0 0,-1 1 0 16,1 0-528-16,0-2-96 0,1-2-32 0,0 1 0 15,1-2-464-15,4-1-112 0,-3-3 0 0,3-2-16 16,0-3-176-16,4-7-16 0,-4 9-16 0,4-9 0 16,0 0 32-16,0 0 16 0,0 0 0 0,0 0 0 15,0 0 112-15,3-8 0 0,-1 0 16 0,3-1 0 16,-1-1-208-16,2-1-32 0,0-1-16 0,2-1 0 0,-4-2-208 0,3 0-128 15,2-1 128-15,1 1-128 16,-3 0 0-16,3 0 0 0,0 3 0 0,1 1 0 0,1 2 0 16,2 2 0-16,-3-2 0 0,1 3 0 0,-1 1 0 15,-1 2 0-15,-10 3 0 0,0 0 0 0,0 0 0 0,0 0-128 16,0 0 128-16,0 0 0 16,0 0-944-16,0 0-96 0,2 6-32 0,-2-6 0 15,0 0-1984-15,0 0-400 0</inkml:trace>
  <inkml:trace contextRef="#ctx0" brushRef="#br0" timeOffset="7233.8">18350 17272 20207 0,'0'0'896'0,"0"0"192"0,0 0-880 0,0 0-208 0,0 0 0 0,0 0 0 16,0 0 944-16,0 0 144 0,0 0 16 0,0 0 16 15,0 0-160-15,0 0-48 0,-8 4 0 0,2 1 0 16,0 2-208-16,-1 0-32 0,1 3-16 0,-3 1 0 15,0 0 96-15,-1 3 16 0,-2-2 0 0,0 2 0 16,-1-1 0-16,1 1 16 0,-3 0 0 0,2-2 0 16,2-2-48-16,3-2-16 0,-1-1 0 0,3-1 0 15,6-6-80-15,0 0 0 0,0 0-16 0,0 0 0 16,0 0 16-16,0 0 16 0,10-8 0 0,2 0 0 16,1-2 16-16,4-1 0 0,1 0 0 0,1-1 0 15,1 0-432-15,-2 1-96 0,-2 0-16 0,1 0 0 16,-1-1-128-16,1 1 0 0,-1 2 0 0,-1 0 0 15,1 2 0-15,-1 0 0 0,2 2 0 0,-1 1 0 16,2 3 0-16,-3 2 0 0,-2 0 0 0,1 3 0 16,-2 1 0-16,-1 2 0 0,-5 2 0 0,1 0 0 0,-2 0 0 0,0 1-176 15,-1 0 48-15,0-1 0 0,-4-9 128 0,-3 12 0 16,2-3 0-16,1-9-128 16,-2 10-896-16,2-10-192 0,0 0-16 0,0 0-16 15,0 0-1760-15,0 0-336 0</inkml:trace>
  <inkml:trace contextRef="#ctx0" brushRef="#br0" timeOffset="8458.39">18745 17408 3679 0,'0'0'160'0,"0"0"32"0,0 0-192 0,0 0 0 16,1-9 0-16,-1 9 0 0,0 0 3520 0,0 0 640 15,0 0 144-15,0-8 32 0,0 8-2352 0,0 0-448 16,0 0-112-16,0 0-16 0,-6-9-448 0,6 9-80 16,0 0-32-16,0 0 0 0,-8-7-48 0,2 2-16 15,-1 2 0-15,-2 3 0 0,3 0-256 0,-4 1-48 16,-1 0-16-16,-2 2 0 0,0 3 48 0,-2 1 16 0,0-1 0 0,-1 3 0 16,-2 0-208-16,0 3-32 15,2 2-16-15,1-1 0 0,5-1-112 0,2-1-32 0,2-1 0 16,5 0 0-16,2-1 0 0,5-1 0 0,2-4 0 15,2 1 0-15,2-2 256 0,6 1 64 16,4-3 0-16,0-1 0 0,3 0 0 0,1-2 0 0,2-3 0 16,-1-2 0-16,-4 0-176 0,-1 1-16 0,-1-1-16 0,-3 1 0 15,1-1-64-15,-6 0-16 0,-1 1 0 16,-2 1 0-16,-2 2-160 0,-8 3 192 0,0 0-192 0,0 0 192 16,7 7-192-16,-3 2 0 0,-1 0 0 0,-3 7 128 15,-2 5-128-15,-2 4 0 0,-1 5 0 0,-2 2 0 16,0 2 128-16,-4-1-128 0,-1 0 0 0,-1 0 128 15,-3 1 0-15,-1-1 0 0,-4-2 0 0,-2-1 0 16,-2-2 176-16,0 2 16 0,1 3 16 0,-1-4 0 16,2-1 48-16,1-5 0 0,2-8 0 0,0 0 0 0,3 0 0 15,3-6 0-15,1-7 0 0,1-2 0 0,2-2-64 16,2-1-16-16,-1-5 0 0,4-3 0 0,-2-5-48 16,3 0 0-16,0-3 0 0,2-2 0 0,1-2-128 0,1 1-128 15,1 2 192-15,3 3-192 0,1 0 0 0,4 3 0 16,1 2 0-16,2 2 0 0,2 0 0 0,2 5 0 15,0 0 0-15,2 2 0 0,2-1-144 0,-1 1 144 16,3 2-128-16,2 3 128 0,0 0 0 0,0-1-160 16,2-1 160-16,-4 2 0 0,-1 2-368 0,-2 0 48 15,-5-2 0-15,-4 2 0 16,-1-1-2224-16,-9-3-432 0,0 0-96 0,0 0-14320 16</inkml:trace>
  <inkml:trace contextRef="#ctx0" brushRef="#br0" timeOffset="8610.06">18572 17355 44287 0,'-6'-12'1968'0,"6"12"400"0,-4-11-1904 0,2 2-464 0,1 1 0 0,1 8 0 15,0 0 432-15,0 0-16 0,0 0 0 0,0 0 0 16,0 0-160-16,0 0-48 0,0 0 0 0,2 8 0 16,-2-8-208-16,0 11-192 0,-2 0 48 0,1-1-13552 15,1 0-2720-15</inkml:trace>
  <inkml:trace contextRef="#ctx0" brushRef="#br0" timeOffset="10250.24">20926 16615 19807 0,'-8'-11'880'0,"7"2"176"0,-2-3-848 0,2 0-208 0,0 1 0 0,1 1 0 16,2-4 1472-16,0 2 240 0,-1 0 48 0,1 1 16 16,4 2-32-16,-2 1 0 0,0-1 0 0,-4 9 0 15,0 0-544-15,0 0-112 0,0 0-32 0,0 0 0 16,0 0-400-16,0 0-80 0,0 13 0 0,0 7-16 15,-5 2-192-15,3 5-48 0,-1 3 0 0,-2 7 0 16,-1 5-96-16,-1 2-32 0,3-1 0 0,-3 0 0 16,2 2-16-16,-2-3-16 0,-1 1 0 0,2-4 0 15,1-7-32-15,2-5-128 0,0-5 192 0,2-5-64 16,1-1 128-16,0-4 0 0,0-12 16 0,4 8 0 0,-4-8 304 16,0 0 64-16,7-6 16 0,0-5 0 0,1-4 112 15,0-5 0-15,-2-2 16 0,2-2 0 0,0-5-400 16,-1-2-96-16,0-2-16 0,1-2 0 0,2-2-272 0,-1-4 160 15,1-4-160-15,-1 2 128 0,1 2-128 0,2 5 0 16,-2 2 0-16,0 7 0 0,1 8 0 0,-4 4 0 16,0 5 0-16,-7 10 0 0,0 0 0 0,0 0 0 15,8 18 0-15,-3 6-176 0,0 5 48 0,-5 5 0 16,0 2 0-16,-2 8 0 0,-3 5 128 0,0 2-128 16,-3-1 128-16,-2 2-128 0,-3-1 128 0,0-1 0 15,1-7 0-15,2-6 0 0,-1-5 0 0,3-5 0 16,4-2 0-16,1-8 0 0,1-5 0 0,2-12 0 15,0 0 0-15,0 0 0 0,9-3 0 0,1-7 192 16,1-5-32-16,3-5-16 0,1-5 48 0,-1-8 0 16,-3-7 0-16,2-1 0 0,-1 1-192 0,0-7 0 0,-2 2 144 0,-1-9-144 15,1-3 0-15,-4 0 128 0,1-2-128 0,0 9 0 16,-2 9 0-16,3 7 0 0,-3 7 0 0,1 5 0 16,-2 6 0-16,0 7 0 0,-2 1 0 0,-2 8 0 15,0 0 0-15,-1 13-208 0,-3 4 80 0,2 5 128 16,-2 3-272-16,-1 8 64 0,0 5 16 0,-4 5 0 15,1 5 192-15,-2-1 0 0,1 0-160 0,-1-1 160 16,0-2 0-16,2-6 0 0,-1-5 0 0,4-5 0 16,-2-1 0-16,4-4 0 0,1-4 0 0,-1-3 0 15,3-3 0-15,0-13 0 0,0 0 0 0,0 0 0 16,0 0 0-16,3-9 160 0,-1-2-32 0,2-3-128 16,3-5 256-16,-3-3-64 0,2-3-16 0,1-1 0 0,1-2-48 15,0 0-128-15,0-4 192 0,-2 1-64 0,0-2-128 16,-1 2 0-16,0 1 0 0,-1 4 128 0,-1 2-128 15,3 3 0-15,-4 3 0 0,1 5 0 0,1 5 0 0,-4 8 0 16,0 0 0-16,0 0 0 0,0 0 0 0,2 14-144 16,-3 4 144-16,0 5-160 0,-2 2 160 15,1 2-208-15,-1 6 80 0,-2 1 128 0,-1 1-160 0,-2 0 160 16,-1 0 0-16,2-1-144 0,0-1 144 0,2-3 0 16,-3-5 0-16,2-2 0 0,3-1 0 0,-1-7 0 15,0-5 0-15,4-10 0 0,0 0 0 0,0 0 0 16,0 0 0-16,-5-4 128 0,3-6 0 0,-2-4 0 15,3-3 0-15,0-4 0 0,0-4 0 0,1-3 16 0,1-2 0 0,1-2 0 16,3-3-144-16,-3-5 192 16,0-4-192-16,3-2 192 0,1-3-192 0,0 4 0 0,0-1 0 15,2 6 128-15,0 4-128 0,-1 9 0 16,-2 5 0-16,1 6 0 0,-1 6 0 0,-1 4 0 0,-4 6 0 0,0 0 0 16,0 0 0-16,1 12-144 0,-3 3 144 15,-1 4-160-15,-1 3 32 0,-3 7 0 0,-1 5 0 0,-4 4 0 16,-1 3 128-16,-2 1 0 0,-1-3 0 0,2-5 0 15,0-4 0-15,5-5-128 0,-2-6 128 0,3-5-128 16,-1-4 128-16,1-4 0 0,8-6 0 0,0 0 0 16,0 0 160-16,-5-9-32 0,2-4-128 0,3-5 192 15,3-6 16-15,1-4 0 0,2-1 0 0,-2-3 0 16,2-1-80-16,0-3 0 0,-2-2-128 0,1 5 192 16,2 5-192-16,-2 2 0 0,4 4 0 0,-4 5 0 15,1 2 0-15,-1 7 0 0,-5 8-176 0,0 0 176 16,0 0-2160-16,0 0-304 0,0 0-64 15</inkml:trace>
  <inkml:trace contextRef="#ctx0" brushRef="#br8" timeOffset="17691.03">20794 18301 10127 0,'-1'-8'896'0,"1"0"-704"15,0 8-192-15,0-8 0 0,-1-1 768 0,-1 1 128 16,5 0 32-16,-3 8 0 0,-1-5-160 0,1 5-16 16,0-9-16-16,0 3 0 0,0 6 16 0,0 0 0 15,0-9 0-15,0-1 0 0,0-2 80 0,-2 3 32 16,2 9 0-16,-3-9 0 0,2 0-112 0,0 1-32 15,0 0 0-15,1 1 0 0,0 7-128 0,0-6-16 16,0 6-16-16,-1-8 0 0,1 1-176 0,0 7-48 0,0 0 0 0,0 0 0 16,0 0-32-16,-1-5-16 0,1 5 0 0,0 0 0 15,0 0-32-15,0 0-16 0,2-9 0 0,-2 9 0 16,0 0 32-16,0 0 16 0,0 0 0 0,0 12 0 16,0 1 80-16,1 5 16 0,0 3 0 0,0 3 0 15,2 4-128-15,0-1 0 0,-1-1-16 0,1 2 0 16,-2 1-240-16,1-11 176 0,-1 5-176 15,1 2 160-15,1-1-160 0,-1-1 0 16,-1-1 0-16,1-1 0 0,-2-3 128 0,0 14-128 16,0-9 0-16,-2-4 128 0,1-3-128 0,1-4 0 0,0-2 0 0,0-2 0 15,0-8 0-15,-2 9 0 0,2-9 144 0,0 0-144 16,0 0 0-16,0 0 0 0,0 0 0 0,0 0 128 16,0 0-128-16,0 0 0 0,0 0 128 0,0 0-128 15,0 0 144-15,0 0-144 0,1-9 192 0,0-2-192 16,-1-3 192-16,0-2-192 0,-1-3 192 0,1-4-192 0,0-3 144 15,1 8-144-15,-1-6 0 0,0-2 144 0,0 0-144 16,3-2 0-16,0 0 0 0,0 0 0 0,2 1 0 0,-2-19 0 16,1 7 0-16,0 8 0 0,-3 5 0 15,3 5 0-15,2 3 0 0,-2 4 0 0,-7 3 0 0,2 4 0 16,1 7 128-16,0 0-128 0,0 0 0 0,0 0 0 16,0 0 0-16,0 0 128 0,0 0-128 0,2 9 128 15,-2 7-128-15,1 5 128 0,2 5 32 0,2 5 0 16,-4 4 0-16,3 2 0 0,3 0-160 0,-4-13 160 15,0 7-160-15,-1 1 160 0,1-1-160 0,-2 1 128 16,1-1-128-16,1-2 128 0,-2-2-128 0,3 16 0 0,-2-11 144 16,-3-6-144-16,-3-5 0 0,3-3 0 0,1-3 0 15,0-1 128-15,0-5-128 0,0-9 0 0,0 0 128 16,0 0-128-16,0 0 192 0,0 0-48 0,0 0 0 0,0 0 0 16,0 0 48-16,3-13 0 0,-3-3 0 15,2-4 0-15,0-3-64 0,-1-5 0 0,-2-4 0 0,0-7 0 16,1-10-128-16,0 21 0 0,-1-7 144 0,1-4-144 15,2 0 0-15,-1-2 128 0,0-1-128 0,0 2 0 16,0 3 0-16,0-25 0 0,3 15 0 0,-3 12 0 16,0 9 0-16,1 8 0 0,0 6 0 0,-2 4 0 15,0 8 0-15,0 0 0 0,0 0 0 0,0 0 0 16,0 18 0-16,1 5 0 0,2 3 0 0,1 7 0 16,-2 7 0-16,2 2 0 0,-1-1 0 0,-1 1 0 15,2 0 0-15,-2-14 0 0,0 7 0 0,0 2 0 16,0-1 0-16,0-1 0 0,-1-5 0 0,2-1 128 0,0-3-128 15,-2 15 0-15,0-13 0 0,0-8 0 0,-1-5 0 0,2-5 144 16,-2-10-144-16,0 0 0 0,0 0 208 0,0 0-64 16,11-7-16-16,-3-5 0 0,0-3 32 15,-3-4 0-15,1-4 0 0,-1-6 0 0,2-5-160 0,-4 10 192 16,1-8-192-16,-1-2 192 0,0-4-192 0,2 3 0 16,-1-2 0-16,-2 1 128 0,1 0-128 0,3-22 0 15,-2 16 0-15,-1 11 0 0,0 8 0 0,1 7 0 16,-2 4 0-16,2 6 0 0,-4 6 0 0,0 0 0 15,0 0-128-15,1 11 128 0,2 5 0 0,-1 2 0 16,2 3 0-16,-2 2 0 0,0-1 0 0,-2 7 0 16,0 4 0-16,0-1 0 0,0-4 0 0,0-10 0 15,-3 5 0-15,1 1 0 0,-1 2 0 0,1-2 0 0,0-3 0 0,1-1 0 16,0-4 0 0,-4 10 0-16,3-8 0 0,1-6 0 0,1-12 0 0,0 0 0 0,0 0 0 15,0 0 0-15,0 0 0 0,7-8 0 0,-4-3 0 0,1-4 0 16,0-9 0-16,-3 8 0 0,0-4 0 0,1-4 128 15,0-2-128-15,-2 0 0 0,1-4 0 16,-2-1 128-16,1 1-128 0,0-23 0 0,0 6 0 16,0 12 128-16,1 4-128 0,0 7 0 0,1 4 0 0,1 6 0 15,-1 2 0-15,0 4 0 0,-2 8-144 0,0 0 144 16,0 0 0-16,0 0-160 0,5 12 160 0,-2 6-128 16,0 5 128-16,1 1 0 0,0 4-144 0,-2 1 144 15,0 2 0-15,2 2 0 0,-2 1 0 0,-1-14 0 16,1 4 0-16,0 3 0 0,-2 0 0 0,1 1 0 0,-1-2 0 15,2-3 0-15,-2 0 0 0,1 13 0 16,0-10 0-16,1-7 0 0,0-6 0 0,0-3 0 16,-2-10 0-16,0 0 0 0,0 0 0 0,0 0 0 0,0 0 0 0,0 0 0 15,0 0 0-15,8-9 0 0,-2-3 0 0,-2-5 0 16,-1-6 128-16,-2 7-128 0,2-10 128 0,-2-1-128 16,0-2 0-16,-1-1 128 0,1-5-128 0,0 0 0 15,-1 1 144-15,1-24-144 0,0 13 0 0,-1 10 0 16,-1 7 0-16,1 9 128 0,1 8-128 0,-1 11 0 15,-2-6 0-15,2 6 0 0,0 0 0 0,2 7 0 16,-2 8-144-16,-1 2 144 0,2 5 0 0,-1 4 0 16,0 1 0-16,-1 3 0 0,0 0 0 0,0-1 0 0,-1-1 0 15,-1-11 0-15,1 5 0 0,-1 3 0 16,0-1 0-16,-2 0 0 0,1-1 0 0,-4-1 0 16,2-2 128-16,-8 13-128 0,2-8 0 0,3-6 128 0,0-6-128 15,1-4 0-15,2-5 128 0,1-2-128 0,-1-2 128 0,6 0-128 16,-3-9 176-16,1-5-48 0,0-3-128 0,1-7 192 15,2-7-192-15,0 11 0 0,-1-6 0 0,1-3 0 16,1-2 0-16,0-1 0 0,0-2 0 0,3 3 0 16,-3 3 0-16,4-23 0 0,-1 14 0 0,-2 10 0 15,2 10 0-15,-1 5 0 0,-1 3 0 0,-3 9 0 16,0 0 0-16,0 0 0 0,4 6 0 0,-1 7-160 16,-2 2 160-16,-1 4 0 0,0 3 0 0,-1 1 0 15,0 0 0-15,0 0 0 0,-1 0 0 0,-4 1 0 16,2 0 0-16,0-9 0 0,1 2 0 0,-2 1 0 15,-1 0 0-15,2-2 0 0,-2-1 0 0,1-1 0 0,0-3 0 16,-3 3 128-16,3-6-128 0,5-8 0 0,0 0 0 0,0-9 0 16,1-5 0-16,1-3 128 0,2-2-128 0,1-3 0 15,-3-3 0-15,3-1 128 0,-1-1-128 16,3-20 0-16,-3 10 0 0,-2 6 128 0,2 5-128 0,-1 9 0 16,-3 5 0-16,0 5 0 0,0 7 0 0,0 0 0 15,0 0 0-15,-2 9 0 0,1 4 0 0,0 6 0 16,-2 2 0-16,2 4 0 0,0-1 0 0,0 4 0 15,-1 1 0-15,1-10-128 0,1 0 128 0,0 2 0 16,0 0 0-16,-1 0 0 0,0-3 0 0,-2-1 0 16,3-3 0-16,-1 5 0 15,1-8-912-15,0-11-208 0,0 0-32 0</inkml:trace>
  <inkml:trace contextRef="#ctx0" brushRef="#br8" timeOffset="21676.68">20892 15198 11967 0,'-19'15'528'0,"9"-4"112"0,3 1-512 0,-1 0-128 0,3 0 0 0,2 1 0 0,2-1 1136 0,-4-2 192 15,-3-3 32-15,2 1 16 0,6-8 48 0,-2 9 16 16,2-9 0-16,0 0 0 0,0 0-304 0,0 0-64 16,0 0-16-16,0 0 0 0,0 0-288 0,7-8-64 15,-1-3-16-15,2-4 0 0,-4-4-160 0,3-3-16 16,1-4-16-16,2-5 0 0,1-3 96 0,2-3 32 15,1-3 0-15,0 1 0 0,1-4-112 0,-1-2-32 16,1-4 0-16,2-4 0 0,-3-3-128 0,1-3-32 16,-6-1 0-16,1-6 0 0,1-7-32 0,-3 0-16 15,1-2 0-15,-4 2 0 0,3 3-32 0,-5 1-16 16,1 0 0-16,-1 6 0 0,0 1 0 0,1 5 0 0,-3 3 0 16,-1 1 0-16,0 0-32 0,0-2-16 0,-3-3 0 0,0 0 0 15,2 3-48-15,0 1-128 0,-1 1 192 0,-2 1-64 16,2 2-128-16,-2-4 0 0,1 0 0 0,-1 3 128 15,2 3-128-15,1 3 0 0,1 2 0 16,0 2 0-16,1 2 0 0,0 0 0 0,-1 3 0 16,1-1 0-16,1 2 0 0,1 2 0 0,-2-1 0 0,2 2 0 15,-1 1 0-15,2 3 0 0,-2-1 0 16,1 4 0-16,1 3 0 0,-1 1 0 0,1 2 0 0,-1 2 0 16,1 0 0-16,0 4 0 0,-3 2 0 0,2-1 0 15,1-1 0-15,-1 2 0 0,0 1 0 0,-2 1 0 16,3 0 0-16,-2 3 0 0,-1 0 0 0,-1 6 0 15,0 0 0-15,0 0 0 0,0 0 0 0,0 0 0 16,-1 14 0-16,1 7 0 0,0 5 0 0,-1 7 0 0,-1 8 0 16,1 9 0-16,-1 4-144 0,2 7 144 0,-3 5 0 15,1 9 0-15,-1 7 0 0,0 7 0 0,1 9 0 0,0-2 0 16,-5 3 0-16,2 2 0 0,1-1 0 16,-2-4 0-16,-1-4 0 0,1-4 0 0,-1-2 0 15,2-5 0-15,-3-6 0 0,1-5 0 0,1-4 0 0,-1-1 0 16,1-2 0-16,0-2 0 0,4-3 0 0,0-3 0 15,0-6 0-15,0-2 0 0,2-3 0 0,0-3 0 16,-3-4 0-16,1 0 0 0,1-1 0 0,-1-1 128 16,-1-2-128-16,1-2 0 0,-2-2 0 0,1-5 0 15,-1-3 0-15,1-6 0 0,1-2 0 0,-3-3 0 16,1-4 0-16,4-6 0 0,0 0 128 0,0 0-128 16,-6-4 0-16,4-4 0 0,0-7 0 0,4-2 0 0,-1-7 0 15,2-7 0-15,0-7 0 0,0-3 0 16,0-6 0-16,2-3 0 0,-4-4 0 0,1-6 0 0,-3-8 0 15,1-8 0-15,-1-7 0 0,0-9 0 0,0-4 0 0,0-6 0 16,-3-6 0-16,3-7 128 0,-2-1-128 0,3-1 0 16,4-2 0-16,1 0 0 0,-6-1 0 0,3 5 0 15,0 3 0-15,1 2 0 0,1 3 0 0,-2 3 0 16,1 3 0-16,-3 5 128 0,1 2-128 0,-1 1 0 16,0-1 0-16,0 4 144 0,0 2-144 0,0-2 128 15,0-6-128-15,0 6 0 0,-1 3 0 0,1 3 0 16,0 3 0-16,1 1 0 0,0-1 128 0,2 8-128 15,-1 6 0-15,-1 1 0 0,-1 2 0 0,1 2 0 16,1 1 0-16,1 0 0 0,0 1 0 0,-1 1 0 16,1 3 0-16,0 1 0 0,0 2 0 0,0 1 0 0,-1-1 0 15,1 0 0-15,0 0 0 0,0 6 0 0,2-2 0 16,-2 7 0-16,-1-2 0 0,1 1 0 0,0 4 0 16,1 0 0-16,-3 1 0 0,-1 3 0 0,-1-1 0 15,0 5 0-15,-3 3 0 0,1 4 0 0,0 3 0 0,-1 3 0 16,0 1 0-16,0 5 0 0,0 0 0 0,1 4 0 15,-2-1 0-15,0 5 0 0,5 4 0 0,0 0 0 16,-8 5 0-16,1 6 0 0,1 2 0 16,-3 4 0-16,2 10 0 0,-2 7 0 0,3 7-176 0,-1 7 176 15,0 5-128-15,2 5 128 0,0 5 0 0,0 4-128 16,-3 5 128-16,1 6 0 0,3 5 0 0,-3 4-128 16,3 4 128-16,0 3 0 0,-2 3 0 0,2 6 0 0,-1 3 0 15,1 4 0-15,4 3 0 0,1 1 0 0,2-3 0 16,0 1 0-16,2-2 0 0,2 1 0 0,-3 1 0 15,3 0 0-15,0-1 0 0,-2 0 0 0,-3 0 0 16,0-2 128-16,3-3-128 0,-3-2 144 0,-1-1-144 16,1 0 160-16,1-3-160 0,-2-4 0 0,-1-6 144 15,0-2-144-15,0-1 128 0,2-3-128 0,-1-3 128 0,2 0-128 16,-2-1 0-16,1 0 128 0,0-1-128 0,2-2 0 16,-1-2 0-16,1-1 0 0,-2-2 0 0,0-2 128 15,-2 1-128-15,0-4 0 0,0-2 0 0,2-2 0 16,0-3 0-16,-1 1 0 0,-2 4 0 0,2-2 0 15,1-6 0-15,1-3 0 0,-2-2 0 0,0-6 0 16,-1-4 0-16,0-4 0 0,-2-1 0 0,-3-3 128 0,2-1-128 16,-1-1 0-16,-2-4 0 0,3-2 0 15,1-2 0-15,-2-3 0 0,-2-3 0 0,0 1 0 0,2-7 0 16,0 0-128-16,-1-1 128 0,2-3 0 0,-1-1 0 16,1-2-128-16,3-5 128 0,-5 2 0 0,5-2-128 0,0 0 128 15,-6-7-128-15,3-3 128 0,-3-5-160 0,2-2 160 16,1-4-192-16,0-7 192 0,3-6-128 0,0-4 128 15,-3-7 0-15,1-3 0 0,-4-3 0 0,2-5 0 16,-2-4 0-16,4-5 0 0,0-4 0 0,1-3-128 16,-1-2 128-16,1-8 0 0,1-7 0 0,0-4 0 15,1-6 0-15,2-8 0 0,1-4 0 0,2-2 0 16,-2-3 0-16,2-3 0 0,0-4 0 0,0-1 0 16,-3-8 0-16,2-5 0 0,-4-5 0 0,1-6 0 15,-2-5 0-15,0-1 0 0,1-1 0 0,2 4 0 16,2 3 0-16,4 5 0 0,2 2 0 0,-2 11 0 0,1 9 0 15,2 2 0-15,2 4 0 0,-4 7 0 0,-1 9 0 16,2 0 0-16,-4-2 0 0,3 2 0 0,-6 1 0 0,3 2 0 16,-2 3 0-16,0-1 0 0,-2 0 0 15,-1 6 0-15,2 5 0 0,-3 5 0 0,0 3 0 0,-1 6 0 16,0 6 0-16,0 5 0 0,-2 8 0 0,-2 5 0 16,2 1 0-16,-1 3 0 0,0-1 0 0,-3 7 0 15,2 5 0-15,-2 2 0 0,1 1 0 0,-1 5 0 16,1 2 0-16,-1 2 0 0,2 2-128 15,-1 3 128-15,2 1 0 0,-1 4 0 0,1 2 0 0,3 6 0 16,0 0 0-16,0 0 0 0,0 0 0 0,-6 13 0 16,4 4-160-16,-4 2 160 0,3 1-128 0,1 5 128 15,1 6 0-15,-1 5-128 0,2 6 128 0,0 3 0 16,0 0 0-16,0 6-160 0,2 7 160 0,-1 10 0 0,0 7 0 0,1 7 0 16,0 5 0-16,-1 7 0 0,-1 10 0 15,2 1 0-15,2 2 0 0,-3 4 0 0,1 3 0 16,0 4 0-16,2-2 0 0,-1 3 0 0,1-1 0 0,0-2 0 15,-1-2 0-15,-2-1 0 0,-1 0 0 0,0-2 0 16,-2-4 0-16,-3 3 0 0,2-3 0 0,-4 3 0 16,0-3 0-16,-3 0 0 0,1-1 144 0,0-3-144 15,-1 0 128-15,3-1-128 0,4 1 144 0,-2-3-144 16,-1-3 160-16,3-1-160 0,-1-1 128 0,3-1-128 16,1 0 0-16,0-3 144 0,-3-3-144 0,2-3 128 0,1-3-128 15,3-3 128-15,-1-5-128 0,2 1 0 0,-2 0 0 16,2 1 0-16,0-3 0 0,0-3 0 0,-2-4 128 15,-2-4-128-15,1-1 0 0,0-2 0 16,0 1 0-16,-1-4 128 0,0-5-128 0,0-2 0 0,0-5 0 0,1-5 0 16,0-2 0-16,0-5 0 0,0-3 0 0,1-6 0 15,1-6 0-15,0-2 0 0,-3-4 0 0,1-3 0 16,-1-8 0-16,0 0 0 0,0 0 0 0,3-9 0 16,1-4-192-16,-1-4 192 0,0-6-160 0,-1-3 160 15,-2-5 0-15,-1-4 0 0,-2-7-128 16,2-4 128-16,-1-5 0 0,0-1 0 0,-2-7 0 0,2 0 0 15,1-2 0-15,-2-2 0 0,-1-7 0 0,2-3 0 16,1-6 0-16,-1-2 0 0,0-4 0 0,1-7 0 16,-1-8 0-16,-2-6 0 0,-3-3 0 0,3-6 0 15,1-5 0-15,-1-2 0 0,0-2 0 0,2-3 0 16,2-3 0-16,1 3 0 0,3 2 0 0,1 3 0 0,-1 2 0 16,2 0 0-16,4-1 0 0,-3 5 0 0,2 1 0 0,-1 2 0 15,-1-2 0-15,-1 5 0 0,2 2 0 16,-4-2 0-16,-1-5 0 0,1 1 0 0,1 0 128 15,-3-2-128-15,2-5 0 0,1 6 0 0,1 2 0 16,0 5 0-16,2 0 0 0,-1 9 0 0,2 6 0 0,-1 9 0 16,0 3 0-16,0 5 0 0,-1 3 0 0,0 6 0 15,-3 7 0-15,1 6 0 0,-3 4 0 0,-1 0 0 16,-1 0 0-16,0 5 0 0,-1 3 128 0,0 3-128 16,1-2 0-16,-1 4 0 0,0 4 0 0,-3 2 0 15,1 2 0-15,1 2 0 0,0 1 0 0,-2 5 0 16,2 3 0-16,-2 1 0 0,-1-1-192 0,1 3 48 0,-1 4 16 15,1 2 0-15,1 0 128 0,3 9 0 0,-9 2-144 0,9-2 144 16,-8 8 0-16,-1 3-144 0,1 1 144 0,-3 8 0 16,0 6-128-16,2 6 128 0,-2 8 0 15,0 5 0-15,-2 4-128 0,1 3 128 16,-2 8 0-16,2 4 0 0,1 6 0 0,1 3-128 0,0 7 128 16,4 4 0-16,-1 4 0 0,3 3 0 0,1 5 0 0,0 3 0 15,4 6 0-15,-1 3 0 0,0 2 0 0,-1 1 0 16,-3 0 0-16,2 2 0 0,3 0 0 0,0 0 0 15,1-4 0-15,1-2 0 0,-3-1 0 0,2-3 0 16,2-4 0-16,-3-2 0 0,-3-2 0 0,1-2 144 16,1-3-144-16,1 0 192 0,-3-2-192 0,1-2 192 15,-4 0-192-15,4-3 160 0,-1-3-160 0,-3-3 160 16,0-4-160-16,-3-1 128 0,2-1-128 0,-1-3 128 16,2-3-128-16,1-3 128 0,1-1-128 0,0-3 128 0,0-3-128 15,2-2 128-15,1-1-128 0,1-1 128 0,1-2-128 0,0-4 0 16,2-3 0-16,-1-4 0 0,4-1 0 0,-1-4 0 15,-4-6 0-15,1-4 0 0,3-2 0 0,-1-4 0 16,-5-3 0-16,0-8 0 0,0-6 0 0,0 0 0 16,0 0 0-16,2-9 0 0,0-6 0 0,2-3 0 15,3-7-176-15,-2-3 176 0,1-5 0 0,0-7 0 16,-2-8 0-16,1-5-128 0,-2-8 128 0,0 0 0 16,1-6 0-16,-1-7 0 0,0-8 0 0,-2-4 0 15,-1-7 0-15,0-7 0 0,-1-6 0 0,-1-10 0 16,-2-8 0-16,0-12 0 0,-1-8 0 0,-1-5 128 0,-2-5-128 15,3-1 0-15,5 2 0 0,1 6 0 0,1 10 0 16,1 8 128-16,1 8-128 0,2 11 0 0,-1 9 0 0,2 5 0 16,-1 4 0-16,3 4 144 0,-1 1-144 15,-1 2 0-15,0 1 144 0,0-2-144 0,-1-1 0 0,1 4 144 16,-5 5-144-16,1 5 0 0,2 3 0 16,0 7 128-16,-1 5-128 0,-1 8 0 0,-1 2 0 0,0 6 0 15,-1 2 128-15,-1 8-128 0,0 6 0 0,0-1 128 16,0 2-128-16,-1 4 0 0,-2 3 0 0,0 8 0 15,3 10 0-15,0 0 0 0,0 0 128 0,0 0-128 16,-8 10 0-16,0 4 0 0,1 3 0 0,-1 7 0 16,-1 7 0-16,-1 9 0 0,-1 9 0 0,0 6 0 15,-2 5 0-15,2 5 0 0,3 11 0 0,-2 8 0 16,-8 8 0-16,1 5 0 0,4 6 0 0,2 3 0 16,-3 3 0-16,2 2 0 0,3 1 0 0,1-1 0 15,4-1-144-15,0-4 144 0,4 0 0 0,3-2 0 16,-6 1 0-16,6-5 0 0,-1-4 0 0,-1 2 0 0,2 0 0 15,-2-2 0-15,-1-1 0 0,2 1 0 0,1-1 0 16,-2 0 128-16,2 0-128 0,-4 1 0 0,-2 3 128 0,3-1-128 16,0-2 0-16,-1-1 144 0,-1-2-144 0,2 1 0 15,6 2 144-15,-5-1-144 0,-2-4 0 0,3 2 128 16,3-4-128-16,0 0 0 0,1-2 128 0,-2-1-128 16,0-2 128-16,3-1-128 0,-3-2 0 0,3 1 144 15,1-4-144-15,-4 2 0 0,-1 2 160 0,0-1-160 16,-6-1 128-16,2-4-128 0,1-5 0 0,-2 3 128 0,-3 1-128 15,2-4 0-15,1-3 0 0,-1-4 128 16,-2-2-128-16,3-5 0 0,0-4 0 0,1-2 0 16,1-1 128-16,0-6-128 0,-1-4 0 0,2-4 0 15,0-3 0-15,1-2 0 0,-2-7 0 0,1-3 0 16,-1-2 0-16,4-4 0 0,-1-5 0 0,1-1 0 0,0-1 0 0,-1 0 0 16,-1-1 0-16,-2-7 0 0,1 7 0 0,3-1 0 15,-4 2 0-15,0-8 0 0,-3 5 0 0,3-5 0 16,5 7-128-16,-5-7 128 0,-1 7-160 0,1-7 160 15,2 5-256-15,-2-5 64 0,-2 4 0 0,2-4 0 16,0 0-96-16,0 0-16 0,0 0 0 0,0 0 0 16,0 0-32-16,0-8-16 0,3-8 0 0,2-5 0 15,3-5 144-15,-3-6 16 0,-2-4 16 0,-2-7 0 16,-4-7 176-16,0 0 0 0,2-6-144 0,1-5 144 16,1 0 0-16,-1-5 0 0,-1-5 0 0,1-1 0 15,4-5 0-15,-2-3 0 0,-5-3-144 0,3-4 144 0,2-7 0 16,-1-4 0-16,-2-5 0 0,2-4 0 0,2-8 176 15,-1-5-176-15,1-3 192 0,-3-4-192 0,1-1 176 0,1-1-176 16,-1-2 160-16,4 3-160 0,5 4 144 0,1 2-144 16,-2 0 128-16,1 6-128 0,2 6 0 0,0 5 0 15,3-1 128-15,-2 5-128 0,-3 4 0 0,1 1 0 16,-4 1 0-16,3-4 128 0,-3-1-128 0,1 1 128 16,-4 1-128-16,1-6 128 0,2 0-128 0,0 0 0 15,0 7 144-15,0 0-144 0,2 1 0 0,-4 3 0 16,1 1 0-16,-1 1 128 0,2-3-128 0,1 8 0 15,-6 4 128-15,2 3-128 0,1 2 0 0,-2 2 0 0,-3 4 0 16,-2 1 0-16,1 3 0 0,-1 3 0 0,0 3 0 16,0 4 128-16,-1 2-128 0,2 0 128 0,-5-3-128 15,4 7 128-15,0 4-128 0,1 5 0 0,0 4 0 0,-3 3 0 16,2 1 0-16,-2 5 0 0,0 4 0 0,0 4 128 16,1-1 16-16,-5 7 16 0,2 4 0 0,0 2 0 15,1 2 0-15,1 3 0 0,-1 2 0 16,5 2 0-16,-6 8-160 0,1 5 0 0,-4-4 0 15,3 5 0-15,2-2 0 0,-2 2 0 0,1 1 0 16,0-4 0-16,1-1-288 0,4-10 64 0,0 12 16 0,0-12 0 16,0 0-2144-1,0 0-416-15,0 0-96 0,0 0-12192 0</inkml:trace>
  <inkml:trace contextRef="#ctx0" brushRef="#br8" timeOffset="23431.41">20197 10972 6447 0,'0'0'272'0,"0"0"80"0,0 0-352 0,0 0 0 0,0 0 0 0,0 0 0 16,0 0 1792-16,0 0 304 0,3-6 48 0,-3 6 16 15,0 0-1200-15,10-3-256 0,0-1-32 0,0 3-16 16,2 4 240-16,2 0 32 0,1 1 16 0,4 0 0 16,4-1-96-16,1 2-16 0,5 3 0 0,2 0 0 15,0-2-448-15,1 2-112 0,1 1-16 0,1 1 0 16,1-1-256-16,-3 0 0 0,1-1 0 0,-2-1 0 15,-3 2 224-15,1 0-16 0,-4 1 0 0,-2 1 0 16,-3-2-16-16,-4 3-16 0,-5 1 0 0,-2 0 0 0,-3-5-176 16,-6 3 0-16,-5 4 0 0,-5-1 0 0,-3 1 0 0,-3 0 0 15,-2-3 0-15,-4 3 0 0,-2 2 240 0,0 2 16 16,0-1 0-16,-4-1 0 0,2-3 16 0,-1-2 16 16,1-1 0-16,1-2 0 0,1-2 80 0,1 1 16 15,4-2 0-15,0 0 0 0,-1 3-64 0,5-1 0 16,1-4 0-16,3 2 0 0,0 0-128 0,4 1-16 15,0-2-16-15,7-5 0 16,-6 6-1760-16,6-6-336 0,0 0-80 0,0 0-16 16</inkml:trace>
  <inkml:trace contextRef="#ctx0" brushRef="#br8" timeOffset="23633.03">20498 11272 24879 0,'0'0'2208'0,"0"0"-1760"0,4-10-448 0,3 0 0 15,-1 2 256-15,-6 8-48 0,0 0 0 0,0 0 0 16,-11 0-64-16,-2 4-16 0,0 1 0 0,-5 1 0 16,-8-2 352-16,-1-1 64 0,-6 1 16 0,-2 3 0 15,-2 4 576-15,1-2 112 0,-5-3 32 0,1 1 0 16,-3 4-368-16,-2 1-64 0,-2 4-16 0,1-1 0 16,0 2-496-16,1 0-96 0,4 2-32 0,6 1 0 15,3-1-208-15,1-4 176 0,4 0-176 0,-1 3 160 16,1 1-1216-1,-1-2-240-15,1-1-48 0</inkml:trace>
  <inkml:trace contextRef="#ctx0" brushRef="#br8" timeOffset="24298.89">17866 11173 5519 0,'0'0'240'0,"0"0"64"0,0 0-304 0,0 0 0 0,0 0 0 0,0 0 0 0,0 0 2880 0,0 0 512 16,7-3 96-16,3-2 32 0,-2-1-1856 0,2 0-384 16,3 2-64-16,0 0 0 0,3 3-544 0,2 0-96 15,0-2-32-15,2 1 0 0,1-1-256 0,0 3-48 16,1 3-16-16,-3-1 0 0,1 0 32 0,-4 4 0 15,-2 2 0-15,-4 3 0 0,-1-2-256 0,-4 5 0 16,-3 4 0-16,-4 3 0 0,-5-2 0 0,-2 3 0 16,-5 2 0-16,-3 4 0 0,-5 4 0 0,-1 1 0 15,-2 1 0-15,0-3 0 0,1-3 0 0,1-2 144 16,3-1-16-16,-1-4 0 0,4-4 128 0,2-3 32 16,4-3 0-16,1 0 0 0,6 1 32 0,1-4 0 15,3-8 0-15,0 0 0 0,8 8 48 0,5-3 16 0,1 0 0 16,1-8 0-16,2-2-80 0,1 0-16 0,2 3 0 0,1-2 0 15,-2-4-128-15,0 0-32 0,-1 1 0 0,0 0 0 32,-3 3-576-32,1-2-128 0,-3 0-32 0,-2 0-8400 0,-3 1-1680 0</inkml:trace>
  <inkml:trace contextRef="#ctx0" brushRef="#br8" timeOffset="24736.16">18350 11091 13823 0,'0'0'1216'0,"-3"-7"-960"16,0 0-256-16,3 7 0 16,0 0 1280-16,0 0 224 0,0 0 32 0,0 0 16 0,-8 9-896 0,4 1-176 15,-3 1-32-15,3 1-16 0,2 1 96 0,-3 3 32 16,2 0 0-16,1 3 0 0,1-2-48 0,0 2-16 15,0-2 0-15,1 0 0 0,0-1-208 0,2-1-32 16,0-2-16-16,1 0 0 0,2-2 16 0,-3-1 0 16,1-1 0-16,2-2 0 0,-5-7 208 0,0 0 48 15,7 5 16-15,-7-5 0 0,9-2-16 0,-1-2 0 16,-2-1 0-16,1 0 0 0,-3-1-144 0,2-3-48 16,-1-3 0-16,-1 2 0 0,0 4-128 0,2-2-16 15,-3-1-16-15,2 0 0 0,0 0-160 0,-5 9 0 0,0 0 0 0,9-4 0 16,-3 1 0-16,-6 3 0 0,0 0 0 0,0 0 0 15,7 8-208-15,-2 2 80 16,1-1 128-16,-4 4-208 0,-1 0 208 0,0 1 0 0,0-1-160 16,0 2 160-16,-1-1 0 0,3 0 0 0,-1 0 0 15,0-1 0-15,1-5 0 0,-2 2 0 0,2-1 0 0,0-1 128 16,-3-8-128-16,5 4 0 0,-5-4 0 0,0 0 128 31,8 7-896-31,-8-7-176 0,11 1-32 0,-11-1-12080 0</inkml:trace>
  <inkml:trace contextRef="#ctx0" brushRef="#br8" timeOffset="25166.83">18778 11106 19231 0,'0'0'848'0,"0"0"176"0,0 0-816 0,0 0-208 0,0 0 0 0,0 0 0 0,0-9 416 0,0 9 32 16,0 0 16-16,-9 1 0 0,0 3-160 0,-1 2-48 15,-4 1 0-15,-1 2 0 0,1 5 16 0,1 1 0 16,1 3 0-16,2-2 0 0,-1 2-48 0,3 0-16 16,3 4 0-16,3-3 0 0,2-7-80 0,2 1-128 15,1 1 176-15,4-4-176 0,-2-4 208 0,5 1-64 16,-2-4-16-16,3 1 0 0,2-2 288 0,2-4 48 16,-3-1 16-16,4-1 0 0,-1-2-64 0,0-1-16 15,-3-1 0-15,0-3 0 0,0-3-208 0,-1-3-32 0,-1-3-16 16,0 0 0-16,-4 4-16 0,3-2 0 15,-5-1 0-15,3-1 0 0,1 2 112 0,-1-3 16 16,1-2 0-16,2 0 0 0,-2-1 0 0,2 1 0 0,-4 1 0 16,3 4 0-16,-3 1-32 0,0 3 0 15,1 4 0-15,-2 5 0 0,-5 5-48 0,0 0-16 0,0 0 0 16,0 0 0-16,1 9-160 0,-2 3 0 0,-1 3 0 0,-1 4 0 16,-1 1 0-16,-2 4 0 0,-1 1 0 0,3-1 0 15,-4 0 0-15,4-1 0 0,0 1 0 0,0 2 0 16,2 2 0-16,1-3 0 0,0-4 0 15,0 2 0-15,1 1-1184 16,0 0-272-16,0-2-48 0,0-7-16 0</inkml:trace>
  <inkml:trace contextRef="#ctx0" brushRef="#br8" timeOffset="25564.39">19221 11329 15663 0,'-2'-13'688'0,"2"13"144"0,0 0-656 0,0 0-176 16,-1-9 0-16,1 9 0 0,-3-10 672 0,0 4 96 15,3 6 32-15,-9-4 0 0,0 0-32 0,0 3-16 16,-7 0 0-16,1 5 0 0,-1 7-96 0,-1 0-16 0,-2 0 0 15,0 1 0-15,0 5-128 0,2 1-16 0,2 0-16 16,3 0 0-16,2-5-128 0,2 1-32 0,5 1 0 0,2 2 0 16,2-4-80-16,2-1-32 0,4-2 0 0,0 0 0 15,2 0-32-15,3 0-16 0,2-2 0 0,1 0 0 16,-3 1-16-16,0 1 0 0,-3 1 0 0,0-3 0 16,-2-3-144-16,-7-5 192 0,1 12-192 0,-1-3 192 15,0-9-64-15,-5 10 0 0,-3-1 0 0,-1 2 0 16,-3 1 96-16,-1-2 16 0,-2 1 0 15,-1-2 0-15,0-1-32 0,-1 1 0 0,1-1 0 0,0-3 0 16,2-2-32-16,3-1-16 0,2 2 0 0,9-4 0 16,-7-1-32-16,7 1 0 0,-3-12 0 0,4 4 0 15,4 0-1936-15,-1-3-400 16</inkml:trace>
  <inkml:trace contextRef="#ctx0" brushRef="#br8" timeOffset="25831.31">19498 10926 18431 0,'0'0'816'0,"0"0"160"0,0 0-784 0,-8-1-192 15,1 4 0-15,-1 3 0 0,-1 5 544 0,0 3 64 16,-1 1 16-16,2 2 0 0,1 8-32 0,-2 0 0 15,3-1 0-15,-1 1 0 0,0 2-144 0,1 1-16 0,-1 8-16 0,1 1 0 16,-4-1-112-16,0 4-32 0,-1 1 0 0,-2-2 0 16,-1 0-272-16,3-3 0 0,0-5 0 0,2-4 0 15,-1-3 0-15,2 0 160 0,-1-4-32 0,4-1-7664 16,-3-1-1536-16</inkml:trace>
  <inkml:trace contextRef="#ctx0" brushRef="#br8" timeOffset="26282.51">19225 11343 21183 0,'6'-10'1888'0,"0"2"-1504"16,2 1-384-16,0-1 0 16,2 2 336-16,1-2 0 0,0-1 0 0,1 2 0 0,2 2 240 0,3-1 32 15,1-4 16-15,4 1 0 0,-2 1-160 0,3 2-16 16,1-2-16-16,3 1 0 0,-3 0-224 0,0 1-32 15,-2 3-16-15,-3-3 0 0,0 0-160 0,-3 0 160 16,-2 2-160-16,-3 2 160 0,-1 2-160 0,-10 0 0 16,7-4 0-16,-7 4 0 0,5 10 0 0,-5 1 0 15,-4-1 0-15,0 5 0 0,-3 4 0 0,-2-1 0 16,-4-1-192-16,0 3 192 0,1 2 0 0,-3 1 0 16,3 1 224-16,0 2-64 0,-1-2 176 0,3-2 48 15,0-4 0-15,4-1 0 0,-1-4-64 0,3-1 0 16,0-2 0-16,4-10 0 0,0 0 64 0,0 0 16 15,1 9 0-15,-1-9 0 0,0 0 48 0,8 0 0 0,2-2 0 0,-1-2 0 16,-3-2-144-16,1-3-32 0,1-3 0 0,0 1 0 16,2 0-144-16,1-1-128 0,-4-2 192 0,2-2-192 15,0-1 160-15,0 1-160 0,1 2 128 0,0-1-128 16,1-2 0-16,1 3 0 0,-1 1 0 0,1 3 0 16,1 3 0-16,-2 2 0 0,-3-2 0 0,-1 5 0 15,-7 2 0-15,8 4 0 0,-8-4-192 16,7 4 192-1,-7-4-1552-15,8 8-192 0,-1 2-48 0,-3-1-11520 0</inkml:trace>
  <inkml:trace contextRef="#ctx0" brushRef="#br8" timeOffset="26544.62">19864 11258 21183 0,'0'0'1888'0,"0"0"-1504"16,0 0-384-16,0 0 0 0,0 0 256 0,0 7-32 15,0 1 0-15,-1 1 0 0,-3 1 352 0,-1 1 64 16,1 4 0-16,-4 0 16 0,1 1-16 0,-1-1 0 16,0 1 0-16,1-1 0 0,-1 4-320 0,0-3-64 15,0 0 0-15,2-1-16 0,0 2-80 0,3-4-16 16,-1-2 0-16,1 1 0 0,3-12-16 0,0 0 0 15,0 0 0-15,-2 9 0 0,2-9 0 0,0 0 0 16,0 0 0-16,0 0 0 16,0 0-1840-16,0 0-368 0,0 0-80 0,-4-16-16 0</inkml:trace>
  <inkml:trace contextRef="#ctx0" brushRef="#br8" timeOffset="27157.55">19992 11287 18431 0,'0'0'1632'0,"0"0"-1312"0,-8 1-320 0,0-1 0 0,-4 0 400 0,3 5 16 16,-4 5 0-16,3-4 0 0,-3 1 144 0,2 1 16 15,1-2 16-15,3 3 0 0,1 1-96 0,3-2-32 16,3-8 0-16,0 0 0 0,-1 7 64 0,1 0 16 16,1 2 0-16,-1-9 0 0,0 0-16 0,9 2 0 15,0 1 0-15,3-1 0 0,-1-2-160 0,2-2-48 16,0-1 0-16,0 1 0 0,1-3-96 0,0 2-32 16,-1-3 0-16,-1 2 0 0,1 1-192 0,1-1 144 15,0 2-144-15,-1 0 128 0,0-2-128 0,-2 1 0 16,1 3 0-16,0-1 0 0,-1-1 0 0,-2-1 0 15,-2 0 0-15,-7 3 0 0,8 3 0 0,-8-3 0 16,0 0 0-16,0 0 0 0,7 5 0 0,-7-5 0 0,0 0 0 16,0 0 0-16,0 0 0 0,0 0 128 15,0 0-128-15,0 0 128 0,0 0-128 0,0 0 0 0,0 0 0 0,0 0-176 16,0 0 176-16,0 0 0 0,0 0 128 16,0 0-128-16,5 9 0 0,-5-9 0 15,4 9 0-15,-4-9 0 0,0 0 0 0,7 7 0 0,-1-1 0 0,2 0 0 16,-8-6 0-16,9 4 0 0,0-2 0 0,0 2 0 15,1 1 0-15,1-2 0 0,-2-3 0 0,1 1 0 16,0 1 128-16,-2 0-128 0,2 0 128 0,-3-1-128 16,2-1 0-16,-9 0 0 0,9 3 0 0,-1 1 0 15,-8-4 0-15,0 0 0 0,5 6 0 0,-2 4-128 16,-4 3 128-16,-1 3-128 0,-3 0 128 0,0 2-128 16,-5 2 128-16,0 3 0 0,-1-1 0 0,-2 2 0 15,-1-1 128-15,1 5 48 0,-1 0 16 0,1 0 0 16,1-5-192-16,1-2 128 0,1-4-128 0,0 3 128 0,-1 0-128 15,0-4 160-15,0-2-160 0,1 0 160 0,-3 0-32 16,0-2-128-16,-1-4 192 0,-1-3-14016 16</inkml:trace>
  <inkml:trace contextRef="#ctx0" brushRef="#br8" timeOffset="27300.06">19800 11019 35999 0,'-6'-29'1600'0,"5"15"320"0,3 5-1536 0,0 1-384 16,-2 8 0-16,0 0 0 0,0 0 0 0,0 0 0 16,10 4 0-16,1 1-10720 15,-3-1-2016-15</inkml:trace>
  <inkml:trace contextRef="#ctx0" brushRef="#br8" timeOffset="55917.41">21012 15168 3679 0,'0'0'320'0,"0"0"-320"0,0 0 0 0,0 0 0 15,0 0 1744-15,0 0 288 0,0 0 48 0,0 0 16 16,0 0-1696-16,4 9-400 0,-4-9 0 0,0 9 0 15,0-9 0-15,2 8-160 0,-2-8 32 0,3 11 0 16,-2 0 128-16,1-2 0 0,-2 0 0 0,0 1-128 16,0 0 128-16,0 1 0 0,-3-1 0 0,1 1 0 15,4 1 0-15,-2-2 176 0,1 0-48 0,1-2 0 16,-2 0 192-16,0 2 16 0,-2 0 16 0,2-1 0 16,0-9-32-16,2 9 0 0,-2-9 0 0,1 12 0 0,0-1-176 0,-1 0-144 15,0-3 192-15,0-8-192 0,0 9 224 0,0-9-64 16,-1 10-16-16,1-10 0 0,0 0 272 0,0 9 48 15,-1-1 16-15,1-8 0 0,0 0 0 0,0 0 0 16,0 0 0-16,0 0 0 0,0 0 128 0,0 0 32 16,0 0 0-16,0 0 0 0,0 0-32 0,0 0 0 15,0 0 0-15,0 0 0 0,0 0 144 0,0 0 16 16,0 0 16-16,0 0 0 0,0 0-256 0,0-9-48 16,-2-1-16-16,2 0 0 0,2 0-80 0,-2 1 0 15,-2-4-16-15,4-1 0 0,0 0-112 0,0-4 0 16,0-2-16-16,1-1 0 0,1 0-48 0,-1 2 0 15,-4-1 0-15,2 0 0 0,0-1 16 0,3-2 0 16,0 0 0-16,2 1 0 0,-3 0-16 0,2-3-16 16,0-2 0-16,1 0 0 0,2-3-176 0,0-2 128 15,1 0-128-15,-2-7 128 0,0-4-128 0,-2 0 0 16,1 2 0-16,-1-1 0 0,0 0 144 0,-1 1-144 0,-2-2 160 16,2-3-160-16,0-2 256 0,-4 0-64 0,-3-2 0 15,1 5 0-15,4 2 16 0,-2 2 0 0,-3 1 0 0,3 1 0 16,1 0-64-16,1-2-16 0,2 2 0 0,-2-3 0 15,2-3-128-15,0 1 0 0,2 0 0 0,-1 1 128 16,0-1-128-16,1 4 0 0,3-2 0 0,1-1 0 16,0-4 0-16,-4 2 0 0,3 2 0 0,-1 0 0 15,2-1 128-15,0 1-128 0,-2 2 128 0,0 0-128 16,0 0 144-16,2 4-144 0,-3 2 160 0,-1-2-160 16,-4-3 192-16,0 2-64 0,4 3-128 0,-2 1 192 15,2 2-64-15,-1 2-128 0,1 1 176 0,1-1-176 16,4 1 128-16,-1 0-128 0,0-1 0 0,1-2 0 0,-3-4 0 15,2 2 0-15,0 2 0 0,0-6 0 0,-2-1 0 0,0 1 0 16,2 4 0-16,-3 2 0 0,0 1 160 0,-2 1-160 16,0-2 128-16,2-1-128 0,-4 1 0 0,2 0 0 15,-2 0 0-15,0-3 0 0,-2-4 0 0,-1 5 0 16,0 3 0-16,0 1 0 0,0 0 0 0,-1 1 0 16,0 1 0-16,-1-1 0 0,0 3 0 0,2-2 0 15,-1 0 0-15,2-4 0 0,0-6 0 0,0 4 0 16,1 1 0-16,0-3 0 0,-1-6 0 0,2 0 0 15,-2 3 0-15,2 0 0 0,0 0 0 0,1 0 0 16,-3 0 0-16,-1 0 0 0,0 2 0 0,0-1 0 16,0-1 0-16,1-1 0 0,0 3 0 0,0 1 0 15,0 3 0-15,2-2 0 0,0-2 0 0,1 1 0 0,-2 0 0 0,1 0 0 16,1-2 0-16,-2-4 0 0,1 0 0 16,-1 1 0-16,1 5 0 0,0 0 0 0,-1 0 0 0,0 2 0 15,3 1 0-15,-4 1 0 0,1 1 0 0,0-2 0 16,-1-4 0-16,0 2 0 0,1 0 0 0,-2-3 0 15,-2-1 128-15,2 0-128 0,0 4 0 0,0 2 128 16,-2 5-128-16,1 0 0 0,0 3 0 0,0-2 0 16,-1 2 0-16,1 0 0 0,-2-2 128 0,3 2-128 15,0-2 0-15,0-2 0 0,-1-6 144 0,1 0-144 16,0-3 0-16,4 3 0 0,-2 0 0 0,0 1 128 16,2 1-128-16,0 0 0 0,0-3 0 0,-2 2 0 15,1 1 0-15,1 1 176 0,1 2-176 0,-1 0 192 0,-1 0-48 16,0 3 0-16,0 0 0 0,-2 5 0 0,0 4 32 15,1 2 0-15,-1 3 0 0,-1 4 0 0,0 3-176 16,0 6 0-16,-1-6 144 0,1 6-144 16,0 0-1392-16,-4 12-336 0,-1 5-80 0</inkml:trace>
  <inkml:trace contextRef="#ctx0" brushRef="#br8" timeOffset="57280.57">20764 18059 15775 0,'0'0'704'0,"-1"-8"128"0,1 8-656 0,1-8-176 0,5 1 0 0,-6 7 0 16,0 0 0-16,7-6-192 0,0 2 32 0,3 1 16 0,-2-3 592 0,0 2 128 16,0 0 32-16,1 3 0 0,2 1 352 0,-3 0 80 15,-8 0 16-15,10 1 0 0,-1 3 96 0,0 1 0 16,0 4 16-16,-1 2 0 0,-1 2-144 0,-1 8-48 16,-4 5 0-16,1 4 0 0,2 3-384 0,-3 5-80 15,-5 0 0-15,2-13-16 0,-2 8 32 0,1 1 16 16,-2 4 0-16,-1 1 0 15,0 1-96-15,2-1-32 0,-1-1 0 0,-1 28 0 0,-1-15-96 16,3-8 0-16,2-6-16 0,3-3 0 0,3-3 16 0,-2-4 0 16,-3-2 0-16,2-3 0 0,2-3-64 0,1-2 0 15,-1-4 0-15,2-2 0 0,-6-11-16 0,0 0-16 16,0 0 0-16,0 0 0 0,0 0 64 0,0 0 16 0,0 0 0 16,0 0 0-16,7-4-112 0,0-5 0 0,-5-3-16 15,0-6 0-15,0-4-16 0,-2-3 0 0,0-4 0 0,1 1 0 16,1-2-160-16,1-3 128 0,2-4-128 15,-3-1 128-15,-2 0-128 0,1-2 0 0,2-2 0 0,0 17 0 16,2-6 144-16,-2-2-144 0,-1 0 160 0,3-1-160 16,2 0 0-16,1 0 128 0,-1-1-128 0,4-25 0 15,0 13 0-15,-1 11 0 0,-6 8 0 0,0 7 0 16,-2 4 0-16,-1 6 0 0,-1 11 128 0,0 0-128 16,0 0 0-16,0 0 0 0,0 0 128 0,-1 11-128 15,-4 7 0-15,2 4 0 0,0 4 0 0,-4 6 0 16,3 6 0-16,-1 3 0 0,-1 1 0 0,3-14 0 15,-1 11 0-15,3 5 0 16,-1 2 0-16,-2 1 0 0,3 2 0 0,0-1 0 0,1-2 0 0,1 38 0 16,4-14 0-16,-3-15 0 0,0-10 0 0,1-7 0 0,2-8 0 15,-1-5 0-15,-3-8 0 0,-1-7 0 0,0-10 0 16,0 0 192-16,0 0-48 0,0 0-16 0,0 0 112 0,-2-10 16 16,-2-7 0-16,0-3 0 0,1-7-80 0,2-3-16 15,1-6 0-15,0 1 0 0,-1-1-160 0,2-1 0 16,1-2 0-16,0-1 0 0,1 0 0 0,2-3 0 15,-1-1 0-15,1 16 0 0,-1-4 128 0,2-3-128 16,0-1 0-16,2 0 128 0,1 3-128 0,-1 1 0 16,0 3 0-16,7-15 0 0,-5 17 0 0,-3 10 0 15,-1 6 0-15,-6 11 0 0,0 0 0 0,0 11 0 16,-2 9 144-16,-5 7-144 0,-1 8 128 0,2-10-128 16,-1 11 128-16,-2 4-128 0,0 4 128 15,0 2-128-15,-2 2 128 0,1 1-128 0,-2-2 0 0,-6 37 0 0,7-17 0 16,3-14 128-16,-3-12-128 0,5-8 0 0,3-8 0 0,1-8 0 15,0-6 0-15,2-11-208 0,0 0 16 0,7-12 16 32,1-11-2768-32,3-13-544 0</inkml:trace>
  <inkml:trace contextRef="#ctx0" brushRef="#br8" timeOffset="58844.96">20881 15155 30863 0,'-20'-8'1360'0,"10"3"304"0,2-4-1344 0,1 0-320 0,-3-1 0 0,2 0 0 16,2 0 0-16,1-1-240 0,1-2 48 0,0-2 0 0,1-3 192 0,2-3 0 16,0-3 0-16,2-3 160 0,2-5 96 0,2-2 32 15,1-4 0-15,-2 0 0 0,-1-3 224 0,4-1 32 16,-1-1 16-16,3-2 0 0,-2-4-48 0,4-4-16 16,-2-3 0-16,1-3 0 0,-2-3-192 0,0 0-48 15,3 1 0-15,0-1 0 0,-2-3-112 0,-2-3-16 16,1-4-128-16,0 3 192 0,-1 2 32 0,-1-1 0 15,-2-5 0-15,-2-1 0 0,0 1 112 0,-2-2 32 16,-2 2 0-16,0 0 0 0,0-4-112 0,0 1 0 16,-1-1-16-16,0 1 0 0,1 0-240 0,1-2 144 15,-3 0-144-15,-1-3 128 0,0-2-128 0,3 3 0 16,2 0 144-16,0 0-144 0,-2-6 0 0,4 0 0 16,1 2 0-16,1 0 128 0,1 2-128 0,-1-3 0 15,0-1 0-15,0 1 0 0,-2 10 0 0,1-1 176 16,-2 0-176-16,0 2 192 0,3 0-192 0,0 3 192 0,-1 4-192 15,2 2 192-15,-1-2-192 0,2-1 0 0,-1-5 0 16,-1 5 0-16,1 2 0 0,2 2 128 0,-2 0-128 16,3 0 0-16,-3 1 0 0,2 0 0 0,-2-1 128 0,2 4-128 15,1 1 0-15,-3 6 0 0,4 2 144 0,-1 0-144 16,2-2 0-16,-2 1 144 0,0-3-144 0,1 4 0 16,0 7 160-16,0 2-160 0,0 0 128 0,0 5-128 15,-2 2 192-15,-2 4-64 0,0 5 0 0,1-1 0 16,1-1 0-16,-3 3-128 0,1 3 192 0,1 3-64 15,0 2-128-15,-1-1 128 0,1 1-128 0,-2 0 128 16,3 4-128-16,-1 3 0 0,1-2 0 0,1 5 0 16,-2 3 0-16,2 1 0 0,-8 3 0 0,7-1 0 0,0 1-144 0,-7 0 144 15,0 0 0-15,6 8 0 0,0-2 0 16,1 3-128-16,0 1 128 0,-1 2 0 0,-2 4 0 16,0 3 0-16,-1 2 0 0,-4 5 0 0,-2 4 0 0,-2 3 0 15,3 1 0-15,-2 6 0 0,-1 4 0 0,0 4 176 16,-4 4-176-16,4 5 160 0,4 5-160 0,-4 3 0 15,0 3 0-15,0 4 128 0,2 6-128 0,-3 1 0 16,3 0 0-16,-1 2 0 0,2 2 0 0,-3 4 0 16,4 2 0-16,1 0 0 0,0-1 0 0,2 0 0 15,-1 2 0-15,2 0 0 0,-6-1 0 0,6-1 0 16,0-1 0-16,-1 0 0 0,-1 2 0 0,-1-1 0 16,1-2 0-16,-3 1 0 0,-1 2 0 0,-2 2 0 15,1 4 128-15,1-3-128 0,-1-2 0 0,0 2 0 0,-2 2 0 16,1 0 0-16,-1-4 0 0,0 0 128 15,0 2-128-15,1 0 0 0,0 0 128 0,1-4-128 16,3-3 0-16,-3 2 128 0,1 1-128 0,2-2 0 0,3-6 0 16,0-1 0-16,-1-1 0 0,-1 4 0 0,-1-1 0 0,-1-1 0 15,2-6 0-15,-1-1 0 0,-1-4 0 0,0 1 0 16,1 3 0-16,-1-4 0 0,-3-3 0 0,0 0 0 16,-1-3 0-16,1 2 0 0,-3 2 0 0,1-4 0 15,2-6 0-15,-1-2 0 0,1-4 0 0,1-2 0 16,1-1 0-16,0 1 0 0,-1-1 0 0,1-2 0 15,2 0-192-15,2-7 48 0,2-7 0 0,-1-6 0 16,-1-4 144-16,0-1-160 0,1-5 160 0,0-6-160 16,0-3 160-16,-2-7 0 0,0 0-144 0,0 0 144 15,0 0 0-15,-3-10 0 0,1-2 0 0,1-5 0 0,-3-7 0 16,1-5 0-16,-1-6 0 0,1-3 0 0,-1 0 0 16,0-4 0-16,1 0 0 0,-1-2 0 0,2-2 0 15,0-3 0-15,-3-4 0 0,2-3 0 0,3-3 0 0,0 0 0 16,0 0 0-16,3-2 0 0,0-2 0 0,1-8 0 15,2-11 0-15,-1-1 0 0,2-3 0 0,-1-6 0 16,1-7 0-16,-3-4 0 0,6 0 0 0,-2-10 0 16,1-9 0-16,-1-3 0 0,1 1 0 0,4-7 0 15,-4-8 0-15,1-2 0 0,-1-5 0 0,3 7 0 16,1 4 0-16,3 0 0 0,-4 2 0 0,2 5 128 16,1 5-128-16,-2 1 192 0,-3-2-64 0,-2 7 0 15,-4 5 0-15,2 2 0 0,1 0-128 0,-2 3 0 16,-3 6 0-16,2 1 0 0,-2 2 0 0,3 4 0 0,-1 2-160 15,1 5 160-15,1 3-160 0,2 1 160 0,0 5-160 16,1 4 160-16,-3 6 0 0,-1 5 0 0,2 6-128 0,-1 4 128 16,1 4 0-16,-3 9 0 0,1 6 0 0,-3 8 0 15,2 7 0-15,-1 6 0 0,-4 5-128 0,1 8 128 32,0 18-528-32,-2 3-64 0,-2 7-16 0,-1 11 0 15,-1 6-2544-15,-3 8-512 0</inkml:trace>
  <inkml:trace contextRef="#ctx0" brushRef="#br8" timeOffset="59888.74">20856 18101 6447 0,'4'-14'272'0,"-1"6"80"0,-1-6-352 0,4 1 0 15,-2-1 0-15,3 1 0 0,1-3 2560 0,-1 0 448 0,1-3 96 16,-1 4 16-16,-1 4-1456 0,1 0-272 0,1-1-64 0,-4 4-16 16,-4 8-240-16,0 0-48 0,11-3-16 0,-11 3 0 15,8 2-112-15,-2 4-32 0,-4 9 0 0,1 3 0 16,-2 7-96-16,-1 5 0 0,-2 9-16 0,0 6 0 16,0 5 80-16,-1 2 32 0,0 4 0 0,0-20 0 15,1 8-416-15,1 4-64 16,0 2-32-16,0-1 0 0,1 3-160 0,0-1-16 0,0 1-16 0,0 39 0 15,0-19-32-15,1-15 0 0,0-12 0 0,1-10 0 16,-1-8 48-16,2-7 0 0,-1-7 0 0,-2-13 0 16,0 0 112-16,0 0 32 0,0 0 0 0,1-11 0 15,-2-7-64-15,-1-5 0 0,-1-4 0 0,2-6 0 16,1-4-256-16,-1 0 128 0,-2 0-128 0,-1-3 0 0,1 0 144 0,0-1-144 16,-2-5 0-16,-1-3 144 0,4-4-144 0,0 22 0 15,-1-5 144-15,2-4-144 0,2 2 128 0,3-3-128 16,-1 2 128-16,3 2-128 0,-5 3 224 0,3-23-32 15,2 19 0-15,-2 11 0 0,-4 13-48 0,0 14-16 16,0 0 0-16,0 0 0 0,0 6-128 0,-3 10 160 16,-2 7-160-16,-2 8 160 0,-4 8-32 0,0 8-128 15,2 1 192-15,4-17-64 16,0 5 16-16,-1 8 0 0,-2 7 0 0,1-1 0 0,0 1-16 0,2-3-128 16,2 1 192-16,-2 36-64 0,5-15 48 0,3-12 0 15,1-8 0-15,5-10 0 0,3-2-176 0,0-10 192 16,-1-5-192-16,3-4 192 0,-6-11-448 0,-8-8-96 15,0 0-16-15,0 0 368 16</inkml:trace>
  <inkml:trace contextRef="#ctx0" brushRef="#br8" timeOffset="64203.14">20944 16660 13407 0,'-3'-10'592'0,"3"10"128"0,0 0-576 0,0 0-144 15,0 0 0-15,0 0 0 0,0 0 304 0,0 0 16 16,0 0 16-16,1-8 0 0,-1 8 736 0,0 0 144 16,0 0 16-16,0-8 16 0,-1 0-240 0,1 8-48 15,0 0-16-15,0 0 0 0,0 0-384 0,0 0-80 0,0 0-16 0,0 0 0 16,0 0-208-16,0 0-32 0,0 0-16 0,0 0 0 15,3-10 96-15,-3 10 16 0,0 0 0 0,4-9 0 16,-3 0 64-16,1 0 32 0,2 2 0 0,-4 7 0 16,4-8-32-16,-4 8 0 0,3-8 0 0,-3 8 0 15,0 0-48-15,0 0-16 0,0 0 0 0,0 0 0 16,0 0-16-16,0 0-16 0,0 10 0 0,-2 3 0 16,0 2-32-16,-1 2 0 0,-2 3 0 0,0 3 0 15,-2 2-32-15,0 2-16 0,-1 1 0 0,1 1 0 16,-3 0-16-16,2-3-16 0,3-4 0 0,2-2 0 15,-1-2-176-15,0-2 160 0,2-2-160 0,0-2 160 16,-2-2 16-16,4-10 0 0,0 0 0 0,0 0 0 16,-2 8 128-16,2-8 16 0,0 0 16 0,0 0 0 15,0 0 128-15,-1-9 32 0,1-3 0 0,2-3 0 0,0-6 16 16,2-2 16-16,-1-3 0 0,2 0 0 0,2-3-320 16,0-2-64-16,-6-3-16 0,3-1 0 0,3-3-128 15,0 0 128-15,2 1-128 0,1 2 128 0,0 2-128 0,1 3 0 16,0 5 0-16,-1-1 0 0,-2 2 0 0,0 5 0 15,1 7 128-15,-2 4-128 0,-3 1 0 0,-4 7 128 16,0 0-128-16,0 0 128 0,0 0 0 0,0 0-128 16,5 11 192-16,-2 3-64 0,-3 4-128 0,-4 7 0 15,-2 5 0-15,1 7 0 0,-4 2 0 0,1 6 0 16,-3 5 0-16,0-2 0 0,0-2 0 0,1-3 0 16,0-2 0-16,3-5 0 0,0-4 0 0,1-4 0 15,0-6 0-15,1-4 0 0,2-6 0 0,1-2 0 16,2-10 0-16,0 0 0 0,0 0 0 0,0 0 128 0,0 0-128 0,0 0 128 15,2-9 80-15,4-3 16 0,1-2 0 0,2-2 0 16,-1-1 16-16,1-1 0 0,-1 1 0 16,2-3 0-16,-2 0-240 0,2 0 0 0,0 0 128 15,1-1-128-15,1-4 0 0,0 2 0 0,1 1 0 0,-2 0 0 16,1 1 0-16,-2 5 0 0,-3 4 0 0,1 4 0 16,-8 8 0-16,0 0 0 0,0 0 0 0,6 6 0 15,-1 5 0-15,-2 6 0 0,-5 4 0 0,-1 3 0 16,1 1 0-16,-2 5 0 0,-3 2 0 0,-2 2 0 15,-2 0 0-15,-1-1 0 0,2-1 0 0,-3-2 0 16,0-4 0-16,1-2 0 0,0-3 0 0,2-4 0 16,2-6 0-16,3-2 0 0,5-9 0 0,0 0 0 0,0 0 160 0,0 0-160 15,-4-6 160-15,4-4-160 0,4-2 368 16,1-2-32-16,4-3 0 0,2-3 0 0,-2-3-160 16,3 0-48-16,1-2 0 0,1 0 0 0,0-1-128 0,-1-1 0 15,0-4 0-15,1 1 128 0,1 1-128 0,-1-1 0 16,-1-3 0-16,0 4 0 0,2 4 0 0,-3 4 0 15,-2 5 128-15,0 4-128 0,-5 3 0 0,-5 9 0 16,0 0 0-16,0 0 0 0,0 0 0 0,0 0 128 16,-7 6-128-16,-4 8 128 0,-2 3-128 0,-2 10 0 15,-4 6 0-15,0 2 128 0,-1-2-128 0,-1 1 0 16,1-1 0-16,0-2 0 0,4-4 0 0,1-5 0 16,3-6 0-16,2-4 0 0,6-2 0 0,2-2 0 15,-3 1 0-15,5-9 0 0,0 0 0 0,0 0 0 16,0 0 0-16,0 0 0 0,8-4 0 0,1-4 0 0,1-3 0 0,1-1 0 15,-3-2 0-15,2-2 0 0,0-1-160 0,-2-2 160 16,2-1-192-16,-2 0 48 0,-1 4 16 0,1-3 0 31,0-2-320-31,-1 4-48 0,1 3-16 0,-2 0 0 16,0-2-2576-16,0 0-528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16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13523 12002 19695 0,'2'-11'864'0,"-2"11"192"0,0 0-848 0,0 0-208 0,8-10 0 0,-3 3 0 16,-5 7 704-16,6-8 112 0,-6 8 16 0,11-8 0 0,-4-2-304 0,1 3-48 15,-1 0-16-15,-7 7 0 0,3-11-240 0,0 0-48 16,-4 0-16-16,1 3 0 0,0 8 128 0,-5-7 32 16,-3-2 0-16,-6 2 0 0,-3 1 64 0,-3 2 32 15,-2 3 0-15,-4-2 0 0,-3 0-224 0,0 0-32 16,-4 2-16-16,-6-1 0 0,-6-1 64 0,-1-2 16 15,-1 2 0-15,-4 3 0 0,-7 3 16 0,-2 2 0 16,0-5 0-16,-5 3 0 0,-5 0-16 0,-3 4 0 16,0 3 0-16,2 1 0 0,0 0 80 0,-3 2 16 15,-7 0 0-15,2 2 0 0,2 0 0 0,3 0 16 16,4 0 0-16,0 1 0 0,-4 4-16 0,5 0-16 16,0-1 0-16,7 5 0 0,1 4-128 0,4 3-32 0,1 1 0 15,0 1 0-15,0 3-144 0,2 4 0 0,5 4 144 16,3 1-144-16,0 0 0 0,3 4 0 0,2 1 0 15,1 3 0-15,2 2 0 0,0 0 0 0,0-1 0 16,0-1 0-16,-1-1 0 0,3 5 0 0,3 3 0 16,0 3 0-16,-1-2 0 0,3 3 0 0,2 2 0 0,2 2 0 15,2 3 0-15,4-1 0 0,1 1 0 0,3-1 0 16,2 0 0-16,4-3 0 0,2-4 0 0,4-1 0 16,1-2 0-16,4 3 0 0,1 2 0 0,2-7 0 15,1-6 0-15,3-2 0 0,2 2 0 0,-2-1 0 16,3-1 128-16,5-1-128 0,0-1 128 0,2 1-128 15,1-7 128-15,6 0-128 0,2-1 128 0,1-1-128 16,2-2 144-16,4 3-144 0,3 3 192 0,4-1-192 0,-1 0 176 16,2 2-176-16,-1 1 160 0,-3 0-160 15,0-2 128-15,1 1-128 0,0 1 0 0,0 1 144 0,-1 0-144 16,4 1 0-16,3 0 144 0,-1 0-144 0,1 0 0 0,0-4 0 16,-1-4 0-16,2-3 0 0,1-4 128 0,2 0-128 15,4-1 160-15,4-2-160 0,5-5 192 0,0-3-48 16,1-3-16-16,1-1 0 0,1-1 32 0,2-1 0 15,3-1 0-15,1 0 0 0,0 1-160 0,0 1 192 16,-2-1-192-16,5 1 192 0,7 1-192 0,-5 2 0 16,-3 2 0-16,1-4 0 0,-3 0 0 15,0-3 128-15,-1 0-128 0,0-2 0 0,0-1 0 0,-1-3 128 16,-6-7-128-16,1-2 0 0,-1 0 128 0,2-3-128 16,5-5 128-16,-1-1-128 0,-3-3 0 0,0-3 0 15,-2-5 0-15,-1 0 0 0,-1-4 0 0,-2-1 0 0,-2-3 128 16,-4-2-128-16,-2 1 0 0,-3-2 0 0,-2-2 0 0,-1-1 0 15,-1 1 0-15,-1-1 0 0,-2 0 128 0,-2-4-128 16,1 2 0-16,-3-4 0 0,-2-3 144 0,-4-3-144 16,-3-3 128-16,-4-3-128 0,-3-1 128 0,2-1-128 15,-4 0 0-15,0-2 0 0,-3-5 0 0,-2-3 0 16,0-3 0-16,-1 0 0 0,-6 2 0 0,1-2 0 16,0-4 0-16,-2 2 0 0,-4 0-192 0,-4-1 64 15,-4 1-16-15,-2 1 0 0,-3 2 0 0,-2 3 0 16,-5 1 144-16,-1 2 0 0,-2 0 0 0,-4 5-128 15,-2 4 128-15,-2 3 0 0,-1-1 0 0,-3 0 128 16,-5-4-128-16,0 3 0 0,0 3 0 0,-1 1 128 16,-4 0 0-16,1 0 0 0,-1-3 0 0,1 2 0 0,-1 3-128 15,2-5-208-15,-5-3 48 0,4 1 16 0,0 7 144 16,-1-1 0-16,-3 1 0 0,1 4-128 0,-2 4 128 16,1 0 0-16,0-2 0 0,-6 2-128 0,-2-5 128 15,-1 5 0-15,1 1 0 0,-1 5-128 0,0 3 128 0,-2 2-128 16,1 3 128-16,-3 3-128 0,-7 3 128 0,3 2 0 15,3 1 0-15,-1-2 0 0,2 2 0 0,-2 2-128 16,0 1 128-16,-3 5 0 0,-6-3 0 0,4 4 0 16,4 2 0-16,-1 0-128 0,1 2 128 0,-2 3 0 15,-9-1 0-15,3 4-128 0,1 2 128 0,3 3 0 16,-1 1-144-16,-1 3 144 0,-3-1 0 0,-1 6 0 16,-3 5-144-16,3 0 144 0,2 4 0 0,-2 6 0 15,-2 7 0-15,0 4 0 0,-3 1 0 0,5 5 0 0,1 3 0 16,4 7 0-16,1 4 0 0,-1 5 0 15,0 3 0-15,2 4 0 0,2 4 0 0,4 3 0 0,6 5 0 16,6-3 0-16,2-5 0 0,5-2 0 0,5-1 0 0,3 3 0 16,2-2 0-16,3-2 0 0,4-1 0 0,6 2 0 15,6 5 0-15,0 2 0 0,2-1 0 0,6 0 0 16,5-5 144-16,5-2-144 0,1 1 128 0,7-6-128 16,7-2 176-16,3-4-48 0,6-5-128 0,3 0 192 15,4 0-48-15,1-4-16 0,3-2 0 0,2-4 0 16,2-3-128-16,5 0 192 0,4-4-192 0,1-1 192 15,2 0-192-15,1 1 160 0,0-1-160 0,4-3 160 16,3-4-160-16,6 0 128 0,6 0-128 0,1-4 128 16,-2-1-128-16,4-3 160 0,6-2-160 0,0-2 160 15,3-2-32-15,0-4-128 0,-2-7 192 0,5-4-64 0,0-5-128 16,-2-5 160-16,-2-8-160 0,5-5 160 0,5-3-160 16,-2-5 160-16,0 1-160 0,-1-4 160 0,-1-1-160 0,2-2 0 15,0 2 0-15,-5-2 128 0,-6-1-128 0,-4 2 0 16,5-2 0-16,-8 3 0 0,-3-4 128 0,-5 0-128 15,-3-1 128-15,-4-2-128 0,-3-4 128 0,2-4-128 16,0-3 128-16,-3-6-128 0,-4-6 176 0,-2-6-48 16,-2-4-128-16,-3-4 192 0,1-5-64 0,-3-6 0 15,-4-7-128-15,0-3 192 0,-3 0-192 0,-4-5 0 16,-5-6 0-16,-6 3-160 0,-5 2-48 0,-5 1-16 16,-4 2 0-16,-6 5 0 0,-5-1 224 0,-4 7 0 15,-3 1-160-15,-4 1 160 0,-7 1 0 0,-2 3 0 16,-3 2 0-16,-7 4 0 0,-3 0 0 0,-2 3 0 15,1 2 128-15,-3 0-128 0,-5 2 0 0,0 5 0 0,-1 10 0 16,-3-1 0-16,-6-6 0 0,-2 3 0 0,-2 1-128 0,-1 6 128 16,0 4 0-16,-1 1 0 0,-3 1-144 0,-2 3 144 15,-3 6 0-15,-2 5-160 0,-2 1 160 16,-2 4-128-16,0 2 128 0,-2 0 0 0,-5 3 0 0,-5 4-128 16,-1 3 128-16,-1 4 0 0,-1 2 0 0,-5 6-128 15,-8 3 128-15,3 3-128 0,6 0 128 0,-5 3-128 16,-4 3 128-16,4 1 0 0,2 4 0 0,4 0-128 15,1 1 128-15,0 3 0 0,-3 7-144 0,3 3 144 16,6 2 0-16,-3 4 0 0,-1 1 0 0,3 8 0 16,4 8 0-16,5 1 0 0,2-5 0 0,3 6 0 15,2 5 0-15,3 4 0 0,4 1 0 0,2 4 0 0,3-6 0 16,8 7 0-16,3 5 0 0,2 3 0 16,2-1 0-16,4-1 0 0,1 0 0 0,3 5 0 0,5 7 0 0,3 2 0 15,5 0 0-15,4 2 0 0,2-2 0 0,7 5 0 16,6-2 0-16,8-4 0 0,6-7 0 0,4-3 0 15,1-2 0-15,9-2 0 0,1 0 0 0,4-6 0 16,2-3 0-16,2-1 0 0,4 0 0 0,3-2 0 16,6-5 0-16,2-3 128 0,4-4-128 0,2 0 128 15,2 0-128-15,0-1 128 0,3-2-128 0,2-4 0 16,4-2 144-16,5-4-144 0,6-3 160 0,1-4-32 16,1-7-128-16,7-3 192 0,6-2-64 0,3-5 0 15,0-6-128-15,7-3 192 0,6-6-64 0,0-4 0 0,-1-5-128 16,5-2 192-16,7-4-192 0,-2-4 176 0,-5-2-176 15,2-1 160-15,0-2-160 0,-6-3 0 0,-7-4 0 0,0-1 128 16,2-1-128-16,-4-5 0 0,-5-3 0 0,-3-3 128 16,-2-2-128-16,0-4 128 0,-2-3-128 0,-4-10 128 15,-3-7 64-15,-3-6 16 0,-1 1 0 16,0-7 0-16,-1-2-208 0,-4-7 0 0,-7-7 0 0,-1 2 0 16,-9 3 0-16,-3 1 0 0,-7-2 0 0,-4 4 0 15,-5 4 0-15,-6 3-192 0,-8 3 192 0,-7-3-160 16,-3 0 160-16,-8 4 0 0,-6 3-144 0,-8-2 144 15,-7 2 0-15,-9-5-144 0,-8 0 144 0,-2 3 0 16,-8 6-256-16,-2-2 64 0,-3-2 16 0,-4-2 0 16,-7-2 48-16,-1 4 0 0,0 8 0 0,-4 1 0 15,-2 1 128-15,-2 2 0 0,3-2 0 0,-2 2 0 16,-5 4 0-16,3 4 0 0,-2 1 0 0,-1 7 0 0,-1 6 0 16,-8 0 0-16,-6 1 0 0,1 7-128 0,3 6 128 0,-2 2 0 15,-2-2 0-15,-2 5-128 0,-1 8 128 0,0 3-128 16,2 8 128-16,-6 0-128 0,-4-1 128 0,3 6 0 15,2 7 0-15,-4 5-128 0,1 3 128 0,-6 7-128 16,1 5 128-16,1 4-128 0,2 4 128 0,-1 4 0 16,-2 3 0-16,7 6-128 0,4 0 128 0,2 8 0 15,-1 8 0-15,7 0 0 0,2-1 0 0,8 5 0 16,5 2 0-16,2 6 0 0,2 5 0 0,5 4 0 16,3-4 0-16,4 4 0 0,5 2 0 0,9 1 0 15,3-2 0-15,6 1-128 0,5 2 128 0,5-2 0 16,6-2 0-16,7-3-128 0,1-6 128 0,6 0 0 15,3 2 0-15,6-1 0 0,6-3 0 0,2-1 0 16,4-4 0-16,2 1 0 0,2-2 0 0,6 2 0 0,5 1 0 0,0-5 128 16,5-4-128-16,1-1 0 0,-3-2 128 15,3-2-128-15,1-4 0 0,3-6 144 0,4-3-144 16,3-7 0-16,8-2 128 0,0-2-128 0,1-4 0 0,2-2 0 16,2-4 192-16,5-1-192 0,5 2 192 0,1-4-192 15,0-2 192-15,3-5-64 0,1-3 0 0,4-2-128 16,6-4 192-16,-2-5-64 0,-2-4 0 0,6-4-128 15,6-3 176-15,-6-4-176 0,-2-4 160 0,1-2-160 16,-1-2 144-16,2-2-144 0,-1 0 128 0,-2-2-128 16,-6-3 0-16,0 1 128 0,3-3-128 0,-2-1 0 15,-5-3 0-15,-2-4 128 0,0-5-128 0,-2-3 0 16,-2-4 144-16,-4-3-144 0,-4-2 160 0,-4-4-160 0,-4-6 176 16,-3-4-176-16,-4-6 192 0,-1-2-192 0,-5-1 160 15,-2-5-160-15,-7-1 128 0,-6-4-128 0,-6 0 0 0,-5-2 128 16,-3-4-128-16,-4 1 0 0,-2 1 0 0,-2 3 0 15,-8 3 128-15,-2 3-128 0,-5 0 0 0,-3 2 0 16,-2 0 0-16,-4 2 0 0,-4 3 0 0,-4-1 0 16,-5-2 0-16,-5 0 0 0,-6-1-128 0,-5 3 128 15,-2 2-160-15,-4 2 160 0,-7 2-208 0,-4 0 48 16,-4 4 16-16,-4 11 0 0,-4 10 144 0,-3 3-128 16,-3 2 128-16,-4 3-128 0,-5 1 128 0,-2 7 0 15,-2 2 0-15,1 3-128 0,0-4 128 0,-3 6 0 16,-4 3 0-16,1 3-128 0,0 4 128 0,-4 0 0 15,-5 2-144-15,3 7 144 0,3 4 0 0,-4 7 0 0,-5 4-144 0,3 2 144 16,1 2 0-16,0 5 0 0,0 4-128 16,1 5 128-16,-1 3 0 0,6 4-128 0,6 3 128 15,-2 5 0-15,0 4 0 0,4 7-128 0,4 7 128 0,2 7 0 16,2 7 0-16,2 4 0 0,2 4 0 0,7 7 0 16,0 8 0-16,9-3-128 0,5-4 128 0,4 4 0 15,4 3 0-15,4-1 0 0,3-2 0 0,9 1 0 16,10 0 0-16,1 2-128 0,4 0 128 15,4 0 0-15,8-2 0 0,-1 2 0 0,4 2 0 0,5-2 0 16,5-3 0-16,2 2 0 0,4 3 0 0,3-3 0 16,4-4 0-16,7 0 0 0,9-3 0 0,6-5 0 15,5-5 0-15,8-8 0 0,5-8 0 0,7-2 0 16,9-2 0-16,7 0 0 0,6-4 0 0,8-4 0 0,6-4-208 16,7-3 16-16,5-5 0 0,12 1-17904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17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20843 17584 2751 0,'0'0'128'0,"0"0"16"0,0 0-144 0,10 0 0 0,-10 0 0 0,0 0 0 15,10 0 1968-15,-10 0 352 0,0 0 80 0,9 1 16 16,-9-1-1232-16,9 3-240 0,-9-3-48 0,0 0-16 0,0 0 80 0,5 9 32 15,-5-9 0-15,0 0 0 0,0 10-96 0,0-10 0 16,3 9-16-16,-3-9 0 0,2 7 32 0,-2-7 16 16,0 0 0-16,0 0 0 0,1 9-64 0,-1-9-16 15,0 0 0-15,-2 8 0 0,2-8-80 0,0 0-32 16,0 0 0-16,0 0 0 0,0 0-32 0,0 0 0 16,-7 5 0-16,0-1 0 0,7-4-128 0,-8 2-48 15,8-2 0-15,-9 1 0 0,-1-1-96 0,1-1-32 16,-2-1 0-16,0-1 0 0,0 2 16 0,0-2 0 15,3-1 0-15,0-1 0 0,-2 0-64 0,1-2-16 16,-3 0 0-16,1-2 0 0,-2-2-96 0,-1 1-32 16,3-1 0-16,-3-3 0 0,-1-1-16 0,0 0 0 15,0 0 0-15,0 0 0 0,-3-2-48 0,0 1-16 0,-2-1 0 0,0 1 0 16,0-2-128-16,-1 1 160 0,3-4-160 0,2-2 160 16,-1 1-160-16,-1-4 128 0,-3-2-128 0,0-2 128 15,0-2-128-15,2-1 192 0,-2 0-192 0,3-4 192 16,-2-2-192-16,-1 2 0 0,2 1 0 0,1 2 128 15,-1 4-128-15,2 0 160 0,1-1-160 0,1 3 160 16,0 0-160-16,1 1 128 0,1 1-128 0,2 2 128 16,2-1 0-16,-3 0-128 0,1-3 192 0,3 0-64 15,0-2-128-15,2 1 0 0,-1-4 0 0,2 5 0 16,0-1 0-16,0 0 0 0,0-2 0 0,2-1 0 16,2 2 0-16,-1 1 208 0,-3 0-48 0,3 1-16 15,0 3-144-15,1 3 0 0,-1 0 0 0,1 2 0 16,-4-3 0-16,2 0 0 0,0 1 0 0,-2 1 0 15,-1 0 0-15,0 5 0 0,2-1 0 0,-3 1 0 0,1 1 176 16,0 2-48-16,0 3-128 0,2 0 192 0,1 1-192 16,-4 1-128-16,1 0 128 0,1 0-208 0,2 2 208 0,3 6 0 15,-3-9 0-15,-1 1 0 0,2-2 0 0,1 3 0 16,-2-1-128-16,2 2 128 0,1 6 0 0,1-10 0 16,2 2 0-16,-2 0-144 0,-1 0 144 0,0 8 0 15,2-7 0-15,-2 7 0 0,3-9 0 0,-3 9 0 16,2-9 0-16,-2 9 0 0,0-8 0 0,0 8 0 15,3-5 0-15,-3 5-128 0,0 0-80 0,0 0-16 16,5-7 0-16,-5 7 0 16,7-6-1888-16,1 1-384 0,-8 5-80 0,7-4-8368 15,2 0-1664-15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18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19912 15829 8287 0,'-6'-3'736'0,"2"-3"-592"0,-2 0-144 0,4-2 0 16,-3 1 2624-16,1-1 512 0,4-4 80 0,1-2 32 15,2-3-2064-15,-1-4-416 0,3-6-64 0,-1 2-32 16,0-5-32-16,3 0 0 0,-4-3 0 0,2 0 0 0,3 0-80 16,-2-3-32-16,-1 1 0 0,2-2 0 15,2-4 112-15,0 0 0 0,2-1 16 0,4-4 0 16,0-1-224-16,2 0-48 0,-1 0-16 0,1-5 0 0,-3 0-48 0,0-1 0 16,2 1 0-16,-1 0 0 0,-2 1-64 0,-1 6-32 15,0 4 0-15,2 2 0 0,-1 0 192 0,1 3 32 16,0 1 16-16,4 1 0 0,-3-4-128 0,5 3-16 15,3-1-16-15,2 1 0 0,5-4-176 0,3 3-128 16,1-2 144-16,3 3-144 0,2 1 128 0,1-2-128 16,1-2 0-16,-4 2 144 0,0 1-144 0,0 3 128 15,-2 2-128-15,0 4 128 0,0 2 80 0,-3 3 16 16,-2 2 0-16,-5 4 0 0,-2 0-224 0,-1 2 176 16,1 3-176-16,-5 3 160 0,-3 0-160 0,-1 2 0 15,-6-2 144-15,1 3-144 0,-9 4 0 0,0 0 0 0,0 0 0 0,0 0-128 31,0 0-1664-31,0 0-336 0,0 0-64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1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21087 13419 23327 0,'-5'-12'1024'0,"5"12"224"0,0 0-992 0,0 0-256 0,0 0 0 0,0 0 0 16,0 0 0-16,-5 5 0 0,-2-1 128 0,-2 5-128 16,4 4 208-16,-5-1 0 0,-1-3 0 0,2 1 0 15,-2 2 368-15,0-1 80 0,1 0 16 0,-1-3 0 16,2 0 96-16,-1 0 0 0,-2-2 16 0,1 0 0 15,4 1-16-15,-2-4-16 0,-2-1 0 0,1 1 0 16,3 2-160-16,-3-3-16 0,-4-5-16 0,0 0 0 16,0 3-208-16,-1 0-32 0,2 0-16 0,-2-2 0 0,-2-3-32 15,1-2 0-15,4-1 0 0,-3-4 0 0,-1-4 48 0,1-2 0 16,4 0 0-16,-2-3 0 0,0 0-48 0,1-2 0 16,1-7 0-16,-1 6 0 0,-1 2-128 0,1-1-16 15,-1-2-128-15,2-2 192 0,-2-5-192 0,0-1 128 16,-3 2-128-16,1 0 0 0,2 0 128 0,0-1-128 15,-3-2 0-15,3-1 0 0,3 6 0 0,-3-4 128 16,-2-5-128-16,-2 3 0 0,3 0 0 0,0 0 0 16,-1-2 0-16,1 0 0 0,-1-4 0 0,0 2 0 15,2 2 0-15,2 1 0 0,-2-1 0 0,3 2 0 16,0 2 128-16,1 2-128 0,1 1 0 0,2 0 0 16,3-2 0-16,3-1 0 0,-1 0 0 0,1-1 128 15,0-2-128-15,1 3 0 0,2 2 0 0,0 4 0 0,1-2 0 16,1 3 0-16,3 0 0 0,0 2 0 0,-2-1 0 15,3 2 0-15,2 1 0 0,0-1 0 0,0-3 0 16,1 4 0-16,-2 2 0 0,3-1 0 0,1-1 0 16,2 1 0-16,-1 1 0 0,2 1 0 0,-1-1 0 15,2 1 0-15,2-3 0 0,-2-1 0 0,2 3 0 0,1 1 0 16,0 3 0-16,1-1 0 0,1 1-128 0,-3 1 128 16,3 2 0-16,0 1 0 0,0 0 0 0,1 0 0 15,2 0 0-15,-1 1 0 0,4 2 0 0,0 0 0 16,0-1 0-16,1-1-128 0,-1 2 128 0,2 1 0 15,0 0 0-15,-3 1 0 0,-3 1 0 0,-1-1 0 16,0-1 0-16,-1 2 0 0,-2-1 0 0,-1 1 0 16,0-3 0-16,-4 0 0 0,2-1 0 0,-4 1 0 15,-1 2 0-15,-3-1 0 0,0-2 0 0,-3 1 0 0,-1 1 0 16,1 2 0-16,1-2 128 0,-2 0-128 0,1 0 0 16,-3-2 0-16,2 0 128 0,0 0-128 0,0-2 0 15,-3 3 0-15,-3 1 0 0,6 0 0 0,0-3 0 0,-1 0 128 16,-5 0-128-16,1 0 0 0,2-2 0 0,-1 1 128 15,-3-1-128-15,0 1 0 0,-1 0 0 0,2 1 128 16,2 0-128-16,-5 0 0 0,-2-1 0 0,0 1 0 16,-2 3 0-16,-1-3 0 0,1-1 0 0,-2-1 0 15,0 0 0-15,0 1 0 0,-4 3 0 0,1-2 128 16,1-2-128-16,-1 0 0 0,-1 4 0 0,0 0 0 16,-1 0 128-16,1 0-128 0,-1-1 0 0,0 1 0 15,-2 3 0-15,0-4 0 0,-1-4 0 0,0 3 0 16,0 1 0-16,-1 2 0 0,2 0 0 0,-5 0 0 0,0-2 0 15,2 0 0-15,-1 1 0 0,2 0 128 0,1-1-128 16,-2 0 0-16,-4 0 0 0,-1 1 0 0,1-1 0 0,1 2 0 16,-3-2 0-16,0 1 0 0,-1 0 0 0,1 1 0 15,0 1 0-15,-2-1 0 0,-1-3 0 0,-3 5 0 16,-1-2 0-16,1 1 0 0,1 2 0 16,-2-2 0-16,-2 1 0 0,-1-1 0 0,1 1 0 0,0-1 0 15,3-1 0-15,2 2 0 0,-2-1 0 0,0 2 0 16,0-3 0-16,-1 0 0 0,-3 0 0 0,0 1 0 15,1 5 0-15,-3-3 0 0,-1 0 0 0,2 0 0 16,1 1 0-16,-1-1 0 0,2 2 0 0,2-1 0 16,-2-2 0-16,1-1 0 0,-2 0 0 0,0 0 0 15,-1 0 0-15,1 1 0 0,2 3-128 0,-1-2 128 0,-3 3 0 16,1 1 0-16,3-1 0 0,0 1 0 16,0 0 0-16,0 1 0 0,-4 0 0 0,2 0 0 0,-1-1 0 15,-4 1 0-15,2 2 0 0,-2 1 0 0,4 2 0 0,-3-1 0 16,2-1 0-16,0 2 0 0,1 0 0 0,2 0 0 15,1-2 0-15,0 0 0 0,-3 0 0 0,1 1 0 16,1-1 0-16,2 0 0 0,1 1 0 0,-1 1 0 16,-2 1 0-16,2 1 0 0,1 1 0 0,2 0-128 15,1 2 128-15,-3-2 0 0,0 3 0 0,1 0 0 16,-3 3 0-16,-4-1 0 0,0 1 0 0,-2 2-128 16,1 0 128-16,3-1 0 0,-3 0 0 0,6-1 0 15,3 0 0-15,0-2 0 0,3-1 0 0,-3 0 0 16,1 0 0-16,0 5 0 0,1-1 0 0,-5 5 0 0,-5-3-128 15,2 3 128-15,0 6 0 0,1 2 0 0,0 4 0 16,1 3 0-16,0 1 0 0,1 0-128 0,1 0 128 0,-1 1 0 16,0 0 0-16,3 3 0 0,-1 0 0 15,1 2 0-15,3 1 0 0,2 2 0 16,-4 0 0-16,5 0 0 0,3 0 0 0,-1 2-128 0,0 1 128 0,2 0 0 16,0 2 0-16,1 3 0 0,2 4 0 0,-3-3 0 15,3 0 0-15,0-5 0 0,2 0 0 0,2-1 0 16,1 1 0-16,0 1 0 0,2-3 0 0,-1 2 0 15,4-3 0-15,-1 1 0 0,1-2 0 0,3-2 0 16,-2-2 0-16,1 3 0 0,2 4 0 0,1 0 0 16,0-1 0-16,0-1 0 0,-1-1 0 0,-3 1 0 15,3 2 0-15,0-2 0 0,-1-4 0 0,0-1 0 16,0 5 0-16,0 1 128 0,1-1-128 0,0-3 0 16,0-7 0-16,2 2 0 0,1-4 0 0,2 4 0 0,-1-3 0 15,-1 1 0-15,-1-3 0 0,2 3 0 0,2 5 0 16,-1-1 0-16,-1-1 0 0,0 2 0 0,0-3 0 0,0 2 0 15,2-3 0-15,-3-1 0 0,-1 2 0 0,0-1 0 16,0 2 0-16,-1 0 0 0,1 2 0 0,1-1 0 16,-1-3 128-16,2 0-128 0,1-3 0 0,1-1 0 15,1 0 0-15,-2-1 0 0,2-2 0 0,1 1 0 16,0-1 0-16,2 1 0 0,-3 4 0 0,3-2 0 16,0-3 0-16,-2 6 0 0,2-3 0 0,-2 0 0 15,2 0 0-15,-1-2 0 0,2-2 0 0,-1 1 0 16,3 1 0-16,1 0 0 0,-2-1 0 0,2 1 0 0,4 0 0 15,0 0 0-15,1-3 0 0,-3 2 0 0,2 0 0 16,2 0 0-16,3 1 0 0,-1-2 0 0,0 0 0 16,1-1 0-16,-3-3 0 0,0 1 0 0,1-2 0 0,-1-1 0 15,2 1 0-15,-2-2 0 0,-1-2 0 0,2 2 0 16,1 1 0-16,0 0 0 16,-4-3 0-16,4 0 0 0,2-1 0 0,0 2 0 0,0 0 0 0,-1 0 0 15,-4-1 0-15,4 0 0 0,1 0 0 0,1 0 0 16,3 1 0-16,-1 0 0 0,-2-1 0 0,1 0 0 15,-1 0 0-15,2-1 0 0,-2 1 0 0,0 0 0 16,-1 1 0-16,2 0 0 0,1-1 0 0,1-2 0 16,-3 0 0-16,4-2 0 0,3 0 0 0,0 0 0 15,-1 1 0-15,1-1 0 0,1 1 0 0,1-1 0 16,-1 0 0-16,-1-1 0 0,-3-2 0 0,0 1 0 16,1-3 0-16,0 0 0 0,2-3 0 0,1 2 0 0,1 2 0 15,-1-2 0-15,-1-1 0 0,1 1 0 0,2 0 0 0,1-1 0 16,-1-1 0-16,-1 2 0 0,0 0 0 0,-1-1 0 15,0-1 0-15,-2-1 0 0,1 1 0 16,1 1 0-16,1 1 0 0,0 0 0 0,-3-1 0 0,3-2 0 16,-1 0 0-16,1-1 0 0,0 1 0 0,-2-1 128 15,-2 1-128-15,1 1 0 0,-1-3 0 0,1 2 0 16,-3 0 0-16,3 0 0 0,1 1 0 0,2-1 0 16,1-5 0-16,-3 2 0 0,-4 1 0 0,1-1 0 15,3-2 0-15,0 3 0 0,0 0 0 0,-2 1 128 16,-2-2-128-16,-2 2 0 0,0 0 0 0,0 1 0 0,-3-3 0 15,3 3 0-15,-2-3 0 0,4 1 0 0,0 0 0 16,0 1 0-16,0-3 0 0,3 0 0 0,-1 0 0 16,-1 1 0-16,-1-2 0 0,1 0 0 0,-3 0 0 15,0-2 0-15,0 3 0 0,-2 0 128 0,-1 0-128 0,0 0 0 16,1 0 0-16,-2-2 128 0,-2 1-128 0,0 0 0 16,2 1 0-16,1-1 0 0,0-5 0 0,0 3 0 15,-1 3 0-15,-1-2 0 0,2 0 0 0,-2 0 0 16,1-1 0-16,-1 0 0 0,-1 0 0 0,-1 1 0 15,-3 0 0-15,-1-1 128 0,3-2-128 0,-2 1 0 16,-1 2 0-16,0 0 0 0,-1-2 0 0,1 0 0 16,-5 0 0-16,2 2 128 0,-1 1-128 0,-1-3 0 15,-1-6 0-15,0 4 128 0,-7 3-128 0,12 0 0 16,-3-2 0-16,0 2 0 0,-9 0 0 0,10-4 0 16,0 2 0-16,-1 0 0 0,-9 2 0 0,8-4 0 0,0 0 0 15,-3 1 0-15,1-1 0 0,-1-1 0 0,-5 5 0 16,9-5 0-16,-1-1 0 0,-2 2 0 0,-6 4 0 0,0 0 0 15,8-5 0-15,-1 0 0 0,0-4 0 0,0 3 0 16,-7 6 0-16,8-5 0 0,-4 1 0 0,-4 4 0 16,9-5 0-16,0 1 0 0,1 0 0 0,-10 4 0 15,4-5 0-15,4 1 0 0,2 0 0 0,-10 4 0 16,0 0 0-16,0 0 0 0,7-4 0 0,-7 4 0 16,8-3 0-16,-8 3 0 0,0 0 0 0,0 0 0 15,0 0 0-15,9-1 0 0,-9 1 0 0,0 0 0 16,8-1 0-16,-8 1-160 0,0 0-80 0,0 0-16 15,7-5 0-15,-7 5 0 16,8-1-1200-16,-8 1-240 0,0 0-48 0,0 0-8816 0,0 0-1776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2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20774 16012 11055 0,'0'0'480'0,"-10"0"112"0,0-4-464 0,3 0-128 15,-1 4 0-15,8 0 0 0,-7-1 464 0,7 1 80 16,0 0 16-16,0 0 0 0,0 0-192 0,0 0-48 15,0 0 0-15,0 0 0 0,0 0 208 0,0 0 48 16,0 0 0-16,0 0 0 0,0 0 128 0,0 0 48 16,0 0 0-16,0 0 0 0,0 0-64 0,0 0-16 0,0 0 0 0,0 0 0 15,0 0-64-15,0 0-16 0,6 9 0 0,-6-9 0 16,0 0-128-16,0 0-16 0,9 6-16 0,-9-6 0 16,0 0-96-16,6 5-16 0,-6-5 0 0,9 2 0 15,-9-2 48-15,8 2 0 0,-8-2 0 0,0 0 0 16,9 0-112-16,-9 0 0 0,8 2-16 0,-8-2 0 15,9-3-96-15,-9 3-16 0,11-2 0 0,-4 1 0 16,-7 1-128-16,9-4 0 0,-9 4 0 0,0 0 0 16,6 0 0-16,-6 0 0 0,0 0 0 0,0 0 0 15,10 0 0-15,-10 0-256 0,0 0 48 0,0 0-12464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3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20021 15919 13823 0,'-20'-6'608'0,"9"0"128"0,-5 0-592 0,4 2-144 16,4-1 0-16,-2 2 0 0,-2-2 288 0,0 3 32 0,4-1 0 0,1 0 0 16,7 3-80-16,-5-2-16 0,5 2 0 0,0 0 0 15,0 0 480-15,0 0 112 0,0 0 16 0,7-3 0 16,5 0-96-16,1 2-16 0,-1 1 0 0,5 0 0 15,6 0 176-15,4 2 16 0,0-1 16 0,4 3 0 16,3 2-256-16,2-1-48 0,1 0-16 0,0-3 0 16,3-3-160-16,2 1-16 0,4 0-16 0,-1 0 0 15,-2-1 96-15,1 0 32 0,1 1 0 0,-1-2 0 16,-6 1-144-16,1 0-16 0,-5 1-16 0,-5 0 0 16,-5-1-176-16,-2 1-16 0,-6 1-16 0,-1 0 0 15,-15-1-32-15,0 0-128 0,0 0 192 0,0 0-64 16,0 0 192-16,-9 9 16 0,2-1 16 0,-5 2 0 15,0-1-80-15,-2-2-16 0,-2-1 0 0,1-1 0 16,1 1-32-16,-3-2-16 0,-2-3 0 0,1 1 0 0,-1 0 112 16,-5-1 0-16,-3-2 16 0,0-1 0 0,-6 0-96 0,-2 0-32 15,-2 1 0-15,-3-2 0 0,-3-2-80 0,0 0-128 16,-2-2 176-16,-4-1-176 0,-3 1 272 0,-2-2-48 16,-1-2-16-16,0 1 0 0,-5 1 48 0,6 2 0 15,4-4 0-15,1 0 0 0,2-2 0 0,0 2 16 16,-1 0 0-16,4 0 0 0,4 3-32 0,1 1-16 15,2 2 0-15,2 0 0 0,4 1-224 0,3-1 128 16,4-1-128-16,3 1 0 0,2 4 0 0,4 0 0 16,3-2 0-16,3-2 0 15,4 0-1440-15,5 5-176 0,0 0-48 0,6-9-9568 0,5-2-1920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4.8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20398 13961 15663 0,'-11'-2'1392'0,"11"2"-1120"0,0 0-272 0,0 0 0 16,0 0 560-16,-6 7 48 0,1-2 16 0,5-5 0 15,0 0-624-15,0 0 0 0,0 0 0 0,0 0 0 16,0 0 0-16,9 2 128 0,-9-2-128 0,9-3 128 16,-3-1 384-16,1 2 96 0,-7 2 16 0,10-4 0 15,-2 2 112-15,5-1 32 0,1-3 0 0,-3 2 0 16,-2 4-256-16,3 0-64 0,0-5 0 0,2 1 0 16,-1-1-48-16,4 0-16 0,0 2 0 0,3-2 0 15,-2-1 0-15,1-2 0 0,-1 0 0 0,3 2 0 16,-2 0-48-16,1 4-16 0,-1-1 0 0,2 0 0 15,-2 1-128-15,2 0-48 0,1-1 0 0,-3 2 0 16,-1 0-144-16,0-1 0 0,-3-2 144 0,1 0-144 16,-1-2 192-16,2 2-48 0,-1 1 0 0,1-3 0 0,-2 1 48 15,3-1 16-15,-3 2 0 0,-2-1 0 0,-1 0-16 0,-1-1-16 16,1 1 0-16,-3 0 0 0,0 1-32 0,-1 1 0 16,-2-1 0-16,2 1 0 0,-1-2 16 0,-2-2 0 15,1 2 0-15,-6 5 0 0,7-7 32 0,-1 0 0 16,-4 0 0-16,2 0 0 0,0 2 0 0,0-1 0 15,-4 6 0-15,7-9 0 0,-3 0-192 0,1 2 192 16,-5 7-192-16,4-10 192 0,0 1-192 0,0 1 128 16,-3 0-128-16,-1 8 128 0,0-8-128 0,2 0 192 15,0 0-192-15,-2 1 192 0,-2-1-192 0,1 0 128 16,1 0-128-16,-1-1 128 0,-3 0 0 0,2 1 0 16,-3 1 0-16,0-1 0 0,0-1 64 0,-1 0 0 0,1 2 0 15,0-2 0-15,-1 2 0 0,-1-3 16 0,-2-2 0 16,2 4 0-16,0 4-208 0,-1 1 144 0,1-1-144 0,-1 1 128 15,-1-1-128-15,0 2 0 0,-2 0 0 0,0 1 0 16,0-1 0-16,-2-1 0 0,-2 0 0 0,-1 3 0 16,1 3 0-16,0 1 0 0,-1-2 0 0,2 1 0 15,0 0-288-15,2 0 16 0,1 1 0 0,1-2 0 32,0-1-160-32,3 0-16 0,7-1-16 0,0 0 0 0,0 0-176 15,0 0-48-15,0 0 0 0,0 0-9024 0,0 0-1808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35:44.42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7693 3134 2751 0,'0'0'256'0,"0"0"-256"16,0 0 0-16,0 0 0 0,0 0 1888 0,0 0 336 15,0 0 64-15,0 0 16 0,0 0-1728 0,0 0-352 16,0 0-64-16,0 0-16 0,7 7 48 0,0-2 16 0,0 1 0 16,1-3 0-16,1-2 0 0,1 0 0 0,0-1 0 15,-1 0 0-15,2 0 0 0,1 1 0 0,2 0 0 0,2 0 0 16,0-1 208-16,3 0 32 0,2 0 16 0,1 0 0 15,1-1-48-15,2 1-16 0,3-3 0 0,-1 1 0 16,2 0-144-16,0-1-16 0,0 1-16 0,3 1 0 16,1 1-224-16,-1 0 176 0,-1 1-176 0,-1 1 160 15,2-2-160-15,-2 1 0 0,-1-1 0 0,-2 0 128 16,1 2-128-16,-4-2 0 0,-1 0 0 0,-2 2 0 16,-4 2 0-16,0 1 128 0,-2-2-128 0,-1 2-5360 15,-3 2-1120-15</inkml:trace>
  <inkml:trace contextRef="#ctx0" brushRef="#br0" timeOffset="435.98">9251 3579 11919 0,'0'0'512'0,"0"0"128"0,0 0-512 0,0 0-128 0,0 0 0 0,0 0 0 15,0 0 448-15,0 0 48 0,0 0 16 0,0 0 0 16,0 0-320-16,0 0-48 0,0 0-16 0,0 0 0 16,0 0 0-16,7 4-128 0,3 1 192 0,1-1-64 15,0-2 16-15,3 0 0 0,2 3 0 0,0-2 0 16,2-3-16-16,3 0 0 0,0-3 0 0,1 3 0 15,-2 2-128-15,0 0 0 0,-2 0 144 0,2-1-144 0,2 0 0 16,-1 1 128-16,-1 2-128 0,0-1-4656 16,1-1-976-16</inkml:trace>
  <inkml:trace contextRef="#ctx0" brushRef="#br0" timeOffset="914.56">10409 3847 11455 0,'0'0'512'16,"0"0"96"-16,0 0-480 0,11 0-128 0,0 3 0 0,2-2 0 0,2-2 896 0,4-1 144 16,1 0 48-16,2 2 0 0,-1 1-496 0,1 1-80 15,1-3-32-15,-1 3 0 0,0 0-320 0,0 0-160 16,3-2 160-16,3 3-160 0,-2-4 128 0,2 3-128 15,-2 1 0-15,4 0 0 0,-1-3 0 0</inkml:trace>
  <inkml:trace contextRef="#ctx0" brushRef="#br0" timeOffset="2987.73">19952 2544 11055 0,'16'0'976'0,"1"0"-784"0,3 0-192 0,0 3 0 15,4 2 320-15,-2-2 32 0,2 0 0 0,-3 1 0 16,-1 1-32-16,-1 0-16 0,0-4 0 0,-3 0 0 16,-1 0-160-16,1 1-16 0,-4-2-128 0,-1-2 192 15,-1-1-192-15,-1 0 0 0,-2-1 128 0,-1-1-128 16,-1-4 224-16,-2-1 0 0,-1-2 0 0,0-2 0 15,0-2 416-15,-1-1 64 0,0-3 32 0,-2 0 0 16,-1 0-48-16,0-4-16 0,0-2 0 0,-2 1 0 16,-3 1 16-16,0 1 0 0,-3 0 0 0,0 1 0 15,0 1-112-15,-3-2-32 0,0-1 0 0,-2 2 0 0,-1 1-272 0,-4-1-48 16,-2-2-16-16,-1-3 0 0,-2-3-80 16,0 0 0-16,-4 0-128 0,-2 2 192 0,0-2-192 15,1 5 144-15,-1 0-144 0,1 4 128 0,0 1 0 0,1-1-128 16,0 1 192-16,0-1-64 0,1 0-128 0,-3 0 0 15,-1 0 144-15,-2 0-144 0,-2 3 0 0,-3-3 0 16,-1 1 0-16,0 1 128 0,1 2-128 0,3-1 176 16,1 0-176-16,1 0 192 0,1 1-192 0,0 0 0 15,-3-1 0-15,1 3 0 0,2 1 0 0,-1 2-144 16,-3 1 144-16,1 0-208 0,2-1 208 0,-2 1 0 16,4 0 0-16,2 2 0 0,1 3 0 0,-1 0 0 15,1 0 0-15,-3 0 0 0,0 2 0 0,-1 1 0 16,-1-1 0-16,0 1-144 0,-2 0 144 0,0 3 0 0,0 0 0 15,2 0 0-15,1 0 0 0,2 0 0 0,2 0 0 16,2 0 0-16,-1 2 0 0,2 1 0 0,-4 0 0 0,2 1 0 16,-3-1 0-16,1 3 0 0,-1-3 0 0,-1 2 0 15,-2 3 0-15,2 1 0 0,1 1 0 0,-2 0 0 16,0 0 0-16,1 1 0 0,-1 1 0 16,0-1 0-16,-1 0 0 0,-3 1 0 0,-3 2 0 0,1 3 0 15,2 0 0-15,1 4 0 0,0-1-128 0,3 3 128 16,1 3 0-16,3 1 0 0,0-2 0 0,4 0 0 15,-3 1 0-15,2 0 0 0,2 3 0 0,-4-2 0 16,-1-2 0-16,1 4 0 0,0 5 0 0,2 1 0 16,1 2 0-16,2-1 0 0,-2 0 0 0,4-1-192 15,-1 0 192-15,4-5 0 0,0 1 0 0,3-1 0 0,-2 0 0 0,3 1 0 16,1 2 0-16,2 2 0 0,1 0 0 16,1 1 0-16,-1-1 0 0,1 3 0 0,2-3 0 15,0-1 0-15,2-3 0 0,-1 2 0 0,2-5 0 0,0 3 0 16,2-1 0-16,-2 4 0 0,0 1 0 0,3 5 0 15,4 3 0-15,-1-4 0 0,2-2 0 0,-1-3-160 16,4-1 160-16,1-1 0 0,1 3-192 0,0-2 64 16,2-2 128-16,-1-1-208 0,1 1 64 0,3 0 16 15,0-1 0-15,2 0 0 0,1 1 128 0,2 1 0 16,-1 1 0-16,4-1 0 0,1-4 0 0,2-1 0 16,-2-3 0-16,2 3 0 0,1-2 0 0,1 2 0 15,-1-1 0-15,1 0 0 0,0 1 0 0,-4-1 0 16,2 0 0-16,0 0 0 0,-1-1 0 0,1 1 128 0,0-3-128 15,2 1 0-15,0-2 0 0,1-3 0 0,3 0 0 16,1 0 128-16,2 2-128 0,-1-3 0 16,1-1 128-16,1-2-128 0,-1 0 160 0,1-1-32 0,-1 0-128 0,3 0 192 15,0 1-32-15,4 0-16 0,1 2 0 16,2-2 0-16,0-1-144 0,1 1 0 0,-5-2 0 16,1 2 0-16,-1 3 0 0,1-3 0 0,2-3 0 0,4-1 0 15,0 0 0-15,0 0 0 0,0 1 0 0,2-2 128 16,-1-2 0-16,0-1-128 0,-1-1 192 0,2 0-64 15,1-2 32-15,4-1 0 0,1 1 0 0,3 1 0 16,-3 0-16-16,-1-3 0 0,-2-2 0 0,0 0 0 16,2-1-144-16,2 0 0 0,-1-2 144 0,3 1-144 15,1-3 128-15,-5-2-128 0,-2 1 128 0,-1-3-128 0,1-3 192 16,2-2-48-16,-1-1 0 0,3 1 0 0,2-2 144 16,-2 0 32-16,-2-5 0 0,-4 2 0 0,-1 2 64 0,0-1 32 15,-1 0 0-15,-1-1 0 0,0-3-128 0,-2-1-32 16,-2-1 0-16,-2 0 0 0,-5-1-112 0,-1-4-16 15,-1-4-128-15,0-1 192 0,-2 0-64 0,-1 0-128 16,-1 0 176-16,0-2-176 0,-2-3 192 0,-2 1-64 16,-1 0 0-16,-4 0-128 0,-1-2 192 0,0-1-192 15,-3-4 192-15,1 0-192 0,-4-3 176 0,1-1-176 16,-5 4 160-16,-2-1-160 0,0 0 320 0,-4-2-16 16,-4-2-16-16,0-1 0 0,-1-4 80 0,-3 4 16 15,-3 1 0-15,0 2 0 0,-3-1-192 0,-1 2-48 16,0-1 0-16,-1-3 0 0,-7-4-144 0,-2-1 0 0,-1 0 0 15,-7 3 128-15,-4 5-128 0,-3 5 0 0,0 2 0 16,0 2 0-16,-3-1 0 0,2 0 0 0,-3 0 0 16,3 0 0-16,-4-3 0 0,2 9 0 0,-1 3 0 0,-1 4 0 15,-1 3 0-15,-2 3 0 0,2 2-160 0,4 5 160 32,-2 0-1344-32,0 5-160 0,-2 1-32 0,-3 5-13248 0</inkml:trace>
  <inkml:trace contextRef="#ctx0" brushRef="#br0" timeOffset="10900.73">11687 5781 8287 0,'0'0'736'0,"0"0"-592"16,0 0-144-16,2-8 0 0,-2 8 736 0,2-8 112 16,-2 8 32-16,1-8 0 0,-1 8-272 0,0 0-48 15,4-11-16-15,-3 4 0 0,-1-1-176 0,0 8-48 16,-5-10 0-16,3 1 0 0,1-3 0 0,-1 2-16 16,-2 3 0-16,0-2 0 0,0-1-16 0,-1 0 0 15,1-1 0-15,-4 1 0 0,2 1-80 0,-1 1-16 16,-1-1 0-16,1-1 0 0,-2-1 0 0,0 1-16 15,1 0 0-15,-1 1 0 0,-1 0-48 0,0 0-128 0,-1-4 192 0,0 4-64 16,0 1-128-16,-4-2 160 16,1 1-160-16,-2 0 160 0,-2 3-16 0,-3-2 0 0,0-1 0 0,0 3 0 15,-2 2 16-15,1 1 0 0,-2 0 0 0,-1-2 0 16,-2 0-32-16,0 0-128 0,-1 0 192 16,0 4-64-16,0-1-128 0,-1-1 160 0,-1 1-160 0,-1 0 160 15,0 1-160-15,-1 1 0 0,-5 0 144 0,1-2-144 16,2-2 0-16,-2 3 144 0,2 2-144 0,1 1 0 15,-1-2 176-15,2 0-176 0,4 3 160 0,-1-1-160 16,0 2 160-16,0 2-160 0,1 2 160 0,-1-2-160 16,-2 0 160-16,-2 3-160 0,-4 0 160 0,4 2-160 15,3 0 160-15,-2 3-160 0,0 1 160 0,1 4-160 16,1 2 320-16,2-2-48 0,0 1 0 0,3 1 0 16,1-1-272-16,1 0 0 0,-3-3 0 0,4 3 0 0,0 0 160 0,0 1-32 15,-1-1 0-15,1-1 0 0,2 1-128 0,2 0 0 16,2 1 0-16,3 0 128 0,0-1-128 15,0-1 0-15,1 0 144 0,1 1-144 0,1 0 0 0,0 2 144 16,3 0-144-16,-1 0 0 0,1 1 192 0,1-2-192 16,2 0 192-16,-2-2-192 0,0 2 192 0,-1-1-64 15,1 0 0-15,1 0-128 0,1-2 128 0,2 3-128 16,-3 0 0-16,3 0 0 0,1 0 0 0,0-2 160 16,2-3-160-16,1 4 128 0,2 0-128 0,1 1 128 15,3 1-128-15,0-2 128 0,0-3 32 0,1 2 0 16,1-2 0-16,1 2 0 0,0 0-16 0,2 0 0 15,2-3 0-15,-3 1 0 0,-8 0-144 0,7 0 160 16,4-3-160-16,2 0 160 0,-2 2-160 0,0-1 0 0,2 0 144 16,2 0-144-16,-1-3 224 0,2 1-32 0,0 1 0 15,1 1 0-15,2-2 0 0,-2 0-16 0,-1 0 0 0,2 0 0 16,-1 1 16-16,3-3 0 0,-2-1 0 0,1 1 0 16,-1 1-192-16,0 0 192 0,-1-1-192 0,0 0 192 15,0-2-192-15,1 3 0 0,2 0 144 0,0-2-144 16,1-4 192-16,0 0-16 0,1-3-16 15,-1 0 0-15,-2 3 32 0,0-3 16 0,1-1 0 0,1 1 0 16,-4-2-64-16,1 0-16 0,0-1 0 0,0 0 0 16,1-1-128-16,-2-2 0 0,1 0 0 0,-1 2 0 15,0-1 128-15,2-1-128 0,-2-2 0 0,3 1 128 16,-2 2-128-16,2-3 128 0,-2-1-128 0,1-1 128 16,-1 3-128-16,0-3 0 0,-1 1 144 0,-1-3-144 0,1-1 128 15,1-2-128-15,-3-2 128 0,2 1-128 0,0 1 0 0,-1-3 144 16,3-1-144-16,-3-1 0 0,-4-1 192 0,2-1-64 15,2 0 0-15,2 0-128 0,-2 1 240 16,1 2-64-16,1-4-16 0,-4 1 0 0,1 2-160 0,-1-1 160 16,-1-3-160-16,0-1 160 0,-2 0-160 0,0-2 0 15,0-4 144-15,-2 2-144 0,0 1 0 0,0-2 144 16,1-3-144-16,-1 2 0 0,-3 2 128 0,2 0-128 16,0 2 0-16,1 1 0 0,-3 1 0 0,1 0 128 15,-1 0-128-15,0 0 0 0,-1-1 144 0,0 0-144 16,-2 0 0-16,1 0 144 15,-3 1-912-15,1-1-176 0,-2-2-32 0,-1 2-16 0,-3 5 1680 0,0-2 336 16,2-1 64-16,-2 0 0 0,-3 0-784 0,-1 1-176 16,1 3-128-16,-1-2 192 0,1-1-192 0,-5 1 192 0,1 1-192 15,-4 0 192-15,0 2-192 0,0 0 0 0,-3 0 0 16,-1 0 0-16,0 0 0 0,-1-1 0 0,1 1 0 0,-2-1 0 16,1-1 0-16,-3 1 0 0,0 2 0 0,1-1 0 15,-2-1 0-15,-3 4 0 0,0 2 0 16,-4-2 0-16,2-1-160 0,0 1 160 0,-1 2 0 15,0 0-144-15,0 3 144 0,-4 1 0 0,0-1 0 0,2 0-128 16,-2 0 128-16,2 2 0 0,-1 1-144 0,-1 1 144 16,-1-3 0-16,-2 2-144 0,-1 1 144 0,-1 0 0 15,0 2 0-15,-3 0 0 0,1-3 0 0,2 3 0 16,0 2 0-16,2 2-128 0,0 1 128 0,0 0-160 16,1-1 160-16,-4 3 0 0,3 0 0 0,-1 1 0 15,-2-2 0-15,2 1-160 0,-2 1 160 0,3 1 0 0,1 4 0 16,1-2-128-16,2 0 128 0,2 1 0 0,0 2 0 0,1 0 0 15,0 0 0-15,1-1 0 0,-1-1 0 16,1 1 0-16,-2 3 0 0,1 0 0 0,-1 2-128 16,3 2 128-16,-2 0 0 0,6-1 0 0,4 4-128 0,0 0 128 15,0 1 0-15,0-1 0 0,2-4-128 0,1 1 128 16,2 2 0-16,1-3 0 0,0 1 0 0,1 0-128 16,0-1 128-16,2 3 0 0,0 1 0 0,3-1 0 15,-1-3 0-15,2 4 0 0,-1 2 0 0,-1 2 0 16,2-1 0-16,0 1 0 0,-1 1 0 0,2-1 0 15,-2-1-128-15,1-1 128 0,3 0 0 0,2-1 0 16,0-2 0-16,2 1 0 0,1-3 0 0,0 2 0 16,2 0 0-16,0 2 0 0,2 2 0 0,3-2 0 15,-2-1 0-15,2 1 0 0,0 0 0 0,2-2 0 0,-5 0 0 16,2 0 0-16,0-1 0 0,3 1 0 0,-2-1 0 0,2 0 0 16,0-2 0-16,2 0 0 0,1-2 0 0,4 2 0 15,-2-1 0-15,0-1 0 0,-3-1 0 0,2 0 0 16,-1-1 0-16,3 1 0 0,-2 0 0 0,2-1 0 15,-2 0 0-15,3 0 0 0,0-1 0 16,0 0 0-16,0-1 0 0,2-3 0 0,1 0 0 0,0-2 0 16,-2 3 0-16,1-2 0 0,2-1 0 0,1 2 0 15,-1 0 128-15,3 0-128 0,-2 0 0 0,1 0 0 16,-1-2 0-16,1-1 128 0,0 1-128 0,1-2 0 16,0-2 0-16,2-2 0 0,1-1 0 0,-2 1 0 0,1 1 128 15,0-1-128-15,-1 0 0 0,1 0 144 0,0-1-144 16,-3 1 0-16,1-1 0 0,-2-1 0 0,1-3 0 15,-4 1 0-15,1 0 0 0,-1-2 0 0,1-2 0 16,2 2 0-16,-1-2 0 0,1-1 0 0,3-1 0 0,-4-1 0 16,-1-2 0-16,2 0 0 0,1-1 144 0,2-3-144 15,-1 0 160-15,1-1-160 0,0 1 128 0,-4 0-128 16,0-1 0-16,-1 0 0 0,-1-2 0 0,-1 0 0 16,0 0 0-16,-1 0 0 0,-1 2 0 0,1-3 0 15,-2-1 0-15,-2 1 0 0,0 0 128 0,-2 1-128 16,0 1 0-16,-3 2 0 0,0-2 0 0,-2-1 0 15,0 1 0-15,1-2 0 0,-3-1 176 0,2 1-176 16,-1-1 192-16,1 1-192 0,1 0 0 0,-3-2 0 16,-1-4 0-16,0 2 0 0,1-3 0 0,-3-2 0 0,1-1 0 15,-2 0 0-15,-3 0 0 0,1 2 0 0,-1-1 0 16,-2 1 0-16,-1 1 0 0,-3 0 0 16,0 3 0-16,0 2 0 0,-4 1 0 0,1 1 0 0,-2-1 0 0,0 1 0 15,-1-1 0-15,-2 1 0 0,1 0 0 16,-1-1 0-16,-1 0 0 0,-1 1 0 0,1-1 0 15,-2 4-192-15,-3 2 192 0,0 1 0 0,-2 1 0 0,-2-2-144 16,2 0 144-16,-2 0-208 0,0 0 80 0,-2 2 128 16,-1-1-192-16,-1 2 192 0,-4 1-160 0,0 0 160 15,-5-1-176-15,3 1 176 0,0 2-192 0,-2 1 192 16,-1 2-160-16,0 0 160 0,3 1-128 0,1 2 128 16,2 0 0-16,0 1-160 0,-1 0 160 0,-1-1 0 15,-1 1 0-15,-1 2-128 0,-2 3 128 0,0 0 0 0,0 1 0 16,-1-1-192-16,2 0 192 0,1 1-160 0,1 3 160 15,2-2 0-15,0 2-144 0,0 1 144 0,0 1 0 16,2 0-144-16,-2 1 144 0,1-1 0 0,2 3 0 0,1 5-128 16,3-1 128-16,0 0 0 0,1-1 0 0,-4 2 0 15,1 6-128-15,1 0 128 0,-1 1 0 0,4 3 0 16,-2 1-128-16,3 2 128 0,1-2 0 0,1 1 0 16,-1-4-128-16,1 0 128 0,-2 3 0 0,1 0 0 15,2 0-128-15,0-1 128 0,0 1 0 0,3 0 0 16,1-1-128-16,2 0 128 0,3-2 736 0,1 0 208 15,0 0 32-15,3 1 16 0,2 3-800 0,0-3-192 16,3-1 0-16,-2 2 0 0,0-1 0 0,0 0 0 16,0 0 0-16,1 0 0 0,-2 1 0 0,2 0 0 15,1-3 0-15,0 1 0 0,-1407 1 0 0,2818-3 0 16,-1406-4 0-16,2 4 0 0,-1 0 0 0,4 0 0 0,4 0 0 0,2 1 0 31,0 0-768-31,4 1-208 0,0-3-48 0,2 0 0 0,0-2 784 0,2-1 240 0,-3 0 0 0,3-3-160 16,-2-1 160-16,4-2 0 0,0 0 0 0,-1 1 128 15,1 0-128-15,-3-1 0 0,0 0 0 0,1 0-128 16,5 1 128-16,0-1 0 0,0 0 0 0,0 0 0 16,-1-3 0-16,-1 2 0 0,-1 1 0 0,0-1 0 15,-1-1 0-15,2-3 0 0,-1 0 0 0,1-2 128 16,0 1-128-16,2-2 0 0,2-3 0 0,1-1 0 16,-2 0 0-16,3 0 128 0,2-1-128 0,0-1 128 15,0-2-128-15,-1-1 0 0,-1 1 128 0,2-3-128 0,-2-4 128 16,1 1-128-16,0 2 128 0,-2-4-128 15,-1-2 0-15,0 1 128 0,0-2-128 0,0-1 0 16,-1 0 0-16,0-2 144 0,-1 1-144 0,-1-1 0 0,1-2 128 16,-4 0-128-16,2-2 0 0,-1-1 0 0,-2-1 0 0,1-6 128 15,2 1-128-15,-5-2 0 0,-1 3 0 0,-1 1 0 16,-4 1 0-16,-1 0 0 0,1 1 128 0,-2 3-128 16,-3 3 0-16,-1-2 0 0,0 2 0 0,-6 3 0 15,0 4 0-15,-4 1 0 16,-3 1-1408-16,0 1-352 0,-10-3-64 15,-2 8-16-15</inkml:trace>
  <inkml:trace contextRef="#ctx0" brushRef="#br0" timeOffset="13218.67">7122 13513 19695 0,'0'0'864'0,"0"0"192"0,-9 3-848 0,4 1-208 0,0 2 0 0,5-6 0 15,0 0 128-15,0 0 0 0,-2 10-128 0,2-10 192 16,0 0 272-16,0 0 48 0,0 0 16 0,0 0 0 16,10-3 368-16,1-2 80 0,1-3 16 0,2-1 0 15,1 0-160-15,-1-5-16 0,-2-3-16 0,3-1 0 16,5-3-160-16,0-2-48 0,3-3 0 0,1-1 0 16,3-1-48-16,-2-2-16 0,1-5 0 0,1-5 0 15,-5-3-96-15,2-2-32 0,-3-4 0 0,1 0 0 16,-2 1-176-16,-2 4-32 0,-1 4-16 0,0 3 0 15,2 3-176-15,0 3 0 0,-4 8 144 0,-3 3-144 16,-1-1 0-16,0 6 0 0,3 5 0 0,-2 3 0 16,1 4 0-16,-1 3 0 0,-1 2 0 0,0 6 0 15,2 8 0-15,-1 3 0 0,-1 4 0 0,-1 1 0 0,-1 4 0 16,0 3 0-16,-3 2 0 0,1 4 0 16,-2 6 0-16,1-2 128 0,-2-4-128 0,1 5 0 0,-1 4 0 15,1-3 128-15,-1-3-128 0,-2-4 0 0,1-2 0 0,1 0 0 16,-2-1 0-16,0-1 128 0,3-2-128 0,-4-4 0 15,0-4 128-15,1 0-128 0,0-1 0 0,-1-2 0 16,-1-5 0-16,2-2 0 0,3-2-128 0,-5-10 0 16,0 0 0-16,0 0 0 15,0 0-448-15,0 0-64 0,0 0-32 0,0 0-9184 16,-8-8-1824-16</inkml:trace>
  <inkml:trace contextRef="#ctx0" brushRef="#br0" timeOffset="13398.04">7297 13264 25391 0,'0'0'1120'0,"0"0"240"0,6-6-1088 0,1 1-272 0,3-1 0 0,4 3 0 15,2 1 448-15,3 1 16 0,3-1 16 0,4-1 0 16,0 1-48-16,4-1-16 0,3-1 0 0,1-1 0 16,3 1 0-16,0-1 0 0,-4 0 0 0,3 0 0 15,1 5-416-15,0 0 0 0,-4-1 0 0,-3-1 0 31,-1-1-1840-31,-3 0-336 0,-3-3-80 0</inkml:trace>
  <inkml:trace contextRef="#ctx0" brushRef="#br0" timeOffset="13737.55">8671 12543 23039 0,'0'0'2048'0,"0"-7"-1648"16,0 7-400-16,2-10 0 0,-2 1 448 0,0 9 0 15,0 0 0-15,0 0 0 0,0 0 48 0,0 0 16 16,-9 10 0-16,-4 4 0 0,-4 5 96 0,4 3 32 16,3 2 0-16,-3 7 0 0,-6 7 0 0,0 3 16 15,-2 2 0-15,0 2 0 0,2-1 112 0,1 6 0 16,1 1 16-16,0 4 0 0,2-4-384 0,0 0-80 15,2-3 0-15,4-2-16 0,1-5-304 0,1-6 160 0,2-5-160 16,1-1 128-16,3 1-128 0,0-2 0 0,1-4 0 16,1-1 128-16,4-2-128 0,0-2 0 0,3-2 0 15,1-6-176 1,0-4-240-16,2-2-48 0,3-6-16 0,1-1 0 16,2-5-2112-16,-1-3-416 0,3-3-96 0</inkml:trace>
  <inkml:trace contextRef="#ctx0" brushRef="#br0" timeOffset="14072.75">9273 12525 19343 0,'-9'-8'1728'15,"1"5"-1392"-15,-1-1-336 0,1 3 0 0,0 1 1600 0,-1 6 240 16,-2 6 48-16,-4 3 16 0,-1 4-1312 0,-3 3-256 16,1 1-48-16,-4 6-16 0,1 4 32 0,3 3 0 15,3 1 0-15,0 2 0 0,0 1 160 0,2 0 48 16,1 0 0-16,4 1 0 0,-1 3-80 0,5-3-16 16,2-1 0-16,0-2 0 0,4 0-224 0,0-4-64 15,1-2 0-15,3-4 0 0,1-2-128 0,1-4 0 16,0-2 144-16,-2-2-144 0,1 1 0 0,-1-5 0 15,3-5 0-15,2-1 0 16,1-1-1168-16,-1-3-160 0,0-5-16 0,-11 1-11568 0</inkml:trace>
  <inkml:trace contextRef="#ctx0" brushRef="#br0" timeOffset="14222.99">8777 13103 29487 0,'-2'-8'1296'0,"2"8"288"0,0 0-1264 0,13 0-320 0,4 1 0 0,2-1 0 16,0-3 0-16,4 1 0 0,4 0 128 0,1 1-128 15,2-1 0-15,1 0 0 0,-1-1 0 0,0-1 0 16,1 2-1696-16,-1-3-400 0,-1-1-80 0</inkml:trace>
  <inkml:trace contextRef="#ctx0" brushRef="#br0" timeOffset="14572.98">9379 13139 3679 0,'0'0'320'0,"0"0"-320"15,4-9 0-15,5 2 0 0,6 2 5408 0,2-2 1008 16,5-1 208-16,1 1 32 0,-5 0-5312 0,5 3-1056 15,7 0-288-15,-3 0 0 0,-2-5 0 0,-4-1-176 16,0 3 16-16,-2-3 0 0,-4-5-16 0,-4 4 0 16,-1 0 0-16,-3-1 0 0,-2 1 304 0,-4 0 48 0,1 1 16 0,-4 4 0 15,2 6 224-15,0 0 48 0,-9-4 16 0,-2 4 0 16,-3 5-32-16,-3 3-16 0,-3 3 0 0,0 2 0 16,1-2 736-16,-3 3 160 0,0 1 16 0,6 2 16 31,5 1-1648-31,3 1-336 0,-2-1-64 0,7 1-16 0,2-2 704 0,-2 1 256 0,0-4-16 15,3 0 0-15,3 1-112 0,0-1 0 0,-3-1-128 0,2 0 192 16,4 1-192-16,4-3 0 0,4-5 0 0,1 2 0 16,1 1-896-1,5-4-208-15,3-3-48 0,-2-2-12864 0</inkml:trace>
  <inkml:trace contextRef="#ctx0" brushRef="#br0" timeOffset="14904.48">10113 13066 26431 0,'-17'-2'1168'0,"8"6"240"0,-3 4-1120 0,1 2-288 15,3 0 0-15,-3 0 0 0,-2-1 128 0,2 0-128 16,2-2 144-16,0-2-144 0,1-1 320 0,-3-2-48 15,0 1 0-15,2-4 0 0,4-2 1328 0,5 3 256 16,-1-8 48-16,1-1 16 0,0 0-1520 0,1 0-400 0,2-4 128 0,0 1-128 16,4 0 448-16,4-2 48 0,3-3 0 15,2 1 0-15,1-1-240 0,1 1-64 0,-2 1 0 0,2 0 0 16,0 3-192-16,0 2 128 16,0 0-128-16,-1 3 0 0,0-1 0 0,-1 0 0 0,1 1 0 0,-2 1 0 15,-1 2 0-15,-1 0-208 0,0 0 16 0,0 2 0 31,3-3-2096-31,-5 2-400 0,1 2-96 0</inkml:trace>
  <inkml:trace contextRef="#ctx0" brushRef="#br0" timeOffset="15380.66">10787 12782 23615 0,'0'0'1040'0,"0"0"224"0,-8 0-1008 0,0 3-256 16,-2 4 0-16,1 4 0 0,-3-1 528 0,1 5 64 15,-1 3 16-15,1 2 0 0,-4 1-96 0,2 1 0 16,-1 1-16-16,-3 3 0 0,2 3 80 0,1-3 32 15,-1-4 0-15,2-1 0 0,0 0-144 0,3-3-16 16,-1-5-16-16,3-2 0 0,2-1 144 0,3-2 48 0,3-8 0 0,0 0 0 16,0 0 96-16,0 0 32 0,12-6 0 0,-1-3 0 15,2-3-176-15,2-2-48 0,2 2 0 0,-1-4 0 16,1-4-528-16,-1-1 0 16,3-1 0-16,-3 3 0 0,0 1 0 0,1 0 0 0,0 1 0 15,-1 0-144-15,0 2 144 0,1 3 0 0,1 4 0 0,-3 2 0 16,-2-2 0-16,-4 5 0 0,0 3 0 0,-9 0 0 15,8 5 0-15,-4 5-128 0,0 2 128 0,-2 3 0 16,1 1-128-16,-3 3 128 0,-4 3-128 0,0 1 128 16,1 0 0-16,1 3-128 0,0 3 128 0,-3-2 0 15,2-1 0-15,1-3 0 0,0-4 0 0,-1 0 0 16,3-3-144-16,-1-3 144 0,1-1-160 0,3-3 160 16,3 1-1216-1,1-5-128-15,-7-5-48 0,7 3-8768 0,6-2-1744 0</inkml:trace>
  <inkml:trace contextRef="#ctx0" brushRef="#br0" timeOffset="15754.07">11276 12894 28959 0,'0'0'1280'0,"-7"-3"272"0,0-1-1232 0,7 4-320 16,-8-1 0-16,1 4 0 0,-4 5 416 0,1 1 32 15,-1 2 0-15,-1 5 0 0,-1 3-160 0,0 0-32 16,-1 1 0-16,4 0 0 0,-2-2-256 0,2-1 160 16,3 1-160-16,-2-1 128 0,2 1-128 0,1-4 0 0,2-1 144 0,2-4-144 15,2-9 192-15,0 7-48 0,0-7 0 0,0 0 0 16,0 0 288-16,9 3 48 0,0-6 16 0,2-2 0 16,-1-2-112-16,1-2-32 0,1-1 0 0,1 0 0 15,-2-3-352-15,0 2 128 0,-1 2-128 16,0 0 0-16,0 3 0 0,0 0 0 0,-6 2 0 0,-4 4 0 15,11 4 0-15,-11-4 0 0,6 7 0 0,-1 1 0 16,-1 0 0-16,0 4 0 0,-1 6 0 0,-1-3 0 16,0-1 0-16,3-1 0 0,-2 0 0 0,4 0 0 15,0-2 0-15,1-2 0 0,-8-9 0 0,9 10 0 16,2-1-256-16,1-3 16 0,5-2 16 0,2-2 0 16,0-3-384-1,2 0-80-15,0 0-16 0,-2-3 0 0,1-2-2528 0,-1-2-512 16</inkml:trace>
  <inkml:trace contextRef="#ctx0" brushRef="#br0" timeOffset="16012.27">11915 12326 24879 0,'-3'-16'2208'0,"2"10"-1760"15,1 6-448-15,0 0 0 0,0 0 720 0,0 0 64 16,0 0 16-16,-4 14 0 0,-3 5-144 0,-1 3-16 15,-2 1-16-15,-4 5 0 0,1 5-80 0,-1 5-16 16,-3 1 0-16,2 5 0 0,0 4 32 0,1 1 0 16,2 3 0-16,-1 1 0 0,-3-1-256 0,-1 1-48 15,1 1-16-15,1-4 0 0,3-5-240 0,0-2 0 16,2-3-192-16,3-2 192 16,-2-6-448-16,3-2 32 0,-1-6 0 0,1-5 0 15,3-1 0-15,-2-5 0 0,4-3 0 0,1-10 0 16,0 0-1680-16,0 0-336 0</inkml:trace>
  <inkml:trace contextRef="#ctx0" brushRef="#br0" timeOffset="16164.65">11676 12886 21183 0,'0'0'1888'0,"0"0"-1504"0,0 0-384 0,10-2 0 16,1 1 1200-16,-1 0 160 0,3 2 48 0,0 2 0 15,-1 0-928-15,5-1-176 0,4-2-48 0,1 2 0 16,-1-1-512-16,1 4-96 0,-2-3-32 0,0 1 0 15,-2 2-2304-15,-2-2-448 16</inkml:trace>
  <inkml:trace contextRef="#ctx0" brushRef="#br0" timeOffset="16377.49">12224 12846 19343 0,'0'0'848'0,"-8"9"192"0,-3 0-832 0,-2 0-208 16,1 7 0-16,1 3 0 0,1 1 1952 0,-2 4 352 16,0-1 64-16,0 3 0 0,-1 5-1520 0,2 0-304 15,-2-2-64-15,1-1-16 0,-1-6-320 0,1 1-144 0,1-1 128 0,1-6-128 16,2 0 0-16,-1-5 0 0,5-1-192 0,2-1 192 31,-1-2-464-31,3-7 16 0,0 0 16 0,0 0-8016 0,8 0-1616 0</inkml:trace>
  <inkml:trace contextRef="#ctx0" brushRef="#br0" timeOffset="17020.71">12381 12949 27647 0,'-8'0'2448'16,"0"0"-1952"-16,-1 3-496 0,0 1 0 0,1 1 0 15,1 1-128-15,-3 1-16 0,3-4 0 0,7-3 320 16,0 0 64-16,0 0 16 0,0 0 0 0,0 0 432 0,0 0 80 16,0 0 32-16,6-9 0 0,3-1-208 0,0 1-32 15,2 3-16-15,1-3 0 0,-1-1-208 0,1 1-32 16,1 2-16-16,-1 2 0 0,-2 2-288 0,-1 0 128 16,1-1-128-16,-1 3 0 0,-9 1 128 0,8 2-128 15,-8-2 0-15,6 5 0 0,-6-5 0 0,7 10 128 16,-5 1-128-16,0 0 0 0,0-1 224 0,-2 3-64 15,0 0-16-15,1-1 0 0,1 0-144 0,0-3 0 16,-2-9 0-16,0 0 0 0,8 13 0 0,1-4 0 16,-1-7 0-16,3-1 0 0,0 0 304 0,1-1 80 15,3 0 0-15,-1-4 16 0,-1-6-160 0,3 2-48 16,2 1 0-16,-1-1 0 0,-4 0-192 0,4 1 0 0,1-3 128 16,0 0-128-16,-4 3 0 0,0 1 0 0,-1-1 128 15,-2 3-128-15,-3-1 0 0,-8 5 0 0,0 0 128 0,0 0-128 16,0 0 0-16,0 0 0 0,0 0 0 0,-10 7 0 15,-2-1 0-15,-2 2-128 0,-1 1 128 0,1 0 0 16,2-2 0-16,-2 2 0 0,-1 0-128 0,1 0 128 16,1 1 0-16,3 2 0 0,3 0 0 0,0-4 0 15,7-8 0-15,0 0 0 0,0 0 0 0,0 0 0 16,0 0 0-16,0 0 0 0,0 0 0 0,9-2 0 16,2 0 0-16,0-1 176 0,0-1-176 0,1-2 160 15,-2-2-160-15,2 3 0 0,2 2 144 0,-1 0-144 16,1-2 0-16,-2 0 0 0,-3 2 0 0,0 3 0 15,1 2 0-15,-2 4 0 0,-8-6 0 0,6 16 128 0,-3 4-128 16,0 1 0-16,-2 5-176 0,-1 2 176 16,-3 2 0-16,0 2 0 0,-2-1 0 0,0 5 0 0,-4-3 128 15,0 0-128-15,0-1 0 0,-1 1 0 0,2-2 128 16,-3-1-128-16,2-3 192 0,1-3-192 0,5-1 144 0,-4 0-144 16,0-1 0-16,0-4 144 0,1-4-144 0,2-3 0 15,-5-2 0-15,3-5-176 16,-2 2-1792-16,8-6-352 0,-8-6-80 0</inkml:trace>
  <inkml:trace contextRef="#ctx0" brushRef="#br0" timeOffset="17178.91">12549 12571 40543 0,'-3'-13'3600'0,"1"2"-2880"0,4 1-576 0,0 3-144 16,-2 7 864-16,0 0 144 0,8-3 16 0,1 3 16 31,0 4-1488-31,-1 1-288 0,-8-5-64 0,10 9-11824 0,-5 2-2368 0</inkml:trace>
  <inkml:trace contextRef="#ctx0" brushRef="#br0" timeOffset="17830.45">8472 14268 26031 0,'0'0'1152'0,"0"0"240"0,0 0-1120 0,0 0-272 0,0 0 0 0,-6 10 0 0,2 4 224 0,-3 7-16 16,0 4 0-16,1 5 0 0,-2 7 304 0,0 1 64 15,1-2 16-15,-1 1 0 0,0 0-240 0,1-3-48 16,-2 0-16-16,1 0 0 0,0-1 96 0,1 2 32 15,-1-1 0-15,1 0 0 0,1-3-240 0,1-4-48 16,-1-4-128-16,3-3 192 0,1-5-192 0,1-5 0 16,1-2-192-16,0-8 192 15,0 0-880-15,0 0-64 0,11-7-16 0</inkml:trace>
  <inkml:trace contextRef="#ctx0" brushRef="#br0" timeOffset="18170.43">8348 14163 19343 0,'0'0'1728'0,"6"-7"-1392"0,-1-2-336 0,6 4 0 16,6-1 2672-16,4 2 464 0,3 3 80 0,6 2 32 15,3 5-2544-15,1 3-512 0,2 3-192 0,1 5 128 16,3 3 64-16,-1 2 0 0,-2 3 0 0,-2 5 0 15,-4-1-192-15,-4 5 160 0,-2 3-160 0,-4 2 160 16,-3 2 112-16,-3 1 32 0,-7 0 0 0,0-2 0 16,-2-1 192-16,-6 0 32 0,-4 2 16 0,-2 0 0 0,-4-3 16 0,-2-1 0 15,-6-3 0-15,-2 0 0 0,-3-3 80 0,-5-4 32 16,-5-4 0-16,-3-3 0 0,0-1-224 16,3-2-32-16,3-1-16 0,2-4 0 0,0-1-208 15,2-2-32-15,1-3-16 0,4-1 0 0,-1-3-144 16,4-2-176-16,4-3 48 0,4-4 0 15,-1-3-1328-15,4-1-256 0,3-1-48 0,3-2-16 16,2-2-1632-16,3-1-336 0</inkml:trace>
  <inkml:trace contextRef="#ctx0" brushRef="#br0" timeOffset="18404.04">9557 14567 34207 0,'-22'13'1520'0,"12"-2"304"0,5 2-1456 0,-2 3-368 0,-4 1 0 0,1 4 0 16,2 1 0-16,-3 2 144 0,2 2-144 0,-1 0 0 16,-2-2 0-16,1-1 0 0,2-1 0 0,-2-1 0 31,0-4-320-31,1 0-128 0,-3-2-32 0,2-2 0 0,1-5-864 0,2-1-160 0,2-3-32 0,6-4-7200 15,0 0-1440-15</inkml:trace>
  <inkml:trace contextRef="#ctx0" brushRef="#br0" timeOffset="19775.47">9993 14574 29487 0,'-14'-12'2624'0,"7"5"-2112"16,3 1-512-16,-4-1 0 0,-3-1 768 0,-1 6 64 16,1 1 0-16,-4 3 0 0,-1 3-576 0,-2 1-96 15,-1 2-32-15,-2 4 0 0,0 4 16 0,-1-1 0 16,-2 1 0-16,2 2 0 0,-2 0 96 0,5 1 16 16,0 3 0-16,4-2 0 0,2-3 112 0,6-1 16 0,2 2 16 15,4-2 0-15,2-2-176 0,4-3-32 0,1-4-16 0,5-1 0 16,0-4 96-16,3-2 32 0,0-4 0 0,1-2 0 15,2-4 16-15,0 0 0 16,3-1 0-16,-2-1 0 0,-1-2-176 0,1-2-16 0,0 0-128 16,0 1 192-16,2-1-192 0,-2 1 128 0,-3 0-128 0,-5 1 0 15,-2 0 128-15,0 2-128 0,2 0 0 0,0 2 0 16,-1 2 0-16,0 3 0 0,-9 5 0 0,0 0 0 16,0 0 0-16,0 0 0 0,9 4 0 0,-5 1 0 15,-4-5 0-15,0 10 0 0,0 0 0 0,0 0-160 16,-1 0 160-16,2-1 0 0,-1-9 0 0,7 11 0 15,1 0 0-15,2-3 0 0,0-1 0 0,1-2 0 16,2-3 0-16,2-3 0 0,3 2 0 0,0-2 0 16,1-3 0-16,2-1 0 0,1-2 160 0,1 2-160 15,1-4 160-15,0 0-160 0,0-1 160 0,3 0-160 16,-3 2 128-16,0-1-128 0,-1-1 0 0,3-1 0 0,1 0 128 0,0 2-128 16,0 3 0-16,-1 0 144 0,0 1-144 15,-4 0 0-15,-1 1 0 0,-2 0 0 0,-3 3 0 16,-4 1 0-16,0 0 0 0,-3 1 0 0,-9-1 0 0,0 0 0 15,0 0 0-15,0 0 0 0,0 0 0 0,0 0 0 16,0 9 0-16,0-9 0 0,-6 7 0 0,-1-3 0 16,-2 0 0-16,-1-1 0 0,-2 1 0 0,-4 1 0 15,-2-1 0-15,-4 2 0 0,-2 1 0 0,-4 2 0 16,2 2 0-16,-2 1 0 0,0 2 0 0,-3 2 0 16,-2-1 0-16,6 2 0 0,6 0 0 0,5 0 0 15,2-3 0-15,4 0 0 0,4 0 0 0,4-3 0 16,2-11 0-16,5 11 0 0,3-3-144 0,3-1 144 0,2-4 0 15,3-3 0-15,0-2 0 0,4-1 0 16,4-2 0-16,-2-1 0 0,-1-3 0 0,3 0 0 16,4 0 0-16,-2 1 0 0,3-1 0 0,-4-1 0 0,-3 1 0 15,-1 1 0-15,-5 5 0 0,-1 0 0 0,-1 0 0 0,-4 1 0 16,-10 2 0-16,9 3 0 0,-9-3 0 0,5 10 0 16,-2 1 0-16,-3 4 0 0,-4 6 0 0,0 2 0 15,-4 1 0-15,-1 3-128 0,0-1 128 0,-5 7 0 16,-2 0 0-16,-3 1 0 0,-1-1 0 0,-6 2 0 15,-4-2 0-15,3 2 0 0,2-2 0 0,-1-2 0 16,2-3 0-16,1-3 0 0,2-2 144 0,0-1-144 16,3 0 304-16,2-3-32 0,0-5 0 0,4-3 0 15,4-2-112-15,1-4-32 0,7-5 0 0,0 0 0 16,-1-7 0-16,3-3-128 0,5-2 192 0,3-5-64 0,1-4-128 0,4-2 0 16,3-2 0-16,4 0 128 0,3-2-128 15,1 0 0-15,1-3 0 0,5-1 0 0,4-1 0 0,4 2 0 16,-3-2 0-16,1-1 0 0,-2-5 0 0,-1 3 0 15,2 0 0-15,0-1 0 0,3-2 0 0,0 2 0 16,1 0-144-16,3 3 144 0,-2 1-160 0,-1 3 32 16,-3 3 0-16,-4 6 0 0,-6 2 0 0,-1 5 0 15,-4 3 0-15,-5 4 0 0,-1 2-32 0,-4 4 0 16,-4 4 0-16,-4 2 0 0,-1 3 160 0,-3 3-208 16,-1 2 80-16,-2 2 128 0,-2-1-160 0,0 2 160 15,1 0 0-15,-1 1-144 0,1-2 144 0,-1 0 0 0,0-3 0 16,2-2 0-16,0 1 0 0,1-3 0 0,2 0 0 15,-1-9 0-15,0 0 0 0,0 0 0 16,0 0 0-16,12 2 0 0,-2-3 176 0,2-3-48 0,1-1 0 16,3-4 0-16,0 0 0 0,1-1-128 0,-1-1 192 0,-2 2-64 15,-1-2-128-15,1 0 0 0,2 1 144 0,1-1-144 16,0 0 0-16,1 0 0 0,0 0 0 0,0 0 128 16,-1 2-128-16,-2 1 0 0,0 3 0 0,-3 1 0 15,-1 2 0-15,-1 1 0 0,-10 1 0 0,8 2 0 16,-8-2 0-16,7 6 0 0,-3 1 0 0,0 0 0 15,-1 0 0-15,0 3 128 0,-3-2-128 0,0 1 0 16,0 0 0-16,1 0 0 0,-1-9 0 0,0 0 0 16,0 11 0-16,1-2 0 0,-1-9 0 0,5 8 0 15,-5-8 176-15,10 7-48 0,-3-3 0 0,2 0 0 16,1-4-128-16,1-1 0 0,1-3 0 0,1 2 0 0,3 0 0 16,-1-3 0-16,4 0 144 0,0 1-144 0,-1-1 0 15,3 2 128-15,0-2-128 0,-3 3 0 0,-4 0 0 0,0 0 0 16,1 2 0-16,-2 2 0 0,-1 0 0 0,-2 3 144 15,0 1-144-15,-1 4 0 0,-1 3 0 0,2 3 0 16,-3-1 0-16,3 2 0 0,-3 2 144 0,2 1-144 16,1-2 0-16,0-1 144 0,0 1-144 0,3 0 0 15,-3-2 0-15,2-2 0 0,0-3 0 0,1-1 0 16,0 0 128-16,0-2-128 0,0-3 0 0,2-1 0 16,1-4 0-16,-1 0 0 15,-1 0-1456-15,1-2-208 0,-1-3-64 0,-2 0 0 0</inkml:trace>
  <inkml:trace contextRef="#ctx0" brushRef="#br0" timeOffset="19918.91">11760 14343 41471 0,'-17'-22'3680'0,"9"10"-2944"0,4 0-592 0,3 0-144 16,3 4 1056-16,-2 8 176 0,0 0 48 0,10-4 0 15,-2-2-1008-15,2 4-272 0,-1 4 0 0,1-1 128 16,0-1-128-16,0 0 0 0,-1-1 0 0,-9 1 0 31,0 0-1168-31,0 0-224 0,0 0-32 0,0 0-17648 0</inkml:trace>
  <inkml:trace contextRef="#ctx0" brushRef="#br0" timeOffset="21429.97">11837 5875 12895 0,'0'0'272'0,"0"0"64"0,4-5 16 0,0 0 32 0,-4 5-384 0,7-3 0 0,-7 3 0 0,0 0 0 0,3-3 0 0,2-2 0 16,-5 5 0-16,5-5 0 0,-3-2 896 0,2-1 96 16,-2 0 32-16,0-1 0 0,-1 0 0 0,-1-1 0 15,-1 0 0-15,0-1 0 0,-1-1-832 0,-2 0-192 16,1 0 0-16,-2 0 0 0,-1-1 0 0,2-3 0 16,-4 1 0-16,3-1 0 0,0-2 0 0,1-2 0 15,-1-2 0-15,1 3 0 0,-4 2 864 0,2 0 128 16,-1 2 32-16,0-1 0 0,0 1-832 0,-2-2-192 15,-1 3 0-15,-2 0 0 0,-2 0 0 0,-3 0 0 16,-2 6 0-16,0-5 0 0,-3-1 0 0,0 0 0 16,0 3 0-16,2 1 0 0,-1 1 0 0,-3 3 0 15,-3-2 0-15,-2-1 0 0,-3-1 0 0,-3 1 0 0,-1 2 0 16,-11-2 0-16,3 2 0 0,3 3 0 0,1 1 0 0,-12 1 0 16,7-1 0-16,21 3 0 15,-3 1 0-15,-4 1 0 0,-3 3 0 0,-2 0 0 0,-4 2 0 16,0 0 0-16,-2 0 0 0,-34 6 0 0,12 5 0 15,7-5 0-15,4-2 0 0,0 2 0 0,0 2 0 0,0 0 0 16,-1-1 0-16,4 2 0 0,5-2 0 0,4 5 0 16,3 3 0-16,3 2 0 0,-3 1 0 0,3 0 0 15,1 0 0-15,-1 2 0 0,2 2 0 0,3-3 0 16,3 0 0-16,13-12 0 0,1 4 0 0,1 0 0 16,1 1 0-16,0 2 0 0,0 1 0 0,1 4 0 15,1 6 0-15,-7 28 192 0,3-11-48 0,2-4-16 0,0-3-128 16,3-2 0-16,4-4 0 0,-1-3 0 15,2-3 0-15,1 0 0 0,3 2 0 0,2 1 0 0,3 1 0 16,-1 0 0-16,4-1 0 0,1 4 0 0,3 1 0 0,1 3 0 16,1-6 0-16,1 0 0 0,3-2 0 0,4 0 0 15,0-1 0-15,2-1 0 0,4 2 0 0,2-7 0 16,1 0 0-16,3-1 0 0,1 0 0 0,2 0 208 16,-1-2-48-16,4-5-16 0,4-2-144 0,-3-1 0 15,-1-1 0-15,6 0 0 0,3-2 176 0,2 0 48 16,-3-2 16-16,3-4 0 0,1-3-96 0,0-5-16 15,3-1 0-15,0 1 0 0,3-2 0 0,0-4 0 16,-1-3 0-16,-3-5 0 0,1-4 32 0,-1-6 0 0,0-6 0 16,1 2 0-16,-4 0-32 0,-3-1 0 0,-4-2 0 15,-4-4 0-15,-8-10 208 0,-4-4 48 0,-4-6 0 16,-3-5 0-16,-4-6-64 0,-5 1 0 0,-5 1 0 16,-5 4 0-16,-4 2-176 0,-5 2-144 0,-4 1 192 0,-1 3-192 15,-4 5 128-15,-5 6-128 0,-1 10 0 0,-4 4 0 16,-3 3 160-16,-6 5-160 0,-3 6 128 0,-4 1-128 15,-2 3 0-15,-2 4-320 0,-1 1 48 16,1 5 16 0,2 5-2016-16,2 0-400 0</inkml:trace>
  <inkml:trace contextRef="#ctx0" brushRef="#br0" timeOffset="27290.43">21524 12515 21711 0,'-7'-10'960'0,"7"10"192"0,0 0-912 0,-10-2-240 16,0 2 0-16,1 0 0 0,-3 0 336 0,0 2 32 0,-2 2 0 0,-2-1 0 16,1-1 176-16,-2 2 32 0,-3 4 16 0,4 1 0 15,-1 2-32-15,-3 1-16 0,-4 1 0 0,1 5 0 16,0 8-224-16,-1 5-64 0,0 0 0 0,-1 3 0 15,3 2 0-15,-2 1-16 0,2 4 0 0,3 0 0 16,0-1 0-16,2 1 0 0,4 1 0 0,4-1 0 16,0-1-16-16,3-1 0 0,4-4 0 0,-1-2 0 15,1-3 48-15,5-1 16 0,1-3 0 0,-1-3 0 16,1-1-48-16,0-3-16 0,0-2 0 0,0 1 0 16,1-1-224-16,2-1 176 0,-3-3-176 0,2-1 160 15,0 0-160-15,3 0 0 0,0-1 0 0,1-2 0 16,-2-3-240-16,-8-6-80 0,11 5 0 0,-2-4-16 15,0-4-2688 1,-1-3-544-16</inkml:trace>
  <inkml:trace contextRef="#ctx0" brushRef="#br0" timeOffset="27651.15">21467 13082 21183 0,'0'0'1888'0,"0"0"-1504"0,0 0-384 0,0 0 0 31,0 0-608-31,0 0-192 0,0 0-32 0,0 0-16 0,0 0 1024 0,0 0 208 0,0 0 32 0,0 0 16 16,0 0 352-16,0 0 80 0,0 0 16 0,0 0 0 16,8 4 0-16,1-3 0 0,1-2 0 0,2 0 0 15,2-2-176-15,0 3-48 0,3 0 0 0,-1-1 0 16,1-2-288-16,3 0-64 0,0-1-16 0,2 3 0 16,3-1-288-16,-1 0 160 0,2-4-160 0,-3 2 128 15,2 1-128-15,-5 1 0 0,0-3 0 0,0 2 0 16,-3-2-1600-16,-3 3-208 0,-3 2-48 0,-2-1-9392 15</inkml:trace>
  <inkml:trace contextRef="#ctx0" brushRef="#br0" timeOffset="27955.81">22113 12788 19343 0,'0'0'1728'0,"10"-7"-1392"0,-1 0-336 0,2 3 0 16,1 1 272-16,2-1-16 0,-2-1 0 0,3-1 0 15,2 1 256-15,1 1 32 0,-3-1 16 0,-2 1 0 16,1-1-128-16,5 2-32 0,-1 1 0 0,0 0 0 15,0-1-400-15,0 1 0 0,-1 1 128 0,-2 1-128 16,-2 1 0-16,-1 1 0 0,-1 0 0 0,-3 0 0 31,-8-2-672-31,9 1-112 0,-9-1-32 0,0 0-5712 0,0 0-1152 0</inkml:trace>
  <inkml:trace contextRef="#ctx0" brushRef="#br0" timeOffset="28275.93">22190 12741 6447 0,'-10'2'576'15,"0"1"-576"-15,-2 0 0 0,1 3 0 0,0 1 2256 16,1 3 352-16,0-1 64 0,2 1 16 0,1-1-1552 0,2 1-304 16,4-2-64-16,1 1-16 0,2 0-128 0,2 2-32 15,2 0 0-15,1 0 0 0,3-1-48 0,1 2-16 16,0-1 0-16,2 0 0 0,0 3-128 0,2 0-16 16,-2 0-16-16,-2 0 0 0,1 2-80 0,-1 0-16 15,-1-1 0-15,-1 2 0 0,-1 1 48 0,0-3 16 16,1 0 0-16,-3 2 0 0,0 0 48 0,-2 0 0 15,-4-3 0-15,-2 1 0 0,-2-1 176 0,-1-1 32 16,-1 2 16-16,-4-1 0 0,0-2 96 0,0-2 32 16,-5-2 0-16,-2 0 0 0,0-1-192 0,-3-2-32 15,-2 1-16-15,0 1 0 0,0-1-224 0,2-2-32 16,-2 0-16-16,2-2 0 0,4 0-224 0,1-2 144 16,3-3-144-16,3 1 128 0,-2-1-384 0,11 3-64 0,0 0-32 0,0-10 0 31,5 1-2656-31,5-2-512 0</inkml:trace>
  <inkml:trace contextRef="#ctx0" brushRef="#br0" timeOffset="28512.93">22816 13278 25279 0,'-5'12'1120'0,"4"-4"224"0,1-8-1072 0,-4 12-272 16,-3 6 0-16,1-3 0 0,1 1 352 0,-5 1 16 16,-2 0 0-16,0 1 0 0,0 2 144 0,-1 2 48 15,0-2 0-15,-1 2 0 0,-1 0-272 0,1-3-48 16,1-3-16-16,2 0 0 0,-4-2-224 0,2 0 144 16,2-2-144-16,3-1 128 0,-2-2-128 0,6-2 0 15,-1-1 0-15,5-6-176 16,0 0-1968-16,0 0-400 0</inkml:trace>
  <inkml:trace contextRef="#ctx0" brushRef="#br0" timeOffset="28999.27">23236 12873 22111 0,'0'0'976'0,"-6"-5"208"0,6 5-944 0,-2-8-240 0,2 1 0 0,4 0 0 16,-4 7 304-16,7-9 16 0,2 0 0 0,3-1 0 15,2-2 128-15,2 2 16 0,-1 2 16 0,2-1 0 16,0-1-112-16,0 0-32 0,-2 1 0 0,0 4 0 0,-1 1-176 0,-1 1-32 16,-2 0-128-16,-1 2 192 0,-2 5-192 0,-8-4 128 15,3 10-128-15,-2 2 0 0,-3 7 384 16,-3 3 0-16,-2 3-16 0,-3 2 0 0,-4-1 80 16,-2 5 32-16,-4 0 0 0,-1 3 0 0,-4-1-224 0,1-1-32 15,1-3-16-15,3-2 0 0,4-1-64 0,3-4-16 16,6-3 0-16,0-3 0 0,6-1 256 0,3-3 64 15,4 0 0-15,4-2 0 0,3-2 176 0,3-2 32 16,2-2 16-16,4-1 0 0,5-2-288 0,0-2-48 16,0-3-16-16,4 2 0 0,2 0-192 0,3 1-128 15,-1-3 128-15,1 2-128 0,-1 1 0 0,-1 1 0 16,-6 0 0-16,-1 1 0 0,-3-1 0 0,-4 2-256 16,-3 0 32-16,-4 1 16 15,-2 0-1840-15,-11-3-352 0,0 0-80 0</inkml:trace>
  <inkml:trace contextRef="#ctx0" brushRef="#br0" timeOffset="29484.8">23956 12167 18591 0,'-3'-10'832'0,"3"10"160"0,0 0-800 0,0 0-192 16,0 0 0-16,0 0 0 0,0 0 0 0,0 0 0 15,0 0 0-15,0 0 0 0,0 0 160 0,11 6-16 16,-1 0 0-16,1 3 0 0,0 2 288 0,4 5 48 16,1-2 16-16,-2 5 0 0,-2 5-112 0,0 1 0 0,2 4-16 15,-1 4 0-15,0 4 208 0,-2 4 32 0,-2 2 16 0,-3 2 0 16,-1-1-16-16,-2 3 0 0,1 5 0 0,2-2 0 15,-3 2-288-15,-1-5-48 0,-2-1-16 0,3-2 0 16,0-2-96-16,-1-2-32 0,-2-5 0 16,-1-1 0-16,-2-1 0 0,1 0 0 0,-2-3 0 0,1-2 0 15,-6-6-128-15,3-2 0 0,-2-1 0 0,-2 0 0 16,-3-3 0-16,-3-1-144 0,2-3 0 0,-5 0-8240 16,0-1-1632-16</inkml:trace>
  <inkml:trace contextRef="#ctx0" brushRef="#br0" timeOffset="30593.83">23371 13954 13823 0,'0'0'608'0,"0"-6"128"0,-3-3-592 0,2 3-144 0,1 6 0 0,0-8 0 16,0 8 896-16,-2-7 160 0,-1 1 32 0,3 6 0 15,0-8-64-15,0 8 0 0,0 0 0 0,0 0 0 16,0-8-64-16,0 8 0 0,0 0-16 0,0 0 0 16,0 0-240-16,0 0-32 0,0 0-16 0,0 0 0 15,0 0-64-15,-2 10-16 0,-4 2 0 0,0 5 0 16,1 4 0-16,-2 2 0 0,-2 2 0 0,0 3 0 15,1 3-144-15,-1 2-48 0,1 2 0 0,-1-1 0 16,-4 0-80-16,3-1-32 0,3 0 0 0,-3 0 0 16,0-1-80-16,2-4-32 0,3-7 0 0,-1 1 0 15,3 0-160-15,1-2 128 0,0-4-128 0,1-1 128 16,1 0 0-16,0-3 0 0,0-2 0 0,0-1 0 0,4-2 32 16,-4-7 0-16,4 5 0 0,-4-5 0 0,10 2 96 0,-1-2 0 15,-2-4 16-15,4-1 0 0,0 0 32 0,2-5 0 16,-1-5 0-16,1 1 0 0,1-2-112 0,2 0-32 15,-2-1 0-15,-1-3 0 0,1-4-160 0,1 4 0 16,0 4 144-16,-1 0-144 0,0 2 0 0,0 1 0 16,-1 2 0-16,2 3 0 0,1 3 0 0,-2 1 0 15,-1 1 0-15,-2 3 0 0,1 2 0 0,-1 4 0 16,-1 2 0-16,-1 0 0 0,0 7 0 0,-1 0 0 16,2 4 0-16,-5 1 0 0,-1 2 0 0,2 2 0 15,-3 0 0-15,2 2 0 0,0 2 0 0,-3-2 0 16,1-2 0-16,1 0 0 0,4 0 0 0,-3-2 0 15,2-4 0-15,0 1 128 0,0-3-128 0,1-1 128 16,1-1-128-16,-1-1 128 0,-1-2-128 0,1-1 0 0,2-2 128 16,-3-1-128-16,2 0 0 0,-2 0 0 0,-7-7 0 15,10 8 0 1,-4-4-928-16,-6-4-256 0,0 0-48 0,0 0-14768 0</inkml:trace>
  <inkml:trace contextRef="#ctx0" brushRef="#br0" timeOffset="31500.66">21695 14140 17503 0,'0'0'768'0,"0"0"176"0,-5-6-752 0,5 6-192 16,-7-8 0-16,7 8 0 0,0 0 544 0,0 0 80 16,-7-3 16-16,7 3 0 0,0 0 256 0,0 0 64 15,0 0 16-15,-9 3 0 0,9-3 48 0,-5 12 0 16,2 4 0-16,-2 1 0 0,3 1-400 0,2 2-80 15,0 1-16-15,1 2 0 0,0 4-16 0,1 3 0 0,2 0 0 0,-1 1 0 16,-1-1-128-16,3 1-16 16,1 0-16-16,2-2 0 0,0-4-96 0,-3-2 0 0,1-1-16 15,0-1 0-15,2-2 0 0,-3-4 0 0,1-3 0 16,-1 0 0-16,1 0 32 0,0-3 16 16,2-3 0-16,-2-3 0 0,4-2 160 0,-3-1 48 0,2 0 0 0,0-3 0 15,0-5 80-15,3-1 0 0,0-1 16 0,2-2 0 16,0-2-80-16,2-3-32 0,0-2 0 0,3-2 0 15,-1-1-176-15,1-3-48 0,1-2 0 0,1-3 0 16,-2 1-112-16,2-2-16 0,1-1-128 0,-1 1 192 16,4 1-192-16,-1 4 176 0,1 1-176 0,-1 3 160 15,-2 2-160-15,-6 1 0 0,-2 0 0 0,0 3 128 16,-3 1-128-16,-2 2 0 0,-3 2 0 0,-1 4 0 16,-1-2 0-16,-4 9 0 0,0 0-144 0,0 0 144 15,0 0-2448-15,0 0-384 0,0 0-80 0</inkml:trace>
  <inkml:trace contextRef="#ctx0" brushRef="#br0" timeOffset="37934.49">20743 17154 7359 0,'0'0'320'0,"8"-6"80"0,-1 1-400 0,-2-2 0 16,1-2 0-16,-2 1 0 0,2 1 2224 0,-2-1 352 16,1 1 80-16,0 0 16 0,-4-3-1168 0,2 3-224 15,-3 7-64-15,0 0 0 0,5-7-304 0,0 0-64 16,-3 0-16-16,-2 7 0 0,0 0-192 0,0 0-64 15,0 0 0-15,0 0 0 0,0 0-80 0,1 11-32 16,-1 1 0-16,-1 5 0 0,-3 3-16 0,0 5-16 16,-1 5 0-16,1 4 0 0,-5 2 16 0,2 3 0 0,-3-2 0 15,1 2 0-15,-2 0 0 0,-2 2 0 0,2-2 0 16,2 1 0-16,-1-1-144 0,2-3-32 0,2-3 0 16,2-6 0-16,-1-2-144 0,1-3-128 0,4-2 192 15,0-1-192-15,0-6 192 0,1-2-64 0,-1-11 0 0,4 9-128 16,-4-9 0-16,0 0 0 0,0 0 0 0,10-1-144 31,-1-4-1392-31,-2-3-288 0,2-1-48 0,-4-2-7168 0,0-3-1440 0</inkml:trace>
  <inkml:trace contextRef="#ctx0" brushRef="#br0" timeOffset="38412.48">20706 17094 23039 0,'0'0'2048'0,"0"0"-1648"16,9-11-400-16,-2-2 0 0,3 1 0 0,5 0 128 16,1 2-128-16,2-1 0 0,4 1 528 0,3 0 32 15,3-1 0-15,1 3 0 0,2-2-176 0,1 3-16 16,0-2-16-16,0 3 0 0,-3 3 16 0,-3 3 0 15,-4-3 0-15,-4 6 0 0,-2 2-176 0,-4 1-48 16,-2 2 0-16,-4 1 0 0,-1 4 0 0,-4 0 0 16,-3-1 0-16,-3 5 0 0,-1 4 80 0,-2-1 16 15,-4 0 0-15,-1 1 0 0,-2 0 16 0,0-2 0 0,0-2 0 16,0-1 0-16,5-3-128 0,-1-2-128 0,3-1 176 16,3-1-176-16,5-9 192 0,-1 7-64 0,1-7 0 15,6 9-128-15,0-3 224 0,3-3-64 0,1 2-16 0,2 1 0 16,3 1-144-16,1 0 160 0,-3 2-160 0,2 1 160 15,0 3-160-15,-2 0 0 0,-1 2 0 0,-3 0 0 16,-4 0 0-16,-1 1 0 0,-4 1 0 0,-3 3 0 16,-2 1 144-16,-4-1 48 0,-1-2 16 0,-5 1 0 15,-1 2 544-15,-4-1 96 0,-2-3 32 0,-4-2 0 16,0-2-48-16,-3 0-16 0,-2-1 0 0,3-2 0 16,0-3-336-16,2-2-64 0,1 1-16 0,2-3 0 15,2-3-256-15,3-2-144 0,5-6 160 0,3 1-160 16,2-1-1040-16,7-2-304 15,1-1-64-15,3-2-9792 0,2 0-1936 0</inkml:trace>
  <inkml:trace contextRef="#ctx0" brushRef="#br0" timeOffset="38702.87">21496 17123 23039 0,'0'0'2048'0,"0"0"-1648"0,0 0-400 0,-5 10 0 16,2 5 624-16,-6 3 32 0,-1-4 16 0,0 7 0 15,-2 2 672-15,-1-1 128 0,-1 0 16 0,1 0 16 16,-1-1-496-16,2 1-112 0,-2-1 0 0,3 1-16 15,2-5-496-15,0 1-112 0,1-2-16 0,1 0 0 16,3-1-128-16,-2 0-128 0,2-4 144 0,4-11-144 31,-2 9-288-31,2-9-160 0,0 0-16 0,0 0-9696 0,8 4-1936 0</inkml:trace>
  <inkml:trace contextRef="#ctx0" brushRef="#br0" timeOffset="39065.83">22038 17052 21183 0,'0'0'1888'0,"0"0"-1504"16,0 0-384-16,0 0 0 0,0 0 768 0,0 0 96 15,-7 6 16-15,0-1 0 0,-1 2 240 0,-3 1 48 16,-1 3 16-16,-1 1 0 0,-3 2-416 0,0 0-96 15,-2 0-16-15,3 1 0 0,2 4-272 0,3-1-48 16,0 0-16-16,5-2 0 0,5-1-128 0,5-2-48 16,4 0 0-16,-1-2 0 0,3-1 64 0,3-1 16 15,2-1 0-15,2-4 0 0,0-1 160 0,1-2 48 16,1-1 0-16,-2-2 0 0,0-2 0 0,2-4 0 0,-1-2 0 16,-1 0 0-16,-2-2 64 0,-4-1 16 0,-1 0 0 0,-2-3 0 15,-4-1 128-15,-3-2 48 0,-4-1 0 16,-3 0 0-16,-6 3-128 0,-2-4-32 0,-2 1 0 0,-1 3 0 15,-2 0-336-15,1 1-64 0,-1-1 0 0,1 4-128 32,-3 4-976-32,0 4-304 0,0-1-64 0,2 5-10640 0,0-1-2128 0</inkml:trace>
  <inkml:trace contextRef="#ctx0" brushRef="#br0" timeOffset="39244.55">21543 16707 36863 0,'-4'-9'3264'0,"1"-1"-2608"0,2-1-528 0,1 0-128 0,0 5 128 15,1-1 0-15,-1 2 0 0,0 5 0 0,0 0-128 0,7-4 128 16,1 0-128-16,-8 4 128 16,0 0-848-16,0 0-176 0,0 0-48 0,0 0-14800 15</inkml:trace>
  <inkml:trace contextRef="#ctx0" brushRef="#br0" timeOffset="39801.05">21430 17801 24351 0,'0'0'1088'0,"0"0"208"0,0 0-1040 0,0 0-256 15,-8-1 0-15,0 1 0 0,2 1 336 0,-3 3 16 16,0 0 0-16,-3 3 0 0,-3-3 256 0,-1 5 48 16,2 2 16-16,-6 3 0 0,-1 2-336 0,0 0-64 15,-2 2-16-15,2 5 0 0,0 5-64 0,2 1 0 16,1-3-16-16,4 2 0 0,2 1-176 0,3-2 0 16,-1-5 144-16,4-1-144 0,3-5 0 0,3 1 0 0,3-2 0 0,0-1 128 15,-3-14-128-15,6 12 0 0,3-2 0 0,3-3-128 16,-1-3-96-16,3-4-16 0,2-4 0 0,3 0 0 31,0-1-656-31,4-2-144 0,4-4-32 0</inkml:trace>
  <inkml:trace contextRef="#ctx0" brushRef="#br0" timeOffset="40118.37">21842 17881 14735 0,'0'0'1312'0,"-7"0"-1056"0,-1-1-256 0,-2-1 0 0,-2 1 2112 0,1 2 384 0,1 3 64 0,-2 0 0 0,-2 1-1616 0,-1 1-336 16,1 2-64-16,1 4-16 0,0 3-16 0,0 1-16 15,-1-2 0-15,2 3 0 0,2 1-240 0,2-1-64 16,5-2 0-16,0-2 0 0,3-3-32 0,3 1-16 16,0-2 0-16,5-2 0 0,1-3 96 0,4-1 16 15,0-3 0-15,4 0 0 0,-1-1 16 0,4-2 16 16,1-4 0-16,1 1 0 0,-1-3-16 0,-2-1 0 15,-3-1 0-15,0-1 0 0,-4-1-32 0,-2 1-16 16,-4 1 0-16,0-1 0 0,-5-2 32 0,-2 0 16 16,-3-1 0-16,0 5 0 0,-2 4 96 0,-2-1 16 15,-3-2 0-15,1 1 0 0,0 3-144 0,-1 0-32 16,-1 2 0-16,1 1 0 0,1-2-208 0,2 2-208 16,2 1 32-16,6 1 16 15,0 0-1968-15,0 0-400 0</inkml:trace>
  <inkml:trace contextRef="#ctx0" brushRef="#br0" timeOffset="40517.65">22226 17785 19343 0,'0'0'1728'0,"-4"7"-1392"0,0 1-336 0,1 2 0 16,-5 0 720-16,3 1 80 0,-4 5 16 0,3-1 0 16,-5 0 528-16,4 0 128 0,-1 0 0 0,3 3 16 0,-1-1-1024 0,1-1-208 15,-1-2-32-15,2-2-16 0,-1 2 112 16,2-4 32-16,0-3 0 0,3-7 0 0,0 0 32 0,0 0 16 16,0 0 0-16,0 0 0 0,0 0 112 0,5-8 32 15,1-1 0-15,2-2 0 0,3-3-144 0,-3-1-16 16,3-3-16-16,1 3 0 0,-2 0-192 0,2 1-48 15,1 0 0-15,0 1 0 0,-4 0-128 0,2 4 0 16,2-2 0-16,0 2 128 0,1 1-128 0,-2 5 0 16,0-2 0-16,1 4 0 0,-2 1 0 0,-2 4 0 15,-1 1 0-15,-1 2 0 0,-1 1-160 0,-2 5 160 16,-2-2 0-16,0 2-144 0,0 1 144 0,-1 1 144 16,-1 1-16-16,1 0-128 0,-1 3 0 0,0-1 0 0,-2-1-240 15,2 0 80 1,1-3-1520-16,-1-2-304 0,0-2-64 0</inkml:trace>
  <inkml:trace contextRef="#ctx0" brushRef="#br0" timeOffset="40976.58">22739 17614 13823 0,'-6'-3'1216'0,"6"3"-960"16,0 0-256-16,0 0 0 0,0 0 1344 0,0 0 208 15,0 0 48-15,0 0 16 0,-7 9-464 0,0 2-112 16,3 1-16-16,1 3 0 0,1 5-320 0,-2 0-64 16,0 0 0-16,2 1-16 0,2-1-240 0,0 0-64 15,0 1 0-15,1-2 0 0,3-1-112 0,-2-2-16 16,-1 1-16-16,2-4 0 0,-1-1-176 0,-2-12 160 16,0 0-160-16,6 12 160 0,-6-12 224 0,9 7 64 15,1-5 0-15,1-4 0 0,2-5 304 0,3-3 64 0,2-2 16 16,0-2 0-16,-1-2-192 0,0 0-48 0,-3-2 0 15,-1 1 0-15,-2-1-400 0,1 2-64 0,-2-3-128 16,-1 3 176-16,-2 2-176 0,-1 1 160 0,-1 2-160 0,-1 0 160 16,0 0-160-16,-1 2 0 0,0 0 0 0,0 2 0 15,-3 7 0-15,7-8 0 0,-7 8 0 0,3-8 0 32,-3 8-1552-32,0 0-304 0,0 0-48 0</inkml:trace>
  <inkml:trace contextRef="#ctx0" brushRef="#br0" timeOffset="41295.61">23214 17672 18767 0,'0'0'832'0,"0"0"176"0,0 0-816 0,9-3-192 15,1 1 0-15,-2 1 0 0,-8 1 992 0,11-6 160 16,-1-1 16-16,0-1 16 0,-3 2-576 0,-2-1-112 15,1 0-32-15,-2 0 0 0,-2-2-128 0,-2 0-16 16,-1 1-16-16,-1 1 0 0,-1 0 64 0,-3 1 16 16,-1 0 0-16,-1 3 0 0,-1 1-32 0,0 0 0 15,-4 2 0-15,0 5 0 0,0 5-96 0,-2 2 0 16,0 1-16-16,1 2 0 0,1 2-48 0,4 2 0 16,0-2 0-16,6 0 0 0,2-2-16 0,4 1-16 15,5-1 0-15,-3 0 0 0,2-1-160 0,5-3 192 16,5-4-192-16,3 2 192 0,-2 1 16 0,0-3 16 15,0-3 0-15,0-2 0 16,-1-3-1232-16,1-2-240 0,-1-2-48 0</inkml:trace>
  <inkml:trace contextRef="#ctx0" brushRef="#br0" timeOffset="41656.64">23556 17519 17103 0,'-10'11'752'0,"4"0"160"0,1 4-720 0,1 2-192 0,-3-2 0 0,2 2 0 16,-1 0 912-16,3 0 160 0,-2-3 16 0,2-1 16 0,1-2-400 16,-1-2-64-16,2-2-32 0,1-7 0 0,0 0-16 0,0 0 0 15,0 0 0-15,0 0 0 0,0 0 208 0,0 0 32 16,0 0 16-16,6-6 0 0,2-1-256 0,0-1-48 15,-2-4-16-15,2 3 0 0,1-1-240 0,-1 0-48 16,-1 0-16-16,1 1 0 0,-1 3-224 0,0 1 176 16,-7 5-176-16,0 0 160 0,9 0-160 0,-9 0 0 15,9 7 0-15,-4 4 0 0,0 2 0 0,-1 4 0 16,-3-1-160-16,0 2 160 0,-1-1 0 0,-1 1 0 16,0-2 0-16,1 0 0 0,-1-2 0 0,1-2 0 15,1-1 0-15,-1-11 0 0,-1 13 0 0,1-13 0 16,0 0 128-16,5 8-128 15,-5-8-1200-15,0 0-288 0,0 0-64 0</inkml:trace>
  <inkml:trace contextRef="#ctx0" brushRef="#br0" timeOffset="41920.11">24051 17099 21183 0,'0'0'1888'0,"0"0"-1504"0,0 0-384 0,0 0 0 16,0 0 400-16,0 0 16 0,0 0 0 0,0 0 0 15,-2 12 112-15,-3 2 32 0,-1 2 0 0,-2 6 0 0,-1 5-64 0,2 3-16 16,-1 3 0-16,-1 4 0 0,-1-3-176 0,3 2-48 16,-1 2 0-16,2-2 0 0,0 4-64 0,2 4 0 15,2 2-16-15,0-2 0 0,0-2-176 0,1-4 0 16,0-2 0-16,1-4 128 15,1-5-608-15,-1 0-128 0,0 2-32 16,1-6 0-16,-1-10-1792 0,0-13-384 0</inkml:trace>
  <inkml:trace contextRef="#ctx0" brushRef="#br0" timeOffset="42108.8">23846 17623 6447 0,'0'0'576'0,"-2"-7"-576"15,0-1 0-15,2 8 0 0,0 0 3648 0,0 0 640 16,0 0 112-16,0 0 16 0,7-5-3264 0,1 3-672 15,1 0-128-15,1 2-32 0,1 1 192 0,-1 1 48 0,1-1 0 0,1 2 0 16,2 0-96-16,2 0-16 0,-1-1 0 0,1 2 0 16,-1-1-240-16,-1 1-48 0,-4 1-16 0,0-2 0 15,1 0-144-15,-4 1 0 0,-7-4 0 0,4 6 0 32,-4-6-384-32,0 0-176 0,0 0-16 0,2 11-11184 0</inkml:trace>
  <inkml:trace contextRef="#ctx0" brushRef="#br0" timeOffset="42356.09">24282 17577 21247 0,'0'0'944'0,"-4"9"192"16,-1 2-912-16,-1 0-224 0,-1 1 0 0,0 1 0 0,1 0 272 0,-1 1 16 16,0 1 0-16,2-2 0 0,-1-1 96 0,0-1 32 15,2-1 0-15,-3 0 0 0,3 0-416 0,0-1 128 16,4-9-128-16,-1 9 0 16,1-9-1008-16,0 0-272 0</inkml:trace>
  <inkml:trace contextRef="#ctx0" brushRef="#br0" timeOffset="42912.94">24464 17544 15663 0,'0'0'1392'0,"0"0"-1120"0,0 0-272 0,0 0 0 16,-4 9 1296-16,2-1 208 0,-1-1 32 0,-2 0 16 16,0 2-784-16,-1-2-144 0,1 2-48 0,0 0 0 15,-2-1-48-15,1-1-16 0,3 1 0 0,-4 1 0 16,2-3-128-16,5-6-16 0,0 0-16 0,0 0 0 16,-2 9-32-16,2-9-16 0,0 0 0 0,0 0 0 0,0 0 16 15,0 0 16-15,0 0 0 0,0 0 0 0,0 0 144 0,0 0 32 16,0 0 0-16,7-5 0 15,2 0-208-15,-9 5-48 0,7-6 0 0,0-1 0 0,1 1-256 16,1 0 160-16,-1 2-160 0,-1 1 128 16,1-3-128-16,2-1 192 0,2 5-192 0,-2-3 192 0,1 1-192 0,0 1 0 15,0 0 144-15,0 3-144 0,1 0 0 0,0 2 144 16,1 1-144-16,-1 2 0 0,2 0 0 0,-2 2 0 16,-1-1 0-16,-4 2 0 0,1 0 0 0,-8-8 0 15,5 8 0-15,-5-8 0 0,4 7 0 0,-4-7 0 16,0 0 0-16,0 0 0 0,0 0 0 0,0 0 0 15,0 0 0-15,0 0 0 0,0 0 128 0,0 0-128 16,0 0 0-16,0 0 0 0,0 0 0 0,0 0 0 16,0 0 128-16,0 0-128 0,0 0 0 0,0 0 0 0,9 0 0 15,-9 0 0-15,11 2 0 0,-11-2 0 16,7 4 0-16,-7-4 0 0,9 5 0 0,-3 1 0 0,-1-1 0 16,1 2 0-16,-6-7 0 0,7 6 0 0,1 1 0 15,-1-2 0-15,0 1 0 0,-1-2 0 0,-6-4 0 0,8 6 0 16,-8-6-272-16,7 3 32 0,-7-3 16 0,10 2-9248 15,-10-2-1856 1</inkml:trace>
  <inkml:trace contextRef="#ctx0" brushRef="#br0" timeOffset="43057.28">24427 17231 37775 0,'-11'-9'3360'16,"1"-2"-2688"-16,3 1-544 0,1 1-128 0,6 9 224 0,0 0 16 15,0 0 0-15,0 0 0 0,0 0-240 0,0 0 0 16,0 0 0-16,0 0-11456 16,0 0-2272-16</inkml:trace>
  <inkml:trace contextRef="#ctx0" brushRef="#br0" timeOffset="55442.65">1391 16176 12895 0,'0'0'576'0,"3"-10"112"0,-1-2-560 0,2 1-128 0,0 2 0 0,0-2 0 15,-2-1 1664-15,1 3 320 0,-3 9 48 0,2-9 16 16,1-3-1648-16,-2 4-400 0,-1 8 0 0,0 0 0 15,0-8 896-15,-1 0 112 0,1 8 16 0,0 0 0 0,-2-5 0 0,2 5 0 16,-4 0 0-16,0 5 0 0,0 3-832 0,2 3-192 16,-1 4 0-16,-1 4 0 0,0 4 0 0,-3 5 0 15,3 5 0-15,1 4 0 0,-5-1 864 0,2 0 128 16,1 2 32-16,-2 0 0 0,1 3-832 0,-3-2-192 16,3 0 0-16,-2-2 0 0,2-1 0 0,-1-3 0 15,2-6 0-15,2-3 0 0,3-6 0 0,-1-4 0 16,-1-2 0-16,2-5 0 15,0-7-768-15,0 0-208 0,0 0-48 0,9-8 0 16,0-2-816-16,0-5-160 0,0-9-48 0,-1-1 0 0</inkml:trace>
  <inkml:trace contextRef="#ctx0" brushRef="#br0" timeOffset="55655.28">1729 16004 20271 0,'0'0'448'0,"0"0"80"0,5 8 32 0,-3-1 16 0,-1 4-576 0,0 5 0 0,1 1 0 0,-4 3 0 16,-1 1 928-16,0 4 80 0,-3 0 16 0,2 1 0 15,0 2 0-15,-1 0 0 0,2 3 0 0,-2-1 0 16,-1-2-832-16,-2 0-192 0,0-2 0 0,2-2 0 16,0-1 0-16,-1-2 0 0,-1-2 0 0,1-4 0 15,2-2 0-15,0-2 0 0,-3-2 0 0,-2 0 0 16,1-3-2416-16,0-3-528 0,-2-1-96 15,-1-2-32-15</inkml:trace>
  <inkml:trace contextRef="#ctx0" brushRef="#br0" timeOffset="55847.18">1256 16308 20271 0,'0'0'896'0,"0"0"192"0,6-5-880 0,4 0-208 15,3 0 0-15,3 0 0 0,0-1 0 0,6 2 0 16,3-3 0-16,4 1 0 0,1 0 864 0,1-1 128 16,0-1 32-16,1-1 0 0,-1-3 0 0,0 3 0 15,0 3 0-15,7-1 0 16,-10 0-1648-16,-6 4-320 0,-7 3-64 0,-4 0-10256 0</inkml:trace>
  <inkml:trace contextRef="#ctx0" brushRef="#br0" timeOffset="56027.84">1383 16476 31327 0,'0'0'688'0,"11"-4"144"0,3-1 16 0,-1 3 48 0,1 0-720 0,1 1-176 0,2 0 0 16,1-2 0-16,2 1 0 0,1-1 0 0,1 1 0 0,2-2 0 16,4-1 848-16,0 2 144 0,4-3 32 0,1 2 0 15,1-2-832-15,-1 2-192 0,0-1 0 0,6-1 0 16,-7 1-768-16,-7 0-208 0,-5-3-48 0,-4 3-13504 15</inkml:trace>
  <inkml:trace contextRef="#ctx0" brushRef="#br0" timeOffset="56435.13">2453 15878 27647 0,'-3'-14'608'0,"3"9"128"0,0-1 32 0,1 2 0 0,-1 4-624 0,0 0-144 15,0 0 0-15,0 0 0 0,0 0 848 0,-2 8 144 0,0 2 32 0,0 3 0 16,-5 1 0-16,2 3 0 0,0 1 0 0,-3 4 0 16,2 2-832-16,-1 3-192 0,2 3 0 0,0-1 0 15,-1 0 864-15,1 1 128 0,2 0 32 0,3-2 0 16,0-5-832-16,3-3-192 0,2-2 0 0,1-1 0 16,1-2 0-16,3-4 0 0,-2 0 0 0,3-3 0 15,2-1 0-15,1-5 0 0,0-4 0 0,2-1 0 16,1 1 0-16,-1-3 0 0,-1 0 0 0,1-3 0 15,-1-2 0-15,0-1 0 0,1 1 0 0,-3-1 0 16,-5-2-1600 0,2 0-352-16,-2 2-80 0,1-1-13120 0</inkml:trace>
  <inkml:trace contextRef="#ctx0" brushRef="#br0" timeOffset="56653.28">2868 15914 35007 0,'0'0'768'0,"-2"12"176"0,1 6 16 0,-1 1 16 0,-5 7-784 0,0 4-192 15,0 8 0-15,-1 4 0 0,-1 1 864 0,0 6 128 16,1 3 32-16,-1 1 0 0,-3-1 0 0,0 2 0 16,-2 2 0-16,-4 21 0 0,2-11-832 0,3-7-192 15,1-9 0-15,2-6 0 16,0-6-448-16,4-9-64 0,0-3-32 0,2-7 0 15,-1-2-1872-15,4-6-368 0,5-4-80 0</inkml:trace>
  <inkml:trace contextRef="#ctx0" brushRef="#br0" timeOffset="58322.34">1125 15402 11967 0,'-7'-11'1072'0,"4"7"-864"15,1-5-208-15,-2 4 0 0,4 5 1152 0,0 0 176 16,0-10 32-16,4 4 16 0,-4 6-1136 0,0 0-240 16,0 0 0-16,0 0 0 0,0 0 0 0,0 0-176 15,5 6 176-15,-5-6-128 0,0 0 128 0,10 10 0 16,-2-4 0-16,2 0 128 0,-3-2 96 0,4-2 32 0,1 1 0 15,4-5 0-15,-1 1 336 0,5 0 80 0,1-1 16 0,6-1 0 16,6-2-16-16,6 2 0 16,-1 0 0-16,4-2 0 0,1-3-128 0,3-1-32 0,-3 0 0 0,7 0 0 15,0 0-160-15,9-1-32 0,2 1-16 0,2 1 0 16,-2 1-64-16,3 0-16 0,1-2 0 0,3 1 0 16,4 0-16-16,2 1 0 0,1-1 0 0,-1 0 0 15,-1-1-48-15,5 2-16 0,3-1 0 0,1 1 0 16,-3 1-144-16,0 1 0 0,2 1 144 0,4 1-144 15,3-2 0-15,-3 3 0 0,-5 0 0 0,-1 1 128 16,-1 1-128-16,6 0 0 0,3 1 0 0,-2-1 128 16,-4-1-128-16,0 1 0 0,3 0 128 0,0 0-128 15,3 0 0-15,-6 0 0 0,-2-1 0 0,0 1 128 16,2 1-128-16,-3 0 0 0,-1 0 128 0,-2 0-128 16,-2-1 0-16,0 0 0 0,-2 1 0 0,2-1 0 15,-2-1 0-15,-3 0 128 0,-4 0-128 0,1 0 0 0,1 1 0 16,0 0 0-16,3-1 0 0,-1 1 0 0,-7 2 0 15,-2-1 0-15,-2 0 0 0,0 0 0 0,2-1 0 0,2 1 0 16,-3 3 0-16,-1-4 0 0,0 0 0 0,-5 0 0 16,3 0 0-16,-2 0 0 0,0 0 0 0,4 1 0 15,1 0 0-15,1 0 0 0,-5-1 0 0,0 1 0 16,-3-1 0-16,5 0 128 0,-2 1-128 0,5 1 0 16,0 1 0-16,-4-2 0 0,-2-1 0 0,-2 0 0 15,0 0 0-15,1 2 0 0,-2 0 0 0,2 0 0 16,0 0 0-16,-2 0 0 0,3-1 0 0,-1 0 0 15,-6-1 0-15,0 0 0 0,-2 0 0 0,0 2 0 0,-4 0 0 16,4-1 0-16,2-1 0 0,0-1 0 16,-5-1 0-16,-1 1 0 0,-3 1 0 0,-2 0 0 0,-6 1 0 0,-1-1 0 15,1 1 0-15,-2-1 0 0,2 1 0 16,-5-1 0-16,-2 0 0 0,1 0 0 0,-1 0 0 0,-3 0 128 16,1 0-128-16,0 1 0 0,-1 1 0 0,0-2 0 15,-2 0 0-15,-1 0 128 0,-3 0-128 0,1 0 0 16,0 0 0-16,-3 0 0 0,1 0 0 0,-1 0 128 15,0 0-128-15,-3 0 0 0,0 0 0 0,-8 0 128 16,8 0 16-16,-8 0 16 0,0 0 0 0,9-2 0 16,-9 2 96-16,10-2 32 0,-10 2 0 0,8-2 0 15,-8 2 32-15,0 0 0 0,0 0 0 0,7-2 0 16,-7 2-64-16,0 0 0 0,0 0 0 0,0 0 0 0,0 0-48 0,7-4-16 16,-7 4 0-16,0 0 0 0,0 0-64 15,0 0 0-15,0 0-128 0,0 0 192 0,0 0-192 16,0 0 176-16,0 0-176 0,0 0 160 0,0 0-160 0,0 0 128 15,0 0-128-15,0 0 128 0,0 0-128 0,0 0 128 16,0 0-128-16,0 0 128 0,4 8-128 0,-4-8 0 16,0 0 144-16,4 8-144 0,-3 4 0 0,0 0 128 15,0 3-128-15,-1 1 0 0,-1-1 0 0,0 3 128 16,0 3-128-16,-1 1 0 0,1 2 128 0,0 3-128 16,0 1 128-16,0 3-128 0,-1 2 0 0,2 2 144 15,-1-1-144-15,1 4 0 0,0 5 128 0,1 2-128 16,0 2 0-16,1 1 0 0,-1 2 0 0,1 2 0 15,2 1 0-15,-1 3 0 0,-2 3 0 0,0 1 0 16,-1 4 128-16,-1 1-128 0,1 1 0 0,-1-1 0 0,-2-3 0 16,2 4 0-16,0 7 128 0,-1-5-128 0,1-2 0 0,0-4 0 15,0-3 0-15,2-1 0 0,-1 2 0 0,0 1 0 16,0-1 0-16,2-3 0 0,1-3 0 0,1-2 0 16,-3-4 0-16,0-2 0 0,0-1 0 0,-1 0 0 15,0 2 128-15,0-3-128 0,0-4 0 0,0-1 0 16,0-3 128-16,0-3-128 0,-1-3 0 0,1 0 0 15,0-4 0-15,1 3 128 0,0-2-128 0,1-1 0 16,0 1 0-16,0 0-272 0,-1 1 16 0,1-1 16 16,2-1-288-16,0-2-64 15,1 0-16-15</inkml:trace>
  <inkml:trace contextRef="#ctx0" brushRef="#br0" timeOffset="61916.25">3519 16062 18431 0,'0'0'816'0,"0"0"160"15,0 0-784-15,0 0-192 0,1-7 0 0,-1 7 0 0,3-9 384 0,-3 9 16 16,0 0 16-16,0 0 0 0,0 0-64 0,0 0-16 15,0 0 0-15,0 0-6432 16,0 0-1296-16</inkml:trace>
  <inkml:trace contextRef="#ctx0" brushRef="#br0" timeOffset="62076.13">3441 16382 23951 0,'-4'-7'2128'0,"4"7"-1696"0,-2-5-432 0,2 5 0 15,0 0 768-15,0 0 64 0,-6-5 0 0,6 5 16 16,0 0-640-16,0 0-208 0,0 0 128 0,0 0-128 16,0 0 0-16,-6 2 0 0,6-2 0 0,0 0-7968 15,-7 7-1696-15</inkml:trace>
  <inkml:trace contextRef="#ctx0" brushRef="#br0" timeOffset="63012.11">4629 15787 11567 0,'0'0'512'0,"0"0"112"0,0 0-496 0,0 0-128 16,0 0 0-16,0 0 0 0,0 0 928 0,0 0 160 16,-3-4 48-16,3 4 0 0,0 0-112 0,0 0 0 15,1-7-16-15,3 2 0 0,2-1-288 0,2 2-48 16,0 0-16-16,3-2 0 0,0-4-16 0,3 4-16 16,1-2 0-16,2-1 0 0,0 0-128 0,1 2-32 15,-1 1 0-15,1 1 0 0,-2-2-96 0,1 4-32 0,-2-4 0 0,1 6 0 16,-3 3-80-16,-2 4-32 0,-1 4 0 0,-2-1 0 15,0 2-96-15,-4 3-128 0,-4 2 176 16,-4 7-176-16,-3 3 256 0,-1 2-64 0,-5 5-16 0,-3-1 0 16,-2 1-176-16,-4 0 192 0,0 1-192 0,0 1 192 15,0 1-192-15,1-1 0 0,-3-2 144 0,2-2-144 16,-3-5 0-16,4-2 144 0,-2-3-144 0,4-2 0 16,2-3 336-16,2-1-32 0,0-3-16 0,5-2 0 15,3-3-16-15,7-7 0 0,0 0 0 0,0 0 0 16,0 0-80-16,0 0 0 0,0 0-16 0,0 0 0 15,9-5 112-15,2 0 32 0,2-2 0 0,2 0 0 16,1 0-128-16,1 1-32 0,2-2 0 0,1 0 0 16,-3 1-160-16,0 3 0 0,0 3 0 0,2-1 0 0,3-4 0 15,-3 2 0-15,-1 3 0 0,1 0 0 0,1 0 0 16,-1-1 0-16,-3-2 0 0,2 3 0 16,0 4-448-16,-2-2-112 15,-4-1-16-15,3-1-16 0,3-2-1840 0,-2 1-352 0,0-1-80 16,-2 2-16-16</inkml:trace>
  <inkml:trace contextRef="#ctx0" brushRef="#br0" timeOffset="63570.6">5719 15698 12431 0,'0'0'544'0,"0"0"128"0,1-11-544 0,2 1-128 0,-3 2 0 0,-3 0 0 16,3 8 960-16,-4-9 144 0,-3 0 48 0,0 2 0 15,-1 1-240-15,-1 1-32 0,-2 0-16 0,0 1 0 16,-4-1-288-16,-1 2-48 0,-3 2-16 0,-2 3 0 15,-2 3-80-15,-5 2-32 0,-2 3 0 0,0 2 0 16,-3 4-144-16,5-1-16 0,4 0-16 0,2 3 0 16,2 2 128-16,0 0 32 0,4-3 0 0,4 0 0 15,2-3-32-15,5-1 0 0,0-1 0 0,4 0 0 0,3-3 16 16,2 1 0-16,3-3 0 0,2-2 0 0,1 0 112 16,2-3 32-16,2-2 0 0,0-1 0 15,0 1-64-15,2-2 0 0,3-4 0 0,0-1 0 0,-2-1-144 16,3-1-48-16,-2 0 0 0,0-1 0 0,0 0-128 15,-1 0-128-15,0-1 192 0,-4 3-192 0,-2-3 144 0,1 2-144 16,-4 2 0-16,0 2 144 0,-2-2-144 16,-6 7 0-16,0 0 0 0,0 0 0 0,0 0 0 0,0 0 0 15,0 0 0-15,2 11 0 0,-3 1 0 0,0 5 128 16,-1 4-128-16,-1 2 0 0,-1 1 0 0,-1 2 0 16,-2 1 128-16,1 0-128 0,0 0 0 0,1 0 0 15,-3-1 0-15,1-1 0 0,0-3 0 0,0-1 0 16,4-3 144-16,-4 0-144 0,1-1 0 0,0-1 0 0,2-4 0 15,0-2 128-15,4-10-128 0,-1 10-208 16,2 1 48-16,-1-11 16 16,0 0-2576-16,0 0-512 0,0 0-96 0,15 0-7808 0</inkml:trace>
  <inkml:trace contextRef="#ctx0" brushRef="#br0" timeOffset="64007.41">6317 15574 9215 0,'0'0'816'15,"1"-8"-656"-15,-2 2-160 0,-3 0 0 0,4 6 1056 0,-5-3 176 16,5 3 48-16,-7 2 0 0,-2 0-304 0,0 5-48 16,-4 2-16-16,-1 6 0 0,-1 0-144 0,-1 5-48 15,0 3 0-15,-3 5 0 0,0 2 192 0,-1 6 48 16,0 5 0-16,-1 0 0 0,-4 3 16 0,-2 3 16 15,-1 1 0-15,-4 4 0 0,-4 3-336 0,2 4-64 16,1 4-16-16,1-1 0 0,-3 1-256 0,4-3-64 0,5-4-16 16,0-2 0-16,1-1-112 0,5-5-128 0,2-6 176 15,3-7-176-15,-1-4 144 0,3-4-144 0,0-4 0 16,3-3 144-16,-1-5-144 0,3 0 128 0,3-7-128 0,0 0 128 16,5-8-128-16,0 0 0 0,0 0 0 0,0 0 0 31,2-9-2736-31,3-3-464 0</inkml:trace>
  <inkml:trace contextRef="#ctx0" brushRef="#br0" timeOffset="64496.14">6230 16154 11055 0,'0'0'480'0,"0"0"112"0,0 0-464 0,0 0-128 16,0 0 0-16,0 0 0 0,7-7 1696 0,1 2 320 15,2 2 64-15,1-1 16 0,1-2-736 0,1-1-144 0,1 0-16 0,1 2-16 16,1-2-304-16,2 0-64 0,2 0-16 0,-1 2 0 16,1 2-224-16,1 0-64 0,-3-2 0 0,-3 2 0 15,0-1 16-15,-3 3 0 0,0-1 0 0,-2 0 0 16,-1-1-192-16,-9 3-32 0,8 0-16 0,-8 0 0 16,0 0-112-16,6 8-32 0,-4 4 0 0,-2 3 0 15,-1 4 112-15,-2 4 0 0,-3 3 16 0,-2 4 0 16,-1 0 32-16,-4 5 0 0,0 6 0 0,-1-3 0 15,-1 0-160-15,-1-2-16 0,1 1-128 0,-2 1 192 16,0-3-32-16,0-2-16 0,0-2 0 0,1-3 0 16,4 2-144-16,3-5 0 0,3-2 0 0,0-2 128 15,-2 0-128-15,4-1 0 0,1-2 0 0,-2-4 0 16,1-2 0-16,0 0-144 0,-1-3 0 0,2 1 0 16,1-5-1536-16,2-5-304 0,0 0-64 15</inkml:trace>
  <inkml:trace contextRef="#ctx0" brushRef="#br0" timeOffset="64693.21">6111 16544 22111 0,'10'-11'976'0,"0"5"208"15,3-2-944-15,3 0-240 0,4 0 0 0,2 2 0 0,0-2 1040 0,1 2 176 16,-1 1 16-16,7 1 16 0,5-2 192 0,2 3 32 15,2 2 16-15,-2-4 0 0,-2-1-560 0,2-1-112 0,-3 3-32 0,2-2 0 16,1 1-464-16,1-2-80 16,-4-2-32-16,4 3-10640 0,1 0-2112 15</inkml:trace>
  <inkml:trace contextRef="#ctx0" brushRef="#br0" timeOffset="74255.73">1066 14540 19343 0,'0'0'848'0,"0"0"192"0,-6 8-832 0,1 0-208 16,2 1 0-16,-1 3 0 0,-1 6 400 0,3 2 48 15,1 2 0-15,1 1 0 0,-1 1-64 0,1 4-16 16,-1 0 0-16,1 3 0 0,0 2-48 0,0-2 0 16,0-3 0-16,0 2 0 0,3 0-192 0,-2-4-128 15,0-3 160-15,0-3-160 0,-1-1 160 0,1-3-160 16,-1-3 160-16,0-2-160 0,0-2 176 0,0-9-176 16,0 10 192-16,0-10-192 0,-2 9 0 0,2-9-144 15,0 0-16-15,0 0-6960 16,0 0-1392-16</inkml:trace>
  <inkml:trace contextRef="#ctx0" brushRef="#br0" timeOffset="74465.33">877 14781 12895 0,'0'0'576'0,"-3"-10"112"0,-1-2-560 0,7 0-128 0,2 0 0 0,3 0 0 15,2-2 2240-15,1 0 432 0,4-1 80 0,3-1 0 16,2 1-1616-16,2-1-336 0,2 2-64 0,0-2-16 15,2-3 80-15,2 0 16 0,-2 2 0 0,2-1 0 16,0 0-224-16,0 2-32 0,-1-1-16 0,-3 3 0 16,-1 3-352-16,-2 1-64 0,1 0 0 0,-2 4-128 0,-4 2-144 15,0 2-144-15,0 0-32 0,-3 2-8592 16,-4 2-1728-16</inkml:trace>
  <inkml:trace contextRef="#ctx0" brushRef="#br0" timeOffset="74643.34">1116 14844 22111 0,'0'0'976'0,"0"0"208"0,0 11-944 0,0-11-240 15,0 0 0-15,10 4 0 0,1 1 912 0,1-1 144 16,1-2 32-16,1-3 0 0,2-2-240 0,1-2-32 16,2-1-16-16,2 0 0 0,0 1-448 0,-1 0-96 15,1-1 0-15,-1-1-16 16,0-1-1088-16,-2 1-224 0,-3-1-32 0,1-1-11008 0</inkml:trace>
  <inkml:trace contextRef="#ctx0" brushRef="#br0" timeOffset="74853.89">1625 14804 14735 0,'-5'16'640'0,"2"-3"160"0,2 1-640 0,0 1-160 0,0 2 0 0,0 3 0 16,-1 2 1904-16,0 0 336 0,-3 0 80 0,2-2 16 16,-1 1-1104-16,0 0-208 0,-1 0-64 0,1-2 0 15,0-3-656-15,3 0-144 0,0 0-32 0,1-4 0 16,0-12-320-16,1 9-80 0,-1-9-16 0,0 0-7568 16,10 3-1504-16</inkml:trace>
  <inkml:trace contextRef="#ctx0" brushRef="#br0" timeOffset="75241.84">1875 14861 22287 0,'0'0'976'0,"1"11"224"0,-2 1-960 0,0 3-240 15,1 0 0-15,-1 1 0 0,1 0 816 0,-3 0 112 16,-1 2 32-16,2-3 0 0,0-1-112 0,-2-2-16 15,1-1 0-15,0-1 0 0,3-2-352 0,0-8-80 0,0 0-16 0,0 0 0 16,0 0 144-16,0 0 32 0,9 1 0 16,0-4 0-16,-2-2 64 0,3-4 16 0,-1-2 0 0,2-2 0 15,1-3-304-15,-1 0-48 0,2-3-16 0,0 0 0 16,-2 2-272-16,2-2 128 0,-2-1-128 0,2 4 0 16,-1 3 0-16,0 4 0 0,-1 3 0 0,-2 2 0 15,-1-1 0-15,-8 5 0 0,0 0 0 0,9 7 0 16,-1 3 0-16,-4 1 0 0,1 4 0 0,-2 3 0 15,-3 3 0-15,0 1 0 0,0-1 0 0,-1 0 0 16,-2 2 144-16,1-1-144 0,1-4 0 0,1 0 144 16,-1-3-144-16,1 0 0 0,1-2 0 0,2-2 0 15,-3-11 0-15,7 10-176 0,1-4 16 0,2 0 0 16,0-1-2048-16,1-3-416 16,0-2-64-16,1-2-10256 0</inkml:trace>
  <inkml:trace contextRef="#ctx0" brushRef="#br0" timeOffset="75657.98">2448 14859 16575 0,'-4'-9'736'0,"4"9"160"0,0 0-720 0,0 0-176 16,-9 7 0-16,2-2 0 0,-2 0 1072 0,1 1 176 15,-3 4 32-15,0 1 16 0,0 0-112 0,0 2-32 16,-4 3 0-16,5-2 0 0,4 1-560 0,0-1-112 15,2-2-32-15,1-1 0 0,1 0-272 0,2-2-176 16,2-2 192-16,-2-7-192 0,0 0 304 0,9 5-48 0,2-1-16 16,-1-3 0-16,-1-3 144 0,2-1 48 0,0-3 0 0,2-2 0 15,-2-1 16-15,1-2 16 0,2-6 0 0,-2 2 0 16,-1 0-80-16,0 0-32 0,-1-2 0 16,0 0 0-16,2-3-64 0,-1-3-16 0,1 2 0 0,-3-4 0 15,-1 1 64-15,-1-5 16 0,1 0 0 0,-1-1 0 16,1-2-64-16,0-2-16 0,-2-5 0 0,0-1 0 15,-1 0-96-15,0 6-32 0,-2 6 0 0,0 6 0 16,0 6-144-16,-2 6 0 0,-1 10 0 0,0 0 0 16,0 0 192-16,0 0-64 0,-4 10 0 0,-2 7 0 15,-3 9-128-15,2 4 0 0,0 2 0 0,1 3 128 16,0 1-128-16,0 1 0 0,2 2 0 0,1-1 0 16,0 1 0-16,2-2 0 0,1-1 0 0,3-2 0 0,0-4 0 15,1-5 0-15,-1-4 0 0,3 0 0 16,-2-1-384-16,4-4-48 15,2-5-16-15,1-1-10240 0,2-2-2064 0</inkml:trace>
  <inkml:trace contextRef="#ctx0" brushRef="#br0" timeOffset="76377.88">3435 14718 15663 0,'0'0'1392'0,"0"0"-1120"0,-9-1-272 0,9 1 0 16,-7 0 1040-16,7 0 160 0,-11 6 16 0,2 2 16 0,0 4 0 0,-1 3 0 15,-1 0 0-15,0 5 0 0,0 4-208 0,-1 0-32 16,-1 1-16-16,1-2 0 0,-2-1-112 0,0 0-32 15,3 0 0-15,1-3 0 0,1-3-288 0,1-4-64 16,3-2-16-16,2-1 0 0,0-2 16 0,3-7 0 16,0 0 0-16,0 0 0 0,0 0 160 0,0 0 48 15,8-5 0-15,2-4 0 0,0-2-128 0,1-1-32 16,0 0 0-16,2-5 0 0,-2-2-304 0,1-1-64 16,0-3-16-16,0 3 0 0,2 3-144 0,-5 1 0 15,4-1 0-15,-1 3 0 0,0 2 0 0,-2 2 0 16,1 1 0-16,1 2 0 0,-3 1 0 0,-2 3 0 15,-7 3 0-15,8 3 0 0,-8-3 0 0,7 10 0 0,-3 1-176 16,-2 1 176-16,-2 1 0 0,-1 2-128 0,-1 1 128 16,-1 2 0-16,-2-1 0 0,0 0 0 0,-1-4 0 15,4-1 0-15,-1 0 0 0,3-5 0 0,0-7 0 16,0 0 0-16,0 0 0 0,0 0 0 0,0 0 0 0,12-5 0 16,1-1 160-16,1-5 16 0,1-5 0 15,0 2 0-15,1 0-176 0,-1 1 192 0,-4 2-192 0,-1-2 192 16,2-1-192-16,1 2 0 0,3 3 0 0,-2-1 0 15,-3 4 0-15,-1 0 0 0,-1 3 0 0,0 2 0 16,-9 1 0-16,0 0 0 0,9 8 0 0,-3 3 0 16,-3 2 0-16,0 0 0 0,-3 0 0 0,-3 3 0 15,0-1 0-15,-1 0 0 0,1 1 0 0,2-1 0 16,-4 1-160-16,3-1-16 0,1-1 0 0,3-1 0 16,4 1-1664-1,-2-2-336-15,-4-12-64 0,11 7-8064 0,-1 0-1600 0</inkml:trace>
  <inkml:trace contextRef="#ctx0" brushRef="#br0" timeOffset="76553.57">3929 14781 20271 0,'0'0'896'0,"-9"6"192"0,9-6-880 0,-4 10-208 16,-1 0 0-16,-1 3 0 0,1 5 1600 0,-3 0 256 15,2-2 64-15,2 2 16 0,-1 2-896 0,2-2-176 16,-1 1-32-16,2-1-16 0,1-1-560 0,-1-1-128 15,2-3 0-15,2-1-128 16,0-1-960-16,0-1-288 0,-2-10-64 0,6 10-10960 0</inkml:trace>
  <inkml:trace contextRef="#ctx0" brushRef="#br0" timeOffset="76901.5">4217 14888 24879 0,'-15'7'1088'0,"7"2"256"0,-1 4-1088 0,-2 0-256 0,0 1 0 0,-3-1 0 15,-1-1 512-15,2 1 64 0,-1 1 0 0,2-1 0 16,2-2-256-16,1-3-64 0,1-1 0 0,8-7 0 16,0 0-64-16,0 0-32 0,0 0 0 0,0 0 0 0,8-3 544 15,1-3 128-15,0-3 0 0,2-2 16 16,2-3-208-16,1-1-32 0,1-2-16 0,1 2 0 0,-1-1-208 0,2 0-64 15,-1-3 0-15,2 4 0 0,-2 3-144 0,0 2-48 16,-1 0 0-16,-1 1 0 0,0-1-128 0,-1 4 192 16,-3 1-192-16,1 3 192 0,-1 0 128 15,-10 2 48-15,0 0 0 0,6 11 0 0,2 0 64 0,-5 1 16 16,-2 0 0-16,-1 3 0 0,-2 4-240 0,0-1-32 16,-5-1-16-16,3 1 0 0,1 1-160 0,-3-2 0 15,2 1 0-15,0-2 0 16,2 0-384-16,-1-3-128 0,2-1 0 0,2-1-10752 15,2-3-2160-15</inkml:trace>
  <inkml:trace contextRef="#ctx0" brushRef="#br0" timeOffset="77488.48">5052 14797 17503 0,'-6'-4'1552'0,"-2"-2"-1232"0,0 1-320 0,-1 1 0 0,0-1 336 0,-3 3 16 16,-2 3 0-16,0 0 0 0,2-1-352 0,-3 3 0 16,-3 3-160-16,0 1 160 0,-1 0 0 0,-1 4 320 15,-1 2-32-15,-1 4-16 0,0 3 624 0,1 1 112 16,2 1 16-16,-1-1 16 0,2-2-80 0,4 1 0 16,1 1-16-16,3-2 0 0,1-5-304 0,5-2-64 15,1-2-16-15,3-1 0 0,0-9-112 0,6 8 0 16,3-4-16-16,-1-2 0 0,5-1 272 0,2-4 48 15,4-4 16-15,3-1 0 0,1-6-208 0,2-2-48 16,4-4 0-16,-4-3 0 0,0-6-288 0,3 3-64 16,-3 1-16-16,3-2 0 0,-2-1-144 0,-1-3 0 15,-1-2 144-15,1 0-144 0,-6-3 0 0,0-3 144 16,-2-3-144-16,-2-4 0 0,-1-5 0 0,1-2 0 0,-2-5 0 16,-1 4 0-16,-3 6-144 0,-2 7-144 0,-1 9-32 0,-3 7 0 15,-1 6 192-15,-2 6 128 0,0 4-192 16,0 9 192-16,0 0 0 0,0 0 0 0,-11 13 192 0,2 4-48 15,-2 10-144-15,0 4 128 0,-2 7-128 0,2 3 128 16,-1 0-128-16,2 8 0 0,-3-1 0 0,3 1 0 16,0-3 0-16,-1-2 0 0,3-4 0 0,0 1 0 15,5 0 0-15,-1-5-192 0,4-7 64 0,1-1 128 16,2 0-848 0,-1-3-48-16,1 0-16 0,3-6-8720 0,-1-6-1744 0</inkml:trace>
  <inkml:trace contextRef="#ctx0" brushRef="#br0" timeOffset="78592.87">5496 14658 17503 0,'0'0'1552'0,"0"0"-1232"0,0 0-320 16,0 0 0-16,0 0 0 0,0 0 0 0,4 8 0 0,-2 2 0 15,-4 2 800-15,0 4 256 0,0 3 48 0,-1 3 16 16,-2 1-224-16,1 0-64 0,2-2 0 0,0 3 0 15,-2 4-64-15,-2 0-32 0,0-4 0 0,3 1 0 16,-4-1-352-16,1-2-64 0,-2-2 0 0,1-2-16 16,1-6-144-16,-2-1-32 0,-1-1 0 0,5-2 0 15,4-8-320-15,0 0-64 0,0 0 0 0,0 0-12176 16</inkml:trace>
  <inkml:trace contextRef="#ctx0" brushRef="#br0" timeOffset="78980.12">5880 14726 25391 0,'0'0'1120'16,"0"0"240"-16,0 0-1088 0,0 0-272 0,-9-1 0 0,9 1 0 0,-8-1 144 0,-3 3-16 15,-1 2-128-15,-2 3 192 0,-1-2-64 0,-3 5 0 16,-4-1-128-16,0 3 192 0,0 4-16 0,2-2-16 15,-1 0 0-15,4 0 0 0,-1 2 192 0,4 0 32 16,2 2 16-16,4-3 0 0,1-1-192 0,4-3-32 16,2 0-16-16,2-3 0 0,-1-8-160 0,9 6 160 15,-9-6-160-15,12 1 160 0,3-1 32 0,4-2 0 16,-1-5 0-16,3-5 0 0,3-2 64 0,-2-2 0 0,2 1 16 16,-2 0 0-16,1-3-112 0,-3 3-32 15,1 1 0-15,-2 1 0 0,-2 0-128 0,-6 2 0 0,-2 7 0 0,-9 4 0 16,0 0 0-16,0 0 0 0,0 0 0 0,0 0 0 15,0 0 288-15,3 11-32 0,-4 3 0 0,-1 2 0 16,-1 2-96-16,-5 0-32 0,1 0 0 0,2 2 0 16,-1 0-128-16,3-3 0 0,2-1 0 0,0-2 0 15,2-1-192-15,1 1-64 16,3-5 0-16,3-1-16 16,2-1-1616-16,2-4-320 0,0-3-64 0,2-1-9520 0</inkml:trace>
  <inkml:trace contextRef="#ctx0" brushRef="#br0" timeOffset="79369.42">6346 14757 24991 0,'0'0'1104'0,"0"0"240"0,0 0-1088 16,0 0-256-16,0 0 0 0,-4-3 0 0,-5 1 528 0,3 2 48 15,-5-3 16-15,2 6 0 0,1 1-416 0,-1 0-176 16,-6 0 128-16,-1 2-128 0,0-1 160 0,-1 4-160 15,1 1 192-15,1-1-192 0,1-1 304 0,6-1-48 16,-1 0-16-16,3-1 0 0,-1 1-112 0,7-7 0 16,0 0-128-16,0 0 192 0,0 10-64 0,0-10-128 15,0 0 176-15,9 3-176 0,2-2 352 0,-2-2-32 16,2-2-16-16,2-1 0 0,3 0-16 0,-1 1 0 16,-3 0 0-16,2-1 0 0,0 2-160 0,-4 1-128 15,-10 1 144-15,0 0-144 0,0 0 128 0,7 7-128 16,-2 1 0-16,-4 8 0 0,0 4 288 0,-1 3-32 0,0 2-16 0,-3 3 0 15,-6-3-32-15,-1 2 0 0,-2 2 0 0,-2 0 0 16,0-2 0-16,0 2 0 16,-1-3 0-16,-1-1 0 0,2 0 0 0,1-3 0 0,0-4 0 0,4-1 0 15,0-3-80-15,4-4-128 0,-1-1 176 0,6-9-176 16,0 0 0-16,0 0-272 0,0 0 16 0,0 0 16 31,7-9-2576-31,0-1-512 0,1-2-96 0</inkml:trace>
  <inkml:trace contextRef="#ctx0" brushRef="#br0" timeOffset="79752.39">6686 14756 24015 0,'0'0'1056'16,"0"0"224"-16,0 0-1024 0,0 0-256 0,0 0 0 0,-6 4 0 0,-2 5 0 0,-1 2 0 16,-1 1 0-16,0 1 0 0,-1 0 208 0,1 3-64 15,-1 0-16-15,-1 0 0 0,0-1 448 0,-1-1 96 16,0-1 16-16,0 2 0 0,2-4 176 0,0 0 32 16,0-2 16-16,2-4 0 0,1 2-208 0,2-3-64 15,6-4 0-15,0 0 0 0,0 0-128 0,0 0-16 0,0 0-16 16,0 0 0-16,0 0 0 0,3-10 0 0,1-2 0 0,3 0 0 15,2-1-96-15,1-3 0 0,-1 2-16 0,4 1 0 16,1 1-192-16,1-1-48 16,1-2 0-16,-1 2 0 0,0-1-128 0,1 3 0 0,-1 2 0 15,3-2 0-15,1 2 0 0,-4 0 0 0,-1 4 0 0,-1 0 0 16,0 3-208-16,-5-1-80 0,1 1-16 0,-9 2 0 31,10 0-1904-31,-10 0-384 0,9 3-80 0,1 0-6608 0,-3-2-1312 0</inkml:trace>
  <inkml:trace contextRef="#ctx0" brushRef="#br0" timeOffset="80314.86">6970 14807 19119 0,'0'0'832'0,"0"0"192"0,0 0-816 16,0 0-208-16,0 0 0 0,0 0 0 0,0 0 816 0,-7 6 112 15,1 5 32-15,-4-1 0 0,-2 0-112 0,0 1-16 16,1 1 0-16,0 1 0 0,-4 1-32 0,3 0-16 15,1 2 0-15,3-2 0 0,-1-2-176 0,3 0-32 16,4-2-16-16,1-1 0 0,1-9-304 0,2 7-64 16,5-4-16-16,-7-3 0 0,9-1 224 0,0-1 48 15,2-2 16-15,2-1 0 0,0-3 48 0,1-1 0 16,-3-2 0-16,2 0 0 0,-1 0-304 0,0-1-48 16,-1 0-16-16,-1 1 0 0,-1 1-144 0,0 0 0 15,-2 2 144-15,-1 0-144 0,-1 2 0 0,-5 6 0 16,0 0 0-16,0 0 128 0,0 0-128 0,0 0 0 15,0 0 0-15,0 0 0 0,-2 10 0 0,1 1 0 0,-1 0 0 16,0 1 0-16,-1 0 0 0,2 1-128 0,-3-1 128 16,3-1 0-16,1-1 0 0,0-10 0 15,0 7 0-15,0-7 0 0,0 0 0 0,0 0 0 0,9 5 0 0,2-2 0 16,-2-3 0-16,1 0 176 0,-2-6-176 16,2 2 192-16,1 1 0 0,1-3 0 0,-3-1 0 15,2 0 0-15,2-1-192 0,1 3 192 0,-3-1-192 0,0 1 192 16,-5 0-192-16,3 0 0 0,2 0 144 0,-11 5-144 15,8 2 0-15,-8-2 0 0,10 3 0 0,-10-3 0 16,4 10 0-16,0 1 0 0,1-4 0 0,-2 3 0 16,-2-1 0-16,-1-9 0 0,2 10 0 0,2-3 128 15,-4-7-128-15,0 0 0 0,0 0 0 0,6 6 128 0,3-1 128 16,0-3 48-16,-9-2 0 0,11-1 0 0,-2 1 128 16,1-1 16-16,0-2 16 0,-2 0 0 0,1-2-128 15,-1-1-16-15,2 2-16 0,-1-1 0 0,-9 5-144 16,9-4-32-16,4 1 0 0,-5 2 0 0,-8 1-128 15,11 3 0-15,0 1 0 0,-3 4 0 0,0 3 0 0,-3-1 0 16,4 2 0-16,-1 2 0 16,1 2-1152-16,2 0-144 0,1 0-48 0,2 0-15584 0</inkml:trace>
  <inkml:trace contextRef="#ctx0" brushRef="#br0" timeOffset="83908.35">7653 15328 11967 0,'0'0'528'0,"0"0"112"0,0 0-512 0,0 0-128 0,0 0 0 0,0 0 0 15,0 0 1648-15,0 0 288 0,0 0 64 0,0 0 16 16,1-7-992-16,-1 7-208 0,7-7-48 0,-7 7 0 16,3-10 16-16,-1 4 0 0,-2 6 0 0,0-7 0 0,0 7 112 15,0 0 0-15,4-7 16 0,-4 7 0 0,-4-10 800 0,1 0 144 16,1-1 48-16,4 0 0 0,2-1-1632 0,0-2-272 15,-2-1-144-15,0 0 16 0,5-4 640 0,-1-1 128 16,-3-3 16-16,1 0 16 0,0 0-96 0,1-2 0 16,-4-2-16-16,1 1 0 0,0-3-176 0,0 1-16 15,0-3-16-15,0-2 0 0,0-2-144 0,1-4-16 16,-2 2-16-16,2-3 0 0,-2-1-176 0,1 1 160 16,1-2-160-16,2 0 160 0,-3 0-160 0,1 5 0 15,1 3 0-15,0 2 0 0,-1-1 224 0,-3 5-32 16,0 4-16-16,0 4 0 0,1 1 80 0,-1 0 32 15,-1 3 0-15,0 3 0 0,-2 2-288 0,0 2 160 16,1-3-160-16,1 4 128 0,1 8-128 0,0 0 0 16,-2-9 0-16,-1 1 128 0,3 8-128 0,0 0 0 0,0 0 0 0,0 0 0 15,-6-4 0-15,6 4 0 0,0 0 0 16,0 0 0-16,-9-5 0 0,9 5 0 0,-4-4 0 16,4 4 0-16,-10-2-128 0,10 2 128 0,0 0 0 0,0 0 0 15,0 0 0-15,0 0 0 0,-11 1-144 0,11-1 144 16,0 0 0-16,0 0 0 0,0 0 0 0,0 0 0 15,0 0 0-15,-8 5 0 0,-3-4 0 0,11-1 0 16,0 0 0-16,0 0 0 0,-11 6 0 0,-1-2 0 16,0 1 0-16,-2-2 0 0,0-1 0 0,-1-1 0 15,0-1 0-15,-2 1 0 0,1 0 0 0,-4-1 0 16,0-1 0-16,0 0 0 0,-2-1 0 0,-1 1 0 16,-1 2 0-16,-2-1 0 0,-3-2 0 0,-2 1 0 15,-2 0 0-15,1 1 0 0,-2 0 0 0,0-3 0 16,0 1 0-16,-2 1 0 0,-3 2 0 0,3-2 0 0,2-2 0 15,-3 1 128-15,-3-2-128 0,-2 3 0 0,-3-1 0 0,0 1 0 16,1-1 0-16,0 0 0 0,1 0 0 0,0 0 0 16,1-1 128-16,-3-1-128 0,-1-2 0 0,-2 1 0 15,-4 0 0-15,4 1 0 0,1 0 0 0,1-2 0 16,1 0 128-16,-1 1-128 0,0-1 0 0,-3 0 0 16,-5-2 128-16,-1-1-128 0,-1 0 0 0,0 2 0 15,-1 1 128-15,2 1-128 0,1-3 0 0,-2 0 0 16,-5 1 0-16,0-1 0 0,-3 0 192 0,4 1-48 15,1-1-16-15,3 1 0 0,3 2-128 0,-3-2 0 16,-5-2 0-16,-1 3 0 0,3 0 0 0,1 3 0 16,2 1 144-16,-1 0-144 0,2-3 0 0,-1 1 128 15,-4 3-128-15,0-2 0 0,1 0 0 0,0 3 128 16,2 0-128-16,-1 0 0 0,0 0 0 0,-4 1 0 16,-5 0 0-16,4-1 0 0,5-1 0 0,2 1 0 0,2 0 0 15,3-1 128-15,-3-2-128 0,1 1 0 0,-7 4 0 16,4-2 0-16,2-2 0 0,1 1 0 0,1-2 0 0,1 4 0 15,-1 4 0-15,-2-2 0 0,-5-3 0 0,0 0 128 16,-1 1-128-16,5 3 0 0,0 0 0 0,2-1 128 16,3 1-128-16,-4-3 0 0,-3 1 0 0,3 0 0 15,1 0 0-15,3-1 0 0,2 0 0 0,3 2 128 16,2 0-128-16,2-3 0 0,-3-4 0 0,4 1 0 16,0 1 0-16,-2 0 0 0,0-1 0 0,3 2 0 15,1-2 0-15,1 3 0 0,0 3 0 0,0-3 128 0,1 0-128 16,2 0 0-16,-3 0 0 0,-1 0 0 0,0 0 0 15,-2 0 0-15,-1 0 0 0,5 0 0 0,0 0 0 16,1 0 0-16,-1 0 0 0,3 0 0 0,3 0 0 0,-1 0 0 16,2 0 0-16,-1 0 0 0,0 0 0 15,-2 0 0-15,-1 0 0 0,0 0 0 0,-4 2 0 0,6-1 0 16,1-2 0-16,-1 3 0 0,-1 1 0 0,2 1 0 16,4 0 0-16,-3-3 0 0,3 0 0 0,1 1 0 15,-1 1 0-15,2-2 0 0,1-2 0 0,-3 1 0 16,-1 2 0-16,2-1 0 0,1 0 0 0,0-1 0 15,-5 0 0-15,7 1 0 0,5 3 0 0,2-1 0 16,0-4 0-16,0 1 0 0,2 1 0 0,3 1-128 16,4 0 128-16,6-2 0 0,-7 2 0 0,7-2-128 15,0 0 128-15,0 0 0 0,0 0 0 0,0 0-160 0,0 0 160 0,0 0 0 16,0 0-176-16,0 0 176 0,0 0-160 0,10 0 160 16,-10 0 0-16,10-2-144 0,1 0 144 15,-1 0 0-15,-1-2 0 0,-1 1-160 0,-8 3 160 0,9-3 0 16,2 1 0-16,0-1 0 0,-2 1 0 15,0 1 0-15,2 1 0 0,-2 1-128 0,0-1 128 16,0 0 0-16,-9 0 0 0,14 0 0 0,-1 0 0 0,0 0 0 16,0 0 0-16,3-1 0 0,0-2-128 0,2 2 128 15,-3 1 0-15,4-3-128 0,4-2 128 0,-1 1 0 16,3-2-144-16,5 2 144 0,1-1 0 0,2 2-144 16,4 0 144-16,6-1 0 0,3 1 0 0,4 0-128 15,-1-4 128-15,3 3 0 0,-4 0-144 0,4 1 144 0,3 2 0 16,3-2-144-16,4-4 144 0,2 1 0 0,-4-1 0 15,4 3-128-15,-2 0 128 0,1 1 0 0,7-3 0 0,2 4 0 16,3 2-128-16,-2-1 128 0,-4-1 0 16,5 1 0-16,-3 2-128 0,5-1 128 0,1 2 0 0,-2 0 0 15,-3 1 0-15,1-1 0 0,5 1-144 0,2 0 144 16,1 1 0-16,-2-2-144 0,-1 0 144 0,-1 1 0 16,0 2 0-16,1-1 0 0,0-4 0 0,-3 0 0 15,-5 0 0-15,3 0 0 0,2 3 0 0,1 0 0 16,0-1 0-16,-2 0-128 0,-4 4 128 0,1-2 0 15,-3 0 0-15,4 1 0 0,-2-2 0 0,2 1 0 16,-3 2 0-16,-1-2 0 0,-2-1 0 0,5-1 0 16,1 1 0-16,-1 0 0 0,-5 1 0 0,-2-2 0 15,-3-1 0-15,1 0 0 0,2 0 0 0,-1 2 0 16,3 3 0-16,-4-2 0 0,-6 0 0 0,1-2 0 0,0 0 0 16,-3 1 0-16,1-3 0 0,-1 3 0 0,0 1 0 0,-1 1 0 15,-2 2 0-15,-2 0-128 0,-5-5 128 0,1 2-128 16,0 0 128-16,-1 1-208 0,-2 1 80 0,1-3 128 15,-3 0-224-15,0 0 80 0,-2 2 16 16,-3-3 0-16,-2-1 128 0,-2-1 0 0,-1 0 0 16,-1 0-128-16,0-1 128 0,0 2 0 0,0-2-144 0,-3 1 144 15,-1 2 0-15,-1 0 0 0,-1 0-144 0,-1-1 144 16,-2-1 0-16,-3 1 0 0,-1 1 0 0,0-2 0 16,0-1 0-16,-2 1 0 0,-1 0 0 0,0 2 0 15,-1 0 0-15,3 0 0 0,-4 0 0 0,2-1 0 16,-1 0 0-16,1 0 0 0,0 0 0 0,-1-1 0 0,-1 1 0 15,2 0 0-15,-1 0 0 0,1 0 0 0,-2-1 0 16,1 0 0-16,-1-1 0 0,-1 1 0 0,-10 0 0 0,12-1 0 16,2 1 0-16,-3-1 0 0,-2 0 0 15,-9 1 0-15,0 0 0 0,10 0 0 0,2 0 0 0,-2 0 0 16,-10 0 0-16,9 1 0 0,2 1 0 0,-2-1 0 16,-9-1 0-16,11 0 0 0,1 1 0 0,0 1 0 15,-5-4 0-15,3 2 0 0,-2 2 0 0,1-1 0 16,-1-1 0-16,0 0 0 0,-8 0 0 0,11 0 0 15,-2 0 0-15,0 2 0 0,-9-2 0 0,0 0 0 16,9 0 0-16,-9 0 0 0,10 2 0 0,-3-1 0 16,-7-1 0-16,9 0 0 0,-9 0 0 0,9 0 0 15,-9 0 0-15,7 1 0 0,-7-1 0 0,7 1 0 16,-7-1 0-16,0 0 0 0,9 0 0 0,-9 0 0 16,0 0 0-16,9 0 0 0,-9 0 0 0,0 0 0 0,6 0 0 15,-6 0 0-15,0 0 0 0,9 3 0 0,-9-3 0 16,0 0 0-16,8 0 0 0,-8 0 0 0,9-2 0 0,-9 2 0 15,0 0 0-15,10 2 0 0,-10-2 0 0,10 1 0 16,-10-1 0-16,12 2 0 0,-12-2 0 0,7 2 0 16,-7-2 0-16,10 0 0 0,1 2 0 0,-3-2 0 15,-8 0 0-15,10 0 0 0,0 0 0 0,-1 0 0 16,-9 0 0-16,11 0 0 0,-11 0 0 0,7 1 0 16,2 2 0-16,-9-3 0 0,0 0 0 0,10 2 0 15,-2 0 0-15,-8-2 0 0,0 0 0 0,0 0 0 16,0 0 0-16,0 0 0 0,5 9 0 0,1 0 0 0,-4-2 0 15,1 3 0-15,0 0 0 0,0 1 0 0,-3 2 0 16,0-1 0-16,0 2 0 0,0 1 0 0,-1 1 0 16,1 2 0-16,3 0 0 0,-3 3 0 0,-1-2 0 0,-1 3 0 15,-2 1 0-15,2 2 0 0,2-1 0 0,0 2 0 16,-2 2 0-16,1 0 0 0,-3-1 128 0,3-1-128 16,0-3 0-16,0 0 0 0,0 0 0 0,1-2 128 15,2-1-128-15,0-2 0 0,-2-3 0 0,0 2 0 16,3 0 0-16,-3 1 0 0,-4-3 0 0,4-3 0 15,5 4 0-15,-4-2 0 0,-1-1 0 0,1-2 128 16,-1-11-128-16,0 15 0 0,-1 0 0 0,1-1 0 16,0-2 0-16,0 2 0 0,-1-2 0 0,0 0 0 15,-3 0 128-15,2 0-128 0,-1-3 0 0,0 1 0 16,0 0 0-16,-1-1 0 0,-2 1 0 0,2-2 0 0,2 0 0 16,-1-2 0-16,0 1 128 0,1 2-128 0,0-3 0 15,-1 1 144-15,-3 0-144 0,3-1 0 0,0 1 0 0,-1 0 0 16,4-7 0-16,-2 9 0 0,0 0 0 0,2-9 0 15,-1 10 0-15,1-10 0 0,0 0 0 0,4 10 0 16,-2 0 0-16,-2-10 0 0,6 6 0 0,-6-6 0 16,8 6 0-16,-8-6 0 0,7 3 0 0,2-1 0 15,-9-2 0-15,10 0 0 0,0-1 0 0,1 0 128 16,-1 2-128-16,-1-1 0 0,-9 0 0 0,0 0 0 16,12 1 0-16,0-1 0 0,0 0 0 0,1 0 0 15,1 0 0-15,2 0 0 0,0 3 0 0,1-3 0 16,-2-3 0-16,1 2 0 0,-1 1 0 0,1 0 0 15,1 0 0-15,-1 0 0 0,0-1 0 0,-1 0 0 16,1 2 0-16,-1 0 0 0,0-1 0 0,2 0 0 0,2 0 0 16,-3 0 0-16,1 0 128 0,-2 1-128 0,3-2 0 15,-2 1 128-15,-2-2-128 0,3 2 128 0,1 2-128 16,-2 2 0-16,-2-4 0 0,3 2 0 0,0-1 0 16,-1 0 0-16,-3 1 0 0,0 1 0 0,0-3 0 0,1 3 0 15,-6-1 0-15,2 0 0 0,-1-1 0 0,-9-1 0 16,9-1 128-16,-9 1-128 0,11 1 0 0,-3 0 0 15,-8-1 0-15,8 1 0 0,-8-1 0 0,0 0 0 16,9 1 128-16,-9-1-128 0,9 3 0 0,-9-3 0 16,0 0 0-16,8 2 0 0,-8-2 0 0,7 3 0 15,-7-3 0-15,0 0 0 0,0 0 0 0,8 6 0 0,-8-6 0 16,0 0 0-16,0 0 0 0,7 7 0 16,-7-7 0-16,0 0 0 0,5 9 0 0,-5-9 0 0,4 9 0 15,-4-9 0-15,3 12 0 0,-2-1 0 0,-1-1 0 0,0 1 0 16,0 0 0-16,0 1 0 0,0 1 0 0,-1 2 0 15,-2 0 0-15,0 1 0 0,2 1 0 0,0 1 0 16,-1 4 0-16,1-2 0 0,-1 4 0 0,1 1 0 16,1 0 0-16,0 0 0 0,-2 0 0 0,1-1 0 15,1 1 0-15,0-1 0 0,-2-3 0 0,2 1 0 16,0 0 0-16,2-1 0 0,-1 0 0 16,1 0 0-16,-2 1 0 0,0-2 0 0,0-3 0 0,1 2 0 15,0 0 192-15,0 1-64 0,-1-3 0 0,0-1 0 16,0 0-128-16,0 2 128 0,-1-2-128 0,1 2 128 15,-1-2-128-15,0 2 128 0,1 1-128 0,-2 0 128 0,2 0-128 16,0 2 0-16,-1 0 0 0,-1 0 0 16,0 0 0-16,1 1 0 0,0 1 0 0,0 0 0 0,0 1 0 15,1 1 0-15,-2 2 0 0,1-1 0 0,-1 1 0 16,1-1 0-16,-2-2 0 0,2 3 0 0,0 0 0 0,-1 1 0 16,1-6 128-16,1 4-128 0,0 1 0 15,0 3 0-15,1-2 0 0,2-1 0 0,0 2 0 0,-1 2 0 16,1 3 0-16,2-5 0 0,0-1 0 0,-1-2 0 15,0 1 0-15,2-1 0 0,-1 2 0 0,1-2 0 16,-3-2 0-16,2 5 0 0,-2 4 0 0,1 2 0 16,0 0 0-16,1 1 0 0,-4 4 0 0,1-4 0 15,0-2 0-15,0-2 0 0,-2-2 0 0,2 1 0 16,-1-1 128-16,3-2-128 0,-3 0 0 0,-1 0 0 16,1 1 0-16,0-1 0 0,-1 0 0 0,0-2 0 15,-1 4 0-15,0-1 0 0,-2-2 0 0,-2-2-224 16,1-3 48-16,1 0 16 15,-5 0-1168-15,0-1-224 0,0-2-48 0,-3-2-10144 0,-5-4-2016 16</inkml:trace>
  <inkml:trace contextRef="#ctx0" brushRef="#br0" timeOffset="88293.54">7044 16194 3679 0,'0'0'320'15,"6"-6"-320"-15,1 0 0 0,0 1 0 0,-7 5 1584 16,8-1 240-16,0-5 48 0,0 1 16 0,-1-2-1248 0,0 3-240 15,-7 4-48-15,7-8-16 0,0-2-96 0,-3 0-32 16,-2 1 0-16,-1-1 0 0,0 2 368 0,-1-4 80 16,-1-1 16-16,0 1 0 0,-1 4 80 0,-1-5 16 15,-2-1 0-15,-1 0 0 0,1 0-48 0,-4-1 0 16,1 2 0-16,-4-1 0 0,-1-4-256 0,-1-1-48 16,-2-1-16-16,1-1 0 0,0-1-16 0,-2-3-16 15,0-1 0-15,-4 2 0 0,-4 2-368 0,0-1 144 16,0-1-144-16,-5 2 0 0,-1 2 160 0,1 0-160 15,-3-1 128-15,-3 2-128 0,2 0 0 0,-1 0 0 16,0 1 0-16,-6 0 0 0,3-2 0 0,-4 0 0 16,-3-1 0-16,-3 2 0 0,1 3 0 0,0 0 0 0,-5 1 0 15,2 0 0-15,-1 0 0 0,-2 2 0 0,-1 0 0 16,-3 4 128-16,-2 1-128 0,-2 4 160 0,0 3-160 0,2 1 160 16,1 0-160-16,1 0 0 0,-3-1 0 15,4 1 0-15,5 0 0 0,1 3 0 0,2 2 0 16,3 0 0-16,-1-1 0 0,5 2 0 0,-2 1 0 15,-1-1 0-15,-2 0 0 0,-1 1 0 0,1 3 0 0,0 3 0 16,-2 3 0-16,0-1 0 0,2 0 0 0,1 0 0 16,1 1 0-16,0 1 0 0,0-2 0 0,3 0 0 15,4-2 0-15,2 4 0 0,3 2 0 0,3-2 0 16,1-3 0-16,3 4 0 0,1 0 128 0,4 4-128 16,3 1 208-16,0 0-32 0,2 1-16 0,-1 3 0 15,2 4-160-15,2 0 0 0,1-1 144 0,1 1-144 16,-3 0 0-16,4 0 0 0,1 1 0 0,2 1 0 15,0-1 0-15,3 1 0 0,3 4 0 0,0 0 0 0,2 4 0 0,2-1 0 16,0-3 0-16,4 2 0 0,4 0 0 0,0 1 0 16,2-4 0-16,2 0 0 0,-1 1 0 0,5-1 144 15,1 0-144-15,4-3 0 0,-1-3 192 0,5 0-192 16,2-2 192-16,3 3-192 0,2-1 272 0,-1-3-48 16,3 1-16-16,1 0 0 0,1 0 0 0,0-2 0 15,2-3 0-15,4 3 0 0,1 1-208 0,1 3 144 16,0-1-144-16,4-2 128 0,2 1 64 0,0-3 0 15,-2-1 0-15,0 0 0 0,6-1-192 0,3-2 0 16,2-2 0-16,0 2 128 0,0 1 32 0,1-3 0 16,-1-3 0-16,3-1 0 0,2-2 48 0,1 0 16 0,1-1 0 15,-5-1 0-15,-2-2-32 0,0-2 0 16,2-1 0-16,2-1 0 0,-2-2-64 0,0-1 0 0,-1-3-128 16,-3 0 192-16,-2-2-64 0,3-1-128 0,2-3 176 15,1 1-176-15,0-2 192 0,-3 0-64 0,-4 1 0 0,-2-4-128 16,-2-3 256-16,0-1-48 0,-1-1-16 15,-3-2 0-15,-1-3 0 0,-7-1 0 0,-1-2 0 0,-3 0 0 16,-4-1 16-16,-4-3 0 0,-3-6 0 0,-3 0 0 16,-1 0 80-16,-2-2 16 0,-2 0 0 0,-3-1 0 15,-1-3 160-15,-3-4 48 0,-4-8 0 0,-1 5 0 16,-6 0 0-16,-1-4 0 0,-1-2 0 0,-7 2 0 16,1 3-192-16,-7 2-48 0,-1 1 0 0,-1-1 0 15,-2-1-128-15,-1 6-16 0,1 6-128 0,-1 1 192 16,0-3-192-16,2 9 0 0,-3 6 128 0,0 3-128 0,0 0-176 15,0 5-80-15,-4 1 0 0,2 3-11248 16,-4 5-2240-16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5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20586 13155 6447 0,'0'0'576'0,"-5"-3"-576"0,0-3 0 0,-1 0 0 16,-1 1 1408-16,4 1 192 0,-2-2 16 0,1-1 16 15,-1-2-688-15,0-1-144 0,-2 0-32 0,2 0 0 16,-1-1-16-16,1 0-16 0,-2-2 0 0,0-1 0 16,-2-1-96-16,0 0 0 0,0 0-16 0,0-3 0 0,-3 1-96 0,0 1-16 15,-1-2 0-15,3-1 0 0,-2-2 80 16,1 1 16-16,-3-2 0 0,2-1 0 0,2 0-96 0,1-4-32 16,1 0 0-16,2-1 0 0,0 0-96 15,3-1-32-15,-3-2 0 0,3 3 0 0,-1-2-96 0,0 2 0 16,-1 3-16-16,3-1 0 0,2-3-112 0,0 2-128 15,1-1 176-15,0 0-176 0,-1-4 144 0,1 0-144 16,2-1 0-16,-1 0 144 0,-3-1-144 0,1 2 192 16,0-1-192-16,0 4 192 0,0 4-48 0,0 1 0 15,0-1 0-15,1 5 0 0,-1 0-144 0,1 3 128 16,4 0-128-16,-1-1 128 0,2-1-128 0,-2 2 0 16,3-1 0-16,0 3 128 0,3 0-128 0,-1 0 0 15,2-1 0-15,-1 1 0 0,1 4 0 0,0 0 0 16,1 0 0-16,0 1 0 0,4 0 0 0,2 1-144 0,0-2 144 15,2 1 0-15,1 0 0 0,1 0 0 0,1 0 0 0,0 0 0 16,-1-1 0-16,1 0-128 0,0-2 128 0,0 2 0 16,1 0 0-16,3 1 0 0,-1-1 0 0,3 2 0 15,-1 1 0-15,2 2 0 0,-6-2 0 0,0 2 0 16,1-2 0-16,0 1 0 0,-3 1 0 0,2 0 0 16,-4 2 0-16,-2-1 0 0,-3-1 0 0,-1-1 0 15,-1-1 0-15,1 1 0 0,-6-2 0 0,1-1 0 16,0-1 256-16,0-1-32 0,-3 1-16 0,1-3 0 15,-1-3 80-15,0-3 16 0,-1 2 0 0,-2-2 0 16,-2 1-112-16,0 0 0 0,-1-5-16 16,0 2 0-16,-2 2-16 0,-1 2 0 0,-4 0 0 0,1 1 0 15,1-2-32-15,-2 1 0 0,0 4 0 0,-2-4 0 16,0 2-128-16,-2 0 160 0,0 1-160 0,1 0 160 0,-2 0-160 16,-1 2 0-16,-1 0 0 0,0 1 0 0,0 2 0 0,-1 1 0 15,-2 1 0-15,0 1 0 16,-1-1-432-16,-2 3-16 0,-1 3 0 0,-3 0 0 15,-3-1-816-15,1 2-160 0,4-4-48 0,4 3 0 16,-3 0-352-16,5-1-80 0,4-3-16 0,1 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6.2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20840 10838 20271 0,'-14'-13'1792'0,"-2"-1"-1424"0,0-1-368 0,1-1 0 31,-3 1-608-31,-1-1-192 0,1 0-32 0,-1 0-16 0,1 1 672 0,1 0 176 0,-3-3 0 0,-1 2 0 16,-1-4 176-16,-3 0 64 0,-1-2 16 0,0 0 0 15,-4-2 448-15,-2-2 112 0,-4 1 16 0,1 1 0 16,1 0 0-16,0-2 16 0,-4-2 0 0,2 4 0 16,-3 2-144-16,-1 2-16 0,-5-1-16 0,-2 4 0 0,0 3-336 15,0 2-64-15,-4 1-16 0,3 2 0 0,2 3-112 16,-2 0-16-16,0 3-128 0,-3 1 192 0,-4-1-192 0,0 3 128 15,1 2-128-15,0-1 0 0,2-1 128 0,1 0-128 16,0 1 0-16,2 1 0 0,-5-1 0 0,0 2 128 16,-2 1-128-16,3 2 0 0,-2-1 0 0,2 1 144 15,-3 1-144-15,-3 3 128 0,-6 2-128 0,1 1 0 16,-1 0 0-16,4 4 0 0,-2 1 0 0,4 0 0 16,-1 0 0-16,1 3 0 0,-2 6 0 0,-1 4 0 15,-3 4 0-15,3 2 0 0,4 3 0 0,-3 4 0 16,-1 4-144-16,-1 7 144 0,0 6 0 0,4 5 0 15,3 5 0-15,3 0 0 0,7-2 0 0,4 4 0 0,0 2 0 16,6 2 0-16,3 1-176 0,6 1 32 0,1-1 0 16,6 7 0-1,0 3-560-15,7 6-96 0,1 3-32 0,3 5-10672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27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18559 10331 13823 0,'-16'-15'1216'0,"6"5"-960"0,-4-1-256 0,0 3 0 16,-2 0 1072-16,1 0 160 0,-2 1 48 0,2 2 0 16,-1 0-1088-16,-1 2-192 0,-1 1 0 0,-1 1 0 15,0 1-320-15,-1 1 32 0,-3-1 16 0,0 3 0 16,-5-1 272-16,1 4 0 0,-2 3 0 0,-1 1 0 16,-2-1 384-16,0 6 144 0,1 3 32 0,-1 4 0 0,-1 5 224 15,0 1 48-15,0 3 16 0,0 6 0 0,-4 7-240 16,-3 1-48-16,-5 1-16 0,-1 7 0 0,2 6-224 0,1 7-64 15,-1 2 0-15,4 0 0 0,1-3-256 0,1 2 0 16,2 3 0-16,3-4 0 0,2 0 208 0,1-2 48 16,6-1 0-16,1-1 0 0,4-2 288 0,3 0 64 15,1-2 16-15,0 2 0 0,1 1-192 0,1 0-48 16,0 0 0-16,0-1 0 0,-2-5-160 0,0 3-32 16,0 2-16-16,0 5 0 0,1 0-48 0,-1 0 0 15,2-1 0-15,1 0 0 0,3 3 64 0,-1 0 0 16,5-1 0-16,-3-3 0 0,3-3-32 0,2-4 0 15,3-5 0-15,0-2 0 0,0 5 32 0,0-3 0 16,0-2 0-16,2-1 0 0,-1-2 48 0,1-3 16 0,0-6 0 16,-1 4 0-16,-1 2-48 0,1 0 0 0,0-3 0 15,-1 3 0-15,1 5 48 0,3 0 0 0,-3-1 0 16,1 2 0-16,0-5-128 0,-1-1 0 0,0-2-128 16,2 6 192-16,0-1-192 0,0-1 0 0,1-1 0 0,2 1 0 15,2-2 128-15,0-2-128 0,-2-4 0 0,0 0 144 16,1 0-144-16,-1 0 160 0,2-2-160 0,0 3 160 15,2-2-16-15,-2-2 0 0,1 0 0 0,2 0 0 16,3-1 32-16,-2 1 0 0,-1-2 0 0,3-1 0 16,4 0 16-16,2 1 0 0,-1 0 0 0,3 0 0 15,1-1-64-15,1 5 0 0,-1 0 0 0,0 2 0 16,-2-1-128-16,1-1 128 0,-4-2-128 0,1-1 128 16,0 0-128-16,-1-2 160 0,-2-2-160 0,2-1 160 15,-2 3-160-15,1-2 128 0,-2-2-128 0,4 2 128 0,2-1-128 16,1 0 0-16,-2-4 0 0,5 2 0 15,1 0-704-15,5-1-240 0,1-1-32 0,4 0-15520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43.52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24437 5787 22111 0,'8'-15'976'0,"-4"8"208"0,-4 7-944 0,9-5-240 15,-1-1 0-15,-2 3 0 0,-6 3 0 0,7-5 0 16,-7 5 0-16,0 0 0 0,0 0 0 0,0 0 0 16,0 0 0-16,0 0 0 0,-10-1 176 0,1 0-16 15,-2-1 0-15,-1 0 0 0,-3 0 16 0,-2-2 0 16,1-1 0-16,-2 2 0 0,-1 1-16 0,-1-2 0 16,0-4 0-16,-1 1 0 0,-2-1 112 0,-3-1 32 0,-3-1 0 0,-2-1 0 15,-4-2 144-15,0 0 48 0,-2-1 0 16,0-2 0-16,-3 1-32 0,0-2 0 0,0-1 0 15,-5 1 0-15,-4 2 0 0,-6-2 0 16,-5 0 0-16,-5-1 0 0,-2 0-96 0,-1 2-32 0,1-2 0 0,-4 4 0 16,-6 1-80-16,-1-2 0 0,-2 0-16 15,0 0 0-15,-1-1-112 0,-6 1 0 0,-4-3-128 0,2 2 192 16,1-1-64-16,-2 1-128 0,-5-3 176 0,1 3-176 16,0 0 320-16,2 2-64 0,0-2 0 0,-2 4 0 15,-9-1 16-15,4 1 0 0,0 0 0 0,-2 2 0 16,-2 2-128-16,1 2-16 0,1 0-128 0,-1 0 192 15,-1-2-192-15,-4 4 128 0,-2 2-128 0,1-1 0 16,1-3 0-16,-1 2 128 0,-1 4-128 0,0 0 0 16,-1-1 192-16,2 4-16 0,3 4 0 0,3 1 0 15,2 1-16-15,0 2 0 0,0-2 0 0,4 6 0 0,3 1-32 0,-3 2-128 16,-1-3 192-16,5 3-64 0,6 1-128 16,-1-3 128-16,0-2-128 0,1 2 128 0,6-2-128 15,1 1 0-15,3 1 0 0,3-1 0 0,2 3 128 0,-1 1-128 16,-3-3 0-16,4 4 128 0,4-1-128 0,3 5 128 15,4 2-128-15,-2 1 128 0,1-1-128 0,2 4 160 16,4 4-160-16,1-1 160 0,5 0-160 0,4-4 0 16,3 0 0-16,2 0 128 0,1-1-128 0,0 0 0 15,1-1 0-15,0 4 128 0,4 4-128 0,-1 0 0 16,2-3 0-16,1 4 0 0,1-1 0 0,3 0 0 16,4-2 0-16,0 0 0 0,5-2 0 0,0-3 0 0,4 0 0 15,1 3 128-15,2 1-128 0,5-2 0 16,0-1 0-16,4 3 0 0,0 5 0 0,6 0 0 0,1-3 128 15,4 1-128-15,1-2 0 0,2-2 0 0,2-3 0 16,2 1 128-16,2-1-128 0,4-1 0 0,2 0 0 0,5 2 0 16,2 1 0-16,3-2 0 0,3-1 128 0,5-2-128 15,0 2 0-15,2 1 0 0,2-2 0 0,2-1 0 16,2-5 128-16,5 1-128 0,6 1 0 0,4-2 128 16,3-2-128-16,1-1 0 0,1 0 0 0,5-2 128 15,3 0-128-15,3-3 0 0,3 0 0 0,0 3 128 16,-4 2-128-16,7-3 0 0,6-3 0 0,0 0 0 15,-1-1 0-15,5 0 0 0,2 0 128 0,1-6-128 16,0-2 0-16,2 0 0 0,0 0 0 0,2 0 0 16,0 1 0-16,-2-3 0 0,-1-4 0 0,3 3 0 0,1 2 128 15,-1-2-128-15,-1-3 0 0,1 0 128 0,2-3-128 16,-2 1 0-16,-2-1 0 0,5-1 128 0,3 1-128 16,-1-1 0-16,-2 0 0 0,2-1 0 0,1-3 0 0,0 2 0 15,-1 2 128-15,2-1-128 0,4 0 0 0,-3 1 0 16,-4 1 0-16,-3-1 0 0,-1 0 0 0,-1 2 0 15,1 0 0-15,-5 0 128 0,-4-3-128 16,0 2 0-16,3-3 0 0,-7 5 0 0,-8-2 0 0,2-2 0 16,1-1 0-16,-1 1 0 0,0 0 0 0,-5 0 0 15,-4 0 0-15,0-3 0 0,2 0 0 0,0 1 0 16,0 1 0-16,-4-1 0 0,-5-4 0 0,-2-1 0 16,-2 0 128-16,-3-1-128 0,0 2 0 0,-4 2 0 15,-4-1 0-15,-6 1 0 0,-4-2 0 0,-5-1 0 16,-3 1 0-16,-3-1 0 0,-2-2 0 0,0 0 0 0,-2 3 0 15,-1-2 0-15,2-1 0 0,-4-1 0 0,-2 1 0 16,-2 0 0-16,0 0 0 0,-2-2 0 0,0-1 0 0,-1 1 0 16,-4-1 0-16,0-1 0 0,-1-1 0 15,-1 1 0-15,-6 1 0 0,0 0 0 0,-2 0 0 16,0 0 0-16,-1 0 0 0,-1-2 0 0,-2 1 0 0,-1 1 0 16,0 0 0-16,-2 0 0 0,-1-2 0 0,-1 1 0 15,0 0 0-15,0 0 0 0,-4 0-144 0,1-3 144 16,-1-4 0-16,-4 2-128 0,-1 3 128 0,-3-4 0 15,-4-2-240-15,-2 2 64 0,-1 0 16 0,-3 3 0 16,-3 0 160-16,-2-3-208 0,-1-2 80 0,-1 2 128 16,-2-1-160-16,-3 2 160 0,0 0 0 0,-2 0-144 15,-3-1 144-15,-2 2 0 0,-5 1 0 0,-1-1 0 0,1-3 0 16,0 3 0-16,-1 2 0 0,-1 2 0 0,-2-2 0 16,-7 4-128-16,-6 1 128 0,2 0 0 0,0-2 0 0,0 0-160 15,-2 0 160-15,-6 1 0 0,-2 1-128 0,2 2 128 16,0 1 0-16,0 0 0 0,-2-3 0 0,-6 2 0 15,-3 0 0-15,3 4 0 0,2 2-128 0,1-2 128 16,-2-3 0-16,-3 2 0 0,-3 4 0 0,5-1 0 16,-1 1 0-16,-3 1 0 0,-5 3 0 0,0-2-128 15,0-2 128-15,1 0 0 0,0 4 0 0,-2-1 0 16,-5 1 0-16,4-1 0 0,7 1 0 0,-8 1 0 16,-4-1 0-16,1 3 0 0,3 2 0 0,-2 0 0 15,0 0 0-15,0 0 0 0,2 0 0 0,1 2 0 16,-2 2 0-16,-1-2 0 0,-1 1 0 0,4 1 0 0,4 0 0 15,-1 0 0-15,-3 0 0 0,0 1 0 0,-1-2 0 16,3 3 0-16,1 4 0 0,-2 1 0 0,-1-1 0 0,5 3 0 16,1 2 0-16,0 2 0 15,-2-5 0-15,3 3 0 0,4 3 0 0,2 0 0 0,5 3 0 0,-2-1 0 16,-2-1 0-16,1 2 0 0,1 1 0 0,4 2 0 16,3 0 0-16,1 0 0 0,-1-1 0 0,0 3 0 15,4-2 0-15,4 2 0 0,3 1 0 0,4 1 0 16,3-1 0-16,-2 2 0 0,-2 2 0 0,2 0 0 15,2-1 0-15,4 0-128 0,0 0 128 0,4 2 0 16,4 0 0-16,1-1 0 0,5 2 0 0,-2 1 0 16,0 0 0-16,2 3 0 0,2 1 0 0,4-1 0 15,1 1 0-15,4-1 0 0,-3 1-128 0,6 0 128 0,5-2 0 16,2-3 0-16,-1-2-128 0,2 2 128 16,2 1 0-16,-1-2-192 0,1-2 192 0,4 2-160 0,0 0 160 0,2 1 0 15,0-1 0-15,1-1 0 0,-1-2 0 0,2 0 0 16,0-1 0-16,2 1 0 0,1-1 0 0,2 1 0 15,1-2 0-15,4 2 0 0,2-1 0 0,3 0 0 16,3-1 0-16,-1-1 0 0,4 0 0 0,3-1 0 16,0 0 0-16,6-1-128 0,4-1 128 0,0 1 0 15,1-2 0-15,2 1 0 0,0-3 0 0,3-2 0 16,0 0 0-16,4-1 0 0,5 3 0 0,2-3 0 16,-1-2 0-16,4 5-128 0,2-2 128 0,0 3 0 15,-4 0 0-15,4-2 0 0,1 1 0 0,4 0 0 16,2 1 0-16,3 1 0 0,2-1 0 0,-1 0 0 15,-1-2 0-15,3-2 0 0,3 6 0 0,1-2 0 0,2-1 0 16,-2-3 0-16,-1 3 0 0,2-4 0 0,3-2 0 0,5 0 0 16,2-2 0-16,-3 0 0 0,2 0 0 0,2-1 0 15,6-2 0-15,0 0 0 0,-1 0 0 0,-1 0 0 16,1-1 0-16,3 0 0 0,0-2 0 0,-5 3 0 16,-3 3 0-16,4-2 0 0,6-1 0 0,-1-3 0 15,-2 1 0-15,3-1 0 0,0 1 0 0,1-3 0 16,-2-3 0-16,2 0 0 0,-2 0 0 0,3-1 0 15,1 0 0-15,0 0 0 0,-6 1 0 0,2 0 0 16,-3-3 0-16,3 0 0 0,4-1 0 0,-3 3 0 16,-3-1 0-16,4-1 128 0,3-2-128 0,-4 0 0 15,-4 0 0-15,0-5 0 0,2 1 0 0,1-1 128 16,2 1-128-16,-3-1 0 0,-3-2 0 0,2-2 128 16,5-1-128-16,-4-4 0 0,-4-2 0 0,2-3 0 15,-3-4 0-15,2 2 0 0,0 0 0 0,-6-4 0 0,-3-4 0 0,4 2 0 16,5 2 128-16,-2-1-128 0,-7-1 128 0,-2 1-128 15,-3-2 160-15,-1 1-160 0,1 0 224 0,-1-5-48 16,-5 0-16-16,-3-5 0 0,-4-3 128 0,1-2 32 16,-2-3 0-16,0 0 0 0,0-2 64 0,-6 1 32 15,-4 3 0-15,-8 2 0 0,-4 0 32 0,-4 3 16 16,-4 0 0-16,-3 2 0 0,-2 3-240 0,-2 4-48 16,-2 2-16-16,-4 4 0 0,-4 1-160 0,-1 2 0 15,2 2 0-15,-4 1 0 0,-1-3 0 0,0 2 0 16,-3 1-224-16,0 0 80 15,0 0-1440-15,-2-1-272 0,-3-2-64 0,2 4-9632 16,-1-1-1920-16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45.829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23833 7249 19343 0,'0'0'1728'0,"-3"-8"-1392"15,0 3-336-15,3 5 0 0,-1-8 384 0,1 8 16 16,0 0 0-16,0 0 0 0,0 0-80 0,0 0-32 16,0 0 0-16,1-6 0 0,-1 6 304 0,0 0 64 0,0 0 16 15,0 0 0-15,0 0-16 0,0 0 0 0,7 2 0 0,-7-2 0 16,0 0-80-16,8 6 0 0,-8-6-16 0,8 14 0 16,-2 3-80-16,-2-1-16 0,0-4 0 0,-2 3 0 15,0 4-64-15,2 2-16 0,-3 0 0 0,1-1 0 16,0 1-80-16,0 0-32 0,1 2 0 0,1-3 0 15,0 2-80-15,2 0-32 0,2 0 0 0,-2 2 0 16,3 4-160-16,-1 0 160 0,2 1-160 0,3 3 160 16,1 1-160-16,0 1 0 0,0 0 0 0,1 0 128 15,0 0-128-15,2 2 0 0,2 2 0 0,-3 1 0 16,0-2 0-16,1 0 0 0,5 1 128 0,-1-1-128 16,-4-1 0-16,0-1 0 0,2-4 0 0,0 0 0 15,-3-2 0-15,1-1 0 0,-2 0 0 0,0-2 0 0,1 1 0 16,-1-2 0-16,2 1 0 0,-2 0 128 0,0-3-128 15,3 2 0-15,-1 2 0 0,0-2 0 0,4-1 0 0,-2 0 0 16,-2-1 0-16,5 4 0 0,6 2 0 0,-2 0 0 16,2-3 0-16,0 2 0 0,0-1 0 0,-1 3 0 15,0 1 0-15,-3 0 0 0,-3 0 0 0,2-3 0 16,-3 0 128-16,2 2-128 0,0 5 0 0,2-2 0 16,0-3 0-16,3 0 0 0,-2 0 0 0,0-2 0 15,-1 0 0-15,3 0 128 0,2-2-128 0,0 0 128 16,-1 1-128-16,-4 0 128 0,0 1-128 0,-2-1 128 15,-1 1-128-15,-5 2 128 0,4 6-128 0,-2-1 128 16,-3-2-128-16,-1-1 128 0,0 4-128 0,0-2 160 16,1-1-160-16,1 1 160 0,-2 3-160 0,1-2 192 15,2-1-192-15,-1-1 192 0,1 2-192 0,-3 0 160 0,-1 2-160 16,2-2 160-16,-4 2-160 0,1-1 0 0,-1-1 0 16,2-1 128-16,-1 0-128 0,-2 0 0 0,-1 0 144 0,-1 0-144 15,0 3 128-15,-2 1-128 0,-3-2 128 0,2 2-128 16,-3-2 128-16,0-2-128 0,-3-2 128 0,2 1-128 15,2 1 128-15,-1-1-128 0,-2-2 128 16,3 2-128-16,1 1 0 0,-2 1 128 0,3 0-128 0,-1 0 0 16,2-2 0-16,-1 0 144 0,-1-1-144 0,2 0 0 15,-4-2 128-15,3 1-128 0,1 0 0 0,-4-1 0 16,1-3 0-16,-1 2 0 0,-1 3 0 0,-1 2 0 16,-1 2 128-16,0-2-128 0,-3-3 0 0,3 0 0 15,-3 1 128-15,-1 0-128 0,0-1 0 0,1 0 0 16,0-1 144-16,0 0-144 0,-2 0 0 0,1 2 144 0,2 0-144 15,-1 3 0-15,2-2 0 0,-2 2 128 16,-1-1-128-16,2-1 0 0,1-1 144 0,-3 0-144 0,1-1 0 0,1 2 0 16,0-1 0-16,0 0 128 0,-6 2-128 15,5 0 128-15,0 3-128 0,-1 0 128 0,0-1-128 16,2 0 176-16,-1 1-176 0,2 0 192 0,0 1-192 0,-1-1 0 16,0-4 0-16,2 1 128 0,-2 3-128 0,-2 1 0 15,-2-2 0-15,1-2 0 0,4-3 0 0,-4 0 0 16,-2-1 0-16,0 3 128 0,2-1-128 0,-1 0 0 15,-3-1 0-15,-1 0 128 0,-3 0-128 0,-1 1 160 16,0 2-160-16,-1-1 160 0,2-1-32 0,1 3-128 16,1 1 192-16,0 0-64 0,-3-2 0 0,3 1 0 15,-1-4 0-15,1 1 0 0,-2 0-128 0,2-1 128 16,2-2-128-16,-3 0 128 0,0 0-128 0,0 2 160 0,3 0-160 16,-3 2 160-16,1-5-160 0,0 3 0 0,0 2 0 15,2-3 0-15,1-3 128 0,-2 0-128 0,-1-1 0 0,0 1 128 16,3 1-128-16,0 1 0 0,-4-1 0 0,1 1 128 15,2 0-128-15,1 2 0 0,1-1 0 0,2-3 128 16,4-1-128-16,0-2 0 0,-4-1 0 0,1 0 0 16,-1 2 128-16,-2-1-128 0,2-2 0 0,-1-2 128 15,0 4-128-15,0-2 128 0,0-3-128 0,0 2 128 16,-3-1 0-16,1 0-128 0,1 0 192 0,2-2-64 16,1 2-128-16,1-2 160 0,-4 2-160 0,3-3 160 15,1 0-160-15,-1-1 0 0,-2 1 144 0,3-1-144 16,-2 0 0-16,1-2 128 0,-3-1-128 0,0 1 0 0,1 2 144 15,-3-2-144-15,-1-1 192 0,0 0-192 0,1 0 192 0,-2-1-192 16,0-1 192-16,1 0-192 0,0 0 192 0,-1 0-192 16,1 0 192-16,1 0-192 0,-2-1 128 0,1-1-128 15,1 2 0-15,-1-2 0 0,0-1 128 0,2-1-128 16,2 0 0-16,2 1 0 0,-5 1 0 0,1-2 0 16,-1-1 0-16,5-1 0 0,0 1 128 0,0-1-128 15,-3 0 0-15,3 0 0 0,0 1 0 0,0-1 0 16,-3 0 0-16,8-5 0 0,-3 10 0 0,-1-5 0 15,0 2 0-15,-1-2 0 0,-2 1 0 16,7-6 0-16,-6 6 0 0,2 1 0 0,4-7 0 0,-4 7 0 16,4-7 0-16,0 0 0 0,0 0 0 0,0 0-144 15,0 0 144-15,0 0-128 0,0 0-16 0,0 0 0 0,0 0 0 16,0 0 0 0,0 0-256-16,0 0-48 0,0 0-16 0,8-10 0 15,5-1-304-15,-4-4-48 0,-2-2-16 0,3-2 0 16,2-1-2416-16,-2 0-480 0,-1-3-112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46.75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24327 14550 4607 0,'0'0'400'0,"-5"9"-400"15,-1-1 0-15,2 2 0 0,0-1 2624 0,1 0 432 16,-3-1 80-16,-1 0 32 0,-1 1-2736 0,-1 0-432 15,2 0-320-15,-1 0 48 0,-1-3 624 0,2 3 128 16,-4 0 32-16,2-1 0 0,-1-2 192 0,1 2 64 16,1 0 0-16,0-1 0 0,0 1-176 0,1 0-16 15,7-8-16-15,-5 7 0 0,-3-1-160 0,8-6-16 16,0 0-16-16,0 0 0 0,0 0 96 0,0 0 32 0,0 0 0 16,0 0 0-16,0 0-48 0,0 0 0 0,0 0 0 0,0 0 0 15,0 0 128-15,9 3 0 0,-9-3 16 0,11 1 0 16,-1-2-128-16,0 0-16 0,-10 1-16 0,12-2 0 15,-5-1-48-15,3-3-16 0,0 2 0 0,0-1 0 16,-1 1 16-16,0-2 16 0,2-4 0 0,1 2 0 16,1-6 64-16,0 1 16 0,3-1 0 0,1-3 0 15,1-2-64-15,3-4-16 0,2-4 0 0,-2-3 0 16,2 1-48-16,-2-2-16 0,-5-5 0 0,4 0 0 16,4 0-80-16,-4-2 0 0,-2-2-16 0,1 0 0 15,5 3-112-15,-5-3-128 0,-1 1 176 0,2 0-176 16,-3-2 144-16,0-1-144 0,0-2 0 0,0 1 144 15,-3 2-144-15,1 0 0 0,0 1 0 0,1 1 128 0,0 2-128 16,0-3 0-16,0-2 0 0,1 2 0 0,2 0 0 16,1-2 128-16,-5-3-128 0,1 2 0 0,-3 2 0 0,2-2 0 15,1 0 128-15,0 0-128 0,0 1 0 0,-1 0 0 16,0 4 0-16,3 0 0 0,-3 1 0 0,-1-2 0 16,-3 5 0-16,0 1 0 0,1 1 0 0,-4 2 0 15,0-1 128-15,0-2-128 0,0 2 0 0,-3-3 128 16,1-1-128-16,-2 1 128 0,1-2-128 0,1 1 0 15,2 0 0-15,-3 2 128 0,2 1-128 0,-2 0 0 16,5-4 144-16,-3 3-144 0,2-2 0 0,-2-2 0 16,3-2 0-16,0 3 0 0,-1 1 0 0,2 0 0 15,-2 1 0-15,1 0 0 0,1 1 0 0,-5 3 0 16,2 3 0-16,-2-2 0 0,4-2 0 0,-3 1 0 16,2-1 0-16,-4-3 0 0,1-3 0 0,-1 2 0 0,0 1 0 15,-1-3 128-15,0-2-128 0,-1 2 0 0,-1 1 0 0,-1-2 0 16,-1 2 0-16,0 0 0 0,0-2 0 15,-2-1 0-15,1 1 0 0,-4 1 0 0,3-2 0 16,-2 2 128-16,-1-2-128 0,1 0 0 0,1-3 0 0,-1 2 0 16,1 1 0-16,2-2 0 0,-1-4 0 0,-2 0 0 15,2 0 0-15,0 0 0 0,1 2 0 0,0 1 128 16,1 0-128-16,1 1 0 0,-1 1 0 0,2 0 0 16,0-2 0-16,0 3 0 0,2-2 0 0,-3 4 0 15,-1 4 0-15,0 1 0 0,-1 0 0 0,0 2 0 16,-2 3 0-16,6 4 0 0,-3 2 0 0,-3 2-128 15,1 1-192-15,2 3-16 0,5 0-16 0,-3 4 0 16,2 1-3040-16,2 2-592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0:47.96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23856 14550 4607 0,'0'0'400'0,"-7"5"-400"0,7-5 0 16,-8 5 0-16,-2-1 2304 0,5 2 384 0,-2-1 80 0,-1 1 16 15,1 2-1824-15,0-1-384 0,1-1-64 0,6-6 0 16,-5 5 320-16,5-5 64 0,-6 4 0 0,6-4 16 16,0 0-96-16,0 0-32 0,0 0 0 0,0 0 0 15,0 0-272-15,0 0-64 0,-7 0-16 0,7 0 0 16,0 0 160-16,-6 7 48 0,0-4 0 0,6-3 0 16,-6 6-112-16,6-6-16 0,-5 8 0 0,-1-4 0 15,0-1 0-15,6-3-16 0,0 0 0 0,-6 2 0 16,-2 1-48-16,8-3 0 0,0 0 0 0,0 0 0 15,0 0-80-15,0 0-32 0,0 0 0 0,0 0 0 16,0 0-112-16,0 0-32 0,0 0 0 0,0 0 0 0,3-9 64 0,2 1 0 16,1-1 0-16,2 2 0 0,0-1 16 15,2-2 16-15,0-2 0 0,3 0 0 0,2 1-80 0,2-3-16 16,-1-3 0-16,2-1 0 0,0 0-64 16,-1-1-128-16,0-1 176 0,3-1-176 0,3-3 192 0,0 1-64 15,2-2 0-15,-4-1-128 0,-3 0 128 0,5-4-128 16,3 1 0-16,0-1 0 0,-2 1 144 0,-2 0-144 15,2-2 0-15,-3 2 144 0,-2 2-144 0,0 0 0 16,-2 1 0-16,-2 0 128 0,0-1-128 0,1 2 0 16,-2 4 0-16,0 0 0 0,0 1 0 0,0 3 0 15,-1 0 0-15,0 1 0 0,1-1 0 0,-3 2 0 16,0-1 0-16,0 2 0 0,-2 2 0 0,1 0 0 16,0 0 0-16,-3 2 0 0,1 2 0 0,-3 2 0 15,1 0 0-15,-6 6 0 0,6-7 0 0,-6 7 0 0,10-2-144 16,-10 2 144-16,0 0 0 0,0 0 0 0,0 0 0 0,0 0 0 15,0-5 0-15,0 5 0 0,-2-6 0 16,2 6 0-16,0 0 0 0,5-5 0 0,-5 5 0 0,1-6 0 16,4 0 0-16,-5 6 0 0,0 0 0 0,0 0 0 15,5-9 0-15,1 1 0 0,-3 0 0 0,2 2 0 16,1 1 0-16,-5-2 0 0,-1-3 0 0,0 1 0 16,4 0 0-16,1 2 0 0,3 0 0 0,-4-1 0 15,1-2 0-15,1 3 0 0,5 1 0 0,-2 0 0 16,-4-5-128-16,3 2 128 0,3 1 0 0,-1-1 0 15,1-1-160-15,0-2 160 0,-3 0-128 0,2 1 128 16,0 0 0-16,-2 1-128 0,-1-1 128 0,1 1 0 16,-1 0 0-16,0 1 0 0,1-1 0 0,-2 0 0 15,0 0 0-15,-1 1 0 0,0 1 0 0,-1 2-128 0,2-1 128 16,-2-1 0-16,-1-3 0 0,1 3-128 0,0 0 128 16,0-1-128-16,1 3 128 0,-5 6-128 0,0-9 128 0,2 3 0 15,-2 6 0-15,0 0-128 0,0 0-128 0,0 0 0 16,0 0-16-16,0 0 0 15,0 0-1632-15,0 0-320 0,0 0-64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2:41.1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4774 11714 4607 0,'0'0'400'0,"0"0"-400"0,0 0 0 0,0 0 0 15,6 9 3888-15,-6-9 688 0,0 0 144 0,8 6 16 16,0 1-3568-16,2-3-720 0,0-1-128 0,1-2-48 16,-3-1 32-16,2 0 0 0,2-1 0 0,-3 1 0 0,-9 0-304 0,10 0 0 15,-10 0 128-15,7-4-128 0,-7 4 0 0,0 0 128 16,9-5-128-16,-9 5 0 0,0 0 448 0,0 0-32 16,0 0 0-16,0 0 0 0,6-7 192 0,-6 7 32 15,2-5 16-15,-2 5 0 0,0 0-32 0,4-10-16 16,-7-1 0-16,1 2 0 0,2 9-144 0,-2-9-16 15,-3-2-16-15,1 2 0 0,-4 1-64 0,3-1-16 16,-4 1 0-16,2-2 0 0,-2-1 0 0,2 0 0 16,-4 1 0-16,0-1 0 0,-3-2-64 0,0 0-16 15,-2-1 0-15,-1 0 0 0,1 0-80 0,-1-1 0 16,0-2-16-16,-2 1 0 0,1-1 0 0,-4-1 0 16,0-2 0-16,-2 1 0 0,-1-3-16 0,-3 3 0 15,0 2 0-15,1 1 0 0,4 2 64 0,-1 0 16 0,-1 3 0 16,-5 1 0-16,0-1-64 0,1 0-16 0,-1 0 0 0,-1 1 0 15,0-1-160-15,-2 0 0 0,0 1 144 16,-4-2-144-16,-1-1 0 0,4 1 0 0,2 0 0 16,1 1 128-16,-4 0-128 0,4-2 0 0,-1 1 0 0,1 0 128 15,-1 2-128-15,-1-1 0 0,-3-2 0 0,-3 2 128 16,-2 2-128-16,-1 2 0 0,1 1 128 0,1 0-128 16,-2-1 0-16,3 1 144 0,-1 3-144 0,2-1 0 15,0-3 144-15,0 3-144 0,-3-1 0 0,0 1 144 16,0 0-144-16,0-1 128 0,0 1-128 0,3 2 128 15,-3 2-128-15,5 3 0 0,1-2 0 0,-2 0 0 16,1-1 0-16,-3-1 0 0,0 1 0 0,-3 2 0 16,-3 1 0-16,3 2 0 0,4 1 0 0,0 3 0 15,0 1 0-15,3-1 0 0,-2-1 0 0,3 0 0 0,1 5 0 0,-1-2 0 16,-2-2 0-16,-1 4 0 0,0 0 0 0,1 1 0 16,-1 1 0-16,1 2 0 0,-1-2 0 15,2 0 0-15,0-2 0 0,1 3 0 0,0 5 0 16,0-1 0-16,-2-5 0 0,-2 3 0 0,0 2 0 0,4 1 0 15,3 1 0-15,-1 1 0 0,-5-1 0 0,3 2 0 16,2 0 0-16,1 0 0 0,2 0 0 0,2 0 0 16,0-1 0-16,-1 2 0 0,-1 2 0 0,1 0 0 15,-1 1 0-15,-1 1 0 0,3 2 0 0,-1 1 0 16,4 2-144-16,1 1 144 0,0-1 0 0,2 2 0 16,2-2 0-16,0 0 0 0,1-1 0 0,3-1 0 0,-2-2 0 15,2 2 0-15,0 4 0 0,1-1 0 16,0 1 0-16,2 4 0 0,0 1 0 0,1 1 0 15,2 1 0-15,-1-3 0 0,-1-4 0 0,3 4 0 0,2 0 0 16,1 0 0-16,1-7 0 0,-2 4 0 0,3 2 0 0,1 0 0 16,1-1 0-16,-2-1 0 0,2 0 0 0,1 0 0 15,0 0 0-15,0 1 0 0,1-1 0 0,2 3 0 16,0 0 0-16,1 2 0 0,1 1 0 0,-1 1 0 16,1 0 0-16,0-1 0 0,-2-1 0 0,3-1 0 15,2-4 0-15,-2-1 0 0,3-1 0 0,0 6 0 16,-2 2 0-16,1 1 0 0,1 0 0 0,0-2 0 15,0-4 0-15,2 2 0 0,-3 1 0 0,2 2 0 16,1-2 0-16,-1 2 0 0,0 0 0 0,2 2 0 16,-3 0 0-16,4-1 128 0,1-2-128 0,1-1 0 15,-3 3 0-15,1-1 0 0,-3 1 0 0,2-1 0 0,1-4 0 16,0 3 128-16,3 2-128 0,1-1 0 0,2-1 0 16,-1-2 128-16,-2 0-128 0,1-1 0 0,0-1 0 0,1 1 128 15,-2-2-128-15,1 4 0 0,-2 2 0 0,1-2 0 16,1 0 0-16,1-1 0 0,-4-1 0 0,3 1 0 15,3-2 0-15,0 0 0 0,-1-2 0 0,3 0 128 16,0 2-128-16,-1-1 0 0,-1-2 0 0,2 3 0 16,2-2 0-16,2 0 0 0,1-3 128 0,-1 1-128 15,1-1 0-15,-3 0 144 0,-1 0-144 0,0 0 0 16,-2 2 0-16,1-2 0 0,0-2 0 0,0 2 128 16,1-1-128-16,2 0 0 0,2-2 128 0,-3-1-128 15,-3-2 128-15,4-1-128 0,3-1 0 0,1 0 128 16,0-4-128-16,-2 1 0 0,0 0 128 0,-2 1-128 0,-1 0 0 15,1-1 128-15,-3-2-128 0,0 1 0 0,0 1 0 16,1 0 0-16,0-2 0 0,0-2 0 0,2 0 0 0,-2-2 0 16,0 1 0-16,5-2 0 0,-1-2 128 0,4-2-128 15,0-1 0-15,0 1 0 0,-3 3 0 0,1-3 128 16,-2 0-128-16,-1-4 0 0,-3 3 0 0,0 0 0 16,-1 0 0-16,-1-1 0 0,0-2 128 0,1 2-128 15,3 1 0-15,-2-1 0 0,1-4 0 0,-2 0 0 16,3 0 0-16,0 0 0 0,1-2 0 0,1-1 128 15,-4-2-128-15,1 2 0 0,0 1 0 0,-1-3 0 16,-1-1 0-16,0-1 128 0,-2 0-128 0,0 4 0 16,-1 1 0-16,0-2 0 0,-2-1 128 0,-1 0-128 0,1 3 0 15,0-1 0-15,7-1 0 0,-7 0 0 0,-1-1 0 16,-3 3 0-16,0-1 0 0,6-2 0 0,0-3 0 0,2 0 0 16,-2 3 0-16,1 1 0 0,0 1 0 0,-1-2 0 15,2-2 0-15,-4 2 0 0,-2 3 0 0,2-1 0 16,1 0 0-16,-1-1 0 0,-3-1 0 0,2 2 0 15,0 2 0-15,1-2 0 0,-2 0 0 0,2-2 0 16,-1 0 0-16,-1 0 0 0,0 2 0 0,0 0 0 16,3 1 0-16,-4-1 0 0,-4-1 0 0,3 1 0 15,3 1 0-15,-1 1 0 0,0-3 0 0,2 1 0 16,-2 1 0-16,2 0 0 0,0-3 0 0,0 0 0 16,-4-2 0-16,1 2 0 0,1 0 0 0,-2 2 0 15,-2-1 128-15,1 1-128 0,0-2 0 0,1 3 0 16,-2-1 0-16,0-2 0 0,0-1 0 0,1 0 0 0,-2 0 0 15,1 2 0-15,0-1 0 0,0 0 0 0,0 1 0 16,1 0 0-16,2 2 0 0,0-3 0 0,-3-2 0 16,1 1 0-16,0 2 0 0,1 1 0 0,0-1 0 15,0 0 0-15,1-2 0 0,2 1 0 0,3 1 0 16,-2 1 0-16,1 1 0 0,1-1 0 0,1-4 0 0,1 2 0 16,0 2 0-16,-1-2 0 0,0-3 0 0,2 3 0 15,0 1 0-15,0 1 0 0,0-4 0 0,2 1 0 16,3 0 0-16,3 0 0 0,-3-1 0 0,1 0 0 15,-4 0 0-15,2 0 0 0,5-2 0 0,2 3 0 16,-1-1 0-16,0 0 0 0,-1 0 0 0,-4 1 0 16,1 1 0-16,-1 0 0 0,1-1 0 0,2 1 0 15,3-2 0-15,-1 1 0 0,-3 1 0 0,3-1 0 16,2-3 0-16,1 0 0 0,0-2 0 0,-3 2 128 16,0 1-128-16,-1 1 0 0,0-3 0 0,-3 2 0 0,-1 1 0 15,1-2 0-15,1 0 0 0,-1 0 0 0,1 0 0 0,-1 2 0 16,-4 1 0-16,2-2 0 0,3-2 0 0,-3 1 0 15,2-1 0-15,-3 1 0 0,-1 2 0 0,-1-1 0 16,-1409-1 0-16,2814 2 0 0,-1408 2 0 0,0-1 0 16,-1-1 128-16,2 0-128 0,-2-3 0 0,1 1 0 15,-1 2 0-15,1-2 0 0,0 1 0 0,-1-1 0 16,-3-2 0-16,1 2 0 0,3 0 0 0,-3 1 0 16,2-2 0-16,2 1 0 0,2 2 0 0,-1 1 0 15,0-5 0-15,-3 2 0 0,-1-1 0 0,-1 0 0 16,2 0 0-16,-2-1 0 0,2-2 0 0,-1 1 128 0,1-3-128 15,1 0 0-15,1 2 0 0,-3 1 128 0,-1-2-128 16,4 0 0-16,2 0 128 0,-2 1-128 0,-2 2 0 0,3-2 128 16,2-3-128-16,1 2 0 0,2 3 0 0,-3-1 128 15,1-4-128-15,2-1 0 0,-4-2 0 0,1-1 0 16,-1 3 0-16,1-1 0 0,0-1 0 0,1 1 128 16,-2 3-128-16,1-1 0 0,3-2 0 0,-2-1 128 15,-2 1-128-15,3 1 0 0,3 3 144 0,0-3-144 16,0-1 0-16,0-1 128 0,0 2-128 0,0-3 0 15,0 1 0-15,-2-1 0 0,3-3 0 0,-1 0 128 16,1-3-128-16,0 1 0 0,1-4 0 0,1 1 128 16,-1 0-128-16,2 1 0 0,-1 2 128 0,1 0-128 15,3-2 0-15,-2 1 144 0,-2-4-144 0,-1 3 0 16,0 2 144-16,0-2-144 0,-2-2 0 0,0 0 144 0,3-1-144 16,-2-1 0-16,-1-2 0 0,1-2 128 0,3 0-128 15,3-3 0-15,0-2 144 0,0 0-144 0,-3-2 0 0,0 1 0 16,-1-2 0-16,-1 3 0 0,-3 0 0 0,0-2 0 15,-1 0 0-15,1-1 0 0,-2-2 0 0,0 1 128 16,-7 3-128-16,3-2 0 0,3-5 0 0,-1 1 128 16,-1 1-128-16,1-1 0 0,-1 0 0 0,-1-5 0 15,-1-2 0-15,-2 0 0 0,0 1 0 0,-1-1 0 16,-1-6 0-16,1 4 128 0,-1 3-128 0,-1-1 0 16,1-1 0-16,1-2 0 0,-2-1 0 0,1 2 0 15,-2 2 0-15,-2-2 0 0,-2 1 0 0,-1-2 0 16,2 0 0-16,-3 0 0 0,-5-2 0 0,1 0 0 15,0-3 0-15,-3 5 0 0,0 2 0 0,-2 2 0 16,-2-2 0-16,2 1 0 0,0-2 0 0,-2 2 0 0,-5 0 0 16,0 0 128-16,-3-3-128 0,0 2-128 0,0 3 128 0,-1 1-192 15,1 0 192-15,0-2 0 0,-2-4 0 16,-1 4 0-16,2 0 0 0,0 2-128 0,-3-2 128 0,0 3 0 16,-2 1 0-16,1 0-160 0,-2 0 160 0,1-4 0 15,-5-1-144-15,1 0 144 0,0 2 0 0,-3 2-144 16,-2 0 144-16,-2 2 0 0,-1 0 0 0,1 2 0 15,3 2 0-15,-1-1 0 0,-4 2 0 0,3 2-128 16,-4 5 128-16,-1-1 0 0,1 3 0 0,-1-1 0 16,-1 0 0-16,0 3 0 0,-3 0 0 0,-1 1-128 15,-1 2 128-15,0 0 0 0,-2 0 0 0,3 3 0 16,0 1 0-16,1-1 0 0,2 1 0 0,-3-1-128 16,2-2 128-16,-1 2 0 0,-1 3 0 0,-5 0 0 0,-3-1 0 15,2 1 0-15,3-1 0 0,-1 3 0 0,-1-1 0 16,1 1 0-16,0-5 0 0,3 7-128 0,0 3 128 15,-2 2 0-15,-1-1 0 0,-3 1 0 0,0 1 0 0,3 2 0 16,1 2 0-16,1 0 0 0,-2-3 0 16,0 2-128-16,3 1 128 0,0 1 0 0,0-1 0 0,0 0 0 15,-4 1 0-15,1 2-128 0,-2 3 128 0,-2 0 0 16,0 2 0-16,3-1 0 0,1 0 0 0,5 2 0 16,-3 6 0-16,0-6-128 0,-2 0 128 0,-1 1 0 15,-1 2 0-15,1 0 0 0,3-2 0 0,-2 2 0 16,3 0 0-16,-2 2 0 0,3 2 0 0,0 3 0 15,0 0 0-15,-2 0 0 0,-4-2 0 0,1 1 0 16,-3 6 0-16,3-2-128 0,2-3 128 0,1 3 0 0,-1 1 0 16,1 2 0-16,-1 0 0 0,2 0 0 15,-2 0 0-15,1 1 0 0,-2 1 0 0,-1 2 0 16,-6-1 0-16,3 2 0 0,4 1 0 0,1 3 0 0,0 2 0 16,1-1-128-16,4-1 128 0,-2-2 0 0,1 0 0 0,-2 0 0 15,-2 3 0-15,-1-1 0 0,-1-2 0 0,3 4 0 16,3 0 0-16,-1 1 0 0,0-1 0 0,3 2 0 15,2-1 0-15,2 1 0 0,0 1 0 0,0 1 0 16,0-2 0-16,2 1 0 0,2 1 0 0,0-1 0 16,-2-2 0-16,4 2 0 0,-2-1 0 0,5 1 0 15,5 1 0-15,-1-1 0 0,-1-3 0 0,-2 3 0 16,1 4 0-16,1-1 0 0,-1 1 0 0,2-3-128 16,0-1 128-16,2 1 0 0,0-2 0 0,1 0 0 0,-1 0 0 15,3-1 0-15,-1-2 0 0,2 3 0 0,2 2 0 0,-1-2 0 16,4-2 0-16,4 0 0 0,0-1 0 0,1-1 0 15,0 0 0-15,2-1 0 0,3-3 0 16,0 1 0-16,1 1 0 0,1 2-128 0,1 2 128 0,2-1 0 16,0-4 0-16,2 3 0 0,1 3 0 0,-1-1 0 15,2-2 0-15,2 0 0 0,4 2 0 0,-3-1 0 16,1 0 0-16,-1 1 0 0,-2-3 0 0,3 2 0 16,0 1 0-16,4 0 0 0,0-1 0 0,4-3 0 15,-1 2 0-15,1 1 0 0,1 2 0 0,1-1 0 16,-1-1 0-16,1-2 0 0,1-1 0 0,2-1 0 15,1 3 0-15,-2 1 0 0,0 0 0 0,2-2 0 16,3 2 0-16,3 0 0 0,0 3 0 0,1-1 0 16,-4-1 0-16,0 0 0 0,0 1 0 0,-1-3 0 15,4-4 0-15,1 0 0 0,2 1 0 0,1-2 0 0,-2 1 0 0,6 0 0 16,0-3 0-16,-1 2 0 0,-3 3 0 0,-2-1 0 16,1 2 0-16,-1-1 128 0,1 1-128 0,0 0 0 15,-2-1 0-15,1 2 128 0,-1 0-128 0,-1-1 0 16,-2 1 0-16,-2 1 0 0,-2 1 0 0,-2 1 0 15,0 2 0-15,-2 0 0 0,-1 0 0 0,-2 2 0 16,3 0 0-16,-2 0 0 0,-4 0 0 0,4 0 0 16,3 2 0-16,-2-3 0 0,-1 0 0 0,0 4 0 15,2 2 0-15,-4 2 0 0,0-2 0 0,-1 1 0 16,-1 2 0-16,-3-1 0 0,0 0 0 0,-2 0 0 16,1 0 0-16,-1 0 0 0,-1 3 0 0,-1-3 0 15,-1 0 0-15,-1 1 0 0,-1 0 0 0,0-2 0 0,-1-1 0 16,-1 0 0-16,0 5 0 0,-6-1 0 0,0-1 0 15,-2 3 0-15,-3 3 0 0,0 0 0 0,-1-4 0 0,0 0 0 16,-2-2 0-16,-2 0 0 0,1 2 0 0,-1 0 0 16,-4-2 0-16,1 0 0 0,-1-1 0 0,-1-3 0 15,-1-1 0-15,-2-1 128 0,-1-3-128 0,1 1 0 16,-2-1 0-16,-1 0 0 0,-2 3 0 0,-1-2 0 16,-1 0 0-16,-1 0 0 0,-2-1 144 0,0-1-144 15,0-3 192-15,-2-1-192 0,-4-2 0 0,-1-3 0 16,5 0 0-16,-1-1 0 0,-2-2 0 0,2 0 0 15,-4-2 0-15,1 0 0 0,1-5 0 0,-2 1 0 16,-2-2 0-16,0 0 0 0,-3-3 0 0,-2-1 0 0,-3-3 0 0,2 0 0 16,-3 1 0-16,2-4 0 0,1-2 0 15,-1 0 0-15,1 1 0 0,-2-2 0 0,-2-4 0 0,-2-2 0 16,-5-1 0-16,4 2 0 0,2 0 0 0,1-2 0 16,-2 1 0-16,2-4 0 0,-1-3 0 0,1 0 0 15,-1 2 0-15,-2-2 0 0,-4-3 0 0,1 0 0 16,4 1 0-16,1-3 0 0,0 0 0 0,2-2 0 15,2-2 0-15,0 2 0 0,-3-4 0 0,4 0 0 16,-1-2 0-16,-3 0 0 0,2-1 0 0,4 0 0 16,3-1 0-16,-4 1 0 0,4-2-128 0,4-1 128 15,1-2 0-15,1 1 0 0,2-1 0 0,1-1 0 16,2-1 0-16,-3-2 0 0,3-1 0 0,0-4 0 16,-2-1 0-16,4-3 0 0,3-1 0 0,2-5 0 15,2 0 0-15,1 1 0 0,1 0-128 0,5 0 128 16,1-3 0-16,2 0 0 0,2 0 0 0,3-1 0 0,1-4 0 0,3 2 0 15,0 1 0-15,1 1 0 0,1-2 0 0,2 0 0 16,0-3-128-16,3-1 128 0,-1-1 0 0,2 2 0 16,1 1 0-16,2 2 0 0,-2 1 0 0,0 1 0 15,0 1 0-15,2 0 0 0,-1-1 0 0,1 3 0 16,-1 0 0-16,2 3 0 0,-1 1 0 0,3 1 0 16,1-1 0-16,2-3 0 0,1-1 0 0,3 0 0 15,3 0-128-15,0 1 128 0,1 0 0 0,3-1 0 16,2 0 0-16,3-1 0 0,-3 0 0 0,1-2 0 15,0-2 0-15,-1 2 0 0,0 3 0 0,-1 1 0 16,-1 2 0-16,-1 1 0 0,-3 0 0 0,6 0 0 16,-1 1 0-16,0 0 0 0,-1-2 0 0,-1 0 0 15,-3-1 0-15,0 2 0 0,-2 1 0 0,-1-1 0 0,1-2 0 16,1 0 0-16,-1-3 0 0,1-1 0 0,1-1 0 0,6 0 0 16,-1 0 0-16,1 1 0 0,0-1 0 0,0-1 0 15,-3-2 0-15,-1 4 0 0,-4 3 128 16,1 1-128-16,-4-1 144 0,0 4-16 0,1 2-128 0,0-1 192 15,-2-1-64-15,2-1-128 0,-3-4 176 0,-1 1-176 16,2 2 144-16,0-3-144 0,3-1 0 0,-1-2 144 16,-4-2-144-16,2-2 0 0,-3-4 0 0,0 0 0 15,-2-2 128-15,-1 3-128 0,-3 4 128 0,-2 3-128 16,-3 4 176-16,-6 1-48 0,-2 0-128 0,-4 3 192 16,-4 6 32-16,-1 0 0 0,-6 2 0 0,-3 1 0 15,-2 3 32-15,-7 3 0 0,-4 4 0 0,0 1 0 16,2 0-96-16,-2 2-16 0,-4 2 0 0,1 2 0 0,0 3-144 15,1 0 0-15,0-1 0 0,-2 3 0 0,0 3-224 16,-1 0 32-16,0 0 0 0,3-1 0 16,0 2-1152-16,4 0-240 0,6-1-32 0,7-5-11008 15,3-3-2208-15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2:42.35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16431 4166 27119 0,'0'0'1200'0,"-5"-9"256"0,4-4-1168 0,0 2-288 0,-1 2 0 0,1-1 0 16,1 1 192-16,-1-1 0 0,-1 0-16 0,0 1 0 15,0-1 80-15,-3 0 32 0,1-1 0 0,-1 3 0 16,-3-2-48-16,-3 1-16 0,-5 1 0 0,-1 0 0 0,-2 1 64 0,-2 3 16 16,-3-2 0-16,0 3 0 0,-5 1 80 0,2 1 0 15,-2 0 16-15,-1 0 0 0,-1 1 128 0,1 1 32 16,-2 3 0-16,-2-1 0 0,-3 2-32 0,-1 0 0 16,0 3 0-16,0 1 0 0,-2 0-160 0,2 2-48 15,0 1 0-15,1 2 0 0,-1 4 64 0,-2 5 16 16,-1 2 0-16,-4 4 0 0,-1 0-112 0,2 4-32 15,1 1 0-15,3 4 0 0,0 1-256 0,5 4 160 16,-2 0-160-16,4 6 128 0,-1 1-128 0,3 2 0 16,1 1 144-16,0 1-144 0,1-1 0 0,5 2 0 15,2-3 0-15,3 1 0 0,2 1 160 0,4 0-32 16,6-3-128-16,1 1 192 0,4 2 0 0,1-3 0 0,1-2 0 16,3-3 0-16,4-1-192 0,3-4 176 0,4-2-176 15,6-1 160-15,2 1-160 0,4-3 192 0,-1-1-192 0,4-2 192 16,2-1-32-16,2-3 0 0,2-5 0 0,2 0 0 15,4-2 32-15,3-2 0 0,6-1 0 0,3-3 0 16,2-1-64-16,-1 0 0 0,1-2 0 16,1-3 0-16,3-4-128 0,3-2 192 0,2-4-192 0,0-4 192 15,2-2-64-15,-4-4-128 0,-1-3 192 16,-3-4-64-16,1-1-128 0,3-3 160 0,1-4-160 16,-3-1 160-16,-5-3-32 0,-3-1-128 0,-4-2 192 0,-2-3-64 15,1-5 0-15,-5-1 0 0,-1 2 0 0,-3-2 0 16,0-3 0-16,-3 2 0 0,-2-2 0 0,-3 0 0 15,-5-2 0-15,-3-1 0 0,-2-2 0 0,-3 0 0 16,-4-2 48-16,-2-1 0 0,-2 0 0 0,-2 1 0 0,-2 0-176 16,-2 0 192-16,-3 0-192 0,-2 4 192 0,-3 6-64 15,-3 4 0-15,-3 2 0 0,-5 3 0 0,-3 1 0 16,-4 2 0-16,-5 3 0 0,-5 2 0 0,-4 2-128 16,-2 2 0-16,1 1 0 0,-1 4 0 0,-2 5 0 0,0 2 0 15,1 2 0-15,-2 2 0 0,-1 2 0 0,-3 1-144 16,-6 1 144-16,3 3-208 15,0 4-880-15,3 2-192 0,1 4-16 0,3 0-16 16,3 0-1120-16,3 3-208 0,0 1-48 0,2 3-16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2:42.81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15019 5804 9839 0,'0'0'432'0,"0"0"96"0,0 0-528 0,0 0 0 16,0 0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37:37.35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10342 6478 20271 0,'0'0'448'0,"0"0"80"0,-3 8 32 0,0-1 16 16,3-7-576-16,-2 10 0 0,2-10 0 0,-5 9 0 0,5-9 928 0,0 0 80 15,0 0 16-15,0 0 0 0,0 0 0 0,0 0 0 16,0 0 0-16,0 0 0 0,3-8 0 0,1-2 0 16,2-1 0-16,1-3 0 0,1-3 0 0,1-4 0 15,-4-1 0-15,4-6 0 0,-3 1-832 0,6-2-192 16,3 0 0-16,-1 0 0 0,-3-4 0 0,1 0 0 15,1-4 0-15,0 3 0 0,0-2 0 0,-3 1 0 16,-1-1 0-16,-2 5 0 0,0 5 864 0,0 3 128 16,-1 4 32-16,-2 4 0 0,-1 4-832 0,-1 4-192 0,-2 0 0 15,0 7 0-15,0 0 0 0,0 0 0 0,0 0 0 0,-3 9 0 16,-2 4 0-16,3 6 0 16,-2 3 0-16,3 4 0 0,1 5 0 0,0 3 0 0,0 1 0 0,2 1 0 15,2 0 0-15,0-2 0 0,1-3 0 0,3-4 0 16,-1-2 0-16,2-3 0 0,1-4 0 0,1-4 0 15,0-4 0-15,2-3 0 0,-2-3 0 0,3-3 0 16,-1-3 0-16,3-2 0 0,-1-3 0 0,0-2 0 16,0-4 0-16,2 0 0 0,-1-5 0 0,1 0 0 15,-1-3 0-15,1-1 0 0,-1 3 0 0,-2-3 0 16,-5-3 864-16,2 0 128 0,-3 2 32 0,2-3 0 0,-2-2-832 16,-1 2-192-16,-1 1 0 0,1 3 0 0,-4 0 0 0,1 6 0 15,1 1 0-15,0 5 0 0,0 1 0 16,-1 4 0-16,-4 5 0 0,0 0 0 0,0 0 0 15,0 0 0-15,0 0 0 0,0 0 0 16,0 0-2416-16,9 6-528 0,-3 3-96 0,-6-9-12720 16</inkml:trace>
  <inkml:trace contextRef="#ctx0" brushRef="#br0" timeOffset="345.54">11558 5666 27647 0,'0'0'1216'0,"0"0"256"0,4-9-1168 0,-4 9-304 0,0 0 0 0,0 0 0 16,0 0 0-16,0 0 0 0,0 0 0 0,-6 8 0 15,-3 2 880-15,-1 4 112 0,-2 4 32 0,-3 3 0 16,-5 2-832-16,-1 9-192 0,-3 6 0 0,-2 6 0 16,-3 4 864-16,4 5 128 0,2 8 32 0,2 1 0 15,2-3 0-15,1 1 0 0,1 0 0 0,2-5 0 16,4-6-832-16,4-2-192 0,1-5 0 0,4-2 0 16,3-3 0-16,2-5 0 0,0-3 0 0,3-5 0 0,3-3 0 15,5-3 0-15,3-2 0 0,-1-4 0 16,-1-3-768-16,6-5-208 0,10-4-48 15,4-2-9824-15,0-4-1968 0</inkml:trace>
  <inkml:trace contextRef="#ctx0" brushRef="#br0" timeOffset="974.54">12640 5712 20271 0,'0'0'896'0,"0"0"192"0,-4-7-880 0,1-1-208 15,-3 1 0-15,2 1 0 0,-4-3 864 0,1 2 128 16,-5 2 32-16,-1 0 0 0,1 1 0 0,-1 3 0 15,1-1 0-15,-3 4 0 0,-4 3 0 0,0 3 0 16,1 1 0-16,-2 3 0 0,-3 1-832 0,0 3-192 16,-2 1 0-16,4 2 0 0,4 2 864 0,0 1 128 15,3 1 32-15,-1 8 0 0,5-6-832 0,8-11-192 16,3-3 0-16,3 0 0 0,4 0 0 0,3-1 0 16,2-1 0-16,1-2 0 0,3-4 0 0,0-3 0 15,3-2 0-15,-1-2 0 0,1 0 864 16,1-4 128-16,-4 0 32 0,2-3 0 0,0-2-832 0,-1-1-192 15,3 1 0-15,-4 0 0 0,-1-2 0 0,0 3 0 16,-2 1 0-16,-1 1 0 0,-4 1 0 0,0 1 0 16,-5 2 0-16,2 2 0 0,-1-2 0 0,-5 6 0 15,0 0 0-15,0 0 0 0,0 0 0 0,6 7 0 0,-1 2 0 16,1 1 0-16,-1 1 0 0,4 1 0 0,0 1 0 0,2 0 0 16,2 2 0-16,2-2 0 15,2 0 0-15,0-1 0 0,2-2 0 0,0 0 0 0,1-1 0 16,-4-3 0-1,2 0-1600-15,-2 0-352 0,-2 0-80 0,0-3-8208 0,-2-3-1632 0</inkml:trace>
  <inkml:trace contextRef="#ctx0" brushRef="#br0" timeOffset="1244.99">12175 6266 31327 0,'0'0'688'0,"0"0"144"0,7-4 16 0,3 1 48 16,-1 3-720-16,2-2-176 0,5 1 0 0,4-1 0 0,3-1 0 0,5 0 0 16,-1-1 0-16,3-1 0 0,-1 1 848 0,3-3 144 15,4-2 32-15,-1 0 0 0,2-1-832 0,3 2-192 16,3 1 0-16,-3 1 0 0,2-2 0 0,-4 1 0 15,-2 2 0-15,-5 1 0 16,-5-2-768-16,-3 4-208 0,-4-3-48 0,-4 4-8736 16,-2 1-1760-16</inkml:trace>
  <inkml:trace contextRef="#ctx0" brushRef="#br0" timeOffset="1726.5">12503 6386 27647 0,'0'0'608'0,"0"0"128"0,0 0 32 0,0 0 0 0,0 0-624 0,0 0-144 0,-2 4 0 0,-4 3 0 15,1 1 848-15,1 6 144 0,-3 0 32 0,-1 2 0 16,-1 4-832-16,2 2-192 0,-4 6 0 0,1-1 0 0,0 0 864 0,-1-1 128 15,4-1 32-15,-3 1 0 0,2-1 0 0,1-6 0 16,2-2 0-16,-2 1 0 0,3-3-832 0,1-1-192 16,1 0 0-16,0-3 0 0,4-3 864 0,1 1 128 15,2-3 32-15,0-5 0 0,3-4-832 0,3-3-192 16,0-1 0-16,2-1 0 0,0-4 0 0,2-2 0 16,1-1 0-16,0 1 0 0,-3 0 0 0,1 2 0 15,3-1 0-15,-1 1 0 0,1 0 0 0,-1 2 0 16,1 2 0-16,-1 4 0 0,0 2 0 0,-3 2 0 15,-1 2 0-15,0 2 0 0,-3 4 0 0,-2 2 0 16,-1 0 0-16,-2 4 0 0,1 2 0 0,-5-1 0 16,-5 1 0-16,0 2 0 0,-4-1 0 0,-1 0 0 15,-2 1 0-15,-2-2 0 0,-4 0 864 0,1-1 128 16,0-1 32-16,-3-2 0 0,0-2-832 0,0-2-192 0,-1-1 0 16,-1-4 0-16,-1 0 0 0,-5-3 0 0,-1-3 0 0,-11-1 0 31,3-4-1600-31,8-3-352 0,5 0-80 0,13 2-16 15,4-1-1632-15,0-3-336 0,-1-22-64 0,8 0-16 0</inkml:trace>
  <inkml:trace contextRef="#ctx0" brushRef="#br0" timeOffset="2153.25">13459 5514 20271 0,'-12'-11'896'0,"5"6"192"0,1-1-880 0,6 6-208 16,-5-5 0-16,5 5 0 0,0 0 864 0,0 0 128 15,0 0 32-15,0 0 0 0,0 0 0 0,0 0 0 16,5 9 0-16,1 3 0 0,1 2 0 0,3 4 0 16,1 5 0-16,3 1 0 0,4 5-832 0,4 4-192 15,-1 2 0-15,-2 5 0 0,-2 3 864 0,3 2 128 16,0 3 32-16,-6-9 0 0,1 10 0 0,-2 1 0 16,-2 3 0-16,-3 3 0 0,-3 0-832 0,-5 2-192 15,-4-2 0-15,-3-1 0 0,-3-4 864 0,-5-2 128 0,-2-2 32 0,-1-4 0 16,-3-2-832-16,0-4-192 0,0-3 0 0,-4-3 0 15,0-1 0-15,0-4 0 0,-1 2 0 16,0-5 0-16,1-5 0 0,-4 1 0 0,0-2 0 0,-14 1 0 31,3-6-1600-31,2-5-352 0,6-6-80 0,10-2-9296 0,6-2-1856 0</inkml:trace>
  <inkml:trace contextRef="#ctx0" brushRef="#br0" timeOffset="2551.23">14493 6201 23951 0,'0'0'512'0,"12"2"128"0,12-8 0 0,6 3 64 0,1 1-576 0,2-1-128 0,1-6 0 0,0 1 0 15,-1 0 848-15,2 3 144 0,-3-1 32 0,0 0 0 16,3-2-832-16,-2 0-192 16,-3 2 0-16,-7 4 0 0,0 1 0 0,1-1 0 0,-4 1 0 0,-2 1 0 15,-4 3-1600 1,-3 0-352-16,-4 6-80 0,-14 2-16 0</inkml:trace>
  <inkml:trace contextRef="#ctx0" brushRef="#br0" timeOffset="2693.25">14534 6519 35007 0,'-10'-5'768'0,"10"5"176"0,0 0 16 0,0 0 16 0,9 0-784 0,4-1-192 0,3-3 0 0,2 2 0 0,0 2 0 0,5 0 0 16,0 0 0-16,-5 0 0 0,3-3 864 0,4 2 128 15,1-1 32-15,5-3 0 0,1-3-832 0,1 2-192 16,0 2 0-16,3 0 0 16,-1-1-3232-16,1 0-688 0,33-10-144 0,-21 8-32 0</inkml:trace>
  <inkml:trace contextRef="#ctx0" brushRef="#br0" timeOffset="3560.59">16063 6611 16575 0,'0'0'368'0,"0"0"80"0,0 0 0 0,0 0 16 0,-8 4-464 0,8-4 0 15,-7 6 0-15,7-6 0 0,0 0 912 0,0 0 96 0,0 0 16 0,0 0 0 16,0 0 816-16,0 0 160 0,0 0 48 0,7-9 0 16,2-2-832-16,2-3-144 0,0-3-48 0,3-4 0 15,2-4 0-15,0-3 0 0,1-3 0 0,2-1 0 16,1-2-816-16,1-1-208 0,1-1 0 0,1 0 0 16,-1 0 864-16,3-3 128 0,4 0 32 0,0-2 0 15,-3-2-832-15,-2 0-192 0,-2-1 0 0,-2 0 0 16,-3 3 0-16,-3 5 0 0,-1 4 0 15,-1 8 0-15,-4 6 0 0,1 5 0 0,-5 3 0 0,2 5 0 0,-6 5 0 0,0 0 0 16,7 9 0-16,0 6 0 16,-2 6 0-16,-1 4 0 0,-1 7 0 0,0 4 0 0,-1 3 0 15,2 4 0-15,-3 2 0 0,1 0 0 0,-1-2 0 0,2-3 0 16,1-4 0-16,1-8 0 0,3-2 0 0,2-8 0 16,2-2 0-16,0-5 0 0,2-6 0 0,4-1 0 15,4-7 0-15,-1-5 0 0,0-8 0 0,3-4 0 16,7-3 0-16,2-3 0 0,1-2 864 0,-1-5 128 15,-5-1 32-15,1-3 0 0,-4-4-832 0,1-2-192 16,-5-3 0-16,-3 2 0 0,0-1 0 0,-4 1 0 16,-2 1 0-16,-1 2 0 0,-2 2 0 0,-1 4 0 15,-3 5 0-15,3 5 0 0,-1 3 0 0,-2 5 0 16,1 5 0-16,-3 4 0 16,-3 8-1600-16,0 0-352 0,0 0-80 0,0 0-9296 15,4 11-1856-15</inkml:trace>
  <inkml:trace contextRef="#ctx0" brushRef="#br0" timeOffset="3902.39">18169 5130 27647 0,'0'0'608'0,"0"0"128"0,-5 0 32 0,0 4 0 0,0 2-624 0,-3 4-144 15,-5 2 0-15,-2 6 0 0,-3 3 848 0,-3 3 144 16,1 2 32-16,-1 7 0 0,-4 3 0 0,-1 7 0 16,-3 5 0-16,-14 27 0 0,-2-3 0 0,1 0 0 15,2-2 0-15,8 0 0 0,8-4-832 16,4-4-192-16,4-2 0 0,5-6 0 0,5-4 0 0,2-7 0 15,2-7 0-15,5-13 0 0,4 4 864 0,0-3 128 16,2-1 32-16,5 9 0 0,0-4-832 0,7-5-192 16,2-4 0-16,-4-6 0 15,4-4-1600-15,2 1-352 0,4-1-80 0,6 2-14752 0</inkml:trace>
  <inkml:trace contextRef="#ctx0" brushRef="#br0" timeOffset="4413.68">18674 5369 23951 0,'0'0'512'0,"0"0"128"0,-6 0 0 0,-3-1 64 0,1 1-576 0,8 0-128 16,0 0 0-16,0 0 0 0,-7-2 1664 0,7 2 320 15,0 0 48-15,0 0 16 0,0 0-832 0,15 2-144 0,-1 0-48 16,-3 0 0-16,3-2-816 0,3 0-208 0,3 0 0 0,-2 0 0 15,3-1 0-15,2 0 0 16,-2 0 0-16,3 0 0 0,-3-1 0 0,1 0 0 0,-1 1 0 0,-1-1 0 16,-1 2 0-16,-2 0 0 0,0 0 0 0,4-2 0 31,-5 0-1600-31,-1 1-352 0,-7 1-80 0,-8 0-11472 0</inkml:trace>
  <inkml:trace contextRef="#ctx0" brushRef="#br0" timeOffset="4897.28">19819 4962 20271 0,'-4'-6'448'0,"-1"-1"80"0,3 0 32 0,-1 1 16 0,0 1-576 0,-4 1 0 16,0 2 0-16,-2 0 0 0,-1-1 928 0,-1 3 80 15,-6 4 16-15,-2 1 0 0,-3 2 0 0,-3 3 0 16,-2 2 0-16,-1 3 0 0,4 1 0 0,2 2 0 16,3 0 0-16,-1 2 0 0,3 3-832 0,3 1-192 15,4 0 0-15,1-3 0 0,4-1 0 0,3-4 0 16,2-1 0-16,4-2 0 0,1-3 864 0,2-1 128 15,-1-3 32-15,5 0 0 0,4-4 0 0,3-1 0 0,4-2 0 0,1-1 0 16,0-3 0-16,-1 1 0 0,-1-3 0 0,0 1 0 16,-1-2-832-16,-2-1-192 0,-3-1 0 0,-1 0 0 15,1-2 0-15,-1 0 0 16,-3-2 0-16,1 3 0 0,-1 1 0 0,2 1 0 0,-4 3 0 0,1-2 0 16,0 1 0-16,-4 4 0 0,3 1 0 0,-2 2 0 15,2 2 0-15,-3 3 0 0,1 3 0 0,-1 1 0 16,0 2 0-16,2-1 0 0,-2 2 0 0,3 1 0 15,0 0 0-15,0-1 0 0,0 3 0 0,1-3 0 16,4 0-768 0,1 0-208-16,2-1-48 0,0-1 0 0,1-1-1632 15,-1-2-336-15,-1 0-64 0,4 0-11072 0</inkml:trace>
  <inkml:trace contextRef="#ctx0" brushRef="#br0" timeOffset="5439.01">18416 5914 16575 0,'-10'-5'736'0,"10"5"160"0,-7-3-720 0,7 3-176 0,-4-2 0 0,4 2 0 15,0 0 848-15,0 0 144 0,0 0 32 0,0 0 0 16,10 0 0-16,3 0 0 0,2 1 0 0,5-1 0 16,4-3 0-16,5 0 0 0,4-1 0 0,-1 0 0 15,10-3 0-15,5 0 0 0,6-3 0 0,2 2 0 0,4 0-832 0,5 0-192 16,4 1 0-16,5-1 0 0,1 1 864 0,-1 2 128 16,-1 0 32-16,1 0 0 0,4-1-832 0,-3 2-192 15,0 0 0-15,-5-2 0 0,-4 1 864 0,-1-1 128 16,-2 3 32-16,3 1 0 0,3-1-832 0,-4 1-192 15,-4-1 0-15,-9 2 0 0,-2 2 0 0,-5 1 0 16,-2-2 0-16,-7 0 0 0,-3 1 0 0,-4 2 0 16,-5 1 0-16,-2-1 0 15,-4 1-1600-15,-4-1-352 0,-6 1-80 0,-3 2-16 16,-4-6-816-16,-1 8-160 0,-8 7-48 0,-6-3 0 0</inkml:trace>
  <inkml:trace contextRef="#ctx0" brushRef="#br0" timeOffset="5796.51">18433 6383 23951 0,'0'0'512'0,"0"0"128"0,0 0 0 0,0 0 64 0,0 0-576 0,0 0-128 0,9 3 0 0,5-3 0 0,3-5 848 0,4 3 144 15,5-1 32-15,4 2 0 0,-3 2 0 0,-1-2 0 16,6-6 0-16,5 4 0 0,1 2 0 0,3-1 0 15,0 0 0-15,2 0 0 0,-1 1-832 0,-3 0-192 16,-1 0 0-16,-1-3 0 0,1 1 0 0,-5 0 0 16,-2-2 0-16,-3 3 0 0,-6 0 0 0,-2 2 0 15,-4-2 0-15,-3 2 0 16,-3 2-1600-16,-3-2-352 0,-7 0-80 0,0 0-16 0</inkml:trace>
  <inkml:trace contextRef="#ctx0" brushRef="#br0" timeOffset="6363.23">19595 6065 23951 0,'0'0'512'0,"0"0"128"0,0 0 0 0,0 0 64 0,0 0-576 0,0 0-128 0,0 0 0 0,0 0 0 16,0 0 848-16,-5 8 144 0,0-2 32 0,-4 1 0 15,3 2-832-15,-4 2-192 0,0 2 0 0,2 2 0 16,1 2 864-16,0 3 128 0,-4 2 32 0,0 3 0 0,2 2 0 0,-2 2 0 16,-2-1 0-16,0 2 0 0,0 0 0 0,2 1 0 15,2 0 0-15,0-2 0 0,0-4-832 0,2-2-192 16,2-2 0-16,0-6 0 0,1 1 0 15,2-4 0-15,0-2 0 0,-1-1 0 0,2-4 864 0,1-5 128 16,0 0 32-16,0 0 0 0,0 0-832 0,0 0-192 16,0 0 0-16,0 0 0 0,8 2 0 0,1-3 0 15,1-3 0-15,1-2 0 0,2 0 0 0,-2 0 0 16,4 1 0-16,0-1 0 0,-3 0 0 0,2-1 0 16,5 1 0-16,3 2 0 0,0 2 0 0,0 1 0 15,-1 1 0-15,-2 2 0 0,0 2 0 0,-2 2 0 16,-3-1 0-16,-1 3 0 0,-2 1 0 0,-2 3 0 15,-1-1 0-15,-3 0 0 0,-2 0 0 0,0 0 0 16,-6 1 0-16,1-1 0 0,-3 1 0 0,-1-1 0 0,-4-1 0 16,-1 0 0-16,-1-1 864 0,-4 0 128 15,-3-3 32-15,-3 1 0 0,-1-2-832 0,1-1-192 16,2-2 0-16,-3-2 0 0,0-2 0 0,-1-2 0 0,0-1 0 0,2-2 0 16,1 1 0-16,-1-2 0 0,2-1 0 0,2-1 0 15,3-2 0-15,1 0 0 0,0 1 0 0,3-1 0 31,3 0-2416-31,2 1-528 0,2 0-96 0,3 0-8768 0,2-1-1760 0</inkml:trace>
  <inkml:trace contextRef="#ctx0" brushRef="#br0" timeOffset="7109.51">20785 4550 20271 0,'0'0'448'0,"0"0"80"0,-6-5 32 16,6 5 16-16,0 0-576 0,0 0 0 0,0 0 0 0,0 0 0 0,0 0 928 0,0 0 80 16,0 0 16-16,0 0 0 0,0 0-832 0,0 0-192 15,6 0 0-15,3 4 0 0,1 2 864 0,0 7 128 16,2 3 32-16,2 5 0 0,2 5-832 0,-1 8-192 16,0 2 0-16,2 7 0 0,4 4 864 0,2 3 128 15,-2 6 32-15,2 8 0 0,0 9-832 0,-2 1-192 16,-1 3 0-16,-5 5 0 0,-4 4 0 0,-1-2 0 15,-2-2 0-15,-2-1 0 0,-2-2 864 0,-4 1 128 16,-3 0 32-16,0-5 0 0,-2-4 0 0,-4-3 0 16,-3-1 0-16,-3-3 0 0,-1-3-832 0,-4-1-192 0,-3-5 0 15,1-1 0-15,-1-3 864 0,0-4 128 0,-1-4 32 16,-1-5 0-16,1-2-832 0,2-6-192 0,-2 1 0 0,2-2 0 16,-1-3 0-16,1-2 0 0,1-5 0 0,-1-2 0 31,0-4-1600-31,0-3-352 0,0-3-80 0,1-1-16 15,1-5-816-15,2-3-160 0,-17-11-48 0,21-6 0 16</inkml:trace>
  <inkml:trace contextRef="#ctx0" brushRef="#br0" timeOffset="9781.28">22434 3972 20271 0,'6'-4'448'0,"1"0"80"0,-2 0 32 0,1 1 16 0,1-1-576 0,-2 1 0 0,-5 3 0 0,0 0 0 0,0 0 0 0,0 0 0 16,0 0 0-16,0 0 0 0,1-4 928 0,-1 4 80 15,-3-5 16-15,-1 2 0 0,-4 1-832 0,0 0-192 16,-3 1 0-16,-2-1 0 0,-3 1 864 0,-4 0 128 16,-2 0 32-16,-11 1 0 0,1 2-816 0,-3 2-208 15,-4 0 0-15,1-2 0 0,-2 2 128 0,2-1-128 16,-1-1 0-16,-2 2 128 0,-3 0 16 0,-4 0 0 15,-4 1 0-15,0-1 0 0,0-1 112 0,-1 1 32 16,2 1 0-16,1-1 0 0,-2 0-32 0,-5 0 0 16,-9 3 0-16,3-1 0 0,5 0-64 0,-1-1-32 0,-1-1 0 15,0 1 0-15,-4 2-160 0,-4-1 0 0,-5 1 144 0,0 0-144 16,4-3 0-16,-3 0 144 0,-2 1-144 16,-2-1 0-16,-2-1 128 0,1 1-128 15,1-2 0-15,-4 1 0 0,-4 2 0 0,-2-2 128 0,0-1-128 16,4 1 0-16,5 3 224 0,-4 1-64 0,-8-4-16 0,3 1 0 15,0 1-144-15,1 0 160 0,1 0-160 0,-1-1 160 16,-7-2-160-16,4 3 0 0,4-1 0 0,-3 0 128 16,-5 1-128-16,4-1 128 0,2 3-128 0,1 0 128 15,2 2-128-15,0-1 0 0,-7-1 0 0,2 0 0 16,2 2 128-16,-3 0 0 0,1-1 0 0,-1 0 0 16,1 0-128-16,1 3 192 0,3-1-192 0,-3 0 192 15,-3 1-192-15,1 0 128 0,2 1-128 0,3 0 128 0,3-2-128 16,-3 0 0-16,-3-1 144 0,3 3-144 15,1 0 128-15,1 1-128 0,-1 0 128 0,-3-1-128 0,1 2 0 0,-1 0 0 16,3 1 0-16,-1 1 128 0,-7-2-128 0,5 2 0 16,0 1 0-16,2 2 128 0,1-1-128 0,-3-2 0 15,-3-3 0-15,3 1 0 0,1 2 0 0,4-2 0 16,2-2 0-16,-4 1 0 0,-3 0 0 16,6 3 0-16,3 0 0 0,-1-1 0 0,-5-2 0 0,3 0 0 15,-1 0 160-15,3 3-160 0,3-2 0 0,0 0 0 16,-1-2 0-16,1 2 0 0,2-1 0 0,-1 1 0 15,3-3 128-15,2 1-128 0,1 0 0 0,-2 0 0 16,-4 0 0-16,3-1 0 0,2 0 128 0,3-1-128 16,2-1 0-16,-4 1 0 0,-7 0 144 0,4 1-144 0,2-1 128 15,1 1-128-15,4 2 160 0,-6-1-160 0,-2-1 192 0,-3 2-192 16,2-1 208-16,6 4-64 0,3-1-16 16,-4 0 0-16,-1-3-128 0,1 0 128 0,-1 0-128 15,2 2 128-15,-1 0-128 0,1 1 0 0,2-3 0 0,-3-1 0 16,-5-2 0-16,1 3 0 0,2 0 0 0,4-1 0 15,4-1 128-15,-4 0-128 0,-6 1 0 0,3-3 128 16,0 1-128-16,3 0 0 0,1-1 144 0,2 2-144 16,-3-3 0-16,-1 3 144 0,-1 0-144 0,1 0 0 15,2-1 144-15,2-1-144 0,3-1 0 0,-4 1 144 16,-2-1-144-16,3 0 0 0,3 0 144 0,0-2-144 16,2 0 0-16,3-3 0 0,1 1 0 0,-1 2 128 15,-6 0-128-15,7 1 176 0,4-2-176 0,1 0 192 16,1 0-192-16,1-2 128 0,1 0-128 0,3 3 128 15,1-2-128-15,-2 0 0 0,-2-2 144 0,4 0-144 0,2 0 0 16,3 1 0-16,-1 0 0 0,3-1 128 0,1-2-128 0,3 2 144 16,3 2-144-16,0-2 160 0,3-2 0 0,1-1 0 15,3-2 0-15,-2 2 0 0,2 2 0 0,2 0 0 16,-1-1 0-16,4 0 0 0,-1 0-32 16,3 1-128-16,1 2 192 0,2-2-64 0,0-2-128 0,2 1 0 15,-1 5 0-15,2 1 128 0,8-5-128 0,-7 6 0 16,-1 0 0-16,4 3 0 0,1 1 0 0,3 0 0 15,0-1 0-15,0 4 0 0,-1 0-160 0,0 4 160 16,1 4 0-16,-2 2-144 0,-2-2 144 0,3 2 0 16,-2 3 0-16,1 2-128 0,-1 2 128 0,3 2 0 15,0 1-144-15,-1 3 144 0,-3 4 0 0,2-1 0 0,-1 3 0 16,1 1 0-16,0 1 0 0,0 1 0 0,-2-2 0 16,1 1 0-16,-1 0 0 0,1 2 0 0,1 2 0 0,-1-1 0 15,3 0 0-15,-1-2 0 0,-3-1 0 0,2-2 0 16,1-3 0-16,0 1 0 15,-1 0 0-15,2-2 0 0,-3-1 0 0,1-2 0 0,1-4 0 16,-1-2 0-16,0 1 0 0,1-1 0 0,1-3 0 16,1-3 0-16,0 0 0 0,0-2 128 0,-1-1-128 15,2-4 0-15,3 2 0 0,-2-1 0 0,1-3 128 0,1-1-128 16,0 0 0-16,3 0 0 0,2-2 0 16,-3 2 0-16,-1-4 0 0,3 4 0 0,3-4 0 0,2 0 0 15,2-3 0-15,1 0 0 0,2 3 0 0,3-1 0 16,0 0 0-16,1-2 0 0,0 0 0 0,2 0 0 0,3 3 0 15,-2-2 0-15,2 1 0 0,0-3 0 0,5 0 0 16,1 2 0-16,2-2 144 0,2 1-144 0,5-2 0 16,3 0 128-16,4-3-128 0,-3 2 0 0,-2 5 0 0,2-4 144 15,3-2-144-15,-1-1 0 0,1 3 128 0,3 0-128 16,4 3 0-16,0-1 0 0,-2 1 0 0,1 0 0 16,-2-3 0-16,1-1 0 0,0 1 0 0,6 0 0 15,4 0 0-15,-2 2 0 0,-1-2 0 0,3-2 0 16,-1-2 0-16,4 2 0 0,3-2 0 0,0 2 0 15,-2-1 0-15,-1-1 0 0,1 0-128 0,-1 1 128 16,3 1 0-16,1 0-144 0,-1 1 144 0,-1-1 0 16,-2-1 0-16,1 0 0 0,4 4 0 0,1 1 0 15,2-2 0-15,-4 1 0 0,-3-2 0 0,2 0-128 16,0 1 128-16,4 0 0 0,3 0 0 0,-3 0 0 0,-4-2 0 16,4 0 0-16,4-2 0 0,3 0 0 0,-3 2 0 15,0 1 0-15,-3-2 0 0,2-1 0 0,2-1 0 16,2 1 0-16,-1-2 0 0,-1 2 0 0,-4-1 0 15,4 1 0-15,3-2 0 0,2 2 0 0,-4 0 0 16,1-1 0-16,-2 0 0 0,6-1 0 0,5 0 0 0,-4 0 0 16,-1 1 0-16,3-2 0 0,1-2 0 0,0-1 0 15,3 1 0-15,-2-1 0 0,0-2 0 0,3 3 0 16,0-1 0-16,-1 1 0 0,-5-2 0 0,2 2 128 16,2-2-128-16,2 4 0 0,-2-2 0 0,0 0 0 15,-6-4 0-15,5 3 0 0,1 1 0 0,-3 0 0 16,-4-3 0-16,3 0 0 0,4-3 0 0,2 0 0 15,0 4 0-15,2-1 0 0,2-1 0 0,-2 2 0 0,2-4 0 16,-4 3 0-16,-1 0 0 0,1 0 0 0,5 2 0 16,-5-1 0-16,-3-2 0 0,0 3 0 0,-1 2 0 0,4 0 0 15,3-4 0-15,-4 4 0 0,-6-2 0 0,3 1 0 16,3 2 0-16,-4-2 0 0,-6-3 0 0,1 4 0 16,-1 0 0-16,2-3 0 0,-1 5 0 0,-4-1 0 15,-4-1 0-15,1 1 0 0,0-1 0 0,3-1 0 16,4 1 0-16,-6-2 0 0,-2 3 0 0,-4-1 0 15,-1 0 0-15,4 0 128 0,5-1-128 0,-5 0 0 16,-7 1 0-16,-1-3 0 0,0 1 0 0,3 3 0 16,1-3 0-16,0 1 128 0,-2 1-128 0,-3-3 0 15,-3 2 0-15,-1-1 0 0,1 0 0 0,4-1 0 16,0 1 0-16,-1 2 0 0,-3 0 0 0,1-1 0 16,1 0 0-16,-2-2 128 0,2 1-128 0,-2-1 0 0,-1 1 0 15,-4 2 0-15,-3 1 0 0,1-2 0 0,1 0 0 16,-2-1 0-16,-1 3 0 0,0 0 0 0,1 2 0 15,-5 0 0-15,-5 1 0 0,0-2 0 0,-1 0 0 0,-1-1 128 16,0 1-128-16,3 0 0 0,3-1 0 0,-1 2 0 16,-3 1 0-16,-2 0 0 0,-3 0 0 15,-2 0 0-15,0-2 0 0,0 0 0 0,2 1 0 16,-3-1 0-16,0-1 0 0,0 1 0 0,1 0 0 0,-1 2 0 16,-3 0 0-16,-2 0 128 0,-3 0-128 0,-2 0 0 15,-4 0 0-15,2 0 0 0,-6-1 0 0,3-1 128 16,-1-1-128-16,-2 1 0 0,0 0 0 0,-1-1 0 15,0-2 0-15,0 2 0 0,-3 1 0 0,-4-1 0 0,-2-2 0 16,3 1 128-16,0-2-128 0,0 1 0 16,-3 0 0-16,1-1 128 0,-1-2-128 0,2 0 0 0,-4 3 0 15,2-3 128-15,-3-1-128 0,2-3 0 0,0-6 0 0,0 0 0 16,-4-2 0-16,1 0 128 0,-2-1-128 16,0-1 0-16,-2-1 0 0,0-3 0 0,0-5 0 0,-1-4 0 15,-2-4 0-15,1-2 0 0,-2-3 0 0,2-3 0 16,0-1 0-16,-2-3 0 0,-1-1 128 0,1-7-128 15,-1-4 160-15,-1-5-160 0,-2-2 128 0,2-3-128 16,0 0 0-16,0-3 0 0,-2-3 160 0,2 3-160 16,2 2 160-16,-2 3-160 0,-1 2 224 0,0 0-48 15,-2-4-16-15,3 4 0 0,-1-1 32 0,1 2 0 16,0 3 0-16,2 0 0 0,-2 2-192 0,0-3 0 16,1-3 0-16,-2 4 128 0,3 2-128 0,-1 3 0 15,0 0 0-15,-1 1 0 0,2 2 0 0,-1 1 0 0,2-1 0 16,-3 5 0-16,-2 0 0 0,0 7 0 0,1 4 0 0,0 4 0 15,-3 2 0-15,3 4 0 0,-1 3 0 0,2 3 128 16,-3 2-128-16,1 2-176 0,2 0 48 0,-3 6 0 31,2 4-1088-31,-1 1-224 0,2 2-32 0,1 1-10272 0,0 2-2048 16</inkml:trace>
  <inkml:trace contextRef="#ctx0" brushRef="#br0" timeOffset="24526.56">9489 10732 16575 0,'0'0'736'0,"0"0"160"0,0 0-720 0,3-5-176 16,1 0 0-16,0 0 0 0,-4 5 848 0,0 0 144 15,1-6 32-15,1 0 0 0,-2 6-832 0,0 0-192 16,0 0 0-16,0 0 0 0,0 0 864 0,-2-7 128 16,0 3 32-16,-5 0 0 0,1 0 0 0,-3 1 0 15,0-1 0-15,-3 2 0 0,-2 2 0 0,-2 1 0 0,-1 1 0 0,-1 1 0 16,-4 3-832-16,0 0-192 0,-1 1 0 0,-1 2 0 16,0 0 0-16,1-1 0 0,-1 3 0 15,2-1 0-15,2 0 0 0,2-1 0 0,3-2 0 16,4 3 0-16,1-2 0 0,4 0 0 0,2 0 0 0,4-1 0 15,2 1 0-15,3 1 0 0,3 0 0 16,2 1 0-16,1 2 0 0,1-1 0 0,0 1 0 0,1 1 0 16,1 0 0-16,-1 0 0 0,0 2 0 15,-2-1 0-15,0 0 0 0,-1 1 0 0,-1-2 0 0,-3 0 0 16,0-1 0-16,-2 2 0 0,0-1 0 0,-3-4 0 16,-2 0 0-16,-3 0 0 0,1-1 0 0,-3-2 0 15,0 0 864-15,-2-1 128 0,-1 0 32 0,1-1 0 16,-5-1 0-16,1-1 0 0,-1-2 0 0,-1-2 0 15,-2 0-832-15,1 0-192 0,1-1 0 0,2-1 0 16,-2-1 0-16,3-1 0 0,2 1 0 0,-1-3 0 16,3 1-1600-16,4-1-352 0,1 0-80 0,2 8-8208 15,3-6-1632-15</inkml:trace>
  <inkml:trace contextRef="#ctx0" brushRef="#br0" timeOffset="24784.51">9559 10877 23951 0,'0'0'512'0,"0"0"128"0,0 0 0 0,0 0 64 0,0 0-576 0,0 0-128 0,0 0 0 16,2 8 0-16,-7-3 848 0,2 5 144 0,-2 0 32 0,1 2 0 15,-4 1 0-15,2 0 0 0,-3 0 0 0,2 2 0 16,0 0-832-16,1 0-192 0,3-2 0 0,-4 0 0 15,2-2 0-15,-1 1 0 0,2-1 0 0,-1-2 0 16,3-1 0-16,0-2 0 0,2-6 0 0,0 0 0 16,0 0 0-16,0 0 0 0,0 0 0 0,9 5 0 15,1-3-1600-15,-1-3-352 16,-9 1-80-16,8-6-16 0</inkml:trace>
  <inkml:trace contextRef="#ctx0" brushRef="#br0" timeOffset="25144.96">9768 10859 23951 0,'0'0'512'0,"0"0"128"0,0 0 0 0,0 0 64 0,0 0-576 0,0 7-128 0,-1 0 0 0,0 0 0 0,-1 2 848 0,1 2 144 16,-3 0 32-16,1 0 0 0,1-1 0 0,0 1 0 16,-1-1 0-16,0 0 0 0,-2 0-832 0,2-2-192 15,0-1 0-15,1-1 0 0,1-1 864 0,1-5 128 16,0 0 32-16,0 0 0 0,0 0 0 0,0 0 0 15,0 0 0-15,5-3 0 0,0-5 0 0,3-1 0 16,-1 0 0-16,2 0 0 0,1-4-832 0,0 1-192 16,1 0 0-16,1 1 0 0,-3 2 0 0,2 2 0 15,0-1 0-15,-1 1 0 0,-1 1 0 0,-2 1 0 16,1 5 0-16,1 3 0 16,-9-3-768-16,9 8-208 0,-3 5-48 0,-2-2 0 0,-4 1 832 0,1 3 192 15,-1 0 0-15,0 2 0 0,0-1 768 0,-3 1 208 0,-1-2 48 16,0 7 0-1,0-5-1648-15,1-4-320 0,-4-2-64 0,5-3-16 0,2-8 832 0,0 0 192 0,4 5 0 16,-4-5 0 0,9 4-3328-16,4-6-608 0,-4-1-128 0,0 1-32 0</inkml:trace>
  <inkml:trace contextRef="#ctx0" brushRef="#br0" timeOffset="25394.03">10354 10804 31327 0,'0'0'688'0,"0"0"144"15,0 0 16-15,0 0 48 0,0 0-720 0,-5 1-176 0,-6 3 0 0,0-1 0 0,-1 1 0 0,0 3 0 16,-3 2 0-16,-2 2 0 0,-2 3 848 0,2 0 144 16,-1 1 32-16,2 0 0 0,1 2-832 0,2 0-192 15,3 0 0-15,0-2 0 0,3 2 864 0,1-3 128 16,2 0 32-16,2 1 0 0,2-4-832 0,2 1-192 15,1-1 0-15,3-1 0 0,0-3 0 0,3 1 0 16,2-5 0-16,6 2 0 16,0-1-1600-16,1-1-352 0,-3-3-80 0,-4 0-13120 0</inkml:trace>
  <inkml:trace contextRef="#ctx0" brushRef="#br0" timeOffset="25762.9">10459 10887 27647 0,'0'0'608'0,"0"0"128"0,8-6 32 0,0 6 0 0,3 1-624 0,1 2-144 0,0-3 0 0,1 0 0 15,1-4 848-15,2 2 144 0,0 2 32 0,1-3 0 16,-1-3-832-16,1 0-192 0,-1-3 0 0,0 1 0 15,-1 1 0-15,-2-2 0 0,-1-1 0 0,-1 0 0 0,-3 0 0 0,-1-1 0 16,-3 3 0-16,-3 0 0 0,-1 0 864 0,-1 1 128 16,-4 2 32-16,-3 1 0 0,-2 1 0 0,-1 2 0 15,-2 3 0-15,-5 3 0 0,0 1-832 0,-2 6-192 16,0 2 0-16,-2 0 0 0,2 1 0 0,3 2 0 16,1-1 0-16,4 2 0 0,4-2 864 15,2 3 128-15,2-2 32 0,7 1 0 0,2-1-832 16,5-2-192-16,2 1 0 0,9 4 0 15,1-4-768-15,-2-4-208 16,2-3-48-16,0-2 0 0,1 1-1632 0,1-5-336 0,8-1-64 0,-4-4-16 16</inkml:trace>
  <inkml:trace contextRef="#ctx0" brushRef="#br0" timeOffset="26167.53">11607 10744 27647 0,'-5'-5'608'0,"-1"1"128"0,6 4 32 0,-6-3 0 0,-2-1-624 0,0 2-144 0,-2 0 0 0,-2 1 0 15,-2 2 848-15,-2 2 144 0,-4 2 32 0,-2 0 0 16,-1 1-832-16,0 1-192 0,-3 4 0 0,5-1 0 16,1 0 864-16,4 1 128 0,4 0 32 0,-1 0 0 15,2-1-832-15,5 1-192 0,0-1 0 0,4 0 0 0,1 0 0 0,3-2 0 16,2-3 0-16,-4-5 0 0,9 7 816 0,1-4 112 16,2-3 32-16,4-2 0 0,3-2-608 0,0-2-112 15,1-1-32-15,-1-2 0 0,-1 3-80 0,-1-1-128 16,-3 0 176-16,-2 0-176 0,0 0 128 0,-1 4-128 15,-2-1 0-15,0 1 0 0,-9 3 192 0,10 4-64 16,-5 2 0-16,0 0-128 0,0 0-192 0,0 3-160 16,0 2-32-16,4 7 0 0,-1-2 640 0,0-1 128 15,2-2 32-15,-1 0 0 16,2-1-1440-16,2 0-304 0,3-3-48 0</inkml:trace>
  <inkml:trace contextRef="#ctx0" brushRef="#br0" timeOffset="26766.6">12481 10556 23775 0,'-3'-11'1056'0,"3"11"224"0,0 0-1024 16,-1-8-256-16,1 8 0 0,0 0 0 0,0 0 1344 0,0 0 240 15,0 0 32-15,0 0 16 0,0 0-736 0,0 0-128 16,0 0-48-16,1 13 0 0,-1 0-192 0,2 1-32 16,0-2-16-16,2 1 0 0,-4 3-96 0,2-1-32 15,1-2 0-15,0-1 0 0,0-2-32 0,1 0-16 16,-2 1 0-16,3-2 0 0,-5-9-176 0,4 13-128 16,0-2 192-16,-4-11-192 0,3 10 192 0,-3-10-64 0,0 0 0 15,0 0-128-15,2 10 256 0,-2-10-64 0,0 0-16 16,0 0 0-16,-5 8 96 0,0-2 32 0,-2-3 0 0,-2 2 0 15,0-4 160-15,-4 1 48 0,1 0 0 0,-1 0 0 16,-1 1-208-16,0-3-48 0,1-2 0 0,-1 4 0 16,1 1-128-16,1 0-128 0,1-1 144 0,1 1-144 15,-2 2 0-15,3 3 0 0,1-2 0 0,5 2 0 16,3-8 0-16,-4 12 0 0,0 0 0 0,3 0 0 16,1-2 0-16,1 1 0 0,2 0 0 0,1 0 0 15,-1 1 0-15,2 0 0 0,0 1 0 0,1 0 0 16,-1 1 0-16,2-2 0 0,-3-1 0 0,4-2 0 15,-2-1 0-15,2-2 0 0,1 0-128 0,-1 0 128 16,-1-1-1136-16,4-3-112 0,0-1-32 16,3 0-10240-16,-2 2-2064 0</inkml:trace>
  <inkml:trace contextRef="#ctx0" brushRef="#br0" timeOffset="27118.38">13378 10647 23151 0,'0'0'1024'0,"0"0"208"0,0 0-976 0,0 0-256 0,0 0 0 0,0 0 0 16,-5-9 816-16,5 9 112 0,-6-5 32 0,-6 4 0 15,-3 1 128-15,-2 2 48 0,-2 1 0 0,-5 2 0 16,-5 3-176-16,-2 3-16 0,-2 0-16 0,6 4 0 16,7 1 32-16,1 2 0 0,1 2 0 0,-2-2 0 15,3 3-288-15,3 1-48 0,4 0-16 0,0-2 0 16,5-2-208-16,0-2-32 0,5-1-16 0,5 0 0 16,-1 0 80-16,6-3 16 0,0-3 0 0,5 0 0 15,3-1-192-15,1 0-16 0,-4-2-16 0,6-1 0 16,8-1-96-16,1-2-128 0,2-1 176 0,-2-1-176 15,-1-1-704-15,-3 0-256 16,1-4-64-16,-1 3-11312 0,-1-1-2256 0</inkml:trace>
  <inkml:trace contextRef="#ctx0" brushRef="#br0" timeOffset="27789.69">14361 10809 13695 0,'0'0'608'0,"10"-8"128"0,0-1-592 0,0 2-144 0,-1-1 0 0,-1 2 0 0,0 1 960 15,-1-2 176-15,-3-2 16 0,-2 3 16 0,-2 6-80 0,0 0-32 16,-3-10 0-16,0 3 0 0,-1 4-32 0,-3 2 0 16,-4 1 0-16,-1 2 0 0,-4 0-176 0,0 4-32 15,-6 4-16-15,-1 2 0 0,-2 0-64 0,-1 1-16 16,0 1 0-16,-1 4 0 0,3 2 80 0,3 0 16 15,1-3 0-15,6 1 0 0,4-2-240 0,5 1-32 16,2-3-16-16,4-3 0 0,3-2-80 0,3-2 0 16,1-1-16-16,4-1 0 0,3-4-96 0,1-2-16 15,1-4 0-15,2-1 0 0,4 0-64 0,-2-4-32 16,0-5 0-16,0 0 0 0,-1 0-96 0,-2 0-128 16,-3-1 176-16,0 1-176 0,0 1 128 0,-4 0-128 15,-3 3 0-15,0 1 0 0,-2 2 128 0,0 0-128 16,-2 0 0-16,-4 8 0 0,0 0 0 0,0 0 0 15,0 0 0-15,0 0 0 0,0 0 0 0,-3 12 0 16,2 3-192-16,-1-4 192 0,2-11 0 0,0 12 0 0,2 1-128 16,0 0 128-16,2-1-176 0,1-1 16 0,2-2 0 15,2-1 0 1,2-2-2096-16,1-1-432 0,2-2-64 0,0-3-11696 0</inkml:trace>
  <inkml:trace contextRef="#ctx0" brushRef="#br0" timeOffset="28085.91">14878 10695 24879 0,'-10'-1'1088'0,"10"1"256"0,-9 6-1088 0,2 2-256 0,-3 1 0 0,1 2 0 16,-1 0 1024-16,-1 2 160 0,0 0 32 0,1 0 0 16,-2-1-208-16,1 1-48 0,1 2 0 0,-2-3 0 0,0-1-80 0,2-3-32 15,0-1 0-15,2 0 0 0,2-1-176 0,6-6-32 16,0 0-16-16,0 0 0 0,0 0-48 0,0 0-16 15,0 0 0-15,5-6 0 0,4-6-80 0,-1 2-16 16,1 0 0-16,3-2 0 0,-2-3-288 0,1 1-176 16,1 1 192-16,-1 1-192 0,2 0 128 0,0 2-128 15,0 0 0-15,1 2 0 0,-1 0 0 0,1 3 0 16,-3 1 0-16,0 0 0 0,-1 1 0 0,0 2-192 16,0 1 48-16,1 0 16 15,-11 0-1632-15,7 1-320 0,-7-1-64 0,10 3-14176 0</inkml:trace>
  <inkml:trace contextRef="#ctx0" brushRef="#br0" timeOffset="28383.31">15134 10757 21183 0,'0'0'1888'0,"0"0"-1504"0,0 0-384 0,0 0 0 15,0 0 2432-15,12 2 432 0,3-3 80 0,-2 0 0 16,2 1-1680-16,4-1-352 0,-1-2-64 0,3-1-16 15,1-2-560-15,-2-1-112 0,4-1-32 0,-2 2 0 16,-2 0-128-16,-2 0 0 0,-5-3 144 0,-1 1-144 16,-1 3 0-16,-3-3 0 0,0-1 0 0,-4 0 0 15,-4 9 0-15,3-8 0 0,-3 8 128 0,0 0-128 16,-5-11 400-16,-2 5 16 0,-1 1 0 0,-2 2 0 0,-2 3 48 0,1 3 16 16,-4 0 0-16,1 2 0 0,0 3-288 0,-1 2-48 15,3 0-16-15,2 2 0 0,-2 0-128 16,5 1 0-16,1 2 0 0,3 1 0 0,2 1 0 0,1 1 0 15,1 1 0-15,3 0 0 0,3-3-192 0,2 0-64 16,0-3 0-16,2 0-16 16,5-2-2432-16,1-2-496 0</inkml:trace>
  <inkml:trace contextRef="#ctx0" brushRef="#br0" timeOffset="29361.41">16312 10581 19807 0,'0'0'880'0,"0"0"176"0,0-5-848 0,0 5-208 0,0 0 0 0,0 0 0 16,0 0 928-16,0 0 144 0,0 0 16 0,-9 3 16 16,-2 9-80-16,-4 3 0 0,2 1-16 0,1 4 0 0,1-1-320 0,0 4-64 15,-3 3-16-15,-1 0 0 0,1 2 208 16,1-2 32-16,0 4 16 0,-1-2 0 0,2 2-128 0,-1-1-32 15,1-6 0-15,1 0 0 0,1-1-288 0,0-6-64 16,6-1-16-16,-2-4 0 0,4-4 144 0,2-7 32 16,0 0 0-16,0 0 0 0,0 0 304 0,7-5 64 15,-1-5 16-15,3-2 0 0,-3-4-384 0,4-4-80 16,-2-5-16-16,3 0 0 0,1 3-208 0,-2-1-32 16,1-2-16-16,0-1 0 0,0 1-160 0,3 1 128 15,0-1-128-15,3-1 128 0,3 0-128 0,-1 1 0 16,1 0 0-16,3 2 0 0,-1 1 0 0,3 4 0 15,-2-1 0-15,1 5 0 0,-3 5-368 0,0 2 0 16,-1 3 0-16,-5 3 0 0,-5 4 368 0,-1 2 0 16,-3 4 0-16,-2 0 0 0,-4 0 0 0,-3 2 0 0,-2 2 0 15,-2 2 0-15,-5 2 0 0,-5-1 0 16,-3 1 0-16,-1-1 0 0,-1-1 0 0,-1-3 0 0,2-3 0 16,3-1 0-16,-3-1 0 0,3 0 0 0,2-2 0 15,1-2 0-15,3 2 0 0,2-2 0 0,-2-1 0 0,3-1 0 16,2-1 0-16,7 0 0 0,-8-2 0 0,8 2 0 31,0 0-2624-31,0 0-464 0,7-4-96 0</inkml:trace>
  <inkml:trace contextRef="#ctx0" brushRef="#br0" timeOffset="29696.18">17080 10547 32255 0,'-23'-2'2864'0,"9"3"-2288"0,-3 3-576 0,0 1 0 0,-3 1 400 0,-1 2-16 16,-1 4-16-16,-2 1 0 0,-1 3-192 0,-2-1-48 15,1-1 0-15,5 2 0 0,5 2-128 0,5 0 0 16,2-3 0-16,2 0 128 0,4-1-128 0,3-2 0 16,2-3 0-16,-2-9 128 0,0 0 224 0,12 8 32 15,3-4 16-15,5-2 0 0,3-1 16 0,1-4 0 16,1-2 0-16,-1-2 0 0,-1-1-240 0,0 1-48 15,-1-3-128-15,-3-1 192 0,-3 0-64 0,0-1 0 16,-3-2-128-16,-2 2 192 0,-3 1-192 0,-2-2 176 16,-4 0-176-16,1 1 160 0,-5-1-32 0,0-1 0 0,-1 0 0 15,-3 3 0-15,-1 3 64 0,-3 2 0 0,0 0 0 16,0 3 0 0,-1 1-528-16,1 2-112 0,0 0 0 0,1 2-16 15,2 0-2480-15,-3 0-512 0</inkml:trace>
  <inkml:trace contextRef="#ctx0" brushRef="#br0" timeOffset="30036.89">17602 10486 28559 0,'0'-20'1264'0,"1"11"272"0,1 0-1232 0,-2-1-304 0,-3 0 0 0,-1 4 0 0,4 6 960 0,-7-5 144 16,-5 1 32-16,-3 3 0 0,-1 2-304 0,-2 1-48 15,-2 1-16-15,-2 1 0 0,-3-1-448 0,1 1-80 16,-1 4-32-16,3 1 0 0,4 2-208 0,3 0 0 16,1 0 0-16,6 1 0 0,2 0 0 0,4 0 0 15,2-1 0-15,4 1 0 0,5-2 0 0,0 0 0 16,1-1 0-16,2 0 0 0,-2-2 192 0,2 2-16 16,-1 1 0-16,0-1 0 0,-1 0-176 0,0-2 0 15,-5 0 144-15,-5-7-144 0,3 10 256 0,-1 0-32 16,-2-10 0-16,-4 8 0 0,4-8 272 0,-7 8 48 15,-7-1 16-15,0-3 0 0,-2-1 16 0,-1 0 0 16,-5-1 0-16,0 2 0 0,0 0-256 0,2-3-64 16,4 1 0-16,3-1 0 0,2 0-512 0,1-1-96 0,10 0-32 15,0 0 0 1,0 0-2560-16,0 0-528 0,0 0-112 0,0 0 0 0</inkml:trace>
  <inkml:trace contextRef="#ctx0" brushRef="#br0" timeOffset="30265.2">17962 10537 29487 0,'-4'-10'2624'0,"4"10"-2112"0,0 0-512 0,0 0 0 16,0 0 1488-16,0 0 192 0,-9 6 48 0,2 2 0 15,-2 3-1120-15,-1 0-224 0,-1 2-32 0,-1-2-16 16,-4 3-176-16,-2 0-32 0,-2 0-128 0,-1 2 192 0,-1 0-192 0,0 1 0 15,-1-1 0-15,4 1 0 16,5-3-512-16,4-2-80 0,0-3-32 0,2 1 0 16,-4 1-1280-16,7-3-256 0,5-8-48 0,0 0-11136 15</inkml:trace>
  <inkml:trace contextRef="#ctx0" brushRef="#br0" timeOffset="30566.71">18468 10155 19343 0,'-4'-18'848'0,"2"9"192"0,2 9-832 0,0 0-208 0,0 0 0 0,0 0 0 15,0 0 3648-15,-7 5 704 0,-5 7 128 0,2 2 16 16,-2 1-3488-16,0 4-704 0,-1 3-144 0,-1 0-32 15,-2 2 0-15,2 5 0 0,-2 2 0 0,-1 2 0 16,-3 0 0-16,0 2 0 0,2-1 0 0,-1 0 0 16,1-1-128-16,2-5 160 0,3-3-160 0,2-1 160 15,2-2-160-15,1-5 0 0,0 0 0 0,3-2 128 32,-1-3-528-32,4 0-112 0,-2-3-32 0,4-9 0 0,-4 12-2528 0,2-3-496 15</inkml:trace>
  <inkml:trace contextRef="#ctx0" brushRef="#br0" timeOffset="30747.16">18047 10560 25791 0,'1'-12'1152'0,"3"4"224"0,0 1-1104 0,4-1-272 16,0 1 0-16,5 3 0 0,-5 1 1968 0,7 0 336 16,1 0 64-16,3 2 0 0,2 2-1664 0,0 1-320 15,4 1-80-15,-2-1-16 0,0 0-288 0,0 1 0 16,1 1 0-16,-3 0 0 0,-2-2 0 0,-1 3-272 15,-1-3 16-15,-4 0 16 16,0 1-1680-16,-1-1-320 0,-1 0-80 0,-4-2-10736 0</inkml:trace>
  <inkml:trace contextRef="#ctx0" brushRef="#br0" timeOffset="31206.72">18758 10417 26719 0,'0'0'2368'0,"0"0"-1888"0,0 0-480 0,-4 8 0 15,1 3 960-15,-5-1 80 0,1 0 32 0,-4 2 0 16,-1 1-448-16,2 2-96 0,-2 1-16 0,2-1 0 16,1 3-336-16,-4-2-176 0,0 0 160 0,3-2-160 15,2-2 128-15,2 1-128 0,2-2 0 0,0-1 144 16,0-2-144-16,4-8 0 0,0 0 0 0,0 0 0 15,0 0 0-15,0 0 0 0,0 0 0 0,6 8 0 0,4-6 640 0,-3 0 32 16,3-3 16-16,-2-1 0 16,2-2-1696-16,-1 0-336 0,-2-2-64 0,1 0 0 0,0-2 1024 0,2 0 192 15,-3 0 64-15,0-1 0 0,-3 1 128 0,0-1 0 16,1 1 0-16,1-1 0 0,0 0 368 0,2 2 0 16,-2-1 0-16,0-2 0 0,2 0 320 15,1-1 64-15,1 0 16 0,-1-1 0 0,-2 1-32 0,2-1 0 16,2 3 0-16,-2-1 0 0,1 0-288 0,-3 1-48 15,3-1-16-15,-1 4 0 0,-1 1-256 0,-1 1-128 16,0-1 128-16,0 3-128 0,-7 2 0 0,8-2 0 16,-1-1 0-16,-7 3 0 0,8-4 0 0,-8 4 0 15,4-4 0-15,-4 4 0 0,0 0 0 0,0 0 0 16,0 0 0-16,0 0 0 0,0 0 0 0,0 0 0 16,0 0 0-16,0 0 0 15,0 0-448-15,0 0 16 0,0 0 16 0,0 0 0 16,0 0-2064-16,0 0-400 0,0 0-96 0</inkml:trace>
  <inkml:trace contextRef="#ctx0" brushRef="#br0" timeOffset="31695.51">19320 10444 31327 0,'4'-8'1392'0,"-4"8"272"0,8-3-1328 0,2 0-336 16,2 0 0-16,-1 1 0 0,2 1 576 0,1 1 64 15,2 0 0-15,0 0 0 0,2-1-336 0,2 0-64 16,-4-1-16-16,1 2 0 0,-1-2-224 0,1 0 128 16,-1-1-128-16,2-1 0 0,-2 1 128 0,0-1-128 15,-2-5 0-15,-2 3 0 0,-3 2 160 0,-2-1-160 16,-2-2 160-16,-3-2-160 0,-2-1 352 0,-2 1-32 0,-3 1 0 0,-4 1 0 16,-4-1 48-16,-5 4 0 0,-4 1 0 15,-3 0 0-15,-4 3-368 0,-1 4 128 0,-2 1-128 0,2 4 0 16,2 4 224-16,1 5-32 0,1 1 0 15,5-2 0-15,4 0 160 0,3 0 32 0,0 3 0 0,6 0 0 16,1-1-32-16,4-2 0 0,2 1 0 0,1-2 0 16,1 2-48-16,2-3-16 0,4 0 0 0,0-1 0 15,2 1-144-15,1 0-16 0,0-3-128 0,0 0 192 16,1-3-192-16,-1-1-256 0,-2 1 48 0,0-2 16 16,-8-7-1808-1,0 0-368-15,0 0-64 0,0 0 0 0</inkml:trace>
  <inkml:trace contextRef="#ctx0" brushRef="#br0" timeOffset="31921">18473 10519 42383 0,'0'0'3776'0,"0"0"-3024"15,-3 10-608-15,1 2-144 16,2 2-496-16,2 0-128 0,-2 1-16 0,0 1-16 0,0 0 464 0,0 0 192 16,0-1-176-16,0-1 176 0,-2 2-416 0,1-1 16 15,0-1 0-15,0 0 0 16,0-2-368-16,0-2-64 0,0 0 0 0,0-3-10016 16,1-7-2000-16</inkml:trace>
  <inkml:trace contextRef="#ctx0" brushRef="#br0" timeOffset="32109">18690 10307 41471 0,'-14'-27'1840'0,"10"11"368"0,-2 6-1760 0,6 2-448 0,0 8 0 0,0 0 0 16,0 0 944-16,0 0 96 0,0 0 32 0,0 0 0 15,0 0-2800-15,-7-4-576 16,-1 2-96-16</inkml:trace>
  <inkml:trace contextRef="#ctx0" brushRef="#br0" timeOffset="32253.75">17847 10087 45903 0,'-21'-16'2032'0,"13"10"416"0,8 6-1952 0,0 0-496 16,0 0 0-16,0 0-13504 16,-8 12-2816-16</inkml:trace>
  <inkml:trace contextRef="#ctx0" brushRef="#br1" timeOffset="41771.37">5959 4431 21183 0,'-10'-11'1888'0,"4"5"-1504"16,-2 1-384-16,0 0 0 0,-2 1 336 0,3 0 0 15,7 4 0-15,-12-5 0 0,-2 1 0 0,1 1 0 16,0 0 0-16,-1 1 0 0,-2 0-16 0,1-1-16 15,-1-2 0-15,0 2 0 0,-2-1-48 0,-1-1 0 16,-2 0 0-16,-1-2 0 0,1-2 16 0,-1-1 0 16,-1-1 0-16,-2-1 0 0,1-4 80 0,-4-2 16 15,-2-3 0-15,-2 1 0 0,-2 1-32 0,1-1 0 0,-2 1 0 16,-2 4 0-16,-2-1 48 0,-1 1 0 0,1 0 0 0,-3-1 0 16,-3 4-64-16,-5 1-16 0,-1-1 0 0,-2 2 0 15,-2 1-32-15,0 2 0 0,-4-2 0 0,1 3 0 16,-1 3-80-16,-1 1 0 0,-1 0-16 0,-3 2 0 15,-2 2-176-15,1 0 192 0,1-2-192 0,-2 3 192 16,-4 2-192-16,-1 1 192 0,2 0-192 0,3 1 192 16,0 1-192-16,1 1 0 0,-1 1 0 0,1 3 0 15,-2 5 0-15,0-1 192 0,1 1-64 0,-1 3 0 16,3 2-128-16,-2 4 160 0,-1 2-160 0,-2 2 160 16,1 2-160-16,5 1 0 0,4-1 0 0,-1-1 128 15,-3 0-128-15,4 2 0 0,1 5 0 0,1 2 0 0,-5 0 0 16,5 2 0-16,5 2 0 0,-1-1 0 0,3 1 0 15,0-1 0-15,2-1 0 0,2 2 0 0,0 1 0 16,6 2 0-16,1 3 0 0,2 0 128 0,5-2-128 16,4-2 0-16,4-4 0 0,3-1 128 0,2-1-128 15,3 1 0-15,3 1 0 0,4 2 0 0,4 0 0 0,1 2 0 16,3-2 0-16,3 1 0 0,4-4 0 0,1-1 128 16,4-3-128-16,2 1 128 0,0-2-128 0,6 2 128 15,0 0-128-15,8 0 128 0,0-2 0 0,7 0-128 16,2-4 192-16,7-3-64 0,5 1 0 0,4-3 0 15,0-2 0-15,-1-1 0 0,1-2 0 0,3 1 0 16,0 0 0-16,6 1 0 0,8-3-128 0,-5 1 128 16,0 2-128-16,1-5 128 0,1-3-128 0,3-3 160 15,5-2-160-15,-1 0 160 0,0 0-32 0,2-2 0 16,0-5 0-16,1-3 0 0,2-1-128 0,1-1 192 16,0 0-192-16,1-6 192 0,-1-6-192 0,1 0 192 0,2 0-192 0,-2 0 192 15,-2-1-192-15,0-5 128 0,0-4-128 16,0-1 128-16,-1-1-128 0,-2-2 0 0,-2-3 144 0,-3-2-144 15,0 0 128-15,-4-5-128 0,0-5 128 0,-2-2-128 16,-3-2 128-16,-4-3-128 0,-5-3 128 0,-1 0-128 16,-2-2 192-16,-1-2-48 0,-1-2 0 0,-1-1 0 15,-1 1 144-15,-2 0 32 0,-7 0 0 0,-3 2 0 16,-6 3 0-16,1 0 0 0,-6 2 0 16,-5-4 0-16,-3-3 0 0,-3 0 16 0,-6 0 0 0,0 4 0 15,-5 0-16-15,-4 0 0 0,-2 0 0 0,-3 0 0 16,-2 1-320-16,-1 3 144 0,-5 2-144 0,-3 7 0 15,-4 5 0-15,-1 5 0 0,-4 5 0 0,-3 4 0 16,-3 6-880-16,0 4-272 0,-5 2-64 16,5 3-11264-16,3 2-2256 0</inkml:trace>
  <inkml:trace contextRef="#ctx0" brushRef="#br1" timeOffset="42555.78">12424 4366 23263 0,'5'-10'1024'0,"-5"10"224"0,8-8-992 0,-3 1-256 0,-5 7 0 0,6-9 0 16,1 2 464-16,-3 0 48 0,-4 7 16 0,7-7 0 15,-2-2-192-15,1 1-32 0,-2 2-16 0,-4 6 0 16,5-9-160-16,-4 0-128 0,0-1 192 0,-1 0-192 16,-2-1 128-16,-2 0-128 0,0-2 0 0,-2 2 0 15,-1-3 272-15,-2 0 0 0,-1 0 0 0,-3 0 0 16,-3-2-32-16,1-1-16 0,-3-2 0 0,0 4 0 16,-2 2 224-16,-2 0 64 0,0-1 0 0,0 1 0 15,-1 2 672-15,0 0 144 0,0 1 16 0,-2 0 16 16,0-1-1728-1,0 3-336-15,3 0-80 0,-2 2-16 0,3 0 800 0,-1 0 0 0,1 0 0 0,2 1 144 0,3 1-144 16,0 1 0-16,1-4 0 0,2 3 0 0,2-1 0 16,2 2 0-16,0-1 0 0,3 1 0 0,6 3-384 0,-6-4-16 15,6 4 0-15,0 0 0 16,0 0-1376-16,0 0-272 0,2-9-48 0,4 3-16 16</inkml:trace>
  <inkml:trace contextRef="#ctx0" brushRef="#br1" timeOffset="44006.8">12476 4165 20959 0,'1'-12'928'0,"-1"12"192"0,2-8-896 0,-2 8-224 16,0 0 0-16,5-6 0 0,-2-1 560 0,-3 7 64 15,0 0 16-15,6-8 0 0,1-1-208 0,-4 3-48 0,0-1 0 0,1 1 0 16,-1 0-160-16,0 0-32 0,0 1-16 0,-2-1 0 15,-1-2-48-15,0 0 0 0,-3 0 0 0,2 0 0 16,-3-1 0-16,0-1 0 0,-2 1 0 0,-1 0 0 16,-1 0 112-16,-1 0 16 0,1 0 0 0,-4-1 0 15,-1-2 0-15,-3-1 16 0,0 0 0 0,-4-1 0 16,-2 0-64-16,-1-1-16 0,-3 1 0 0,-1 1 0 16,1 0 32-16,-2-1 0 0,-1 2 0 0,-2 0 0 15,-2 0 64-15,0 0 16 0,1 0 0 0,-2 2 0 16,0 1-64-16,-4-1-16 0,-3-2 0 0,-2 2 0 15,0 3-96-15,-3-1 0 0,-4-1-128 0,2 0 192 16,0-1-64-16,0 2-128 0,-2-1 176 0,-2 1-176 16,-6 0 192-16,2 2-64 0,1-2 0 0,-3 3-128 0,-1 0 176 0,-1 1-176 15,1-2 160-15,-2 2-160 0,-2 1 192 16,0-1-64-16,1 2-128 0,3 0 192 0,2 0-32 0,-2 2-16 16,0 2 0-16,2 1 0 0,2-1-144 0,-3 3 160 15,-2 0-160-15,2 3 160 0,2 0-160 0,-2 1 128 16,-1-1-128-16,0 2 128 0,0 5-128 0,-1 1 0 15,-1-1 0-15,3 3 128 0,3 0-128 0,1 0 0 16,2 0 0-16,2 1 0 0,0-1 0 0,0 4 0 16,-1 1 128-16,3-1-128 0,-1 0 0 0,6-1 0 15,0-1 0-15,3 1 0 0,-2 1 0 0,-2 2 0 16,-1-1 0-16,2 4 0 0,2-1 0 0,-1 3 0 16,1 0 0-16,3 4 0 0,2 2 0 0,3 1 0 0,1-3 0 15,1 1 0-15,0-2 0 0,3-1 0 0,0-1 144 16,2 2-144-16,3 0 176 0,2 0-48 0,2-1 0 0,2 1 0 15,-1 2-128-15,3 1 160 16,1 1-160-16,0 0 160 0,0-2-160 0,1 0 128 0,4-1-128 16,1 0 128-16,0-5-128 0,4 3 0 0,2-2 144 0,1 2-144 15,1 1 128-15,3 1-128 0,3 1 160 16,1 1-160-16,2-3 128 0,1 0-128 0,1 0 0 16,1-1 144-16,0-1-144 0,-1 0 0 0,-1 0 0 15,0-2 0-15,3-1 0 0,1 2 0 0,3 0 128 16,2-1-128-16,2 0 0 0,-1-1 0 0,1 2 0 0,1 1 0 15,0-3 0-15,0 0 128 0,1-2-128 0,2-2 0 16,0-1 128-16,4 0-128 0,1-1 128 0,4-2-128 16,3-3 128-16,1 1-128 0,3-1 0 0,2 2 128 0,-2-1 0 15,0 1-128-15,1 0 192 0,3-2-64 0,0-2-128 16,3 0 160-16,2-2-160 0,2-1 160 0,-3-1-160 16,2 1 160-16,0 2-160 0,-1-4 160 15,0-2-160-15,1-1 128 0,3-4-128 0,1 3 128 0,1 1-128 0,2 1 0 16,-2-4 144-16,0 0-144 0,-2-1 0 0,1-3 0 15,2-2 0-15,1 0 128 0,1 2-128 0,-2-5 128 16,2-1-128-16,0 1 128 0,-2-1-128 0,1-3 0 16,3-4 128-16,0 2-128 0,2 2 128 0,-2 0-128 15,-1-3 160-15,-1 3-160 0,-2-3 144 0,-2 1-144 16,2 2 128-16,2-4-128 0,3-3 192 0,-2-1-64 16,-4 3 0-16,-1-1 0 0,-2-2 16 0,1-1 0 15,2-2 0-15,1 2 0 0,-1-2-16 0,-1 1 0 16,-1-1 0-16,-5-2 0 0,-1-2-128 0,0-2 160 0,1-1-160 15,-4-3 160-15,-2-1-160 0,2-2 128 0,2-1-128 16,-2-3 128-16,-4 0 0 0,-5-4-128 0,-3-4 192 0,-2-4-64 16,-3-3 128-16,-2 1 32 0,-3-5 0 0,-3 4 0 15,-3 2 144-15,-3-1 16 0,-6 3 16 0,-2-3 0 16,-4-2-80-16,-3 0-32 0,-4 3 0 0,-5 1 0 16,-4 3-32-16,-2 1 0 0,-2 0 0 0,-3 1 0 15,-3-2-176-15,-4-1-144 0,-6-3 192 0,-6 4-192 16,-10-2 0-16,-2 4 0 0,-6 3 0 0,2 4 0 15,-3 3-304-15,1 2-64 0,-3 0-16 0,0 3 0 16,-1 3-1120-16,4 3-224 16,3 7-64-16,6 3-16768 0</inkml:trace>
  <inkml:trace contextRef="#ctx0" brushRef="#br1" timeOffset="47224.59">7838 4420 9215 0,'0'0'192'0,"0"0"64"0,0 0 0 0,4-7 0 0,-3-3-256 15,1-1 0-15,-2 0 0 0,-2 1 0 0,-1-1 864 0,-1 0 128 16,-3 0 32-16,-3 2 0 0,0-1-832 0,-1 1-192 15,-5 2 0-15,-11-4 0 0,3 0 272 0,1 4 16 16,0 2 0-16,4 3 0 0,-3 1-464 0,-3 1-80 16,-2 1-32-16,-1 1 0 0,-3 3 1056 0,0-2 192 15,-2 1 64-15,0 1 0 0,-1 0-832 0,0 2-192 16,0 0 0-16,-1 3 0 0,-1 1 864 0,0 4 128 0,0 0 32 16,-13 7 0-16,5-3-864 0,5-1-160 0,4 1 0 15,0 2 0-15,3 2 0 0,1 1 0 0,1 2 192 0,4-1-64 16,2 1-128-16,4 3 0 0,3 3 128 0,4 0-128 15,2 0 0-15,7 1 128 0,4 1-128 0,2-3 0 16,1-4 0-16,5-1 144 0,4 1-144 0,5 0 0 16,2 2 176-16,7 0-176 0,-1-2 160 0,3-2-160 15,-1 1 384-15,4-3-32 0,3-1 0 0,2-2 0 16,3-5-112-16,4-3-32 0,1-3 0 0,3-4 0 16,4-1 48-16,-1-5 16 0,2-4 0 0,1-3 0 15,1-3-64-15,1-4-16 0,0-6 0 0,2 0 0 16,5 3-192-16,-1-3 0 0,-4-4 0 0,0-2 0 0,1-5 128 15,-1 0-128-15,1 1 0 0,-3-3 144 16,0-3-16-16,-5-3-128 0,-5-2 192 0,-7 3-64 0,-5 0 336 16,-8 0 64-16,-6-2 16 0,-8 5 0 0,-6 5 352 0,-9 5 64 15,-6-1 0-15,-6 4 16 0,-7-1-512 0,-8 2-96 16,-6 0-32-16,-5 4 0 0,-7 3-336 0,-3 3 0 16,-2 0 0-16,-2 4-128 15,-2 0-320-15,-2 1-48 0,-1-3-16 16,2 2 0-16,4 2-464 0,7 2-112 0,4 0 0 0,7 0-7200 15,9 0-1440-15</inkml:trace>
  <inkml:trace contextRef="#ctx0" brushRef="#br1" timeOffset="48174.43">14371 4280 4607 0,'0'0'400'0,"0"0"-400"0,2-12 0 0,1 4 0 16,-3 8 1488-16,2-11 224 0,-2 0 32 0,-3 3 16 16,3 8-1120-16,-6-7-240 0,-3-1-32 0,-2 4-16 15,-2-3-16-15,-3 4 0 0,0 3 0 0,-4-4 0 16,-1-4-80-16,-3 1-32 0,2 1 0 0,-4 2 0 0,-1 3 32 15,2 0 0-15,-3-1 0 0,0 2 0 0,-2 2 48 0,-1 3 16 16,-1-1 0-16,-1 3 0 0,0-3-80 0,0 3-16 16,-4 1 0-16,0 1 0 0,-4 0 0 15,-3 1 0-15,-2 1 0 0,1 3 0 0,-1 3 64 0,4 0 16 16,-2 1 0-16,3 2 0 0,2 3 0 0,3 0 0 16,0 0 0-16,2-1 0 0,2-2-112 0,3 1-32 15,3 1 0-15,4 2 0 0,2 1-32 16,3 2-128-16,4 1 192 0,2 1-64 0,8 4-128 0,4-1 0 15,7-4 0-15,2 3 0 0,2-1 128 0,4-3 0 16,5-1 0-16,6-2 0 0,3 0 320 0,1-1 64 16,2-1 16-16,2-4 0 0,3-5-144 0,1-4-48 15,5-4 0-15,4 0 0 0,0 0-64 0,3-4-16 16,3-5 0-16,1 2 0 0,1-1-48 0,1 0-16 16,2-4 0-16,-3-1 0 0,0-4 16 0,-1-1 0 0,-1 1 0 15,-3 0 0-15,-5-3 32 0,-2-1 0 16,-2-3 0-16,-5-4 0 0,-4-6 144 0,-4-2 48 0,-5-5 0 15,-7 0 0-15,-3-2 320 0,-9 0 64 0,-3-2 16 16,-8 4 0-16,-7 3-208 0,-6 2-48 0,-7 2 0 0,-6 3 0 16,-4-2-352-16,-6 1-80 0,-2-1-16 0,-1 4 0 15,-3 1-128-15,0 4-176 0,0 3 48 0,1 6 0 32,2 7-1440-32,5 3-288 0,1 3-48 0,7 3-16 0</inkml:trace>
  <inkml:trace contextRef="#ctx0" brushRef="#br1" timeOffset="56544.34">13832 10374 3679 0,'0'0'320'0,"0"0"-320"0,-8 4 0 0,2 0 0 15,-1-2 1024-15,2 1 128 0,-1 2 16 0,6-5 16 16,-8 4-864-16,2 0-192 0,-2-1-128 0,1-1 192 16,0 0 32-16,0 2 16 0,3-1 0 0,4-3 0 0,-11-1 448 0,2 1 80 15,-1 0 32-15,2 0 0 0,1 1 192 0,-1-1 32 16,0-1 16-16,1 1 0 0,-1 2-64 0,1 0-16 16,1-1 0-16,6-1 0 0,-7 2-160 0,-2 1-32 15,0-1-16-15,9-2 0 0,0 0-240 0,-6 3-32 16,6-3-16-16,0 0 0 0,0 0 112 0,0 0 32 15,0 0 0-15,0 0 0 0,0 0 160 0,0 0 48 16,2 8 0-16,-2-8 0 0,0 0-176 0,10 3-48 16,-1 0 0-16,2 2 0 0,1-2-160 0,2 0-48 15,-1 1 0-15,3-2 0 0,-1-1-144 0,3 0-48 16,-1 0 0-16,0 1 0 0,0 0 0 0,3 1 0 16,3 0 0-16,0-2 0 0,2-1 96 0,3 0 16 15,1-1 0-15,4 0 0 0,-2-2 32 0,2-1 16 16,0 0 0-16,2 1 0 0,-1-1-32 0,2 1-16 0,-1 1 0 0,1 0 0 15,-2 1-64-15,2-2-16 0,0 0 0 16,1 0 0-16,-2 0-96 0,3 0 0 0,4 3-128 0,1 0 192 16,-1-3-192-16,0 2 144 0,-3 1-144 0,-2-1 128 15,0-2-128-15,0-2 128 0,0 0-128 0,1 0 128 16,1 4-128-16,1 0 192 0,1-2-192 0,0 2 192 16,-2 0-192-16,-2 1 160 0,-2 0-160 0,-1-2 160 15,-1 0-160-15,-1 0 0 0,0 0 144 0,1 1-144 16,0 0 0-16,-1-3 128 0,0 1-128 0,-2 1 0 15,0 0 0-15,0 2 0 0,-1 2 0 0,0-2 128 16,-3-5-128-16,1 3 0 0,-2 0 0 0,0 0 0 16,0 0 0-16,2-2 0 0,-2 1 128 15,4 1-128-15,1-1 128 0,1-1-128 0,-4-1 160 0,3 1-160 16,4 2 176-16,-1-1-176 0,-1-1 192 0,0-1-192 0,-3 1 144 16,0 0-144-16,-2 0 0 0,1 1 144 0,-5-3-144 0,3 2 0 15,3 1 0-15,-4-1 0 0,0 1 0 0,-1 1 128 16,1-3-128-16,1 3 0 0,1 0 128 15,-1-1-128-15,0 3 0 0,-1-1 128 0,0-3-128 0,0 1 0 16,-4 1 0-16,2 0 128 0,-3-2-128 0,0 1 0 16,-1 1 0-16,2 0 0 0,-4 0 0 0,2 0 128 15,-3-2-128-15,1 4 0 0,-2-1 0 0,2 0 0 16,0 0 128-16,-1-1-128 0,-6 1 0 0,2 1 0 16,1 1 144-16,-4 1-144 0,-1-6 0 0,0 4 144 15,0 2-144-15,1-2 0 0,-1-1 160 0,-8 1-160 16,7 0 128-16,-7 0-128 0,10 0 144 0,-10 0-144 15,10 3 160-15,-10-3-160 0,0 0 192 0,7 1-64 0,-7-1-128 16,0 0 192-16,0 0-64 0,0 0 0 0,0 0-128 0,0 0 192 16,0 0-64-16,0 0 0 0,0 0-128 0,0 0 192 15,0 0-64-15,0 0 0 0,0 0-128 0,0 0 192 16,0 0-64-16,0-9-128 0,0 9 176 16,0-10-176-16,-1 0 160 0,1 0-160 0,1 0 128 0,1-2-128 15,0-1 144-15,4-2-144 0,-3-3 160 0,1-2-160 16,1-1 128-16,-1-3-128 0,-1-3 0 0,2-2 144 15,1-4-144-15,-1 3 0 0,0-6 144 0,1 0-144 16,-3 0 0-16,1 0 0 0,1 1 0 0,-1 0 0 16,1-3 0-16,-1 1 0 0,0-2 0 0,-1 3 0 15,0 2 0-15,0 2 0 0,-1-3 0 0,1 7 0 0,-1 1 0 16,0 0 0-16,-2 2 0 0,1 1 0 16,-1 0 0-16,1 1 0 0,-1 0 0 0,0 2 0 0,1-2 0 15,2 1 0-15,-1 0 0 0,0 1 0 0,2 1 0 16,-1 0 0-16,-1 0 0 0,1-1 0 0,0 2 0 0,3 0-128 15,-2-1 128-15,2 4 0 0,1-4 0 0,0 3 0 16,0 3 0-16,-2-1-128 0,2-1 128 0,-1 3 0 16,1 2 0-16,1-1 0 0,0 1 0 0,-1-1-128 15,-1-1 128-15,-3 7 0 0,1 1 256 0,1-1 128 16,-2 1 16-16,1 0 16 0,0-3-416 0,-1 2 0 16,1 0 0-16,-4 6 0 0,0 0 0 0,3-5 0 15,-1-1 0-15,1-1 0 16,-3 7-736-16,0 0-224 0,1-7-64 0,-1 7 0 0,0 0 832 0,0 0 192 15,0 0 0-15,0 0 0 0,-5-2 0 0,5 2 0 16,-7-1 0-16,3-1 0 0,-3 0 0 0,0 1 0 0,1 0 0 16,-4 2 0-16,-1 0 240 0,0-1 80 15,1 0 32-15,-3 0 0 0,2 0-352 0,-3 0 0 0,-2 0 0 16,-1 0 0-16,-4 0 0 0,-1 0 0 0,-3 0 0 0,0 0 0 16,-5 0 0-16,2-1 0 0,-1 0 0 0,2 1 0 15,-5 1 0-15,0-1 0 0,-1-2 0 0,1 0 0 16,0 1 0-16,-1 0 0 0,-2-3 0 0,-1 1 0 15,-6 1 0-15,0 0 0 0,-2 1 0 0,2-2 0 16,-3 0 0-16,2 1 0 0,1 1 0 0,2 1 0 16,-2-2 0-16,-3 1 0 0,-4-2 0 0,1 2 0 15,1 1 0-15,-3 1 0 0,1 2 0 0,1-2 0 16,2-1 0-16,0 0 0 0,-1 2 0 0,-3-2 0 16,0 0 0-16,-2 0 0 0,2-2 0 0,4 4 0 0,1 0 0 15,3 0 0-15,-1-2 0 0,2 0 0 0,-1 0 0 0,-1 0 0 16,-3 0 0-16,0 0 0 0,0 1 0 0,4 2 0 15,0 0 0-15,2-1 0 0,3-1 0 0,-1 2 0 16,3 0 0-16,-3-2 0 0,0-1 0 0,0 1 0 16,-2-2 0-16,2 3 0 0,5 1 0 0,0 3 0 15,0-2 0-15,2-1 0 0,1-3 0 0,3 3 0 16,0 0 0-16,2 0 0 0,-1-3 0 0,0 0 0 16,1-1 0-16,0 1 0 0,-2 1 0 0,1-1 0 15,-1-3 0-15,2 2 0 0,1 0 0 0,1 0 0 16,1 0 0-16,3-1 0 0,4 0 0 0,-1 1 0 15,0 0 0-15,2-1 0 0,3-3 0 0,1 2 0 16,0-1 0-16,0 2 0 0,3-1 0 0,7 3 0 0,-9-3 0 16,9 3 0-16,-6 0 0 0,6 0 0 0,-9-1 0 15,9 1 0-15,0 0 0 0,-5-1 0 0,5 1 0 0,0 0 0 16,0 0 0-16,0 0 0 0,-7-1 0 0,7 1 0 16,-8 0 0-16,8 0 0 0,0 0 0 0,0 0 0 15,0 0 0-15,0 0 0 0,0 0 0 0,-6 4 0 16,6-4 0-16,-5 7 0 0,1 0 0 0,3 1 0 15,1-8 0-15,-2 11 0 0,-3 0 0 0,2 1-128 16,1 0 128-16,-1 3 0 0,0 0 0 0,-1 0 0 16,-2 3 0-16,2 1 0 0,-3 1 0 0,2 0 0 15,0 1 0-15,-1 4 0 0,-1 2 0 0,1 2 0 16,-1-3 0-16,0 0 0 0,1 1 0 0,1-1 0 16,-1 2 0-16,0-2 0 0,1-2 0 0,-2-1 0 15,3 1 0-15,2-2 0 0,-3-2 0 0,3 4 0 0,0 0 0 16,0 0 0-16,-2 0 128 0,2 0-128 0,-2-1 0 15,0 2 0-15,0-1 0 0,1 0 128 0,-3 0-128 16,3 1 0-16,-2-1 0 0,2-1 128 0,-2 2-128 0,-1-2 0 16,0-1 0-16,-1 0 0 0,3 0 0 0,0 2 128 15,0 2-128-15,-1-1 0 0,1-1 0 0,0 0 128 16,0 1-128-16,1 0 0 0,-1 0 144 0,-1 1-144 16,0-3 192-16,0 0-192 0,3-1 128 0,-2-1-128 15,0-2 0-15,1 0 0 0,0-1 128 0,2-2-128 16,0 3 0-16,-3-4 0 0,0 1 128 0,0-4-128 15,0 0 192-15,1 0-192 0,3 1 144 0,1-2-144 16,-1-11 0-16,3 12 144 0,0-1-144 0,0-1 0 16,0-1 0-16,4-1 0 0,-7-8 0 0,11 7 0 0,2 0 0 15,1-3 0 1,2-1-2128-16,1-1-304 0,5-1-64 0</inkml:trace>
  <inkml:trace contextRef="#ctx0" brushRef="#br1" timeOffset="62122.84">5367 5013 3679 0,'0'-12'320'0,"0"12"-320"15,5-7 0-15,-1 0 0 0,-1 0 2416 0,-3 7 400 16,6-8 96-16,-6 8 16 0,0 0-1856 0,0 0-368 16,0 0-80-16,0 0-16 0,0 0-368 0,0 0-80 15,0 0-16-15,0 0 0 0,0 0 16 0,-9-1 0 16,1 3 0-16,-3-2 0 0,-2-2 96 0,-1 1 32 15,-1 2 0-15,-1-2 0 0,0-1 80 0,-2-1 16 0,-1 2 0 16,1-1 0-16,-3 1 0 0,-1 0 16 0,-1-1 0 0,-2 0 0 16,-2 0-112-16,-2 1-32 0,-3-1 0 0,3 0 0 15,1 0 48-15,1 0 0 0,-6-2 0 0,2 1 0 16,0 0-96-16,4-1-16 0,0 0 0 0,2 2 0 16,0 1 0-16,2 0-16 0,2-1 0 0,3 2 0 15,3 3-32-15,-1-1 0 0,2 1 0 0,1-3 0 16,2-2-144-16,2 2 0 0,-2 3 0 0,2-1 0 15,0 1 0-15,9-3 0 0,-6-1 0 0,6 1 0 16,-8 3 0-16,4 2 0 0,4-5 0 0,-5 9 0 16,5-9 0-16,0 11 128 0,0-1-128 0,2 0 0 15,2 0 0-15,-3 2 0 0,1 1 0 0,1 3 0 16,1 1 0-16,-2 2 0 0,0 2 0 0,-1 3 0 0,-1 7 0 16,0-2 0-16,-4 6 0 0,-1-2 0 0,0-2 0 15,-1 4 0-15,1 1 0 0,-1 0 0 0,-2 0 0 16,1 1 0-16,0-1 0 0,0 0 0 0,-3 2 0 0,2-4 0 15,-1 0 0-15,2-2 0 0,-6-4 0 0,5 0 0 16,1-3 128-16,0-4-128 0,-1-4 0 0,0 0 0 16,0 1 144-16,1-4-144 0,0-4 192 0,-1-1-16 15,1 0-16-15,0-2 0 0,1 0 96 0,6-7 0 16,-5 4 16-16,5-4 0 0,-7 7-16 0,7-7-16 16,0 0 0-16,0 0 0 0,0 0-112 0,0 0-128 15,0 0 176-15,0 0-176 0,0 0 224 0,8-7-64 16,2 2-16-16,0-1 0 0,0 0-144 0,3 0 128 15,-1 2-128-15,3-2 128 0,1 1-128 0,3-1 0 16,-2 1 0-16,5 0 0 0,2 2 0 0,3 2 0 16,0 1 0-16,3 0 128 0,1-1-128 0,0 2 0 0,0 1 0 15,4-1 0-15,1-2 0 0,-3 1 0 0,0 2 0 0,2 1 0 16,4-3 0-16,-3 0 0 16,1-3 0-16,-2 3 0 0,-2 3 0 0,-2-3 0 0,-2 1 0 15,-4 0 0-15,-1-1 0 0,-1 0 0 0,-2-1 0 0,0 1 0 16,0-1 0-16,-2-5 0 0,-4-2 0 0,0 4 0 15,-7 2 0-15,1 2 128 0,-9 0-128 0,9-3 0 16,-1-1 128-16,-8 4-128 0,0 0 128 0,8-6-128 16,-1-3 240-16,-3 1-48 0,-1-1 0 0,-2 1 0 15,0-2 64-15,-1-1 0 0,-1-1 0 0,1-2 0 16,-4-2 0-16,0-4 16 0,-1-3 0 0,-4-5 0 16,-3-2-16-16,0-2-16 0,2-2 0 0,-4 0 0 15,1-1 48-15,1 6 16 0,0 2 0 0,1 3 0 0,0 1 48 16,1 3 16-16,-1 3 0 0,0 3 0 0,2 3-368 0,1 2 0 15,-1-1 0-15,2 3 128 16,7 7-1792-16,0 0-336 0,0 0-80 0</inkml:trace>
  <inkml:trace contextRef="#ctx0" brushRef="#br1" timeOffset="63374.58">10970 4979 18015 0,'10'-10'800'0,"-2"4"160"0,2 1-768 0,-2 1-192 0,2 1 0 0,-10 3 0 16,0 0 576-16,0 0 64 0,7 5 0 0,-7-5 16 15,2 14-304-15,-3 2-64 0,-4 2-16 0,0 3 0 16,-5 1-80-16,0 2 0 0,0 1-16 0,-2 3 0 15,0-1-32-15,-1 3 0 0,-4 0 0 0,1 1 0 16,0-2-144-16,-1 0 0 0,-2-3 0 0,4-2 0 16,2-2 0-16,5-1 0 0,0-2 0 0,5-5 0 15,-2-4 0-15,4 0 0 0,1-1 144 0,0-9-144 16,0 0 320-16,0 0-16 0,9 5 0 0,0-1 0 16,0-4 288-16,0-2 64 0,1-3 16 0,1-3 0 15,0-1-224-15,4-1-64 0,-1-1 0 0,1-1 0 16,1-1-160-16,0 2-32 0,0 2-16 0,0-1 0 0,0-1-176 15,-1 1 0-15,1 2 144 0,1 1-144 0,1 3 0 0,-1 0 0 16,1-1 0-16,-1 0 0 0,2 1 0 0,-1 2 0 16,-2 0 0-16,2 1 0 0,-1 0 0 0,1 1 0 15,0 0 0-15,-1 1 0 0,1 0 0 0,-2 0 0 16,0 1 0-16,1 1 0 0,2 0 0 0,2 1 0 16,0-3 0-16,0 4 0 0,-3-1 0 0,2 2 0 15,-2-1 0-15,-2 0 0 0,1 0 0 0,-3-2 0 16,-1 3 0-16,-2 0 0 0,0-1 0 0,-1 0 0 15,-1 1 0-15,0-4 128 0,-9-2-128 0,9 2 0 16,-9-2 0-16,9 2 0 0,-9-2 0 0,10 0 144 16,-10 0-144-16,7-5 160 0,2-1 32 0,-4 2 0 15,2 0 0-15,-2-4 0 0,0-2 96 0,-1-3 32 16,1 0 0-16,-4-4 0 0,1-2-32 0,-1-4 0 0,-1-2 0 16,0 1 0-16,-1-4-96 0,0-1 0 0,0-3-16 15,1-2 0-15,0-3-48 0,1 1-128 0,0-2 192 0,1 1-64 16,1 3 0-16,1 1 0 0,0 0 0 15,0 2 0-15,3 4-128 0,-1-1 0 0,-2 4 0 16,0 3 0-16,1 4 0 0,-3 1 0 0,0 4 0 0,0 0 0 16,-1 3 0-16,-1 2 0 0,0 7 0 0,-1-8 0 15,1 8 0-15,-1-7 0 0,1 7 0 0,0 0 0 16,0 0 0-16,0 0 0 0,-4-3 0 0,4 3 0 16,0 0 0-16,0 0 0 0,0 0 0 0,0 0-176 15,0 0 176-15,0 0 0 0,0 0 0 0,0 0 0 16,0 0 0-16,0 0 0 0,0 0 0 0,0 0 0 0,-1 8 0 15,1-8 0-15,0 0 0 0,0 0 0 0,0 0 0 0,-7 5 0 16,7-5 0-16,-8 3 0 0,-3 2 0 0,0-2 0 16,0 0 0-16,-3 1 0 0,-2-4 0 0,-4 0 0 15,-1 0 128-15,-2-4-128 0,-4 1 0 0,-1 0 0 16,-4-2 0-16,-2 0 0 0,-5 1 0 0,0 1 0 16,-4 3 0-16,0 0 0 0,-1 0 176 0,3 1-48 15,-2 1 0-15,4-1 0 0,-1-2-128 0,2 1 0 16,-1 0 0-16,2 3 0 0,4 2 144 0,3 2-144 15,5 2 160-15,2-3-160 16,4 4-576-16,6 1-224 0,4 1-32 16,5 3-16-16</inkml:trace>
  <inkml:trace contextRef="#ctx0" brushRef="#br1" timeOffset="67023.08">12365 13342 20271 0,'6'-5'448'0,"3"-5"80"0,0-2 32 0,1 1 16 15,1 2-576-15,1-1 0 0,-3-2 0 0,0 1 0 0,0 3 0 0,0 0 0 16,-2 0 0-16,-1 0 0 0,1 2 928 0,-7 6 80 16,6-7 16-16,-6 7 0 0,0 0 48 0,0 0 16 15,0 0 0-15,0 0 0 0,0 0-192 0,0 0-48 16,6 5 0-16,-2 4 0 0,0 2-240 0,-1 1-48 16,-1 1-16-16,0 6 0 0,-2 4 32 0,0 2 16 15,3 2 0-15,-2 4 0 0,1 3-128 0,0 1-16 16,1-1-16-16,1 1 0 0,1-2-128 0,3-3-32 15,1-6 0-15,2-1 0 0,2-2 64 0,0-2 16 0,-2-5 0 16,2-2 0-16,2-2 160 0,-1-4 48 16,0-3 0-16,3-4 0 0,2-4 144 0,3-5 16 0,6-3 16 15,-1-4 0-15,2-6 32 0,1-6 16 0,1-5 0 0,2 0 0 16,3-1-176-16,2-5-32 0,3-6-16 0,5 1 0 16,0-2-176-16,5-1-16 0,6-7-16 0,-3 0 0 15,0-4-160-15,-2 3-48 0,1 3 0 0,2-1 0 16,-2 3-144-16,2 3 0 0,3 2 0 0,-9 7 128 15,-4 7 0-15,-5 4-128 0,-5-1 192 0,-9 7-64 16,-4 6-320-16,-4 5-64 0,-6 5 0 0,-3 4-16 16,-9 2-1760-16,0 0-336 15,2 11-80-15,-5 8-17152 0</inkml:trace>
  <inkml:trace contextRef="#ctx0" brushRef="#br1" timeOffset="67979.78">12478 15507 15599 0,'0'0'688'0,"2"-10"144"0,0 0-656 0,2 2-176 0,-1 0 0 0,-3 8 0 16,1-9 1120-16,1 1 192 0,-2 8 32 0,0 0 16 16,0 0-192-16,0 0-32 0,0 0-16 0,0 0 0 15,0 0-336-15,0 0-64 0,1 10-16 0,0 0 0 16,2 2-32-16,0 3-16 0,-2 4 0 0,-1 1 0 16,0 4-80-16,0 1 0 0,1 3-16 0,0 2 0 0,2 1-144 0,1 0-32 15,-1-2 0-15,1-3 0 16,1 0-64-16,1-4-32 0,2-5 0 0,2-1 0 0,-2-3 224 0,3-2 64 15,1-4 0-15,-2-1 0 0,2-4 112 0,1-2 16 16,2-1 16-16,4-3 0 0,5-3 48 0,3-6 0 16,1-7 0-16,5-3 0 0,4-2-80 0,-2-5-16 15,2-4 0-15,3-2 0 0,-1-4-112 0,5-2-32 16,3-1 0-16,0-2 0 0,-1-3-224 0,1-2-48 16,3-1-16-16,-2 0 0 0,-1 0-240 0,-1 3 128 15,0 3-128-15,2 3 0 0,5 1 0 0,5 3 0 16,6-1 0-16,2 4 0 15,1 0-1296-15,-3 3-368 0,1 2-64 16</inkml:trace>
  <inkml:trace contextRef="#ctx0" brushRef="#br1" timeOffset="74927.57">16972 13367 20271 0,'-12'-3'1792'0,"7"2"-1424"0,-4 0-368 0,2-2 0 16,0 0 0-16,7 3-128 0,0 0 0 16,0 0 0-16,-2-5 576 0,2 5 128 0,0 0 32 0,3-9 0 15,1-2 128-15,3 0 32 0,2 0 0 0,2 1 0 16,0 0-32-16,2 4 0 0,0-4 0 0,2-1 0 15,0-2-208-15,3 2-32 0,0 3-16 0,1-1 0 16,-1-3-32-16,6 3-16 0,1 1 0 0,-2 2 0 16,-4 0-32-16,0 2 0 0,2 1 0 0,1 3 0 15,-1 3-112-15,-2 2-32 0,-5 4 0 0,-3 2 0 16,-2 1-112-16,-3 5-16 0,-5 3-128 0,-2 4 192 16,-2 1-192-16,-3 4 0 0,-9 2 0 0,-2 4 0 15,-7 3 144-15,1 1-16 0,-2-2 0 0,0 3 0 0,-2 0 0 16,-2-1 0-16,0-4 0 0,3-4 0 0,0-4 192 15,1 0 48-15,4-3 0 0,-1-2 0 0,3-4 112 16,1-1 32-16,3 0 0 0,0-2 0 0,2-1-224 16,3-4-32-16,1-4-16 0,4 0 0 0,1 2-240 0,4-8 144 15,-3 8-144-15,3-8 128 0,0 0-128 0,10 3 0 16,-3 3 0-16,4-4 0 0,0-2 0 16,3 0 0-16,2 0 0 0,0 1 128 0,2-1-128 0,-1 2 160 15,5 1-160-15,2 1 160 0,-2-2-160 0,4 1 128 16,2 1-128-16,-1-1 128 0,-1 0-128 0,1-2 0 15,-4 3 0-15,1-3 0 0,2-1 0 0,-2-1 0 16,1-1 128-16,-7 2-128 0,0 2 0 0,-4-1 0 16,-1 1 0-16,-4-2 0 0,-9 0 0 0,10 0 0 15,-10 0-160-15,0 0 160 16,0 0-656-16,0 0-48 0,0 0 0 0,0 0 0 16,0 0-2320-16,0 0-480 0,0 0-80 0,0 0-32 0</inkml:trace>
  <inkml:trace contextRef="#ctx0" brushRef="#br1" timeOffset="75397.12">18015 13341 15663 0,'0'0'1392'0,"0"0"-1120"16,-5-3-272-16,5 3 0 0,0 0 1424 0,0 0 240 0,0 0 32 16,0 0 16-16,9-3-768 0,2 1-160 0,1 1-16 0,3-1-16 15,3-1-112-15,0 0 0 0,4 1-16 0,0 0 0 16,5-3-112-16,2 0 0 0,1 3-16 0,-2-1 0 15,-1 0-240-15,1 0-64 0,0 2 0 0,-4-1 0 16,0 4-192-16,-4-1 0 0,-1-1 0 0,0 2 0 31,-4 1-256-31,-3-2-160 0,-1 2-32 0,-2 0-12128 0</inkml:trace>
  <inkml:trace contextRef="#ctx0" brushRef="#br1" timeOffset="75576.23">17966 13632 26719 0,'0'0'1184'0,"0"0"240"0,0 0-1136 0,0 0-288 0,13-2 0 0,1-1 0 0,3 0 672 15,3-2 80-15,4 0 16 0,0 1 0 0,2 3-512 0,4 0-80 16,2-2-32-16,4 1 0 0,3 0-144 0,-2-3 0 16,-1-3 144-16,-1 3-144 0,-5 3 0 0,1-2 0 15,0-1-160-15,-2 2-8736 16,-1 0-1760-16</inkml:trace>
  <inkml:trace contextRef="#ctx0" brushRef="#br1" timeOffset="75997.59">19299 12912 21183 0,'0'0'1888'0,"0"0"-1504"0,4-7-384 0,-4 7 0 15,0 0 528-15,0 0 48 0,7-4 0 0,-7 4 0 0,0 0-48 0,5 7 0 16,-1 2 0-16,-1 4 0 0,-5 0 224 16,0 5 32-16,-2 7 16 0,1 3 0 0,0 3-48 0,-3 3-16 15,0 6 0-15,-2 2 0 0,0-3-64 0,-1 0-16 16,1-2 0-16,-3 3 0 0,-1-2-336 0,-1 1-64 16,1-1 0-16,1-3-16 0,0-2-96 0,3-4-16 15,-2 1 0-15,4-4 0 0,-2-4-128 0,2 1 0 16,-1-3 0-16,3-2-176 0,-1-4 48 0,3 0 0 15,1-2 0-15,-1-2 0 16,1-1-592-16,2-1-112 0,2-3-32 0,-3-5-13248 0</inkml:trace>
  <inkml:trace contextRef="#ctx0" brushRef="#br1" timeOffset="76285.45">19944 12794 31327 0,'2'-17'1392'0,"1"10"272"0,-3 7-1328 0,0 0-336 0,10 2 0 0,-3 3 0 31,-7-5-336-31,0 15-144 0,2 4-32 0,-2 4 0 0,-1 2 640 0,-3 5 128 0,0 5 32 0,-4 2 0 16,1 3 288-16,-2 2 64 0,-2 3 16 0,0 1 0 15,-1 0-192-15,0-1-32 0,-1-2-16 0,3-1 0 16,0-2-256-16,2-2-160 0,-2-1 192 0,2-2-192 0,2-1 0 16,1-4 0-16,3-5 0 0,-1-2 0 15,2 1-640-15,2-5-144 16,2-5-32-16,0-1-13760 0</inkml:trace>
  <inkml:trace contextRef="#ctx0" brushRef="#br1" timeOffset="77658.34">18504 12803 15663 0,'0'0'1392'0,"0"0"-1120"16,0 0-272-16,0 0 0 0,0 0 2672 0,0 0 464 15,0 0 112-15,0 17 16 0,-4 6-1488 0,0 4-304 16,-3 4-48-16,0 7-16 0,-1 9-64 0,-1 5 0 16,0 6-16-16,-4 1 0 0,-1-2-304 0,-2 2-64 15,1 2-16-15,-1 4 0 0,-1 3-304 0,-3 0-64 16,-1 1-16-16,0-4 0 0,2-3-224 0,0-3-32 15,0-3-16-15,3-6 0 0,3-2-96 0,2-7-32 16,1-2 0-16,2-6 0 0,1-2-160 0,4-6 160 0,-2-4-160 0,2-2 160 16,3-4-160-16,3-3 0 0,2-2 0 0,1-2 0 31,0-3-2576-31,3 0-400 0</inkml:trace>
  <inkml:trace contextRef="#ctx0" brushRef="#br1" timeOffset="79539.25">23507 12602 13695 0,'0'0'608'0,"0"0"128"0,0 0-592 0,0 0-144 0,0 0 0 0,0 0 0 16,0 0 1056-16,0 0 176 0,9 0 48 0,6-4 0 15,1-1-96-15,1-1-16 0,1 1 0 0,1-2 0 0,0 0-400 0,3-1-64 16,5 0-32-16,0 2 0 0,-1 0-272 0,1-3-48 15,0-1-16-15,-1 2 0 0,2 0 48 0,-2 2 0 16,-3 1 0-16,3-1 0 0,-2 1 144 0,-1 1 48 16,-1-1 0-16,-1 3 0 0,-5 0-128 0,0 2 0 15,-7 2-16-15,-2 1 0 0,-7-3-160 0,6 8-16 16,-6-8-16-16,-2 19 0 0,-7 5-96 0,-3 6-16 16,-4 5 0-16,-5 5 0 0,-3 7 128 0,-2 3 32 15,-1 4 0-15,-1 2 0 0,-1 0-32 0,1 5-16 16,-2-1 0-16,4-1 0 0,4-3-96 0,1-6-16 15,3-5 0-15,3-2 0 0,0-5 32 0,4-3 0 16,1-2 0-16,5-2 0 0,-2-4-160 0,2-4 160 16,-2-4-160-16,5-2 160 0,2-1-160 0,0-3-192 15,-1-3 32-15,1-10 16 16,2 11-2160-16,-1-3-448 0</inkml:trace>
  <inkml:trace contextRef="#ctx0" brushRef="#br1" timeOffset="79718">23438 13157 6447 0,'10'-21'576'0,"0"9"-576"0,2-2 0 0,7 5 0 15,5 4 6896-15,6 0 1264 0,2-4 256 0,5 4 48 16,5 2-6288-16,-1-1-1280 0,0 3-240 0,1 0-48 16,-5 1-256-16,1-1-48 0,2 0-16 0,1 1 0 15,-2 0-288-15,-1 2 0 0,-6-1 0 0,-1 1 0 16,-1-2-2480-16,-5 2-544 15</inkml:trace>
  <inkml:trace contextRef="#ctx0" brushRef="#br1" timeOffset="81987.03">12435 13283 19343 0,'-4'-16'848'0,"1"4"192"0,2-1-832 0,0-2-208 15,1-3 0-15,-1 1 0 0,2 4 576 0,-1 1 64 16,0-1 0-16,1 1 16 0,1 3-208 0,1-1-32 16,0-2-16-16,0 5 0 0,-3 7 176 0,0 0 48 0,1-8 0 0,-1 8 0 15,0 0 80-15,0 0 32 0,0 0 0 0,0 0 0 16,9 12-384-16,-2 2-80 0,-2 3-16 0,2 1 0 15,1 9-16-15,-1-3-16 0,0-1 0 0,-1 2 0 16,1 3 112-16,1 1 32 0,-1 1 0 0,1 3 0 16,1 3 16-16,0-1 0 0,0-5 0 0,0 2 0 15,-1-2-48-15,2-1 0 0,-1-3 0 0,1-1 0 16,1-1-32-16,-4-2-16 0,1-1 0 0,-1-3 0 16,0-3-64-16,-2 0-16 0,-2-2 0 0,3-1 0 15,0-2 48-15,-1-4 0 0,-5-6 0 0,0 0 0 16,0 0 80-16,8 7 32 0,-8-7 0 0,9 2 0 15,2-3 48-15,0-2 16 0,0-4 0 0,4-3 0 16,-1-5-16-16,2-4 0 0,2-4 0 0,2-2 0 0,-3-4-128 16,4-2-32-16,2 1 0 0,-2-3 0 0,3-4-256 0,1 0 0 15,3-4 128-15,2 1-128 0,2 1 0 0,0-1 0 16,0 1 0-16,2-4 0 0,2-4 0 0,1 2 0 16,0 3 0-16,-1 1 0 0,-2-1 0 0,-1 3 0 15,-1 0 0-15,-1 4 0 0,0 2 0 0,-1-1 0 16,1-1 0-16,-3 2 0 0,-3 4 0 0,-1 4 0 15,2 1 0-15,-3 3 0 0,-1 3 0 0,-5 3 0 16,0 0 0-16,-3 1 0 0,-1 1 0 0,-3 0 0 16,0 2 0-16,-3 3 0 0,-7 8 0 0,0 0 0 15,0 0-128-15,0 0 128 0,0 0 0 0,0 0-176 16,0 0 176-16,0 0-160 0,-7 10 16 0,-3 3 0 16,-1 1 0-16,-3 3 0 0,-2 3 144 0,-1 4-208 0,-6 4 80 15,2 5 128-15,-2 6-176 0,0 3 176 0,-6 1-128 16,0 2 128-16,0 2 0 0,-1 3 0 0,0-1 0 15,2 1 0-15,1-5 0 0,-1-5 0 0,0-2 0 16,1-3 0-16,-5-2 0 0,2-1 0 0,4-1 0 0,-4-1 0 16,0 2 0-16,1-1 0 0,-1-1 0 0,2 0 0 15,2-1 0-15,2 1 0 0,1-4 0 16,2 0 0-16,3-5 0 0,0-3 0 0,1 1 0 0,1-3 0 16,0 1 0-16,2-3 0 0,0-1 0 0,0 0 128 15,3-2-128-15,3-2 0 0,-2 0 0 0,5-2 0 16,5-7-352-16,-4 6-144 0,4-6-16 15,0 0-16-15,0 0-1952 0,0 0-384 0,0 0-80 16,0 0 0-16</inkml:trace>
  <inkml:trace contextRef="#ctx0" brushRef="#br1" timeOffset="85620.47">21341 13212 12895 0,'0'0'272'0,"2"-9"64"0,0 3 16 0,2-3 32 0,0 1-384 0,1-2 0 16,3-3 0-16,-3 2 0 0,2 2 0 0,1-2 0 15,2-1 0-15,-2 4 0 0,2 1 896 0,-1 3 96 16,-2 0 32-16,-7 4 0 0,0 0 0 0,0 0 0 16,0 0 0-16,6 5 0 0,-6-5-832 0,0 14-192 15,-4 0 0-15,-2 7 0 0,-2 7 864 0,-2-1 128 16,-1 1 32-16,-5 0 0 0,1 1-832 0,0-1-192 15,-1 1 0-15,1 1 0 0,-7-2 0 0,2 0 0 16,0-3 0-16,3-1 0 0,1 2 864 0,3-5 128 16,3-6 32-16,3-2 0 0,1 0 0 0,3-3 0 15,3-10 0-15,0 0 0 0,0 0-832 0,0 0-192 16,0 0 0-16,11-7 0 0,0-6 864 0,4-1 128 16,0-1 32-16,4-2 0 0,0-3 0 0,-1 0 0 0,0-2 0 15,3 2 0-15,0 1-832 0,1-1-192 0,-1-2 0 0,-5 7 0 16,4-1 0-16,2-1 0 15,0-1 0-15,-1 1 0 0,1-3 0 0,-3 4 0 0,-2 3 0 16,-2 3 0-16,-3 3 0 0,-2 1 0 0,-3 2 0 0,-7 4 0 16,4 5 0-16,-3 4 0 0,-1-1 0 0,-4 3 0 15,0 2-768 1,-4 2-208-16,1 2-48 0,-4-2 0 0,-2 0 832 0,1-2 192 0,1 2 0 16,-1-2 0-16,1-1 0 0,2-2 0 0,0-4 0 0,-2 4 0 15,3-1 768-15,8-9 208 0,0 0 48 0,0 0 0 16,0 0-832-16,0 0-192 0,0 0 0 0,6-4 0 0,3 0 0 15,1-2 0-15,0 0 0 0,1-1 0 0,0-1 0 16,0-1 0-16,1 1 0 0,0 0 0 0,-1 3 0 0,0 0 0 16,-1 0 0-16,-1 3 0 0,0-1 0 0,-3 3 0 15,0 3 0-15,-2 2 0 0,-4-5 0 0,2 10 0 16,0 3 0-16,-2 1 0 0,-2 2 0 0,0 0 0 16,-1 2 0-16,-1 3 0 0,-3 3 0 0,1-1 0 15,-1-3 0-15,-1 9 0 0,0-3 0 0,4-3 0 16,1-3 0-16,3-6 0 15,0-3-1600-15,2-1-352 0,2 0-80 0,4-5-16 16,-8-5-816-16,11 0-160 0,7-5-48 0,0-1 0 16</inkml:trace>
  <inkml:trace contextRef="#ctx0" brushRef="#br1" timeOffset="85951.3">22070 13257 16575 0,'0'0'736'0,"0"0"160"0,0 0-720 0,0 0-176 0,0 0 0 0,0 0 0 16,0 0 848-16,-7 7 144 0,-1 1 32 0,-1 0 0 15,-2 1 0-15,0 2 0 0,-2 2 0 0,-8 6 0 16,1 1 0-16,-1-2 0 0,2-3 0 0,2 5 0 16,1 3-832-16,5-4-192 0,4-6 0 0,4 2 0 15,2 2 0-15,2-3 0 0,4-4 0 0,1-4 0 16,4-1 864-16,1-1 128 0,2 1 32 0,0-3 0 15,1-3 0-15,0 1 0 0,-1-1 0 0,1-3 0 16,-2 0-832-16,-1-3-192 0,0-1 0 0,-1-3 0 0,-2 1 0 0,0 2 0 16,-2 0 0-16,-1-2 0 0,-2-3 0 15,0-2 0-15,-3-1 0 0,0 1 0 0,-2 1 0 16,1 0 0-16,0 0 0 0,0 2 0 16,-2 2-1600-16,3 10-352 0,-2-9-80 0,1 3-11472 15</inkml:trace>
  <inkml:trace contextRef="#ctx0" brushRef="#br1" timeOffset="86568.29">22631 13277 16575 0,'0'0'368'0,"5"-3"80"0,2-2 0 0,-1 3 16 0,-6 2-464 0,2-5 0 0,1-1 0 0,-1 2 0 15,-2 4 912-15,0 0 96 0,0 0 16 0,0 0 0 16,0 0-832-16,-5 0-192 16,-3 0 0-16,0 0 0 0,1 0 864 0,-1 1 128 0,-1 0 32 0,1 1 0 15,-1 0-832-15,0-2-192 0,-1 2 0 0,0 0 0 16,1 1 0-16,-2-1 0 0,1-2 0 0,1 0 0 16,1 2 0-16,0 1 0 0,-2-1 0 0,1 0 0 15,2-1 864-15,-2 2 128 0,0 2 32 0,-1 0 0 16,1 0-832-16,-8 1-192 0,0 1 0 0,3 2 0 15,1 2 0-15,-1 1 0 0,5-2 0 0,2 2 0 16,1 0 0-16,3 0 0 0,2 0 0 0,3 0 0 0,2-2 0 16,1 1 0-16,3-2 0 0,-2-4 0 0,3 1 864 15,2-3 128-15,1-4 32 0,3 3 0 0,-3 2 0 0,2-3 0 16,1-3 0-16,2-2 0 0,0 0-832 16,1-2-192-16,1-2 0 0,8-6 0 0,0-3 0 15,-1 1 0-15,2 1 0 0,-1-2 0 0,-4-1 0 0,4-3 0 16,1-2 0-16,-7 5 0 0,3-3 0 0,-1-4 0 15,2-9 0-15,-3 0 0 0,-3 0 0 0,1-3 0 16,-2-2 0-16,-2-1 0 0,1 2 0 0,-3-1 0 16,-1 3 0-16,2 0 0 0,-3-2 0 0,0 3 0 15,-1 2 0-15,-2 4 0 0,-3 4 0 0,0 4 0 16,-1 4 0-16,-3 4 0 0,-1 5 0 0,-1 2 0 16,0 6 0-16,0 0 0 15,-5-2-768-15,-1 6-208 0,1 5-48 0,-2 1 0 0,0 0 832 0,0 2 192 16,0 2 0-16,2 5 0 0,-3 3 0 0,2 2 0 0,-2 0 0 15,0 3 0-15,-2 3 0 0,-1 1 0 0,0 2 0 16,-2 2 0-16,0 3 0 0,-1 3 0 0,-1-2 0 0,-4 20 0 16,2-10 0-16,2-5 0 0,0-5 0 0,4-4 0 15,5-1 0-15,-3-2 0 0,2-2 0 0,2-1 0 16,0-1 0-16,1-1 0 0,-1 1 0 0,0-2 0 16,2-2 0-16,1 1 0 0,1 0 0 0,2-2-9328 15,1-2-1808-15</inkml:trace>
  <inkml:trace contextRef="#ctx0" brushRef="#br1" timeOffset="87366.88">18014 13387 12895 0,'0'0'272'0,"0"0"64"0,-19 6 16 0,19-6 32 0,0 0-384 0,0 0 0 0,0 0 0 0,0 0 0 15,0 0 896-15,0 0 96 0,0 0 32 0,13-1 0 16,-1 2 0-16,4-2 0 0,3-5 0 0,3 2 0 16,4 1 0-16,5-2 0 0,3-1 0 0,2 0 0 15,3-1 0-15,-1 1 0 0,1 0 0 0,-2 1 0 16,-3-3-832-16,2-1-192 0,-2 1 0 0,2 1 0 16,1 0 864-16,-1 2 128 0,-4-1 32 0,-1 3 0 15,1 1-832-15,-3-1-192 0,-6 2 0 0,-4 0 0 16,-4 1 0-16,-5 1 0 0,-1 3 0 0,-9-4 0 15,0 0-1600-15,0 0-352 0,0 0-80 16,-5 6-16-16</inkml:trace>
  <inkml:trace contextRef="#ctx0" brushRef="#br1" timeOffset="87623.4">17968 13713 16575 0,'0'0'736'0,"-8"4"160"0,-1-3-720 0,9-1-176 15,0 0 0-15,0 0 0 0,0 0 1664 0,0 0 320 16,11-2 48-16,3-3 16 0,2-2 0 0,6-1 0 16,7-2 0-16,4 3 0 0,4 0-1648 0,6 2-400 15,4 0 0-15,3 2 0 0,-2 0 0 0,1-2 0 16,-3-1 0-16,4-2 0 0,3 0 0 0,1 0 0 15,0 1 0-15,-2 3 0 0,-3 6 0 0,-5 0 0 0,-6-1 0 0,-4 1-13840 16</inkml:trace>
  <inkml:trace contextRef="#ctx0" brushRef="#br1" timeOffset="92930.76">3102 15076 3679 0,'0'0'320'0,"-8"5"-320"15,-6-2 0-15,5 1 0 0,2-1 2384 0,-3-1 416 16,2 0 80-16,-2 1 0 0,3-1-1632 0,7-2-336 16,-6 2-64-16,6-2-16 0,0 0-144 0,0 0-48 0,0 0 0 0,0 0 0 15,0 0-128-15,12 7-16 0,4-3-16 0,0-2 0 16,4-2 96-16,5 0 32 0,5 0 0 0,4 0 0 15,4-1-112-15,0 0-32 0,1 0 0 0,2 1 0 16,3 0-192-16,3-1-32 0,2 0-16 16,5 0 0-16,0 1 80 0,4 0 16 0,3 0 0 0,0 0 0 15,3-3 0-15,4 2 0 0,5-2 0 0,5 0 0 16,4-3 80-16,2 0 32 0,-3-2 0 0,9 0 0 16,3 1-48-16,2-2 0 0,-1-1 0 0,5 0 0 15,6 0-112-15,-1 2-16 0,0 1-16 0,0-2 0 16,4 0-80-16,-1 1-16 0,-1 2 0 0,0-1 0 15,0-2-144-15,0 2 0 0,-3 0 0 0,-1 0 0 16,-2 1 0-16,-1-3 0 0,0 0 0 0,-2 3 0 0,-5 2 128 16,4-1-128-16,-3-2 0 0,-4 4 128 15,-3 1-128-15,-1-2 160 0,-3-1-160 0,1 2 160 0,-2-1 64 16,-1 4 16-16,-6-2 0 0,0 1 0 0,0-1-32 0,-1 1 0 16,-1-1 0-16,1 0 0 0,-1 2 48 0,-5 0 16 15,-2 2 0-15,-2-4 0 0,-4 0-80 0,2-1 0 16,-1 3-16-16,-4-1 0 0,-5 0-32 0,-4 0 0 15,-2-3 0-15,-5 2 0 0,-3 1 16 0,0 0 0 16,-2-1 0-16,-5 0 0 0,-6 2-32 0,0 0 0 16,0 0 0-16,-1 3 0 0,-2-2-128 0,-3 0 0 15,-3 0 0-15,-2 1 128 0,-4 1-128 0,-9-3 0 16,0 0 0-16,8 2-176 16,-8-2-1376-16,0 0-288 0,0 0-48 0,0 0-12928 0</inkml:trace>
  <inkml:trace contextRef="#ctx0" brushRef="#br1" timeOffset="93956.43">16949 14369 19343 0,'-7'-8'1728'0,"-4"0"-1392"16,1 1-336-16,2 2 0 0,4-1 400 0,4 6 16 15,0 0 0-15,0 0 0 0,-8-6-112 0,8 6-32 16,0 0 0-16,0 0 0 0,0 0 144 0,0 0 32 16,0 0 0-16,10-2 0 0,0 3-96 0,4-1-16 15,3-3 0-15,3 3 0 0,4 4 176 0,3-2 16 16,5 0 16-16,8-2 0 0,4-1-32 0,7 1-16 16,9-1 0-16,1-1 0 0,2-2-48 0,2 2-16 15,4 0 0-15,8-1 0 0,8-1-112 0,2 1 0 16,1 0-16-16,3 0 0 0,1-2-96 0,4 3-16 15,4 2 0-15,0-1 0 0,4 0-32 0,4 0-16 16,4 1 0-16,3 2 0 0,3 0 48 0,1 0 0 0,3-1 0 0,2 4 0 16,4 0 80-16,-2 0 32 0,-3-2 0 0,6 2 0 15,5 2-144-15,1-1-32 0,-3-2 0 16,1 0 0-16,3-3 32 0,-2 1 0 0,2-2 0 0,-1 0 0 16,1-5-160-16,3 3 192 0,2 1-192 0,-3 0 192 15,-6 0-192-15,3 0 0 0,-5-2 0 0,0 1 128 16,-3 7-128-16,-2-2 0 0,-2-1 0 0,-1 0 0 15,-1 2 0-15,-4 0 0 0,-8 0 0 0,-3-1 0 16,-2-3 0-16,-6 1 0 0,-6-1 0 0,-5 0 0 16,-9 0 0-16,-2-1 128 0,-1-4-128 0,-7 2 0 15,-2 0 0-15,-7 0 128 0,-8 1-128 0,-6 0 0 16,-5-1 128-16,-4 0-128 0,-5 0 0 0,-6 3 128 0,-4 0-128 16,-3 0 0-16,-3 0 0 0,-7 2 0 15,-8-2-1376-15,0 0-256 0,0 0-48 0,-15 4-7952 16,-6 0-1584-16</inkml:trace>
  <inkml:trace contextRef="#ctx0" brushRef="#br1" timeOffset="106539.76">10655 7223 1839 0,'-22'-5'160'0,"8"5"-160"0,-3-2 0 0,0 2 0 16,-4-1 1488-16,0 2 272 0,-1-1 48 0,-1 2 16 15,-1 0-736-15,-1 1-128 0,4-2-48 0,-2 3 0 0,0 3-336 16,-1-2-64-16,3-1 0 0,4 1-16 0,0 5-96 0,1-1-16 16,0 0 0-16,3-3 0 0,4-1 64 0,9-5 16 15,-6-2 0-15,6 2 0 0,0 0 240 0,0 0 64 16,0 0 0-16,0 0 0 0,0 0-16 0,0 0 0 16,9 2 0-16,5-4 0 0,1 0-160 0,4 0-16 15,2 0-16-15,3-1 0 0,3-3 32 0,6 2 16 16,6 1 0-16,2-1 0 0,3 1-176 0,2-1-48 15,1 1 0-15,6-2 0 0,0-2-48 0,4 3-16 16,3-5 0-16,3 2 0 0,1 0 64 0,0 1 0 16,0 2 0-16,2 0 0 0,2 2-208 0,1 0-48 15,1-1 0-15,-1 3 0 0,-4 3-128 0,1 0 160 16,-3-2-160-16,3 3 160 0,1 0-160 0,1 4 0 16,-6 1 0-16,2-2 0 0,-1 1 0 0,1 0 0 0,2 0 0 15,2 1 0-15,2-3 0 0,-2 0 128 0,-2 2-128 0,3 0 128 16,3-2-128-16,3 2 0 0,1 1 0 15,0 0 0-15,-5-1 0 0,3 0 0 0,1 0 0 0,1-3 0 16,3 0 128-16,-3 1-128 16,-7-1 0-16,0-1 128 0,2-1-128 0,1 0 160 0,4 0-160 0,-2-1 160 15,-3-2-32-15,1 0 0 0,-2-1 0 0,-1 3 0 16,2 2 16-16,-4 2 0 0,-2-1 0 0,0-1 0 16,2 1-144-16,-3 1 0 0,0 1 0 0,2-3 128 15,0-1-128-15,0 2 0 0,-5-2 0 0,5-2 128 16,-1-2-128-16,6 1 0 0,0 0 0 0,1 0 0 15,-4 0 0-15,2-2 0 0,3 1 0 0,0-3 0 16,4 1 128-16,-2 1-128 0,-2 1 128 0,1-4-128 0,-2 1 0 16,2 1 0-16,-2-1 0 0,0 3 0 0,-3 1 0 15,-2-1 0-15,-1-1 0 0,3-1 0 16,4-1 0-16,-1 1 0 0,0 1 0 0,1-1 0 0,-5-3 0 0,4 1 0 16,4-2 0-16,-3 4 0 0,0 0 0 0,-1 1 0 15,0 0 0-15,1-1 0 0,-1-2 0 0,5 1 0 16,0-3 0-16,-1 5 0 0,-6-1 0 0,3-3 0 15,2 0 0-15,2 1 0 0,2 4 0 0,-2 0 0 16,-2-1 0-16,-1-1 0 0,0-1 0 0,1 3 0 16,0 2 0-16,-4 0 0 0,-2-2 0 0,-1-1 0 15,0-1 0-15,0 1 0 0,2 2 0 0,-6 0 0 16,4-3 0-16,-5 1 0 0,0 0 0 0,0-1 0 16,3-1 0-16,-2-1 0 0,-2-3 0 0,-1 2 0 15,-4 0 0-15,-2 1 0 0,1-1 0 0,-2 0 0 0,2-4 0 16,-2 3 0-16,1 7 0 0,-6-1 0 0,-1-2 0 0,-2 0 0 15,-2 2 0-15,1 2 0 0,1 2 0 0,1-4 0 16,-2-3 0-16,1 2 0 16,-2 1 0-16,0 1 0 0,-2 0 0 0,-2-1 0 0,-3-4 0 15,-2 3 0-15,-1 7 0 0,-1-2 0 0,-4 0 0 0,-1-2 0 16,-1 2 0-16,-1 1 0 0,-3 4 0 0,-3-6 0 16,-3-2 128-16,-3 0-128 0,-1 0 128 0,-3 1-128 15,-10-1 0-15,7 0 128 0,-7 0-128 0,0 0 0 16,0 0 240-16,0 0-48 0,0 0 0 0,0 0 0 15,-11 0 0-15,-1 1-16 0,-2 1 0 0,-6-2 0 16,-4-1-176-16,-5 1 0 0,-4 2 0 0,-3-1 0 16,-5-2 0-16,-5 0 0 0,-4-2 0 0,-8 3 0 0,-4 2-192 15,-4-1-32-15,-5-2 0 0,0 0 0 0,-1 0 80 16,-7 1 16-16,-8 0 0 0,-1-2 0 0,-4-5 128 16,-4 2 0-16,-7 0 0 0,0 1-128 0,1 2 128 0,-4-1 0 15,-1-1 0-15,-3 2-128 0,-5 0 128 0,0 1 0 16,-3-1 0-16,1 1-128 0,0-1 128 0,-5 1 0 15,-6 0 0-15,3-1 0 0,1-4 0 0,-4 4 0 16,-10 0 0-16,3 1 0 0,6 3 0 0,-4 0 0 16,-5-3 0-16,-2 3 0 0,-2 2 0 0,2-1 0 15,2-1 0-15,-2 0 0 0,-2 0 0 0,2 1-160 16,2 2 160-16,-1 0 0 0,2-5-192 0,-1 3 64 16,-2 3 128-16,3-1-208 0,2-3 208 0,-4-2-144 15,-1-3 144-15,1 6-128 0,0 6 128 0,5-1 0 16,1-6 0-16,3 1 0 0,-3 3 0 0,4-2 0 0,5-1 0 15,0 1 0-15,-1-1 0 0,2-1 0 0,5-3 0 16,2 0 0-16,-3 0 0 0,8-1 0 0,3 0 0 16,-1-1 128-16,0 2-128 0,1 0 0 0,1-1 0 0,-1 0 0 15,-1-1 0-15,7 3 0 0,4 3 0 16,3-6 0-16,-3-3 0 0,4 2 0 0,0 4 0 0,3-1 0 16,4-1 0-16,-3-1 0 0,0-2 0 0,2 5 0 15,2 5 0-15,2-3 0 0,2-2 0 0,2-1 0 16,3 0 0-16,4 2 0 0,-2 2 0 0,4-3 0 15,4-4 0-15,0 2 0 0,1 3 0 0,1 2 0 16,-2 1 0-16,5 1 0 0,2-1 0 0,3 1 0 16,0-3 0-16,5 1 0 0,3 2 0 0,1-1 0 15,-1 1 0-15,5 2 0 0,3 1 0 0,5-3 0 16,4-1 0-16,7-1 0 0,0 1 0 0,7 1 0 16,2-5 0-16,6 0 0 0,3-3 0 0,7 3-128 0,0 0 128 0,-1 8 0 15,1-8 0-15,4 7-128 0,6-1 128 0,1 1-128 16,4 0 128-16,6-3-128 0,1-3 128 0,6-1 0 15,4 0 0-15,3 0 0 0,3 0 0 0,2 1-128 16,6-1 128-16,2 0 0 0,3 0 0 0,1-2 0 16,4-5 0-16,2 3-128 0,5-3 128 0,5 3 0 15,5 4-144-15,-2-3 144 0,4-3 0 0,2 1 0 16,1 0 0-16,3 2 0 0,5 1-144 0,1-4 144 16,2 1 0-16,4 1 0 0,1 3 0 0,1-1-128 15,-2-1 128-15,5 0 0 0,2 0 0 0,3 2 0 16,0 1 0-16,2-4 0 0,2-6 0 0,5 1 0 15,1 4-128-15,3 0 128 0,1 2 0 0,-1 1 0 0,-4 1 0 16,0-3 0-16,5 3 0 0,-2-1 0 0,-3-1 0 0,2 3 0 16,0 2 0-16,-1 1 0 0,-1-1 0 15,2-2 0-15,-2-2 0 0,0 1 0 0,-1 1 0 0,1 0 0 16,-3 1 0-16,0-1 0 0,-3-2 0 16,-3 2 0-16,0 3 0 0,-1 1 0 0,0-4 0 0,-3 0 0 15,-2-3 0-15,-2 6 0 0,1-2 0 0,-2 0 0 16,-3-3 0-16,0-1 0 0,2 2 0 0,-2 0 0 15,0-2 0-15,-3 0 0 0,-1-1 0 0,1 3 0 16,1 1 0-16,-2 0 0 0,-1 2 0 0,-2 0 0 16,3-2 0-16,0 1 0 0,2 0 0 0,-1 0 0 15,-4 0 0-15,2-1 0 0,0-1 0 0,-2 1 0 0,-5 2 0 16,-1 0 0-16,-1 0 0 0,1 1 0 0,1-3 160 0,0 1-160 16,-1-1 160-16,-2 0-160 0,-1-1 0 15,0 1 0-15,2-3 0 0,0 2 0 0,1 0 0 16,-1 1 0-16,-2 0 0 0,3-2 0 0,1-3 0 0,-2-1 0 15,0-1 0-15,-1 2 0 0,-2 2 0 0,2-1 0 16,2-1 0-16,-2 0 0 0,0 2 0 0,-2 1 0 16,2 3 144-16,0-4-144 0,0-5 896 0,0 1 112 15,-5 4 16-15,1 0 0 16,-2-3-1600-16,2 2-304 0,0 0-64 0,-1-2-16 0,-2 2 768 16,-2-2 192-16,-3 0 0 0,4 1 0 0,-2 3 0 0,2 0 0 15,1 0 0-15,-6-2 0 0,-1-1 0 0,-5-2 0 16,-3-1 0-16,-1 4 0 0,0 0 0 0,-5 0 0 0,-4-1 0 15,-2 2 0-15,-1 1 0 0,-3-1 0 0,-5 0 0 0,-2 2 0 16,-3 1 0-16,-1 1 0 0,-2 2 0 0,-3-3 0 16,-1-3 0-16,-4 2 0 0,-2 1 0 0,-2 0 0 15,-5 0 0-15,2 0 0 0,1-1 0 16,-11 1 0-16,0 0 0 0,0 0 0 0,0 0 0 0,0 0 0 16,0 0 0-16,0 0-240 0,-9 5 64 0,-3-3 16 15,-1-2 160-15,-4 3-128 0,-2-1 128 16,-3-1-128-16,-3-1 128 0,-2 0 0 0,-5 0 0 0,-3 0 0 15,-3 0 0-15,-2 0-240 0,-4-1 64 0,-5 2 16 16,-2 2 160-16,-2 2 0 0,0-1 0 0,-4 0-128 16,-5-4 128-16,-3 3 0 0,-6 0-144 0,1 2 144 15,-1-1 0-15,-2-1 0 0,-3-1 0 0,-4 3 128 16,-6 1-128-16,-2-3 0 0,1 0-160 0,-6-1 160 0,-7-1 0 16,-1 2 0-16,-2 2 0 0,-5-2 0 0,0-2 0 15,-1 6 0-15,-4 0 0 0,-1-2 0 0,-4-4 0 16,1-2 0-16,-1 1 0 0,-4 3 0 0,-4 4 0 0,3-2 0 15,1-2-128-15,-4 2 128 0,-5-1 0 0,0 3 0 16,5 1 0-16,-3-2 0 0,-4-5 0 0,-2 5 0 16,0 1-160-16,-1 2 160 0,-2-2-256 0,-2-2 0 15,-3-2 16-15,0 2 0 16,0 3-144-16,2 1-16 16,-1-3-16-16,0 0 0 0,-3-3 112 0,4-1 32 0,2 0 0 0,-3 1 0 0,-2 0 272 0,2 1 0 15,0-3 0-15,5 2 0 0,-1-2 0 0,1 1 0 16,-1-1-128-16,5 0 128 0,6-1 0 0,-1 1 0 15,-2 1 0-15,3 2 0 0,2-1 0 0,3 0 0 16,1 1 0-16,5-2 0 0,-1-2 0 0,3 2 0 16,3 6 0-16,2-6 0 0,-1-4 0 0,1 2 0 0,-1 2 0 15,5 0 0-15,2-1 0 0,-1 0 0 0,1 0 0 0,1 3 0 16,4-1 0-16,-1-1 0 16,0-3 0-16,3 2 0 0,4 2 0 0,0 0 0 0,1-3 0 0,5 1 0 15,5 1 0-15,2 1 0 0,1 1 0 0,1-1 0 16,3-1 0-16,0-1 0 0,2 2 0 0,3 2 0 15,6 1 0-15,3-1 0 0,3-2 0 0,1-1 0 16,0 1 0-16,3 0 144 0,5 0-144 0,0 2 128 16,1-1-128-16,4 0 192 0,7 2-192 0,1-2 192 15,3 0-192-15,5-2 128 0,2-3-128 0,5 2 128 16,5 1-128-16,2 0 0 0,3-1 144 0,10-1-144 0,0 0 128 16,0 0-128-16,0 0 160 0,0 0-160 15,11 4 0-15,3-2 128 0,2-1-128 0,6-2 0 0,5-1 0 16,6-3 0-16,5-1 128 0,5-1-128 0,7 0 0 0,3 3 0 15,4 0 0-15,3-3 0 0,2-1 160 16,3-1-160-16,4 0 160 0,6 1-160 0,3 3 176 0,4 0-176 16,0-4 192-16,7 0-192 0,1 1 128 0,7-1-128 15,1 1 0-15,5-1 0 0,4 0 0 0,2 2 0 16,2 1 0-16,2 2 0 0,1-6 0 0,1 4 0 16,1 4 128-16,0-3-128 0,3-3 0 0,0-2 0 15,2 1 0-15,2 2 0 0,1 2 0 0,-3-2 0 16,-1-1 0-16,1 1 0 0,7 1 0 0,-5 0-144 15,1 1 144-15,0 1 0 0,0 2 0 0,-1 1-160 0,-3 3 160 16,2-3 0-16,1-3-144 0,2-2 144 16,-1 0 0-16,-1 1-144 0,-1 4 144 0,-1 0 0 0,0 0-144 15,-1-1 144-15,-4 0 0 0,0-2 0 0,-1 2 0 0,-2 2 0 16,1 0 0-16,-3-1 0 0,0 4 0 0,1-3 0 16,-2-2-144-16,-3 0 144 0,-2 0 0 15,-2 2 0-15,1 2 0 0,-4 0 0 0,-5-3 0 0,6 1 0 16,1 1 0-16,-1 1 0 0,-4 3 0 0,0-2 0 15,2-4 0-15,-5 1 0 0,1 1 0 0,-2-1 0 16,0-1 0-16,1 1 0 0,4-1 0 0,-1 2 0 16,-7 0 0-16,3-1 0 0,2 0 0 0,-1 2 0 15,-6 0 0-15,1-1 0 0,0 3 0 0,0-4 0 16,-2-4 0-16,-3 4 0 0,-7 0 0 0,1 0 0 16,1 0 0-16,0 0 0 0,-2-1 0 0,-2 0 0 0,-7 1 0 15,6-2 0-15,-2-1 0 0,0 2 0 0,2 3 0 16,-5 1 128-16,-3-1-128 0,-3-1 0 0,-2-1 128 0,1 3-128 15,2-1 0-15,-3 0 144 0,-1-2-144 0,-5 0 0 16,-5 2 0-16,0 0 128 0,-3 0-128 0,0-2 0 16,4-3 0-16,1 2 0 0,-2 1 0 0,1 0 0 15,-1-2 0-15,2 0 0 0,-4 0 0 0,-1-1 128 16,0 3-128-16,0-2 0 0,3-2 0 0,1 1 0 16,0-3 0-16,-1 6 0 0,-1-1 0 15,1 0 0-15,-1-1 0 0,3-1 0 0,-1 2 0 0,-1 0 0 16,-3 0 0-16,0 0 0 0,-1 0 160 0,-3 1-160 15,-3 2 192-15,1-2-192 0,-1-2 224 0,-1-1-64 16,2 2-16-16,-1-1 0 0,-4 4 0 0,4-1 0 0,-3-1 0 16,-1 2 0-16,-1-1-144 0,-2 0 0 0,-2-1 0 15,-1 0 0-15,-5 1 0 0,1 1 0 0,-3 1 0 0,0-5 0 16,0-2 0-16,0 0 0 0,0 1 128 16,1 2-128-16,2 1 0 0,-6 0 0 0,1-1 0 0,-1 0 128 15,-2 0-128-15,-3 0 160 0,-3 0-160 0,0-1 160 16,0-1-160-16,-2 1 192 0,-1 2-192 0,-9 0 192 15,9-1-48-15,-9 1 0 0,8-2 0 0,-8 2 0 16,0 0-16-16,0 0-128 0,0 0 192 0,0 0-64 16,0 0-272-16,0 0-64 0,-9 5-16 0,-3 0 0 15,-5-2-672 1,-6 2-144-16,-4 0-32 0,-11 1-7552 0,-2-1-1504 0</inkml:trace>
  <inkml:trace contextRef="#ctx0" brushRef="#br1" timeOffset="107688.51">9133 7352 5519 0,'5'-9'496'0,"-5"9"-496"0,10-4 0 0,2 2 0 0,2 0 880 0,3 0 80 15,-1-1 0-15,5 1 16 0,4 2-528 0,0-1-96 16,3-1-32-16,4 0 0 0,2 0-64 0,3-1 0 16,0 1-16-16,6-1 0 0,5-3-240 0,2 2 176 15,-2-3-176-15,3 4 160 0,0 0 160 0,5-3 48 16,1 0 0-16,4 0 0 0,2 3 128 0,3 1 16 16,-1 1 16-16,3-1 0 0,4-3-240 0,3 1-48 15,3 0-16-15,-1 2 0 0,2-1-224 0,3 2 144 16,4 0-144-16,1-2 128 0,1-1-128 0,-1-2 160 15,-3 0-160-15,3 4 160 0,1 2-32 0,1 1-128 16,-1 0 192-16,2-1-64 0,-2-1 0 0,5 2-128 16,5 1 192-16,-2 0-64 0,-3-3-128 0,4-2 128 0,3-3-128 15,-3 5 128-15,-1-1-128 0,2 1 0 0,2-1 0 16,1 1 0-16,0 1 0 0,3 0 128 0,-4-1-128 16,2 2 0-16,-2 1 128 0,1 2-128 0,-2 1 128 15,3-3-128-15,-1-4 0 0,0-1 128 0,-1 1-128 16,1 0 0-16,2 4 0 0,-1-2 0 15,1 0 0-15,0 0 0 0,2-4 0 0,0 1 0 0,-2-2 128 16,-1 3-128-16,3 2 240 0,2 2 16 0,-1 1 0 16,3 0 0-16,2-7-112 0,0 3-16 0,0 1 0 0,2 1 0 15,-3 0 0-15,-1-1-128 0,1-2 192 16,-2 0-64-16,0 1-128 0,0-2 0 0,1 0 0 0,-2-1 0 16,-6-1 0-16,2 0 240 0,2 3-64 0,-7 0-16 15,-5-2 160-15,3 3 16 0,4 2 16 0,-4-1 0 16,-1-2-96-16,-1-2 0 0,-4 1-16 0,1 3 0 0,4 3-64 15,-4-3-16-15,-5-1 0 0,2-1 0 0,2-1-160 16,-1 1 0-16,-5 1 0 0,3-2 0 0,-5-3 240 0,2 3-48 16,-2 2 0-16,0 0 0 0,-3-4 64 0,-1 1 0 15,-1-2 0-15,1 4 0 0,1 2-112 0,-2 1-16 16,-5-1 0-16,-1-1 0 0,-2-1-128 0,-1 2 0 16,-2 2 144-16,0-2-144 0,0-2 0 0,-6 0 128 15,-2 0-128-15,1 1 0 0,-2-2 0 0,2 0 144 16,-3 0-144-16,-1 1 0 0,-3-2 352 0,-4 3-32 15,-2-2-16-15,-4-2 0 0,-3 1 48 0,1 1 16 16,-3 1 0-16,1-2 0 0,-3 1-32 0,-2 0 0 16,0 2 0-16,-1-3 0 0,-1 1-96 0,-1 0-32 15,0-2 0-15,-1 4 0 0,-1 1 0 0,-2 0 0 0,0-2 0 16,0 0 0-16,-4 0-208 0,3-2 0 16,-3 2 128-16,1 0-128 0,-2-1 0 0,1 0 144 0,-1 1-144 0,-1 1 128 15,1-1-128-15,0 0 160 0,0-2-160 16,2 4 160-16,-3 1-160 0,2 2 160 15,1-2-160-15,1 0 160 0,-1-1-160 0,2 1 0 16,-1 1 0-16,2-1 128 0,0-1-128 0,0-1 0 0,1 0 0 16,3 1-176-16,1 1 176 0,-5-1 0 0,-3-1 0 15,1 0 0-15,0 1 0 0,-1 0 0 0,-2 1 0 0,-3 0 0 16,-1-1 0-16,-4 2 0 0,-1 3 0 0,-3-5 0 16,-9 0 0-16,0 0-128 0,0 0 0 0,-4 7-13600 15</inkml:trace>
  <inkml:trace contextRef="#ctx0" brushRef="#br1" timeOffset="109268.32">9867 7340 4607 0,'-11'9'400'0,"4"-3"-400"16,-2-2 0-16,0 2 0 0,1 2 1536 0,1 0 240 16,1-2 32-16,5 2 16 0,-3-1-816 0,4-7-176 15,-1 8-16-15,1-8-16 0,5 6 16 0,4 1 0 16,3-2 0-16,6 0 0 0,5-1-304 0,4-2-64 16,4-2-16-16,8 1 0 0,7 2-128 0,3-1-32 0,3-1 0 0,4-1 0 15,2 0-80-15,5-2-32 0,3-2 0 0,4 2 0 16,5 0-160-16,0-1 160 0,2-4-160 15,7 2 160-15,3 0-160 0,1 1 0 0,-1-2 144 0,1 0-144 16,3-2 128-16,3 3-128 0,3 1 128 0,-3 1-128 16,-1-3 128-16,4 2-128 0,1 2 160 0,0-4-160 15,-5-1 128-15,4-3-128 0,2-1 0 0,-1 4 144 16,-2 5-144-16,1-2 0 0,0-5 144 0,4 2-144 16,0 5 128-16,2 0-128 0,1-4 128 0,1 3-128 15,-4 1 0-15,-1 0 144 0,-4 0-144 0,2-1 0 16,3-3 128-16,-3 2-128 0,0 2 0 0,0 1 0 15,-2 0 128-15,0 0-128 0,1 1 0 0,1 0 0 16,1-1 0-16,1 3 160 0,-4 2-160 0,-3 0 128 0,-2-4-128 16,2 3 0-16,1-1 0 0,-1-1 0 0,-2-3 0 15,1 1 128-15,0-5-128 0,2 4 0 0,-1 0 0 16,0-2 128-16,-4-5-128 0,0 3 0 0,-2 4 0 0,-2-1 0 16,0-2 128-16,-2-2-128 0,-2-4 0 0,2 1 0 15,-1 2 0-15,-1 1 0 0,-1 0 0 0,2 0 0 16,3 1 0-16,0-2 0 0,-5 1 128 0,-1 1-128 15,-1-1 192-15,0 3-64 0,3-1-128 0,2 3 0 16,0 0 0-16,-4-3 0 0,-4-3 0 0,1 2 0 16,2 3 0-16,4-2 0 0,2 1 128 0,-4 1 0 15,-2-2 0-15,4 2 0 0,3 0-128 0,-2-1 0 16,-2 1 0-16,-2 0 0 0,2 0 0 0,-3-2 0 16,1 3 0-16,0 0 0 0,-1-4 0 0,-2 1 0 15,1 0 0-15,2 1 0 0,3-2 0 0,-2 1 0 0,-3-1 0 0,5 2 0 16,0 1 0-16,5 1 192 0,0-1-192 15,-2 1 192-15,-3 0-32 0,5-1 0 0,1-2 0 16,3 3 0-16,1 0 32 0,1 1 16 0,0 0 0 0,-2 0 0 16,-1 1-16-16,0-3-16 0,-3 2 0 15,2 2 0-15,4 3 16 0,-4 0 16 0,-3 0 0 0,-2 0 0 16,0-2-208-16,2 1 0 0,3 1 128 0,-6 1-128 16,1-2 0-16,-2 1 176 0,-1-2-176 0,1 0 160 15,3-2-160-15,-8-1 192 0,-4-1-192 0,0 0 192 16,4 0-192-16,-1 2 192 0,-1 0-192 0,-4 2 192 15,-6 1-192-15,-4 0 160 0,-4 2-160 0,0-1 160 16,0 1-160-16,-3 4 0 0,1 1 0 0,-8 0 0 16,-7-1-1616-16,-3 3-256 15</inkml:trace>
  <inkml:trace contextRef="#ctx0" brushRef="#br1" timeOffset="111954.31">19871 6434 2751 0,'0'0'256'0,"10"0"-256"16,-1 1 0-16,-9-1 0 0,10-5 1520 0,-2 2 256 15,1 3 48-15,-9 0 16 0,10-1-944 0,-2-1-176 0,-8 2-32 0,7-3-16 16,-7 3-32-16,8-2 0 16,-8 2 0-16,0 0 0 0,0 0 96 0,9-3 16 0,-9 3 0 0,0 0 0 15,3-6-96-15,-3 6-16 0,0 0 0 0,0 0 0 16,0 0-288-16,5-8-64 0,-2 0-16 0,-3 8 0 16,0 0 144-16,-4-6 32 0,0-1 0 0,0 3 0 15,-5-2-144-15,2 1-32 0,-2 3 0 0,2-3 0 16,-3 0-48-16,0 0-16 0,0 2 0 0,-2 0 0 15,0-1-208-15,0 1 0 0,0-2 0 0,-1 0 0 16,1 1 0-16,-1-1 0 0,1 2 0 0,2 0 0 16,-3 1 0-16,2-2 0 0,3-2 0 0,-4 3 0 15,3 6 0-15,0-3 0 0,0-3 0 0,1 1 0 16,-2 1 0-16,3 1 0 0,7 0 0 0,-8 0 0 16,0-1 0-16,8 1 0 0,0 0 0 0,0 0 0 15,0 0-400-15,0 0 16 0,0 0 16 0,0 0-6304 16,10 8-1264-16</inkml:trace>
  <inkml:trace contextRef="#ctx0" brushRef="#br1" timeOffset="113144.48">20196 6197 10303 0,'0'0'448'0,"0"0"112"0,0 0-560 0,0 0 0 0,0 0 0 0,0 0 0 16,0 0 864-16,8-3 64 0,-8 3 16 0,0 0 0 16,0 0-272-16,0 0-48 0,0 0-16 0,0 0 0 15,0 0-288-15,0 0-48 0,0 0-16 0,0 10 0 16,0-10 16-16,-5 9 0 0,-2 0 0 0,0 1 0 16,-2-1 112-16,-1 5 0 0,-1-1 16 0,0 1 0 15,1 2-80-15,-1 0-32 0,0-1 0 0,-1 3 0 16,0 1-96-16,1-1-32 0,1-1 0 0,0-2 0 15,2 2-160-15,-1-2 128 0,3 0-128 0,-2 0 128 0,4 0-128 0,0-1 0 16,-1-5 144-16,2 1-144 0,-1 1 0 0,4-11 0 16,0 0 0-16,1 9-6352 15,2 0-1152-15</inkml:trace>
  <inkml:trace contextRef="#ctx0" brushRef="#br1" timeOffset="113431.46">19894 6376 20271 0,'-4'-16'896'0,"4"7"192"0,1 1-880 0,2 1-208 0,-1 2 0 0,-2 5 0 15,0 0 0-15,9-3 0 0,1-1 128 0,2 3-128 16,-1 2 240-16,5 0 0 0,0-2 0 0,4 2 0 15,0 2-32-15,4 1 0 0,0-2 0 0,2 0 0 16,3 0-48-16,0-1-16 0,-2-1 0 0,3 4 0 16,-2 2-144-16,3-1 0 0,2-2 0 0,-2 0 0 15,-2 3 0-15,0 0 0 0,1 2 0 0,-2-2-10000 16</inkml:trace>
  <inkml:trace contextRef="#ctx0" brushRef="#br1" timeOffset="114592.89">20530 6210 12895 0,'0'0'576'0,"0"0"112"0,0 0-560 0,0 0-128 0,0 0 0 0,0 0 0 16,0 0 0-16,4 1 0 0,-4-1 0 0,8 2 0 16,0-2 0-16,2 0 0 0,-2 0 0 0,3-2 0 15,2-3 848-15,-2 0 144 0,1-2 32 0,1-2 0 16,1-2-832-16,2-2-192 0,-1-1 0 0,1-2 0 15,2 0 0-15,1-3 0 0,1-2 0 0,-2 0 0 16,1 2 0-16,0-1 0 0,-2 1 0 0,2 2 0 0,-1 1 0 0,-3 4 0 16,-5-1 0-16,0 2 0 0,-3 0 0 15,0 1 0-15,-1 2 0 0,-1 3 0 0,-5 5 0 16,0 0 0-16,0 0 0 0,0 0 0 0,-7 7 0 0,0 3 0 16,-6 4 0-16,-1-1 0 0,1 1 0 15,-1 3 0-15,-3 1 0 0,1 2 0 0,-2 2 0 0,1-1 0 16,0-1 0-16,-9 9 0 0,5-2 368 0,9-14 16 15,0 1 16-15,-2-2 0 0,1 4-272 0,1-3-128 16,-2 0 0-16,1-1 128 0,-1-1 48 0,-8 10 0 16,3-3 0-16,4-4 0 0,5-4-48 0,2-4 0 15,8-6 0-15,0 0 0 0,0 0 256 0,0 0 32 16,0 0 16-16,0 0 0 0,0 0 128 0,0 0 16 16,0 0 16-16,4-7 0 0,-4 7-272 0,11-6-48 0,0 0-16 15,2 3 0-15,-2 3-256 0,1-2 0 0,0 0 0 16,1 1 0-16,-2 2 0 0,0-1 0 15,1-2 0-15,-1 3 0 0,-4 6 0 0,-2-3-144 0,-1 2 144 0,1-1 0 16,-1 1 0-16,1 0 0 0,0 1 0 0,-1 2 0 16,0-1 0-16,1 8 0 0,1-6 0 0,-2 0-128 15,0 4 128-15,-1-3 0 0,1-2 0 0,-1 0 0 16,2-1 0-16,-2 0 0 0,-3-8 0 0,8 8 0 16,0-2 0-16,3-1 0 0,-2 1 0 0,2-1 0 15,1-2 0-15,4-2 0 0,-1-2 0 0,1 2-6976 16,-2 4-1424-16</inkml:trace>
  <inkml:trace contextRef="#ctx0" brushRef="#br1" timeOffset="114977.67">21303 6219 22111 0,'8'-9'1968'0,"1"-2"-1584"15,0 0-384-15,-5 6 0 16,-4 5-320-16,0 0-160 0,0-4-32 0,0 4 0 0,0 0 512 0,-9 0 0 16,-3 0 0-16,-3 1 0 0,-3 3 0 0,-1 0 0 15,-5-1 0-15,-9 7 0 0,5 2 0 0,13-4 256 16,0-1-16-16,1 2-16 0,0 0-224 0,0 0 0 16,2 1 0-16,2-1 0 0,2 0 0 0,-3 6 0 15,6-4 0-15,4-3 0 0,1-8 192 0,4 8-16 16,6-4 0-16,0-2 0 0,3-5 240 0,4 0 48 0,0 0 16 0,2-2 0 15,2-1-288-15,0-3-48 16,2-1-16-16,-2 1 0 0,3 3-128 0,-2-1 0 0,-1-1 0 0,0 1 0 16,-5-1 0-16,0 1 0 0,-3 2 192 0,-4 2-64 15,-9 3 320-15,0 0 48 0,8 3 16 0,-8-3 0 16,0 0-256-16,3 6-32 0,-2 5-16 0,1 0 0 16,0 0-64-16,0 5-16 0,3 0 0 0,1 3 0 15,6 0-128-15,18 16 0 0,1-3 144 0,3-2-144 16,2-2 144-16,6-3-144 0,7-1 192 0,4-5-192 15,5-5-1408-15,1-2-384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2:43.64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15100 5661 11967 0,'2'-11'1072'0,"-2"11"-864"0,0 0-208 0,6-10 0 16,2-2 1360-16,-3 2 240 0,2 4 32 0,-1 1 16 15,1-2-640-15,1 1-128 0,0-2-32 0,1 1 0 16,-1 0-16-16,0 1-16 0,-1 3 0 0,0-4 0 16,-2 3-288-16,-5 4-48 0,0 0-16 0,0 0 0 0,0 0-16 15,0 0 0-15,0 0 0 0,0 0 0 0,0 0-64 16,0 0-32-16,-3 11 0 0,-1-1 0 0,-4-4-208 16,0 1-144-16,-2 1 192 0,-2-2-192 0,-1 3 416 0,-4 1-32 15,-5 2 0-15,-4 1 0 0,-2 1 128 0,-3 2 32 16,-1 3 0-16,-4 0 0 0,-4 2-192 0,0 2-32 15,1 2-16-15,-3 0 0 0,-4 0-176 0,-8 3-128 16,-1-1 144-16,-2 3-144 0,2 2 208 0,-1 2-48 16,-2 1-16-16,1 0 0 0,0-2 48 0,-6 2 0 15,-5 2 0-15,3 1 0 0,3 3-64 0,-2 3 0 16,0 2 0-16,-3 0 0 0,-4-1-128 0,0 1 0 16,-1 1 0-16,1-2 128 0,2-1-128 0,-2-2 0 15,0 0 144-15,-2 0-144 0,-3 4 128 0,1 0-128 0,3 0 160 0,-3-2-160 16,-2 1 192-16,-3-2-64 0,-3-2-128 15,5 2 192-15,3-4-192 0,-2 6 0 0,-4-1 0 16,2 4 0-16,-3 2 0 0,4 0 0 0,0-3 0 0,-4 1 0 16,-5-1 0-16,1 0 0 0,3 1 0 0,1 2 0 15,1-1 192-15,0 2-48 0,-2-1-16 0,1 1 0 16,2-1 32-16,1-1 0 0,-4-3 0 0,2 4 0 16,-2-1-160-16,4 1 192 0,2-1-192 0,-1 0 192 15,-3-2-192-15,0-1 0 0,1-2 144 0,4-2-144 16,5-2 0-16,-1 1 0 0,-2 2 0 0,2 1 128 15,0 1-128-15,1 0 176 0,4 2-176 0,-2-3 192 16,2 0-32-16,0 1 0 0,-5-2 0 0,3 3 0 16,3 1-160-16,4 3 160 0,-1 0-160 0,0 0 160 0,1-5-160 15,-3-2 0-15,-3 1 0 0,2 0 0 0,4-1 0 16,3 1 0-16,1 2 0 0,-2-2 0 0,-3 0 0 16,4-2 128-16,2-2-128 0,3 1 0 0,1 0 192 0,0 1-64 15,0-1 0-15,-1 1 0 0,-3 0-128 0,2 2 192 16,1-2-192-16,1 2 192 0,3 0-192 0,-2-1 0 15,4-3 144-15,0-1-144 0,2-2 128 0,0 0-128 16,-1-1 160-16,3 0-160 0,2-1 224 0,2-3-48 16,1-1-16-16,4 0 0 0,4 0-32 0,2-3 0 15,4-2 0-15,-3-2 0 0,4-2-128 0,1-1 128 16,0-3-128-16,2-1 128 0,2-2-128 0,0 1 0 16,1-1 0-16,1-2 0 0,2-4 0 0,3 0 0 15,1 0 0-15,1 0 0 0,2-4 0 0,1-1 0 16,7-4 0-16,0 0 0 0,0 0 0 0,0 0 0 15,0 0 0-15,0 0 0 16,0 0-448-16,0 0-32 0,4-9 0 0,3-4 0 16,3-1-1632-16,-1-1-336 0,1-2-64 0,4-3-12704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22:44.07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7189 9679 28559 0,'-11'-5'2544'0,"2"0"-2032"0,1 1-512 0,8 4 0 0,-8-8 1344 0,8 8 160 15,0 0 32-15,0 0 16 0,0 0-1360 0,0 0-192 16,0 0-192-16,0 0 48 0,0 0 144 0,3 10 0 15,0-1 0-15,2 3 0 0,0 1 0 0,1 4 0 16,-2 1 160-16,-1 3-160 0,0 0 304 0,-2 3-48 16,1 5 0-16,0 4 0 0,-2 3 64 0,0 5 16 15,-1 2 0-15,2 1 0 0,3 4 48 0,1-1 16 16,-1 3 0-16,3-2 0 0,-2 4-144 0,-1 0-16 16,-3-2-16-16,4 1 0 0,1-4-96 0,3-2 0 15,-1-2-128-15,2-2 192 0,2-3-192 0,-2-2 176 16,2-4-176-16,2-1 160 0,0 2 0 0,1-4 0 0,2-4 0 15,0-3 0-15,2-1 32 0,3-5 16 16,0-3 0-16,4-5 0 0,4-6 144 0,2-4 32 0,5-3 0 0,6-4 0 16,2-4 0-16,6-4 16 0,5-3 0 0,0-1 0 15,1-1-208-15,6 0-64 0,2-1 0 0,5-3 0 16,5-1-128-16,2 2 0 0,-1-1 0 0,2-1 128 16,1-3-128-16,2 3 0 0,-1 0 0 0,-4 3 0 15,-5 1-176-15,-3 2-64 0,1 0-16 0,-3 7-12544 16,-5 3-2496-16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11:45.53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7512 10477 23039 0,'0'0'2048'0,"-7"4"-1648"0,-2 5-400 0,3-3 0 15,6-6 144-15,-3 9-144 0,3-9 160 0,-3 9-160 0,3-9 592 0,0 0 32 16,0 0 0-16,0 0 0 0,0 0 128 0,0 0 16 16,0 0 16-16,0 0 0 0,0 0 192 0,0 0 48 15,5-8 0-15,1-3 0 0,3-4-208 0,-3-3-48 16,4 0 0-16,0-4 0 0,1-6-336 0,2 2-80 16,1 1-16-16,2-2 0 0,0-1-144 0,0 0-48 15,-3-2 0-15,3 0 0 0,5 1-144 0,1-2 0 16,-4-1 144-16,0-1-144 0,-1-1 0 0,1 3 144 15,-2 1-144-15,0 6 0 0,-2 0 0 0,-1 2 0 16,-1-2 0-16,-2 6 0 0,1 4 0 0,-1 2 0 16,-1 0 0-16,0 4 0 0,1 1 0 0,-4 6 0 15,-6 1 0-15,10 1 0 0,-10-1 0 0,0 0 0 16,8 13 0-16,-1 2 0 0,-2 3 0 0,-1 2 0 16,0 2 0-16,-1 8 160 0,-2 8-160 0,0 2 128 15,-1 3-128-15,3-1 128 0,0-5-128 0,0 0 0 0,2-3 0 0,0-5 0 16,1 2 0-16,1-2 0 0,0-4 0 0,0-2 0 15,-2-2 144-15,0-3-144 0,2-4 160 0,0-1-160 16,1 0 352-16,1-3-32 0,-1-4 0 0,-1-3 0 16,1-1 160-16,1-1 32 0,2-1 0 0,1-1 0 15,1-4-48-15,0-3 0 0,-3-2 0 0,2-1 0 16,3-2-144-16,0-1-16 0,2-2-16 0,-1-2 0 16,1-3-144-16,-1-1-16 0,2-2-128 0,0-2 192 15,-1 1-192-15,-1-1 128 0,2-3-128 16,0-2 0-16,0-2 128 0,1-2-128 0,0-2 0 0,-2-2 144 15,3-1-144-15,1 2 0 0,0-1 0 0,0 6 0 16,-1 4 0-16,0 2 0 0,-3 2 0 0,-2 4 0 0,-1 4 0 16,-2 1 0-16,3 3 0 0,-3 3 0 0,-2 1 0 15,-2 4 0-15,-2 0 0 0,-6 5 0 0,0 0 0 0,9 7 0 16,-2 2 0-16,-2 3 0 0,-1 8 0 16,-2 4 0-16,1-1 0 0,-1 7 0 0,0 4 0 0,2 5 0 15,0 4 128-15,3 3-128 0,0 4 0 16,3-1 160-16,1-1-160 0,3-3 160 0,-3-4 112 0,0-3 32 15,0 1 0-15,0-2 0 0,0 1 16 16,-2-6 0-16,0-2 0 0,0-1 0 0,2-2-80 0,-3-2-16 16,1-4 0-16,-1-1 0 0,0-2-96 0,0-2 0 15,1 1-128-15,0-2 192 0,-2-2-192 0,1 1 0 16,-1-2 0-16,1 1 0 16,-1 0-2880-16,-2 1-480 0</inkml:trace>
  <inkml:trace contextRef="#ctx0" brushRef="#br0" timeOffset="18613.18">7777 3504 7359 0,'0'0'656'0,"9"3"-528"0,-9-3-128 0,0 0 0 16,11 3 800-16,-4 3 128 0,-2-1 32 0,2-2 0 16,2-1-720-16,1-1-240 0,2 0 144 0,1 0-144 15,0 0 0-15,3 0 128 0,-2-1-128 0,1 0 0 16,-2-1 144-16,1 1-144 0,-1 1 160 0,0-2-160 16,0-3 0-16,0-1 0 0,-3 1 0 0,2-2 0 15,2-1 224-15,-1 0-48 0,-3-2-16 0,1-1 0 16,0 0 432-16,-1-2 96 0,-4-1 16 0,0 1 0 15,-1 0 0-15,-3-1 0 0,1-2 0 0,-1 1 0 16,-1 1 64-16,-1 0 0 0,-2 1 16 0,-2 1 0 16,0 1-160-16,-3 0-48 0,1-1 0 0,-3 1 0 0,0 3-240 15,0-3-48-15,0-2-16 0,0 3 0 0,-4 5-112 0,0 1-32 16,1-5 0-16,0 0 0 0,1 0-128 16,-3 1 0-16,-1 1 0 0,-1 1 0 0,-1 1 128 15,0-1 0-15,-4-1 0 0,0 2 0 0,0 3-128 0,-5-1 0 16,-2-1 0-16,1 3 0 0,1 5 160 0,-2-3 0 15,2-2 0-15,-2 1 0 0,-2 2 96 0,4-2 0 16,-1 1 16-16,1 0 0 0,2 0 48 0,0 2 16 16,2-1 0-16,0 4 0 0,-1 2-208 0,1 1-128 15,1-3 160-15,-1 2-160 0,-5 1 128 0,4 2-128 16,1 2 0-16,3 3 144 0,-3 0-144 0,1 2 0 16,0-2 0-16,-1 5-176 0,1-1 176 0,1 2 0 15,-2 1 0-15,2-1 0 0,3-2 0 0,-3 1 0 16,1 1 128-16,2-1-128 0,-2-1 0 0,0-1 0 15,3 1 0-15,-2 2 0 0,2 4 0 0,2-2 0 0,0-3 0 0,0 0-128 16,1 3 128-16,-1-1 256 0,0-1-64 0,3 0-16 16,2 0-176-16,2 0 0 0,0-1 144 0,0 2-144 15,1 3 144-15,-1-1-144 0,-2 0 192 0,4 1-192 16,0-1 144-16,3 1-144 0,-1-1 0 0,3 1 144 16,1 0-144-16,2-1 0 0,3 0 144 0,-2-1-144 15,1-1 0-15,2 1 144 0,1-3-144 0,3 0 0 16,1 0 128-16,1-2-128 0,-4-1 0 0,3-3 0 15,3 2 0-15,-1-2 128 0,0 1-128 0,2-2 0 16,-1 0 176-16,0 0-176 0,1 2 160 0,1-4-160 16,2-3 224-16,2-2-48 0,1 0-16 0,0 2 0 0,1-2 64 15,6-6 16-15,-1-2 0 0,1 2 0 0,-2 1 16 0,2-3 16 16,1-1 0-16,0-4 0 0,2-3-80 16,0-1-32-16,-2 1 0 0,0-1 0 0,-1-2-32 0,2 1-128 15,0-1 192-15,2-1-64 0,5-3-128 0,0 0 192 16,-4-4-192-16,2 5 192 0,3 1-192 0,-2-1 0 15,1-2 0-15,-4 0 128 0,-1-2-128 16,-1 0 0-16,-3 1 0 0,1-3 128 0,0-4-128 0,0-1 0 16,1-2 0-16,-1 3 0 0,-5 1 128 0,3 0-128 15,-1-5 128-15,1 3-128 0,-4 1 0 0,0 1 128 16,-4-3-128-16,0 4 0 0,-3 0 128 0,1 1-128 16,-5 2 128-16,-1-2-128 0,-1-2 176 0,1 1-48 15,-4 1-128-15,0-1 192 0,-2-1-192 0,0-2 144 0,-1-1-144 16,0 3 128-16,-3 1-128 0,-1 0 0 15,-1-1 0-15,0 2 128 0,-1 2-128 0,-1 2 0 0,0-2 0 0,-3 4 128 16,0-1-128-16,-2 1 0 0,0-2 0 16,0 1 0-16,-3-1 0 0,0 0 0 0,-3-3 0 15,0 2 0-15,-2 2 0 0,0-1 0 0,-3-3 0 0,0 3 0 16,-3-1 0-16,-4 3 0 0,0 2 0 0,1-1 0 16,0 0 0-16,2 0 0 0,-2 2 0 0,2 3 0 15,-3 3 0-15,4 0 0 0,-1-4 0 0,3 1 0 16,-1 0 0-16,2 2 0 0,-3 0 0 0,3 2 0 15,-2-1-128-15,1 4 128 0,-3 3 0 0,0-1 0 16,-3-2 0-16,3 1 0 0,-1 1 0 0,0 3 0 16,-3 2 0-16,5 1-144 0,-3-2 144 0,2 2 0 0,0-1 0 15,0 3-128-15,0 0 128 0,1 3 0 0,0 3 0 0,1 3 0 16,-1 0-128-16,0 0 128 0,-1-2 0 0,-1 0 0 16,-2 5 0-16,0-1 0 0,-3 0 0 0,0 0 0 15,2 2 0-15,0 0 0 0,-2 0 0 16,1 1 0-16,0 1 0 0,0 3 0 0,-1 0 0 0,1 3-160 15,2 1 160-15,1 1-128 0,1 0 128 0,1-1 0 16,2 0 0-16,0 3 0 0,3-4 0 0,1 0 0 16,2-4 0-16,-1 1 0 0,-2 2 0 0,2-1 0 15,1 1 0-15,5-1 0 0,-2 0 0 0,2-1 0 16,0 2 0-16,1 0 0 0,2 1 0 0,1 3 0 16,-1 2 0-16,2-2 0 0,2-4 0 0,1-2 0 15,0 0 0-15,1-1 0 0,1 1 0 0,0-2 0 16,0-4 0-16,3-3 0 0,2 2 0 0,0 0 0 0,1-1 0 15,0 0 0-15,0 0 0 0,-1-1 0 0,4 1 0 16,0-5 0-16,1-2 0 0,0-1 0 0,2 2 0 16,1-2 0-16,1 2 0 0,0-2 128 0,2-2-128 0,1-2 128 15,3-4-128-15,2-2 0 0,2-2 0 16,3-1 0-16,2-3 0 0,1 0 0 0,1-2 0 16,1 0 0-16,3-4 0 0,2-1 144 0,-2-2-144 0,-1-1 0 15,-3 3 0-15,-2-1 0 0,-1-1 0 16,0 0 0-16,-2 0 128 0,1-1-128 0,1 0 192 15,2-1-192-15,0 1 256 0,1 0-64 0,0 0-16 0,1 0 0 16,-2-1-176-16,0-2 192 0,1-1-192 0,-1-1 192 16,0 1-192-16,-5-5 128 0,1-1-128 0,0 0 128 15,2 0-128-15,-1 1 0 0,-2 1 0 0,1-2 0 16,1-2 0-16,-3 0 128 0,-4 1-128 0,0 3 0 0,2 2 0 0,-4 0 0 16,-2-1 128-16,-1-1-128 0,-3 1 0 15,-1-1 0-15,-3-1 144 0,0 0-144 0,-5-1 0 16,0 2 0-16,1-1 0 0,-3 1 128 0,0 0-128 0,0 2 0 15,-1 4 0-15,-2-4 0 0,-1 0 0 0,0 0 0 16,1 0 0-16,-4 3 0 0,1 4 0 0,-1-2 0 16,-5 0 0-16,2-1 0 0,-2 0 0 0,-2 2 0 15,-2-1 0-15,-2 1 0 0,1-2 0 0,-2 3 0 16,1 1 0-16,-2 1-128 0,1 2 128 0,-2 2 0 16,-2-2 0-16,0 1-128 0,1 5 128 0,-1-1-128 15,2-1 128-15,-2 3-128 0,0 3 128 0,0 1-128 16,0 1 128-16,-3-2-128 0,2-4 128 0,-5 2 0 0,1 2-144 15,1 1 144-15,-3 1 0 0,3 1 0 0,1 0-144 16,-4 2 144-16,0-1 0 0,0 1 0 0,3 0-128 16,-2 1 128-16,2 4 0 0,2 0 0 0,0-1 0 0,1-2 0 15,-1-3 0-15,0 2 0 0,-1 2 0 16,-1 1 0-16,0 0 0 0,0 1 0 0,-2-1 0 16,-1 2 0-16,-3 1 0 0,0 1-128 0,-1 0 128 15,1 3 0-15,2 0 0 0,1 4 0 0,2 0-128 0,-1 1 128 16,1-2 0-16,0 3 0 0,-1 0 0 0,-2 4 0 15,-1 3 0-15,1 2-128 0,2 2 128 0,3 2 0 16,-2-1 0-16,5 2 0 0,0-2 0 0,4-3 0 16,1-1 0-16,2 1 0 0,1-4 0 0,3 0 0 15,-1-2 0-15,4 1 0 0,2-1-128 0,2 0 128 16,-1-1 0-16,3 0 0 0,-1 1 0 0,0 0 0 0,2 2 0 16,3-1 0-16,-1 0 0 0,3-2 0 0,-1 0 0 15,2 1 0-15,-1 1 0 0,1-4 0 0,-2-3 0 0,4-1 0 16,1 2 0-16,-1 0 0 0,3-3 0 15,4 3 0-15,1-4 0 0,2 1 0 0,-2-2 0 0,2-2 0 16,2-2 0-16,1 0 0 0,4 0 0 0,-2 0 0 16,1 1 128-16,0-3-128 0,1-5 0 0,0 0 0 15,0-1 0-15,2-1 0 0,2 1 0 0,0-1 0 16,-1-1 128-16,3 0-128 0,0-3 0 0,3 1 0 16,0-1 128-16,3 0-128 0,0-3 0 0,-3 2 0 15,-2-1 0-15,2-1 0 0,0-5 0 0,4 3 0 16,-2 1 128-16,0-1-128 0,-1-2 0 0,-3 0 0 15,0 0 0-15,0 0 0 0,0 0 0 0,0-1 128 0,-1-1-128 0,-3-1 0 16,-2-1 0-16,-3-1 128 0,-1 1-128 16,1-4 0-16,1-1 128 0,-2-2-128 0,-2-4 0 15,1 0 0-15,1-2 128 0,-1-2-128 0,-3-2 0 0,1 3 144 16,-4 3-144-16,1 1 0 0,-4-2 0 0,1-1 0 16,-2 0 128-16,0-1-128 0,-2 1 0 0,0-1 128 15,-2 2-128-15,1-1 0 0,-1 1 0 0,-4 2 0 16,-3-2 0-16,-1 0 0 0,0-1 0 0,0 3 0 15,-2 2 0-15,1-3 0 0,0-1 0 0,0 1 0 16,-4 2 0-16,0 2 128 0,-3 0-128 0,1-1 0 16,2-2 0-16,-2 1 0 0,-1 1 0 0,0 3 0 15,1-1 0-15,-2 0 0 0,-4 0 0 0,1 3 0 16,1 0 0-16,-2 1 0 0,-2-3 0 0,1 4 0 0,0 0 0 16,-1 3 0-16,0 2 0 0,-1-1 0 0,1-2 0 15,-1 2 0-15,1 2 0 0,-2 1 0 0,1-1-144 0,-4 1 144 16,0 0 0-16,-1 3 0 0,0 2 0 0,0 0-128 15,-2 1 128-15,3 1 0 0,2 0 0 0,1 1 0 16,1 0 0-16,-1 0 0 0,1-1 0 0,-1 1 0 16,0 2 0-16,0-1 0 0,1-1-128 0,2 1 128 15,-1 0 0-15,1 3 0 0,0 0 0 0,-1 2 0 16,1-1 0-16,-1 2 0 0,2-4 0 0,-1 3-128 16,-2-1 128-16,0 4 0 0,-1-3 0 0,0 5 0 15,-1 2 0-15,-2-1 0 0,-2 2 0 0,3 1 0 16,-1 2-128-16,-1 3 128 0,-5 4 0 0,2 0 0 15,0 0-128-15,-2 3 128 0,1 1 0 0,1 1 0 0,2-1 0 16,2 1 0-16,2-1 0 0,-1 0-128 0,3 2 128 16,0 1 0-16,2-2 0 0,-1 2 0 0,-1-1 0 15,2 0 0-15,6-1 0 0,-4-1 0 0,0-1-128 0,1 0 128 16,1 1 0-16,2 3 0 0,1 0 0 16,1-1 0-16,4-2 0 0,-1 1 0 0,7-3 0 0,0 2 0 15,2 0 0-15,4-2-128 0,1-4 128 0,4-3 0 16,4-2 0-16,3 0 0 0,1-6-128 0,1-1 128 15,1 0 0-15,3-2 0 0,1-3 0 0,3-1 0 16,2-3 0-16,1 0 0 0,0-1 0 0,-1 0 0 16,-2-1 0-16,-1 0 0 0,-3 0 0 0,1-2 0 15,-1 0-1360 1,-4 1-320-16,-5 0-64 0</inkml:trace>
  <inkml:trace contextRef="#ctx0" brushRef="#br0" timeOffset="21864.51">3493 5566 7359 0,'-11'-3'656'0,"-3"3"-528"0,2 0-128 0,1 1 0 0,2-1 1232 0,-2 1 224 15,2 1 32-15,1-2 16 0,8 0-736 0,0 0-160 16,-7-3-32-16,7 3 0 0,0 0-48 0,0 0-16 15,0 0 0-15,0 0 0 0,0 0-112 0,0 0-16 16,0 0-16-16,0 0 0 0,9-3 96 0,1 1 32 16,1 1 0-16,1 0 0 0,2-2 176 0,1-1 32 15,2-2 16-15,1 2 0 0,3 1 32 0,2 2 0 16,0 1 0-16,4-2 0 0,2-2-64 0,3 2-16 16,2 4 0-16,-1 0 0 0,-2 1-304 0,3-1-64 15,2 0-16-15,2-2 0 0,-1 0-96 0,4 0-32 16,0-3 0-16,4 4 0 0,4 3-160 0,1 0 0 15,-3 3 144-15,2-4-144 0,-2-4 0 0,5 0 144 16,0 0-144-16,0 0 0 0,3-2 192 0,-1 3-64 16,2 3 0-16,-1-2-128 0,2-2 256 0,2-2-64 15,2 0-16-15,-2 1 0 0,-1 1 80 0,1 2 0 0,1 3 16 16,-1-4 0-16,-3-5-80 0,4 0 0 0,1 2-16 0,3 2 0 16,3 3 16-16,-3 0 16 0,-1 1 0 15,0-2 0-15,2 0-208 0,2 1 144 0,3 1-144 16,-1 1 128-16,0-2 0 0,-1-1 0 0,0-1 0 0,-4-1 0 15,2 0-128-15,4 1 0 0,-3 2 0 0,-1 1-176 16,-3 1 176-16,-1-2 0 0,4-2 128 0,-1 2-128 16,4 2 128-16,1 2-128 0,-5-2 128 0,1 0-128 15,-1-2 0-15,2-1 144 0,-2 0-144 0,1-1 0 16,0-1 224-16,0 1-64 0,-5 1-16 0,3-1 0 16,-1-1-144-16,2-1 0 0,1-1 0 0,1 5 0 15,-4 2 0-15,2-1 0 0,-2-4 0 0,2 0 128 0,2-1-128 16,-1 1 0-16,1 2 0 0,-1-1 128 0,-2-2-128 15,-1-2 0-15,-1 0 0 0,2-2 0 0,-1 1 0 16,0-1 0-16,-3 1 128 0,-1 1-128 0,-5-1 0 16,2 2 0-16,4 0 0 0,-3-2 128 0,1-1-128 0,1 2 0 15,-3 2 0-15,-1-1 0 0,0-3 0 0,-1 4 192 16,2 2-192-16,0-1 192 0,-2-2-192 0,1-1 0 16,0 0-160-16,-1 4 160 0,-2 4 0 0,2 0 0 15,1-3 0-15,4 0 160 0,-1 0-160 0,1 1 0 16,1 0-160-16,-2 1 160 0,-2-6 0 0,1 3 0 15,2 3 0-15,-1-2 160 0,0 0-160 0,1-2 0 16,-1-3-160-16,-1 4 160 0,0 3 0 0,2-1 0 16,0-1 0-16,-1-1 0 0,2-1 0 0,-4 1 0 15,1 2 0-15,-2-1 0 0,0-2 0 0,2 1 0 0,-1 1 0 16,0-1 0-16,2-2 128 0,-4 2-128 16,2 2 144-16,-1-1-144 0,-1-1 128 0,1-2-128 0,2-1 0 0,2 2 0 15,2 1 128-15,-1 2-128 0,0 1 0 0,-4-2 0 16,-1-2 0-16,0-1 0 0,1-4 0 0,1 3 0 15,-3 1 0-15,1 4 128 0,-5 4-128 0,2-5 0 16,-5-5 0-16,0 1 0 0,-2-4 0 0,1 2 0 16,1 3 0-16,4 1 0 0,-3 3 0 0,0-1 0 15,0-1 160-15,-2-1-160 0,-1-1 160 0,3 1-160 16,0 1 128-16,0 2-128 0,-1 0 0 0,0-2 0 16,1-1 128-16,0 1-128 0,-1 4 0 0,-2 0 144 15,-2-2-144-15,1 0 0 0,0 0 0 0,1-1 0 0,-3-2 0 16,2 0 0-16,0 0 0 0,0 2 0 0,0 0 0 15,-2 1 0-15,-3 1 128 0,3-3-128 0,-1-3 0 16,0 2 0-16,1-1 144 0,0 3-144 0,-2 4 0 0,1 0 0 16,-2-1 0-16,1 0 128 0,-2-4-128 0,1 0 0 15,-2 0 128-15,3 0-128 0,-1-1 144 0,0 1-144 16,-3 1 192-16,2 1-192 0,-1-4 128 0,0 2-128 16,-1 0 0-16,-3 2 0 0,0 0 160 0,-1 1-160 15,-1 0 128-15,-1-3-128 0,1-4 128 0,-2 0-128 16,1 0 128-16,1 1-128 0,1 3 0 0,0-1 0 15,-2 0 128-15,3 0-128 0,3 0 0 0,-3 0 0 16,0 1 0-16,-4 0 128 0,1-1-128 0,0 1 0 16,-2 1 0-16,1-7 128 0,0-2-128 0,1 0 0 15,2 3 0-15,-1 3 0 0,-2 0 0 0,0 1 0 16,2 0 0-16,-1 0 0 0,-4 1 0 0,2 1 0 0,-2 0 0 16,2 1 0-16,-5 0 0 0,2 2 0 15,-2-1 0-15,2 0 0 0,1-1 0 0,0 0 0 0,1-2 0 0,0 2 0 16,-2 0 0-16,0 1 0 0,-2 1 0 15,0-3 0-15,0-2 0 0,-1 1 0 0,-6 3 0 0,2 0 0 16,-2 0 0-16,-1-1 0 0,-3-4 0 0,-3 4 0 16,1-1 0-16,-10-1 0 0,0 0 0 0,0 0 0 15,0 0 0-15,0 0 128 0,6 4-128 0,-6-4 0 16,0 0 0-16,0 0 0 0,0 0 0 0,0 0 0 16,0 0 128-16,0 0-128 0,0 0 128 0,-10 2-128 15,-2 2 0-15,-1-1 0 0,-2-2 0 0,-1-1 0 16,-3-2 0-16,0 0 0 0,-7-1 0 0,1 2 0 0,-1 2 0 15,-4 3 0-15,-6 1 0 0,-1-2 0 0,1 0 0 16,-6-2 0-16,-2-2 0 0,-4 1 0 0,-4 2 0 0,-2 0 0 16,-1-1 0-16,-2 0 0 0,0 1 0 0,1-2 0 15,-3-1 0-15,0 1 0 0,-4 0-160 0,-2 5 160 16,-1-1 0-16,2 1-144 0,-1-4 144 0,-4 0 0 16,-5-2 0-16,-1 1 0 0,-3 2-144 0,-1-1 144 15,-1-1-160-15,-2-1 160 0,-2-2-160 0,-3 0 160 16,-2 2-160-16,-3 0 160 0,-5 0-128 0,0 1 128 15,-2 1 0-15,-2-1-144 0,1-3 144 0,-6 2 0 16,-1-1 0-16,-3 0 0 0,0 0 0 0,-5 1 0 16,-3 0 0-16,1-2-128 0,2-2 128 0,-2 2 0 15,-4 4 0-15,0-1 0 0,0-3 0 0,-3 1 0 16,0-1 0-16,-2 1 0 0,-1-1 0 0,0 0 0 0,-2 2 0 16,-5-4 0-16,-4-4 0 0,0 4 0 15,-1 0 0-15,-2 2-128 0,1 1 128 0,-2-1 0 0,-2-3 0 16,-1 4 0-16,3 2 0 0,-2 0 0 0,-2-2 0 15,1 0 128-15,3 2-128 0,2 3 0 16,4 2 0-16,-1-2-128 0,0-6 128 0,0 1 0 0,4 1 0 0,-3 3 0 16,-1 4 0-16,0-4 0 0,-2-2 0 0,5 7 0 15,-1 4 0-15,1-3 0 0,-3-1 0 0,4-3 0 16,2 2 0-16,-1-1-128 0,-3 0 128 0,1 0 0 16,1 2 0-16,-2 2-128 0,6 3 128 0,-2-3 0 15,1-4 0-15,5 2-128 0,0 1 128 0,2 0 0 16,-1-1 0-16,6 2-160 0,5 0 160 0,-1 0 0 15,0-1-176-15,3 2 176 0,2 1-160 0,2 1 160 16,1-3-240-16,3 0 48 0,3-1 16 0,0 2 0 0,1 1 16 16,3 0 0-16,3-1 0 0,4 0 0 0,5-1-48 0,0 0-16 15,2-2 0-15,3 3 0 0,0 1 48 0,5-1 16 16,5 0 0-16,3-3 0 0,2-3 160 0,2 0 0 16,2-1 0-16,6 2 0 0,1 4-128 0,8 0 128 15,4-2-128-15,4 1 128 0,4-1 0 0,2-2-128 16,3 0 128-16,2 0 0 0,2 1-160 0,4 0 160 15,5 2-192-15,2-3 192 0,2-2-272 0,3 1 48 16,6 3 16-16,2-7 0 0,0 0-16 0,0 0 0 16,10 5 0-16,6 4 0 0,4 2 224 0,1-1 0 15,5-4 0-15,4 0 0 0,2-3 0 0,4 1-144 16,6-4 144-16,6-4 0 0,7 1 0 0,6 2 0 0,5 2 0 0,2-2 0 16,5-5 0-16,0-1 0 15,7-5 0-15,2 6 0 0,7 5 0 0,0-3 0 0,4-4 0 16,5 2 0-16,4 4 0 0,0-2 144 0,3-2-144 15,4 1 0-15,4-2 160 0,5 1-160 0,1-1 128 16,4 0-128-16,0-1 0 0,3 1 128 0,2-2-128 16,4 1 0-16,2 2 160 0,5 0-160 0,3 1 192 0,-2-2-192 15,-2-2 0-15,0 1 0 0,3-2 0 0,3 1 0 16,4 1 0-16,-3 1 128 0,-2-1-128 0,2 0 0 16,7 0 192-16,0-4-192 0,-5 0 192 0,4 2-192 15,2 2 0-15,0-2 0 0,1-1 0 0,-1-1 0 16,-1-1 128-16,-3 2-128 0,-5 3 0 0,3-1 0 15,5 0 144-15,-2 1-16 0,-1 2-128 0,-1-3 192 16,-4 3-192-16,2 1 0 0,4-1-144 0,-4-1 144 16,-2-2 0-16,-3 1 0 0,1 3 0 0,1-2 160 0,4-2-160 0,-7-1 0 15,-5-2 0-15,-1 2 0 0,-2 3 0 0,-6-2 0 16,-2-1 0-16,0 0 0 0,-1 4 0 16,-2 1 0-16,-8 1 0 0,3-2 0 0,0-3 0 15,-4 4 0-15,-5 2 0 0,2 0 0 0,2 2 0 0,-1 2 0 16,-3 3 0-16,-3-1 0 0,0 1 0 0,-5 0 0 15,-5-4 0-15,2 1 0 0,2 4 0 0,-5-2 0 16,-1-1 0-16,-1 0 0 0,-4 0 0 0,1 1 0 16,0 2 0-16,-3-1 0 0,-4 1 0 0,0-3 192 15,-1-3-192-15,-2 2 192 0,1 3-192 0,-4 3 0 16,-6 1 0-16,2-4 0 0,3-8 0 0,-3 2 0 16,0 5 0-16,-5 0-176 0,-1 2 176 0,-1-1 128 15,-2-4-128-15,4 3 176 0,-2 3-16 0,-1-1 0 0,-3 1 0 16,1-2 0-16,-4 0-32 0,-1 1 0 15,0 0 0-15,-4 0 0 0,-1-2-128 0,-1 1 192 0,1 3-192 16,-4 0 192-16,-2 0-192 0,-4-1 0 0,-1-3 0 16,-2 0 0-16,-2-5 144 0,-2 1-144 0,-1 0 160 15,-2 1-160-15,-2 0 256 0,-2 1-32 0,-4 2-16 0,1-2 0 16,-6-1 0-16,-1 0 0 0,-3-1 0 0,-1 1 0 16,2 1-80-16,-7 2-128 0,0 0 176 0,-8-3-176 15,9 2 128-15,-1-2-128 0,-8 0 0 0,0 0 0 16,0 0 0-16,7 2 0 0,-7-2 0 0,0 0 0 15,0 0 128-15,0 0-128 0,0 0 0 0,0 0 0 16,0 0 160-16,0 0-160 0,0 0 128 0,0 0-128 16,0 0 128-16,0 0-128 0,0 0 128 0,0 0-128 0,0 0 128 0,0 0-128 15,0 0 0-15,0 0 128 0,-9-4-128 0,2 0 0 16,-1-1 0-16,8 5 128 0,-9-2 0 0,9 2-128 16,-9 0 192-16,1-1-64 0,8 1-128 0,-10-1 0 15,0 0 0-15,1 2 0 0,9-1 0 0,-9 2 0 16,-2 0 0-16,11-2 128 0,-9 0-128 0,0 2 0 15,0 2-192-15,2-2 192 0,7-2 0 0,-10 0 0 16,10 0 0-16,-9 3 0 0,2 2-272 0,1 0 64 16,1 2 16-16,-1 1 0 15,0 2-2304-15,-2 1-448 0,-6 5-80 0,-3-6-32 0</inkml:trace>
  <inkml:trace contextRef="#ctx0" brushRef="#br0" timeOffset="42247.75">17824 6717 9615 0,'0'0'416'0,"0"0"96"0,2-11-512 0,-2 11 0 16,0 0 0-16,0 0 0 0,3-11 656 0,-3 11 32 0,0 0 0 0,8-7 0 15,-8 7-336-15,8-3-64 0,-8 3-16 0,0 0 0 16,10-4 272-16,-10 4 48 0,10-3 16 0,-10 3 0 16,11-3 96-16,-2 3 32 0,1 4 0 0,0-2 0 15,1 1-144-15,2-1-16 0,1 0-16 0,4 0 0 16,-1 0-64-16,8-2-16 0,6-2 0 0,4 2 0 16,0 2 32-16,8 1 16 0,2-2 0 0,3-2 0 15,0-4-32-15,2 2-16 0,-1 1 0 0,6 0 0 16,6-4-128-16,0 1-32 0,1 0 0 0,0 2 0 15,0 1 0-15,1-1 0 0,-1 3 0 0,3 0 0 16,1 0-320-16,-1 3 144 0,-2 1-144 0,-3 2 0 16,-2-3 144-16,-1 2-144 0,0 2 0 0,-1 1 144 15,-1-1-144-15,-3 2 0 0,-3 0 0 0,-4 0 0 16,-4 1 0-16,-3-2 0 0,-5 0 0 0,-3-1 128 0,-2 0-128 16,-1 1 0-16,1 0 0 0,-6-4 0 0,0 2 0 15,-3-1 128-15,-7-3-128 0,-1 2 0 0,-3-2 128 0,-8-2-128 16,0 0 128-16,0 0-128 0,0 0 240 0,0 0-48 15,-4-7 0-15,-5 3 0 0,-4 1 128 0,-3-1 32 16,-2 1 0-16,-3 1 0 0,-2-4-80 0,-2 3-16 16,-2 1 0-16,-1-1 0 0,-4-3-256 0,-6 3 128 15,-3 1-128-15,-5-2 0 0,-3-2 144 0,-3-1-144 16,-2-1 0-16,-3 3 144 0,1 2-144 0,-4-1 0 16,-5-1 0-16,-4-1 0 0,-1 2 0 0,2-1 128 15,2 0-128-15,-1-1 0 0,-3 1 0 0,3-1 0 16,0 2 0-16,1 1 0 0,2 1 0 0,2-1 0 15,1 0 128-15,0 1-128 0,-2 1 0 0,1-3 0 16,2 2 0-16,3 0 0 0,1 2 0 0,1 2 0 0,1 0 0 16,1 1 0-16,2-6 0 0,1 3 0 0,5-1 0 15,3 1 0-15,7 0 0 0,4 0 0 0,4 0 0 0,9 1 0 16,2-1 0-16,7 0 0 0,9 0 0 0,0 0 0 16,0 0 0-16,0 0 0 0,0 0 0 0,11 7 0 15,6-5-128-15,6-1 128 0,8-1 0 0,6 0 0 16,6 1 0-16,4-1 0 0,4-1 0 0,6 0 0 15,0 0 0-15,7-1 0 0,4-1 128 0,6 0-128 16,1 2 0-16,1 2 0 0,0 2 0 0,3-2 0 16,5-1 0-16,0 0 0 0,1 1 0 0,0 1 0 15,0 0 0-15,-1-1 0 0,3-1 0 0,-6 3 0 16,-4 2 0-16,-1 1 0 0,-1-2 0 0,-3-1 0 16,-3 3 0-16,-4-2 0 0,-6 2 0 0,-7-2 0 15,-7 0 0-15,-4 1 0 0,-8 0 0 0,-4 1 0 0,-1-3 0 0,-8 0 0 16,-5 0 0-16,-3-2 128 0,-12-1-128 15,0 0 0-15,0 0 0 0,0 0 0 0,-11 2 128 0,-4 1-128 16,-6 1 0-16,-7-1 128 0,-2-3-128 0,-4 2 0 16,-7-1 144-16,-4 2-144 0,-7 1 0 0,-3-3 144 15,1-2-144-15,-3 2 0 0,0 1 0 0,-1 0 0 16,-2 0 0-16,-5-2 0 0,-1 0 128 0,-2 0-128 16,-1 2 0-16,0-4 0 0,2 0 0 0,-5 0 0 15,0 1 0-15,-3 0 0 0,1 0 0 0,0-1 0 16,6-1 0-16,-2 2 0 0,0 1 128 0,3 0-128 15,3-1 0-15,6 0 0 0,5-2 0 0,6 2 0 16,3 0 0-16,4-1 0 0,5 1 0 0,4 2 0 16,4 1 0-16,5-2 0 0,5-2 0 0,6 1 0 0,6-2 0 15,5 3 0-15,0 0 0 0,0 0 0 0,11 3 0 0,7 1 0 16,4-2 0-16,7 1 0 0,4 2-160 0,6-3 160 16,2-4 0-16,10-1 0 0,5 2 0 0,5 1 0 15,7 0 0-15,1 1 0 0,0 0 0 0,7 1 0 16,4-2 0-16,5 1 0 0,2-1 0 15,-2 2 0-15,2 2 0 0,-1 1 0 0,6-3 0 0,-4-1 0 16,-5-2 0-16,1 0 0 0,-3 1 0 0,-1 1 0 16,-5 1 0-16,-5-1 0 0,-5-1 0 0,-9 2 0 15,-3 2 0-15,-6-2 0 0,-5-2 0 0,-5 2 0 16,-5 0 0-16,-6 2 0 0,-8-1 0 0,-5 1 0 16,-13-4 0-16,0 0 0 0,0 0 0 0,-6 4 0 0,-8-2 0 15,-9-2 0-15,-10-2 0 0,-6 2 0 0,-6 3 0 16,-7-1 0-16,-5-4 0 0,-7 1 0 0,-4 2 0 15,-4 0 0-15,1 0 0 0,-2-1 0 0,-4-2 0 0,-4 1 0 16,-1 0 128-16,3-3-128 0,1-1 0 0,1-2 0 16,-1 1 0-16,2 1 128 0,1 5-128 0,5 2 0 15,0-3 0-15,7 2 0 0,2-1 0 0,3 3 0 16,1 1 0-16,4-1 0 0,4 1 0 0,5-1 0 16,5 0 0-16,6-1 0 0,2 2 0 0,7-2 0 15,3-2 0-15,4 1 0 0,3 6 0 0,4-4 0 16,4 1 0-16,6-4 0 0,0 0 0 0,0 0 0 15,7 11 0-15,7-4 0 0,4-4 0 0,11-3 0 16,9-1 0-16,9 0 0 0,4-1 0 0,9 0 0 16,5-2 0-16,3 1 0 0,1 0 0 0,6-2 0 15,4 0 0-15,2 3 0 0,2-3 0 0,-1 3 0 0,1 0 0 16,-1 0 0-16,1-1 0 0,-5 2 0 0,-5 0 0 0,-4 1 0 16,-3 0 0-16,-4 2 0 0,-5 2 0 0,-7-1 0 15,-5 0 0-15,-8 1 0 0,-9-4 0 0,-6 1 0 16,-6 3 0-16,-9 1 0 0,-7-5 0 0,0 0 0 15,-9 2 0-15,-12 1 0 0,-8-1 128 0,-9 4-128 16,-11-2 0-16,-4 1 0 0,-4-2 0 0,-9 2-176 16,-5 0 176-16,-9 2 0 0,-6-2 0 0,0 0 0 15,0 2 0-15,-1-4 0 0,-4-2 0 0,2 2-128 16,-3 2 128-16,7-1 0 0,2 0 0 0,4-2 0 16,1-3 0-16,5 2 0 0,8 2 0 0,8 1 0 0,8 0 0 15,7-2 0-15,5-3 0 0,10 1 0 0,7 0 0 16,7 0 0-16,5-1 128 0,8 1-128 0,0 0 0 0,9 3 0 15,6 1 0-15,10-2 128 0,5-2-128 0,9-5 0 16,8 0 0-16,10-1 0 0,9 4 0 0,5 0 0 16,-2 1 0-16,7-1 0 0,3-2 0 0,7 2 0 15,1 1 0-15,1 2 0 0,1 0 0 0,2 1 0 16,2 1 0-16,-3 0 0 0,0 4 0 0,-3-3 0 16,-4-1 0-16,-4 2 0 0,-3 1 0 0,-7 2 0 15,-7-1 0-15,-13-2 0 0,-7 4 0 0,-11-3 0 16,-10-1 0-16,-8-2 0 0,-4-2 0 0,-9-1 0 15,0 0 0-15,-16 1 0 0,-8-1 0 0,-12-1 0 16,-13-1 0-16,-9 3 0 0,-11 4 0 0,-3-2 0 16,0-3 0-16,-5-1 0 0,-4-1 0 0,-2-1 0 0,-1 0 0 15,4-2-128-15,2-3 128 0,-5 0 0 16,2 0 0-16,3 1 0 0,1-2 0 0,5-1 0 0,6-2 0 16,5 1 128-16,0 1-128 0,7 0 0 0,4 2 0 15,9 1 0-15,8 5 0 0,6-3 144 0,10 3-144 16,7 0 0-16,10 2 128 0,0 0-128 0,0 0 0 0,20 0 0 15,8-2 0-15,11 2 0 0,7 0 0 0,6 3 0 16,4 2 0-16,5-1 0 0,5-4 0 0,7 1 0 16,5 2 0-16,1 1 0 0,1 2 0 0,2-4 0 15,3-3 0-15,-3 4 0 0,-1 5 0 0,-7-2 0 16,-4 0 0-16,-12 0 0 0,-6-1 0 0,-7 2 0 16,-9-2 0-16,-10 0 0 0,-9-2 0 0,-8 1 0 15,-9-4 0-15,-7 5 0 0,-9 1 0 0,-11-2 0 0,-8-2 0 16,-7 0 0-16,-7-1 0 0,-12 4 0 0,-8-4 0 15,-6-1 0-15,-1 0 0 0,-1-1 0 0,0-4 0 0,-2 1 0 16,-3-5 0-16,2 1 0 0,3 4 0 0,7-2 0 16,7 0 0-16,2-3 0 0,1-2 128 0,5 4-128 15,5 3 0-15,7 0 0 0,8-1 0 0,8 2 0 16,7 1 0-16,8 2 0 0,5 3 0 0,7-3 0 16,8 2 0-16,14 1 0 0,9-1 0 0,10-1 0 15,11-1-192-15,5 0 192 0,9-3 0 0,7 0 0 16,10-1-128-16,4 0 128 0,3 3 0 0,1 0 0 15,2-1 0-15,0 3 0 0,2 5 0 0,-5-2 0 16,-4-1 0-16,-7 1 0 0,-3-1 0 0,-8 1 0 16,-5 2 0-16,-7 0 0 0,-5 2 0 0,-10 3 0 15,-8 1 0-15,-4 1 0 16,-8 1-1520-16,-6 0-256 0,-4 6-48 16,-16-2-16-16</inkml:trace>
  <inkml:trace contextRef="#ctx0" brushRef="#br0" timeOffset="56547.24">9539 10085 9215 0,'0'0'816'0,"0"0"-656"16,-5-4-160-16,5 4 0 0,0 0 752 0,0 0 112 16,-4-3 32-16,4 3 0 0,0 0-352 0,0 0-64 15,0 0-16-15,0 0 0 0,-7-1 176 0,7 1 48 16,0 0 0-16,0 0 0 0,0 0-48 0,0 0-16 16,0 0 0-16,0 0 0 0,0 0-48 0,0 0-16 15,0 0 0-15,0 0 0 0,9-3 80 0,0 1 32 0,-2-2 0 0,4 1 0 16,-2 1-128-16,2 1-32 0,2 1 0 0,2 0 0 15,0-1-32-15,2 0-16 0,-1 0 0 16,5-2 0-16,2 1-16 0,0-1 0 16,3-3 0-16,3 2 0 0,3 0-32 0,0-2-16 0,2-1 0 15,5 3 0-15,4 0-128 0,1 1-16 0,0 2-16 0,-2-1 0 16,1-3-96-16,0 1-16 0,1 2 0 0,1-1 0 16,0-4 0-16,3 2 0 0,2 1 0 0,2 4 0 15,-2 2-128-15,0-1 160 0,1-2-160 0,4-2 160 16,2 0-160-16,-1 1 192 0,1 1-192 0,3-1 192 15,0 2-64-15,-3 2-128 0,1 0 192 0,0-1-64 16,2-2-128-16,1-3 160 0,-2-1-160 0,2 3 160 16,-2 4-160-16,1-2 192 0,-2-4-192 0,2-2 192 15,3 0-64-15,1 1-128 0,2 2 192 0,-1 0-64 0,-4-5 0 16,1 2-128-16,-1 4 192 0,-1-2-64 0,-2-2-128 16,3 3 160-16,0 1-160 0,0 1 160 0,-7 0-160 0,4 0 128 15,0-3-128-15,5 2 128 0,3 2-128 0,-1 1 0 16,0 0 0-16,0 1 128 0,-2 1-128 0,-1-1 0 15,2-2 0-15,2 2 0 0,0-1 0 0,-3-1 0 16,-5-3 128-16,0 2-128 0,0 2 0 0,-3 1 0 16,-2-2 0-16,2 0 0 0,4-2 0 0,-2 0 0 15,-3-2 0-15,0 2 128 0,0 0-128 0,1 2 0 16,-1 0 0-16,2 0 0 0,-1-3 0 0,0-3 0 16,-3 1 0-16,1 1 0 0,-1 3 0 0,3-2 0 15,3 0 0-15,1-2 0 0,-3 1 0 0,-2 2 0 16,-3 1 128-16,0 1-128 0,-3 0 0 0,2 0 0 0,-2 0 0 15,3 3 0-15,-2-1 0 0,2 2 0 0,-1 0 0 16,1 1 128-16,-5-3-128 0,2 1 0 0,-1-3 0 0,1 3 0 16,3 2 0-16,-1 0 0 0,0-1 128 15,-1-2-128-15,1 0 0 0,-2 1 0 0,0 2 0 0,-2 0 128 16,0-4-128-16,1 0 0 0,2 2 0 0,1 1 128 16,-3-1-128-16,0 1 128 0,-1 1-128 0,-2-1 128 15,-3 0-128-15,1 0 128 0,0-2-128 0,4 1 128 16,-2-2-128-16,1 3 160 0,-1-2-160 0,1-1 160 15,-1 0-16-15,0 0 0 0,0 0 0 0,-2 0 0 16,-1-1-144-16,2 1 160 0,1 1-160 0,-4-2 160 16,1 0-160-16,-2 0 0 0,1 2 144 0,-4-1-144 15,-3 0 0-15,1 0 128 0,-4 3-128 0,-4-1 0 16,1-3 144-16,-1 0-144 0,2-3 192 0,1 2-192 16,0 5 144-16,-1-3-144 0,0-3 0 0,1 2 144 0,1 4-144 0,1 1 0 15,1-2 0-15,-1-1 128 0,0 0-128 16,-3 1 0-16,-2 2 0 0,0-1 128 0,1-1-128 0,-2 1 0 15,-1-2 144-15,1 0-144 0,0 0 0 0,1 1 0 16,-2-2 0-16,-1 1 128 0,1 1-128 0,-2 0 0 16,0 2 0-16,0-2 0 0,-2 0 128 0,1 1-128 15,1-1 128-15,-4 0-128 0,0 1 0 0,0-1 128 16,-1-1-128-16,0 0 0 0,-2 2 128 0,4-2-128 16,-4 0 128-16,1-1-128 0,-1-1 144 0,2 0-144 15,-1 0 192-15,1 0-192 0,1-2 208 0,-1 0-64 16,-1-2-16-16,2 2 0 0,1 2-128 0,-2 0 192 15,-1 0-192-15,-3 1 192 0,1 0-192 0,-2-2 128 0,-1-1-128 16,1 2 128-16,-2 2-128 0,1 1 0 0,0-1 0 16,-1-1 128-16,-2-1-128 0,1 1 0 0,-2 0 0 0,-7-1 0 15,0 0 0-15,0 0 128 0,8 1-128 0,-8-1 0 16,7 2 0-16,-7-2 0 0,0 0 128 0,0 0-128 16,6 4 0-16,-6-4 0 0,0 0 0 0,0 0 0 31,0 0-1152-31,0 0-192 0,0 0-64 0,0 0 0 15,-6 6-1888-15,-3-5-384 0,-8-6-80 0,-3-1-16 0</inkml:trace>
  <inkml:trace contextRef="#ctx0" brushRef="#br0" timeOffset="56922.21">17969 9842 24879 0,'0'0'2208'0,"0"0"-1760"16,0 0-448-16,0 0 0 0,0 0 0 0,8-5 0 15,-3 1-192-15,3 2 192 0,-8 2 0 0,14 0 0 16,1-1 0-16,1 2 0 0,1 1 0 0,1 1 0 16,-1 0 0-16,4-2 192 0,0 0 240 0,1 1 48 15,1 1 16-15,0 3 0 0,0 1 208 0,-1 2 32 16,0 2 16-16,1-1 0 0,-2 2-224 0,0 4-32 0,-1-2-16 0,-4 5 0 15,-1 4-224-15,1-1-64 0,-3-1 0 0,-2 1 0 16,-1-3 64-16,-2 2 0 0,-4 1 0 0,-2 1 0 16,-3-2 192-16,-1 0 32 0,-6 0 16 0,1 0 0 15,-4-1 144-15,-3-3 48 0,-1-1 0 0,-3-2 0 16,0-2-32-16,-5-1 0 0,-1-1 0 0,-2-2 0 16,-1-4-112-16,-2 0-32 0,-2-1 0 0,5-3 0 15,3-1-256-15,3 0-64 0,2 0-16 0,6-1 0 31,3 2-832-31,9 0-176 0,0 0-16 0,0 0-16848 0</inkml:trace>
  <inkml:trace contextRef="#ctx0" brushRef="#br1" timeOffset="8402.01">9467 13791 10127 0,'0'0'896'0,"0"0"-704"15,0 0-192-15,0 0 0 0,6-9 832 0,-1 2 128 0,-5 7 16 0,0 0 16 16,7-5-160-16,-7 5-48 0,5-7 0 0,-5 7 0 15,0 0-208-15,0 0-64 0,0 0 0 0,0 0 0 16,0 0-208-16,0 0-48 0,0 0-16 0,0 0 0 16,0 0 16-16,0 0 16 0,0 0 0 0,6 7 0 15,-6-7-16-15,4 11 0 0,-4-11 0 0,0 14 0 16,-2 3 48-16,-1-1 0 0,0 1 0 0,0 1 0 16,-1 3 16-16,1 2 0 0,-2-2 0 0,3 1 0 15,1 0-64-15,1 0 0 0,0 0 0 0,0 0 0 16,1 0-16-16,2-2-16 0,1-3 0 0,0-1 0 0,-1 0 112 15,1-3 32-15,1-2 0 0,-1-1 0 16,3-2 112-16,2 1 32 0,-2-2 0 0,4-2 0 0,1 0 0 16,2-3 0-16,1-1 0 0,0 0 0 0,0 1-64 15,0-2 0-15,1-2 0 0,-3 0 0 0,0 2-144 0,0-1-48 16,0-1 0-16,1-4 0 0,-2 1-96 0,-1 0-32 16,0-4 0-16,0 1 0 0,1-1 0 0,-2-2-128 15,1-1 192-15,1-3-64 0,-3 0-128 0,2 0 192 16,0-6-192-16,-2 2 192 0,4 1-192 0,-2 0 160 15,-3-2-160-15,1 0 160 0,1-2-160 0,-3 2 192 16,1 3-192-16,-2-2 192 0,1-2-192 0,0 2 0 16,2 2 0-16,-3 1 128 0,-3 2-128 0,1 0 0 15,2 1 0-15,-3-1 128 0,3 3-128 0,0 2 0 16,-1-2 0-16,-1 1 0 0,-1 1 0 0,1 1 0 16,-4 8 0-16,2-9 128 0,1 1-128 0,-2 2 0 0,-1 6 0 15,0 0 0-15,0 0 0 0,0 0-144 0,0 0 144 0,0 0-208 16,0 0 208-16,0 0 0 0,-5 7 0 0,0 1 0 15,1 1 0-15,-1 3 0 0,1 3 0 0,-3 0 0 16,3 0-128-16,1 4 128 0,-3 2 0 0,-1 3-144 16,-4 2 144-16,0 2 0 0,0 1 0 0,-3 3 0 15,1 2 0-15,-2 0 0 0,-2-1 0 0,2-1 0 16,-1-4 0-16,1 0 0 0,0-6 0 0,-1-1 0 16,2-4 0-16,0 0 0 0,-2-3 0 0,1 0 0 15,-1-1 208-15,1-4-16 0,-1-2-16 0,-1 1 0 16,-2-1 16-16,2 1 16 0,-3-3 0 0,1 0 0 15,-1 2-16-15,4-3 0 0,3-2 0 0,1-1 0 16,-3-2-64-16,5-1 0 0,1-1-128 0,-1-2 192 0,-1 2 32 16,0-5 0-16,4-3 0 0,-1-1 0 15,0 2 48-15,1-3 16 0,3-2 0 0,-1-3 0 0,1-1-144 0,2 0-16 16,2-1-128-16,-2-2 192 0,1-1-192 0,1-1 128 16,1-1-128-16,2 1 0 0,0 0 176 0,0 1-176 15,1 0 192-15,-3 2-192 0,0 0 0 0,1 4 0 16,1 1 0-16,-1 2-144 0,0 2 144 0,1-1 0 15,-1 1 0-15,0 0 0 0,0 0 0 0,1 0 0 16,-2 1 0-16,0 0 0 0,1 2 0 0,0-1 0 16,-1-1 0-16,-1 3 0 0,0 8 0 0,-1-8 0 15,1 1 0-15,0 7 0 0,0 0 0 0,0 0 0 16,0 0 0-16,0 0 0 0,0 0 0 0,0 0-160 16,-6 10 160-16,1 2 0 0,3 3-128 0,-3 1 128 15,-1 1 0-15,1 3 0 0,-2 5 0 0,0 0 0 0,1 4 0 16,-2 0 0-16,0 3 0 0,2 1 0 0,1 1 0 15,1-5 0-15,2-3 0 0,2 0 0 0,0-3 0 0,3-4 0 16,1-2 0-16,2-3 0 0,2-4 0 0,-1 0 0 16,2 2 0-16,2-3 0 0,0-4 0 15,1 1 0-15,1-3 0 0,1 1 224 0,-4-1-64 0,1-2-16 16,0-2 16-16,1-2 0 0,5 0 0 16,1 1 0-16,-2-3 0 0,3-1 0 0,-1-2 0 0,-1 2 0 15,2 1-160-15,-1-1 0 0,-5-4 144 0,1-1-144 16,0 0 128-16,0 0-128 0,-1-1 128 0,0-4-128 15,0-3 0-15,-2-3 128 0,2 2-128 0,-1-3 0 16,1-4 0-16,0 2 0 0,0 1 0 0,-2 2 128 16,0-1-128-16,0 0 0 0,0-2 0 0,0 2 0 0,0 2 0 15,1 2 0-15,-2 1 0 0,0-2 128 0,-2 0-128 16,-1 2 0-16,0 0 0 0,-2 2 0 0,-2-3 0 16,0 1 0-16,1 0 0 0,2 3 0 0,-2 3 0 0,1-1 0 15,-3 3 0-15,2 1 0 0,-1 2 0 16,-3 7 0-16,0 0 0 0,0 0 0 0,2-9 0 0,-2 9 0 15,0 0 0-15,0 0 0 0,0 0 0 0,-6 11-160 16,-4 4 160-16,5 3 0 0,0 2-144 0,1 2 144 16,-2 1 0-16,-2 2-144 0,0 1 144 0,-4 3 0 15,0 1 0-15,0-1 0 0,-1 2 0 0,0 1 0 16,-2 6 0-16,-3-2 0 0,1-1 0 0,-1-1 0 16,2-2 0-16,-1-1-128 0,2-3 128 0,-1-1 0 15,2-5 0-15,0-2 0 0,-2-2 0 0,0-2 0 0,-2-4 0 16,1 0 0-16,-2 0 0 0,-1 0 0 0,4-1 0 15,-1-1 0-15,1-4 0 0,1-2 0 0,4-1 128 16,-2 1-128-16,2-1 0 0,0-2 0 0,1-2 0 0,-1 0 128 16,0 0-128-16,1-3 0 0,-1 0 0 0,1-4 128 15,2-4-128-15,0 0 0 0,0 0 0 0,0-2 128 16,1-5-128-16,-2-2 128 0,2-1-128 0,0-1 128 16,0-2-128-16,3-2 0 0,-1 0 0 0,3 1 0 15,0 2 0-15,1 1 0 0,0-1 0 0,0 0 0 16,1-4 0-16,0 5 0 0,1 1 0 0,1 2 128 15,0 2-128-15,1 0 0 0,1-1 0 0,0 5 0 16,0-4 0-16,3 2 0 0,1-2 0 0,-1 3 0 16,1 0 0-16,0 0 0 0,0 1 0 0,-2 3 0 15,0 1 0-15,-1 3 0 0,-5 7 0 0,0 0 0 0,8-7 0 16,-4 2 0-16,-4 5 0 0,0 0-128 0,0 0 128 0,0 0 0 16,0 0 0-16,-1 15-128 0,0 1 128 0,-4 4 0 15,-1 1 0-15,1 1 0 0,-4 1 0 0,1 3 0 16,-3 5 0-16,1 2-128 0,1 0 128 0,1 0 0 15,1 1 0-15,3-1 0 0,0-1 0 0,1-3 0 16,1-4 0-16,1-1 0 0,1 0 0 0,0-3 0 16,0-3 0-16,2-3-128 0,1 1 128 0,2-4 0 15,-1-1 0-15,1-1 0 0,1 0 0 0,2-3 0 16,0-1 0-16,2-2 0 0,1 0 0 0,1-2 0 16,-1-2 0-16,3 0 0 0,-1 0 0 0,1 0 0 15,0-1 0-15,0-2 0 0,-1 1 0 0,2-1 128 0,3 2-128 16,2-4 0-16,-2 1 0 0,2-1 0 0,1-2 0 15,-1 1 0-15,-1 2 0 0,-2-4 128 0,2 1-128 0,-3-2 0 16,-1 2 0-16,-1-2 0 0,-2 1 0 0,1-2 128 16,-1-5-128-16,0 0 0 0,2 0 0 0,-4-4 0 15,1-4 0-15,1-2 128 0,2-1-128 0,-3 1 0 16,1 1 0-16,-1-4 0 0,1-4 0 16,-1 3 128-16,2 0-128 0,-2 2 0 0,-3-1 0 0,1 1 0 15,2 0 0-15,2 4 0 0,-2-1 0 0,-1 2 0 16,-3-1 0-16,1 2 0 0,3 1 0 0,-4 5 0 15,-3-3 0-15,1 4 0 0,-4 2 0 0,1 1 0 16,0 2 0-16,0 3 0 0,-2 6 0 0,0 0 0 16,2-6 0-16,-2 6 0 0,0 0-160 0,0 0 160 0,0 0-128 15,0 0 128-15,-8 4 0 0,1 7 0 16,0 0 0-16,-1 5 0 0,-1-1 0 0,1 4 0 0,3 2-128 16,0 2 128-16,-1 2 0 0,0 2 0 0,1 2-192 15,-2-1 192-15,1 0-192 0,-4 1 192 0,0 0 0 16,0 2-128-16,-2 0 128 0,1-2 0 0,0-2 0 15,1-2 0-15,0 0 0 0,-1 0 0 0,-1 1 0 0,2 1 0 16,0-4 0-16,0-2 0 0,-1-3 0 0,0 1 0 16,0-1 0-16,-2-3 0 0,1-3 0 0,0 0 0 15,0-2 0-15,1 0 0 0,-2-1 0 0,-1 1 0 16,0-4 0-16,0 2 0 0,-1 0 0 0,2-3 0 16,-1 0 0-16,2-1 0 0,-2-1 0 0,1 0 0 15,1-2 0-15,0-2 0 0,1-4 0 0,0-1 128 16,2-1-128-16,2-2 0 0,-2-1 0 0,-1-2 0 15,-1-2 128-15,0-1-128 0,-2-2 0 0,2-3 0 0,1-2 0 16,2-2 0-16,-2-1 0 0,5-2 128 16,-2 0-128-16,3 0 0 0,1 1 0 0,-2 1 0 0,2 2 0 15,2 0 0-15,1-1 0 0,0 1 0 16,-2 1 0-16,2 3 0 0,1 1 0 0,0 0 0 0,0 1 0 16,0-1 0-16,1 2 0 0,3-1 0 0,-2 1 0 15,1-1 0-15,-2 1 0 0,3 0 0 0,-2 1 0 0,2-1 0 16,-1 2 0-16,1 2 0 0,0 1 0 0,-1 3 0 15,-4 8 0-15,6-5 0 0,-4 0 0 0,-2 5 0 16,0 0 0-16,0 0 0 0,2 13 0 0,-1 2 0 16,-2 3 0-16,-1 2 0 0,-1 5-128 0,-3 1 128 15,1 2 0-15,-2 1 0 0,-1 0 0 0,3 7 0 0,-4 6 0 16,4-1 0-16,-2-3 0 0,3-3 0 0,-1 1-128 0,4-5 128 16,1-1 0-16,1-5 0 0,1-5 0 15,4-3-128-15,2-3 128 0,-2-2 0 0,3 0 0 0,-1-3 0 16,2-2 0-16,-1-2 0 0,2 1 0 0,2-2 0 15,0-4 0-15,0 0 0 0,-4-3 176 0,3 1-176 16,3-2 192-16,3 1-192 0,1-4 0 0,1 0 0 16,-1-2 0-16,1-1 0 0,0-1 0 0,1-2 0 15,-2-4 0-15,1 1 0 0,0-3 128 0,-1-1-128 16,2-3 0-16,0-1 0 0,-3 0 128 0,3 4-128 16,2 1 0-16,-3-2 0 0,0-4 0 0,-4 0 0 15,-1-1 0-15,-1 1 0 0,0 4 128 0,-2-2-128 16,0-2 144-16,-2 3-144 0,0-1 0 0,-1 0 0 15,-1-3 0-15,-3 3 0 0,0 2 0 0,-3 2 0 0,1-2 0 0,-1 1 0 16,-1 1 0-16,-1 4 0 0,0 3 0 16,3 2 0-16,-1 0 0 0,1 2 0 0,-4-1 0 0,1 9 0 15,0 0 0-15,0 0-128 0,1-6 128 0,-1 6 0 16,0 0 0-16,0 0-128 0,0 0 128 0,0 0 0 31,3 9-1168-31,2 3-128 0,-1 3-32 0,1 0-15760 0</inkml:trace>
  <inkml:trace contextRef="#ctx0" brushRef="#br1" timeOffset="11328.35">3737 5523 17503 0,'-21'-16'768'16,"8"6"176"-16,-1 0-752 0,1 1-192 0,0 5 0 0,1-2 0 0,-3-2 368 0,-2 3 32 16,2 2 16-16,2 3 0 0,3 3-32 0,2 0 0 15,-2 1 0-15,4-1 0 0,-2 0-192 0,8-3-32 16,-2 10-16-16,2-10 0 0,0 0 144 0,4 11 32 16,4-1 0-16,3 1 0 0,2-2 144 0,4 1 48 15,4 0 0-15,2 1 0 0,6 2-144 0,2-2-32 16,1-1 0-16,2 0 0 0,2-1 32 0,4 0 0 15,2-2 0-15,7 2 0 0,7 3-48 0,5-1 0 16,3 0 0-16,3-1 0 0,3-3 0 0,4-1 0 16,6 2 0-16,2-2 0 0,3 0 16 0,7-3 0 15,3 0 0-15,2 2 0 0,2 3 0 0,1-1 0 0,0-4 0 16,7 3 0-16,4-1-64 0,3 1-16 0,-4-2 0 16,4 0 0-16,8-4-80 0,0 2-32 0,-1 1 0 0,1 0 0 15,-1-5-144-15,1 2 0 0,0 2 0 0,5-1 128 16,-2-1 96-16,4 0 16 0,3-1 0 0,-2 2 0 15,-3 2-112-15,4-1-128 0,2-1 176 0,1-1-176 16,-7 0 240-16,4 1-64 0,3 1-16 0,2 0 0 16,-4 0-160-16,-2 0 0 0,0 1 0 0,2-2 0 15,0-3 0-15,0 2 0 0,-6 2 0 0,0-3 0 16,0-3 0-16,-5-1 0 0,-3 1 0 0,0 1 128 16,4-1 0-16,-4 2-128 0,-4 0 192 0,3 0-64 15,-2-3-128-15,2 2 160 0,-5 0-160 0,4 0 160 0,0-1-160 16,-2 1 160-16,-4 1-160 0,3 2 160 0,0 1-160 0,-1-1 0 15,-3 0 0-15,2-1 128 0,5-1-128 0,-4 4 0 16,-3 0 0-16,0-2 0 0,0-2 0 0,-4 0 0 16,-2 4 0-16,-3-2 0 0,4-2 0 0,0 2 0 15,-6 0 128-15,1 2-128 0,-1 0 0 0,1 1 0 16,-2-1 0-16,0 0 0 0,-3-2 0 0,-1 4 0 16,5 0 0-16,-4-2 0 0,-4-4 0 0,-1 2 0 15,0 2 0-15,-1 1 128 0,-2 0-128 0,-3 0 0 16,0-1 0-16,-2 3 0 0,-4-1 0 0,-1 3 0 15,-5 0 0-15,-4 0 0 0,-3-3 0 0,-2 3 0 16,-1 2 0-16,-3-3 128 0,0-1-128 0,0-1 0 16,-5 1 0-16,-1 1 0 0,-5 2 0 0,-1 1 0 15,-4 0 0-15,1-2 128 0,-2-1-128 0,-4-3 0 0,-2-3 0 16,-4 1 0-16,-2 1 128 0,-4 1-128 0,-6-3 0 16,-2 1 128-16,-4 1-128 0,-3 0 0 15,-10-2 0-15,0 0 128 0,0 0 0 0,0 0-128 0,-3-8 192 0,-4 4-64 16,-3 2 80-16,-7 1 16 0,-5 0 0 15,-3-4 0-15,-6-3-224 0,-4 1 0 0,-6 0 0 0,-2 2-160 16,-4 1 160-16,-7 2 0 0,-3 1 0 0,-7-4 0 16,-6-2 0-16,-3 1 0 0,1 3 0 0,-6-2-128 15,-7-2 128-15,-3-1 0 0,-5 0 0 0,0 1-128 16,-4 3 128-16,-5 0-160 0,-5 0 160 0,-3-1-160 16,-3-2 160-16,-4-1-128 0,-4 1 128 0,-6-1-128 15,-3-3 128-15,-3 2 0 0,-6 2-144 0,-6 2 144 0,-7-1 0 16,1 1 0-16,-3-2 0 0,-3 1 0 0,-2 0-128 15,-7-1 128-15,-7 3 0 0,-2-1 0 0,-1-2 0 16,-1 1-144-16,-1 2 144 0,-2 2 0 0,1 1 0 16,-1 1-128-16,-2 0 128 0,-1 3 0 0,-1 1 0 0,0 2 0 15,1-1 0-15,1 1 0 0,-4-2 0 0,2 2 0 16,6 2 0-16,1 0 0 0,-4 1 0 0,3 1 0 16,-3 2 0-16,6-2 0 0,1 0 0 0,6-1 0 15,3 0 0-15,2-2 0 0,2 0 0 0,3 1 0 16,-4 0 0-16,8 1 0 0,6-2 0 0,1-1 0 15,7 0 0-15,2 0 0 0,3 3 0 0,5 1 0 16,5 0 0-16,3-2 0 0,2-4 0 0,7-1 0 16,9-4 0-16,3 7 0 0,3 4 0 0,5-3 0 15,5-1 0-15,9-2 0 0,4-1 0 0,7 0 0 16,4-1 0-16,8 1 0 0,9 1 0 0,3-1 0 0,3-3 0 16,5-1 0-16,4-2 0 0,5-2 0 0,7-1 0 0,3 1 0 15,3 2-144-15,5 2 144 0,9 1 0 16,0 0-144-16,0 0 144 0,8-9-208 0,2 0 80 0,6 3 128 15,7 0-304-15,5 2 64 0,-1 1 16 0,10-2 0 16,6-1 224-16,6 0 0 0,2-2 0 16,7 4 0-16,1 3-176 0,6-2 176 0,6 0-192 0,5 0 192 15,5 1-144-15,4-1 144 0,4 1 0 0,3 0-144 16,8-2 144-16,3 1 0 0,-1 2 0 16,8-1 0-16,5-1 0 0,5 1 0 0,-3 1 0 0,5-2 0 15,3-1 0-15,6 0 0 0,5-1-128 0,2 2 128 16,4 1 0-16,4-2 0 0,6 1 0 0,1 0 0 15,1-1 0-15,1 2-160 0,5 1 160 0,5-2 0 0,5-4 0 16,3 0-128-16,3 0 128 0,1 0 0 0,-1 2 0 16,4-2 0-16,1-2 0 0,1 0 0 0,0 0 0 0,2-2 0 15,2-1 0-15,2 0 0 0,1-1 0 16,3 1 0-16,1-1-128 0,-2-2 128 0,1-5 0 0,-2 1 0 16,-1 4 0-16,3 1 0 0,-1-2 0 0,-2 1 0 15,-2-2 0-15,2 3 0 0,0 1 0 0,-5 5 128 16,1 0-128-16,-10 4 144 0,-8-3-144 0,-3 3 0 15,-3 3 0-15,-6 4 0 0,-8 5-160 0,-6 1 160 16,-8-1 0-16,-9 6-10112 16,-6 3-1904-16</inkml:trace>
  <inkml:trace contextRef="#ctx0" brushRef="#br2" timeOffset="21690.5">23872 15214 17615 0,'12'-16'768'0,"-3"8"192"0,-1 4-768 0,0-2-192 0,2-3 0 0,-1 2 0 15,-3 1 928-15,-6 6 160 0,7-9 16 0,-7 9 16 16,7-8-16-16,-3 0 0 0,-4 8 0 0,3-9 0 16,0 1-208-16,-3 8-64 0,0-10 0 0,-2 2 0 15,-1-1-64-15,0 1-32 0,-5 0 0 0,0 2 0 16,0-3-96-16,0 1-32 0,-4 2 0 0,0-2 0 16,-4-1-96-16,-1 2-32 0,-2 0 0 0,-5 0 0 15,-4 2-96-15,-4 0 0 0,-3 0-16 0,1 2 0 16,1 0-32-16,0 2 0 0,-4 1 0 0,-1 0 0 0,1 0-64 0,0 4-16 15,0-1 0-15,-5 0 0 0,0-1 0 16,-5 3 0-16,-2 1 0 0,2 5 0 0,1 3-64 0,2-1 0 16,2 2-16-16,1 1 0 0,0 5-16 0,3-1 0 15,-5 4 0-15,-1 1 0 0,0 2-160 0,2 2 0 16,3 1 144-16,3 2-144 0,0 1 128 0,3 2-128 16,3 1 128-16,3 3-128 0,0-2 144 0,-1 0-144 15,1 0 192-15,3 2-192 0,-1 4 160 0,2 2-160 16,2-2 128-16,3 2-128 0,4 0 144 0,3 2-144 15,2 0 160-15,7 0-160 0,4-3 128 0,5 3-128 16,0 4 0-16,8 3 0 0,1-2 128 0,3-1-128 16,3 0 0-16,2-2 0 0,5-1 0 0,-1-2 0 15,4-5 0-15,1 3 0 0,3 2 0 0,5-2 0 0,1-1 0 16,3-1 0-16,2-3 0 0,-2 0 0 0,1-3 0 16,-1-3 0-16,-2-2 0 0,3 0 0 15,2-4 0-15,4 2 0 0,2-4 0 0,0-1 128 0,-2-1-128 16,-1-2 0-16,-4-2 0 0,0-5 0 0,-3-4 0 0,3-2 0 15,5-4 192-15,0-2-64 0,3-2-128 0,-1-1 192 16,-3-1 0-16,-4-3 0 0,-2-5 0 0,1-2 0 16,1 1-32-16,1-3-16 0,3-3 0 0,-2-1 0 15,-5-1-144-15,-1-1 192 0,-2-5-192 0,-5 0 192 16,-4 0-192-16,0-5 192 0,1-1-192 0,0-5 192 16,-2-5-64-16,-2-2-128 0,1-1 192 0,1-5-64 15,1-2-128-15,1-2 160 0,-1 2-160 0,-2-2 160 0,-3-3 0 0,-3-2 0 16,-2-1 0-16,-2 3 0 0,-4 1 32 15,-5 3 0-15,-4 2 0 0,-3 0 0 0,0-1-48 16,-4-3 0-16,-4-5 0 0,-2 6 0 0,-7 3-16 16,-3 4-128-16,-1 0 192 0,-5 2-64 0,-2 0-128 0,-5-1 160 15,-5-2-160-15,-3 1 160 0,1-2-160 0,1 3 0 16,-3 2 144-16,1 2-144 0,0 4 0 0,1 1 0 16,3 1 0-16,0 2 0 0,0 1 0 0,2 0 0 15,-1-1 0-15,3 3 0 0,4 2 0 0,3 4 0 16,-1 3-192-16,6 6 64 15,6 3-1424-15,2 1-288 16,2 0-48-16,-2 5-17376 0</inkml:trace>
  <inkml:trace contextRef="#ctx0" brushRef="#br3" timeOffset="27092.62">23884 11266 4607 0,'10'-7'400'0,"-5"2"-400"0,-5 5 0 0,8-5 0 16,0-2 1968-16,-1-1 304 0,0-3 64 0,0 5 16 15,-1-3-896-15,2 2-176 0,-4-1-48 0,1 3 0 16,-5 5-208-16,6-5-64 0,-6 5 0 0,0 0 0 16,1-11-208-16,0 2-48 0,-1 9-16 0,0 0 0 15,-2-10-112-15,-3 0 0 0,0 0-16 0,-1 3 0 16,-5 1 16-16,0 1 16 0,-1-3 0 0,0 2 0 16,-4 2-144-16,0 1-16 0,-4-1-16 0,-1 2 0 15,-2 0 32-15,-5-2 0 0,-2 1 0 0,-1 1 0 0,1 1-112 16,0 1-16-16,0 0 0 0,0 1 0 0,1-1-64 15,1 3-32-15,-1 0 0 0,3 0 0 0,-3-1 16 0,2 3 0 16,-2 0 0-16,-1 1 0 0,-3-1-16 0,0 3 0 16,-1 1 0-16,1 0 0 0,-3 1-32 0,3 1 0 15,2 0 0-15,0 4 0 0,0 4-32 0,1 2-16 16,0 0 0-16,-1 3 0 0,-2 5-144 0,-2 4 160 16,-4 2-160-16,2 3 160 0,-3-3-32 0,3 2 0 15,1 3 0-15,5-1 0 0,2 2 0 0,2 1 0 16,0 0 0-16,3 4 0 0,2 2 0 0,4 1 0 15,1-2 0-15,3-1 0 0,1-4 16 0,3 3 0 16,2 1 0-16,2 3 0 0,4-3-144 0,2 3 160 16,1 2-160-16,5 0 160 0,3-4-160 0,-1-1 0 0,3-2 0 15,3 1 128-15,0 3-128 0,5-3 0 0,3-4 144 0,2 0-144 16,2 1 0-16,1-2 128 0,3-4-128 0,7-1 0 16,3-2 144-16,2-1-144 0,-1-1 192 0,0-3-192 15,-1-1 208-15,1-1-64 0,-2 1-16 0,2-2 0 16,4-1 0-16,4-1-128 0,4 0 192 0,1-2-64 15,-5 2-128-15,-2-3 192 0,-3-2-192 16,0-4 192-16,-2-4-192 0,4-1 128 0,5-1-128 0,0 0 128 16,1-1 16-16,0-3 0 0,-5-2 0 0,-2-2 0 15,-4-2 32-15,0-3 0 0,-2-4 0 0,2-2 0 16,0-1 16-16,1-3 16 0,-1-4 0 0,1 1 0 16,-2-2-16-16,-3-1 0 0,-2 0 0 0,0-4 0 15,-2-3-16-15,-2-1-16 0,0 3 0 0,2-3 0 16,0-2-32-16,-2-2-128 0,-5-3 192 0,4-2-64 0,3 1 16 0,-2-5 0 15,-1-4 0-15,-4-1 0 0,-2-1-144 0,-5 0 192 16,-3-3-192-16,-1-2 192 0,-2-6-64 0,-2-1-128 16,-3-5 192-16,-4 1-64 0,-4 5-128 0,-1 0 192 15,-2 3-192-15,-4 1 192 0,-2 0-192 0,-4 0 192 16,-5 4-192-16,-2 1 192 0,-8-1-192 0,-4 6 160 16,-7 5-160-16,0 2 160 0,-3 1-160 0,0 1 0 15,1-4 144-15,-3 7-144 0,-1 0 0 0,1 0 0 16,-3 0 0-16,1 5 0 0,0 8 0 0,4 2 0 15,6 1 0-15,3 3 0 16,2 2-416-16,7 3 0 0,5 3 0 0,4 2 0 16,0 1-1824-16,7 3-352 0,8 0-80 0</inkml:trace>
  <inkml:trace contextRef="#ctx0" brushRef="#br3" timeOffset="27937.7">22504 12142 8287 0,'0'0'368'0,"-8"-3"80"16,-2-3-448-16,3 4 0 0,-2 2 0 0,9 0 0 0,-7-1 1456 0,-1 0 208 0,2-3 32 0,6 4 16 16,0 0-672-16,0 0-128 0,0 0-16 0,0 0-16 15,-5 7 64-15,5-7 16 0,0 0 0 0,0 0 0 16,0 0-176-16,0 0-16 0,5 12-16 0,-1-1 0 16,0-2-112-16,2 0 0 0,-3 1-16 0,4 0 0 15,0 2-160-15,2 0-16 0,-1 0-16 0,2 1 0 16,1 2-48-16,2 2 0 0,1 2 0 0,4-4 0 15,0 0 16-15,4 1 0 0,4 0 0 0,1 1 0 0,1-2 768 16,6 0 160-16,7-2 16 0,-2 1 16 16,2 0-1616-16,-2 0-336 15,1-2-64-15,1 0-16 0,-2-1 672 0,3 1 304 0,1 0-32 0,4-1 0 0,7-2-112 0,0 1-32 16,-3 0 0-16,-1-1 0 0,-1 0 16 0,0-1 0 16,0 0 0-16,1-3 0 0,7-2 96 0,1 1 16 15,-2-1 0-15,-3-3 0 0,-6-3 64 0,2-5 32 16,-1 3 0-16,-2-3 0 0,-3-2-96 0,6-1-32 15,3 3 0-15,-1-4 0 0,-4-3 16 0,-2-3 0 16,-1 1 0-16,-3-1 0 0,-5-1 16 0,2-1 16 16,-1-2 0-16,-2 2 0 0,-3 1-64 0,0 1-16 15,-3 0 0-15,-2 1 0 0,-5 1-32 0,-2 1-16 16,-6 1 0-16,-4 2 0 0,-1 0-16 0,-3-1-128 16,2 0 192-16,-6 6-64 0,-2 7-128 0,0-10 128 0,-1-1-128 15,0 3 128-15,1 8-128 0,-8-5-272 0,1 2 64 0,-2 1 16 31,-2-2-1520-31,0 3-288 0,-5 2-64 0,0 2-8784 0,-4 0-1760 16</inkml:trace>
  <inkml:trace contextRef="#ctx0" brushRef="#br3" timeOffset="28567.92">22407 12221 8287 0,'-10'-8'368'16,"10"8"80"-16,-5-3-448 0,5 3 0 0,0 0 0 0,0 0 0 0,2-8 1536 0,2 2 240 15,1-1 32-15,1 3 16 0,4 1-1056 0,1-2-192 16,1 0-64-16,1-1 0 0,0 1-112 0,3-1-16 16,-1 1-16-16,0-1 0 0,1-2-368 0,1 4 144 15,2-1-144-15,2-2 0 0,-2 0 0 0,3 1 0 16,1-1 0-16,-2 3 0 15,0 0-288-15,-1-1-112 0,2-4-32 0,2 5 0 16,0 4-384-16,-1-1-80 0,-1-3 0 0</inkml:trace>
  <inkml:trace contextRef="#ctx0" brushRef="#br3" timeOffset="28923.81">23135 12000 5519 0,'0'0'240'0,"15"-3"64"0,4 1-304 0,4-2 0 0,3 0 0 0,3 2 0 16,0 2 1792-16,-1-1 288 0,1-2 64 0,-2 3 16 15,-5 3-1440-15,0-1-272 0,-1-2-64 0,0 2-16 16,-2 2-240-16,-1 1-128 0,-2-1 128 0,1 2-128 16,1-3 0-16,0 1-256 0,-3 0 32 0,2 0 16 31,0-1-320-31,2 0-64 0,2-6-16 0,0 4 0 16,4 3 48-16,-2-2 16 0,0-3 0 0,0 1 0 0,-1-1 352 0,-2 1 192 0,0 1-192 0,-1-1 192 15,-1-1-192-15,0 1 192 0,-2 0-192 0,1 0 192 16,-2 2 0-16,1 0 0 0,-1-2 0 0,-1 2 0 15,1 4-128-15,0-2 128 0,0-3 0 0,1 0 0 16,-4 1 0-16,1 0 0 0,-1 1 0 0,1 0 0 0,3-3 704 16,0 3 32-16,1-2 16 0,0 2 0 15,2 0 64-15,1-1 16 0,-2 1 0 0,1 0 0 0,2 1-112 0,0 1-16 16,-1-3 0-16,1 2 0 0,-1 2-80 0,-3 2-32 16,2 1 0-16,-1 0 0 0,-1-3-288 0,2-2-64 15,-2-1-16-15,2 4 0 0,-2-1 32 0,-2-3 16 16,0-4 0-16,-5 2 0 0,-10-1-272 0,1 9 0 15,-1-9-128-15</inkml:trace>
  <inkml:trace contextRef="#ctx0" brushRef="#br3" timeOffset="30998.16">23216 14124 10127 0,'0'0'448'0,"0"0"96"0,6-5-544 0,-3-2 0 0,1-1 0 0,1 2 0 0,-5 6 1456 16,5-9 176-16,1-1 32 0,-2 1 16 0,1 0-448 0,-1 1-80 15,0-1-32-15,0 1 0 0,-1-1-16 0,-1 1 0 16,0-1 0-16,1 0 0 0,0-1-128 0,-2 1-16 15,-2 2-16-15,1-1 0 0,0 8-96 0,0-9-16 16,-1 0 0-16,1 4 0 0,0 5-128 0,0 0-48 16,0 0 0-16,0 0 0 0,0 0-160 0,0 0-48 15,0 0 0-15,0 0 0 0,0 0-192 0,0 0-64 16,-9 4 0-16,2 2 0 0,7-6-192 0,-5 10 144 16,0-2-144-16,0 6 128 0,1 1-128 0,0 3 128 15,3 0-128-15,0 0 128 0,2 1 0 0,-1-1-128 16,2 1 192-16,4 0-64 0,3-4-128 0,-1 0 160 15,1 0-160-15,2-1 160 0,0 1 64 0,1-1 16 0,-1-3 0 0,3-1 0 16,-2 2-240-16,0-2 144 0,0-3-144 0,0 1 128 16,1 0 0-16,-1 0-128 0,0-1 192 0,2-1-64 15,-1-3 16-15,1-1 0 0,1-2 0 0,2 0 0 16,1-1 48-16,0-1 0 0,1-4 0 0,0 0 0 16,-4-3-32-16,3 0 0 0,3-2 0 0,1 0 0 15,-4-2-32-15,3-1 0 0,-1-1 0 16,0 1 0-16,0-3-128 0,-3 0 160 0,-1-3-160 0,-1 0 160 15,-1-1-160-15,-1-1 0 0,1-5 0 0,-4 4 128 16,-1 1-128-16,1-2 0 0,-3 2 144 0,2 0-144 16,-5-3 0-16,2 3 0 0,0 1 0 0,-2 4 128 15,-2 1-128-15,1 2 0 0,-1 1 0 0,2 2 0 0,-4 2 0 16,0 9 0-16,2-8 0 0,-1 3 128 0,-1 5-128 0,0 0 0 16,0 0 0-16,0 0 0 0,0 0 0 0,0 0 0 15,-7 7 0-15,2 0 0 0,-1 4 0 0,0 0 0 16,-2 4 0-16,0 1-128 0,1 3 128 0,-1 2 0 15,0 2-144-15,-1-1 144 0,2 0 0 0,-3 2 0 16,2-1 0-16,-3 0 0 0,0-2 0 0,-1-2 0 16,0-1 0-16,-2-1 0 0,-1-3 0 0,2-1 0 15,0 0 128-15,-3-1-128 0,-1-1 160 0,-1-1 0 16,2-1 0-16,0 0 0 0,0-2-160 0,-3 1 0 16,2-1 144-16,-1 0-144 0,0-3 144 0,1 1-144 15,-1-1 192-15,2-1-192 0,0 0 176 0,1-3-176 16,-2-3 160-16,2 1-160 0,0 1 128 0,-2-1-128 15,-1-6 0-15,2 0 144 0,-1 1-16 0,2-2 0 16,0-1 0-16,1-2 0 0,5-2 0 0,-2 3 0 0,0-3 0 0,2 1 0 16,1-1-128-16,4-1 0 0,-1-3 0 0,3 0 0 15,-3 0 0-15,2 1 0 0,3 0 0 0,1 1 0 16,-1 3 0-16,3-2 0 0,1-1 128 16,-1 2-128-16,1-2 0 0,-1 2 192 0,1 1-192 0,0 1 192 15,0 1-192-15,-1 0 0 0,0 0-192 0,0 1 192 16,-2 0 0-16,1 2 0 0,-1 2 0 0,-1 0 192 15,0 6-192-15,0 0-144 0,-2-5 144 0,2 5-208 16,0 0 208-16,0 0 0 0,0 0 0 0,-9 3 0 16,2 0-128-16,0 3 128 0,0 2 0 0,3 1-144 15,-3 4 144-15,2 0 0 0,2 0 0 0,-3 6-128 16,2 0 128-16,3 1 0 0,4-1 0 0,1 1-128 0,2 1 128 0,1 0 0 16,2 1 0-16,3 0 0 15,-1 0 0-15,3-3 0 0,-1 0 0 0,1 0 0 0,0-3 0 16,1-1 0-16,-1-3 0 0,0-1 0 0,-1 0 0 0,1-4 0 15,-1 1 0-15,0-2 0 0,-1-1 0 0,1 1 0 16,-2-3 0-16,0-1 0 0,-1 0 0 0,1 0 0 16,0 1 0-16,0 0 0 0,-2-3 0 0,1-1 0 15,2-1 0-15,0-2 0 0,-4 2 128 0,3 0-128 16,3-2 160-16,0-3-160 0,-4-1 0 0,1-1 0 16,0 1 0-16,4-6 0 0,1-1 0 0,0-5 0 15,-1 2 0-15,1-8 0 0,2-3 128 0,-1-3-128 16,-3-5 0-16,0 4 0 0,0 3 0 0,1 0 128 15,-5-2-128-15,0 4 0 0,-1 5 0 0,-1 1 176 0,0 6-176 0,-4 0 160 16,1 3-160-16,-2 1 0 0,1 3-160 16,-3 2 160-16,-1 0 0 0,0 7 0 0,0 0-128 15,0 0 128 1,0 0-1056-16,-11 4-160 0,0 0-48 0,3 1 0 16,1 3-1920-16,3 1-384 0</inkml:trace>
  <inkml:trace contextRef="#ctx0" brushRef="#br2" timeOffset="41592.42">22971 15516 4607 0,'0'0'400'0,"4"-7"-400"15,0 2 0-15,-1-2 0 0,-1-1 2416 0,-2 8 400 16,2-7 64-16,0-1 32 0,-2 1-1344 0,0 7-272 16,0 0-48-16,0 0-16 0,-4-9-208 0,1 4-64 15,3 5 0-15,-6-4 0 0,-1-1-144 0,-1 2-48 16,-1 2 0-16,0 2 0 0,-4 1-64 0,1 1 0 0,0 0-16 0,-4 2 0 15,1 3-176-15,-1 1-16 0,-3 0-16 0,0 4 0 16,-2-1-160-16,0 2-48 0,2 2 0 0,2 0 0 16,4-2-64-16,4-2-16 15,2 1 0-15,6 2 0 0,1-1-48 0,3-1-16 0,0-2 0 0,5 1 0 16,-1-1 192-16,4-1 16 0,4-1 16 16,0-3 0-16,4-4 144 0,2-2 16 0,1 0 16 0,1-2 0 15,0-3 32-15,-2-3 0 0,1 1 0 0,-3-1 0 16,-2 0-176-16,-1-2-48 0,1-3 0 0,-3 0 0 15,-2 2-16-15,-3 0 0 0,0 0 0 0,-2 1 0 16,-1-2-64-16,-3 2-32 0,-3 10 0 0,4-10 0 16,-2 1-80-16,-2 9-16 0,0 0 0 0,0 0 0 0,0 0-128 15,-9 3 128-15,-1-1-128 0,1 6 128 16,1 1-128-16,1 2 0 0,2 3 0 0,0 1 0 16,3 2 0-16,-1-1 0 0,3 1 0 0,3-1 0 0,-1 2 0 0,5-2 0 15,2 1 0-15,-1-2 0 0,-1-3 0 0,2 0 0 16,2-4 0-16,0 1 0 0,2-2 0 0,-2 0 0 15,1-1 0-15,1-3 0 0,0 0 0 0,0-3 0 16,-6 0 0-16,4-2 0 16,4-2-1264-16,-6-1-272 0,-1 1-64 15,1-3-15072-15</inkml:trace>
  <inkml:trace contextRef="#ctx0" brushRef="#br2" timeOffset="41979.24">23865 15376 21183 0,'0'0'1888'0,"2"-8"-1504"0,-2 8-384 0,0 0 0 15,0 0 368-15,0 0 0 0,0 0 0 0,0 0 0 16,0 0 496-16,-7 4 96 0,-3 0 32 0,-2 5 0 16,0 2-128-16,-4 3-32 0,-3 1 0 0,-1 5 0 15,-5 4 48-15,-3 5 0 0,-5 1 0 0,-4 3 0 16,0 3-128-16,-1 6-32 0,-3 5 0 0,0 4 0 0,0 3-304 16,1 0-64-16,0-2-16 0,-1 0 0 15,-4-1-128-15,8-3-16 0,6-2-16 0,1 0 0 0,1 2-176 16,2-3 128-16,4-2-128 0,5-6 128 0,3-4-128 15,2-5 160-15,0-2-160 0,3-2 160 0,3-4-160 0,1-2 192 16,1-1-192-16,1-4 192 0,3-3-192 0,2-2 0 16,-1-8 144-16,8 10-144 15,0 0-1600-15,3-10-400 0,3-7-80 0,0-3-12592 0</inkml:trace>
  <inkml:trace contextRef="#ctx0" brushRef="#br2" timeOffset="42491.73">23892 15947 21183 0,'0'0'1888'0,"0"0"-1504"0,0 0-384 0,0 0 0 16,0 0 672-16,0 0 64 0,-3-10 16 0,3 10 0 16,-3 7 176-16,-5 0 32 0,1 3 16 0,-4 2 0 15,-1 7-336-15,-3 2-64 0,-1 3 0 0,-5 4-16 16,-4 2 64-16,-4 4 16 0,-3-2 0 0,-1 6 0 16,0 2-208-16,1 0-48 0,0-1 0 0,4-4 0 0,1-3-176 0,5-4-32 15,5-2-16-15,1-7 0 0,4-3 176 0,3-3 48 16,4-1 0-16,2-2 0 0,3-10 320 0,0 0 64 15,0 0 0-15,0 0 16 0,12-2-16 0,1-4 0 16,4-3 0-16,3-2 0 0,3-2-272 0,5-2-64 16,0-3-16-16,5-2 0 0,3 0-240 0,1 0-48 15,0 1-128-15,1 4 192 0,-5 0-192 0,-1 2 0 16,-1 3 0-16,-4 5 0 0,-5 0 0 0,0 4 0 16,-1 2 0-16,-5 4 0 0,-2 0 176 0,-3 5-176 15,-4 3 192-15,-1 3-192 0,-4 0 224 0,-4 3-64 16,-4 2-16-16,-2-2 0 0,-3-2 0 0,-4 0 0 15,-1-1 0-15,-1-2 0 0,-1 0 0 0,-1-3 0 16,-2-3 0-16,0-1 0 0,0-4-16 0,0 1 0 0,-1-4 0 16,0 0 0-16,1-1-128 0,-1-3 192 0,1-5-192 15,1 3 192-15,-1-3-192 0,3-2-144 0,4-4 144 16,1-1-13456-16,-1 2-2576 0</inkml:trace>
  <inkml:trace contextRef="#ctx0" brushRef="#br4" timeOffset="56654.67">20912 9942 3679 0,'0'0'160'0,"4"-7"32"0,-4 7-192 0,2-6 0 16,-2 6 0-16,6-9 0 0,-1 1 1488 0,0-1 256 15,-1-2 48-15,0 3 16 0,3 1-656 0,-4 0-144 16,1 1-32-16,0-4 0 0,0 1-112 0,1 1-32 16,-2 1 0-16,-3 7 0 0,6-8-80 0,-4 1-32 15,-2 7 0-15,4-8 0 0,1-2 48 0,-1 1 16 16,-2 1 0-16,-2 8 0 0,2-9 0 0,1 1 0 0,-2-1 0 0,-1 2 0 16,0 7-32-16,0 0-16 0,-5-9 0 0,5 9 0 15,-3-5-128-15,3 5-32 0,0 0 0 0,-9-3 0 16,9 3-192-16,-9-1-32 0,1-1-16 0,8 2 0 15,-7 5-160-15,7-5-48 0,-5 6 0 0,-1 3 0 16,-3 2-128-16,3 0 192 0,-2 1-192 0,2 2 192 16,3 2-32-16,-1 4 0 0,-3 4 0 0,3 1 0 15,3 2 32-15,-4 1 0 0,1 2 0 0,-2 3 0 16,0 3 0-16,1 2 16 0,1-1 0 0,0-1 0 16,-1 1-80-16,2-1-128 0,0 1 176 0,3 1-176 15,0 0 208-15,0 3-64 0,0 1-16 0,0 1 0 16,-2 1 16-16,2-2 0 0,-1-2 0 0,1-1 0 15,0-2-16-15,0 2-128 0,0-3 192 0,0 1-64 0,-2 3 16 16,2-4 0-16,0-2 0 0,-1 3 0 0,-1 0 16 16,1-1 0-16,0 0 0 0,0-5 0 0,-2-2 0 0,3 1 0 15,1-2 0-15,-1 2 0 0,-1 0-16 0,2-2 0 16,3-2 0-16,-4 0 0 0,-4 0 0 0,3 2 0 16,2-3 0-16,-1 1 0 0,-1-2 0 0,-1 1 0 15,1-1 0-15,-2-1 0 0,1 0-144 0,0 1 192 16,1-1-192-16,1 0 192 0,1 0-192 0,2 2 160 15,-2-1-160-15,2 1 160 0,-1-2-160 0,3 1 160 16,-2 1-160-16,4 2 160 0,-2-2-160 0,2-1 128 16,-2-2-128-16,0-1 128 0,-2 1-128 0,2 0 160 15,-1-2-160-15,-1 0 160 0,-4-1-160 0,2-1 160 16,1-3-160-16,-3 4 160 0,-3 4-160 0,0-2 160 0,3 0-160 16,-1 0 160-16,0-2-160 0,1 0 0 0,1 1 0 15,1 1 128-15,0 1-128 0,0 0 0 0,1 0 144 0,0-1-144 16,4-1 128-16,-1 0-128 0,0-2 128 15,-3 1-128-15,-2-1 0 0,0 2 144 0,-1 0-144 0,3 0 0 16,1 1 160-16,2-1-160 0,-2 0 128 0,-1-1-128 16,1-2 0-16,0 5 0 0,1 3 128 0,0-3-128 15,-4-5 0-15,2 0 0 0,1 3 144 0,-1 0-144 16,-2 2 160-16,2-2-32 0,1-2-128 0,-1 1 192 16,-2 3-192-16,-2-1 0 0,-1-2 128 0,2 0-128 15,2-1 0-15,-1-1 0 0,-1 1 0 0,0 1 0 16,1-1 0-16,0-2 0 0,-1-4 0 0,0 1 0 15,1 1 0-15,-1-2 0 0,-1 2 0 0,1-1 0 16,0 0 160-16,1-1-160 0,0-2 160 0,0 0-160 0,-2 0 128 16,2-10-128-16,-4 8 0 0,2 0 144 0,-1 0-144 0,3-8 0 15,0 0 0-15,-2 11 128 0,0-1-128 0,2-10 160 16,0 0-160-16,0 0 160 0,0 0-32 0,0 0 0 16,0 0 0-16,0 0 0 0,0 0 64 0,0 0 16 15,0 0 0-15,4-11 0 0,-2-1-208 0,0 1 0 16,-3 1 0-16,2 0 0 0,0-1 128 0,1-2-128 15,0-6 0-15,0 3 0 0,-1-3 192 0,0-2-48 16,-1-1-16-16,2-6 0 0,2-3-128 0,-1-5 0 16,-3-4 0-16,0-8 0 0,1-7 0 0,2-6 0 15,-1-3 0-15,1-5 0 0,1-7 0 0,1-5 0 16,1-8 128-16,0 3-128 0,2 3 0 0,0 1 0 16,-2-2 0-16,2 0 0 0,0 1 0 0,-1 7 0 15,-1 8 0-15,-2 1 0 0,3-1 0 0,-2-2 0 0,-2 3 0 0,-1 2 0 16,0 5 0-16,0-1 0 0,-2-1 0 0,-1-1 0 15,-1 1 0-15,0 1 0 16,0-3 0-16,0 2 0 0,2 5-144 0,-2 2 144 0,-2 2 0 0,1-1 0 16,-1-3-128-16,2 4 128 0,0 7 0 0,-1 2 0 15,0 2-128-15,-1 5 128 0,-2 2 0 16,-1 3 0-16,1 3-144 0,2 2 144 0,-2 3 0 16,2 1-144-16,2 1 144 0,-3 4 0 0,2 3 0 0,1 2-128 15,2 2 128-15,-1 3 0 0,0 0 0 0,1 8 0 16,0 0-128-16,0 0 128 0,0 0-128 0,0 0 128 15,1 16-160-15,-1 3 160 0,-1 2-192 0,0 2 192 16,-1 2-144-16,-2 5 144 0,0 3 0 0,-3 3-144 16,-1 1 144-16,1 5 0 0,0 4 0 0,-1 3 0 0,0 7 0 15,2 0 0-15,2-2 0 0,0 6-128 0,3-1 128 0,0 4 0 16,-1 1 0-16,-1 2-128 0,-1 3 128 16,1-2 0-16,-2-1 0 0,-1-1-128 0,1-1 128 15,-1 1 0-15,2 2 0 0,-2-3 0 0,1-4 0 0,0 1 0 16,3-1 0-16,-3 2 0 0,-1-1 0 0,2 2 0 15,-4-1 0-15,1-3 0 0,1-1 0 0,1-1 0 16,1 4 0-16,-3-3 0 0,1 1 0 0,1-3 0 16,0-1 0-16,0-5 0 0,1 1 0 0,-1-4 0 15,1-4 0-15,0 4 0 0,-3 3 0 0,2-2 0 16,-1-3 0-16,0-2 0 0,0 0 0 0,3-3 0 16,-4-3 0-16,3 1 128 0,-1-4-128 0,0 2 0 15,2 0 0-15,0-2 0 0,0-2 0 0,2-2 0 0,1-1 0 16,0-2 128-16,0-3-128 0,2-1 0 0,-1-3 0 15,4-2 0-15,-2 0 0 0,1-5 144 0,-1-2-144 16,-1-2 0-16,-2-9 128 0,0 0-128 0,0 0 0 0,0 0 0 16,0 0 192-16,0 0-192 0,0 0 192 0,0 0-192 15,0 0 192-15,10-2-64 0,-10 2 0 0,6-9-128 16,1 0 176-16,-2-2-176 0,1-2 160 0,-2-3-160 16,1-5 192-16,-2-2-48 0,0-3-16 0,2-3 0 15,-1-2-128-15,2-1 0 0,1-3 0 0,0 0 0 16,0 2 0-16,0-1 0 0,3-4 0 0,-1 0 0 15,2-2 0-15,2 1 0 0,3-1 0 0,-5-1 0 16,-2-2 0-16,1 5 0 0,-5 1-144 0,0 2 144 16,2 2 0-16,1 5-128 0,-1 1 128 0,0 7 0 15,-1 2 0-15,-1 4 0 0,0 2 0 0,1 3 0 0,-6 9 0 16,0 0 0-16,0 0 0 0,6 1 0 0,-6-1-272 0,9 10 48 16,-4 3 16-16,-1 6 0 0,-2 4 80 0,-1 4 128 15,0 2-208-15,-1 7 80 0,-1 6 128 0,0 5 0 16,0 4 0-16,0 2-128 0,0 1 128 0,-1-1 0 15,-2-1 0-15,3 0 0 0,1 1 0 0,0-3 0 16,1 1 0-16,2-3 0 0,-1-2 0 0,0 0 0 16,0-5 192-16,3-3-64 0,-3-5-128 0,1 0 0 15,2 1-128-15,-2-1 128 0,1-3 0 0,-3-1-128 16,-1 0 128-16,0 1 0 16,0-1-2128-16,0 2-352 0,-1-3-64 0,1-2-14320 0</inkml:trace>
  <inkml:trace contextRef="#ctx0" brushRef="#br4" timeOffset="58529.03">20949 13206 8287 0,'0'-11'736'0,"1"-1"-592"0,0-3-144 0,3 1 0 16,0 2 976-16,1-4 176 0,-2 1 16 0,-2 0 16 15,-1-2-208-15,0 2-32 0,0 2-16 0,1-3 0 16,-1-4-96-16,0 3 0 0,0 1-16 0,0 1 0 15,0 1-80-15,0-2-16 0,0 1 0 0,-1 1 0 16,-1 0 16-16,0 3 0 0,0 0 0 0,-1 3 0 16,2 0-144-16,1 8-16 0,0 0-16 0,0 0 0 0,-3-9-176 15,3 9-16-15,0 0-16 0,0 0 0 16,0 0-224-16,0 0-128 0,0 0 128 0,-2 11-128 0,2 4 0 0,0 5 0 16,-1 3 0-16,0 5 0 0,-1 4 224 0,2 4-32 15,-1 6 0-15,0 2 0 0,-1 3 80 0,1 3 16 16,1 1 0-16,0 7 0 0,0 1-128 0,1 3-32 15,1 0 0-15,0 3 0 0,5 1-128 0,0-1 0 16,-3-1 0-16,2-4 0 0,1 2 0 0,-3 3 0 16,0 1 144-16,-2-1-144 0,-3-5 240 0,-2 1-32 15,0-3 0-15,0 4 0 0,-4 0 128 0,1 1 32 16,-3 0 0-16,0-4 0 0,-2-2 0 0,2 1 0 16,0 0 0-16,3-8 0 0,3-6-112 0,0-1-32 15,0 2 0-15,0-4 0 0,2-6 32 0,1-1 0 16,2-4 0-16,-1-2 0 0,-2 0-64 0,0 0 0 0,2-3 0 15,-1 4 0-15,-1-1-48 0,1 1-16 0,-4-3 0 16,4 2 0-16,3 1-128 0,-3 1 192 0,-3 1-192 0,2 0 192 16,-1 0-64-16,0-3-128 0,0-1 192 0,1-1-64 15,0-1-128-15,-2-1 192 0,-1-2-192 0,2 3 192 16,2-1-64-16,0-3-128 0,-1-1 192 0,0-2-64 16,2 1-128-16,0-1 160 0,1-3-160 0,-1-4 160 15,1-1 0-15,-2-10 0 0,4 9 0 0,-4-9 0 16,0 0-32-16,0 0 0 0,0 0 0 0,0 0 0 15,0 0 240-15,0 0 32 0,0 0 16 0,4-9 0 16,-1-1-144-16,2 2-16 0,-5 8-16 0,4-11 0 16,-3-1-96-16,1 0-16 0,1 0 0 0,0-2 0 15,1-3 112-15,0-2 16 0,-6-1 0 0,5-4 0 16,0 0-256-16,-1-4 0 0,-2-3 0 0,-2-4 0 0,-1-6 0 16,-1-5 144-16,1-5-144 0,-1-6 128 0,-1-8-128 15,0-1 128-15,-3 0-128 0,4-2 128 0,0-3-128 0,1 4 0 16,-2-1 0-16,-2 4 0 0,-1 4 0 0,1-1 0 15,-1 0 0-15,1 0 0 0,0 1 0 0,-2 0 128 16,-1 1-128-16,2 0 0 0,-1-2 240 0,3-1-48 16,-5-4 0-16,3 2 0 0,0-5-192 0,2 3 0 15,2 0 0-15,2-2 0 0,0-1 0 0,1 0 0 16,1-1 0-16,1 5 0 0,1 4 0 0,2 1 0 16,-2 2 0-16,2-1 0 0,-2-2 0 0,4 3 0 15,0 4 0-15,-1 1-160 0,-1-1 160 0,4 1 0 16,-3 2 0-16,3-2 0 0,-3-2 0 0,2-2 0 15,2-2 128-15,1 3-128 0,-5 5 0 0,2 0 0 0,-1 0 0 16,-1-4-128-16,1-4 128 0,-2 6 0 0,-2 3 0 16,0 1 0-16,1-1 0 0,-2 1 0 0,0 3 0 15,0 0 0-15,0 3 0 0,0-4 0 0,-1-4 0 0,3 3 0 16,-2 1 0-16,-1 2 0 0,-1 1 0 16,0 0 0-16,-1-1 0 0,4 1 0 0,-1 0 128 15,0-1-128-15,-1 0 0 0,-1 0 0 0,-2 2 0 0,-1 2 0 16,-3 3 0-16,3 2 0 0,-1-1 0 0,1 3-128 15,-2 0 128-15,1 2 0 0,0-2 160 0,2-1-160 16,-1-6 0-16,0 8 0 0,1 6 0 0,0-7-160 16,2-4 160-16,-1 0 0 0,-1 2 0 0,6 3 0 15,-1 3 0-15,0-2 0 0,0-3 0 0,1 2 176 0,0-3-176 16,1 3 0-16,-1 0 0 0,3 0 0 0,-1 0 0 16,-1 3 0-16,-1 2 0 0,0 2 0 0,2-1-128 15,0 1 128-15,0-2-160 0,-2 3 160 0,-3 1 0 16,1 0 0-16,-1-1 0 0,1 1 0 0,1-1 0 0,0 0 0 15,0 0 0-15,-1 3 0 0,0 2 0 16,-1 2 0-16,-1 0-128 0,1 6 128 0,1 5 0 0,-1 7 0 16,0-7 0-16,0 7 0 0,0 0-144 0,0 0 144 15,-9 9-128-15,0 5 128 0,-1 7-192 0,1 6 32 16,-3 5 16-16,4 0 0 16,1 2-288-16,0 4-48 0,2 5-16 0,0 3 0 15,3 3-1728-15,2 7-336 0,1 6-80 16,4 2-16-16</inkml:trace>
  <inkml:trace contextRef="#ctx0" brushRef="#br4" timeOffset="59805.82">20696 18366 25791 0,'-11'-9'1152'0,"4"0"224"0,1-1-1104 0,-2-2-272 0,0-2 0 0,2 2 0 16,-2 0-336-16,5-3-128 0,-4-1-32 0,3 0 0 0,-1 0 1376 0,5-2 272 16,-1 2 48-16,2-1 16 15,-1-2-416-15,3 3-80 0,1 0-16 0,0 0 0 16,1 0-128-16,-1 4-16 0,2-2-16 0,-1 5 0 0,-1-1-304 0,0 0-64 15,0 1-16-15,2 1 0 0,-6 8 32 0,5-7 0 16,-5 7 0-16,7-7 0 0,-4-2 64 0,-3 9 32 16,0 0 0-16,0 0 0 0,0 0-64 0,7-5-16 15,-7 5 0-15,0 0 0 0,0 0-208 0,9 2 144 16,-9-2-144-16,6 6 128 0,0 3-128 0,-2 2 128 16,2 2-128-16,-3 4 128 0,1 4-128 0,-3 3 192 15,3 1-192-15,-1 4 192 0,-1-2-32 0,3 3 0 16,-4 1 0-16,1-12 0 0,1 4 32 0,-2 3 0 15,2 6 0-15,-1 1 0 0,1 0 0 16,-2 0 0-16,1-1 0 0,4 23 0 0,0-12 0 0,-2-10 0 0,-1-7 0 16,1-4 0-16,2-4-16 0,-1-3 0 0,-1-3 0 15,0-2 0-15,-4-10-32 0,0 0 0 0,10 5 0 0,0-5 0 16,-10 0 176-16,11-10 16 0,-1-1 16 16,1-5 0-16,1-1 176 0,-4-6 48 0,-1-8 0 15,0-5 0-15,2-6-320 0,-6 14-48 0,1-7-16 0,4-5 0 16,-1 1-192-16,2-3 128 0,-4 2-128 0,2 1 0 15,-2 0 0-15,4-24 128 0,-4 15-128 0,-1 12 0 16,-1 10 0-16,-3 6 176 0,-2 4-176 0,1 6 160 16,1 10-160-16,0 0 128 0,0 0-128 0,-4 10 128 15,4 4-128-15,-2 6 0 0,-2 7-160 0,-2 4 160 16,-1 4-144-16,0 1 144 0,3 3-128 0,-2 1 128 16,1 5 0-16,1-18 0 0,2 1 0 0,2 4 128 15,-1 1-128-15,-1-1 0 0,2-1 0 0,0-1 0 0,0-2 0 16,0 17 0-16,0-12-128 0,3-8 128 0,-1-9 0 0,2-4 0 15,-4-12 0-15,0 0 0 0,0 0 192 0,0 0-16 16,0 0-16-16,8-10 0 0,1-4 144 16,0-6 16-16,-2-4 16 0,0-2 0 0,-2-7-80 15,-1-6-32-15,3-6 0 0,-6 19 0 0,0-6-224 0,0-1 144 16,0-1-144-16,1 1 128 0,-1 2-128 0,1 2 0 16,-2 2 0-16,0-15 0 0,1 13 0 0,-1 13 0 15,-1 4 0-15,1 12 0 0,0 0 0 0,-5 5 0 16,1 7 0-16,-5 6 0 0,1 4 0 0,-2 5-176 15,0 4 176-15,2 2-128 0,-2 5 128 0,4-15 0 16,-1 3 0-16,-2 4 0 16,2-2 0-16,1-1 0 0,0 0 0 0,1-2 0 0,-2-3 0 0,-3 14 0 0,3-10 0 15,0-6 0-15,0-5 0 0,5-5 0 0,2-10 0 16,0 0 0-16,0 0 128 0,0 0-128 0,0 0 160 0,0 0-160 16,0 0 128-16,1-6-128 0,0-3 0 0,0-3 144 15,3-1-352-15,0-3-80 0,1-1-16 0,2-4 0 31,3-5-2272-31,-6 9-464 0,0-8-96 0</inkml:trace>
  <inkml:trace contextRef="#ctx0" brushRef="#br4" timeOffset="63179.42">20875 16522 7359 0,'0'0'656'0,"0"0"-528"16,0 0-128-16,0 0 0 0,0 0 576 0,0 0 96 15,7-5 16-15,-7 5 0 0,0 0 0 0,0 0 0 16,0 0 0-16,0 0 0 0,4-8 288 0,-4 8 64 16,0 0 16-16,0 0 0 0,4-7-144 0,-4 7-16 15,0 0-16-15,0 0 0 0,0 0-224 0,0 0-32 16,0 0-16-16,0 0 0 0,0 0-32 0,0 0 0 16,0 0 0-16,0 0 0 0,0 0 224 0,0 0 32 15,0 0 16-15,0 0 0 0,4-7 48 0,-4 7 0 0,0 0 0 0,0 0 0 16,0 0-272-16,0 0-48 0,0 0-16 0,9 8 0 15,-4 6 80-15,0 2 0 0,-1 5 16 16,-3 3 0-16,1 4-144 0,1 1-16 0,-2 3-16 16,1 4 0-16,0 1-192 0,-1-3-32 0,-2-3-16 0,1 2 0 15,1 2-64-15,3 1-16 0,-3-2 0 0,0-1 0 16,1 0-32-16,-1-3-128 0,0-1 192 0,1-5-64 16,4-4-128-16,-3-3 192 0,0 0-192 0,1-4 192 15,-1-4-16-15,1-3 0 0,-4-6 0 0,0 0 0 16,5 6 112-16,-5-6 32 0,0 0 0 0,0 0 0 15,4-10 128-15,-2-4 16 0,1-3 16 0,-3-5 0 16,0-5-144-16,0-4-16 0,-5-5-16 0,3-3 0 16,1 0-304-16,-2-3 160 0,0-2-160 0,1-1 128 15,-1 0-128-15,0 1 0 0,-2 0 0 0,3 0 0 0,0 2 0 0,-1 4 0 16,1 6 128-16,0 4-128 0,-1 3 0 0,0 4 0 16,2 4 0-16,-3 6 0 0,3 0 0 0,1 11 128 15,0 0-128-15,0 0 128 0,0 0-128 0,0 0 0 16,-2 16 0-16,-1 4 128 0,2 5-128 0,-1 5 0 15,1 8 0-15,1 1 0 0,3 2 0 0,-3 5 0 16,-3 5-144-16,1 1 144 0,-2 2 0 0,-1-2 0 16,-1-3 0-16,0-1 0 0,2-1 0 0,-1-5 0 15,0-5 0-15,1-8 0 0,0-5 128 0,1-3-128 16,2-2 176-16,-2-5-176 0,-1-3 128 0,3-3-128 16,1-8 0-16,0 0 0 0,0 0 256 0,0 0 0 15,0 0 0-15,2-14 0 0,1-5 80 0,-2-2 16 0,1-4 0 16,-1-6 0-16,3-6-160 0,1-4-16 0,0-3-16 0,0-2 0 15,-1-4-160-15,-1 0 0 0,1-2 0 16,-3 4 0-16,2 6 0 0,0 4 128 0,1 8-128 0,-3 3 128 16,0 4-128-16,-1 7 0 0,-1 5 0 0,1 3 0 15,0 8 0-15,0 0 0 0,0 0 0 0,-4 9 0 16,1 5 0-16,-1 6-176 0,-2 3 176 0,-1 7-128 16,-3 5 128-16,2 2 0 0,2 2 0 0,0 1-128 15,-2 3 128-15,0 2 0 0,0 3-144 0,-1-4 144 16,-1-5 0-16,3-2 0 0,-1-8 0 0,1-2 0 15,3-5 0-15,0-5 0 0,1-4 0 0,2-3 0 16,1-10 0-16,0 0 0 0,0 0 0 0,0 0 0 16,12-5 224-16,1-8-32 0,-4-7-16 0,3-9 0 15,1-7-48-15,0-3 0 0,-3-5 0 0,1-3 0 0,0-5-128 16,-1-3 128-16,1-4-128 0,0 0 128 0,0-1-128 16,-1 6 0-16,0 9 0 0,-2 8 128 0,-1 8-128 15,-1 9 0-15,-4 7 0 0,-2 4 0 0,-2 3 128 0,2 6-128 16,0 0 128-16,-6 10-128 0,-2 6 0 0,0 8 0 15,-4 7 128-15,0 3-128 0,0 4 0 0,1 5 0 16,-1 8 0-16,-1 3 0 0,1 1 0 0,-2-2 0 16,-1-3 0-16,0-5 0 0,3-5 0 0,1-3 0 15,2-5 0-15,5-8 0 0,0-6 0 0,3-3 0 16,2-4 0-16,1-4 0 0,-2-7 0 0,0 0 0 16,0 0 0-16,12-4 0 0,-1-6 0 0,0-1 0 15,-1-4-128-15,2-2 128 0,0-5-384 0,0 0-16 16,-2-1 0-16,1 0 0 15,0-1-2240-15,3 0-448 0,3-3-96 0</inkml:trace>
  <inkml:trace contextRef="#ctx0" brushRef="#br4" timeOffset="67915.06">22871 11596 13583 0,'0'0'592'0,"-4"-7"144"0,4 7-592 0,-2-8-144 0,2 8 0 0,-2-10 0 16,1 0 448-16,1 0 64 0,0 10 16 0,3-7 0 15,-2-2 416-15,0-1 80 0,2-1 0 0,0 1 16 16,-3 10-160-16,4-8-48 0,1 1 0 0,-5 7 0 15,0 0-80-15,2-8-32 0,-2 8 0 0,0 0 0 16,4-8-208-16,-4 8-64 0,0 0 0 0,0 0 0 0,0 0-128 0,0 0-48 16,6-5 0-16,-6 5 0 0,0 0-96 0,8 3-32 15,-8-3 0-15,9 11 0 0,-3-1 32 0,1 2 0 16,-1 1 0-16,2 5 0 0,-2-3-16 0,3 3 0 16,1 5 0-16,2 3 0 0,-2 4-160 0,4 2 192 15,3 0-192-15,4 4 192 0,1 5-192 0,2-1 0 16,0-1 0-16,3 2 128 0,2-2-128 0,1 2 0 15,0 1 0-15,1 0 0 0,-4-2 128 0,-3 3-128 16,-4 2 0-16,-5-2 128 0,-2-1 32 0,-6-4 0 16,-5-1 0-16,-4-2 0 0,-4 2 80 0,-2 1 16 15,-7 1 0-15,-1-3 0 0,1-2-48 0,-5 2 0 16,0 0 0-16,-1-2 0 0,-2-2-80 0,1 0-128 0,2 1 176 16,-2-2-176-16,1-4 144 0,-1 0-144 0,0-2 0 15,3 0 144-15,-3 1-144 0,2-1 0 0,1-2 0 16,3-1 0-16,-1-4 128 0,1-1-128 0,0 2 128 0,2-7-128 15,0-4 160-15,0 0-160 0,1 0 192 0,2-1-192 16,2-6 256-16,1-2-48 0,1-5-16 0,2 2 0 16,5 4 0-16,0 0 0 0,-4-9 0 0,3 0 0 15,3 2-48-15,-2 7-16 0,7-9 0 0,0-1 0 16,1-2-128-16,1 1 0 0,1-1 144 0,1 1-144 16,-1-2 128-16,1-3-128 0,1 0 128 0,2 0-128 15,-2 2 144-15,3-1-144 0,-3-3 192 0,2 0-192 16,0 1 144-16,1-2-144 0,-1-3 0 0,0-3 144 15,1-4-144-15,-1-2 128 0,-2-3-128 0,2-1 128 0,1-2-128 16,-3-4 0-16,-2-3 144 0,-3 3-144 16,2-2 0-16,-1 1 128 0,0-4-128 0,-5 1 0 0,0 5 0 15,-2 1 0-15,0 6 0 0,-1-2 128 0,-1-2-128 0,0 1 0 16,-1 6 0-16,-2-1 0 0,-5-2 0 0,2 0 0 16,3 0 128-16,-1 0-128 0,-1-1 0 0,-4 1 0 15,-1 0 0-15,0 2 128 0,-5 2-128 0,2 2 0 16,-1-1 0-16,0 2 0 0,2 1 0 0,-1 3 0 15,-1 5 0-15,0 1 0 0,1-2 0 0,1 3 0 16,1 1 0-16,-2 3 0 0,3 5 0 0,0-3 0 16,2 0 0-16,-4 0 0 0,5 2 0 0,0 1 0 15,0 1 0-15,2-1 0 0,1 1 0 0,0 0-128 16,5 5 128-16,0 0 0 0,-7-4 0 0,7 4 0 16,-3-3 0-16,3 3-128 0,0 0 128 0,0 0 0 0,0 0 0 0,0 0-128 15,-2 9 128-15,5 1-192 16,-1 2 192-16,4 1-192 0,1-1 192 0,0 1 0 0,3 3 0 15,-1 2-128-15,2 0 128 0,2 4 0 0,0 2 0 16,1 7-128-16,1 4 128 0,0 2 0 0,0 3 0 0,1 2 0 16,-3 0 0-16,2 4 0 0,1-5 0 0,-1 1 0 15,-2 1 0-15,1 1 0 0,-2 1 0 16,-3 0 0-16,-4-2 0 0,2 0 0 0,0 0 0 0,-1-2 0 16,-4-3 0-16,0-2 0 0,3-4 0 0,-4 1 0 15,0 7 0-15,0-5 0 0,0-3 0 0,-1 1 0 16,-1 2 0-16,-1 0 128 0,-3 1-128 0,1-4 0 15,-3-4 0-15,0 0 144 0,-1-2-144 0,0-2 0 16,-1 0 176-16,2-2-176 0,-1-1 160 0,-1 0-160 16,3 0 160-16,-3-1-160 0,2-5 160 0,-2 1-160 0,2-7 160 15,-1-1-160-15,3 1 160 0,-1-3-160 0,6-6 192 16,-8 2-64-16,8-2-128 0,-7 3 192 0,7-3-64 0,-8 1-128 16,4-3 176-16,4 2-176 0,0 0 160 0,0 0-160 15,-9-3 128-15,9 3-128 0,0 0 128 0,0 0-128 16,0 0 128-16,0 0-128 0,-1-10 0 0,0 0 0 15,2 0 128-15,2 2-128 0,4 2 0 0,-3 1 0 16,3-5 0-16,-1 5 0 0,1-4 0 0,0 3 0 16,-1 0 128-16,1-3-128 0,-2-1 0 0,1-1 0 15,0-2 0-15,-1 1 0 0,-1-3 0 0,4-4 0 16,-2-1 144-16,3-3-144 0,-2-1 0 0,1-5 144 16,2-5-144-16,1-2 0 0,1-3 128 0,-2 1-128 0,-3-1 0 15,4-1 0-15,1-4 128 0,-1 0-128 0,-1-1 0 16,-2-4 0-16,2-3 0 0,-2 3 0 0,-1 4 0 0,-2 1 0 15,-1-2 0-15,-1 2 0 0,-2 2 0 16,-1 3 0-16,-2 6 0 0,-4 3 0 0,-1-2 0 16,-3 1 0-16,-4 2 0 0,-1 2 0 0,0 3 0 0,-1 0 0 15,-1 2 0-15,-1 4 0 0,0 1 0 0,1 3 0 16,-3 1 0-16,3 1 0 0,0-2 0 16,2 6 0-16,2 2 0 0,2 1 0 0,-2-1 0 0,5 1 0 15,0 0 0-15,2 3-320 0,6 2 32 0,0 0 16 16,0 0-2624-16,0 0-528 15</inkml:trace>
  <inkml:trace contextRef="#ctx0" brushRef="#br4" timeOffset="69635.1">24377 11681 5519 0,'1'-7'496'0,"3"-2"-496"0,-1-4 0 0,2 1 0 0,-1 0 2176 0,1 0 320 16,1-1 80-16,2 1 16 0,-3-1-1280 0,2 1-256 15,-1 1-48-15,0-2-16 0,2 2-352 0,-4-1-80 16,0-2-16-16,-2 3 0 0,-2 3 16 0,0 0 0 15,1-2 0-15,-1 10 0 0,-5-8 144 0,5 8 48 16,0 0 0-16,-6-8 0 0,-3 2-208 0,9 6-32 16,-8-1-16-16,-2 1 0 0,1 2-224 0,-1 1-32 15,-2 1-16-15,1 4 0 0,2 1-48 0,-2 3-16 16,3-2 0-16,-1 3 0 0,0 3-32 0,1 1 0 16,-2 2 0-16,0 4 0 0,0 0-128 0,0 5 128 15,-2 3-128-15,1 4 128 0,-2 1-128 0,0 2 192 16,-4 3-192-16,1 0 192 0,1-1-64 0,0 3 0 0,-2-3 0 15,1-2 0-15,2 3 0 0,1-1-128 0,4-1 192 0,0 0-64 16,1-2 96-16,3 3 16 0,0 2 0 16,1-4 0-16,-1-2 80 0,3-4 32 0,3-1 0 0,-1 4 0 15,0 5 32-15,4-5 0 0,3-6 0 16,2 2 0-16,0 3-64 0,1-1 0 0,-1 0 0 16,-1-6 0-16,1-3 0 0,1-1 0 0,2 1 0 0,-2-4 0 15,-1-3 64-15,2-4 0 0,-5 1 0 0,4 2 0 16,-1-1-16-16,-1-2 0 0,-3-2 0 0,2 0 0 15,-4 2-128-15,2-2-32 0,-2-2 0 0,-1 0 0 16,-2-9-32-16,1 10-16 0,-1-1 0 0,0-9 0 16,-1 9-32-16,1-9 0 0,0 0 0 0,0 0 0 15,-3 11 32-15,0-5 0 0,3-6 0 0,-5 3 0 16,5-3 32-16,-8 2 0 0,8-2 0 0,-7-6 0 0,0 0 64 16,2-1 32-16,5 7 0 0,-6-11 0 0,-2-5-32 15,3-2-16-15,-4-2 0 0,3 0 0 0,-3-2-64 16,2-2-16-16,-2-4 0 0,2-5 0 0,-8-4-160 15,4 0 0-15,3-2 0 0,-1-2 128 0,0-6-128 16,3 2 0-16,3 2 0 0,1-2 128 0,-2-3-128 0,2-1 0 16,5 0 0-16,0 3 0 0,-1 2 0 0,3-1 0 15,6-4 0-15,-2 2 0 0,4 5 0 0,1 1 0 16,2 3 0-16,2-4 0 0,2-1 0 0,-2 3 0 16,2 1 0-16,-1-1 0 0,0 1 0 0,-1 5 0 15,-2 1 0-15,1 4 0 0,1 4 0 0,-2 2 0 16,0-1 0-16,-1 3 0 0,0 2-128 0,-3 2 128 15,-1 3 0-15,-1 0 0 0,-1 0 0 0,-1 1 0 16,1 4 0-16,-4 1 128 0,-5 8-128 0,4-8 0 0,1 3-160 16,-5 5 160-16,0 0-176 0,0 0 176 0,0 0-192 0,0 0 192 15,0 0-224-15,-4 10 64 0,2-2 16 0,-3 2 0 16,-1-1 144-16,-2 1-160 0,2 1 160 0,-2 1-160 16,0 0 160-16,-2-1-128 0,1 2 128 0,2 2-128 15,-1 3 128-15,0 2 0 0,-1 0 0 0,-1 5 0 16,1 6 0-16,1 2 0 0,-2 0 0 0,0 3-128 15,0 4 128-15,0 1 0 0,1-1 0 0,1 3-128 16,-1-4 128-16,0 3 0 0,0 3 128 0,2 1-128 16,-2 0 0-16,2 0-160 0,-1 0 16 0,2 2 0 15,-2-1 144-15,2-2 0 0,1-5 0 0,-3 2 0 0,2-4 0 16,-2 1 0-16,4-2 0 0,2-1 0 0,-1-2 0 16,1 0 0-16,2 2 0 0,3-6 0 0,0-1 0 15,0-4 0-15,-1-2 0 0,3-2 0 0,1 0 0 16,1-2 0-16,0 0 0 0,0-2 0 0,1 0 0 0,2 0 0 15,1 1 0-15,-1-2 0 0,-3-1 0 16,0-3 0-16,-2-2 0 0,0 0 0 0,-5-10 0 0,0 0 144 16,0 0-144-16,0 0 0 0,2 10 144 0,-2-10-144 15,0 0 0-15,0 0 144 0,0 0-144 0,0 0 160 16,0 0-160-16,-2-10 160 0,-3-6 0 0,1 0 0 16,0-1 0-16,-1-3 0 0,1-3-160 0,-2-3 0 15,-1-3 0-15,1 0 0 0,-1-2 0 0,2-2 0 16,-2-5 144-16,3-1-144 0,0-2 0 0,-1-1 0 15,-1-4 0-15,2 2 0 0,2-2 160 0,1 1-32 0,1-1-128 16,0-2 192-16,0 1-192 0,0-4 0 0,2 1 0 16,-1 1 0-16,3 4 0 0,-1 2 0 0,1 3 0 15,-2-1 0-15,2 3 0 0,1 2-192 0,2 0 192 0,1 3-208 16,0 1 208-16,4 1 0 0,-1 1 0 16,4 2 0-16,0 1 0 0,1 1 0 0,-2 1 0 0,2 5 0 15,2 0 0-15,1 3 0 0,-2-1 0 0,-1 4 0 16,-1 2 0-16,-1 1 0 0,2 0 0 0,-4 1 0 15,-2 0 0-15,0 1 0 0,-2 0 0 0,-1 3 0 16,-7 6 0-16,0 0 0 0,6-6 0 0,-6 6 0 16,0 0 0-16,0 0 0 0,0 0 0 0,-7 6 0 15,-3 0-192-15,1 5 192 0,-2 1-208 0,-3 3 80 0,-1 0-16 16,-2 4 0-16,1 2 0 0,-4 5 0 16,1 5 144-16,-1 1 0 0,0 2 0 0,0 7-128 0,-1 5 128 15,1 2 0-15,-3 1 0 0,3 0 128 0,2 0-128 16,1 3 0-16,-2 6 0 0,3 0 0 0,0-4 0 15,6-1-192-15,3-2 64 0,0-3 0 0,0-7 128 16,3 1 0-16,3-4 0 0,1-2 0 0,1-1 0 16,2-3 0-16,1-3 0 0,1-3 0 0,3-1 0 0,-1-1 176 15,3-2-48-15,-1-3 0 16,1-3-864-16,0-2-176 0,4-3-48 0,2-2-11136 16,-1-5-2240-16</inkml:trace>
  <inkml:trace contextRef="#ctx0" brushRef="#br4" timeOffset="70494.35">24505 11956 9215 0,'0'0'400'0,"0"0"96"0,0 0-496 0,0 0 0 15,7-5 0-15,2 0 0 0,-9 5 528 0,5-5 16 16,0-2 0-16,1-2 0 0,2-1-416 0,0-2-128 0,-5 1 0 16,1-1 0-16,1-1 0 0,-1-1 160 0,-1-3-160 0,1 3 128 15,-3 2-128-15,-1-3 192 0,-1 2-192 0,-1-1-5104 16</inkml:trace>
  <inkml:trace contextRef="#ctx0" brushRef="#br4" timeOffset="71305.42">24362 11573 5519 0,'0'0'496'0,"6"-6"-496"0,0-1 0 0,1 2 0 16,-7 5 1744-16,3-8 256 0,-3 8 48 0,3-8 16 15,-3 8-928-15,0 0-192 0,-2-8-48 0,2 8 0 0,0 0 128 16,0 0 32-16,-2-6 0 0,2 6 0 0,0 0-144 0,0 0-16 15,0 0-16-15,-9 3 0 0,3 2-64 0,-2 2-16 16,0 3 0-16,1 1 0 0,-1 1-32 0,-2 5-16 16,-1 5 0-16,-1 2 0 0,-2 6-160 0,-2 3-16 15,1 4-16-15,-4 4 0 0,2 3-192 0,-1 1-48 16,0 0 0-16,2 0 0 0,1 1-80 0,1 2-32 16,1-1 0-16,5-1 0 0,3-1-80 0,3 0 0 15,1 1-128-15,1 0 192 0,0-2-192 0,2-2 144 16,3-2-144-16,0 1 128 0,-3-3-128 0,2 0 0 15,2-4 144-15,-1 0-144 0,2-1 128 0,-2-1-128 16,2-5 128-16,1-3-128 0,1-2 192 0,-2-3-48 16,0-1 0-16,-1-3 0 0,1-2 80 0,1-1 16 0,-5-2 0 15,3 0 0-15,0 0-48 0,-3 0 0 0,2-1 0 16,-1 1 0-16,1-1 0 0,-2-3-16 0,0 2 0 0,2-3 0 16,-5-5-176-16,0 0 192 0,6 8-192 0,-6-8 192 15,0 0-192-15,0 0 160 0,0 0-160 0,0 0 160 16,0 0 0-16,0 0 0 0,8 1 0 0,-8-1 0 15,0 0 96-15,0 0 32 0,7-9 0 0,-4-2 0 16,-1-2-48-16,-2-2-16 0,-1-5 0 0,-1-1 0 16,-2-5-64-16,0-5-16 0,-3-3 0 0,2 0 0 15,-2-2-144-15,2-1 128 0,0-5-128 0,0 3 128 16,1 0-128-16,-1 2 128 0,0-1-128 0,1-1 128 16,-1-5-128-16,3-1 0 0,1-2 0 0,-3 1 0 15,1-1 0-15,1 1 0 0,3 0 128 0,0 2-128 0,1 3 0 16,0 1 0-16,2 3 0 0,-1 1 0 0,1-1 0 15,3 6 0-15,-4 5 0 0,3 1 0 0,-1-1 0 16,2 6 0-16,-1 2-144 0,1 4 144 0,-1 3 0 0,-1 0-128 16,-2 1 128-16,2 2 0 0,-5 8 0 15,0 0-128-15,0 0 128 0,6-5 0 0,1-3 0 0,-7 8 0 16,0 0 0-16,0 0 0 0,0 0 0 0,0 0-128 16,0 0 128-16,0 0 0 0,0 0 0 0,0 0 0 15,0 0 0-15,0 0 0 0,-2 13-128 0,-2 2 128 16,0 1 0-16,1 4 0 0,-2 2 0 0,1 5-128 15,0 5 128-15,-3 3 0 0,0 3 0 0,0-1 0 16,-1 0 0-16,-1 4 0 0,-2 3 0 0,-1 2 0 16,-2 2 0-16,3-2 0 0,0 3 0 0,2-1 0 0,0-3 0 15,7-2 0-15,0 0 0 0,5-2 0 0,-1 0 0 16,5-2 0-16,2-3 0 0,4 1 0 0,1 2 0 0,2-4 0 16,-1-3 0-16,1-4 0 0,1-1 0 0,-2-4 0 15,1 0 0-15,-1-5 0 0,-3-4 0 16,4-2 144-16,-2-1-368 0,-2-5-80 0,-2-4-16 15,0-4-11328-15,0-4-2256 0</inkml:trace>
  <inkml:trace contextRef="#ctx0" brushRef="#br4" timeOffset="72563.25">22871 11667 4607 0,'-4'-7'400'0,"-1"-1"-400"16,1 0 0-16,0 0 0 0,2 0 2192 0,1 2 368 0,-3-1 64 0,1-1 0 15,1 1-1760-15,0 0-352 0,2 7-80 0,0 0-16 16,-1-10 400-16,-1 2 80 0,2 8 0 0,0 0 16 15,0 0-80-15,-3-7 0 0,-1 2-16 0,4 5 0 16,0 0-96-16,0 0-16 0,0 0 0 0,0 0 0 16,0 0-208-16,0 0-48 0,0 0-16 0,0 0 0 15,0 0-96-15,4 10-16 0,0 1 0 0,1 1 0 16,2 0 16-16,-1 4 0 0,5 3 0 0,-2 1 0 16,2 4 32-16,0 2 0 0,4 3 0 0,-4 2 0 15,1 4-48-15,0 1-16 0,0-2 0 0,1 1 0 16,-1-2-112-16,0 2 0 0,-1 3-16 0,1-1 0 15,-1-1-48-15,0 2-128 0,-1-1 192 0,-2 5-64 0,0-1 64 16,-2-1 0-16,0-1 0 0,-3-3 0 0,-1-2 32 0,-1 0 16 16,-1 2 0-16,-2-1 0 0,-2-1 16 0,0 0 0 15,1-1 0-15,-2 0 0 0,-3-2-16 0,0-1 0 16,1-2 0-16,0 0 0 0,-1-3-48 0,1-2-16 16,-1-2 0-16,0 2 0 0,-1 2-176 0,2 0 160 15,-4-7-160-15,1 0 160 0,0-2-160 0,0 1 160 16,-2-2-160-16,1 0 160 0,-2-3-32 0,-2 0-128 15,1-3 192-15,1 2-64 0,1 0-128 0,-1-3 160 16,0-3-160-16,-1-3 160 0,3-1-160 0,2 1 0 16,3 2 0-16,6-4 128 0,-6 0-128 0,6 0 0 15,0 0 0-15,0 0 128 0,-9 1-128 0,9-1 0 16,0 0 0-16,0 0 0 0,0 0 0 0,0 0 0 0,5-8 0 0,1-2 0 16,0 0 0-16,3 0-144 0,-3-2 144 15,3 0 0-15,0 0 0 0,1 1 0 0,1-3 0 16,-1-2 0-16,1-2 0 0,1 1 0 15,-3-2 0-15,4 0 0 0,0 0 0 0,0-2 0 0,0-2 0 0,2-2 0 16,-1-1 0-16,1-2 0 0,-1-3 0 0,0-1 0 16,-1-2 0-16,1-1 0 0,0-5 0 0,-2-3 0 15,-1-3 0-15,0-2 0 0,0-3 144 0,-2-1-144 16,-3-3 192-16,-1 0-64 0,-1 0 0 0,-1 6 0 16,-3 3-128-16,0 4 0 0,-3 3 0 0,0 2 0 15,-2 2 0-15,0 1 0 0,-4 3 0 0,0 0-176 16,-1-1 176-16,-2 6 0 0,-2 1 0 0,3 2 0 15,0 0 0-15,0 0 0 0,-2-1 128 0,-1 4-128 16,3 1 128-16,-2 3-128 0,1 1 160 0,1 0-160 0,-1 1 0 16,1 2 0-16,0 2 0 0,0 0-160 0,0 0 160 0,0 2 0 15,2 3 0-15,2 1-128 0,-2 0 128 0,2 1 0 16,2 0 0-16,5 3-128 0,0 0 128 0,-8 0 0 16,8 0-144-16,0 0 144 0,-8 0 0 0,8 0 0 15,0 0-144-15,-7 5 144 0,7-5 0 0,-6 6-128 16,-1-1 128-16,7-5 0 0,-3 9 0 0,3-9 0 15,-3 9 0-15,2 1 0 0,2-2 0 0,1 2 0 16,1 1 0-16,2 3 0 0,0-3 0 0,4 3-192 16,1 2 192-16,1 4-208 0,-1 1 208 0,1 0 0 15,1 2 0-15,1 3 0 0,-2 3 0 0,1 0 0 16,-1-1 0-16,2 3 0 0,-3 2 0 0,1-1 0 0,1-1 0 0,2 1 0 16,-4 1 0-16,1 1 0 0,3 1 0 15,-1 1 0-15,0-1 0 0,-3 4 0 0,0-2 0 0,1 2 0 16,-2 0 0-16,-1 0 0 0,-4-2 0 15,-1 1 0-15,-1-1 176 0,0 1-176 0,-2-1 160 0,-2-4-160 16,-1-4 272-16,-2 0-32 0,-2 1-16 0,-3 2 0 16,-4-4-32-16,1-1-16 0,-1 0 0 0,0-2 0 15,-1-3 64-15,2-2 16 0,-2-2 0 0,3-1 0 16,-1-2-64-16,0 0-16 0,2-4 0 0,2 1 0 16,-2-2-48-16,3-1 0 0,2-1 0 0,6-8 0 15,0 0-128-15,0 0 0 0,0 0 144 0,0 0-144 16,0 0 0-16,0 0-288 0,0-9 48 0,5-1 16 15,2-2-2288-15,3-2-464 16,2-2-96-16,3-1 0 0</inkml:trace>
  <inkml:trace contextRef="#ctx0" brushRef="#br5" timeOffset="122877.29">24711 8932 18431 0,'-4'-9'1632'0,"-3"3"-1312"15,7 6-320-15,-8-7 0 0,2 2 1424 0,2-2 224 16,4 7 32-16,0 0 16 0,0 0-1088 0,0 0-224 15,0 0-32-15,0 0-16 0,0 0 32 0,0 0 0 16,-3 9 0-16,1 1 0 0,2 2 112 0,-1 1 32 16,0 1 0-16,-1-1 0 0,0 0 64 0,1 2 0 15,-1-1 16-15,1 2 0 0,2-1-112 0,-1 4-32 0,-1-2 0 16,2 4 0-16,2 1-176 0,2 0-32 0,-3-1-16 0,4-1 0 16,1-2-32-16,-2 1 0 0,-1 4 0 15,2-2 0-15,-4-1 96 0,0 0 16 0,0 3 0 0,0 0 0 16,-1 5 16-16,1-3 16 0,-1-1 0 0,1 2 0 15,2-1-64-15,1 1-16 0,-2 2 0 0,2-1 0 16,-1-1-64-16,0-1 0 0,1 2-16 0,0-1 0 16,1-3-48-16,-2 1-128 0,-1 1 192 0,-1-1-64 15,3 1 0-15,-2-1-128 0,-1 1 192 0,3 0-64 16,1 2 0-16,0 0-128 0,-2 1 192 0,1-2-64 16,-1-4 0-16,3 1-128 0,0 2 192 0,1-2-64 15,-4-2-128-15,3 1 192 0,1 0-192 0,2-2 192 16,-3-1-192-16,2 2 0 0,-4 0 144 0,2 0-144 0,2 0 0 15,2 2 0-15,-3 0 0 0,3 1 128 0,0-1-128 16,-4 0 0-16,-1-2 128 0,2 1-128 0,2-1 0 16,-5 0 128-16,-1-1-128 0,5 0 0 0,4 2 128 0,-3-3-128 15,-1 0 160-15,2 0-160 0,-1 1 160 0,-1 1-160 16,-3-2 160-16,2 1-160 0,-1 0 160 0,2-1-160 16,-2-2 160-16,1 2-160 0,-5 1 160 0,3 1-160 15,0 0 160-15,0-2-160 0,-2 0 144 0,2 1-144 16,-3 0 128-16,1 2-128 0,3-1 0 0,-4-1 0 15,2-1 0-15,-2 1 0 0,1 0 128 0,-1-2-128 16,0 0 128-16,0-1-128 0,1 0 128 0,0-1-128 16,-3-1 128-16,1 0-128 0,0 1 160 0,1 0-160 15,-2 3 192-15,1 0-192 0,1-1 176 0,-2 3-176 0,2 1 160 0,0 0-160 16,0 1 160-16,3 3-160 0,-2-3 160 16,2 1-160-16,-1-1 128 0,-1-1-128 0,3-1 0 0,0 1 0 15,-1 1 128-15,1-1-128 0,-3-1 0 0,1 0 0 16,1 2 0-16,-2-2 0 0,-1 0 0 15,2 1 0-15,2-1 0 0,1 1 0 0,-2 0 0 0,1 1 0 16,1-5 0-16,-3 2 128 0,1-1-128 0,0 1 0 16,1-2 0-16,0 1 0 0,0 0 0 0,1 0 0 15,-4-1 0-15,4 1 0 0,0 3 0 0,-2-2 0 16,0 0 0-16,0 0 0 0,3 2 0 0,-2 0 0 16,0-1 0-16,-3 4 0 0,-3-3 0 0,1 3 0 15,1 0 0-15,3-1 0 0,-2-3 0 0,1 2 0 16,-1 4 0-16,-1-2 0 0,-4-1 0 0,1 2 0 0,2 1 0 15,2 2 128-15,-3 0-128 0,2-2 0 16,3-1 0-16,-4 1 0 0,-1 1 0 0,1 1 0 0,2 2 0 16,2-3 0-16,-3 0 0 0,3 0 0 0,0 1 0 15,-3-1 0-15,-1-1 0 0,0 1 0 0,-2 0 0 16,1-2 0-16,0 2 0 0,-1-3 0 0,0-2 0 16,-1 1 0-16,0 3 0 0,0-1 0 0,-1-2 0 0,-1 4 0 15,-1-3 0-15,-1 3 0 0,-2-2 0 0,-2 2 0 16,5-2 0-16,-1 2 0 0,1-2 160 0,-2 0-160 15,-1-1 160-15,3-1-160 0,2-1 0 0,-1 1 0 16,-1 1 0-16,-1 1 0 0,0-1 0 0,-3-1 0 16,-2 1 0-16,0-1 0 0,5 0 0 0,-3 2 0 15,2 1 0-15,0-2 0 0,-2 2 0 0,3 1 0 0,-1 0 0 16,1-1 0-16,-2-3 0 0,0 0 0 0,2-2 0 16,-3 1 0-16,2 2 0 0,1-1 0 0,3-1 0 15,-1 0 0-15,-3 1 0 0,2-2 0 0,-1 1 0 0,1-1 0 16,1-1 0-16,-3 0 0 0,1-1 0 15,0-1 0-15,0-3 0 0,-1 1 0 0,1-1 0 16,-2-1 0-16,1 0 0 0,-1-3 0 0,-2 2 0 0,2 2 0 16,-1-3 128-16,0 1-128 0,-1 0 0 0,-1 2 0 15,1-1 0-15,-1 3 0 0,0-2 0 0,1 0 0 16,-4-2 0-16,-3 0 128 0,2 1-128 0,0 0 0 16,-3 0 0-16,2 0 0 0,-1-3 0 0,1-1 0 15,-1 1 0-15,3-1 0 0,5 1 128 0,0 1-128 16,-1-3 0-16,-1 1 0 0,-2 1 0 0,0 1 0 0,-1 3 0 15,0-4 128-15,-1-1-128 0,1 2 0 0,1 1 0 16,0-2 0-16,0-1 128 0,1 0-128 0,-1 0 0 16,0 0 0-16,-4 0 128 0,3 0-128 0,3 2 0 15,-3-2 0-15,-1 1 128 0,1-1-128 0,0 0 128 0,4-3-128 16,-4 2 176-16,0 2-176 0,-2-1 0 0,-1 0 0 16,2-1 0-16,-1 1 0 0,-3 1 128 0,3 1-128 15,2-1 144-15,-1 0-144 0,0-2 0 0,5 0 0 16,2-1 0-16,-1-1 0 0,-3 0 144 0,1 0-144 15,0-1 128-15,0 2-128 0,-1 2 128 0,1 0-128 16,-3-1 0-16,1 0 128 0,0 0-128 0,2-1 0 16,-3 2 0-16,4-3 128 0,1 0-128 0,1 1 0 15,-1 0 0-15,-1-1 0 0,2 2 0 0,1-2 0 16,1 0 0-16,0-2 128 0,-4 2-128 0,4-1 0 0,5-7 0 16,-7 6 0-16,0 0 128 0,7-6-128 0,-4 5 0 15,4-5 128-15,0 0-128 0,0 0 160 0,0 0-160 0,0 0 160 16,0 0-160-16,0 0 0 0,0 0 0 0,0 0 0 15,0 0 0-15,0 0 0 0,0 0 0 0,0 0 0 16,0 0 0-16,0 0 0 0,0-7 128 0,1-1-128 16,4 0 0-16,0-1 0 0,1-1 0 15,-2-1 0-15,3-1 0 0,1-2 0 0,2-2 0 0,-2-3 0 16,2-2 0-16,0-1 0 0,4-2 128 0,-1-2-128 16,-3 0 0-16,2 0 0 0,-2-3 0 0,0 2 0 15,1 1 0-15,-3 0 0 0,-2-1 128 0,1 0-128 16,-2 2 0-16,3 0 0 0,0 1 0 0,0 4 0 15,-4 1 0-15,-2 1 0 0,-3 0 128 0,3 2-128 16,5 1 0-16,-5-1 0 0,-2 3 0 0,3 1 0 0,4 2 0 0,-3 2 0 16,-1 1 0-16,-3 7 0 0,2-8 0 0,-2 8 0 15,2-10 0-15,-2 10 0 0,-4-7 0 0,4 7 0 16,2-8 0-16,-2 8 0 0,-2-8 0 0,2 8 0 16,0 0 0-16,0 0 0 0,-4-6 0 0,4 6 0 15,0 0 144-15,0 0-144 0,0 0 0 0,0 0 0 16,0 0 0-16,0 0 0 0,-7 5 128 0,-1 0-128 15,-1 1 160-15,1 3-160 0,0-1 160 0,-1 4-160 16,-2-1 160-16,1 3-160 0,2 1 128 0,-3 3-128 16,-1-1 0-16,1 4 0 0,0 0 0 0,1 1 128 15,0 1-128-15,-1 1 0 0,-2 2 0 0,1-2 0 16,1 2 0-16,0 1 0 0,-3-1 0 0,0 0 0 0,1 1 0 16,1 0 0-16,2 2 0 0,-2-4 0 15,2-2 0-15,3 0 0 0,-2-1 0 0,2-2 128 0,-1-3-128 16,4 0 0-16,1-1 0 0,1-4 0 0,-3-2 0 0,4-1 0 15,1-9 0-15,2 7 0 0,-2-7 0 0,0 0 0 16,6 7 0-16,-6-7 0 0,0 0 0 0,9 3 0 16,-9-3 0-16,9 3 0 0,-9-3 0 0,11 4 0 15,-3-3 0-15,-8-1 0 0,11 0 0 0,1-1 0 16,-4-3 0-16,3 3 0 0,2-2 0 16,1 1 0-16,-1-1 0 0,2-1 0 0,5 1 0 0,-2 0 0 15,3-1 0-15,2 0 0 0,-2 2 0 0,5-4 0 16,0 0 0-16,2 0 0 0,-3 2 0 0,5-2 0 15,0 0 0-15,2-2 0 0,-2-1 0 0,-5 1 0 16,-1 2 0-16,-2-1 0 0,-1 2 0 0,-5-2 0 16,-2 2 0-16,-3 1 0 0,0 1 0 0,-1-1 0 0,-6-3-176 15,-4 7-16-15,5-7-16 0,-3 1 0 16,1-1-1408-16,-3 0-288 16,-3-3-48-16,1-2-10848 0,0-1-2160 0</inkml:trace>
  <inkml:trace contextRef="#ctx0" brushRef="#br5" timeOffset="124308.57">25284 11751 6447 0,'0'0'576'0,"0"0"-576"0,0 0 0 0,0 0 0 16,0 0 1728-16,0 0 224 0,0 0 48 0,0 0 16 15,-5 3-1120-15,5-3-240 0,-8 3-32 0,8-3-16 16,0 0 176-16,0 0 48 0,0 0 0 0,-6 5 0 15,6-5-16-15,-5 7 0 0,5-7 0 0,-6 8 0 16,1-2-192-16,1 2-48 0,0 1 0 0,0 0 0 16,-1-1-320-16,-1 1-64 0,1 0 0 0,2 0-16 0,-2-3-176 0,1 1 0 15,4-7 144-15,-3 12-144 0,1 1 0 0,1 2 128 16,0-2-128-16,1 1 0 0,1 2 0 16,0 0 0-16,-1 3 0 0,2-1 0 0,0 1 0 0,-2 3 0 15,-1 1 0-15,1 4 0 0,2 0 0 16,-2 2 0-16,-1 0 0 0,0 0 0 0,0 4 0 15,0-2 0-15,0 0 0 0,0-3 0 0,1 1 0 0,0-1 0 16,0 2 0-16,0-2 0 0,-1-3 0 0,1 4 0 16,0 1 0-16,0 0 0 0,0 0 176 0,0-1-48 15,0 1 0-15,0 1 0 0,-3 0 112 0,2 0 16 16,-1-4 0-16,0 2 0 0,0-4-80 0,0 1-16 16,-2 1 0-16,-1-3 0 0,-1-1 160 0,2 1 16 15,-4 4 16-15,4-3 0 0,0-1 32 0,-2-1 0 16,0 0 0-16,2 5 0 0,-2 2-160 0,2-4-32 0,0-4 0 15,-3 0 0-15,0 4-192 0,1-1 144 0,0 0-144 16,1-3 128-16,-4-2 64 0,4 1 0 0,-3 1 0 16,1 1 0-16,0 1 64 0,-2-1 0 0,0-1 16 15,2-1 0-15,1-1-32 0,-1 0-16 0,-2 0 0 16,2 1 0-16,0-2-64 0,3 1-16 0,0 1 0 0,1 1 0 16,-6 1-144-16,3-1 192 0,-4-2-192 0,4-1 192 15,1 0-192-15,-1 1 0 0,0 0 144 0,-4 2-144 16,1-2 192-16,1-1-48 0,2 0 0 0,-2 2 0 15,-2 0 32-15,1 0 0 0,0 1 0 0,2-2 0 16,-3 0-176-16,3 1 160 0,-2-4-160 0,3 3 160 16,-2 2-160-16,3-3 0 0,-4-1 144 0,2 1-144 15,1-2 176-15,-1 1-48 0,-1 0 0 0,3-3 0 0,-1 0 32 16,0 1 0-16,-2 0 0 0,1 2 0 16,-1 1-16-16,-1-1 0 0,0 2 0 0,-2 2 0 0,0 0 48 15,-2-1 0-15,-3-2 0 0,1 0 0 0,0 5 48 0,-2-4 16 16,-3-1 0-16,1 0 0 0,-1 0-48 15,4-1 0-15,5 2 0 0,-3-1 0 0,-4-1 16 16,3 0 0-16,4 0 0 0,-1-2 0 0,-2 0-32 16,4-1 0-16,0-1 0 0,3-2 0 0,-2 0-192 15,4 2 176-15,-3-2-176 0,3 0 160 0,-1-3-160 0,1 1 0 16,-1-2 144-16,2 1-144 0,-1 2 128 0,2-4-128 16,3-7 160-16,0 0-160 0,-2 6 0 0,2-6 128 15,0 0-128-15,0 0 0 0,0 0 0 0,0 0 0 16,-2 7 0-16,2-7 0 0,0 0 0 0,0 0 0 0,0 0 0 15,0 0 0-15,0 0 0 0,0 0 0 16,0 0 0-16,0 0 0 0,0 0 0 0,0 0 0 0,0 0 0 16,0 0 0-16,0 0 0 0,0 0 0 0,0 0 0 0,0 0 0 15,-4 5 0-15,4-5 0 0,0 0 0 0,0 0 0 16,0 0 0-16,0 0 0 0,0 0 0 16,0 0 0-16,0 0-128 0,-1 8 128 0,1-8-192 15,0 0 192 1,0 0-448-16,0 0 32 0,-3 7 0 0,3-7 0 15,0 0-1376-15,0 0-256 0,0 0-64 0,0 0-16 0,-3-5-1232 0,-1-1-240 16</inkml:trace>
  <inkml:trace contextRef="#ctx0" brushRef="#br5" timeOffset="124660.43">24224 14437 14735 0,'0'0'640'0,"-2"-7"160"0,-2-2-640 0,3 0-160 0,2 2 0 0,-1 7 0 0,-2-8 1984 0,1-1 384 16,0 0 64-16,1 9 0 0,-1-6-1136 0,1 6-224 15,0 0-48-15,0 0-16 0,0 0-240 0,0 0-32 16,0 0-16-16,-8 10 0 0,3 2 176 0,-2 5 16 16,0 4 16-16,3 5 0 0,3 0-352 0,-4 4-80 15,2-1-16-15,2 1 0 0,1 0-240 0,0-1-48 16,2-1-16-16,2-2 0 0,0 2-176 0,0-4 192 15,5-2-192-15,0-1 192 0,0-1 64 0,1-4 0 0,2-4 16 16,1-1 0-16,-1-1 128 0,3-3 32 0,4-3 0 16,1-3 0-16,2-5-160 0,1 0-16 15,5-5-16-15,2-3 0 0,4-3-32 0,1 0 0 0,-4 0 0 16,7 0 0-16,0 1-208 0,0 2 144 0,-4-2-144 16,-3 4 128-16,-5 3-128 0,-4 2 0 0,-1-1 0 15,-5-1-176 1,-3 4-1264-16,-1 0-256 0,0 3-48 0,-2 0-14256 0</inkml:trace>
  <inkml:trace contextRef="#ctx0" brushRef="#br5" timeOffset="133790.14">17240 4181 23951 0,'0'0'512'0,"-2"-4"128"0,0-2 0 0,1 2 64 0,0 1-576 0,0-1-128 0,-1 0 0 0,2 4 0 16,0 0 0-16,0 0 0 0,0 0 0 0,0 0 0 16,0 0 0-16,0 0 0 0,3 6 0 0,-2 3 0 0,-2 2 848 0,-2 2 144 15,-1 3 32-15,-2 1 0 0,-1 3-832 0,1 2-192 16,0 2 0-16,-2 4 0 0,-3 1 864 0,1 1 128 16,-1 2 32-16,0 2 0 0,-1-3-832 0,1 3-192 15,1-2 0-15,4-1 0 0,-2-2 0 0,4-5 0 16,0-1 0-16,3-3 0 0,1-3 0 15,1-1 0-15,2-2 0 0,1-3 0 16,1-3 864-16,4-4 128 0,3 3 32 0,2-3 0 0,2-4-832 16,2-1-192-16,1 0 0 0,3 0 0 0,1-1 0 0,2 0 0 15,0 1 0-15,0 0 0 0,-1 1 0 0,0 0 0 16,0 0 0-16,-3 1 0 0,-1 2 0 0,-4-2 0 16,-1-1 0-16,-2 1 0 0,-2 1 0 0,-1 0 0 15,-2 1 0-15,-2-3 0 16,1 0-1600-16,-7 0-352 0,0 0-80 0,0 0-11472 0</inkml:trace>
  <inkml:trace contextRef="#ctx0" brushRef="#br5" timeOffset="134258.96">17091 4402 16575 0,'0'0'368'0,"0"0"80"0,0 0 0 0,0 0 16 0,0 0-464 0,0 0 0 16,0 0 0-16,0 0 0 0,0 0 912 0,0 0 96 15,-1 10 16-15,8-4 0 0,2-1 816 0,0 0 160 16,4 0 48-16,2-2 0 0,0 2-1648 0,3-2-400 0,3-1 0 0,3-1 0 15,6 3 896-15,1-2 112 0,-1-1 16 0,1 0 0 16,0 0-832-16,-1-1-192 0,-3 0 0 0,0 0 0 16,-2 0 0-16,-4 0 0 0,0 0 0 0,-2 0 0 31,-3-1-768-31,-4 1-208 0,-1 0-48 0,-2-1 0 16,-2 1-1632-16,-7 0-336 0,0 0-64 0,0 0-16 0</inkml:trace>
  <inkml:trace contextRef="#ctx0" brushRef="#br5" timeOffset="134498.14">17112 4318 31327 0,'0'0'1392'0,"0"0"272"0,6-4-1328 0,4 1-336 15,1 0 0-15,3 2 0 0,2-2 0 0,3 0 0 16,-2-1 0-16,5-2 0 0,5 1 0 0,4-1 0 15,1 0 0-15,1-1 0 0,-1 1 0 0,0 1 0 16,-1-1 0-16,0 2 0 0,0 0 0 0,0-1 0 16,-1-1 0-16,-4 2 0 0,-5 3 0 0,0 1 0 15,-4 0 0-15,0 0 0 16,-3 2-1568-16,-3 1-384 0,-2 1-80 16,1 0-16-16</inkml:trace>
  <inkml:trace contextRef="#ctx0" brushRef="#br5" timeOffset="134753.81">17954 4384 31327 0,'0'0'1392'0,"0"0"272"0,0 0-1328 0,7 4-336 0,-1-2 0 0,0 4 0 16,1 0 0-16,1 3 0 0,-1 0 0 0,2 1 0 15,-1 1 0-15,3 1 0 0,-2 1 0 0,2-1 0 16,1 2 0-16,-3 0 0 0,-1-2 0 0,1 1 0 16,0-1 0-16,-1 0 0 0,-2 2 0 0,0-1 0 0,-3 1 0 15,2 0 0-15,-3 0 0 0,-1-1 0 16,-2-2-752-16,0 0-208 0,0-2-64 0,-2 0-11872 16</inkml:trace>
  <inkml:trace contextRef="#ctx0" brushRef="#br5" timeOffset="134994.31">18232 4330 27647 0,'0'-5'608'0,"-1"-1"128"0,-1 1 32 0,-1 1 0 0,2-1-624 0,-3 2-144 16,1 1 0-16,-4 0 0 0,-2 2 848 0,0 3 144 15,-3 4 32-15,0 3 0 0,-2 2 0 0,-3 3 0 16,0 4 0-16,-2 2 0 0,-3 3 0 0,1 0 0 15,1 0 0-15,1 3 0 0,-1 1 0 0,0 0 0 16,1-1 0-16,0 0 0 0,1-1-832 0,1-2-192 16,0-3 0-16,1-1 0 0,2-1 0 0,2-3 0 0,3-2 0 0,2-3 0 31,2-3-1600-31,4-1-352 0,1-7-80 0,7 4-9296 0,3-4-1856 0</inkml:trace>
  <inkml:trace contextRef="#ctx0" brushRef="#br5" timeOffset="135811.81">19225 4474 23951 0,'-15'-6'512'0,"7"5"128"0,-2 0 0 0,0 0 64 0,-2 2-576 0,3-1-128 0,2 0 0 0,-3 0 0 16,3 1 848-16,-3 0 144 0,4 0 32 0,-2-1 0 15,4-1-832-15,4 1-192 0,0 0 0 0,0 0 0 16,3-6 864-16,2-2 128 0,1-1 32 0,1 0 0 16,4-2 0-16,2 1 0 0,0 1 0 0,0-2 0 15,3 0-832-15,-1 1-192 0,0 0 0 0,1 0 0 16,-3 0 0-16,0 2 0 0,-1 1 0 0,0 3 0 16,-5 0 0-16,2 3 0 0,-9 1 0 0,0 0 0 0,4 7 864 15,-1 4 128-15,-1 3 32 0,-4 1 0 0,0 5-832 0,-2 0-192 16,-2 2 0-16,-1 2 0 0,-3 1 0 15,-2 0 0-15,0 2 0 0,-4-4 0 0,5-2 0 16,0-2 0-16,1-3 0 0,0-2 0 0,5-2 0 16,-1-2 0-16,3-2 0 0,3-8 0 0,0 0 864 0,0 0 128 15,0 0 32-15,10 0 0 0,0-3-832 0,3-7-192 16,2-3 0-16,3-3 0 0,0 0 0 0,0-3 0 16,0 0 0-16,2-3 0 0,1-1 0 0,1 0 0 15,1 0 0-15,1 0 0 0,2 0 0 0,-4 2 0 16,-2 2 0-16,1 3 0 0,-2 0 0 0,-2 4 0 15,-1 2 0-15,-2 5 0 0,-1 3 0 0,-3 3 0 16,-2 4 0-16,-3 3 0 0,0 5 0 0,-5 3 0 16,-5 2 0-16,0 4 0 0,-4 1 0 0,-1 4 0 0,-3-1 0 0,1-1 0 15,1-1 0-15,3-2 0 0,4 0 0 16,-3-3 0-16,1 1 0 0,-1-2 0 0,1-4 0 0,3-2 0 16,1-1 0-16,0-3 0 0,2 0 0 0,0-8 0 15,0 0 0-15,0 0 0 0,0 0 0 0,0 0 0 31,5-7-2416-31,3 0-528 0,2-1-96 0,2-1-12720 0</inkml:trace>
  <inkml:trace contextRef="#ctx0" brushRef="#br5" timeOffset="136121.24">19979 4411 23951 0,'0'0'1056'0,"0"0"224"16,0 0-1024-16,0 0-256 0,0 0 0 0,0 0 0 0,0 0 880 0,0 0 112 15,0 0 32-15,0 0 0 0,9 3 0 0,1 1 0 16,3-4 0-16,2 0 0 0,3 1 0 0,0-1 0 15,2 0 0-15,1 0 0 0,2 0-832 0,-2 0-192 16,1 0 0-16,0 0 0 0,-1-1 0 0,-1 1 0 0,-1 0 0 0,-3 0 0 16,-1 0 0-16,-2 0 0 15,-2 1 0-15,-3 0 0 16,-1 0-1600-16,-7-1-352 0,0 0-80 0,0 0-7120 0,-4 5-1408 0</inkml:trace>
  <inkml:trace contextRef="#ctx0" brushRef="#br5" timeOffset="136301.09">19973 4604 27647 0,'0'0'608'0,"0"0"128"0,0 0 32 0,0 0 0 0,7-3-624 0,4 2-144 0,3 0 0 0,2 1 0 15,0 1 848-15,4-1 144 0,3-1 32 0,-2-1 0 16,2-1 0-16,1 0 0 0,2 1 0 0,-3-1 0 16,1 1 0-16,-2 0 0 0,1 2 0 0,-3-2 0 15,0 1-1648-15,-4 0-320 0,-3 0-64 0,-2 0-16 16,-1 0 0-16,-2 0 0 0,-8 1 0 0,0 0-13504 15</inkml:trace>
  <inkml:trace contextRef="#ctx0" brushRef="#br5" timeOffset="137033.94">20847 4212 31327 0,'0'0'688'0,"7"-9"144"0,-3 7 16 0,-4 2 48 0,0 0-720 0,0 0-176 0,0 0 0 0,0 0 0 16,0 0 848-16,1 7 144 0,-3 0 32 0,-2 5 0 15,-2 2 0-15,-1 3 0 0,-5 4 0 0,1 4 0 16,-1 1-832-16,1 0-192 0,-2 3 0 0,2 1 0 16,3 2 864-16,-2 2 128 0,1-2 32 0,2 1 0 15,1 1-832-15,0-3-192 0,1-2 0 0,1-3 0 16,-3-3 0-16,3-2 0 0,0-2 0 0,3-4 0 16,-2-3 864-16,2 1 128 0,0-7 32 0,1 0 0 0,0-6-832 15,0 0-192-15,0 0 0 0,6-5 0 0,-1-2 864 16,1-3 128-16,1-4 32 0,1-3 0 0,-1-5-832 15,1-3-192-15,-1 0 0 0,0-3 0 0,1-5 0 0,0-2 0 16,0-2 0-16,0 1 0 16,3-1 0-16,0-1 0 0,-1 1 0 0,0 0 0 0,0 4 0 15,-2 5 0-15,2 4 0 0,-4 2 0 0,-4 4 0 0,3 6 0 16,-2 3 0-16,-3 9 0 0,0 0 0 0,0 0 0 16,-3 10 0-16,-4 3 0 0,2 8 0 0,-3 4 0 15,-2 4 0-15,-2 4 0 0,-1 4 0 0,-1 5 0 16,-1 3 0-16,1 2 0 0,0-1 0 0,2-2 0 15,-2-1 0-15,3-4 0 0,1-4 0 0,2-4 0 16,-1-4 0-16,2-4 0 0,2-2 0 0,0-6 0 0,3-3 0 16,0-2 0-16,1-3 0 0,1-7 0 0,0 0 0 15,0 0 0-15,4-7 0 0,1-3 0 16,0-3 0-16,1-4 0 0,1-5 0 0,-1-7 0 0,0-3 0 16,3-2 0-16,2-1 0 0,-1-4 0 0,0-3 0 0,2 2 0 15,1 1 0-15,-1 5 0 0,2 4 0 16,-2 5 0-16,-1 4 0 0,-5 6 0 0,1 3 0 15,-5 4 0-15,0 3 0 0,-2 5 0 0,0 7 0 0,-2 5 0 16,-3 5 0-16,-1 5 0 0,1 4 0 0,-4 5 0 16,-1 3 0-16,-1 2 0 0,-1 2 0 0,0 0 0 15,0-2 0-15,2 0 0 0,0-3 0 0,2-5 0 16,-2-4 0-16,5 1 0 0,-2-6 0 0,3-2 0 16,0-3 0-16,1-2 0 0,1-2 0 0,1-1 0 15,1-9-2416-15,0 0-528 16,0 0-96-16,0 0-16000 0</inkml:trace>
  <inkml:trace contextRef="#ctx0" brushRef="#br5" timeOffset="138657.76">21732 4230 19407 0,'16'-7'848'0,"-5"4"192"0,1-2-832 0,1 2-208 0,0 0 0 15,-1-1 0-15,3 1 512 0,-3 2 64 0,-2 1 16 0,-10 0 0 16,0 0 112-16,0 0 32 0,0 0 0 0,0 0 0 16,0 0-96-16,0 0 0 0,0 0-16 0,0 0 0 15,0 0-176-15,0 0-48 0,0 0 0 0,-6-8 0 16,-2 1-160-16,2-1-48 0,-1 1 0 0,-2 0 0 15,-2-2 128-15,-4-1 32 0,1-2 0 0,-3 1 0 16,-3 1 128-16,-2-2 32 0,0-3 0 0,-4 1 0 16,0-1-48-16,-3 0 0 0,-2 2 0 0,-5-2 0 15,-2-4-32-15,-2 2-16 0,-1 0 0 0,0 2 0 16,1 0-96-16,-2 0 0 0,0-2-16 0,-1 3 0 16,1 0-144-16,-3-2-32 0,-5-1 0 0,-1-1 0 15,-3 1-128-15,1 0 0 0,-2 1 144 0,1-2-144 16,1 3 128-16,-4 0-128 0,-4 1 128 0,-1-1-128 0,-2-4 128 0,0 1-128 15,1 2 128-15,0-1-128 0,0 2 128 0,-4 1-128 16,-6 0 160-16,2 2-160 0,1 0 160 16,3 1-160-16,3 0 160 0,-5 1-160 0,-5 0 160 0,1 1-160 15,-2 2 160-15,4-2-160 0,2 3 128 16,-6-1-128-16,-4 0 0 0,-1 2 0 0,-2 0 0 16,4 3 128-16,3 0-128 0,-5 0 0 0,-7-1 0 0,2 1 0 15,6 4 0-15,4-4 0 0,3 0 0 0,-3 1 0 16,-8 0 0-16,4 1 0 0,1 2 0 0,4 0 0 15,4-2 0-15,-6 2 0 0,-4 0 0 0,2 1 0 16,6 1 128-16,5 1-128 0,4 3 0 0,-5-2 128 16,-2 2-128-16,-2 0 0 0,4 0 128 0,2 1-128 15,7 0 0-15,-1 1 0 0,-1 0 0 0,0 1 128 16,-3 0-128-16,4 1 0 0,3 2 0 0,4 0 0 0,4 1 0 16,0 1 0-16,2 4 0 0,-2 1 0 15,0 0 0-15,-1 1 0 0,3 0 0 0,1 2 0 0,3 1 0 0,3 1 0 16,3 3 0-16,5-1 0 0,1-5 0 0,4 0 0 15,2-1 0-15,0 0 0 0,4 0 0 0,0 1 0 16,3-1 0-16,0 1 0 0,3 1 0 0,1 0 0 16,2-2 0-16,2 2 0 0,-1 2 128 0,4 1-128 15,0 1 0-15,4 0 0 0,1-1 0 0,2 0 0 16,1 0 0-16,3-2 0 0,6 0 0 0,-1 1 0 16,1-1 0-16,3 3 0 0,2 0 0 0,1 0 0 15,-1-2 0-15,2 3 0 0,2 3 0 0,1 0 0 16,0-2 0-16,0-1 0 0,2 0 0 0,2-3 0 0,3-1 0 0,3 0 0 15,1-5 0-15,2 1 0 0,2 2 0 0,7-4 0 16,0 1 0-16,1 0 0 0,0-3 128 16,-1 5-128-16,0 1 0 0,3 1 0 0,2-4 128 15,4 1-128-15,1 0 0 0,2 0 0 0,2-1 128 0,0-1-128 16,-1-2 0-16,2 1 0 0,3-4 0 0,2 0 128 16,2 0-128-16,2-1 0 0,-1 0 0 0,-1-1 128 15,-5 0-128-15,3 0 0 0,1 0 128 0,3-2-128 16,3 0 0-16,-3 1 0 0,-6-1 0 0,2 1 128 15,-2 1-128-15,4-1 0 0,3 0 0 0,-2 0 0 16,-2-2 128-16,-1 1-128 0,-4 0 0 0,2 0 0 16,-2 0 128-16,8 0-128 0,2-4 0 0,0 1 176 15,-3 2-176-15,-1-3 160 0,-4-1-160 0,3 0 192 0,4-1-192 16,3 1 192-16,-3-2-64 0,-2 0-128 0,-3 3 192 16,0-2-64-16,-1-3-128 0,5 3 128 15,6-1-128-15,-4 0 128 0,-5 3 0 0,-2-3 0 0,1-1 0 0,4-1 0 16,0-1-128-16,2 0 0 0,1 2 0 15,-2-5 128-15,-2-2-128 0,1-1 0 0,-3 3 0 0,2 0 128 16,4-2-128-16,-1 0 128 0,-3-3-128 0,-1-2 128 16,-1 0 16-16,1-2 0 0,1-1 0 0,1 1 0 15,-2 0 16-15,-1 0 0 0,-5-1 0 0,0-3 0 16,1 1-32-16,3-1-128 0,1 1 192 0,-2-3-64 16,-3 0-128-16,-1-3 192 0,-3-2-192 0,0-5 192 15,-4-5-192-15,4-3 192 0,2-5-192 0,0 0 192 16,-7-1-48-16,-1-4 0 0,-5 0 0 0,-5-1 0 15,2-1 64-15,-7-3 16 0,-1-1 0 0,-4 2 0 16,-6-1 160-16,-6 3 16 0,-8 0 16 0,-4 3 0 16,-5 0 32-16,-7-1 16 0,-4-2 0 0,-8-1 0 0,-3 0-256 15,-5 0-48-15,-4 4-16 0,-3-1 0 0,-4 4-144 16,-9 3 0-16,-6-1 0 0,-5 3 0 0,-1-1 0 16,0 3-224-16,3 1 80 0,-5 1 16 15,-4-1-848-15,0 3-176 0,3 5-16 0,0 4-12512 16,1 4-2496-16</inkml:trace>
  <inkml:trace contextRef="#ctx0" brushRef="#br5" timeOffset="172190.14">24902 5929 4607 0,'11'-5'400'0,"-2"2"-400"0,-3-1 0 0,4 4 0 16,0 0 768-16,-1-1 80 0,1-4 16 0,-1 2 0 0,1 3-144 0,-10 0-16 15,8-2-16-15,-8 2 0 0,9-4 16 0,-1 1 16 16,-8 3 0-16,10-4 0 0,-2-5-48 15,1 1-16-15,1 2 0 0,-2-1 0 0,1 3-112 0,0-3-32 16,0-3 0-16,1 5 0 0,-3 2-112 0,3-2-16 16,-2-5-16-16,0 1 0 0,-1 2 64 0,1-1 16 15,-3 3 0-15,0-3 0 0,1-1-32 0,-3 0 0 16,-2 2 0-16,0-2 0 0,0-1-16 0,-2 1 0 16,-2 1 0-16,-1 1 0 0,-4 0 48 0,-2-2 16 15,-1 2 0-15,-5-1 0 0,1 0-128 0,-5 0-16 16,-1 0-16-16,0-2 0 0,-4 0-128 0,2 0-32 15,-3-1 0-15,0 1 0 0,2 0-144 0,-3 0 0 16,0 0 0-16,2 0 0 0,-3 3 0 0,1-4 0 16,-3 1 0-16,-2-2 0 0,-3 0 0 0,-1 2 0 15,-2 1 0-15,-2 2 0 0,-3-1 0 0,0-1 0 0,2-2 128 0,3 3-128 16,0 1 0-16,3 1 192 0,-1-4-192 16,-4 3 192-16,-4 6-192 0,0 1 0 0,2-1 0 0,-3-1 0 15,-2-2 0-15,2 2 0 0,1 5 0 0,1 0 0 16,-1 0 0-16,-1 4 192 0,-2 2-64 0,-2-1 0 15,1-1-128-15,0 2 0 0,4 3 0 0,5 0 0 16,-1-2 0-16,4 4 0 0,3-1 0 0,-3 2 0 16,-2 0 192-16,0 3-32 0,-1 3-16 0,4 0 0 15,0-1-144-15,2 2 0 0,0 3 0 0,3-4 0 16,3-4 0-16,2 1 0 0,3 2 0 0,2 0 0 16,0 2 0-16,3 3 0 0,2-2 0 0,1 2 128 15,1 1-128-15,2 2 0 0,3 1 0 0,-3-1 0 16,5 1 0-16,0 0 128 0,1 1-128 0,2-1 128 0,3-4 64 15,0-3 0-15,3 0 0 0,2 2 0 0,1 4 96 16,2-3 32-16,0-3 0 0,-1 2 0 0,4 4-32 16,2 1 0-16,3 1 0 0,-1-1 0 0,2-6-160 15,4 0-128-15,2 0 192 0,2-1-192 0,4-1 192 0,0-5-192 16,0 1 192-16,1 1-192 0,2 0 144 0,-1-1-144 16,1-3 0-16,0 1 144 0,0 1-144 0,0-1 0 15,-1 0 144-15,3-3-144 0,2-2 0 0,5-2 144 16,3-1-144-16,1 2 0 0,0 2 128 0,2-1-128 15,1-4 0-15,-2 3 0 0,-1 2 128 0,1-1-128 16,3 0 0-16,-2-2 0 0,-1-4 128 0,0 0-128 16,-1 1 0-16,-2-1 0 0,1 1 0 0,-5-3 0 0,-2-3 128 15,-2-2-128-15,4 0 0 0,2-2 0 0,0-5 0 16,2 1 0-16,1 0 144 0,0-1-144 0,-1-2 0 16,0 0 144-16,-3-3-144 0,-1-1 0 0,0 2 144 15,-2-3-144-15,1-3 128 0,1-1-128 0,-1-1 128 0,0 0-128 16,-4 2 128-16,1-3-128 0,1-4 160 0,-2-1-160 15,-3 1 208-15,-5 1-48 0,-2 0-16 0,-1-3 0 16,-1-2 0-16,-2 1 0 0,-2 0 0 0,-2 0 0 16,1 1-144-16,-3 3 192 0,-2 1-192 0,-1-2 192 15,-5-1-192-15,-3-1 0 0,-2-2 0 0,-3 0 128 16,-4 0-128-16,-1 0 0 0,-3 2 0 0,-2 2 128 16,-3-4-128-16,0 1 0 0,-1 2 0 0,-2 1 0 15,-3 2 0-15,-2-2 0 0,-4 3 0 0,-3 0 0 16,-6-2-128-16,1-2 128 0,-1-3 0 0,-3 5 0 0,-1 1 0 0,0 0 0 15,-1 1-144-15,3 1 144 0,-3 3 0 16,0 2-128-16,0-3 128 0,-4 4 0 0,-2 1 0 0,-1 0-128 16,-7 5 128-16,3-1 0 0,4-1 0 0,-2 1 0 15,2 2 0-15,-2 0 0 0,-1 0 0 0,-3 3 0 16,-2 1-144-16,-1 4 144 0,0 1 0 0,4 1 0 16,0 1-128-16,-3 1 128 0,-5 0 0 0,1 0 0 15,-1 3 0-15,2 4 0 0,0-1 0 0,4 3-144 16,5 0 144-16,-3 0 0 0,0 3 0 0,5 0 0 15,1 0 0-15,1 3-128 0,1 1 128 0,4 6 0 16,1 2 0-16,5 4 0 0,2-3 0 0,2 2 0 16,2-1 0-16,2 1 0 0,2-2 0 0,1 3-128 15,1-1 128-15,6 2 0 0,0-1 0 0,3 1 0 16,1-2 0-16,4 2 0 0,2 2 0 0,5 1 0 16,0 1 0-16,2 0 0 0,0 1 0 0,2 1-160 0,6-2 160 0,2-1-160 15,2-1 160-15,1-1 0 0,5-2-144 0,-1 1 144 16,5 5 0-16,2-1 0 0,0-2 0 0,3 0 0 15,1 0 0-15,1-5 0 0,2-1 0 0,4-3 0 16,3-1 0-16,1 0 0 0,2-2 0 0,-1-2 128 16,1-5-128-16,2-2 0 0,-3-3 0 0,1 2 0 15,-2 1 0-15,5 0 0 0,3-2 144 0,5 0-144 16,0-1 128-16,1-1-128 0,1-2 160 0,-3 1-160 16,-1-2 0-16,0 1 0 0,-1-2 0 0,0 1 0 15,2-2 0-15,1-1 176 0,-3 0-176 0,-2-2 160 16,-2-2-160-16,-1 1 0 0,-3 0 0 0,1-2 0 15,1-5 0-15,3 0 0 0,4-1 0 0,-3-2 0 0,-3-3 0 16,0 0 0-16,-3-2 160 0,-3 0-160 0,-4-4 0 16,-1 1 0-16,-1-4 0 0,1-1 0 0,2-1 0 15,-2-6 208-15,0-2-64 0,-1 2-16 0,-2 6-128 0,-2-5 0 16,-1-5 0-16,-3 3 0 0,-1 2 0 0,-2 2 0 16,-3-1 0-16,-3-1 0 0,-3 0 0 0,-2-3 0 15,-4-3 0-15,-1-2 0 0,-3-1-256 0,-2 0 32 16,-2-2 0-16,-2 4 0 0,-3 2-48 0,-1 0-16 15,1 2 0-15,-3 0 0 0,-2 0 144 0,-3-1 144 16,-2 2-208-16,-1-2 80 0,3-2 128 0,-5 2 0 16,-1 2-144-16,-2 3 144 0,-5 6 0 0,0 1 0 15,-4 1 0-15,-1 1 0 0,1-1-144 0,-3 0 144 16,0 1 0-16,-5 3 0 0,-7 0 0 0,-2 4-128 0,1-3 128 16,-3 3 0-16,-1 1 0 0,-1 1 0 0,3 2 0 15,1 0 0-15,-1-1-128 0,-4 3 128 0,2-2 0 0,-9 6 0 16,-2 4 0-16,3 2-128 0,3 0 128 0,-1 0 0 15,0-3 0-15,-3 1 0 0,-5 2 0 0,3 2 0 16,2 3 0-16,5 2-128 0,6 2 128 0,-2 0 0 16,0-1 0-16,4 2-128 0,1 2 128 0,1 3 0 15,1 3 0-15,4 2-128 0,2 3 128 0,3 5 0 16,5 2-128-16,5 5 128 0,1 3 0 0,6-2 0 16,2 1-144-16,3-2 144 0,1-2 0 0,4 2-144 15,3 1 144-15,4 1 0 0,2 3 0 0,4 3 0 16,4 4 0-16,1-1 0 0,1 1 0 0,3-7-128 15,2-5 128-15,4 0 0 0,3 0 0 0,5 0 0 0,4-2 0 0,6 0 0 16,1-2 0-16,5 3-128 0,1 1 128 0,0-3 0 16,2-2 0-16,1-1 128 0,0-1 0 0,5-1 16 15,6-2 0-15,2-2 0 0,6-4-144 0,0 0 160 16,-2-1-160-16,1-2 160 0,2-1-160 0,1-5 128 16,5-3-128-16,-2-2 128 0,-1-2-128 0,-3-5 192 15,-2-6-192-15,5-3 192 0,6-3-192 0,0-4 0 16,1-6 144-16,-4 0-144 0,-2-1 128 0,2-3-128 15,-1-3 160-15,3-3-160 0,0-5 176 0,-5-3-176 16,-7-5 192-16,-3 1-192 0,-1-1 256 0,-2 1-48 16,-1-1-16-16,-5 3 0 0,-7 5 96 0,-7-1 16 15,-7 1 0-15,-7-3 0 0,-8-5 48 0,-8 1 16 16,-7 1 0-16,-7 0 0 0,-7-3-176 0,-10 5-16 16,-8 1-16-16,-10 1 0 0,-12 2-160 0,-4-2 0 15,-3 0 144-15,-5 1-144 0,-6-1 0 0,-4 4-240 16,-4 5 48-16,4 3 0 15,5 4-320-15,3 6-64 0,1 4-16 0,2 6-9856 0,2 11-1968 16</inkml:trace>
  <inkml:trace contextRef="#ctx0" brushRef="#br5" timeOffset="182292.66">15548 8813 16575 0,'0'0'368'0,"-10"0"80"0,3-1 0 0,1 1 16 0,0 2-464 0,1 2 0 0,-1 0 0 0,1-1 0 16,-1 0 912-16,1 1 96 0,0 1 16 0,0-1 0 16,5-4 0-16,-6 3 0 0,6-3 0 0,0 0 0 15,0 0 0-15,0 0 0 0,0 0 0 0,-2-4 0 16,1-2 0-16,1 0 0 0,1-3 0 0,3-1 0 0,0-4 0 0,3-2 0 15,-1-1 0-15,2-4 0 0,2-1-832 0,1-5-192 16,-1 2 0-16,3-3 0 0,-1-2 0 16,1-4 0-16,0-1 0 0,1 1 0 0,-1 0 864 15,1-1 128-15,1-1 32 0,1-4 0 0,-2 3-832 16,-1-3-192-16,1 3 0 0,-3 2 0 0,0 3 0 0,0 2 0 16,-2 2 0-16,1 4 0 0,-1 3 0 0,-1 5 0 15,-2 3 0-15,2 3 0 0,-3 0 0 0,-1 4 0 16,-4 6 0-16,0 0 0 0,0 0 0 0,7 12 0 15,-3 5 0-15,-1 3 0 0,-1 2 0 0,0 6 0 16,0 8 0-16,-4 4 0 0,-2 5 0 0,3 2 0 16,0-2 0-16,2-2 0 0,1-1 0 0,4-3 0 15,0-4 0-15,3-4 0 0,-2-5 0 0,3-3 0 0,0-3 0 16,2-2 0-16,0-5 0 0,2 0 0 0,2-4 0 16,0-2 0-16,2-3 0 0,0-4 0 15,3-4 0-15,0-3 0 0,1-2 864 0,2-4 128 0,1-5 32 0,-1 0 0 16,1-3-832-16,0 0-192 0,2-1 0 15,-2 0 0-15,-3-2 0 0,1 0 0 0,-3-1 0 0,0 1 0 16,-2 0 0-16,-1 0 0 0,-3-3 0 0,-1 6 0 16,0 3 0-16,-2 0 0 0,-3 1 0 0,0 2 0 15,-1 3 0-15,-1 2 0 0,-2 3 0 0,1-1 0 16,-1-1 0-16,1 1 0 0,-4 3 0 0,-1 5 0 16,0 0 0-16,0 0 0 0,2-5 0 0,-2 5 0 15,0 0-1600-15,0 0-352 0,0 0-80 16,7 0-9296-16,0 0-1856 0</inkml:trace>
  <inkml:trace contextRef="#ctx0" brushRef="#br5" timeOffset="182767.98">17240 7924 23951 0,'5'-15'512'0,"0"6"128"0,-4 2 0 0,3 1 64 0,2-1-576 0,-1 1-128 0,1-2 0 0,-1 4 0 16,0 0 848-16,-5 4 144 0,3-3 32 0,-3 3 0 16,0 0-832-16,0 0-192 0,0 0 0 0,-5 1 0 15,-2 1 864-15,0 3 128 0,-4 1 32 0,-1 3 0 16,-1 3-832-16,-3 4-192 0,0 1 0 0,-2 3 0 16,0 2 864-16,-1 5 128 0,-3 0 32 0,-2 6 0 15,-3 8-832-15,0 4-192 0,-2 3 0 0,-2 2 0 16,-2 0 0-16,2 1 0 0,0 0 0 0,2-4 0 15,4-4 0-15,4-3 0 0,4-2 0 0,6-3 0 16,2-2 0-16,4 0 0 0,1-4 0 0,3-4 0 16,2-2 864-16,3-2 128 0,2-2 32 0,4-3 0 0,1-2-832 15,4 0-192-15,4-2 0 0,0-1 0 0,5 1 0 0,-1-2 0 16,0-3 0-16,0 0 0 0,1 0 0 0,1-1 0 16,1 0 0-16,-1-3-11424 15,-1-2-2336-15</inkml:trace>
  <inkml:trace contextRef="#ctx0" brushRef="#br5" timeOffset="183324.69">17923 8153 23951 0,'-1'-10'512'0,"0"-2"128"0,0 0 0 0,-1 6 64 0,1 0-576 0,0-1-128 0,0 1 0 0,-3-1 0 15,-1 2 848-15,1-1 144 0,-3 1 32 0,1 0 0 16,-3 2-832-16,-1 0-192 0,-4 1 0 0,-2 0 0 15,0 2 864-15,-4 4 128 0,-1 0 32 0,-1 2 0 16,0 0-832-16,-1 3-192 0,-1 2 0 0,1 4 0 16,1 2 864-16,2 3 128 0,1 2 32 0,4-1 0 0,3 1-832 0,2 0-192 15,1-1 0-15,4-2 0 0,1-1 0 16,4-2 0-16,2-2 0 0,3-2 0 0,-2-1 0 16,4-2 0-16,0-3 0 0,6 0 0 0,0-3 864 15,2-1 128-15,4-2 32 0,-2-2 0 0,2-2-832 0,0-3-192 16,0-1 0-16,0-1 0 0,0 1 0 0,0-3 0 15,-2-1 0-15,0-1 0 0,-2-1 0 0,-2 3 0 16,-2-1 0-16,0 0 0 0,-3 2 0 0,1 3 0 16,-5 3 0-16,-4 4 0 0,5-4 864 0,-2-2 128 15,-3 6 32-15,0 0 0 0,0 0-832 0,4 7-192 16,-2 0 0-16,1 4 0 16,0-2-768-16,3 1-208 0,-2 2-48 0,0-3 0 0,3 0 832 0,-1 1 192 15,1 1 0-15,2-1 0 0,1-3 768 0,-1 2 208 0,2-2 48 0,4 3 0 31,-2 0-1648-31,2-2-320 0,-1-1-64 0,-1-2-16 16,-1 0 0-16,1 0 0 0,1-1 0 0,-3-2-9824 0,-1-1-1968 0</inkml:trace>
  <inkml:trace contextRef="#ctx0" brushRef="#br5" timeOffset="183710.41">18793 7939 20271 0,'4'-5'448'0,"0"-1"80"0,0-2 32 0,0 0 16 0,1 1-576 0,-2-1 0 16,-3 8 0-16,0 0 0 0,1-6 1744 0,-1 1 240 15,0 5 64-15,0 0 0 0,-5-2-832 0,-4 3-144 16,-1 2-48-16,-1 4 0 0,-3 3-816 0,-3 5-208 15,-4 2 0-15,-2 3 0 0,-1 4 864 0,-1 3 128 16,-4 5 32-16,2 4 0 0,-2 5 0 0,-1 4 0 16,0 3 0-16,-1 2 0 0,1-3-832 0,-1 1-192 15,-1-3 0-15,2 1 0 0,-1 1 0 0,0-1 0 16,0-3 0-16,4-2 0 0,-2-4 0 0,5 0 0 16,1-3 0-16,2-3 0 0,1-3 0 0,2-3 0 15,2-1 0-15,1-4 0 0,0-1 0 0,2-1 0 0,1-2 0 16,2 0 0-16,0-1 0 0,4-1 0 0,-2-2 0 15,0 5 0 1,2-4-768-16,2-2-208 0,3 0-48 0,1-11 0 16,0 0-2448-16,9-4-496 0,3-7-112 0,2 0-16 0</inkml:trace>
  <inkml:trace contextRef="#ctx0" brushRef="#br5" timeOffset="184213.67">18856 8440 23951 0,'0'0'1056'0,"0"0"224"0,0 0-1024 0,0-4-256 0,0 4 0 0,0 0 0 0,0 0 880 0,0 0 112 15,-7 5 32-15,2 3 0 0,-5 1 0 0,0 4 0 16,-1 4 0-16,-4 2 0 0,0 6 0 0,-1 3 0 15,-1 5 0-15,-3 1 0 0,2 0 0 0,-1 1 0 16,0-1 0-16,5-4 0 0,3-1-832 0,3-3-192 16,-3-2 0-16,3-4 0 0,3-4 0 0,2-2 0 15,2-6 0-15,-2 1 0 0,0-2 864 0,3-7 128 16,1 7 32-16,-1-7 0 0,9-2-832 0,2 0-192 16,4-5 0-16,1-1 0 0,2-2 864 0,2-1 128 15,2-2 32-15,-2-1 0 0,1 0-832 0,1-1-192 16,-2-1 0-16,1-1 0 0,-2 2 0 0,-1 4 0 15,0 1 0-15,-2 2 0 0,1 2 0 0,-3 1 0 16,-1 4 0-16,0 3 0 0,-2 3 0 0,-2 2 0 0,-2 3 0 0,-2 4 0 31,-3 1-768-31,1 3-208 0,-4-1-48 0,-3 1 0 0,-2 3 1648 16,-1-2 320-16,0 1 64 0,0-1 16 0,-2-3-832 0,-1 0-192 0,0-2 0 0,-2-4 0 16,-2-3 0-16,-2-2 0 0,0 0 0 0,-3-1 0 15,-1-3 0-15,-2-1 0 0,0-4 0 16,1 1 0-16,-2 2 0 0,1-1 0 0,-1-3 0 0,3-2 0 15,5-1 0-15,2 2 0 0,0 1 0 0,-3-3 0 16,7-3-768-16,2 0-208 16,2 0-48-16,5 3-12016 0,4-1-2400 0</inkml:trace>
  <inkml:trace contextRef="#ctx0" brushRef="#br5" timeOffset="184813.95">19533 7934 20271 0,'0'0'448'0,"0"-4"80"0,0-3 32 0,1 1 16 0,2-2-576 0,-1-1 0 0,-2 2 0 0,1 0 0 16,-1 0 0-16,0 1 0 0,0-1 0 0,0 3 0 15,-1-1 1744-15,1 5 240 0,0-4 64 0,0 4 0 16,0 0-832-16,0 0-144 0,0 0-48 0,0 0 0 15,0 0-816-15,2-4-208 0,1-1 0 0,-3 5 0 16,10 2 864-16,-1 3 128 0,2-1 32 0,2 3 0 16,3 0-832-16,-1 6-192 0,1 0 0 0,1 3 0 15,-2 4 864-15,0 2 128 0,-1 1 32 0,-4 5 0 16,0 4-832-16,0 3-192 0,-5 3 0 0,0-5 0 16,-3 6 864-16,1 4 128 0,-3 1 32 0,-2 2 0 15,0 1-832-15,-2 5-192 0,1 0 0 0,-1 12 0 0,-4-2 0 0,1-4 0 16,-3-3 0-16,2-5 0 0,-2-6 0 0,0-1 0 15,0 5 0-15,-3-8 0 0,-2-3 864 0,0-4 128 16,-1-2 32-16,0-1 0 0,1-2-832 0,-2 1-192 16,-4-5 0-16,2-2 0 0,-2-2 864 0,0-3 128 15,0-1 32-15,1-2 0 0,0-2-832 0,0-1-192 16,2 0 0-16,0-2 0 0,2-1 0 0,0-2 0 16,2-3 0-16,1 2 0 0,0 1 0 0,2-2 0 15,1-1 0-15,2-1 0 16,0 1-768-16,8-3-208 0,0 0-48 0,0 0 0 15,0 0-1632-15,8 3-336 0,17 1-64 0,3-9-16 0</inkml:trace>
  <inkml:trace contextRef="#ctx0" brushRef="#br5" timeOffset="195253.39">19520 6400 3679 0,'-1'-7'320'0,"0"0"-320"0,0-1 0 0,1 8 0 15,0 0 1552-15,-1-8 240 0,2 0 64 0,0 2 0 16,-1 6-768-16,0 0-160 0,6-5-32 0,1-3 0 16,1-2-368-16,-3 2-80 0,5 4 0 0,-1-4-16 15,2 0 64-15,1 3 16 0,-3-1 0 0,1 3 0 16,1 2 96-16,-1 1 32 0,2 0 0 0,0 1 0 15,0 2-240-15,-1 1-32 0,2-2-16 0,1 1 0 0,1 0 48 16,0 2 16-16,1 0 0 0,0 1 0 0,1 0-48 16,0 2-16-16,1 0 0 0,3 1 0 0,0 0 32 0,3 1 0 15,-2-2 0-15,3 5 0 0,-2 6-160 0,1 1-32 16,0 0 0-16,2 2 0 0,4 1 0 16,-1 2 0-16,0 1 0 0,-2 0 0 0,2-3-192 0,-1-1 0 15,-1 0 128-15,1 4-128 0,-4 4 144 0,1 1-16 16,-1 1 0-16,-1 1 0 0,-1 0-128 0,0 2 0 15,-1 3 0-15,-1-1 0 0,-3-2 0 0,-2-1 0 16,0 0 0-16,-3-2 0 0,-3-4 128 0,0 3 0 16,1 1 0-16,-2-2 0 0,-4-4-128 0,2 2 128 15,1-1-128-15,-3 3 128 0,-3 2 192 0,1-1 48 16,0-2 0-16,0 0 0 0,-2-5 16 0,0 0 16 16,-1 1 0-16,0 0 0 0,-1-3-112 0,-1 0-32 15,0-2 0-15,-2 3 0 0,-1 2 64 0,1-1 0 0,-4-2 0 16,2 0 0-16,-1 1-160 0,-2 2-32 0,-2 1 0 0,-2-1 0 15,2 2 32-15,1-1 0 0,1 0 0 0,-4-1 0 16,-1 0 48-16,-1-2 16 0,2 0 0 0,0-2 0 16,-2 2-16-16,1 0 0 0,0-2 0 0,-2 2 0 15,1 0 16-15,0 0 0 0,-1-2 0 0,-1 0 0 16,1-1 16-16,0-2 0 0,-3-2 0 0,0 3 0 16,0-2-32-16,1 1 0 0,-2-3 0 0,0 1 0 15,3 0-16-15,2-2 0 0,1-3 0 0,4 0 0 16,-1 0-48-16,2 1-16 0,3-2 0 0,-2 1 0 15,2-6 0-15,1 2-128 0,1-2 192 0,5-5-64 0,0 0-128 16,0 0 192-16,0 0-192 0,0 0 192 0,0 0-64 0,0 0 0 16,0 0 0-16,0 0 0 0,0 0 0 0,0 0 0 15,0 0 0-15,8-2 0 0,1-5-128 0,0 3 192 16,-9 4-192-16,8-4 192 0,2-4-192 0,-1 2 0 16,0 1 0-16,-1-1 128 0,-8 6-128 0,8-4 0 15,-1-3 0-15,0 2 0 0,-7 5 0 0,8-6 0 16,-1 0 0-16,-7 6 0 0,5-7 0 0,-5 7 0 15,8-8 0-15,-8 8 0 0,4-7 0 0,0-1 128 16,-1 1-128-16,-3 7 0 0,5-7 0 0,-3-2 0 16,1 0 0-16,0 0 0 0,0 1 0 0,0 0 0 15,-2-2 0-15,0 0 0 0,2-1 0 0,0-3 0 16,-3-1 0-16,1 1 0 0,1 2 0 0,2-4 0 16,-1-2 128-16,1-3-128 0,4 1 0 0,-4-1 0 0,0-1 0 15,1 3 0-15,-1 0 0 0,1 1 0 0,-2 1 0 16,1 0 0-16,2 0 0 0,-1 0 0 0,0 2 0 15,-1 0 0-15,-1 2 0 0,1 0 0 0,-2 0 0 0,0 1 0 16,1 1 0-16,-1 1 0 0,0 1 0 0,0 0 0 16,0 1 0-16,-2 8 0 0,1-6 0 0,-1 6 0 15,0 0-144-15,0 0 144 0,0 0 0 0,0 0 0 16,0 0-176-16,0 0 176 0,0 0-160 0,-5 11 160 16,1 0-144-16,-3 2 144 0,-1 1-128 0,-2 3 128 15,1 0 0-15,-1 4-160 0,-1 1 160 0,-1 0 0 16,0 1 0-16,-1 3-128 0,-1 1 128 0,-1 1 0 15,1-1 0-15,0-1 0 0,1-3 0 0,-1 3 0 0,1 5 0 16,2-4 0-16,2-1 0 0,1-2 0 0,-4 0 0 16,2-3 0-16,2 1 0 0,-2-4 0 0,1-3 0 15,0 0 0-15,2 0 0 0,0-3 0 0,3-2 0 16,-3-2 0-16,2 2 0 0,0-4 0 0,5-6 0 16,0 0 0-16,-7 3 0 0,7-3 0 0,0 0 0 0,0 0 128 15,0 0-128-15,0 0 0 0,0 0 128 0,0 0-128 16,-7 0 0-16,7 0 144 0,0 0-144 0,-2-6 0 15,2 6 0-15,-3-7 0 0,3 7 0 0,0 0 0 16,-1-9 0-16,1 9 0 0,0-8 0 0,0 8 0 16,4-9 0-16,-2 1 0 0,-2 8 0 0,0 0 0 15,1-8 0-15,-1 8 0 0,2-10-160 0,0 3-16 16,-2 7 0-16,3-9 0 0,-1 1-96 0,-1 0-32 16,-1 1 0-16,2 0 0 0,-2 7 48 0,0 0 16 15,0-9 0-15,0 9 0 0,0 0 96 0,0-7 16 16,0 7 0-16,0 0 0 0,-2-9 128 0,4 1 0 0,-2 8 0 15,0 0-128-15,0 0 128 0,1-9 0 0,1 0 0 16,1 3-128-16,-3 6 128 0,1-8 0 0,-1 8 0 16,1-8 0-16,0 1 0 0,-1 7 0 15,0 0 0-15,0 0 0 0,4-6 0 0,-4 6 0 0,0 0 0 0,0 0 0 16,0 0 0-16,0 0 0 0,0 0 0 0,0 0 0 16,5 12 0-16,-4 0 0 0,1 1 0 0,0 0 0 15,0 0 0-15,-1 2 0 0,-2 1 0 0,1-2 128 16,3-2-128-16,-1-1 0 0,1 0 0 0,-2 0 0 15,1 0 0-15,1-1 0 0,-3-10 0 0,4 11 0 16,1-1 0-16,-5-10 0 0,3 10 0 0,0 0 128 16,0-1-128-16,-3-9 0 0,4 11 0 0,0-3 0 15,-4-8 0-15,0 0 0 0,0 0 0 0,8 10 128 0,1-1-128 16,-1 0 0-16,0-3 0 0,1 0 0 0,1-3 0 16,0-1 0-16,-2 1 0 0,3-1 128 0,1 0-128 0,2-2 0 15,-4 0 128-15,2 0-128 0,0 0 0 0,1-1 128 16,-3-3-128-16,2 0 0 0,-1 2 0 0,2-2 128 15,-2-3-128-15,1 2 0 0,-1 2 0 0,1-2 128 16,1-1-128-16,0-1 0 0,2-2 0 0,1 2 144 16,-1 2-144-16,1 0 0 0,1 3 128 0,1-2-128 15,-2-1 0-15,4 2 0 0,4 1 0 0,-3 1 0 16,-5-4 0-16,1 2 0 0,-2 1 0 16,2 1 0-16,-1 0 0 0,-1 1 0 0,-3 0 0 0,0 0 0 15,-3 0 0-15,-9 0 0 0,8 0 0 0,-8 0 0 16,0 0 0-16,0 0 0 0,0 0 0 0,0 0 0 0,0 0 0 0,0 0 0 15,-1 8 0-15,1-8 0 0,-8 8-128 0,0-1 128 16,-3-2 0-16,0 3-176 0,0 2 176 16,1-2-160-16,0-7-96 0,1 2-32 0,-2-2 0 0,1 2 0 31,-2 0-1232-31,0 0-240 0,0 0-48 0,-2 0-7920 0,-3 1-1568 0</inkml:trace>
  <inkml:trace contextRef="#ctx0" brushRef="#br5" timeOffset="196171.94">19927 8425 11967 0,'0'0'1072'0,"0"0"-864"16,-8 4-208-16,8-4 0 0,0 0 912 0,0 0 144 15,-7 0 32-15,7 0 0 0,0 0-224 0,0 0-32 16,0 0-16-16,0 0 0 0,0 0 368 0,0 0 80 16,0 0 16-16,0 0 0 0,8-4-208 0,2 1-48 15,2-4 0-15,1 2 0 0,2-2-304 0,4-4-64 16,0 0-16-16,7-2 0 0,1 0-224 0,4-3-48 16,1-3-16-16,2-3 0 0,0-5-96 0,1-3-32 15,0-1 0-15,1 0 0 0,-2-4 64 0,1 4 16 16,-1-2 0-16,-2 0 0 0,-3 0 48 0,-1 0 16 0,-1 1 0 15,-2 0 0-15,-1-3-112 0,-3 0-32 0,-1-3 0 0,-4-3 0 16,-3 2-32-16,-1 0 0 0,-1 4 0 16,-1 2 0-16,-5-1-48 0,1-1-16 0,-1-1 0 0,1 1 0 15,-2 0 0-15,0-1 0 0,-3-4 0 0,-1 1 0 16,0 2-128-16,0 0 0 0,-3 2-192 0,-1 1 192 16,-3-1 0-16,1 2 0 0,-2 2 0 0,0-1 192 15,-2-1-192-15,0-1 0 0,-1-4-192 0,0 4 192 16,-3 0 0-16,-1-2 0 0,0-3 0 0,0 4 0 15,-2 5 0-15,0 3 0 0,-1-1 0 16,1 3 0-16,-2-3 0 0,-1 2 0 0,-2 1 0 0,0 2 0 16,1 1 0-16,-3 1 128 0,2 0-128 0,-2 2 0 15,2 4 0-15,-1-4 0 0,1-2 0 0,-1 5 0 0,0 4 0 16,-1 1 0-16,0-3 0 0,-2-1 0 0,-1-2 0 16,1 2 0-16,-3 0 0 0,1 3 0 0,1 2 0 0,1 1 0 15,-2 0 0-15,2 2 0 0,1 1 0 0,3-1 0 16,1-2 0-16,0 2 0 0,3 2 0 15,3 2 0-15,1 0 0 0,2-3 0 0,1-3 0 0,-2 3 0 16,4-1 0-16,0 3 0 0,2-3 0 0,3 3 0 16,-2-1 0-16,6 5 0 0,0 0 0 0,0 0 0 15,-6-3 0-15,6 3 0 0,0 0 0 0,0 0-176 16,2 11 176-16,3 0-192 0,3 0 192 0,2 0 0 16,2-1 0-16,0 4 0 0,2 5 0 0,3-1 0 15,0-2 0-15,3 3 0 0,1 5 0 0,4-2-128 16,-2 1 128-16,3 5-128 0,1 4 128 0,1 1-128 15,1 4 128-15,1-1-128 0,3 1 128 0,0 1 0 0,-2 6 0 16,-1-2 0-16,0-4 0 0,0 5 0 16,-1 5-144-16,0-1 144 0,-2 0 0 0,2-2 0 0,-5-2 0 15,1 1 0-15,2 1 0 0,-8 1 0 0,-2-2 0 16,-3-1 0-16,1 0 0 0,-2 3 0 0,-3 0 0 0,0-5 0 16,-5-2 0-16,1 2 0 0,-4-3 0 0,-1-1 0 15,-2 0 0-15,-1-2 0 0,-4-1 0 0,2 2 0 16,-1 3 0-16,-2-2 0 0,-2-5 0 0,-1 0 0 15,1-4 0-15,-1-2 0 0,-3-3 0 0,-1-1 0 16,-1-4 0-16,-1-2 0 0,-3 0 0 0,0-2 128 16,-3-1 96-16,0-1 16 0,0-2 0 0,-1 2 0 15,0 2-96-15,1 1-16 0,1-3 0 0,-2 1 0 16,2-2-128-16,3 3 128 0,-3 1-128 0,2-1 128 0,0 0-128 0,3-1 0 16,0 1 144-16,1-3-144 0,1-1 0 0,3-1 0 15,3 0 0-15,-1 0 0 16,3 0-640-16,-1-4-160 0,7-5-32 0,0 0-9664 15,0 0-1952-15</inkml:trace>
  <inkml:trace contextRef="#ctx0" brushRef="#br5" timeOffset="196553.59">19998 7753 21935 0,'-5'-18'960'0,"4"13"224"0,1 5-944 0,0 0-240 0,0 0 0 0,0 0 0 15,0 0 192-15,0 0-16 0,0 0 0 0,3 11 0 16,2 3 144-16,0 1 48 0,-2 1 0 0,0 1 0 16,-1 3 224-16,-1 2 48 0,0-1 16 0,-1 6 0 15,-2 0-112-15,0 2-32 0,-1-2 0 0,1 4 0 16,1 0-64-16,-1 1-32 0,-1 1 0 0,1 0 0 15,0 0-32-15,1 0-16 0,1 0 0 0,3-3 0 16,0 0 704-16,2-3 144 0,3-4 16 0,2-4 16 16,2-1-1600-1,2-5-320-15,-2-3-64 0,4-1-16 0,1-2 976 0,1-3 192 0,2-1 32 0,2-4 16 16,2-3 0-16,2-3 0 0,4-2 0 0,2-1 0 0,1 1-224 16,6-5-48-16,1-2-16 0,3-1 0 0,-2 1-176 15,4-1 0-15,1 1 0 0,0-1 128 0,1 0-128 16,2-2 0-16,4 0 0 0,1 3-10896 15,1 5-2176-15</inkml:trace>
  <inkml:trace contextRef="#ctx0" brushRef="#br4" timeOffset="210281.56">5076 10220 20271 0,'-6'-20'896'0,"5"8"192"0,-1408-1-880 0,2817 4-208 15,-1408 1 0-15,2-8 0 0,3 1 0 0,-2 3 0 0,0 1 0 0,2 3 0 16,-1-1 0-16,2 0 0 0,-2 2 0 0,3-1 0 16,-7 8 864-16,0 0 128 0,0 0 32 0,7-2 0 15,-7 2-832-15,9 1-192 0,-9-1 0 0,9 8 0 16,-2 0 864-16,-2 3 128 0,-2 4 32 0,2 2 0 16,-3 2 0-16,0 5 0 0,-1 5 0 0,0 5 0 15,-1 3 0-15,0 8 0 0,0 5 0 0,0 5 0 16,0 4-832-16,0 4-192 0,-1-1 0 0,1 2 0 0,0 2 0 15,0 4 0-15,0 1 0 0,2-3 0 0,1-2 0 0,-1 3 0 16,0 1 0-16,-1 2 0 0,0 1 864 16,1 0 128-16,0-3 32 0,-2 2 0 0,0-1-832 15,1 2-192-15,1-1 0 0,-2-1 0 0,0-4 0 0,0 0 0 16,0 0 0-16,0 0 0 0,1 1 864 0,0 0 128 16,0-1 32-16,0-1 0 0,4 1-832 0,-5-1-192 15,-1 0 0-15,-1-1 0 0,0 1 0 0,1 0 0 16,-1-3 0-16,0 2 0 0,0-2 0 0,-1 1 0 15,2 1 0-15,0-1 0 0,-3-1 0 0,0-1 0 16,0 0 0-16,2 0 0 0,-3 3 0 0,2 0 0 16,0 0 0-16,-2-1 0 0,-2-5 0 0,0 1 0 15,2 0 0-15,-2 1 0 0,0 0 0 0,-1 3 0 16,1-6 0-16,-4 2 0 0,-1-1 0 0,2 2 0 16,0 1 0-16,0 2 0 0,-1-3 0 0,1-1 0 0,0 1 0 0,1-1 0 15,-2-1 0-15,1 3 0 0,0 0 0 16,0-2 0-16,1 4 0 0,1-2 0 0,-2-2 0 0,4 2 0 15,3-1 0-15,-3 0 0 0,2-2 0 0,0-2 0 16,2 1 0-16,-4-1 0 0,-1-1 0 0,1 1 0 16,4 1 0-16,0-3 0 0,-1-1 0 15,1 0 0-15,-3 0 864 0,2-1 128 0,0 0 32 0,-1-3 0 16,1 0-832-16,1 0-192 0,4 3 0 0,-2-1 0 16,0-5 0-16,0-1 0 0,0-1 0 0,0 1 0 15,1 0 0-15,0-1 0 0,2 3 0 0,2 1 0 16,-2-1 0-16,2-2 0 0,-4-3 0 0,2-1 0 15,1 0 0-15,1-2 0 0,-3-1 0 0,-1 1 0 0,1 0 0 16,-1 3 0-16,-1 0 0 0,-1-1 0 0,-2-4 0 0,2 1 0 16,-4-3 0-16,3 0 0 0,0-1 0 15,1 2 0-15,0-3 0 0,-1 2 0 0,-1 3 0 0,-1-2 0 16,1 0 0-16,-1-11 0 0,2 3 0 0,1 1 0 16,0 2 0-16,0 1 0 0,-1-2 0 0,2-1 0 15,2-1 0-15,-1 1 0 0,0 0 0 0,0-2 0 16,0 0 0-16,2 1 0 0,-2 1-256 0,1 2-80 15,0-1-32-15,1 1 0 0,-3 0 368 0,-2 2 0 16,-1-1 0-16,1 0 0 0,-1-1 0 0,2 1 0 16,0-1 0-16,0-1 0 0,0-3 0 0,-2-4 0 15,2 3 0-15,-2-2 0 0,1 3 0 0,0-3 0 16,0-1 128-16,1-2-128 0,0 0 0 0,1 2 0 0,-4-3 0 16,4-3 0-16,-1-2 0 0,2-1 0 0,2-3 0 15,-2 0 0-15,-2-2 0 0,2-2 0 0,-1 1 0 0,0-3 0 16,1-2 0-16,-1-4 0 0,1 5 0 0,-1-5 0 15,0 0-192-15,0 0 192 0,0 0-160 0,2-9 160 16,-1-1-144-16,1-3 144 0,1-3-128 0,-2-5 128 16,0-4 0-16,1 1-128 0,0-7 128 0,-2-2 0 15,0-2 0-15,0-3 0 0,1-4 0 0,-1-5 0 16,0 0 0-16,-1-24 0 0,0 0 0 0,-2 2 0 16,-1 1-480-16,1-2-16 15,0 2 0-15,1-4 0 0,1-2 496 0,-4-2 0 0,2 0 0 0,1-1 0 16,2 0 0-16,1-8 0 0,-1-3 0 0,2 21 0 15,0-3 0-15,3-7 0 0,-3-9 0 0,3 0 0 0,3 3 0 0,-4-8 0 16,0-3 0-16,6-37 0 0,-1 13 0 16,2 7 0-16,2 3 0 0,-1 5 0 0,-5 0 720 15,2 4 240-15,1 3 64 0,-3 24 0 0,-1-8-832 0,-2-2-192 16,-2-4 0-16,0-4 0 0,-1-5 0 0,2-1 0 16,1 3 0-16,1-40 0 0,-2 9 0 0,3 9 0 15,1 5 0-15,-2 3 0 0,2 3 0 0,-1 5 0 16,0 2 0-16,-1 1 0 0,1 2 0 0,-1-1 0 15,0-3 0-15,-1 2 0 0,-1 1 0 0,0-2 0 16,-1-3 0-16,-1 0 0 0,0 0 0 0,0-3 0 16,1-2 0-16,-1 1 0 0,-1 4 0 0,3 2 0 15,-1 0 0-15,1 3 0 0,0 1 0 0,2 4 0 0,-2 4 0 16,1 2 0-16,0 3 0 0,0 1 0 16,-2 2 0-16,3 1 0 0,-1 5 0 0,2 2 0 0,-4 1 0 15,1 0 0-15,0 1 0 0,0 2 0 0,0 0 0 0,-2 5 0 16,1-3 0-16,0 0 0 0,0 2 0 0,-1 3 0 15,0 2 0-15,0 4 0 16,1 2 0-16,2 2 0 0,-4 3 0 0,3 2 0 0,-1 2 0 0,0-2 0 16,0 4 0-16,0 3 0 0,1 2 0 0,-3 3 0 15,0 1 0-15,0 1 0 0,0 5 0 0,0 2 0 16,-3 3 0-16,3 5 0 0,0 2 0 0,-1 0 0 16,0 6 0-16,0 1 0 0,0 2 0 0,1 4 0 15,0 0-768-15,0 0-208 16,0 0-48-16,-2 12 0 0,1 6 832 0,-3 5 192 0,0 6 0 0,0 9 0 15,-1 6 0-15,2 4 0 0,-3 6 0 0,3 5 0 16,-1 5 0-16,2 8 0 0,-2 7 0 0,1 5 0 0,-1 1 0 16,0 4 0-16,3 6 0 0,0 5 0 15,-2 4 0-15,2 3 0 0,0 7 0 0,-3 44 0 0,1-14 0 0,1-4 160 16,2-5-32-16,0-6 0 0,0 0-128 0,0-3 0 16,-1-2 0-16,1-2 0 0,-3-2 0 0,2-1 0 15,1-2 0-15,-1 2 0 0,-1 0 0 0,1 4 0 16,0-5 128-16,-1 3-128 0,-2 1 0 0,3-2 0 15,1-3 0-15,-2 1 0 0,1 2 0 0,2-6 0 16,1-4 0-16,-2-2 0 0,0-3 0 0,-2 0 0 16,0-3 128-16,0 2-128 0,-3-1 0 0,2-1 0 15,0-1 144-15,-1 0-144 0,1-1 0 0,0-1 128 16,1-1-128-16,0-3 0 0,-1-1 144 0,2-1-144 16,0 1 192-16,1-4-192 0,1-3 192 0,-1 2-192 0,-2 4 192 15,2-1-192-15,1-2 144 0,-1-2-144 0,0-2 0 16,1 1 144-16,3-2-144 0,-2-1 0 0,-2-8 0 0,0 3 128 15,-2-1-128-15,0-3 0 0,1 2 0 0,-1-3 128 16,-1-3-128-16,0-3 0 0,0 0 144 0,1-2-144 16,-5 2 0-16,2 1 144 0,2-2-144 0,-3-2 0 15,2-2 128-15,1-28-128 0,2 7 0 0,-3 4 0 16,2 2 128-16,-2 0-128 0,1-2 0 0,1-1 0 16,1-3 0-16,-2 8 0 15,1-5 0-15,2-5 0 0,2-6-752 16,1 4-144-16,-1-12-48 0</inkml:trace>
  <inkml:trace contextRef="#ctx0" brushRef="#br4" timeOffset="211587.9">5486 17173 12895 0,'0'0'576'0,"0"0"112"0,0 0-560 0,0 0-128 0,0 0 0 0,-6-3 0 16,-1 0 1632-16,0 2 288 0,1 1 64 0,-4 2 16 16,0 3-832-16,0 2-160 0,-2 1-48 0,0-1 0 15,0 3 0-15,-1 1 0 0,0 2 0 0,-2 2 0 16,-7-2-128-16,1 2-48 0,2 3 0 0,-3 0 0 15,0 0-144-15,4 1-16 0,-2-3-16 0,3 2 0 16,1 1-240-16,3-5-48 0,3 1-16 0,0-1 0 16,4-2-112-16,5-1 0 0,2-1-16 0,2-2 0 15,-3-8-16-15,11 10 0 0,1-1 0 0,4-1 0 0,4-2 144 0,3-1 16 16,7-3 16-16,2 1 0 0,2 2-96 0,4-1-32 16,6-1 0-16,-3 2 0 0,-2-1-80 0,-2 3 0 15,-3-3-128-15,-1 3 192 0,-5 1-192 0,-2-1 0 16,-2 2 128-16,-4-1-128 0,-4-1 0 0,0 0 0 15,-3 0 0-15,-3 0 0 16,-5 1-416-16,-1 0-128 0,-4-8-32 0,-2 9 0 16,-3-4-2720-16,-3-2-544 15</inkml:trace>
  <inkml:trace contextRef="#ctx0" brushRef="#br4" timeOffset="211795.11">5265 17411 12895 0,'-13'-4'576'0,"13"4"112"15,0 0-560-15,0 0-128 0,0 0 0 0,0 0 0 0,0 0 3456 0,0 0 640 0,0 0 144 0,9 5 32 16,5 2-2704-16,5-3-544 0,8-1-96 0,6-2-32 16,8-1 16-16,5-1 0 0,5-1 0 0,-1 0 0 15,4 0-352-15,4-2-80 0,4 0-16 0,4 4 0 16,6 0-288-16,-4 4-176 0,-2-1 192 0,-4 0-192 16,1 2 0-16,-2 4 0 0,-1 0 0 0,-6 0 0 15,0 0 0-15,-6-1-224 0,-3 1 16 0,-5-1 0 16,-3 1-2224-1,-4-4-448-15,0-4-96 0</inkml:trace>
  <inkml:trace contextRef="#ctx0" brushRef="#br4" timeOffset="212354.2">7120 17352 14735 0,'0'0'640'0,"0"0"160"0,-3-8-640 0,2 0-160 0,-2-1 0 0,3 9 0 15,0 0 1328-15,0 0 224 0,0 0 48 0,0 0 16 16,0 0-240-16,0 0-48 0,0 0-16 0,-4 10 0 16,-2 1-288-16,3 5-48 0,-4 0-16 0,3 5 0 15,1 3-288-15,-1 0-64 0,2 0-16 0,1 1 0 16,0 2-240-16,3-1-48 0,2-3-16 0,1-2 0 0,3-5-144 0,1-4-16 16,4-3-128-16,1-2 192 0,0-3 192 0,3-2 48 15,-1-8 0-15,3-2 0 0,1-4 176 0,2-4 32 16,0-1 16-16,1-3 0 0,-3-2-304 0,-1 0-64 15,0 0-16-15,-2 1 0 0,-4 0-272 0,-2 1 128 16,-1 1-128-16,-5 1 0 0,1 3 0 0,-2 0 0 16,-3 3-160-16,1 2 160 15,1 3-1920-15,-3 7-256 0,4-8-48 0,-4 8-11968 16</inkml:trace>
  <inkml:trace contextRef="#ctx0" brushRef="#br4" timeOffset="212705.34">7658 17232 14735 0,'0'0'640'0,"0"0"160"0,0 0-640 0,0 10-160 0,-4 3 0 0,3 0 0 16,1 0 1632-16,-1 3 288 0,-2 1 64 0,-2 2 16 16,2 0-560-16,-2-2-112 0,0 1-32 0,0 2 0 15,-5 0-400-15,2-1-96 0,3-2-16 0,0-3 0 16,0-3-288-16,0-1-64 0,2-4-16 0,3-6 0 15,0 0-80-15,0 0-16 0,0 0 0 0,0 0 0 16,0 0 352-16,7-6 64 0,0-6 16 0,4-1 0 16,-1-2-224-16,0 0-32 0,-3-2-16 0,1 2 0 15,6 0-320-15,-3 1-160 0,1 2 160 0,-1 1-160 0,1 1 0 16,-1 4 0-16,1 1 0 0,0 3 0 0,-1 2 0 0,-1 5 0 16,1 2 0-16,0 4 0 0,-2 4 0 0,0 1 0 15,-3 2 0-15,1 1-160 0,-3 2 160 0,-1 2 0 16,-1 2 0-16,-1-1 0 0,-1-1 0 0,0-1 0 15,0-2 0-15,1-4 0 16,1-3-1184-16,0-2-256 0,-2-11-48 16,0 0-13264-16</inkml:trace>
  <inkml:trace contextRef="#ctx0" brushRef="#br4" timeOffset="213069.46">8355 16820 3679 0,'0'0'320'0,"0"-9"-320"0,1 3 0 0,-1 6 0 15,1-9 3712-15,-1 9 688 0,0 0 128 0,0 0 16 16,0 0-2576-16,0 0-528 0,0 0-96 0,0 0-32 16,1 9-208-16,-2 3-32 0,-2 3-16 0,-3 5 0 15,1 3-352-15,-1 6-64 0,-2 3 0 0,1 4-16 16,-4 1-112-16,1 6 0 0,0 0-16 0,-2 2 0 0,-1 2-64 16,0-2-16-16,-1-2 0 0,1-3 0 0,2-2-176 15,0-4-48-15,1-5 0 0,2-4 0 0,0-6-192 0,1-1 0 16,0-3 128-16,2-4-128 0,3 0 0 0,2-11 0 15,0 0 0-15,0 0 0 16,0 0-1440-16,0 0-384 0,0 0-80 0</inkml:trace>
  <inkml:trace contextRef="#ctx0" brushRef="#br4" timeOffset="213472.12">8681 16782 16575 0,'0'0'1472'0,"0"0"-1168"0,0 0-304 0,0 0 0 15,0 0 1456-15,0 0 224 0,0 0 48 0,0 10 16 16,-2 2-224-16,-3 4-48 0,-2 2-16 0,-1 2 0 16,-2 1-704-16,-4 1-144 0,-1 1-32 0,0 1 0 15,0 2-176-15,-1 2-32 0,-2-1-16 0,-2 0 0 16,3-1-48-16,-1-4-16 0,0-5 0 0,0-1 0 15,1 2 48-15,1-4 16 0,1-3 0 0,0 0 0 16,3-3-96-16,2-2 0 0,1 0-16 0,3-3 0 16,6-3-64-16,0 0-16 0,0 0 0 0,0 0 0 15,-3 7-160-15,3-7 0 0,1 8 0 0,4 2 128 16,1 0-128-16,2 3 0 0,2 1 144 0,2 0-144 16,1 1 128-16,1 2-128 0,-2-1 128 0,1 2-128 0,-1 1 0 15,0-2 128-15,0 1-128 0,-2-2 0 0,0 0 0 0,1-3 144 16,-2 1-144-16,2-4 0 0,1-3 144 15,-3-4-144-15,-9-3 0 0,10 3 144 0,-10-3-144 16,11 4 0-16,-11-4 0 0,11-1 0 16,1-6-2064-16,0-3-352 15,1-2-64-15,-3-2-16 0</inkml:trace>
  <inkml:trace contextRef="#ctx0" brushRef="#br4" timeOffset="214596.92">9012 17012 16575 0,'0'0'1472'0,"0"0"-1168"0,0 0-304 15,0 0 0-15,-8 6 1920 0,-1 4 320 0,3 1 64 0,-4 3 0 16,0 4-784-16,0 0-176 0,-2 0-16 16,1 3-16-16,-2 1-416 0,2 1-96 0,1-1-16 0,0-1 0 15,0-1-240-15,3-1-48 0,1-4-16 0,2-2 0 16,0-1-272-16,2-4-48 0,2-8-16 0,0 0 0 15,0 0 64-15,0 0 16 0,0 0 0 0,0 0 0 16,11-6 400-16,1-3 80 0,1-3 0 0,-1-4 16 16,1-2-336-16,2 0-64 0,2-1 0 0,-1 3-16 15,-2-1-304-15,-2 2 0 0,1 1 128 0,0 3-128 16,-3 2 0-16,1 5 0 0,-1 1 0 0,0 3 0 16,0 0 0-16,0 5 128 0,-5 1-128 0,2 5 0 0,-1 1 0 15,-1 4 0-15,-1 0 0 0,1 1 0 0,-2 0 0 16,-1 0 160-16,-3-3-32 0,2 0 0 0,4 2-128 15,-1-3 0-15,-2-5 144 0,3-1-144 0,0-1 0 0,2-2 0 16,-7-4 0-16,13 0 128 0,-3-1-128 0,1-2 0 16,1-3 0-16,1 1 0 0,-3-4 0 0,1-1 0 15,0-1-160-15,-1 1 160 0,-1 0-288 0,-1 0 48 16,-1-1 16-16,0 2 0 0,-1 0 32 0,0 0 16 16,-2-1 0-16,1 3 0 0,-5 7 48 0,0 0 0 15,5-7 0-15,-5 7 0 0,0 0 128 0,0 0 0 16,0 0 0-16,0 0 0 0,0 0 0 0,0 0 0 15,0 0 0-15,0 0 0 0,0 0 0 0,0 0 0 16,0 0 0-16,0 0 0 0,0 0 0 0,0 0 0 0,0 0 128 16,0 0-128-16,0 0 128 0,-1 10-128 0,1-3 128 15,0 3-128-15,0-10 0 0,1 10 0 0,1 0 0 0,4-1 128 16,-6-9-128-16,5 6 0 0,3 0 0 16,1-2 0-16,1 0 0 0,0-3 0 0,3-2 0 0,1 0 0 15,2-2 256-15,0-2-32 0,1-4 0 0,0-1 0 16,1 2 16-16,1-1 0 0,-3-6 0 0,-1 3 0 15,1 1-96-15,-2-1-16 0,-4-1 0 0,2 0 0 16,-1-1 16-16,0-4 0 0,0-3 0 0,-1-1 0 16,0-2-144-16,-1-3 160 0,1 1-160 0,-4-1 160 15,3 1-160-15,-3 1 0 0,-1-3 144 0,1 3-144 16,-4 2 128-16,1 1-128 0,1 0 160 0,1 0-160 16,-3-3 0-16,0 4 0 0,0 4 0 0,2 0 0 15,-2-5 0-15,2 3 0 0,-3-2 0 0,2 4 0 16,-2 3 0-16,0 0 0 0,1 0 0 0,-1 3 0 15,1 3 0-15,2 0 0 0,-3-1 0 0,0 2 0 0,-1 7 0 0,3-8 0 16,0 0-192-16,1 2 192 0,-4 6 0 0,4-7 0 16,-1 0 0-16,-3 7 0 0,0 0 0 0,0 0-128 15,10-2 128-15,-10 2 0 0,0 0 0 0,9 5 0 16,0 0-128-16,0 0 128 0,-9-5 0 0,11 5 0 16,0 2 0-16,-1-2 0 0,0-2 0 0,1 0 0 15,-3-2 0-15,3 1 0 0,0-1 0 0,0-1 0 16,0-2 0-16,1-3 0 0,2 2 0 0,-6-2 0 15,-1-4 0-15,1 1 0 0,2 0 192 0,-2-1-48 16,1-1-16-16,1-2 0 0,-2-3-128 0,1 0 0 16,-3-3 144-16,3-3-144 0,-1-2 128 0,-1-3-128 0,-2-4 160 0,-1-2-160 15,2-3 192-15,-4-2-48 0,1-1-16 0,-1-1 0 16,0 2-128-16,0 5 0 0,2 4 0 16,-2 3-176-16,1 1 176 0,-1 5 0 0,0 1 0 15,1 3-128-15,2 3 128 0,-3 2 0 0,-2 1 0 0,0 2 0 16,0 7 0-16,0 0 0 0,0 0 0 0,0 0-128 15,0 0 128-15,0 0 0 0,0 0 0 0,-9 10 0 16,0 2 0-16,-2 5-128 0,1 3 128 16,2 2-128-16,-5 4 128 0,1 4 0 0,-1 2 0 0,1 3-128 15,-1 2 128-15,-1 5 128 0,0 4-128 0,1 1 176 16,0 2-176-16,1 0 0 0,1 1 0 0,5-2 0 16,3 0 0-16,2-4 0 0,0-3 0 0,1 0 0 15,0 1 0-15,3-4 0 0,3 0 0 0,-3-2 0 0,-1 0 0 16,1 0 0-16,2-6 0 0,0 1 0 15,3-1 0-15,-1 1 0 0,-2-1 0 0,3-3 0 0,-2-5-192 16,-1-2-64-16,-1-3 0 0,-2-2-16 16,2-3-496-16,-1-5-112 15,-3-7-16-15,0 0-10816 0,0 0-2160 0</inkml:trace>
  <inkml:trace contextRef="#ctx0" brushRef="#br4" timeOffset="-214699">9493 16406 35007 0,'0'0'3120'0,"2"-8"-2496"0,3 0-496 16,3 0-128-16,6 3 320 0,9-2 32 15,7 2 16-15,3-1 0 0,4-1 416 0,7-2 96 0,5-3 16 0,6-3 0 16,2-3-208-16,6 2-48 0,4 0 0 0,-2 2 0 16,-2-2-304-16,2 4-64 0,0-3-16 15,2 5 0-15,2 4-256 0,0 0 0 0,-4-3-176 0,-1 7 176 31,-5 2-2304-31,0 3-336 0</inkml:trace>
  <inkml:trace contextRef="#ctx0" brushRef="#br5" timeOffset="-188193.85">14378 6641 8287 0,'-29'-7'736'0,"-3"1"-592"0,-1-1-144 0,0 3 0 15,0 0 864-15,2 2 144 0,-1 1 16 0,9 1 16 16,1 0-640-16,-3 1-128 0,0 1-16 0,-2 2-5856 15</inkml:trace>
  <inkml:trace contextRef="#ctx0" brushRef="#br5" timeOffset="-187242.5">17843 6674 12895 0,'-29'1'1152'0,"-6"-1"-928"0,-5 0-224 0,1 0 0 15,1 2 384-15,0 0 48 0,-1 2 0 0,2-1 0 16,3-2-240-16,-2 1-32 0,2 1-16 0,-1 1 0 16,-3-1-144-16,1 0 0 0,2 1 0 0,2-2 128 15,-3 0-128-15,3-2 0 0,2-2 0 0,2 2 0 16,2 2 0-16,1 0 0 0,2 0 144 0,2 0-144 15,3-2 320-15,-2 0 0 0,2 0 0 16,1 0 0-16,1-3 112 0,0 2 16 0,2 0 0 0,2 1 0 16,1 1-80-16,3 1-16 0,-1 1 0 0,2-3 0 15,1-3 96-15,7 3 0 0,0 0 16 0,0 0 0 16,0 0-208-16,0 0-32 0,0 0-16 0,0 0 0 16,12 2-80-16,-1-2 0 0,1-2-128 0,1 2 192 15,2 2-192-15,0-2 176 0,0-2-176 0,0 4 160 16,2 1-160-16,-2-1 0 0,0-2 0 0,0 2 128 0,0-2-128 0,2 1 192 15,1 2-192-15,-1 0 192 0,1 0 112 16,0 0 16-16,-1 1 16 0,2 0 0 0,2 3-128 0,-1 0-16 16,-3 1-16-16,2 0 0 0,0-2-176 0,3 1 0 15,-1 0 0-15,2-1 0 16,2 2-1280-16,1 1-272 0,-2 2-64 16</inkml:trace>
  <inkml:trace contextRef="#ctx0" brushRef="#br5" timeOffset="-186023.6">23707 6049 15663 0,'28'-7'688'0,"-7"3"144"0,2 2-656 0,0 0-176 16,-1-2 0-16,-2 1 0 0,-1 1 320 0,-1 0 48 16,-3-1 0-16,-3 1 0 0,-1 1 112 0,-4 0 32 15,-7 1 0-15,8-3 0 0,-8 3-208 0,7-1-48 16,-7 1 0-16,0 0 0 0,7-8-64 0,-4 1 0 16,1 0-16-16,0 1 0 0,-4 6-48 0,0 0 0 15,-3-11 0-15,0 1 0 0,0 1 0 0,-3 2-128 16,-1 0 192-16,-1-2-64 0,-1-2-128 0,-2-2 160 15,-2-2-160-15,-1 0 160 0,0 1 96 0,-2-1 0 16,-4 0 16-16,0 1 0 0,-1 0 64 0,-2-2 16 16,-2 0 0-16,-2-3 0 0,-6 0-80 0,-2 0-16 15,-1-2 0-15,-2 1 0 0,-3-1-96 0,0 1-32 0,2-1 0 16,-6-1 0-16,-7-2 112 0,-2 1 16 0,-4 0 0 16,-4 0 0-16,-4 2-128 0,-1 1-128 0,-2 0 176 15,-5 1-176-15,-6-1 144 0,-3 1-144 0,0 1 0 16,-1 1 144-16,3-1-144 0,-5 3 0 0,-3 2 0 0,3-3 128 15,2-1-128-15,3-1 0 0,-2-1 0 0,-1 4 0 16,-3 4 0-16,0-1 192 0,3 1-192 0,-4 0 192 16,-5 0-192-16,-3 1 0 0,1 2-160 0,-6 2 160 15,-2-2 0-15,-3 2 0 0,-2 4 0 0,-5 0 0 16,-1 1 0-16,-3 1 0 0,-2 1 0 0,-3 1 0 16,-2-2 0-16,3 2 0 0,4 2 0 0,1 0 0 15,-3-1 192-15,4 4-192 0,5 4 192 0,3-2-192 0,-2-3 304 16,1 4-48-16,3 2-16 0,3 3 0 0,-1 0 0 0,3 3 0 15,3 0 0-15,4 3 0 0,5 2-112 0,-2 2 0 16,-3 1-128-16,5 2 192 0,5 0-64 0,2 4 0 16,-2 2-128-16,3 1 192 0,1-1-192 0,7 2 0 15,7 0 0-15,5-4-160 0,4-4 160 16,3-1 0-16,-3-3 128 0,4 2-128 0,2 3 0 0,2 3 0 16,4 2 0-16,1 2 128 0,5 1-128 0,4-1 192 15,2-1-64-15,4 3 0 0,4-2-128 0,3 0 0 16,4-1 128-16,4-1-128 0,3-3 0 0,4 0 0 15,5 4 0-15,2 0 128 0,4 3-128 0,0-1 128 16,6 1-128-16,2-2 128 0,-1 1-128 0,5 1 0 16,2-2 0-16,-1 1 0 0,2-2 0 0,4-4 0 15,2 2 0-15,4 0 0 0,3 0 0 0,6-1 0 0,4-2 0 16,2 2 0-16,1 3 0 0,1-2 0 16,0-2 0-16,0-2 0 0,3-4 128 0,7-1-128 0,1-2 160 15,8 1-160-15,2-2 192 0,0-2-48 0,0 1-16 16,6 0 0-16,3-1 0 0,0 1-128 0,-4 1 192 0,2 1-64 15,-2 0-128-15,4-2 160 0,2-3-160 16,4 2 160-16,1 4-160 0,2-2 160 0,5-2-160 0,2-2 160 16,6-1-16-16,-1-4 0 0,-1-1 0 0,5 0 0 15,6-2-16-15,-1-2 0 0,-5-1 0 0,6-1 0 16,6 0-128-16,-2 0 0 0,1 0 144 0,0 0-144 16,0 1 128-16,-1 0-128 0,1 3 160 0,1 0-160 15,0-3 0-15,-1-2 128 0,-6 0-128 0,7 4 0 16,1-2 0-16,2 0 128 0,-5-3-128 0,6-2 0 0,3 0 128 15,-4-1-128-15,-3-5 0 0,3 0 0 0,6 0 144 16,-4 1-144-16,-3-4 128 0,4-2-128 0,3-4 176 16,-5-3-48-16,-4-3-128 0,1-2 192 0,1-5-48 15,-6-7-16-15,-2-8 0 0,0-1 0 0,0 1 64 0,-9-1 16 16,-6-2 0-16,-5-1 0 0,-4 0 192 0,-5 1 48 16,-3 0 0-16,-7 1 0 0,-8 0 144 0,-10-1 48 15,-5 2 0-15,-2 0 0 0,-2 3-160 0,-3 3-32 16,-4 0 0-16,-8 4 0 0,-7 0-112 0,-3-1-16 15,-4 0-16-15,-3 3 0 0,-5 3-304 0,-2 3 0 16,-7 1 0-16,-1 0 0 16,-6-3-960-16,-7-1-288 0,-7 4-64 0,-7 2-10592 15,-5 1-2128-15</inkml:trace>
  <inkml:trace contextRef="#ctx0" brushRef="#br5" timeOffset="-183978.26">21762 7563 11967 0,'0'0'1072'0,"8"-7"-864"0,2 3-208 0,-2-2 0 16,2 3 1264-16,-2-3 208 0,-8 6 32 0,9-5 16 16,0 0-592-16,-1 2-112 0,1 0-32 0,-9 3 0 15,9-1 240-15,-9 1 64 0,0 0 0 0,10 1 0 16,-10-1-336-16,8 2-64 0,-8-2-16 0,8 7 0 16,0 2-160-16,0 2-48 0,-3 2 0 0,2 1 0 15,-1 1-144-15,1 3-48 0,0 1 0 0,-3 1 0 16,0 8 48-16,2 1 0 0,-4 0 0 0,0 1 0 15,-2 1 16-15,0-3 16 0,0 1 0 0,-1-2 0 0,-1 1-64 16,1-2-16-16,-6 1 0 0,2-5 0 16,-2 0 176-16,-2-1 16 0,0-2 16 0,-1 1 0 0,-4 0-32 15,-2 1-16-15,-5 0 0 0,1 0 0 0,0-1-48 16,-4 2-16-16,-3-2 0 0,0 1 0 0,-1 2 16 0,-2-3 0 16,-2 0 0-16,0 0 0 0,0 0-64 15,-2-2 0-15,-5 0 0 0,1 0 0 0,-4-2-80 16,4 1-32-16,1-1 0 0,1 1 0 0,-1 0-80 0,2 0 0 15,0-2-128-15,3-1 192 0,1-2-16 0,-1-1-16 16,2-1 0-16,-1 2 0 0,0 2-160 0,1-1 192 16,1-2-192-16,3-2 192 0,-1-1-192 0,0-1 192 15,1 2-192-15,0-3 192 0,3 4-192 0,0-1 128 16,0 0-128-16,3-1 128 0,-2-3-128 0,1 1 128 16,0-1-128-16,0 1 128 0,-1 0-128 0,2-1 0 15,0 1 0-15,0-1 128 0,1-2 0 0,-1-1 0 0,3-1 0 16,-1 1 0-16,2 2-128 0,3-1 0 15,3-1 0-15,-1 2 0 0,-3-1 0 0,5-1 0 16,2-2-176-16,7 0 176 0,0 0 0 0,0 0 0 0,0 0 0 0,0 0 0 16,0 0 0-16,10-1-128 0,2 0 128 0,3-1 0 15,3-3 0-15,3 0 0 0,1-1 0 0,4 2-128 16,4-1 128-16,3 0 0 0,1-3 0 0,6-6 0 16,0-3 0-16,5-2 0 0,5-4 0 0,1-1 0 15,1 2 0-15,0-2 0 0,-1-4 0 0,-2 2 0 16,0 1 0-16,2 0 0 0,5-5 0 0,2 0 0 15,-6 0 0-15,2-2 0 0,-3-2 0 0,-2-1 0 16,-4-1 0-16,1 0 192 0,-4-3-64 0,5 5 0 16,-1 3-128-16,-4 2 0 0,-3-2-176 0,3 2 176 0,-5 2 0 15,-2 3 0-15,-8-2 0 0,-1 5 0 0,-4 3 0 16,0-1 0-16,-5-1 0 0,-2 3 0 0,-4 1 0 16,0 1 0-16,-1-3 0 0,-2 2 0 0,-4 0 0 0,0 4 0 15,-1 2 0-15,-1 0 0 0,-3 1 0 0,1-1 0 16,-2-1 128-16,0 3-128 0,2 8 0 15,-5-4 0-15,1 0 0 0,4 4 0 0,-7-1 192 0,-2 2-64 16,3 1 0-16,-3 3-128 0,1-1 0 0,-3 6 0 16,0-1-192-16,-1 2 48 0,0 3 144 0,-3 2 0 15,-5 0 0-15,-1 4 0 0,1 2 0 0,-6 3 0 16,-2 3 0-16,-2 3 0 0,-5-1 0 0,1 3 0 16,1-2 0-16,-2 4 0 0,0 2 0 0,1 1 0 15,0 2 0-15,-3-1 0 0,-1 0 0 0,-3-1 0 16,-1 0 0-16,-3 0 0 0,-1-3 160 0,2-3-32 0,0-3-128 15,1-2 192-15,0 1-64 0,0-3 0 16,1-1-128-16,-4 0 192 0,0-1-64 0,0 1-128 0,-1 0 176 16,2-2-176-16,0-4 128 0,2-1-128 0,2-1 0 15,1 1 0-15,3-1 0 0,1-3 0 0,2-2 0 0,3-1 0 16,3-3 0-16,5-2-320 0,4-2 32 0,3-1 16 31,5 1-1280-31,1-3-256 0,2 0-48 0,8 0-9968 0,3-7-1984 0</inkml:trace>
  <inkml:trace contextRef="#ctx0" brushRef="#br5" timeOffset="-182857.44">20513 8361 24303 0,'0'0'1072'0,"0"0"224"0,0 0-1040 0,-6-4-256 16,3-3 0-16,3 7 0 0,0 0 0 0,0 0 160 15,0 0-160-15,0 0 128 0,0 0 704 0,-2-8 128 16,0 2 16-16,2 6 16 0,0 0-48 0,0 0-16 16,0 0 0-16,0 0 0 0,0 0 0 0,-9 8 0 15,2 1 0-15,-4 2 0 0,1 2-240 0,-1 2-48 16,-3 5-16-16,-1 1 0 0,-1 2-192 0,-1 2-48 15,2 6 0-15,-2 1 0 0,0-1-64 0,1 2-32 0,1 1 0 16,0 0 0-16,1-1-96 0,1 0 0 0,1-2-16 0,7-5 0 16,-1-3-176-16,3-4 192 0,1-2-192 15,3 0 192-15,2-1-192 0,1 1 160 0,2 0-160 0,4-3 160 16,0-2 16-16,4-3 0 0,2-2 0 16,4-1 0-16,1-3 16 0,6 0 16 0,2 0 0 0,3-1 0 15,0 2-208-15,3-1 176 0,-2 0-176 0,1 0 160 16,-1-3-160-16,0 0 128 0,3-2-128 0,-3 2 128 15,0-1-128-15,3 1 0 0,2 0 144 0,-2-3-144 16,-6-1 0-16,1 1 0 0,-1 2 0 0,0 0 128 16,-1-5-128-16,-3 1 0 0,-4-2 0 0,-2 4 0 15,2 0 0-15,-4 2 128 0,-3 0-128 0,-2 0 0 16,0 1 0-16,-2 0 0 0,-11 0 0 0,10 1 128 0,-10-1-128 16,0 0 0-16,6 2 0 0,-6-2 128 0,0 0-128 0,0 0 176 15,0 0-176-15,0 0 192 0,-5 8 64 0,-3-3 0 16,-1-2 16-16,-3 1 0 0,-1 1-112 15,-2 1-32-15,-4 3 0 0,-1-1 0 0,-3-4-128 16,0 2 0-16,-6-1 144 0,2 0-144 0,-3-1 160 0,-2 0-32 16,-3-1-128-16,-2 1 192 0,0 1-192 0,2 1 0 15,-2-3 0-15,1-1-160 0,1 1 160 0,0-2 0 16,-1 1 0-16,-1-2 0 0,-3-1 0 0,3 2 0 16,6 4 0-16,-5-1 0 0,1-4 0 0,4-1 0 15,4 0 0-15,2 1 128 0,0 1-128 0,3-1 0 16,1-1 0-16,3 1 0 0,0 2 0 0,3-4 0 0,0-3 0 15,3 0 0-15,2-1 0 0,-1 1 0 0,3 0 0 16,0 1 0-16,4-1 0 0,-4 2 0 0,3 0 0 16,3 0 0-16,2 3 0 0,0 0 0 0,-5-4 0 0,5 4-128 15,0 0 128-15,0 0 0 0,1-9 0 0,-1 9 0 16,0 0 0-16,5-7 0 0,0 0 0 0,2-2 0 16,-1 1 0-16,4-3 0 0,-2 1 0 0,1 0-128 15,-1-5 128-15,2 1 0 0,0-2 0 0,0 0 0 16,0 2 0-16,1 0 0 0,1-3 0 0,1-3 0 15,1-2 0-15,2 0 0 0,0-2 0 0,2-1 0 16,-1-4 0-16,3 1 0 0,-2-2 0 0,-1 0 0 16,1-1 0-16,-3 0 0 0,-1-2 0 0,-1 2 0 15,1 3 0-15,-2 5 0 0,-1 2 0 0,-1 4 0 16,-2 2 0-16,1 4 0 0,-1 3 0 0,-2 0 0 0,-4-1 0 16,0 2 0-16,-2 7 0 0,0 0 0 0,0 0 0 0,0 0 0 15,0 0 0-15,0 0 0 0,-4-6 0 0,4 6 0 16,0 0 0-16,-8 0-128 0,-1 2 128 15,1 2 0-15,0 2 0 0,-1-1-128 0,3 0 128 16,-4-2 0-16,-1 2 0 0,1 0 0 0,0 4 0 16,-1 1 0-16,-3-1 0 0,0 2 0 0,-3-4 0 0,1 3 0 15,1-1 0-15,0 2 0 0,-1 0 0 0,3 2 0 16,-1 3 0-16,-1-5 0 0,3 1 0 0,0-4 0 16,1-1 0-16,0 4 0 0,-1 4 0 0,0 1 0 15,-1-1 0-15,1 2 0 0,-2 0 0 0,1 0 0 16,0-1 0-16,2 1 0 0,2-1 0 0,-1 3 0 0,5 2 0 15,-1-2 0-15,3-3 0 0,3 0 0 16,3-2 0-16,5-1-128 0,3-1 128 0,1 1 0 0,4 3 0 16,3-3 0-16,2-2 0 0,5 0 0 15,0 0 0-15,6-3 0 0,3-2 0 0,6-1 0 0,6-3-144 16,5-2 144 0,2-3-448-16,1-3 0 0,1-1-16 0,0 1-12512 0,-3-3-2496 15</inkml:trace>
  <inkml:trace contextRef="#ctx0" brushRef="#br5" timeOffset="-178814.02">22510 10703 2751 0,'-13'-1'128'0,"5"3"16"0,1 4-144 0,0-3 0 0,0 1 0 0,2 1 0 16,0-1 2048-16,1 1 368 0,1-1 80 0,3-4 0 16,0 0-1344-16,0 0-256 0,-3 7-64 0,3-7-16 15,-5 5-16-15,2 0 0 0,-3-3 0 0,2 1 0 0,-2-1 272 0,1 4 48 16,-2-6 16-16,0 2 0 0,0 0-48 0,1 1 0 15,2 2 0-15,-2-2 0 0,1 2-16 0,-1-2-16 16,0-2 0-16,6-1 0 0,-6 3-176 0,6-3-48 16,0 0 0-16,0 0 0 0,0 0-208 0,0 0-48 15,0 0-16-15,13 2 0 0,4-4 16 0,2-1 16 16,3-1 0-16,4-3 0 0,5-2-128 0,4-1-16 16,4 3-16-16,6-2 0 0,4-3-64 0,4-2-16 15,1 0 0-15,0 3 0 0,-3 3-80 0,2 1-16 16,-2-2 0-16,2 0 0 0,2 3-112 0,5-3-16 15,3 2-128-15,-2-2 192 0,-1 1-192 0,1-1 144 16,4 0-144-16,5 0 128 0,3 1-128 0,-2 1 0 16,-1-1 144-16,-1 3-144 0,0 0 0 0,-3 2 128 15,1 0-128-15,-2 0 0 0,0 3 0 0,-8 0 144 16,-4 0-144-16,-4 1 0 0,1-1 160 0,-3 0-160 0,-3 2 128 16,-2-2-128-16,-3 0 128 0,-1 0-128 0,-6 1 128 15,-2 1-128-15,0-1 160 0,-4 2-160 0,-1-3 192 16,-1 1-192-16,0 2 144 0,0-1-144 0,-4 0 0 0,0 1 144 15,-1 1-144-15,-1-3 128 0,0 2-128 0,-3 0 128 16,-2 1-128-16,-2 0 128 0,2-3-128 0,-4 2 128 16,-1 2-128-16,0-1 128 0,-8-4-128 0,9 7 128 15,-1-2-128-15,-3 2 160 0,-4 1-160 0,3-2 160 16,6 0-160-16,-2 0 0 0,-6 1 0 0,3 1 128 16,0 0-128-16,1 0 0 0,-6-8 0 0,6 12 0 15,3 1 0-15,-1-1 0 0,-1-1 128 0,-1 4-128 16,-1-2 0-16,1 2 0 0,-1 2 0 0,3-1 0 15,-2 0 0-15,2 0 0 0,-3 2 0 0,-1 1 0 0,-1 3 0 16,2 0 0-16,-3 0 0 0,0 3 0 0,-2 2 0 0,-2 3 0 16,1 0 144-16,-3 3-144 0,0 0 0 0,1 2 128 15,-1 5-128-15,-1 0 0 0,1 0 0 0,0 1 128 16,1-1-128-16,2 0 0 0,1-1 0 0,0-1 0 16,-3-3 0-16,5 0 128 0,0 0-128 0,-1 3 0 15,-1-2 0-15,1 2 0 0,0-1 0 0,1 1 0 16,-1 1 0-16,-2 1 0 0,-1-3 0 0,1 3 0 15,1-1 0-15,0 1 0 0,-2 0 0 0,1 3 0 16,0 0 0-16,1 1 0 0,1 2 0 0,-2 4 0 16,-3-2 0-16,-1 2 128 0,1-1-128 0,-1 4 0 15,-2 1 0-15,3 0 0 0,3-3 0 0,-3-1 0 16,-3 1 0-16,5-2 0 0,3-3 0 0,0 0 0 0,-1-2 0 0,2 0 0 16,2-3 0-16,1 4 0 0,-4 2 0 15,0-2 0-15,1-3 0 0,0 0 0 0,-1 1 0 16,-1 2 0-16,-2 1 0 0,-2-2 0 0,2-3 0 0,-4 4 128 15,-2 2-128-15,1 0 0 0,2-1 0 0,-3 0 0 16,-1 2 0-16,4-2 0 0,3 0 0 0,-2-1 0 16,-1-1 0-16,0 1 0 0,2 3 0 0,1-3 128 15,2-1-128-15,0-3 0 0,1 1 128 0,2 0-128 16,4 0 0-16,-3-3 0 0,-2 3 0 0,2-1 128 16,1 4-128-16,0-2 0 0,-1-1 0 0,0-2 0 15,-2-1 0-15,0-1 0 0,0 3 0 0,-2 0 0 16,-2-2 0-16,1 4 0 0,2 0 0 0,-2 1 0 15,-5-1 0-15,4 0 0 0,3 0 0 0,0 0 128 0,-3-1-128 16,4-1 0-16,3 1 0 0,-1 2 0 0,0 0 0 16,1-3 0-16,-5 0 0 0,2-2 0 0,3-1 0 0,-1-2 0 15,-5-1 0-15,1 0 0 0,0 1 0 16,-1 0 0-16,-4 0 0 0,2 2 128 0,-2 0-128 16,3-1 0-16,1 0 0 0,1 0 0 0,-1 2 0 0,3-3 0 15,2-3 0-15,1 2 0 0,1 1 0 0,1 1 0 16,2-1 0-16,0 0 0 0,-1 0 0 0,0 1 0 15,0 4 0-15,0-5 0 0,-4-6 0 0,3-1 0 16,-3 2 0-16,-1-1 0 0,1 0 0 0,-3-2 0 16,-2 1 0-16,1-1 0 0,0 2 0 0,-1 2 0 15,-3 1 0-15,2-1 0 0,2-2 0 0,-1-1 0 16,0 2 0-16,-1-2 0 0,-2-4 0 0,1-1 0 16,0-1 128-16,0 1-128 0,1 1 0 0,-2-2 0 15,1-2 0-15,-1 1 0 0,1 1 0 0,2 0 0 0,2 0 0 16,-1-1 0-16,-2-2 0 0,2 2 0 0,2 2 0 0,-2-3-128 15,-1-6 128-15,-2 1 0 0,3 0 0 0,0 0 0 16,0-3 0-16,0-1 0 0,0-1 0 0,2 2 0 16,1 0 0-16,-1-3 0 0,-3-1 0 0,1-9 0 15,4 10 0-15,-2-2 0 0,-2-8 0 0,0 0 0 16,0 0 0-16,-5 4-128 0,1 0 128 0,4-4 0 16,-5 4 0-16,-1-1 0 0,-2-3 0 0,3 0 128 15,5 0-128-15,-6 2 0 0,-1-2 0 0,-1 0 0 16,-3 0 0-16,2 2 0 0,1 3 0 0,0-2 0 15,-3-1 0-15,-3 2 0 0,0 0 0 0,0-1 128 16,-2 1-128-16,1-1 0 0,-3 0 0 0,1 2 0 0,1-1 0 16,-1 1 0-16,-6-1 0 0,1 0 128 0,-1 1-128 15,-2 1 0-15,-4 0 0 0,-9 1 0 0,-2 0 0 0,-5 1 0 16,-6 0 0-16,0 2 0 0,-1-3 0 0,0 2 0 16,0 1 0-16,0 3 0 0,-1-1 0 0,-1 0 0 15,-4-1 0-15,2 0 0 0,1 0 0 0,5-1 0 16,-1-1 0-16,1 1 0 0,-3 0 0 15,-3-3 0-15,-2 2 0 0,2-1 0 0,-1-3 0 16,4 2 0-16,1-4 0 0,2 2 0 0,1-1 0 0,-1 0 0 16,-5 0 0-16,4 1 0 0,3 3 0 0,2-2 0 15,0 1 0-15,4-1-128 0,4-2 128 0,0-1 0 16,-1 1 0-16,1-3 0 0,1-2-128 0,-2-1 128 0,1-1-128 16,-2 1 128-16,5 1-160 0,2-1 160 0,1-2-192 15,0 2 192-15,2 1-176 0,4 1 176 0,1 0-160 16,3 0 160-16,2-2 0 0,-1 2-144 0,2 0 144 15,3 0 0-15,-1-1 0 0,3-1 0 0,2-1 0 0,0 2-128 16,2 0 128-16,-1 0 0 0,3-1 0 16,-1 0 0-16,5 2 0 0,-1 0 0 0,0-4 0 0,5 4 0 15,0 0 0-15,-4-4-128 0,0 1 128 0,4 3 0 16,0 0 0-16,0 0 0 0,-7-5 0 0,3 0 0 16,4 5 0-16,0 0 0 0,-3-5 0 0,3 5 0 15,-2-7 0-15,2 7 0 0,-4-10 0 0,3 0 0 16,-1-1 0-16,3 0 0 0,0-3 0 0,-2-3 0 15,0-1 0-15,1-1 0 0,-1-2 0 0,0-1 0 16,0-5 0-16,-1 0 0 0,-2-2 0 0,-1-2 128 0,4-3-128 16,-4-2 0-16,-2-4 128 0,1 1-128 0,3-5 0 15,-3 0 0-15,-1-2 0 0,1 1 128 0,2 2-128 16,2-2 0-16,-4-4 0 0,-1 2 0 0,1-2 0 0,1-2 0 16,-1-6 0-16,-1 2 0 0,-2 2 0 15,2-1 0-15,-2 2 0 0,1-2 0 0,-4-1 0 0,3-1 0 16,1-1 0-16,2 0 128 0,-1 1-128 0,3 1 0 15,1-5 0-15,1-1 0 0,2-5 0 0,2-3 0 16,2-1 0-16,4-1 0 0,1-3 0 0,3-2 0 16,-1-1 0-16,0 2 0 0,0 4 0 0,-2 4-192 15,-3 3 192-15,0 2-192 0,-2 1 64 0,-4 3 0 16,-3 3 0-16,-3 3 0 0,0 2 128 0,-2 2 0 16,0 0 0-16,-2 1-128 0,0-1 128 0,1 0-128 15,0-2 128-15,0-1-128 0,1-2 128 0,2 2-192 0,0-3 192 16,2 1-192-16,2 0 64 0,-3-3 0 0,3-3 0 15,1 0 0-15,0 4 128 0,0 3-192 0,0 2 192 16,1-1-192-16,1-1 192 0,1 0 0 0,-1 1 0 0,-1 1 0 16,1-1 0-16,-1-1 0 0,1 1 0 0,0 0-128 15,3 3 128-15,-3-3 0 0,2-3 0 0,1-1 0 16,1 1 0-16,0 2 0 0,2 0 0 0,-1-2 0 16,1 0 0-16,1 0 0 0,-3 0 0 0,2 1 0 15,-1 0 0-15,1-4 0 0,1 5 0 0,-1 0 0 16,1 4 0-16,-2-4 0 0,1-2 0 0,-1 1 0 15,0 1 0-15,2 0 0 0,0 0 0 0,4 2 0 16,0 1 0-16,0 1 0 0,-4-1 0 0,3 1 0 16,1 0 0-16,-1 1 0 0,-1 2 0 0,-1 1 0 0,-1 0 0 15,0 3 0-15,-2 2 0 0,-2-2 0 0,0 3 0 16,-2-1 0-16,-2-1 0 0,0 4 0 0,0 0 0 16,0-2 128-16,-2 2-128 0,0 3 0 0,1 3 0 15,0 0 128-15,-1-2-128 0,1 4 0 0,1 3 0 0,-1 2 0 16,-2 0 0-16,2 1 128 0,0-2-128 0,0 4 0 15,0-1 0-15,-2 0 0 0,-1-1 0 0,0 4 0 16,1 2 0-16,-2-1 128 0,3 3-128 0,0 1 0 16,-1 0 0-16,-1 2 0 0,2 1 0 0,-2 1 0 15,2 0 0-15,0 1 0 0,0 2 0 0,0 0 0 16,0 0 0-16,2 6 128 0,-1-6-128 0,1 6 0 16,2-6 0-16,-2 6 0 0,0 0 0 0,2-4 0 15,3 0 0-15,-5 4 0 0,8-1 0 0,-8 1 0 16,5-3 0-16,0 0 0 0,2 2 0 0,1 1 0 0,-8 0 0 0,6-2 0 15,1-1 0-15,0 2 0 0,0 1 0 0,0 0 0 16,0-3 0-16,4 1 0 0,-4 1 0 0,3-1 0 16,-1 1 0-16,2 0 0 0,0-1 0 15,-1 0 0-15,3 0 0 0,2 1 0 0,3-2 0 0,2 2 0 16,-1-3 0-16,4 1 0 0,5-1 0 16,-1-2 0-16,1-4 0 0,7 2 0 0,7-2 0 15,0 2 0-15,1-1 0 0,0 0 0 0,-2 2 0 16,2 0 0-16,1 2 0 0,4-3 0 0,-2 1 0 0,5 0 0 15,4-1 0-15,-1 1 0 0,-5 1 0 0,1-2 0 16,-2-1 0-16,1-2 0 0,3 0 0 0,0 2 0 16,3 1 0-16,-4 0 0 0,0 0 0 0,-2 0 0 0,1 4 0 15,-3 1 0-15,0-2 0 0,2-1 0 0,0 1 0 16,2 2 0-16,1 1 0 0,-4 1 0 0,-1 0 0 16,-2 3 0-16,1 0 0 0,-5 0 0 15,2 0 0-15,3 1 0 0,3-2 0 0,-4 2 0 0,-4 0 0 0,-4 2 0 16,-1-1 0-16,-8 1 0 15,-5 0-2000-15,-7-1-320 0</inkml:trace>
  <inkml:trace contextRef="#ctx0" brushRef="#br5" timeOffset="-175913.91">23192 13823 6447 0,'0'0'576'0,"0"0"-576"15,0 0 0-15,5-8 0 0,-5 8 1280 0,5-10 128 16,-5 10 48-16,0 0 0 0,4-12-256 0,-3 3-48 16,-1 9-16-16,0 0 0 0,4-12 80 0,0 2 32 15,-2 1 0-15,-2 9 0 0,0 0-128 0,0 0-32 16,6-12 0-16,-4 4 0 0,-2 8-112 0,0 0-16 0,0 0-16 15,0 0 0-15,0 0-304 0,0 0-48 16,-4-8-16-16,4 8 0 0,-11-2-64 0,2 2 0 0,0 1-16 0,-1 4 0 16,-1 5-96-16,2 2-16 15,3 1 0-15,-2 5 0 0,-1 3-64 0,0 3 0 0,1 5-16 16,1-1 0-16,0 1 0 0,3 1 0 0,0 2 0 0,2 3 0 16,6-1-128-16,0 0-32 0,1-3 0 0,2-3 0 15,4 0-144-15,-2-2 160 0,1-3-160 0,2-2 160 16,0-2-32-16,6 0 0 0,-1-3 0 0,3-3 0 15,-2-3 96-15,2-1 16 0,2 0 0 0,-2-4 0 16,2-2 80-16,-1-5 0 0,2-2 16 0,-1-1 0 16,2 0-32-16,0-3-16 0,3-1 0 0,0-4 0 15,1 0-96-15,-1 0-32 0,-2 1 0 0,-2 0 0 16,3-4-32-16,0 1-128 0,-3 0 192 0,-1 0-64 16,0 0-128-16,-1-2 160 0,-4 0-160 0,1 0 160 0,-2 1-160 15,0-1 0-15,-2-1 0 0,0-3 0 0,1-5 0 0,-2 3 128 16,-1-1-128-16,0 2 0 0,-3-4 0 0,1 0 128 15,1 3-128-15,-3 1 0 0,-3 1 0 16,2 2 128-16,-1-2-128 0,1 1 0 0,-5 1 0 0,0 3 128 16,-2-3-128-16,1 5 0 0,-1 3 0 0,0 2 0 15,0 9 0-15,-1-9 0 0,0 0 0 0,1 9 0 16,0 0 0-16,0 0 0 0,-3-4 0 0,3 4 0 16,-7-3 0-16,7 3 0 0,-7 5 0 0,-1 1 0 15,1 2 0-15,1 2 0 0,-1 2-144 0,0 3 144 16,-1 0 0-16,1 4 0 0,-3-2 0 0,1 4-128 15,1 1 128-15,-2 5 0 0,-1 2 0 0,0 1 0 16,-3-1 0-16,1 2 0 0,-1 3 0 0,-1 1 0 16,-1-2 0-16,1 1 0 0,-3-3 0 0,1-2 0 15,-2 0 0-15,-1-3 0 0,4-2 0 0,-1-1 0 0,1-1 0 0,-1 0 0 16,-1-3 0-16,2-1 0 0,-1-3 0 16,0 1 0-16,-2-2 144 0,2-2-144 0,-2-4 128 0,1 1-128 15,0 0 176-15,1-2-48 0,-3-1-128 0,0-3 192 16,0-1-64-16,-1-2 0 0,0-1-128 0,-1-2 192 15,-1-4-192-15,0-2 144 0,1-2-144 0,2-1 128 16,0 1 0-16,5-4-128 0,2-3 192 0,2-1-64 16,-1 0-128-16,1-1 128 0,0-1-128 0,0 0 128 15,1-2-128-15,-1 1 0 0,3-1 0 0,0 2 128 16,-1-2-128-16,1-1 0 0,2-4 0 0,-1 3 0 16,2 2 0-16,-1 0 0 0,2 0 0 0,1 0 0 15,1-2 0-15,-2 3 128 0,1 3-128 0,-1 2 128 16,0 2-128-16,2 2 0 0,-1 3 0 0,0 2-176 0,1-2 176 15,1 3 0-15,1 7 0 0,0 0 0 0,0 0 0 0,0 0-128 16,0 0 128-16,-1 10 0 0,1 2-160 0,0 6 160 16,0 5-192-16,2 1 192 0,3 1-128 0,0 4 128 15,-1 6 0-15,6 3 0 0,0-1 0 0,1 0-128 16,0-3 128-16,4 0 0 0,-2 0 0 0,5-1 0 16,0-8 0-16,1 3 0 0,-2-1 0 0,3-4 0 15,1-4 0-15,2-4 0 0,1 0 0 0,4-4 0 16,-3-4 0-16,3-2 0 0,-1-5 0 0,2-4 0 15,-2-2 0-15,3-4 0 0,2-2 176 0,3-4-176 16,-1-4 192-16,1-1-192 0,-2-1 224 0,-1-4-64 16,-1 3-16-16,1-5 0 0,-2-3 48 0,-3-4 0 15,-2-2 0-15,0-3 0 0,-2-3-192 0,-2 0 128 0,-4 0-128 16,-2 7 128-16,-2 5-128 0,-3 4 0 0,-4 5 0 16,-1 3 0-16,-2 3 160 0,-2 3-160 0,-1 1 192 0,-1 2-192 15,0 1 176-15,-2 3-176 0,3 6 160 0,0 0-160 16,-6-8 0-16,2 4 0 0,4 4 0 0,-9 0 0 31,2 3-320-31,7-3-176 0,-9 3-16 0,5 5-16 16,2 2-3104-16,0 2-608 0</inkml:trace>
  <inkml:trace contextRef="#ctx0" brushRef="#br4" timeOffset="-159422.81">22983 15490 6447 0,'0'0'576'0,"0"0"-576"0,0 0 0 0,0 0 0 16,0 0 2352-16,0 0 352 0,0 0 80 16,0 0 16-16,0 0-1216 0,0 0-240 0,0 0-64 0,0 0 0 15,3-7-128-15,-3 7-16 0,4-10-16 0,-3 2 0 16,-1 8-160-16,0 0-16 0,0 0-16 0,0 0 0 15,0-10-160-15,0 10-16 0,0 0-16 0,0 0 0 16,-1-10-160-16,1 10-16 0,-5-9-16 0,5 9 0 16,0 0-176-16,-6-3-48 0,-2-2 0 0,0 2 0 15,-1 3-128-15,-1 3-16 0,-1-1-16 0,-2 1 0 16,-2 2 16-16,-4 1 0 0,0 3 0 0,0 2 0 16,-4-3 32-16,-3 2 16 0,1 2 0 0,-3 0 0 0,3 0-32 15,1 0 0-15,-2 0 0 0,4 1 0 0,-3 3-64 16,4-1 0-16,5 0-128 0,2-1 192 0,-1 1-192 15,7 2 128-15,0-1-128 0,6-1 0 0,-1-2 144 0,7-1-144 16,-2 0 128-16,5 0-128 0,2-4 256 0,5-2-48 16,1-3 0-16,3 3 0 0,3-1 144 0,2-3 32 15,-2-4 0-15,4-1 0 0,-1 0-16 0,1 0 0 16,2-2 0-16,-4-1 0 0,1-2-96 0,-3-3-16 16,0 1 0-16,0 0 0 0,-4-1-64 0,2-1 0 15,-4-2-16-15,0 2 0 0,-2-1-48 0,1 1 0 16,-3-2 0-16,-1 0 0 0,0 2-128 0,-3 1 192 15,0 1-192-15,-2 1 192 0,-1 0-32 0,-4 9 0 16,0 0 0-16,0 0 0 0,0 0-160 0,0 0 192 16,0 0-192-16,-8 0 192 0,1 5-192 0,-1 1 0 0,-2 3 0 15,2 2 0-15,0 1 0 0,3 3 0 0,3 0 0 16,-1-3 0-16,2-2 0 0,3 2 0 16,2 0 0-16,1 0 0 0,0-1 0 0,5 0 0 15,2-5 0-15,2-1 128 0,2-1-128 0,-1 0 0 0,4-4 0 0,2 2 0 16,2 0 0-16,0 0 0 0,0-1 0 0,-1-2 0 31,3-2-2368-31,0 3-336 0,-2 2-80 0,0 0-16 0</inkml:trace>
  <inkml:trace contextRef="#ctx0" brushRef="#br4" timeOffset="-158912.12">23899 15346 17727 0,'6'-12'784'0,"-2"3"176"0,4-2-768 0,-2-1-192 16,3 1 0-16,-2 1 0 0,-1 2 1296 0,1-1 240 16,-1-1 32-16,0 1 16 0,-3 1-400 0,-3 8-80 0,3-8-16 15,-3 0 0-15,-4 0-128 0,2 4-16 16,2 4-16-16,-10-4 0 0,0 1-208 0,0 2-32 0,1-2-16 0,-4 3 0 16,-1 4-160-16,-1 4-16 0,-2 0-16 0,0 4 0 15,-3 5-16-15,-2 4 0 0,-3 2 0 0,-2 5 0 16,-3 3-80-16,0 3 0 0,-4 4-16 0,-2 4 0 15,0-4-96-15,0 3-16 0,-1 0 0 0,2 5 0 16,2 5-48-16,0-4-16 0,-1-3 0 0,1 1 0 16,0 0 64-16,2-2 0 0,-2-1 0 0,4-1 0 15,1-2-32-15,4 2 0 0,1 1 0 0,2-5 0 16,1-3-96-16,5-1 0 0,2-2-128 0,3-1 192 16,-1-4-192-16,2-3 176 0,0-3-176 0,4-1 160 15,-1-2-160-15,2-1 160 0,0-4-160 0,0-1 160 16,2-4-160-16,2-7 128 0,0 9-128 0,0-9 128 15,0 0-288-15,0 0-64 0,0 0-16 0,7-9 0 16,1-2-2896-16,1-4-592 0</inkml:trace>
  <inkml:trace contextRef="#ctx0" brushRef="#br4" timeOffset="-157905.22">23929 15959 16815 0,'5'-14'736'0,"-1"5"160"0,1-1-704 0,2 1-192 15,-2 0 0-15,0 1 0 0,-1-2 1376 0,-3 0 240 0,1-1 48 0,0 2 16 16,-2 9-256-16,-3-9-48 0,2 1-16 0,1 8 0 16,0 0-352-16,-7-2-80 0,-1 2-16 0,-1 4 0 15,0 2-272-15,-3 3-64 0,-1 4-16 0,0 4 0 16,-2-1-64-16,1 3-16 0,-1 3 0 0,-2 1 0 15,0 2-32-15,-3 3 0 0,-1 3 0 0,-2 3 0 16,0 3-64-16,-3-1 0 0,0 0-16 0,-1 0 0 0,-3 1 0 0,3 0 0 16,0-3 0-16,3-2 0 0,1-6-128 15,4-2-32-15,2-3 0 0,3-2 0 0,1-3 64 0,3-3 16 16,3-3 0-16,-1-1 0 0,1 0 32 0,3-2 16 16,4-7 0-16,0 0 0 0,0 0 0 0,0 0 0 15,0 0 0-15,5-13 0 0,3-4 32 0,2 0 0 16,2 2 0-16,4-4 0 0,3-3-176 0,3-2-48 15,3-1 0-15,4 1 0 0,1-1-144 0,0 2 0 16,2 0 0-16,1 3 128 0,3 4-128 0,-3 0 0 16,-2 0 0-16,-2 4 0 0,-1 4 0 0,-2 3 0 15,-2 0 0-15,-1 2 0 0,-2 1-144 0,1 4 144 16,-2 3 0-16,-2 2 0 0,-5-3-128 0,-1 5 128 0,-1 2 0 16,-3 2 0-16,-4 3 0 0,-2 1-128 0,-2 2 128 15,-3 1 0-15,-4-1 0 0,-2-1 0 0,-2 3 0 16,0-2 0-16,-4-4 0 0,1 1 0 15,-2-1 0-15,1 1 0 0,0-2 0 0,-1 0 0 16,1-1 0-16,-1 1 0 0,1-2 128 0,0-1-128 0,-2-3 0 16,2 0 0-16,-2-1 128 0,1-2-128 0,-2 1 0 15,-1-2 0-15,0-1 128 0,-1-1-128 0,3-4 0 0,-3 1 144 16,0 0-144-16,0-2 0 0,0-3 144 0,2 1-144 16,1-1 0-16,-1 2 144 0,1 0-144 0,1-2 0 15,2 1 128-15,2 2-128 0,2 3 0 0,-1 3 0 16,2-8 0-16,2 4 0 0,7 1 0 0,0 0 0 15,0 0 0-15,-6 2 0 0,6-2 0 0,0 0 0 16,0 0-128-16,0 0 128 0,0 0 0 0,0 0-144 0,0 0 144 0,11 1 0 16,1 4 0-16,1-2 0 0,1 0 0 15,2 1 0-15,3-3 0 0,-1 4 0 0,1 1 0 16,3-3 0-16,2-2 0 0,3 1 0 0,-1 2 0 16,0-3 0-16,-1-1 0 0,-2-1 0 0,-4 0 0 0,0 1 0 15,-1-1 0-15,-2-3 0 0,0 0 0 0,-2-2 0 16,-1 0 0-16,-1 1 0 0,-1 3 0 0,0-2 0 15,-2-5 0-15,0 3 0 0,-9 6 0 0,10-4 0 16,-3-4 0-16,1 1 0 0,-1-1 0 0,-1-1 0 16,0-1 0-16,-2-1 128 0,1-2-128 0,-3-1 0 15,2-1 0-15,0 0 0 0,-2 0 0 0,1 0 0 16,-3 2 0-16,0-1 128 0,0 2-128 0,0 1 0 16,-1 0 0-16,-2 1 0 0,-1-2 0 0,0 3 0 15,0 3 0-15,-2-1 0 0,1-3-208 0,0 2 32 0,-4 0 16 16,4 5 0-16,-4 2-160 0,9 1-16 0,-7-3-16 0,0 1 0 31,7 2-304-31,-8-2-64 0,8 2-16 0,0 0 0 16,-8 2-2096-16,8-2-432 0,-7-2-64 0,-2 2-32 0</inkml:trace>
  <inkml:trace contextRef="#ctx0" brushRef="#br4" timeOffset="-157278.22">23875 15781 21711 0,'0'0'960'0,"3"-10"192"0,1-2-912 0,0 3-240 0,-4 9 0 0,0 0 0 0,4-10 1488 0,1 1 256 15,-2 2 48-15,-3 7 16 0,0 0-656 0,0 0-144 16,3-7-32-16,-3 7 0 0,0 0-192 0,-5 8-32 15,-2 2-16-15,1 3 0 0,-4 2-160 0,-1 5-48 16,-2 5 0-16,-3 3 0 0,0 3-16 0,-4-1-16 16,-3 1 0-16,-2 3 0 0,-4 4-48 0,0 2-16 15,1 4 0-15,-2-1 0 0,-1-3-112 0,3 1-32 16,1-1 0-16,2-2 0 0,4-3-96 0,3-3-32 16,0-1 0-16,3-6 0 0,4-5 32 0,2-2 16 0,1 1 0 15,-1-1 0-15,5-3 0 0,-1-1 0 0,2-4 0 16,2 0 0-16,1 0-16 0,0-10 0 0,0 0 0 0,0 0 0 15,0 0 0-15,0 0 0 0,9-1 0 0,-9 1 0 16,8-9 64-16,1-1 0 0,2-2 0 0,-3-2 0 16,1-2-128-16,0 0 0 0,2-1-128 0,1 1 192 15,-4-1-192-15,3 0 0 0,2-3 0 0,2 1 0 16,1 3 0-16,2 0 128 0,2 1-128 0,2 0 0 16,-2-2 0-16,3 3 0 0,0 3 0 0,0 1 0 15,2 1 0-15,2 3 0 0,-2-3 0 0,1 4 0 16,1 5 0-16,1 0 0 0,-1-2 0 0,0 2-160 15,0 2 160-15,-1 2 0 0,-5 0 0 0,1 0 0 16,-1-1 0-16,-5 1 0 0,0 3 0 0,-5 1 0 0,-4 1 0 16,1 2 0-16,1 1 0 0,-4 2-128 0,-1 0 128 15,-4 1 0-15,-2 2 0 0,-1 0 0 0,-1 1 0 16,0 2 0-16,-2-3 0 0,-1 1-128 0,0-2 128 16,-2 0 0-16,-1-4 128 0,-3 2-128 0,-1 2 176 0,-3-3-48 15,-1-2 0-15,1 1 0 0,-1 0 48 0,1-2 0 16,-2-3 0-16,-1 0 0 0,1 1-32 0,1 0 0 15,-1-2 0-15,-2-1 0 0,2-5-144 0,1-3 0 16,-2-1 0-16,0-3-176 16,0 0-1664-16,2-4-336 0,-1-5-64 0,-1 0-16256 15</inkml:trace>
  <inkml:trace contextRef="#ctx0" brushRef="#br4" timeOffset="-156701.92">23009 15453 14335 0,'0'0'640'0,"0"0"128"0,0 0-624 15,0 0-144-15,0 0 0 0,0 0 0 0,0 0 1136 0,0 0 192 16,0 0 32-16,0 0 16 0,0 0-80 0,-7 2-16 16,-3-1 0-16,1-1 0 0,0 4-192 0,-3 0-64 15,0-2 0-15,-1 1 0 0,-3 1-192 0,0 0-64 16,-3 3 0-16,2 0 0 0,-1 0-96 0,-2 1-32 16,-2 1 0-16,2 0 0 0,-2 5-96 0,5-1-32 15,0 1 0-15,3 3 0 0,1 0-224 0,5 3-48 0,6-2-16 16,1-1 0-16,2 0-32 0,2-2 0 0,4-3 0 15,4 1 0-15,2-3 128 0,6 0 0 0,4-2 16 0,1 0 0 16,3-2 80-16,1-2 16 0,-1-4 0 0,1 0 0 16,-3-5 32-16,3 0 16 0,-2-3 0 15,4-1 0-15,1-3-96 0,-2-1 0 0,-1-3-16 16,-1 1 0-16,-5 0-112 0,0-2-32 0,-4 0 0 0,-2 0 0 16,0 3-224-16,-3 1 176 0,-5 0-176 0,-1 4 160 15,-7 9-160-15,0 0 0 0,0 0 0 0,0 0 0 16,-4-6-1664-16,-3 4-320 15,-1 3-64-15</inkml:trace>
  <inkml:trace contextRef="#ctx0" brushRef="#br4" timeOffset="-154806">20876 15774 15775 0,'0'0'704'0,"-2"-10"128"0,-1-2-656 0,3-1-176 15,0-2 0-15,0 0 0 0,-1 3 880 0,2 0 144 16,4-2 16-16,-1 2 16 0,-2 3 112 0,1 1 32 15,-3-2 0-15,1 0 0 0,4 2-240 0,0 0-32 16,-5 8-16-16,8-8 0 0,-1 0-144 0,-1 2-48 0,0-1 0 0,-6 7 0 16,0 0-112-16,0 0-32 0,0 0 0 0,0 0 0 15,0 0 48-15,0 0 0 0,0 0 0 0,0 0 0 16,0 0-192-16,0 0-48 0,0 0 0 0,3 7 0 16,-2 2 0-16,-1 2-16 0,0 4 0 0,-2 2 0 15,-3 2 112-15,2 3 32 0,0 1 0 0,-2 7 0 16,1 5-16-16,0 3 0 0,-4-1 0 0,2 2 0 15,2-2-176-15,-1-1-48 0,-2 1 0 0,1-3 0 16,3-2-80-16,0 0 0 0,0 1-16 0,1-4 0 16,-1-2 128-16,1-1 16 0,0-2 16 0,1 0 0 15,0 0-160-15,1-4-48 0,1-3 0 0,1-3 0 16,-1-3 16-16,1-1 0 0,3-3 0 0,-5-7 0 0,0 0 128 0,0 0 32 16,0 0 0-16,0 0 0 0,0 0 32 0,0 0 16 15,5-11 0-15,4-2 0 0,-4-3-96 16,3 1 0-16,1-3-16 0,-3-1 0 0,-2 0-240 0,-4-2 176 15,-6 1-176-15,4 0 160 0,3 0-160 0,0-1 0 16,-2-1 0-16,3 0 128 0,3 0-128 0,-1 0 0 16,1-1 0-16,1 1 0 0,4 0 0 0,0 1 0 15,0 1 0-15,-1 2 0 0,1-1 0 0,-3 5 0 16,0 3 0-16,-3 0 0 0,0 2 0 0,-4 9 0 16,3-5 0-16,-3 5 0 0,0 0 0 0,0 0 0 15,0 0-144-15,0 0 144 0,-1 13 0 0,1 4 0 16,0 2-128-16,-2 4 128 0,-3 4 0 0,2 2 0 15,1 3-128-15,-2 6 128 0,4 6 0 0,-2-3 0 16,-3 1 0-16,2-3 0 0,1-4 0 0,-2-3 0 16,1-4 0-16,-2-3 0 0,0-7 0 0,1 0 0 15,2-8 0-15,1-2 0 0,1-8 192 0,0 0-64 0,0 0-128 0,0 0 192 16,0 0 128-16,0 0 32 0,4-15 0 0,1-2 0 16,-3-4-96-16,-1-1-32 0,1-1 0 0,-1-3 0 15,-1-1-224-15,-2-1 0 0,1 0 128 0,1 0-128 31,2 2-288-31,-1 3-96 0,-1 1-32 0,3 1 0 16,-1 2-1520-16,2 5-304 0,0 3-64 0,2 4-17024 0</inkml:trace>
  <inkml:trace contextRef="#ctx0" brushRef="#br4" timeOffset="-153929.68">20986 17540 18191 0,'3'-14'800'0,"-1"5"176"0,1-4-784 0,-2 0-192 15,0-2 0-15,2 1 0 0,-2-1 1104 0,-2 1 176 16,-2-3 48-16,2 3 0 0,2 0-176 0,-1 2-48 16,-1 1 0-16,-3 1 0 0,-1 1-240 0,2 2-48 15,3 7-16-15,-3-5 0 0,-2 1 192 0,5 4 32 16,-5-4 16-16,5 4 0 0,0 0-144 0,0 0-16 16,-7 4-16-16,7-4 0 0,-6 9-240 0,1 5-48 15,2 2-16-15,2 5 0 0,-3 1-64 0,1 7-16 16,1 1 0-16,0 3 0 0,-1 5-80 0,-2 1-16 15,0 3 0-15,0 1 0 0,3 0-192 0,-2 0-32 16,-1 0-16-16,4-2 0 0,0-3-144 0,0-1 160 16,0 1-160-16,2-5 160 0,1-2-32 0,-1-3 0 15,-1-4 0-15,3-4 0 0,0-5 160 0,0-4 32 0,-3-11 0 16,0 0 0-16,0 0 64 0,0 0 0 0,0 0 16 0,7-14 0 16,-2-4-96-16,1-7-32 0,-1-6 0 15,2-5 0-15,-4-1-80 0,-1-2-32 0,-2 1 0 16,0-2 0-16,0-1-160 0,-2-3 0 0,-3-2 144 0,2 0-144 15,5 0 0-15,-4-2 144 0,-1-3-144 0,2 3 0 16,1 3 0-16,0 7 0 0,-2 6 0 0,0 6 0 16,1 4 0-16,-3 6 0 0,2 4 0 0,0 9 0 15,2 3 240-15,0 0-16 0,-6 7 0 0,0 5 0 16,-2 5-224-16,4 4 0 0,0 7 0 0,2 5 0 16,0 6 0-16,1 4 0 0,1 2 0 0,1 3 0 15,1 0-128-15,-1 0 128 0,0 0 0 0,5-3 0 16,4-2-256-16,2 1 48 0,3-1 16 0,3-2 0 15,4 2-1552-15,-1-5-304 16,0-3-64-16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39:45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7799 4215 15663 0,'21'-17'688'0,"-4"6"144"0,2-1-656 0,1-1-176 0,2 1 0 0,2-1 0 16,-4 0 640-16,1 1 80 0,0 3 32 0,-2 1 0 16,0 2-304-16,-3 0-64 0,-4 2-16 0,-1-1 0 15,-4 1 80-15,-7 4 0 0,0 0 16 0,0 0 0 16,0 0 160-16,0 0 16 0,0 0 16 0,0 0 0 15,0-8-80-15,-2 1 0 0,-2-3-16 0,-1 3 0 16,-4-2-160-16,-3 3-16 0,-2-3-16 0,-3 1 0 16,0-4-176-16,-3-1-48 0,-1 0 0 0,-3 0 0 0,-3-1 64 15,-4-1 16-15,-4-3 0 0,-4 2 0 0,-4-3 288 16,2 2 64-16,3-1 16 0,-2 0 0 0,-4-1 48 16,0 2 16-16,0 4 0 0,-2-5 0 0,-4-3-256 0,-1 2-48 15,-7-1-16-15,-1 2 0 0,-3-1-160 16,0 2-48-16,-1 1 0 0,-1 2 0 0,-2 1 0 15,-5 1-128-15,-1 1 192 0,1-1-64 0,-1 0-128 0,-5 1 0 16,-3 2 0-16,-3-1 0 0,0 0 0 0,-1 0 160 16,2-1-160-16,-9 3 160 0,-2 2-160 0,-1-3 160 15,1 2-160-15,-4 0 160 0,-1 0-160 0,4 2 0 16,2 0 144-16,3 0-144 0,2-2 128 0,-4 2-128 16,-2 1 128-16,0 3-128 0,2-3 128 0,1 1-128 15,-2-2 160-15,0 4-160 0,-2 3 128 0,1-1-128 16,-1-1 0-16,1 3 144 0,-2 2-144 0,3 2 0 15,2-2 0-15,0 2 0 0,-4-2 0 0,3 2 0 0,1 1 0 16,3 1 0-16,3-1 0 0,-1 2 0 0,-2 1 128 0,5 0-128 16,3-1 0-16,2 1 128 0,0 0-128 0,-2 2 128 15,-1 0-128-15,3 2 0 0,3 1 144 0,0 2-144 16,-3-2 128-16,2 4-128 0,0 2 160 0,2-1-160 16,2-1 0-16,2 2 0 0,-2 0 0 0,5 1 0 15,3 1 0-15,-1 1 0 0,-3 1 0 0,7 0 0 16,6 0 0-16,4 0 0 0,-1-3 0 0,2 2 0 15,-2 2 0-15,4 0 0 0,1 2 0 0,2 1 0 16,0 3 0-16,4 2 0 0,2-2 0 0,1 0 0 16,4 0 0-16,2 0 0 0,2-3 0 0,0 0 0 0,3 0 0 15,3 1 0-15,0-1 0 0,4 1 0 0,3-1 0 16,3 1 0-16,2 1 0 0,5 2 0 0,3 1 0 16,4 1 0-16,2-1 0 0,4 1 0 0,3-1 0 15,5-1 0-15,0-3 0 0,5 3 0 0,3 2 0 0,4 0 0 16,-1-2 0-16,5 2 0 0,2-1 128 0,3 1-128 15,5-2 0-15,1 1 0 0,4-4 128 0,3 0-128 16,6-1 0-16,2-1 144 0,-2-2-144 0,2-3 0 16,4 0 0-16,2 0 128 0,2 1-128 0,3-3 0 15,3-1 144-15,3-1-144 0,2 1 0 0,2-3 128 16,4 0-128-16,5-2 0 0,0 2 128 0,2-4-128 16,6-3 128-16,2 1-128 0,3 0 0 0,-1-1 144 15,-1-2-144-15,4 1 0 0,7 1 128 0,1-3-128 16,-2-4 0-16,2 1 0 0,2 1 128 0,-3-4-128 15,-1-3 0-15,2 2 0 0,4 1 128 0,-2-1-128 16,-2 2 0-16,1-6 0 0,5 0 128 0,-1-1-128 0,-2-1 0 0,2 1 0 16,2 1 0-16,-2-2 0 0,-3 0 0 15,2-2 0-15,4 3 0 0,-2-3 0 0,-1-2 0 0,3 3 0 16,4 0 128-16,-2-1-128 0,-2-4 0 0,-2-2 0 16,2 1 0-16,-6 1 0 0,-1-4 128 15,1 0-128-15,-2-4 0 0,-5 1 0 0,-5 1 0 0,-3-1 0 16,3 0 0-16,-6-2 0 0,-6-2 0 0,-1 0 0 15,-4 1 0-15,2 0 0 0,-6-3 0 0,-2-2 0 16,-8 0 0-16,0-3 0 0,-6-3 0 0,-2 2 0 16,-6 0 128-16,0-1-128 0,-6-2 0 0,-4 1 0 15,-4 0 0-15,-5 1 0 0,-5 2 0 0,-3-1 0 0,-7-2 144 16,-4 1-144-16,-4 2 0 0,-4-2 144 16,-2-3-144-16,-5 0 0 0,-5-3 144 0,-5 1-144 15,-2 0 0-15,-4 1 128 0,-5-3-128 0,-7 3 0 0,-4 2 0 16,-4 1 0-16,-7-3 0 0,-4-3-192 0,-4-2 192 15,-2 0-128-15,-3 1 128 0,0-3-128 0,-4-2 128 0,-4 0 0 16,-4 0 0-16,-3 4 0 0,-1 3 0 0,-1 0 0 16,2-3 0-16,-6-1-128 0,-4-3 128 0,-2 2 0 15,-3 2 0-15,1 0 0 0,-2 1 0 0,-4 3 0 16,-7 4 0-16,1 0-128 0,3-1 128 0,-5 3 0 16,-2 1 0-16,-2 1 0 0,-3 3 0 0,1 0 0 15,-4-8 0-15,1 8-128 0,0 6 128 0,-1 1-128 16,1 0 128-16,-1 0-128 0,4 0 128 0,-2 1 0 0,5 0 0 15,-1 3 0-15,-3 1 0 0,4 2 0 16,0 1 0-16,0 0 0 0,-1-1 0 0,1 3 0 0,1 2 0 16,-4 2-128-16,-2 3 128 0,3 3 0 0,4 2 0 15,-2 1 0-15,-3 3 0 0,2 1 0 0,2-2 0 16,3 4 0-16,3 6 0 0,-2 1-128 0,-5-1 128 0,8 3 0 16,6 1 0-16,-1 0 0 0,-1-3 0 0,2 6 0 15,4 3 0-15,3 2 0 0,4-1 0 0,-2-2-128 16,0 0 128-16,2 3 0 0,-1-1 0 0,6 3 0 15,1 0 0-15,5 2 0 0,-2 0 0 0,2 3 0 16,0 3 0-16,3 1 0 0,4 0 0 0,3-1-128 16,4 1 128-16,1 0 0 0,0-1 0 0,2 2-128 15,-1-1 128-15,3-2 0 0,3-2 0 0,1 3 0 16,5 2 0-16,2 0 0 0,6-2 0 0,0-2 0 0,5-2 0 16,2 1 0-16,1-1 0 0,4 2-128 0,0 2 128 0,2 0 0 15,3 5 0-15,2-1 0 0,2 0 0 0,3-1-128 16,4 0 128-16,1 1 0 0,4-5 0 0,3 0 0 15,0-2 0-15,6 5 0 0,1 3 0 0,6 0 0 16,3 0 0-16,6-3 0 0,4 1 0 0,7-4 0 16,1-1 0-16,9 0 0 0,1 1 0 0,3 0 0 15,1 0 0-15,5-5 0 0,7-7 0 0,1 3 0 16,3 0 0-16,5 1 0 0,0 0 0 0,6-3 0 16,4-3 0-16,2 0 0 0,7-1 0 0,-1-4 128 15,2-1-128-15,7 0 0 0,2-1 128 0,-1 0-128 16,-2-2 128-16,7-3-128 0,8-3 0 0,1 0 144 0,-1-1-144 15,3-1 0-15,2 0 160 0,0-2-160 16,1 1 128-16,3-4-128 0,0-3 0 0,3-1 0 0,-4 1 0 0,4-3 0 16,1 2 128-16,2-1-128 0,4-2 0 15,-3-1 128-15,-2-4-128 0,0-1 0 0,1 0 0 16,0-1 128-16,0-4-128 0,-3 3 0 0,-1-4 0 16,-2-1 0-16,-4-4 0 0,-2-1 0 0,-3-1 0 0,1-3 128 15,-1-3-128-15,-5-1 0 0,-7-1 0 0,-3 0 0 16,-1 1 0-16,-4 1 128 0,-2 3-128 0,-7-3 0 15,-9-2 0-15,-3-1 128 0,-1-2-128 0,-2 0 0 16,-4 0 128-16,-4 0-128 0,-9-2 0 0,-3-1 128 16,-3-3-128-16,-6 1 128 0,-4 3-128 0,-4 0 128 15,2-1-128-15,-10 0 160 0,-7-2-160 0,-4 1 160 16,-5-2-160-16,-2 2 128 0,-6 1-128 0,-3-3 128 16,-4-1-128-16,-5 1 0 0,-3 0 0 0,-5 0 0 15,-7 0 128-15,-1 0-128 0,-3-2 128 0,-2 0-128 0,-3 3 144 0,-2 1-144 16,-1-2 160-16,-3 4-160 0,0 1 0 0,-4 3 128 15,-5 1-128-15,-1 6 0 0,-4 3-256 0,1 3-112 16,-2 3-16-16,4 2-11456 16,0 2-2304-16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40:02.0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1928 13957 20271 0,'0'0'896'0,"0"0"192"0,0-7-880 0,1 2-208 0,0 0 0 0,-1 5 0 16,0 0 448-16,0 0 64 0,0 0 0 0,0 0 0 16,0 0-64-16,0 0 0 0,-3 9 0 0,1 1 0 15,0 0 64-15,0 2 0 0,-1 1 0 0,-2 5 0 16,2 4 192-16,0 2 32 0,-1 3 16 0,0 2 0 15,-1 4-96-15,0 7-16 0,2 1 0 0,-5 4 0 16,0 2-192-16,-1 2-32 0,1 1-16 0,1-4 0 16,-2-2-192-16,2-6-32 0,2-7-16 0,1-3 0 15,1-2 160-15,0-4 16 0,0-4 16 0,2-3 0 0,1-3 32 16,1-3 16-16,-1-9 0 0,0 0 0 16,0 0 432-16,0 0 96 0,0 0 16 0,7-4 0 0,0-4-752 0,0-4-192 15,1-6 0-15,-2-1 0 0,4-4 848 0,-2-3 144 16,1-2 32-16,0-4 0 0,2-1-832 15,1-4-192-15,1 2 0 0,-1 0 0 0,1 0 0 0,1 2 0 16,2 3 0-16,0 0 0 0,2 3 0 0,2 3 0 16,-2 1 0-16,11-5 0 0,-4 6-256 0,0 5-80 15,-2 2-32-15,-4 4 0 0,-2 4 176 0,-2 1 48 16,1 2 0-16,-1 4 0 16,1 0-1136-16,-1 3-208 0,-1 1-48 0,-1 2-16 15,3 0-1200-15,-3 1-256 0,0 0-32 0,-2-1-16 0</inkml:trace>
  <inkml:trace contextRef="#ctx0" brushRef="#br0" timeOffset="442.57">2990 14166 23951 0,'-3'-8'2128'0,"1"1"-1696"0,2 7-432 0,-6-9 0 16,2-1 304-16,-1 3-32 0,-2 1 0 0,0 0 0 16,-4 2 336-16,1 0 64 0,-1 0 16 0,-3 4 0 15,0 0-48-15,-3 4-16 0,1 1 0 0,-4 1 0 16,0 7-112-16,-2 1 0 0,-1 3-16 0,0 5 0 16,-5 3-32-16,5 1 0 0,3 0 0 0,3 6 0 0,3 4-48 0,3-3-16 15,4-4 0-15,3-1 0 0,2-2-224 16,4-6-48-16,4-4-128 0,0-2 192 0,-6-14-192 15,10 6 176-15,4-2-176 0,3-6 160 0,2-4 384 0,2-4 80 16,3-4 16-16,0-4 0 0,3-3-144 0,-5-1-32 16,-1-2 0-16,0 0 0 0,-5-3-272 0,0 2-48 15,-2 1-16-15,-3 3 0 0,-1 2-128 0,0 3 128 16,-5 4-128-16,1 2 128 0,-1 2-128 0,-5 8 0 16,0 0 0-16,0 0 0 0,0 0 0 0,7 4 0 15,-7-4 0-15,7 11 0 0,-3 3 0 0,1-1 0 16,3 0 0-16,-3 0 0 0,4 0 0 0,0 4 0 15,2-1-144-15,1 0 144 0,1-3-192 0,3 0 32 16,1-1 0-16,0-1 0 16,-3-1-1168-16,3-1-224 0,1 0-48 0,1-3-16 15,0-1-1520-15,1-2-288 0</inkml:trace>
  <inkml:trace contextRef="#ctx0" brushRef="#br0" timeOffset="746.74">3811 13418 29487 0,'0'0'2624'0,"0"0"-2112"0,0 0-512 0,0 0 0 15,0 0 320-15,3 8-64 0,-3 4 0 0,0 3 0 0,-1 3 160 0,0 8 32 16,-1 7 0-16,0 0 0 0,-1 5 16 0,2 1 16 15,-2 3 0-15,0 7 0 0,-2 3 96 0,3 8 32 16,-2 4 0-16,1 0 0 0,1-1-352 0,1-7-80 16,1-6-16-16,2-5 0 0,4-4-160 0,-4-2 0 15,2-2 0-15,1-6 0 0,-1-2 0 0,-2-6 0 16,2-6 0-16,-1-1 0 16,0-3-256-16,2-5-144 0,-5-8-32 15,0 0 0-15,0 0-1744 0,0 0-368 0,-5-8-64 0</inkml:trace>
  <inkml:trace contextRef="#ctx0" brushRef="#br0" timeOffset="959.43">3299 14034 21183 0,'0'0'1888'0,"0"0"-1504"0,0 0-384 16,0 0 0-16,0 0 2256 0,14 8 384 0,0-3 80 0,5 0 16 15,4-2-1648-15,4-3-336 0,5 0-64 0,1-3-16 16,1-3-160-16,7 1-16 0,9-3-16 0,2 2 0 15,-1 0-240-15,-4-1-48 0,-5-1-16 0,-4 1 0 16,-1-2-176-16,-4 0 0 0,-3 0 144 0,-2 2-144 16,-7-1-384-1,1 0-128-15,0 1-48 0,0-1 0 0,0-1-2512 16,-5-1-496-16</inkml:trace>
  <inkml:trace contextRef="#ctx0" brushRef="#br0" timeOffset="1260.7">4611 13866 24479 0,'0'0'1088'0,"0"-8"208"0,0-1-1040 0,0 9-256 16,0 0 0-16,0 0 0 0,0 0 1088 0,0 0 176 0,0 0 16 0,-2 10 16 16,-2 3-256-16,0 3-48 0,-1 2-16 15,3 5 0-15,0 5-496 0,0 3-96 0,-3 1-32 0,0 2 0 16,-1 1-144-16,1-1-16 0,-4 0-16 0,0-1 0 16,0-1-176-16,1-3 0 0,-1-5 0 0,1-1 0 31,-1-4-816-31,4-5-32 0,-2-3-16 0,7-11-8800 0,0 0-1776 0</inkml:trace>
  <inkml:trace contextRef="#ctx0" brushRef="#br0" timeOffset="1659.89">5334 13843 29487 0,'-11'-7'1296'0,"11"7"288"0,0 0-1264 0,0 0-320 15,0 0 0-15,-8 4 0 0,-1 4 256 0,-4 2 0 16,0 1 0-16,-2 2 0 0,-3 1-64 0,1 2 0 16,-1 0-16-16,-2 1 0 0,1 2 80 0,0-4 0 15,2 1 16-15,2 1 0 0,2-1 160 0,5 0 16 16,4-5 16-16,3 0 0 0,1 0-224 0,4-3-48 15,3-3-16-15,6-2 0 0,-1-2 144 0,4-4 16 16,3-3 16-16,1-2 0 0,3-3 192 0,1-5 32 16,3-3 16-16,-3-2 0 0,1 0-224 0,-1-1-48 15,-2-3-16-15,-2 0 0 0,-1 3 64 0,-3 0 16 16,-2 0 0-16,-2 1 0 0,-2 1 64 0,-7 3 0 0,-3-2 16 16,-3 3 0-16,-10 0-272 0,1 2-48 15,-1 2-16-15,-1 0 0 0,-4 3-272 0,-2 3-64 0,0 0-16 0,-4 6 0 31,2 2-2256-31,0 3-448 0,-1 1-80 0,2 0-12416 16</inkml:trace>
  <inkml:trace contextRef="#ctx0" brushRef="#br0" timeOffset="2068.88">6019 13739 26719 0,'-26'23'2368'0,"11"-5"-1888"16,-1 3-480-16,0 1 0 0,-3 3 320 0,1 1-48 16,-4 0 0-16,0 1 0 0,-2-6-272 0,1-1 0 15,-1-1 0-15,2-4 0 0,5-3 192 0,-1-3-192 16,4-4 192-16,2-1-192 0,4-5 816 0,2-2 48 15,6 3 16-15,-2-7 0 0,2-3 336 0,3-4 64 16,3-4 0-16,2 0 16 0,0 2-784 0,3-2-176 16,5 0-16-16,1 0-16 0,5 1-96 0,-2 2-16 15,0 1 0-15,3-2 0 0,0 2-192 0,4 2 0 0,0 2 128 16,2 3-128-16,-4 1 192 0,0 4-16 0,-2-1 0 16,-1 7 0-16,-4 2 32 0,-1 4 16 0,-3 2 0 0,-1 4 0 15,-3 4-224-15,-1 2 0 0,-3 1 0 16,-1 1 0-16,-5-1 0 0,-1 2 0 0,-4 2-128 15,1-1 128 1,-2 2-528-16,-1-5 0 0,0-1 0 0,-1 0 0 16,2-3-240-16,2-2-32 0,0-4-16 0,3-2 0 15,2-2-1600-15,5-4-320 0,-6-5-64 0</inkml:trace>
  <inkml:trace contextRef="#ctx0" brushRef="#br0" timeOffset="2699.27">6731 13737 27647 0,'-5'-14'2448'0,"3"7"-1952"0,-1-2-496 0,3 9 0 0,-6-6 1424 0,3 0 192 16,3 6 48-16,0 0 0 0,-10 1-976 0,-1 4-192 16,-4-1-48-16,0 5 0 0,0 3-448 0,-3 2 128 15,-2 2-128-15,-1 0 0 0,-1 1 0 0,2 0 0 16,-3 3 0-16,2 1 0 0,3 0 0 0,-2-2 128 15,1-4-128-15,5 0 0 0,5-3 192 0,0-1-48 16,4-3-16-16,5-8 0 0,0 7 128 0,0-7 0 16,0 0 16-16,10 1 0 0,1-2 128 0,2-1 32 15,2-2 0-15,1 1 0 0,-1-6-224 0,2 0-32 16,-2-2-16-16,-1 1 0 0,-2 2-160 0,2 0 160 16,-3 0-160-16,1 4 160 0,-2 2-32 0,-10 2-128 0,7 0 192 0,2 2-64 15,-9-2-128-15,10 5 192 0,-1 5-192 0,0 0 192 16,-4-1-192-16,5 0 0 0,-2 0 0 15,2 0 0-15,-2 1 0 0,3-2 0 0,2-2 0 16,2-1 0-16,3 5 0 0,0-5 0 0,1-2 0 0,5-2 0 16,5-1 0-16,2-2 0 0,0-3 0 0,1-3 0 15,0-1 160-15,0-6-160 0,0 0 192 0,0-1-192 16,1 1 0-16,3-4 0 0,-1-2 0 0,2-2 0 16,0-1 256-16,1-1-48 0,1 0-16 0,-1-6 0 15,1-6 0-15,-4-4 0 0,-1-7 0 0,-1-6 0 16,0-8-64-16,-2-1-128 0,-1-2 176 0,-4-7-176 15,1-9 128-15,-4 1-128 0,0 1 0 0,-3 5 0 0,1 5 0 16,-5 6 0-16,-4 4 0 0,-3 7 0 0,-6 13 0 16,0 11 160-16,-5 6-32 0,-1 6 0 0,-2 7 160 0,-5 5 32 15,-5 6 0-15,-3 7 0 0,-8 7-320 0,-2 6 0 16,-3 8 0-16,-2 9 0 0,0 8 0 16,0 4-192-16,1 1 192 0,-4 7-192 0,-2 10 192 0,3 7-144 15,-2 2 144-15,8 0-128 0,6-5 128 0,9-4 0 16,4-3 0-16,4-4-128 0,5-5 128 0,7-5 0 15,6-5 160-15,2-5-160 0,3-5 0 0,3 0 0 16,2-7-128-16,-2-1 128 0,1-3-368 0,0-1 48 16,-1-5 0-16,-2-4 0 15,-2-5-1792-15,0-6-336 0,-1-5-80 0</inkml:trace>
  <inkml:trace contextRef="#ctx0" brushRef="#br0" timeOffset="2874.02">5623 12857 51263 0,'-53'-23'2272'0,"25"10"464"0,10 3-2192 0,4 2-544 0,7 3 0 0,7 5 0 16,0 0 0-16,0 0-144 0,7 7-16 0,5 3 0 15,2 0-2048-15,1-1-416 0,3-1-64 0</inkml:trace>
  <inkml:trace contextRef="#ctx0" brushRef="#br0" timeOffset="3628.18">9504 12870 32127 0,'-6'-4'1424'0,"6"4"304"0,-6 9-1392 0,3 5-336 0,2 5 0 0,-1 7 0 15,0 6 0-15,-4 7-160 0,-1 7 16 0,-1 5 0 16,-2 8 144-16,-3 1 0 0,-3 4 0 0,1 7 0 16,-2 6 192-16,1 0-48 0,0-1 0 0,1-6 0 15,1-10-16-15,2-4-128 0,1-2 192 0,2-4-64 16,1-8-128-16,4-3 128 0,0-4-128 0,4-5 128 16,0-4-128-16,4-5 0 0,-1-5 0 0,1-3 0 15,2-1-816 1,0-6-32-16,-6-6-16 0</inkml:trace>
  <inkml:trace contextRef="#ctx0" brushRef="#br0" timeOffset="3863.04">8827 13718 23039 0,'0'0'2048'0,"0"0"-1648"16,0 0-400-16,12 2 0 0,6-2 2976 0,6 2 512 15,7 0 96-15,4-1 32 0,8 0-2912 0,6-1-576 16,8-1-128-16,1 0 0 0,-1-1 0 0,1-2 160 16,3 0-160-16,-4-2 192 0,0 0-192 0,0 1 0 15,-1 4 0-15,-4-1 0 0,-5-1 0 0,-3 1 0 16,-7-1 0-16,-3 0 0 16,-5 3-1168-16,0 0-320 0,-2 0-64 0,-2 0-13056 0</inkml:trace>
  <inkml:trace contextRef="#ctx0" brushRef="#br0" timeOffset="4243.92">9898 13643 30175 0,'-23'13'1344'0,"9"-1"256"0,-2 6-1280 0,2 4-320 0,2 1 0 0,2 3 0 16,-3 0 320-16,4 2-16 0,3 2 0 0,3 0 0 15,1-1-16-15,3-3 0 0,1-3 0 0,5-2 0 16,2-2-96-16,3-5 0 0,0-4-16 0,3-4 0 16,1-4 32-16,5-4 16 0,3-5 0 0,0-3 0 0,-1-3 224 0,3-3 32 15,2-2 16-15,2-2 0 0,-4-1-240 0,-2 0-64 16,-3 0 0-16,-1 0 0 0,-3 2-48 0,-3 1-16 16,-3-1 0-16,0 3 0 0,0 3 80 15,-4 2 16-15,-1 1 0 0,-3 2 0 0,-3 8-224 0,0 0 0 16,0 0 0-16,0 0 0 0,0 0 0 0,0 0 128 15,-2 11-128-15,-3 5 0 0,0 3 0 0,1 3 0 16,-4 1 0-16,2 3-160 0,-2 3 160 0,0 3 0 16,2 1 0-16,1-1 0 0,1-1 0 0,3-1 0 15,1-7 0-15,2-1 128 0,0 1-128 0,3-6 0 16,1-3 128-16,0-2-128 0,4-1 0 0,-3-5 0 16,2-1-160-16,1-3 160 15,1-2-2144-15,2-2-320 0,1-2-64 0</inkml:trace>
  <inkml:trace contextRef="#ctx0" brushRef="#br0" timeOffset="4646.68">10623 13601 32255 0,'-13'-2'2864'0,"5"7"-2288"0,0 5-576 0,0 5 0 15,0 4 448-15,0 1 0 0,0 3-16 0,-2 2 0 16,-3-2-112-16,-2 4-32 0,0 0 0 0,-3-3 0 16,0 0 64-16,-2 1 16 0,3 0 0 0,4-5 0 15,4-6-48-15,0-3 0 0,1-1 0 0,0-2 0 0,8-8 352 0,0 0 64 16,0 0 16-16,0 0 0 0,0 0-112 16,10-1-32-16,2-4 0 0,1-1 0 0,6-3-160 0,2-2-16 15,4 1-16-15,-1-4 0 0,0-4-288 0,1 0-128 16,-2 2 0-16,-1 0 128 0,1 1-128 0,-3 3 0 15,2-1 0-15,-3 4 128 0,-1 2-128 0,0 4 0 16,-2-1 0-16,0 3 0 0,-2 3 0 0,-2 3-176 16,-1 4 176-16,-1 3-128 0,-1 0 128 0,-1 0 0 15,-1 4-144-15,-3 1 144 0,-1 1 0 0,-2 2 0 16,-1 0 0-16,-1-1 0 0,0 1-144 0,-2 1 144 16,1 1 0-16,1-1 0 15,-2-1-512-15,3-2 16 0,2-2 0 0,-1-2 0 16,1-3-448-16,4-2-80 0,1-1-32 0,1-2 0 15,-8-6-1984-15,12 2-400 0,5-2-80 0</inkml:trace>
  <inkml:trace contextRef="#ctx0" brushRef="#br0" timeOffset="5059.6">11417 13705 16575 0,'-11'-4'1472'0,"3"-3"-1168"0,-1 2-304 0,-2 1 0 15,-1 2 4064-15,1 4 752 0,-2 0 160 0,-4 5 16 16,-6 1-3584-16,-1 3-704 0,-5 2-160 0,3 2-32 16,-1 2-160-16,2 3-32 0,1 1-16 0,3 2 0 15,3 2-48-15,2 0-16 0,0 1 0 0,4-3 0 16,4 2-240-16,3-3 0 0,4-2 128 0,3-3-128 0,2 0 0 0,2-4 0 16,1-3 128-16,3-3-128 0,1-4 208 0,2-3 0 15,1-2 0-15,2-3 0 0,-1 0 128 0,1-4 32 16,2-3 0-16,1 0 0 0,-3 1-224 15,0 1-144-15,-2 0 192 0,-2 1-192 0,-1 3 128 0,-1-1-128 16,-1 4 0-16,-9 3 0 0,0 0 0 0,0 0 0 16,0 0 0-16,0 0 0 0,0 0 0 0,-6 15 0 15,-3 2 0-15,-2 3 0 0,-2 4 0 0,-1 1 0 16,0 0 0-16,-3 2 0 0,-2-2 0 0,0 1 0 16,-3 3 0-16,0 1 0 0,-5-3 0 0,1 2 0 15,-2 0 0-15,2 1 0 0,-4-2 128 0,4-2-128 16,1 0 0-16,4-3 0 0,3 2 0 0,4-3 0 15,2-3 0-15,4-3 0 16,2-4-416-16,4-2-96 0,3-2 0 0,-1-8-16 16,16-6-2160-16,6-3-416 0,3-3-96 0,5-3 0 0</inkml:trace>
  <inkml:trace contextRef="#ctx0" brushRef="#br0" timeOffset="5332.98">12190 12857 20271 0,'-15'-4'1792'0,"1"2"-1424"16,-1 6-368-16,-1 3 0 0,2 2 3200 0,-1 8 576 16,-2 5 128-16,1 6 0 15,-4 5-3120-15,0 5-624 0,-2 4-160 0,-1 5 0 0,-1 5 0 0,-5 0 0 16,-2 1 0-16,2 1 0 0,-1-2 0 0,1 2 192 15,3 2-192-15,2-1 192 0,2-4-64 0,2-2 0 16,1-5 0-16,5-3 0 0,2-5-128 0,4-5 128 16,0-4-128-16,5-2 128 0,1 2-128 0,3-2-256 15,2-3 64-15,6-3 16 16,0-4-2736-16,4-5-544 0</inkml:trace>
  <inkml:trace contextRef="#ctx0" brushRef="#br0" timeOffset="5684.39">12038 13838 32255 0,'10'-2'2864'0,"5"-1"-2288"0,6-1-576 0,3 2 0 15,4 0 416-15,0 0-32 0,1-3 0 0,3-1 0 16,1-4-384-16,-1 1 0 0,-4-4 128 0,0 1-128 15,-6-3 0-15,-2 0 128 0,-5-3-128 0,-3 1 128 16,-3-3 80-16,-5 2 16 0,-1-2 0 0,-6 3 0 16,-1 3 560-16,-8 1 112 0,-5 2 32 0,-6 4 0 15,-4 6-304-15,-6 2-64 0,-2 2-16 0,-4 6 0 16,-6 4 32-16,2 6 0 0,1 4 0 0,3 0 0 0,-2 0 144 16,6 1 48-16,3 0 0 0,8 0 0 0,5 1-224 15,8-2-32-15,7 1-16 0,7 3 0 0,6-1-320 0,8 2-176 16,10 2 192-16,5 0-192 0,5-1 224 0,11-2-64 15,11-1-16-15,7-1 0 0,5 0-144 0,4-3-224 16,-4-5 48-16,8-3 16 16,3-2-1952-16,2-1-384 0,1-1-64 0</inkml:trace>
  <inkml:trace contextRef="#ctx0" brushRef="#br0" timeOffset="6663.84">3800 15634 14735 0,'-13'-12'1312'0,"3"7"-1056"0,-2 0-256 0,0-1 0 0,-2-2 1792 0,0 3 288 16,-1 2 64-16,-6 2 16 0,-6 1-1664 0,2 4-336 15,1 3-160-15,-4 3 160 0,-4 1-160 0,2 4 0 16,3 1 144-16,0 2-144 0,1 0 272 0,4 2-16 16,4 1 0-16,0 0 0 0,5-2 64 0,2 2 16 15,4-1 0-15,6-1 0 0,5-2-336 0,1-2 144 16,6 0-144-16,3 0 0 0,4-1 192 0,4 0-192 15,2-2 192-15,5 1-192 0,2 2 320 0,0-2-64 0,0-2 0 16,-4 2 0-16,-3 2-64 0,-1 0 0 0,0 0-16 16,-5 2 0-16,-6 1-32 0,-3 0 0 0,-5 2 0 15,-5-2 0-15,-7-1 192 0,-5 2 48 0,-7 0 0 16,-4 0 0-16,-2 2 384 0,-5 0 96 16,-9-2 16-16,2 2 0 0,-3 0-176 0,0-3-48 0,-1-1 0 15,-2-3 0-15,-1-2-144 0,-1-2-48 0,-2-1 0 16,6-1 0-16,6-1-272 0,4-3-48 0,2-4-16 0,7-2 0 31,6 0-448-31,8 0-80 0,-1-3-32 0,6-2-10192 0,4-4-2048 0</inkml:trace>
  <inkml:trace contextRef="#ctx0" brushRef="#br0" timeOffset="7062.36">4062 15816 11967 0,'-8'-8'528'0,"8"8"112"0,0 0-512 0,0 0-128 16,0 0 0-16,0 0 0 0,0 0 2608 0,0 0 480 16,0 0 112-16,0 0 0 0,0 0-2608 0,-4 10-592 15,0 3 0-15,1 2 0 0,-1 1 0 0,-1 4 128 16,1 0-128-16,2 1 176 0,2 1-16 0,-2 1 0 15,-1 1 0-15,2 0 0 0,0-1 32 0,3 0 16 16,0-1 0-16,1-2 0 0,-3-3 112 0,4-5 0 16,5-6 16-16,4 0 0 0,-1-3 304 0,7-1 64 15,1-4 16-15,3-4 0 0,0-5 16 0,2-4 0 16,-1-1 0-16,0-3 0 0,-2-2-368 0,0-1-80 0,-3-2-16 16,-1-1 0-16,-3-1-112 0,-1 0-32 0,0-2 0 15,-2 1 0-15,0-3 176 0,-1 1 16 16,-1-1 16-16,-4 1 0 0,1 2-96 0,-2 1-32 0,-1 3 0 0,-1 1 0 15,0 3-208-15,1 2-160 0,-3 6 32 0,-1 0 0 32,0 1-1600-32,0 4-304 0,0 6-64 0</inkml:trace>
  <inkml:trace contextRef="#ctx0" brushRef="#br0" timeOffset="7430.95">4848 15672 22111 0,'0'0'1968'0,"-4"12"-1584"16,-1 1-384-16,1 3 0 0,0-1 624 0,-1 4 32 15,-4 2 16-15,3 2 0 0,-3 2-512 0,0 0-160 16,-1 1 0-16,0-4 0 0,-2-4 288 0,1-1-48 15,1-2-16-15,3-2 0 0,-2-2 336 0,4-2 64 16,5-9 16-16,-5 7 0 0,5-7 192 0,0 0 32 16,0 0 16-16,0 0 0 0,0 0 64 0,8-11 16 15,-1-2 0-15,2-3 0 0,1-3-288 0,-1-1-48 16,0-1-16-16,2-2 0 0,1-3-208 0,1 2-32 0,0 0-16 16,3 1 0-16,-1 0-208 0,3 1-144 15,1-1 192-15,2 2-192 0,-2 1 0 0,2 1 0 0,2 3 0 0,1-1 0 16,1 2 0-16,2 2 0 15,-3 0 0-15,-1 2 0 0,-3 0 0 0,-2 0-304 0,-2 4 48 0,-3-1 0 32,-2 5-2160-32,-2-1-416 0,-1 2-96 0,-8 2-10688 0</inkml:trace>
  <inkml:trace contextRef="#ctx0" brushRef="#br0" timeOffset="8000.69">6034 15604 20207 0,'0'0'896'0,"-1"-9"192"0,-2-2-880 0,-1 0-208 15,1 0 0-15,-1 1 0 0,-2 0 384 0,-3-1 16 16,-2-2 16-16,-2 2 0 0,-1 1 144 0,-4 1 16 16,-3 0 16-16,3 2 0 0,-2 1 160 0,-2 4 16 15,-4 2 16-15,1 3 0 0,-2 3-416 0,-1 1-96 16,1 1-16-16,2 5 0 0,-1 3 0 0,5-1-16 0,-1-2 0 0,5 4 0 16,4 0-80-16,6 1-16 0,3 0 0 0,2-2 0 15,4-2-144-15,2 2 0 0,2-1 144 16,3-2-144-16,1-3 0 0,2-2 144 0,1-2-144 0,3-1 0 15,-1 1 192-15,2-3-192 16,-1-8 192-16,0 3-192 0,-1 1 240 0,0 0-64 0,1 0-16 16,0-3 0-16,0-4 176 0,-3 1 48 0,-2 3 0 0,-1-1 0 15,-4 0-96-15,2-1-16 0,0 2 0 0,-8 4 0 16,0 0-112-16,0 0-32 0,0 0 0 0,0 0 0 16,5 7-128-16,-1 3 0 0,-4 1 0 0,0 4 0 15,-2 6 0-15,0 4 0 0,-1 4 0 0,-4 5 0 16,-5 0-128-16,-1 4 128 0,-2 5 0 0,-3 1 0 15,0-2 0-15,-4 4 0 0,0 4 0 0,-1-1 0 16,-1-1 256-16,0-4 0 0,0-7 16 0,-5-3 0 16,-1-4 304-16,0 0 64 0,-3-4 16 0,1-3 0 0,1-4-240 15,5-2-48-15,6 0-16 0,-1-2 0 0,3-6-144 0,4-5-16 16,4-5-16-16,1 1 0 0,9 0-176 0,0 0-144 16,-1-11 144-16,2-1-208 15,1-2-2784-15,4-1-544 0,3-14-112 0,3-1-32 16</inkml:trace>
  <inkml:trace contextRef="#ctx0" brushRef="#br0" timeOffset="8511.08">6482 15643 19343 0,'-14'0'848'0,"14"0"192"0,-7 1-832 0,7-1-208 0,0 0 0 0,0 0 0 15,0 0 1296-15,0 0 224 0,0 0 32 0,9 8 16 16,-1 0-864-16,2-3-192 0,0-8-16 0,2 1-16 0,0-2-32 15,2 0-16-15,1-3 0 0,1 0 0 0,3-3 160 0,1-1 48 16,-2-1 0-16,1 1 0 0,1-1-16 16,1 0 0-16,-2-3 0 0,-2 4 0 0,0-2-208 0,-5 1-32 15,-7 0-16-15,2-1 0 0,-3 3-16 0,0-1 0 16,-5-1 0-16,0 1 0 0,1 1-48 0,-4 1-16 16,-3 2 0-16,-3 4 0 0,-7 1-128 0,-2 3-32 15,1 1 0-15,-3 6 0 0,-1 4-128 0,-1 2 0 16,-1 2 144-16,-3 3-144 0,-3 3 0 0,1 4 128 15,-3 2-128-15,0 3 0 0,1 1 160 0,3 0-32 16,2-1-128-16,8-4 192 0,4-1-192 0,7-2 0 16,-2-2 0-16,6-1 0 0,4-3 128 0,1 0 0 15,0-3-128-15,6 0 192 0,5-2-64 0,5-1-128 16,1-3 176-16,8-5-176 0,4 3 208 0,0-3-64 0,2-4-16 16,2 0 0-16,-1-5-128 0,4-2-144 15,3-1 144-15,-2 1-208 16,-1-2-2000-16,3 0-400 0,3 0-80 0,-2 2-11680 0</inkml:trace>
  <inkml:trace contextRef="#ctx0" brushRef="#br0" timeOffset="8889.86">7488 15424 28559 0,'-15'-5'2544'0,"6"5"-2032"0,1 3-512 0,-3 4 0 0,0 2 528 16,0 3 16-16,-1 3 0 0,-3 3 0 0,-1 4-544 15,-3 3 0-15,-2 2 0 0,-1 2 0 0,-4 4 0 0,5 0 0 16,1 0 0-16,0 1 0 0,-1-1 192 0,1-1-64 16,1-1 0-16,3-5-128 0,0-5 368 0,3-3-48 15,4-5 0-15,0-2 0 0,3-2 384 0,6-9 80 16,0 0 16-16,0 0 0 0,0 0-16 0,7-10 0 15,4-3 0-15,2-3 0 0,2-5-336 0,2-2-64 16,1-2 0-16,2 0-16 0,-2-1-240 0,4 0-128 16,5-3 160-16,-1 1-160 0,-1 1 0 0,2 3 128 15,-1 0-128-15,0 2 0 0,1 2 0 0,-1 3 0 16,-1 1 0-16,1 2 0 0,-3 1 0 0,0 4 0 16,-5 1-128-16,0 4 128 0,-3 2-176 0,1 2 32 15,-3 3 0-15,0 2 0 16,-4 1-1840-16,0 0-352 0,0 2-80 0</inkml:trace>
  <inkml:trace contextRef="#ctx0" brushRef="#br0" timeOffset="9203.08">8191 15319 26719 0,'-1'-12'1184'0,"1"12"240"0,0 0-1136 0,0 0-288 0,0 0 0 0,10 3 0 0,-4 4 1296 0,2 4 208 16,-5 3 32-16,3 3 16 0,-2 4-1232 0,1 2-320 16,-2 2 0-16,0 0 0 0,2 1 0 0,-1 2 0 15,-3-2 128-15,4 0-128 0,-1 1 0 0,2 1 128 16,-5 0-128-16,1 2 0 0,0-2 160 0,-2 2-160 15,-1 1 128-15,0-1-128 0,1-3 0 0,0 0 128 16,-1-3-128-16,3-1 0 0,2-2 0 0,2-6-192 16,-4-4 0-16,2-1 16 15,2-2-1488-15,1-2-320 0,0-1-48 16,-7-5-10272-16</inkml:trace>
  <inkml:trace contextRef="#ctx0" brushRef="#br0" timeOffset="9422.43">8733 15378 29487 0,'-7'9'2624'0,"-4"6"-2112"0,0 5-512 0,-3 7 0 16,-2 1 1104-16,-2 4 112 0,0 4 32 0,-2 5 0 16,-2 7-448-16,-2 1-96 0,-4-2 0 0,0 3-16 15,-3 1 80-15,0 2 0 0,-1-2 16 0,-2-1 0 16,-1 0-304-16,-6 3-64 0,-1-2-16 0,5 2 0 15,5-2-208-15,0-3-64 0,-4-2 0 0,4-3 0 16,2-2-1472-16,4 0-288 16,-3-4-64-16</inkml:trace>
  <inkml:trace contextRef="#ctx0" brushRef="#br0" timeOffset="14841.35">5767 10175 3679 0,'4'-10'320'0,"-3"-4"-320"15,2-3 0-15,0 1 0 0,0-1 2240 0,2 0 368 16,-2-4 80-16,1 6 0 0,0-1-1616 0,1 3-336 16,-5-1-64-16,2 0-16 0,0 6-224 0,2-1-48 15,-3-1-16-15,2 2 0 0,1-2 128 0,0 3 16 16,1 0 16-16,1 0 0 0,-5 0 336 0,2-1 64 15,3 1 16-15,-2 1 0 0,-2-2 80 0,0-1 32 16,3-1 0-16,-1 2 0 0,-4 8-208 0,5-9-32 16,-3 0-16-16,1 1 0 0,-3 8-176 0,6-6-48 15,-2-1 0-15,-4 7 0 0,0 0-64 0,0 0-32 16,0 0 0-16,0 0 0 0,4-8-80 0,-4 8-16 16,0 0 0-16,0 0 0 0,0 11-192 0,-1 4-64 15,-1 2 0-15,1 5 0 0,-1 5 64 0,2 5 16 16,-2 5 0-16,0 4 0 0,0 5-32 0,0 5-16 0,-1 2 0 15,1 4 0-15,-4 1-32 0,4 5 0 0,0 4 0 0,-1 1 0 16,1 1-128-16,1-2 128 0,-4 0-128 0,1-2 128 16,1 2 16-16,0-1 0 0,1-3 0 0,-3-5 0 15,3-5 144-15,1-2 32 0,0-3 0 0,0 1 0 16,0-2 32-16,-1-1 16 0,1-1 0 0,1 0 0 16,-2-2-80-16,0-2-16 0,-1-2 0 0,-1 0 0 15,0 2-128-15,2-2-16 0,-4 0-128 0,1-1 192 16,-2-3-192-16,2-2 144 0,0-1-144 0,3-4 128 15,-3-4-128-15,1-3 160 0,2-2-160 0,2-4 160 16,2-5-160-16,0-1 0 0,-2-9 0 0,0 0 128 16,11 1-480-16,2-4-96 15,1-4-32-15,-4-3 0 0,-3-6-1600 0,-1-4-320 0,-3-3-64 0,-2-4-7904 16,-3-1-1600-16</inkml:trace>
  <inkml:trace contextRef="#ctx0" brushRef="#br0" timeOffset="15242.29">5376 11483 18431 0,'0'0'1632'0,"-6"-3"-1312"15,6 3-320-15,-10-2 0 0,3 0 2032 0,7 2 336 16,-8 6 64-16,4 5 0 0,1 1-1552 0,2 3-320 0,3 2-64 15,2 3-16-15,2 4 96 0,2 3 0 0,5 3 16 0,-2 2 0 16,0 1 32-16,2 0 0 0,2 4 0 0,2 1 0 16,1-1-240-16,0 0-32 0,-3-2-16 0,2-2 0 15,2-5 32-15,-3 0 0 0,2-5 0 0,0-2 0 16,1-1 128-16,-1-5 16 0,0-5 16 0,0 0 0 16,3 0 176-16,2-6 16 0,-1-4 16 0,3-4 0 15,3-2-160-15,1-1-48 0,6-3 0 0,1-6 0 16,5-2-112-16,-3-7-32 0,3-2 0 0,-2-2 0 15,0 0-224-15,-2-7-160 0,3-8 192 0,1-3-192 16,-2-2 336-16,0-3-32 0,-3-2-16 0,-1-1 0 16,0 1-32-16,-4 2 0 0,-4 4 0 0,-2 1 0 15,-5-1-128-15,-3 4-128 0,-2 1 144 0,-2 6-144 0,-4 7 0 16,-1 3 0-16,-1 0 0 0,-2 5 0 16,-3 6-1136-16,-2 2-208 0,-2 0-64 15,2 3-11424-15,-2 2-2288 0</inkml:trace>
  <inkml:trace contextRef="#ctx0" brushRef="#br0" timeOffset="23853.69">1362 4142 12895 0,'0'0'576'0,"0"0"112"16,6-6-560-16,-1 1-128 0,-5 5 0 0,8-6 0 0,-4-3 848 0,3 4 144 15,-3-1 32-15,-4 6 0 0,0 0 0 0,0 0 0 16,0 0 0-16,0 0 0 0,0 0-832 0,0 0-192 16,6 7 0-16,-2 5 0 0,-2 0 864 0,-2 5 128 15,0 3 32-15,0 8 0 0,2 6-832 0,-1 3-192 16,-2 4 0-16,-1 3 0 0,1 1 864 0,-3 3 128 15,-2 3 32-15,3 0 0 0,1 1-832 0,-1-4-192 16,0-3 0-16,2-3 0 0,1-4 0 0,0-4 0 16,0-3 0-16,0-3 0 0,-1-5 0 0,1 0 0 0,1-1 0 15,-2-2 0-15,-2-5 0 0,1-2 0 16,1-1 0-16,1-2 0 0,0-10 0 0,0 9 0 16,0-9 0-16,0 0-12240 0</inkml:trace>
  <inkml:trace contextRef="#ctx0" brushRef="#br0" timeOffset="24276.4">1148 4775 23951 0,'0'0'512'0,"0"0"128"0,0 0 0 0,0 0 64 0,0 0-576 0,0 0-128 0,0 0 0 0,0 0 0 16,11-3 0-16,1 0 0 0,4-6 0 0,6 1 0 15,6-3 0-15,-2 1 0 0,3-5 0 0,3 0 0 16,2 1 848-16,1 0 144 0,-1 1 32 0,-1-1 0 0,-3 2-832 0,-4 2-192 16,-6 5 0-16,-2-1 0 0,-5 4 0 0,-1 3 0 15,-3 3 0-15,-2 3 0 0,-1 5 0 0,-3 6 0 16,-2-1 0-16,-1 6 0 0,-1 5 864 0,-2 0 128 16,-1-2 32-16,-1-2 0 0,-1-2-832 0,0 0-192 15,3-2 0-15,-2-1 0 0,3-4 864 0,1-3 128 16,1-1 32-16,3-1 0 0,4-2-832 0,1-4-192 15,3 1 0-15,1-5 0 0,1 0 0 0,0-5 0 16,5 2 0-16,-2-4 0 0,1-1 864 0,-2-2 128 16,3-1 32-16,-4-2 0 0,-4-1-832 0,0 1-192 15,1-1 0-15,-7 2 0 0,1 0 0 0,-3 0 0 16,-2-2 0-16,-2 2 0 0,-3 3 0 0,1 0 0 16,-5 0 0-16,2 1 0 0,-2 1 0 0,-1 3 0 0,-1 1 0 15,0 1 0-15,1-2 0 0,2 1 0 0,1 0 0 16,7 3 0-1,0 0-4048-15,0 0-864 0,0 0-160 0,0 0-48 0</inkml:trace>
  <inkml:trace contextRef="#ctx0" brushRef="#br0" timeOffset="24594.1">2042 4591 16575 0,'-1'13'368'0,"-1"-2"80"0,1 4 0 0,-2 1 16 0,0 3-464 0,0 3 0 0,0 1 0 0,-3 4 0 16,2 0 912-16,0-2 96 0,-2 1 16 0,1-2 0 0,2-1 0 15,1-3 0-15,-3-5 0 0,3-2 0 0,1 0 0 0,1-5 0 16,0-8 0-16,0 0 0 0,0 0 0 0,0 0 0 16,0 0 0-16,10-1 0 0,-1-4 0 0,0-4 0 15,-3-2 0-15,2-1 0 0,1-1 0 0,0-1 0 16,-1-1 0-16,-2 0 0 0,0-1-832 0,1 2-192 15,1 1 0-15,-1-2 0 0,0 1 0 0,1 1 0 16,-1 1 0-16,2 1 0 0,1 1 0 0,1 2 0 16,1 2 0-16,0 1 0 0,-2 1 0 0,0 4 0 15,1-1 0-15,-1 2 0 16,1 3-2416-16,0 1-528 0,-4 0-96 16,1 1-32-16</inkml:trace>
  <inkml:trace contextRef="#ctx0" brushRef="#br0" timeOffset="24928.52">2408 4609 20271 0,'0'0'896'0,"0"0"192"0,0 0-880 0,0 0-208 0,0 0 0 0,0 0 0 15,6 12 864-15,-4 1 128 0,-2 3 32 0,-1 0 0 16,0 5 0-16,0 2 0 0,-4 1 0 0,2 2 0 15,-1-1-832-15,1-1-192 0,3 0 0 0,0-3 0 16,3-2 864-16,1-2 128 0,0-2 32 0,2-3 0 0,-1-3-832 0,-5-9-192 16,10 3 0-16,0-1 0 0,-1-2 864 0,2-1 128 15,-1-2 32-15,1-1 0 0,0-4-832 0,3-2-192 16,-3-1 0-16,1-1 0 0,-1-4 864 16,0 2 128-16,-3-1 32 0,2-1 0 0,0 1-832 15,-2 0-192-15,-3-2 0 0,1 2 0 0,-3 1 0 0,0 2 0 16,-1 0 0-16,1 1 0 0,-1 4 0 0,1-2 0 15,-2 0 0-15,-1 1 0 16,0 8-1600-16,2-7-352 0,3 2-80 0,-1-3-8208 16,1 1-1632-16</inkml:trace>
  <inkml:trace contextRef="#ctx0" brushRef="#br0" timeOffset="25251.68">3075 4473 23951 0,'0'0'512'0,"0"0"128"0,0 0 0 0,-4 4 64 0,-3 4-576 0,-5-1-128 0,-2 3 0 0,-2 0 0 15,-1 0 848-15,-1 2 144 0,3 3 32 0,0-2 0 16,2-1-832-16,3 2-192 0,2-3 0 0,5 1 0 16,0 0 0-16,3-1 0 0,1-2 0 0,2 1 0 15,2 2 864-15,0-3 128 0,2 0 32 0,2 0 0 16,0-2-832-16,4 2-192 0,-5 1 0 0,2-2 0 15,1-2 864-15,-3 1 128 0,0 2 32 0,-4-1 0 0,0 2-832 16,0-1-192-16,-4-9 0 0,-1 10 0 16,-4-1 864-16,0 2 128 0,-6-3 32 0,0 1 0 15,-4 0 0-15,-1 0 0 0,-5 2 0 0,0-3 0 0,-4-1-832 16,-3 0-192-16,-2 0 0 0,1-1 0 0,3 0 0 0,-1 0 0 16,6-2 0-16,4-2 0 15,6-2-2416-15,11 0-528 16,0 0-96-16,2-11-32 0</inkml:trace>
  <inkml:trace contextRef="#ctx0" brushRef="#br0" timeOffset="25811.06">4680 4390 20271 0,'-8'-5'448'16,"-3"-2"80"-16,2 0 32 0,-3 2 16 0,-5-1-576 0,-2 2 0 0,-2 1 0 0,5 3 0 0,-3 1 928 0,-3 1 80 16,-1 1 16-16,-3 3 0 0,3 0 0 0,-2 3 0 15,1 1 0-15,3-1 0 0,1-1 0 0,4-1 0 16,1 3 0-16,4-1 0 0,5 0-832 0,0 0-192 15,4-2 0-15,4 0 0 0,4 1 0 0,0-1 0 16,4 2 0-16,0 1 0 0,3 0 864 0,2 1 128 16,-1 0 32-16,0 0 0 0,1-1-832 0,-2 2-192 15,-2 1 0-15,0 0 0 0,1 2 0 0,-2-1 0 16,-7 1 0-16,-1 1 0 0,-2-1 0 0,-2 1 0 16,-1-2 0-16,-5 1 0 0,-2 1 0 0,-2 2 0 15,-4-2 0-15,-4-1 0 0,0-3 864 0,-1 1 128 0,-1-2 32 16,-1-1 0-16,-1 0-832 0,0-3-192 15,-3-4 0-15,4-1 0 0,1-1 0 0,2-2 0 0,4-1 0 16,-4-3 0 0,9-4-2416-16,5 0-528 0,6-1-96 0,6-2-11088 0</inkml:trace>
  <inkml:trace contextRef="#ctx0" brushRef="#br0" timeOffset="26145.99">4855 4499 20271 0,'0'0'448'0,"-5"8"80"0,1 4 32 0,1-2 16 0,-2 3-576 0,1 3 0 0,-2 1 0 0,1 2 0 0,-1-1 1744 0,1 1 240 16,2 0 64-16,0-4 0 0,2-2-1648 15,2-2-400-15,5-1 0 0,-2-2 0 0,2-5 896 0,1-3 112 16,2-1 16-16,2-3 0 0,1-4 0 0,2-2 0 15,1-5 0-15,0-1 0 0,1-1 0 0,0-1 0 16,2 2 0-16,-1-1 0 0,1-2-832 0,-1 2-192 16,-2 0 0-16,-2 1 0 0,-2-2 864 0,-1 2 128 15,-1 0 32-15,0 4 0 0,-3 1-832 0,1 2-192 16,-1 1 0-16,0 1 0 16,1 3-768-16,-4-2-208 0,1 2-48 0,-4 4 0 15,8-2-816-15,-8 2-160 0,5-2-48 0,5 0-13104 0</inkml:trace>
  <inkml:trace contextRef="#ctx0" brushRef="#br0" timeOffset="26532.99">5342 4430 20271 0,'0'0'896'0,"0"0"192"0,-2 10-880 0,-1 0-208 0,-4-2 0 0,3 3 0 0,0 1 864 16,-2 3 128-16,-1-2 32 0,0 2 0 0,1-1 0 0,1-2 0 16,-1-1 0-16,1-1 0 0,2-1-832 0,1 0-192 15,-2-2 0-15,1 1 0 0,3-8 864 0,0 0 128 16,0 0 32-16,0 0 0 0,0 0 0 0,0 0 0 15,0 0 0-15,3-8 0 0,-1 0 0 0,1-2 0 16,1-1 0-16,2-1 0 0,1 2-832 0,-1-2-192 16,2-1 0-16,-2 1 0 0,4 0 864 0,1 1 128 15,1 0 32-15,2 0 0 0,0 2-832 0,2-1-192 16,3 1 0-16,3 2 0 0,-1-1 0 0,3 1 0 16,-3 3 0-16,1-1 0 0,-2 3 0 0,-2-1 0 15,-3 1 0-15,5 1 0 16,-5 1-1600-16,-2 0-352 0,-1 0-80 0,-3 1-16 15,-9-1-816-15,10 3-160 0,-10-3-48 0,13 7 0 0</inkml:trace>
  <inkml:trace contextRef="#ctx0" brushRef="#br0" timeOffset="26939.91">6235 4424 27647 0,'0'0'1216'0,"-1"-4"256"0,1 4-1168 0,0 0-304 0,-3-6 0 0,0 3 0 15,-2 0 880-15,1 1 112 0,-6 0 32 0,0 4 0 16,-1-2-832-16,-3 1-192 0,-2 1 0 0,0 2 0 0,-5 2 864 0,-1 0 128 16,-3 3 32-16,-1 2 0 0,-1 2-832 0,0 1-192 15,3 1 0-15,-1 1 0 0,4 1 0 0,2-1 0 16,5-1 0-16,5-2 0 0,5-2 0 0,0-1 0 15,6-2 0-15,2-1 0 0,4 0 864 0,2-2 128 16,3 0 32-16,1-3 0 0,3-2-832 0,-1-2-192 16,1 0 0-16,-2 2 0 0,-1 1 0 0,1 2 0 15,-6-2 0-15,2 5 0 0,-1 2 0 0,-1 3 0 16,-1 4 0-16,-3 3 0 0,-1 1 0 0,-3 2 0 16,-1 1 0-16,-2 2 0 0,-3-1 864 0,-3 4 128 15,-1-5 32-15,-4 3 0 0,-2 2-832 0,-1 0-192 16,-4-1 0-16,-1 0 0 0,-2-4 0 0,3 1 0 15,0 0 0-15,4-3 0 0,0-3 0 0,4-3 0 16,1-1 0-16,0-1 0 16,5-5-3232-16,6-7-688 0,0 0-144 0,6-15-32 0</inkml:trace>
  <inkml:trace contextRef="#ctx0" brushRef="#br0" timeOffset="27430.1">6783 4481 16575 0,'0'0'736'0,"0"0"160"0,-5 2-720 0,5-2-176 15,0 0 0-15,0 0 0 0,0 0 848 0,0 0 144 16,0 0 32-16,0 0 0 0,0 0 816 0,0 0 160 16,6 1 48-16,4 0 0 0,3-1-832 0,2 0-144 15,1-2-48-15,1-3 0 0,-2 2-816 0,1-3-208 16,2 0 0-16,0-1 0 0,-2 1 864 0,-2-2 128 15,0-1 32-15,-2 1 0 0,-5 1-832 0,1-1-192 0,-2 1 0 16,-3 2 0-16,-3 5 864 0,0 0 128 0,-1-6 32 0,-4 3 0 16,-1 3-832-16,-3 2-192 0,-2 3 0 0,-3 1 0 15,-5 2 0-15,-2 3 0 16,-4 3 0-16,0 3 0 0,-1 0 0 0,3 2 0 0,3 0 0 0,4-2 0 16,0 2 0-16,4-1 0 0,4-1 0 15,0-1 0-15,5-2 864 0,1-1 128 0,5 0 32 0,2-1 0 16,3-3-832-16,0-2-192 0,-2-3 0 0,5 0 0 31,5-2-768-31,1-2-208 0,1-1-48 0,-1-2 0 0,3 0-2448 16,0 0-496-16,0 0-112 0,1-2-16 0</inkml:trace>
  <inkml:trace contextRef="#ctx0" brushRef="#br0" timeOffset="27762.5">7453 4281 23951 0,'0'0'512'0,"4"11"128"0,-7-2 0 0,0 1 64 0,-2 4-576 0,0-1-128 16,-4 2 0-16,-1 3 0 0,-1 2 1664 0,-1 2 320 16,-2 0 48-16,-2 1 16 0,0 2-832 0,-1-2-144 15,0-1-48-15,1-3 0 0,1-2-816 0,2-3-208 16,0-1 0-16,4 0 0 0,3-6 864 0,2 1 128 15,-2-6 32-15,6-2 0 0,-4 2 0 0,4-2 0 16,1-4 0-16,5-5 0 0,0-1-832 0,7-2-192 0,6-3 0 0,1-3 0 16,1-2 0-16,-3 1 0 0,3 0 0 15,1 0 0-15,-3 4 864 0,2-2 128 0,1 1 32 16,-2 1 0 0,1 3-1648-16,0 1-320 0,-4 0-64 0,2 3-16 0,0 0 832 0,-2 1 192 0,0 3 0 15,-3 1 0 1,-1 0-1680-16,-2 2-304 0,-1 0-48 0,2 1-14752 0</inkml:trace>
  <inkml:trace contextRef="#ctx0" brushRef="#br0" timeOffset="28003.9">7973 4272 27647 0,'0'0'608'0,"0"0"128"15,0 0 32-15,0 7 0 0,0 2-624 0,0 1-144 0,-1 0 0 0,1 3 0 0,0 1 848 0,0 0 144 16,0 0 32-16,1-1 0 0,1 1-832 0,2 0-192 16,0 0 0-16,-1-2 0 0,2 0 0 0,1 0 0 15,-1-1 0-15,3 2 0 0,0-2 0 0,3-1 0 16,-2-2 0-16,2-4 0 0,1-1 0 0,-3 0 0 16,1-2 0-16,0-2 0 15,-2-3-1600-15,0 0-352 0,0 2-80 0,2-3-6016 16,0 0-1200-16</inkml:trace>
  <inkml:trace contextRef="#ctx0" brushRef="#br0" timeOffset="28202.04">8398 4227 27647 0,'0'0'1216'0,"0"0"256"0,0 0-1168 0,0 0-304 0,-3 10 0 0,-2 2 0 16,0 3 880-16,-5 4 112 15,-2 3 32-15,-2 5 0 0,-1 3 0 0,-4 5 0 0,-2 2 0 0,1 6 0 16,-1 4 0-16,0 5 0 0,0 2 0 0,1-1 0 15,2-2-832-15,2 1-192 0,-1 0 0 0,3-4 0 16,2-5 0-16,3-1 0 0,0 0 0 0,4-3 0 16,-3-2-768-1,3-3-208-15,-1-5-48 0,0 4-15152 0</inkml:trace>
  <inkml:trace contextRef="#ctx0" brushRef="#br0" timeOffset="28918.98">1615 5910 27647 0,'0'0'608'0,"-5"0"128"0,-4-1 32 0,5 0 0 0,0-1-624 0,4 2-144 16,0 0 0-16,0 0 0 0,0 0 848 0,0 0 144 15,0 0 32-15,9-1 0 0,4-2 0 0,5 1 0 0,4-1 0 0,4 0 0 16,6-2-832-16,4 1-192 0,5-1 0 0,2 0 0 16,1 0 0-16,0-2 0 0,0 2 0 0,-1 0 0 15,0 1 864-15,-1-1 128 16,-2 2 32-16,12-2 0 15,-7-2-1648-15,-7 4-320 0,-9 3-64 0,-6 0-16 16,-8 1 0-16,-8 3 0 0,-7-4 0 0,-2 8-8736 0,-7 0-1760 0</inkml:trace>
  <inkml:trace contextRef="#ctx0" brushRef="#br0" timeOffset="29162.42">1645 6269 27647 0,'0'0'608'0,"0"0"128"0,1 12 32 0,-1-12 0 0,6 6-624 0,0-2-144 0,3-1 0 0,3 1 0 16,2-2 848-16,3-1 144 0,3-2 32 0,4 0 0 0,6 0 0 0,3-2 0 16,1 0 0-16,2-1 0 0,-2-3-832 0,2 0-192 15,2 0 0-15,-1-1 0 0,5-2 0 0,-1 0 0 16,-1-3 0-16,2 4 0 0,-3 2 864 0,0 1 128 16,-4-3 32-16,11-2 0 15,-10 2-1648-15,-6 3-320 0,-6 0-64 0,-6 3-16 16,-3 0-816-16,-3 1-160 0,-12 2-48 0,0 0 0 0</inkml:trace>
  <inkml:trace contextRef="#ctx0" brushRef="#br0" timeOffset="30408.36">3518 5594 20271 0,'-1'-11'448'0,"0"1"80"0,1 0 32 0,0 1 16 0,-1 2-576 0,1 2 0 0,0 5 0 0,0 0 0 0,-2-6 928 0,1 2 80 15,-3 1 16-15,4 3 0 0,0 0 0 0,-3 7 0 16,-1 4 0-16,0 3 0 0,2 3-832 0,-2 3-192 15,0 4 0-15,1 3 0 0,0 1 864 0,-3 5 128 16,2 3 32-16,0 8 0 0,-3 5 0 0,0 1 0 16,1 3 0-16,0-1 0 0,1 1-832 0,-1-5-192 15,2-5 0-15,1-1 0 0,0-1 0 0,-1-6 0 16,2-4 0-16,2-4 0 0,1-3 0 0,2-3 0 16,-1-5 0-16,2-2 0 0,-2-2 864 0,1-3 128 15,-3-9 32-15,0 0 0 16,0 0-1648-16,10-6-320 0,0-4-64 0,-3-4-16 15,1-4-816-15,-2 0-160 0,-1-2-48 16,1-2-11456-16</inkml:trace>
  <inkml:trace contextRef="#ctx0" brushRef="#br0" timeOffset="30777.25">3193 5614 20271 0,'-1'-7'448'0,"1"-2"80"0,3 0 32 0,1 1 16 0,3 1-576 0,1-1 0 0,1-1 0 0,5 2 0 16,2-1 0-16,3 1 0 0,3 1 0 0,0-2 0 0,4-1 928 15,5 1 80-15,1 1 16 0,4 1 0 0,3 2 0 0,0 1 0 16,5-1 0-16,0 4 0 0,0 4 0 0,-2 2 0 16,-2 3 0-16,-3 6 0 0,-1 5-832 0,-1 3-192 15,-4 4 0-15,0 1 0 0,-3 3 864 0,-4 3 128 16,-3 2 32-16,-5 4 0 0,-5 3-832 0,-2-1-192 15,-4 0 0-15,-3 0 0 0,-4 2 0 0,-4-1 0 16,-3 0 0-16,-3-2 0 0,-7-3 864 0,-3 1 128 16,-2-1 32-16,-2 1 0 0,-5-1-832 0,0 0-192 15,-2-1 0-15,-3-2 0 0,-3-3 0 0,1-1 0 16,1-1 0-16,-4-3 0 0,-2-1 864 0,1-4 128 16,-1-4 32-16,1 0 0 0,3-6-832 0,-3-2-192 15,1-5 0-15,-13 0 0 16,10-5-1600-16,9-3-352 0,3-4-80 0,17-1-9296 0,6 1-1856 15</inkml:trace>
  <inkml:trace contextRef="#ctx0" brushRef="#br0" timeOffset="31582.88">4470 5977 12895 0,'0'0'576'0,"-7"-2"112"0,1 0-560 0,-1 1-128 0,0 1 0 0,1 0 0 15,-1 0 1664-15,3 1 320 0,-3 0 48 0,7-1 16 16,-5 5-832-16,1-2-144 0,4-3-48 0,0 0 0 15,0 9 0-15,1-3 0 0,4 0 0 0,3-2 0 16,-1 2 0-16,5-2 0 0,2-1 0 0,1 1 0 16,6-1-816-16,4-3-208 0,0 0 0 0,4-3 0 0,2-1 864 0,1-2 128 15,-1-3 32-15,2-2 0 16,1 0-832-16,-1-2-192 0,-1-2 0 0,-2 2 0 0,-1 1 0 16,-5-1 0-16,-1 2 0 0,-5-1 0 0,-2-1 0 0,-2 1 0 15,-5-1 0-15,-1 1 0 0,-2-1 0 0,-4 0 0 16,-3 1 0-16,-4 1 0 0,1 2 864 0,-7 0 128 15,-1-1 32-15,-4 3 0 0,-2 1-832 0,-2 3-192 16,-4 2 0-16,1 2 0 0,-3 1 0 0,1 4 0 16,-1 2 0-16,-4 4 0 0,0 2 0 0,1 3 0 15,-1 3 0-15,1 3 0 0,1 4 0 0,2 0 0 16,4 2 0-16,3 0 0 0,2 3 0 0,4-1 0 16,3-1 0-16,3-3 0 0,3-1 0 0,2-1 0 15,4-2 0-15,3-3 0 0,5-5 0 0,6-1 0 16,1-1 0-16,5-2 0 0,4-2 0 0,2 0 0 0,3-4 0 15,1-1 0-15,2-4 0 0,3 0 0 0,3-5 0 16,1-1 0-16,-4-2 0 0,1 0 0 0,-2-1 0 16,10-3 0-1,-9 4-1600-15,-6-1-352 0,-5-1-80 0,-11 5-8208 16,0-1-1632-16</inkml:trace>
  <inkml:trace contextRef="#ctx0" brushRef="#br0" timeOffset="32077.09">5433 5338 16575 0,'0'0'368'0,"0"0"80"0,0 0 0 0,-1-5 16 16,0-1-464-16,1 6 0 0,0 0 0 0,0 0 0 0,0 0 912 0,-4 7 96 16,-1 3 16-16,0 5 0 0,-2 6 0 0,1 2 0 15,-2 1 0-15,-1 6 0 0,0 5 0 0,-1 6 0 16,-3 2 0-16,1 2 0 0,-1 0 0 0,-1 2 0 16,-2 4 0-16,1 1 0 0,-1 2 0 0,2-4 0 15,0-1 0-15,3-6 0 0,1-7-832 0,3-3-192 16,1-6 0-16,0-4 0 0,3-3 864 0,0-3 128 15,0-5 32-15,3-2 0 0,0-3-832 0,2-1-192 16,-2-6 0-16,0 0 0 0,0 0 864 0,5-4 128 0,2-3 32 16,1-2 0-16,0-2-832 0,2-1-192 0,2-3 0 0,-1-3 0 15,3-2 0-15,2-1 0 16,1-1 0-16,2 1 0 0,-1 1 0 0,-1 2 0 0,2 3 0 16,1 2 0-16,1 5 0 0,-3 2 0 0,2 3 0 15,-1 4 0-15,-1 3 0 0,-4 5 0 0,0 2 0 0,-1 5 0 16,-2 2 0-16,0 2 0 0,-4 1 0 0,1 2 0 15,-4-1 0-15,0 0 0 0,1-2 0 0,-1 5 0 16,-3-3-768-16,2-5-208 16,-2-3-48-16,-1-1 0 0,0 0-816 0,2-3-160 15,-2-10-48-15,0 0-13104 0</inkml:trace>
  <inkml:trace contextRef="#ctx0" brushRef="#br0" timeOffset="32466.33">5920 5856 23951 0,'0'0'1056'0,"0"0"224"0,0 0-1024 0,5 5-256 16,-2 4 0-16,0 2 0 0,-2 1 0 0,-1 2 0 16,0 5 0-16,-3 2 0 0,0 4 880 0,-2 1 112 15,-2 1 32-15,-1-2 0 0,1 0 0 0,-2 2 0 16,-1-2 0-16,1-3 0 0,0 0 0 0,-1-3 0 15,3-5 0-15,-1-1 0 0,0-2-832 0,2-2-192 0,2-5 0 0,4-4 0 16,0 0 864-16,0 0 128 0,0 0 32 0,5-8 0 16,0-4 0-16,2-3 0 0,1 0 0 0,2-2 0 15,1-2-832-15,3-2-192 0,-2-2 0 16,2 1 0-16,1-3 0 0,0 3 0 0,0-2 0 16,2 3 0-16,-1 3 0 0,1 1 0 15,-2 2 0-15,0 4 0 0,0 1 0 0,-1 3 0 0,1 5 0 0,-2 5 0 16,-1 3 0-16,0 3 0 0,-3 2 0 0,1 4 0 15,1 6 0-15,-5 2 0 0,1 1 0 16,-2 1 0-16,-1 2 0 0,-1-1 0 0,-2 1 0 0,0 9 0 16,2-3-768-16,-1-3-208 15,-2-3-48-15,1-3 0 0,-1-3 0 0,2-4 0 16,1-3 0-16,0-6-9824 0,3-1-1968 0</inkml:trace>
  <inkml:trace contextRef="#ctx0" brushRef="#br0" timeOffset="33155.83">7671 5675 20271 0,'0'0'448'0,"-1"-10"80"0,1 1 32 0,-3 5 16 0,-2-1-576 16,1 2 0-16,-4 0 0 0,1 2 0 0,-2-1 928 0,1 4 80 16,-4-1 16-16,-2 3 0 0,-2 0 0 0,-2 1 0 15,2 3 0-15,-4-1 0 0,0 4-832 0,1-1-192 16,1 0 0-16,-1 2 0 0,1 0 864 0,3 2 128 16,3-1 32-16,1 0 0 0,3-3-832 0,4 2-192 15,4 0 0-15,2 0 0 0,4-4 864 0,-1 1 128 16,6 0 32-16,-1-2 0 0,3 3-832 0,1 0-192 15,3 1 0-15,1 1 0 0,-1 1 0 0,0 2 0 16,0 0 0-16,-1 0 0 0,-3 1 0 0,-1 0 0 0,-4 0 0 16,-3-1 0-16,-2 1 0 0,-3-1 0 0,-3 0 0 0,-2 0 0 15,-5-1 864-15,-1-1 128 0,-4 0 32 16,-1 1 0-16,-3-2 0 0,-2-2 0 0,-1-2 0 0,-2-1 0 16,-2-2-832-16,-1-1-192 0,2-4 0 0,1-1 0 15,1-2 0-15,3 0 0 0,3-1 0 0,-3-4 0 31,2 0-1600-31,8 0-352 0,8-1-80 0,4 2-9296 0,5-2-1856 16</inkml:trace>
  <inkml:trace contextRef="#ctx0" brushRef="#br0" timeOffset="33630.61">7963 5679 23951 0,'0'0'512'0,"4"11"128"0,-7-2 0 0,1-2 64 0,-1 0-576 0,0 2-128 16,-1 3 0-16,-2 3 0 0,-1 1 848 0,2 3 144 15,-1 1 32-15,1 2 0 0,-1-3 0 0,2 2 0 0,-1-2 0 0,3-2 0 16,2 1-832-16,2-1-192 0,1-1 0 0,1-3 0 16,3-3 864-16,0-2 128 0,3-2 32 0,3-4 0 15,-1-3 0-15,4-4 0 0,3-2 0 0,-2-3 0 16,2-1-832-16,0-3-192 0,1-1 0 0,-1 0 0 15,1 0 864-15,0 0 128 0,-3-3 32 0,2 2 0 16,-2-3-832-16,-2 3-192 0,-1 0 0 0,-2 1 0 16,0-1 0-16,-1 2 0 0,-1 1 0 0,-3 1 0 15,0-1 0-15,-2 3 0 0,1 0 0 0,-2 2 0 16,0 3 0-16,-4 5 0 0,0 0 0 0,4-9 0 16,-2 1-2416-16,-2 8-528 15,0 0-96-15,0 0-32 0</inkml:trace>
  <inkml:trace contextRef="#ctx0" brushRef="#br0" timeOffset="33983.11">8705 5530 20271 0,'0'12'448'0,"-2"2"80"0,-3 4 32 0,2-4 16 0,-4 4-576 0,1 3 0 15,-4-2 0-15,1 2 0 0,-3 1 1744 0,0 1 240 16,0 0 64-16,2-1 0 0,0 0-832 0,0-3-144 16,0 0-48-16,-1-2 0 0,2-1-816 0,2-2-208 15,2-2 0-15,0-3 0 0,1-2 864 0,4-7 128 0,0 0 32 0,0 0 0 16,0 0 0-16,0 0 0 16,3-8 0-16,2-2 0 0,-2-2 0 0,5-2 0 0,3-3 0 0,0 1 0 15,-4 0-832-15,3 0-192 16,3-1 0-16,-2 1 0 0,2 0 0 0,1 1 0 0,3 0 0 0,-1 0 0 15,1 1 0-15,-1 3 0 0,0 3 0 0,0 1 0 16,2-2 0-16,-2 2 0 0,0 2 0 0,-1 1 0 16,0 1 0-16,2 2 0 0,-2 0 0 0,1 1 0 15,-1 1-768 1,2 1-208-16,-1 0-48 0,6 1 0 0,-3-2-1632 16,-4 1-336-16,-2 1-64 0,-4-1-16 0</inkml:trace>
  <inkml:trace contextRef="#ctx0" brushRef="#br0" timeOffset="34565.53">9589 5479 20271 0,'0'0'448'0,"0"0"80"0,-6-1 32 0,-1 0 16 0,-4 0-576 0,1 1 0 0,1 0 0 0,-4 0 0 16,-1 0 0-16,-4 1 0 0,-1 2 0 0,-3 3 0 16,0 3 928-16,-1 0 80 0,-1 1 16 0,1 4 0 15,0-2 0-15,2 0 0 0,1 0 0 0,4 2 0 16,3-4 0-16,2 0 0 0,2 1 0 0,4-3 0 16,1 0-832-16,3-1-192 0,1-7 0 0,0 0 0 15,8 4 864-15,1-2 128 0,2-5 32 0,3-1 0 16,1-3-832-16,3-3-192 0,0 1 0 0,1-2 0 15,0 0 0-15,-2 2 0 0,0 1 0 0,-2 3 0 0,0 2 0 16,-2 4 0-16,-2 3 0 0,0 3 0 0,-1 4 0 16,-5 5 0-16,0 4 0 0,-4 3 0 0,-4 0 864 15,0 3 128-15,-2 1 32 0,-3 2 0 0,-2 1-832 0,-3 0-192 16,-4-2 0-16,-1 4 0 0,-2 2 0 0,-2-1 0 16,-2 1 0-16,1-3 0 0,-4-3 864 0,2-3 128 15,0-2 32-15,0-5 0 0,3-1-832 0,-1-1-192 16,2-6 0-16,3 0 0 0,1-5 0 0,0-1 0 15,2-4 0-15,-2-2 0 16,6-2-1600-16,3-4-352 0,1-3-80 0,5-2-16 16,3-2-816-16,4-3-160 0,6-2-48 0,-1 7 0 15</inkml:trace>
  <inkml:trace contextRef="#ctx0" brushRef="#br0" timeOffset="34939.47">9726 5622 23951 0,'0'0'512'0,"0"0"128"0,0 0 0 0,4 10 64 0,-4-10-576 0,5 3-128 0,2 2 0 0,1-5 0 16,-1-2 848-16,2-2 144 0,1 0 32 0,-2-2 0 0,2 0 0 0,-1-3 0 15,-1-1 0-15,1-1 0 0,-1 1-832 0,-2-1-192 16,0 1 0-16,-2 0 0 0,-1-3 864 0,-2 1 128 16,-2 0 32-16,-2 3 0 0,0 1 0 0,-1 3 0 15,-1 3 0-15,-1 0 0 0,-2 2-832 0,-1 3-192 16,-3 2 0-16,1 4 0 0,-1 2 0 0,0 2 0 16,-2 2 0-16,0 1 0 0,1 2 0 0,1 2 0 15,0 0 0-15,2 0 0 0,0 0 0 0,4-1 0 16,-1-2 0-16,4 1 0 0,3-2 0 0,2 0 0 15,1-2 0-15,2-2 0 0,1-2 0 0,3-1 0 16,2-1 0-16,-1407-3 0 16,2816-3-768-16,-1407-1-208 0,2 1-48 0,0-2-9824 15,0-3-1968-15</inkml:trace>
  <inkml:trace contextRef="#ctx0" brushRef="#br0" timeOffset="35382.71">10171 5470 20271 0,'0'0'896'0,"0"0"192"0,0 0-880 0,0 0-208 0,1 9 0 0,-1 1 0 16,-2 2 864-16,0 1 128 0,0 5 32 0,-4-3 0 15,2 3 0-15,-2 1 0 0,0 2 0 0,-2-1 0 16,0 2 0-16,-1 0 0 0,-2-1 0 0,-1-1 0 0,-1 0 0 0,-1 0 0 15,-1-4 0-15,1 0 0 0,0-3-832 0,1-1-192 16,2-2 0-16,2-1 0 0,0-3 864 0,4-1 128 16,-1-1 32-16,6-4 0 0,0 0 0 0,0 0 0 15,0 0 0-15,0 0 0 0,7-8-832 0,-1 1-192 16,4-5 0-16,2-1 0 0,-1 0 0 0,4 2 0 16,1-1 0-16,1-1 0 0,-2 0 864 0,0 0 128 15,2 0 32-15,-2 5 0 16,0-1-1648-16,-1 1-320 0,-1 2-64 0,1 1-16 15,1 3 1648-15,-1 2 320 0,0 2 64 0,1 4 16 0,0 0-832 0,-1 4-192 16,1 3 0-16,-3 3 0 0,1-3 0 0,-1 5 0 16,-1 2 0-16,-1 1 0 0,-2 0 0 0,-2-1 0 15,1-1 0-15,-4 2 0 0,2 3 0 0,-3-1 0 16,-2-1 0-16,0-1 0 0,0-1 0 0,0 1 0 0,1-5 0 16,-1-1 0-16,-1 0 0 0,0-2 0 0,0-1 0 15,1-2 0 1,0-2-2416-16,-2-3-528 0,2-5-96 0,0 0-32 0</inkml:trace>
  <inkml:trace contextRef="#ctx0" brushRef="#br0" timeOffset="36662.15">10329 5491 16575 0,'-1'-7'736'0,"1"7"160"0,0 0-720 0,0 0-176 16,0 0 0-16,0 0 0 0,0 0 848 0,0 0 144 0,-1 8 32 0,-1 6 0 16,-1 2 0-16,1 5 0 0,0 3 0 0,-4 3 0 15,0-1 0-15,0 1 0 0,1 2 0 0,0 11 0 16,-2-7 0-16,4-3 0 16,1-4 0-16,0-4 0 0,3 0-832 0,2 1-192 0,-1-2 0 0,4-5 0 15,-3-6 0-15,4-1 0 0,-1 0 0 0,-6-9 0 16,11 1-768-1,0-2-208-15,1-4-48 0,-1 1 0 0,-3-2-816 0,3-1-160 0,12-12-48 16,-1-1 0-16</inkml:trace>
  <inkml:trace contextRef="#ctx0" brushRef="#br0" timeOffset="36895.3">10630 5590 31327 0,'-16'21'1392'0,"9"-8"272"0,-3 4-1328 0,-4 6-336 16,-3 6 0-16,-4 5 0 0,-2 4 896 0,-2 7 96 15,1 4 32-15,-15 24 0 0,3-1 0 0,4-5 0 16,0-4 0-16,2-3 0 0,0 1 0 0,5-1 0 16,2-2 0-16,-1-4 0 0,2-1-832 0,0-6-192 15,4-5 0-15,3-4 0 16,1-4-1600-16,1-5-352 0,5-3-80 0,0-2-9296 15,1 1-1856-15</inkml:trace>
  <inkml:trace contextRef="#ctx0" brushRef="#br0" timeOffset="38182.98">2670 7886 12895 0,'0'0'576'0,"2"-7"112"0,-1-3-560 0,2 1-128 0,-6-4 0 0,3 1 0 16,3 5 1664-16,-6-2 320 0,0-2 48 0,0 1 16 15,0 2-832-15,0-1-144 0,-1 1-48 0,-3-1 0 16,-3-2 0-16,1 3 0 0,-5 3 0 0,1-1 0 0,-2 1 0 0,-2-2 0 16,0 5 0-16,0 2 0 0,0 2-816 15,-4 2-208-15,-2 4 0 0,-1 3 0 0,0 3 864 0,-2 3 128 16,-4 5 32-16,-2 3 0 0,-2 3-832 15,1 3-192-15,-1-1 0 0,2 8 0 0,0-3 0 16,4 3 0-16,2 2 0 0,4 4 0 0,4 2 0 0,2-1 0 16,3-4 0-16,5-5 0 0,5-4 0 0,2-3 0 15,1-4 0-15,2-5 0 0,4-5 864 0,4-1 128 16,-2-6 32-16,6 0 0 0,1-4-832 16,3-1-192-16,1-3 0 0,1-1 0 0,2-3 864 0,1-1 128 15,3-3 32-15,1-1 0 0,2 2-832 0,-1-3-192 16,1 0 0-16,-3-2 0 0,1-3 0 0,-3 1 0 15,-1 0 0-15,0-2 0 0,-3-2 0 0,3-2 0 0,-2-5 0 16,-1 0 0-16,1 1 0 0,-2 0 0 0,-1 2 0 16,-4-1 0-16,-3-2 0 0,-2 3 0 0,-2 2 0 15,-2 0 0-15,0-1 0 0,-1 3 0 0,0 2 0 16,-5 1 0-16,-8-1 0 0,3 2 0 0,-3 0 0 0,-1 0 0 16,-2 4 0-16,-2 1 0 0,-1 1 0 0,0 1 0 15,-1 2 0-15,0 0 0 0,2 2 0 0,0 1 0 16,-2 0 0-16,1 1 0 0,2 1 0 0,2 0 0 15,2 1-1600 1,9-1-352-16,0 0-80 0,0 0-16 0,0 0-816 0,0 0-160 0,13-4-48 16,2 0 0-16</inkml:trace>
  <inkml:trace contextRef="#ctx0" brushRef="#br0" timeOffset="38636.98">3122 7668 20271 0,'0'0'896'0,"0"0"192"0,-2 10-880 0,1 1-208 15,1 1 0-15,-2 5 0 0,-5 4 864 0,-1 4 128 16,1 2 32-16,0 6 0 0,-1 1 0 0,1 2 0 16,-2-2 0-16,0 2 0 0,1 0 0 0,-1 2 0 15,-1-1 0-15,0 2 0 0,-2 1 0 0,2 0 0 16,1 0 0-16,-2-6 0 0,1-4 0 0,0-2 0 15,1-6 0-15,3-4 0 0,0-3-832 0,2-4-192 16,1-1 0-16,3-10 0 0,0 0 864 0,0 0 128 0,0 0 32 16,0 0 0-16,0 0 0 0,2-10 0 0,1-3 0 15,3-5 0-15,-3 1-832 0,5-5-192 0,0-4 0 0,3 0 0 16,-1-4 0-16,3 0 0 0,4 0 0 16,2-2 0-16,2-2 0 0,3 2 0 0,1 1 0 0,5 0 0 15,3 0 0-15,1 3 0 0,-2 2 0 16,-1 3 0-16,-3 5 0 0,-1 2 0 0,-3 3 0 15,-1 6 0-15,-1 6 0 0,0 5 0 0,0 1 0 0,-3 7 0 16,-3 5 0-16,1 3 0 0,1 3 0 0,-2 4 0 16,-2 1 0-16,-3 4 0 0,-1 3 0 0,0 0 0 15,-5-1 0-15,1 1 0 0,-5 2 0 0,-2-1 0 16,-3 0 0-16,2-3 0 0,1-3 0 0,-1-2 0 16,-2 0 0-16,-1-3 0 0,1-2 0 0,2-4 0 15,-1-2-768-15,3-1-208 0,0 1-48 16,1-5-12016-16,-1-12-2400 0</inkml:trace>
  <inkml:trace contextRef="#ctx0" brushRef="#br0" timeOffset="40556.94">4781 8392 12895 0,'0'0'576'0,"8"-7"112"0,-1-1-560 0,0 1-128 0,1-3 0 0,-4 5 0 16,3-1 848-16,-2 1 144 0,1-3 32 0,-1 2 0 0,1 1 0 0,-2 0 0 15,-4 5 0-15,0 0 0 0,2-5 816 0,-2 5 160 16,0-6 48-16,0 6 0 0,0 0-1648 0,0 0-400 16,0 0 0-16,0 0 0 0,0 0 896 0,0 0 112 15,-5 3 16-15,-1 0 0 0,1 4-832 0,0 0-192 16,3 5 0-16,-2 0 0 0,1 2 0 0,0 1 0 16,0 4 0-16,1 2 0 0,-3 2 864 0,1 3 128 15,0-1 32-15,-2 4 0 0,1 2-832 0,-2 1-192 16,0 0 0-16,0-4 0 0,-1-1 0 0,0-4 0 15,1-1 0-15,0-4 0 0,4-2 864 0,-3-3 128 16,2-1 32-16,2-1 0 0,-1-2-832 0,3-2-192 16,0-7 0-16,0 0 0 0,0 0 864 0,0 0 128 15,0 0 32-15,0 0 0 0,7 1-832 0,2-1-192 0,-3 0 0 16,3-3 0-16,1 0 0 0,1 0 0 0,2 0 0 16,2-1 0-16,0 1 0 0,3 0 0 0,1-1 0 0,2 1 0 15,-1 2 0-15,3-1 0 0,4 0 0 16,3-1 0-16,2 1 0 0,1 1 0 0,0 0 0 15,3 0 0-15,-5-2 0 0,5-2 0 0,0 0 0 0,4-1 0 16,2 2 0-16,6-1 0 0,2 2 0 0,22-1 0 16,-11 1 0-16,-6 1 0 0,-2 0 0 15,0-1 0-15,3-2 0 0,0 2 0 0,4 2 0 0,-1 1 0 16,-3 2 176-16,-3-1-16 0,-1-1 0 0,2 0 0 16,-1-1-160-16,2 0 0 0,-1-1 0 0,2 3 0 15,3 3 0-15,-6 0 0 0,-4-2 128 0,2 0-128 16,-1-3 0-16,2 1 0 0,2 0 144 0,1 2-144 15,2 0 0-15,-1 1 128 0,-5-1-128 0,0-1 0 0,2 1 0 16,-2-2 144-16,1 0-144 0,4 0 0 0,4 3 144 16,-3 2-144-16,-4-2 0 0,-2-1 144 0,-2-2-144 15,2-1 0-15,-3 1 144 0,6-1-144 0,3-1 128 0,2 2-128 16,-3-1 128-16,-5 1-128 0,-5-1 0 0,-4 0 128 16,4-4-128-16,1 4 0 0,3-1 128 0,1 2-128 15,3 2 160-15,-1-2-160 0,-3 2 0 0,0 0 0 16,-2 0 0-16,-2-1 0 0,-2-2 0 0,2 1 0 15,0 3 0-15,0 0 0 0,0 0 0 0,-2 1 0 16,-1-2 0-16,-7 1 0 0,-2 2 0 0,-1-3 128 16,-1 0-128-16,4-1 0 0,-2-1 0 0,0 0 0 15,-1 2 0-15,3 1 0 0,-3-2 0 0,0 1 0 16,-3 1 0-16,-2 0 0 0,-3 0 0 0,-2-1 0 16,-5-1 0-16,1 1 0 0,-2 1 0 0,-1 1 128 0,-2-2-128 0,0 0 0 15,-1 0 0-15,0 1 0 0,1 0 0 0,-3-2 0 16,0-2 0-16,0 1 0 0,4 1 0 0,-6 1 0 15,0 0 0-15,2-2 128 0,-2-1-128 16,0 1 0-16,-1 2 0 0,-1 1 0 0,-7-3 0 16,9 2 0-16,-9-2 320 0,9 2 32 0,2 0 0 0,-11-2 0 15,0 0-352-15,0 0 0 0,9 1 0 0,-1-1 0 16,0 0 0-16,-8 0 0 0,9-1 0 0,1 1 0 16,0 1 0-16,0-1 0 0,-10 0 0 15,8 4 0-15,2-3 0 0,2 1 0 0,-1 0 0 0,-2-1 0 16,-9-1 0-16,11 0 0 0,-3 0 0 0,-8 0 0 15,0 0 0-15,10 2 0 0,0-4 0 0,-3 2 0 0,-7 0 0 16,8 4 0-16,-8-4 0 0,9 0 0 0,-9 0 0 16,0 0 0-16,9 2 0 0,-9-2 0 0,6 0 0 0,-6 0 0 15,10 3 0-15,-10-3 0 0,7 1 0 0,-7-1 0 16,10 2 0-16,-10-2 0 0,5 0 0 0,-5 0 0 16,9 3 0-16,-9-3 0 0,0 0 0 0,8 3 0 15,-8-3 0-15,9 3 0 0,-9-3 0 0,6 0 0 16,-6 0 0-16,9 3 0 0,-9-3 0 0,7 3 0 15,-7-3 0-15,0 0 0 0,7 2 0 0,-7-2 0 16,9 2 0-16,-9-2 0 0,8 0 0 0,-8 0 0 16,0 0 0-16,7 2 0 0,-7-2 0 0,8 1 0 15,-8-1 0-15,8 1 0 0,-8-1 0 0,0 0 0 16,8-1 0-16,-8 1 0 0,0 0 0 0,0 0 0 16,0 0 0-16,0 0 0 0,0 0 0 0,0 0 0 15,7 1 0-15,-7-1 0 0,0 0 0 0,0 0 0 0,0 0 0 0,0 0 0 16,0 0 0-16,8-4 0 0,-3-1 0 0,-5 5 0 15,0 0 0-15,6-8 0 0,-1-2 0 16,1-2 0-16,-2-2 0 0,2-3 0 0,-1-2 0 0,3-2 0 16,-1-5 896-16,-1 0 96 0,1-2 32 0,-1 0 0 15,2-2-832-15,-1 0-192 0,-1-2 0 0,0 4 0 16,0 2 0-16,0 3 0 0,-3 1 0 16,1 1 0-16,1 0 0 0,-1 4 0 0,0 1 0 0,-1 2 0 15,-1 0 0-15,2 2 0 0,-3 1 0 0,-1 3 0 16,0 0 0-16,0 8 0 0,-1-8 0 0,1 8 0 15,0 0 0-15,0 0 0 0,0 0 0 0,0 0 0 0,0 0 0 16,0 0 0-16,0 0 0 0,0 0 0 16,0 0-3232-16,0 0-688 0</inkml:trace>
  <inkml:trace contextRef="#ctx0" brushRef="#br0" timeOffset="52959.84">5833 10233 1839 0,'0'0'160'0,"2"-6"-160"16,0-3 0-16,1-1 0 0,1 0 2752 0,-1 0 528 15,-1 2 112-15,0-2 0 0,3 0-1920 0,-2 0-400 16,-3 10-80-16,4-11-16 0,-1 1-32 0,0 0-16 16,-1 0 0-16,-2 1 0 0,0 9 48 0,-1-10 16 0,0 1 0 0,1 9 0 15,0 0-208-15,0-9-32 0,0 9-16 0,0 0 0 16,0 0-192-16,0 0-32 0,0 0-16 0,0 0 0 15,1-9-224-15,-1 9-32 0,0 0-16 0,0 0 0 16,0 0 32-16,-3 9 0 0,1 1 0 0,0 4 0 16,-3 4 80-16,2 4 32 0,0 2 0 0,1 2 0 15,0 3-112-15,-2 5 0 0,-1 4-16 0,2 3 0 16,0 2-48-16,-3 4 0 0,2 4 0 0,-1 2 0 16,-2 2-64-16,0-1 0 0,2-1-128 0,-1 2 192 15,-1-1-192-15,1 1 128 0,0 3-128 0,3-5 0 16,2-3 192-16,-2-1-48 0,-1 0-16 0,2-2 0 15,1-2 96-15,0 1 16 0,1 3 0 0,0-3 0 16,-2 0-16-16,1-1 0 0,1-2 0 0,-1 2 0 0,-3 2-32 16,3-3 0-16,-1 2 0 0,0 1 0 0,1-2-16 0,1-2-16 15,0-1 0-15,1-4 0 0,1-5-16 16,1 0 0-16,2-2 0 0,-3-2 0 0,0-2-16 16,1-3 0-16,0 0 0 0,2-1 0 0,-2 0 0 0,2-1-128 15,-4-1 192-15,0-3-64 0,1-1 0 0,-2-3-128 16,-1-4 192-16,1-1-64 0,0-9 0 15,0 0 0-15,0 0 0 0,0 0 0 0,0 0 32 0,0 0 0 16,0 0 0-16,0 0 0 0,0 0-160 0,0 0 0 16,0 0 0-16,-2-12 0 15,-1-4-1696-15,1 2-224 0,1 2-32 0,0-3-8784 16,-1-4-1744-16</inkml:trace>
  <inkml:trace contextRef="#ctx0" brushRef="#br0" timeOffset="54686.7">5234 11634 15663 0,'-12'-12'688'0,"7"6"144"0,0 2-656 0,5 4-176 0,0 0 0 0,-6-6 0 16,6 6 1376-16,0 0 240 0,0 0 48 0,0 0 16 16,-6-4-1168-16,6 4-224 0,0 0-48 0,0 0-16 0,0 0 400 0,0 0 80 15,0 0 0-15,0 0 16 0,0 0 16 0,0 10 0 16,3 0 0-16,1 2 0 0,1 1-144 0,0 6-16 16,3 3-16-16,2 3 0 0,1-2-16 0,3 3 0 15,-3 3 0-15,3 3 0 0,1-1 32 16,1 1 16-16,-3 0 0 0,0-1 0 0,-1 1-208 0,2-2-32 15,1-4-16-15,-2 2 0 0,1-1-80 16,1-2 0-16,-3-3-16 0,2-3 0 0,0-1 64 0,2 0 16 16,-2-2 0-16,1-2 0 0,1-3 0 0,-2-2 16 15,0-2 0-15,2 1 0 0,-4-1-80 0,1-1-32 16,0-4 0-16,0 1 0 0,2-1-32 0,-3-3-16 16,1-2 0-16,-2-1 0 0,1-2 0 0,0 1 0 15,1-3 0-15,1-1 0 0,0 0-16 0,1-3 0 0,3-3 0 16,-2 1 0-16,1 1-32 0,4-3 0 0,0-5 0 15,4-2 0-15,1-1-128 0,2-2 160 16,-2 1-160-16,1-3 160 0,-1-3-160 0,-1 0 0 0,0-1 144 0,1-3-144 16,-2-3 0-16,2-1 128 0,-2-3-128 15,-2 4 0-15,-2 2 0 0,-1 1 128 0,2-1-128 0,-2 2 0 16,-1 3 0-16,-1 1 0 0,-3 2 0 0,2 0 128 16,-1 0-128-16,-2 1 0 0,-2 4 0 0,-2 4 0 15,1 4 0-15,-1 0 0 0,-2-1 0 0,-3 4 0 16,3 5 0-16,-4 1 0 0,0-2 0 0,0 3 0 15,-3 5-128-15,0 0 128 0,0 0-128 0,0 0 128 16,0 0 0-16,0 0 0 0,0 0 0 0,0 0-128 16,0 0 128-16,-6 3 0 0,0 0 0 0,-1 4-128 0,-2 3 128 0,-1 2 0 15,-1 3 0-15,0 4-128 0,1 4 128 0,-3 2 0 16,0 6-144-16,-1 0 144 0,0 2 0 16,-2 2 0-16,-3 4 0 0,0 1 0 0,1 2 0 0,-2 1 0 15,-1 3 0-15,2-2 0 0,-2-2 0 0,3-2 0 16,-3-2 0-16,1-2 0 0,1-4 0 0,0 2 0 15,1-1 0-15,0 0 0 0,-3-1 0 0,1 1 0 16,1 0 0-16,2-2 128 0,2-4-128 0,-1-1 160 16,1-1-160-16,0-2 160 0,0-1-160 0,3-3 0 15,1-2 0-15,1-2 0 0,-2 4 0 0,1-4 0 16,2-3 0-16,-2-2 0 0,1 0 0 0,2-2 128 16,1-2-128-16,7-6 128 0,-8 1-128 0,8-1 128 15,-7 0-128-15,-1-2 128 0,0-2 112 0,1-5 16 16,-1-1 0-16,0-1 0 0,-1-1-256 0,2-2 0 15,-2-3 0-15,1-2 0 0,-3-1 0 0,0-1 0 0,1 0 128 16,-3-2-128-16,0-4 0 0,0 1 0 0,-3-2 0 0,1 1 0 16,-2-1 0-16,1 1 0 0,-2-3 0 0,2 2 0 15,-4-1 128-15,2-1-128 0,1-2 176 0,1 3-176 16,2-2 0-16,-2-1 0 0,-2 0 0 0,0 0 0 16,3 1 0-16,0 3 0 0,-1 1 0 0,1 2 0 15,2 2 0-15,2 2 0 0,1 1 0 0,0 3 0 16,0 2 0-16,1 4-192 0,1-1 192 0,3 6-192 15,0-1 192-15,0 2 0 0,5 5-160 0,0 0 160 16,-6-6 0-16,6 6 0 0,0 0 0 0,0 0 0 16,0 0 0-16,0 0 0 0,0 0-224 0,3 9 80 15,0 4 144-15,2 5-208 0,3 3 80 0,2 2 128 0,2 3-192 16,0 5 192-16,4 2-160 0,0 5 160 0,3 3 0 16,0-2 0-16,0 0-128 0,3 2 128 0,0-3 0 0,3 0 0 15,-5-1 0-15,0-1 0 0,1 2 0 0,-3-3 0 16,0-3 0-16,0-2 0 0,-1-3 0 0,-1 0 0 15,-1-3 0-15,1-3 0 0,-2-6 0 0,0-2 0 16,0-2 0-16,-1-2 0 0,0-3 160 0,-1-3-160 16,4-3 128-16,-1 0-128 0,0 0 240 0,1-3-48 15,-2-5 0-15,0-2 0 0,1-2 96 0,0-1 16 16,2-2 0-16,-2-3 0 0,-2-7-112 0,-1 0-32 16,3-1 0-16,-1-2 0 0,1 3-160 0,2-4 128 15,-1-1-128-15,4-3 128 0,1 2-128 0,1-1 0 16,-1 0 0-16,2-2 0 0,-1-2 0 0,3-3 0 15,4-1 0-15,-3-2 0 0,2-5 0 0,0 1 0 0,1 2 0 16,1 1 0-16,-5 0 896 0,0 0 112 0,1 1 16 0,-6 1 0 31,-2 5-1632-31,-1 1-320 0,-2 4-64 0,-2 0-16 0,-1 0 816 0,0 3 192 16,-3 6 0-16,0 3 0 0,-1 0 0 0,-1 4 0 0,-2 2 0 0,0 4 0 16,1 0 0-16,-4 2-144 0,0-2 144 0,-2 9 0 15,0 0 0-15,0 0-128 0,0 0 128 0,0 0 0 16,0 0 0-16,0 0 0 0,0 0 0 0,0 0-128 15,-1 12 128-15,-1 4-128 0,0 1 128 0,-5 5-128 16,-1 4 128-16,-2 2 0 0,-2 3-144 0,-1 5 144 16,-3 6 0-16,-3 3 0 0,-3 0 0 0,-1 2 0 15,0 0 0-15,-4 4 0 0,-1 1 0 0,-1 2 0 16,3 1 0-16,-3 0 0 0,3-3 0 0,-2-1 0 0,2-3 0 0,-3 0 0 16,1 1 0-16,0-1 0 0,2-1 0 0,-1-1 0 15,2-2 128-15,3-3-128 0,-1 0 0 0,2-2 0 16,2-3 0-16,1-4 0 0,0-4 0 0,2 0 192 15,-1-1-192-15,3-2 192 0,2-2-192 0,2-5 0 16,0-3 0-16,3-2 0 0,1 0 0 0,0-3 0 16,2-8 0-16,4-2 0 0,0 0 0 0,0 0 0 15,0 0 0-15,0 0 0 0,-9-1 0 0,9 1 0 16,-6-8 0-16,6 8 128 0,0 0-128 0,-4-8 0 16,0-1 0-16,0 0 0 0,1 2 0 0,3 7 0 15,-4-10 0-15,0 5 0 0,4 5 0 0,-4-7 0 16,4 7 0-16,-4-7 0 0,-4-1-128 0,2 2 128 15,6 6 0-15,-7-5 0 0,-1-3-144 0,0-1 144 16,-1 1-192-16,2-2 192 0,-1 1-128 0,-3-3 128 0,-1-1 0 16,-1-3 0-16,-3-2 0 0,0-2 0 0,-4 1 0 15,-1-4 0-15,-2-5 0 0,0 2 0 0,-5 0 0 16,4-2 0-16,2 1 0 0,1 1 0 0,0 1 0 0,5 3 0 16,1 7 0-16,2 0 0 0,4 2 0 0,0 3 0 15,1 1 0-15,1 4-128 0,7 5 128 0,0 0 0 16,-5-4 0-16,5 4-128 0,0 0 128 0,0 0 0 15,0 0-208-15,0 0 64 0,0 0 16 0,0 0 0 16,0 0-1392 0,12 2-272-16,-1-1-48 0,8-1-9984 0,2-2-2000 0</inkml:trace>
  <inkml:trace contextRef="#ctx0" brushRef="#br0" timeOffset="57956.57">4715 8333 2751 0,'0'0'256'0,"0"0"-256"15,0 0 0-15,6-7 0 0,-3-1 1856 0,1 2 336 16,2-2 64-16,-3 1 16 0,0 1-1184 0,2-1-224 15,0-1-48-15,-1 0-16 0,0-1 48 0,1 0 16 0,-2 0 0 0,0 2 0 16,1-2 32-16,0 1 16 0,-1 3 0 0,-3 5 0 16,0 0-144-16,0 0-48 0,2-8 0 0,-2 8 0 15,0 0-208-15,0 0-32 0,0 0-16 0,-2 12 0 16,-4 3-80-16,2 5 0 0,-1 3-16 0,-4 1 0 16,1 1 48-16,-2 0 16 15,0 4 0-15,1 4 0 0,-3 0-144 0,1 3-32 0,-1 2 0 0,1 1 0 16,-2 2-80-16,3-4-32 0,2-3 0 0,0-1 0 15,1 0 32-15,0-4 0 0,0-3 0 16,-1-5 0-16,1-6 160 0,3 3 48 0,-3-3 0 0,3-3 0 16,1-3 64-16,3 1 0 0,0-10 16 0,0 0 0 15,0 0 80-15,2 8 16 0,-2-8 0 0,0 0 0 16,0 0-208-16,10 5-32 0,1 0-16 0,-1-4 0 16,0-3-48-16,1 1-16 0,0 1 0 0,2-3 0 0,2 1-112 15,1 0-128-15,0 0 176 0,3 1-176 0,3 2 144 16,3-1-144-16,3-1 0 0,2 1 144 0,3 0-144 0,3 0 160 15,1-1-160-15,3 1 160 0,5-3-160 16,0 3 0-16,0 1 0 0,1-2 0 0,0-3 0 0,4 0 0 16,5-2 0-16,0 3 0 0,2 1 0 0,1-2 128 15,-4 1-128-15,1 1 192 0,-1 0-192 0,2 0 0 16,3 4 0-16,-3-1-176 0,2-4 176 0,-1 3 0 16,-2 0 160-16,-1 0-160 0,-2 2 0 0,-1 0 0 15,2 0 0-15,1 0 0 0,-1 0 0 0,1-1 0 16,0-1 0-16,-3 2 0 0,-3 0 0 0,2-2 0 15,2-2 0-15,-1-1 0 0,0 1 0 0,1 1 0 16,-1 0 0-16,-3 0 0 0,-2 0 128 0,-2 1-128 16,-1 0 0-16,-2 0 144 0,2 0-144 0,-1 0 160 0,-4-1-160 15,3 1 160-15,2 1-160 0,0 1 0 0,-4-1 0 16,-1 0 0-16,-3-3 0 0,-3 2 0 0,1 0 0 16,1 0 0-16,1-2 0 0,1 0 0 0,2-1 0 0,0 1 0 15,-2 0 160-15,2 0 0 0,0-2 0 0,0 3 0 16,-1 1-32-16,-4 1 0 0,0 1 0 0,0-4 0 15,0-1-128-15,0 1 0 0,2 0 0 0,-1 1 0 16,4 0 0-16,-1 1 0 0,-2 0 0 0,1 0 128 16,0 0-128-16,-3 0 192 0,-1 0-192 0,0 2 192 15,1 0-192-15,2 0 0 0,-1 0-192 0,0-1 192 16,-2-1 0-16,2 2 0 0,0 0 0 0,0-1 0 16,-2-2 0-16,2 1 0 0,-3-2 0 0,-2 3 0 15,-2 1 0-15,1-2 0 0,-2-2 0 0,-1 1 0 0,1 1 0 16,0 0 0-16,1 0 0 0,0-2 0 0,3-1 0 15,-3 2 0-15,1 2 0 0,-2-2 0 0,1-2 0 16,-1 3 0-16,0-1 0 0,1-2 0 0,-2 2 0 0,0 1 0 16,1 0 0-16,-1 0 0 0,-3-1 0 0,2 0 0 15,1 0 0-15,2 0 0 0,0 0 0 0,2 0 0 16,-5 1 0-16,3 0 0 0,0-1 0 0,-1 0 0 16,1-2 0-16,-3 3 0 0,-1 3 0 0,0-2 0 15,0-1 0-15,-1 0 0 0,-4 1 0 0,-2-1 0 16,2 0 0-16,-3 0 0 0,0-2 0 0,-2 2 0 15,0 2 0-15,-2-2 0 0,1-2 0 0,0-1 0 16,0 6 0-16,-1-1 0 0,2-1 0 0,0 1 0 16,2 0 0-16,-2 2 0 0,1-2 0 0,-3 3 0 0,1 0 0 15,-1-1 0-15,0-1 0 0,-4 1 0 0,-7-4 0 16,11 3 0-16,1-1 0 0,-2-1 0 0,-10-1 0 0,9 2 0 16,-9-2 0-16,9 2 128 0,-9-2-128 0,0 0 0 15,0 0 128-15,0 0-128 0,0 0 0 0,8 3 128 16,-8-3 0-16,0 0 0 0,0 0 0 0,0 0 0 15,4-7 32-15,-2 1 0 0,-1-2 0 0,3 0 0 16,-2 1-160-16,0-1 192 0,0 0-192 0,2-1 192 16,-1-1-192-16,1-1 0 0,0 0 0 0,-1-3 128 15,0-2-128-15,0-2 0 0,0-1 0 0,-2-2 128 16,1-1-128-16,-1-2 128 0,-1 0-128 0,0 1 128 16,-1-2-128-16,0-1 0 0,-1 0 0 0,1 2 0 15,-3 3 0-15,4 1 0 0,-2 4 128 0,1-2-128 16,1-3 0-16,-1 3 0 0,0 4 0 0,1 0 0 0,0 0 0 15,0 0 0-15,-1 1 0 0,0 1 0 0,1 4 0 0,0 0 0 16,-2-1 0-16,2 0 0 0,0 1-144 0,0 8 144 16,0 0 0-16,0 0 0 0,2-9 0 0,-1 2-128 15,-1 7 128-15,0 0 0 0,0 0 0 0,0 0 0 16,0 0-128-16,0 0 128 0,0 0 0 0,0 0-192 16,0 0 192-16,0 0-160 0,-3 11 160 0,1 1 0 15,2 0-144-15,-1 1 144 0,0 1 0 0,-3 3 0 16,-1 1-144-16,1 1 144 0,-1 2 0 0,1 0 0 15,-1-1-128-15,-2 3 128 0,0 3 0 0,2 2 0 16,-2-5 0-16,2 3 0 0,-2 1 0 0,3 0 0 0,0 3 0 16,6-2 0-16,0-2 0 0,-3 1 0 15,-4 3 0-15,3-3 0 0,0-3 0 0,4-1 0 16,0-2 0-16,-2 1 0 0,-1-2 0 0,1-2 0 16,1-1 0-16,1 0 0 0,0-1 0 0,-2-4 0 0,0-1 0 0,1-2 0 15,-1-9 0-15,1 10 0 0,-2-3 0 16,1-7 0-16,0 0 128 0,0 0-128 0,0 0 0 0,0 0 0 15,0 0 176-15,0 0-176 0,0 0 192 0,0 0-192 16,0 0 192-16,0 0-192 0,-6-6 192 0,-2 1-192 16,2 0 144-16,-3 3-144 0,-2-2 0 0,-1 2 144 15,-2-1-144-15,-3-1 0 0,2 2 0 0,-4 2 0 16,-3 2 0-16,0 1 0 0,-4-3 0 0,-2 2 0 16,-3 0 0-16,-3 0 0 0,-2-2 0 0,-6 0 0 15,-2 0 0-15,-3 0 0 0,-4-1 0 0,-2 0 0 16,2 0 0-16,-1 1 0 0,-4 0 0 0,-1 0 0 15,-3-1-144-15,0 2 144 0,-6-2 0 0,4 2 0 16,5 1 0-16,-5 3-128 0,-6-4 128 0,1 0 0 16,-1-1 0-16,0 2 0 0,0 0 0 0,-5 1 0 0,-1 1 0 15,-1-1-128-15,2-1 128 0,-1 0 0 0,4 1 0 0,-1-2 0 16,-4-2-128-16,2 2 128 0,-3 1 0 0,2 0-128 16,2-1 128-16,0-1 0 0,3 0-128 0,-2 0 128 15,2-1 0-15,1 1 0 0,2 0 0 0,5 0-128 16,4 1 128-16,3-2 0 0,1-1 0 0,3 1 0 15,-1 1 0-15,1 0 0 0,-5 1 0 0,2 1 0 16,1 1 0-16,3-3 0 0,0-4 0 0,1 2 0 16,-2 3 0-16,3-2 0 0,-2-2-144 0,0-1 144 15,1 1 0-15,-1 1-144 0,2 1 144 0,0 0 0 16,-2-1 0-16,1 1 0 0,1 1 0 0,-1 1 0 0,0 2 0 16,4 0 0-16,0-2 0 0,4 2 0 0,3 2 0 15,4-4-128-15,2-4 128 0,1 1 0 0,0 2 0 16,0 0 0-16,4-1 0 0,-1-1 0 0,1-2 0 0,2 2 0 15,2 3 0-15,0-2 0 0,1-3 0 0,2 1 0 16,-1 0 0-16,1 2 0 16,-1 3 0-16,2-3 0 0,1-3 0 0,1 2 0 0,1 2 0 0,-1 0 0 15,1-1 0-15,0 0 0 0,0 0 0 16,1 0 0-16,-2 1 0 0,3 0 0 0,0-2 0 0,1 2 0 16,2 2 0-16,-2 0 0 0,0-2 0 0,1-1 0 15,0 0 0-15,0 1 0 0,0 2 0 0,1-2 0 16,-3-4 0-16,3 0 0 0,2 1 0 0,-4 1 0 15,-1 2 0-15,2-1 0 0,2-3 0 0,0 2 0 0,1-1 0 16,-1 2 0-16,0-3 0 0,0 3 0 0,-1-2 0 16,2-1 0-16,0-2 0 0,1 2 0 0,0-1 0 15,2 1 0-15,2-4 0 0,-3 2 0 0,2 2 0 0,-1-1 144 16,2-3-144-16,-4-2 0 0,3 3 128 0,1-2-128 16,-1 0 0-16,1-4 0 0,0-3 0 0,-1 1 0 15,2 0 0-15,-2-1 0 0,1-1 0 0,0-2 0 16,1-2 0-16,1 2 0 0,-1 1 0 0,2-1 0 15,1-2 0-15,1 0 0 0,0 2 0 0,2 1 0 16,-2 0 0-16,2-1 0 0,-3-3 0 0,2 4 0 16,-1 2 0-16,1 1 0 0,-1 1 0 0,3-1 0 15,-4 1 0-15,1 3 0 0,-1-1 0 0,1 2 0 16,0-1 0-16,1 2 0 0,0-1 0 0,-1 0 0 16,-2 2 0-16,2-1 0 0,-1 1 0 0,2 0 0 0,-3 8 0 15,2-7 0-15,-2 7 0 0,1-8 0 0,0 0 0 16,-1 8-144-16,0 0 144 0,0 0 0 0,0 0 0 0,0 0-128 15,0 0 128-15,0 0-128 0,0 0 128 0,-4 8-128 16,-2 0 128-16,1 2-128 0,-1 2 128 0,1 2-128 16,-5 1 128-16,1 1-128 0,0-1 128 0,1 3-128 15,1 3 128-15,-2 1 0 0,-1-1 0 0,0-1-128 16,0 4 128-16,-1 0 144 0,0-1-16 0,0 1-128 16,2-3 0-16,-2 0 0 0,3 1 0 0,-2-5 0 15,-1-1 0-15,1-2 0 0,1-1 0 0,1-1 0 16,1-1 0-16,0 0 0 0,2-2 0 0,-1-1 0 15,1-3 0-15,-1 1 0 0,1-1 0 0,5-5 0 0,0 0 0 16,-6 6 0-16,6-6 0 0,-3 7 0 0,3-7 0 0,0 0 0 16,0 0 0-16,0 0 0 0,1 7 0 0,-1-7 0 15,0 0 0-15,9 5 0 0,1-2 0 0,1-1 0 16,1-1 0-16,2-1 0 0,2-1 0 0,3 1 0 16,2 2 0-16,2-2 0 0,4-2 0 0,0 0 0 15,4-1 0-15,5 2 0 0,4 1 0 0,5 0 0 16,2 0 0-16,5 0 0 0,-3-2 0 0,3 2 0 15,2 0 0-15,3 0 0 0,5-1 0 0,5 1 0 16,1 1 0-16,2 2 0 0,-5-1 0 0,4-1 0 16,1-2 0-16,1 2 0 0,2 2 0 0,-1-2 0 15,-4-1 0-15,3-1 0 0,1-2 0 0,3 0 0 16,2 0 0-16,-2-2 0 0,-1-1 0 0,2 0 0 0,3-1 0 16,3 2 0-16,2 0 0 0,-3 2 0 0,-3 0 0 15,1 1 0-15,2 0 0 0,2 2 0 0,-2 3 0 16,-3 0 0-16,-3-1 0 0,1 1 0 0,-2 1 0 15,2 0 0-15,1 1 0 0,-3-2 0 16,-3 0 0-16,-1 2 0 0,4-1 0 0,0-1 0 0,-2-1 0 0,-1 2 0 16,-3-1 0-16,1-1 0 0,-1-2 0 0,2 0 0 15,-5 0 0-15,-2 1 0 0,-1 3 0 0,-4-3 0 16,-4-2 0-16,0 0 0 0,1 1 0 0,0 0 0 16,-1 1 0-16,-1 0 0 0,-5 0 0 0,-2 0 0 15,-2-2 0-15,0 1 0 0,-4 1 0 0,1 0 0 16,-1 0 0-16,-1 0 0 0,-4 0 0 0,-2 0 0 15,-1-2 0-15,-1-1 0 0,-2 3 0 0,-2-1 0 0,-6-2 128 16,0 0-128-16,-5-4 0 0,1 5 0 0,-3 0 0 16,0-1 0-16,-4-4 0 0,0 1 0 0,0 2 0 0,-3-2 0 15,-1 1 128-15,0-1-128 0,-1-3 0 0,0 0 128 16,-1 0-128-16,-1 2 0 0,2-2 192 0,-2 0-192 16,1-1 192-16,-1 0-192 0,0-5 160 0,1 0-160 15,2 1 128-15,0-3-128 0,2-2 160 0,-1 2-160 16,1 2 192-16,-2-1-192 0,-1-4 192 0,2 2-192 15,2 2 192-15,-3 1-192 0,-1-1 144 0,0 3-144 16,1-2 0-16,-1 2 144 0,-1 3-144 0,0 3 0 16,-2-1 0-16,-2 7 0 0,5-8 0 0,-5 8 0 15,0 0 0-15,0 0 0 16,0 0-1808-16,0 0-400 0,4 10-80 0</inkml:trace>
  <inkml:trace contextRef="#ctx0" brushRef="#br0" timeOffset="60569.38">6281 9861 14735 0,'0'0'1312'0,"-6"-6"-1056"0,1 1-256 0,5 5 0 0,-3-6 576 0,3 6 64 16,0 0 16-16,0 0 0 0,0 0-336 0,0 0-80 15,-2-4-16-15,2 4 0 0,0 0 240 0,0 0 48 16,0 0 16-16,0 0 0 0,0 0 240 0,0 0 64 16,0 0 0-16,0 0 0 0,0 0 160 0,0 0 32 15,0 0 16-15,0 0 0 0,0 0-192 0,0 0-32 16,0 0-16-16,0 0 0 0,0 0-256 0,0 0-48 16,9 0-16-16,-9 0 0 0,0 0-96 0,0 0-32 15,0 0 0-15,6 5 0 0,-6-5 48 0,0 0 16 16,4 9 0-16,-2 1 0 0,-1 1-32 0,-1 1-16 15,-1 0 0-15,0 3 0 0,0 4-48 0,0 4 0 16,-2 0 0-16,-1 4 0 0,1 4-64 0,0 2 0 0,3 1-16 0,-1 0 0 16,-1 1-48-16,2 0-16 0,2 4 0 15,-1-1 0-15,-2 1-32 0,2 1 0 0,3 2 0 0,-2 0 0 16,-1 0 80-16,2-2 16 0,-2-1 0 0,1 1 0 16,-1-3 80-16,1 1 0 0,1 1 16 0,-1 1 0 15,-2-3 48-15,-1 1 0 0,-1 2 0 0,1 0 0 16,1-4-64-16,-2 0 0 0,-2 1 0 0,1-1 0 15,0-1-32-15,0-1-16 0,-2 0 0 0,3 0 0 16,-1 2-112-16,0 0-32 0,1 1 0 0,0-3 0 16,-1-2 0-16,2-1 0 0,-3 1 0 0,2-2 0 15,-1-1-128-15,1-2 192 0,-2-3-192 0,2 0 192 16,-2 0-192-16,0-1 192 0,0-2-192 0,1-1 192 0,-4-1-64 16,3 1-128-16,0-3 192 0,-1-1-64 0,1-2-128 0,-1 0 192 15,3 1-192-15,-1-3 192 0,0-1-192 0,2-1 0 16,-2-2 144-16,3-8-144 0,1 10 0 0,0-2 0 15,-1-8 0-15,0 0 0 0,0 0-128 0,0 0-64 16,0 0 0-16,0 0 0 16,10-2-1664-16,0-6-320 0,0-3-80 15,0-9-15824-15</inkml:trace>
  <inkml:trace contextRef="#ctx0" brushRef="#br0" timeOffset="62196.85">5331 10229 23951 0,'-14'2'1056'0,"14"-2"224"16,-5 1-1024-16,5-1-256 0,0 0 0 0,0 0 0 0,-4 4 0 0,4-4 0 15,0 0 0-15,0 0 0 0,-2 4 880 0,2-4 112 16,0 0 32-16,0 0 0 0,0 0 0 0,0 0 0 16,0 0 0-16,0 0 0 0,5-7-832 0,2 3-192 15,-1-4 0-15,3 1 0 0,1-1 864 0,1 0 128 16,-3-2 32-16,1 0 0 0,1-1-832 0,1 2-192 15,1-5 0-15,0 1 0 0,-2 0 0 0,3 0 0 16,1-2 0-16,2 0 0 0,-1-4 864 0,1 1 128 16,0 0 32-16,-1-1 0 0,1 1-832 0,-1-3-192 0,-2 1 0 15,2 0 0-15,-1 3 0 0,-1-1 0 0,0 0 0 16,-1 1 0-16,3-1 0 0,-2 2 0 0,0 0 0 0,0 1 0 16,2-3 0-16,-1 3 0 0,0-1 0 15,-2 3 0-15,1 1 0 0,1 0 0 0,-1 0 0 16,-1 1 0-16,-1-1 864 0,0 2 128 0,0 2 32 0,2 2 0 15,-2-3-832-15,1 2-192 0,-1 2 0 0,0-2 0 16,-3 2 0-16,1-2 0 0,0 3 0 0,-1 0 0 16,1 2 0-16,0 0 0 0,1-1 0 0,-1-1 0 15,-1 4 0-15,1-1 0 0,0-1 0 0,0 0 0 16,0 1 0-16,1 1 0 0,-4 1 0 0,3-1 0 16,-2-1 0-16,1 0 0 0,-2 1 0 0,3 1 0 15,-3 1 0-15,4 0 0 0,-3 0 0 0,3 2 0 0,-3 0 0 16,2 2 0-16,0 0 0 0,0 1 0 0,1-1 0 0,-3 2 0 15,3 1 0-15,-2 0 0 0,2-2 0 16,1 3 0-16,-3 0 0 0,1 0 0 0,1 0 0 16,0 0 0-16,1 0 0 0,0 1 0 0,2 1 0 0,-3 0 0 15,-3 0 0-15,3 1 0 0,2 2 0 0,2-1 0 16,-2 1 0-16,3 1 0 0,1-1 0 0,0 2 0 16,-1-1 0-16,0 2 0 0,3 0 0 0,-2 1 0 15,0-1 0-15,0 0 0 0,0 5 0 0,-1-1 0 16,1-1 0-16,-2 0 0 0,-1-1 0 0,1 1 0 15,2-1 0-15,0 0 0 0,0-2 0 0,-1 1 0 16,-1-3 0-16,0 2 0 0,-2-1 864 0,1 0 128 16,0-1 32-16,1-1 0 0,-2-1-832 0,-1 2-192 15,-2-2 0-15,0 0 0 0,1 1 0 0,1-1 0 0,-3-4 0 16,0 0 0-16,-2 1 0 0,-1-5 0 0,-5-6 0 0,6 7 0 16,-1 1 0-16,0-3 0 0,-5-5 0 0,0 0 0 15,0 0 0-15,0 0 0 0,0 0 0 16,0 0 0-16,0 0 0 0,0 0 0 0,0 0 0 15,0 0 0-15,-2-10 0 0,-2 0 0 0,2 0 0 0,0-1 0 16,-5-2 0-16,2 0 0 0,0 0 0 16,-1 0 0-16,-2-3 0 0,-1 1 0 0,1-2 0 0,-5 0 0 15,1 0 0-15,-1-3 0 0,-1-2 0 16,0-1 0-16,-1 0 0 0,2 0 0 0,-1-1 0 0,-1 1 0 16,3-1 0-16,0-1 0 0,0 0 0 0,0 0 0 15,0 3 0-15,1 1 0 0,-1 1 0 0,2 0 0 0,-3 0 0 16,1 1 0-16,-2 2 0 0,0 0 0 0,-1 0 0 15,-1 1 0-15,0-1 0 0,-1 1 0 0,0 0 0 16,-1 0 0-16,1-3 0 0,1 1 0 0,3 3 0 0,1 0 0 16,-2-3 0-16,0 3 0 0,3 1 0 0,-1 1 0 15,1 3 0-15,0 0 0 0,1 0 0 0,0 3 0 16,1-1 0-16,-1 3 0 0,1 0 0 0,0 2 0 16,1 1 0-16,1-1 0 0,-2 3 0 0,0 0 0 15,-2 2 0-15,1 0 0 0,1 1 0 0,-3 3 0 16,1 0 0-16,-1 1 0 0,0-1 0 0,-2 2 0 15,-2 1 0-15,1 1 0 0,-4 4 0 0,-1 0 0 16,-3 2 0-16,-1 1 0 0,-2 3 0 0,-1 0 0 16,1 0 0-16,-2 1 0 0,-1 2 0 0,-3 1 0 15,0 2 0-15,-1 0 0 0,-1-1 0 0,1-2 0 0,-3-1 0 16,-1 0 0-16,1-1 0 0,1 0 0 0,4 0 0 16,2 0 0-16,1-2 0 0,1 0 0 0,5-3 0 15,1-2 0-15,4-1 0 0,3 1 0 0,1-3 0 0,4 0 0 16,-1-1 0-16,3-1 0 0,2 0 0 0,1-3 0 15,4-6 0-15,0 0 0 0,0 0 0 0,0 0 0 16,0 0 0-16,8-3 0 0,1-3 0 0,4-3 0 16,3-3 0-16,2-5 0 0,1-4 0 0,4-1 0 15,4-3 0-15,3-1 0 0,-2-2 0 0,2-3 0 16,0-1 0-16,-1-2 0 0,-2-2 0 0,1-3 0 16,-4 1 0-16,1-2 0 0,2-1 0 0,-4-1 0 15,1 0 0-15,-1 2 0 0,1 4 0 0,-2 3 0 16,-2 3 0-16,0 4 0 0,-3 5 0 0,1 3 0 0,-2 2 0 15,-1 3 0-15,-2 3 0 0,0 3 0 0,-4 3 0 16,0 0 0-16,-3 1 0 0,-6 3 0 0,0 0 0 0,7 3 0 16,-2 2 0-16,1-1 0 0,-6-4 0 0,0 0 0 15,7 6 0-15,-1-1 0 0,1 1 0 0,-2-1 0 16,-5-5 0-16,7 5 0 0,1 1 0 0,-2 2 0 16,1-4 0-16,-2 3 0 0,2 1 0 0,-3 0 0 15,1 0 0-15,-1 1 0 0,0-1 0 0,0-2 0 16,-4-6 0-16,4 6 0 0,-4-6 0 0,0 0 0 15,0 0 0-15,0 0 0 0,6 5 0 0,-6-5 0 16,0 0 0-16,0 0 0 16,0 0-768-16,0 0-208 0,0 0-48 0,0 0 0 15,0 0-1632-15,0 0-336 0,0 0-64 0,0 0-16 0</inkml:trace>
  <inkml:trace contextRef="#ctx0" brushRef="#br0" timeOffset="63488.83">4829 8286 14735 0,'-9'-11'640'0,"2"7"160"0,-1 3-640 0,8 1-160 0,-9-5 0 0,2 3 0 16,-1 2 192-16,8 0 16 0,-9 4 0 16,4-1 0-16,-1-2 80 0,6-1 16 0,-5 1 0 0,5-1 0 15,-6-1-304-15,6 1 0 0,-4-1 0 0,4 1 0 16,0 0 0-16,0 0 0 0,-6-3 0 0,6 3 0 15,0 0 880-15,0 0 112 0,-2-5 32 0,2 5 0 16,0-5 0-16,0 5 0 0,0 0 0 0,0 0 0 16,0 0 0-16,0 0 0 0,0 7 0 0,-1 4 0 15,0 3-832-15,0 1-192 0,-5 3 0 0,0 10 0 16,0 2 560-16,-1 1 64 0,0 1 16 0,0-1 0 16,3 0-352-16,1-1-64 0,0-3-16 0,0 3 0 15,2-1-80-15,1-5 0 0,1-3-128 0,2-1 192 16,0-3 160-16,-2-1 32 0,2-3 0 0,0-1 0 15,1 1 0-15,0-2 0 0,2-2 0 0,-1-2 0 16,-5-7-64-16,9 6 0 0,0 1 0 0,-2-2 0 0,4-1-32 16,3-1-16-16,-2 1 0 0,2 0 0 0,0-2-64 0,4 1-16 15,2 0 0-15,3 2 0 0,2 0-192 0,4 1 176 16,-2 0-176-16,6 1 160 0,0-2-160 0,0 3 0 16,1 2 0-16,3 0 0 0,-1-1 0 0,2 0 0 15,2-5 128-15,2 4-128 0,3 2 0 0,7-2 0 16,3-4 0-16,2 0 128 0,0-1 0 0,-3 2-128 15,1-2 192-15,2-2-64 0,4-3 0 0,1 0 0 16,1 2 0-16,-1-2 0 0,-4-1-128 0,-1 1 160 16,0 0-160-16,-2-2 160 0,0-3-160 0,7 3 0 15,2 0 144-15,-2 1-144 0,-2-1 0 0,1 0 144 16,1 2-144-16,-2-1 0 0,-1 1 192 0,1-2-192 16,2 4 192-16,-3 1-192 0,-3 2 0 0,-3-2 0 0,2-1 0 0,-4 2 0 15,-2 2 0-15,3 4 0 0,3-5 0 16,-2 2 0-16,-3-2 0 0,-1 1 0 0,-1-1 0 0,3-1 0 15,-3 0 128-15,4 0-128 0,-2 3 0 16,2-5 0-16,1-4 0 0,-6 3 160 0,-2 3-160 0,-3-2 128 16,1-1-128-16,0 0 160 0,0 0-160 0,3 1 160 15,5 0-160-15,0-1 0 0,-2 0 0 0,-3 0 0 16,-3-1 0-16,0-1 0 0,-1 3 128 0,-3-2-128 16,0 2 0-16,0-2 0 0,1-1 144 0,2-1-144 15,-3 1 0-15,1-1 128 0,-4-2-128 0,-2 2 0 16,-2-1 176-16,-1 2-48 0,-1 2 0 0,2-1 0 15,1-2-128-15,-2 1 0 0,0 0 0 0,3 0 0 16,-3-2 0-16,0 2 0 0,-2 2 0 0,-1 1 0 0,0 0 0 0,-2 0 0 16,-2-4 0-16,-1 3 0 0,0 4 0 15,-1-3 0-15,-2 0 0 0,-1 0 0 0,-1 0 0 0,0 0 0 16,-2 3 0-16,-1 0 0 0,-2-2 0 0,2-1 0 16,-1-1 0-16,-1 3 0 0,0 3 0 0,-1-1 0 15,0-2 0-15,-3 3 0 0,0-1 0 0,-2 1 0 16,1-1 0-16,0 0 0 0,-8-4 0 0,9 5 0 15,0-1 0-15,-9-4 0 0,9 3 128 0,-9-3-128 16,0 0 128-16,12 3-128 0,-2-1 144 0,-1-1-144 16,1 0 160-16,-3 2-160 0,2-2 128 0,-3 1-128 15,4-2 0-15,-3-3 144 0,1 1-144 0,-3-1 0 16,2-3 144-16,-2 2-144 0,0-5 160 0,1 0-32 16,1-3-128-16,-1 1 192 0,2-1-16 0,0 0-16 0,-2-3 0 15,2-3 0-15,0-2-32 0,1-1 0 0,2-2 0 16,0-1 0-16,2-5-128 0,-2 4 0 0,1 0 0 0,0 3 128 15,1 1-128-15,-1 1 0 0,-1 3 0 0,0 1 0 16,0 2 0-16,-1 1 128 0,-2-1-128 0,1 2 192 16,-1 0-192-16,0 2 128 0,-2 0-128 0,-2 2 128 15,-1-1-128-15,1 0 0 0,0-1 0 0,-1 2 128 16,-3 8-128-16,3-7 0 0,-1 0 0 0,-2 7 0 16,0 0-1984-16,0 0-448 15,0 0-64-15,0 0-32 0</inkml:trace>
  <inkml:trace contextRef="#ctx0" brushRef="#br0" timeOffset="74925.55">2834 13383 9215 0,'0'0'816'0,"0"0"-656"16,0 0-160-16,-8-1 0 0,0 2 0 0,-2 1 0 16,-2 0 0-16,-4 0 0 0,0 4 160 0,-3-2-160 15,-1 1 192-15,-1 0-192 0,-1 3 304 0,0-5-48 16,-5-1-16-16,0-2 0 0,0-2 240 0,0 2 48 0,-2-1 16 16,0 1 0-16,-3-1-32 0,1 0-16 0,-2-1 0 0,2 2 0 15,-6 4-208-15,1-1-32 0,-3 0-16 0,2-1 0 16,1 0-112-16,-1 0 0 0,2 0-128 0,2-2 192 15,0-1 0-15,1-2-16 0,-3-1 0 16,2 1 0-16,0 3 32 0,1-3 16 0,-1-6 0 0,2 7 0 16,4 5-32-16,3-2 0 0,0-3 0 0,2 1 0 15,-3 3-32-15,2 2-16 0,0 0 0 0,2-1 0 16,3 0-144-16,-2 0 0 0,1-1 0 0,1 4 0 16,1 3 0-16,0-1 0 0,2-3 0 0,1 2 0 15,-1 5 0-15,1-1 0 0,1-4 0 0,2 2 0 16,1 0 0-16,0 2 0 0,-2 1 0 0,2 0 0 15,-1 1 0-15,0 1 0 0,-2 4 0 0,3 2 0 16,1 3 0-16,1 1 0 0,1-3-144 0,-2 4 144 16,-4 4 0-16,3 3 0 0,3-2 0 0,-2 5 0 0,2 2 0 15,-2 0 0-15,3 2-128 0,-1 4 128 0,-1 2 0 0,0 2 0 16,2-1 0-16,-2 3 0 0,-2-1 0 0,0 3 0 16,1 3 0-16,1 3 0 0,-2 3 0 0,0 1 0 15,-2-4 0-15,0 1 0 0,0 3 0 0,1 4 0 16,-3 3 0-16,1 1 0 0,2 1 0 0,-1-2 0 15,-2-1 0-15,3 2 0 0,-1 5 0 0,3-5 0 16,0-1 0-16,2-2 0 0,1-1 0 0,1 0 0 16,-1 1 0-16,0 1 0 0,2-2 0 0,-2-3 0 15,2-2 0-15,0-1 0 0,-2-6 0 0,3 0 0 16,1 1 0-16,-2-4 0 0,-1-3 0 0,0-2 0 16,2-4 0-16,0-3 0 0,-5 0 0 0,1-2 0 0,1-1 0 15,-1-1 0-15,0 1 0 0,-3 2 0 0,0-2 0 16,3 0 0-16,5 1 0 0,-6 0 0 0,-3-3 0 15,5 1 0-15,5-2 0 0,-2-5 0 0,-1-5 0 16,1-1 0-16,2 0-192 0,-1-2 32 0,1-3 0 0,-1-2 0 16,0-4 160-16,0-2-208 0,2-8 80 0,-2 7 128 15,2-7-144-15,0 0 144 0,0 0 0 0,0 0 0 16,0 0 0-16,0 0 0 0,11-4 0 0,-2 2 0 16,-9 2 0-16,13-1 0 0,-4 0 160 0,5-1-32 15,1-2-128-15,2 3 0 0,-2-1 0 0,4 0 0 16,3 1 0-16,1 0-208 0,1-1 48 0,5 0 16 15,0 2 144-15,4 0 0 0,-1-1-144 0,6 1 144 16,1 1 0-16,7 3 0 0,6-2 0 0,0 1 0 16,-2 3 0-16,1 0 0 0,-1 0 0 0,0 3 0 0,2-1 0 15,2 0 0-15,2-2 0 0,2 2-176 0,-2 1 176 0,4 2 0 16,-2-1 128-16,2 2-128 0,1 1 0 16,2 3 0-16,2-3 0 0,-3 5-128 0,-1-3 128 0,-3 0 0 15,-2 1 128-15,1-1-128 0,-2-5 0 0,-2 0 0 16,-1-1 0-16,-2 1 0 0,-3 0 160 0,-6-3-32 15,-2 0-128-15,-4-2 192 0,-3 1-64 0,-3-2 0 16,-3 1-128-16,-4-3 192 0,1 0-192 0,-3-1 128 16,-1 0-128-16,-5-1 0 0,-3-1 128 0,-1 2-128 15,0 2 0-15,-10-3 0 0,0 0 128 0,0 0-128 16,0 0 0-16,0 0 144 0,0 0-144 0,0 0 192 16,0 0-192-16,0 0 192 0,0 0 0 0,0 0 16 0,0 0 0 15,0 0 0-15,-5-5-208 0,-3 0 144 0,-1-2-144 16,0 4 128-16,9 3-336 0,-10-2-80 0,0-2-16 15,-1 3 0 1,1 2-432-16,0 1-96 0</inkml:trace>
  <inkml:trace contextRef="#ctx0" brushRef="#br0" timeOffset="77262.11">2456 4060 6447 0,'-11'2'576'0,"-4"2"-576"16,-2-1 0-16,-4 1 0 0,-1 1 704 0,-2 1 16 15,-2 3 16-15,-3-4 0 0,1-4-288 0,-3-1-48 16,-3 0-16-16,-2 2 0 0,-1 1-80 0,-1 2-32 16,-3-4 0-16,-3 1 0 0,-5 0-80 0,-4 0 0 15,-4 3-16-15,-4-2 0 0,-2-2-16 0,1 2 0 16,4 1 0-16,2-2 0 0,0-2-32 0,5-1-128 15,3 0 192-15,5 2-64 0,2 3 16 0,6 1 0 0,3-3 0 16,3 0 0-16,4 0-144 0,3 1 192 0,1 1-192 16,3-2 192-16,1-2-192 0,0 1 0 0,1 0 0 0,0 0 0 15,2 0 0-15,2-1 0 0,-1-2 0 0,2 1 0 16,-1 1 0-16,2-1 0 0,1-1 0 16,0 2 128-16,3 0 64 0,-3 2 0 0,2 0 0 0,7-2 0 15,-6 3-48-15,0 3 0 0,2 3 0 16,-3 3 0-16,0 4-144 0,4 2 0 0,-1 3 0 15,0 4 0-15,-1 5 0 0,3 1 0 0,-3 1 0 0,4 3 0 16,1 3 0-16,0 5 128 0,-1 3-128 0,3 8 128 16,4 3-128-16,-4 3 0 0,0-1 0 0,0 5 128 15,0 3-128-15,-2 6 0 0,-2 4 0 0,1 3 0 0,1-1 0 16,-1 5 0-16,-1 1 0 0,1 3 0 0,0 3 0 16,1 1 0-16,0-2 0 0,0 5 0 0,0 3 0 15,1-2 128-15,1-3-128 0,1 2 0 0,2 3 0 0,0-2 128 16,2-3-128-16,1-2 0 0,-3 2 0 0,2-2 0 15,-2 0 0-15,2 0 0 0,1-3 0 0,-4 3 128 16,-3 4-128-16,-2-2 0 0,-1-5 128 0,-1 2-128 16,-5-1 0-16,1-1 128 0,0 0-128 0,-2-3 128 15,-6-3-128-15,3 0 128 0,0-1-128 0,6-6 0 16,0-3 0-16,-1-7 128 0,-4-3-128 0,4-6 0 16,5-4 144-16,-3-7-144 0,1-6 128 0,0-4-128 15,3-5 128-15,0-1-128 0,-5-6 160 0,2-5-32 16,4-5-128-16,-1-1 192 0,0-3 32 0,1-9 0 15,0 0 0-15,0 0 0 0,0 0 352 0,0 0 80 16,0 0 16-16,11-1 0 0,1-4-32 0,0 3-16 0,-1 0 0 0,4 1 0 16,2-1-432-16,3 0-64 0,4 1-128 15,5 2 176-15,-2 3-176 0,5-2 0 16,2 0 0-16,3 4 0 0,5 0-144 0,4 3 144 0,4-3 0 0,3 3 0 16,1 1 0-16,3 4-128 0,0 0 128 0,1 1 0 15,-1 2-272-15,4-1 0 0,5 2 0 0,3 1-6320 16,-1 4-1280-16</inkml:trace>
  <inkml:trace contextRef="#ctx0" brushRef="#br0" timeOffset="93038.4">10521 2149 2751 0,'0'0'256'0,"0"0"-256"15,-9 2 0-15,9-2 0 0,0 0 1472 0,-6 2 240 16,6-2 48-16,0 0 16 0,0 0-1376 0,0 0-272 16,-6 6-128-16,6-6 128 0,-1 8-128 0,1-8 128 15,0 0-128-15,0 0 128 0,9 8 256 0,0-4 64 16,-1 1 0-16,3-2 0 0,-2 0 64 0,2-2 32 0,1 3 0 0,3-3 0 15,0-2-96-15,1 1 0 0,0-2-16 0,1 2 0 16,3 2-48-16,2-1 0 0,0-1 0 0,5 0 0 16,2-1-112-16,2 1-16 0,1 1-16 15,2-1 0-15,2 0 16 0,3 2 0 0,1 2 0 16,-1 0 0-16,0-7-64 0,1 6 0 0,3-1 0 0,1 0 0 16,2-1-64-16,3-1 0 0,0-1-128 0,3 3 192 15,1 1-192-15,-5 1 144 0,1-2-144 0,0-2 128 16,2 1-128-16,2 1 0 0,0 3 0 0,4-3 0 15,1-4 0-15,-4 2 128 0,0 3-128 0,-2-1 0 16,6 0 160-16,-3-2-160 0,1 1 192 0,2 1-192 0,5-2 208 16,-4 2-64-16,-3 2-16 0,3-1 0 15,2-1-128-15,4 1 0 0,4 3 0 0,-3-2 0 16,0-3 0-16,0 0 0 0,1 1 0 0,1-2 0 0,-2 2 0 16,1-2 0-16,-1-2 0 0,-1 0 128 0,-5 4-128 15,2 1 0-15,-2 1 144 0,2-2-144 0,0-2 144 16,1 1-144-16,-2 2 192 0,-2-2-192 0,0 2 192 0,0-1-64 15,1 0 0-15,2 1-128 0,1 0 192 0,-1-1-64 16,-1-1 0-16,0 2-128 0,2 0 144 0,3 0-144 16,-1-4 0-16,2 3 144 0,1 2-144 0,-3 1 0 15,-1-2 0-15,2-1 128 0,0-2-128 0,3 0 0 16,6 0 0-16,-5 2 0 0,-1 0 144 0,-1 1-144 16,2-6 160-16,0 5-160 0,2 2 192 0,-1 0-48 15,-2 1-16-15,0-3 0 0,-1-1 64 0,2 1 0 16,-1-2 0-16,0 2 0 0,2 2-192 0,-4-2 0 15,-2 0 0-15,3 0 0 0,0 2 0 0,4 0 160 0,-1-2-160 0,-2 0 160 16,-3 0-160-16,0-1 160 0,3 0-160 16,-2 0 160-16,3-1-160 0,-3 3 0 0,-1 4 144 15,1-4-144-15,-1-3 0 0,2-1 144 0,4-1-144 0,1 2 0 16,-4 3 144-16,1-1-144 0,-3-3 0 0,3 1 144 16,0 1-144-16,3 1 0 0,-1 0 144 0,1-1-144 15,-2 1 160-15,1-1-32 0,3-1-128 0,1 1 192 16,1 2-64-16,-4 0-128 0,-3-2 176 0,2-1-176 15,2-1 176-15,-3 1-176 0,2 0 160 0,-2 1-160 16,-3 1 160-16,3-2-160 0,-1-2 160 0,3 2-160 16,-1-1 144-16,-1 2-144 0,-2 2 128 0,-2-3-128 0,2-3 144 0,1 0-144 15,4 2 160-15,-4 2-160 0,1 2 128 16,-3-1-128-16,1-7 0 0,-1 4 144 16,5 1-144-16,-2 4 0 0,2 1 144 0,0-2-144 0,-5-1 128 15,3-1-128-15,1-1 128 0,2 2-128 0,-4 2 0 0,-2 0 0 16,-3 1 0-16,3-1 0 0,4 0 128 0,-2-2 16 15,-1-2 0-15,0 3 0 0,-2 4-144 0,0-3 0 16,0-2 0-16,2 1 0 0,2-2 0 0,0 2 0 16,0 4 0-16,0-3 0 0,-6-2 0 0,4-2 0 15,5-2 0-15,-1 3 0 0,-5 2 0 0,-2 0 0 16,-4-3 0-16,4-1 0 0,0-1 0 0,2 1 0 16,0 0 0-16,-2 0 128 0,-4 1-128 0,1-1 0 15,-1 0 0-15,3-1 0 0,3-2 0 0,-1 2 128 16,-3 0-128-16,-3 2 0 0,-2 0 0 0,2-1 0 0,1-3 0 15,2 1 0-15,-2 2 0 0,1 1 0 0,-1 2 128 0,-3 0-128 16,-1-1 0-16,1 1 0 0,1 1 0 16,4 2 0-16,0-1 0 0,-3 1 0 0,-3 2 0 0,-3-1 128 15,-4-1-128-15,4 1 0 0,-2-2 0 0,2 1 0 16,-3 2 0-16,-3 0 0 0,-1 0 0 0,-3 0 0 16,-2-3 0-16,-2 1 0 0,-2 0 0 0,0 0 0 15,-1-1 0-15,-1 0 128 0,-5 0-128 0,-3 0 0 16,-2 2 0-16,-1-1 0 0,-2 0 0 0,-4 1 0 15,-4 3-320-15,-3 2-32 0,-4-1-16 0,-1 0-7744 16,-5-3-1552-16</inkml:trace>
  <inkml:trace contextRef="#ctx0" brushRef="#br0" timeOffset="101293.46">11039 2096 8687 0,'0'0'384'0,"0"0"80"0,-7-2-464 0,7 2 0 0,-7 5 0 0,7-5 0 16,0 0 352-16,-8 3-32 0,8-3 0 0,-7 6 0 15,7-6-32-15,0 0-16 0,0 0 0 0,0 0 0 16,-3 8 80-16,2 2 16 0,1-10 0 0,3 9 0 16,-3-9 208-16,11 7 64 0,1 0 0 0,4-1 0 15,0-4-128-15,4 3-32 0,3-1 0 0,1-1 0 0,5-1-224 16,3 2-32-16,4-3-16 0,4 1 0 0,2-2-208 15,4 0 128-15,1-1-128 0,2 0 0 0,-1 0 160 0,3-3-160 16,2 2 160-16,5 1-160 0,3-1 240 16,4 1-48-16,0 0-16 0,1 1 0 0,1-1-32 0,4-2 0 15,3 0 0-15,2 1 0 0,2 1-144 0,-1 0 192 16,-5-3-192-16,5 1 192 0,6-1-192 0,0 0 0 16,-2 2 0-16,3-1 128 0,0-4-128 0,0 4 160 15,-1-1-160-15,-1 1 160 0,1 1-16 0,-1 1 0 16,4-1 0-16,1 1 0 0,1 1 64 0,-2 1 16 15,-3 1 0-15,1-1 0 0,2-1-224 0,-2 4 0 16,1 2 0-16,-3-1 0 0,-1-4 128 0,4 1-128 16,-2 1 0-16,0 0 0 0,-3 0 0 0,-2-2 0 0,-1-2 0 15,1 1 0-15,3 1 0 0,-2 1 0 0,-3-1 0 16,0-1 0-16,-1-1 0 0,2-1 0 16,2 2 0-16,-2-1 0 0,-6 1 0 0,-1-1 128 0,1-2-128 15,-1 2 0-15,3 0 0 0,-4-1 0 0,-2-1 0 0,-2-1 0 16,-7 1 0-16,1-1 0 0,0-2 128 15,-1 1-128-15,2 0 0 0,-6 2 0 0,-3-1 0 0,0 2 0 16,-5 0 0-16,-3-1 0 0,0-1 128 0,-2-1-128 16,-4 3 0-16,-1 0 0 0,-4 0 0 15,-1-1 0-15,-4 1 128 0,-4 1-128 0,-4 1 0 0,-1-1 0 16,-4-1 128-16,-3 1-128 0,-11 1 0 0,0 0 144 16,0 0-144-16,0 0 128 0,0 0-128 0,0 0 128 15,-1-10-128-15,-5 1 0 0,-5 1 144 0,-6 3-144 16,-4 3 0-16,-2-2 128 0,-3 1-128 0,-7 0 0 15,-4-1 0-15,-4 2 0 0,-1 1 0 0,-4-1 0 0,-4-1 0 16,-4-1 0-16,-7 0 0 0,-6 3 0 0,-3 1 0 0,-1 1 0 16,-2-2 0-16,-3 0 0 0,-10 1 0 0,1 2 0 15,-3 2 0-15,-3-4 0 0,-2-4 0 16,-3 3 0-16,-4 1 0 0,1-1 0 0,0-4 0 0,-4 3 0 16,-5 1 0-16,1 0 0 0,3-4 0 0,-5 1 0 15,-6-1 0-15,2 0 0 0,1 3 0 0,-2 1 0 16,-5 1 0-16,1-3 128 0,0-5-128 0,1 6 0 15,0 4 0-15,-2-2 0 0,4-5 0 0,-2 3 0 16,4 2 0-16,1 0 0 0,3-1 0 0,0 0 0 16,-1 1 0-16,8-1 0 0,3 2 0 0,1-1 0 0,0-2 0 15,0 1 0-15,4 2 0 0,2-1 0 0,1-1 0 16,3 0 0-16,-1 1 128 0,7 0 0 0,5 1 0 16,0-1 0-16,0-4-128 0,5 2 0 0,4 0 0 15,6 2 0-15,1 3 0 0,7 1 0 0,5-4 0 0,2 1 0 16,1-1 0-16,8 0 0 0,1 2-192 0,5 0 64 15,2 1 128-15,6 1 0 0,1-1 0 0,6 0 0 16,4 4 0-16,5-2 144 0,8-5-16 0,0 0-128 16,0 0 0-16,0 0-144 0,0 0-16 0,10 8 0 15,7-2 160-15,5-1 0 0,6 2 0 0,5-1 128 16,8 0-128-16,2-1 192 0,2 1-64 0,4-3 0 16,6-1-128-16,7-1 0 0,7-4 0 0,4 3 0 15,3 3 0-15,2 0 0 0,2-6 0 0,8 1 0 16,8 0 0-16,2 1 0 0,1 1 0 0,8-1 0 0,4-1 0 15,2 2 0-15,-1-3 0 0,8 3 0 0,10 3 0 16,-1-6 0-16,3 0 0 0,1 2 0 0,1 3 0 0,1-1 0 16,7-2 0-16,0 0 0 0,1 0 0 15,2 1 0-15,1 1 0 0,3-2 0 0,3-3 176 0,-3 1-48 16,-1 2 0-16,2 2 0 0,4 2 128 0,0-3 0 16,-2-3 16-16,-1 3 0 0,-4 3 32 0,0 1 0 15,-5 3 0-15,-5-3 0 0,-6-1-112 0,-5 5 0 16,-3 2-16-16,-8 2 0 0,-6-2-176 0,-7 3 192 15,-6 7-192-15,-12-1 192 16,-10-2-1168-16,-7 2-240 0,19 7-32 0,-25-1-16 0</inkml:trace>
  <inkml:trace contextRef="#ctx0" brushRef="#br0" timeOffset="105671.97">17366 16346 5519 0,'0'0'240'0,"-6"-4"64"0,-2 2-304 0,0-1 0 0,1 2 0 0,-2-1 0 16,0-1 1872-16,1 1 320 0,-3-1 64 0,4 1 16 15,-1 0-1104-15,0 0-208 0,-1-2-64 0,9 4 0 16,0 0 80-16,0 0 16 0,0 0 0 0,0 0 0 16,0 0-176-16,0 0-48 0,0 0 0 0,0 0 0 15,0 0-80-15,0 0-32 0,0 0 0 0,0 0 0 16,0 0-48-16,0 0-16 0,0 0 0 0,0 0 0 16,0 0-16-16,0 0 0 0,0 0 0 0,0 0 0 0,10 4-96 15,1-1-32-15,-1 1 0 0,2 0 0 0,-1-2-48 0,2 0-16 16,2 0 0-16,0 2 0 0,2 1-64 0,-1 1 0 15,2-2-16-15,2-1 0 0,-3 0-16 0,2 0 0 16,0 2 0-16,0 0 0 0,2-1-96 0,1 1-32 16,0-2 0-16,-2 2 0 0,1 0-16 0,1 0 0 15,-1 1 0-15,2-1 0 0,-1 1-144 0,3-1 192 16,-1 2-192-16,2 1 192 0,-2 1-192 0,-1 0 0 16,-2 0 0-16,1 0 128 0,-3 0-128 0,-1 2 0 15,0-3 144-15,0 2-144 0,-2 1 0 0,-1 0 0 16,1-1 0-16,-1 1 128 0,0 2-128 0,0-2 0 15,0-5 128-15,-1 4-128 0,-3 3 0 0,0-1 128 16,-3-4-128-16,2 0 0 0,-1 0 0 0,-1 3 0 16,-3 4 0-16,3-5 128 0,-3-1-128 0,1 1 0 0,-1 5 0 15,1-4 0-15,1 0 0 0,-4-1 0 0,-1 2 0 0,1-1 128 16,1 0-128-16,0 1 0 0,-2-2 0 0,0 0 0 16,0-1 0-16,-2 2 0 0,0-1 0 0,0-1 0 15,-2 0 0-15,1-1 0 0,-1-1 0 0,0 2 128 16,-4 0-128-16,3 0 0 0,3-9 128 0,-4 10-128 15,-4 0 128-15,4-2-128 0,4-8 128 16,-5 10-128-16,-2-3 144 0,1 4-144 0,-1-3 192 0,1 0-192 16,0 2 0-16,-2-2 0 0,-1-4 0 0,0 4 0 15,0 3 128-15,1-2-128 0,1-4 144 0,-2 2-144 16,-1 2 144-16,2-3-144 0,-2 0 128 0,2-2-128 16,-1 4 176-16,0 0-48 0,0-2-128 0,2 0 192 15,-1-2-64-15,-1 2-128 0,2 0 176 0,-1 1-176 0,1-4 144 16,-1 3-144-16,1 0 0 0,-3 1 144 0,3-2-144 15,-3 1 128-15,0-2-128 0,0 1 128 0,-1-1-128 16,2 3 128-16,0-3-128 0,-1 0 128 0,1 0-128 0,-3-2 160 16,-1 1-160-16,0 1 160 0,-1 1-160 15,1-2 192-15,-1-3-192 0,2 5 192 0,2 0-192 0,-1 0 192 16,0-2-192-16,-2 0 192 0,1 1-192 0,-2 1 160 16,0 1-160-16,0-1 160 0,3-1-160 0,-2 1 0 15,-1-2 0-15,2 3 128 0,0-3-128 0,1 2 0 16,-2-1 0-16,2 0 128 0,-1 1-128 0,2-1 128 15,-1-1-128-15,1 1 128 0,0 0-128 0,-2-1 128 16,1 2-128-16,0-2 128 0,1 1-128 0,0-1 0 0,1 0 144 16,-2 1-144-16,2 0 0 0,1-1 0 0,-2 0 0 15,3 0 128-15,-1 1-128 0,1 0 0 0,7-4 0 0,-10 2 0 16,3 2 128-16,7-4-128 0,-9 2 128 0,9-2-128 16,-8 0 144-16,8 0-144 15,0 0 192-15,0 0-192 0,-8 0 224 0,8 0-64 0,0 0-16 0,0 0 0 16,0 0-144-16,0 0 0 0,5-8-160 0,2-2 160 31,0 1-2080-31,2 1-320 0,-1-2-64 0,2-1-16 0</inkml:trace>
  <inkml:trace contextRef="#ctx0" brushRef="#br0" timeOffset="106195.68">18200 16029 10127 0,'0'0'896'0,"0"0"-704"0,0 0-192 0,0 0 0 16,0 0 1664-16,0 0 288 0,0 0 64 0,0 0 16 15,0 0-432-15,0 0-96 0,0 0-16 0,0 0 0 16,0 0-352-16,0 0-80 0,0 0-16 0,0 0 0 16,0 0-288-16,-7 9-64 0,-4-3-16 0,2-1 0 15,0 2-16-15,-3-1 0 0,0 1 0 0,1-2 0 16,-2 1-80-16,0-1 0 0,1 2-16 0,1 0 0 16,1-2-144-16,-1 1-32 0,0 0 0 0,1-1 0 15,-2-2-224-15,3 0-160 0,2 1 192 0,7-4-192 16,-10 3 192-16,3 3-64 0,2 4 0 0,0-4-128 0,5-6 0 15,0 0 0-15,0 0-192 0,-5 5 48 16,5-5-1760-16,0 0-336 0,0 0-80 0,-6 8-16 16</inkml:trace>
  <inkml:trace contextRef="#ctx0" brushRef="#br0" timeOffset="106600.37">17624 16797 5519 0,'0'0'240'0,"0"0"64"0,0 0-304 0,0 0 0 0,0 0 0 0,0 0 0 16,0 0 3520-16,0 0 640 0,0 0 128 0,0 0 16 15,0 0-2432-15,0 0-480 0,-6 9-112 0,2-2 0 16,4-7-192-16,-7 8-16 0,-1 1-16 0,3-2 0 0,5-7-304 0,-4 6-64 15,-3 1-16-15,7-7 0 0,-3 8-160 0,3-8-16 16,0 0-16-16,-4 8 0 0,3 0-304 0,1-8-176 16,-3 11 192-16,2-2-192 0,1-9 208 0,0 0-64 15,3 11-16-15,-3-11 0 0,0 0-128 0,5 9 0 16,-5-9-192-16,8 9-9968 16,0-4-1984-16</inkml:trace>
  <inkml:trace contextRef="#ctx0" brushRef="#br0" timeOffset="107157.45">18126 17348 10127 0,'0'0'448'0,"0"0"96"0,0 0-544 0,0 0 0 16,0 0 0-16,0 0 0 0,-6-2 2496 0,6 2 384 16,0 0 64-16,0 0 32 0,-8 0-1456 0,8 0-304 15,0 0-48-15,0 0-16 0,0 0-144 0,0 0-48 16,0 0 0-16,9 9 0 0,1-3 704 0,-1 1 128 16,2 0 16-16,2 0 16 0,1 2-1664 0,1 1-336 15,2 1-64-15,1 3-16 0,2 0 736 0,2-1 144 16,-2 2 16-16,2 1 16 0,0-1-80 0,-2 0 0 15,0 0-16-15,0 0 0 0,-3 0-96 0,0 0-16 16,1-3 0-16,0-1 0 0,-1 0-32 0,-1-1-16 16,1-1 0-16,-2-2 0 0,0 1-144 0,0 0-16 15,-2-2-16-15,0 0 0 0,-1 0-64 0,-3-1-16 16,-1-3 0-16,0 2 0 0,2 1-144 0,-1-2 128 16,-9-3-128-16,8 3 128 0,0 0-128 0,-8-3 128 15,0 0-128-15,0 0 128 0,0 0-128 0,0 0 0 0,0 0 0 16,0 0 128-16,0 0-128 0,0 0 0 0,0 0 0 0,0 0 0 31,0 0-2000-31,0 0-288 0,-8-5-48 0</inkml:trace>
  <inkml:trace contextRef="#ctx0" brushRef="#br0" timeOffset="111437.1">19361 16016 13583 0,'0'0'592'0,"0"0"144"0,0 0-592 0,-7 0-144 0,7 0 0 15,-9-2 0-15,4-1 992 0,5 3 160 0,-7-4 48 0,7 4 0 16,0 0-96-16,0 0-16 0,0 0 0 0,0 0 0 16,0 0-272-16,0 0-64 0,0 0-16 0,0 0 0 0,0 0-128 0,0 0-32 15,0 0 0-15,0 0 0 0,0 0-144 0,10 1-48 16,0 1 0-16,0 0 0 0,2 0 0 0,1 1 0 15,2-1 0-15,3 4 0 0,1-4 32 0,3 0 0 16,0 1 0-16,2 0 0 0,-3 0-64 0,4 0-16 16,2 0 0-16,-1 1 0 0,-1 0-16 0,-3 2-16 15,0 1 0-15,-1 0 0 0,-2 1-144 0,-1 2-32 16,-1 0 0-16,0-1 0 0,-1-4-128 0,2 5 0 16,-2 4 0-16,1-1 0 0,0-3 0 0,2 0 0 15,1 0 0-15,1 1 0 0,1 5 0 0,-4-3 0 16,-2 0 0-16,0 1 0 0,3 2 0 0,-1 0 0 15,-3 0 0-15,0 0 0 0,1 1 0 0,-2-2 0 16,-2 0 0-16,0 1 128 0,-1-1-128 0,1 1 192 16,-3-3-192-16,-1 0 192 0,-1-1-64 0,0-1 0 0,-1-1 0 15,0 1 0-15,1 0 0 0,-2-1 0 0,1-1 0 16,-3-2 0-16,-3-7 48 0,6 11 0 16,-3 0 0-16,1-2 0 0,-4-9-48 0,3 10 0 0,-1 0 0 15,0-2 0-15,-2-8 0 0,0 0-128 0,0 0 192 0,3 10-64 16,-3 2-128-16,0-5 160 0,0-7-160 0,0 0 160 15,0 0-16-15,0 0 0 0,0 0 0 0,0 0 0 16,0 0-144-16,0 0-176 0,-6-5 48 0,6 5 0 31,-8-5-2288-31,3-2-448 0,0-6-80 0</inkml:trace>
  <inkml:trace contextRef="#ctx0" brushRef="#br0" timeOffset="111845.35">20260 15659 6447 0,'0'0'576'0,"0"0"-576"0,0 0 0 0,0 0 0 15,0 0 2256-15,0 0 352 0,0 0 64 0,0 0 16 16,0 0-1104-16,0 0-224 0,0 0-32 0,0 0-16 16,0 0-160-16,0 0-48 0,0 0 0 0,-6 7 0 15,0 1-128-15,1 0-16 0,-2-1-16 0,-2 1 0 16,3 1-240-16,-3 0-64 0,1 3 0 0,0-3 0 15,-1-2-192-15,1 1-64 0,0 0 0 0,2-1 0 16,-1-1-128-16,-2 2-48 0,4-2 0 0,-3 2 0 16,3-1-80-16,0 0 0 0,-2 1-128 0,1 1 192 15,6-9-192-15,-4 9 176 0,-2-1-176 0,3-1 160 16,3-7-1248-16,-1 9-256 16,0 0-64-16</inkml:trace>
  <inkml:trace contextRef="#ctx0" brushRef="#br0" timeOffset="113721.47">19695 16541 8287 0,'0'0'368'0,"0"0"80"0,0 0-448 0,0 0 0 0,0 0 0 0,7-3 0 16,-2-3 2704-16,-5 6 464 0,0 0 96 0,0 0 0 15,0 0-1456-15,0 0-288 0,0 0-64 0,0 0-16 0,0 0-608 0,0 0-112 16,0 0-16-16,0 0-16 0,0 0-240 0,-5 7-64 16,-2-1 0-16,1 0 0 0,6-6-32 0,-7 5-16 15,-1 2 0-15,0 2 0 0,2-1-48 0,-2 1-16 16,-1-2 0-16,2 2 0 0,-1 3-16 0,-1-3 0 16,1-3 0-16,1 2 0 0,-1-4-48 0,1 3-16 15,3 1 0-15,-3-2 0 0,2 2 16 0,5-8 0 16,-7 4 0-16,3 2 0 0,-1 1-32 0,5-7-16 15,0 0 0-15,0 0 0 0,-5 8-160 0,3-1 192 16,2-7-192-16,-1 7 192 0,1-7-192 0,0 0 192 16,-4 10-192-16,2-4 192 0,2-6-192 0,0 0 128 15,-2 8-128-15,2-8 128 0,0 0-128 0,0 0 0 16,0 0 0-16,0 0 128 0,0 0-128 0,0 0 160 0,0 0-160 0,0 0 160 16,0 0-160-16,0 0 0 0,0 0 144 0,0 0-144 15,0 0 128-15,0 0-128 0,0 0 128 0,2 6-128 16,-2-6 128-16,0 0-128 0,0 0 128 0,0 0-128 15,0 0 128-15,0 0-128 0,0 0 128 0,0 0-128 16,0 0 0-16,0 0 128 0,0 0-128 0,0 0 0 16,0 0 128-16,0 0-128 0,0 0 128 0,0 0-128 15,0 0 128-15,0 0-128 0,0 0 128 0,0 0-128 16,0 0 0-16,0 0 0 0,0 0 0 0,0 0 128 16,0 0-128-16,0 0 0 0,0 0 0 0,0 0 128 15,0 0-128-15,0 0 0 0,0 0 0 0,0 0 0 16,0 0 0-16,0 0 0 0,9 0 0 0,-9 0 0 15,0 0 0-15,0 0 0 0,0 0 0 0,0 0 0 0,0 0 0 0,0 0 0 16,0 0 0-16,0 0 0 0,0 0 0 0,0 0 0 16,0 0 0-16,0 0 0 0,0 0 0 15,0 0 0-15,0 0 0 0,0 0 128 0,0 0-128 0,0 0 0 16,0 0 0-16,0 0 0 0,0 0 0 0,0 0 0 16,0 0 0-16,0 0 0 0,0 0 0 0,0 0 0 15,0 0 0-15,0 0 0 0,0 0 0 0,0 0 0 16,9 2 0-16,-9-2 0 0,0 0 0 0,0 0-128 15,0 0 128-15,0 0 0 0,0 0 0 0,0 0 0 16,0 0 0-16,0 0 0 0,0 0 0 0,0 0 0 16,0 0 0-16,0 0 0 0,3 7 0 0,-3-7 0 15,0 0 0-15,0 0 0 0,0 10 0 0,-1-2 0 0,1-8 0 16,0 0-128-16,-4 8 128 0,1 0 0 16,3 0 0-16,0 1 0 0,0-3 0 0,0 2 0 15,-1 0 0-15,0 0 0 0,-1 2 0 0,2-2 0 0,0-8 0 0,0 11-128 16,0 1 128-16,3-1 0 0,-2-2 0 15,2 1 0-15,-1-1 0 0,1 2 0 0,0 2 0 0,2-1 0 16,-1 2 0-16,2-2 0 0,0-1 0 0,1 2 0 16,1 2 0-16,-1-3 0 0,0 2 0 0,-1 0 0 15,4 3 0-15,0-4 0 0,0-2 0 0,1 0 0 16,1 1 0-16,-1 0 0 0,-1 0 0 0,0-1 128 16,0-2 0-16,0 1 0 0,1 2 0 0,0-3 0 15,-1-2 32-15,2-1 16 0,-1 0 0 0,1 0 0 16,0 0 0-16,1-1 0 0,3 2 0 0,-1-2 0 15,2 1-48-15,0 1-128 0,1-1 192 0,-1 2-64 16,0-3-128-16,-1 3 0 0,-1-1 0 0,1 1 0 0,1 2 0 16,-1-2 0-16,0 0 0 0,-1 1 0 0,3-1 0 0,-2 2 0 15,0-2 0-15,-1 0 0 0,0 0 0 16,1 2 0-16,-1-2 128 0,1 0-128 0,-3 1 0 0,2-1 0 16,-1 0 0-16,2-1 0 0,-2-1 0 0,0 1 0 15,0 1 0-15,-1-1 0 0,0-1 128 0,1-1-128 16,2 0 128-16,-2 0-128 0,-2 1 160 0,1-2-160 15,1 2 192-15,-1-1-192 0,-1-1 160 0,1 0-160 16,-3-4 128-16,0 1-128 0,-1 2 128 0,-9-3-128 16,0 0 128-16,8 3-128 0,-8-3 0 0,10 5 128 15,-2-1-128-15,-8-4 0 0,8 5 128 0,-8-5-128 16,0 0 0-16,0 0 128 0,0 0-128 0,4 6 0 16,-4-6 144-16,0 0-144 0,0 0 128 0,0 0-128 0,0 0 128 15,0 0-128-15,0 0 128 0,0 0-128 0,0 0 160 0,0 0-160 16,0 0 192-16,-10 2-48 0,1-2-16 0,0-2 0 15,-4-1-128-15,2 0 160 0,-1-3-160 0,-2 1 160 16,-2-1-160-16,-1 2 0 0,1-2 144 0,-2 0-144 16,-3-2 0-16,1-1 128 0,0-2-128 0,-3 0 0 15,1-1 0-15,-2 1 128 0,1-1-128 0,-2 0 0 16,-4 0 0-16,-1-3 128 0,-2 3-128 0,1-1 0 16,0-1 0-16,-1-2 0 0,-2 1 0 0,2 0 128 15,0 1-128-15,3-2 0 0,3-2 0 0,3 0 0 16,-2-1 0-16,2 1 0 0,-3 1 0 0,1-2 128 15,-2 0-128-15,0 3 0 0,2 2 0 0,2-1 0 0,2 0 0 16,1 1 0-16,0-1 0 0,4 4 0 0,0 2 0 0,3 2 128 16,2-1-128-16,3 1 128 0,1 4-128 15,7 3 0-15,0 0-128 0,0 0 128 0,-3-8 0 0,3 8 0 16,0 0 0-16,0 0-128 0,1-5 128 0,-1 5 0 16,0 0-144-16,0 0 144 0,0 0 0 0,10 3-144 15,0-1 144-15,-1 2 0 0,-1 1-128 0,2 4 128 16,1 0 0-16,2 2 0 0,-1 0-144 0,6 2 144 15,-1 2 0-15,2 1-144 0,3-2 144 0,0 2 0 16,1 1 0-16,0 3 0 0,1 2 0 0,2 1 0 16,-1-1 0-16,-1-1 0 0,3 0 0 0,1-1 0 15,1 1 0-15,-2-2 0 0,2 0 0 0,2 0 0 16,1-1 0-16,-2 1 0 0,0-2 0 0,-1-1 0 16,-1 1 0-16,1-1 0 0,-3 0 192 0,1-2-16 0,-3 0-16 15,1 2 0-15,-2-1-32 0,0 0 0 0,0 2 0 16,3-1 0-16,1-1-128 0,0-1 128 0,-4 0-128 15,-1-1 128-15,-1 0-128 0,-3-4 160 0,-1-1-160 16,-2-1 160-16,-3-2-32 0,-2 1-128 0,-2-1 192 0,-8-5-64 16,0 0 0-16,0 0-128 0,0 0 192 0,0 0-64 15,8-3-128-15,-8 3 0 0,2-9 0 0,-3-2 0 32,-1-1-2096-32,-1-2-336 0,-2-3-80 0</inkml:trace>
  <inkml:trace contextRef="#ctx0" brushRef="#br0" timeOffset="114208.26">20238 16682 16127 0,'0'0'704'0,"0"0"160"0,0 0-688 16,0 0-176-16,0 0 0 0,0 0 0 0,0 0 1328 0,0 0 224 0,0 0 48 0,0 0 16 15,6 8-240-15,-6-8-48 0,0 0-16 0,4 14 0 16,0 1-432-16,-3-1-96 0,-1-2-16 0,-1 4 0 16,0 0-128-16,-3 2-16 0,1-2-16 0,-1 1 0 15,-1-2 16-15,-1 0 0 0,0-1 0 0,3-2 0 16,-4 0-80-16,2 0-16 0,-3-2 0 0,2-1 0 15,2-1-144-15,1-2-16 0,3-6-16 0,-6 7 0 16,1-1-128-16,5-6-32 0,-7 5 0 0,7-5 0 0,-8 3-192 0,8-3 128 16,0 0-128-16,0 0 0 15,0 0-1456-15,0 0-384 0,0 0-80 0,0 0-12992 16</inkml:trace>
  <inkml:trace contextRef="#ctx0" brushRef="#br0" timeOffset="115068.66">19718 17704 11967 0,'0'0'1072'0,"0"0"-864"0,0 0-208 0,0 0 0 16,9-5 1936-16,-1 1 352 0,-8 4 64 0,7-5 16 16,0 1-624-16,-7 4-112 0,8-4-32 0,-8 4 0 15,0 0-416-15,0 0-96 0,0 0 0 0,0 0-16 0,0 0-192 0,0 0-48 16,0 0 0-16,0 0 0 0,0 0-384 0,0 0-64 16,0 0-32-16,-6 6 0 0,2 1 32 0,-2 0 16 15,-5 2 0-15,2 0 0 0,2 1-32 0,-3 0-16 16,-3 1 0-16,-2 1 0 0,2 0-32 0,-2 0-16 15,-2 1 0-15,0-1 0 0,0 2-64 0,2-2-16 16,3-1 0-16,-2 0 0 0,-1-1-80 0,4 0-16 16,4-3 0-16,0 0 0 0,1-1 0 0,6-6 0 15,0 0 0-15,0 0 0 0,-4 7 32 0,4-7 0 16,0 0 0-16,0 0 0 0,0 0 96 0,11-4 32 16,-1-2 0-16,4 1 0 0,1-1-112 0,0-2-32 15,-3-3 0-15,3 0 0 0,4-2-144 0,-3-1 0 16,0-3 144-16,0 0-144 0,1-2 0 0,-1 0 128 15,0 1-128-15,-2 0 0 0,-1 3 0 0,-2 3 0 0,-1 1 0 0,0 2 0 16,-2 2 0-16,-1 2 0 0,-7 5-128 0,0 0 128 16,0 0-144-16,0 0 144 0,0 0-160 0,0 0 160 15,-6 12-128-15,-2 1 128 0,-1 1 0 0,1 2-144 16,-6-1 144-16,1 1 0 0,-2-1 0 0,-1 0 0 16,0 1 0-16,-2-2 256 0,-2-2-64 0,3-1-16 15,0-1 144-15,1 0 16 0,-1-2 16 0,5-2 0 16,3 1 64-16,2-2 16 0,1-1 0 0,6-4 0 15,0 0-80-15,0 0-16 0,0 0 0 0,0 0 0 16,0 0 16-16,0 0 0 0,5-8 0 0,2 1 0 16,0 3-160-16,3-4-48 0,-1 1 0 0,0-2 0 0,1 2-144 15,-1-2 128-15,1 3-128 0,0-2 128 16,-2 3-128-16,-2-1 0 0,-6 6 0 0,8-4 0 0,-1 0 0 0,-7 4 0 16,0 0-128-16,0 0 128 0,0 0 0 0,0 0 0 15,0 0 0-15,0 0 0 0,0 0 0 0,-5 8 0 16,1 0-144-16,-3-2 144 0,-1 0 0 0,1-1 0 15,-1 1 0-15,0 2 0 16,0-2-832-16,-1 1-64 0,0-2-16 0,0 3 0 16,9-8-2448-16,0 0-480 0</inkml:trace>
  <inkml:trace contextRef="#ctx0" brushRef="#br0" timeOffset="119137.31">17667 12823 7359 0,'-5'-10'656'0,"1"1"-528"16,-1 0-128-16,1 2 0 0,0 0 1552 0,-2 2 288 16,-1-2 48-16,1 3 16 0,0 0-912 0,-2 1-176 15,-1 2-48-15,-1-2 0 0,0 0-160 0,-3 6-32 16,0 1-16-16,-1 1 0 0,-3 0-144 0,-1 3-32 0,-3 4 0 16,0-2 0-16,-3 1 48 0,-2 1 0 0,-2 2 0 0,-1 1 0 15,-2 5 64-15,4 1 16 0,6 1 0 0,1 1 0 16,2-1 0-16,5 2 0 0,4 2 0 15,2-4 0-15,7-4-320 0,7 0-48 0,3-3-16 0,3 0 0 16,1-1 112-16,6-3 16 0,4-3 0 0,6-1 0 16,3 3 16-16,0-3 16 0,0-5 0 0,0-1 0 15,1-1-80-15,-2-1-16 0,-1-2 0 0,0-1 0 16,-1 0-192-16,-4 1 0 0,-4-2 0 0,-4 3 0 16,1 1-1808-1,-2-2-464-15,0-6-96 0,-4 5 0 0</inkml:trace>
  <inkml:trace contextRef="#ctx0" brushRef="#br0" timeOffset="119450.79">18103 12744 17679 0,'0'0'768'0,"0"0"192"0,-3-10-768 0,3 10-192 16,0 0 0-16,0 0 0 0,-9 0 928 0,4 7 160 15,-2 1 16-15,0 6 16 0,-1 4-672 0,1 1-144 16,2-1-32-16,-2 2 0 0,-2 4-16 0,0 1 0 16,1-2 0-16,-1 3 0 0,0-1 32 0,2-1 0 15,2-2 0-15,0-4 0 0,2-2 16 0,1-3 0 16,1-3 0-16,1-1 0 0,0-9 112 0,0 0 32 16,0 0 0-16,0 0 0 0,0 0 192 0,10-5 32 0,1-5 16 0,0-1 0 15,-1-1-176-15,1-3-48 0,1-1 0 0,1 1 0 16,-2-5-272-16,1 3-64 0,0-1-128 15,-1 3 192-15,-1 1-192 0,0 2 0 0,1 0 128 16,-1 3-128-16,0 3 0 0,0 0 0 0,-3-1 0 0,2 1 0 31,-1 3-320-31,1 1-96 0,3 2-32 0,-1 0-8768 0,1-3-1744 0</inkml:trace>
  <inkml:trace contextRef="#ctx0" brushRef="#br0" timeOffset="119807.56">18566 12721 15663 0,'0'0'688'0,"0"0"144"16,0 0-656-16,0 0-176 0,-7-5 0 0,-1 6 0 0,-1 6 752 0,0 3 112 16,-3 0 32-16,1 4 0 0,0 0-304 0,0 3-48 15,-3 0-16-15,3 3 0 0,-1 2-144 0,2-1-48 16,-1 0 0-16,5-2 0 0,1-3-80 0,5 0 0 15,2-1-16-15,4 0 0 0,0 3 32 0,4-3 16 16,2-5 0-16,0 0 0 0,4-1 240 0,1-1 48 16,2-6 16-16,3-3 0 0,2-5-16 0,-3 0 0 15,-2-2 0-15,2-1 0 0,-1 0-256 0,-1-2-64 16,-1 0-16-16,-2 0 0 0,-1-2-96 0,-3 0-16 16,-2-2 0-16,-4 0 0 0,-1 4 0 0,-2 0-128 15,-3-1 192-15,-4-1-64 0,-3-1 0 0,-1-1 0 16,0 2 0-16,-1 2 0 0,-1-1-128 0,-2 2 0 0,-1-1 0 15,2 5 0 1,2 2-272-16,-2 2-144 0,2 0-32 0,1 1-12592 0</inkml:trace>
  <inkml:trace contextRef="#ctx0" brushRef="#br0" timeOffset="120193.2">19319 12628 13695 0,'-5'-13'608'0,"3"6"128"0,2 7-592 0,0 0-144 0,-4-4 0 0,4 4 0 0,-10-1 672 0,3 3 96 16,-3 4 32-16,3-3 0 0,-3-1-528 0,-1 4-96 15,0 3-32-15,0 2 0 0,-2-1-144 0,-1 0 0 16,1 5 0-16,1-1 128 0,2 1 80 0,0-2 16 15,4 0 0-15,1-1 0 0,4 1 192 0,2 0 32 16,3 0 16-16,0 0 0 0,5-3 16 0,2 2 0 16,0-2 0-16,1 0 0 0,-2-3-32 0,1-1-16 15,0-3 0-15,-1 2 0 0,-2 2-176 0,-1-2-48 16,-7-5 0-16,0 0 0 0,4 10 112 0,-2-2 32 16,-2-8 0-16,-6 9 0 0,-2-3 96 0,-2 2 0 15,-3 1 16-15,-3 0 0 0,-5-4-160 0,-2 1-48 0,-3-2 0 16,1 4 0-16,-1 0-256 0,0 0 0 15,3-3 128-15,2-2-128 0,3 2 0 0,2-4 160 16,4-4-160-16,5-1 128 16,2-3-1520-16,5 7-304 0</inkml:trace>
  <inkml:trace contextRef="#ctx0" brushRef="#br0" timeOffset="120578.4">19769 12589 4607 0,'-4'-15'192'0,"3"6"64"0,0 0-256 0,0-1 0 0,0-2 0 0,1 3 0 0,0-1 3584 0,0 10 656 16,0 0 144-16,0 0 32 0,-2-9-2608 0,2 9-512 16,0 0-96-16,0 0-32 0,-11-3-592 0,0 5-128 15,-1 5-32-15,-4 1 0 0,-1 0-240 0,-3 0-48 16,-2-2-128-16,-1 5 192 0,-1 4-48 0,2 0-16 15,-2-1 0-15,6 2 0 0,0-4 96 0,5 0 16 16,-1 4 0-16,3-3 0 0,3-5-80 0,5 1-16 16,3 1 0-16,3 1 0 0,2 0-144 0,4-2 192 15,2-4-192-15,1 4 192 0,2 1-16 0,-1 0 0 16,2-1 0-16,1-2 0 0,0 1-48 0,-1 1-128 16,-2 0 192-16,-2 1-64 0,-3 0-128 0,-1-3 0 15,-7-7 144-15,7 10-144 0,-5 1 0 0,-3-1 128 16,1-10-128-16,-10 11 0 0,0-1 160 0,-1 2-32 15,-5-2-128-15,0-2 192 0,-2-4 784 0,-1 2 160 16,-3 0 16-16,2 0 16 16,2-5-1696-16,3 1-352 0,0 0-64 0,4 0-16 15,3-2-128-15,1-2-48 0,2-4 0 0</inkml:trace>
  <inkml:trace contextRef="#ctx0" brushRef="#br0" timeOffset="120820.49">20180 12392 15663 0,'0'0'1392'0,"0"0"-1120"15,-5 5-272-15,-3 3 0 0,1 2 736 0,1 4 96 16,-3 3 0-16,1 0 16 0,2-1-112 0,-2 4-32 15,0 9 0-15,-2-5 0 0,2-5-400 0,-5 3-96 16,0 1-16-16,0 3 0 0,-1 3-16 0,0-3-16 16,0-1 0-16,3-3 0 0,4-1-448 0,2-3-96 15,2 0 0-15</inkml:trace>
  <inkml:trace contextRef="#ctx0" brushRef="#br0" timeOffset="121658.36">20551 12332 21183 0,'0'0'944'0,"0"0"192"0,-9 7-912 0,0-1-224 0,-1 5 0 0,0 2 0 15,-2-2-176-15,2 2-80 0,2 2 0 0,-2 1-16 16,1-3 416-16,0 0 96 0,-1 0 16 0,3 0 0 16,-2 5-80-16,2-5-16 0,2-2 0 0,0-2 0 15,5-9 112-15,0 0 32 0,-2 9 0 0,2-9 0 16,0 0 224-16,0 0 48 0,0 0 16 0,0 0 0 0,6-6-32 0,2-4-16 16,6-3 0-16,-3 2 0 0,-4 2-288 0,2 1-64 15,0-2-16-15,1 0 0 0,-4-1-176 0,4 1 0 16,1 0 144-16,0 1-144 0,-1-4 0 15,0 3 0-15,0 2 0 0,0 4 0 0,0 1 0 0,-1 0 0 16,0 1 0-16,-9 2 0 0,9 6-144 0,0 1 144 16,-5 2-160-16,1 1 160 0,-1 0 0 0,-2 2 0 15,1 1-128-15,-1-2 128 0,-2-11 0 0,3 9 0 16,-3-9 0-16,8 11 0 0,1 1 0 0,1-4 0 16,1-8 0-16,-3 0 0 0,2 5 0 0,2-2 0 15,-2-6 0-15,1 1 0 0,0 1 0 0,-1 0 0 16,2 0 128-16,-1-1-128 0,1-3 128 0,-2 0-128 15,1-2 144-15,0 0-144 0,-2-1 128 0,0 0-128 0,0 2 0 16,-2 1 144-16,1 2-144 0,-8 3 0 0,10-3 0 16,1-2 0-16,-2 3 128 0,0 0-128 15,-9 2 0-15,8-4 128 0,0 0-128 0,-8 4 0 0,0 0 0 0,7-5 128 16,-7 5-128-16,6-7 0 0,0 0 0 0,-6 7 0 16,0 0 0-16,0 0 128 0,0-7-128 0,0 7 0 15,-6-8 0-15,6 8 0 0,-11 2 0 0,0 0 0 16,0-2 0-16,-3 5 0 0,-3 1 0 0,2 2 0 15,1 0 0-15,1-2-144 0,3-1 144 0,2 4 0 16,1 2 0-16,5 0 0 0,4-3 0 0,4 1 0 16,0 0 0-16,5-2 0 0,4-3 128 0,1-3-128 15,2-2 432-15,3 1-16 0,3-3 0 0,0-1 0 16,-1 1-48-16,1-2-16 0,1-4 0 0,-1 3 0 0,-3 3-160 16,-1-1-16-16,-3-3-16 0,-1 0 0 0,-3 0-32 15,-1 1 0-15,-1 6 0 0,-2-1 0 0,-9 1-128 16,0 0 0-16,0 0 0 0,0 0 0 0,7 7 0 15,-3 1 0-15,-4-8 0 0,-3 16 0 0,1 4 0 0,-4 2 0 16,-2 2-160-16,0 3 160 0,1 2 0 0,-2 5 0 16,0 9 0-16,-4-5 160 0,-2-1 80 0,-2 1 16 15,-4 0 0-15,-2-1 0 0,-4-1-32 0,0 2 0 16,1-4 0-16,-5 2 0 0,-1 2-80 16,1-1-16-16,1-1 0 0,0-3 0 0,0-3-128 0,1 1 128 15,2 0-128-15,0-4 128 0,1-5-128 0,1-2 192 16,2-3-192-16,2-2 192 0,5-2-192 0,6-6 0 15,0-6 0-15,10-1-10432 16,0 0-1952-16</inkml:trace>
  <inkml:trace contextRef="#ctx0" brushRef="#br0" timeOffset="121841.05">20521 12145 32015 0,'0'0'1408'16,"2"-9"320"-16,2 0-1392 0,0 2-336 0,-4 7 0 0,0 0 0 15,0 0 0-15,8-2 0 0,-1-2-160 0,-7 4-9280 16,5 13-1856-16</inkml:trace>
  <inkml:trace contextRef="#ctx0" brushRef="#br0" timeOffset="122452.78">17997 13773 12895 0,'-4'-15'1152'0,"3"6"-928"16,-3-2-224-16,-2 1 0 0,1 0 1136 0,-4 0 176 16,1 0 32-16,-3 5 16 0,-2 2 80 0,-2 2 16 15,-4 1 0-15,-2 2 0 0,-1 1-816 0,-3 5-144 16,-2 6-48-16,-1 1 0 0,-1 2-240 0,2 3-48 16,1-2-16-16,1 3 0 0,1 4 48 0,5-3 16 15,4-3 0-15,6-1 0 0,2 1-48 0,6-3-16 16,3-2 0-16,5-1 0 0,1-2 48 0,4-5 16 15,3 0 0-15,2-3 0 0,-1-5 368 0,7 0 80 16,4-3 16-16,1 2 0 0,1 0-368 0,1-5-80 16,-1-2-16-16,-1 0 0 15,-3 1-2064-15,0-1-400 0,0 0-96 0</inkml:trace>
  <inkml:trace contextRef="#ctx0" brushRef="#br0" timeOffset="122811.71">18541 13411 13823 0,'0'0'608'0,"0"0"128"0,0 0-592 0,0 0-144 0,0 0 0 0,0 0 0 16,0 0 1520-16,-8 9 272 0,-3 4 48 0,1 4 16 16,1 2-1088-16,-2 4-224 0,0 0-32 0,-2 3-16 15,1 2-176-15,-1 0-16 0,2-1-16 0,0-2 0 0,0-1 96 0,-1 0 32 16,2-1 0-16,2-5 0 0,3-4-48 0,-1-2-16 15,2-1 0-15,2-2 0 0,2-9-32 0,0 0 0 16,0 0 0-16,0 0 0 0,0 0 96 16,0 0 16-16,0 0 0 0,0 0 0 0,6-4 208 0,3-1 32 15,-3 0 16-15,1-2 0 0,1-3-384 0,2 2-80 16,-3 0-16-16,-1 2 0 0,-6 6-208 0,9-4 0 16,-9 4 0-16,0 0 0 0,11 4 0 0,-3 2 0 15,-1 4-128-15,-2 0 128 0,-1 2-176 0,0 3 176 16,-2 2-160-16,-1-2 160 0,-1-2 0 0,0 3-144 15,0-1 144-15,1 1 0 0,1 0 0 0,3-3 0 16,-1-3 0-16,1 3 0 16,3-1-320-16,1-2-64 0,2-4-32 0,-2-3-8656 15,3-3-1728-15</inkml:trace>
  <inkml:trace contextRef="#ctx0" brushRef="#br0" timeOffset="123196.22">18945 13637 8287 0,'-6'-8'368'0,"6"8"80"0,-4-10-448 0,-2 3 0 0,1 0 0 0,5 7 0 16,-7 3 3616-16,-2 1 640 0,0-1 128 0,-1 3 32 15,-4 5-3120-15,3 3-608 0,0-1-128 0,2 1-32 16,-4-2-272-16,2 0-48 0,4 3-16 0,-2-2 0 0,2 0-48 15,1-2-16-15,6-11 0 0,-4 10 0 0,4 1-128 0,0-11 0 16,0 0 144-16,7 8-144 0,2-3 304 0,2-2-16 16,0-3 0-16,2-1 0 0,2-3 320 0,1-2 64 15,-2 0 16-15,2-3 0 0,-1-2-368 0,-1-1-80 16,-1-1-16-16,0 3 0 0,-2 1-224 0,-2 0 128 16,0 0-128-16,-3 3 0 0,-6 6 0 0,6-5 0 15,-6 5 0-15,0 0 0 0,0 0 0 0,0 0 0 16,5 11 0-16,-3 3-160 0,-2-6 160 0,1 3 0 15,1 0 0-15,0 0-128 0,1 2 128 0,1-1 0 16,3-1 0-16,1-3 0 16,0 1-560-16,2 0-80 0,2-2 0 0,0-3-12720 0</inkml:trace>
  <inkml:trace contextRef="#ctx0" brushRef="#br0" timeOffset="123594.83">19545 13488 22111 0,'-2'7'1968'0,"2"-7"-1584"0,0 0-384 0,0 0 0 16,-10 8 480-16,0 2 16 0,-3 1 0 0,-3 3 0 15,0 3-64-15,-2 1-16 0,0 0 0 0,1 1 0 16,1-1-112-16,1-1-32 0,-1-2 0 0,3 0 0 15,3-1 0-15,1-2 0 0,4-6 0 0,1 1 0 0,0-2-48 0,4-5-16 16,0 0 0-16,0 0 0 0,0 0 176 0,0 0 16 16,0 0 16-16,12-3 0 0,0-7 128 0,1-1 32 15,3-3 0-15,-2 1 0 0,0 2-320 0,1-4-64 16,0-1-16-16,1 2 0 0,-2 1-176 16,1 1 0-16,1-1 0 0,-2 2 128 0,-1 2-128 15,0 4 0-15,1 5 0 0,-2 0 0 0,-12 0 0 0,8 3 0 16,0 4 0-16,-2 3-176 0,-3 4 176 0,-2 1-128 15,-2-3 128-15,-1 4-128 0,-2-1 128 0,1 2 0 16,-5-1 128-16,2 0-128 0,-1-3 0 0,1 0 0 16,-2 2 0-16,2 1 0 15,3-7-304-15,1-1-128 0,-4 0-16 0,6-8-16 16,5 8-1856-16,-5-8-368 0</inkml:trace>
  <inkml:trace contextRef="#ctx0" brushRef="#br0" timeOffset="124012.42">20054 13496 10127 0,'0'0'896'15,"2"-5"-704"-15,0-1-192 0,-2 6 0 16,0 0 1648-16,0 0 288 0,-4-4 64 0,-1 1 16 15,-4 6-912-15,-1 1-176 0,0 0-32 0,-5 2-16 0,2-1-96 16,-3 4-16-16,-3 2 0 0,-2 1 0 0,0 2 80 0,2-2 16 16,2 0 0-16,2 2 0 0,2 1-288 0,4-1-48 15,3-3-16-15,4-1 0 0,0 1-288 0,4-2-64 16,-2-9-16-16,5 8 0 0,5-6 48 0,0 1 0 16,1-3 0-16,4-2 0 0,3-1 80 0,1 0 32 15,-2-2 0-15,-1 2 0 0,-3-1-176 0,-1 0-128 16,-1 1 192-16,-1 2-192 0,-10 1 128 0,10 3-128 15,-3 3 0-15,-2 3 0 0,-1 1 0 0,-3 3 0 16,-2 2-192-16,-2 3 48 0,-1-3 144 0,-5 4-128 16,-1-2 128-16,-1 3-128 0,-3 0 128 0,-2-1 0 15,-2-2 0-15,-2 4 128 0,-2 2 0 0,1 0 16 16,-4-4 0-16,6-1 0 0,1-3 16 0,1-1 0 0,0-1 0 16,2-4 0-16,-1-1-32 0,5-3 0 0,-2-3 0 15,3 0 0-15,2-2-128 0,0-1 0 0,1-4-192 16,3 0-9280-16,0-1-1856 0</inkml:trace>
  <inkml:trace contextRef="#ctx0" brushRef="#br0" timeOffset="124465.93">20281 13640 17503 0,'-13'0'768'0,"13"0"176"0,-8-1-752 0,8 1-192 15,0 0 0-15,0 0 0 0,0 0 1344 0,0 0 256 16,0 0 32-16,0 0 16 0,11 2-1120 0,3-1-208 15,0-1-64-15,2-3 0 0,3-4 128 0,0 1 0 16,0-2 16-16,1 2 0 0,1-1-32 0,-3-2-16 16,-4-2 0-16,-1 1 0 0,0 6-144 0,-4-3-16 15,-2-2-16-15,-3 0 0 0,-4-2 96 0,-2 2 32 16,2 9 0-16,-4-7 0 0,-5 3 144 0,1 2 48 16,-4 4 0-16,-2 0 0 0,-4 2-144 0,1 2-32 0,0 2 0 0,-1 3 0 15,-1 4-32-15,2 1-16 0,3 2 0 0,2 2 0 16,1 2 48-16,3 0 16 0,6 1 0 0,2-1 0 15,3-2-64-15,4 0-16 0,3 0 0 0,4 1 0 16,6-1-128-16,1-2-128 0,2 2 192 0,4-2-192 16,3 1 192-16,3-1-64 0,5-2 0 0,-2 1-128 31,1 0-1376-31,2-1-384 0,-1 1-80 0</inkml:trace>
  <inkml:trace contextRef="#ctx0" brushRef="#br0" timeOffset="137110.19">21484 13096 5519 0,'0'0'496'15,"0"0"-496"-15,0 0 0 0,0 0 0 16,0 0 1728-16,0 0 240 0,0 0 48 0,0 0 16 0,0 0-944 16,0 0-192-16,0 0-48 0,0 0 0 0,2-10 48 0,0 2 0 15,-2 8 0-15,0 0 0 0,0 0-96 0,-2-9-16 16,0-2 0-16,1 6 0 0,1 5-128 0,0 0-16 16,0 0-16-16,0 0 0 0,-5-7-224 0,5 7-32 15,0 0-16-15,0 0 0 0,0 0-96 0,-8 0-32 16,8 0 0-16,-7 5 0 0,7-5-224 0,-8 3 176 15,-1 1-176-15,2 5 160 0,1 5-160 0,2 0 128 16,-5-2-128-16,2 4 128 0,1 3-128 0,-1 2 160 16,3 0-160-16,-3 1 160 0,2-1-160 0,1-1 160 15,-1 2-160-15,1 0 160 0,1 0-160 0,1-1 0 16,-4-3 0-16,4 2 0 0,2 1 0 0,1 0 0 16,0-1 0-16,1 0 0 0,-2-1 0 0,3-3 0 15,-2-1 0-15,1 0 0 0,1 1 0 0,0-1 0 16,-2-2 0-16,2 1 0 0,3 0 0 0,-2 0 128 0,-3-2-128 15,1 0 0-15,-1 1 0 0,0 1 0 0,-1-6 128 0,4 3-128 16,-2 1 0-16,0-1 0 0,0-1 0 0,2 0 128 16,0-1-128-16,-2 1 0 0,3 1 0 0,-1-1 0 15,0 1 0-15,0-1 0 0,1-1 0 0,3 0 0 16,-3 1 0-16,2 4 0 0,-1-3 0 0,0 1 0 16,2 0 0-16,-2 0 128 0,3 0-128 0,-2 1 0 15,2-2 128-15,-4 0-128 0,1 2 0 16,-1-1 128-16,0 1-128 0,0 0 0 0,-1 1 0 0,2 0 0 15,-1-3 0-15,1 3 128 0,-2-1-128 0,2-1 0 16,-2-1 128-16,3 2-128 0,-3 0 0 0,1-1 128 16,-1-2-128-16,2 1 0 0,0 0 0 0,1 1 0 0,-1-2 128 15,-1 0-128-15,0-1 0 0,2 1 128 0,-1 1-128 16,2 0 160-16,-2 2-160 0,1-3 160 0,2 1-160 16,2-1 128-16,-2 0-128 0,1 1 128 0,2 2-128 0,-3 0 0 15,0-3 144-15,-1 0-144 0,2 1 128 0,0-1-128 16,-2-2 160-16,0 1-160 0,-2 2 144 15,3-1-144-15,-4-2 128 0,3 0-128 0,-2-2 144 0,1 1-144 16,0 0 160-16,1-1-160 0,-8-6 128 0,11 9-128 16,-1 0 0-16,-3-2 144 0,1 1-144 0,0-3 0 15,0 0 0-15,1 2 128 0,0 0-128 0,0 1 160 16,-1-1-160-16,1 0 160 0,-1-2-160 0,1 0 0 16,-4 1 144-16,5 1-144 0,-2-1 128 0,1-1-128 15,0 1 128-15,1-1-128 0,1 3 0 0,-3-2 0 16,2-2 0-16,1 3 128 0,-2-2-128 0,1 1 144 15,0-3-144-15,0 0 160 0,0 1-160 0,-2-1 0 0,2 0 0 16,1 0 0-16,-11-3 128 0,11 4-128 0,1-1 128 16,-2 3-128-16,-10-6 144 0,11 4-144 0,0 0 160 0,-1 2-160 15,-1 0 144-15,-1-1-144 0,-8-5 128 0,11 8-128 16,-5-2 128-16,3 1-128 0,-4 2 128 0,3-1-128 16,3 0 0-16,-1 0 0 0,-1 2 0 0,2-3 0 15,1 2 0-15,1 0 128 0,-2 0-128 0,0 0 0 16,-2-2 0-16,-1-1 0 0,0-1 0 0,-1 2 0 15,1 2 0-15,-1-2 128 0,-2 0-128 0,1 3 0 16,-6-10 0-16,5 10 128 0,-2-3-128 0,2 2 0 16,-3 1 0-16,-2-10 128 0,2 10-128 0,-1 1 0 15,0 1 128-15,0 1-128 0,-1 1 0 0,2 0 128 16,1 0-128-16,0 2 0 0,-1-2 0 0,1 1 128 0,-1-3-128 0,0 0 0 16,-1 1 0-16,1-1 0 0,2 0 0 0,-3 0 0 15,0-1 128-15,1 0-128 0,1 1 0 0,1 0 0 16,-1-1 0-16,-1 0 128 0,0 0-128 0,3 1 0 15,-2-1 144-15,1-1-144 0,-1-1 0 0,0 1 0 16,0 1 0-16,-1-1 128 0,-2-10-128 0,4 10 128 16,-3-1-128-16,-1-9 128 0,1 11-128 0,-1-1 192 15,0-10-64-15,-1 10 0 0,0 1 32 0,-3-2 16 16,2 0 0-16,0 0 0 0,0-1 32 0,2-8 16 16,-5 7 0-16,-1 2 0 0,0 1 48 0,2 0 16 15,-4-2 0-15,3 2 0 0,-4 0-80 0,2 2-16 16,-3 2 0-16,0 1 0 0,3 0-192 0,-1 2 144 0,0-1-144 15,0 1 128-15,-1 0-128 0,1 0 0 0,1 1 0 16,1-2 0-16,-2-1 0 0,3-1 0 0,-4-2 128 0,3-2-128 16,-2 1 0-16,1-1 128 0,1-4-128 15,1 1 128-15,1-1-128 0,4-6 128 0,-5 8-128 0,5-8 128 16,0 0-320-16,0 0-80 0,-5 3-16 0,5-3 0 31,0 0-2352-31,0 0-480 0,3-6-80 0</inkml:trace>
  <inkml:trace contextRef="#ctx0" brushRef="#br0" timeOffset="137963.46">21928 16530 3679 0,'0'0'320'0,"0"0"-320"0,0 0 0 16,0 0 0-16,0 0 2208 0,9-7 368 0,-6-2 80 0,2 3 16 16,-1 0-1328-16,-4 6-256 0,5-6-48 0,-2-2-16 15,-1 0-144-15,-2 8-48 0,0 0 0 0,0 0 0 16,-3-10-96-16,0 3-32 0,-1 1 0 0,4 6 0 16,0 0 80-16,-6-4 16 0,1-2 0 0,5 6 0 15,-9 5-160-15,3-1-48 0,-5-1 0 0,2 2 0 16,0 1-144-16,0 2-48 0,-1 1 0 0,-3 2 0 15,-2 1-80-15,0 3-32 0,1 2 0 0,-1 2 0 16,-2 2-112-16,1-1-32 0,-1-1 0 0,2 1 0 16,-2 1 32-16,2 1 0 0,1-2 0 0,-1 1 0 15,2 1 16-15,2 0 0 0,1 0 0 0,-1 0 0 16,2-2 0-16,1 1 16 0,-1 1 0 0,1 1 0 0,-2 4-208 16,4-1 176-16,-4 1-176 0,4 1 160 0,-2 0-160 0,4-2 192 15,2-1-192-15,0 2 192 0,-2 1-192 0,3-2 0 16,1-4 0-16,2-1 128 0,2-2-128 0,-3 0 0 15,1-1 0-15,0-1 128 0,0 0-128 0,1 2 128 16,-1-2-128-16,2-1 128 0,-3-3-128 0,2-1 0 16,-1-1 0-16,0-1 0 0,0 0 128 0,1-2-128 15,-3-8 128-15,3 10-128 0,-3-2 128 0,0-8-128 16,3 8 0-16,-3-8 128 0,2 9-128 0,-1-3 0 16,-1-6 144-16,0 0-144 0,1 8 0 0,-1-8 128 15,1 8-128-15,-1-8 0 0,0 0 160 0,0 0-32 16,0 0-128-16,0 0 192 0,0 0-192 0,0 0 144 15,0 0-144-15,0 0 128 0,0 0 0 0,0 0 0 16,0 0 0-16,0 0 0 0,0 0-128 0,-5-5 128 0,2-3-128 16,-3 0 128-16,3-2-128 0,1-1 0 0,-1-4 144 15,1-1-144-15,0-2 0 0,0-5 128 0,4 0-128 16,0-4 0-16,2-4 0 0,1-5 0 0,3-4 0 0,3-5 0 16,1-4 0-16,2 0 0 0,4-1 0 0,2 3 0 15,-3 3 0-15,2 0 0 0,1 3 0 0,1 5 0 16,-4 1 0-16,-1 4 0 0,-7 5 0 0,2 0 0 15,-1 3 0-15,0 2 0 0,-2 1 0 0,0 3-128 16,-1 4-48-16,-1 2 0 0,-4 2 0 0,0 1 0 16,-2 8-416-16,0 0-96 15,0 0-16-15,0 0 0 0,4-7-304 0,-4 7-64 16,0 0-16-16,0 0-12336 0</inkml:trace>
  <inkml:trace contextRef="#ctx0" brushRef="#br0" timeOffset="141491.49">23321 5271 2751 0,'0'0'256'0,"0"0"-256"0,10 5 0 0,-3-2 0 16,-7-3 1568-16,10 3 272 0,-10-3 48 0,9 6 16 16,-9-6-1008-16,9 5-208 0,-9-5-48 0,0 0 0 15,0 0-32-15,0 0-16 0,0 0 0 0,0 0 0 16,0 0 240-16,0 0 32 0,0 0 16 0,0 0 0 16,0 0-128-16,0 0-32 0,0 0 0 0,0 0 0 15,2-9-144-15,-1 1-48 0,-1-2 0 0,0 0 0 0,0 1 48 16,0-2 0-16,-2 0 0 0,0 0 0 0,-1-1-192 0,2-1-48 15,-4-3 0-15,0 1 0 0,1 0-32 16,-4-2-16-16,0-1 0 0,-1 1 0 0,-1-1-64 0,-1 1-16 16,-2-4 0-16,-2 3 0 0,0 2 16 0,-4-1 0 15,-2 0 0-15,0-1 0 0,2 0-64 0,-4 3-16 16,-3 1 0-16,-2 0 0 0,-1 1-144 0,2 0 160 16,1-2-160-16,-1 4 160 0,-1-1-160 0,1-1 0 15,-3 0 144-15,-2 1-144 0,0 0 0 0,-2 1 144 16,-1 0-144-16,-2 3 0 0,0-2 144 0,2 4-144 15,-3 0 0-15,2 2 144 0,3 0-144 0,1-1 0 16,2 1 0-16,-1-1 0 0,-1 0 0 0,-2 2 0 16,-2-2 0-16,1 3 0 0,4 2 0 0,-2 2 0 0,-6 1 0 15,3 2 0-15,3-1 0 0,1 2 0 16,1-1 0-16,1 2 0 0,2-1 0 0,-1 1 0 0,-3 0 0 0,0 0 0 16,-1 2 0-16,0 2 0 0,1-1 0 0,-3 1 0 15,0 1 0-15,2 0 0 0,1 0 0 0,2 0 0 16,3 1 0-16,1-1 0 0,-1 0 0 15,2 1 0-15,-3 1 0 0,2-1 0 0,-4 1 0 0,1 2 0 16,1 2 0-16,2-1 0 0,0 0 0 0,-1 0 0 16,-1 2 0-16,1 1 0 0,0 1 0 0,2 1 0 15,5 1 0-15,1 0 0 0,1 0 0 0,3-2 0 16,-1 0 0-16,2 0 0 0,0-1 0 0,1-1 0 16,-1 1 0-16,1 2 0 0,0-3 0 0,1 1 0 15,1 0 0-15,-1 0 0 0,1 4 0 0,1-4 0 0,0-2 0 0,2 1 0 16,1 1 0-16,4 0 0 0,-2-2 0 15,2 1 0-15,1 1 0 0,2 0 0 0,1 4 144 0,2-2-144 16,-1-2 160-16,2 1-160 0,-1-1 192 0,2 1-64 16,1 0-128-16,1-1 192 0,3-2-192 0,-2 2 0 15,-1-1 0-15,1 0 0 0,1-3 0 0,1 0 128 16,0-2-128-16,1 0 0 0,-3 4 128 0,2-1-128 16,2-1 0-16,-2 0 144 0,1 0-144 0,0 0 192 15,4 2-192-15,-3-3 192 0,2-1-192 0,0 1 192 16,1-1-192-16,0 1 192 0,2 0-192 0,-1-1 0 15,1-2 0-15,0 1 128 0,-1 2-128 0,1-2 0 16,1-1 0-16,0 2 128 0,1 1-128 0,2-1 0 16,-2-2 0-16,3-1 0 0,1-1 0 0,-2 1 192 0,0 0-192 15,-2 0 192-15,1 0-192 0,0-2 128 16,1 1-128-16,-5 2 128 0,2 3-128 0,1-4 0 16,1-2 144-16,0 0-144 0,-2 1 0 0,4 1 0 0,2 0 0 0,-2 2 0 15,-3-2 0-15,1 1 0 0,-2 2 0 16,2-1 128-16,0-1-128 0,-1 2 0 0,-2-1 0 15,1-1 0-15,0-1 0 0,-1-1 0 0,0 0 0 0,-1-1 0 16,1-3 128-16,0 1 16 0,0-1 0 0,-1 0 0 16,3-3 64-16,2 2 16 0,1-4 0 0,0 1 0 15,3 0 16-15,-2-2 0 0,0 0 0 0,-1 1 0 16,3 1-96-16,-2 1-16 0,0-3 0 0,-1 1 0 16,1 0-128-16,-3 1 0 0,2 0 0 0,0-1 128 15,-1-1-128-15,-1 2 0 0,0 2 0 0,2-3 0 16,1-2 0-16,-1 0 0 0,3 0 0 0,-2-1 128 15,2 2-128-15,1-1 160 0,1-1-160 0,-1 0 160 0,3 0-160 16,-4 0 0-16,0-1 0 0,2 1 0 0,-5-1 128 16,2 0-128-16,-2-1 128 0,1 1-128 0,-1-1 0 0,-1-1 128 15,0-3-128-15,0 2 0 0,0 0 128 0,2 0-128 16,1-2 0-16,1-1 128 0,2 0-128 0,-3 2 0 16,-1-1 0-16,1 0 0 0,0 2 128 0,2-2-128 15,-4-2 0-15,3-1 128 0,-2 3-128 0,0 0 0 16,-1-2 144-16,1 1-144 0,-3 0 0 0,0-2 0 15,0-2 0-15,1 0 0 0,1 2 0 0,1 0 128 16,1 1-128-16,1 1 0 0,-1-1 0 0,2 0 0 16,0-1 0-16,2-2 0 0,-3 1 0 0,2 0 0 15,1 0 0-15,-1 1 0 0,-5 0 0 0,1 1 0 0,1-1 0 16,-1 0 0-16,0-1 0 0,0 1 0 0,0 0 0 16,0 0 128-16,0 0-128 0,2-1 0 0,1-2 0 15,-2 0 0-15,-2 0 0 0,2-2 0 0,-1 0 0 16,0 1 128-16,0-1-128 0,1 0 0 0,-4-3 0 0,4 1 0 15,-4 2 0-15,1 0 0 0,-2 0 0 0,0 1 0 16,-3-1 0-16,0 1 0 0,-1-1 0 0,-2 2 128 16,-2 1-128-16,1 0 0 0,0-1 0 15,2 2 0-15,-4 0 0 0,1 0 0 0,1-2 0 0,-1 3 128 16,-5 1-128-16,4 0 0 0,-1 1 0 0,0-1 0 16,0 0 0-16,-1 2 0 0,3-1 0 0,-4 1 0 15,0-2 0-15,-2 1 0 0,-1 3 0 0,1-1 0 16,0 0 0-16,-5 7 0 0,3-7 0 0,-3 7-128 0,0 0 128 15,0 0 0-15,4-6 0 0,-4 6 0 0,0 0 0 16,0 0 0-16,0 0 0 0,0 0 0 0,0 0 0 0,0 0-128 16,0 0 128-16,0 0 0 0,0 0 0 0,0 0-128 15,0 0 128-15,0 0 0 0,0 0 0 0,0 0-128 16,0 0 128-16,1 10 0 0,0 0 0 0,0-1-128 16,-3 1 128-16,1 0 0 0,2 1 0 0,-2 1-128 15,-2 1 128-15,3 0 0 0,1 1 0 0,-2 0-128 16,-2 1 128-16,2 2 0 0,1 4 0 0,0 1 0 15,-1 0 0-15,1 0 0 0,-1-4 0 0,-1 4 0 16,5 4 0-16,-3 0-128 0,-3 2 128 0,2-1 0 16,2 2 0-16,-1-1 0 0,0 2 0 0,0-4 0 15,2 1 0-15,-1-1-128 0,1 2 128 0,1-2 0 0,-1-2 0 16,0 3 0-16,1 0 0 0,2 1 0 0,-2-2 0 16,1 0 0-16,2 1 0 0,-4-1 0 0,-1 0 0 0,1 3 0 15,2 1 0-15,-3-3 0 0,-3 0 0 0,-1-1 0 16,3 3 0-16,-2 2 0 0,-1-3 0 0,-1 2 0 15,1 0 0-15,2 0 0 0,0 0 0 0,0 0 0 16,0 0 0-16,1-2 0 0,2 0 0 0,-2 0 0 16,-1-1 0-16,1-2 0 0,3-1 0 0,1-2 0 15,0 1 0-15,-2-1 0 0,3 0 0 0,-3 1 0 16,0 2 0-16,1 1 0 0,-2 4 0 0,1-6 128 16,0-1-128-16,0 1 0 0,-2 1 0 0,0 1 0 15,0-2 0-15,0-2 0 0,-2 0 0 0,1-1 0 16,0 0 0-16,1-3 128 0,-2-1-128 0,2 2 0 15,2 0 0-15,-1 0 0 0,0-1 0 0,1 0 0 0,1-1 0 16,1-2 0-16,0 3 0 0,-1 2 0 0,-1 1 0 16,1-3 0-16,-1-1 0 0,1-1 128 0,-2 3-128 15,-1-1 0-15,-1-1 0 0,-1 1 0 0,2-1 0 0,0 2 0 16,-1-1 0-16,1-2 128 0,1 1-128 16,1-2 0-16,-2 1 0 0,0-1 0 0,0-1 0 0,0 2 0 15,0-2 0-15,2 1 0 0,1 0 128 0,-2-1-128 16,-2-1 128-16,-1 1-128 0,2 1 0 0,0 0 0 15,0 2 0-15,0-1 0 0,-1-4 0 0,1 0 0 16,3 5 0-16,-3 0 0 0,-4-4 0 0,-1 1 128 16,1 0-128-16,2 2 176 0,0 0-176 0,0-1 0 15,-4 1 0-15,3-1 0 0,1-2 0 0,0 0 0 16,-1-1 0-16,-1-1 0 0,2 0 0 0,0-1 0 16,-2-1 0-16,3 2 0 0,1 2 0 0,-1-2 0 0,0-4 144 15,0 3-144-15,-2-1 0 0,0 2 0 0,-1 1 0 16,1 1 0-16,1 2 0 0,-3-3 0 0,0 0 0 0,2 0 0 15,3 1 0-15,-2 1 0 0,-2 1 0 16,-1 0 0-16,1-2 0 0,2 2 0 0,-3-3 0 0,0 1 0 16,-1 1 0-16,2 0 0 0,2 0 0 0,0-1 128 15,-2-2-128-15,1 1 0 0,2 1 128 0,-2-2-128 16,2-2 128-16,-2 0-128 0,0 1 128 0,1-2-128 16,2-8 128-16,-1 8-128 0,1-8 128 0,-1 11-128 15,-4-2 0-15,3 1 128 0,1 0-128 0,0 0 0 16,1-2 0-16,-1 1 144 0,-1 1-144 0,-2-1 0 15,2 0 128-15,-1 0-128 0,1 0 0 0,-1 0 0 16,-1-1 0-16,4-8 128 0,-1 8-128 0,-4 2 0 16,1-1 128-16,2 0-128 0,2-9 0 0,-1 11 0 0,0 0 160 15,0 1-160-15,-1-1 128 0,1 0-128 0,0-1 128 0,-1 0-128 16,1 0 128-16,0 0-128 0,0 1 0 0,0-1 128 16,1-10-128-16,-3 13 0 0,0 0 0 0,2 0 128 15,-1-3-128-15,-1 0 0 0,0-1 128 0,2 1-128 16,0 0 0-16,0-1 128 0,1-9-128 0,-1 11 0 15,0 0 0-15,0 0 128 0,0-4-128 0,0 2 0 16,-1 0 144-16,0 0-144 0,1 1 0 0,1 0 0 16,1 1 0-16,1 0 128 0,-2 0-128 0,0 0 0 15,-2 3 0-15,2-4 0 0,0-10 0 0,0 11 0 16,0 0 0-16,0 1 0 0,0-12 0 0,-2 10 144 16,0 1-144-16,2-11 0 0,-2 10 128 0,1 0-128 0,1-10 0 15,-2 11 0-15,0-2 128 0,2-9-128 0,0 11 0 0,-1-1 0 16,1-10 0-16,0 0 128 0,1 10-128 0,-1-10 0 15,0 0 128-15,0 0-128 0,0 0 0 0,0 0 0 16,0 0 176-16,0 0-176 0,0 0 160 0,0 0-160 16,0 0 160-16,0 0-160 0,0 0 160 0,0 0-160 15,0 0 128-15,0 0-128 0,0 0 0 0,-5 7 144 16,5-7-144-16,0 0 128 0,0 0-128 0,0 0 128 16,0 0-128-16,0 0 0 0,0 0 0 0,0 0 128 15,0 0-128-15,-6-1 0 0,6 1 0 0,0 0 0 16,-4-6 0-16,4 6 0 0,0 0 128 0,0 0-128 15,-1-7 0-15,1 0 0 0,1 3 0 0,-1 4 0 16,0 0 0-16,0 0 0 0,0 0 0 0,0 0 0 16,0 0-256-16,0 0 64 0,0 0 0 0,0 0 16 15,0 0-464-15,0 0-112 0,0 0-16 0,1-7 0 16,0 0-720-16,-1 7-160 0,0 0-16 0,0 0-16 16,0 0-2096-16,0 0-400 0</inkml:trace>
  <inkml:trace contextRef="#ctx0" brushRef="#br0" timeOffset="141809.62">24372 9309 9215 0,'0'0'816'0,"0"0"-656"0,0 0-160 0,-6-1 0 16,-3 0 1632-16,9 1 288 0,-7-2 64 0,7 2 16 16,-9-2-688-16,5 0-144 0,4 2-16 0,0 0-16 15,-8-7-304-15,8 7-48 0,-6-6-16 0,2 1 0 16,4 5-256-16,0 0-64 0,-3-9-16 0,3 9 0 16,-2-9-64-16,2 9-16 0,-1-10 0 0,1 10 0 15,-1-9-96-15,0 0-32 0,1 9 0 0,-1-8 0 16,-2-3-224-16,2 3 0 0,1 8 0 0,0 0 0 15,-1-8-624 1,0 0-64-16,1 0-16 0,0 8 0 0,0-8-656 16,0 8-144-16,0 0-32 0</inkml:trace>
  <inkml:trace contextRef="#ctx0" brushRef="#br0" timeOffset="142048.24">24292 8952 13823 0,'0'0'608'0,"0"0"128"0,0 0-592 0,0 0-144 16,-2-8 0-16,2 8 0 0,0 0 400 0,-6-5 48 0,-1-4 16 0,1 1 0 15,1 3-464-15,-2-3 0 0,-1-2 0 16,1 0 0 0,-1-2-416-16,0 2-176 0</inkml:trace>
  <inkml:trace contextRef="#ctx0" brushRef="#br0" timeOffset="142429.56">23972 8361 15599 0,'0'0'688'0,"-5"-8"144"0,2-5-656 0,-2 1-176 0,0 1 0 0,1 1 0 0,2-1 720 0,-3-1 112 15,3 2 32-15,-1-1 0 0,-2 2-560 0,1-3-112 16,1 0-32-16,-1 1 0 0,0 1-160 0,-2 3 0 16,2-1 0-16,-1 0 0 0,-5 1 0 0,1-2-176 15,1 1 48-15,0 3 0 0,-1 1-192 0,0 1-48 16,0 0 0-16,-2-1 0 15,0 1-32-15,1 0-16 0,-2-2 0 0,1 2 0 16,1 1-464-16,1-1-80 0,2 0-32 0,-1 0 0 16,2-2-48-16,-1-2-16 0,0-2 0 0,-2 3 0 0,4 1 688 0,-5 0 144 15,-1-4 32-15,1 0 0 0,-1-2 352 0,0 2 80 16,-2-3 16-16,0 0 0 0,-2 0 832 0,1-2 192 16,2 3 16-16,-1 0 16 0,-2 1-240 0,3 0-48 15,1 1-16-15,-1 1 0 0,-1 4-592 0,0-2-112 16,0 1-32-16,0 1 0 0,0-2-272 0,0 1 0 0,0 0 0 15,0 1 0-15,-2-1 0 0,1 1-304 0,0 0 64 0,-1-2 16 32,2 1-832-32,-2 0-160 0</inkml:trace>
  <inkml:trace contextRef="#ctx0" brushRef="#br0" timeOffset="142575.71">22760 7790 12095 0,'-17'-11'528'0,"5"7"112"0,-1-4-512 0,0 0-128 0,-1 1 0 0,0-1 0 16,1 1 384-16,-2 2 64 0,-3 2 0 0,1-4 0 0,2 2-448 0,0-1 0 15</inkml:trace>
  <inkml:trace contextRef="#ctx0" brushRef="#br0" timeOffset="142881.81">21101 7937 2751 0,'-9'3'256'0,"0"0"-256"0,-2 0 0 0,-1 1 0 16,0-1 752-16,-1 0 96 0,-1 0 32 0,1 1 0 16,0 0-208-16,-1 3-32 0,1 0-16 0,-2-1 0 15,0-1-208-15,1 0-32 0,-1 1-16 0,3 0 0 16,1 2-368-16</inkml:trace>
  <inkml:trace contextRef="#ctx0" brushRef="#br0" timeOffset="144172.28">20506 8538 18831 0,'-4'-11'832'0,"4"11"176"0,0 0-816 0,0 0-192 15,0 0 0-15,0 0 0 0,0 0 0 0,0 0-160 16,0 0 32-16,0 0-8128 16</inkml:trace>
  <inkml:trace contextRef="#ctx0" brushRef="#br0" timeOffset="145479.64">24153 9127 13823 0,'6'-6'1216'0,"-6"6"-960"15,0 0-256-15,0 0 0 0,8-4 0 0,-6-1 0 16,-2-1 128-16,2 1-128 0,-2 5 0 0,0 0 0 16,4-5 0-16,1-1-160 0,-3 0 160 0,-2 6-128 15,0 0 128-15,0-8-128 0,0-1 128 0,-2 2 128 16,-5 1-128-16,1-2 176 0,-2 0 80 0,0-3 32 15,-2 0 0-15,-1 0 0 0,-3 1-160 0,2 1-128 16,-2-1 144-16,-2 0-144 0,0-4-128 0,-1 2-128 16,2 1-32-16,-3 0 0 0,-1-1-32 0,1 1 0 15,-2-1 0-15,2-2 0 16,0 1-96-16,0 0-32 0,-1-2 0 0,2-3-4864 0</inkml:trace>
  <inkml:trace contextRef="#ctx0" brushRef="#br0" timeOffset="145629.68">23457 8446 11055 0,'-7'-6'976'0,"0"0"-784"0,-3 0-192 0,1 3 0 15,-2-4 512-15,1 1 64 0,0-2 16 0,-1 1 0 16,2 2-16-16,2 1 0 0,-1-1 0 0,0-1 0 16,1 1-256-16,-1 1-64 0,-1 2-16 0,1-3 0 15,0 0-384-15,0-1-80 0,2 1-16 0,-1 0-4384 16,-3 1-880-16</inkml:trace>
  <inkml:trace contextRef="#ctx0" brushRef="#br0" timeOffset="145793.84">23068 8320 11919 0,'-25'-5'512'0,"11"2"128"15,-1-2-512-15,-2 0-128 0,-1-2 0 0,-1 1 0 0,-3-1 256 16,0 0 32-16,-2 0 0 0,-1-1 0 0,-2-1-288 16,-1 1 160-16,1 0-160 0,1 0 128 0,-5-1-128 0,2 3-256 15,2-1 64-15,0 0 16 0,1 0 0 0,1-1 0 16,0 0 0-16,1 2 0 0,0-3 176 0,0 3 0 15,-2-1 0-15,0 2 0 0,-1 2 0 0,-4 0 0 16,0-1 0-16</inkml:trace>
  <inkml:trace contextRef="#ctx0" brushRef="#br0" timeOffset="145967.56">21626 8128 7711 0,'-1426'12'336'0,"1415"-3"80"0,1405-1-416 0,-1410-1 0 0,0 1 0 0,-1 0 0 16,0 0 704-16,-2 2 48 0,0 1 16 0,1 0 0 16,1-1-272-16,-4 1-48 0,0 0-16 0,5 2 0 15,3 3-288-15,-3-2-144 0,-1-1 160 0,-1 2-160 16,0-1-160-16,2 2-128 0</inkml:trace>
  <inkml:trace contextRef="#ctx0" brushRef="#br0" timeOffset="146119.25">20996 8829 2751 0,'-8'12'128'0,"3"-2"16"0,0 2-144 0,-3 2 0 15,1 3 0-15,-1 0 0 0,1 1 704 0,-1 0 128 16,1 2 0-16,-2 0 16 0,3-1-672 0,1 1-176 16,-1 0 0-16,2 1 0 0,3 0 0 0,1 1 0 15</inkml:trace>
  <inkml:trace contextRef="#ctx0" brushRef="#br0" timeOffset="146555">21954 9917 7711 0,'15'4'336'0,"-6"-3"80"0,2-2-416 0,2 0 0 15,1 0 0-15,-1 1 0 0,-1-1 400 0,4-1 0 16,-1-1 0-16,1 0 0 0,-1-1-240 0,1-1-160 16,1 1 192-16,1-1-192 0,-6 2 0 0,2 0 0 15,1 0-160-15,1 1 160 0,-1 1-224 0,1 0 80 16,-2-1 16-16,1 0 0 0,1 1 128 0,-1-1 0 15,-1 3 0-15,2-2 0 0,-1-3 0 0,-1 0 0 16,0-1 0-16,-1 2-128 0,1 1 128 0,-2-1 0 16,1-2 0-16</inkml:trace>
  <inkml:trace contextRef="#ctx0" brushRef="#br0" timeOffset="147112.2">23229 9382 10703 0,'0'0'464'0,"0"0"112"0,0 0-448 0,0 0-128 0,0 0 0 0,0 0 0 16,0 0 0-16,0 0 0 0,3-10 0 0,-2 3 128 16,-1 7-128-16,0 0-208 0,0-8 48 0</inkml:trace>
  <inkml:trace contextRef="#ctx0" brushRef="#br0" timeOffset="147257.34">23243 9073 10591 0,'3'-18'464'0,"-1"7"112"0,1 0-576 0,-2-2 0 15,-1-2 0-15,2-4 0 0,2-1 0 0,-2-2-224 16</inkml:trace>
  <inkml:trace contextRef="#ctx0" brushRef="#br0" timeOffset="147520.57">23252 8163 11567 0,'-8'-13'512'0,"4"4"112"0,2-1-496 0,-2 0-128 0,-1-1 0 0,1-1 0 16,0 1 256-16,-2-1 48 0,3 0 0 0,1 0 0 15,-1 0-304-15,3-1 128 0,-1-2-128 0,2 3 0 16,2 0 128-16,1 1-128 0,0-4 0 0,2 0 0 16,-2 0 0-16,1-1 0 0,-1-3-240 0,2 1 80 15,0 1-480 1,-1-1-80-16,-2-1-32 0,0 0 0 0,2 0-448 15,-1 0-80-15</inkml:trace>
  <inkml:trace contextRef="#ctx0" brushRef="#br0" timeOffset="147678.75">23303 7498 8287 0,'2'-10'736'0,"2"-2"-592"15,-1-3-144-15,0 1 0 0,-1 0 272 0,1-3 32 16,-2 2 0-16,0-1 0 0,-1 1-304 0,0 0 0 16,-2 0 0-16,0-1 0 0,1-4 0 0,0 1 0 15,0 1 0-15,-2 0 0 0,0-4 0 0,-2 3 0 16,1 2 128-16,-2 2-128 0,3 3 384 0,0 1 0 15,-1-1 16-15,1 1 0 0,1 0-144 0,0 0-48 16,-1 0 0-16,1 1 0 0,0-1-208 0,1 0-128 16,3 3 128-16</inkml:trace>
  <inkml:trace contextRef="#ctx0" brushRef="#br0" timeOffset="148165.66">23222 5977 8287 0,'-10'-22'368'0,"6"9"80"0,3-2-448 0,-3-3 0 0,0 0 0 0,0-1 0 15,1 0 640-15,3 3 64 0,0 2 0 0,0 1 0 16,-4-4-240-16,1 0-32 0,1 0-16 0,-1-1 0 16,-3-2-224-16,3-1-32 0,4 1-16 0,-1-2 0 15,-2-2 32-15,1-1 0 0,2-3 0 0,3 2 0 0,0 3-176 16,-1-2 192-16,-2-1-192 0,1 1 192 0,2 2-192 0,-1 0 0 16,-2-1 0-16,0-1 128 0,2 0 48 15,0 1 0-15,-5 0 0 0,4 2 0 0,0 1 32 16,0-1 16-16,2 0 0 0,-3-1 0 0,3 0 0 0,0 1 0 15,3 1 0-15,-3 0 0 0,1-1 0 0,1 2 0 16,0 2 0-16,1 2 0 0,-1-2-96 0,2 2-128 16,-1-2 176-16,1 3-176 0,1-1 192 0,-2 1-64 15,1 0 0-15,-1 0-128 0,-1 3 176 0,0 0-176 16,0 0 160-16,-2 1-160 0,0 0 128 0,-2 2-128 16,-1-3 0-16,-1 1 0 0,0 0 0 0,-1 1 128 15,-1 1-128-15,-1 1 0 0,1 0 0 0,-4 1 0 16,-2 2-144-16,0 2 144 15,-2 1-656-15,-2 2-48 0,0 3 0 16</inkml:trace>
  <inkml:trace contextRef="#ctx0" brushRef="#br0" timeOffset="153266.6">21919 12326 24879 0,'5'-20'2208'0,"-2"0"-1760"16,4 2-448-16,-2 2 0 16,-1 4-848-16,0 0-256 0,-2-3-48 0,1 6-16 0,-1 1 1344 0,-2 0 272 15,-2-1 48-15,-1-3 16 0,0-1-208 0,-2 0-48 16,-1-1 0-16,-3-3 0 0,-2-4-96 0,-2 1-32 16,-3-1 0-16,-2 1 0 0,-4-1 256 0,-4-1 32 15,-2-5 16-15,-3 3 0 0,-3 1 16 0,-1-1 0 0,-4 1 0 0,-1 0 0 16,-2-5-176-16,-7 2-16 0,-5 3-16 0,-2-3 0 15,-3 0-80-15,-1 2-16 0,2 2 0 0,0 0 0 16,-1 1 0-16,-3 1 0 0,-5 1 0 16,-2 3 0-16,-1 1-144 0,1 3 0 0,3 0 0 0,-4 0 0 15,2-1 0-15,-3 3 0 0,-1 2 0 16,2 2 0-16,-1-4 0 0,-1 0 0 0,-6 0 0 16,-3 2 0-16,0 4 0 0,2 1 0 0,4-3 0 0,-4 2 128 15,-5 3-128-15,-2 0 0 0,-2 1 0 0,-1 1 0 16,-1 0 0-16,-2 4 0 0,-2 4 0 0,4-1 0 15,4-2 0-15,1 1 0 0,2 0 0 0,-2 4 0 16,2 4 0-16,6-1 0 0,4-1 0 0,0 3 0 16,0 4 0-16,-2 2 0 0,1 2 0 0,3 3 0 0,4 0 0 15,-1 5 0-15,-2 3 0 0,2 0 0 0,2 1 0 16,2 2 128-16,0 0-128 0,6 0 0 0,2-4 0 16,-2-1 0-16,-4-2 128 0,4 4-128 0,2 3 0 15,2 2 160-15,0 1-160 0,5-3 160 0,1 3-160 16,4-1 128-16,-1 2-128 0,-1 0 128 0,-1-1-128 0,2-2 160 15,2 1-160-15,6 2 160 0,-1 2-160 0,3 0 0 16,4-2 144-16,2 3-144 0,3 1 0 0,2-1 0 16,4-4 0-16,1 0 128 0,0 2-128 0,3 2 128 15,2 1-128-15,6 0 128 0,0-1-128 0,5-1 0 16,2-1 128-16,4-1-128 0,2-2 0 0,4 0 144 16,2-4-144-16,3 6 0 0,3 4 320 0,2 1-64 15,3 0 0-15,3-2 0 0,4-2 48 0,0-4 0 16,4 2 0-16,2 1 0 0,0 1-176 0,2-2-128 15,0 3 192-15,4 0-192 0,-2 0 128 0,0-1-128 0,-1 0 0 16,0-1 0-16,1 0 0 0,3 0 128 0,5-1-128 0,2 2 0 16,2 1 176-16,4-2-176 0,2 2 160 0,0-2-160 15,1-5 176-15,3-1-176 0,3-5 192 0,6 1-192 16,3-2 176-16,-2-4-176 0,-5 1 160 0,2-3-160 16,0 0 176-16,3 0-176 0,-3 0 192 0,-1-1-192 15,-2 0 144-15,-3 0-144 0,-1 1 0 0,2-2 144 16,3-1-144-16,2 1 0 0,2 1 0 15,-2 0 0-15,-2-2 128 0,1-2-128 0,3-1 0 0,3-1 128 16,1-1 16-16,-3-5 0 0,-4-3 0 0,3-2 0 0,0-5 112 16,3-2 0-16,-2-4 16 0,-2 0 0 0,-5-1-16 15,-1-3-16-15,-2-3 0 0,0 1 0 0,2-1 0 16,-2 0 0-16,2 0 0 0,-2 1 0 0,-4 0-48 0,0-1-16 16,0-1 0-16,3-2 0 0,-3 0-176 0,1 2 0 15,-1 1 144-15,-3-1-144 0,0-4 0 0,-2 1 144 16,1-3-144-16,-1 0 0 0,0-2 160 0,2-1-160 15,-2-1 128-15,-3 0-128 0,0 1 128 0,-3-2-128 16,-1-3 0-16,2-3 128 0,2-4-128 0,0-4 192 16,-2-1-192-16,2-1 192 0,0 0 80 0,-3 0 32 15,-3-3 0-15,-3 2 0 0,-4 1 80 0,-2-1 0 16,0-3 16-16,1-4 0 0,0-1-64 0,-1-1-16 16,-1 0 0-16,-1-1 0 0,-1-1-144 0,-3 2-48 15,0-1 0-15,-6 1 0 0,-1-8-128 0,-1 0 160 0,0-1-160 16,-1 2 160-16,-3 4-160 0,-1 1 160 0,-2-1-160 15,-2 0 160-15,-2-2-32 0,-4 5 0 0,-1-2 0 16,-3 2 0-16,-2 3 48 0,-3 2 0 16,-2 2 0-16,-3-1 0 0,-1-3-176 0,-2-1 160 0,-4-2-160 0,-1 0 160 15,-3 1-160-15,-3 2 0 0,-3 3 0 16,-6 1 0-16,-7 4 0 0,0 2 0 0,-7 0 0 0,1-1-176 16,0 3 16-16,2 4 0 0,2 3 0 15,1 0 0-15,1 0-864 16,3 2-192-16,2 5-16 0,4 5-16 0,7 2-1664 15,7-1-336-15</inkml:trace>
  <inkml:trace contextRef="#ctx0" brushRef="#br0" timeOffset="155085.65">11886 2263 9375 0,'-15'-1'416'0,"6"-3"96"0,-1-2-512 0,-2 1 0 0,0 3 0 0,1 0 0 0,1 1 640 0,1 1 16 16,1 2 16-16,1-1 0 0,-1-1-320 15,-1 0-64-15,1 0-16 0,-3 0 0 0,2 1 128 0,-1-2 32 16,-2-2 0-16,1 3 0 0,1 4 176 0,-1 0 32 15,2-4 16-15,1 0 0 0,8 0-16 0,0 0 0 16,0 0 0-16,0 0 0 0,0 0 144 0,0 0 32 16,8 5 0-16,4 1 0 0,4-2-304 0,8 0-48 15,1 3-16-15,6-3 0 0,5-3-96 0,2-1-32 16,6 3 0-16,4 0 0 0,0 1 80 0,7 1 16 16,8-2 0-16,2 0 0 0,5 1-224 0,2-2-64 15,0-2 0-15,7-2 0 0,9-4 16 0,6 2 0 16,2-1 0-16,9 1 0 0,4 1 160 0,3 0 16 0,2 3 16 15,-1-1 0-15,-3-4-80 0,2-2 0 16,1 4-16-16,2 2 0 0,-3 2-112 0,1 1 0 0,-2 0-128 16,2 2 192-16,-3 0-64 0,0-1-128 0,-3-2 176 0,-1 3-176 15,-7 1 192-15,3 2-192 0,-3 3 192 0,-3-3-192 16,-7-2 160-16,-1 0-160 0,-2 2 128 0,-2-3-128 16,-6-3 128-16,-7 2-128 0,-4 1 0 0,-5-1 128 15,-5-2-128-15,-5-1 160 0,-7 0-160 0,-4 5 160 16,-4 5-160-16,-5-3 0 0,-8-3 0 0,-2-3 0 15,-7-1 0-15,-4-1 0 0,-11 1 0 0,0 0 0 16,0 0 128-16,0 0-128 0,-13-1 0 0,-9-2 128 16,-5-1-128-16,-8-3 128 0,-8 3-128 0,-7 1 128 15,-5 1-128-15,-6-2 192 0,-9-2-192 0,-7-1 192 16,-6-1-192-16,-5 2 0 0,1-2 0 0,-8 3 0 0,-7-1 0 0,-2 2 0 16,-2 0 0-16,-8 2 0 0,-9 3 0 15,-2-2 0-15,-1-1 0 0,-6 0 128 0,-2-2-128 0,0 0 0 16,-5 0 0-16,2-1 0 0,-3 2 0 15,-6 1 0-15,-6 0 0 0,-5-3 0 0,-2-4 0 0,5 3 0 16,7 1 0-16,-5 2 0 0,-2 0 0 0,9-1 0 16,8 1 0-16,2 1 0 0,7-4 0 0,4 2 0 15,7 0 0-15,5 3 0 0,2 1 0 0,8 2 0 16,9-1 0-16,3-1 0 0,3-1 912 0,5 0 112 16,11 0 0-16,9 1 16 15,8-3-1632-15,8 3-336 0,7 3-64 16,8-3-16-16,8-4 832 0,7 2 176 0,7-2 0 0,9 4 0 0,0 0 0 0,16-3 0 15,6 1 0-15,8-1 0 0,6-4 0 0,13 2 0 16,9-1 0-16,11 1 0 0,10-1-144 0,6 2 144 0,2 1 0 16,12-2-144-16,12 0 896 0,1 3 176 0,2-1 32 15,11 2 16 1,8 1-1600-16,5 1-320 0,4 0-64 0,1 3-16 16,1 0 832-16,6 2 192 0,7-1 0 0,3 1 0 0,-2-1 0 0,-2 2 0 0,-3 0 0 15,2 2 0-15,3 1 0 0,1 2 0 0,2 1 0 0,-1-2 0 16,2-2 160-16,-7-1-160 0,-2-1 128 0,-3 0-128 15,1 4 0-15,-6-2 0 0,-8-2 0 0,-2 1 0 16,0 1 0-16,-9 0 0 0,-4-2 0 0,-5-2 0 16,-6 1 0-16,-9-2 0 0,-8 3 0 0,-6-5 0 15,-4-2 0-15,-6 0 0 0,-7 1 0 0,-10 2 0 16,-8-1 0-16,-7 3 0 0,-4-1 0 0,-9 1 0 0,-5-4 0 16,-7 0 0-16,-8-1 0 0,-13 0 0 15,0 0 0-15,0 0 128 0,-7-6-128 0,-7 0 0 0,-7-3 0 0,-5-1 0 16,-5 1 0-16,-8-3 0 0,-7-1-192 0,-8 1 192 15,-7 4-160-15,-5 0 160 0,-4 0 0 16,-2-1-144-16,-5-1 144 0,-8 0 0 0,-7 2 0 0,-4 0-128 16,-4 1 128-16,-9 0 0 0,-8 1 0 0,-4 0-160 15,1 1 160-15,-5-1 0 0,-5 0 0 0,-4 0 0 16,-2 0 0-16,-2 1 0 0,-4 4 0 0,-3-1-128 16,-7-3 128-16,2 1 0 0,-1-4 0 0,3 4 0 15,5 1 0-15,-11 0 0 0,-13 2 0 0,-1 2 0 16,0 3-128-16,6-2 128 0,9-2 0 0,-2 1-160 15,1 2 160-15,3 3-128 0,3 0 128 0,8 2 0 16,8 0 0-16,6 0 0 0,-2-2 0 0,12 3 0 16,11 1 0-16,7 0 0 0,6-1 0 0,8 2 0 0,10 0 0 15,9 1 128-15,11 0-128 0,9 0-128 0,8 1 128 16,5 4-13824-16</inkml:trace>
  <inkml:trace contextRef="#ctx0" brushRef="#br0" timeOffset="156925">21595 12886 5519 0,'6'-11'496'0,"1"-2"-496"0,0-2 0 0,0 2 0 15,1-1 2288-15,0-1 352 0,-1 0 80 0,0-2 16 0,0 3-1456 16,-3 0-272-16,1-1-64 0,2-2-16 0,-5-6-416 0,4 3-64 15,0 3-32-15,-1-5 0 0,0-3-128 0,2 0-32 16,-4 0 0-16,0 0 0 0,-3 3 320 0,0 0 48 16,-1-1 16-16,-2 1 0 0,-4 2 96 0,1 1 32 15,0-2 0-15,-2-1 0 0,-1-7-432 0,0 3-80 16,0-1 0-16,-1-1-16 0,0-3-48 0,-1-1-16 16,0-1 0-16,-3 3 0 0,-1 4-176 0,-2-2 128 15,-4-1-128-15,-3 0 128 0,-6 5-128 0,-2-4 0 16,-4-1 144-16,-5-5-144 0,-5-2 0 0,-1 3 0 15,1-2 0-15,0 1 0 0,-2 0 0 0,2 1 128 16,-5 0-128-16,0 3 0 0,-3 4 0 0,-1 2 0 16,2 1 0-16,-1 0 0 0,4 1 0 0,-1 1 0 15,-4 2 0-15,1 1 128 0,-2-3-128 0,-2 5 0 0,-4 6 0 16,-2-1 0-16,0-1 0 0,-3 0 0 0,-9 0 0 16,-1 4 0-16,-1 6 0 0,2-3 0 0,3 2 0 0,-4 0 0 15,-5 0 0-15,-1 3 0 16,-4 6 0-16,3-3 0 0,4-3 0 0,0 3 0 0,-2 5 0 0,1 1 0 15,3-3 0-15,4-1 0 0,0 0 0 0,-1 0 0 16,0 5 0-16,-1 2 0 0,-1 0 0 16,1 0 0-16,4 0 0 0,-6 3 0 0,-7 1 0 0,4 3 0 15,4-3 0-15,0 2 0 0,0 0 0 0,4 0-128 16,3 1 128-16,5 1 0 0,0 1 0 0,8 3 0 16,4 5 0-16,3 0-128 0,0 0 128 0,3 6 0 15,0 4 0-15,0 1 0 0,4 3 0 0,2 0-128 0,1-2 128 16,2 3 0-16,2 3 0 0,3 1-128 15,1 1 128-15,1 1 0 0,-1 5 0 0,1-3 0 0,-2-3 0 16,5-4-128-16,0-10 128 0,6 6 0 0,5 4 0 16,4-2 0-16,2-5 0 0,2 4-128 0,3-1 128 15,1-2 0-15,2 1 0 0,3-4-128 0,2-3 128 0,3 1 0 16,-3 2 0-16,2 3 0 0,4 2 0 0,-2 0 0 16,3 2 0-16,-1 2 0 0,2 5 0 0,-1-1 0 15,-1 2 0-15,1-3 0 0,0 1 0 0,2 0 0 16,3 1 0-16,2 0 0 0,-2 1 0 0,4-3 0 15,0 1 0-15,5-3 0 0,1 0 0 0,2-1-160 16,-1-1 160-16,6-2 0 0,3-2 0 0,2-2 0 16,3 3 0-16,4-1 0 0,2-2 0 0,1-4 0 15,0-2 0-15,1-2 0 0,-1-3 0 0,2-1 0 0,3-3 0 16,5-1 0-16,5 0 0 0,4 0 0 0,5 1 0 16,-4-1 0-16,0-4 128 0,3 3-128 0,2 0 176 15,2-1-176-15,1-1 144 0,-4 1-144 0,-1-1 0 16,1 0 144-16,2-2-144 0,1-1 0 0,-5-1 0 15,-1 2 0-15,-4-1 0 0,3-1 128 0,-2-2-128 0,1-1 0 16,1 0 0-16,-3 0 0 0,-1 0 0 0,-3-1 0 16,-4-5 160-16,3-1-160 0,0 1 192 0,4 0-192 15,0-3 256-15,-1-2-48 0,-4-5-16 0,1 2 0 16,-2-1 96-16,3-3 16 0,1-2 0 0,2-2 0 16,-1 0-48-16,0 3-16 0,-2 0 0 0,-3 1 0 15,-1-3-112-15,0 2 0 0,0-1-128 0,-1 0 192 16,-1 0-192-16,-2 2 176 0,-3-2-176 0,-2 2 160 0,-3-1-160 15,1-2 0-15,1-2 0 0,0-1 0 0,1-1 0 16,-1-3 0-16,1 2 0 0,0-5 128 16,-1-3-128-16,-1-3 192 0,0-1-192 0,1-7 192 0,1-2-192 0,2-7 0 15,1-3 0-15,5-7 128 0,1-4 80 0,-1-9 16 16,-2-10 0-16,-2-5 0 0,1-4 0 0,2-8 0 16,5-10 0-16,3-4 0 0,-6-2-224 0,-4-2 0 15,-8 1 128-15,-4 5-128 0,-5 5 0 0,-9 9 0 16,-10 8 0-16,-7 8 0 0,-7 7 0 0,-7 6 0 15,-8 6 0-15,-5 9 0 0,-8 13-224 0,-2 7-144 16,-3 8-16-16,3 8-9472 16,2 6-1904-16</inkml:trace>
  <inkml:trace contextRef="#ctx0" brushRef="#br0" timeOffset="186518">10646 2362 11967 0,'-3'-4'1072'0,"-4"1"-864"16,3-1-208-16,4 4 0 0,-2-6 192 0,2 6 0 15,0 0 0-15,0 0 0 0,8-5 128 0,1 1 32 16,5 3 0-16,1 0 0 0,4 1-192 0,7-1-32 16,2 0-128-16,7 1 192 0,6 0-64 0,5 2 0 0,5 0-128 0,4-3 192 15,3-2-32-15,7 2-16 0,5 3 0 0,6-2 0 16,3-3-16-16,4 1-128 0,0 2 192 15,5-1-64-15,7-3-128 0,2-2 128 0,2-5-128 0,4 2 128 16,-1 4-128-16,4-1 128 0,1-3-128 0,0 1 128 16,2 1-128-16,1 1 0 0,-1 2 0 0,1-2 0 15,0-1 256-15,-2 1-48 0,-4 3 0 0,-3 1 0 16,-5-1 416-16,4 2 80 0,4 1 0 0,0 2 16 16,-1 3-384-16,-1-2-80 0,2 0 0 0,-3 1-16 15,-4-1-240-15,4 0 0 0,0 0 128 0,-3-1-128 16,-4-1 0-16,-4-1 0 0,-4-1 0 0,1 1 0 15,-1-2 128-15,-4-1-128 0,-3 0 0 0,-4 1 0 16,1 1 128-16,-2 1-128 0,1 0 0 0,-4 0 0 16,-2 0 128-16,-5 0-128 0,-1 0 0 0,-1 2 144 0,-2 1-144 15,-1-2 0-15,-1-3 144 0,-4 1-144 0,-3 2 0 16,-4-1 128-16,-8-1-128 0,-1-1 0 0,-8-1 0 16,0 0 0-16,-7 1 0 0,-2-1 0 0,-3-2 128 0,-7 2-128 15,-2 3 128-15,-9 0-128 0,3-6 256 0,-3 6-32 16,0 0 0-16,-11-3 0 0,-5 0 176 0,-4 1 48 15,-6 1 0-15,-3 0 0 0,-8 1-448 16,-6 1 0-16,-6 1 0 0,-8 0 0 0,-6-1 0 0,-3 0 0 16,-3 0 0-16,-7 2-176 0,-8 0 176 0,-7-1 0 15,-10 3 0-15,-3-1 0 0,-4 0 0 0,-6 1 0 16,-9-2 0-16,-4 3 0 0,-6 1 0 0,-2 1 0 16,-7-1 160-16,-1-1-160 0,-5 1 0 0,-1-1 0 15,-2 2-128-15,3-1 128 0,2-1 0 0,-2 0 0 16,-1-3 128-16,-2 1-128 0,1-1 0 0,4 4 0 0,6 1-128 15,-2 1 128-15,-1-4 0 0,7 1 0 0,4-1 0 16,4 1 0-16,3 6 208 0,7-3 0 0,7 0 0 16,4-1 0-16,5 2-48 0,8 1-16 0,6-1 0 0,3 0 0 15,5-2-144-15,5-1 0 0,4-1 0 0,5 4 128 16,6-1-128-16,7-2 0 0,8-2 144 0,4-1-144 16,8-1 0-16,8 2 128 0,3-2-128 0,7-2 0 15,5-2 0-15,10 1 0 0,0 0-192 0,0 0 64 16,12 0-352-1,9-3-64-15,5-5-16 0,11-1 0 0,11-1 352 0,12-3 64 0,14-5 16 0,6-2 0 16,9-1 128-16,9 0-208 0,11-2 80 0,8 1 128 16,4-2 0-16,13 4 256 0,12 1 0 0,8 3-16 15,6 0-48-15,3 1-16 0,0 1 0 0,9 4 0 0,6 3 16 16,5 2 16-16,1-1 0 0,1 1 0 0,1 0-32 0,2 0-16 16,3 1 0-16,-3 1 0 0,-3 0-160 0,-5 3 128 15,-5 0-128-15,-3 1 128 0,0 0-128 0,-5 0 0 16,-5-1 0-16,-8 1 0 0,-8 1 0 0,-5 1 0 15,-8 0 0-15,-8 0 128 0,-10-1-128 0,-6-1 0 16,-3 1 0-16,-14 0 0 0,-13 0 0 0,-11-1 0 16,-9-2 0-16,-10 0 0 0,-8 1 0 0,-9 0 0 15,-7-1 0-15,-9-1 0 0,-9-1 0 0,-7 3 0 16,-7-5 224-16,-13-1-64 0,-13 0-160 0,-15 0 0 16,-11 1 0-16,-20 0 0 0,-20-1-256 0,-16-3 64 15,-8-1 0-15,-19 2 16 0,-18 2-80 0,-20 2-32 16,-13 2 0-16,-19 3-6896 0,-14 4-1392 15</inkml:trace>
  <inkml:trace contextRef="#ctx0" brushRef="#br0" timeOffset="192071.6">21333 3103 7599 0,'0'0'320'0,"11"-2"96"0,0 1-416 0,0 0 0 16,-2 1 0-16,1 0 0 0,1-1 848 0,-4 0 96 15,-7 1 16-15,11 0 0 0,-1-2-240 0,-1 0-32 16,-9 2-16-16,10-4 0 0,-2 1-112 0,-8 3-32 16,0 0 0-16,7-6 0 0,-7 6-96 0,5-7-32 15,-5 7 0-15,0 0 0 0,2-7-16 0,-2 7-16 16,1-9 0-16,-1 1 0 0,0 8-48 0,-2-10 0 15,0 3 0-15,-1-1 0 0,-2 1 16 0,1-1 0 16,-1-1 0-16,2 0 0 0,-5-1 0 0,2 0 0 16,-4-1 0-16,1 0 0 0,-2-2 96 0,0 0 16 15,0 0 0-15,-5 0 0 0,-3 2 64 0,-3-2 32 0,-6 0 0 16,1 2 0-16,-2 0-192 0,0 2-32 0,0-4-16 0,0 1 0 16,-2-2-64-16,-1 0-16 0,-4 6 0 0,0-2 0 15,-3-1-224-15,-1-2 176 0,-3-1-176 0,-1 2 160 16,-2 1-160-16,0-1 0 0,2-2 0 0,-2 1 128 15,-3 2-128-15,0-1 0 0,2-3 0 0,-1 1 128 16,-3 3-128-16,0 0 0 0,3-1 0 0,2 0 0 16,1 2 0-16,-1-1 0 0,-3-1 0 0,-1 2 0 15,-2 2 0-15,-2 3 0 0,1 0 0 0,2 2 0 16,3-1 0-16,-1 0 0 0,-2 1 0 0,-2 2 0 16,-2-2 0-16,-2 1 0 0,-4 2 0 0,6 2 0 15,3-2 0-15,1 0 0 0,2-2 0 0,-1 0 0 16,-3 0 0-16,3 1 0 0,0 1 0 0,4 0 0 0,0 1 0 15,5 0 128-15,4 1-128 0,-1-2 0 16,3-1 0-16,0 0 0 0,-3-2 0 0,2 1 0 0,1 1 0 16,0 1 0-16,0 1 128 0,-2 0-128 0,0 2 0 15,2 1 0-15,2 1 0 0,2-1 0 0,0 2 0 16,0-1 0-16,-1 1 0 0,-1-1 0 0,0 1 0 0,-1 1 0 16,2 2 0-16,-2 0 0 0,-2 0-128 0,3 1 128 15,0 0 0-15,0 1 0 0,4-1 0 0,0-1 0 16,1 0 0-16,1 1 0 0,-2 0 0 0,0 1 0 15,1 0 160-15,-2 0-160 0,0 0 0 0,2 1 0 16,0-1 0-16,4 0-192 0,-2 0 192 0,2-1 0 16,0 1 0-16,2 1 0 0,3 1 0 0,1-1 0 15,0 3 0-15,3 0 0 0,0 2 144 0,0 0-144 16,1 2 0-16,1 0 144 0,1-1-144 0,2 1 0 16,-3 1 0-16,3 1 0 0,1-3 0 0,-2 2 0 0,1 0 0 0,1 0 0 15,2 0 0-15,0-2 0 0,-1 1 0 0,4 2 0 16,1 1 0-16,1-2 0 0,2-2 0 0,4 2 0 15,1 0 0-15,2 0 0 0,-3 2 0 0,6-2 0 16,0-1 0-16,2 1 0 0,0-1 0 0,3 0 0 16,-1-2 0-16,1 1 0 0,1-1 128 0,1 0-128 15,1-1 0-15,2 1 0 0,2-2 128 16,0 2-128-16,3-1 0 0,1 1 0 0,3-1 144 0,0-1-144 16,0-2 0-16,2 0 128 0,1 4-128 0,0-1 0 15,0-1 128-15,1 1-128 0,1-1 128 0,-1 0-128 16,0-1 0-16,4-1 144 0,5-2-144 0,1 1 0 15,-1 2 176-15,2 2-176 0,1 1 160 0,-1-1-160 0,0-1 176 16,1-3-176-16,2-2 192 0,4-1-192 0,3 1 192 16,-1 0-192-16,-1 1 192 0,0-1-192 0,1-1 192 15,1-2-192-15,-3 0 192 0,1-2-192 0,0 1 176 0,3 0-176 16,2 3 160-16,-1-1-160 0,-5-1 256 0,-2-1-64 16,-3 1 0-16,2-2 0 0,1 0-192 0,1-1 0 15,0 0 0-15,2 0 0 0,0 1 0 0,-2 0 0 16,-3-3 0-16,-1 0 0 0,0-1 0 0,1 1 144 15,5 1-144-15,3-2 128 0,-1-2-128 0,2 1 192 16,-3 0-192-16,2-2 192 0,-3-1-64 0,0 2-128 16,3-2 192-16,4-1-64 0,1 2 0 0,-3-3-128 15,-1-1 192-15,1 0-64 0,-4-1-128 0,4-1 128 16,-1-2-128-16,-1-1 128 0,-1-1-128 0,-3 1 0 16,-3 0 144-16,-3 1-144 0,0-4 0 0,-5 1 144 0,1-2-144 15,1-3 0-15,-2-1 128 0,0 3-128 0,-1-2 0 16,0 2 0-16,1 1 144 0,-2 0-144 0,-1 0 0 0,-4-3 144 15,-4-1-144-15,-1 1 128 0,-3 0-128 0,-2 0 128 16,0-1 0-16,-3 0-128 0,-1-1 192 0,-1 1-64 16,-2 3-128-16,-1-3 128 0,-1-3-128 0,-3 0 128 15,-4-1-128-15,-1-1 128 0,-2-3-128 0,-2 2 128 16,-2 0-128-16,-2 2 0 0,0 1 0 16,-1-4 128-16,-6 0-128 0,1 0 0 0,-4-1 0 0,0 4 0 15,-1 2 128-15,0 0-128 0,1-1 0 0,-4 1 128 16,1 1-128-16,-4-2 0 0,0-3 0 0,-2 1 0 15,-3-2 0-15,-1-1-176 0,-5-2 48 0,-2 1 0 0,-3 3 128 16,-1 1-128-16,0-1 128 0,-5 1-128 0,2-2 128 16,-2 2-128-16,0 1 128 0,0-1-128 0,-4 6 128 15,-2-1-128-15,-7-1 128 0,-3 0-128 0,-3 0 128 16,0-1 0-16,-1 0 0 0,-3 0 0 0,-3-2 0 0,-1 2-192 16,-1-1 192-16,-2 5-192 0,0 3 192 0,1-2 0 15,-4-4 0-15,1 0-128 0,1 6 128 0,-1-2-128 16,3 1 128-16,6 1-128 0,4 0 128 0,0 3 0 15,-4 1 0-15,-3 1 0 0,-3-2 0 0,2 3 0 16,6 2 0-16,0 0 0 0,1-1 0 0,-3 2 0 16,-3 0 0-16,-3 2 0 0,3 1 0 0,3 1-128 15,4 1 128-15,-3 1 0 0,-4 0 0 0,0 1 0 16,0 1 0-16,5 1-128 0,5 0 128 0,5 2 0 16,2 2 0-16,3-1 0 0,0 2 0 0,2-2 0 0,2 3 0 15,-1 0 0-15,0-1 0 0,4 3 0 0,3 0 0 0,2 4 0 16,0 1 0-16,-1 0-128 15,-3 0 128-15,-3 3 0 0,-1-1 0 0,1 3 0 0,0 1 0 16,1 0-128-16,3 1 128 0,-2-1 0 0,5-2 0 0,2 0 0 16,3 0 0-16,1-2-128 0,3-1 128 0,0 1 0 15,0 0 0-15,2 2 0 0,1 1 0 0,1 0-128 16,0-1 128-16,3-2 0 0,0 3 0 0,-1 2 0 16,1 2 0-16,3 0 0 0,-1-1 0 0,4 0 0 15,3 1 0-15,1 0 0 0,0-3 0 0,4-2 0 16,3-2 0-16,1 1 0 0,1-1 0 0,2 1-128 15,0-2 128-15,2 1 0 0,5 0 0 0,-1 1 0 0,1 2 0 16,4-5 0-16,2 0 0 0,0-1 0 0,-2 3 0 0,3 1 0 16,5-1 0-16,1 2 0 0,3 1 0 15,3 0-128-15,-2 0 128 0,3-1 0 0,0-3 0 16,1-2 0-16,1 0 0 0,3-1 0 0,4-1 0 0,-1 1 144 16,4-2-144-16,5 1 0 0,3 2 144 0,0-1-144 15,-3 2 0-15,0-2 144 0,-2 3-144 0,1-2 0 16,3 3 0-16,0-3 0 0,2-1 0 0,-1 0 0 15,-2 3 0-15,1 0 0 0,-3 2 0 0,0-1 128 16,1-7-128-16,2 2 0 0,4 0 0 0,0 1 0 16,-2 0 0-16,2-1 0 0,-1-1 0 0,-1-1 0 15,2-2 0-15,-4-1 0 0,2 0 0 0,4-1 0 16,2 0 128-16,1-1-128 0,-1 1 0 0,0-2 0 16,-2-2 0-16,3 1 0 0,3-2 0 0,3-1 0 0,3 0 144 15,0-1-144-15,-4-1 0 0,-3 0 0 16,-1 0 0-16,2 0 128 0,4 0-128 0,-1 1 0 0,0 0 0 15,-3 2 128-15,-3-1-128 0,-2-2 0 0,-1-1 0 0,2 0 0 16,-2 1 0-16,2 0 0 0,-3-2 0 0,2 1 0 16,-4-2 0-16,0-1 144 0,2-2-144 15,-1-2 0-15,4-1 160 0,-1-1-160 0,2-5 128 0,0 3-128 16,-4 1 176-16,-3-1-48 0,-4 0-128 0,0-3 192 16,0 0-192-16,2 0 0 0,-2-2 0 0,0 2 0 15,-1 0 128-15,0 1-128 0,-2 3 0 0,-2-3 144 16,-3-6-144-16,0 3 0 0,-2-1 0 0,-1 1 128 15,3-3-128-15,-1 0 0 0,0-2 144 0,-2 2-144 16,-7-1 128-16,0 0-128 0,-1-2 128 0,-4-1-128 16,-2-1 0-16,-4-1 0 0,-4 2 0 0,-4-3 0 0,-3-1 0 15,-4 0 128-15,0 0-128 0,-4 2 0 0,-3-1 0 16,-4 1 0-16,-4-3 0 0,-1 2 0 0,-6 2 0 0,-4-2-192 16,-6-1 32-16,-3 2 0 0,-3-2 160 0,-2-2-192 15,1 0 192-15,1 1-192 0,-3-3 192 0,-3 3-208 16,-2 0 80-16,-5 3 128 0,-3-4-160 0,-5 3 160 15,-6-3 0-15,3 6-144 0,4-1 144 0,-4 0-128 16,1 0 128-16,-5-1-128 0,-5-1 128 0,-1 2 0 16,2 1-144-16,0 0 144 0,1-1 0 0,-2 1 0 15,-2 0-144-15,0 2 144 0,-3 3 0 0,1 0 0 16,1-5 0-16,-3 7 0 0,-4 7 0 0,-1-1-128 16,1-1 128-16,3 1 0 0,4-1 0 0,-5 2 0 0,-5 3-128 15,2 1 128-15,1 0 0 0,2 2 0 0,1-1 0 16,-1 2 0-16,-2 0 0 0,2 3-128 0,1 1 128 15,2 1 0-15,2-2 0 0,-1 3 0 0,-2 2 0 0,4 0 0 16,1-1 0-16,2 2 0 16,5 2 0-16,-1 1 0 0,-4-2 0 0,0 3 0 0,1 1-128 0,4 1 128 15,4 0 0-15,2-1 0 0,0-1 0 0,1 4 0 16,-1 4 0-16,5 2 0 0,2 0 0 0,4 4 0 16,3 0-144-16,6 2 144 0,0-2 0 0,5 0-144 15,3 2 144-15,1 0 0 0,1-4 0 0,3 1-128 16,0 0 128-16,1 0 0 0,2 0 0 0,2 0 0 15,-1 0 0-15,4 0 0 0,3 2 0 0,2 1-128 16,2 0 128-16,3 3 0 0,-1-3 0 0,2 1 0 16,-1-2 0-16,2-1 0 0,3-1 0 0,0-1-128 15,-2 4 128-15,6-3 0 0,2-2 0 0,1 2 0 0,1 3 0 0,2 2 0 16,1-2 0-16,0 0 0 0,4 0 0 16,5 1 0-16,3 2-128 0,3-1 128 0,2-1 0 0,1-3 0 15,2-1 0-15,1-1 0 0,1-2 0 0,4-1 0 16,5-2 0-16,3 2 0 0,2 0 0 0,3-1 0 15,4 1 0-15,0 1 0 0,0 1 0 0,1 1 128 16,-2 1-128-16,7-3 0 0,2-3 0 0,3 3 128 16,0 2-128-16,-4 2 0 0,1 0 0 0,3-2 0 15,3-1 0-15,1 0 0 0,0 1 0 0,2 0 0 16,-6-1 0-16,5-2 0 0,-2-2 0 0,1 0 0 16,3-1 0-16,0 1 0 0,-1-2 0 0,-3-1 0 15,0-1 0-15,3 1 0 0,3 1 0 0,-1-2 144 16,-1-2-144-16,-2 0 0 0,-7 0 144 0,5-3-144 15,5-1 0-15,-2 1 144 0,0 0-144 0,-3 1 0 16,-1-1 0-16,0-3 128 0,-1-1-128 0,2-1 0 0,1-1 0 0,1 2 128 16,-4-2-128-16,1-3 0 0,-1-6 144 0,3 0-144 15,1 0 160-15,1-4-32 0,-1-4-128 0,-1-5 192 16,-4-7 96-16,2-1 16 0,6-3 0 0,-1-4 0 16,2-2-16-16,-4-2 0 0,-4-4 0 0,-7 0 0 15,-3-1-144-15,-2 1-16 0,-2 1-128 0,-3 4 192 16,-2 0-192-16,-5 4 0 0,-5 0 0 0,-5 3 0 15,-6 2 0-15,-3 2 176 0,-6 0-48 0,-2-1-128 16,-5-2 0-16,-1 1 0 0,-3-3 0 0,0 3 0 16,-1 4-320-16,-3 0-192 15,0 0-16-15,-1 0-15008 0</inkml:trace>
  <inkml:trace contextRef="#ctx0" brushRef="#br0" timeOffset="205599.07">4009 2547 6623 0,'-7'-10'288'15,"4"5"64"-15,-1 2-352 0,4 3 0 0,-5-3 0 0,5 3 0 0,-8-6 0 0,8 6 0 16,0 0 0-16,-4-5 0 0,-1 0 0 0,-1 2 0 15,2 0 0-15,4 3 0 0,0 0 0 0,0 0 0 16,0 0 0-16,0 0 0 0,0 0 0 0,0 0 176 16,0 0-48-16,0 0 0 0,0 0 384 0,0 0 80 15,14-4 16-15,1 3 0 0,1-3-192 0,-1 1-32 16,1-1-16-16,2 2 0 0,9 0 96 0,-1 2 32 16,2-2 0-16,2 2 0 0,2 2-64 0,2-2-16 15,3 0 0-15,0-3 0 0,3 0-176 0,-2 2-48 16,3 1 0-16,0 0 0 0,-1-2-32 0,1 0-16 15,-3-1 0-15,0 1 0 0,-3-1-144 0,-2 1 0 16,-1-2 144-16,-3-1-144 0,-2 1 0 0,-3 0 128 16,-1 1-128-16,-1-1 0 0,-3-4 160 0,-2 5-32 15,-3 3-128-15,-1-1 192 0,-1-4 16 0,-1 1 0 0,-11 4 0 16,0 0 0-16,0 0-16 0,0 0 0 0,0 0 0 0,-10 0 0 16,-3 0 128-16,-6 0 0 0,-3 0 16 15,-6 0 0-15,-4 1 0 0,-3-1 0 16,-3-3 0-16,-1 0 0 0,-3 1-336 0,-1 0 144 0,-1 0-144 0,-2 0 0 15,-3 2 224-15,0 3-64 0,0 1-16 0,0 0 0 16,-1-3-144-16,1-2 0 0,-3-3 0 0,5 4 0 16,4 3 0-16,3 1 0 0,3 0 0 0,3 1 0 15,-1-3 0-15,7 1 0 0,3 2 0 0,5-1-176 16,4 3 176-16,4-3 0 0,3-2 0 0,9-2 0 16,0 0 0-16,0 0 224 0,6 8-48 0,9-3-16 15,2 0 64-15,6-3 16 0,5-3 0 0,5 0 0 16,5 0-240-16,1-1 0 0,3-2 128 0,2 2-128 0,2 2 0 15,-1-2 0-15,-2-1 128 0,1-3-128 16,0-5 0-16,-3 2 0 0,-4 2 0 0,3 3 0 0,-3 1 0 0,-2 2 0 16,-3 1 0-16,-4 2 0 0,-5 1 128 0,-5 1-128 15,-2 0 0-15,-4 0 0 0,-6 0-160 0,-6-4-128 16,0 0-32-16,-5 7-9056 0</inkml:trace>
  <inkml:trace contextRef="#ctx0" brushRef="#br0" timeOffset="-205722.13">18204 3895 3679 0,'-9'-9'160'0</inkml:trace>
  <inkml:trace contextRef="#ctx0" brushRef="#br0" timeOffset="-204964.8">17984 3869 4607 0,'0'0'400'0,"11"4"-400"0,3-1 0 0,1-1 0 15,4-1 1680-15,4-1 256 0,4-1 48 0,6-1 16 16,5-1-944-16,6 1-192 0,4 2-32 0,6-1-16 16,5 0-80-16,10 0-16 0,7 0 0 0,7 2 0 15,4 1-384-15,3 0-80 0,3-2 0 0,3 1-16 0,6-1-240 16,-3-1 144-16,-1-1-144 0,-2-3 128 0,3 1 0 0,-4-1-128 16,-7 1 192-16,-1 0-64 0,-2-2-128 0,-6 3-256 15,-6 1 64-15,-5 2 16 0,-7 0 176 0,-7 2 0 16,-7 0 128-16,-4 3-128 0,-3-2 352 0,-3 2 0 15,-1 2 0-15,-8 1 0 0,-4 1-32 0,-2 0-16 16,-1 2 0-16,-5-1 0 0,-5-1-176 0,-4-1-128 16,-1-2 144-16,-6-6-144 0,0 11 128 0,-7-2-128 15,-2-2 0-15,-11-2 144 0,-7 2-144 0,-9-2 0 16,-5 0 0-16,-6-3 128 0,-7-2-128 0,-8-1 0 0,-8 0 0 0,-6-1 0 16,-6-1 0-16,0 1 0 0,1-3 0 15,-5 1 0-15,-5 0 176 0,-2-1-48 0,1-2-128 16,-2-2 192-16,0-1 96 0,-1 0 16 0,-2 3 0 0,3-2 0 15,1-1-32-15,0 0 0 0,0 3 0 0,6-1 0 16,6-1-16-16,4-1 0 0,4 0 0 0,2 3 0 16,-1 3-128-16,9 4-128 0,3-4 192 0,10 0-192 15,6 2 0-15,8 0 0 0,6-2 0 0,4-1 0 16,9 0 0-16,6 0 0 0,3 1 144 0,8 4-144 16,0 0 0-16,11-7 0 0,8 2 0 0,7 0 0 15,9-1 0-15,12 0 0 0,10 1-208 0,12-1 64 16,9 0 144-16,8-2-160 0,7-1 160 0,10 3-160 15,7 1 160-15,7-1 0 0,9-3 0 0,1 3 0 16,2 4 128-16,4-1 64 0,4-3 16 0,-2 2 0 0,-7 3 0 16,2-1 0-16,5-3 0 0,-6 3 0 0,-5 2-208 0,-4 0 144 15,-3-1-144-15,-7-4 128 0,-5-2-128 0,-7 1 0 16,-4 4 144-16,-10 1-144 0,-11-2 0 0,-13 2 0 16,-13 1 0-16,-7-2 0 0,-8 1 0 0,-11 1 0 15,-10-3 0-15,-11 3 0 0,0 0 0 0,-11 3 0 16,-10 0 0-16,-10-1 0 0,-11-1-160 0,-7 1 160 15,-11 1-192-15,-7 0 192 0,-8-3-144 0,-4 2 144 16,-4 2 0-16,-8 3-144 0,-5 0 144 0,-4 0 0 16,-6-1 0-16,-7 1 0 0,-9 4 0 0,-2-1 0 15,0-3 0-15,-6 3 0 0,-4 5 0 0,-4-3 192 16,-1-2-64-16,5-2 0 0,5-3-128 0,-1 1 0 16,1-1-176-16,8 0 176 0,6-2 0 0,-1 0 0 15,0 1 0-15,4-3 0 0,8 1 0 0,5-2 0 0,2-2 128 16,13 4-128-16,8 1 0 0,14 2 0 0,12 0 0 15,10 2 0-15</inkml:trace>
  <inkml:trace contextRef="#ctx0" brushRef="#br0" timeOffset="-183970.08">16526 9846 21247 0,'0'0'944'0,"0"0"192"0,0 0-912 0,0 0-224 0,-3 8 0 0,-4 2 0 0,0 0 448 0,0 5 32 16,-2 6 16-16,0 2 0 0,1 7 384 0,-3 2 80 15,-1 1 0-15,-1 2 16 0,-1 6-256 0,-1-2-48 16,0 1-16-16,-1 2 0 0,-2-1-320 0,1-1-64 16,2-3-16-16,2-4 0 0,0 0-256 0,3-3 128 15,1-6-128-15,1-2 0 0,-1-3 128 0,2-4-128 16,0-4 0-16,2 0 0 15,1-3-1296-15,4-8-368 0,0 0-80 0</inkml:trace>
  <inkml:trace contextRef="#ctx0" brushRef="#br0" timeOffset="-183117.38">16215 9977 22223 0,'0'0'976'0,"0"0"224"0,0 0-960 0,0-8-240 0,2 0 0 0,1 1 0 16,1-1 576-16,2 3 80 0,1-1 16 0,4 2 0 16,2 1-96-16,3-3-32 0,2-3 0 0,4 1 0 15,3-1-112-15,3 1-32 0,1 0 0 0,1 0 0 16,2 0-128-16,-1-1-16 0,-2-1-16 0,1 1 0 15,0-1 16-15,0-1 0 0,-1 4 0 0,0-2 0 16,-2 0 32-16,0 0 16 0,-5 1 0 0,2 2 0 0,-3 3-176 0,0 3-128 16,-4-1 192-16,-2 4-192 0,-4 2 144 15,0 3-144-15,-6 2 0 0,-2 5 144 0,-3 5-16 16,-2 4 0-16,0 4 0 0,-5 4 0 0,-5 2 160 0,0 3 32 16,-2 1 0-16,-1 5 0 0,-2-2-64 0,1 0 0 15,0-7 0-15,2-2 0 0,0-7-64 0,1-1 0 16,4-4-16-16,0-3 0 0,1-6 288 0,0 0 64 15,3 1 16-15,4-5 0 0,1-7-96 0,0 0 0 16,0 0-16-16,0 0 0 0,0 0-144 0,0 0-32 16,0 0 0-16,0 0 0 0,9-3-64 0,0-1 0 15,1-3-16-15,-1 0 0 0,2-2-176 0,1 1 0 16,-2 2 0-16,1 0 128 0,0 1-128 0,-2 2 0 16,1 0 0-16,1 2 0 0,-2 2 0 0,2 2 0 0,1 3-128 15,-2 4 128-15,-2 3-128 0,1 2 128 0,-2 1-160 0,-1 0 160 16,0 2-128-16,-2 1 128 0,3-3 0 0,-2 3-144 15,1-3 144-15,2 0 0 0,-2-3 0 0,4-2 0 16,-2-2 0-16,1-4 0 0,-2-4 0 0,3 3 0 16,1-5 0-16,-1-2 0 0,1 2 128 15,1-4-128-15,1-4 128 0,0 0-128 0,-1 0 160 0,0-2-160 16,0-2 128-16,0 0-128 0,0 1 0 0,0 3 144 16,-1 4-144-16,0 0 0 0,-1 0 0 0,0 2 0 15,-1 3 0-15,-9 0 0 0,9 3 0 0,-9-3 0 16,0 0 0-16,4 13-176 0,-1-1 176 0,-2 1-128 15,-1 1 128-15,0 1 0 0,-1-2 0 0,0 0-128 16,-1 0 128-16,1-1 0 0,2-3 0 0,1-1 0 16,-2-8 0-16,7 7 0 0,-7-7 0 0,11 1 0 0,2-4 0 15,-1-1 128-15,-1-3-128 0,3-1 128 0,3-3-128 16,2-1 144-16,-2-2-144 0,2 2 160 0,1 0-160 0,-3 0 0 16,1-2 0-16,-3 2 128 0,-2 5-128 0,1 2 0 15,-6 2 0-15,1 3 0 0,-9 0 0 0,0 0 0 16,10 6 0-16,-3 0 0 0,-7-6 0 0,3 15-176 15,-2 0 176-15,-1 2-128 0,-1 1 128 0,1 0 0 16,-1-2 0-16,1 0 0 0,0-1 0 0,1 0 0 16,1-3 0-16,3-2 0 0,1-3 0 0,1-1 0 15,1-1 0-15,1-1 0 0,4-2 0 0,0-2 192 16,1-2-32-16,1-1-16 0,2 1-144 0,1 0 160 16,-1-4-160-16,1 4 160 15,2 1-576-15,-5 1-112 0,-1 1-32 0,-3 1-11088 16,0 1-2240-16</inkml:trace>
  <inkml:trace contextRef="#ctx0" brushRef="#br0" timeOffset="-182233.57">19035 9798 20959 0,'14'-6'928'0,"-14"6"192"0,10-7-896 0,-4 2-224 0,-6 5 0 0,0 0 0 15,0 0 512-15,0 0 48 0,3-9 16 0,-3 9 0 16,0 0 0-16,0 0 0 0,-14-6 0 0,-3 4 0 15,-3 4-48-15,1 2 0 0,-5 0 0 0,-1 0 0 16,-2 0-80-16,-2 2 0 0,-2 3-16 0,-2-1 0 16,-3 0-32-16,-3 1 0 0,-2 0 0 0,2 0 0 15,2 0 48-15,2-3 0 0,0-1 0 0,2 1 0 16,3 1 0-16,0-2 16 0,4 1 0 0,2-2 0 0,1 0 0 16,5 3 0-16,1 1 0 0,2-1 0 0,0 0-240 0,3 2-48 15,5 0-16-15,-2 0 0 0,2 2-160 0,2 0 160 16,3 0-160-16,0 3 160 0,2 0-32 0,3 2 0 15,0 2 0-15,2 1 0 0,0 1 0 16,0-1-128-16,1 2 192 0,-2 1-64 0,1-1-128 0,0 1 0 16,-4-1 0-16,1 3 128 0,-2 3-128 0,0 1 0 15,-1 1 0-15,0 1 128 0,0-1-128 0,-3 2 0 16,-1 0 0-16,0-4 128 0,-3 0-128 0,0-1 128 16,-3-2-128-16,0-2 128 0,-2 0-128 0,0-4 160 15,-1-3-160-15,-2 2 160 0,0-3-160 0,0-2 192 16,1-2-192-16,1 0 192 0,-2 0 16 0,2-2 16 0,3 2 0 15,3-3 0-15,1 0-96 0,7-7 0 16,-4 9-128-16,4-9 192 0,0 0-48 0,0 0-16 0,0 0 0 0,6 8 0 16,4 0 0-16,1 0 0 0,-4-5 0 0,4 3 0 15,3-1-128-15,0 1 192 0,1-2-192 16,3 2 192-16,0-3-192 0,2-1 160 16,2 0-160-16,-2-1 160 0,-2-1-160 0,-1-1 0 0,1 1 0 0,-1 1 128 31,-1 0-976-31,2 1-208 0,-2-2-32 0,1-2-10336 0,-2 2-2064 0</inkml:trace>
  <inkml:trace contextRef="#ctx0" brushRef="#br0" timeOffset="-181753.77">19215 10136 4607 0,'-5'-11'192'0,"5"11"64"0,-1-9-256 0,0 2 0 0,1 7 0 0,0 0 0 16,0 0 4672-16,0 0 896 0,0 0 192 0,0 0 16 16,-5 7-3952-16,-1 4-800 0,-3 2-144 0,-2 5-48 15,-2 0 16-15,1 5 0 0,-2 3 0 0,-1 0 0 16,-3 2-32-16,3 1-16 0,2 3 0 0,-2-1 0 16,1-2-272-16,3-3-48 0,3-4-16 0,0-1 0 15,1 1-176-15,2-3-32 0,2-3-16 0,3-3 0 16,1-1 16-16,3-2 16 0,0-1 0 0,4-2 0 15,1-3 32-15,-1 0 0 0,-8-4 0 0,11 4 0 16,0-1-144-16,4-1-32 0,-1-2 0 0,1 0 0 16,1 2-128-16,-1-2 0 0,0 0 144 0,-2 0-144 15,1 2 0-15,0-1-240 0,2-1 48 0,-2 0 0 16,-1-1-1104-16,-1 1-224 16,2 0-32-16,-3 0-16 0,1-3-1136 0,-1 0-240 15,0-1-32-15,-3-1-16 0</inkml:trace>
  <inkml:trace contextRef="#ctx0" brushRef="#br0" timeOffset="-181504.98">19577 10385 4607 0,'9'-5'400'0,"-3"-1"-400"16,-6 6 0-16,8-5 0 0,-2-1 3936 0,-6 6 704 15,0 0 144-15,0 0 16 0,0 0-2432 0,0 0-512 16,-3 9-80-16,-2 3-32 0,-1 5-528 0,-1 2-128 16,-3 3 0-16,1 2-16 0,-1-1-256 0,3 0-48 0,0 0-16 0,0 0 0 15,-1-2-400-15,0-1-80 0,1-1-16 0,0 1 0 16,-2-3-256-16,3-2 0 0,4-2 0 0,1-1 0 31,1-1-1984-31,2-2-448 0,-2-9-80 0,12 7-32 0</inkml:trace>
  <inkml:trace contextRef="#ctx0" brushRef="#br0" timeOffset="-181174.41">20061 10478 15663 0,'-12'-9'1392'0,"2"6"-1120"0,0 3-272 0,1-2 0 0,-5-3 1808 0,0 3 304 15,-1 3 64-15,-3 1 16 0,-2 1-1248 0,1 2-256 16,1 0-48-16,-1 5-16 0,2 2 240 0,-1 3 48 16,0-1 16-16,5 3 0 0,0 0-288 0,2 2-64 15,1-1-16-15,3 1 0 0,4-4-240 0,1 1-32 16,2-1-16-16,3-2 0 0,4 0 0 0,2-4 0 15,3-1 0-15,0 0 0 0,3 2-32 0,5-5-16 16,-1 0 0-16,3-2 0 0,2-1-96 0,0-1 0 0,-1 0-128 16,1-3 192-1,1-2-1264-15,0-1-256 0,-4 1-48 0,0-2-12496 0</inkml:trace>
  <inkml:trace contextRef="#ctx0" brushRef="#br0" timeOffset="-180820.1">20379 10291 27071 0,'-12'4'1200'0,"6"2"240"0,-5 0-1152 0,1 5-288 0,0 6 0 0,0 0 0 0,0 2 512 0,0 3 32 16,0 3 16-16,1 2 0 0,-3 0-112 0,1 1-32 15,0-2 0-15,1-1 0 0,-1 1-256 0,3-4-160 16,1-5 192-16,3 0-192 0,1-6 192 0,0-2-192 16,3-9 192-16,1 7-192 0,-1-7 624 0,6 5 16 15,-6-5 0-15,13 1 0 0,-2 1-64 0,2-5-16 16,1-3 0-16,1 0 0 0,-2-1-304 0,3-2-48 16,2-1-16-16,0 1 0 0,-3 1-192 0,0 0 128 15,1 2-128-15,0 1 0 0,2 1 0 0,-1-1 0 16,-4 0 0-16,2 4 0 0,5-2 0 0,-3 6 0 15,3-3 0-15,-1 1 0 0,-3 1-176 0,0 1 32 16,-3 0 0-16,-1 1 0 16,-1-2-2352-16,-11-2-480 0,8 4-96 0</inkml:trace>
  <inkml:trace contextRef="#ctx0" brushRef="#br0" timeOffset="-180633.75">20268 10708 23039 0,'0'0'1024'0,"0"0"192"0,0 0-960 0,10 0-256 0,3 3 0 0,3-1 0 16,1 2 1360-16,5-1 240 0,2-3 32 0,1 3 16 15,-3 2-1008-15,2 2-208 0,4-4-48 0,-3 3 0 16,-3 0-384-16,0 2 0 0,2 0 0 0,-4-3 0 16,-3-2-2320-16,-1-2-352 0,1 2-64 15,-4 0-16-15</inkml:trace>
  <inkml:trace contextRef="#ctx0" brushRef="#br0" timeOffset="-179598.8">21033 10656 11967 0,'-1'-11'528'0,"1"11"112"0,1-8-512 0,-1 8-128 16,0 0 0-16,0 0 0 0,0 0 3840 0,-7-4 720 0,-3 4 160 16,-1 4 16-16,-3 4-3344 0,1 2-688 0,-2 1-128 0,1 3-16 15,-2 1-128-15,5 3-32 0,2 0 0 0,3-1 0 16,3 1-224-16,1-1-48 0,-4 0-128 0,4-3 192 16,3-4-192-16,-1-10 0 0,0 0 0 0,7 8 0 15,-7-8 192-15,10 4-64 0,1-4-128 0,2-3 192 16,1-4-16-16,0-1-16 0,-3-2 0 0,2-5 0 15,-4-1-160-15,2 0 128 0,-4 2-128 0,-1-1 128 16,-2-2-128-16,-3 2 0 0,1 2 0 0,-2 2 0 16,-2 1 0-16,0 1 0 0,-3 0 0 0,2 4 0 15,3 5 128-15,-6-4-128 0,-3 2 0 0,9 2 128 16,-7 0-128-16,7 0-176 0,0 0 48 0,0 0 0 16,0 0 128-16,0 0 0 0,12 2 0 0,6 1 0 15,-1-1 128-15,4-2 16 0,0-4 0 0,1 2 0 0,2 1 0 16,-2-1 0-16,-2 0 0 0,1-2 0 0,1 0-144 15,-1 1 160-15,-2-3-160 0,1 2 160 0,-4 1-160 0,1 0 0 16,-3 0 144-16,-1 3-144 0,-5 1 0 0,-8-1 128 16,0 0-128-16,0 0 0 0,4 9 0 0,-3 1 0 15,-3 1 0-15,-1 2 0 0,-1 0 0 0,-1 3 0 16,-6 0 0-16,1 1 0 0,1-1 0 0,-3 1 128 16,0-2-128-16,2 2 0 0,2-2 0 0,4-3 0 15,-1-2 0-15,5-10 0 0,0 0 0 0,0 0 128 16,8 4-128-16,4-4 0 0,-1-4 256 0,6-2 0 15,4 0-16-15,-4-3 0 0,-3-4-240 0,1-1 0 16,4-3 128-16,1-1-128 0,2 6 144 0,-5-1-16 16,0 1 0-16,-1 1 0 0,0 3-128 0,-3 4 0 15,0-3 0-15,-3 3 0 0,0 1 0 0,0 2 0 16,-10 1 0-16,0 0 0 0,7 1-144 0,-7-1 144 0,8 6 0 0,-8-6 0 16,3 12 0-16,1-1-128 0,-4-11 128 0,1 14 0 15,0-2 0-15,0-1 0 0,1 0 0 0,-2-11 144 16,0 0-144-16,8 8 0 0,1 1 0 0,1-3 128 15,-1-3-128-15,4-1 192 0,0-2-192 0,1 0 192 16,-1 0-48-16,3-2 0 0,1-3 0 0,0 1 0 16,-2 2-144-16,1 0 0 0,-1-1 0 0,-1-1 0 15,-1 0 0-15,1-1 0 0,-1 3 0 0,1 1 0 16,0-1 0-16,-1-1 0 0,0 0 0 0,-1 2 0 16,-1-2 0-16,-1 3 0 0,-1-1 0 0,2 1 0 0,-3-1 0 15,2 0 0-15,-1 0 0 0,1-2 0 0,0 1 0 16,1-1 0-16,0-1 0 0,0-2 0 0,1-2 0 0,-3 0 0 15,1-1 0-15,-2 1 0 0,0 0 0 0,-2 3 0 16,-6 5 0-16,0 0 0 0,0 0 0 0,0 0 0 16,0 0 0-16,0 0 0 0,0 0 0 0,0 0 0 15,-7 5 0-15,0 2-176 0,0-2 176 0,1 3 0 16,-3 2 0-16,4 0 0 0,-3 1 0 0,2 0 0 16,-1-2 0-16,0 2 0 0,1 1 0 0,0 0 0 15,2-2 0-15,2-1 0 0,2-9 0 0,-5 11 0 16,2 0 0-16,0-3 0 0,3-8 0 0,0 0 0 15,0 0 0-15,-4 11 0 0,-1 2 0 0,-1-4 0 16,1-2 0-16,-2 2 0 0,2 2 0 0,-4 1 0 16,-2-1 0-16,-2 1 0 0,2-3 0 0,-5 3 0 0,-3 1 0 15,2 0 0-15,2 1-144 0,2-5 0 0,3-3 0 16,2 1 0-16,8-7-48 0,0 0 0 0,0 0 0 16,0 0 0-16,4-9 192 0,3-1 0 0,1-2 128 0,3-4-128 15,-3-1 0-15,7-1 0 0,2 2 0 0,1-3 0 31,-3-2-1696-31,2 0-416 0,0 0-64 0</inkml:trace>
  <inkml:trace contextRef="#ctx0" brushRef="#br0" timeOffset="-179303.51">22280 10263 38703 0,'-7'-17'1712'0,"7"17"352"0,0 0-1648 0,0 0-416 15,0 0 0-15,0 0 0 0,4 8 352 0,-2 4-16 16,-2 2 0-16,2 1 0 0,1 3-592 0,0 0-112 16,-6 3-16-16,1-1-16 15,0-2-1760-15,-1 0-336 0,-6 2-80 0</inkml:trace>
  <inkml:trace contextRef="#ctx0" brushRef="#br0" timeOffset="-178188.78">16435 8306 10127 0,'0'0'448'0,"-2"-6"96"0,1-3-544 0,1 1 0 0,1 0 0 0,2 1 0 16,-1-1 2048-16,0 0 288 0,-1-1 64 0,-1 5 16 0,0 4-1040 16,0 0-208-16,0-10-32 0,0 10-16 0,0 0-240 0,0 0-48 15,0 0-16-15,-10 8 0 0,1 1-256 0,1 3-48 16,-4 6-16-16,2 4 0 0,2 4-256 0,-2 1-48 16,0-1-16-16,-1 7 0 0,0 0-176 0,-2 5 128 15,-4 3-128-15,-1 3 128 0,-4 2-128 0,1-1 192 16,1-1-192-16,4-7 192 0,0-5-64 0,5-4-128 15,2-5 192-15,2-4-64 0,2-6-128 0,1-2 0 16,4-11 0-16,-1 11 0 0,1-2-304 0,0-9-32 16,0 0-16-16,0 0-12256 0</inkml:trace>
  <inkml:trace contextRef="#ctx0" brushRef="#br0" timeOffset="-177363.68">16168 8292 17503 0,'0'-10'768'0,"0"10"176"0,0-10-752 0,3 2-192 0,-3 8 0 0,5-8 0 16,3-1 928-16,-2 1 160 0,3 1 16 0,4 2 16 15,-1-1-704-15,8 0-144 0,1-3-16 0,4-1-16 16,0 2-240-16,2 2 128 0,2-1-128 0,0 3 0 0,3-1 144 16,-1-1-144-16,-1 0 128 0,1-1-128 0,-4-1 192 0,3 1-64 15,0 0 0-15,-3 2 0 0,-2 1-128 0,-2 1 192 16,2-1-192-16,-2 3 192 0,-1 1-16 16,-8 1 0-16,-6 1 0 0,-8-2 0 0,11 6 16 0,-5 2 16 15,0 0 0-15,-6 6 0 0,-5 3 224 0,1 6 32 16,-3 5 16-16,-6 4 0 0,-3 0 32 0,-4 3 0 15,-2 0 0-15,2 1 0 0,-2 0-128 0,3-3 0 16,4-4-16-16,2 0 0 0,3-3-368 0,-1-2 128 16,2-2-128-16,3-4 0 0,1-5 304 0,1 0-16 15,0-2 0-15,3-1 0 0,1-10 48 0,0 0 16 16,0 0 0-16,0 0 0 0,10 5 32 0,-2-4 16 16,-8-1 0-16,12-3 0 0,-1-3-96 0,1-2-32 15,1-2 0-15,1 1 0 0,0-1-80 0,1-1-32 0,1 2 0 0,-1 1 0 16,0 2-160-16,1 1 0 0,-3 2-192 0,-1 1 192 15,-12 2-144-15,9 1 144 0,0 2 0 0,-9-3 0 16,7 9-192-16,1 1 192 0,0 1-192 0,-3 1 192 16,-2-2-128-16,0 2 128 0,0 2 0 0,0 0 0 15,1 0 0-15,0-1 0 0,2-4 0 0,1-1 0 16,2 1 0-16,2-3 0 0,-1-4 0 0,3-1 0 16,-1-2 0-16,2 0 0 0,0-1 144 0,0-5-144 15,-1-1 0-15,2 1 0 0,-2-2 0 0,1-1 0 16,-2-2 0-16,0 3 0 0,-1 1 128 15,1 3-128-15,-3-1 0 0,0 2 0 0,-1 1 0 0,-8 3 0 16,0 0 0-16,9 3-176 0,-9-3 176 0,5 10-192 0,-2 1 192 16,1 0-160-16,-3 1 160 0,0 0-160 0,-2-1 160 15,1-1 0-15,-1-2-144 0,1 0 144 0,0 2 0 16,0-10 0-16,0 0 0 0,0 0 0 0,0 0 0 0,7 3 0 16,3-5 0-16,-1-1 0 0,0-1 128 0,2-2-128 15,-1 0 128-15,3-4-128 0,2-1 0 0,-1 1 0 16,-3-2 128-16,0 2-128 0,-2 2 0 0,2 0 0 15,3 2 0-15,-2 1 0 0,2 3 0 0,1 2 0 16,0 1 0-16,-1 3 0 0,0 1-128 0,0 5 128 16,-2 1-160-16,1 3 160 0,-2 2 0 0,1-1-144 15,-1 1 144-15,1 0 0 0,-3 4 0 0,2-6-128 16,1-2 128-16,-2 0 0 0,1 3 0 0,0-3 0 16,0-1 0-16,1-2 0 0,0-5 0 0,0 0 0 0,-1 1 0 15,1-2 0 1,0-2-1888-16,-2-1-400 0</inkml:trace>
  <inkml:trace contextRef="#ctx0" brushRef="#br0" timeOffset="-176539.83">18627 8141 14335 0,'0'0'640'0,"0"0"128"0,9-2-624 0,-1 0-144 0,1 0 0 0,1-1 0 16,1 0 912-16,-3 2 160 0,0-2 16 0,-2-2 16 15,-6 5-80-15,0 0 0 0,0 0-16 0,0 0 0 16,0 0-352-16,0 0-64 0,0 0-16 0,-9-2 0 16,-6 0 0-16,-4 2-16 0,1 0 0 0,-4 3 0 15,-5 2-224-15,0-1-32 0,-1 0-16 0,2 0 0 16,0 0-80-16,4-1-16 0,-1 1 0 0,1-1 0 15,1-1-32-15,2 0-16 0,-1 1 0 0,1 0 0 16,-2-1 0-16,3 0 0 0,0-2 0 0,0-1 0 16,1 0 144-16,2-1 32 0,4 2 0 0,4-1 0 0,-2 0 64 15,9 1 32-15,0 0 0 0,-6 0 0 0,6 0-32 16,0 0 0-16,0 0 0 0,0 0 0 0,0 0-192 0,0 0-32 16,-5 6-16-16,5-6 0 0,-2 10-144 0,0 0 128 15,-2 0-128-15,3 2 128 0,0 3-128 16,-2 3 0-16,-2 0 0 0,0-1 0 0,-2 2 0 0,1 1 0 15,-2 0 0-15,1-2 0 0,3 0 0 16,-3 1 0-16,2-1 0 0,-1 2 0 0,-1 0 0 0,1 0 0 16,-3-2 0-16,2 4 0 0,-5 3 0 0,2-1 0 15,1-1 0-15,-3 0 0 0,1 0 0 0,2-1 0 16,-1 0 0-16,5-2 0 0,-1-7 0 0,3 1 208 16,-1 0-48-16,2-1-16 0,2-1-144 0,0-1 0 15,0-11 0-15,5 8 0 0,0 0 128 0,2 1 80 16,0-2 32-16,2-1 0 0,0 0-48 0,2-2 0 15,1 0 0-15,1-2 0 0,1 0-192 0,1 0 176 0,1 0-176 16,1 1 160-16,1 0-160 0,1-1 0 0,3-2 144 16,-1 2-144-16,0 0 0 0,1 1-320 0,-4-2 64 15,0 2 16 1,1-2-2048-16,-2 1-400 0</inkml:trace>
  <inkml:trace contextRef="#ctx0" brushRef="#br0" timeOffset="-176144.32">18932 8311 21183 0,'0'0'944'0,"0"0"192"0,0 0-912 0,0 0-224 16,0 0 0-16,0 0 0 0,0 0 512 0,0 0 48 15,0 0 16-15,-4 12 0 0,0 1 80 0,-1 2 32 16,-1 3 0-16,-1 2 0 0,0 1-64 0,0-1-16 15,0 4 0-15,1 2 0 0,-2 1-80 0,1 2-16 0,3 0 0 0,-1-1 0 16,-1 0-224-16,1-3-48 0,-3-2-16 16,1 0 0-16,1-2-224 0,-2-2 144 0,1 0-144 0,3-5 128 15,0-3-128-15,1-1 0 0,-1-1 0 16,1 2 128 0,0-4-1280-16,3-7-256 0,0 0-48 0</inkml:trace>
  <inkml:trace contextRef="#ctx0" brushRef="#br0" timeOffset="-175659">18904 8413 8287 0,'-7'-9'368'0,"7"9"80"0,-4-8-448 0,2 1 0 15,-3-2 0-15,1 3 0 0,4 6 1952 0,-7-5 304 16,2-1 64-16,5 6 16 0,-6-6-1696 0,6 6-320 16,0 0-80-16,-4-6-16 0,0-1 464 0,4 7 80 15,0 0 32-15,0 0 0 0,0 0 288 0,0 0 48 16,2-9 16-16,-2 9 0 0,0 0-400 0,0 0-80 16,9-5-16-16,1 5 0 0,-1 0-336 0,1 3-64 15,0-1 0-15,3 0-16 0,-2 1-112 0,3 1-128 16,0-2 176-16,1 3-176 0,1 1 224 0,0 0-64 0,1 1-16 15,-2 0 0-15,-1 2 48 0,2 2 0 16,-1 2 0-16,0-2 0 0,-3 0 0 0,-2 2 16 0,-2 2 0 16,1 2 0-16,-2 0-64 0,-2 2-16 0,-1 3 0 15,-3-1 0-15,-2-1 128 0,-4-3 0 0,-1 3 16 16,-1 2 0-16,0 2 48 0,-1 0 0 0,-3 0 0 16,-3-2 0-16,2 0 64 0,-1-4 32 0,-1 0 0 0,-2-3 0 15,0-2 32-15,0 0 0 0,1-2 0 0,1-2 0 16,-1-1-32-16,3-1 0 0,-1-2 0 0,1 2 0 15,1-1-224-15,0 0-32 0,-2-3-16 0,0 2 0 16,-2-1-144-16,2-1 128 0,-1 0-128 0,2-1 128 16,0-1-256-16,-2-1-64 0,-1-1-16 0,5-1 0 15,4-2-1728-15,-2 1-352 16,0 0-64-16</inkml:trace>
  <inkml:trace contextRef="#ctx0" brushRef="#br0" timeOffset="-169155.9">19287 8839 9215 0,'0'0'816'0,"0"0"-656"15,0 0-160-15,5-7 0 0,-2-4 1248 0,0 5 224 16,-3 6 32-16,0 0 16 0,0 0-752 0,0 0-128 16,6-6-48-16,-6 6 0 0,0 0-256 0,0 0-48 0,0 0-16 15,8 9 0-15,-1-2-80 0,-2 5 0 0,0 3-16 0,-2-2 0 16,0-1 16-16,2 1 0 0,-3 4 0 0,1 0 0 16,-1 1 96-16,1 0 32 0,-2-2 0 0,1 5 0 15,-2-1 16-15,-2 0 16 0,-3-4 0 0,1-1 0 16,-3 1 48-16,-2 0 16 0,-2 0 0 0,-2-3 0 15,-2-4 96-15,-2-3 0 0,-1 2 16 0,-2-4 0 16,-1 1-176-16,1-3-32 0,3-4-16 0,0 1 0 16,2 1-304-16,3-2 128 0,3-3-128 0,2-3 0 15,4-3-1088 1,2 2-336-16,2-1-64 0,3-2-16 0</inkml:trace>
  <inkml:trace contextRef="#ctx0" brushRef="#br0" timeOffset="-168563.61">20143 8396 10079 0,'0'0'448'0,"7"0"80"0,2 3-528 0,0-2 0 0,-9-1 0 0,10-1 0 15,-2-2 896-15,-8 3 64 0,8 0 0 0,-8 0 16 16,10-4-240-16,-10 4-48 0,0 0-16 0,7-2 0 15,-7 2-64-15,0 0-16 0,0 0 0 0,0 0 0 16,0 0-32-16,0 0-16 0,0 0 0 0,0 0 0 16,0 0-96-16,-9-2 0 0,-2 2-16 0,-1 0 0 15,-1-2-160-15,-3 2-16 0,-3 0-16 0,-1 3 0 16,-2-1 16-16,0 1 0 0,-1-1 0 0,2 2 0 16,3 0-128-16,-3 3-128 0,1-1 176 0,2 2-176 15,1-4 128-15,2 4-128 0,-1 0 0 0,4-2 0 16,2 0 0-16,3 0 0 0,1 2 0 0,6-8 0 0,-3 10 0 0,3 0 0 15,0-10 0-15,3 14 0 0,1 2 208 16,2 0-64-16,3 2-16 0,0-2 0 0,0 0-128 16,-2 1 0-16,0 3 0 0,1 3 0 0,-2-1 0 0,-1 0 0 15,-4-1 0-15,0-1 0 0,-2-1 0 0,1-4 0 16,-1-4 0-16,-3 1 0 0,-2 0 0 16,-3-3 0-16,-2-1 0 0,-1-2 0 0,-3 2 0 0,2-3 0 15,-4-1 224-15,1-1-64 0,0-4-160 0,0-1 160 16,2 0-160-16,2-1 160 0,-1-2-32 0,2-2-128 15,0-2 192-15,1 2-64 0,-1 1-128 0,2-1 128 16,0-1-128-16,2-1 128 0,0 1-352 0,3 4-80 16,-2-2-16-16,6 6-10752 0</inkml:trace>
  <inkml:trace contextRef="#ctx0" brushRef="#br0" timeOffset="-168188.59">20175 8567 13823 0,'0'0'608'0,"0"0"128"0,0 0-592 0,0 0-144 0,0 0 0 0,0 0 0 15,0 0 816-15,0 0 128 0,0 0 16 0,-10 8 16 16,3-1-720-16,-1 2-128 0,3-1-128 0,-2 5 144 0,0 6-144 0,-1 3 0 15,-1-1 144-15,0 2-144 0,2 1 128 0,-2-1-128 16,2 1 128-16,3-5-128 0,2-6 0 0,0 0 144 16,2-1-144-16,4-3 0 0,-4-9 448 0,10 5-32 15,1-3 0-15,2 0 0 0,-1-4 608 0,2 0 112 16,1-3 16-16,0-1 16 0,0-2-656 0,1-2-128 16,-2 2-16-16,0-3-16 0,1-2-176 0,-1 0-48 15,-2-1 0-15,1-1 0 0,-3 1-128 0,1 2 0 16,0 0 0-16,-3 2 128 0,1 2-128 0,-2 0 192 15,1 0-192-15,-3 2 192 0,-5 6-192 0,0 0 0 16,0 0-192-16,0 0 192 16,0 0-496-16,0 0 32 0,0 0 0 0,9 2-6896 15,-9-2-1360-15</inkml:trace>
  <inkml:trace contextRef="#ctx0" brushRef="#br0" timeOffset="-167663.49">20537 8648 6447 0,'0'0'576'0,"0"0"-576"0,0 0 0 0,-5 10 0 15,2 2 1328-15,-4 0 144 0,1 0 48 0,-3 2 0 16,2 2-544-16,-4 2-96 0,-1-1-32 0,2 0 0 16,-1-3-176-16,1 0-32 0,2 0-16 0,-2-3 0 15,1-6-192-15,3 1-48 0,6-6 0 0,0 0 0 16,-7 7 128-16,7-7 0 0,0 0 16 0,0 0 0 0,0 0 128 0,0 0 32 15,5-7 0-15,5-3 0 0,-2-2-352 0,2 1-64 16,0 1-16-16,-1-1 0 0,2-2-256 0,-2-1 0 16,2 0 128-16,0 3-128 0,-1 3 0 0,1 1 0 15,0-2 0-15,1 2 0 0,-2 3 0 0,0 2 0 16,-1-1 0-16,-9 3 0 0,0 0 0 0,5 7 0 16,-1 3 0-16,-2 1 0 0,-2 1 0 0,-1-3 0 15,0 1 0-15,-3 2-144 0,1 2 144 0,-2-1 0 16,1-2 0-16,1 0 0 0,-3-1 0 0,2-1 0 15,1-2 0-15,3-7 0 0,0 0 128 0,0 0 48 16,0 0 16-16,0 0 0 0,0 0 416 0,10-3 96 16,-4 0 0-16,5-1 16 0,-1-1-400 0,1 0-64 15,-1-2-32-15,1 0 0 0,-1-4-224 0,0 4 128 16,0 0-128-16,0 0 0 0,0-2 0 0,-3-1 128 16,2 2-128-16,0 3 0 0,-1-1 0 0,-1 2 0 0,1-1 0 0,-8 5 0 15,0 0 0-15,0 0 0 0,2 9 0 0,-1 4 0 16,-3 3 0-16,1-2-128 0,-1 4 128 15,-3-2-160-15,0 0 160 0,-1 0 0 0,-4 2 0 16,3-2 0-16,-1 0 0 0,4-3 0 0,-2-3 0 0,3 0 0 16,1 0 0-16,2-10 0 0,0 0 0 0,0 13 0 15,1-4 0-15,-1-9-128 0,0 0 128 0,0 0-12336 16</inkml:trace>
  <inkml:trace contextRef="#ctx0" brushRef="#br0" timeOffset="-167188.97">21002 8729 15663 0,'0'0'1392'0,"0"0"-1120"15,-7 3-272-15,-2 0 0 0,2 0 640 0,-3 5 80 16,1 3 16-16,0 1 0 0,0 0-160 0,1 2-48 16,-1-1 0-16,2 2 0 0,3 2-208 0,1-2-64 0,-1-2 0 15,1-1 0-15,0 0-96 0,-2 1-32 0,4-5 0 0,1-8 0 16,0 0-128-16,0 0 128 0,-2 9-128 0,2-9 128 15,0 0 176-15,0 0 16 0,0 0 16 0,0 0 0 16,9-8 128-16,-5 0 32 0,1-2 0 0,0 1 0 16,1 0-224-16,-1 0-32 0,-1-1-16 0,0 2 0 15,0 0-224-15,-4 8 0 0,0 0 0 0,8-4 0 16,-8 4 0-16,0 0 0 0,0 0 0 0,4 6 0 16,-3 3 0-16,0 1 0 0,-1 1 0 0,-1 3 0 15,-1 2 0-15,1-1 0 0,0 0 0 0,1 1 0 16,1-3 0-16,-1 2 0 0,1 3 0 0,2-6 0 15,3-3 0-15,-1 0 0 0,1 1 0 0,2-5 0 0,-1-2 0 0,3-4 0 16,-10 1 0-16,10-2-7616 16,2 2-1472-16</inkml:trace>
  <inkml:trace contextRef="#ctx0" brushRef="#br0" timeOffset="-166832.72">21151 8865 24639 0,'0'0'1088'0,"0"0"240"0,13-1-1072 0,-1-2-256 16,4-3 0-16,4 4 0 0,0 5 0 0,2 0 0 0,1-1 0 15,-1-2 0-15,-1 0 0 0,1 0 128 0,2 1-128 0,-3-2 0 16,-1-4 0-16,-3 3-224 0,1-1 16 0,-6-2 0 15,-1 0 48-15,-1-2 16 0,-6-2 0 0,0 3 0 16,-4 6 144-16,1-9 0 0,-5 1 0 0,-1 1-128 16,-4-1 128-16,-2 5 0 0,-4 3 0 0,-2 0 128 15,-3 0 0-15,4 3 16 0,0 2 0 0,1 5 0 16,-3 2-16-16,3-1-128 0,2-1 192 16,3 2-64-16,2 4 48 0,5-2 0 0,3-2 0 0,0-1 0 15,1-1 0-15,2 0 0 0,3 1 0 0,3-1 0 16,3-4-16-16,-2 2 0 0,0 0 0 0,3-3 0 15,3-2-160-15,1-5 128 0,-2 2-128 0,-1 3-7792 16,1 1-1632-16</inkml:trace>
  <inkml:trace contextRef="#ctx0" brushRef="#br0" timeOffset="-166504.93">21738 8777 17503 0,'0'0'1552'0,"0"0"-1232"16,7 1-320-16,-7-1 0 0,10 3 832 0,-10-3 128 16,0 14 0-16,-2-1 16 0,-2-1-496 0,-3 1-96 15,1 2-32-15,-7 3 0 0,0 0-64 0,0-3-16 16,1-2 0-16,1 2 0 0,-3 0-96 0,2 0-32 16,2 0 0-16,1-3 0 0,0-3-16 0,2-1-128 15,1 0 192-15,6-8-64 0,0 0-128 0,0 0 160 0,0 0-160 0,0-8 160 16,2-2-32-16,2-2 0 0,3-1 0 0,2 0 0 15,1 1 0-15,1-2 0 0,-1-4 0 0,2 1 0 16,1 3 96-16,2 1 16 0,1 2 0 0,0 0 0 16,1 0 96-16,3 1 32 0,0 2 0 0,4 3 0 15,-5 0-368-15,2 2 0 0,2 0 0 0,-5 3-128 16,-3 4 128-16,0 3 0 0,-5-2 0 0,-1 2 0 16,1-3-272-16,-2 6-32 0,1 0 0 0</inkml:trace>
  <inkml:trace contextRef="#ctx0" brushRef="#br0" timeOffset="-166183.02">22295 8833 19295 0,'-11'-5'848'0,"11"5"176"0,0 0-816 15,-4-6-208-15,-3 3 0 0,-1-1 0 0,-3 1 752 0,-1 1 96 16,-4 2 32-16,0 3 0 0,-2 2-496 0,2 0-80 15,0 1-32-15,3 0 0 0,1 2-112 0,2 2-32 16,2 1 0-16,5 1 0 0,2-1-128 0,2 1 192 16,2 0-192-16,4 0 192 0,-1 0-192 0,4-2 128 15,0-1-128-15,1 3 128 0,0 4-128 0,-1-7 192 16,-1-2-192-16,-2 2 192 0,-2 3 16 0,-1 1 16 16,0 3 0-16,-4-7 0 0,0-9 96 0,0 0 32 0,-9 8 0 15,-3-2 0-15,-2-1 224 0,-3-2 32 0,-3-4 16 16,-1 1 0-16,-1 4-128 0,0-5-32 0,1-4 0 0,1-1 0 15,-2-3-320-15,1 2-144 0,1 3 128 16,2-1-128-16,-3-1 0 0,4 1 0 0,1 1 0 0,4 0-9168 16,3-4-1840-1</inkml:trace>
  <inkml:trace contextRef="#ctx0" brushRef="#br0" timeOffset="-165507.36">22275 8139 11967 0,'0'0'1072'0,"-5"-6"-864"15,5 6-208-15,-4-5 0 0,4 5 1328 0,0 0 208 0,0 0 64 16,0 0 0-16,0 0-944 0,0 0-176 0,0 0-32 0,0 0-16 15,13-3-256-15,2 2-48 0,3 1-128 0,3 3 192 16,2-1 48-16,0 1 0 0,2-3 0 0,3 3 0 16,-3 0 16-16,3 0 16 0,-1-2 0 0,3 0 0 15,1-1 0-15,1 1 0 0,1 3 0 0,-3-2 0 16,-1-1 128-16,-4 1 32 0,-2 2 0 16,-2-1 0-16,-3-1-112 0,-4 1-32 0,-4 1 0 0,-1 1 0 15,-4 4-160-15,-1 2-128 0,-5 3 144 0,-3 2-144 16,-2 2 128-16,-4 4-128 0,-5 5 0 0,0 0 144 15,-1 1 16-15,0 3 0 0,2-2 0 0,1 5 0 16,-1 2-160-16,3 0 0 0,3-2 0 0,0 4 0 16,0 5 0-16,1 0 0 0,-1 1 0 0,1-2 0 0,3-1 0 15,-2-3 0-15,0-1 0 0,0-1 0 0,2-2 0 16,-2 1 192-16,0 1-32 0,2 0 0 0,3-1 128 0,-2 0 32 16,2 1 0-16,0 0 0 0,1-2-80 15,0-1-16-15,0-3 0 0,1 2 0 0,-1 1-96 0,0 1 0 16,0 1-128-16,-1-5 192 0,-1-3-192 15,1-2 0-15,-2 0 128 0,1-4-128 0,-2-3 208 16,-1-6 0-16,1-4 0 0,-3-3 0 0,-3 0 736 0,-1-4 144 16,-2-6 16-16,-3-2 16 0,-3-4-320 0,-2-1-64 15,-4-2-16-15,-3 0 0 0,-2 0-464 0,-2-2-112 16,0 4-16-16,3 2 0 16,5 3-2048-16,-2-2-432 0</inkml:trace>
  <inkml:trace contextRef="#ctx0" brushRef="#br0" timeOffset="-159428.71">16576 9194 6447 0,'0'-7'576'0,"0"7"-576"0,0 0 0 0,0 0 0 16,-3-4 1408-16,3 4 192 0,0 0 16 0,-8-3 16 16,1 1-1056-16,0 2-224 0,-1-1-32 0,2 2-16 15,-3-1 128-15,2 3 16 0,-2 1 16 0,0-2 0 16,-1-2 176-16,1 0 16 0,1 0 16 0,0-1 0 15,0-1-96-15,-2 1 0 0,0-2-16 0,1 3 0 16,0 3-192-16,2-3-48 0,-4 0 0 0,1 0 0 0,1 1-64 0,-2 1 0 16,0 0-16-16,2-2 0 0,2-1 112 0,0 1 32 15,-1 0 0-15,8 0 0 0,0 0-32 0,0 0 0 16,-7-3 0-16,7 3 0 0,0 0 32 0,0 0 16 16,-7 1 0-16,7-1 0 0,0 0 48 0,0 0 0 15,0 0 0-15,0 0 0 0,0 0-192 0,0 0-16 16,14 2-16-16,3 0 0 0,1 0 48 0,2-1 16 15,7-1 0-15,-1 2 0 0,4 0-32 0,2 0 0 16,1-2 0-16,3-2 0 0,4 1-32 0,4-1-16 16,4-2 0-16,6 1 0 0,6 0 112 0,2 3 32 15,-5 0 0-15,5-2 0 0,2-6-80 0,2 2-16 16,-2 4 0-16,5 2 0 0,0 4-64 0,-2-2 0 16,-4-2-16-16,1 1 0 0,2-1-176 0,1 3 0 15,6 2 144-15,-2-1-144 0,-2-4 160 0,1 2-32 0,6 1-128 16,-1 0 192-16,-1-3-16 0,-3 1-16 0,-1 1 0 0,0-1 0 15,3-2-16-15,0 1 0 0,1 0 0 16,-4 3 0-16,0 2-16 0,-3-1-128 0,3 3 192 0,1-4-64 16,1-1-128-16,-1 4 0 0,-4 1 0 0,-2-1 0 15,-2-4 0-15,2 0 128 0,2 2-128 0,2 0 0 16,3 1 160-16,-7-1-160 0,-4-1 192 0,1 0-192 16,3 4 176-16,0 0-176 0,-1 0 160 0,-1-1-160 15,-2-2 176-15,-2-1-176 0,-3 3 192 0,-2-2-192 16,-2 0 0-16,-1-2 0 0,2 0 0 0,-1 1 0 15,-3 1 0-15,1-1 0 0,-2 0 0 0,-1 1 0 16,-1 0 144-16,4 3-144 0,3-1 0 0,-2 1 144 16,-3-5-144-16,-2 1 0 0,0 3 0 0,-2-4 0 15,-3-1 0-15,-3 2 0 0,1 1 128 0,-2-1-128 0,4 0 0 16,0 2 0-16,-3-1 0 0,5-1 128 0,-3 0-128 0,-1-1 0 16,-1 0 0-16,-1 1 0 0,-3 1 0 0,1 0 0 15,1 0 128-15,0 1-128 0,-1-2 0 0,1 1 0 16,2 1 0-16,-3 0 0 0,-2 2 0 0,0 0 0 15,-1-3 0-15,-1 3 0 0,-5 0 0 0,0-1 0 16,-1-2 0-16,-2-2 0 0,-1-2 0 0,1 3 128 16,0 0-128-16,0 1 0 0,1-1 0 0,-1-2 0 15,0-1 0-15,1 1 0 0,-4 0 128 0,0 1-128 16,-4 0 128-16,0 3-128 0,2 0 0 0,-3 1 0 0,-3 0 0 16,1-4 0-16,2 1 0 0,-4-1 0 0,-2 1 0 15,-1 0 0-15,0 0 0 0,-8-3 0 0,0 0 0 16,8 2 0-16,-3 3 0 0,-5-5 0 0,0 0 0 0,0 0 0 15,0 0 0-15,0 0 0 0,0 0 0 0,0 0 0 16,-5-6 0-16,-4 1 0 0,-2 3 128 16,-4-1-128-16,-1-2 0 0,1 1 0 0,-7-3 0 0,-2 3 0 15,-6 0 0-15,-2-1 0 0,-5-2 0 16,-2 2 0-16,1 2 0 0,-2-1 0 0,-2 1 0 0,-7-2 0 16,-7-3 0-16,-6 1-224 0,-5 1 80 0,2-3 16 15,-1-2 128-15,-2 1-128 0,-6 2 128 0,-1 4-128 16,0 0 128-16,0-1 0 0,2-1 0 0,-2-1 0 15,-4-1 0-15,-1 3 0 0,-2 0 0 0,-2 0-128 16,0-2 128-16,-4 2 0 0,-3 0-144 0,-2 1 144 16,-1-2 0-16,-3-1-144 0,-4 0 144 0,-1 2 0 0,2 1-144 15,3 2 144-15,3-3 0 0,-1 0-144 0,1 2 144 16,1 2 0-16,7-1-144 0,1 1 144 0,-4-2 0 16,4 2 0-16,3 0 0 0,2 0 0 0,3-1 0 0,-2-1 0 15,0 1 0-15,-4 2 0 0,1 2-144 0,0-2 144 16,3-3 0-16,-6 1 0 0,-3 1-128 15,2 1 128-15,2 1 0 0,-1-2 0 0,-3-3-128 0,2 1 128 16,3 3 0-16,6-1 0 0,6-3 0 16,3 1 0-16,1 0 0 0,2 1 0 0,4 0 0 0,1 1-128 15,2-1 128-15,4 4 0 0,6 0 0 0,1-1 0 16,1 0 0-16,0 0 0 0,-1-1 0 0,2 2 0 16,1 1 0-16,3-1 0 0,2-1 0 0,5 1 0 15,1-1 0-15,6 2 0 0,0-2 0 0,4-1 0 16,2 0 0-16,4 1 0 0,-1 1-128 0,3 0 128 15,1-1 0-15,1 0 0 0,5-1 0 0,-3 2-128 0,2 0 128 0,0 0 0 16,0-1 0-16,3 0-192 16,-4 0 192-16,3 0-160 0,-2-1 160 0,3 1-160 0,-3 1 160 0,3-1-160 15,6-1 160-15,-7 2-128 0,7-2 128 0,0 0-128 16,0 0 128-16,0 0-160 0,0 0 160 0,0 0-160 16,0 0 160-16,0 0 0 0,0 0 0 0,0 0 0 15,12 5 0-15,2-2-128 0,0-5 128 0,4 2 0 16,3 0 0-16,1 0 0 0,2 2 0 0,3-2 0 15,2-3 0-15,5 2-128 0,5 1 128 0,-1-1 0 16,4-4 0-16,3 1 0 0,3 3 0 0,1 1 128 16,2 1-128-16,1 0 0 0,2 1 0 0,6 0 128 0,4 0-128 15,6 1-160-15,1 1 160 0,2-1-208 16,-3 1 208-16,2 1 0 0,4 0 0 0,4 1-144 0,4-2 144 16,-1 0 0-16,0 1 160 0,3-2-160 0,3 3 0 15,-1-4 0-15,-2-2 0 0,0 2 0 0,-1 6 0 0,3-3 0 16,2 0 0-16,-4-2 0 0,-1 0 0 0,1 3 0 15,2 0 144-15,2 0-144 0,-1-3 128 0,0 3-128 16,-3-1 128-16,2 3-128 0,1 1 0 0,-2-3 128 16,-5 0-128-16,4-1 0 0,-1 3 0 0,1 1 128 15,0 0-128-15,-3-1 0 0,-5 0 0 0,0-1 128 16,-1-1-128-16,-1 1 0 0,-4 0 0 0,-1 1 128 16,0-1-128-16,0 1 0 0,2 0 0 0,-3 1 128 15,2-1-128-15,-4 3 0 0,-2 1 0 0,-3-2 0 16,-2-2 128-16,2-1-128 0,1 1 0 0,1 2 0 0,-3 3 0 15,-2-3 0-15,-6-3 0 0,-3-3 128 0,-2-1-128 0,-1 2 0 16,-1-1 0-16,0 1 0 0,-5-2 0 16,0 0 0-16,-1 0 0 0,-3 1 0 0,-5-1 0 15,-2-1 0-15,-2-2 0 0,-3 1 0 0,1 4 128 0,-1-5-128 16,-5 0 0-16,1 0 0 0,0 0 0 0,-2 0 128 16,-3 0-128-16,0 0 0 0,-3 0 0 0,-3 0 128 15,-11 0-128-15,0 0 0 0,0 0 0 0,0 0 128 16,0 0 0-16,0 0 0 0,0 0 0 0,-10-4 0 15,-5 1-128-15,-6 1 160 0,-4 0-160 0,-2 0 160 16,-5-1-160-16,-2-2 0 0,-1-2 0 0,-7 2 0 16,-7-1 0-16,-6 0 0 0,-7-3 0 0,-4 1 0 15,-1 4 0-15,-6-4 0 0,-1-2 0 0,-9-1 0 0,-3-1 0 16,-2-1-144-16,1 0 144 0,-2-1 0 16,-7 2-128-16,-3-1 128 0,-4 1 0 0,1 0 0 0,0 3 0 0,-3-1 0 15,1-3 0-15,-7 2 0 0,-2 2-128 16,2 2 128-16,1-1 0 0,1-1 0 0,3-2 0 0,-3 2 0 15,-2 1 0-15,2 0 0 0,2-1 0 0,0 1 0 16,1 2 0-16,1 1 0 0,4 2 0 0,-4 0 0 16,-1-2 0-16,2 1 0 0,3 2-176 0,-2 0 176 15,-4 2-160-15,6-1 160 0,1-3-208 0,2 0 48 16,0 0 16-16,2 2 0 0,8-1 144 0,3 1 0 16,5-4 0-16,1 3 0 0,-1 2 0 0,3 1 0 15,3 1 0-15,7 1 0 0,1 0 0 0,2 0 0 16,-1 1 0-16,5-1 0 0,5-2 0 0,2 0 0 15,3 2 0-15,7-1 0 0,5-1 0 0,5 0 0 16,2 1 0-16,3 1 0 0,3 2 0 0,4-2 0 0,4-3 0 0,4 0 0 16,3 0 0-16,3 1-128 0,7 0 128 0,0 0 0 15,0 0 0-15,0 0-128 0,0 0 128 0,13 4 0 16,3-4-160-16,0-1 160 0,2-2-192 0,3 3 192 16,5 4-160-16,4-2 160 0,2-3-128 0,5 0 128 15,5 3 0-15,6 0-128 0,7 1 128 0,3-1 0 16,2-2-144-16,8 0 144 0,4 0-160 0,10 1 160 15,6 1 0-15,4-1 0 0,-2-2-128 0,11 3 128 16,9 2 0-16,4 1-144 0,4 1 144 0,6 0-128 16,9 1 128-16,4 3 0 0,0 2 0 0,4-3-128 15,2-3-48-15,6 3 0 0,4 3 0 0,-2 0 0 0,0-2 176 16,0-2 0-16,-1-3 0 0,7 2-128 0,7 5 128 0,-3-7 0 16,2-7 0-16,-2 6 0 0,0 0 0 15,-1 8 0-15,-4 4 0 0,0 0 0 0,2-2 0 0,-4 3 0 16,-4 2 128-16,-1 3-128 0,-3 1 128 0,-5 0-128 15,-6 0 160-15,-5 2-160 0,-5 3 0 16,-4 0 0-16,-2 0 0 0,-8 1 0 16,-5 2-1536-16,-6 1-384 0,30 10-96 0,-28-9-16 0</inkml:trace>
  <inkml:trace contextRef="#ctx0" brushRef="#br0" timeOffset="-149760.24">16587 9433 1839 0,'-3'-7'160'0,"-2"1"-160"16,-2 1 0-16,2 1 0 0,-2-1 1856 0,1 0 352 16,1-2 64-16,1 4 16 0,4 3-1584 0,-7-1-320 15,-2-3-64-15,4 3-16 0,5 1-128 0,-10 6-32 16,3-2 0-16,-1-3 0 0,8-1-16 0,-6-2-128 0,-3 2 192 16,9 0-64-16,-7 2 32 0,7-2 0 0,-5-3 0 15,5 3 0-15,0 0 32 0,0 0 16 0,0 0 0 0,0 0 0 16,0 0 0-16,0 0 0 0,0 0 0 0,-3 7 0 15,3-7-48-15,0 0-16 0,0 0 0 0,6 8 0 16,-6-8 272-16,9 7 48 0,2-4 16 0,2 1 0 16,3 0 160-16,2-2 16 0,4 0 16 0,5 1 0 15,1-1-96-15,6 2 0 0,5 3-16 0,1-3 0 16,2-2-320-16,6 4-64 0,1 3-16 0,5-3 0 16,-1-2-160-16,7-2 0 0,8-2 0 0,4 3 128 15,6 4-128-15,-2-3 0 0,-2-3 144 0,3 3-144 16,4 0 0-16,6 0 0 0,3 0 0 0,1-2 0 15,-3 0 0-15,5 0 0 0,5 0 0 0,-3 5 0 0,-5 0 0 16,3-3 128-16,5-5-128 0,-1 8 0 0,0 6 160 16,1-6-32-16,1-1-128 0,-1 1 192 0,1 1 16 0,-5 2 0 15,-3 0 0-15,2 1 0 0,3-4-64 16,-4 2-16-16,-11 0 0 0,2 1 0 0,0-2 0 0,0 1 0 16,1 0 0-16,-3 2 0 0,-3 2-128 0,1-1 0 15,4-2 0-15,-4 2 0 0,-2 1 0 0,-3 1 0 16,-4 1 0-16,-1-1 128 0,3-1-128 0,-2-1 0 15,1 0 0-15,-3 2 0 0,-5-1 0 0,-3-1 128 16,-3-2-128-16,2 1 0 0,3 1 0 0,-2-2 0 16,-7-2 128-16,-1-1-128 0,0 0 0 0,-5-2 0 15,-3-1 0-15,-2-1 128 0,1-1-128 0,1 0 0 16,1 1 0-16,0 0 128 0,0 2-128 0,-4-1 0 16,-5-2 144-16,-2 3-144 0,-2 3 0 0,-3-1 0 0,-2-4 0 15,-3 4 128-15,0-4-128 0,-2-1 0 16,-2 0 0-16,-3-2 128 0,-3-2-128 0,-1 0 0 0,-5 1 0 0,-8 1 128 15,0 0-128-15,0 0 0 0,0 0 128 0,0 0-128 16,-10-7 288-16,-3 2-16 0,-2-2 0 0,-3 0 0 16,-2 2-272-16,-2-2 0 0,-2 1 0 0,-4-4 0 15,-5-2 0-15,-6 0 0 0,-6-2 128 0,-3 2-128 16,-4 0 0-16,0-2 0 0,-3 2 0 0,-2-1 0 16,-5-2 0-16,-5 1 0 0,-4 2 0 0,-3-2 0 15,-3-3 0-15,-1 1 0 0,1-1 0 0,-8 0 0 16,-4-2 0-16,0 0 0 0,0-1 0 0,-2 1 0 15,-5-2 0-15,1 0 0 0,-2 3 0 0,-2 1 0 16,-3 0 0-16,1-1 0 0,0-3 0 0,2 3 0 0,2 2 0 16,-5 3 0-16,-6-1 0 0,1 1 0 0,5-2 0 0,-7 4 0 15,-8 3 0-15,5-1 0 0,3 0 0 0,-1 1 0 16,-4 1 0-16,7 1 0 0,8 3 0 0,1 1 0 16,-5-1 0-16,6 1 0 0,7 0 0 0,0 1 0 15,0 1 0-15,4 0 0 0,-1-1 0 0,8-1 0 16,5-1-160-16,5 1 160 0,-3-2 0 0,5 2 0 15,-2-2 128-15,3 2-128 0,2 1 0 0,5-1 0 16,2-3 0-16,4 4 0 0,-1 0 0 0,2 1 0 16,1 0 0-16,4-1 0 0,1-1 0 0,5 1 0 15,4 0 0-15,5 1 0 0,2-1 0 0,6-1 0 16,2 0 0-16,5 1 0 0,2 1 0 0,4-2-176 16,2 2 176-16,9 0-192 0,0 0 192 0,0 0 0 15,0 0 0-15,0 0-128 0,0 0 128 0,0 0-128 0,12 7 128 0,4-3-128 16,0-3 128-16,5-1 0 0,1 0 0 15,6 2-128-15,2-1 128 0,7 2 0 16,3-3 0-16,6 2 0 0,3 1 0 0,3 0 0 0,2 0 0 16,2-2-128-16,3-2 128 0,7 2 0 0,6 0 0 0,2 3 0 15,3 1 0-15,2-2-128 0,0 0 128 0,8 2 0 16,4 1 0-16,2 2 0 0,0 0 0 0,5 0 0 16,6 2 0-16,-1 1 0 0,-1 2 0 0,5 1-128 15,4-4 128-15,0 4 0 0,-1 2 0 0,3 0 0 16,-1-6 0-16,0 1 0 0,-3 0 0 0,4 1 0 15,2-2 0-15,-2 1 0 0,-3 0 0 0,4-1 0 0,0-3 0 16,-1 4 0-16,0 3 0 0,-3-3 128 16,0-4-128-16,-3 4 0 0,-1 6 128 0,-3-3-128 0,2-1 0 15,-4 0 128-15,-7 2-128 0,-7-2 0 0,-4 0 0 0,-4 0 144 16,1-1-144-16,-2 1 0 0,0-1 0 16,-6-1 0-16,-9-1 0 0,-1-1 0 0,-1 1 0 0,1 0 0 15,-6 3 0-15,-2-3 0 0,-5 1 0 0,-5-1 0 16,-6-4 0-16,-4 4 0 0,-1 0 256 0,-2-2-64 15,-4-1-16-15,0 1 0 0,-2-1-176 0,-4-1 0 16,-3-3 0-16,-2 0 0 0,-4 0 0 0,-1-3 0 16,-11 0 0-16,0 0 0 0,7 2 128 0,-7-2-128 15,0 0 0-15,0 0 128 0,-11-3-128 0,-3-1 0 16,-4 0 144-16,-2-1-144 0,-1 1-224 0,0 0-112 0,0-1-32 16,0 1-7296-16,-1 1-1456 15</inkml:trace>
  <inkml:trace contextRef="#ctx0" brushRef="#br0" timeOffset="-148829.22">16360 9514 2751 0,'15'-6'256'0,"3"3"-256"0,0 1 0 0,3-2 0 16,1-2 768-16,3 3 128 0,-1-1 0 0,1 2 16 0,1 2-240 15,4 0-48-15,1-1-16 0,2 0 0 0,4-1 208 0,4 1 32 16,3 1 16-16,3-1 0 0,4 0-160 0,5-2-48 16,0 1 0-16,8 2 0 0,6 2-288 15,5 2-64-15,3-1-16 0,1 1 0 0,1 2-144 0,4 1-16 16,7-3-128-16,0 0 192 0,2 3-192 0,3-3 0 15,2 0 128-15,2 2-128 0,3 0 272 0,3-2 16 16,2-2 0-16,5 3 0 0,5 4 432 0,2-3 96 16,6-3 16-16,0 3 0 0,-1 6-128 0,6-2-32 15,3-3 0-15,-4 1 0 0,-7 3-176 0,3 0-48 16,2 4 0-16,-2-3 0 0,-5-3-256 0,-5 2-48 16,1 2-16-16,-6 1 0 0,-5-1-128 0,-4-2 160 15,1-1-160-15,-6 1 160 0,-8 2-160 0,-2-1 0 16,-7-3 144-16,1 3-144 0,-2 2 176 0,-5-1-48 0,-6-2 0 15,-7-1 0-15,-3-2 0 0,-2 0 0 0,-5 0 0 16,0 2 0-16,-4 1 32 0,-4-4 0 0,-3-3 0 16,-7-1 0-16,-2 3-32 0,-6 0 0 0,-4 1 0 15,-5 0 0-15,-1-2-128 0,-5-1 128 0,-2 0-128 0,-8-4 128 16,0 0-128-16,0 0 0 0,0 0 144 0,0 0-144 16,0 0 160-16,0 0-32 0,1-6-128 0,-1 6 192 15,0 0-192-15,-5-5 128 0,-4 0-128 0,3 1 0 16,-4 0 0-16,1 4-192 0,0 3 16 0,-1-1 0 15,-2-2-480-15,-3 0-112 0,-4 1 0 16,-1 2-10256-16</inkml:trace>
  <inkml:trace contextRef="#ctx0" brushRef="#br0" timeOffset="-147425.16">16135 11254 9215 0,'1'-15'816'0,"1"7"-656"0,-1 0-160 0,1 2 0 16,1-3 320-16,-3 9 16 0,0 0 16 0,8-7 0 15,-3-2 80-15,2 2 16 0,0-1 0 0,-7 8 0 16,6-5 112-16,1-1 16 0,-4 1 16 0,-3 5 0 0,0 0 80 0,0 0 16 16,6-6 0-16,-6 6 0 15,0 0-80-15,8-2-16 0,-8 2 0 0,12 3 0 0,-2 0-208 0,4-1-64 16,0 0 0-16,5 1 0 0,5 2 0 0,4-2 0 15,4-1 0-15,5-1 0 0,4 6-64 0,3-3 0 16,-1 0-16-16,7-1 0 0,0 0-240 0,8 0 176 16,0 0-176-16,5-3 160 0,4-4-160 0,0 2 128 15,2 0-128-15,4-1 128 0,6 2-128 0,3-3 0 16,0-1 144-16,1 1-144 0,2 4 240 0,5 0-32 16,4-2 0-16,-2 4 0 0,-3 1 48 0,7 0 0 15,1 0 0-15,2 2 0 0,-1-3-112 0,-2 1-16 16,5 3 0-16,0-2 0 0,0 2-128 0,-1-2 160 15,0 0-160-15,1 2 160 0,3 3-16 0,-7-1 0 0,-4 0 0 16,3 1 0-16,2-1-144 0,-3 4 0 0,-6 2 0 16,2-1 128-16,-3-1-128 0,2 2 192 0,2 0-192 15,-4 1 192-15,-3 1-192 0,2-4 0 0,2-2 144 16,-1 2-144-16,-2 4 0 0,-4-3 128 0,0-3-128 16,-1 0 0-16,1 0 0 0,-7 0 144 0,-1-1-144 0,-3-1 0 15,-4-3 0-15,3 2 0 0,0-2 0 0,2 0 0 16,2-1 0-16,-7-1 0 0,-5-1 0 0,1 2 0 15,2 2 0-15,0-1 0 0,1-3 0 0,-4 1 0 16,-10 2 128-16,-1-1-128 0,-5 2 0 0,-1-3 0 16,-2 0 0-16,2 2 0 0,1-1 128 0,-8-1-128 15,-10 1 128-15,0-1-128 0,-2-1 144 0,-4 1-144 16,-4 1 0-16,-4-1 0 0,-4-2 0 0,-10-1 0 0,0 0 0 16,0 0 0-16,0 0 0 0,0 0 0 0,-14-3 0 15,-5-1 0-15,-4 3 0 0,-9-2 0 0,-6 0 128 16,-7-3-128-16,-4 0 0 0,-1-1 0 0,-2 2 0 0,-8-4 0 15,-6-2 0-15,-7 0 0 0,-5-1 0 0,-5-3 0 16,-3 0 0-16,-7-2 0 0,-7 0 0 0,0-2 0 16,2 0 0-16,-7 1 0 0,-6 0 0 0,-1-2 0 15,0-1-160-15,-6 4 160 0,-5 4 0 0,-1-1 0 16,-3-2 0-16,-4 1 0 0,0-1 0 0,-2 4 0 16,3 1 144-16,0-1-144 0,-2-2 0 0,-4 3 0 15,-6 2 0-15,2 0-192 0,4 0 192 0,-3 2 0 16,0-1 0-16,0 2 160 0,1 1-160 0,0 0 0 15,3 3 144-15,-1-1-144 0,1 0 0 0,10 0 144 0,9 3-144 16,4-1 0-16,0-3 0 0,10 2 0 0,8-3 0 16,7 4 0-16,4 1 128 0,4 0-128 0,6-1 0 0,5 1 0 15,4 2 0-15,7 1 0 0,6-3 0 0,5 0 0 16,2 2 0-16,3-2 0 16,3 2 128-16,6-1-128 0,5-1 0 0,6 0 0 0,5 1 0 0,6-1 0 15,10 0 128-15,0 0-128 0,0 0 144 0,0 0-144 16,13 5 192-16,8-3-64 0,9 0-128 0,8 0 192 15,8-2-192-15,9 2 144 0,8 2-144 0,11-3 128 16,11-1-128-16,1 0 128 0,6 1-128 0,10 1 128 16,10 0-128-16,5-1 0 0,1 2 0 0,8-1 0 15,8 2 0-15,3 2 0 0,1-1 0 0,1 2 0 16,-1-2 0-16,4 4 0 0,5 0 0 0,1 1 0 16,3-1 0-16,-2-1 0 0,2-1 0 0,3 3 0 0,5 3 0 15,-7 0 0-15,-6-1 0 0,0 3 0 0,4 1 0 16,-5 2 0-16,-2-5 0 0,-5 3 0 0,-3 3 0 15,-3 0 0-15,-3-3 128 0,-4 2-128 0,-8-5 0 0,3 3 0 16,4-1 144-16,-7-3-144 0,-8-2 0 0,1-1 0 16,1 2 0-16,-10 0 0 0,-14 0 0 0,1-1 0 15,1-3 0-15,-5 2 0 0,-7 0 0 0,-5 0 0 16,-10-2 0-16,0 3 0 0,-5-2 0 0,0 1 0 16,-2 0 0-16,-6-1 0 0,-4-1 0 0,-6 1 0 15,-5-1 0-15,-4 1 0 0,-5-1 0 0,-4-2 0 16,-2 2 0-16,-2-4 0 0,-8 2 0 0,0-4 128 15,-9-1-128-15,0 0 0 0,0 0 0 0,0 0 0 16,0 0 0-16,-14 2 0 16,-6-4-2224-16,-7-3-400 0</inkml:trace>
  <inkml:trace contextRef="#ctx0" brushRef="#br0" timeOffset="-130787.52">18852 8483 13183 0,'0'0'576'0,"0"0"128"0,0 0-560 0,4-7-144 16,-4 7 0-16,4-8 0 0,-2 0 544 0,-2 8 80 15,0 0 16-15,0 0 0 0,2-10-224 0,1 4-32 16,-3 6-16-16,0 0 0 0,0 0 16 0,1-9 0 0,-1 1 0 0,0 8 0 15,0 0 64-15,0 0 32 16,0 0 0-16,0 0 0 0,0 0 64 0,0 0 16 0,0-9 0 0,0 9 0 16,0 0-224-16,0 0-32 0,2-7-16 0,-2 7 0 15,0 0 0-15,0 0 0 0,0 0 0 0,0 0 0 16,0 0-160-16,0 0-128 0,0 0 192 0,0 0-192 16,0 0 320-16,0 0-64 0,3 10 0 0,-2-1 0 15,-1 1 128-15,-1-2 0 0,1-8 16 0,-3 18 0 16,0 3-16-16,-1-1-16 0,1 0 0 0,-2-1 0 15,-1 0-96-15,1 2-16 0,-4 1 0 0,3 1 0 16,-4-2 64-16,3 2 16 0,-4 1 0 0,1 0 0 16,1-2-96-16,-2 0-32 0,1-1 0 0,1 0 0 15,0-2-48-15,2-1-16 0,-1 0 0 0,1-2 0 16,1 1-144-16,1 0 128 0,2 2-128 0,1-5 128 16,2-14-128-16,-4 10 192 0,1 0-192 0,2-1 192 15,1-9 0-15,0 0 0 0,0 0 0 0,-1 9 0 0,1-9 0 16,0 0 16-16,-1 9 0 0,1-9 0 0,0 0 48 0,0 0 0 15,0 0 0-15,0 0 0 0,0 0 48 0,4-9 16 16,1 0 0-16,-2 0 0 0,2-2-96 0,0 0-16 16,1 1 0-16,0-3 0 0,1-1-48 0,2-2-16 15,-1-1 0-15,2-2 0 0,0 4-144 0,1-3 0 16,2-2 144-16,-3 1-144 0,0-3 0 0,2 0 0 16,-3 1 0-16,0-2 0 0,-1-1 0 0,-1 0 0 15,-1-2 0-15,1 3 0 0,-2 2 0 0,0 2 0 16,1 0 0-16,-1 2 0 0,1-1 0 0,-2 3 0 15,0-1 0-15,-1 2 0 0,0 3 0 0,2 2 0 16,-3-1 0-16,1 3 0 0,-1-2 0 0,-2 9 0 16,2-7 0-16,-2 7 0 0,0 0 0 0,0 0 0 0,0 0 0 15,0 0-128-15,0 0 128 0,0 0-128 0,-4 8 128 0,0 4-128 16,-3 4 128-16,0 2 0 0,0 3 0 0,-2 3 0 16,-1 1 0-16,-1 3 0 0,0 3 128 0,-2 3-128 15,1 3 0-15,1 1 0 0,0-3 0 0,-1-3 128 16,1 0-128-16,0-2 0 0,-1-5 0 0,2 0 0 15,3 2 0-15,-1-2 0 0,2 0 0 0,0-4 128 16,3-7-128-16,1 1 0 0,0-1 0 0,3-3 0 16,-1-11-272-16,5 7-80 0,-5-7-16 0,10 3 0 15,1-2-2624 1,-1-4-528-16,4-11-96 0,-2-3-32 0</inkml:trace>
  <inkml:trace contextRef="#ctx0" brushRef="#br0" timeOffset="-129842.72">18631 8357 11055 0,'0'0'976'0,"-1"-7"-784"0,1 7-192 0,0-8 0 16,0 8 832-16,0-7 112 0,0 1 16 0,0 6 16 16,0 0-480-16,0 0-112 0,0 0 0 0,0 0-16 15,0 0 48-15,0 0 16 0,6-6 0 0,-6 6 0 16,7-5 208-16,-7 5 64 0,0 0 0 0,10-3 0 15,0 1-64-15,1 0 0 0,-2 0 0 0,2 2 0 16,1 3-144-16,2-1-48 0,1-2 0 0,1 1 0 16,2 3-112-16,2 0-16 0,0 0-16 0,4-1 0 15,-2-3 0-15,1 4 0 0,1-2 0 0,-1 3 0 16,-2 3 192-16,1 0 32 0,-3 1 16 0,-1-1 0 16,-1 0-304-16,-3 1-64 0,-1 0-16 0,0 3 0 15,2 1-160-15,-4 2 160 0,-1 1-160 0,0-1 160 16,-1-2-160-16,1 3 160 0,-1-1-160 0,-2 2 160 0,-2 4-160 15,1-1 0-15,-1-2 0 0,1 0 128 0,-1 3-128 16,0-2 192-16,-3 1-192 0,1 1 192 0,0 2-64 16,-3-1 0-16,-3 0 0 0,1-1 0 0,-2-4 48 0,-1 2 0 15,1-2 0-15,-3-2 0 0,-2 1 80 0,-1-3 0 16,-1-1 16-16,0-2 0 0,2-2 176 0,-5-2 48 16,0 1 0-16,1-2 0 0,0 1-64 0,-2 0-16 15,-1 2 0-15,-1 0 0 0,1-4-160 0,-1 3-16 16,0 0-16-16,-1 1 0 0,2-2-80 0,0-1-16 15,0 2 0-15,-1-2 0 0,-1-1-128 0,0-2 0 16,-2-1 144-16,1 2-144 0,0 4 0 0,-2 0 0 16,-1 0 0-16,-2-3 128 0,0-4-128 0,1 0 0 15,4 2 0-15,-1-1 0 0,-4 0 0 0,3 1 144 16,-2-1-144-16,3-3 0 0,1-4 0 0,3 1 0 0,0 3 0 0,2 1 0 16,-2-2 128-16,4 3-128 0,0 4 0 0,3-4 0 15,0-3 0-15,1 1 0 0,-1 1 0 0,2-1 0 16,3-1 0-16,4 3 0 0,0 0 0 0,0 0 0 15,0 0 0-15,0 0 0 0,0 0 0 0,0 0 0 16,0 0 0-16,0 0 0 0,11 1 0 0,2 1-144 16,-3 0 144-16,4 3 0 0,1 0 0 0,1-3-128 15,1-5 128-15,4 0 0 0,-2-1 0 0,3 2 0 16,0 1 0-16,2-1-128 0,0-5 128 0,3 3 0 16,1 1 0-16,1-4 0 0,1-3 0 0,1 0 0 15,1 1 0-15,1 2 0 0,0-1 0 0,0-1 0 0,3 0 0 16,0-1 0-16,0 5 0 0,-1-4 0 0,0-1 0 15,-2-1 0-15,-2 0 0 0,-3 2 0 0,-1 1 0 16,-4-3 0-16,-2-3 0 0,-4-1 0 0,-2-4 0 0,-2-2 0 16,-4-4 0-16,-2-3 0 0,-2-7 128 0,-3 0-128 15,-2-1 128-15,-2 1-128 0,-1 4 128 0,-3 3-128 16,-3 4 160-16,-1 1-160 0,0 0 272 0,-4 2-32 16,-5 1-16-16,-1 3 0 0,-4 1-224 0,-4 3 0 15,-4 2 0-15,1 1 0 16,-1 0-560-16,-3 3 0 0,-1 3 0 0,3 2 0 15,2 0-1776-15,5 2-352 0</inkml:trace>
  <inkml:trace contextRef="#ctx0" brushRef="#br0" timeOffset="-122040.46">15993 5754 12895 0,'0'0'272'0,"0"0"64"0,-4 6 16 0,0-2 32 0,4-4-384 0,-5 7 0 0,-1 1 0 0,0-2 0 16,1 1 0-16,0-1 0 0,1 1 0 0,1-1 0 15,-3-1 896-15,6-5 96 0,-2 6 32 0,2-6 0 16,0 0 0-16,0 0 0 0,0 0 0 0,9 1 0 16,-4-4 0-16,6-5 0 0,3-5 0 0,1-3 0 15,-1-2 0-15,3-3 0 0,-1-5 0 0,3-3 0 0,-1 0-832 0,2-4-192 16,0-4 0-16,2-1 0 0,2-1 0 0,-2-1 0 16,2-1 0-16,0-2 0 0,0 0 0 0,1-3 0 15,-1-5 0-15,3 5 0 0,-4 3 864 0,1 1 128 16,-4 4 32-16,0 6 0 0,-3 3-832 0,-1 6-192 15,-3 2 0-15,-1 4 0 0,-1 1 0 0,-3 6 0 16,-1 4 0-16,0 1 0 0,-1 2 0 0,-6 3 0 16,5 8 0-16,-1 4 0 0,0 2 0 0,0 6 0 15,-2 3 0-15,1 6 0 0,1 5 0 0,-1 3 0 16,1 2 0-16,0 0 0 0,-1 2 0 0,1 1 0 16,1 2 0-16,-1-2 0 0,1-1 0 0,0 1 0 15,-2 0 0-15,1 0 0 0,-2 1 0 0,0-4 0 16,-1-2 0-16,3-3 0 0,-4-2 0 0,0-3 0 15,0 0 0-15,-3-2 0 0,0 0 0 0,1-2 0 16,0-3 0-16,1-2 0 0,-3-4 0 0,1 0 0 0,0-4 0 16,-1 1 0-1,0-3-2416-15,-2-4-528 0,-6-4-96 0,-2-6-32 0</inkml:trace>
  <inkml:trace contextRef="#ctx0" brushRef="#br0" timeOffset="-121833.77">16128 5667 27647 0,'0'0'1216'0,"0"0"256"0,7-1-1168 0,-1-1-304 0,0 0 0 0,3-2 0 15,3 0 0-15,2 1 0 0,1-2 0 0,3 0 0 0,0-3 0 0,5 0 0 16,4 2 0-16,2-3 0 0,4-1 0 0,3-1 0 16,-1 2 0-16,-1 1 0 0,1-1 0 0,-1-1 0 15,-2 4 0-15,-1-1 0 0,0-1 0 0,-3 2 0 16,-1 3 0-16,-1-1 0 15,-2-1-1584-15,1 4-368 0,22 0-80 0,-14 0-16 16</inkml:trace>
  <inkml:trace contextRef="#ctx0" brushRef="#br0" timeOffset="-121553.78">17342 4795 27647 0,'0'0'608'0,"0"0"128"0,9 10 32 0,-14-2 0 0,-1 1-624 0,-3 5-144 0,-3 4 0 0,-1 8 0 16,-2 7 0-16,-1 5 0 0,-1 4 0 0,0 3 0 16,-2 3 0-16,0 3 0 0,-3 0 0 0,3 3 0 15,0 1 0-15,2 2 0 0,1 1 0 0,2-2 0 16,0-2 0-16,3-3 0 0,2-4 0 0,0-3 0 15,1-6 0-15,1-5 0 0,3-4 0 0,-1-4 0 16,1-3 0-16,2-5 0 0,1-6 0 0,1-1 0 16,2-3-2432-16,-2-7-512 15,0 0-96-15,0 0-32 0</inkml:trace>
  <inkml:trace contextRef="#ctx0" brushRef="#br0" timeOffset="-121369.85">16860 5464 27647 0,'0'0'608'0,"0"0"128"0,0 0 32 0,0 0 0 0,0 0-624 0,0 0-144 16,7 3 0-16,2-2 0 0,3-2 0 0,3 0 0 15,3-1 0-15,3 0 0 0,0-3 0 0,4 1 0 16,1-2 0-16,3 0 0 0,2-1 0 0,1 0 0 16,-1 1 0-16,1-1 0 0,1 0 0 0,-2-1 0 15,-2 1 0-15,-2 0-8160 16,0 0-1664-16</inkml:trace>
  <inkml:trace contextRef="#ctx0" brushRef="#br0" timeOffset="-120565.1">18055 5332 16575 0,'0'0'368'0,"0"0"80"0,0-7 0 0,0 7 16 0,0 0-464 0,0-10 0 0,0 10 0 0,0 0 0 15,0 0 912-15,0 0 96 0,0 0 16 0,0 0 0 16,0 0-832-16,0 0-192 0,-8 8 0 0,2 3 0 15,-2 3 864-15,-1 3 128 0,0 1 32 0,-1 4 0 16,0 5-832-16,-1 3-192 0,-1 4 0 0,4-7 0 16,-3 6 864-16,-3 5 128 0,-1-2 32 0,0 1 0 15,-1-4-832-15,0 0-192 0,-2-2 0 0,2-6 0 16,1 1 0-16,2-4 0 0,0-3 0 0,3-2 0 16,0-5 864-16,5-2 128 0,-1-3 32 0,4 0 0 15,2-7-832-15,0 0-192 0,0 0 0 0,8-4 0 0,0-7 864 0,3-5 128 16,1-3 32-16,3-3 0 0,-3-3-832 15,2 0-192-15,-1-2 0 0,6-15 0 0,0-2 0 16,-4 1 0-16,1 1 0 0,0 0 0 0,1-4 0 0,0 4 0 16,0 2 0-16,1 6 0 0,4 5 0 0,-1 4 0 15,0 2 0-15,0 4 0 0,-4 3 0 0,-1 5 0 16,-1 5 0-16,-1 6 0 0,-6 5 0 0,0 6 0 16,-5 5 0-16,-3 1 0 15,-3 0-768-15,-5 3-208 0,0 2-48 0,-7 3 0 16,0 4 832-16,-3 0 192 0,-1 2 0 0,-1-3 0 0,0-2 768 0,0-4 208 15,1 0 48-15,2-4 0 0,0-3-832 0,6-7-192 16,0-1 0-16,-4-3 0 16,1-5-1600-16,2-6-352 0,1-4-80 0,4-4-16 0</inkml:trace>
  <inkml:trace contextRef="#ctx0" brushRef="#br0" timeOffset="-119520.91">16508 5785 12895 0,'0'0'272'0,"0"0"64"0,-14 14 16 0,14-14 32 0,0 0-384 0,0 0 0 0,0 0 0 0,0 0 0 15,5-4 896-15,3-4 96 0,0-3 32 0,2-3 0 16,3-5 0-16,0-3 0 0,3-4 0 0,2-5 0 15,1-4 0-15,3-4 0 0,2-3 0 0,10-16 0 16,-1 2-832-16,-3 3-192 0,-4 3 0 0,3-3 0 16,-2 0 864-16,-1-3 128 0,-3-3 32 0,-6-1 0 15,0 3-832-15,-3 3-192 0,-1 2 0 0,-4 5 0 16,0 3 0-16,-3 4 0 0,-2 10 0 0,-3 4 0 16,-2 3 864-16,-2 7 128 0,-1 5 32 0,1 6 0 15,3 5-832-15,-11 11-192 0,0 7 0 0,-4 9 0 0,-5 9 0 16,0 4 0-16,-2 4 0 0,-1 6 0 0,-3 4 0 15,8-11 0-15,3 7 0 0,-3 5 0 0,0 1 0 16,2 0 0-16,2-1 0 0,-1 14 0 16,6-17-768-16,5-11-208 15,3-6-48-15,3-5 0 0,1-4-816 0,7-5-160 16,8 2-48-16,-2-8 0 0</inkml:trace>
  <inkml:trace contextRef="#ctx0" brushRef="#br0" timeOffset="-118322.61">18206 5339 20271 0,'0'0'448'0,"-5"7"80"0,1-1 32 0,0 0 16 0,-2 1-576 0,1 2 0 15,2 2 0-15,2 3 0 0,0 5 0 0,-3-2 0 16,-2 1 0-16,3-3 0 0,2-2 0 0,-3 1 0 15,2-2 0-15,1 2 0 0,0 1 928 0,-1 0 80 16,-3-2 16-16,1-2 0 0,2-3-832 0,2-8-192 16,-4 6 0-16,4-6 0 0,0 0 0 0,0 0 0 15,0 0 0-15,0 0 0 0,0 0 864 0,6-8 128 16,2 1 32-16,2-2 0 0,-4 0-832 0,4 0-192 0,-2-1 0 0,1-1 0 16,-1-1 0-16,2 1 0 0,1 0 0 0,-2 1 0 15,0 3 0-15,1-2 0 0,1-2 0 0,1-1 0 16,0-1 0-16,0-1 0 0,0 1 0 15,0 3 0-15,0 2 0 0,3 1 0 0,-4 1 0 0,0 0 0 16,-3-3 0-16,1 1 0 0,0 3 0 0,-9 5 0 16,8-5 0-16,-8 5 0 0,0 0 0 0,9 0 0 15,-9 0 0-15,0 0 0 0,0 0 0 0,0 0 0 16,5 10 0-16,1-1 0 0,-6-9 0 0,2 9 0 16,-2-9 0-16,0 0 0 0,1 10 0 0,-1-10 0 15,0 0 0-15,0 10 0 0,-1 0 0 0,1-10 0 0,0 0 864 16,0 0 128-16,0 0 32 0,0 0 0 15,0 0-832-15,-4 8-192 0,0 1 0 0,4-9 0 16,0 0 0-16,0 0 0 0,0 0 0 0,-3 10 0 0,1 1 0 0,0-1 0 16,2-10 0-16,0 0 0 15,0 0-768-15,0 0-208 0,6 10-48 0,-6-10 0 0,0 0 1648 16,9 3 320-16,0-2 64 0,-1-2 16 0,2-4-832 0,-2 0-192 16,1-2 0-16,-2 1 0 0,2 2 0 0,-9 4 0 15,9-4 0-15,-9 4 0 0,8-3 0 0,-8 3 0 16,0 0 0-16,0 0 0 0,6 8 0 0,-2 2 0 15,-3 0 0-15,1-2 0 0,-2-8 0 0,0 14 0 16,-4-1 0-16,1-3 0 0,3-10 0 0,0 0 0 16,3 9 0-16,-3-9 0 0,0 0 0 0,0 0 0 15,0 0 0-15,0 0 0 0,6-7 0 0,1 0 0 16,-1-4 0-16,-1-2 0 0,0 0 0 0,1 0 0 0,-4 0 0 16,0-1 0-16,-2 0 0 0,0 0 0 0,0-2 0 15,1 3 0-15,3-1 0 0,-4 1 0 0,-2-2 0 0,2 3 0 16,3 1 0-16,0 2 0 0,1-3 0 0,-1 4 0 15,0 1 0-15,-3 7 0 0,0 0 0 0,5-7 0 16,-5 7 0-16,0 0 0 0,10-4 0 0,0 0 0 16,0-3 0-16,2 1 0 0,1 0 0 0,1 0 0 15,0 0 0-15,2-2 0 0,3-3 0 0,0 0 0 16,-2 0 0-16,2-3 0 0,-2-3 0 0,-1 1 0 16,-1-1 0-16,0 1 0 0,-4-1 0 0,1-1 0 15,0-4 0-15,-1 0 0 0,-3-2 0 0,0 6 0 16,-2 2 0-16,-1 1 0 0,0 0 0 0,-1-1 0 15,1 0 0-15,0 1 0 0,-3 1 0 0,2 3 0 0,-2 2 0 16,-2 9 0-16,0 0 0 0,0 0 0 0,0-9 0 0,0 9 0 16,0 0 0-16,-7 6 0 0,0 3 0 0,-1 6 0 15,0 5 0-15,0 4 0 0,-3 5 0 0,2 6 0 16,-1 8 0-16,-2 7 0 0,-1 4 0 0,1 1 0 16,0 0 0-16,-1 1 0 0,1 2 0 0,0-3 0 15,-1-4 0-15,4-1 0 0,2-3 0 0,4-17 0 16,1-2 0-16,0 2 0 0,2-2 0 0,1-2 0 15,0-1 0-15,1 5 0 16,1-12-1600-16,2-5-352 0,-2-3-80 16,-3-10-16-16</inkml:trace>
  <inkml:trace contextRef="#ctx0" brushRef="#br0" timeOffset="-118145.83">18543 5289 31327 0,'0'0'688'0,"0"0"144"0,0 0 16 0,0 0 48 0,8-5-720 0,0 3-176 16,4 2 0-16,-1 0 0 0,0 0 0 0,6-1 0 0,4 0 0 0,5-1 0 16,-2-1 0-16,3-1 0 0,2 0 0 0,1-1 0 15,-3 2 0-15,3-1 0 0,-2-3 0 0,1 2 0 32,0-2-1600-32,-2 2-368 0,1-2-64 0,-2 0-16 0</inkml:trace>
  <inkml:trace contextRef="#ctx0" brushRef="#br0" timeOffset="-117436.1">20170 4770 12895 0,'0'0'272'0,"0"0"64"0,0 0 16 0,0 0 32 0,0 0-384 0,0 0 0 0,-6 2 0 0,-2 1 0 16,-2-2 896-16,1 0 96 0,0-2 32 0,0 1 0 16,-2 1 0-16,1 0 0 0,-5-1 0 0,1-1 0 15,-1 0 0-15,-2 0 0 0,1 0 0 0,-4-1 0 16,0 1-832-16,0-1-192 0,-2-1 0 0,1 2 0 16,1 1 864-16,2 0 128 0,-3-1 32 0,3 3 0 15,2 2-832-15,-1-2-192 0,2 0 0 0,1 0 0 16,0 2 864-16,2 0 128 0,0-1 32 0,2 1 0 15,1-4-832-15,1 1-192 0,0 1 0 0,8-2 0 16,0 0 0-16,0 0 0 0,0 0 0 0,0 0 0 16,-7 4 0-16,7-4 0 0,0 0 0 0,0 0 0 0,0 0 0 0,0 0 0 15,-2 9 0-15,1 0 0 0,1-9 0 16,-1 11 0-16,-2 0 0 0,-1 0 0 0,0 3 0 16,0 5 0-16,-5 3 0 0,2 3 0 0,-4 2 0 15,-1 3 0-15,-2 3 0 0,-1 7 0 0,0 2 864 0,-1 2 128 16,-3 1 32-16,0 1 0 0,2 0-832 0,-5-1-192 15,-2-4 0-15,1 1 0 0,-1 0 0 16,5-2 0-16,2 0 0 0,4-8 0 0,-1-6 0 16,6-3 0-16,1-1 0 0,5-3 0 0,-1 0 0 0,3-3 0 15,3-5 0-15,0 0 0 0,3-3 864 0,2 0 128 16,2-1 32-16,4 0 0 0,1-2-832 0,0 0-192 16,1-1 0-16,1 1 0 0,4-1 0 0,-1 0 0 0,-3 1 0 15,1-2 0-15,5 0 0 0,-2-3 0 0,2 2 0 16,-2-2 0-16,-1-2 0 0,-1-1 0 0,-3 1 0 15,0 0 0-15,-3 0 0 0,-2-3 0 0,-1-4 0 16,-1 3 0 0,-3 0-2416-16,2 1-528 0,2-5-96 0,-3 1-32 0</inkml:trace>
  <inkml:trace contextRef="#ctx0" brushRef="#br0" timeOffset="-116202.54">20247 5170 12895 0,'0'0'576'0,"0"0"112"0,0 0-560 0,0 0-128 0,8-3 0 0,-8 3 0 15,7-6 848-15,-1 1 144 0,-6 5 32 0,7-6 0 16,-7 6 0-16,7-4 0 0,-7 4 0 16,5-7 0-16,-1 1 0 0,-4 6 0 0,0 0 0 0,2-7 0 15,-2 7 0-15,0 0 0 0,-2-9 0 0,-1 4 0 16,-1 0-832-16,-3 1-192 0,-1 1 0 0,-1 2 0 16,1 1 864-16,-6 2 128 0,0 1 32 0,-1 0 0 15,-2 1-832-15,0 2-192 0,-3 6 0 0,-1-3 0 16,-1 2 0-16,-2 1 0 0,2 1 0 0,-4 3 0 15,0 1 0-15,2 2 0 0,2 1 0 0,0-1 0 16,-2-2 0-16,3 1 0 0,3 1 0 0,3 1 0 16,1 2 864-16,4-2 128 0,1-3 32 0,3-1 0 0,4-1-832 15,2-2-192-15,0-2 0 0,3 1 0 0,3 0 0 16,3 1 0-16,0 0 0 0,6-2 0 0,2 0 0 0,3 0 0 16,1 1 0-16,0-2 0 0,0-2 0 0,1 1 0 15,0 0 0-15,1-2 0 0,-3 0 0 0,0 1 0 16,-1-2 0-16,-1 0 0 0,-4 0 864 0,-2-2 128 15,2-1 32-15,-1 0 0 0,-2 3-832 0,-1-3-192 16,0-1 0-16,-2-1 0 0,-8-1 0 0,0 0 0 16,0 0 0-16,9-1 0 0,-9 1 0 0,0 0 0 15,0 0 0-15,0 0 0 0,0 0 0 0,0 0 0 16,0 0 0-16,0 0 0 0,0 0 0 0,0 0 0 16,0 0 0-16,-9 4 0 0,2 0 0 0,-1-1 0 15,-1 1 0-15,-2-1 0 0,0 0 0 0,-4 0 0 16,1-3 0-16,-3 4 0 0,-1-2 864 0,-3 2 128 0,1-1 32 15,0-2 0-15,-2-1-832 0,2-1-192 16,5-1 0-16,-1 1 0 0,0-1 0 0,-1-1 0 0,1-3 0 16,1 1 0-16,3-4 0 0,0 0 0 0,-1-3 0 15,2-1 0-15,-1 0 0 0,1 0 0 0,2-3 0 0,-1 1 0 16,5 0 0-16,-2 3 0 0,3 2 0 0,1-2 0 16,1-1 0-16,0 2 0 0,2 1 0 0,3 1 0 15,-2 0 0-15,5-2 0 0,2 1 0 0,-1-2 0 16,3-4 0-16,5 1 0 0,0-1 0 0,2 1 0 15,-1 2 0-15,5 0 0 0,2-2 0 0,-1 1 0 16,2 0 0-16,-1 0 0 0,3 0 0 0,-3 2 0 16,2 1 0-16,-1 0 0 0,-2-2 0 0,-1 3 0 15,-2 2 0-15,-3 4 0 0,-1 1 0 0,-2 0 0 16,-2 1 0-16,0 1 0 0,-11 1 0 0,8 3 0 0,0 2 0 16,-1 0 0-16,0 5 0 0,-4-2 0 0,-3-8 0 0,3 6 0 15,-3-6 0-15,3 10 0 0,-3-1 0 0,2 0 0 16,-2-9 0-16,0 10 0 0,0-10 0 0,0 0 0 15,0 0 0-15,0 0 0 0,0 0 0 0,-4 9 0 16,4-9 0-16,-4 8 0 0,4-8 0 0,0 0 0 16,-9-2 0-16,1 2 0 0,1 0 0 0,-2 0 0 15,-1-2 0-15,0-1 0 0,1-2 0 0,-1 0 0 16,-1-1 0-16,0 1 0 0,-1-2 0 0,0 2 0 16,-2 0 0-16,-2 2 0 0,0-1 0 0,-1 1 0 15,1 2 0-15,-2 1 0 0,0 3 0 0,2 0 0 16,4-1 0-16,0 5 0 0,-3-1 0 0,-1 1 0 15,1-2 0-15,2 5 0 0,-1 3 0 0,2 3 0 0,-2 0 0 16,3 2 0-16,1-2 0 0,2 2 0 0,1 1 0 0,2 3 0 16,3 0 0-16,2 0 0 0,2 1 0 0,3 0 0 15,1 0 0-15,3-2 0 0,0-3 0 16,2-1 0-16,4-1 0 0,1-3 0 0,0 0 0 16,2-4 0-16,-2-4 0 0,4 1 0 0,3-4 0 0,-1 2 0 15,0-1 0-15,-1-3 0 0,0-4 0 0,0 1 0 16,-5 1-768-1,1-2-208-15,-2-1-48 0,0 1 0 0,-5 1-816 16,-1 3-160-16,2-2-48 0,-2 0-13104 0</inkml:trace>
  <inkml:trace contextRef="#ctx0" brushRef="#br0" timeOffset="-115335.05">20540 4723 20271 0,'0'0'448'0,"-7"-4"80"0,1 0 32 0,-2 1 16 0,0 3-576 0,1 0 0 16,-1 2 0-16,0-1 0 0,0-1 0 0,8 0 0 0,-8-1 0 0,8 1 0 16,0 0 928-16,0 0 80 0,0 0 16 0,0 0 0 15,0 0 0-15,0 0 0 0,5 8 0 0,3 0 0 16,-3-1 0-16,5-3 0 0,3 3 0 0,0-3 0 16,2-1-832-16,1 1-192 0,2-2 0 0,-1 2 0 15,-1 3 0-15,-1-2 0 0,1 0 0 0,0-2 0 16,1-1 864-16,-2 2 128 0,1-2 32 0,-2 0 0 15,1-1-832-15,-1 1-192 0,-2 2 0 0,0-1 0 16,0-2 0-16,-1 1 0 0,-11-2 0 0,0 0 0 16,8 7 0-16,-8-7 0 0,0 0 0 0,8 6 0 15,-8-6 0-15,5 10 0 0,-2 1 0 0,-3 0 0 16,-3-2 864-16,-1 2 128 0,3 1 32 0,-3 5 0 0,-2 1-832 16,1 4-192-16,-3 4 0 0,1 0 0 15,-2-1 0-15,1 6 0 0,-1 3 0 0,3 3 0 0,-3 2 0 16,2-3 0-16,-2 1 0 0,4-1 0 0,3-3 0 0,-4-1 0 15,1-1 0-15,1 1 0 0,0 5 0 0,0-1 0 16,-2 0 0-16,2-2 0 0,-1-2 864 0,0-1 128 16,-2 2 32-16,1-2 0 0,1-2-832 0,0-1-192 15,-1-2 0-15,1-1 0 0,-3-1 0 0,3 0 0 16,1-4 0-16,-2 1 0 0,0 1 0 0,1-1 0 16,-1-2 0-16,2-1 0 0,2 0 0 0,-2-1 0 15,1-2 0-15,0-1 0 0,-1-2 0 0,3-1 0 16,-1 0 0-16,-1-1 0 0,-1 0 0 0,2-2 0 15,2-8 0-15,0 0 0 0,-4 5 0 0,4-5 0 0,0 0 0 16,0 0 0-16,0 0 864 0,0 8 128 0,0-8 32 16,0 0 0-16,0 0-832 0,0 0-192 0,-5 6 0 0,5-6 0 15,-5 1 0-15,5-1 0 0,-6-1 0 0,6 1 0 16,-9 0 0-16,3-3 0 16,6 3 0-16,-11-2 0 0,-1 0 0 0,0 2 0 0,1 1 0 0,0 0 0 15,0-2 0-15,1 0 0 0,1 1 0 0,-4 0 0 16,-6 1 0-16,-2 1 0 0,-1 2 0 0,0-2 0 15,-1 1 0-15,-1-2 0 0,0-2 0 0,1 1 0 16,-1 3 0-16,0 1 0 0,-2-1 0 0,3-3 0 16,1 1 0-16,1-1 0 0,0-1 0 0,2 1 0 15,2 0 0-15,4 0 0 0,4-2 0 0,-1 2 0 16,1 2 0-16,9-2 0 0,0 0 0 0,0 0 0 16,0 0 0-16,0 0 0 0,0 0 0 0,0 0 0 0,0 0 0 0,0 0 0 15,0 0 0-15,12 1 0 0,1-1 0 0,1 0 0 16,-1-1 0-16,-3 1 0 15,0 1-768-15,0-2-208 16,-10 1-48-16,9-3-12016 0,1-1-2400 0</inkml:trace>
  <inkml:trace contextRef="#ctx0" brushRef="#br0" timeOffset="-100432.93">22190 10048 4607 0,'0'0'400'0,"0"0"-400"0,0 0 0 0,0 0 0 16,0 0 2048-16,0 0 320 0,0 0 64 0,0 0 0 15,10 0-1472-15,-1 0-320 0,2 0-48 0,0 0-16 16,-3 3 64-16,8-1 0 0,6-2 0 0,1 2 0 0,2 0 16 0,2 1 16 16,0-1 0-16,1 1 0 0,-1-2-368 0,2-1-80 15,-3-1-16-15,0-1 0 0,1 2-64 0,0-1-16 16,3-1 0-16,0 2 0 0,-3 0-128 0,-1 2 0 16,-4-1 0-16,0 6 128 0,-4 0-128 0,-1 2 0 15,-4 1 0-15,-3 1 0 0,1 1 128 0,-1 2 0 16,-6 1 0-16,-1 1 0 0,-1 2 304 0,-4 0 48 15,0 2 16-15,-2 2 0 0,-3 2-32 0,0 3 0 16,-1 1 0-16,-1 2 0 0,-2-1-192 0,1 2-32 16,1 0-16-16,1 4 0 0,-1-4-224 0,-1 1 176 15,2-1-176-15,-3-2 160 0,1 0-160 0,1-1 0 16,0-2 144-16,2 2-144 0,-2 4 0 0,4-3 144 16,-2-1-144-16,3-1 0 0,0 3 144 0,-1-1-144 15,-1-3 0-15,3-1 144 0,3-1-144 0,1 0 0 0,0 0 0 0,1-2 128 16,1-3-128-16,-1-3 0 0,1-2 0 15,-1 0 0-15,1-2 0 0,0-1 128 0,0-1-128 0,-1-2 128 16,-2-8 80-16,3 9 16 0,-3-9 0 0,0 0 0 16,0 0 176-16,0 0 48 0,0 0 0 0,0 0 0 15,-10 7 304-15,0-3 64 0,0-3 16 0,-6-2 0 16,0 0-64-16,-3 0-16 0,1-1 0 0,-2 2 0 16,0 1-320-16,-3 0-64 0,1 0-16 0,-3 0 0 15,-1 0-176-15,0 0-48 0,-6 2 0 0,4 0 0 16,4-2-128-16,0 2 0 0,0 1 0 0,2 1 128 15,1 3-128-15,2 1-256 0,1-1 64 0,1 5 16 16,2 3-2528-16,0 3-512 16</inkml:trace>
  <inkml:trace contextRef="#ctx0" brushRef="#br0" timeOffset="-97390.27">20454 5129 4607 0,'0'0'400'0,"0"0"-400"16,0 0 0-16,0 0 0 0,4-6 1536 0,-4 6 240 16,0 0 32-16,0 0 16 0,0 0-1232 0,0 0-240 15,0-6-48-15,0 6-16 0,0 0-96 0,0 0-32 16,-5-3 0-16,-2 3 0 0,0-2-160 0,-1 2 0 16,8 0 144-16,-9 0-144 0,-1 0 0 0,1 0 128 15,1 0-128-15,-1 2 0 0,-1-1 0 0,0-1 128 16,0-1-128-16,-1 2 0 0,-1 1 0 0,1 0 128 15,1 2-128-15,-3-1 0 0,0 0 128 0,-2 2-128 0,1-2 160 16,0 1-160-16,0 2 240 0,-2 1-48 0,-1 0-16 16,-1 1 0-16,0-3 0 0,0 3 0 0,-3-2 0 0,1 1 0 15,1 1-48-15,-3 0-128 0,1-2 192 0,3 2-64 16,1 1-128-16,1-1 192 0,-3-1-192 16,4 1 192-16,0 0-192 0,3 0 160 0,2 3-160 0,0-2 160 15,0-1-32-15,1 0-128 0,1-1 192 16,-1 3-64-16,2 1-128 0,0 0 0 0,0 2 0 0,3 1 128 15,0 1-128-15,2 2 0 0,0 0 0 16,1 1 0-16,-1-3 0 0,2 2 0 0,3 0 144 16,1 0-144-16,2-3 304 0,-1 1-16 0,3 2 0 0,1-2 0 15,2 0 144-15,-1-1 16 0,2-1 16 0,3 1 0 16,2 2-128-16,0-1-16 0,3-2-16 0,-2 1 0 0,0-4-80 16,3-1-16-16,2 1 0 0,-1-3 0 0,1-2-80 15,-3 0 0-15,1-1-128 0,0 1 192 0,-1-3-192 16,-1-2 176-16,-1-1-176 0,2 1 160 0,-2 2-160 0,2 0 160 15,-2-2-160-15,2 0 160 0,-2-1-160 0,-2 1 0 16,1 1 144-16,-1 0-144 0,1-2 128 0,-3 1-128 16,-2 0 128-16,-3 0-128 0,-9 0 0 0,0 0 0 15,10-1 0-15,-10 1 0 0,0 0 0 0,0 0 0 16,0 0 0-16,0 0 128 0,0 0-128 0,0 0 192 16,-7 4-64-16,0 1 0 0,-3-5 128 0,0 0 48 15,-6 1 0-15,2 0 0 0,-1-2-112 0,-2-1-32 16,1-3 0-16,-4 2 0 0,0 3-160 0,0-1 192 15,-1-2-192-15,0-2 192 0,1 1-192 0,-2-1 0 16,0 0 144-16,-2-2-144 0,0 1 0 0,1-1 128 16,-1 2-128-16,2-2 0 0,1-1 0 0,1-2 128 0,-3 2-128 15,0-2 0-15,0 1 0 0,1-1 0 0,2-1 0 16,-1-1 128-16,4-3-128 0,0 0 0 0,2 0 0 16,1-2 128-16,1-2-128 0,3 1 0 0,-1 3 128 0,3 0-128 15,0 1 0-15,1-3 0 0,3 0 0 0,2 1 128 16,1 3-128-16,1 2 0 0,0-2 0 0,2 1 128 15,0 0-128-15,1 1 0 0,2 1 0 0,-1-1 128 16,3-1-128-16,2 1 0 0,1-1 0 0,0 2 0 16,1 1 0-16,4-1 128 0,0-1-128 0,3 2 0 15,1 2 0-15,3-1 0 0,2 1 0 0,0 3 0 16,2 0 0-16,0 0 0 0,1 2 0 0,0-1 0 16,-1-1 0-16,-2 2 0 0,1 0 0 0,-3 0 0 0,0 2 0 15,-1 0 0-15,-1-2 0 0,0-1 0 0,0 1 0 0,-4 1 0 16,2-1 0-16,-2 1 0 0,-1 0 0 15,-2 1 0-15,1 1 0 0,-2 0 0 0,0-1 0 0,-1 0 0 16,-2 2 0-16,-9-2 0 0,9 2 0 0,-9-2 0 16,0 0 0-16,0 0 0 0,0 0 0 0,0 0 0 15,0 0 0-15,0 0 0 0,0 0 0 0,0 0 0 16,0 0 0-16,-7 4 0 0,-5-3 0 0,0 0 0 16,0-1 0-16,-2 3 0 0,-2 0 0 0,1 1 0 15,-2-2 0-15,0-1 128 0,-1-1-128 0,1 2 0 16,-2 2 0-16,0-2 128 0,-1-1-128 0,-1 2 0 15,-2 2 0-15,0-1 0 0,-2-1 0 0,1 2 0 16,-5-1 0-16,3 6 0 0,0 1 0 0,0 2 0 16,0 1 0-16,0 0 0 0,2 0 0 0,4 1-160 0,2 1 160 15,2-1 0-15,5 2 0 0,0 0-128 0,2 2 128 16,4 0 0-16,0-3 0 0,3 1 0 0,-1-3-128 0,2 1 128 16,2 5 0-16,2 0 0 0,-1-2 0 15,1 0 0-15,1 2 0 0,5-1 0 0,-1-2 0 0,2 0 0 16,2-4 0-16,4 1 0 0,3 0 176 0,6-5-176 15,1-2 320-15,3 0-64 0,1-1 0 0,4-1 0 16,3 1-112-16,-1-2-16 0,-2-2-128 0,1 0 192 16,0-1-192-16,-2-1 128 0,1-1-128 0,1 1 0 15,3 0 128-15,-5 1-128 0,-1 3 0 0,-5 0 0 16,-4-1 0-16,-1 1 0 0,-4 3 0 0,-5 2-8160 16,-6 2-1728-16</inkml:trace>
  <inkml:trace contextRef="#ctx0" brushRef="#br0" timeOffset="-88633.82">15083 4292 5519 0,'-14'-2'496'0,"0"-2"-496"16,-2-2 0-16,0 2 0 0,4 2 2720 0,0-2 448 16,0 0 96-16,3-1 0 0,1 3-1904 0,8 2-384 15,0 0-80-15,0 0 0 0,2-7-320 0,4-1-64 16,7-1-16-16,4 0 0 0,3 0-144 0,4 0-32 16,0-2 0-16,5 0 0 0,1-2-320 0,2-1 128 0,1-3-128 0,1-1 0 15,3 0 0-15,-1 2 0 0,1 0 0 16,1 1 128-16,-2 3-128 0,-3 3 0 0,-3 3 0 15,-3 2 0-15,-1 4 128 0,-4 1-128 0,-3 4 128 0,1 1-128 16,-3 2 0-16,-2 2 0 0,-1 4 0 0,-4 4-192 16,-1 3 192-16,-1 3 176 0,-3 3-48 0,-1 3 0 15,-2 0 112-15,0-3 16 0,0-2 0 0,3-2 0 16,-3-2-64-16,4-4-16 0,3 0 0 0,4-4 0 16,2-3 320-16,3 0 64 0,8-3 16 0,3-2 0 15,8-4 0-15,2-2 0 0,8-3 0 0,0-1 0 16,3-2-256-16,-1 0-32 0,-1-3-16 0,4-1 0 15,3 1-144-15,-2-1-128 0,1 1 144 0,-6 2-144 16,-3 2 0-16,-6 1 128 0,-4 2-128 0,-4 2 0 0,-4 4 0 16,-4 2 0-16,-3 2 0 0,-2 4 0 0,-3 2 0 15,-1 3 0-15,0 1 0 0,-1-1-160 0,-2 1 160 16,2 0 0-16,1-3 0 0,4 1 0 0,3-3 0 0,5-1 0 16,5-4 0-16,4 0 0 0,5-2 272 0,3-1 48 15,2-4 0-15,5 0 0 0,9-2 16 0,3-1 16 16,5-4 0-16,2-1 0 0,-2 0-160 0,-2 1-48 15,-3-2 0-15,1 1 0 0,0 0-144 0,1 3 0 16,-2-1 144-16,-6 3-144 0,-4 1 0 0,-6 1 0 16,-5 2 0-16,-3 1 0 0,-2 0 0 0,0 3 0 15,1 0 0-15,0 3 0 0,-1 0 0 0,1 0 0 16,2 0 0-16,-1 0 0 0,1-4 0 0,-1 3 0 16,2-3 0-16,5-1 0 0,5-1 0 0,1-2 0 15,1-2 0-15,4 0 0 0,2-2 0 0,-3-1 128 0,0-1-128 16,0 0 128-16,1 0-128 0,3-1 128 0,-2 1-128 0,-1 0 128 15,-3 1-128-15,-3 1 144 16,-7 2-144-16,-1-1 160 0,-2 1-160 0,-4 0 0 0,0 2 0 0,0 3 0 16,-3-1 0-16,0 1 0 0,0 0 0 15,0 2 0-15,-2-1 0 0,-1 2 0 0,-1-2 0 0,-1 1 0 16,1-3 0-16,1 2 0 0,-4-1 0 0,3 1 0 16,3 0 0-16,1 2 0 0,1 0 0 0,0-2 0 15,3-1 0-15,4 0 0 0,0-1 0 0,0 2 0 16,3-2 0-16,0-1 0 0,0 1 0 0,4-1 0 15,-2 0 0-15,0-1 0 0,-1 0 0 0,-1 3 0 16,1-1 0-16,0 0 0 0,-2 0 0 0,-2 0 0 16,-2 1 0-16,-1 1 0 0,1 1 0 0,1 2 0 0,3 0 0 15,-2-3 0-15,-3-1 0 0,0 0 0 0,1-1 0 0,0 0 0 16,0-1 0-16,0-1 0 0,1-1 0 16,1-1 0-16,3-2 0 0,0 0 0 0,0-3 0 15,3 0 0-15,0-1 0 0,-2-1 0 0,-2-1 0 0,-4 0 0 16,0-1 0-16,1-1 0 0,-2 0 0 0,5-1 0 15,0 0 0-15,1-3 0 0,-1 1 0 0,0 1 0 16,-3 2 0-16,-1 0 0 0,-3 1 0 0,0 2 128 16,-3-1-128-16,-1 2 128 0,2 2-128 0,1 2-144 15,-1-1 144-15,0 4-208 0,-1 1 208 0,-2 1 0 16,-1 1 0-16,1 1 0 0,-1 1 0 0,-3 1 0 16,0 2 0-16,-2-4 0 0,-2 0-192 0,0 2 192 0,-1 0-208 15,2 1 80-15,6-1 128 0,1 1 0 0,1-2 0 16,3 0-128-16,1 1 128 0,2-1 0 0,-2 0 0 15,1-1 0-15,1-1 0 0,0 0 0 0,3-2 0 0,1-2 0 16,4-1 0-16,1-1 0 0,4 1 0 0,2 1 0 16,0 1 0-16,-2-2 0 0,0-1 160 0,-1 2-160 15,-1 0 0-15,0 1 0 0,3 1 0 0,0 2 0 16,1 1 0-16,-3 1 0 0,0 0 0 0,-3 3 0 16,-2 0 0-16,-1 1 0 0,0 1 0 0,1 2-15248 15</inkml:trace>
  <inkml:trace contextRef="#ctx0" brushRef="#br0" timeOffset="-79387.56">21918 3154 6447 0,'14'-5'576'0,"-4"2"-576"0,2-1 0 0,-2 0 0 16,2 1 816-16,-1 0 48 0,2-2 16 0,-5 1 0 15,1 0 112-15,-1 0 32 0,-8 4 0 0,0 0 0 16,9-3-480-16,-9 3-96 0,0 0 0 0,5-6-16 15,-5 6 112-15,3-7 32 0,0-2 0 0,-3 1 0 16,0 8 48-16,-7-10 16 0,-1 2 0 0,-3-3 0 16,-1-3-224-16,-3-1-32 0,-4 0-16 0,-5-2 0 15,-4-3-112-15,-5-1-32 0,-2-2 0 0,-3 0 0 16,-2-1-224-16,2 1 128 0,-2-2-128 0,3-1 0 16,-1 4 160-16,0-1-160 0,-3-4 160 0,-3 0-160 15,-5 1 288-15,-4-1-32 0,-2 0-16 0,1-2 0 0,-2-1-32 16,-1-6 0-16,-1-2 0 0,-7-1 0 0,-4 2-80 0,-3 1-128 15,-5-2 176-15,0 5-176 0,0 6 128 16,-3 3-128-16,-2 0 0 0,-2 5 0 0,-2 1 0 16,-4 0 0-16,-5 1-192 0,-1 3 48 0,-1 3 144 0,7 1 0 15,2 0 0-15,-4 1 0 0,-5 0 0 0,4 3 0 16,2 3 0-16,0-1 0 0,-2-2 0 0,0 3 0 16,-1 3 0-16,2 2-128 0,0-2 128 0,-2 1 0 15,-3 3 0-15,5 1 0 0,4 2 0 0,1-1 0 16,-2 0 0-16,0 1 0 0,4 1 0 0,5 3 0 15,3-1 0-15,1 0 0 0,-1 3 0 0,4 1 0 16,2-2 0-16,8 4 0 0,8 3 0 0,3 2 0 16,3-3 0-16,0 6 0 0,1-1 0 0,3 3 0 0,2 4 0 15,4 2 0-15,3 1 0 0,5-1 0 0,5-3 0 16,3 0 0-16,4 1 176 0,3-3-48 0,2-4 0 16,6 4 0-16,1 1-128 0,6 3 0 0,1 1 0 15,2 1 0-15,2 2 0 0,5 1 0 0,-1 3 0 0,6-1 0 16,3 0 0-16,6-1 0 0,2-2 0 0,5 2 0 15,4 0 0-15,4 3 0 0,5-1 0 0,0 0 0 16,1-2 0-16,1 4 0 0,0 1 0 0,4-3 0 16,5-2 0-16,1-2 0 0,3-1 0 0,3 1 0 15,2-1 0-15,1-1 0 0,1-1 0 0,3 1 0 16,4 1 0-16,1 1 0 0,2 3 0 0,1-2 0 16,-1-2 0-16,3 0 0 0,7-1 144 0,1-1-144 15,-2-3 0-15,3-2 144 0,2-1-144 0,3 0 0 0,0 1 160 16,-3-1-160-16,-1-3 128 0,4 0-128 0,5 0 128 15,-3 0-128-15,-5 1 128 0,2-4-128 0,6-4 192 0,-1 0-64 16,-1-1 0-16,-1 1 0 0,-4-6 128 0,1-1 32 16,2-1 0-16,-5 0 0 0,-6-1-144 0,1-4-16 15,-1 0-128-15,-1-2 192 0,-4 2-16 0,-6-1-16 16,-4-1 0-16,1-1 0 0,0-2-160 0,1-1 192 16,1-2-192-16,-2-1 192 0,0-2-192 0,-6-1 192 15,-5-3-192-15,0-4 192 0,-2-1-192 0,-3-4 128 16,4-2-128-16,-7 0 128 0,-5 1-128 0,-6-3 160 15,-2-2-160-15,-7-2 160 0,-3 0-160 0,-4-1 128 16,-2 0-128-16,-4-3 128 0,-2-4-128 0,-5-3 160 16,-1-3-160-16,-6-2 160 0,-2 2-160 0,-2-2 0 15,-5-3 0-15,-2 4 0 0,-3 2 0 0,-3-1 0 16,-3-2 0-16,-4-2 0 0,-3-5-144 0,-6 4 144 0,-1 1 0 16,-7 1 0-16,-5-2 0 0,-2 3-128 0,0 2 128 15,0-1 0-15,-2 0 0 0,-6-3 0 0,-5-4-128 0,-7 3 128 16,-4 1 0-16,-1 1 0 0,-4 1 0 0,-3 2 0 15,-7 2-144-15,-2 1 144 0,-9-2 0 0,1-3-144 16,-1-4 144-16,-2 2 0 0,-5 4-144 16,4 3 144-16,0 2 0 0,-1 2-144 0,-3 3 144 0,6 4 0 15,6 6-128-15,2-1 128 0,0 0 0 0,-2 3 0 16,-6 4 0-16,4 3-128 0,6 2 128 0,-5-1 0 16,-8 2 0-16,3 3 0 0,4 3-128 0,-3 1 128 15,-3 0 0-15,2 4 0 0,0 3 0 0,5 3 0 0,3-1 0 16,0 3 0-16,0 1 0 0,3 3 0 0,7 3-144 15,1 3 144-15,1-1 0 0,2 5-144 0,2 0 144 0,5 4 0 16,4 1 0-16,7 5-128 0,5 3 128 0,4 3 0 16,1 5-144-16,1 3 144 0,1 1 0 0,9-1 0 15,5-1-144-15,4-1 144 0,-3 0-240 0,7 3 16 16,3 2 0-16,4 2 0 0,0 1-16 0,5 3 0 16,5-1 0-16,3-2 0 0,3-4 96 0,6 2 16 15,5 2 0-15,4-1 0 0,4 1 0 0,6 2 0 16,3 0 0-16,8-2 0 0,5-3 128 0,4 2 0 15,1 1-144-15,4-1 144 0,2-5 0 0,9 3 0 16,7 2 0-16,7-1 0 0,4-3 0 0,3-2 0 16,0-5 0-16,7 1 0 0,9 0 0 0,1 0 0 15,1-5 0-15,7 0 0 0,7-2 0 0,4-2 0 16,-3-4 0-16,10-3 0 0,3-3 144 0,2-5-144 16,-2-4 160-16,1-3-160 0,0-3 128 0,2-7-128 0,5-5 0 0,-1-2 144 15,-1-3-144-15,1-6 192 0,0-5-192 0,-4-7 192 16,-6-6-192-16,-2-3 160 0,-1-1-160 0,-5 0 160 15,-6 1 16-15,-3 1 0 0,-3 1 0 16,-10 2 0-16,-10 1 192 0,-6-6 32 0,-5-4 16 0,-6 6 0 16,-9 3 112-16,-6 2 32 0,-8 1 0 0,-9 1 0 15,-8 1-336-15,-7 3-64 0,-5 1-16 0,-6-2 0 16,-5-2-416-16,-8 1-96 0,-3 0-16 0,-10 0-8304 16,-8-2-1664-16</inkml:trace>
  <inkml:trace contextRef="#ctx0" brushRef="#br0" timeOffset="-34429.99">18089 3728 5519 0,'-11'-7'240'0,"4"1"64"0,0 0-304 0,-2 0 0 16,0-2 0-16,1 4 0 0,-2 1 1264 0,3 2 192 15,-1-1 32-15,3 0 16 0,5 2-992 0,0 0-192 16,-9-1-32-16,9 1-16 0,-7-4-96 0,7 4-32 16,0 0 0-16,0 0 0 0,0 0 112 0,0 0 0 15,0 0 16-15,0 0 0 0,0 0-80 0,0 0 0 16,0 10-16-16,0-10 0 0,0 0 176 0,9 9 32 0,2 0 16 0,4-5 0 16,3-1 16-16,4-2 0 0,2 1 0 15,5 1 0-15,3 0-128 0,3-1-32 0,4-1 0 16,2 1 0-16,0 0-80 0,2-3-32 0,2-2 0 15,4-1 0-15,4 1 80 0,5 0 16 0,4-1 0 0,3 3 0 16,2 5 16-16,1-4 0 0,6-3 0 0,4 1 0 16,5 2-256-16,-2 0 128 0,-1 0-128 15,2-1 0-15,3-3 128 0,1 2-128 0,1 0 0 0,-8 0 144 16,-5-1-144-16,1 1 0 0,0 1 0 0,-2 0 128 16,1-3-128-16,-7 1 160 0,-4 0-160 0,-3 2 160 15,-1 3-32-15,-6-2 0 0,-3-4 0 0,-3 2 0 16,-3 4-128-16,-4 1 128 0,-3-1-128 0,-5 0 128 15,-3-2-128-15,-4 1 160 0,-3 1-160 0,-3 2 160 16,-1-1-160-16,-5 0 160 0,-1 1-160 0,-1 1 160 0,0 4-160 16,-3 0 0-16,-1-2 0 0,-7-7 0 0,4 9 0 0,-2 0 0 15,-2 0 0-15,-4-2 0 0,-2 3 0 16,-4-1 0-16,-7 1 0 0,-3-1 0 0,-6-1 0 16,-6 0 160-16,-8 0-160 0,-5 2 160 0,-7-1-160 0,-5 0 0 15,-8 0 0-15,-3 0 0 0,-3-2 128 0,-4-1 0 16,-4-1 0-16,0 0 0 0,1 1-128 0,1-2 0 15,1-3 0-15,-4 2 0 0,-4-1 0 0,1 0 0 16,2 0 0-16,-5 0 0 0,-2-1 0 0,-2 2 128 16,-6-3 0-16,4 0 0 0,3 1-128 0,-4-2 0 15,0-2 0-15,1 1 128 0,5 0-128 0,3-1 0 16,-1-2 0-16,4 2 0 0,0 1 0 0,5 1 0 16,5 0 0-16,5 0 0 0,4 1 0 0,2 0 0 0,4-2 0 15,7 2 0-15,5 0 0 0,6 3 0 0,6-1 0 16,6 0 0-16,5 0 0 0,4 0 0 0,4 0 0 15,4 0 0-15,9-2 0 0,0 0 0 0,0 0 0 0,0 0 0 16,0 0 0-16,14 5 0 0,2 0 0 0,8-3 0 16,6-2 0-16,9-1 0 0,8 0 0 0,8-2 0 15,5 2 0-15,9-1 0 0,4-2 0 0,12-1 0 16,12 0 0-16,2-1 0 0,4 1 0 0,10-1 0 16,12 4 0-16,6 0 0 0,3-2 192 0,3 2-64 15,3 4 0-15,3-1 0 0,4-1 0 0,-6 2 0 16,-8 1 0-16,-2 5 0 0,0 1 0 0,-8 1 0 15,-9-2-128-15,-5 2 160 0,-5 3-160 0,-9 3 160 16,-6 1-160-16,-6 1 160 0,0-3-160 0,-4 4 160 16,-3 3-1568-16,-6 2-320 0,20 9-64 15,-16 0-16-15</inkml:trace>
  <inkml:trace contextRef="#ctx0" brushRef="#br0" timeOffset="-33217.75">19116 9709 2751 0,'16'0'128'0,"-5"1"16"0,1 0-144 0,1 1 0 0,-3-2 0 0,2 1 0 15,0 1 2096-15,0 1 384 0,-4-3 80 0,1 0 0 16,-9 0-1664-16,9 1-320 0,-9-1-80 0,0 0-16 0,0 0 224 0,0 0 64 16,0 0 0-16,0 0 0 0,0 0 80 0,0 0 32 15,0 0 0-15,0 0 0 0,-8 6-576 0,-2 1-112 16,-1-2-32-16,-3 3 0 0,-3-2-160 0,-3 0 128 16,-2 3-128-16,-3-3 128 0,-4-2-128 0,-1-1 192 15,-2-1-192-15,-1 0 192 0,-2-2 16 0,0 0 16 16,0-2 0-16,0 1 0 0,-2 1 112 0,-3 0 32 15,0-4 0-15,3 2 0 0,2 4 16 0,2 0 0 16,-3-3 0-16,3 1 0 0,1 0-176 0,2 0-16 16,1-1-16-16,4 2 0 0,2 1-176 0,2-1 0 15,3 0 144-15,3 1-144 0,0-2 0 0,4 0 128 16,2 0-128-16,2 1 0 0,7-1 176 0,0 0-48 16,0 0 0-16,0 0 0 0,0 0-128 0,0 0 0 15,-1 6-192-15,2 3 192 0,-1-9-144 0,4 10 144 16,-1 3 0-16,1-1 0 0,-2 1 0 0,2 0 0 0,-2 2 0 0,-2 4 0 15,-1 3-128-15,-1 4 128 0,-3 2 0 16,1 5 0-16,-3 1 0 0,-2 0 0 0,-2 2 0 16,-3 4 0-16,-1 0 0 0,-1 4 0 0,-1 4 0 0,1 2 0 15,1 1 0-15,1 1 0 0,4 0 0 16,1-1 144-16,-3-2-144 0,3-2 0 0,1-2 0 0,2-5 128 16,0-2-128-16,2-4 0 0,-3-2 144 0,2-2-144 15,-2-3 0-15,3 1 0 0,-1-4 0 0,3-1 128 16,1-1-128-16,1-3 128 0,0-3-128 0,1-2 128 15,0-2-128-15,1-2 0 0,2-3 128 0,-4-7-128 16,0 0 384-16,10 4 0 0,-2 1 0 0,3-5 0 16,2-5 432-16,0-1 80 0,-2-3 32 0,6 0 0 15,4-2-208-15,2 1-32 0,2-3-16 0,1 1 0 0,-1 1-384 16,2 2-80-16,-1 1-16 0,0 1 0 16,3-1-192-16,3 3 0 0,4 3-144 0,4 0 144 0,2 1 0 0,2 2 0 15,3 3-128-15,1 2 128 0,1 4 0 16,-3 0 0-16,0-1 0 0,-1 2 0 15,1 2-1664-15,2 1-304 0,-2-1-48 16</inkml:trace>
  <inkml:trace contextRef="#ctx0" brushRef="#br0" timeOffset="-32293.68">22220 9968 15775 0,'4'-18'704'0,"-1"12"128"0,-3 6-656 0,0 0-176 16,7-6 0-16,2 0 0 0,1 2 400 0,1 1 48 15,-3-1 16-15,7 3 0 0,3 0-272 0,3-1-48 16,1-2-16-16,4 2 0 0,2 1-128 0,-1-1 128 0,-1-3-128 0,1 1 128 16,2 0-128-16,1 0 0 0,-2 1 0 0,1 1 0 15,-2 0 128-15,2-1-128 0,0 2 128 0,-1 0-128 16,-2-3 240-16,-1 3-48 0,-1 3 0 0,-2 1 0 16,-3 1 112-16,-2 0 16 0,0 0 0 0,-4 3 0 15,-2 1-48-15,-2 0 0 0,-1 1 0 0,-1 3 0 16,-2 5-80-16,-2-2-32 0,-2 0 0 0,-1 2 0 15,0 3 96-15,-2 2 0 0,0 2 16 0,-5 1 0 16,-2 3-80-16,0-1 0 0,1 1-16 0,-4-1 0 16,-1 4-176-16,0 1 0 0,0 0 144 0,2 1-144 15,-2 1 0-15,3 1 128 0,2 4-128 0,-2-4 0 16,0-1 0-16,3 0 0 0,3 0 0 0,-1-1 0 0,1 1 0 16,1-1 0-16,3-2 0 0,1 2 128 0,-1 4-128 0,4-1 0 15,0 0 0-15,4 0 0 0,2 2 0 0,-3-3 0 16,3-1 0-16,-1-2 0 0,2-4 0 0,0-1 128 15,0-1-128-15,0-1 128 0,0-2-128 0,-1-1 0 16,0-2 0-16,0 0 0 0,-2 2 0 0,0-2 144 16,2 0-144-16,-1-3 0 0,-2-4 128 0,-1 1-128 15,0-2 0-15,0-1 0 0,-3-2 176 0,0-1-176 16,-3-8 160-16,2 8-160 0,-2-8 336 0,0 0-16 16,0 0-16-16,-5 8 0 0,-3-1 128 0,-1-3 16 15,-2-2 16-15,-5 1 0 0,-2-2-96 0,-5-1-32 0,-4 1 0 16,-7-2 0-16,-4-3-80 0,-7 0-32 0,-6-2 0 15,-1 1 0-15,2 2-32 0,-4-5 0 0,-7-4 0 16,-2 1 0-16,-6 2-192 0,1 1 176 0,1 1-176 16,3-2 160-16,4 0-160 0,-3 2 0 0,-4 3 0 15,-1 4-8928-15,-5 3-1888 0</inkml:trace>
  <inkml:trace contextRef="#ctx0" brushRef="#br0" timeOffset="-26442.99">19127 10039 11967 0,'19'-15'528'0,"-6"8"112"0,0 2-512 0,2 1-128 0,-1 0 0 0,0-2 0 16,-2-2 960-16,1 1 144 0,-4 0 48 0,0 0 0 15,-1 0-480-15,-1-1-96 0,-2 3 0 0,-1-3-16 16,0-1-208-16,-2-3-32 0,1-2-16 0,-2 3 0 16,-1 2 48-16,-1 2 16 0,-3 1 0 0,-1-3 0 15,1-2 16-15,-3 2 0 0,0 4 0 0,-3-1 0 16,-3 1-384-16,-3-1 0 0,0-2 0 0,-3 5 128 15,-2 2 0-15,-2 0 16 0,-1-1 0 0,-5 1 0 16,0 1 96-16,-2 1 16 0,-1-1 0 0,-1 0 0 16,-2 0-48-16,-1-3 0 0,1-1 0 0,-2 4 0 15,-4 0-16-15,3 0-16 0,-1-1 0 0,4 0 0 16,0 0 96-16,2 0 32 0,1-3 0 0,3 2 0 0,5 1 128 16,1 1 16-16,3 0 16 0,3 0 0 0,1 1-256 0,3 0-48 15,1 1-16-15,3 1 0 0,-2-1-144 16,3 0 0-16,1-2 144 0,7 0-144 0,-5 7 0 0,5-7 128 15,0 0-128-15,-5 7 0 0,1 1 0 0,2 1 0 16,0 0 0-16,1 2 0 0,-2 2 0 0,-1 2 0 16,0 6 0-16,-2 0 0 0,-2-3 0 0,-2 3 0 15,-5 2 0-15,0 5 0 0,-3 6 0 0,-2 2 144 16,-4 0-144-16,0 1 0 0,-1 3 192 0,1 2-64 16,1-2 0-16,2 1-128 0,2-1 176 0,0 0-176 15,3 2 160-15,2 0-160 0,0-4 128 0,0-1-128 16,0-2 0-16,-1-3 144 0,1 0-144 0,1-1 0 15,0-4 144-15,1 2-144 0,1-1 128 0,0-1-128 16,2-4 160-16,2-3-160 0,3-6 160 0,2-1-160 0,-1 0 160 16,3-3-160-16,0-10 480 0,5 8 0 0,1-2 0 15,3 0 0-15,1-1 176 0,2-2 48 0,3-1 0 16,2 2 0-16,3 2-208 0,3-1-48 0,3 0 0 0,4 0 0 16,3 6-272-16,1-1-176 0,1 0 192 15,4 4-192-15,-2-1 128 0,2 0-128 0,-5-2 0 0,0 0 0 16,-1 3 0-16,-1-3 0 0,0-2 0 0,0-1 0 15,-1 3-256-15,-1 0-128 0,-1-1 0 0,-3-1-16 16,-4-2-2608 0,-1-1-528-16,5 2-112 0,-3-2 0 0</inkml:trace>
  <inkml:trace contextRef="#ctx0" brushRef="#br0" timeOffset="-25387.72">22380 10068 11807 0,'0'0'512'0,"-4"-6"128"0,-1-2-512 0,0 0-128 15,-2 0 0-15,3 1 0 0,4 7 672 0,0 0 112 16,-9-3 32-16,9 3 0 0,0 0-304 0,0 0-64 15,0 0-16-15,0 0 0 0,0 0 16 0,0 0 0 16,9-2 0-16,1 2 0 0,4-2 320 0,3 1 64 0,0-1 0 0,3 1 16 16,-1 1-336-16,2 0-64 0,1-1 0 15,0-1-16-15,3-2-432 0,0 2 0 0,3 1 128 0,1-2-128 16,1-4 128-16,1 3-128 0,0 2 192 0,-3-2-64 16,0 0 144-16,-6 0 32 0,-1-2 0 0,-2 4 0 15,-3 3-112-15,-4 0 0 0,-2-2-16 0,0 3 0 16,-10-2-48-16,6 6-128 0,-6-6 192 0,6 7-64 15,-6-7-128-15,3 14 160 0,-4-1-160 0,-3 5 160 16,-2 2 160-16,-3 1 16 0,-1 1 16 16,-3 3 0-16,0 4-96 0,-2 1 0 0,-4 1-16 0,1 3 0 15,-1 3-240-15,3 0 0 0,3 1 0 0,0-1 0 16,-2 3 128-16,3-3-128 0,-1 2 0 0,1 0 0 16,1-2 0-16,-1-3 128 0,2-3-128 0,2-1 0 0,3 2 0 15,0-3 0-15,2-1 0 0,2 0 0 0,1 2 0 16,3-1 0-16,1 1 128 0,2-2-128 0,-1-2 0 15,2 0 128-15,1 1-128 0,2-3 0 0,-2-2 176 0,2-1-176 16,-4 0 192-16,3 0-192 0,-2 0 128 0,0-3-128 16,-2 1 0-16,0-3 0 0,2 3 0 0,-3-1 0 15,2-1 128-15,-2-1-128 0,-3-4 0 0,2-1 0 16,2-2 0-16,0 1 0 0,-5-10 0 0,4 12 0 16,1-4 0-16,-2 1 0 0,-3-9 176 0,-1 9-176 15,1-9 160-15,0 0-160 0,0 0 128 0,-7 8-128 16,-3-2 0-16,-2-2 144 0,0-7 16 0,-6 2 0 15,-2 0 0-15,-2 0 0 0,-2-3 304 0,0-4 64 16,-4-3 16-16,1 1 0 0,-2 5-48 0,-1-5-16 16,-1-5 0-16,-4 4 0 0,0 3-224 0,-2 0-64 15,1 0 0-15,-2 2 0 0,-5-3-192 0,1 1 0 0,2 4 128 16,2 0-128 0,2 0-928-16,1 2-224 0,2 1-64 0,-1 3-12736 15</inkml:trace>
  <inkml:trace contextRef="#ctx0" brushRef="#br1" timeOffset="-11733.97">514 17049 11967 0,'0'0'1072'0,"0"0"-864"0,9-3-208 0,3 1 0 0,4 3 1280 0,5-2 192 16,1-3 64-16,6 1 0 0,0 1-1200 0,9 0-336 15,5-1 144-15,4 1-144 0,0-1 0 0,7-3 128 16,4-1-128-16,4-1 0 0,0 1 128 0,4 1-128 15,8-1 128-15,4-2-128 0,3-3 352 0,1 1 0 16,1-1 0-16,6 1 0 0,3 0-16 0,3-1 0 16,-1 2 0-16,7-2 0 0,7 0-16 0,3 0 0 15,1 2 0-15,3 1 0 0,8-2-176 0,-1 1-144 16,2 0 192-16,3 0-192 0,10 2 224 0,-2-3-64 16,-4-3-16-16,9 2 0 0,3 0-144 0,5 0 0 0,4-1 0 15,-2 1 0-15,-3 0 0 0,1 1 0 0,2 1 0 16,3 0 0-16,3 2 0 0,-2-2 0 0,-4-3 0 0,2 1 0 15,4 1 176-15,2 1-48 16,-1 0-128-16,0 0 192 0,-4 0-192 0,4 2 0 0,-2 3 0 16,3-1 0-16,5-3 0 0,-4 2 128 0,-1 2 0 15,-1-1 16-15,0 1-16 0,2-1 0 0,1 1 0 0,1-1 0 16,-4 1 0-16,-1-2-128 0,-1-1 192 0,1 0-64 16,-1 0 112-16,-2 0 16 0,0-1 0 0,2 1 0 15,1-2 224-15,2 3 48 0,1-1 16 0,-2 1 0 16,-1-2-96-16,1 2-32 0,-2-1 0 0,0 2 0 15,-1 3 32-15,-1-3 0 0,1-1 0 0,-6 0 0 16,-5 1-48-16,-1 3 0 0,1-3 0 0,-5 0 0 16,-2-1 48-16,-2 2 16 0,-2-1 0 0,-3 2 0 15,-6 0 48-15,-4-1 16 0,-7 0 0 0,-3 1 0 0,-2 0-144 16,-6-1-48-16,-1-1 0 0,-9 3 0 16,-4 1-144-16,-5-1-48 0,-3-1 0 0,-6 3 0 0,-5-1-144 0,-8 1 0 15,-7 1 0-15,-7-3 0 16,-8 2-2096-16,-8 1-448 0</inkml:trace>
  <inkml:trace contextRef="#ctx0" brushRef="#br1" timeOffset="-10645.21">1564 17356 10127 0,'0'0'448'0,"0"0"96"0,0 0-544 0,7-8 0 0,1 3 0 0,-8 5 0 16,0 0 1216-16,0 0 128 0,0 0 16 0,0 0 16 16,8-2-496-16,-8 2-112 0,5 6 0 0,-3 2-16 15,2 2 80-15,-2 4 0 0,-1 5 16 0,-1 2 0 16,0 3-208-16,0 6-32 0,0 1-16 0,2 5 0 15,0 1-240-15,2 2-48 0,-3-3-16 0,-1-2 0 16,1-2-96-16,1-4 0 0,0-2-16 0,0-4 0 16,0-5-176-16,0 0 160 0,1-1-160 0,-1-4 160 15,2-2-160-15,-4-10 0 0,0 0 0 0,0 0 0 16,0 0-304-16,0 0-144 0,11-3-16 16,-4-2-10160-16</inkml:trace>
  <inkml:trace contextRef="#ctx0" brushRef="#br1" timeOffset="-10229.59">2244 17129 15775 0,'0'0'704'0,"0"0"128"0,0 0-656 0,0 0-176 0,0 0 0 15,0 0 0-15,-8 4 624 0,-1 2 80 16,-4 5 32-16,-1 5 0 0,-1 0 160 0,0 4 48 0,-2 2 0 0,0 1 0 16,0 2-224-16,-3 2-32 0,0 1-16 0,1 0 0 15,-3-1-240-15,1-1-48 0,1-1-16 0,-1-1 0 16,1-1-176-16,0-2-48 0,3-3 0 0,-3-3 0 16,0-3 288-16,3-1 48 0,0 0 16 0,3-4 0 15,1-1 16-15,-1 0 16 0,1-2 0 0,4-1 0 16,9-3-208-16,0 0-64 0,0 0 0 0,0 0 0 15,0 0-64-15,0 0 0 0,0 0-16 0,14 1 0 16,0 3-176-16,2 0 0 0,6 4 0 0,3 2 0 16,-3 2 0-16,2 0 0 0,0 3 0 0,-1-1 0 15,-1 0 0-15,1 0 0 0,-2 1 0 0,0-1 0 16,-1-1 0-16,-3 0 0 0,2-3 144 0,0 0-144 0,1-1 0 16,-2-3 144-16,-3-3-144 0,-3-1 0 0,0 1 0 0,0-3 0 15,-1-3 0-15,-1-1 0 16,0-2-1984-16,1 0-464 0,0-8-96 15,-2 4-16-15</inkml:trace>
  <inkml:trace contextRef="#ctx0" brushRef="#br1" timeOffset="-9821.71">2658 17394 21423 0,'0'0'944'0,"-4"11"208"0,-2 2-928 0,3 2-224 0,-2 4 0 0,0 2 0 15,-3 1 1008-15,1 0 144 0,0 1 48 0,-2 2 0 16,0 1-336-16,1-1-64 0,-2-2-16 0,3-2 0 16,4-3-432-16,-2-2-96 0,2-5 0 0,2-3-16 15,1-8-112-15,0 0 0 0,0 0-128 0,0 0 192 16,0 0 128-16,11-9 32 0,-1-5 0 0,2-1 0 15,0-3-112-15,1-3-32 0,2-1 0 0,-4-2 0 16,0 2-208-16,2 1 0 0,0 6 0 0,1 0 0 16,1 0 0-16,-1 2 0 0,-1 2 0 0,0 2 0 15,-2 3 0-15,0 1 0 0,-3 5 0 0,2 6 0 16,1 0 0-16,-5 3 0 0,1 1 0 0,-1 4 0 16,-1 3 0-16,-1 0 0 0,1 0 128 0,-3 2-128 0,0 2 192 0,0-3-64 15,0 1-128-15,0-1 192 0,1-2-192 0,-1-3 128 16,-1-2-128-16,3-1 0 0,-2-1 0 15,-2-9 0-15,5 7 0 0,-5-7 0 16,8 4-1440-16,2-3-224 0,-2-3-64 16,0-1-10944-16</inkml:trace>
  <inkml:trace contextRef="#ctx0" brushRef="#br1" timeOffset="-9461.31">3377 17385 12895 0,'0'0'1152'0,"-4"-6"-928"0,4 6-224 0,-7-7 0 16,7 7 2352-16,-7-4 416 0,7 4 96 0,-11 2 16 16,-1 4-1408-16,-2 4-256 0,1 0-64 0,-1 4-16 15,-1 3-528-15,0 4-96 0,0-1-32 0,2 1 0 16,-2-1-144-16,4 1-16 0,4 2-16 0,2-6 0 15,4 0-160-15,2-3-16 0,4-1-128 0,-1-4 192 16,5 0-192-16,1-5 0 0,3-2 128 0,2-5-128 16,1-1 224-16,1-4 0 0,2-1 0 0,1-5 0 15,-5-2 128-15,2-3 32 0,-1-1 0 0,0 0 0 16,-3-1-224-16,-1 1-32 0,-1 0-128 0,-2 2 192 16,-2 2-48-16,-1 1-16 0,-4 3 0 0,-2 1 0 0,-1 2 0 15,1 9 0-15,-5-7 0 0,-1 3 0 0,1 1-128 0,-4 2 0 16,0 2 0-16,1 0 0 15,8-1-1632-15,0 0-352 0,0 0-80 16</inkml:trace>
  <inkml:trace contextRef="#ctx0" brushRef="#br1" timeOffset="-9071.64">3764 17281 3679 0,'-6'10'320'0,"2"-1"-320"15,0 2 0-15,1 1 0 0,-1 1 2848 0,-3 3 496 16,0-1 112-16,1 0 0 0,-2 2-1728 0,2-1-368 16,-1 2-64-16,4-2-16 0,3-2-432 0,0-1-80 0,3-1-32 0,0-1 0 15,-3-11-96-15,5 10-32 0,-5-10 0 0,6 8 0 16,-6-8 128-16,9 3 32 0,-9-3 0 0,11-1 0 16,0-1 96-16,-2-3 32 0,-3-3 0 0,2 1 0 15,0-2-272-15,0 1-48 0,-2 1-16 0,0-1 0 16,-2 1-288-16,-4 7-48 0,0 0-16 0,0 0 0 15,0 0-208-15,0 0 128 0,9 0-128 0,-9 0 0 16,6 12 0-16,-1 0 0 0,-1 2 0 0,2 1 0 16,0-1 0-16,2 0 0 0,1-2 0 0,1-1 0 15,0-1 0-15,2-4 0 0,1-3 0 0,2-3 0 16,2-2 0-16,0-2 0 0,0-3 0 0,1-3 0 16,-1-1 192-16,1 1 32 0,-1-2 16 0,0 0 0 15,-2-2 208-15,-3-1 32 0,-1-3 16 0,-2 1 0 16,-2 1-112-16,-4-1-32 0,-2 2 0 0,-1 1 0 0,-1-1-208 0,0 3-144 15,-3 0 192-15,-1 2-192 0,1 2-192 16,-1 1-160-16,1-2-32 0,4 9-10848 16,0 0-2176-16</inkml:trace>
  <inkml:trace contextRef="#ctx0" brushRef="#br1" timeOffset="-8368.27">4575 17331 11967 0,'-10'-6'528'0,"10"6"112"0,-7-2-512 0,7 2-128 15,-6-2 0-15,6 2 0 0,-7 0 1968 0,-1 1 352 16,0 2 80-16,0 3 16 0,0 1-1344 0,-2 4-272 16,-5 1-48-16,3 4-16 0,0 1-96 0,0 5 0 0,-1 3-16 0,1-3 0 15,2 0-112-15,2-3 0 0,-1 2-16 0,4-4 0 16,-2-4-80-16,5-2-16 0,2-11 0 0,0 0 0 16,0 0 64-16,8 6 16 0,1-4 0 0,2-7 0 15,1-3 272-15,3-5 48 0,3-1 16 0,4-2 0 16,3 0-304-16,3 1-48 0,-2-3-16 0,0 2 0 15,1 0-272-15,-3 3-176 0,-1 1 192 16,-1 5-192-16,0 2 128 0,-4 4-128 0,-1 5 0 0,0 4 0 16,-1 3 0-16,-1 3 0 0,-3 4 0 0,0 2 0 15,-3 4 0-15,-1 1 0 0,0 3 0 0,-1-1 0 16,-4 0 0-16,0-2 0 0,1-2 0 0,1-4 0 16,1-3-1168-1,2-3-352-15,0-2-64 0,2-5-12608 0</inkml:trace>
  <inkml:trace contextRef="#ctx0" brushRef="#br1" timeOffset="-7754.86">6495 17008 14735 0,'0'0'640'0,"0"0"160"0,0 0-640 0,0 0-160 16,0 0 0-16,-8 0 0 0,8 0 1312 0,-8 4 224 15,1 0 64-15,-1 5 0 0,0 4-288 0,-2 4-48 16,1 3-16-16,-2 4 0 0,-3 3-352 0,0 2-64 15,-1 1 0-15,-1 3-16 0,0 4-128 0,1-2-32 16,6 0 0-16,-2-1 0 0,2-1-288 0,1-4-64 16,0-4-16-16,2-1 0 0,4-1-160 0,0-2-128 15,1-1 192-15,2-3-192 0,-1-5 128 0,4-2-128 16,0-4 0-16,-4-6 0 0,0 0-192 0,9 2-112 0,2-2-16 16,-1-3-8896-16,0-3-1776 15</inkml:trace>
  <inkml:trace contextRef="#ctx0" brushRef="#br1" timeOffset="-7513.8">6417 17094 17503 0,'-1'-12'1552'0,"5"3"-1232"0,2-3-320 0,5-1 0 16,3 0 1056-16,2 0 160 0,3-2 16 0,3 2 16 0,2 0-368 15,5 0-80-15,2-1-16 0,2 0 0 0,5 0-48 16,3-3-16-16,1 0 0 0,-1 2 0 0,2 4-352 0,-2 3-80 16,-5-2-16-16,-2 3 0 0,-2-1-272 0,-4 5 0 15,-4 2 0-15,-3 1 0 16,-3 2-1760-16,-6 0-416 0</inkml:trace>
  <inkml:trace contextRef="#ctx0" brushRef="#br1" timeOffset="-7352.13">6410 17312 23951 0,'0'0'1056'0,"0"0"224"0,11 0-1024 0,2 0-256 16,3-1 0-16,2 0 0 0,6-1 432 0,3-1 16 0,3-1 16 0,6-3 0 16,5 0 176-16,5-2 48 0,5 0 0 0,4 0 0 15,-2 2-288-15,-1 1-48 0,-5 1-16 0,-5 0 0 31,-1 0-1104-31,-4-1-208 0,0 1-48 0</inkml:trace>
  <inkml:trace contextRef="#ctx0" brushRef="#br1" timeOffset="-6951.83">7544 17242 18431 0,'-9'-8'1632'0,"9"8"-1312"0,-8-3-320 0,1 0 0 0,-2 0 1456 0,2 1 208 16,-6 2 64-16,0 2 0 0,-1 2-960 0,-4 2-192 16,0 1-48-16,-3 1 0 0,-3 3-160 0,-3 5-48 15,0-1 0-15,1 1 0 0,2-1-16 0,5 1-16 16,4 1 0-16,4-1 0 0,3 0-144 0,3-4-16 15,2-2-128-15,3-10 192 0,7 10-64 0,3-5-128 16,4-3 176-16,3-2-176 0,5-4 544 0,2-4 0 16,1-2 0-16,3-2 0 0,-3-3-32 0,2-2 0 15,-2 1 0-15,-2-1 0 0,-1 1-304 0,-4 1-64 16,-2 0-16-16,-2 3 0 0,-4 2-128 0,-2 3 192 16,-1 1-192-16,-7 6 192 0,0 0-192 0,0 0 160 0,0 0-160 15,6 9 160-15,-4 1-160 0,0 1 128 0,-4 2-128 16,2-1 128-16,3 1-128 0,-1 2 0 0,0-2 0 0,2 0 128 31,1 1-496-31,3-1-96 0,0 0-32 0,4-2-9488 0,-2-3-1920 0</inkml:trace>
  <inkml:trace contextRef="#ctx0" brushRef="#br1" timeOffset="-6650.33">8451 17178 15663 0,'-12'-5'688'0,"5"4"144"0,-4 1-656 0,1 0-176 16,-1-1 0-16,-3 2 0 0,-2 1 2352 0,0 3 432 16,-5 0 96-16,0 2 0 0,0 1-1664 0,-2 0-352 15,2 2-64-15,0 1-16 0,1 1 64 0,1 1 16 16,0-1 0-16,5 1 0 0,3 1-320 0,4 0-64 15,-1-3-16-15,6-1 0 0,2 0-208 0,3-1-64 16,1-1 0-16,5-2 0 0,4-1-64 0,3-1-128 16,4-1 176-16,4-1-176 0,0-4 160 0,3 0-160 15,0-1 128-15,-1-3-128 16,2 2-960-16,1-1-256 0,-1-3-64 16,2 2-8304-16,0-1-1648 0</inkml:trace>
  <inkml:trace contextRef="#ctx0" brushRef="#br1" timeOffset="-6416.9">9114 16773 6447 0,'0'0'272'0,"0"0"80"0,0 0-352 0,0 0 0 0,0 0 0 0,0 0 0 15,-10 4 4560-15,1 4 848 0,-4 3 160 0,0 4 48 16,1 5-3680-16,-3 2-720 0,0 2-160 0,1 3-32 15,2 1-320-15,1 7-64 0,0-1 0 0,1 1-16 16,0 0-384-16,0 1-80 0,3 1-16 0,0-2 0 0,1-4-144 0,4-3 0 16,-1-1 0-16,2-2 0 15,2-6-1600-15,2-3-320 0,-1-2-48 0,1-1-6624 16,1-4-1328-16</inkml:trace>
  <inkml:trace contextRef="#ctx0" brushRef="#br1" timeOffset="-6251.15">8756 17095 20271 0,'0'0'1792'0,"0"0"-1424"16,8-5-368-16,3 4 0 0,3 2 1856 0,4 1 288 15,2-2 64-15,3 0 16 0,3-1-1520 0,5 0-288 16,5 0-64-16,2-3-16 0,1 0-112 0,2 1-32 16,1-1 0-16,-1 1 0 0,-5 0-192 0,-1-1-288 15,-2 0 64-15,0 2-12992 0</inkml:trace>
  <inkml:trace contextRef="#ctx0" brushRef="#br1" timeOffset="-5926.99">9987 16877 27231 0,'-27'3'1216'0,"7"0"240"0,-2 1-1168 0,-7 3-288 0,-1 2 0 0,-3 0 0 15,0 2 272-15,1-2 0 0,1 1 0 0,2 0 0 16,6 1 304-16,5 0 48 0,3-1 16 0,8 0 0 0,0 3-64 0,5-1 0 16,2 2 0-16,4 1 0 0,2 1-128 0,4 2-48 15,2 0 0-15,3 1 0 0,0 2-208 0,2 2-32 16,-1-1-16-16,1 0 0 0,-1 0-144 0,0-1 128 16,-4-2-128-16,-1-2 128 0,-3-2-128 0,-3-2 128 15,-3-2-128-15,-2 0 128 0,-1-3 240 0,-2-3 32 16,-6 0 16-16,-1-2 0 0,-4-1 96 0,-4-2 32 15,-1 1 0-15,-3-3 0 0,-6-2-288 0,1-2-64 16,-2 0-16-16,0 0 0 0,3-2-368 0,1 3-64 16,5-3 0-16,4 2-11168 15,5-2-2224-15</inkml:trace>
  <inkml:trace contextRef="#ctx0" brushRef="#br1" timeOffset="-5328.58">10826 16915 4607 0,'-16'-7'192'0,"6"4"64"0,-1-1-256 0,0-1 0 16,3-1 0-16,0 0 0 0,1 1 5120 0,3-1 960 16,-1-2 208-16,3 1 48 0,2 7-3616 0,2-9-720 0,5 1-144 0,1-1-16 15,4 1-816-15,2 0-176 0,3 0-16 16,1 0-16-16,2 1-336 0,3 0-64 0,3 2-16 0,-4 1 0 15,0 2-16-15,-3 2 0 0,-2 1 0 0,-3 3 0 16,-1 0-160-16,-5 1-32 0,0 2-16 0,-5 1 0 16,-2 1-176-16,-2-1 160 0,0 2-160 0,-7 0 160 15,-4 0-32-15,-3 1-128 0,-5-1 192 0,-1 0-64 16,-1-1 16-16,-1-3 0 0,-1 0 0 0,2-4 0 16,2 1-16-16,2-1 0 0,5-2 0 0,0 0 0 15,3 0-128-15,3-1 128 0,7 1-128 0,-6-4 128 16,6 4-128-16,0 0 0 0,2-8 0 0,2 2-176 15,2 0-1680 1,4 1-320-16,-1-1-80 0,3 4-14160 0</inkml:trace>
  <inkml:trace contextRef="#ctx0" brushRef="#br1" timeOffset="-4987.79">10754 17319 17503 0,'-8'0'1552'0,"0"0"-1232"15,-2-2-320-15,2 2 0 0,-2 0 2496 0,1-1 432 16,1-1 80-16,0 0 32 0,8 2-1056 0,0 0-224 16,-3-7-32-16,3 7-16 0,3-10-816 0,3 1-176 15,2 0-16-15,3 1-16 0,1 0-352 0,3 3-64 0,-1-1-16 0,-2 3 0 16,-1 1-80-16,0 2-32 15,-2 1 0-15,-9-1 0 0,10 4 48 0,-5 2 0 0,1 3 0 0,-6-2 0 16,-4 3-64-16,-1 0 0 0,-3-1 0 0,-4 0 0 16,-2-3 128-16,-2 1 32 0,1-3 0 0,0 1 0 15,-2-1 128-15,2-1 32 0,0-1 0 0,3-2 0 16,-1-2-112-16,3 0-16 0,0-1 0 0,4-1 0 16,-1-4-128-16,4-1-48 0,2-1 0 0,1 0 0 15,2-2-144-15,3 0 0 0,4 0-160 0,3 0-12848 16,3 0-2576-16</inkml:trace>
  <inkml:trace contextRef="#ctx0" brushRef="#br1" timeOffset="33719.24">18949 9925 9215 0,'12'-4'816'0,"-2"1"-656"0,2-2-160 0,-1 3 0 0,2 2 288 16,2-1 32-16,0-1 0 0,-1 0 0 0,0-2 80 0,0 2 32 15,0 1 0-15,2-1 0 0,-1 0-64 0,-1-3-16 16,2 5 0-16,-5 0 0 0,0 0 352 0,-1-1 80 16,-3-2 16-16,1 1 0 0,-8 2 16 0,9 2 0 15,-9-2 0-15,10 2 0 0,-10-2-160 0,10 1-16 16,-10-1-16-16,0 0 0 0,0 0 80 0,6-2 32 15,-6 2 0-15,0 0 0 0,0 0 96 0,0 0 32 16,6-6 0-16,-6 6 0 0,0 0-80 0,0 0-16 16,0 0 0-16,0 0 0 0,0 0-352 0,-9-2-80 15,-1-2-16-15,-1 1 0 0,-1 0-48 0,-1 0-16 16,-3 1 0-16,0-1 0 0,-2 3 16 0,-2-2 0 16,1 0 0-16,-2 1 0 0,-7 0 32 0,2 0 0 15,-2-1 0-15,1 0 0 0,-4 2-64 0,2 1-16 0,1 0 0 16,-2-1 0-16,-1 1-32 0,1-2 0 0,-2-3 0 0,0 2 0 15,0 1-16-15,3-1-16 0,3-2 0 0,1 0 0 16,-4 0 32-16,3 1 16 0,1-2 0 16,1 1 0-16,3 0-16 0,0 1-16 0,4-1 0 0,1 0 0 15,2 0-32-15,3 1 0 0,-1 1 0 0,2-1 0 16,3 0-144-16,0 1 160 0,7 2-160 16,0 0 160-16,0 0-160 0,0 0 128 0,-6-5-128 0,6 5 128 15,0 0 0-15,0 0-128 0,0 0 192 0,0 0-64 16,0 0-128-16,0 0 160 0,0 0-160 0,0 0 160 15,0 0-160-15,0 0 0 0,0 0 0 0,0 0 128 16,0 0-128-16,5 11 0 0,-3 2 0 0,0 0 0 0,-2 3 0 16,0 2 0-16,-2-1 0 0,1 5 0 0,-1 3 0 15,-1 3 0-15,1 3 0 0,1 3 0 0,-3 1 0 0,1-2 0 16,0 1 0-16,0-2 0 0,1 0 0 16,-4-1 0-16,2-1 0 0,-1-1 0 0,2 0 0 0,-2 4 0 15,-1-4 0-15,3 0 0 0,-2 0 0 0,1 1 0 16,-2-2 0-16,2 1 0 0,1-4 0 0,-1 3 0 15,0-5 0-15,0 0 128 0,-1-1-128 0,2-1 0 16,0-1 0-16,0-1 0 0,-3-1 128 0,1 1-128 16,2-1 128-16,-1 0-128 0,-1-3 128 0,3 2-128 15,1 0 0-15,0-7 128 0,1-10-128 0,0 0 192 16,0 0-192-16,2 11 192 0,-1-1 0 0,-1-10 16 16,9 6 0-16,-1-1 0 0,2 2 48 0,0-4 16 15,1-1 0-15,1 1 0 0,1-2-112 0,1 0-32 16,0 0 0-16,2-2 0 0,-1-1-128 0,1 0 0 0,-3 4 0 0,1-1 128 15,3 0-128-15,1-1 0 16,0 0 0-16,3 1 128 0,2 1-128 0,0 1 0 0,2 1 0 0,1-1 0 16,-3-2 0-16,4 2 0 0,1 4 0 0,0 0 0 15,1-1 0-15,-2 2 0 0,0 0 0 0,-5-1 0 16,0 5 0-16,-2-3 0 0,-3-3 0 0,0 0 0 16,-4 3 0-16,1-2 0 0,-3-2 0 0,-1 1 0 15,-10-6 0-15,10 4 0 0,-3-1 0 0,-7-3 0 16,0 0 0-16,0 0 128 0,0 0-128 0,0 0 0 15,0 0 0-15,0 0 128 0,0 0-128 0,0 0 0 16,-9 6 128-16,-3-3-128 0,0-1 0 0,0 2 128 0,-3-3-128 16,1-1 0-16,-3 2 144 0,0-2-144 0,-4-2 0 15,-1 2 0-15,-2-1 0 0,-3 0 128 0,0-1-128 16,0 0 0-16,0 0 0 0,-1 1 0 0,-1 0 0 16,0 0 0-16,1-1 0 0,0-2 128 0,1 0-128 15,2-1 0-15,2 0 0 0,3 2 0 0,-2-2 0 0,3 0 0 16,1-2 0-16,0 3 128 0,0-1-128 0,0 1 0 15,1-2 0-15,0 2 0 0,2 1 0 0,0-1 0 16,1 1 0-16,1 0 0 0,1-2 0 0,0 0 0 16,3 2 0-16,1-1 0 0,0 1 0 0,3 0 0 15,2-1 0-15,3 4 0 0,0 0 0 0,0 0 0 16,-7-5 0-16,7 5 0 0,0 0 0 0,0 0 0 16,0 0 0-16,3-9 0 0,2-1 0 0,-3 3 0 15,-2 7 0-15,1-10 0 0,3-1 0 0,2 0 0 16,-2-1 0-16,2-1 0 0,-1 0 0 0,0-1 0 15,-1-5 0-15,3 4 128 0,-3-1-128 0,3 0 0 0,-1-2 0 16,2-3 0-16,0-2 0 0,-3-3 0 0,4-3 0 16,-2-5 128-16,3-4-128 0,-4-1 0 0,0 1 0 15,-2 1 0-15,-1 2 0 0,1 0 0 0,-1 3 0 16,0 1 0-16,-2 3 0 0,0 2 0 0,-1 3 0 0,3 1-128 16,0 0 128-16,0 1 0 0,-1 1 0 15,3-1-128-15,-3-1 128 0,1 1 0 0,1 1 0 0,0 0 0 16,-2 0 0-16,2 1 0 0,-2 4 0 0,-2-2 0 15,0-1 0-15,-1 0 0 0,0 3 0 0,-2-1 0 16,2-1 0-16,-1 3-128 0,-1 2 128 0,1 1 0 16,-2 0 0-16,2 1-160 0,0 1 160 0,1 1 0 0,1 8-128 15,-4-5 128-15,2-1 0 0,2 6 0 0,0 0-128 0,0 0 128 16,0 0 0-16,0 0 0 0,0 0-144 0,0 0 144 16,0 0 0-16,0 0-144 0,10 0 144 0,1 0-128 15,-3-2 128-15,2 1-128 0,3 1 128 0,-1 1 0 16,1 1 0-16,3 0-128 0,1 0 128 0,4-2 0 15,3 0 0-15,4 0 0 0,3-2 0 0,3 0 0 16,3 2 0-16,2 0 0 0,4 0 0 0,-2-1 0 16,-1 0 0-16,-2 1-128 0,-2 0 128 0,-3 0 0 15,-3 0 0-15,0 2 0 0,-1 4 0 0,-3-2 0 16,-5-2 0-16,0 2 0 0,-5-2 0 16,-1-1 0-16,-2 1 0 0,-2 0 0 0,-2-1 0 0,-9-1 0 15,10 3 0-15,-10-3 0 0,0 0 0 0,0 0 0 16,0 0 0-16,0 0 0 0,0 0 0 0,0 0 0 15,0 0 0-15,0 0 0 0,0 0 0 0,-7 3 0 0,-2 1 0 16,-1-3 0-16,-3-1 0 0,-1-1 0 0,-2 0 0 0,-2 1 0 16,-3 0 0-16,0 0 0 0,0 0 0 0,0 2 0 15,0 2 0-15,-2-2 0 0,0-4 0 0,0 0 0 16,-1 0 0-16,-4 1 0 0,0 1 0 0,-1 0 0 16,2-1 0-16,0-1 0 0,2 0 0 15,0 0 0-15,0 2 0 0,2 0 0 0,1-1 0 16,2-1 0-16,0 2 0 0,1-1 0 0,1-1 0 15,3-1 0-15,-1-2 0 0,2 3 0 0,1 2 0 0,1-1 0 16,1-2 0-16,1 1 0 0,2 1 0 0,8 1 0 16,-10-2 0-16,10 2 0 0,-7-2 0 0,7 2 0 15,0 0 0-15,0 0-128 0,0 0 128 0,0 0 0 16,0 0 0-16,-1 10-160 0,1 0 160 0,1 0 0 0,-1 0-144 16,0 1 144-16,0 2 0 0,0 2-144 0,0 4 144 15,-1 2 0-15,-2 1 0 0,0 7-128 0,-1 5 128 0,-4 1 0 16,0-1 0-16,1 2 0 0,-1 0 0 0,-3-1-160 15,0-1 160-15,0 0 0 0,-3 0 0 16,0-1-128-16,0 0 128 0,0 0 0 0,-2 0 0 0,3 2 0 16,1 0 0-16,0 1 0 0,-2-1 0 0,-1-2 0 15,0-3 0-15,2-2 0 0,0-3 0 0,2 0 0 16,2-3 0-16,1 0 0 0,1-3 0 0,2 2 0 16,-1-3 0-16,3 0 0 0,0-2 0 0,3-1 0 15,0 1 0-15,1 0 0 0,2 3 0 0,2-1 0 0,0-3 0 16,1-2 0-16,4 2 0 0,-2-2 0 15,2-1 0-15,2-1 0 0,-1-1 0 0,3-4 0 0,1 0 0 16,0-1 0-16,2 0 0 0,2-2 176 0,1-1-176 16,0 0 160-16,-1 1-304 0,0-2-64 0,-1-1-16 0,-1 0 0 31,-2-4-1440-31,1 2-304 0,-1 1-48 0,2-1-8880 0,0 0-1776 0</inkml:trace>
  <inkml:trace contextRef="#ctx0" brushRef="#br1" timeOffset="34753.41">22193 10164 2751 0,'0'0'256'0,"-4"-5"-256"0,0 0 0 0,4 5 0 16,0 0 2704-16,-3-6 496 0,1 0 112 0,2 6 16 16,0 0-2112-16,0 0-432 0,-9-3-80 0,1 2 0 0,1-1-272 0,-2 2-48 15,1 0-16-15,-1 0 0 0,9 0 144 0,-7 0 16 16,7 0 16-16,-9 0 0 0,9 0 128 0,0 0 32 15,0 0 0-15,0 0 0 0,0 0 48 0,0 0 16 16,11 0 0-16,3-2 0 0,2 1-144 0,0-1-32 16,5-1 0-16,3 0 0 0,0-3-272 0,5-1-64 15,1 0-16-15,3 0 0 0,2 1-48 0,1-2-16 16,-3-2 0-16,2-1 0 0,1 2 16 0,0-1 16 16,1-3 0-16,2 3 0 0,-4 2 160 0,-1 3 16 15,-4 1 16-15,-3-1 0 0,-2 2-144 0,-6 1-16 16,-2 4-16-16,-3 2 0 0,-5 2-224 0,-2-1 144 15,-7-5-144-15,0 0 128 0,0 16-128 0,-5-1 128 0,-3 0-128 16,-1 3 128-16,-1 1-128 0,-5 3 128 0,-1 1-128 16,-1 1 128-16,2 1-128 0,-3 2 128 0,2 1-128 0,-3 5 128 15,-1 5-128-15,3-3 0 0,-1-2 0 0,3 3 0 16,0 3 0-16,4-2 0 0,3 1 0 16,0-4 0-16,1-1 0 0,3 0 0 0,1 0 0 0,-1-1 0 15,0-1 0-15,1 2 0 0,0 2 0 0,1-1 0 16,-1-2 0-16,2-1 0 0,0 0 0 0,1 1 0 15,1 0 0-15,0-1 128 0,1-4-128 0,1 1 128 16,1-1 0-16,0 0 0 0,-2-3 0 0,3-1 0 16,-1 0 0-16,1-1 0 0,-5-1 0 0,1-1 0 15,1-1 0-15,-1-2 0 0,-1 0 0 0,0-2 0 16,-1 2-128-16,0-2 160 0,0-2-160 0,-4-1 160 16,2-1-32-16,-1-1 0 0,0-1 0 0,-2-2 0 0,-1-3 128 0,-1 0 0 15,1-3 16-15,-2-1 0 0,0 0 176 16,-3-1 48-16,0-2 0 0,-4-1 0 0,0-3-128 15,-5-2-32-15,-4-2 0 0,-4-1 0 0,-3-1-144 0,0-1-48 16,0-1 0-16,-2 1 0 0,-1 0-144 16,0-2 192-16,3 4-192 0,3 1 192 0,4 4-48 0,4-1 0 15,4-1 0-15,1 2 0 0,3 4-144 0,2 0 0 16,1-2 144-16,4 1-144 0,6 4 0 0,0 0 0 16,-8-3 0-16,8 3 0 15,0 0-864-15,0 0-240 0,6 7-48 0,3 3-10368 16,6 2-2080-16</inkml:trace>
  <inkml:trace contextRef="#ctx0" brushRef="#br1" timeOffset="68045.63">4623 8356 5519 0,'0'0'0'0,"6"-6"224"16,0 1-64-16,-6 5 32 0,3-5-192 0,1 0 0 0,-1-2 0 0,1 1 0 0,0-1 848 0,1 1 144 16,-2 2 32-16,0-1 0 0,1-3 0 0,-1 0 0 15,-1 3 0-15,-1-2 0 0,0 0 0 0,1 1 0 16,-2 1 0-16,0-1 0 0,0 0 0 0,-2 0 0 15,1-3 0-15,0 2 0 0,1 3 0 0,0 4 0 16,-4-4 0-16,4 4 0 0,-3-4-832 0,3 4-192 16,0 0 0-16,-6 2 0 0,2 2 864 0,-3 1 128 15,2 2 32-15,-1 4 0 0,-1 4-832 0,2 4-192 16,-4 2 0-16,3 2 0 0,-1 6 0 0,0 1 0 16,-1 6 0-16,-1-1 0 0,-2 2 864 0,0 5 128 15,2 3 32-15,-6 20 0 0,-1-6-800 0,1-6-224 0,-1-8 0 16,4-6 128-16,1-7 48 0,2-4 16 0,-2-5 0 0,4-3 0 15,0-2 416-15,4-2 96 0,2-1 0 0,1-6 16 16,0-9-16-16,0 0-16 0,3 8 0 0,-3-8 0 16,10 5-224-16,-1-2-32 0,2 1-16 0,2 0 0 15,-2-2-96-15,4-3-32 0,4-4 0 16,0 4 0-16,2 2-160 0,2-1-128 0,2-3 144 0,4 1-144 16,0 1 0-16,2 1 128 0,1 0-128 0,2-1 0 15,4-4 0-15,1 3 0 0,2-2 0 0,1 1 0 16,-2 2 0-16,3-1 128 0,1 0-128 0,0 1 0 15,0-1 0-15,-2 2 0 0,2-3 0 0,2 2 0 16,4-2 0-16,3 1 0 0,-1 3 0 0,3-2 0 16,-1-1 0-16,1 0 0 0,-2 4 128 0,2-1-128 0,1-1 0 15,2 0 0-15,2 0 0 0,0 2 0 0,0 3 0 16,-2 1 0-16,0-2 0 0,3-2 0 0,2 2 0 16,1-1 0-16,4 3 0 0,-1-3 0 0,-2-4 0 0,-1 1 0 15,4 3 0-15,2 3 0 0,3-2 0 0,-1-2 128 16,-5-4-128-16,4 1 0 0,-2 3 0 0,2 0 0 15,1 0 0-15,-2 0 0 0,0-4 0 0,-2 2 128 16,-1 2-128-16,2-2 0 0,-1-3 0 0,4 2 0 16,-2 1 0-16,0 2 0 0,-5-2 0 0,-1 0 0 15,2-1 128-15,3 1-128 0,-1 0 0 0,-1-1 0 16,-1-2 0-16,-3 2 0 0,-1 2 0 0,1 3 0 16,-1 5 0-16,-1-7 0 0,1-6 0 0,-2 3 0 15,-5 3 0-15,0 1 0 0,0 1 0 0,-1-2 0 0,0-2 0 16,1 2 0-16,2 9 0 0,-4-2 0 0,-3-1 0 15,-3-2 0-15,-1-1 0 0,0 1 0 0,1 2 0 16,-5 0 0-16,-1-4 0 0,-5 3 0 0,4 0 0 0,-4 0 0 16,0-3 0-16,-2 3 0 0,0 1 0 0,-2-1 0 15,-3 2 0-15,0-3 0 0,-2-2 0 0,2 0 0 16,1 2 0-16,-3-1 0 0,-4 1 0 0,0-2 0 16,1-3 0-16,-2 2 0 0,-6 0 0 0,2-1 0 15,-3-2 128-15,-2 0-128 0,-2 0 0 0,-1 0 144 16,-1 0-144-16,-9 0 0 0,5-2 0 0,-5 2 0 15,7-3 144-15,-7 3-144 0,7 0 160 0,-7 0-160 16,6-10 128-16,1-1-128 0,-3 0 0 0,1 0 144 16,-2 1-16-16,0-2 0 0,1-7 0 0,-1 1 0 0,-1 1 16 15,0-3 0-15,-1-2 0 0,3-3 0 0,-3-4-16 16,1-1-128-16,1 0 192 0,1-2-64 0,1-1-128 16,-1-4 0-16,2-2 0 0,2-2 128 0,-1-1-128 0,1-2 0 15,0 2 0-15,1 2 0 0,-1-1 0 0,2 4 0 16,0 1 0-16,-3 5 0 0,2 0 0 0,-4 4 0 15,1 5 0-15,-1 0 0 0,3-1 0 0,-2 0 0 16,-3 3 0-16,0 5 0 0,0 3 0 0,-1 2 0 16,1 0 0-16,-3 1 0 0,0 3 0 0,0 6 0 15,0 0 0-15,0 0 0 0,0 0-160 0,0 0 160 16,0 0 0-16,-6 6-144 0,6-6 144 0,-4 10-160 16,-1 1 160-16,0 3-160 0,0 2 160 0,1 0 0 15,0 2 0-15,0 1-128 0,0-1 128 0,1 1 0 0,0 1 0 16,-2 1 0-16,-1 1 0 0,2 1 0 0,-4 0 0 15,3 1 0-15,-2-1 0 0,2 1 0 0,1 0 0 16,-3 1 0-16,-1 3 0 0,0 1 0 0,1-1 0 0,0-2 0 16,1 0 0-16,1-1 0 0,-4-5 0 0,4-1 0 15,-1-1 0-15,2-2 0 0,-2 2 0 16,0-3 0-16,0-3 0 0,2-1 0 0,-5 0 0 0,2 0 128 16,0-1-128-16,0-2 0 0,-3-3 0 0,2 2 0 15,-3 3 0-15,0-1 0 0,-3-3 0 0,0-1 0 16,-2-2 0-16,2 0 0 0,3 0 0 0,-3-1 0 15,-2 0 0-15,0 0 144 0,-3-1-144 0,-1 1 0 16,0 1 128-16,1-4-128 0,-3-1 0 0,1 4 0 16,-2 1 0-16,-1 0 0 0,-3 2 0 0,-1-2 0 15,-4-1 128-15,-3 0-128 0,-4 2 0 0,1-2 0 0,-1 0 0 0,-1 1 0 16,0 2 0-16,-3-2 0 0,0-2 128 16,-2-1-128-16,-1-2 0 0,-2 3 0 0,-4 2 0 15,-1 3 0-15,-1-2 0 0,0 1 0 0,-1-1 0 16,-1 0 0-16,-1 1 0 0,-3-3 0 0,-2-2 128 0,-3 0-128 15,-2 1 0-15,-4 2 0 0,2 1 0 0,-4-2 0 16,0-2 0-16,-1 0 0 0,1 1 128 0,2 1-128 16,1-1 0-16,-4 0 0 0,-4-1 0 0,1 4 0 15,-2 0 128-15,4-2-128 0,-1-4 0 0,-4 0 0 16,-3 1 0-16,0 0 0 0,3 1 0 0,2-3 0 16,0 2 0-16,-1-1 0 0,-6 1 0 0,4 1 0 15,1 1 0-15,2-3 0 0,1-4 0 0,-1 2 0 16,1 6 0-16,0-4 0 0,0-5 128 0,2 2-128 0,2-1 0 15,-2 2 0-15,-1 1 0 0,2-3 0 16,1 3 0-16,2 0 0 0,3 2 0 0,-2-2 0 0,-3 0 0 0,5 3 0 16,4 2 0-16,5 0 0 0,2 1 0 0,2-1 0 15,3-1 0-15,-2-1 0 0,2 0 0 16,4-1 0-16,4-1 0 0,0 1 0 0,-1 2 0 0,5 1 0 16,3 0 0-16,2 0 0 0,4 3 0 0,0-2 0 15,2-1 0-15,2 1 0 0,0 2 0 0,0-3 0 16,0-3 0-16,5 3 0 0,0 4 0 0,1-3 0 15,2-2 0-15,-1 1 0 0,3 0 0 0,0 2 0 16,-3 0 0-16,3-1 0 0,3 1 0 0,1-2 0 16,0 0 0-16,1 0 0 0,1 1 0 0,1-2 0 0,3-1 0 15,-2 1 0-15,3 0 0 0,6-1 0 0,-7-6 0 16,2 0 0-16,-1-1 0 0,1 2 0 16,-1 0 0-16,3 0 0 0,-3-4 0 0,3-2 0 0,0-3 0 15,2-1 0-15,-2 1 0 0,0-1 0 0,1-2 0 0,1 2 0 16,0-1 0-16,1-2 0 0,1-5 0 0,1-1 0 15,2-1 0-15,-1 0 0 0,-3 0 0 16,3-3 0-16,-1-3 0 0,3 3 0 0,0 0 0 0,2 3 0 16,0 1 0-16,0 1 0 0,2-4 0 0,-3 3 0 15,3 3 0-15,-2 3 0 0,-1 3 0 0,3 2 0 16,1 1 0-16,-3 1-144 0,-2 3 144 0,1 0 0 16,0 2 0-16,-6 6-128 0,8-5 128 0,-8 5 0 15,8-1 0-15,-8 1-128 0,0 0 128 0,10-1 0 16,-10 1 0-16,8 3 0 0,-1 4 0 0,-7-7-160 15,5 10 160-15,1 1 0 0,-3 0-160 0,-1 2 160 16,1 3-128-16,-3 0 128 0,-1 5 0 0,-2 2 0 0,1 1 0 16,2 2-128-16,-1-1 128 0,-2 1 0 0,-1 3 0 0,2-2 0 15,1 0 0-15,0-2 0 0,-2-2 0 0,3-1 0 16,0-2 0-16,0-1 0 0,0-3 0 0,0 0 0 16,-2 1 0-16,-2-1 0 0,2-1 0 0,1-2 0 15,0-2 0-15,0-2 0 0,1-9 0 0,-1 10 0 16,0 1 0-16,2 0 0 0,-1-11 0 0,6 12 0 15,0-4 0-15,0-2 0 0,3 0 0 0,1 0 0 16,2 1 0-16,0 0 0 0,0-3 0 0,6-1 0 16,4-1 0-16,3 2 0 0,3 2 0 0,1-1 0 15,3-5 0-15,2 0 0 0,4 1 0 0,3-2-128 16,4-4 128-16,1 0 0 0,1-2 0 0,5 4 0 0,5 2 0 16,1 2 0-16,1 0 0 0,1-1 0 0,2-5 0 0,4 1 0 15,1 4 0-15,5-1 0 0,0-1 0 0,3-1 0 16,0 0 0-16,2 2 0 0,1 0 0 0,0 1 0 15,-1 1 0-15,1 0-128 0,1-1 128 0,2 3 0 16,2-1 0-16,-2-1 0 0,-1-1 0 0,-1 2 0 16,1 1 0-16,3-1 0 0,1-4 0 0,0 1 0 15,-6 1 0-15,1 0-128 0,4 1 128 0,1 2 0 16,-1-1 0-16,-2-1 0 0,-3-1 0 0,0 1 0 16,2 2 0-16,0 1-128 0,-1-1 128 0,-2 0 0 15,-4-1 0-15,0-2 0 0,2-1 0 0,0 2 0 16,0 2 0-16,-4 1 0 0,-2 2 0 0,-2-3 0 15,3-4 0-15,-5 2 0 0,-2 5 0 0,-3-1 0 16,0-4 0-16,-5 1 0 0,0-1 0 0,-3 4 0 0,4-2 0 0,-2 0 0 16,0-1 0-16,-4 4 0 0,-2 3 0 15,-2-3 0-15,-2-1 0 0,-1-1 0 0,-3 2 0 16,-2-4 0-16,-1 0 0 0,-4-1 0 0,-1-1 0 0,-3 0 0 16,0 0 0-16,-3 0 0 0,-2 2 0 0,-2-3 0 15,-1-2 0-15,-2 0 0 0,-1-2 0 0,-2 2 0 16,-2 1 0-16,0-3 0 0,0-2 0 0,-1-1 0 15,-2 0 0-15,0 1 128 0,0-2-128 0,0-4 0 16,0-7 0-16,-4 0 128 0,-1 0-128 0,2-1 0 16,2 1 0-16,-3 0 144 0,-2-4-144 0,1-1 0 15,-1-1 128-15,4-3-128 0,-1-3 0 0,0 0 0 16,-3 0 0-16,1-1 0 0,2-2 128 0,0-1-128 16,-3-3 0-16,3 2 0 0,0 0 0 0,-1 1 0 15,2 3 0-15,0 2 0 0,0-1 0 0,-2 3 0 0,-1 4 0 16,1 2 0-16,0 0 0 0,1 3 0 0,-3 2 0 0,-1 2 0 15,0 1 0-15,2 3-144 0,-2 1 144 0,-1 2 0 16,-3 9 0-16,0-6 0 0,0-5 0 0,1 4 0 16,-1 7 0-16,0 0-128 0,0 0 128 0,0 0 0 15,0 0 0-15,0 0-128 0,0 0 128 0,-4 9-208 16,-3 1 80-16,3 1 128 0,0 0-208 0,-1 3 80 16,-1 4 128-16,0 2-208 0,0 2 208 0,2 2 0 15,2 3-160-15,0 2 160 0,-7 0 0 0,4 0 0 16,1 0 0-16,-2 3 0 0,-1 2-144 0,0-1 144 15,5-2 0-15,-1-1 0 0,0-1 0 0,0 0 0 0,-1-1 0 16,2-2 0-16,2-3 0 0,-1-1 0 0,-3-1 0 16,2-1 0-16,1-1 0 0,-2 0 0 0,0-2 0 0,-2 2 0 15,0-3 0-15,-3-1 0 0,1-2 0 16,0 1 0-16,-2 0 0 0,-3 1 0 0,0 0 0 0,0-2 0 16,1-6 0-16,-3 0 0 0,1-3 0 0,-2 1 0 15,-2 0 0-15,1-3 0 0,-4-2 0 16,-2 1 0-16,-4 2 128 0,-1-1-128 0,-3-4 0 0,0-2 0 15,-1 1 128-15,-4 1-128 0,-3 0 0 0,1-2 0 16,-4-3 0-16,-1 2 0 0,-2 4 0 0,-3-2 0 16,-4-4 0-16,-1 2 0 0,-3 0 0 0,-3 2 0 15,1 0 0-15,-3 1 0 0,-1 2 0 0,0-3 0 0,-5-2 0 16,-6 2 0-16,-2-1 0 0,0 0 0 16,-1 1 0-16,-3 0 0 0,-5 2 0 0,-1-1 0 0,-3 0 0 15,-1-1 0-15,-1-2 0 0,-4 1 0 0,-1 2 0 0,-2-1 0 16,2 0 0-16,-2 1 0 0,-5 0 0 0,0 1 0 15,2-1 0-15,-2 1 0 0,-2-2 0 0,1 2 0 16,5-2 0-16,-2 3 0 0,-2 0 0 0,6 1 0 16,-3 1 0-16,4-1 0 0,3-1 0 0,1 0 0 15,0 0 0-15,-1 0 0 0,3 0 0 0,5 0 0 16,-1 2 0-16,3-1 0 0,-2-4 0 0,6 2 0 16,1-2 0-16,4 3 0 0,1 3 0 0,0-2 0 15,2 1 0-15,2 0 0 0,2 1 0 0,5-3 0 16,4-1 0-16,3 2 0 0,3 2 0 0,2 1 0 15,1-1 0-15,3-1 0 0,2-3 0 0,5 1 0 16,0-1 0-16,4 2 0 0,4 1 0 0,3 0 0 0,-3-2 0 16,5 2 0-16,1 2 0 0,2-1 0 0,0-2 0 15,2 0 0-15,3 0 0 0,-1 1 0 0,1 1 0 16,0-1 0-16,1-1 0 0,1-1 0 0,1 0 0 16,1 3 0-16,-1 0 0 0,3 0 0 15,0-6 0-15,2 1 0 0,0 1 0 0,8 1 0 16,0 0 0-16,0 0 0 0,-5-5 0 0,0-1 0 0,1 0 0 0,1-1 0 15,3-2 0-15,0 0 0 0,0 1 0 0,3-2 0 16,1-2 0-16,0-4 0 0,-3 0 0 0,3-2 0 16,5-1 0-16,3 0 0 0,1-8 0 0,-1 2 0 15,-2-5 0-15,2-1 0 0,3 1 0 0,2-2 0 16,-2-6 0-16,2 5 0 0,-1 1 0 0,0 6 0 16,-1 0 0-16,-2 6 0 0,-1 4 0 0,0 1 0 0,2 2 0 15,-4 5 0-15,-3 3-128 0,-7 5 128 16,9-3 0-16,-9 3-160 0,9 7 160 0,-3 4-128 15,-1 2-2624-15,-5 4-528 0</inkml:trace>
  <inkml:trace contextRef="#ctx0" brushRef="#br1" timeOffset="-9298.88">5651 6948 3679 0,'0'0'320'0,"0"0"-320"16,2-11 0-16,1 3 0 0,-3 8 2064 0,0 0 352 15,2-10 64-15,-1 2 16 0,-1 0-1568 0,0 8-304 16,-3-8-64-16,-1 0-16 0,0-3-208 0,-3 3-32 15,-2 4-16-15,1 0 0 0,0-1 32 0,-4 1 0 16,-1-2 0-16,3 6 0 0,-1 0-320 0,-5 4 0 16,0-2 0-16,-5 2-144 0,-3 1 928 0,0 1 192 15,0 2 48-15,-2 2 0 0,0 1-832 0,0 1-192 16,0 1 0-16,2 0 0 0,1 1 0 0,4-2 0 16,0 0 0-16,4 0 0 0,2 0 0 0,-1-1 0 15,5 1 0-15,2-2 0 0,-1 0 0 0,3 0 0 16,3-3 0-16,-2 2 0 0,4 0 0 0,4 0 0 15,-3 0 0-15,3 2 0 0,2-1 560 0,0-1 64 0,1-2 16 16,0 3 0-16,0 1-448 0,1 0-192 0,-2-1 160 16,2 2-160-16,-4-2 192 0,2 1-64 0,1 1-128 0,-3-1 192 15,0-2-192-15,1 0 176 0,-5-9-176 0,3 11 160 16,-2-2-160-16,-1-9 128 0,0 0-128 16,0 0 128-16,-4 11 128 0,-1-1 32 0,0-4 0 0,-3-1 0 15,-1 2 16-15,-2-2 0 0,-1 0 0 0,-1-1 0 16,0 1-96-16,-3-3-16 0,-2-2 0 0,0 0 0 15,1 0-192-15,0-1 176 0,2-1-176 0,4 0 160 16,1 1 32-16,-2 0 16 0,1 0 0 0,3 0 0 16,-2-2-208-16,5-1 0 0,1 1 0 0,4 3-8144 15,-3-6-1680-15</inkml:trace>
  <inkml:trace contextRef="#ctx0" brushRef="#br1" timeOffset="-8951.83">6166 6579 12895 0,'0'0'576'0,"-1"-5"112"0,1 5-560 0,0 0-128 16,-3-4 0-16,-1 2 0 0,-1-1 848 0,-1 3 144 0,1 3 32 0,-4 3 0 16,-1 0-832-16,-1 3-192 0,-2 2 0 0,-1 4 0 15,-3 4 864-15,1 1 128 0,-1 3 32 0,1 3 0 16,0 4-832-16,-3 2-192 16,2 3 0-16,0 0 0 0,1 4 0 0,0-2 0 0,3 1 0 0,2-4 0 15,-2-3 0-15,2-2 0 0,1 0 0 0,1-3 0 16,2-3 0-16,0-2 0 0,2-1 0 0,-2-1 0 15,1 1 0-15,3-1 0 0,-1-2 0 0,2-3-8960 16</inkml:trace>
  <inkml:trace contextRef="#ctx0" brushRef="#br1" timeOffset="-8481.49">5617 7035 13823 0,'0'0'1216'0,"0"0"-960"16,0 0-256-16,3-6 0 0,1-1 656 0,0 2 96 16,2 1 16-16,1 0 0 0,3 1 192 0,2 0 64 15,1-2 0-15,3 1 0 0,0-2-832 0,3 2-192 16,3-2 0-16,2 1 0 0,4-1 0 0,-1 1 0 16,4 1 0-16,-1-2 0 0,1-1 0 0,-2 0 0 15,0 3 0-15,-2-1 0 0,1-2 0 0,-5 3 0 16,0-2 0-16,-3 1 0 0,-1 3 0 0,-3 0 0 15,-2 0 0-15,-2 4 0 0,-1 1 0 0,-4 2 0 0,0 2 0 16,-3 2 0-16,-2 2 0 0,-2 4 0 0,-2 3 0 16,-3-1 0-16,-2 3 0 0,-1-1 0 15,1-3 0-15,-6 7 0 0,1 3 576 0,2-4 80 0,-2-4 16 16,2 0 0-16,2-5-368 0,0 2-80 0,0 1-16 16,1-6 0-16,7-10-80 0,-8 3-128 0,8-3 176 15,0 0-176-15,0 0 336 0,0 0-32 0,0 0-16 0,0 0 0 16,0 0 176-16,0 0 48 0,4-10 0 0,2 0 0 15,0-1-208-15,3 0-48 0,1 0 0 0,-1 5 0 16,-3-6-256-16,5 3 0 0,-1 0 0 0,1-1 0 16,1 0 0-16,3 2 0 0,1-3 0 0,2 1 0 15,-1 2 0-15,1 1 0 0,-3-1 0 0,9-2 0 16,-5 3 0-16,-2 3 0 0,-3 0 0 0,-1 2 0 16,1 1 0-16,-1 1 0 0,-4 0 0 0,0 2 0 15,4 2-560-15,-5-2-160 16,2-1-48-16,0 2-10720 0</inkml:trace>
  <inkml:trace contextRef="#ctx0" brushRef="#br1" timeOffset="-8129.1">6710 6977 16575 0,'0'0'368'0,"0"0"80"0,-11 3 0 0,3 0 16 0,-4 2-464 0,-1 2 0 15,-1 0 0-15,0 0 0 0,1 2 0 0,1 1 0 0,-1 2 0 0,-3 3 0 16,2-4 448-16,5 2 0 0,-1-4 0 0,4 2 0 16,4 0-448-16,2-11 0 0,0 0 0 0,2 11 0 15,4 0 256-15,2-5-64 0,-1-5 0 0,5 2 0 16,2 3 192-16,-1-2 16 0,2-2 16 0,2-2 0 15,-1-4-160-15,2-4-48 0,2 2 0 0,-3-1 0 16,-1 2-80-16,-2-2 0 0,-2-2-128 16,-2 5 192-16,-3-3-432 0,-1 1-80 0,0-2-32 0,-3 0 0 15,-2-1 352-15,-2 2 0 0,-2-1 0 0,-3-3 0 16,0 1 384-16,-1 4 128 0,-2 2 48 0,3 1 0 16,-3-1-784-16,3 1-160 15,-1 1-16-15</inkml:trace>
  <inkml:trace contextRef="#ctx0" brushRef="#br1" timeOffset="-7770.55">7101 6948 12895 0,'0'0'576'0,"0"5"112"0,-1 4-560 0,-2 1-128 16,1 4 0-16,-1-2 0 0,-1 0 848 0,-2 3 144 15,0-1 32-15,-3 8 0 0,0-2-864 0,2-5-160 16,1-4 0-16,0 0 0 0,0 0 0 0,1-4 0 0,5-7 0 16,0 0 0-16,-4 6 0 0,4-6 192 15,-4 9-64-15,4-9 0 0,0 0 592 0,0 0 128 0,0 0 32 0,3-5 0 16,-1-2 144-16,4 0 48 0,-1-1 0 0,2 1 0 16,0-2-864-16,2 0-208 15,1 0 0-15,-1-1 0 0,2 1 0 0,1 1 0 0,-2 0 0 0,1 1 0 16,0-1 0-16,0 1 0 0,0 2 0 0,-1 1 0 15,-1-2 0-15,-2 5 0 0,0-3 0 0,-7 4 0 16,6 4 0-16,-1-1 0 0,-1 3 0 0,-2 1 0 16,-2 3 0-16,2 1 0 0,0 3 0 0,-1 2 0 15,-2-3-128-15,1-2-80 0,-2 4-16 0,4-4 0 16,-2-11-352 0,3 13-64-16,3-6 0 0,0 3-9008 0</inkml:trace>
  <inkml:trace contextRef="#ctx0" brushRef="#br1" timeOffset="-7337.05">7611 6960 20271 0,'0'0'448'0,"0"0"80"0,9 1 32 0,-1-4 16 0,-4-2-576 0,1 2 0 16,-5 3 0-16,0 0 0 0,0 0 0 0,0 0 0 15,-8 2 0-15,-2 2 0 0,-3 3 0 0,-3 1 0 16,0-2 0-16,-1 4 0 0,1 0 0 0,1 1 0 16,-1 0 0-16,3 0 0 0,1-1 0 0,1 2 0 15,2 0 0-15,2-1 0 0,2-4 0 0,1-1 0 16,4-6 0-16,0 0 0 0,2 8 0 0,-2-8 0 0,0 0 0 16,6 5 0-16,2-3 0 0,1 0 0 0,0 0 0 0,1-2 0 15,-1 0 0-15,-1-1 0 0,2 0 0 0,0-1 0 16,0-3 0-16,0 2 0 0,-3 0 0 0,2 1 0 15,-9 2 928-15,0 0 80 0,5-3 16 0,-5 3 0 32,0 0-1648-32,0 0-320 0,-3 11-64 0,1-3-16 0,-2 0 1648 0,-2 2 320 15,0 2 64-15,-3 3 16 0,1-2-832 0,-2 4-192 0,2 0 0 0,-5 8 0 16,-1-7 0-16,3-1-256 0,-1-3 48 0,1-1 16 16,0 2 192-16,0-3 0 0,-1-2 0 0,1-4 0 15,-2-1 192-15,0-1-192 0,0-1 192 0,2 1-192 16,2-2 240-16,1 0-64 0,8-2-16 0,0 0 0 15,0 0-1040-15,0 0-208 0,0 0-32 0,0 0-16 0</inkml:trace>
  <inkml:trace contextRef="#ctx0" brushRef="#br1" timeOffset="-6946.63">8408 6580 12895 0,'0'0'272'0,"0"0"64"0,-5-6 16 0,5 6 32 0,-3 0-384 0,-4 1 0 0,1 1 0 0,-2 1 0 16,-1 1 0-16,-1 0 0 0,-1 1 0 0,2 3 0 16,-4 1 896-16,2 2 96 0,-1 1 32 0,0 1 0 15,-2 0-832-15,1 5-192 0,-3 2 0 0,2 4 0 16,0 4 864-16,-1 1 128 0,0 2 32 0,0 1 0 16,-2 2-832-16,1 0-192 0,0-1 0 0,3-2 0 15,1-5 0-15,2-1 0 0,1-5 0 0,3 0 0 0,-2-1 0 16,2-4 0-16,4-3 0 0,1-2 0 15,1-1 0-15,1-1 0 0,-1-8 0 0,0 0 0 0,0 0 0 16,0 0 0-16,0 0 0 0,7 0 0 0</inkml:trace>
  <inkml:trace contextRef="#ctx0" brushRef="#br1" timeOffset="-6271.57">8753 6769 16575 0,'0'0'368'0,"0"0"80"0,0 0 0 0,0 0 16 0,0 0-464 0,0 0 0 0,-4 4 0 0,-5 1 0 16,-3 4 0-16,-1 0 0 0,-2-1 0 0,4 0 0 15,1 4 0-15,-3 3 0 0,1 0 0 0,0 2 0 16,2 0 416-16,-2 1-16 0,1-2 0 0,3 3 0 16,0-5-400-16,2-2 128 0,5-2-128 0,1 0 0 15,1-1 560-15,5-2 16 0,2-1 16 0,3-1 0 16,5-2-464-16,0-2-128 0,3-2 0 0,-1 1 0 15,1-3 0-15,8-1 0 0,-2 0 0 0,-2 0 0 0,-1-4 0 16,0 0 0-16,-3-4 0 0,2 2 0 0,1-1 0 16,-2 1 0-16,-1-2 0 0,2 1 0 0,-2 0 832 0,-1 2 160 15,-4 1 32-15,1 2 0 0,1-1-832 0,-3 3-192 16,-3 1 0-16,-3 1 0 0,-7 2 0 0,0 0 0 16,0 0 0-16,-3 5 0 0,-3 4 0 15,-2 3 0-15,-3 3 0 0,-9 12 0 0,0 4 0 0,9-14 0 16,-3 4 0-16,-3 4-160 0,0 1 160 0,-4 6 0 15,0 5 0-15,1 1 128 0,-2-2-128 0,-16 31 0 16,6-11 0-16,2-9 128 0,0-6-128 0,2-6 0 16,-1-9 0-16,3 0 0 0,1-4 0 0,0-4 128 15,3-3-128-15,4-5 128 0,-1-3 304 0,4-2 64 0,2-2 16 16,1-3 0-16,2-2 288 0,4-3 64 0,-2 2 16 16,3-3 0-16,0-3-224 0,1-1-32 15,2-1-16-15,2 5 0 0,0 0-272 0,2-2-48 0,2-2-16 16,1-1 0-16,1 0-144 0,2-2-128 0,1 1 144 0,7-11-144 15,2 2 0-15,-2 1 0 0,0 6 0 0,0 3 0 16,2 2 0-16,-2 3 0 0,-1 2 0 0,3 3 0 16,4 3 0-16,1 1 0 0,3 1 0 0,-3 3 0 15,2 6 0-15,-2 1 0 0,0 0 0 0,-1-1 0 32,-2 2-1424-32,-1 0-176 0,-3 0-48 0</inkml:trace>
  <inkml:trace contextRef="#ctx0" brushRef="#br1" timeOffset="-5470.45">5423 7886 16575 0,'0'0'368'0,"0"0"80"0,-3-7 0 0,3 7 16 0,0 0-464 0,0 0 0 0,-4-2 0 0,-1 3 0 16,0 3 0-16,-1 4 0 0,-1 3 0 0,-1 4 0 16,-3 1 912-16,0 3 96 15,0 1 16-15,-2 3 0 0,0 5-832 0,-1 1-192 0,0 1 0 0,1 0 0 16,1 2 0-16,1-2 0 0,1-2 0 0,2-2 0 16,-1-3 0-16,3-1 0 0,-3-2 0 0,3-4 0 15,2-2 0-15,0-3 0 0,0-3 0 0,1-1 0 16,3-7 0-16,0 0 0 0,0 0 0 0,0 0-8960 15</inkml:trace>
  <inkml:trace contextRef="#ctx0" brushRef="#br1" timeOffset="-4991.84">5637 7926 16575 0,'0'0'736'0,"0"0"160"0,0 0-720 0,0 0-176 16,0 0 0-16,3 8 0 0,-1 3 0 0,-1 3 0 16,-1 0 0-16,-1 0 0 0,-1-1 848 0,-1 3 144 15,-2 2 32-15,0 2 0 0,-1 2-832 0,1-1-192 0,-4-4 0 0,4 2 0 16,-3 1 0-16,1-2 0 0,1-4 0 0,0-2 0 15,2-3 0-15,2-1 0 0,2-8 0 0,0 0 0 16,0 0 864-16,0 0 128 0,0 0 32 0,5-5 0 16,3-3 0-16,2-5 0 0,0-3 0 0,3 1 0 15,-3 0-832-15,2 0-192 0,1-2 0 0,1 1 0 16,2-2 0-16,0 2 0 0,1 0 0 0,0 2 0 16,0 0 0-16,0 2 0 0,1 1 0 15,1 1 0-15,-2 0 0 0,-1 1 0 0,-1 0 0 0,1 4 0 16,-2 3 0-16,-3 2 0 0,0 2 0 0,-1 3 0 15,-5 3 0-15,1 2 0 0,-2 2 0 0,-2 2 0 16,-3 3 0-16,0 5 0 0,-3 4 0 0,0 2 0 16,0-6 0-16,1 2 0 0,-3 0 0 0,2 1 0 0,1 1 0 15,0 0 0-15,-1-5 0 0,1-1 0 0,-2-2 0 16,3-1 0-16,1-3 0 0,2 3 0 16,5-6-1600-16,1-4-352 15,2-1-80-15,0-4-16 0</inkml:trace>
  <inkml:trace contextRef="#ctx0" brushRef="#br1" timeOffset="-4639.94">6346 7979 16575 0,'0'0'368'0,"0"0"80"0,0 0 0 0,0 0 16 0,0 0-464 0,0 0 0 16,-3 5 0-16,-1 3 0 0,1 0 912 0,0 6 96 0,-1 1 16 0,-1 4 0 16,1 0-832-16,-2 3-192 0,-1 3 0 0,0 1 0 15,1 2 0-15,1-1 0 0,2-2 0 0,1 7 0 32,-1-6-304-32,0-8-96 0,2-3-32 0,4-7 0 0,-3-8 816 0,0 0 176 0,9 1 16 0,1-2 16 15,0-3 544-15,1 0 96 0,0-7 32 0,2 1 0 16,1-4-608-16,2 0-112 0,0-2-32 0,0-1 0 15,-1-2-320-15,1 2-192 0,-1-1 192 0,-5 6-192 16,0-2 128-16,1-2-128 0,0-1 0 0,0 3 0 16,0 3 0-16,1 1 0 0,-2-1 0 0,1 2 0 15,-1 0 0-15,-3 2 0 0,3 2 0 0,1 1 0 16,-1 0-1584-16,-10 4-368 16,0 0-80-16,9 0-16 0</inkml:trace>
  <inkml:trace contextRef="#ctx0" brushRef="#br1" timeOffset="-4287.68">6686 8148 12895 0,'10'-8'576'0,"-3"7"112"0,2 0-560 0,2 0-128 16,1 1 0-16,2-4 0 0,0-1 848 0,2-2 144 15,0-1 32-15,2 0 0 0,-2 1-832 0,1 1-192 0,-2-3 0 0,-1 1 0 16,0 0 0-16,-2 0 0 0,-3-2 0 16,-1 2 0-16,0 1 864 0,-2 3 128 0,-6 4 32 0,2-7 0 15,-1 0 0-15,-2 1 0 16,1 6 0-16,-7-2 0 0,-3 3-832 0,-3 2-192 0,-2 3 0 0,-2 1 0 16,2-1 0-16,-2 3 0 0,1 1 0 0,0 1 0 15,2 2 0-15,3 2 0 0,1 2 0 16,-1 3 0-16,3-7 176 0,4-1-16 0,1 1 0 0,4 2 0 15,2-1-160-15,3-3 0 0,0-2 144 0,0 2-144 16,-2-5 0-16,4 0 128 0,4-3-128 0,2 1 0 16,3 0-1200-1,-2-2-304-15,3-3-64 0,-2-1-16 0</inkml:trace>
  <inkml:trace contextRef="#ctx0" brushRef="#br1" timeOffset="-3963.38">7154 8052 11967 0,'0'0'1072'15,"0"0"-864"-15,0 0-208 0,0 0 0 0,0 0 1888 0,-1 9 336 16,-2 1 64-16,1 5 16 0,2 1-2000 0,-2-1-304 16,-3 0-256-16,-1 2 64 0,-1 2 192 0,1-1 240 15,1 2-48-15,-2-2-16 0,0-3-176 0,2-3 192 16,0-1-192-16,1-2 192 0,4-9 192 0,-2 8 32 15,2-8 16-15,0 0 0 0,0 0 464 0,0 0 80 0,0 0 32 0,8-9 0 16,3-2-176-16,2 0-48 0,1-1 0 0,1-4 0 16,1-2-416-16,1 1-96 0,1 2-16 15,-2-1 0-15,0 1-256 0,-1 1 128 0,2 2-128 0,0-3 0 16,4 3 0-16,-3-2 0 0,-3 1 0 0,-1 3 0 16,2 3 0-16,-2 3 128 15,-2 2-128-15,0-1 0 0,-1 0-144 0,1 0-144 0,-2 1-32 0,0 2 0 31,-1 2-1872-31,0 1-384 0</inkml:trace>
  <inkml:trace contextRef="#ctx0" brushRef="#br1" timeOffset="-3679.09">7937 7684 20271 0,'0'0'896'0,"0"0"192"0,0 0-880 0,0 0-208 15,0 0 0-15,-4 6 0 0,-2 3 0 0,1 3 0 16,-4 2 0-16,-4 11 0 0,2 0 624 0,-3 1 80 16,-1 2 0-16,0 0 16 0,-2 3-336 0,-4 1-80 15,-1 2-16-15,-1-1 0 0,0-1-128 0,4-1-32 16,-1-1 0-16,3-1 0 0,0 1-128 0,3-1 0 15,1-4 144-15,2-1-144 0,-1-2 0 0,3-2 0 0,2-6 0 0,4-3 0 16,-1-2-192-16,0-2-128 0,4-7 0 16,0 0-16-1,0 0-1616-15,0 0-320 0</inkml:trace>
  <inkml:trace contextRef="#ctx0" brushRef="#br1" timeOffset="-3501.84">7541 8052 13823 0,'0'0'1216'0,"2"-8"-960"0,-2 8-256 0,8-6 0 16,1-3 1728-16,2 5 288 0,1 1 64 0,2 0 16 16,1 2-1280-16,2 1-256 0,1 0-48 0,1 2-16 0,4 3-336 15,-1-1-160-15,3-2 160 0,-2 1-160 16,1 2 128-16,0 0-128 0,-2 1 0 0,-1-2 0 0,0-2 0 0,-1 1 0 16,-5 0 0-16,1 0-7008 15,-2-1-1312-15</inkml:trace>
  <inkml:trace contextRef="#ctx0" brushRef="#br1" timeOffset="-3286.13">8084 8019 14735 0,'0'0'640'0,"0"0"160"0,-4 12-640 0,0 1-160 16,-3-1 0-16,1 6 0 0,0 2 1344 0,-1 0 256 15,1-5 32-15,-3 5 16 0,2 3-1104 0,-2 0-224 16,3 0-32-16,-2-2-16 0,3-6-272 0,0-2 128 0,0-2-128 0,1-2 0 16,3 1 144-16,1-10-144 0,0 0 0 0,0 0 144 15,0 0-320-15,0 0-64 0,9 0-16 0</inkml:trace>
  <inkml:trace contextRef="#ctx0" brushRef="#br1" timeOffset="-2806.07">8678 7706 20271 0,'0'0'448'16,"0"0"80"-16,0 0 32 0,0 0 16 0,-6 3-576 0,-2 5 0 0,-1 4 0 0,-2 3 0 0,-3 2 0 0,-3 2 0 15,0 3 0-15,-12 11 0 0,1 5 384 0,12-18-16 16,-4 2-16-16,2 2 0 0,-2 0-128 0,1 0-32 16,-1 0 0-16,3 1 0 0,1-2-192 0,-8 16 176 15,4-9-176-15,6-9 160 0,3-7-160 0,3-5 192 16,8-9-192-16,0 0 192 0,-3 8 304 0,3-8 64 15,0 0 16-15,0 0 0 0,13-3 16 0,3-2 16 16,0-3 0-16,2 2 0 0,-1 0-416 0,2-2-192 16,0 2 160-16,-2-3-160 0,1 1 128 0,1 1-128 0,-2-2 0 0,0 4 0 15,-2 3 0-15,-7 2 0 0,0 0 0 16,-1 2 0-16,-1 0 0 0,-6-2 0 0,4 4 0 0,0 3 0 16,-4 1 144-16,-4 9-144 0,-1-2 128 0,-7 0-128 15,-4 0 256-15,-1-2-16 0,-3-1-16 0,1 0 0 16,-2 0-48-16,1-1-16 0,1 0 0 0,2-5 0 15,1-2-160-15,0 2 192 0,2-2-192 0,0 0 192 16,2-2-192-16,2-2 160 0,2-1-160 0,8 1 160 16,0 0-576-1,0 0-112-15,0 0-32 0</inkml:trace>
  <inkml:trace contextRef="#ctx0" brushRef="#br1" timeOffset="-2516.9">9101 7597 20271 0,'0'0'448'0,"0"0"80"0,0 0 32 0,-1 6 16 0,-3 2-576 0,-6 0 0 15,-3 3 0-15,-1 2 0 0,-3 6 0 0,0 1 0 16,-1 2 0-16,1 4 0 0,0 0 928 0,1 3 80 15,-3 3 16-15,-6 13 0 0,2-6-1024 0,13-18-320 16,-5 2 0-16,2-1 0 0,-1 3 320 0,1 0 0 16,1 1 0-16,1-2 144 0,-2-2-144 0,-3 14 160 0,2-10-160 15,5-4 160-15,2-2-160 0,5-5 0 0,1-3 0 0,3-2 128 16,-2-10-304-16,0 0-64 0,10 1-16 16,1-2-9904-16</inkml:trace>
  <inkml:trace contextRef="#ctx0" brushRef="#br1" timeOffset="-2096.88">8959 8044 16575 0,'0'0'736'0,"5"3"160"0,5-5-720 0,-1 1-176 0,3 0 0 0,4 1 0 15,1 0 0-15,2-1 0 0,1-1 0 0,2 0 0 0,2 2 480 0,-1-4 64 16,1 0 16-16,0 0 0 0,2-2-368 0,-1 0-64 16,-3-1 0-16,2-1-128 0,-4 1 448 0,15-7-32 15,-6 4 0-15,-7 1 0 0,-6-5 224 0,-3 2 64 16,-3 1 0-16,-5 4 0 0,-3-1 448 0,-2 2 112 16,-1 0 16-16,-2 0 0 0,-3 2-1024 0,-2 1-256 15,-2 0 0-15,-4 2 0 0,-1 2 0 0,-9 4 0 16,2 0 0-16,-3 3 0 0,2 1 0 0,-1 1 0 15,2 1 0-15,-9 7 0 0,6 1 576 0,14-7 64 16,1-1 0-16,2 1 16 0,2 0-464 0,1 2-192 16,2-1 176-16,3 0-176 0,2 0 208 0,6 11-48 15,4-2-16-15,2-5 0 0,2-7-144 0,0-3 192 16,2 0-192-16,4 0 192 0,1 0-32 0,2-1 0 16,1-4 0-16,0-2 0 0,1 0-160 0,1 0-144 0,-1 0 144 0,0-1-9440 15,-3-1-1760 1</inkml:trace>
  <inkml:trace contextRef="#ctx0" brushRef="#br1" timeOffset="-354.56">9878 7514 12895 0,'-6'-10'576'0,"6"10"112"0,0 0-560 0,-1-5-128 0,-4-2 0 0,3 3 0 15,2 4 848-15,0 0 144 0,0 0 32 0,0 0 0 16,0 0 0-16,0 0 0 0,0 0 0 0,0 0 0 15,-5 3-832-15,0 3-192 0,0 2 0 0,-1 4 0 0,0 5 864 0,0 3 128 16,2 1 32-16,0 5 0 16,-1 4 0-16,1 3 0 0,0 2 0 0,2 0 0 0,-1-1-832 0,2-2-192 15,0-2 0-15,-1-2 0 0,1 0 0 0,0-4 0 16,1-3 0-16,0-2 0 0,0-3 0 16,1-1 0-16,2-3 0 0,-1-4 0 0,1-1 0 0,-3-7 0 15,0 0 0-15,0 0 0 0,0 0 0 0,0 0 0 16,0 0 0-16,0 0-12240 15</inkml:trace>
  <inkml:trace contextRef="#ctx0" brushRef="#br1" timeOffset="70.03">10151 7462 20271 0,'0'0'896'0,"0"0"192"0,6-4-880 0,1 0-208 0,-1 0 0 0,-6 4 0 16,0 0 864-16,0 0 128 0,4 5 32 0,-1 1 0 15,-5 1-832-15,-1 1-192 0,-2 2 0 0,-3 2 0 16,-1 3 0-16,-5 3 0 0,-2-1 0 0,0 2 0 16,-1 2 0-16,-1 2 0 0,-1-2 0 0,0-1 0 15,1-4 864-15,0 2 128 0,-2 0 32 0,3 0 0 16,0-4-832-16,0 0-192 0,-1-1 0 0,0-1 0 15,1-3 0-15,1 1 0 0,1-5 0 0,2 1 0 16,1 2 864-16,2-2 128 0,1-3 32 0,2 0 0 0,2 0-832 16,5-3-192-16,-5 2 0 0,5-2 0 0,0 0 0 0,0 0 0 15,0 0 0-15,0 0 0 0,3 8 0 0,0-1 0 16,1 1 0-16,2 0 0 16,0-1 0-16,2 2 0 0,0 1 0 0,2-1 0 0,0 1 0 0,0 0 0 15,-1 1 0-15,1-1 0 0,0-2 0 0,0-2 0 16,-1-2 0-16,1 2 0 0,1-3 0 0,-2 1 0 15,1 0 0-15,-2 0 0 0,-1-4 0 0,0 0 0 16,0 0 0-16,2 0 0 16,0-4-2416-16,0-1-528 0,-9 5-96 0,13-8-32 0</inkml:trace>
  <inkml:trace contextRef="#ctx0" brushRef="#br1" timeOffset="486.96">10204 7612 23951 0,'0'0'1056'0,"0"0"224"0,0 0-1024 0,0 0-256 0,0 0 0 0,0 0 0 16,8 0 0-16,-8 0 0 0,0 0 0 0,1 7 0 16,-1 0 0-16,-1 4 0 0,1 4 0 0,-5-2 0 15,1 2 0-15,0 0 0 0,0 0 0 0,-1 1 0 16,0 4 880-16,1-2 112 0,2-3 32 0,-2-2 0 15,2 0-832-15,1-1-192 0,1-4 0 0,0 1 0 16,0-9 864-16,2 6 128 0,-2-6 32 0,7 2 0 16,-7-2-832-16,7-1-192 0,1-1 0 0,1-2 0 0,0-1 0 0,2-5 0 15,-3-1 0-15,2-1 0 16,-2 2 864-16,1 0 128 0,0 1 32 0,0 0 0 16,2-3-832-16,-4 4-192 0,2 0 0 0,0 1 0 0,-1 1 0 0,-1 1 0 15,0-1 0-15,0 3 0 0,0 5 0 0,-7-2 0 16,4 5 0-16,-1 3 0 0,-2 2 0 0,-2 0 0 15,-1 2 0-15,0 2 0 0,-1 4 0 0,0-1 0 16,1 2 0-16,-1-3 0 0,-1 0 0 0,2-1 0 16,1-2 0-16,0 4 0 15,1-3-768-15,1-2-208 0,-1-12-48 0,4 5 0 0,-4-5 832 0,7 3 192 16,0-3 0-16,0-2 0 16,2 0-2496-16,0-1-464 0,-1 0-96 0,2-1-16 0</inkml:trace>
  <inkml:trace contextRef="#ctx0" brushRef="#br1" timeOffset="854.74">10526 7686 16575 0,'6'-15'368'0,"-2"9"80"0,0-2 0 0,1 0 16 0,1 3-464 0,-2-1 0 0,0 1 0 0,1 2 0 16,-5 3 912-16,0 0 96 0,0 0 16 16,0 0 0-16,0 0 0 0,0 0 0 0,-6 6 0 0,0 5 0 15,-3 2 0-15,1 2 0 0,-3-1 0 0,2 1 0 16,1 2-832-16,-1-1-192 0,1 0 0 0,3 0 0 15,0 2 0-15,2-2 0 0,1 1 0 0,2-2 0 16,3-4 0-16,1-1 0 0,3-2 0 0,0-1 0 16,3-1 864-16,-2-1 128 0,2-3 32 0,2 0 0 15,-1-2 0-15,1-1 0 0,1-2 0 0,0 0 0 16,1 0-832-16,0 0-192 0,-2-2 0 0,1-1 0 0,-2-3 0 16,1 0 0-16,-4-1 0 0,1-1 0 0,-1-1 0 15,-3-1 0-15,0-1 0 0,-2 0 0 0,-2 3 864 16,-2-1 128-16,-1 1 32 0,-1-1 0 0,-1-1-832 15,-2 1-192-15,-1 0 0 0,-1 3 0 0,0 2 0 0,-2 1 0 16,2 3 0-16,-2-2 0 16,1 1-768-16,1 0-208 0,-2 1-48 0,1 1 0 15,-1 2 0-15,2 1 0 0,1 0 0 0,2-1 0 16,5 0-1632-16,0 0-336 0,0-6-64 0,5 0-16 0</inkml:trace>
  <inkml:trace contextRef="#ctx0" brushRef="#br1" timeOffset="1230.83">11052 7174 23951 0,'0'0'512'0,"5"-5"128"0,0-4 0 0,-2-1 64 0,1-1-576 0,-2 3-128 0,0 0 0 0,-2 2 0 15,-1 1 848-15,1 5 144 0,0 0 32 0,-7-4 0 16,-1 2 0-16,-2 2 0 0,-5 2 0 0,1 7 0 16,-1 4-832-16,-2 5-192 0,1-1 0 0,-2 3 0 15,-1 4 0-15,3 3 0 0,-2 4 0 0,2 2 0 0,-1-1 864 0,3 1 128 16,1 1 32-16,3-2 0 0,-2-2-832 0,5-1-192 16,3-2 0-16,2 1 0 0,1-2 0 0,2 2 0 15,3-3 0-15,3-1 0 0,0-2 0 16,2-1 0-16,1-2 0 0,2 0 0 0,0-4 0 0,3 0 0 15,2-4 0-15,2 3 0 0,2-2 864 0,-1-1 128 16,0-2 32-16,2-1 0 0,-3 1-832 16,0-2-192-16,0-3 0 0,-3-1 0 15,-1 1-768-15,-1-1-208 0,-3-1-48 0,-3-2 0 16,-2-1 0-16,-6 1 0 0,0 0 0 0,0 0-13504 0</inkml:trace>
  <inkml:trace contextRef="#ctx0" brushRef="#br1" timeOffset="1451.56">10503 7509 35007 0,'0'0'1552'0,"4"-6"320"0,2 2-1488 0,5-1-384 0,2 2 0 0,4 2 0 16,4 1 896-16,3 0 96 0,2 0 32 0,9-1 0 15,0 0-832-15,7 0-192 0,-1-2 0 0,7 2 0 16,2 0 0-16,-1 0 0 0,-1 1 0 0,0 0 0 15,1-4 0-15,0 0 0 0,2 0 0 0,-4 2 0 16,-1 2 0-16,-4 1 0 0,-1 0 0 0,-4 1 0 16,-1 2-1600-1,-7-1-352-15,19 2-80 0,-22 1-16 0</inkml:trace>
  <inkml:trace contextRef="#ctx0" brushRef="#br1" timeOffset="4164.61">5129 10332 14735 0,'-18'2'1312'0,"7"-1"-1056"0,0 0-256 0,-3 2 0 0,1 1 576 0,0 0 64 16,0 1 16-16,1 2 0 0,1-4 160 0,-1 2 16 16,-1 2 16-16,1-3 0 0,3-2-144 0,-1-2-48 15,5-1 0-15,5 1 0 0,-9 4 192 0,9-4 48 16,0 0 0-16,0 0 0 0,0 0-192 0,0 0-48 16,0 0 0-16,0 0 0 0,7-7-112 0,1-1-32 15,3-3 0-15,2-3 0 0,-2-1-96 0,5-3-32 16,2 1 0-16,1-3 0 0,3-1 48 0,1-2 0 15,3-1 0-15,0-3 0 0,1-1-112 0,4-3 0 16,1-2-16-16,6-1 0 0,2-1-16 0,3 2 0 16,-3-1 0-16,4 2 0 0,1 1-48 0,-1 2-16 0,-2 1 0 0,-2 2 0 15,2 3-96-15,-1 0-128 0,-5 0 176 16,2 0-176-16,-1 1 128 0,-1-1-128 0,-2 0 0 16,-1 1 0-16,-2-1 0 0,-2 2 128 15,-3-2-128-15,1 2 0 0,-5 1 128 0,2 1-128 0,-2 3 0 0,1 0 0 16,-6 2 160-16,1 3-160 0,-3 3 128 0,0 1-128 15,-1 4 128-15,-3 2-128 0,1 1 0 0,0 7 128 16,0 5-128-16,-1 5 0 0,0 1 0 0,0 2 128 16,0 0-128-16,-2 4 0 0,2 6 0 0,2 2 0 15,2 1 128-15,-4 0-128 0,1-1 0 0,1 1 128 16,1-1-128-16,1 1 0 0,-1 0 0 0,0 0 0 16,-3-3 0-16,1 0 0 0,0-2 128 0,-1-3-128 15,-2-1 0-15,0-5 0 0,-1-4 0 0,-2 1 128 0,0-2-128 16,1-3 0-16,-2-6 0 0,0 3 0 15,1-1-1056-15,-6-7-144 0,0 0-16 0,0 0-14176 16</inkml:trace>
  <inkml:trace contextRef="#ctx0" brushRef="#br1" timeOffset="4620.83">5841 9623 15663 0,'0'0'1392'0,"3"-9"-1120"16,0-2-272-16,-1 1 0 0,0 0 1296 0,3 5 208 0,2-1 32 0,-1 2 16 16,-6 4-976-16,9-3-208 0,-9 3-48 0,0 0 0 15,0 0-48-15,5 3-16 0,-5-3 0 0,6 12 0 16,-4 3 304-16,1 4 48 0,-3 3 16 0,0 6 0 15,0 2-48-15,0 6-16 0,-1 2 0 0,-1 6 0 16,0 5-48-16,1 3 0 0,0 4 0 0,1 3 0 16,0 2-160-16,-3 2-32 0,-1 1-16 0,2 2 0 15,-2 1-48-15,2 1 0 0,1-4 0 0,-2-2 0 16,0-2-64-16,-2-1 0 0,0 2-16 0,-1-5 0 16,0-3 160-16,0 0 48 0,1-4 0 0,-2 2 0 15,1 0 32-15,3 0 16 0,-2-1 0 0,0 1 0 16,1 2-144-16,-1 1-32 0,3 0 0 0,-1-4 0 15,0 0-256-15,0-3 160 0,-1 1-160 0,2-3 128 0,2-2-128 16,0-3 0-16,0 0 0 0,-1-4 128 0,-1-2-128 16,0-5 128-16,1-2-128 0,0-4 128 0,-1-5-128 0,2-3 0 15,-1-1 0-15,-1-4 0 0,2-10 0 0,0 0 0 16,0 0 0-16,0 0 0 16,-9-14-1648-16,1-1-304 0,-1-5-64 15,1-2-12160-15</inkml:trace>
  <inkml:trace contextRef="#ctx0" brushRef="#br1" timeOffset="5022.65">6378 9866 20271 0,'-3'-24'896'0,"3"13"192"0,2 3-880 0,0-2-208 0,-1 0 0 0,2 3 0 15,-3 7 640-15,0 0 96 0,0 0 16 0,0 0 0 16,0 0-272-16,0 0-48 0,0 8-16 0,0 8 0 16,-1 6 128-16,1 5 32 0,0 5 0 0,0 8 0 15,-2 7 112-15,1 6 16 0,-2 5 16 0,2 7 0 16,-3 7-48-16,-1 6-16 0,0 6 0 0,-1 4 0 15,2 2-160-15,-3 2-48 0,-2 3 0 0,4-2 0 0,2-4-192 16,-3 1-64-16,-2-5 0 0,1-2 0 0,6-4 112 16,-2-4 16-16,-1-4 0 0,-2-6 0 0,1-5-32 15,1-1 0-15,1-5 0 0,-3-2 0 0,-1-2-112 0,3-4-32 16,2-5 0-16,-1-5 0 0,-1-2-144 0,2-8 0 16,2-4 144-16,2-6-144 15,0-3-288-15,1-3-128 0,-3-10-32 0,0 0-15408 16</inkml:trace>
  <inkml:trace contextRef="#ctx0" brushRef="#br1" timeOffset="5471.19">5387 11468 6447 0,'-19'-4'576'0,"5"3"-576"0,-2 0 0 0,2 1 0 16,7 1 5520-16,7-1 1008 0,-7 7 192 0,4 4 32 15,-2 1-5456-15,3 3-1088 0,3 3-208 0,4 3 0 16,-2 1 0-16,5 5 0 0,2 1 0 0,2 4 0 16,2 0 0-16,0 3 0 0,-2 1 176 0,4 3-176 15,3-2 240-15,-2 0-64 0,2 1-16 0,2-4 0 16,0-1 0-16,-4-2 0 0,2-3 0 0,1 0 0 15,1-5 144-15,-3 0 16 0,2 0 16 0,1-2 0 16,-1-3 32-16,1-4 0 0,0-3 0 0,2-2 0 0,1-3 32 16,1-1 16-16,1-4 0 0,2-3 0 0,1-8-16 15,4-2 0-15,0-2 0 0,1-5 0 0,-1-6-16 16,-1-3 0-16,0-4 0 0,1-3 0 0,0-3-16 0,2-5-16 16,-2-6 0-16,2-7 0 0,0-1 96 0,3-7 0 15,1 2 16-15,0 0 0 0,-2-1-144 0,1 1-16 16,-2 2-16-16,-1 3 0 0,1-1 48 0,0 8 16 15,-1 5 0-15,-1 6 0 0,0 5-192 0,-5 4-32 16,-4 4-128-16,0 3 192 0,-1 3-192 0,-2 4 0 16,-1 1 0-16,-4 4 0 15,-6 1-1088-15,0 6-304 0,-11 4-64 0,7 0-10880 16,-7 0-2176-16</inkml:trace>
  <inkml:trace contextRef="#ctx0" brushRef="#br1" timeOffset="31958.62">8113 9140 12895 0,'0'0'576'0,"0"0"112"0,0 0-560 0,0 0-128 0,0 0 0 0,0 0 0 16,0 0 848-16,0 0 144 0,0 0 32 0,0 0 0 0,0 0 0 15,0 0 0-15,5-2 0 0,2-2 0 0,1 1 0 0,1-2 0 16,-1-2 0-16,3-2 0 0,1-3 0 0,2 0 0 16,1 1 0-16,2-2 0 0,-1-3-832 0,2 0-192 15,-1 1 0-15,1-2 0 0,-3 3 0 0,1 1 0 16,-2-1 0-16,-1 3 0 0,-1 5 0 0,0 1 0 16,-2 0 0-16,0 3 0 0,0 2 0 0,-3 2 0 15,-2 4 0-15,1 4 0 0,-1 2 0 0,-2 5 0 16,-1 3 0-16,-2 3 0 0,0 1 0 0,-2 4 0 15,0-2 0-15,-1 3 0 0,-1 2 0 0,-1-1 0 16,0-1 0-16,-1-4 0 0,3-2 0 0,1-2 0 16,-1-1 0-16,2-5 0 0,0-3 0 0,1-2 0 15,1-2 0-15,-1-8-12240 0</inkml:trace>
  <inkml:trace contextRef="#ctx0" brushRef="#br1" timeOffset="32198.7">8225 9184 27647 0,'0'0'608'0,"0"0"128"0,0 0 32 0,0 0 0 0,0 0-624 0,6 5-144 0,-2 5 0 0,0 1 0 16,2 3 0-16,-3 2 0 0,2 3 0 0,-1 3 0 15,2-1 848-15,-1 3 144 0,-1 1 32 0,1 4 0 16,-2-1-832-16,2 3-192 0,-2 1 0 0,1 1 0 15,-2 0 0-15,2-3 0 0,-1-4 0 0,-1 0 0 0,2-3 0 0,-3-1 0 16,0-4 0-16,0 5 0 16,-1-4-1600-16,-1-5-352 0,1-3-80 0,0-3-16 0</inkml:trace>
  <inkml:trace contextRef="#ctx0" brushRef="#br1" timeOffset="32753.99">7816 10193 20271 0,'0'0'448'0,"0"0"80"0,0 0 32 0,0 0 16 0,0 0-576 0,0 0 0 16,0 0 0-16,-2 7 0 0,-4 0 928 0,2 1 80 16,-2-1 16-16,0 3 0 0,1 4 0 0,1-1 0 15,-4 0 0-15,2 1 0 0,-1 2-832 0,0 0-192 16,2 1 0-16,-2-2 0 0,2-1 0 0,-2 0 0 16,1-5 0-16,0 9 0 15,1-3-768-15,1-6-208 0,4-9-48 0,0 0-6544 0,-1 7-1328 0</inkml:trace>
  <inkml:trace contextRef="#ctx0" brushRef="#br1" timeOffset="35795.32">10963 10020 20271 0,'0'0'1792'0,"0"0"-1424"0,10-3-368 0,-2 3 0 16,1-2 896-16,2-1 96 0,-2 0 32 0,9 0 0 16,0-2-448-16,-2 2-96 0,0-1-16 0,-1-2 0 15,1-2-336-15,0 2-128 0,-1-1 0 0,-2 1 0 16,0-1 0-16,-1-2 0 0,0-3 0 0,-2 1 0 15,-4 2 160-15,3-1-160 0,-3-1 160 0,-1 3-160 16,-1 0 432-16,-4 8-16 0,0 0 0 0,0 0 0 16,0 0 32-16,-8-1 0 0,-2 1 0 0,0 1 0 15,-3 4-256-15,-1 4-64 0,1 2 0 0,-1 0 0 16,0-1-128-16,3-1 128 0,-3 1-128 0,5 1 128 16,1 0-128-16,-1-1 160 0,4-1-160 0,-2-1 160 0,3 0-160 15,4-8 0-15,-5 8 0 0,5-8-176 16,0 0-336-16,0 0-64 0,0 0 0 0,0 0-16 15,0 0-160-15,0 0-16 0,0 0-16 16,9-5 0-16,-1 5 224 0,-1-3 48 0,0-1 16 16,1 0 0-16,-8 4 320 0,10-4 176 0,-2-4-192 0,1 3 192 0,-1-1 0 0,-2 2 0 15,-6 4 0-15,7-5 0 0,0 0 320 0,-7 5-48 16,0 0 0-16,6-4 0 0,-6 4-48 0,0 0-16 16,8-7 0-16,-8 7 0 0,3-8-208 0,-3 8 128 15,0 0-128-15,0 0 0 0,0 0 272 0,0 0-32 16,0 0-16-16,0 0 0 0,0 0-80 0,0 0-16 15,0 0 0-15,0 0 0 0,0 0-128 0,0 0 0 16,0 0 0-16,0 0 128 0,0 0-128 0,0 0 0 0,0 0 0 16,0 0 0-16,0 0 0 0,0 0 0 0,0 0 0 15,0 0 0-15,0 0 0 0,0 0 0 0,0 0 0 0,0 0 0 16,0 0 176-16,0 0-48 0,0 0-128 0,0 0 192 16,0 0-64-16,0 0 0 0,0 0-128 0,0 0 192 15,0 0-192-15,0 0 0 0,0 0 0 0,0 0 0 16,0 0 0-16,0 0 0 0,0 0 0 0,0 0 0 15,0 0-496 1,0 0 16-16,0 0 0 0,0-5 0 0,0 5 96 0,0 0 32 0,0 0 0 0,4-8 0 16,-1 3 352-16,-3 5-176 0,0 0 176 0,6-8-128 15,-1-1 128-15,-1 1 0 0,2 1 0 0,-3 2 0 16,-3 5 0-16,0 0 0 0,9-5 0 0,-1 0 0 16,-8 5 0-16,6-4 0 0,1-2 0 0,-7 6 0 15,7-4 0-15,-7 4 144 0,0 0-144 0,9-1 0 0,-9 1 448 16,0 0 0-16,0 0-16 0,0 0 0 0,0 0 208 15,9 0 32-15,-9 0 16 0,0 0 0 0,0 0 112 16,0 0 32-16,0 0 0 0,0 0 0 0,0 0-96 0,0 0-16 16,-8 11 0-16,-2 3 0 0,-3-1-240 0,0 3-48 15,-1-1-16-15,-3 5 0 0,2 3-96 0,-3 2 0 16,3 1-16-16,3 0 0 0,-1 2-64 0,3-1-16 16,2-2 0-16,1-1 0 0,4-4-224 0,3 1 176 15,2-3-176-15,5-2 160 0,-1 0-160 0,5-2 0 16,0-2 0-16,5 0 0 0,3-2-144 0,-1-2-64 15,4-4-16-15,1 0-10720 16,0-3-2128-16</inkml:trace>
  <inkml:trace contextRef="#ctx0" brushRef="#br1" timeOffset="68010.25">7674 10277 16575 0,'0'-11'368'0,"0"11"80"0,0 0 0 0,0-8 16 0,0-2-464 0,0 0 0 0,0 1 0 0,0 1 0 16,0 0 912-16,0 0 96 0,0 0 16 0,0 2 0 15,0 6 816-15,0-7 160 0,0 0 48 0,0 3 0 16,0 4-1648-16,0 0-400 0,0 0 0 0,0 0 0 16,0 0 896-16,0 0 112 0,0 7 16 0,0 4 0 0,-1 2-832 0,1 0-192 15,0 3 0-15,0 5 0 0,-3 4 864 0,-1 1 128 16,1-1 32-16,0 1 0 0,2 2-832 0,-4 0-192 15,0-2 0-15,0-1 0 0,4 0 0 0,-1-1 0 16,-3-3 0-16,1-3 0 0,2-1 0 0,0-3 0 16,0-2 0-16,-2 0 0 0,2-3 0 0,1-2 0 15,1-7 0-15,0 0 0 0,0 0 0 0,0 0 0 16,7 1 0-16,0-2 0 16,1-7-1600-16,0-2-352 0,2-2-80 0,-3 2-7120 15,1-3-1408-15</inkml:trace>
  <inkml:trace contextRef="#ctx0" brushRef="#br1" timeOffset="68363.22">8154 10154 20271 0,'0'0'896'0,"0"0"192"0,0 0-880 0,0 0-208 0,0 0 0 0,4 6 0 15,0 4 864-15,-1 1 128 0,0 1 32 0,-5 1 0 16,1 2 0-16,0 2 0 0,-1 2 0 0,0-2 0 15,0 2-832-15,0-2-192 0,0 3 0 0,-2-4 0 16,1-3 864-16,0-3 128 0,-1-1 32 0,2-2 0 16,2 0-832-16,0-7-192 0,0 0 0 0,0 0 0 15,0 0 864-15,0 0 128 0,7-2 32 0,2-6 0 16,-2-4 0-16,3-1 0 0,2-1 0 0,0-3 0 0,4-2-832 0,-2 0-192 16,2 2 0-16,0 1 0 15,3 1 0-15,-2 1 0 0,3 1 0 0,0 2 0 0,1 2 0 16,-2 2 0-16,0 3 0 0,2 3 0 0,0 2 0 15,0 3 0-15,-1 4 0 0,1 2 0 0,-1 2 0 0,-3 2 0 16,-4 2 0-16,3 2 0 0,0 3 0 0,0-1 0 16,-2-1 0-16,0 0 0 0,1 3 0 0,-2 0 0 15,1 0 0-15,-2-1 0 0,0-1 0 0,1 1 0 16,0-1 0-16,0-3-11424 16,-3-1-2336-16</inkml:trace>
  <inkml:trace contextRef="#ctx0" brushRef="#br1" timeOffset="69062.39">7419 11144 13823 0,'-1'-11'608'0,"-1"5"128"0,-1-2-592 0,2 0-144 16,0-1 0-16,1 9 0 0,0 0 2144 0,0 0 400 15,0 0 80-15,0 0 0 0,0 0-1456 0,0 0-288 16,-4 9-64-16,0 3-16 0,1 3-544 0,0 1-128 15,1 4 0-15,-3 3-128 0,3 2 192 0,1 3-64 16,0 0 0-16,1 2-128 0,2-1 192 0,1-2-192 0,3-5 192 0,0-1-192 16,1-4 160-16,-1-4-160 0,1-1 128 0,2-5-128 15,1-2 416-15,1-4 0 0,0-3 0 0,0-2 0 16,2-1 336-16,-1-6 64 0,4-1 16 0,-1-2 0 16,-1-2-304-16,2 0-48 0,-4-1-16 0,-1 1 0 15,-3-2-256-15,-1 3-48 0,0 2-16 0,-1 2 0 16,-1 1-144-16,-1 2 0 0,1 1 0 0,-5 7 0 15,0 0 0-15,0 0 0 0,0 0 0 0,0 0 0 16,5 14-160-16,2 0 160 0,-2 0 0 0,-1 1-144 16,1-1 144-16,2-1 0 0,-4 0 0 0,2-3 0 15,4-3 0-15,3-5 0 0,0-2 0 0,4-1 0 16,0-1 0-16,3-6 144 0,-1-5-16 0,1-2-128 16,2 0 320-16,-1-4-32 0,-3-3-16 0,-2-1 0 0,-1 0-80 15,0-1 0-15,-6-1-16 0,2 2 0 0,-1 1-176 16,-2-2 128-16,-4 5-128 0,1 1 128 0,2 2-128 0,-3 0 0 15,2-1 0-15,-1 6-176 16,0 1-1760-16,1 2-368 16,-2 0-64-16</inkml:trace>
  <inkml:trace contextRef="#ctx0" brushRef="#br1" timeOffset="69462.78">8390 10679 28559 0,'-16'5'2544'0,"6"0"-2032"0,1-1-512 0,-1 3 0 0,3 3 192 0,-1 5-64 0,2 6-128 0,-3 2 192 15,1 4-192-15,-3 4 128 0,0 6-128 0,2 2 0 16,-1 0 128-16,0 0-128 0,-1 2 0 0,0-2 144 15,2-3-144-15,3-4 0 0,1-5 0 0,1-1 128 16,2-3 0-16,0-5 0 0,1-2 0 0,4-6 0 16,-3-10 32-16,0 0 0 0,0 0 0 0,9 3 0 15,4-5 512-15,-4-4 96 0,2-4 32 0,2-1 0 16,1 2-256-16,0-4-48 0,-1 0-16 0,2 0 0 16,-1 1-304-16,-1 2-176 0,0 1 192 0,-1 2-192 15,-1-1 0-15,2 3 0 0,-2 4 0 0,0 2 0 0,0 4 0 0,-2 0 0 16,1 1 0-16,-1 6 0 0,-1 6 0 0,-3-1 0 15,1 1 0-15,-2 0 0 0,-2 1 0 16,1 1 0-16,-1 1 0 0,0 1 0 0,2-2-128 0,-1-4 128 16,2-3-208-16,1 1 80 15,0-5-1856-15,3-3-384 0,2-6-64 0,0-2 0 16</inkml:trace>
  <inkml:trace contextRef="#ctx0" brushRef="#br1" timeOffset="69917.38">9045 11045 16575 0,'0'0'1472'0,"-9"-3"-1168"0,-2-1-304 0,-1 2 0 15,-3 4 1952-15,1 1 336 0,-1 0 64 0,-3 4 16 16,-3 2-944-16,3 2-176 0,-1 1-32 0,1 1-16 16,1 0-368-16,1 2-64 0,3 2 0 0,3-2-16 15,1 0-400-15,4 0-80 0,-1 0-16 0,3 1 0 16,2-1-256-16,2-3 128 0,2-2-128 0,2-1 0 15,0-2 272-15,-5-7-48 0,10 3-16 0,0-4 0 16,0-2 208-16,0-3 32 0,-1 1 16 0,2-3 0 16,1-3-128-16,0 1-16 0,0-3-16 0,-1 3 0 15,0 1-80-15,-3 0-16 0,0 0 0 0,-2 2 0 16,2 0-16-16,-8 7 0 0,0 0 0 0,7-2 0 16,-7 2-192-16,0 0 176 0,9 4-176 0,-3 3 160 0,-6-7-160 0,5 10 0 15,1 2 0-15,-2 0 0 16,5 3 0-16,-3 0 0 0,3-3 128 0,-1-2-128 15,2-5 0-15,1 2 0 0,2-1 0 0,1-3 0 0,2-7 0 0,1 0 0 16,3 1 0-16,-1-5 0 0,2-5 0 0,1-4 240 16,-2-1-64-16,-1 0-16 0,-1 4-304 0,-2-3-64 15,0-4-16-15,-1 1 0 0,0 1-112 0,-2 1-32 16,0-1 0-16,-2-2 0 16,-1-4-272-16,0 1-48 0,1 1-16 0,-4 2 0 15,1-3-448-15,-2 3-80 0,-1-1-32 0,1 4 0 16,-2 4 304-16,2 2 48 0,-1 0 16 15,-3 4 0-15,-2 8 128 0,0 0 16 0,0 0 16 0,0 0-6720 16,0 0-1344-16</inkml:trace>
  <inkml:trace contextRef="#ctx0" brushRef="#br1" timeOffset="70435.3">9882 10302 15663 0,'-8'-26'688'0,"6"12"144"0,1 1-656 0,1 2-176 16,-1-1 0-16,-3 0 0 0,2 2 1984 0,0 2 384 15,2 8 64-15,0 0 0 0,-6-5-1184 0,6 5-240 16,-7-2-48-16,-2 6-16 0,1 2-368 0,1 3-64 16,-4 1 0-16,1 8-16 0,0 4-160 0,-1 4-16 15,0 5-16-15,1 3 0 0,-2 4 16 0,0 4 0 16,0 3 0-16,-2 0 0 0,1-2-96 0,-2 1-16 15,-3 0 0-15,3 0 0 0,-2-1 48 0,3-5 0 16,2-3 0-16,-1-2 0 0,3 1 16 0,2-4 16 16,1-4 0-16,3 0 0 0,0 0 80 0,4-4 16 0,0 2 0 15,3-5 0-15,0-4-112 0,4-1-16 16,-1 1 0-16,5-1 0 0,-1-3 16 0,2-1 0 0,3-1 0 16,0-2 0-16,2 1 32 0,1-4 0 15,2-1 0-15,-1 0 0 0,2-2-112 0,1 0 0 0,-1-2-16 16,0 0 0-16,-1-3-176 0,-1-2 0 0,1 1-160 0,-2-4 160 31,-3 0-2288-31,-2-2-352 0,-2-2-80 0</inkml:trace>
  <inkml:trace contextRef="#ctx0" brushRef="#br1" timeOffset="70633.39">9196 10823 28559 0,'-19'-8'1264'0,"10"4"272"0,9 4-1232 0,0-7-304 0,6 0 0 0,10 0 0 0,4 4 1920 0,7-1 320 16,4 3 64-16,10-2 0 0,9-4-1344 0,5 2-288 15,7 1-48-15,4-3-16 0,4-3-240 0,5 1-48 16,2 0-16-16,4 4 0 0,7-2-128 0,-6 2-32 16,-5-1 0-16,-3 3 0 15,-5 2-912-15,-5 1-192 0,-7 1-48 0,-5 0-16080 16</inkml:trace>
  <inkml:trace contextRef="#ctx0" brushRef="#br1" timeOffset="71500.23">7705 11795 13823 0,'0'0'1216'0,"-5"-7"-960"16,2-2-256-16,1 3 0 0,2 6 1760 0,0 0 304 0,0 0 64 0,-3 9 16 16,0 1-1488-16,2 4-288 0,-3 4-64 0,2 4-16 15,0 1-80-15,2 5-16 0,2 1 0 0,-4 2 0 16,-4 0 160-16,1 0 32 0,1 0 0 0,2-2 0 15,3 0-96-15,0-5-16 0,0-6 0 0,0-3 0 16,-1-1 144-16,4-2 32 0,2-2 0 0,6-6 0 16,-2-7 512-16,2-3 96 0,1-4 32 0,1-1 0 15,2-1-64-15,2-5-16 0,-3-5 0 0,2 1 0 16,-1 2-624-16,0-2-128 0,-2-1-32 0,0 0 0 16,1 0-224-16,-1 1 128 0,-1 1-128 0,1 1 0 15,-1 1 0-15,1 0 128 0,-1 4-128 0,0 2 0 16,-1 2 0-16,2 1 0 0,-5 1 0 0,1 6-160 15,-10 2 160-15,11 6 0 0,-4 1-144 0,1 1 144 0,-4 2-144 16,-1 1 144-16,-2 2-192 0,-1 0 192 0,-1-1-128 16,-1 3 128-16,-1-1 0 0,1-1 0 0,-3-1 0 15,2-2 0-15,3-10 0 0,-6 7 0 0,2 0 0 0,4-7 0 16,0 0 0-16,0 0 0 0,0 0 368 0,0 0-32 16,9-3 0-16,2-5 0 0,-2-4 64 0,4 2 16 15,2-1 0-15,2-1 0 0,-1-2-224 0,2 2-64 16,1 1 0-16,-3 1 0 0,2 2-128 0,-1 2 0 15,0-1 0-15,-1 4 0 0,0 2 0 0,-2 3 0 16,-1 2 0-16,0 3 0 0,1 0-192 0,-5 4 192 16,0 1-160-16,0 0 160 0,-1 1 0 0,-2 0-144 15,1-1 144-15,-3 0 0 0,2 2 0 0,-1-1 0 16,1-2 0-16,-1 1 0 16,1 2-1408-16,0-3-192 0,2-1-32 0,1-3-13520 0</inkml:trace>
  <inkml:trace contextRef="#ctx0" brushRef="#br1" timeOffset="71885.5">8917 11682 26719 0,'-5'-3'2368'0,"-4"-2"-1888"0,2 1-480 0,-1 2 0 0,1 2 672 15,-2 3 32-15,-1 3 16 0,-1 1 0 16,-1 2-432-16,-1 4-96 0,-2 4 0 0,2 0-16 16,1 2-48-16,0 1-128 0,1 1 192 0,3 1-64 0,1 2-128 0,2-3 0 15,3-2 144-15,-1-3-144 0,3 2 0 0,3-5 0 16,-2-2 0-16,5-4 128 0,-6-7 48 0,10 4 16 16,-1-1 0-16,1-3 0 0,1-3 256 0,-1-3 48 15,2-2 16-15,0-1 0 0,1-1-80 0,-2-2-16 16,0-5 0-16,0 3 0 0,-2 0-224 0,0-1-64 15,0 2 0-15,-2 2 0 0,-1-2-128 16,2 2 192-16,-1 7-192 0,-7 4 192 0,7-6-192 0,-7 6 0 16,0 0 144-16,0 0-144 0,11 9 0 0,-3 3 0 15,0-2 0-15,-3 3 0 0,1 1 0 0,0 2 0 16,-2 1 0-16,0 0 0 0,-1-1 0 0,2 0 0 16,0-2-128-16,3-1 128 15,0-1-2496-15,1-3-400 0,0-3-96 0</inkml:trace>
  <inkml:trace contextRef="#ctx0" brushRef="#br1" timeOffset="72262.72">9564 11684 11967 0,'-13'-3'528'0,"6"3"112"0,-2 1-512 0,9-1-128 0,-5 6 0 0,-2 1 0 15,2 0 3680-15,0 2 704 0,-2 2 144 0,0 0 16 16,-2 0-3008-16,3 2-624 0,-2 2-112 0,2 2-32 0,0 0-208 16,0-1-48-16,2-3-16 0,-2 0 0 0,3 0-224 15,1-2-32-15,0-2-16 0,1-2 0 0,1-7 96 0,0 0 0 16,0 0 16-16,0 0 0 0,0 0 304 0,12-5 64 16,0-1 16-16,1-3 0 0,-1 0-192 0,0-4-32 15,-2-1-16-15,1-1 0 0,1 1-304 0,1 0-176 16,2-2 192-16,-2 1-192 0,-2-1 128 0,0 1-128 15,0 5 0-15,0 3 0 0,0-2 0 0,0 3 0 16,-1 3 0-16,-1 2 0 0,-9 1 0 0,9 5 0 16,-9-5-144-16,6 14 144 0,-1 1-160 0,1 2 160 15,-4-1-192-15,0 2 192 0,-2-1 0 0,0 3 0 16,-1 1 0-16,0-2 0 0,-1-4 0 0,2-1 0 16,0 0 0-16,0-1 0 0,0-2-272 0,0-2 48 0,0-9 16 15,0 0 0 1,5 8-2592-16,-5-8-512 0</inkml:trace>
  <inkml:trace contextRef="#ctx0" brushRef="#br1" timeOffset="72515.89">10105 11661 26719 0,'0'0'2368'15,"0"0"-1888"-15,0 0-480 0,0 0 0 16,0 0 1344-16,-7 8 160 0,1 1 32 0,1 1 16 16,2 1-688-16,1 1-144 0,0 0-16 0,1 2-16 0,1 2-240 0,0 1-64 15,0 2 0-15,-1-2 0 0,-1 1-240 0,1 0-144 16,1-1 160-16,0 1-160 0,-2-1 144 0,1-1-144 16,0-6 128-16,-1 3-128 0,4 0-176 0,-1-2-112 15,-1-11-32-15,1 9 0 16,-1-9-2752-16,0 0-576 0</inkml:trace>
  <inkml:trace contextRef="#ctx0" brushRef="#br1" timeOffset="72942">10931 11399 21935 0,'7'-19'960'0,"-3"4"224"0,3 1-944 0,-2-1-240 0,0-2 0 0,-1 1 0 15,2-3 960-15,-5 0 160 0,-1-2 32 0,-1 0 0 16,-4 2-384-16,1 1-64 0,-3 2 0 0,-2 1-16 15,3 3-160-15,-5 2-16 0,-1 1-16 0,1 4 0 16,0 4 592-16,-2 2 128 0,-5 1 32 0,-2 3 0 16,-1 1-1664-16,-1 4-336 0,0 3-64 15,0 4-16-15,0 3 832 0,1 3 384 0,2 1-48 0,1 7 0 16,-3 6 80-16,5 0 16 0,0 2 0 0,2 2 0 16,1 0 16-16,2 0 0 0,2-2 0 0,1-1 0 0,2 1-144 0,1-1-32 15,1-3 0-15,3-1 0 0,-2-2-80 0,2-2 0 16,1 0-16-16,0-4 0 0,1-3 16 0,3-2 16 15,-3-3 0-15,1-2 0 0,-1-3-208 0,0 0 0 16,0-4 0-16,0-1 0 16,-1-8-1232-16,0 0-352 0,0 0-64 0,0 0-8800 15,0 0-1776-15</inkml:trace>
  <inkml:trace contextRef="#ctx0" brushRef="#br1" timeOffset="73106">10314 11788 23951 0,'-9'-8'1056'0,"9"8"224"0,0 0-1024 0,-1-7-256 0,3-1 0 0,-2 8 0 15,10-4 2368-15,2 4 432 0,2-1 80 0,1 1 0 16,2-1-1840-16,1 0-368 0,3 1-80 0,3 0-16 16,4 0-208-16,4 1-48 0,1 2-16 0,1 0 0 15,0-1-176-15,-2-5-128 0,1-2 144 0,-2 2-144 32,-2 4-2048-32,1-1-496 0,-4-3-96 0</inkml:trace>
  <inkml:trace contextRef="#ctx0" brushRef="#br1" timeOffset="74084.64">11139 11732 23951 0,'-14'-5'1056'0,"5"9"224"0,0 4-1024 0,-2 1-256 0,0 0 0 0,-1 2 0 0,0 1 1440 0,-2 2 224 16,-1 2 64-16,4-2 0 0,0-1-832 0,2 0-176 15,1 1-16-15,3-1-16 0,5 1-272 0,3-2-48 16,0 0-16-16,4-2 0 0,0-1-128 0,3-2-32 15,0-3 0-15,1-2 0 0,1-2 192 0,0-1 48 16,3 0 0-16,-4-3 0 0,1-2-48 0,-1-3-16 16,0-2 0-16,-3-1 0 0,1 1-144 0,-3-1-32 15,-1-3 0-15,0-1 0 0,-5 1-48 0,0-3-16 16,-3 0 0-16,-1 0 0 0,-1 5-128 0,0 0 192 16,-3 1-192-16,2 2 192 0,-1-1-192 0,2 5 0 15,0 2 0-15,5 4 0 0,-6-6 0 0,6 6 0 16,0 0 0-16,0 0 0 0,0 0-160 0,0 0 160 15,0 0 0-15,0 0-144 0,0 0 144 0,12-2 0 0,1-1 0 16,1-2 0-16,1-2 0 0,1 2 0 0,1-2 0 0,1-1 0 16,1-3 0-16,3 0 0 0,2-3 0 15,-1-2 0-15,-1 2 0 0,3 0 0 0,1-3 0 0,-1-2 128 16,1-2-128-16,-3-1 144 0,0-3-144 16,-1-5 160-16,-2-4-160 0,-1-2 0 0,-1-4 0 0,0 0 0 15,-3-3 0-15,-1 5 0 0,-1 8 0 0,-3 2 128 16,0 7-128-16,-1 5 0 0,-6 5 0 15,1 1 0-15,-4 10 0 0,0 0-144 0,0 0 144 0,0 0 0 16,-10 3-208-16,0 6 64 0,-3 4 16 0,-1 3 0 16,0 2 128-16,-2 5-192 0,-2 5 192 0,-1 6-192 15,0 8 192-15,-2 3 0 0,0-1 0 0,-2-1 0 0,3-1 0 16,2-3 0-16,4-4 0 0,2-1 0 16,4-5 0-16,2-1 0 0,2-3 0 0,2-1 0 0,1-4 0 15,3-5 144-15,1-3 0 0,3-2 0 0,2 0 112 0,3-2 0 16,-4-2 16-16,4-1 0 0,4-3-16 0,0-2 0 15,-1-2 0-15,3-3 0 0,-1 0 0 0,2-3-16 16,0 2 0-16,-1-4 0 0,0 0-112 0,0-2-128 16,2-1 176-16,-3 2-176 0,2 1 128 0,0 1-128 15,-1 2 0-15,0 2 0 0,-2-1 0 0,-2 3 0 16,-2 1 128-16,-1 1-128 0,-1 1 0 0,-9 0 0 16,7 3 0-16,-7-3 0 0,0 0 0 0,0 0 0 15,0 0 0-15,0 0 0 0,0 10 0 0,-4 1-176 16,-1-3 32-16,-3 0 0 0,-2 3 144 0,-1-1 0 15,-1 1 0-15,-2 0-128 0,0 0 128 0,-2 2 0 0,1 1 0 16,0 1-128-16,0 0 128 0,2 3 0 0,-1-3 0 16,1 1 0-16,2 0 0 0,4-1-128 0,1-4 128 15,3 0 0-15,1 2 0 0,2-4 0 0,0-9 0 16,6 5 0-16,2 0 0 0,1-2 0 0,1-1 0 16,2-2 128-16,1-3-128 0,2-2 128 0,1-1-128 0,-1-1 128 15,3-4-128-15,1-2 144 0,-1 0-144 0,3-3 160 16,-4 1-160-16,1-2 0 0,1-3 144 0,1-2-144 15,0-3 0-15,-1 0 128 0,2-2-128 0,1-3 0 16,-3-2 0-16,1-2 144 0,-1-4-144 0,0-1 0 16,-2-4 128-16,0-4-128 0,0-6 0 0,-2-1 0 15,0 3 128-15,-3 10-128 0,-2 4 0 0,0 10 0 16,-3 5 0-16,0 6 0 0,-3 5 0 0,-2 5 0 16,-2 6-128-16,0 0 128 0,0 0-208 0,-8 13 80 0,-2 6 0 15,-1 4 0-15,0 4 0 0,-4 5 0 0,1 7 128 16,-1 2 0-16,-2 5 0 0,1 0-128 0,-1 0 128 15,1 0 0-15,-2 0 0 0,3-1 0 0,2-3 0 0,-1-1 0 16,3-3 0-16,5-1 0 0,0-4 0 0,4-4-256 16,1-1 64-16,3-4 0 15,5-4-2336-15,0-1-480 0,8-3-80 0,1-7-32 16</inkml:trace>
  <inkml:trace contextRef="#ctx0" brushRef="#br1" timeOffset="74986.38">12513 11109 11967 0,'0'0'1072'0,"0"0"-864"0,-3-4-208 0,3 4 0 16,0 0 896-16,0 0 128 0,-6-3 16 0,6 3 16 16,-6 4-192-16,6-4-32 0,-8 2-16 0,8-2 0 15,-9 2 16-15,9-2 0 0,-8 2 0 0,8-2 0 16,-6-1 320-16,6 1 80 0,-7-4 16 0,7 4 0 15,0 0-80-15,0 0-16 0,-3-9 0 0,2 2 0 16,1 7-128-16,3-7-16 0,2-1-16 0,1 0 0 16,3 1-352-16,2-2-64 0,1 0 0 0,2 0-16 15,1-1-240-15,1 0-32 0,1 1-16 0,4 0 0 16,3 1-80-16,-1 0 0 0,2-2-16 0,3 5 0 16,-2 1 128-16,3 2 16 0,0 2 16 0,-1 2 0 0,-4-2-112 15,-2 4-32-15,-3-1 0 0,-3 2 0 0,0 0-192 16,-4 2 128-16,-1 2-128 0,-4 2 0 0,2 1 0 0,-4 0 0 15,-1-1 0-15,-1 1 0 0,-3 4 0 0,-1 2 0 16,0-3 0-16,-3 2 0 0,-2-1 0 0,-3 3 0 16,2 1 0-16,-4 0 0 0,0-1 160 0,-2 0-160 15,-3-2 160-15,0 1-160 0,-1 3 192 0,-2-2-48 16,0-5-16-16,-3 4 0 0,1 3 0 0,2 0 0 16,-1-5 0-16,4 3 0 0,-2 1-128 0,2-2 160 15,1 0-160-15,1 0 160 0,0-3-160 0,4-2 0 16,-1 0 0-16,4 1 0 0,-2 0 0 0,5-1 0 15,-1-2 0-15,1 1 0 0,3 1 0 0,2-2 128 16,1-1-128-16,4-1 0 0,-3 0 0 0,4-1 0 16,2-1 128-16,2-3-128 0,-1-3 0 0,1-1 0 0,0-1 0 15,-2-1 0 1,2 1-464-16,0 0-32 0,-4-1 0 0,-7 2 0 16,9-2-2640-16,-9 2-512 0</inkml:trace>
  <inkml:trace contextRef="#ctx0" brushRef="#br1" timeOffset="75470.64">12647 12187 13823 0,'-11'0'608'0,"11"0"128"0,-9 2-592 0,2 0-144 16,7-2 0-16,0 0 0 0,-8-1 2368 0,8 1 448 16,-9 0 96-16,9 0 16 0,-7 3-1632 0,7-3-320 15,-9-4-64-15,2 3-16 0,7 1-256 0,0 0-48 16,0 0-16-16,0 0 0 0,-6-3 192 0,6 3 48 16,0 0 0-16,0 0 0 0,-4-9 80 0,3 0 0 15,1 9 16-15,2-7 0 0,4-3-256 0,-1 0-48 16,3-1-16-16,1 4 0 0,2 2-256 0,0-1-48 15,2 2-16-15,0-2 0 0,-1 3-16 0,0 2 0 16,-1 0 0-16,-1 2 0 0,0 1 0 0,-2 2-16 0,-8-4 0 16,8 9 0-16,-2 1-240 0,-2 0 128 0,-4-10-128 15,-2 12 0-15,1 0 144 0,-2-1-144 0,-1 0 128 16,-5-1-128-16,2-1 256 0,-2-1-16 0,3-1-16 16,-2-2 0-16,-1-4 128 0,-1-1 32 0,4 0 0 0,-3-1 0 15,2 0 64-15,7 1 32 0,-5-8 0 0,2 1 0 16,3 7-224-16,-3-7-64 0,3-5 0 0,3 2 0 15,-1 1-48-15,1-2-16 0,3 2 0 0,-2-1 0 16,3-1-128-16,-1 3 0 0,1 3 0 0,-1-1 0 16,1 0-144-16,-7 6 144 0,4-6-192 0,-4 6 192 15,0 0-1984-15,10-4-272 16,-2 0-64-16,-4-1-16 0</inkml:trace>
  <inkml:trace contextRef="#ctx0" brushRef="#br1" timeOffset="76161.55">12552 11101 3679 0,'0'0'320'0,"-8"3"-320"0,0-1 0 0,8-2 0 16,-9 3 1280-16,9-3 176 0,-7 4 32 0,7-4 16 16,-8 6-848-16,8-6-160 0,-8 2-48 0,8-2 0 15,-4 6 144-15,4-6 32 0,0 0 0 0,0 0 0 16,-8 5-80-16,8-5-16 0,0 0 0 0,0 0 0 15,0 0-32-15,-5 6-16 0,5-6 0 0,0 0 0 16,0 0 336-16,0 0 64 0,0 0 16 0,0 0 0 16,0 0 432-16,0 0 80 0,0 0 32 0,0 0 0 15,0 0-112-15,0 0-32 0,0 0 0 0,0 0 0 16,8-4-336-16,-8 4-64 0,11-2 0 0,-1-2-16 16,0-1-272-16,1 0-48 0,1-5-16 0,3 3 0 15,-2 4-256-15,3 0-48 0,1-5-16 0,2 1 0 16,-2 2-48-16,2 1-16 0,1-1 0 0,-1 1 0 15,5-3-160-15,-2 2 192 0,-3 1-192 0,0 1 192 0,-1 0-192 16,-2-1 160-16,-3 1-160 0,-1 3 160 0,-2 2-160 16,-1 1 0-16,-9-3 144 0,10 6-144 0,-2 0 0 15,-2 0 0-15,0 3 0 0,0 1 0 0,-6-10 0 0,3 12 0 16,-1 2 0-16,-2-3 0 0,-2 3 0 0,-1-1 0 16,-2 0 0-16,-1 0 0 0,1-1 0 0,-4 3 0 15,0-3 128-15,-1 1-128 0,-1 1 320 0,-2 2-16 16,-1 0 0-16,-3-2 0 0,0-3-112 0,-3 4-32 15,-1 2 0-15,0 3 0 0,1 0-160 0,3 1 192 16,-4-1-192-16,4 0 192 0,3 1-192 0,2-1 0 16,-1-2 0-16,3-2 128 0,2 0-128 0,1-3 0 15,2-1 0-15,3-2 128 0,-1 0-128 0,3-10 128 0,0 10-128 0,4-4 128 16,-4-6 16-16,6 8 0 0,-6-8 0 16,11 4 0-16,-2 3 16 0,2-2 0 0,2 0 0 0,1-1 0 15,0 2-160-15,2-3 0 0,-2 4 144 16,1-4-144-1,1-1-704-15,0-1-224 0,1 3-32 0,-1-2-16224 16</inkml:trace>
  <inkml:trace contextRef="#ctx0" brushRef="#br1" timeOffset="76635.11">12479 12289 13823 0,'0'0'1216'0,"-8"-2"-960"15,1 1-256-15,0 1 0 0,7 0 1200 0,-8 0 192 16,8 0 32-16,0 0 16 0,0 0 112 0,0 0 32 16,0-8 0-16,6 1 0 0,-1-2-256 0,4 2-48 15,-1 3-16-15,3-3 0 0,2-3-512 0,-1-1-112 16,3 1 0-16,1 5-16 0,-1-1-112 0,3 1 0 0,-2-3-16 0,0 5 0 16,-2 4 96-16,-2 1 32 0,0-2 0 0,-2 2 0 15,-10-2-160-15,8 7-16 0,-3 3-16 0,-4-1 0 16,-1-9-208-16,-2 11-32 0,-7 1-16 0,1 0 0 15,-3-1 80-15,-3-1 0 0,-1-1 16 0,-1-3 0 16,-1 3 112-16,1-3 0 0,0-1 16 0,3-4 0 16,2-1 112-16,4-1 32 0,7 1 0 0,-7-7 0 15,2-1-64-15,4-2-16 0,1-2 0 0,3-2 0 16,3 1-192-16,3-2-32 0,3-4-16 0,3 5 0 16,1 4-896-1,3 2-176-15,6 2-48 0,0 1-18016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5:48:26.93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2392 1260 5519 0,'-5'-8'496'16,"1"2"-496"-16,-4 0 0 0,1 0 0 0,-3 1 896 0,2-1 64 15,-2 1 32-15,0 3 0 0,0-3-752 0,-1 2-240 16,0 0 128-16,1-1-128 0,-3 1 320 0,1 1 16 15,0 2 0-15,1 0 0 0,1-1 304 0,0 3 64 16,1 1 16-16,2 0 0 0,7-3-336 0,0 0-80 16,-7 7-16-16,1 1 0 0,6-8-160 0,-3 9-128 15,3-9 192-15,1 9-192 0,2 1 336 0,2-2-32 16,0 0-16-16,6-2 0 0,0 1 176 0,4 0 48 16,4 0 0-16,-2 1 0 0,4 0 128 0,3-1 16 15,2 2 16-15,1 2 0 0,1 1-224 0,1 0-64 16,3 0 0-16,5 4 0 0,2-2-16 0,3 0-16 15,3 1 0-15,3-1 0 0,3-1-192 0,0 2-32 16,-1 0-128-16,2-2 192 0,0-3 32 0,4-1 0 16,1 0 0-16,5-2 0 0,1 3 32 0,-1-2 0 15,-3-3 0-15,2 0 0 0,0-2 128 0,3-1 16 0,1-3 16 16,1 1 0-16,0 4-32 0,-1-2 0 16,-1-2 0-16,-1-2 0 0,-1-4-112 0,5 4-16 0,-1 1-16 15,0 1 0-15,-3 0-112 0,0-1-128 0,-1-2 176 0,-3 0-176 16,-4 3 144-16,0 3-144 0,-1-1 0 0,-2 1 144 15,1-1-144-15,-3-1 0 0,-1-2 0 0,-1-1 128 16,-2-3-128-16,-1 3 0 0,-2 0 0 0,-4 1 0 16,1 0 128-16,-4 1-128 0,-3 0 0 15,-3 0 128-15,-3 1-128 0,0 0 0 0,-6-1 0 0,0 0 128 16,-3-1-128-16,-1 0 128 0,-3 0-128 0,-4-1 128 16,-2-2-128-16,-8 4 192 0,6-4-192 0,-6 4 192 15,0 0-48-15,0 0 0 0,0 0 0 0,0 0 0 0,-4-8 64 16,-4 3 16-16,-2-3 0 0,-1 2 0 15,-1 1-64-15,-3-1-16 0,-3 0 0 0,-3-1 0 0,-4 1-16 16,-2-2 0-16,-5 0 0 0,-2 2 0 0,-3 2 16 0,-5-2 0 16,-4-2 0-16,-2 3 0 0,-2 1-144 0,-1 1 128 15,-3-3-128-15,-5 1 128 0,-2-1 0 0,-4 1 0 16,-1 2 0-16,-4-2 0 0,0 0-128 0,-6-1 0 16,-1 1 0-16,-2 0 0 0,-3 2 0 0,1 0 160 15,3-3-160-15,-3 2 160 0,-6 2-160 16,1-2 0-16,1 0 144 0,3 1-144 0,2-2 0 0,-5 3 0 15,0 0 0-15,6-1 128 0,3-2-128 0,5 3 0 16,1 1 0-16,-1 0 128 0,0-1-128 0,3-2 0 0,1 3 128 16,7 1-128-16,4 0 0 0,2 0 0 15,-2 0 0-15,4 1 0 0,3-1 0 0,5 0 128 16,6 0-128-16,4 2 0 0,2 1 0 0,6-2 0 0,5 0 0 16,3 1 0-16,3 1 0 0,4 0 0 0,4-2 0 15,7-1 0-15,0 0 0 0,0 0 0 0,0 0-144 16,9 4 144-16,5-1-128 0,9 1 128 0,7-1-160 0,5-2 160 15,9-1 0-15,3 2 0 0,6 0 0 16,2 1 0-16,2-2 0 0,4-1 0 0,6-1 0 16,1 1-144-16,7 1 144 0,0-1 0 0,-3-1 0 0,4 1 0 15,1 0 0-15,5 2 0 0,2 0 0 0,0 1-128 16,-3-3 128-16,2 1 0 0,4 3 0 0,-1-1 0 16,1 0 0-16,-2 1 0 0,-1-2 0 0,1 4 0 15,2 0 0-15,-3 1-128 0,0-2 128 0,-3-1 0 16,1 1 0-16,-3 1 0 0,-3 1 0 0,-4 1 0 0,-2-4 0 15,-2-1 0-15,-1 0 0 0,-2-1 0 0,-5 1 0 16,-2 0 0-16,-7 1 0 0,-3 1 0 0,-6 3 0 16,-3-3 0-16,-7 0 0 0,-6-2 0 0,-2-1 0 15,-3 2 144-15,-4-1-144 0,-5-1 0 0,-3-3 144 0,-9 1-144 16,0 0 0-16,0 0 144 0,0 0-144 0,0 0 128 16,0 0-128-16,-10-1 128 0,-4 0-128 0,-4 1 128 15,-3-3-128-15,-5-1 128 0,-6-2-128 0,-2-2 0 16,-6 0 0-16,-4 1 0 0,-4 0 0 0,-3 0 0 15,-1 0 0-15,-3 0 0 0,3-1 0 0,-8 1 128 16,-3 2-128-16,-3 1 0 0,-3-1 0 0,-3 2 0 16,-4 1 0-16,-5 0-176 0,-3 0 176 0,-5-1 0 15,-1 1 0-15,0 1 0 0,1-1 0 0,-4 4 0 0,-5-1 0 16,1-1 0-16,2-1 0 0,0-1 0 16,-3 2 0-16,4 0 0 0,7 0 0 0,2 0 0 15,2 0 0-15,-1 2 0 0,0-2 0 0,3 1 0 0,7 1 0 16,3 1 0-16,4-2 0 0,4 1 0 0,4 1 0 15,6 0 0-15,7 0 0 0,6-1 0 0,5-1 0 16,8 0 0-16,6 0 0 0,7 0 0 0,6 0 0 16,8-1 128-16,0 0-128 0,0 0-256 0,19 3 64 0,6-2 0 15,8-1-48-15,12 0-16 0,9 0 0 0,7 0 0 16,3-4 256-16,11 0-144 0,5-2 144 0,6 1-128 16,4-1 128-16,2 0 0 0,-2 1 0 0,7 0-128 15,6-2 128-15,3 2 0 0,-1 0-144 0,4 1 144 16,4-1 0-16,-1 0 0 0,-4 2 0 0,5-2 0 15,2 1 0-15,-2 0 0 0,-4-1 0 0,0 5 0 0,-1 0 128 16,-7 0-128-16,-6 4 0 0,-3-1 128 0,0 0-128 16,-6 3 0-16,-3 1 0 0,-10 1 0 0,-12 0 0 15,-7-1 128-15,-7 4-128 0,-4 2 0 0,-6 1 0 0,-9-1-144 16,-7-2 0-16,-9 1 0 16,-10-2-720-16,-8 1-144 0,-11-1-16 0,-14 3-16 15,-9 3-1568-15,-16-1-304 0</inkml:trace>
  <inkml:trace contextRef="#ctx0" brushRef="#br0" timeOffset="14370.74">3892 5547 2751 0,'0'0'256'0,"0"0"-256"0,-7 4 0 0,7-4 0 15,-10-4 1200-15,3-1 192 0,-1 2 32 0,8 3 16 0,-6-7-752 0,1 1-160 16,5 6-16-16,-5-6-16 0,0-2-48 16,2 2 0-16,-1-1 0 0,4 7 0 0,0 0 176 0,0 0 16 15,0 0 16-15,-2-9 0 0,0-1 16 0,2 4 0 16,0 6 0-16,0 0 0 0,0 0-288 0,9-1-64 15,-9 1-16-15,12-2 0 0,0-1-160 0,4 1-16 16,0-1-128-16,2 0 192 0,1 3 0 0,0 3 0 16,7-1 0-16,-1-1 0 0,4-1 64 0,4-1 0 15,2-1 0-15,0 2 0 0,0 2-64 0,2 0 0 16,-1-1 0-16,2-1 0 0,3-1-16 0,3 0-16 16,-2 1 0-16,3 2 0 0,1 1 32 0,0 1 16 15,1-1 0-15,0 0 0 0,0 0 48 0,3-1 16 0,-2-1 0 16,0-1 0-16,2-1-48 0,1 1-16 15,1 0 0-15,-3 2 0 0,-3 3-64 0,-2 0-16 0,-6-2 0 16,2 0 0-16,-3 1-128 0,0-1 160 0,-3 0-160 0,0 0 160 16,0-2-160-16,-2 2 0 0,-3 2 144 0,-2 1-144 15,1-4 0-15,-5 1 144 0,-2 1-144 0,-2-1 0 16,-2 0 176-16,-2 1-176 0,-2-2 160 0,-2-1-160 16,-2-2 176-16,-9 1-176 0,0 0 192 0,0 0-192 15,0 0 384-15,0 0-48 0,0 0 0 0,0 0 0 16,0 0 176-16,-11-9 16 0,-3 0 16 0,-6 3 0 15,-4 2-240-15,-4 1-48 0,-7-1-16 0,-1 0 0 16,-4 4-240-16,0 0 128 0,-3 0-128 0,1-1 0 16,0 1 0-16,-3 0 0 0,-1-1 0 0,-3-2 0 15,-6-4 160-15,-4 2-160 0,-6-1 160 0,-1 4-160 0,0 3 0 16,-1-2 0-16,-1-4 0 0,-1 0 0 0,3 2 0 0,0 0 176 16,-2-2-176-16,0 1 160 0,-2-2-160 0,2 5 0 15,2 6 0-15,2-4 0 0,-2-5 0 16,5 1 0-16,4-1 144 0,3 4-144 0,3 3 0 0,3-1 0 15,2-2 0-15,2 0 128 0,0-1-128 0,6 0 0 16,1-1 0-16,8 4 0 0,3 0 0 0,8 0 0 16,0 1 0-16,6-3 128 0,-1-3-128 0,5 3 0 15,8 0 0-15,0 0 0 0,0 0 0 0,0 0 0 16,0 0-160-16,14 3 160 0,4 0-240 0,6 0 64 16,8-1 16-16,5-2 0 0,5-3 160 0,7 1 0 15,3 0 0-15,4-1 0 0,2-2 0 0,3 3 0 16,5 2 0-16,4 2 0 0,1-2 0 0,3-2 0 15,1-3 0-15,3 5 0 0,3 8 0 0,2-2 0 0,-3-2 0 16,1-2 0-16,1 0 0 0,0 1 0 0,-2 1 0 16,2 0 0-16,0-1 0 0,-4 2 0 0,-5-1-128 0,-1 2 128 15,-2 4 0-15,1-1 0 0,1-1 0 0,-7 2 0 16,-4-2 0-16,0 0 0 0,-6-3 0 16,0-1 0-16,-1-2 0 0,-5 1 0 0,-5 5 0 0,-4-2 0 15,-5-3 0-15,-5-2 0 0,-5-1 0 16,-6 1 0-16,-5 2 0 0,-2-1 0 0,-12-2 0 0,0 0 128 15,0 0-128-15,0 0 144 0,-5-6-144 0,-4 1 160 16,-8 1 64-16,-9-1 16 0,-7 1 0 0,-7 1 0 16,-4-3-240-16,-4 2 0 0,-3 2 128 0,0-1-128 15,-3-1 0-15,-4-1 0 0,-5-1 0 0,-4 1 0 0,-4-1 0 16,2 3 0-16,0 1 0 0,-5-1 0 0,-4-1 0 16,-5 2 0-16,0 1 128 0,0 0-128 0,-1-2 0 15,0 2 0-15,0 0 0 0,4 2 0 0,1 1 0 0,2-2 0 16,2-5 0-16,1 5 0 0,2 0 0 15,3 0 128-15,5 0-128 0,7 3 0 0,4 1 0 16,7-1 0-16,4 0 0 0,4-2 0 0,5 0 0 0,5-1 0 16,1 3 0-16,5-3 144 0,6 0-144 0,4 0 0 15,4-3 0-15,8 3 0 0,0 0 0 0,0 0 0 16,11 9-128-16,7-2 128 0,5-1 0 0,6 2-176 16,8-1 176-16,6-4-128 0,4-4 128 0,8-2 0 15,5-2 128-15,8 5-128 0,2 5 0 0,4-2 0 16,-1-3 0-16,3-1 0 0,3 0 0 0,1 2 0 15,-1 2-160-15,2 0 160 0,2 0 0 0,-2 0 0 16,1 0 0-16,-3 2 0 0,-1 1 0 0,-2-4 0 0,-4-3 0 16,1 2 0-16,-3 2 0 0,1 0 0 0,-3 0 0 15,-5-1 0-15,-3-2 0 0,-4-2 0 0,-3-1 0 0,-3 1 0 16,-4 2 0-16,-4 1 0 0,-3 2 144 0,-6-1-144 16,-6-3 0-16,-5 0 0 0,-6-1 0 0,-5 0 0 15,-11 2 192-15,0 0-64 0,0-8 0 0,-7 0 0 16,-5 1 64-16,-9-1 0 0,-8-3 0 0,-8 3 0 15,-7 4-192-15,-4 2 0 0,-5 3 0 0,-4-6 128 16,-2-5-128-16,-6 4 0 0,-6 2 0 0,-3 1 0 16,-5 1 0-16,-1 1 0 0,-2-4 0 0,-5 4 128 15,-5 4-128-15,0 1 0 0,-1 4 0 0,0-4 0 16,2-4 0-16,4 2 0 0,-1 4 0 0,7-2 0 16,-1-2 0-16,6 2 0 0,1 0 0 0,4 4 0 0,6 1 0 0,7-1 0 15,5-1 0-15,6 2 0 0,4 1 0 16,6 0 0-16,4-3 0 0,7 1 0 0,2-5 0 0,6 2 0 15,4 0 0-15,7 3 0 0,7-8 0 0,0 10 0 16,6-1 0-16,6-2-176 0,7 0-16 0,7-2-16 16,7 0 0-16,10-2 0 0,4-1 208 0,8-1 0 15,7-1-160-15,7 0 160 0,4 0 0 0,3-1 0 16,0-1 0-16,4 1 0 0,2 0 0 0,3 0 0 16,0 1 0-16,3-1 0 0,4-3 0 0,2 2 0 15,-3 1 0-15,-2 0 0 0,-2 0 0 0,-1 0 0 16,2 1 0-16,1 0 0 0,-4 1 0 0,-4-1 0 15,-4 0 0-15,-2 0 0 0,-3-1 0 0,-2 1 0 0,-4 0 0 16,-8 0 0-16,-5-1 0 0,-6 0 0 0,-3-2 0 16,-9 2 0-16,-5-1 0 0,-4 2 0 0,-6-1 0 0,-4 0 0 15,-5 0 0-15,-11 1 0 0,0 0 0 0,0 0 128 16,-11-6 0-16,-7 2 0 0,-7 1 0 16,-5-2 0-16,-7-1-128 0,-7-1 0 0,-7-1 0 0,-8 2-176 15,-7 0 176-15,-6 3 0 0,-2 1 0 0,-4-2 0 16,-5-1 0-16,-5 2 0 0,-6 1 0 0,2 1 0 15,3-1 0-15,-3-1 0 0,-3 2 128 0,-1 2-128 16,0 2 0-16,3-3 0 0,-1-4 0 0,6 5 0 16,5 5 0-16,2 3 0 0,7-2 0 0,0-4 0 15,5-5 0-15,6 5 0 0,6 5 0 0,3 0 0 16,4-1 0-16,6 0 0 0,8 0 0 0,5 0 0 16,8 1 0-16,5 0 0 0,5-2 0 0,6 0 128 15,7-6-128-15,0 0 0 0,9 11-176 0,8 0 176 0,6-2-224 0,11-1 48 16,9 2 16-16,10-4 0 0,7-3 160 15,7 0 0-15,2 1 0 0,5-2-128 0,5-1 128 16,2 0 0-16,5-1 0 0,0-1 0 0,3 0 0 0,3 0 0 16,3-3 0-16,-2 0 0 0,-2 2 0 0,1-1 0 15,-1-2 0-15,-1 3 0 0,-1-2 0 0,-6 0 0 16,-6 2 0-16,-1 0 0 0,-6-1 0 0,-1-1 0 16,-5 4 0-16,-5 0 0 0,-11 0 0 0,-8 0 0 15,-6 0 0-15,-7 0 0 0,-4 4 0 0,-10-1 0 16,-5 2 128-16,-8-5-128 0,0 0 0 0,-12-2 0 0,-10 3 0 15,-12 0 0-15,-12-1 144 0,-15 1-144 16,-8 2 192-16,-8-1-192 0,-6 0 128 0,-9-1-128 16,-11-2 0-16,-6 3 0 0,-5 2 128 0,-7 1-128 0,-8 1 0 15,-2-3 0-15,1-3 0 0,3 2 0 0,3 0 0 0,4 0 0 16,7 3 160-16,5-1-160 0,5 2 128 0,7 1-128 16,6 4 0-16,2-2 0 0,2 2-144 15,1 4-13728-15</inkml:trace>
  <inkml:trace contextRef="#ctx0" brushRef="#br0" timeOffset="18260.72">7989 5657 3679 0,'0'0'320'0,"-5"-4"-320"15,0-3 0-15,-1 2 0 0,6 5 1664 0,0 0 256 16,-5-5 48-16,5 5 16 0,-6-5-1152 0,6 5-240 15,0 0-32-15,0 0-16 0,-4-7-176 0,4 7-48 16,-1-8 0-16,1 8 0 0,1-11 192 0,2 2 16 16,0 2 16-16,3-1 0 0,1 1 64 0,1 0 16 15,1 3 0-15,2-1 0 0,3 2-224 0,2 1-32 0,-1 1-16 0,4 1 0 16,4 0-160-16,1 0-48 0,-1 0 0 16,7 0 0-16,2 0 48 0,2 2 16 0,0 1 0 0,4-1 0 15,-2-2 48-15,7-1 16 0,2-2 0 0,2-1 0 16,3-2 80-16,1 3 16 0,3 3 0 0,0-1 0 15,1-1-48-15,-1-2-16 0,3-1 0 0,3 1 0 16,1 4-112-16,1 0-32 0,3-1 0 0,-1 4 0 16,-3 1-160-16,5-2 0 0,3-3 0 0,1 1 0 15,-1 1 0-15,0 1 128 0,1 3-128 0,-1-5 0 16,1-4 0-16,3 1 128 0,2 1-128 0,1 2 0 16,1 4 0-16,-1-3 0 0,-1-4 128 0,4 2-128 15,2 7 0-15,-1-3 0 0,-2-2 0 0,3 1 0 16,-1 0 0-16,1 2 0 0,2 0 0 0,-2-1 128 0,-5 0-128 15,1-3 0-15,2-3 0 0,0 3 0 0,-1 5 0 16,-1-4 0-16,-1-1 0 0,1 0 0 0,-2-1 0 16,4 2 0-16,1 1 0 0,-2-1 0 0,-4-2 0 0,-3-1 0 15,1 1 144-15,2 1-144 0,0 3 0 0,-3-1 144 16,-7 0-144-16,1-2 0 0,0 0 144 0,0 0-144 16,4 0 0-16,-1 2 144 0,-5 0-144 0,0 2 0 15,0-1 144-15,-1-3-144 0,1-3 144 0,2 3-144 16,4 5 192-16,-4-1-192 0,-3-1 128 0,-1 1-128 15,0-3 0-15,2 1 0 0,0-1 0 0,2 1 0 16,0 0 0-16,-2 1 0 0,-1-2 0 0,-1-1 0 16,0-3 0-16,-1 1 0 0,2 1 0 0,-3 0 0 15,-1 1 0-15,-1-1 0 0,0-2 0 0,0-3 160 0,1-2-160 16,1 5 128-16,-2 1 128 0,0 2 0 0,-3 0 16 16,0-1 0-16,-4-1-32 0,4-3-16 0,1 0 0 15,-1-2 0-15,0 4-224 0,-2 3 144 0,-3 2-144 0,-3-1 128 16,-2-2-128-16,0 0 0 0,0 0 0 0,2 0 128 15,-1-3-128-15,0 1 0 0,0-1 0 0,-2 3 0 16,0 3 0-16,0 0 128 0,-2 1-128 0,-1-3 0 16,-2-2 0-16,3 2 0 0,-1-1 0 0,-1 0 0 15,0-1 0-15,-3 2 0 0,-3 0 0 0,1 1 0 16,-1 1 0-16,-2-1 0 0,-2-2 0 0,-5 2 0 16,0 2 0-16,-5 0 0 0,-2-3 128 0,-1 0-128 15,-4-1 0-15,0-1 0 0,-3-1 144 0,-9 3-144 16,0 0 128-16,0 0-128 0,7 3 160 0,-7-3-160 15,0 0 192-15,0 0-64 0,0 0-128 0,0 0 192 0,-9-3-48 0,-2 2-16 16,-4 1 0-16,-1 0 0 0,-2-5-128 0,-5 1 0 16,-3 2 144-16,-3 1-144 0,-3-3 0 0,-2 1 0 15,-3 2 0-15,-3 1 0 0,-3 1 128 0,-2-1-128 16,-1-2 128-16,-3 1-128 0,-2 1 0 0,-5 0 0 16,-4-1 0-16,-1 0 128 0,-4 1-128 0,0-1 128 15,0 0-128-15,-5-3 128 0,-4 0-128 0,-1 1 0 16,-4 2 0-16,2-3 0 0,-1-1 0 0,-4-2 192 15,-2-1-32-15,-4 4-16 0,-4 3-144 0,1-3 0 16,-1-4 0-16,-1 3-176 0,1 5 176 0,-2-1 0 16,1-3 128-16,-4-2-128 0,-1 0 0 0,-1 0 0 15,2 2 0-15,-1 0 0 0,-5-3 0 0,-1 1 144 16,-2 1-144-16,-1 1 0 0,-2 0 128 0,5 2-128 16,2 0 0-16,1-1 0 0,2-1 0 0,-1-1 0 0,-5 1 128 15,4 2-128-15,3 1 0 0,0 1 0 0,-3 1 128 16,4-1-128-16,3-2 0 0,1 0 0 0,-2 0 0 15,1 1 0-15,-3 1 0 0,3 0 0 16,3 0 128-16,-1-2-128 0,-4-1 880 0,3 2 112 0,7 1 32 16,-2 0 0-16,2 0-816 0,1 1-208 0,0 2 0 0,4 0 0 31,3-1-736-31,-3-2-224 0,-3 0-64 0,3 1 0 0,4 1 848 0,3-1 176 0,0-1 0 0,0 0 0 16,1 2 0-16,-1 2 0 0,1-1 0 0,2-1 0 15,1-5 0-15,-1 1 0 0,-1 2 0 0,3 1 0 16,2 0 0-16,2 2 0 0,5-2 0 0,1 2 0 15,-1-1 0-15,4-1 0 0,2-1 0 0,0 1 0 0,-1 1 0 16,2 1 128-16,5-1-128 0,3 3 0 0,1-4 0 16,2 1 0-16,-2 2 0 0,3-1 0 0,3-1 0 15,0 1 0-15,3 2 128 0,3-3-128 0,4-1 0 16,1-1 0-16,2 0 0 0,3 1 0 0,2 0 0 0,4 2 0 16,1-1 0-16,3-1 0 0,2-1 0 0,0 2 0 15,2 0 0-15,0 0 0 0,8-2 0 0,0 0 0 16,0 0 0-16,0 0 0 0,0 0 0 0,0 0 0 15,0 0-128-15,0 0 128 0,0 0 0 0,0 0-192 16,0 0 192-16,13 4-160 0,2 0 160 0,2 1 0 16,2-1 0-16,3-2 0 0,1 0 0 0,3-2 0 15,-1 0 0-15,6 3 0 0,6 1 0 0,-2-2 0 16,1-3 0-16,3 1 0 0,2 2 0 0,2 2 0 16,2 0 0-16,5-3-128 0,3-6 128 0,1 5 0 0,1 2 0 15,1 1 0-15,2 0 0 0,1 0 0 0,2-2 0 0,2 0-128 16,3-1 128-16,4 0 0 0,5 0 0 15,-2 0 0-15,0-1 0 0,4 1 0 0,4 1 0 16,3 1 0-16,-3-2 0 0,2-1 0 0,1-1 0 0,1-1 0 16,7 7 0-16,-2-4 0 0,-2-2 0 0,3 2 0 15,2 2 0-15,1 0 0 0,0 2 0 16,1-1 0-16,2-3 0 0,3 2 0 0,-1 4 0 0,0-2 0 16,-2-8 0-16,1 4 0 0,2 5 0 0,-1-3 0 15,-2-1 0-15,3-1 0 0,2-2 0 0,1 4 0 16,-3 4 0-16,1-1 0 0,1-3 0 0,1 2 0 15,-1 1 0-15,-2-1-128 0,-2-1 128 0,4 1 0 16,4 0 0-16,-3 1 0 0,-4 0 0 0,5 2 0 0,-1 0 0 16,-2-1 0-16,-4-1 0 0,2 0 0 0,1 1 0 15,2 0 0-15,-5 2 0 0,2-2 0 0,1 0 0 16,-2 1 0-16,-3 1 0 0,-1-3 0 0,1-4 0 16,1 1 0-16,-2 5 0 0,-1-2 0 0,-9-2 0 0,3 1 0 15,3-3 0-15,-5 2 0 0,1 4 0 0,-7-2 0 16,-3-1 0-16,0-1 0 0,-2-1 0 0,0 0 0 15,1 4 0-15,-2-3 0 0,-8-2 0 0,-1-1 0 16,-3-1 0-16,1 1 0 0,-1 0 0 0,-2 0 0 16,-4 1 0-16,-4-1 0 0,-4 0 0 0,-5 0 0 15,0-1 0-15,-1 1 0 0,-5 1 0 0,1 1 0 16,-3 1 0-16,-2-3 0 0,-2-2 0 0,-3 1 0 0,-3 0 0 16,-2 1 0-16,-2 4 0 0,-4-3 0 15,-3-1 0-15,-4 0 0 0,-9 0 0 0,9 0 0 16,-9 0 0-16,0 0 0 0,0 0 0 0,0 0 0 0,0 0 0 0,0 0 0 15,-12-4-144-15,-2 2 144 0,-4 1-160 0,-2 0 160 16,-6-1-240-16,-2 0 48 0,-2-2 16 0,-3 2 0 16,-3 0 176-16,-2-1-160 0,-1-2 160 0,0 0-160 15,-3 2 160-15,-3 1 0 0,-8 0 128 0,0-2-128 16,-5-4 0-16,0 1 0 0,-2 3 0 0,-1-2-128 16,-4 1 128-16,-3-2 0 0,-3 1-144 0,-4 1 144 15,-2 1 0-15,0-3 0 0,-2-1 0 0,-3-1 0 16,-5 3 0-16,0 2 0 0,0 2 0 0,-3-3 0 15,-5-4 0-15,-2 3 0 0,-4 1 0 0,0 0 0 16,2-4-128-16,-3 1 128 0,-3 3 0 0,1-1 0 0,-1 1 0 16,-3-2 0-16,-3 0 0 0,0 1 0 0,0 3 0 15,-1 2 0-15,-3 1 0 0,1-1 0 0,0-3 0 0,-3 1 0 16,3 1 0-16,4 2 0 0,-3 1 0 16,0 0 0-16,-1 0 128 0,-5-2-128 0,1-2 0 0,1 1 0 15,-4 4 0-15,1 0 0 0,0 0 128 0,1 1-128 16,-1 1 128-16,1-3-128 0,0-3 0 0,0 1 0 15,1 1 0-15,2 1 0 0,1-1 0 0,3 2 0 16,-1-1 0-16,3 1 0 0,-2-4 0 0,8 5 0 16,1 2 0-16,7-5 0 0,2-3 0 0,3 2 0 15,-1 1 0-15,6 1 0 0,2-1 0 0,3 0 128 16,1 0-128-16,1 0 0 0,1 0 128 0,5 2-128 16,4-1 128-16,4-2-128 0,1-3 0 0,2 1 0 15,1 3 0-15,2 0 0 0,-1 2 0 0,5 0 0 16,5 2 0-16,1-3 0 0,4-2 0 0,2-2 0 0,-2 2 0 15,7 0 0-15,5-2 0 0,0 3 0 0,-2 0 0 16,4 2 0-16,4 1 0 0,2 0 0 0,1-3 0 16,3 2 0-16,5 1 0 0,5-1 0 0,-2 2 0 0,6-2 0 15,0 0 0-15,7-2-176 0,0 0 176 0,0 0-128 16,0 0-48-16,0 0 0 0,12 4 0 0,4 2 0 16,2-1 176-16,4 1-128 0,3-2 128 0,4 0-128 15,5-3 128-15,6 1 0 0,0 1 0 0,4 1 0 16,2-2 0-16,4 0 0 0,4 0 0 0,3-4-128 15,4-2 128-15,5 1 0 0,2 4 0 0,3 1 0 16,-3 0 0-16,5-2 0 0,6-2 0 0,3 2 0 16,4 2 0-16,3-4 0 0,1-2 0 0,3 2 0 0,1 1 0 15,3 1 0-15,-1-1 0 0,5-1 0 0,4-4 0 0,2 1-128 16,0-2 128-16,0 4 0 0,0 3 0 0,3 0 0 16,2-1 0-16,4-2 0 0,2 0 0 0,-2 1 0 15,0 2 0-15,2-2 0 0,3-4 0 16,-6 3 0-16,1 2 0 0,0 0 0 0,6-1 0 0,-1-2 0 15,-1-2 0-15,0 3 0 0,2 5 0 0,-3-2 0 16,-3-2 0-16,2 2 0 0,4 0 0 0,-1 0 0 16,2-1 0-16,-4 0 0 0,0-1 0 0,-1 2 0 15,-1 2 0-15,1-1 0 0,2-2 0 0,0-1 0 16,-1-1 0-16,-2 5 0 0,-2 7 0 0,2-4 0 16,-2-5 0-16,2 4 0 0,-5 1 0 0,-1-2 128 15,-2 0-128-15,-1-1 0 0,2 2 0 0,-4-1 0 0,-2-1 0 16,0-1 0-16,-1 2 0 0,-2-2 144 0,-8 0-144 0,2-1 0 15,-2-2 0-15,-1 0 0 0,-3-2 0 16,-6 2 0-16,0 1 0 0,1 0 192 0,-3 0-64 16,-3-1-128-16,-4 0 224 0,-3-3-64 0,-3-1-16 15,-3 1 0-15,-3 3-16 0,-3 2 0 0,0 3 0 16,-9-2 0-16,-4-3-128 0,-3-1 128 0,-5 0-128 0,-5 1 128 16,-5 4-128-16,-2 0 0 0,-3 0 144 0,-8 1-144 31,-6-1-880-31,-9-2-240 0,-10 9-48 0,-10 2-11552 0</inkml:trace>
  <inkml:trace contextRef="#ctx0" brushRef="#br0" timeOffset="29320.77">883 13772 8287 0,'0'0'736'0,"0"0"-592"15,-3 8-144-15,3-8 0 0,-5 8 960 0,5-8 144 16,-8 5 48-16,8-5 0 0,0 0-448 0,0 0-96 16,0 0-16-16,0 0 0 0,0 0-80 0,0 0-32 15,0 0 0-15,0 0 0 0,-2 7-64 0,2-7-16 16,0 0 0-16,0 0 0 0,0 0-16 0,0 0 0 15,0 0 0-15,0 0 0 0,0 0 0 0,0 0 0 16,0 0 0-16,0 0 0 0,0 0 144 0,0 0 32 0,0 0 0 0,0 0 0 16,0 0-64-16,0 0-16 0,0 0 0 15,0 0 0-15,0 0-96 0,0 0 0 0,0 0-16 0,0 0 0 16,0 0-32-16,0 0 0 0,0 0 0 0,0 0 0 16,0 0-16-16,0 0 0 0,0 0 0 0,0 0 0 15,0 0-16-15,5-5-16 0,2-1 0 0,-1-2 0 16,-1-1-32-16,3 0-16 0,-1-1 0 0,3 1 0 15,-2-4-32-15,3-1 0 0,2-1 0 0,2-1 0 16,-3 0-16-16,2-3 0 0,0-1 0 0,2-1 0 16,-1 2-48-16,1-3-16 0,-1-1 0 0,1-2 0 15,1 1 32-15,1-1 0 0,-3 0 0 0,0 1 0 16,2 4-16-16,-1-1 0 0,0 1 0 0,0 1 0 16,-1 2-16-16,0-1-128 0,-4 1 192 0,2 2-64 15,1 1-128-15,0 1 128 0,-2 0-128 0,-2 1 128 16,0 1-128-16,1 1 128 0,2 1-128 0,-3-1 128 0,0-1-128 15,-1 3 160-15,0 0-160 0,0 3 160 0,-2-3-32 0,0 0 0 16,0 1 0-16,0 0 0 0,-2 3 32 0,2-3 0 16,-2 0 0-16,-5 7 0 0,7-4-32 0,-2 0 0 15,-5 4 0-15,6-5 0 0,-6 5 0 0,0 0 0 16,0 0 0-16,0 0 0 0,0 0 16 0,0 0 0 16,0 0 0-16,0 0 0 0,0 0 16 0,0 0 0 15,0 0 0-15,0 0 0 0,0 0-32 0,0 0 0 16,0 0 0-16,0 0 0 0,0 0-128 0,5 10 192 15,0 0-192-15,-1 2 192 0,-2-1-192 0,2 1 128 16,0-1-128-16,1 5 128 0,-2 3-128 0,0 0 0 16,0-1 0-16,4 2 128 0,1 2-128 0,-1 1 0 15,-3 1 0-15,2 1 128 0,2-1-128 0,0 4 0 16,-2 0 0-16,2 2 128 0,0-2-128 0,-3-2 0 0,4-5 0 0,-1 1 0 16,0 2 0-16,0-1 0 15,-1 0 0-15,-1-1 0 0,3-1 128 0,-2-1-128 0,1-1 0 16,-2-1 128-16,-2 1-128 0,5 0 160 0,1 1-160 15,-2-4 160-15,-4 1-160 0,3-2 0 0,-2-3 0 0,1 2 128 16,-2-1-128-16,-1 0 192 0,1 0-192 0,0-2 192 16,1-2-48-16,-1-3 0 0,-4-6 0 0,4 9 0 15,3-2-144-15,-7-7 160 0,0 0-160 0,0 0 160 16,3 7-32-16,-3-7 0 0,0 0 0 0,0 0 0 16,0 0-128-16,0 0 160 0,0 0-160 0,0 0 160 15,0 0-32-15,0 0-128 0,0 0 192 0,0 0-64 16,0 0 0-16,0 0-128 0,0 0 192 0,0 0-64 15,-4-9 0-15,-3-1-128 0,4-2 192 0,1 1-64 0,1-3-128 16,-2 4 0-16,-3-4 144 0,1-1-144 0,2-2 0 0,-1 1 0 16,-4-2 0-16,1-1 128 0,0 0-128 0,-1-1 0 15,-1 0 0-15,2 0 0 0,0-1 0 0,1 2 128 16,-2-3-128-16,1 0 0 0,-2 0 0 0,3-2 0 16,-4-1 0-16,1 0 128 0,1-2-128 0,1 1 0 15,-1 1 0-15,-1 2 0 0,-1 1 0 0,1 2 0 16,2 4 0-16,-2 1 0 0,1 1 0 0,-1 2 0 15,3-3 0-15,-4 4 0 0,1 4 0 16,0-2 0-16,0-1 0 0,2 2 0 0,-1 4 0 0,-1-1 0 16,0 1 0-16,3 1 0 0,-3 1 0 0,2 2 0 15,-2 0 0-15,1 1 0 0,-1 1 0 0,-1 0 0 16,-1-1 0-16,-1 5-128 0,1 1 128 0,-1 1 0 16,-2 0 0-16,0 2 0 0,0 1 0 0,0 0 0 0,2 0 0 15,-4 1-128-15,-2 3 128 0,1 1 0 0,-2-1 0 16,2 5 0-16,-1 2 0 0,1 1 0 0,-1 2 0 15,-1 3 0-15,0 0 0 0,-1 3 0 0,1 0 0 0,0 0 0 16,-2-1 0-16,2 0 0 0,-1-1 0 16,2-2 0-16,-2 0 0 0,1-1 0 0,-3-1 0 15,2 0 0-15,3-1 0 0,1-2 0 0,0-5 0 0,1 2 0 16,4 0 0-16,-2-3 0 0,1-1 0 0,0-3 0 16,-1-2 0-16,4-1 0 0,-1-1 0 0,3-1 0 15,7-7 0-15,0 0 0 0,0 0 0 0,-9 3 0 16,9-3 0-16,0 0 0 0,0 0 0 0,0 0 0 15,0 0 0-15,0 0 0 0,0 0 0 0,0-10 0 0,2-1 0 16,2 0 0-16,0 0 0 0,3-2 0 0,2-1 0 16,0-3 0-16,2-3 0 0,3 2 0 0,1-2 0 15,2-1 0-15,-2-1 0 0,3-1 0 0,4-1 0 16,0-3 0-16,2-1 0 0,-1-2 0 0,4-1 0 0,1-1 0 16,-3-2 0-16,3-1 0 0,-2-1 0 0,1 3 0 15,-1 0 0-15,-1 2 0 0,-1 2 0 0,2 4 0 16,0 2 0-16,-3 3 0 0,-5 2 0 0,-3 1 0 15,1 1 0-15,-2 3 0 0,-2-2 0 0,-1 4 0 16,-1 3 0-16,0 2 0 0,1 0 0 0,-5-1 0 16,-6 7 0-16,8-3 0 0,0 1 0 0,-8 2 0 15,8-1 0-15,-8 1 0 0,0 0 0 0,7 3 0 16,-7-3 0-16,9 6 0 0,-2 0 0 0,0 2 0 16,-1 1 0-16,0 1 0 0,0 2 0 0,1 2 0 15,1 3 0-15,1 1 0 0,0 2 0 0,2 3 0 0,-2 2 0 0,2 3-128 16,2 3 128-16,0 2 0 15,-1 0 0-15,3 1 0 0,0 1 0 0,1 0 0 0,1-3 0 16,-2 0 0-16,1-1 0 0,-2-3 0 0,-1 0 0 0,3-1 0 16,0 0 0-16,-2-3 0 0,-3-1 0 0,2 0 0 15,-4-2 0-15,1-1 0 0,1-2 0 16,-2-1 0-16,1 1 0 0,1-3 0 0,-2-2 0 0,0-1 0 16,-3-1 128-16,2 2-128 0,-3-7 128 0,1 1-128 15,-6-7 0-15,5 6 128 0,-5-6-128 0,0 0 0 16,0 0 128-16,0 0-128 0,0 0 160 0,0 0-160 15,0 0 240-15,0 0-48 0,3-8-16 0,-3-1 0 16,-3-2 16-16,-2-1 16 0,-4-3 0 0,0 2 0 0,2 1-208 16,-3 1 176-16,-2-3-176 0,2-1 160 0,-1-1-160 15,1-1 0-15,1 0 0 0,-2-4 128 0,-3 1-128 0,-1-1 0 16,1-1 0-16,0 0 0 0,-3-2 0 16,2-1 0-16,2-2 0 0,1 1 0 0,-3-2 0 0,0 2 0 15,1 0 128-15,0-1-128 0,2 2 0 0,1 2 0 16,0 1 0-16,-1 1 0 0,1 0 0 0,1 3 0 15,-2 3 0-15,1 1 0 0,-1-2 0 0,2 3 0 16,-3 3 0-16,3 1 0 0,1 0 0 0,-2 1 0 16,1-1 0-16,2 4 0 0,-3 1 0 0,0 1 0 15,1-4 0-15,0 3 0 0,4 1 0 0,0 0 0 0,-2-1 0 16,0 1 0-16,0-2 0 0,-1 2 0 0,3 1 0 0,6 2 0 16,-7 0 0-16,-1 0 0 15,1 0 0-15,0 2 0 0,-3 2 0 0,1 2-144 0,-3-1 144 16,0 1 0-16,1 3-128 0,1 2 128 0,-3 2 0 0,-1 0 0 15,0-1 0-15,0 4-128 16,-1 0 128-16,2 3 0 0,2 0 0 0,-1-2 0 0,-2 0 0 0,0 2 0 16,-2 5 0-16,0-1 0 0,-3-2 0 0,1 1 0 15,-4 1 0-15,1 1 0 0,-5 3 0 0,2 0 0 16,-3-1 0-16,5-1 0 0,3 1 0 0,-2-1 0 16,-1-1 0-16,0-3 0 0,2 1 0 0,1-3 0 15,4-3 0-15,3 0 0 0,0-2 0 0,2-2 0 16,1-1 0-16,1-2 0 0,0-2 0 0,8-7 0 15,0 0 0-15,0 0 0 0,0 0 0 0,0 0 0 16,-6-3 0-16,6 3 0 0,0 0 0 0,0 0 0 0,0-8-144 16,4-1 144-16,1-1 0 0,1-1-144 0,1-1 144 15,2-3 0-15,1 0-144 0,3-1 144 0,1-3 0 16,3-1 0-16,1 0-144 0,1-2 144 0,-3 0 0 0,5-3 0 16,-2 0 0-16,4-1 0 0,2 0 0 0,3-3 0 15,-2 0 0-15,1-2 0 0,-1 0 0 0,0 0 0 16,-1 0 0-16,0 2 0 0,-2-1 0 0,1 3 0 15,0 2 0-15,-2 1 0 0,-2 3 0 0,0 0 0 16,1 3 0-16,-2 0 0 0,2 3 0 0,-5-1 0 16,0 1 0-16,-2 2 0 0,1 2 0 0,0 1 0 15,-2 1 0-15,0 1 0 0,0 3 0 0,-2-1 0 16,1 4 0-16,-2 0 0 0,1 1 0 0,-3 1 0 16,2 1 0-16,-2 2 0 0,0 2 0 0,1-1-128 15,1 0 128-15,0 3 0 0,-1 3 0 0,1 2-128 0,2 1 128 16,-2 5 0-16,1 2-128 0,1 3 128 15,-1 3 0-15,2 3 0 0,1 1 0 0,2 2-128 0,-1 5 128 16,3 0 0-16,1 3 0 0,-2-1 0 0,-2-1 0 0,1-1 0 16,-2 0 0-16,-1 0 0 0,3-1 0 0,-2-1 0 15,-1-3 0-15,-1-1 0 0,0-2 0 0,0-1 0 16,-2-4 0-16,0-2 0 0,1-1 0 0,-3-1 0 16,0-1 0-16,-2-2 0 0,1-1 0 0,-2-3 0 15,-1-1 0-15,-1-1 128 0,0-3-128 0,-3-8 0 16,0 0 0-16,6 5 128 0,-6-5-128 0,0 0 0 15,0 0 128-15,0 0-128 0,0 0 0 0,0 0 144 16,0 0-144-16,-1-9 128 0,0 0-128 0,-4-5 128 0,1-2-128 16,-2-1 160-16,0 1-160 0,-2-3 160 0,-2-2-160 15,2 0 0-15,-2-1 0 0,2-1 128 0,-2-1-128 0,-1 0 0 16,1-1 0-16,0-1 0 0,-2 1 0 0,2-1 0 16,1-3 0-16,-4-1 0 0,-2-2 0 0,-2 2 0 15,-1 0 128-15,3 0-128 0,1-1 0 0,-1 2 0 16,0 1 0-16,1 4 0 0,-1 3 0 0,2 2 0 15,0 2 0-15,3 0 0 0,-1 3 0 0,1 1 0 16,0 1 0-16,2 2 0 0,0 1 0 0,-2 1 0 16,0 1 0-16,1 1 0 0,2 3-144 0,0-1 144 15,0 0 0-15,7 4 0 0,-10-1-128 0,3 0 128 16,7 1 0-16,-8 0 0 0,0 0-144 0,8 0 144 16,-7 0 0-16,7 0-144 0,-8 1 144 0,8-1 0 15,-10 3 0-15,2 2 0 0,3-2 0 0,-3 2 0 0,-2 2 0 16,0 1-128-16,4 2 128 0,-5 2 0 0,-2 2-144 15,-1 3 144-15,0 1 0 0,1 2 0 0,1 1 0 16,-5 2 0-16,0 1 0 0,0 2 0 0,1-2 0 0,-2 0 0 16,-1 1 0-16,1 2 0 0,0-1 0 0,-3 0 0 15,0-1 0-15,1 1 0 0,-2-1 0 0,-1 3 0 16,-5-2 0-16,-1 3 0 0,1 1 0 0,2-3 0 16,-1-2 0-16,5 0 0 0,2-1 0 0,2-6 0 15,2-1 0-15,-1-2 0 0,1 1 0 0,4-3 0 16,3 0 0-16,1-4 0 0,0-1 0 0,3-1 0 15,-1-1 0-15,6-6 0 0,-5 8 0 0,5-8 0 16,0 0 0-16,0 0 0 0,0 0 0 0,0 0 0 16,-4-6 0-16,1-2-144 0,1 0 144 0,1-5 0 0,3 0-160 15,3-1 160-15,2-3-128 0,0 0 128 0,2-2 0 16,0-3-160-16,3-1 160 0,1-1 0 0,0-3-128 0,2 1 128 16,3-1 0-16,3-2 0 0,3-2-144 15,1-1 144-15,2 0 0 0,2-2-144 0,0-4 144 0,2-2 0 16,0-2 0-16,0 3-128 0,-1 0 128 0,1 1 0 15,0 3 0-15,-1 3 0 0,-3 4 0 0,0 3 0 16,-1 1 0-16,-3 4 0 0,-2 4 0 0,-4 3 0 16,-2 3 0-16,-1 3 0 0,-3 0 0 0,0 7 0 15,-1 3 0-15,0 3 0 0,-1 0 0 0,2 7-160 16,0 0 160-16,1 5 0 0,0 8-128 0,1 1 128 16,0 1 0-16,0 6 0 0,0 2 0 0,-2 4 0 0,0 0 0 15,-4-2 0-15,2-5 0 0,1-2 0 0,-2-3 0 16,-3-2 0-16,1-4 0 0,-3-4 0 0,0-1 0 0,1-2 0 15,1-3 0-15,-3-3 0 0,-2-9 0 16,0 0 144-16,0 0-144 0,0 0-176 0,0 0 48 0,0 0 0 31,0-10-2736-31,0-4-528 0</inkml:trace>
  <inkml:trace contextRef="#ctx0" brushRef="#br0" timeOffset="37282.58">8222 13315 7359 0,'0'0'320'0,"0"0"80"0,0-8-400 0,2 0 0 16,1 0 0-16,-3 8 0 0,0 0 1040 0,5-7 128 15,-3-1 32-15,-2 8 0 0,0 0-464 0,5-7-96 16,-1 1 0-16,-4 6-16 0,0 0 48 0,4-8 16 16,-4 8 0-16,2-8 0 0,-2 8 144 0,1-7 48 15,-1 7 0-15,0 0 0 0,0 0-48 0,0 0-16 16,2-8 0-16,-2 8 0 0,0 0-240 0,0 0-64 16,0 0 0-16,0 0 0 0,0 0-96 0,0 0-32 0,0 0 0 15,0 0 0-15,0 0 112 0,0 0 16 16,0 0 0-16,0 0 0 0,5 9-80 0,1 2-16 0,-4-3 0 0,2 3 0 15,3 2-96-15,-3 2-32 0,1 1 0 0,1 1 0 16,0 3-96-16,1 2 0 0,1-1-16 16,2 4 0-16,-2 6-32 0,4-1 0 0,1-3 0 0,0 2 0 15,-1-1-144-15,0 0 192 0,0-3-192 0,2-1 192 16,0 1-64-16,1-1 0 0,1 1 0 0,-1-2 0 16,2 0 16-16,-2 1 0 0,2 2 0 0,-3-2 0 15,-3 1-144-15,1-2 192 0,1 2-192 0,0-3 192 16,1-3-192-16,0-1 192 0,0-4-192 0,2 2 192 15,-1 0-16-15,-2 0 0 0,0-4 0 0,1 0 0 16,-1-1-48-16,-1 0 0 0,-2-2 0 0,0-2 0 16,0 0 32-16,-3-2 0 0,1 1 0 0,-3-1 0 15,-5-5-16-15,10 5 0 0,-10-5 0 0,7 4 0 16,-7-4-144-16,9 3 160 0,-9-3-160 0,0 0 160 0,7 0-160 16,-7 0 160-16,0 0-160 0,9 0 160 0,-9 0-160 15,0 0 128-15,0 0-128 0,9-2 128 0,-9 2-128 0,0 0 160 16,8-4-160-16,-8 4 160 0,6-6-32 0,-6 6-128 15,6-8 192-15,-3-1-64 0,2 2-128 0,-1-1 192 16,0 1-192-16,1-1 192 0,0 0-192 0,1-2 160 16,-2 1-160-16,3-4 160 0,-1 4-160 0,1-4 0 15,0 1 144-15,0-2-144 0,2 1 128 0,1-1-128 16,0-3 128-16,1-1-128 0,2 0 144 0,-2-1-144 16,2-3 192-16,2-1-192 0,1-1 176 0,3-3-176 15,2-1 160-15,-2 0-160 0,3 1 128 0,0-3-128 16,0-2 0-16,0 0 144 0,0 1-144 0,3 0 0 0,-3 0 0 15,2-2 128-15,-4 1-128 0,2 2 0 0,0 4 0 16,-1 0 0-16,-2 1 0 0,1 1 0 0,-2 1 0 16,-2-1 0-16,0-2 0 0,-3 1 0 15,-2-1 0-15,1 3 0 0,-2-1 0 0,2 1 128 16,-4-1-128-16,2 2 0 0,-2 2 0 0,2 3 0 0,0-1 0 0,-3 2 0 16,-2 0 0-16,2 2 128 0,1 2-128 0,-2 1 0 15,-3 0 0-15,1 3 0 0,-4 8 0 0,0 0 0 16,0 0 0-16,0 0 0 0,1-6 0 0,-1 6 0 15,0 0 0-15,0 0 0 0,0 0 0 0,0 0 0 16,0 0 0-16,0 0 0 0,0 0 0 0,0 0 0 16,0 0 0-16,0 0 0 0,-9 4 0 0,1 3 0 15,1 2-128-15,0 2 128 0,-2 2 0 0,2 2 0 16,-2 4 0-16,-2 3 0 0,0 0-144 0,1 3 144 0,-2 2 0 16,0 2 0-16,-2 2 0 0,0 2 0 0,-1 0 0 15,0 0 0-15,2 0 0 0,1-1 0 0,-3 3 0 16,0 0 0-16,2 1 0 0,0 1 0 0,-1-1 0 0,1 3 0 15,-1-1 0-15,1-1 0 0,-1-2 0 0,0-2 0 16,-2-2 0-16,1 4 0 0,-1-2 0 0,-1-2 0 16,-2 0 0-16,0 0 0 0,1-2 0 0,0-2 0 15,0 0 0-15,2-3 0 0,-1-1 0 0,0-1 0 16,0 0 128-16,3-2-128 0,1 1 0 0,0-2 0 16,-2 1 0-16,2-2 0 0,-1-3 0 0,2-1 0 15,2 0 0-15,-1-4 0 0,2-1 128 0,0-1-128 16,2-2 0-16,0-2 0 0,7-4 128 0,-8 3-128 15,8-3 0-15,-7 3 144 0,-1-3-144 0,8 0 160 16,-10-2-160-16,10 2 160 0,-9-4-160 0,1 0 128 0,-3-2-128 16,3 2 128-16,0-1-128 0,1 2 128 0,0-6-128 15,-1 3 128-15,-1-3-128 0,0 0 0 0,1 0 144 0,-1-1-144 16,1-2 0-16,-3 0 128 0,0 0-128 0,1-2 0 16,-3-4 0-16,0-1 0 0,1 0 0 0,1-2 128 15,0-1-128-15,-3-1 0 0,1 0 128 0,0-2-128 16,-1 3 0-16,4 0 0 0,-1 1 0 0,-1 1 0 15,-3-2 0-15,2 1 0 0,3 0 0 0,-2 0 128 16,1-1-128-16,-1 0 0 0,-2 0 0 0,3 1 0 16,0 2 0-16,0-1 0 0,1 1 0 0,-1-1 0 15,0 2 0-15,1 1 0 0,-1-2 0 0,1 0 0 16,0-1 0-16,-1 3 0 0,2 3 0 0,0-1 0 0,-1 0 0 16,2-1 0-16,-2 1 0 0,1 3 0 0,0 2 0 15,3 1 0-15,0 0 0 0,2 1 0 0,-2-1 0 16,3 2 0-16,3 7 0 0,-3-6 0 0,1-2 0 15,2 8 0-15,0 0 0 0,0 0-128 0,-1-8 128 0,1 8 0 16,0 0 0-16,0 0 0 0,0 0 0 0,0 0-128 16,0 0 128-16,0 0 0 0,0 0 0 0,7 10-160 15,1 2 160-15,-3 1 0 0,3 1 0 0,-2 1-128 16,1 2 128-16,1 5 0 0,-1 4 0 0,0 1 0 16,2 1 0-16,0 1 0 0,1 0 0 0,0 2 0 15,1 0 0-15,1-3 0 0,2-1 0 0,-2-1 0 16,3 1 0-16,-1-2 0 0,0-1 0 0,2 1 0 15,-1 1 0-15,0-2 0 0,0-1 0 0,-1-1 0 16,-1-2 0-16,-1-1 0 0,1-3 0 0,-2-1 0 0,0 1 0 16,3-1 0-16,0 1 0 0,-1-2 0 15,-3-2 0-15,2-1 0 0,1-1 0 0,-1 0 0 0,-2-1 0 0,1-2 0 16,-1 0 0-16,-2-2 0 0,1-1 0 0,-2 0 0 16,1 1 0-16,-8-5 0 0,0 0 0 0,9 3 0 15,1 0 128-15,-10-3-128 0,10 2 0 0,-4-2 0 16,-6 0 128-16,11-2-128 0,-11 2 0 0,9-4 0 15,0-1 144-15,-1 0-144 0,-2-3 128 16,1 0-128-16,1 1 160 0,-1-3-160 0,1-2 192 0,-1-3-192 16,0 0 144-16,1 1-144 0,3 1 0 0,1-3 144 15,-2-3-144-15,2 0 0 0,0-1 0 0,2-1 128 16,1-1-128-16,0-1 0 0,1 0 0 0,0-1 0 16,2-2 0-16,1 0 0 0,3-2 0 0,-1-1 128 15,1-3-128-15,1-2 0 0,1-3 0 0,-1 1 0 0,0-2 0 0,0-2 0 16,0-1 128-16,0 5-128 0,-1 4 0 0,1 1 0 15,-2-1 0-15,3 3 0 0,-2 1 0 0,0 3 0 16,-1-4 0-16,-2 3 0 0,0 1 0 0,-2 1 0 16,0 2 0-16,-2 4 0 0,-1-3 0 0,1 1 0 15,-2 0 0-15,-2 5 0 0,-2 3 0 0,-1 1 0 16,-1 0 128-16,0 2-128 0,-2-2 0 0,-2 4 0 16,-3 7 0-16,0 0 0 0,5-6 0 0,-5 6 0 15,0 0 0-15,0 0 0 0,0 0 0 0,0 0 0 16,0 0 0-16,0 0 0 0,0 0 0 0,0 0 0 15,0 0 0-15,0 0 0 0,-10 4 0 0,1 5 0 16,-1 2 0-16,1 2 0 0,1 1-160 0,-4 3 160 0,-2 2 0 16,0 3-144-16,-1 0 144 0,1 3 0 0,3 2 0 15,-6 4 0-15,-6 2 0 0,2-1 0 0,0 0 0 16,1 1 0-16,-1 0 0 0,-3 3 0 0,2 2 0 16,-2 0 0-16,3 1 0 0,-2 1 0 0,0 1 0 0,0-1 0 15,-2-5 0-15,1-1 0 0,1 2 0 0,-3-2 0 16,-2-3 0-16,4-1 0 0,-1-4 0 15,2 1 0-15,0-2 0 0,3-2 0 0,-2 1 0 0,2 1 0 16,0-3 0-16,4 0 0 0,-2-3 0 0,4 0 128 16,1-4-128-16,-3 1 0 0,3-1 0 0,1-2 0 15,0-2 0-15,2-1 0 0,-2-2 0 0,2 0 0 16,0-3 0-16,0 4 0 0,1-5 0 0,0 1 128 16,2-3-128-16,-1 0 0 0,0-1 0 0,2-1 0 0,-1-1 0 15,1-1 0-15,-1 0 0 0,-1 0 128 16,2-2-128-16,-2 0 0 0,0 0 0 0,1-1 0 0,1 1 0 15,2-2 0-15,-4 0 0 0,2-1 0 0,-2-1 0 16,1 1 0-16,2-1 0 0,1-1 0 0,1-1 0 0,0-1 0 16,-5-1 0-16,1 0 0 0,1 0 0 0,-1-2 0 15,-1-3 0-15,0 1 0 0,-2 0 0 0,2 0 0 16,-2-3 0-16,2-2 0 0,-4-1 0 0,2 0 0 16,2 0 0-16,-3 0 0 0,1-1 0 0,1 1 0 15,0 2 0-15,1 2 0 0,-1 0 0 0,0 0 0 16,0 1 0-16,0 1 0 0,1 2 0 0,2 0 0 15,-1-1 0-15,3 2 0 0,-2 0 0 0,2 3 0 16,0-1 0-16,1 1 0 0,0 1 0 0,3 9 0 16,-1-7 0-16,0-1 0 0,0 0 0 0,1 1 0 0,-1-1 0 0,0 0 0 15,-1 3 0-15,2 5 0 0,0-9 0 0,0 9-128 16,0 0 128-16,0 0 0 0,0 0 0 0,0 0 0 16,0 0 0-16,0 0-160 0,0 0 160 0,0 0 0 15,7 10-128-15,1 4 128 0,-2 2 0 0,2 1 0 16,0 3-128-16,-1 1 128 0,1 1 0 0,1 2 0 15,0 2 0-15,2 1-128 0,0-3 128 16,2 1 0-16,-1 1 0 0,2 0 0 0,2 0 0 0,-1-2 0 16,-1 0 0-16,2-2 0 0,0 0 0 0,-1-2 0 15,-4-3 0-15,3 0 0 0,1-1 0 0,2-2 0 16,-2-3 0-16,2-1 0 0,-1-1 0 0,1-2 0 16,-2-2 0-16,-1-1 0 0,1-3 0 0,-3 0 0 0,1-3 0 15,-2-2 0-15,-1-1 0 0,1-3 144 16,0-2-144-16,-1-1 192 0,0-2-192 0,3-2 192 0,-2-2-64 0,1-2-128 15,0-2 192-15,1 1-64 0,3-5-128 16,-1 2 160-16,1-3-160 0,2-3 160 0,1-2-160 16,1-2 160-16,1-2-160 0,-3-2 160 0,2-3-32 0,1-2-128 15,0 0 192-15,1-5-64 0,1 3-128 0,-1 3 0 16,0-2 0-16,-3 4 0 0,-1 5 0 0,0 0 0 16,-1 3 0-16,-1 4 128 0,1 1-128 0,0 5 0 15,1 4 0-15,-3 1 0 0,1 1 0 0,-1 4 0 16,-1 2 0-16,-3 5 0 15,-2 2-880-15,-9 2-96 0,0 0-32 0,0 0-17136 16</inkml:trace>
  <inkml:trace contextRef="#ctx0" brushRef="#br1" timeOffset="52394.54">8635 11214 2751 0,'0'0'256'0,"9"0"-256"0,1 2 0 0,0-2 0 16,-10 0 2272-16,9 0 416 0,1 2 64 0,1 1 32 15,-2-2-1488-15,0-1-288 0,0-2-64 0,-9 2-16 16,11 1 176-16,-1 0 48 0,-10-1 0 0,0 0 0 16,10 0 144-16,-1 0 48 0,-9 0 0 0,10 1 0 15,-10-1-432-15,0 0-80 0,0 0 0 0,0 0-16 16,5 6-304-16,-1 2-48 0,-4 0-16 0,0-8 0 15,-2 9 48-15,-1 1 0 0,-1-2 0 0,-3-2 0 16,1 1 80-16,-2 0 32 0,0-1 0 0,-4 1 0 16,0-3-16-16,-2 2 0 0,-2 1 0 0,1 1 0 0,-3-1-32 15,1-1-16-15,-1 1 0 0,-2 1 0 16,-6-1-128-16,-2 2-32 0,0 1 0 0,-1-1 0 0,3-1-16 16,-3-1-16-16,1 1 0 0,0 0 0 0,1-3-32 15,0 0 0-15,0-1 0 0,-1 0 0 0,0 0-48 16,1 0-16-16,-1 0 0 0,2 1 0 0,3 0-64 0,-2 0 0 15,0-3-16-15,4 2 0 0,2 0-176 16,2-1 192-16,2 1-192 0,0 0 192 0,-1-2-192 0,3-1 128 16,2-1-128-16,2 1 128 0,-1 1-128 0,3 0 0 15,7-2 144-15,-8 4-144 0,8-4 0 0,-4 4 0 16,4-4 0-16,0 0 128 0,-6 7-128 0,4 0 0 16,1 3 0-16,2 0 0 0,1 0 0 0,4 1 0 15,-3 2 0-15,5 3 0 0,1 2 0 0,2 3 0 16,4 1 0-16,0-1-128 0,2 5 128 0,1 0 0 15,3-1 0-15,1 4 0 0,2-1 0 0,2 1 0 0,-1 1 0 16,-1-3 0-16,3 0 0 0,0-3 0 0,-2-1 0 16,1-2 0-16,-4-1 128 0,0-3-128 0,-4 0 128 15,0-3-128-15,-3-2 0 0,-1 0 144 0,-2 0-144 0,-3-4 0 16,-1-2 160-16,0-1-160 0,-2 1 128 0,-6-6-128 16,0 0 128-16,0 0-128 0,0 0 128 0,0 0-128 31,0 0-672-31,-5-8-224 0,0-3-32 0,-2 0-16 15,-4 1-1744-15,-1-4-368 0,-2-3-64 0</inkml:trace>
  <inkml:trace contextRef="#ctx0" brushRef="#br1" timeOffset="54374.93">8283 10788 14735 0,'0'0'1312'0,"0"0"-1056"0,0 0-256 0,0 0 0 15,0 0 960-15,0 0 144 0,0 0 32 0,0 0 0 16,0 0-96-16,0 0-16 0,0 0 0 0,0 0 0 16,0 0 208-16,0 0 48 0,0 0 0 0,0 0 0 15,-6 2-192-15,-3 4-16 0,2-2-16 0,-1-1 0 16,1 2-176-16,-2-3-48 0,3 1 0 0,-3 2 0 15,1 0-128-15,-2-3-48 0,-1-2 0 0,-1 2 0 16,-1 0-144-16,-1 0-16 0,-2 0-16 0,-1 1 0 16,-4 3-176-16,0 0-48 0,-2 0 0 0,0-1 0 15,0 1-80-15,-2-1-32 0,0 1 0 0,1-3 0 16,-4-2 32-16,0 0 0 0,-4 0 0 0,-1 2 0 0,-1-2 32 16,0 1 16-16,2-1 0 0,-1 1 0 0,0 4-64 0,1-2-16 15,1 1 0-15,4-1 0 0,1 1 16 16,1 1 0-16,2 1 0 0,2-2 0 0,1-2-160 15,4 1 0-15,0-1 144 0,2 1-144 0,1 1 0 0,2-2 0 16,2 0 0-16,-1 0 128 0,3 2-128 0,1-1 0 16,6-4 0-16,-6 6 0 0,2 3 0 0,0 0 0 15,2-1 0-15,2 2 0 0,2 0 0 0,0 4 0 16,1 3 0-16,-1 1 0 0,2-3 0 0,0 4 0 16,3 0 0-16,-3 1 0 0,-1 1 0 0,3 2 0 15,-3 1 0-15,4 1 0 0,0-2 0 0,1 2 0 16,1 3 0-16,0 0 0 0,-1 1 0 0,3-2 0 15,-1 1 0-15,2-1 0 0,2 1 0 0,0-1 128 0,1 1-128 16,1-1 0-16,-2 3 128 0,1 1-128 16,2 0 128-16,1-2-128 0,0 0 0 0,0 1 0 0,-3 0 0 15,0 1 128-15,-2-3-128 0,-2 0 0 0,0-1 0 16,2-2 128-16,3-4-128 0,-1 1 144 0,-4-3-144 0,2-1 160 16,1 1-160-16,1 1 0 0,-2-5 0 0,-1 1 0 15,1-1 0-15,-2 0 0 0,-1-3 0 0,-5-1 128 16,1-2-128-16,1 0 160 0,-4 0-160 0,-3-9 160 15,0 0 0-15,0 0 0 0,0 0 0 0,0 0 0 16,2 10 0-16,-2-10 0 0,0 0 0 0,0 0 0 16,0 0-32-16,0 0 0 0,-5 4 0 0,-3-2 0 15,1-4 0-15,0-1 0 0,-2 2 0 0,0-1 0 16,-2-5-128-16,0 1 128 0,-2-1-128 0,0 0 128 16,-2-4-128-16,-1 0 128 0,-4-1-128 0,3 0 128 0,3-3-128 15,0-1 0-15,-3 1 0 0,0-1 128 0,-4-5-128 0,0 1 0 16,1-2 0-16,-2 2 0 0,2-2 0 0,2-5 0 15,-3 0 128-15,0-2-128 0,1 2 0 0,0-2 128 16,0-1-128-16,1 2 128 0,0 1-128 0,-3 3 0 16,2 0-160-16,3 3 160 0,0-2 0 15,2 2 0-15,-1 1 0 0,3 1 0 0,3-2 0 0,1 0 0 16,1-1-128-16,0 1 128 0,-2 0 0 0,3 0 0 16,-3 0 0-16,5 4 0 0,1 1 0 0,-1 2 0 15,1 0-128-15,0 1 128 0,0 2 0 0,2 3 0 16,3-1 0-16,-1 1 0 0,-1 0 0 0,0 2-144 15,0-1 144-15,0 3 0 0,1 4 0 0,0 0-128 16,0-6 128-16,0 6 0 0,0 0 0 0,0 0-160 16,0 0 160-16,0 0 0 0,0 0-144 0,0 0 144 0,0 0 0 0,0 0-144 15,0 0 144-15,9 4 0 0,-1 0 0 0,-8-4-128 16,8 6 128-16,-8-6 0 0,0 0 0 0,0 0 0 16,11 5 0-16,-1-2 0 0,-1-2 0 0,-9-1 0 15,0 0 0-15,0 0 0 0,0 0 0 0,0 0 0 16,0 0 0-16,5-5 0 0,-1-3 0 0,-1 4 0 15,-3 4 0-15,1-8 0 0,-1 0 0 0,0 8-128 16,0 0 128-16,0 0 0 0,-4-7 0 0,4 7 0 16,3-8 0-16,-3 8 0 0,0 0 0 0,0 0 0 15,-4-8 0-15,4 8 0 0,0 0 0 0,-1-7 0 16,2-1 0-16,-1 8 0 0,-3-8 0 0,0 3 0 16,-3-2 0-16,3 1 0 0,3 6 0 0,-4-9-128 15,-2 2 128-15,1 2 0 0,5 5 0 0,-7-8-128 0,-2 0 128 16,4 2 0-16,0-1 0 0,2 2-128 0,3 5 128 0,-4-8 0 15,0 0 0-15,2 3 0 0,2 5 0 0,0 0 0 16,-4-10 0-16,1 1-128 0,2 0 128 0,0 1 0 16,1 8 0-16,-1-7-128 0,2-2 128 0,0 2 0 15,-1 7 0-15,0-8 0 0,0 8 0 0,3-8-128 16,-3 8 128-16,0 0 0 0,0 0 0 0,0 0-160 16,0 0 160-16,0 0 0 0,0 0-144 0,0 0 144 15,11 1 0-15,0 0-144 0,-4 0 144 0,3-1-128 16,1 2 128-16,2 2-128 0,2 0 128 0,3-1-128 15,7 0 128-15,1 1-128 0,3 0 128 0,-1 2 0 16,3-2-144-16,3 1 144 0,-1-1 0 0,3-1 0 16,4 1 0-16,-2 0 0 0,2-1 0 0,2 1 0 0,1-1 128 15,1-1-128-15,0 3 0 0,-2-1 0 0,-7 0 0 16,-1-1 0-16,-4 0 0 0,-2 0 0 0,1 0 0 16,-4 1 0-16,0-2 0 0,-2 0 0 0,-1-1 0 15,-4 0 0-15,-5 0 0 0,0-1 0 0,1 2 0 0,-4-2 0 16,1 0 0-16,-11 0 0 0,0 0 144 0,0 0-144 15,0 0 0-15,0 0 144 0,0 0-144 0,0 0 0 16,0 0 0-16,0 0 0 0,-6-9 0 0,-1 2 0 16,2 3 0-16,-4-1 0 0,-1 1 0 0,-1 1-192 15,4-1 16-15,-3 1 16 0,-5 0 0 0,1-1 0 16,-1 2 160-16,-1 0-128 0,0-2 128 0,-1-1-128 16,1 1 128-16,-3-1 0 0,-1 2 0 0,-1-2 0 15,2-1 0-15,-6 0 0 0,1 0 0 0,-2 1-128 16,-4-1 128-16,-1 2 0 0,-2-2 0 0,2 2 0 0,3 0 0 15,1 1 0-15,1 0 0 0,0 0 0 16,-2-1 0-16,2 3 0 0,0 0 0 0,-1 0-128 0,1 0 128 0,-2 0 0 16,1 1 0-16,-2 2 0 0,-2 1 0 0,3 1 0 15,0-2 0-15,6 1 0 0,1 4 0 0,4-2-128 16,0 0 128-16,2-1 0 0,-2 0 0 0,3 2 0 16,2-2 0-16,2 0 0 0,0-2 0 0,3 0 0 15,7-2 0-15,0 0 0 0,-8 3 0 0,8-3 0 16,-6 1 0-16,6-1 0 0,0 0 0 0,0 0 0 15,0 0 0-15,0 0 0 0,0 0 0 0,0 0 0 16,1 10 0-16,2-3 0 0,-3-7 0 0,0 0 0 16,7 10 0-16,1 0 0 0,2 0 0 0,-2 2-128 0,5 1 128 15,-1 2 0-15,2 3 0 0,-3 3 0 0,0 2 0 16,2 1-128-16,3 2 128 0,2 6 0 0,5 5 0 0,-3 2 0 16,0 1 0-16,2 1 0 0,-2 0 0 0,1 1 0 15,1-1 0-15,-3 1 0 0,3 1 0 0,2-3 0 16,0 1 0-16,1-4 0 0,1 0 0 0,1-4 0 15,-2-3 0-15,0-2 0 0,-6 1 0 0,2-6 0 16,1-4 128-16,-3-1-128 0,-3 0 128 0,1-4-128 16,-1-3 176-16,-3-2-48 0,0-4 0 0,-6 0 0 15,1 0 48-15,-8-5 0 0,0 0 0 0,0 0 0 16,0 0-32-16,0 0 0 0,9 0 0 0,-9 0 0 16,0 0-144-16,0 0 0 0,-4-9 0 0,-1 3 0 15,-3-2-1984 1,-2 0-416-16,-3 1-96 0</inkml:trace>
  <inkml:trace contextRef="#ctx0" brushRef="#br1" timeOffset="59676.42">1136 14665 6447 0,'0'0'576'0,"0"0"-576"0,-6-5 0 0,6 5 0 16,0 0 1056-16,0 0 96 0,-9-7 32 0,4 3 0 15,5 4-544-15,-7-3-96 0,7 3-32 0,-5-4 0 16,5 4 80-16,-6-2 16 0,6 2 0 0,0 0 0 16,0 0 96-16,0 0 32 0,0 0 0 0,0 0 0 15,0 0-96-15,0 0-32 0,0 0 0 0,0 0 0 16,0 0 32-16,0 0 16 0,0 0 0 0,0 0 0 16,0 0 80-16,0 0 16 0,0 0 0 0,0 0 0 0,0 0 0 0,0 0 0 15,0 0 0-15,5 11 0 0,5 0-208 0,-2 0-32 16,3 1-16-16,3 2 0 0,1 5-144 0,3 1-32 15,0 0 0-15,3 1 0 0,0 2-144 0,2 0-48 16,4-1 0-16,0 0 0 0,-1 1-128 0,1-3 160 16,-2 0-160-16,-1-2 160 0,-1 1-160 15,-1-6 160-15,-3-1-160 0,1-1 160 0,-5-2 128 0,0 1 32 16,-3-5 0-16,1 2 0 0,1-3 48 0,-1 0 16 16,2-1 0-16,0-1 0 0,2-1-64 0,-1-1-16 15,-2 0 0-15,1-2 0 0,-1-2-64 0,-2-1-16 16,-3 0 0-16,2-3 0 0,1-1 32 0,-1-2 16 15,0-3 0-15,-1-1 0 0,-2-3 64 0,-2-3 16 16,0-3 0-16,-2-2 0 0,1-3-64 0,-2-2-16 16,1-4 0-16,0 0 0 0,-1-5-32 0,-2 3-16 15,0 0 0-15,0 3 0 0,1 2-32 0,-1 4-16 0,-1 1 0 0,3 3 0 16,0 1-176-16,0 3 160 0,-2 3-160 16,0 2 160-16,3 3-160 0,-1 0 0 0,-1 0 0 15,-1 3 0-15,-1 3-144 0,0 6-16 0,0-7 0 0,0 7 0 31,0 0-1440-31,0 0-272 0,0 0-64 0,0 0-16 16,-7 5-1056-16,-1 2-224 0,0 3-32 0</inkml:trace>
  <inkml:trace contextRef="#ctx0" brushRef="#br1" timeOffset="61094.61">1188 15114 18879 0,'0'0'832'0,"-11"-2"192"0,0-1-832 0,4 0-192 0,-4 2 0 0,11 1 0 16,0 0 480-16,0 0 48 0,-9-1 16 0,9 1 0 15,0 0 144-15,0 0 16 0,0 0 16 0,0 0 0 16,0 0 128-16,0 0 32 0,0 0 0 0,0 0 0 15,0 0-160-15,0 0-16 0,0 0-16 0,0 0 0 16,0 0-96-16,13 2-16 0,3 5 0 0,1 2 0 16,2 4-208-16,3 2-48 0,4 3-16 0,2 3 0 15,4 1 64-15,3 3 16 0,-1 3 0 0,1-1 0 16,-3 2-192-16,0-2-16 0,-2-1-16 0,-2-1 0 16,1-1-160-16,-2-1 0 0,-1-3 144 0,0 0-144 15,2-1 0-15,-1-2 144 0,-7-1-144 0,0-2 0 0,3-2 256 16,-3-1-48-16,0 0-16 0,1-1 0 15,-3-1 16-15,0-2 0 0,0 1 0 0,-2-2 0 16,-3-3 48-16,-1-1 16 0,2-1 0 0,-5-2 0 0,0 0 80 0,0-1 16 16,-9 2 0-16,7-6 0 0,-1 1-80 0,-6 5-16 15,3-8 0-15,0-2 0 0,-1-2-32 0,-4 1-16 16,-1-3 0-16,0-1 0 0,0 1-32 0,-1-1-16 16,1-3 0-16,-4-1 0 0,2 1-176 0,3-2 0 15,-5-2 0-15,4 0 128 0,1-1-128 0,2-2 0 16,0-5 0-16,0 0 0 0,0-1 0 0,2 1 0 15,1-3 0-15,3 0 0 0,-4-2 0 0,2 1 0 16,1-1 0-16,0 0 0 0,-3 0 0 0,2 0 0 16,-1-1 0-16,0 3 0 0,0 1 128 0,-1 2-128 0,-2 1 0 0,1 4 128 15,0 4-128-15,1 2 0 16,-1 2 0-16,1 1 0 0,-1 2 0 0,2 1 0 0,1-2 0 16,-1 3 0-16,1 1 0 0,-2 1 0 0,-1-1 0 15,0 3 0-15,-1 0 0 0,0 8 0 0,0-7 0 0,0 7 0 16,0 0 0-16,0-6 0 0,0 6 0 0,0 0 0 15,0 0 0-15,0 0 0 0,0 0 0 0,0 0 0 16,0 0 0-16,-7 4 0 0,7-4 0 0,-4 7 0 16,4-7 0-16,-8 7 0 0,3 0 0 0,0-2 0 15,0 4 0-15,2 0 0 0,-1 1 0 0,2 2 0 16,1 1 0-16,-1 4 0 0,1 3 0 0,0 3 0 16,1 3 0-16,0 4 0 0,0 2 0 0,1 3 0 15,2 2 0-15,-1 2 0 0,1-4 0 0,1-1 0 0,-2-2 0 16,2-1 0-16,-1-3 0 0,0 0 0 15,0-2 0-15,0 1 0 0,2-1 0 0,-4 0 0 0,-2-2 0 16,0 1 0-16,-3 1 0 0,2 0 0 0,1-2 0 0,0-2 0 16,-1-1 0-16,0-3 0 0,1 0 0 0,-2-2 0 15,0 0 128-15,1-2-128 0,1-1 0 0,-3 1 0 16,1-3 0-16,-1-2 0 0,-1 0 0 0,2-1 0 16,-1-1 128-16,-1-1-128 0,1 2 0 0,-2-2 0 15,0 0 0-15,-1-2 0 0,-1 0 0 0,2-2 0 16,0 0 0-16,-2-1 0 0,0-1 0 0,-3 0 0 15,2-2 128-15,0-1-128 0,-3 0 0 0,0 0 0 16,-2-1 144-16,-2-2-144 0,2-1 0 0,0-1 0 16,-3 1 0-16,1-2 128 0,0 1-128 0,0-2 0 15,-4-2 0-15,0 3 0 0,-3-3 0 0,1 0 0 16,0 0 0-16,-1-4 0 0,-1 1 0 0,1-3 0 16,-5-1 0-16,1-1 0 0,-4-5 0 0,-1 0 0 15,-2 0 0-15,1-1 0 0,1-1 0 0,2 2 0 0,2 0 0 16,1 2 0-16,2 0 0 0,2 5 0 0,3 2 0 0,4 3 0 15,2 1 0-15,2 3 0 0,5 0-144 0,0 4 144 16,3-1 0-16,0 0 0 0,4 6-144 0,0 0 144 16,0 0 0-16,0 0-160 0,0 0 160 0,0 0-128 15,0 0 128-15,0 0-160 0,0 0 160 0,9 5-160 16,0 1 160-16,2 0-128 0,-1 3 128 16,3 1-128-16,1 2 128 0,4 3-192 0,2 5 192 0,1 2-192 15,0 2 192-15,4 5 0 0,6 3-144 0,-2 0 144 16,1-1 0-16,1 1 0 0,-3 2-144 0,0-4 144 15,-1-2 0-15,-1-2 0 0,-4-1-128 0,0-5 128 0,-2 0 0 16,-2-3 0-16,-1-5 0 0,0 0 0 0,2-2 0 16,0-1 0-16,-3-4 0 0,0-2 0 0,-4 0 0 15,1-4 0-15,1-3 0 0,1-2 0 0,-2-1 0 0,0-3 0 16,0-2 0-16,-3-2 0 0,1-3 0 0,0-3 0 16,-3-2 0-16,-1-3 0 0,0-3 0 0,0-4 0 15,-4-4 128-15,0-4-128 0,-2-4 0 0,0-2 0 16,1-2 0-16,-2-1 0 0,-2-4 128 0,1-1-128 15,2 1 0-15,3 2 0 0,1-1 128 0,3 3-128 16,1 5 0-16,0 6 144 0,-1 4-144 0,1 5 0 16,-1 5 144-16,0 3-144 0,0 4 0 0,-1 2 144 15,-3 4-144-15,1 0 0 0,-1 4 0 0,-4 7 0 16,0 0-160-16,0 0 160 16,0 0-2000-16,0 0-288 0,0 0-48 0</inkml:trace>
  <inkml:trace contextRef="#ctx0" brushRef="#br1" timeOffset="64084.59">7658 11539 22111 0,'-16'-19'1968'0,"6"8"-1584"0,4 0-384 0,0-1 0 16,5 4 448-16,-1-2 0 0,-3 0 0 0,4 0 0 15,0 2 64-15,1 0 0 0,0 1 16 0,0 7 0 16,-4-8 48-16,2 3 0 0,2 5 0 0,0 0 0 16,0 0-32-16,0 0 0 0,2-5 0 0,-2 5 0 15,0 0-208-15,0 0-32 0,0 0-16 0,10 11 0 16,2 2-32-16,-2 3 0 0,-1 0 0 0,3 2 0 0,3 3 0 0,2 2-16 16,-1 2 0-16,3 6 0 0,1 0-32 0,0 5 0 15,-1 4 0-15,1 4 0 0,0 1-64 16,0-1-16-16,-4-2 0 0,-1-2 0 0,1 0 16 15,-2-3 0-15,0 1 0 0,0-5 0 0,-2-5 112 0,-1 1 0 16,0-1 16-16,-1-1 0 0,-3-7 16 0,1-1 0 16,-1-2 0-16,-1-3 0 0,3-3 64 0,-3-1 16 15,-6-10 0-15,7 8 0 0,-1-3 16 0,-6-5 0 16,0 0 0-16,0 0 0 0,0 0 0 0,0 0 16 16,0 0 0-16,0 0 0 0,2-11-48 0,-2-2-16 15,-2-3 0-15,-2-1 0 0,0 1-96 0,-1-5-32 16,-1-5 0-16,-2 1 0 0,1 0-80 0,-2 0-128 15,1-2 176-15,-3-3-176 0,0 1 128 0,1-1-128 0,-1 0 0 16,2 0 0-16,-2-1 128 0,0 0-128 16,3 0 0-16,-1 0 0 0,0-2 0 0,1 3 0 0,1 0 0 0,-1 2 0 15,4 2 0-15,-1 2 0 0,0 1 0 16,1 1 0-16,0 1 0 0,2 2 0 0,0 4 0 0,0 0 0 16,2 2 0-16,0 2 0 0,0 2 0 0,2 1 0 15,-2 8-144-15,0 0 144 0,3-8-128 0,-3 8 128 16,0 0 0-16,8-5-128 0,-8 5 128 0,0 0 0 15,7-1 0-15,2 2-160 0,0 3 160 0,1 0 0 16,1 1-144-16,1-2 144 0,1 0 0 16,2 0-144-16,3 2 144 0,3-3 0 0,3-2 0 0,3-1-128 15,0-1 128-15,2 0 0 0,0-3 0 0,3 1 0 16,0-5 0-16,1 1 0 0,-2-1 0 0,1 1 128 16,-1-1-128-16,-1 0 144 0,-1-3-144 0,1 2 160 0,1 1-160 15,-2-1 128-15,2 0-128 0,-2 3 128 0,0 3-128 16,0 1 0-16,-2 1 0 0,0 2 128 0,-3 1-128 0,0 0 0 15,0 0 0-15,-3 1 0 0,-3 2 0 16,-2-1 0-16,0 1 128 0,-4 2-128 0,-1-1 0 0,-2 0 0 16,0-1 0-16,-9-4 0 15,5 5-1040-15,-5-5-144 0,0 0-32 16,0 0 0-16,0 0-1888 0,0 0-384 0</inkml:trace>
  <inkml:trace contextRef="#ctx0" brushRef="#br1" timeOffset="64918.71">7113 11128 18431 0,'-11'-4'1632'0,"11"4"-1312"0,-7-5-320 0,7 5 0 0,0 0 768 0,0 0 64 16,0 0 32-16,0 0 0 0,0 0-336 0,2 9-64 15,3 1-16-15,-1 3 0 0,2 3-80 0,1 6-32 16,-1 5 0-16,6 2 0 0,5 4 336 0,-1 5 64 16,0 4 16-16,0-1 0 0,3 3-32 0,1-1 0 15,-2 4 0-15,2 1 0 0,-2-1-208 0,2 2-64 16,-3-1 0-16,0-2 0 0,-1-1-96 0,0-5-32 15,-2-7 0-15,-1 1 0 0,-3-3-144 0,0-5-48 0,-1-3 0 16,-1-2 0-16,-1 0 0 0,-1-4-128 16,-1-5 192-16,2-1-64 0,-4 0 0 0,1-5 0 15,-4-6 0-15,0 0 0 0,0 0 64 0,0 0 0 0,0 0 0 16,0 0 0-16,5-8 16 0,-4-1 16 16,-3-2 0-16,-3-1 0 0,0-3-224 0,-2-1 0 0,1-3-144 15,-3 2 144-15,0-2-192 0,-2-2 192 0,2-1-208 0,-2-2 80 16,-2-4 128-16,1 1 0 0,0-3 0 0,-3-2-128 15,-2 1 128-15,-2-1 0 0,3-2 0 0,-2 1 0 16,0 0 176-16,-1 0-48 0,0-1 0 0,0 0 0 16,2 0 64-16,0 0 16 0,2-1 0 0,-1 1 0 15,1-3-64-15,1 3-16 0,-2 2 0 0,6 3 0 16,4 1 64-16,0 3 16 0,1 1 0 0,1 3 0 16,3 1-16-16,1 2-16 0,1 2 0 0,1 2 0 15,2 1-48-15,4 4-128 0,-1-4 192 0,4 4-64 0,-1-2-128 16,2 3 0-16,5-1 0 0,0 1 0 0,-4 1 0 15,2-1 0-15,5-2 0 0,-2 3 0 0,6 4 0 16,-1 0 0-16,-2-3 0 0,2 3 0 0,-4 0 0 0,3 1 0 16,-1 0 0-16,1 0 0 0,1-2 0 0,-2 2 0 15,1 1 0-15,3-1 0 0,2 1 208 0,4 2-32 16,0 2-16-16,2 0 0 0,1 0 96 0,2 1 0 16,1 1 16-16,2-2 0 0,-1 1-48 0,1-3-16 15,-2-1 0-15,-1-2 0 0,1-2-80 0,0 2 0 16,1-1-128-16,-1-3 192 0,-4-1-192 0,0 0 176 15,-2 0-176-15,-4 4 160 16,-1 0-1136-16,-4 1-240 0,-4-1-32 0</inkml:trace>
  <inkml:trace contextRef="#ctx0" brushRef="#br1" timeOffset="75693.89">4628 10208 2751 0,'2'-9'256'0,"-2"9"-256"0,0 0 0 0,3-5 0 16,-3 5 1840-16,1-6 320 0,0 0 64 0,-1 6 16 15,0 0-960-15,1-8-192 0,-1 8-48 0,0-8 0 16,0 8 176-16,0-6 48 0,0 6 0 0,0-9 0 0,0 9-48 16,0-8-16-16,-1 1 0 0,1 7 0 0,0 0-256 0,0 0-48 15,0 0-16-15,0 0 0 0,0 0-304 0,0 0-48 16,0 0-16-16,0 0 0 0,0 0-224 0,0 0-48 15,-6 6-16-15,2 0 0 0,-3-1 48 0,7-5 16 16,-4 9 0-16,1 2 0 0,-1-2 0 0,1 1 0 16,1 2 0-16,0-2 0 0,-1 4 16 0,2 2 0 15,0 2 0-15,0 0 0 0,-2-3-64 0,2 7-16 16,0 1 0-16,3-2 0 0,2-4-32 0,-2-1 0 16,1 2 0-16,0 0 0 0,0 1 0 0,2-2-16 15,0-2 0-15,2 0 0 0,-1 3 0 0,3-2 0 16,0-1 0-16,2-2 0 0,-1-1 0 0,3 0 0 15,1-1 0-15,2 2 0 0,0-5 16 0,2 2 16 0,0 0 0 16,0-1 0-16,2-2-16 0,3 1 0 16,-2 0 0-16,1 1 0 0,1-1-192 0,-1-1 176 0,2 0-176 15,3-2 160-15,1-2-32 0,1 2 0 0,-1-2 0 16,2 1 0-16,0-1 48 0,-1-4 0 0,1 2 0 0,0-2 0 16,-2-1 16-16,7 1 0 0,0-2 0 15,-1 1 0-15,-2 1-192 0,1-1 192 16,2-3-192-16,-2 0 192 0,0 1-192 0,-1-1 0 0,-1-1 0 0,-2-1 128 15,0-1-128-15,-3-1 128 0,2-1-128 0,-1 0 128 16,1 0-128-16,2-1 0 0,-5-1 144 0,1 0-144 16,0 1 128-16,-4-1-128 0,2-2 128 0,-3 0-128 15,0 4 128-15,1-4-128 0,-5 0 160 0,1 0-160 16,-2-2 128-16,1 1-128 0,-3 0 0 0,0-2 144 0,0 0-144 16,0-3 128-16,-3-1-128 0,-2 2 128 0,1 3-128 15,-4-2 0-15,0-2 144 0,-1 0-144 0,0 2 176 0,0 1-48 16,-2 1 0-16,-2-1 0 0,-1 1 48 15,-1 1 0-15,0 3 0 0,-2 1 0 0,0 0-48 16,-1 0-128-16,1-1 192 0,-1 2-64 0,-1 3-128 0,1-1 0 16,1 1 144-16,-3 2-144 0,6 5 0 0,-5-6 0 15,-1 3 0-15,6 3 128 0,-9-3-128 0,9 3 0 16,-6-4 0-16,6 4 0 0,-11-2 0 0,2 1 0 16,1 1 0-16,2 0 0 0,6 0 0 0,-8 1 0 15,-1 0 0-15,2 2 0 0,7-3 0 0,0 0 0 16,-6 3 0-16,6-3 176 0,-8 3-176 0,8-3-176 15,0 0 48-15,0 0 0 0,0 0-160 0,0 0-32 16,0 0 0-16,0 0 0 16,3 10-1296-16,-3-10-272 0,0 0-48 0,9 7-16 15,-9-7-992-15,9 5-208 0,-9-5-48 0</inkml:trace>
  <inkml:trace contextRef="#ctx0" brushRef="#br1" timeOffset="76337.81">5663 10287 23039 0,'0'0'1024'0,"-7"5"192"15,7-5-960-15,-5 5-256 0,5-5 0 0,-3 6 0 16,3-6 464-16,-5 6 48 0,5-6 16 0,0 0 0 0,0 0 96 0,0 0 16 15,0 0 0-15,0 0 0 0,0 0 176 0,0 0 32 16,0 0 16-16,0 0 0 0,0 0-160 0,7-5-48 16,0 0 0-16,-1-2 0 0,0-2-208 0,-2-1-64 15,2-1 0-15,-3 1 0 0,1-2 0 0,3-1-16 16,-3-1 0-16,2-1 0 0,-1 1 0 0,0 0 0 16,-1-3 0-16,2 0 0 0,-3-1-48 0,2-1 0 15,3 1 0-15,-2-2 0 0,-1-1-64 0,1 1-32 16,-3-1 0-16,1 1 0 0,0 1-96 0,0 1 0 15,0 1-128-15,0 2 192 0,-2 0-48 0,2 1-16 16,0 1 0-16,-1 2 0 0,-2 2 0 0,-1 0-128 16,0 9 192-16,2-10-64 0,4 1-128 0,-3 1 128 0,0-1-128 15,-3 9 128-15,6-7-128 0,-1 0 160 0,-1 0-160 16,-4 7 160-16,0 0-160 0,0 0 128 0,0 0-128 16,7-4 128-16,0 0-128 0,-7 4 0 0,0 0 0 0,0 0 0 15,0 0 0-15,0 0 0 0,11 3 0 0,-3-1 0 16,2-1 0-16,-10-1 0 0,8 5 0 0,2 1 0 15,2-1 0-15,-2-1 0 0,2-1 0 0,2 3 0 16,-1 0 0-16,0 3 0 0,1 1 144 0,2 0-144 16,0-1 144-16,1 0-144 0,0-2 192 0,2 3-192 15,1-4 240-15,2 4-64 0,0 0-16 0,1-1 0 16,-2 2 80-16,3-4 16 0,-1 0 0 0,1-1 0 16,0 2 16-16,2-1 16 0,1 0 0 0,0-1 0 15,-1-3 48-15,0 1 16 0,0 2 0 0,-2-2 0 16,-2-1-144-16,-1-3-16 0,-2-2-16 0,-2 1 0 0,0 0 32 15,-2 0 16-15,-2-1 0 0,0 2 0 0,-2 0-224 16,-3 0 176-16,-8 0-176 0,9-4 160 0,-9 4-160 0,0 0 0 16,0 0 0-16,0 0 0 15,0 0-2544-15,0 0-592 0,-13 9-112 0,-2-1-16 16</inkml:trace>
  <inkml:trace contextRef="#ctx0" brushRef="#br2" timeOffset="88227.48">778 13811 14623 0,'-15'7'640'0,"7"0"144"0,1 0-624 0,-1 1-160 15,-3 1 0-15,1 0 0 0,3 0 640 0,-2 0 112 16,3-1 16-16,-1 2 0 0,-1 0 256 0,3 0 64 0,0-2 16 16,2-2 0-16,3-6-208 0,-1 10-64 0,-1 1 0 0,2-2 0 15,0-9-240-15,1 8-48 0,2-2-16 0,-3-6 0 16,0 0 32-16,10 3 0 0,-2-3 0 0,3-4 0 15,2-3 176-15,-2-3 32 0,0-2 16 0,4-4 0 16,4-1-64-16,2-4-16 0,-4-5 0 0,5 0 0 16,3-3-160-16,2 0-32 0,-1-4-16 0,0-3 0 15,2-1-224-15,-2 0-32 0,-2-2-16 0,3 0 0 16,-3-2 32-16,1-1 16 0,-1-1 0 0,1 4 0 16,-1 1 0-16,-1 3 0 0,2 1 0 0,-1 2 0 15,-2 1-16-15,-1 3 0 0,0 2 0 0,-1 3 0 16,-4 1-256-16,0 3 0 0,0 5 0 0,0 3 0 0,-3 1 0 15,-3 4 0-15,0 2 0 0,-1 2 0 0,-1-1 0 16,-8 3 0-16,10 4 0 0,-4 1 160 0,-6-5-160 0,10 3 0 16,-4 2 144-16,3 3-144 0,-3 0 0 0,0 4 144 15,2 4-144-15,2 5 0 0,-1 0 128 0,0 6-128 16,1 0 0-16,1 3 0 0,4 2 0 0,-3 4 128 16,1 3-128-16,-4 2 0 0,1 6 144 0,0 1-144 15,-4-2 0-15,4-2 144 0,-3 1-144 0,3-3 0 16,-3-2 144-16,2-6-144 0,0-2 0 0,0-3 0 15,-2-2 0-15,1 0 128 0,0-1-128 0,-2-4 144 16,0-2-144-16,2-3 160 0,-4-4-32 0,0 0 0 16,3-1 0-16,-3-2 0 0,-4-10 0 0,4 11 0 0,-4-11 0 15,0 0 0-15,8 7 64 0,-8-7 0 0,0 0 0 16,0 0 0-16,0 0-16 0,0 0 0 0,0 0 0 0,0-7 0 16,-4-6 32-16,1 1 16 0,-2-1 0 15,2-4 0-15,-2-4-32 0,-2-1-16 0,1-1 0 0,-2-1 0 16,1-2-176-16,0-1 0 0,4-1 144 15,-1-2-144-15,-4-1 128 0,1 0-128 0,0 0 160 0,-1-5-160 16,1-1 0-16,1 1 0 0,0 0 0 0,2 5 0 16,2-2 0-16,-2 4 0 0,0 1 0 0,-1 4 0 15,-1 3 0-15,3 4 0 0,-2-2 0 0,3 4 0 16,0 0 0-16,0 3 0 0,0-2 0 0,0 2 0 16,1 1 0-16,1 0 0 0,0-1 0 0,-1 3 0 15,-2 2 0-15,3 7-128 0,-3-7 128 0,3 7 0 16,0 0 0-16,-5-6 0 0,2 1 0 0,3 5 0 0,0 0 0 15,0 0 0-15,-10 2 0 0,10-2 0 0,-7 6 0 16,-2 2 0-16,-2-1 0 0,1 2 0 0,-2 0 0 16,-2 5 0-16,-1-1 0 0,-3 2 0 0,-1 2 0 15,-7 1 0-15,-1 3 0 0,-3 1 0 0,-3 4 0 0,-2 1 0 16,-3 2 0-16,0 5 0 0,-1 2 0 0,0 2 0 16,-1 0 0-16,0 1 0 0,-3 0 0 0,-1 0 0 15,0-2 0-15,3 0 0 0,1-1 0 0,5-2 0 16,3-2 0-16,5-2 0 0,2 0 0 0,5-3 0 15,0-4 0-15,3-2 0 0,3-4 0 0,1 1 0 16,1-8 0-16,5 1 0 0,0-1 0 0,3-4 0 16,4-6 0-16,0 0 0 0,0 0 0 0,0 0 0 15,0 0 0-15,0 0 0 0,10-6 0 0,0-4 0 16,2-1 0-16,3-5 0 0,2-4 0 0,4-3 0 0,4-1-128 16,-1-4 128-16,-2-4 0 0,5-1 0 0,6-1 0 0,3-2 0 15,1-1 0-15,0-2 0 0,-2 0 0 0,1-3 0 16,-3-2 0-16,0 2 0 0,0 3 0 15,1 0 0-15,0-2 0 0,1 3 0 0,-4 1 0 0,2 4 0 16,2 2 0-16,-4 5 0 0,-2 6 0 0,-3 0 0 16,0 0 0-16,-4 3 0 0,-2 3 0 0,-3 3 0 15,0 2 0-15,-2 4 0 0,-2 0 0 0,0 8 0 16,0 1 0-16,-4 5 0 0,2 1 0 0,0 6 0 16,2 4 0-16,0 8 0 0,2 2 0 0,-1 8 0 15,1 5 0-15,-1 4 0 0,0 2 0 0,2 6 0 16,-1 4 0-16,2-2 0 0,-1-4 0 0,1-6 0 0,-1-4 0 15,0-2 0-15,-3-4 0 0,1-3 0 0,0-1 0 16,-2-4 0-16,-3-4 0 0,0-3 0 16,2-4 0-16,-4-2 128 0,0-3-128 0,-1-1 0 0,-1 1 0 0,2-2 128 15,0-3-128-15,0-2 0 16,-7-6-1312-16,10 4-304 16,0-2-64-16</inkml:trace>
  <inkml:trace contextRef="#ctx0" brushRef="#br2" timeOffset="90088.71">8324 12737 9215 0,'-15'6'400'0,"6"-1"96"16,1 2-496-16,-2-1 0 0,2 1 0 0,0-2 0 0,0 0 2880 15,0-1 464-15,3-1 112 0,5-3 0 0,-9 5-1712 0,9-5-336 16,-6 1-80-16,6-1-16 0,0 0-176 0,0 0-48 16,-7 3 0-16,7-3 0 0,0 0-256 0,0 0-48 15,0 0-16-15,0 0 0 0,0 0 16 0,11-2 0 16,0-2 0-16,-1-2 0 0,1 0-80 0,1-4-32 15,1-2 0-15,0-3 0 0,5 0-96 0,0-4-32 16,2-1 0-16,5-3 0 0,-1-8-192 0,4 3-32 16,3-2-16-16,1-1 0 0,-1-2-64 0,3-1-16 15,2 1 0-15,-2 1 0 0,1-1-16 0,-4 0 0 16,-1 0 0-16,-2 1 0 0,-4 2-32 0,-2-2-16 16,-1-3 0-16,-1-1 0 0,-1 6-160 0,-3 5 0 15,-1 1 144-15,-1 3-144 0,0 0 0 0,-2 4 128 16,-1 2-128-16,1 3 0 0,1 1 0 0,-4 3 0 0,-3 1 0 0,0 1 128 15,-6 6-128-15,10-2 0 0,-10 2 0 16,0 0 128-16,5 4-128 0,1 3 0 0,0 3 0 16,-3 2 0-16,-1 3 0 0,2 2 0 0,4 3 0 0,0 3 0 15,-3 3 0-15,3 2 128 0,2-1-128 0,2 4 0 16,-3 2 0-16,3-1 0 0,1 0 0 0,1 1 0 16,-2 0 0-16,0 0 0 0,-1-2 0 0,0 0 0 15,-3-2 128-15,2 2-128 0,0-1 128 0,-1-2-128 16,1 1 128-16,-4-5-128 0,2-1 128 0,-1-1-128 15,1-1 128-15,-2-3-128 0,-1-5 128 0,2 2-128 16,-4 1 160-16,2-2-32 0,1-4-128 0,-4-1 192 0,2 0 0 16,-1-2 0-16,0 1 0 0,-3-8 0 0,0 0-32 15,0 0-16-15,0 0 0 0,6 7 0 0,-6-7-144 16,0 0 192-16,0 0-192 0,0 0 192 0,0 0-192 0,0 0 192 16,0 0-192-16,0 0 192 0,0 0-32 0,0 0 0 15,0-10 0-15,-1-2 0 0,0-4-32 0,-4 1 0 16,0 1 0-16,0-3 0 0,-2-3-128 0,0 2 192 15,0-1-192-15,0-2 192 0,-2-1-192 0,0 1 0 16,-1 1 0-16,-2 0 128 0,-1-2-128 0,0 3 0 16,-3 0 0-16,-2 1 0 0,-2-1 0 0,-2 1 0 15,1 1 0-15,0 2 0 0,1-1 0 0,0 0 0 16,0 1 0-16,1 2 0 0,1 2 0 0,3 1 0 16,-2 1 0-16,2 1 0 0,3 3 0 0,0 0 0 15,0 4 0-15,2 0 0 0,-2 0 0 0,0 1 0 16,1 2 0-16,0 4 0 0,0-2 0 0,0 3 0 15,0-3-144-15,-3 5 144 0,0 1 0 0,0 2 0 0,-2 1 0 16,1 1 0-16,-2 2 0 0,1 1-128 0,-1 3 128 16,1 0 0-16,-4-2 0 0,1 1 0 0,2 4 0 0,-1-1 0 15,1-1 0-15,-3-1 0 0,0-1 0 16,-2 2 0-16,2 2 0 0,-1-1 0 0,2-2 0 16,1-2 0-16,-2 1 0 0,1-1 0 0,1-1 0 0,0 1 0 15,2-2 0-15,-1 1 0 0,1-2 0 0,0 0 0 16,2-4 0-16,0 0 0 0,2 0 0 0,1-2 0 15,3 0 0-15,2-1 0 0,2 2 0 0,0-5 0 0,-1 2 0 16,5-7 0-16,0 0 0 0,0 0 0 16,0 0 0-16,0 0 0 0,0 0 0 0,0 0 0 15,0 0-128-15,0 0 128 0,6-7 0 0,1 1 0 0,3-3-128 16,1-1 128-16,1-5 0 0,0 0 0 0,2 1 0 0,0-2-128 16,1-4 128-16,2-2 0 0,2-4 0 0,0-2 0 15,2-4 0-15,5-2 0 0,-2-2 0 0,1-1 0 16,1-1 0-16,0 0 0 0,-1 1 0 0,5 1 0 15,1-5 0-15,-1 2 0 0,1 0 0 0,-1 0 0 16,-4 3 0-16,-2 1 0 0,-4 1 0 0,-1 3 0 16,0 2 0-16,-3 4 0 0,0 4 0 0,-3 2 0 15,-3 2 0-15,1 3 0 0,1 1 0 0,-3 4 0 16,-1 0 0-16,1 2 0 0,0 1 0 0,-2 1 0 16,-7 5 0-16,7-3 0 0,-7 3 0 0,11 0 0 15,-11 0 0-15,9 5 0 0,1 2 0 0,-2 4 0 16,-3 0 0-16,2 3 0 0,3 4 0 0,0 3 0 0,1 3 0 15,0 3 0-15,2 3 0 0,-1 0 0 0,5 3 0 16,1 1 0-16,-1 1 0 0,1-1 0 0,1-1 0 0,1-2 0 16,-2-2 0-16,0-2 0 0,-1-2 0 0,-2 0 0 15,0-2 0-15,-1-1 0 0,-1 0 0 0,-4-4 0 16,-1 0 0-16,2-3 0 0,-2-2 0 0,-1 0 0 16,-1-3 160-16,0 0-160 0,-2-1 160 0,-4-9-160 15,0 0 192-15,8 7-64 0,-3 0-128 0,-5-7 192 16,0 0-64-16,0 0-128 0,0 0 176 0,0 0-176 15,0 0 176-15,0 0-176 0,0 0 160 0,0 0-160 16,2-8 192-16,1 1-64 0,-3 7-128 0,-3-10 192 16,1-2-192-16,-1 1 0 0,0 3 0 0,0-1 0 15,-2 0-416 1,1-1-176-16,-1 2-48 0,0 1-13760 0,0-1-2768 0</inkml:trace>
  <inkml:trace contextRef="#ctx0" brushRef="#br2" timeOffset="93144.39">4745 10257 13823 0,'-5'-15'1216'0,"2"2"-960"15,1 2-256-15,1-2 0 0,-4-1 0 0,2 0 0 16,3 2 0-16,0 1 0 15,1-1-432-15,-1 0-16 0,0 12-16 0,1-11 0 0,1-1 192 0,2 2 32 0,-4 10 16 16,1-9 0-16,-1 9 224 0,0 0 0 0,1-12 0 16,-1 12 160-16,0 0 208 0,0 0 32 0,-1-9 16 0,1 9 0 15,0 0 256-15,-8-1 48 0,2 0 16 0,-2-1 0 16,0 0 16-16,2 1 0 0,-1 2 0 0,7-1 0 16,-10 0 112-16,2 0 32 0,1-2 0 0,7 2 0 15,-9-3 128-15,9 3 48 0,-8-2 0 0,2 1 0 16,6 1-176-16,-7 2-48 0,7-2 0 0,-7 4 0 15,-1405-1-288-15,2813 1-64 0,-1407 2-16 0,-1 3 0 16,-1 0-96-16,1 2 0 0,-2 0-16 0,0 4 0 16,1 0-48-16,0 1 0 0,-1-1 0 0,-1 3 0 15,4 0-48-15,-1 2-16 0,0 0 0 0,-1 2 0 16,2 0 0-16,5 2 0 0,1 2 0 0,0-1 0 16,1-1-16-16,2 2-16 0,3 2 0 0,1-2 0 0,2 1-16 15,1-2 0-15,1-2 0 0,3 0 0 0,3-1 48 16,2-1 16-16,0-3 0 0,4-3 0 0,1-1 64 15,2 1 16-15,1-2 0 0,3-1 0 0,1-1-96 16,1-1-32-16,-1 0 0 0,1-2 0 0,-1 1-48 0,4-2-16 16,0-3 0-16,2 3 0 0,-3-2-32 15,0-1 0-15,-2-4 0 0,0-1 0 0,-1-1 32 0,1-1 0 16,3-1 0-16,-2-2 0 0,1-4 16 0,1 0 0 16,1-1 0-16,1 2 0 0,5-4 0 0,-4 0 0 15,0-2 0-15,-2 2 0 0,-2 1-176 0,0-1 128 16,0 0-128-16,1-2 128 0,-3-1-128 0,1 0 0 15,-2-1 0-15,-1 0 128 0,0-2-128 0,-1 2 0 16,-3-2 0-16,0 0 0 0,0 3 128 0,-4-3-128 16,1-3 0-16,-10 9 128 0,1-3-128 0,1 0 0 0,1-3 0 15,-2-1 0-15,-2 2 0 0,0-1 0 16,0 0 0-16,-2-1 0 0,0-2 0 0,1 0 0 0,-2-1 0 16,0-1 0-16,-4 0 0 0,3 0 0 0,-4-2 0 15,1 3 0-15,-3 0 0 0,0 1 0 0,1 0 0 16,-2 1 0-16,-2 3 0 0,0-1 0 0,-1 2 0 0,1 0 0 15,0 1 0-15,-1 1 0 0,-2 3 0 0,1 0 0 16,1 1 0-16,-3 0 0 0,3 3 0 0,0-1 0 16,-1 2 0-16,2 0 0 0,-2-1 0 0,0 4 0 15,3 4 0-15,0 0 0 0,0 0 0 0,0 0 0 16,0 0 0-16,-4 2 0 0,-1 3 0 0,3 0 0 16,-3 5 0-16,1 1 0 0,0 2 0 0,1 5 0 15,-2 5 0-15,1 2 0 0,-1 2 0 0,1 2 0 16,-1 1 0-16,-1 4 0 0,-2 0 0 0,2 0 0 0,-1 0 0 15,-1-1 0-15,1 0 0 0,-2-3 0 0,0 4 0 16,-1-1 0-16,-3-1 0 0,-5 12 0 0,0-5 128 16,0-3 160-16,-1-3 32 0,-1-2 0 0,-6-4-320 0,1-2 160 15,1 1-160-15,-3-3 128 0,-1-2-128 0,-3 1 192 16,-1 0-192-16,0 0 192 0,-2-1-192 0,0-2 128 16,1 1-128-16,-4 1 128 0,-2 3-128 0,3-5 0 15,1-8 0-15,0 0 128 0,4 1-128 0,-1-2 0 16,0-2 0-16,2-3 128 0,0 0-128 0,2-3 0 15,-1-3 144-15,1-3-144 0,-4-2 0 0,0-1 128 16,-2 0-128-16,-2-4 0 0,0-3 0 0,2-1 128 16,2-2-128-16,0 0 0 0,0-3 0 0,2 0 0 0,-1 0 0 15,1 0 128-15,3-2-128 0,1 0 0 16,0-2 0-16,1 1 0 0,-1-1 0 0,2-1 0 0,2-3 0 16,0 4 0-16,3 2 0 0,2-1 0 0,-2-1 0 15,4 1 0-15,0 2 0 0,2 1 0 0,2 0 0 0,2 0 0 16,1-2 0-16,1 5 0 15,-3-1 0-15,5 2 0 0,2 0 0 0,-1 2-128 16,0 0 128-16,1 3 0 0,2-1 0 0,0 1 0 0,-3 1 0 16,3 1-128-16,2 0 128 0,-1 9 0 0,0 0 0 0,2-9 0 15,-2 2 0-15,0 7 0 0,0 0 0 0,0 0-128 16,0 0 128-16,0 0 0 0,0 0 0 0,0 0 0 16,0 0 0-16,0 0-128 0,0 0 128 0,4 10 0 15,0 2 0-15,0 2-160 0,2 1 160 0,-1 3 0 16,1 2-128-16,1 2 128 0,1 3 0 0,3 3 0 0,3 1 0 15,1 2-128-15,0 0 128 0,4 0 0 0,0 1 0 16,2-1 0-16,1 1 0 0,1-3 0 0,-1 0 0 16,3-5 0-16,-2-1 0 0,2-2 0 0,3-3 0 0,-2 0 0 15,3 0 0-15,0-1 0 0,0 0 0 0,1-3 0 16,-1-4 0-16,3 1 0 0,3 0 0 0,1-1 0 16,-1 0 0-16,-2 0 0 0,0-5 0 0,0 0 0 15,0-2 0-15,3-1 0 0,0-4 0 0,-8 0 0 16,2-2 128-16,3-1-128 0,2-3 432 0,2-1 32 15,-1-2 16-15,2 0 0 0,-1-1-480 0,-2 1 0 16,1-4 0-16,-1-2 0 0,0 1 0 0,-2-1 0 16,1-1 0-16,0-1 0 0,-1-2 0 0,-2-1 0 15,-2-1 0-15,-1-1 0 0,-2-3 0 0,-4-1 0 16,-4-3 0-16,2 0 0 0,-3-1 0 0,-1 1 0 16,-2 1 0-16,-2-1 0 0,-2 3 0 0,0 1 0 15,-4-1 0-15,-1 1 0 0,0 0 0 0,-4 2 0 0,0 0 0 0,-1 0 0 16,-1-1 0-16,0 2 0 0,-5 1 0 15,0 0 0-15,-2 1 0 0,0 1 0 0,-1 0 0 0,-1 1 0 16,3 5 0-16,-1 2 0 0,0 1 0 0,1-1 0 16,-2 1 0-16,1 2 0 0,2-1 0 0,-1 4 0 15,0 1 0-15,1 1 0 0,0-3 0 0,0 3 0 16,1-1 0-16,2 2 0 0,-4-1 0 0,3 3 0 16,4 2 0-16,0 0 0 0,-4-4 0 0,4 4 0 15,0 0 0-15,0 0 0 0,0 0 0 0,0 0 0 16,0 0-1536-1,0 0-416-15,0 0-80 0,0 0-10384 0,0 0-2096 0</inkml:trace>
  <inkml:trace contextRef="#ctx0" brushRef="#br2" timeOffset="93598.71">5607 10213 27647 0,'-16'9'1216'0,"10"-4"256"0,-2-2-1168 0,2 0-304 15,0 0 0-15,6-3 0 0,0 0 0 0,-4 2 0 16,0-2 0-16,4 0 0 0,0 0 880 0,0 0 112 16,0-7 32-16,1 1 0 0,1-5 0 0,1-1 0 0,3-4 0 0,-1-1 0 15,3-3-832-15,1-2-192 0,2-4 0 0,-3 0 0 16,2-1 864-16,2 0 128 0,-1-4 32 0,2 3 0 15,-1-2 0-15,1 3 0 16,1 1 0-16,0 1 0 0,-3-1-832 0,2 0-192 0,-1 2 0 0,1 2 0 16,0 0 0-16,2 1 0 0,0 1 0 0,-4 3 0 15,-1 1 0-15,1 3 0 0,-3 1 0 0,2 2 0 16,-1 2 0-16,1 1 0 0,0 1 0 0,0 4 0 16,1 3 0-16,1 5 0 0,1 2 0 0,3 5 0 15,-1-1 0-15,1 1 0 0,3 2 0 0,1 1 0 16,2 3 0-16,2 0 0 0,3-5 0 0,1 4 0 15,2 0 0-15,1-1 0 0,2 0 0 0,2-3 0 16,3-1 864-16,0 0 128 0,2-3 32 0,-2 0 0 16,-2-3-832-16,-1-1-192 0,-2 0 0 0,-1 2 0 0,-1-2 0 0,1 1 0 15,-2-3 0-15,8 5 0 16,-7 4-2416-16,-6-1-528 0,3 4-96 0,-11-9-32 16</inkml:trace>
  <inkml:trace contextRef="#ctx0" brushRef="#br2" timeOffset="100416.29">6676 9811 20271 0,'11'-13'448'0,"-5"5"80"0,-1 0 32 0,-1 3 16 0,0 1-576 0,4-2 0 16,-1 1 0-16,2 0 0 0,-1 2 928 0,-8 3 80 15,0 0 16-15,0 0 0 0,0 0 0 0,2 6 0 16,3 2 0-16,-8 3 0 0,-2 2-832 0,-2 4-192 16,-4 2 0-16,0 1 0 0,-2 5 864 0,-2 0 128 15,-2 2 32-15,-2 1 0 0,0 2-832 0,0-2-192 16,-3 2 0-16,0-4 0 0,1-1 0 0,-1-5 0 15,1-1 0-15,0-1 0 0,3-1 864 0,1-2 128 0,2-2 32 0,3-2 0 16,3-1-832-16,2-3-192 0,4 1 0 0,3-8 0 16,0 0 0-16,0 0 0 0,5 6 0 0,4-2 0 15,2-2 0-15,3 0 0 0,1 0 0 0,-2-2 0 16,6 0 0-16,-1-2 0 0,2 1 0 0,3 0 0 16,-1 0 0-16,4 0 0 0,-4 0 0 0,3 0 0 15,-2-1 0-15,0-1 0 0,-2 2 0 0,8 0 0 16,-2-1-768-1,-4 0-208-15,-5 0-48 0,-2 1 0 0,0-1-1632 0,-5-2-336 16,-1-7-64-16,-10 11-16 0</inkml:trace>
  <inkml:trace contextRef="#ctx0" brushRef="#br2" timeOffset="100638.78">6567 10147 27647 0,'-12'-5'1216'0,"12"5"256"0,0 0-1168 0,0 0-304 15,0 0 0-15,0 0 0 0,7-2 880 0,1 0 112 16,4 0 32-16,1-2 0 0,3 0-832 0,5-2-192 16,6 1 0-16,4-1 0 0,4-5 864 0,3 0 128 15,6 3 32-15,-1-1 0 0,0-1-832 0,1-1-192 16,0-1 0-16,1 0 0 0,1 0 864 0,-1 1 128 16,-4 1 32-16,-1 1 0 0,-2 1-832 0,-1 2-192 15,-4 1 0-15,-4 2 0 0,-3 2 0 0,-4-1 0 16,-3-2 0-16,-2 2-11424 0,-3 0-2336 15</inkml:trace>
  <inkml:trace contextRef="#ctx0" brushRef="#br2" timeOffset="101139.17">7939 9814 20271 0,'0'0'448'0,"-1"-10"80"0,1-1 32 0,1 5 16 0,1 0-576 0,-2 6 0 15,5-5 0-15,-5 5 0 0,0 0 1744 0,0 0 240 0,0 0 64 0,0 0 0 16,0 0-1648-16,2 6-400 0,-1 3 0 16,1 4 0-16,-5 5 896 0,1 2 112 0,-2 2 16 0,0 2 0 15,0 2 0-15,-2 2 0 0,1-1 0 0,0 1 0 16,-1-2-832-16,0-1-192 0,-2-2 0 0,3-4 0 16,2-1 0-16,-2-3 0 0,2-1 0 0,0 0 0 31,0-5-1600-31,3-9-352 0,0 0-80 0,0 0-11472 0</inkml:trace>
  <inkml:trace contextRef="#ctx0" brushRef="#br2" timeOffset="101522.69">8276 9788 31327 0,'-15'7'1392'0,"10"-3"272"0,1 3-1328 0,-1-1-336 15,-3 4 0-15,2 1 0 0,-1 0 0 0,1 2 0 16,-2 0 0-16,-1 1 0 0,0-2 0 0,-1-2 0 16,1-4 0-16,0 2 0 0,2 1 896 0,2-3 96 15,-2 0 32-15,7-6 0 0,0 0-832 0,0 0-192 16,0 0 0-16,0 0 0 0,0 0 864 0,3-7 128 16,3 0 32-16,0-2 0 0,2 1-832 0,1-3-192 15,1 0 0-15,1-1 0 0,0 0 0 0,1 0 0 16,0 1 0-16,0 1 0 0,2 1 0 0,-3 2 0 15,0 2 0-15,0 1 0 0,-2 0 0 0,0 2 0 16,1 2 0-16,-3 3 0 0,-1 3 0 0,1 0 0 0,-2 3 0 16,1 3 0-16,-3 5 0 0,1 0 0 0,0 2 0 15,0 2 0-15,-2-2 0 0,-1 1 0 0,2-1 0 16,0-1 0-16,-1-3 0 0,0 1 0 0,3-1 0 0,-4-2 0 16,1-3 0-16,0-2 0 0,-2-8 0 0,5 8 0 31,0-2-768-31,-5-6-208 0,9-1-48 0,0-2 0 0,0-2-2448 15,-1-1-496-15,3-8-112 0,-3 4-16 0</inkml:trace>
  <inkml:trace contextRef="#ctx0" brushRef="#br2" timeOffset="101820.32">8622 9762 31327 0,'0'0'688'0,"0"0"144"15,0 0 16-15,-1 7 48 0,0 2-720 0,1 2-176 0,1 0 0 0,1 4 0 0,2-1 0 0,1 2 0 16,-2 3 0-16,2-2 0 0,-1 3 848 0,2-2 144 16,-1-3 32-16,1 1 0 0,-1 0-832 0,0-3-192 15,-1-3 0-15,0-1 0 0,1 0 0 0,-1-3 0 16,2-2 0-16,-6-4 0 0,0 0 864 0,5-2 128 16,2-4 32-16,1-2 0 0,-1 2-832 0,2-5-192 15,-1-2 0-15,-1-2 0 0,1 1 864 0,0 0 128 16,0-2 32-16,-1 2 0 0,0 0-832 0,-1 0-192 15,0 1 0-15,1 1 0 0,-3 1 0 0,1 1 0 16,1 1 0-16,-1-2 0 16,1 5-768-16,-6 6-208 0,7-7-48 0,-7 7 0 15,0 0-2448-15,0 0-496 0,14 5-112 0,-14-5-16 0</inkml:trace>
  <inkml:trace contextRef="#ctx0" brushRef="#br2" timeOffset="102144.89">9059 9844 31327 0,'0'0'688'0,"0"0"144"0,0 0 16 0,0 0 48 0,9-1-720 0,1-2-176 0,0-3 0 0,2 2 0 0,3-3 848 0,0-1 144 16,1 2 32-16,0-1 0 0,1 1-832 0,-3-2-192 16,-1-2 0-16,-2 1 0 0,-1 3 0 0,0-1 0 15,-5-1 0-15,-1 1 0 0,0-2 0 0,-3 2 0 16,-1 7 0-16,0 0 0 0,-4-5 864 0,-1 1 128 15,-1 2 32-15,-4 3 0 0,0 4-832 0,0 1-192 16,-3-1 0-16,1 2 0 0,0 3 0 0,2 1 0 16,-2 4 0-16,3-2 0 0,3 0 0 0,2 0 0 15,3-2 0-15,1 1 0 0,1 0 0 0,5-2 0 16,0-2 0-16,6 2 0 0,2-2 0 0,-1-3-240 16,0-4 48-16,1-1 16 0,2-2-80 0,-2 0-32 15,0 0 0-15,-2-2 0 16,-1-1-2672-16,-1-1-544 0,-1 1-96 0,-3 0-32 0</inkml:trace>
  <inkml:trace contextRef="#ctx0" brushRef="#br2" timeOffset="102426.15">9412 9710 27647 0,'-1'9'608'0,"-1"-1"128"0,1 2 32 0,0-1 0 0,-1 1-624 0,-1 2-144 0,2 1 0 0,-1 1 0 16,-3-2 848-16,2 0 144 0,2 0 32 0,-3 5 0 15,0-1-448-15,2-5-64 0,0-2-32 0,1 2 0 16,1-3 48-16,0-8 16 0,0 0 0 0,0 0 0 16,0 0 48-16,0 0 16 0,0 0 0 0,11-5 0 15,-1-5-64-15,-1-1-16 0,-1-2 0 0,2-1 0 16,2-2-144-16,-2 2-16 0,1 0-16 0,0-1 0 16,-4 1-224-16,3 2-128 0,3 1 160 0,-3 1-160 15,1-1 0-15,2 2 0 0,1 3 0 0,1 2 0 0,-4 1 0 16,1 1 0-16,0-3 0 0,-1 5 0 0,-1 5-304 0,-1-2 48 15,-9-3 16-15,11 7 0 16,-4-2-2624-16,2-2-528 0,1 3-96 16,-10-6-32-16</inkml:trace>
  <inkml:trace contextRef="#ctx0" brushRef="#br2" timeOffset="102654.66">10050 9394 31327 0,'0'0'688'0,"0"0"144"0,0 0 16 0,0 0 48 0,0 0-720 16,0 0-176-16,0 0 0 0,0 0 0 0,-1 7 0 0,-2 1 0 15,-2 5 0-15,1 2 0 0,-1 5 848 0,0 2 144 0,-4 2 32 0,-4 13 0 16,2 1-320-16,0 0-48 0,2 0-16 0,0-2 0 16,-1 1-448-16,3-2-192 0,-2-2 176 0,2-2-176 15,-1-2 0-15,3-1 0 0,4-3 0 0,0-2 0 31,-2-2-448-31,3-2-64 0,3-4-32 0,-2 0-10240 0,-1-3-2048 0</inkml:trace>
  <inkml:trace contextRef="#ctx0" brushRef="#br2" timeOffset="102808.16">9793 9764 35007 0,'0'0'1552'0,"0"0"320"16,6-5-1488-16,4 0-384 0,1 2 0 0,8-1 0 0,-3 3 448 0,6 0 0 15,4-3 16-15,0 1 0 0,2 2-464 0,-1 1 0 16,2-1 0-16,-1 0 0 16,-2 1-1408-16,-3 1-384 0,-4 0-80 0</inkml:trace>
  <inkml:trace contextRef="#ctx0" brushRef="#br2" timeOffset="103106.09">10693 9657 31503 0,'-10'-2'1392'0,"3"2"288"0,-3 1-1344 0,-3 1-336 0,-4 0 0 15,-2 3 0-15,-6 6 336 0,0-1 0 0,-1-3 0 0,0 3 0 16,3 1-16-16,5 1-16 0,1-2 0 0,5 0 0 16,3 0-160-16,6 1-16 0,4 1-128 0,7 0 192 15,0 1 0-15,7 3-16 0,0-2 0 0,2 6 0 16,-2 2 352-16,2 0 80 0,-1 0 16 0,0 2 0 15,-2 3 48-15,-3-1 16 0,-2 0 0 0,-3-1 0 16,-1-1-368-16,-4-2-64 0,-2-4 0 0,-3 0-16 16,0-1-80-16,-4-4-16 0,-3-6 0 0,-1 0 0 15,-2-1 64-15,-3-2 16 0,1 0 0 0,-4-4 0 16,1-3-224-16,2 0 0 0,0-2-192 0,2-1-12144 16,1-3-2432-16</inkml:trace>
  <inkml:trace contextRef="#ctx0" brushRef="#br2" timeOffset="103286.48">8954 9378 46079 0,'-27'-22'2048'0,"18"15"400"0,5 1-1952 0,4 6-496 16,0 0 0-16,0 0 0 0,0 0 0 0,6 4 0 15,2 0 0-15,3 3 0 16,1-2-3392-16,-2 1-784 0,-1 0-160 0</inkml:trace>
  <inkml:trace contextRef="#ctx0" brushRef="#br2" timeOffset="103841.83">9118 10541 15663 0,'0'0'1392'0,"1"-9"-1120"15,-1-2-272-15,0 1 0 0,0 2 2304 0,-1 0 416 16,-2 1 80-16,3 7 16 0,-3-7-1360 0,-6 3-272 15,-2 1-48-15,0 4-16 0,-3 4-224 0,-2 0-32 16,2 1-16-16,-1 4 0 0,-2 3-304 0,-1 0-64 16,0 3-16-16,1-1 0 0,3 4-144 0,3 0-16 15,2-1-16-15,3 0 0 0,1-2-80 0,3 0-16 0,3-2 0 0,5-1 0 16,-2-1-192-16,6-2 176 0,0-1-176 0,2-4 160 16,1-1 96-16,5-3 32 0,3-5 0 0,-1 0 0 15,-1-3 32-15,2 0 0 0,1-5 0 0,0 1 0 16,-2-3-128-16,0-1 0 0,-5-1-16 0,-1-1 0 15,-4-1-16-15,-2 2 0 0,-4-4 0 0,-1 3 0 16,-3-1-16-16,-3 0 0 0,-1 2 0 0,-2 2 0 16,1 3-144-16,-1 0 128 0,1 3-128 0,-3 0 128 15,1 4-800 1,-1-1-160-16,1 5-48 0,0 0-10656 0,-1-1-2144 0</inkml:trace>
  <inkml:trace contextRef="#ctx0" brushRef="#br2" timeOffset="104147.78">9556 10427 29887 0,'-5'11'1328'0,"1"-1"272"0,1 2-1280 16,-4 3-320-16,2 1 0 0,-2-1 0 0,-1 1 320 0,1-2 0 15,1-1 0-15,2-1 0 0,-5-1-16 0,3-2 0 16,0-2 0-16,1-3 0 0,5-4 240 0,0 0 48 15,0 0 16-15,0 0 0 0,0 0 224 0,0 0 64 16,-1-10 0-16,3-1 0 0,3-2-160 0,1 0-32 16,-1-3 0-16,4 2 0 0,2 1-336 0,2 0-80 15,3 1-16-15,0 1 0 0,1 1-272 0,-1 1 0 0,3 0 0 16,-4 4 0-16,1 0 0 0,-1 2 0 0,2 0 0 16,-3 1 0-1,-2 2-544-15,0 2-64 0,-2-2-16 0,1 2 0 16,-3 1-2480-16,2 1-496 0</inkml:trace>
  <inkml:trace contextRef="#ctx0" brushRef="#br2" timeOffset="104333.72">9932 10382 30351 0,'0'0'1344'0,"-7"4"272"0,0 3-1296 0,0 2-320 0,2 1 0 0,2 3 0 0,0 3 768 0,0 1 96 15,0-1 16-15,0 2 0 0,-2 0-336 0,4-1-64 16,-2 1-16-16,1-2 0 0,-3 0-464 0,1-2 0 16,-1 1 0-16,1-4 0 0,-2 0 0 0,2-1-192 15,0-1 16-15,1 0 0 16,3-9-1856-16,0 8-368 0</inkml:trace>
  <inkml:trace contextRef="#ctx0" brushRef="#br2" timeOffset="104728.06">10117 10530 26719 0,'0'0'2368'0,"0"0"-1888"0,-4-8-480 0,4 8 0 15,0 0 1360-15,10-6 176 0,1 2 48 0,-1 2 0 16,3-2-1120-16,2 2-208 0,1 0-64 0,0-1 0 16,2-2-192-16,0 0 128 0,-1-3-128 0,-1 4 0 15,0-3 144-15,-1 0-144 0,-1-1 128 0,-1 1-128 16,0 1 192-16,-2 1-32 0,-4-2-16 0,-1 2 0 16,-6 5-144-16,6-5 192 0,-6 5-192 0,0 0 192 15,-5-5 128-15,-3 2 48 0,-2 0 0 0,-1 5 0 16,-1 4 48-16,-2 2 16 0,-4 0 0 0,1 1 0 0,0 5-240 15,1 1-64-15,-1 0 0 0,1 1 0 16,-1-2-128-16,3 0 160 0,1 1-160 0,3-2 160 0,2-2-160 0,5 0 160 16,1-2-160-16,5-3 160 0,0 0-160 0,4-1 0 15,2-5 0-15,4 0-176 16,2-2-592-16,3-1-128 0,3-2-32 0,2 0 0 16,-1-4-2592-16,1 0-528 0</inkml:trace>
  <inkml:trace contextRef="#ctx0" brushRef="#br2" timeOffset="105523.3">10660 10414 20271 0,'0'0'896'0,"-8"6"192"0,2-1-880 0,1 1-208 0,-1 0 0 0,1 4 0 16,0 2 640-16,0-1 96 0,-2 0 16 0,1 2 0 15,0-1-48-15,2 0-16 0,-3-3 0 0,3 1 0 16,1-4 176-16,3-6 32 0,0 0 16 0,0 0 0 16,0 0 96-16,0 0 16 0,0 0 0 0,0 0 0 15,12-5-128-15,3-6 0 0,3-1-16 0,-1-3 0 16,3-4-512-16,1 2-112 0,0-1 0 0,-2-1-16 15,0 0-240-15,-1 1 0 0,-2 2 0 0,-1 3 0 16,-3 2 0-16,0 2 0 0,0 4 0 0,-3 1 0 16,-9 4 0-16,0 0 0 0,0 0 0 0,6 8 0 0,-3 3 0 15,-3 0 0-15,-3 1 0 0,2 1 0 0,-2 5 0 16,0-3 128-16,-3 1-128 0,4-2 144 0,2 2-144 16,0-2 0-16,0-2 0 0,0-2 0 15,3-1-432-15,3-4-112 0,2-2-32 0,1-3 0 16,1-2-2480-16,4-3-496 0,10-6-96 0,2-5-32 0</inkml:trace>
  <inkml:trace contextRef="#ctx0" brushRef="#br2" timeOffset="105751.93">11370 9843 11055 0,'-11'-4'976'0,"1"2"-784"0,3 4-192 0,0 2 0 15,1 5 5120-15,2 4 992 0,0 5 192 0,-1 4 32 16,-1 2-4816-16,-2 4-976 0,-1 5-192 0,-1 1-32 16,0 1-64-16,0 2 0 0,2 1 0 0,-1 1 0 15,-1-4-128-15,1 1-128 0,-1 0 144 0,0 2-144 16,-1 0 0-16,1-4 0 0,3-4 0 0,-1-3 0 31,3-1-576-31,0-3 0 0,2-3 0 0,1-4 0 0,1-5-1616 0,-1-3-336 16,-1-1-64-16</inkml:trace>
  <inkml:trace contextRef="#ctx0" brushRef="#br2" timeOffset="105984.37">11059 10309 30399 0,'0'0'2704'0,"0"0"-2160"16,2-8-544-16,1 0 0 0,4 1 1200 0,2 3 128 15,1 2 16-15,1-2 16 0,2 1-880 0,2 0-176 16,1 1-48-16,1-2 0 0,1 3-128 0,2 0-128 15,-3 1 144-15,2 2-144 0,-1 2 128 0,-2-1-128 16,-1 0 0-16,-2 2 144 0,-5-1-144 0,2 0 0 16,1 1 0-16,-1 0 128 0,0 0-128 0,0-2 0 15,-10-3-160-15,8 4 160 16,-8-4-640-16,0 0-16 0,0 0-16 0,5 10 0 16,-3 0-1632-16,-1-1-320 0,-1-9-64 0,-1 10 0 0</inkml:trace>
  <inkml:trace contextRef="#ctx0" brushRef="#br2" timeOffset="106360.92">11789 10233 29599 0,'7'-12'1312'0,"-2"7"272"0,-5 5-1264 0,9-5-320 0,0 1 0 0,-9 4 0 16,0 0 576-16,0 0 48 0,0 0 16 0,0 0 0 16,0 0-80-16,-7 13-16 0,-4 0 0 0,-1 5 0 0,1 0-48 0,-2 0-16 15,-3 2 0-15,1 1 0 0,2 2-208 0,2 0-32 16,-1-2-16-16,2 1 0 0,3-1-224 0,2-3 0 16,2-4 0-16,2-3 0 0,1 0 0 0,0-11 128 15,5 7-128-15,-5-7 0 0,0 0 0 0,14-3 176 16,3 1-176-16,-2-2 160 0,0-3-160 0,-1-3 0 15,0-3 0-15,0 0 128 16,-1 2-576-16,-1 1-112 0,-4 0-16 0,2 1-16 16,-1-4-48-16,-1 3-16 0,-4 2 0 0,2 1 0 0,-3-1 272 0,-1 1 48 15,-2 7 16-15,0 0 0 0,0 0 0 0,-3-5 0 16,-3-1 0-16,6 6 0 16,0 0-448-16,-6-3-64 0,0 0-32 0,-1-2-11664 0</inkml:trace>
  <inkml:trace contextRef="#ctx0" brushRef="#br2" timeOffset="106870.04">12044 10152 18431 0,'0'0'816'0,"0"0"160"0,0 0-784 0,0 0-192 15,0 0 0-15,0 0 0 0,0 0 1408 0,0 0 224 16,0 0 48-16,0 0 16 0,0 0-608 0,0 0-128 15,0 0-32-15,0 0 0 0,0 0-160 0,0 0-16 16,0 0-16-16,-6 6 0 0,-1-3-288 0,7-3-64 16,0 0-16-16,0 0 0 0,-5 5-176 0,5-5-16 15,0 0-16-15,0 0 0 0,0 0-32 0,-4 9-128 16,4-9 192-16,0 10-64 0,0-10-128 0,2 10 160 16,0 0-160-16,0 0 160 0,-2-10-160 0,4 10 0 15,1-2 0-15,-5-8 0 0,0 0 0 0,4 13 0 16,-4-13 0-16,6 11 0 0,-1-4 0 0,-5-7 0 0,0 0 0 0,0 0 0 15,6 10 0-15,-6-10 0 0,0 0-192 0,0 0 192 32,0 0-704-32,0 0 0 0,0 0-16 0,0 0 0 15,0 0-80-15,0 0-16 0,4-5 0 0,-4 5 0 16,1-8 160-16,-1 8 16 0,0 0 16 0,-3-8 0 0,0 3 304 0,3 5 48 0,-4-7 16 0,4 7 0 31,0 0-144-31,0 0-32 0,0 0 0 0,0 0-9840 0</inkml:trace>
  <inkml:trace contextRef="#ctx0" brushRef="#br2" timeOffset="107375.03">12079 10240 17615 0,'0'0'768'0,"0"0"192"0,0 0-768 15,8-1-192-15,-8 1 0 0,11-1 0 0,-11 1 688 0,8 0 96 16,-8 0 32-16,0 0 0 0,0 0-208 0,0 0-32 15,0 0-16-15,0 0 0 0,0 0 16 0,0 0 0 16,-3 11 0-16,-2 3 0 0,-3-1 288 0,1 2 64 16,-3-2 16-16,5 4 0 0,-2 5-448 0,3-2-96 15,0-1-16-15,3-3 0 0,1 0-192 0,0-3-64 16,0 0 0-16,3-3 0 0,-3-10 128 0,7 10 32 16,-7-10 0-16,9 3 0 0,-9-3 288 0,11 0 64 15,-1-2 16-15,-1-3 0 0,-1-4-224 0,1-2-48 16,-1-2-16-16,-3-3 0 0,0 0-224 0,-3-1-144 15,-1 0 192-15,-2 0-192 0,-1 1 0 0,-2-1 0 0,0 1 0 16,-5 0 0-16,-1 2 0 0,0 0 0 16,-1-1-160-16,0 3 160 0,0 2 0 0,-2 4-144 0,1 0 144 0,1 3 0 15,2 1 0-15,1 1 0 0,8 1 0 16,0 0 0-16,-7-1-192 0,7 1 192 0,0 0-192 0,0 0 192 16,14-3 0-16,3 0-128 0,0 2 128 0,4 0 0 15,2-1 176-15,2 1 80 0,2-2 32 0,-1 2 0 16,-4 0-64-16,3 1-16 0,-3 1 0 0,2 1 0 15,-3 2 48-15,0 0 16 0,0 1 0 0,-5 2 0 16,1 4 304-16,-3 0 48 0,-1 0 16 0,-3 5 0 16,0 1-416-16,0 4-80 0,-5-1-16 0,1 3 0 15,-1-1-128-15,-1 0 0 0,-1 1 0 0,-1-2 128 16,-2-3-128-16,-1-2 0 0,1 3 0 0,-2-3 0 16,-2-2 0-16,2-2 0 0,-1-4-144 0,0 0 144 15,-2-1-1408-15,5-7-160 0,0 0-32 0,-7-2-14304 16</inkml:trace>
  <inkml:trace contextRef="#ctx0" brushRef="#br2" timeOffset="107544.22">11920 9925 42383 0,'-17'-18'3776'0,"11"9"-3024"15,6 9-608-15,0 0-144 0,0 0 480 0,8 0 64 16,2 4 16-16,3 2 0 0,-1-2-416 0,1 3-144 15,-1 4 0-15,-1 0 144 16,0-3-1344-16,-2 3-272 0,-3 0-48 0,-3 4-16752 0</inkml:trace>
  <inkml:trace contextRef="#ctx0" brushRef="#br2" timeOffset="114155.57">14084 5030 9215 0,'13'-3'192'0,"-5"1"64"0,1-1 0 0,2-2 0 0,-3-3-256 0,2 3 0 0,0 3 0 15,-1-3 0-15,0-1 0 0,-4-1 0 0,0-1 0 0,0 1 0 16,-5 7 1328-16,0 0 208 0,-2-11 64 0,0 7 0 16,2 4-928-16,-7-3-176 0,-1-1-48 0,-3-4 0 15,-1 0 256-15,1 0 32 0,3-1 16 0,0 2 0 16,1-2-384-16,-2 1-80 0,3-2-16 0,-4-1 0 15,0 0-272-15,0-1 0 0,-1-2 0 0,1 2 0 16,-1-2 880-16,0 3 112 0,-1-1 32 0,-1 0 0 16,-1-3-832-16,-2 4-192 0,0-1 0 0,-2 0 0 15,-2-1 0-15,-1 0 0 0,-3 0 0 0,-1-1 0 0,-1 2 0 16,-5-1 0-16,-4 0 0 0,-2-2 0 0,0 0 0 0,-2 3 0 16,1 1 0-16,-1-1 0 0,2-2 0 0,0 1 0 15,-1 2 0-15,1 0 0 0,-4 0 0 0,0 0 0 16,0 0 0-16,-6 2 0 0,-2 2 864 15,0 1 128-15,1-2 32 0,0 0 0 0,-1 0-832 0,0 2-192 16,-2-1 0-16,-6 2 0 0,-6-2 0 0,4 3 0 16,9 2 0-16,1 0 0 0,5 2 0 0,-1 0 0 15,0 2 0-15,0 0 0 0,-2 1 0 0,-1 1 0 16,-3 2 0-16,3 2 0 0,-2-1 0 0,5 1 0 16,1-1 0-16,1-1 0 0,-2 2 0 0,-3 1 0 15,-7 1 0-15,3 0 0 0,3-2 0 0,1 1 0 0,4-1 0 16,0 0 0-16,3 0 0 0,0 2 0 0,-1 0 0 15,-2 2 0-15,-3-1 0 0,1 0 0 0,2 1 0 0,0 4 0 16,1 1 0-16,3-1 0 16,3 0 0-16,2 1 0 0,0-3 0 0,9-4 0 0,-3 0 0 15,0-1 0-15,-2 3 0 0,2-1 0 0,0 1 0 0,-1 3 0 16,0 0 0-16,-7 4 0 0,4 0 0 0,3-1 0 16,4-2 0-16,-1 1 0 0,4 0 0 15,-5 6 0-15,3-1 336 0,7 1 32 0,1-3 0 0,6-8 0 16,2 2-592-16,1-1-112 0,-1 0-32 0,1 2 0 15,0 3 368-15,2 0 0 0,-1-1 0 0,-2 8 0 16,2-4 208-16,2 0 112 0,3-1 32 0,4 0 0 16,3 0-352-16,1-3 144 0,4 0-144 0,3-2 0 0,4 1 224 15,4-1-64-15,0-1-16 0,5 1 0 16,3-1 0-16,2 0 0 0,0 0 0 0,6 3 0 0,0 3-144 16,4 0 128-16,1 0-128 0,3 0 128 0,-1-1-128 15,0 0 0-15,1 0 144 0,2 1-144 0,4-2 128 16,0 1-128-16,6-3 128 0,1 1-128 0,3-3 192 0,2-1-16 15,-1-2-16-15,4-1 0 0,0-3 32 0,2 0 0 16,1 2 0-16,-2-1 0 0,-2-2-64 0,1 1-128 16,-2 1 192-16,2-4-64 0,0-4-128 0,-1 3 0 15,0 0 144-15,-5-1-144 0,-4-1 0 0,2 2 128 16,0 3-128-16,0-3 0 0,3-2 0 0,-2 2 128 16,-2 2-128-16,2-2 0 0,-3-5 0 0,1 0 128 15,0-1-128-15,-1 1 0 0,1 0 0 0,0 0 144 16,-6 0-144-16,0-1 0 0,-4 1 128 0,0-1-128 15,2-3 0-15,-1 0 0 0,0-2 192 0,-2 0-192 0,-1 1 192 16,-3-2-192-16,-2 0 0 0,-1-1 0 0,-1 0 0 0,1-2 0 16,-2-3 0-16,1-2 0 0,0-4 0 15,-4 1 0-15,-1 0 160 0,0-3-160 0,-2 0 128 0,0-1-128 16,-3 2 0-16,1 0 0 0,-1 0 0 0,-4 2 0 16,-1-2 0-16,-3 0 0 0,-3 0 0 0,-1 0 128 15,-3-2-128-15,-1 0 0 0,-2-2 0 0,-1 2 0 16,-3 1 128-16,0-2-128 0,-5 0 128 0,-1 1-128 15,-1 1 128-15,0 1-128 0,-5 2 0 0,3 8 128 16,0-2 64-16,-2-3 0 0,-3-1 0 0,2 2 0 16,-5-1-192-16,0 1 0 0,-1-1 0 0,-1 1 0 15,-5-2 0-15,-4-5 0 0,-2 0 0 0,0 0 0 16,-2 0 0-16,-2 0 0 0,-5-4 0 0,0 5 0 0,0 2 0 16,0-1 0-16,-3-1 0 0,-2 2 0 15,1 1-784-15,-5 2-192 0,-2-1-48 16,-5 0 0-16,-2 1 1648 0,0 0 320 0,2 2 64 0,0 1 16 0,3-2-832 15,1 2-192-15,2 0 0 0,0 0 0 0,-3 1 0 16,-4 1 0-16,0 0 0 0,-2 2 0 0,-1 1 0 0,0 2 0 16,3-1 0-16,-3 0 0 0,1 0 0 0,-5 1 0 15,-6-1 0-15,-21-1 0 16,13 4-768-16,10-1-208 0,6 2-48 0,14 2 0 0,-7-2 1648 16,-6 3 320-16,-5-1 64 0,-24 2 16 15,10 2-1648-15,6-1-320 0,7-2-64 0,18 2-16 16,-4 2 832-16,-6 1 192 0,-3-1 0 0,2 4 0 0,3 2 0 0,2 1 0 15,4 2 0-15,0-1 0 0,-1-1 0 0,0 1 0 0,0 1 0 16,-1-1 0-16,0 1 0 0,2 1 0 16,3 0 0-16,12-2 0 0,0 3 0 0,-1 0 0 0,1 1 0 0,-2 2 0 15,1-2 0-15,-1 1 0 0,1 3 0 16,-8 4 0-16,2 0 0 0,6-2 0 0,1 0 0 0,4 1 0 16,2 0 0-16,4-1 0 0,-1 1 0 0,4-3 0 15,0-1 0-15,4 2 0 0,0-3 0 16,2 1 0-16,1 1 0 0,-1 1 0 0,4 1 0 15,-2 0 0-15,2 0 0 0,-1 1 0 0,3 1 0 0,-1 10 0 16,0 1 320-16,2-2 96 0,2-1 32 0,1-2 0 16,1-1-448-16,2-3 0 0,-1-3 0 0,2 3 0 15,-2-2 0-15,4 1 0 0,1-4 0 0,-2 1 0 16,4 0 0-16,0 1 0 0,1-2 0 0,3-2 0 16,-1-3 0-16,3-1 0 0,0 1 0 0,1 0 0 15,4 3 128-15,-1-1-128 0,1 0 0 0,4-1 128 0,2 2-128 0,1 1 128 16,2-4-128-16,1 3 128 0,-2-2-128 0,3 1 0 15,0-1 0-15,2-1 128 0,0-1-128 0,3-1 0 16,2-2 0-16,2 0 128 0,2 0-128 0,3 2 0 16,1-1 0-16,2-2 0 0,-2-3 144 0,3 0-144 15,4 3 160-15,3-3-160 0,3-1 176 0,-1 0-176 16,1-2 192-16,-3 2-192 0,-1 2 160 0,4-2-160 16,-1-1 128-16,3-2-128 0,0-1 0 0,1 0 0 15,0 0 0-15,0-2 0 0,-4-1 144 0,3 0 0 16,2 1 0-16,1 0 0 0,1-1-144 0,0 2 0 15,-4 1 0-15,-5-2 0 0,-1-3 0 0,0-2 0 16,-2-3 0-16,1 2 0 0,1 4 0 0,-2 0 0 0,-1-6 0 16,-3 1 0-16,-3-2 0 0,0-2 0 0,1-2 0 0,3-1 0 15,0 0 0-15,3-1 0 0,-2-2 128 0,-1 0-128 16,-2-2 0-16,-1-2 0 0,0-1 144 0,-2 0-144 16,-1-4 0-16,-2-1 0 15,-2 1 0-15,-2 5 128 0,1 0-128 0,-3 2 0 0,-3 1 0 0,-2-3 128 16,-1 1-128-16,-2 1 0 0,-4 3 0 0,1-1 0 15,-2 0 0-15,-2-1 0 0,-4-1 0 0,0 2 0 16,-3-1 0-16,-2-1 0 0,-2 0 0 0,-1-3 0 16,-5-1 0-16,1-1 128 0,-4 0-128 0,-1 1 0 15,-3 0 0-15,-1 3 128 0,0 2-128 0,-3 9 0 16,-1-4 0-16,-2-1-240 0,-1 1 48 0,-2 0 0 16,-1-1 192-16,-5-1 0 0,1 1 0 0,-2 0 0 0,-2 2 0 15,-7-4 0-15,-2 2 0 0,-3-1 0 0,0-1 0 16,-2 1 0-16,-4-1 0 0,1 1 0 0,-4 2 0 15,0-2 0-15,0 1 0 0,-1-1 0 0,-2-3 0 16,-6-2 0-16,-2 2 0 0,-2 0 0 0,2 2 0 0,-2-2 0 16,1 1 0-16,-1 2 0 0,-1-1 0 0,-3 0 0 15,-1 2 0-15,-2 1 0 0,-1 1 0 0,3-1 0 16,1 1 0-16,4 2 0 0,-4 2 0 0,-7 0 0 16,-5-1 0-16,7 4 0 0,5 1 0 0,0 2 0 15,-1 0 0-15,-4 0 0 0,-5 0 0 0,1 0 0 16,1 4 0-16,2 0 0 0,2 0 0 0,-2 0 0 15,-3 0 0-15,0 2 0 0,-4-1 0 0,6 0 0 16,6-1 0-16,3 3 0 0,1 0 0 0,1 2 0 0,-4 1 0 16,4-1 0-16,2 0 0 0,4 0 0 0,2-1 0 15,6 4 0-15,-2 2 0 0,2 1 0 16,-1 1 0-16,-20 6 0 16,3 2-864-16,4 3-128 0,3 1-32 0,18-5 0 0,-3 3 1648 0,1 3 320 0,3 0 64 0,9-7 16 31,0 0-1648-31,1 1-320 0,3 1-64 0,3 1-16 0,2 1 832 0,3 1 192 0,3 2 0 0,1 11 0 15,1-1 0-15,4-2 0 0,2-2 0 0,2 13 0 16,-1-6 384-16,2-3 112 0,1-3 16 0,2-3 16 16,4-3-528-16,-1 1 0 0,3-4 0 0,1 3 0 15,3 0 128-15,6 1-128 0,1-3 0 0,6 1 0 16,2-2 0-16,4 1 0 0,4 4 0 0,3-2 0 16,-1-2 160-16,3-1-160 0,0 3 128 0,-3-3-128 15,1-1 0-15,0-1 0 0,-2 0 0 0,2-1 0 0,2 0 0 16,3-3 0-16,0-3 0 0,6 1 0 0,6-1 0 0,0-1 0 15,-3 0 0-15,2-1 0 0,1-2 0 0,5-2 0 16,4-2 0-16,2 1 0 0,4 0 0 0,0-2 0 16,0-5 0-16,3-1 0 0,6 0 0 0,0 0 0 15,1 2 0-15,-3-6 0 0,-1-2 192 0,3-2-64 16,5-2 0-16,-5 0 0 0,0 3-128 0,-1-5 0 16,0-2 0-16,-3-3 0 0,-2 3 0 0,-4-1 0 15,-1 0 0-15,-2-1 0 0,-2-4 0 0,-1 1 0 16,0-3 0-16,1 1 0 0,-2-1 0 0,-3-1 0 15,-1 0 0-15,-4-4 0 0,0-2 0 0,-1-2 0 16,-1 0 0-16,0-1 0 0,-2 1 0 0,-1 0 0 16,-4 3 0-16,-1-6 0 0,-2-1 0 0,-1-1 0 0,-2-1 0 15,-20 17 0-15,2-2 256 0,0-2 0 0,-1-6 16 16,-2-1 0-16,-1-3-272 0,-6-1 0 0,-2 0 0 0,-3 0 0 16,-7-1 0-16,-7-7 0 15,-4 1 0-15,-5 7 0 0,-6 3 0 0,-3 4 0 0,-4 4 0 16,0 3 0-1,-2 4-768-15,0 2-192 0,1 3-64 0,-3 6-8736 0,-1 4-1760 0</inkml:trace>
  <inkml:trace contextRef="#ctx0" brushRef="#br2" timeOffset="122049.78">10665 4774 22975 0,'7'-15'1024'0,"-3"5"192"0,-2-1-960 0,2-1-256 16,-2 0 0-16,0 1 0 0,1 1 560 0,-2 0 64 16,-1-1 16-16,1 1 0 0,-1 0-240 0,0-1-32 15,-1-1-16-15,0 0 0 0,-1 0-64 0,-1-4-16 0,-2 1 0 0,1 4 0 16,-5 2 112-16,-2 0 0 0,1-2 16 0,-3 0 0 16,-2 1-16-16,-2 3-16 0,0-1 0 0,-2-1 0 15,-1-2-208-15,-1 1-32 0,-2-1-128 0,-2 0 192 16,-4 0-64-16,-2-1-128 0,-1-1 176 0,-1 1-176 15,-4 2 208-15,-2 0-64 0,-2-1-16 0,-3 0 0 16,-4-2 48-16,-4 1 0 0,-7 1 0 16,0 4 0-16,-2 4-48 0,1 0 0 0,-1-1 0 0,0 1 0 15,-3 0-128-15,-2 2 0 0,-1-1 0 0,0 4 0 16,-1 1 0-16,2 0 0 0,-2-1 0 0,1 2 0 16,0 0 0-16,-2 3 0 0,1 0 0 0,3 1 0 15,-1-1 0-15,1 1 0 0,0 2 128 0,-1 2-128 16,-2-3 0-16,3 2 0 0,4 0 0 0,2 0 0 0,2 2 0 15,0 1 0-15,1-1 0 0,3 1 0 0,2 2 0 16,-1 1 0-16,5 1 144 0,3-1-144 16,3 2 0-16,1 0 144 0,0-1-144 0,-1 2 0 0,2 0 144 15,4 1-144-15,3 0 0 0,2 1 144 0,0 2-144 0,6-2 192 16,0 0-192-16,4 0 192 0,4 1-48 0,2 0 0 16,3 0 0-16,5 2 0 0,0 1 0 0,4 0 0 15,3 1 0-15,1 1 0 0,3-1 16 0,-1 1 0 16,5 1 0-16,0 1 0 0,3 2-16 0,2-2 0 15,1 1 0-15,3-1 0 0,3-2-144 0,1 1 160 16,-1-1-160-16,3-1 160 0,3-1-160 0,2 0 0 16,3-1 144-16,3 0-144 0,0 4 128 0,2-3-128 15,3-1 160-15,5 0-160 0,3 1 192 0,4 0-48 16,2-2-16-16,2 1 0 0,1 1-128 0,1 0 0 0,2-5 144 16,-1 0-144-16,3-3 128 0,4 0-128 0,1-2 128 0,-1 1-128 15,-4-2 128-15,4-2-128 0,-2-2 128 0,6 0-128 16,1 0 0-16,1-2 144 0,-3-4-144 0,3-1 0 15,0 3 144-15,3-5-144 0,0-3 0 0,-1 0 144 16,-1 1-144-16,-2-3 160 0,1-2-160 0,1-2 160 16,0 0-160-16,-1-3 0 0,-4-1 144 0,-2-1-144 15,0 1 128-15,-4-5-128 0,-1 1 160 0,0-3-160 16,0 3 240-16,-5-2-48 0,-2 0-16 0,-3-6 0 16,-2-5 16-16,1-2 0 0,-3-3 0 0,-2-1 0 15,-4-2-64-15,-2 1 0 0,-3 0 0 0,-4 1 0 16,-3-2 0-16,-3 0-128 0,-4 1 192 0,-5 2-64 15,-3-2 32-15,-5-1 0 0,-3-3 0 0,-3-4 0 16,-4-3 48-16,-2 1 16 0,-5-2 0 0,-1 3 0 16,-6 3 0-16,-6-1 0 0,-4-3 0 0,-5 1 0 0,-2-1-32 0,-4 1 0 15,-6 1 0-15,-3 2 0 0,-2 3-192 0,-6 0 128 16,-2 2-128-16,-8 1 0 0,-5 2 128 16,-4 2-128-16,-5 1 0 0,-5-1 0 0,-4-1 128 0,-6 3-128 15,-5 0 0-15,-1 4 144 0,0 2-144 0,2 2 0 16,-2 2-192-16,4 4 192 0,1 4-208 0,7 6 80 15,1 3 128-15,7 4-208 16,4 2-1456-16,8 4-272 0,8 7-64 0,5 5-15280 0</inkml:trace>
  <inkml:trace contextRef="#ctx0" brushRef="#br2" timeOffset="123593.4">8463 5704 9215 0,'3'-7'816'0,"1"-1"-656"0,0-1-160 0,1 1 0 16,-1-2 1152-16,0 2 192 0,-1 0 32 0,2 0 16 16,-1-3-304-16,0 1-48 0,1 0-16 0,-3 0 0 15,1 0-112-15,0 1-16 0,-2 0-16 0,-1 9 0 16,0 0-160-16,0 0-16 0,-7-6-16 0,-1 6 0 16,0 1 0-16,-6 4 0 0,1 2 0 0,-2 4 0 15,-2 3-400-15,0 4-80 0,-4-1-16 0,0 3 0 16,0 1 0-16,-2 4-16 0,0 3 0 0,-3 1 0 15,-1-3-16-15,-3 6 0 0,-3 3 0 0,1 5 0 16,0 4-32-16,-1-1 0 0,-1 2 0 0,2 0 0 16,1-1 0-16,-1-2-128 0,-2-3 192 0,1 4-64 0,-3 3 48 15,0-1 0-15,-4-1 0 0,4 3 0 16,0 1 48-16,3-1 16 0,1-3 0 0,0 0 0 0,1 1-64 0,3 3-16 16,1 1 0-16,-1 2 0 0,-3-1-32 0,1 3 0 15,2 0 0-15,-4 1 0 0,-4 1-128 0,-1 3 192 16,1 5-192-16,-2 0 192 0,1 1-192 0,2-3 128 15,3-5-128-15,1-3 128 0,2-4 0 0,3-4-128 16,3 1 192-16,-3-4-64 0,1-1 80 0,2 0 16 16,-1 0 0-16,-1-1 0 0,-5 1-16 0,3-3 0 15,-1 1 0-15,-1-1 0 0,0 0-64 0,0 0-16 16,1 1 0-16,3-2 0 0,2 1 16 0,1-1 0 16,2-2 0-16,2-2 0 0,-3-2 48 0,2 0 0 15,2-1 0-15,-1-2 0 0,-1 1-64 0,4 4-128 0,-1 0 192 16,1 1-64-16,0-3-128 0,-2-2 128 0,2 2-128 15,0 1 128-15,2 1-128 0,-2-2 0 0,-1-5 0 16,3 1 128-16,3-1-128 0,0 0 160 0,1-1-160 0,-4-1 160 16,2-3-160-16,-2 1 192 0,1 1-192 15,1-2 192-15,0-4-192 0,1 0 0 0,5-3 144 0,-3 0-144 16,0 2 160-16,2-4-32 0,0-1-128 0,2 0 192 16,-2-1-192-16,1 1 176 0,-2-3-176 0,3-1 160 15,-1 0-160-15,3-2 128 0,-2 1-128 0,4-6 128 16,-6 4-128-16,1 2 0 0,-3-1 144 0,8-5-144 15,0 0 128-15,0 0-128 0,-5 5 128 0,5-5-128 16,0 0 128-16,0 0-128 0,-5 2 128 0,5-2-128 16,0 0 0-16,0 0 144 0,-6 2-144 0,6-2 0 15,-6 0 128-15,6 0-128 0,-5-2 0 0,5 2 0 16,0 0 128-16,0 0-128 0,-5-2 0 0,5 2 0 0,0 0 0 0,-4-4 0 16,4 4 0-16,0 0 0 0,-5-2 0 0,5 2 0 15,0 0 0-15,0 0 0 0,0 0 0 0,-5-4 0 16,1 2 0-16,4 2 0 0,0 0 0 0,-5-2 0 15,5 2 0-15,-5-2 0 0,5 2 0 0,0 0 0 16,-5-2 0-16,5 2 0 0,-4-3-160 0,4 3-32 16,0 0-16-16,0 0 0 15,-5-6-1136-15,2 2-240 0,-2-2-32 0,5 6-16 16,-4-5-1120-16,1-3-240 0,-1-2-32 0</inkml:trace>
  <inkml:trace contextRef="#ctx0" brushRef="#br2" timeOffset="123962.1">5810 8825 3679 0,'0'0'160'0,"-7"-3"32"0,0 0-192 0,7 3 0 0,0 0 0 0,0 0 0 15,-3 10 4992-15,1 2 944 0,0 1 192 0,1 3 32 16,-1 3-4944-16,2 2-1008 0,-3 0-208 0,3 0 0 15,3 0 240-15,-1 3 48 0,-1 1 16 0,0 1 0 16,-1-3 240-16,2 1 48 0,5 0 16 0,0-1 0 16,-1-2-96-16,3-1 0 0,3-5-16 0,0 1 0 15,0-1-112-15,0-4-32 0,1 0 0 0,1-1 0 16,2 0-16-16,0-2 0 0,2-3 0 0,1-1 0 0,0 0-48 16,2-3-16-16,1-1 0 0,3-5 0 0,3-3 48 15,2-4 0-15,3-4 0 0,3-4 0 0,5-3 16 0,4-3 16 16,-1-3 0-16,4 2 0 0,0 0-32 0,-1 0-16 15,-1-4 0-15,1 0 0 0,2 4-48 0,-1 0 0 16,0 5 0-16,0-2 0 0,-3 2-128 0,-1 3-128 16,-2 3 192-16,-7 5-192 0,-2 1 0 0,-5 0 0 15,-3-1 0-15,-3 2 0 16,-3 4-1920-16,-3 2-432 0</inkml:trace>
  <inkml:trace contextRef="#ctx0" brushRef="#br2" timeOffset="148807.03">11039 4595 23039 0,'11'-9'2048'0,"2"0"-1648"0,2 0-400 0,0 1 0 16,0 0-288 0,0 2-144-16,-3 2-16 0,0-2-16 0,0-2 624 0,-1 0 128 0,-3 1 32 0,-1-1 0 15,-2-3-64-15,-1 1 0 0,-1 0 0 0,1-1 0 16,-4 2 256-16,-1-2 32 0,-3-3 16 0,0 3 0 16,-2-1 128-16,-3-1 16 0,-2-1 16 0,-2 0 0 0,-2-2-304 0,-3 0-64 15,-1-1-16-15,-4-2 0 0,-4-4-336 0,-3-2 144 16,-1 1-144-16,-5 1 0 0,-1 0 160 0,-3-1-160 15,-3-6 128-15,1 6-128 0,-2 4 368 0,-2 1-16 16,-1 0 0-16,-1 1 0 0,-4 1-32 0,-2 3-16 16,-3 1 0-16,-4 0 0 0,1-2-160 15,-2 0-16-15,-2 0-128 0,-4 0 192 0,-4 1-192 0,-5 2 0 16,-1 1 0-16,-4 1 0 0,0 0 128 0,-2 1-128 16,-5 2 0-16,2 0 0 0,1 5 0 0,2 0 0 15,-1 1 0-15,0 1 0 0,0 2 0 0,6 1 0 16,1 4 0-16,1 0 0 0,0 2 0 0,-1 2 0 15,-3 1 0-15,6 0 0 0,1 3 0 0,3 0 0 16,0 0 0-16,1 2 0 0,2 2 0 0,6 2 0 0,4 2 0 16,6 3 0-16,0 4 0 0,2-1 0 15,-1 2-128-15,3 3 128 0,3 6 0 0,3 2-128 0,4 0 128 0,2-1 0 16,3 1 0-16,5 1 0 0,3-1 0 0,3 2 0 16,6-1 0-16,4 3 0 0,2 0 0 15,3-1 0-15,3-1 0 0,4-2 0 0,4-5 0 0,5 0 0 16,3-1 0-16,5 0 0 0,2 2 144 0,8 0-144 15,5 1 176-15,4 0-48 0,4 2-128 0,3 0 192 16,6-3-48-16,1-1-16 0,0-6 0 0,5 2 0 16,1-5 48-16,7 1 0 0,4 0 0 0,2 1 0 15,2-3 16-15,-1-1 16 0,4-2 0 0,3-2 0 16,3 2-80-16,0 0-128 0,1-3 176 0,-2-2-176 16,-2-4 192-16,4-1-64 0,3-2 0 0,-2-4-128 15,-1-1 176-15,1-4-176 0,4-5 160 0,0-1-160 0,0-3 192 16,-3-4-64-16,-2-5-128 0,0-1 192 0,3-5-192 15,0 1 176-15,-2 0-176 0,-2-4 160 0,-3-6-160 0,0-1 128 16,-2 1-128-16,0-1 128 0,-5-1-128 0,-2 0 0 16,-5-1 0-16,-1-2 128 0,-4-3-128 0,-4-1 128 15,-5-2-128-15,-3-1 128 0,-3 0-128 0,-4 1 0 16,-7-1 144-16,-5 1-144 0,-4 0 144 0,-6-1-144 16,-3-1 192-16,-7-4-192 0,-4 0 208 0,-5-1-64 15,-5-3-16-15,-5 3 0 0,-5 3-128 0,-7 1 0 16,-5 1 0-16,-8 0 0 0,-5-3 0 0,-7 2 0 15,-5 1 0-15,-3 0 0 0,-3 0 0 0,-8 2 0 16,-4 5 0-16,-5 1 0 0,-5 1-144 0,0 2 144 16,-1 1 0-16,-2 1 0 0,-7 1-160 0,0 2 160 15,2 2-128-15,-3 3 128 0,-1 2 0 0,-1 5-128 16,-7 6 128-16,3 2 0 0,2 2 0 0,-1 5-160 0,-1 5 160 0,4 4 0 16,4 1-144-16,-3 3 144 0,-7 3 0 0,5 4-144 15,1 6 144-15,2 0 0 0,1-1 0 16,5 4-128-16,5 2 128 0,7 3 0 0,8 4-144 0,1 3 144 15,2 1 0-15,4 3-144 0,2 3 144 0,2 3 0 16,6 0 0-16,5-1 0 0,4 0 0 0,6 3 0 16,4 2 0-16,6 0-128 0,3 0 128 0,3 1 0 15,4-1 0-15,1 0 0 0,6-3 0 0,4 2 0 16,4-1 0-16,8 5-160 0,2 2 160 0,6-3-128 16,6-2 128-16,5-1 0 0,8-2 0 0,7-2-128 15,8 0 128-15,9-1 0 0,8 3 0 0,4-1 0 16,1-2 0-16,7-5 128 0,8-7-128 0,3-1 128 0,4-2-128 15,2-2 144-15,4-3-144 0,3-2 160 0,0-4-160 0,-2-4 160 16,2-5-160-16,3-2 160 0,3-2-160 16,-1-5 160-16,1-5-160 0,0-1 160 0,0 0-160 0,-1-3 160 15,-3-3-160-15,0-5 160 0,2-9-160 0,-4 0 128 16,-6-1-128-16,-3-2 128 0,0-2-128 0,-4-2 160 16,-2 0-160-16,-6-4 160 0,-5-4-160 0,-3-1 128 15,-3-4-128-15,-5-2 128 0,-5-1-128 0,-6-2 0 16,-8-1 144-16,-5 1-144 0,-7 0 0 0,-5-4 0 15,-5-3 0-15,-6-3 0 0,-6-3-272 0,-5 0 16 16,-6 1 16-16,-8 1 0 0,-3 0 96 0,-4-5 16 16,-7-6 0-16,-2 5 0 0,-3 5 128 0,-5 3 0 15,-4 0 0-15,-5 3 0 0,-5-1 0 0,-6 3 0 0,-10 0 0 16,-2 3 0-16,-2 0 0 0,-9-1 0 0,-2 0 0 16,-7 7-128-16,-6 7 128 0,-5 2 0 0,-2 0 0 15,-8 4-128-15,-4 4 128 0,-3-2 0 0,0 3 0 0,-5 6-128 16,-6 3 128-16,2 3 0 0,3 2 0 0,1 2 0 15,3 4 0-15,5 3-128 0,6 4 128 0,-1 3-192 16,1 3 192-16,3 3 0 0,2 2-144 0,0 4 144 16,-1 3 0-16,3 2-176 0,4 2 176 0,0 1-128 15,1 1 128-15,3 5 0 0,2 5-144 0,7 3 144 16,6 1 0-16,6 4 0 0,4 0 0 0,4-1 0 16,0-2-128-16,8 2 128 0,9-2 0 0,3 5 0 15,4 5 0-15,5 1 0 0,6 0-144 0,6 0 144 16,8 0 0-16,5-1 0 0,5-2 0 0,5 0 0 0,6-1 0 15,7 2 0-15,4 3 0 0,7 1 0 0,6 2 0 16,4 0 0-16,8-2 0 0,5 1 0 16,0-1-1920-16,10 2-288 0</inkml:trace>
  <inkml:trace contextRef="#ctx0" brushRef="#br2" timeOffset="153161.28">11166 12748 15663 0,'0'0'688'0,"5"-7"144"16,-3-1-656-16,3-1-176 0,1 4 0 0,-1 0 0 15,-1-3 1424-15,-4 8 256 0,4-7 48 0,1 0 16 16,0-1-288-16,1 2-64 0,-6 6-16 0,0 0 0 0,6-4-448 0,-6 4-96 15,7-6 0-15,-7 6-16 0,0 0-112 0,0 0-32 16,0 0 0-16,0 0 0 0,6 15-32 0,-4 4 0 16,0 3 0-16,-2 0 0 0,-2 0-64 0,0 2-32 15,-3 4 0-15,2-1 0 0,-4 2-96 0,0-1-32 16,2 1 0-16,1-1 0 0,-4 0-224 0,3-4-32 16,-2-2-16-16,1-5 0 0,1 0 16 0,-1 0 0 15,3-2 0-15,0-2 0 0,3-13-160 0,0 0 0 16,0 0-160-16,0 0 160 15,0 0-1984-15,0 0-288 0,4-7-64 0,1-4-12576 0</inkml:trace>
  <inkml:trace contextRef="#ctx0" brushRef="#br2" timeOffset="153551.79">11618 12644 26719 0,'0'0'1184'0,"-9"0"240"0,9 0-1136 0,-5 6-288 0,3 4 0 0,-1-1 0 16,1 0 1280-16,1 4 208 0,0 4 48 0,-2 4 0 15,1-1-656-15,1-1-128 0,-1-2-32 0,-1 2 0 16,-1 2-144-16,1-3-48 0,0-4 0 0,-2-1 0 16,1-1-96-16,1-1-32 0,0-1 0 0,1-1 0 0,2-9 96 0,0 0 16 15,0 0 0-15,0 0 0 16,0 0 32-16,0 0 16 0,0-9 0 0,2-2 0 0,2-2-160 0,0-2-16 15,2-1-16-15,-2-1 0 0,4-3-240 0,-1 1-128 16,1 0 160-16,2 0-160 0,1-2 0 16,2 3 0-16,-2 5 0 0,2 1 0 0,1 0 0 0,0 3 0 15,1 2 0-15,1 7 0 0,-1 2 0 0,-2 4-160 16,0 2 160-16,0 4-128 0,-1 4 128 0,0 2-128 16,-1 4 128-16,0 1-128 0,-2 1 128 0,-1 1 0 15,-3-3 0-15,-1 4 0 0,-2-2-128 0,1-1 128 16,0-2-128-16,-2-2 128 15,-1-2-576-15,1-1-48 0,0-5 0 16,-1-11 0-16,0 0-1536 0,11 7-304 0,-2-1-64 0,1-6-7936 16,0-6-1584-16</inkml:trace>
  <inkml:trace contextRef="#ctx0" brushRef="#br2" timeOffset="153889.66">12208 12589 23039 0,'0'0'1024'0,"-7"-5"192"0,0-3-960 0,7 8-256 0,0 0 0 0,0 0 0 15,0 0 2656-15,0 0 480 0,0 0 112 0,7 10 16 16,-3 2-2192-16,-1 4-432 0,6 1-96 0,-1 5-16 16,-4-3-224-16,2 4-48 0,0 4-16 0,1 0 0 15,-3-3-96-15,-3-1-16 0,1-1 0 0,-1-3 0 16,1-2 16-16,0-3 0 0,-1-3 0 0,-1 0 0 15,0-11 80-15,2 7 16 0,-2-7 0 0,0 0 0 0,8-4 336 16,1-1 64-16,2-5 0 0,-1-4 16 0,-3-5-96 0,3-3-32 16,4-2 0-16,-3-3 0 0,1-2-288 0,-1-2-64 15,0-3-16-15,-3 3 0 0,0 2-160 0,1 3 0 16,0 3 0-16,0 3 128 0,-2 1-128 16,1 4 0-16,1 3-192 0,0 3 192 15,-4-2-1152-15,2 4-96 0,-1 3-32 0,-6 4-10992 16,10 0-2192-16</inkml:trace>
  <inkml:trace contextRef="#ctx0" brushRef="#br2" timeOffset="154180">12728 12586 18431 0,'-7'-10'816'0,"7"10"160"0,0 0-784 0,5-8-192 0,2-3 0 0,3 3 0 16,1 2 3008-16,1 1 544 0,0-2 112 0,-3 1 32 15,1-1-2912-15,-2 1-576 0,-2-1-208 0,-1-1 144 16,-2-1-144-16,-3 1 0 0,-1 0 144 0,1 8-144 16,-4-6 224-16,-1 3-32 0,-5 1 0 0,-1 2 0 15,-2 3 432-15,-4 5 80 0,-1 3 0 0,-2 3 16 16,1 3 112-16,-3 1 0 0,0 2 16 0,3 1 0 16,2 1-224-16,4-1-48 0,-3 0-16 0,6 0 0 15,8 1-224-15,2-5-32 0,2-3-16 0,3-2 0 16,5 0-160-16,3-2-128 0,2-3 144 0,3-2-144 0,3-2 0 15,4-2 0-15,4-3 0 0,1-2 0 16,1-3-2656-16,-3-2-528 0,0-1-96 16</inkml:trace>
  <inkml:trace contextRef="#ctx0" brushRef="#br2" timeOffset="154472.62">13127 12525 25791 0,'0'0'1152'0,"-7"3"224"0,-4 0-1104 0,11-3-272 16,-4 11 0-16,-2 3 0 0,2-3 2240 0,0 3 384 16,0 1 64-16,-2 2 32 0,0-2-1616 0,0 2-320 15,-1 0-64-15,1 1-16 0,-2-3-368 0,3-2-80 16,-1 1 0-16,2-3-16 0,1-3-32 0,3-8 0 0,0 0 0 0,0 0 0 16,0 0 144-16,0 0 32 0,0 0 0 0,8-4 0 15,1-4 64-15,3-5 0 0,-2-4 16 0,4-1 0 16,0-1-192-16,-2 4-32 0,-2-1-16 0,1-2 0 15,0-4-224-15,5 2 0 16,2 5 128-16,0-1-128 0,-2 2 0 0,2 3 0 0,-3 1 0 0,-3 4 0 16,1 3 0-16,-2 3-128 0,1 1 128 0,-12-1 0 31,0 0-480-31,8 9 16 0,0 1 0 0,-3-1 0 0,-5-9-2208 16,8 10-432-16,-1-2-96 0</inkml:trace>
  <inkml:trace contextRef="#ctx0" brushRef="#br2" timeOffset="154720.31">13865 12002 27647 0,'-4'-11'1216'0,"4"11"256"0,0 0-1168 0,0 0-304 16,0 0 0-16,0 0 0 0,2 11 1968 0,-2 2 336 15,-1 3 64-15,0 4 0 0,-3 2-1328 0,1 6-272 16,-3 7-48-16,0 4-16 0,-2 3-352 0,0 3-80 15,0 2-16-15,-1 2 0 0,-4-2-128 0,2 2-128 16,-3 2 144-16,3 0-144 0,0-4 0 0,3-3 0 16,2-7 0-16,2-2 0 0,-2-2-224 0,4-5-96 15,1-5 0-15,1-3-16 16,1-5-1392-16,0-3-256 0,1-2-64 0,2-2-8192 16,-4-8-1616-16</inkml:trace>
  <inkml:trace contextRef="#ctx0" brushRef="#br2" timeOffset="154873.94">13579 12540 28559 0,'0'0'2544'0,"0"0"-2032"0,0 0-512 0,0 0 0 16,0 0 2032-16,8-6 304 0,5-1 64 0,3 5 16 15,6-2-1456-15,1 2-272 0,3-2-64 0,1-1-16 16,2 2-224-16,-1 0-32 0,2-3-16 0,-1 4 0 16,-3 3-336-16,1-1 0 0,-2-1 0 0,-2 1 0 15,1 0-2448-15,0 1-560 0,-3 0-128 16</inkml:trace>
  <inkml:trace contextRef="#ctx0" brushRef="#br2" timeOffset="155068.59">14312 12442 31327 0,'-10'6'2784'0,"5"0"-2224"15,2 3-560-15,-3 4 0 0,1 5 1216 0,2 1 128 16,-5 3 16-16,1 1 16 0,0 1-624 0,0-1-128 15,0-2-32-15,0 0 0 0,-2 3-400 0,0-2-192 16,-1 2 160-16,3-3-160 16,-2-2-352-16,3-4-160 0,-1-2-48 0,2-3 0 15,2-2-1840-15,3-8-368 0,0 0-80 0</inkml:trace>
  <inkml:trace contextRef="#ctx0" brushRef="#br2" timeOffset="155473.31">14760 11824 30399 0,'0'0'2704'0,"0"0"-2160"0,0 0-544 0,6 11 0 16,-3 2 512-16,-1 4 0 0,-2 3 0 0,-2 3 0 15,-1 0 176-15,-2 4 16 0,0 5 16 0,-3 2 0 16,-2 3-144-16,2 1-48 0,-6 4 0 0,0 3 0 15,-4 1 64-15,1 1 16 0,-6-3 0 0,1-2 0 16,-1-1-240-16,4-6-48 0,2-4-16 0,4-5 0 0,4-6-112 16,2-3 0-16,2-4-16 0,4-4 0 0,1-9 304 15,0 0 64-15,0 0 16 0,11 2 0 0,4-5-256 0,3-2-48 16,0-1-16-16,2 1 0 0,1-1-240 0,-1-1 0 16,0 0 0-16,-1 3 0 0,-3 1 0 0,0 2 0 15,-3 2 0-15,-1 3 0 0,-3 4 0 0,-2 1 0 16,-2-1 0-16,-2 6-160 0,-3 1 160 0,-1 1 0 15,-2 2 0-15,-4-3 0 0,-3-1 0 0,-3-1 176 16,-1-1-48-16,-3 0 0 0,-2-5 96 0,-1-1 16 16,0-4 0-16,1 2 0 0,2-1-240 0,1-3 0 15,2 0 0-15,2-3 0 16,3-4-976-16,4 1-144 0,1-1-32 0,4-3-11344 16,6-4-2288-16</inkml:trace>
  <inkml:trace contextRef="#ctx0" brushRef="#br2" timeOffset="155727.59">15421 11743 35935 0,'-7'0'3200'0,"7"0"-2560"0,0 0-512 0,-5 11-128 15,-1 2 512-15,-1 0 96 0,1 5 16 0,-3 4 0 16,-3 4-112-16,2 4-32 0,0 2 0 0,-1 2 0 15,-1 2-288-15,-1 4-48 0,0 3-16 0,-1-1 0 16,-2 5-128-16,-1-1 0 0,-2 1 0 0,2-5 0 16,-1-4-272-16,2-3-144 0,-1-5-32 0,3-1 0 15,1-5-448-15,2-4-80 0,1-1-32 0,3-4 0 16,3-3-1136-16,2-3-224 16,2-9-64-16</inkml:trace>
  <inkml:trace contextRef="#ctx0" brushRef="#br2" timeOffset="156065.79">15426 12418 28559 0,'0'0'2544'0,"3"-7"-2032"16,5 2-512-16,4-2 0 0,6 2 960 0,4-2 112 15,3 2 16-15,2-1 0 0,1 1-448 0,-1-3-96 0,2-1-16 0,-3-1 0 16,0 0-384-16,-1-1-144 0,-3 0 0 0,-2 2 144 15,-5-1-144-15,-1-1 0 0,0 2 144 0,-3 0-144 16,-5-1 288-16,0 0-16 0,-5-1 0 0,-2 4 0 16,-5 2 400-16,0 2 80 0,-5 1 16 0,-5 3 0 15,-1 3-176-15,-2 4-16 0,-4 5-16 0,1 2 0 16,-2 3-48-16,2 3-16 0,1 2 0 0,2 0 0 16,4-1-48-16,1 1 0 0,6-2 0 0,5 1 0 15,6 0-160-15,3 0-32 0,3-2-16 0,4 0 0 16,2 0-112-16,1-1-128 0,5-1 176 0,3-3-176 15,-1-4 0-15,3-1 0 0,0-1 0 0,1-2 0 16,2-5-944 0,-4-4-192-16,-5-5-32 0,0 3-16 0,1 0-2016 15,-6-2-416-15</inkml:trace>
  <inkml:trace contextRef="#ctx0" brushRef="#br2" timeOffset="156223.94">15052 11970 39615 0,'-45'-33'3520'0,"22"15"-2816"0,7-2-560 0,9 3-144 16,3 5 2272-16,4 2 416 0,5 2 96 0,0 1 16 0,6 6-2016 0,3-1-400 15,0 2-64-15,-1 0-32 16,2 0-992-16,-2 3-208 0,-2 2-48 0,-1 1 0 16,-10-6-2528-16,3 10-512 0</inkml:trace>
  <inkml:trace contextRef="#ctx0" brushRef="#br2" timeOffset="157378.17">11600 13821 14735 0,'0'0'1312'0,"0"-8"-1056"0,2 0-256 0,0 2 0 0,-2 6 1344 16,2-8 192-16,-1 0 64 0,-1 8 0 0,-3-9-384 0,2 2-80 16,-4-1-16-16,0 1 0 0,0 2 112 0,-4-2 32 15,-1 3 0-15,-2 2 0 0,-2 2-304 0,-2 2-64 16,0 0-16-16,-5 5 0 0,-1 4-400 0,-1 4-80 15,-3 3-16-15,-1 3 0 0,-1 3-64 0,6 3 0 16,2 4-16-16,3 1 0 0,-3 0-16 0,7-1 0 16,6-3 0-16,4 0 0 0,1-4-144 0,7-2-16 15,2-2-128-15,4-4 192 0,2-1-192 0,7-4 0 16,6-4 0-16,4-2 0 0,6-2 0 0,1-3-128 16,1 0 128-16,4-3-208 15,-2-3-1456-15,-1-2-304 0,-1-1-48 0</inkml:trace>
  <inkml:trace contextRef="#ctx0" brushRef="#br2" timeOffset="157734.71">12052 13779 24879 0,'-12'-4'2208'0,"-1"2"-1760"0,-1 0-448 0,-1 2 0 15,1 0 1632-15,-1 3 240 0,-3 1 48 0,-1 3 16 16,1 4-1040-16,-2 3-192 0,0-1-64 0,1 2 0 15,3 3-192-15,1-1-32 0,7 2-16 0,1-1 0 16,3-3-192-16,4-1-32 0,3 0-16 0,4-1 0 16,2 0-160-16,4-4 192 0,0-3-192 0,2-1 192 15,2-3 0-15,-1-3 0 0,3-2 0 0,-2-4 0 16,1-4 96-16,-1 0 32 0,-2 0 0 0,-1-1 0 0,-1-4-64 16,-2 1 0-16,-1 0 0 0,-1 0 0 0,-1 0-48 15,-3 3-16-15,-1-1 0 0,-1 4 0 0,-3 9-192 16,0 0 128-16,3-7-128 0,-3 7 0 0,0 0 0 15,0 0 0-15,0 0 0 0,-1 8 0 0,-1 1 0 0,1 2 0 16,0 1 0-16,1 1 0 0,1-1 0 0,1 1 0 16,2-1 0-16,1-1 0 0,1-1 0 0,3-1 0 15,2-9 0-15,-1 2 0 16,2 1-464-16,4-3 16 0,2-2 0 0,0-4 0 16,-2-3-2000-16,4-2-400 0,3-1-80 0,2-2-11152 0</inkml:trace>
  <inkml:trace contextRef="#ctx0" brushRef="#br2" timeOffset="158053.94">12570 13717 27871 0,'-11'18'1232'0,"4"-8"256"0,-1 0-1184 0,0 3-304 0,0 2 0 0,0 2 0 16,-1-1 976-16,0 0 144 0,-1-3 32 0,2 0 0 15,0 1-80-15,2-3-16 0,2-3 0 0,4-8 0 16,0 0-320-16,0 0-64 0,0 0-16 0,0 0 0 15,4-7-160-15,5 1-48 0,1-4 0 0,2-4 0 16,2-2-128-16,2 1-16 0,0-4-16 0,1 0 0 16,1 1-144-16,3 1-16 0,1-2-128 0,-3 4 192 15,0 2-192-15,0 3 0 0,1 2 128 0,-1 4-128 16,-1 2 0-16,-2 3 128 0,-1 2-128 0,-1 6 0 16,-2 2 144-16,-1 2-144 0,-4 2 128 0,0 1-128 0,-1 1 144 15,-4 2-144-15,-1-1 160 0,0 0-160 0,0 3 0 0,-1 0 0 16,-1-2 0-16,2-1 0 0,1-4-144 0,2-3-128 15,0-1-32-15,4-6 0 16,2-1-2144-16,3-3-432 0,1-5-96 16</inkml:trace>
  <inkml:trace contextRef="#ctx0" brushRef="#br2" timeOffset="159098.13">13771 13659 22511 0,'5'-11'992'0,"-1"3"224"0,2-1-976 0,-2-1-240 0,3-2 0 0,-2 1 0 16,2 4 224-16,-2 1 0 0,-5 6 0 0,0 0 0 15,0 0-224-15,0 0 0 0,0 0 128 0,0 0-128 16,-3-6 320-16,3 6 32 0,-8 0 0 0,1 2 0 0,-1 1-32 0,-1 1-16 15,-1 1 0-15,-3 0 0 0,-1 2 192 0,-2 2 32 16,-1 2 16-16,-3 1 0 0,-2 0 128 0,0 1 32 16,-4 3 0-16,1 0 0 0,4 2-192 0,2-1-16 15,-3 1-16-15,1 2 0 0,1 1-96 0,5-2-32 16,-1-3 0-16,5 1 0 0,7-1-48 0,0-3-16 16,4-2 0-16,4-1 0 0,-1 0-32 0,4-3 0 15,3-2 0-15,1-2 0 0,3-5 64 0,1-1 0 16,2-2 0-16,-1-2 0 0,2-2-64 0,3-3 0 15,2-5 0-15,0 3 0 0,1 1-80 0,0-1-32 16,-1 0 0-16,1-1 0 0,-2-2-144 0,-3 1 128 16,0-1-128-16,-1 0 128 0,0-5-128 0,0-3 128 15,-2-1-128-15,2-3 128 0,0-1-128 0,-2-8 0 0,0-4 144 16,-4 2-144-16,0 1 128 0,-5 3-128 0,2 1 128 16,-3 5-128-16,-1 4 0 0,-1 4 0 0,-3 4 0 15,0 6 0-15,0 2 0 0,-1 10 0 0,0 0 0 0,0 0 0 16,-12 4 0-16,0 6 0 0,-2 4 0 0,1 5 0 15,-1 4 0-15,0 4 0 0,2 1 0 0,-1 5 128 16,4 5-128-16,-2 3 0 0,2 1 128 0,1 0-128 16,3-3 0-16,0-3 0 0,2-3 0 0,2-3 128 15,1-5-128-15,3-3 0 0,0-3 0 0,4-3-128 16,2-1-1040-16,1-3-208 16,2-4-32-16,2-2-9248 0,1-4-1840 0</inkml:trace>
  <inkml:trace contextRef="#ctx0" brushRef="#br2" timeOffset="159812.43">14192 13614 21183 0,'0'0'1888'0,"0"0"-1504"15,0 0-384-15,0 0 0 0,0 0 512 0,0 0 16 16,0 0 16-16,0 0 0 0,0 0-544 0,0 0 0 15,0 0 0-15,0 0 0 0,0 0 0 0,0 0 0 16,0 0 160-16,10 3-160 0,-10-3 592 0,7 2 48 16,-7-2 0-16,10 2 0 0,-1 4 80 0,-9-6 32 15,10 2 0-15,0-1 0 0,-3-1-432 0,-7 0-64 0,10-1-32 0,-10 1 0 16,0 0-224-16,8-2 128 0,-8 2-128 0,0 0 0 16,8-3 144-16,-8 3-144 0,0 0 128 0,0 0-128 15,2-8 144-15,-2 8-144 0,0 0 160 0,0 0-160 16,0 0 144-16,-2-7-144 0,2 7 128 0,0 0-128 15,-6-7 192-15,2 2-32 0,4 5-16 0,-6-4 0 16,1 1 0-16,-1-1 0 0,2 0 0 0,-3 1 0 16,7 3 112-16,-8-4 0 0,-1-1 16 0,1 0 0 15,-3 4-16-15,1 0-16 0,0-1 0 0,-1 2 0 16,0 0 64-16,1 2 16 0,-1 0 0 0,0 2 0 16,1 1-80-16,-2 1-16 0,2-2 0 0,3 3 0 15,-5 0-32-15,3 3-16 0,1-1 0 0,0 1 0 16,1 0 16-16,1 2 16 0,2-1 0 0,1 0 0 0,-1 1-32 15,0 0-16-15,-3 1 0 0,3-2 0 0,3-1-160 16,-4 0 0-16,2-1 0 0,0 0 128 0,-1 0-128 16,3-1 0-16,1-8 144 0,-1 12-144 0,3 2 176 15,2-1-48-15,0 0 0 0,2-1 0 0,-2 2-128 0,2 1 0 16,1 1 144-16,0-1-144 0,2-3 0 0,2-1 144 16,1-1-144-16,1 1 0 0,2 0 192 0,1-3-64 15,0-4 0-15,1-2-128 0,-1 1 288 0,2-1-48 16,-2 1-16-16,3-5 0 0,-2-2 32 0,-1 0 0 15,2-1 0-15,-1-1 0 0,0-4-128 0,0-1-128 16,3-2 176-16,-2-1-176 0,2 1 336 0,0-2-32 16,1-3-16-16,-2 1 0 0,1 0 0 0,-3-2 0 15,-2 3 0-15,-3-4 0 0,-1-1-96 0,-5 2 0 0,1-3-16 16,-5 2 0-16,-3-1 16 0,-2 1 16 0,-2 0 0 0,1 2 0 16,-3 2 208-16,-1 2 32 0,-6-1 16 0,-1 4 0 15,-3 3-128-15,0-1-16 0,-1 2-16 0,0 3 0 16,0 3-304-16,0 1 128 0,1 2-128 0,0 2 0 15,1 1 0-15,-1 1 0 0,1 2-240 0,1 0 80 32,4-2-2496-32,1 1-496 0</inkml:trace>
  <inkml:trace contextRef="#ctx0" brushRef="#br2" timeOffset="160601.15">11269 15088 20271 0,'-17'2'1792'0,"9"3"-1424"0,-1 4-368 0,0 3 0 16,0 4 1968-16,2 2 320 0,-1 4 64 0,0 4 16 16,0 0-1632-16,-1 4-320 0,1 0-64 0,0 0-16 15,3 2 192-15,-3-3 48 0,0-2 0 0,2-4 0 16,-1-2-48-16,3-3 0 0,-5-5 0 0,4-3 0 0,5-10 272 0,0 0 48 15,0 0 16-15,0 0 0 16,0 0-32-16,0 0 0 0,2-11 0 0,2-5 0 0,0-5-208 0,4-4-48 16,1-2-16-16,2-4 0 15,1-4-336-15,3 0-64 0,2-2-16 0,0 0 0 0,1 0-144 16,4-1 0-16,0 1 0 0,3 1 0 0,0-1 0 0,3 3 0 16,3 6 0-16,0 2 0 0,-2 3 0 0,-1 7 0 15,-1 2-128-15,-5 7 128 0,0 2 0 0,-1 5-144 16,-3 7 144-16,-2 4 0 0,0 4-144 0,-3 5 144 15,-2 1 0-15,-4 2-144 0,-2 4 144 0,1 0 0 16,-6 1 0-16,-3 1 0 0,-3 1 0 0,-1 0 0 16,-5-2 0-16,-1-2 0 0,-2-3 0 0,-2-1 0 15,1-1 0-15,-1-6 0 0,-2-3 144 0,3-3-144 16,-3-4 192-16,2-1-192 0,0-4 144 0,2-3-144 16,0-2 0-16,5 1 144 0,-1-1-144 0,6-1 0 0,-1-3 0 0,4 1 0 15,2 8 0-15,4-8-144 0,2 1 0 0,2 2 0 16,3 1 0-16,1 3 0 0,1 3 0 0,0 3 0 15,3 5 144-15,-1 2-208 0,-1 1 80 0,2 2 128 16,-1 1-144-16,1 1 144 0,-2-1 0 0,-1 0 0 16,-1-3 0-16,0 0 0 0,-1 0 0 0,-1 2 0 15,1-5-160-15,-2 1 160 0,0-1-128 0,0-3 128 16,-2 1-1856 0,3-1-304-16,-2-3-48 0,3 0-13776 0</inkml:trace>
  <inkml:trace contextRef="#ctx0" brushRef="#br2" timeOffset="160975.99">12025 15166 27647 0,'0'0'2448'0,"-7"4"-1952"15,7-4-496-15,0 0 0 0,2 9 1424 0,2 0 192 16,3 0 48-16,2-4 0 0,2-2-1376 0,-1-1-288 16,5-1 0-16,1-4 0 0,-2-1 0 0,3-5 0 15,1 0 0-15,1 1 0 0,-3-2 160 0,-1 0 32 16,-4-1 16-16,0 0 0 0,0 0 0 0,-1 1 0 0,-2 0 0 0,0-1 0 16,-1 3-48-16,-4 1-16 15,-3 7 0-15,0 0 0 0,-2-7 288 0,2 7 48 0,-10-2 16 0,0 3 0 16,1 2-80-16,3 5-16 0,-3 3 0 0,0 2 0 15,-4 4-400-15,1 2 0 0,2 2 128 0,1 5-128 16,1-7 0-16,3 3 160 0,3 2-160 16,2-5 160-16,1-1-160 0,4 0 0 0,4-2 144 15,1-1-144-15,2-1 0 0,-1-3 0 0,-2-1 0 16,4-5 0 0,5 2-1232-16,1-4-272 0,2-3-48 0,1-2-9136 0,0-3-1808 0</inkml:trace>
  <inkml:trace contextRef="#ctx0" brushRef="#br2" timeOffset="161156.57">12687 15073 35183 0,'0'0'1552'0,"-8"3"336"0,8-3-1504 0,-5 8-384 16,2 2 0-16,3 1 0 0,-5 1 512 0,2 3 48 16,0-1 0-16,1 1 0 0,0 1-112 0,2-1 0 15,0-2-16-15,1 1 0 0,1-1-304 0,-3-1-128 16,-1-1 128-16,1 0-128 15,1-11-832-15,0 10-256 0,0-10-64 0,2 9-9712 16,-2-9-1936-16</inkml:trace>
  <inkml:trace contextRef="#ctx0" brushRef="#br2" timeOffset="161585.74">13151 14897 30399 0,'-10'-5'2704'0,"10"5"-2160"0,-10 1-544 0,-1 0 0 16,-1-1 832-16,2 2 64 0,1 4 16 0,-3 4 0 15,-2 4-720-15,0 1-192 0,-1 1 0 0,0 3 0 16,-1 0 192-16,1 0-64 0,0 1 0 0,1-1 0 16,-2-2 96-16,2 1 16 0,2-1 0 0,1 0 0 15,3-3-112-15,4-2-128 0,0-2 176 0,4-10-176 16,0 0 176-16,0 0-176 0,0 0 160 0,11 5-160 15,-1-8 432-15,3-2-16 0,2-2 0 0,1-5 0 16,3-4 48-16,3-3 16 0,1-2 0 0,2-2 0 0,1-1-288 16,-2-3-48-16,-2-1-16 0,-1-1 0 0,0-1-128 15,2 1 128-15,-3-3-128 0,-2 0 128 0,-2 0-128 16,-2 1 0-16,-2 2 144 0,0 3-144 0,-4 3 128 0,1 6-128 16,-5 2 128-16,0 4-128 0,0 4 256 0,-4 7-32 15,0 0 0-15,0 0 0 0,2 11 32 0,-4 5 16 16,-2 5 0-16,1 5 0 0,0 6-272 0,0 3 0 15,-3 2 0-15,2 2 0 0,0 1 0 16,3-5 0-16,-2-1 0 0,1-3 0 0,0-5 0 0,3-1 0 16,2-4 0-16,1-3-144 15,-1-2-416-15,3-4-80 0,1-3 0 0,2-4-16 16,0-2-2496-16,4-2-496 0</inkml:trace>
  <inkml:trace contextRef="#ctx0" brushRef="#br2" timeOffset="162165.94">13971 14752 25631 0,'-13'0'1136'0,"13"0"224"0,-7 2-1088 0,-1 2-272 0,-1 1 0 0,2 2 0 15,0 2 480-15,0 3 32 0,2 3 16 0,-3 2 0 16,2-1 176-16,-1 3 16 0,1 1 16 0,-1 1 0 16,-2-2 192-16,0 1 32 0,0 0 16 0,-1-1 0 0,-1-2-256 0,2 0-48 15,1-3-16-15,1-1 0 0,1-3-352 0,0-2-80 16,2-4-16-16,4-4 0 0,0 0 112 0,0 0 32 16,0 0 0-16,0 0 0 0,7-5 48 0,2-5 16 15,-1-1 0-15,2-3 0 0,2-2-144 0,1-1-16 16,-2-3-16-16,2-1 0 0,1-2-240 0,1 1 144 15,0 1-144-15,2 2 128 0,-1 2-128 0,0 1 0 16,-2 3 0-16,-1 3 0 0,-1 2 0 0,-1 5 0 16,-1 2-144-16,-10 1 144 0,9 7 0 0,-5 1-192 15,0 3 192-15,-1 4-160 0,-1 2 160 0,0 3 0 16,-5 1 0-16,1-2-128 0,-1-1 128 0,-2 0 0 16,-6-2 0-16,2 0 0 0,2-4 0 0,-1-1 0 15,1-4 0-15,7-7 0 0,0 0 160 0,0 0-32 16,0 0-128-16,0 0 192 0,-1-9 64 0,4-2 16 0,0-2 0 0,3-3 0 15,3-1-144-15,0-1-128 0,-1 0 192 16,-1-1-192-16,2 2 0 0,2 1 0 16,2-1 0-16,2 2 0 0,-1 0 0 0,0 4 0 0,1 1 0 0,0 4 0 15,0 1-144-15,-4 4 144 0,-1 1-128 0,0 6 128 16,-1 4 0-16,-1 3-160 0,-3 1 160 0,1 5 0 16,-1 2-144-16,1 1 144 0,-3 0 0 0,1 2-144 15,-2 0 144-15,1 0 0 0,-2 2 0 0,0-4 0 16,-1-4-256-16,1 0 0 0,0 0-16 0,1-4 0 15,0-4-1264 1,-2-10-240-16,6 6-48 0,-6-6-8944 0,11 4-1792 0</inkml:trace>
  <inkml:trace contextRef="#ctx0" brushRef="#br2" timeOffset="162629.76">14546 14761 21183 0,'-12'9'1888'0,"4"-5"-1504"0,-2 1-384 0,1-2 0 16,2 2 1152-16,-4 2 176 0,-4 2 16 0,0 1 16 15,1 2-304-15,-1 1-64 0,0 0-16 0,3 3 0 16,-1 1-96-16,3 0-32 0,2-2 0 0,1 1 0 16,4-2-336-16,2-1-64 0,2-1 0 0,2-2-16 15,4-1-224-15,0-3-32 0,3-1-16 0,2-1 0 16,3-4 80-16,3-2 16 0,0-3 0 0,0-2 0 15,-3 0 64-15,3-3 32 0,2-3 0 0,1 0 0 16,-4 0-96-16,1-1 0 0,-4-2-16 0,-1 1 0 16,-1-1-112-16,-4 1-128 0,-2-2 176 0,-2 1-176 15,-5 1 224-15,-1-2-64 0,0 1-16 0,-2 0 0 0,-1 2 0 16,-3 1 0-16,-1 2 0 0,-2 2 0 0,2 2-144 16,1 3 0-16,-3 1 0 0,3 1 0 15,-1 2-400-15,9 0-112 0,-8 3-32 0,8-3-10752 16,0 0-2144-16</inkml:trace>
  <inkml:trace contextRef="#ctx0" brushRef="#br2" timeOffset="162907.31">14968 14575 34783 0,'-6'14'1536'0,"3"-3"320"0,0 3-1472 0,2 2-384 16,-1 2 0-16,0 3 0 0,-1 2 128 0,1 0-128 0,0 0 128 0,-3-1-128 15,-3-1 192-15,2-2-16 0,2-2-16 16,0-1 0-16,-2-7 0 0,2 0 0 0,4-9 0 0,0 0 0 16,0 0 112-16,0 0 32 0,0 0 0 0,0 0 0 15,0 0 144-15,4-5 16 0,2-4 16 0,0-2 0 16,1-2-144-16,-2-3-16 0,0 0-16 0,1-2 0 16,1 0-48-16,3 0-16 0,2 0 0 0,-1 3 0 15,1 0-240-15,2 0 0 0,1 2 128 0,0 2-128 31,-1 2-288-31,1 2-96 0,-1 1-32 0,-3 2 0 0,0 0-2176 16,0 3-432-16,-1 2-96 0</inkml:trace>
  <inkml:trace contextRef="#ctx0" brushRef="#br2" timeOffset="163207.74">15214 14650 32127 0,'0'0'1424'0,"0"0"304"0,0 0-1392 0,0 0-336 15,11-3 0-15,-3 0 0 0,1 1 384 0,3 2 0 16,-1-2 0-16,2-1 0 0,2-2-192 0,1 0-16 16,1-3-16-16,1 0 0 0,1 1-160 0,-2-1 192 15,-3-1-192-15,-4 3 192 0,-2 0-192 0,-3 2 160 16,-5 4-160-16,3-8 160 0,-3 8 192 0,0 0 32 16,-2-7 16-16,2 7 0 0,-9-2 112 0,-2 3 32 15,0 4 0-15,-1 0 0 0,0 5-224 0,-1 0-32 16,-1 1-16-16,0 1 0 0,2 0-64 0,4 0-16 0,-2 0 0 15,4 1 0-15,1-2-192 0,1 1 144 16,2 1-144-16,1 0 128 0,1 0-128 0,4 0 0 16,4 1 0-16,2-3-176 15,2-3-1536-15,5-1-304 0,2-3-64 0,3-2-13520 0</inkml:trace>
  <inkml:trace contextRef="#ctx0" brushRef="#br2" timeOffset="163487.44">15949 14490 3679 0,'-19'-3'320'0,"5"1"-320"0,-1 0 0 0,2 2 0 15,0 3 7616-15,1 1 1440 0,-1 3 288 0,0 1 64 0,-1 1-7344 0,3 0-1472 16,-1 2-288-16,2-1-64 0,1 0-112 0,0 1 0 16,4 0-128-16,3 0 192 0,-2 0 48 15,3 0 0-15,1 1 0 0,4 0 0 0,-2 2-32 0,3-1 0 16,3 0 0-16,-1 0 0 0,1 2-80 0,-2-2 0 15,0-1-128-15,1 1 192 0,0 0-32 0,-3-1-16 16,-1-1 0-16,-2 0 0 0,1-1 304 0,-2 0 64 16,0-10 16-16,-4 7 0 0,-2 0-16 0,-2 0 0 15,-5 0 0-15,-2 0 0 0,0 2-272 0,-1-3-64 16,-2-3-16-16,-2 1 0 16,-2 2-800-16,1-1-176 0,-3 0-16 15,-1-1-12192-15,-1 1-2432 0</inkml:trace>
  <inkml:trace contextRef="#ctx0" brushRef="#br2" timeOffset="164056.81">11493 15950 20271 0,'-17'0'1792'0,"6"1"-1424"15,-1 1-368-15,0 2 0 0,-1 0 2192 0,-1 4 368 0,-1 4 80 0,-1 2 16 16,1 3-1728-16,3 4-352 0,0 3-64 0,2 2 0 16,1 2-96-16,0 0-16 0,2 0 0 0,-2 0 0 15,3 1-80-15,1 1 0 0,4-2-16 0,1 2 0 16,1-7-304-16,1-1 128 0,1-1-128 0,1-3 0 15,-1-4 0-15,1-3-224 0,2-3 16 0,3-3 0 32,2 0-1744-32,1-5-352 0,2-6-64 0,-1 1 0 0</inkml:trace>
  <inkml:trace contextRef="#ctx0" brushRef="#br2" timeOffset="164413.51">11305 16272 17503 0,'0'0'1552'0,"0"0"-1232"0,0 0-320 0,0 0 0 0,0 0 2896 0,0 0 528 16,0 0 96-16,0 0 32 0,10 5-2784 0,2-1-576 16,4 1-192-16,0-2 144 0,1-3 0 0,1 0 0 15,2 0 0-15,0-1 0 0,-1-2-16 0,-1-2 0 16,0-1 0-16,-3-1 0 0,-1 1-128 0,-2 2 0 16,0 1 144-16,-3 1-144 0,-9 2 128 0,9 2-128 15,-2 3 128-15,-1 3-128 0,-2 4 336 0,-1 2 0 16,-1 3 0-16,1-1 0 0,0 1-128 0,-2-1-16 15,0 2-16-15,2 0 0 0,2-3-176 0,1-2 0 16,1-4 0-16,3 0 128 0,3 0-128 0,-1-4 160 16,1-2-160-16,4-2 160 0,2-2 16 0,-1-2 0 15,3-1 0-15,2-5 0 0,-2-4 80 0,1-1 32 0,-1 0 0 16,-3-3 0-16,-4-4-80 0,-2-1-16 16,-5-1 0-16,-3-2 0 0,-4 1 192 0,-3 1 16 0,-3-2 16 15,-4 6 0-15,-1 1 48 0,-4 4 16 0,-1 1 0 0,0 2 0 16,1 1-480-16,-1 3 128 0,-1 4-128 0,-1 3 0 31,1 3-1024-31,1-1-240 0,4 0-48 0,4 2-9680 0,2 5-1936 0</inkml:trace>
  <inkml:trace contextRef="#ctx0" brushRef="#br2" timeOffset="165425.9">13023 15930 28559 0,'-6'-2'2544'0,"0"-1"-2032"0,-1 2-512 0,1 1 0 15,-2 1 320-15,2 3-16 0,-3 3-16 0,0 6 0 16,0 6 112-16,2 4 32 0,-2 1 0 0,1 4 0 0,-2 0-32 0,0 4 0 15,2 0 0-15,0-1 0 0,1-4 96 16,1-3 16-16,-1-6 0 0,3-5 0 0,2-4 112 0,-1-2 16 16,3-7 16-16,0 0 0 0,0 0 208 0,0 0 32 15,10-4 16-15,1-4 0 0,4-8-32 0,-2 0-16 16,2-6 0-16,2-3 0 0,-1-3-480 0,2 0-112 16,-3 1-16-16,5 0 0 0,3 3-256 0,-1 1 0 15,2 1 128-15,-3 3-128 0,1 4 0 0,2 3 0 16,4 3 0-16,-3 3 0 0,-1 1 0 0,1 3 0 15,-3 2 0-15,-4 2 0 16,-1-2-976-16,-3 3-112 0,-1 2 0 0,-1 0-11312 16,-4 1-2256-16</inkml:trace>
  <inkml:trace contextRef="#ctx0" brushRef="#br2" timeOffset="165748.46">13399 16029 20271 0,'0'0'896'0,"0"0"192"0,0 0-880 0,0 0-208 0,0 0 0 0,9-4 0 15,4-3 3328-15,0 1 608 0,3 1 128 0,0-2 32 16,-1-4-3056-16,2 1-592 0,-1-3-128 0,-2 0-32 16,-2 0-288-16,3 1 0 0,-1 0 128 0,0 1-128 15,-3 3 0-15,-3-2 0 0,-2 2 0 0,-6 8 0 16,5-8 0-16,-5 8 0 0,0 0 0 0,-10-3 0 0,0 2 192 15,1 5-192-15,1 3 192 0,-4 4-192 0,-5 2 160 0,1 2-160 16,-1 2 128-16,2 0-128 0,-1 1 192 16,5 1-64-16,2 0 0 0,5-2 0 0,0-4-128 15,4 0 0-15,2 0 0 0,3 0 128 0,3-1-128 0,3-4 128 16,3-2-128-16,3-2 128 0,0 1-128 0,2-2-272 16,1-5 64-16,2-3 16 15,7-2-2272-15,0 0-448 0</inkml:trace>
  <inkml:trace contextRef="#ctx0" brushRef="#br2" timeOffset="166033.03">13958 15872 33167 0,'-8'17'2944'0,"-2"0"-2352"0,1 2-464 0,2 0-128 16,-1-1 368-16,1 3 48 0,0 2 16 0,2-2 0 15,2-4-176-15,-2-1-16 0,2-2-16 0,2-3 0 16,1-11-80-16,0 0-16 0,0 0 0 0,0 0 0 16,0 0 256-16,12-4 32 0,1 1 16 0,1-6 0 15,1-4 64-15,-3-2 16 0,0 1 0 0,2-3 0 16,2-2-288-16,-1-1-48 0,-2 0-16 0,3 0 0 16,2 2-160-16,0-3 0 0,-4 2 0 0,2 3 128 15,1 0-128-15,0 4 0 0,-2 1 0 0,0 5 0 16,-1-3-288-16,-2 7-32 0,-2 2-16 0,1 2 0 15,-11-2-2448-15,10 4-480 16</inkml:trace>
  <inkml:trace contextRef="#ctx0" brushRef="#br2" timeOffset="166340.87">14317 15906 30287 0,'0'0'1344'0,"0"0"272"0,11-3-1296 0,3-2-320 16,2 0 0-16,-1-1 0 0,3-1 560 0,3-3 32 16,3-1 16-16,-2-1 0 0,-3-1-272 0,-1 2-48 15,0-3-16-15,-3 2 0 0,1 0-80 0,-5 1-32 16,0-1 0-16,-1 2 0 0,-2 1 224 0,-2 2 32 0,-3-2 16 0,-3 2 0 16,0 7 224-16,0 0 48 0,-9-3 16 0,-1 3 0 15,-5 4-160-15,0 3-48 0,-3 1 0 0,-1 2 0 16,2 1-336-16,-1 1-176 0,-1 1 160 0,1 3-160 15,1 2 144-15,3 0-144 0,0 0 128 0,4-2-128 16,3-2 0-16,2-3 0 0,2 0 0 0,5-1 0 16,-2-10 0-16,6 10 0 0,0-4 0 0,4-1 0 31,2-4-1040-31,3-2-192 0,4-3-48 0,1 1-9920 0,-1 1-2000 16</inkml:trace>
  <inkml:trace contextRef="#ctx0" brushRef="#br2" timeOffset="166638.94">14840 15746 33167 0,'-25'4'1472'0,"12"3"304"16,1 4-1424-16,-1 3-352 0,1 2 0 0,1 1 0 0,0 0 704 0,-2 2 64 15,2 0 0-15,0-2 16 0,0-1-512 0,0-3-96 16,1-1-32-16,1-2 0 0,1-3-144 0,3-1 128 15,5-6-128-15,0 0 128 0,0 0 16 0,0 0 0 16,0 0 0-16,7-1 0 0,4-3 160 0,1-3 16 16,2-2 16-16,2-4 0 0,-2-1-80 0,2-2-32 15,-4 0 0-15,3 1 0 0,1-2-224 0,-1 2 176 16,-2-1-176-16,3 1 160 0,0-1-160 0,1 3 0 16,-1 2 0-16,2 2 0 0,-5 2 0 0,0 0-224 15,-3 4 32-15,2 0 0 16,-3-3-2432-16,1 4-464 0</inkml:trace>
  <inkml:trace contextRef="#ctx0" brushRef="#br2" timeOffset="167000.03">15401 15641 22111 0,'-22'-2'1968'0,"-2"1"-1584"0,4 1-384 0,0 2 0 0,-2 1 3296 0,2 4 576 16,1-1 112-16,-2 3 32 16,2-3-3216-16,-1 1-640 0,0 2-160 0,2 0 0 0,1-2 0 0,1-1 0 15,3 0 0-15,4 3 0 0,4 2 0 0,3 2 0 16,3-1 0-16,4 0 0 0,0 0-160 0,5 1 160 16,-2 0 0-16,3 3-144 0,1-2 144 0,-2 2 0 15,1-1 0-15,0 3 0 0,-1-3 0 0,1 0-128 16,-1 0 128-16,-1 0 0 0,-2 2 0 0,-2-1 0 15,-1-2 0-15,1 0 0 0,-5-2 0 0,0-1 128 16,-3-3-128-16,3-8 128 0,-6 6 160 0,-1-1 32 16,-2 1 16-16,-2-3 0 0,-4-3 176 0,-2-1 16 15,-4 0 16-15,-1 0 0 0,-1-1-336 0,1-2-64 16,-3 0-16-16,6 0 0 0,1 0-128 0,3-1-176 16,1 2 48-16,6-3 0 15,2-1-2224-15,5 1-432 0,5-1-96 0,6 1 0 0</inkml:trace>
  <inkml:trace contextRef="#ctx0" brushRef="#br2" timeOffset="167298.78">15571 15843 26031 0,'0'0'1152'0,"0"0"240"0,11 8-1120 0,-1-3-272 0,0 0 0 0,0 1 0 15,-1-4 704-15,0-1 64 0,2-2 32 0,2 0 0 16,-1 0-352-16,0-5-64 0,0-1 0 0,1 0-16 15,-2-2 64-15,1-1 16 0,-1-1 0 0,0 0 0 16,-4-1 48-16,-1 0 16 0,0-1 0 0,-2 1 0 0,1 2 96 16,-2-1 32-16,-6-4 0 0,-1 5 0 0,0 2 128 0,-3 3 48 15,-3 1 0-15,-1 2 0 0,-1 2-80 0,-2 4-16 16,-2 5 0-16,-2 3 0 0,-2 1-464 16,1 3-80-16,3-1-32 0,-2 3 0 0,3 1-144 15,5-1 128-15,7-2-128 0,2 3 128 0,3 1-128 0,3 1 0 16,5-4 0-16,6 0 128 0,-1-2-128 0,5 3 0 15,2-4 0-15,4 2 0 16,4-1-832-16,2-3-160 0,1-2-32 16,1-1-16768-16</inkml:trace>
  <inkml:trace contextRef="#ctx0" brushRef="#br2" timeOffset="167932.01">11789 16975 29999 0,'-34'4'1328'0,"13"1"272"0,-1 1-1280 0,-2 1-320 16,2 2 0-16,1 5 0 0,0 5 224 0,1 2-32 15,3 1 0-15,-2 0 0 0,4-1 144 0,4 0 32 16,0 1 0-16,5-1 0 0,2-1-16 0,5-3 0 0,4 2 0 0,5-4 0 15,2 0-224-15,3-6-128 0,1-2 128 0,4-3-128 16,3-1 304-16,4-6-16 0,-2-2 0 0,3-5 0 16,3 1 48-16,2-3 16 0,1-3 0 0,0-3 0 15,-3 1-80-15,-3-2-16 0,-3 0 0 0,-4-1 0 16,-2-2 64-16,-4 0 0 0,-3 0 0 0,-3 0 0 16,-5 1 208-16,0 1 48 0,-4 3 16 0,-3 3 0 15,-1 1-128-15,-1 2-16 0,-3 0-16 0,0 2 0 16,-4 0-80-16,0 3-16 0,-1 6 0 15,-2 0 0-15,-1 0-496 0,-1 3-96 0,1-1-32 0,3 2 0 16,3 3-1408 0,-1-3-288-16,2-3-48 0,9-1-9104 0,0 0-1840 0</inkml:trace>
  <inkml:trace contextRef="#ctx0" brushRef="#br2" timeOffset="168219.76">12368 16894 31327 0,'-7'13'2784'0,"-4"4"-2224"16,2 4-560-16,0 1 0 0,-1 0 416 0,-1 2-32 15,-4 5 0-15,2-3 0 0,-1-5-80 0,1-5-32 16,3 1 0-16,1-2 0 0,-5-2 256 0,3-5 48 16,2-3 16-16,1 0 0 0,8-5-16 0,0 0-16 15,-9 0 0-15,9 0 0 0,0 0-16 0,5-9 0 16,-3-3 0-16,2 1 0 0,2-2-272 0,2-3-48 15,3-1-16-15,4-3 0 0,3 0-208 0,1 0 144 0,2-1-144 16,1 6 128-16,0 0-128 0,1 4 0 0,-3-1 0 0,0 2 0 16,0 2 0-16,-3 2 0 0,-1 5 0 0,-1-1 0 15,-4 1-368-15,1 1 0 0,-1 1 0 16,0 2 0 0,-11-3-2640-16,10 7-544 0</inkml:trace>
  <inkml:trace contextRef="#ctx0" brushRef="#br2" timeOffset="168500.13">12814 16857 26607 0,'0'0'1168'16,"0"0"256"-16,0 0-1136 0,0 0-288 0,0 0 0 0,-3 8 0 0,-2 2 656 0,0 0 80 15,0 0 16-15,-2 2 0 0,1 1 80 0,-1-1 32 16,-1 4 0-16,-1 3 0 0,1-1-48 0,0 0-16 16,0-3 0-16,2 3 0 0,-1 4-416 0,2-7-96 15,-2-3-16-15,4-1 0 0,-1-1-272 0,4-1 0 16,3-1 128-16,-3-8-128 0,0 0 0 0,0 0 0 16,8 2 0-16,3-2-144 15,1-1-2304-15,2-2-464 0,3-6-96 0,1-2 0 0</inkml:trace>
  <inkml:trace contextRef="#ctx0" brushRef="#br2" timeOffset="168905.84">13197 16837 26719 0,'-15'0'1184'0,"4"4"240"0,-1 1-1136 0,4 2-288 0,1 3 0 0,3 0 0 16,0 1 1472-16,-1 1 256 0,1-1 32 0,1 0 16 16,3-11-1248-16,0 9-240 0,0-9-48 0,4 9-16 15,-4-9 96-15,7 9 32 0,-7-9 0 0,8 6 0 0,3-4 16 0,3-2 0 16,1 0 0-16,3-3 0 0,0-1 0 16,1-3 0-16,2-2 0 0,-2 0 0 0,-1 0-224 0,0 0-144 15,-3 1 192-15,-2 0-192 0,0 0 144 0,-2 1-144 16,-4-2 0-16,1 3 144 0,-8 6-144 0,3-9 0 15,1-1 0-15,-4 10 128 0,0 0-128 0,0 0 128 16,0 0-128-16,-7-5 128 0,-4 3-128 0,0 4 0 16,-1 6 0-16,-2 0 0 0,-2 1-144 0,0 2 144 15,-2 1 0-15,0 1 0 0,2 0 0 0,1 0 0 16,0-1 0-16,3 3 0 0,2-1 0 0,3-1 0 16,1-1 128-16,6-1-128 0,0-11 0 0,8 10 0 15,1-1 0-15,2-2 0 0,0-3 0 0,2-1 0 16,0-3 0-16,2 0-160 15,2-1-1056-15,0-1-224 0,2-1-32 0,1-1-9040 16,-4 0-1808-16</inkml:trace>
  <inkml:trace contextRef="#ctx0" brushRef="#br2" timeOffset="169494.45">13960 16514 30399 0,'-11'-4'2704'0,"11"4"-2160"0,0 0-544 0,0 0 0 16,-8 1 880-16,2 2 64 0,0 4 16 0,1 2 0 16,0 3-816-16,-1 3-144 0,1 2 0 0,-4 3 0 15,2 3 192-15,-1 3 128 0,-2 6 32 0,0 0 0 0,1-3 128 0,-3 0 32 16,0-1 0-16,0 1 0 0,2 1-256 0,2-3-64 15,-3-3 0-15,5-2 0 0,-4 0-192 0,2-6 0 16,2 0 0-16,1-1 0 0,-1-4 0 0,3-1 0 16,1 0 0-16,0-1 0 0,1-4-400 0,1-5 16 15,0 0 16-15,2 8 0 16,-2-8-496-16,0 0-96 0,0 0-32 0,0 0 0 16,0 0 240-16,0 0 48 0,0 0 16 0,0 0 0 0,10-1 432 0,-10 1 96 15,0 0 16-15,0 0 0 0,0 0 144 0,0 0 144 16,4-8-16-16,-4 8-128 0,0 0 528 0,0 0 0 15,0 0 0-15,0 0 0 0,0 0-64 0,5-9-16 16,-2 2 0-16,1-1 0 0,-2 0-16 0,2 0-16 0,-1 2 0 0,0-2 0 16,2-1-80-16,-1 1-16 0,2-2 0 0,-1 0 0 15,1 0-32-15,1 1-16 0,-2-3 0 0,1 1 0 16,2 0-96-16,1 0-32 0,1 0 0 0,1-1 0 16,-2 3-144-16,0 0 0 0,4 2 0 0,-5 2 128 15,2 2-128-15,-1 2 0 0,0-4 0 0,-9 5 0 16,11 3 0-16,-11-3 0 0,9 3 128 0,-2 2-128 15,1 2 176-15,-2 2-48 0,-3 0-128 0,-1 0 192 16,-2 1-48-16,1 2-16 0,-1 1 0 0,0 0 0 16,-2 0-128-16,0 1 0 0,0 1 144 0,-4-1-144 15,1 2 128-15,0 0-128 0,-1-2 160 0,0-2-160 16,-1-1 128-16,3-1-128 0,1-1 0 0,3-9 144 16,0 0-432-16,0 0-96 0,0 0 0 0,0 0-16 15,3 9-2480-15,-3-9-480 16</inkml:trace>
  <inkml:trace contextRef="#ctx0" brushRef="#br2" timeOffset="169743.64">14384 16411 29487 0,'0'0'2624'0,"0"0"-2112"16,0 0-512-16,5 7 0 0,-5-7 768 0,0 11 32 15,0 1 16-15,-5 4 0 0,0 2 16 0,-1 2 16 16,2 3 0-16,-2 4 0 0,0 4-352 0,-2 0-80 16,2-1-16-16,0 4 0 0,-2-5-144 0,4 4-16 0,-4 0-16 0,3-2 0 15,-4-1-224-15,2 0 0 0,1-4 0 0,-1 0 0 32,-1-3-608-32,3 1-160 0,-1-4-48 0,1-2 0 15,0 3-1360-15,2-8-256 0,1-4-64 0,2-9-10464 0</inkml:trace>
  <inkml:trace contextRef="#ctx0" brushRef="#br2" timeOffset="170462.47">14187 16795 30687 0,'0'0'1360'0,"11"-2"288"0,4 2-1328 0,1 0-320 0,4-1 0 0,1 0 0 15,1-2 272-15,3 1-16 0,1-2 0 0,3-1 0 16,-3 0 16-16,1 0 0 0,-2 0 0 0,0 2 0 0,1-1 112 15,-3 1 0-15,-1 1 16 0,-2-1 0 0,-3 3-400 0,-2 2 0 16,-4-2 0-16,-2 2 0 0,-9-2 0 0,0 0 0 16,4 10 0-16,-4 0 0 0,-2-1 208 0,-7 2 64 15,-1 4 16-15,-2 3 0 0,-4 0-128 0,0 2-32 16,-3 0 0-16,5-1 0 0,3-2-128 0,2 0 0 16,1-4 0-16,1-1 0 0,0-2 192 0,5-4 16 15,2-6 0-15,0 0 0 0,0 0 256 0,0 0 48 16,0 0 16-16,0 0 0 0,0 0-144 0,11-5-48 15,3-4 0-15,2 0 0 0,-1-2-192 0,0 1-144 16,1-1 192-16,-2 0-192 0,0 0 128 0,-2-1-128 0,2 0 0 16,-3 1 0-16,0 1 0 0,-1 3 0 15,-2-1 0-15,0 1 0 0,0 1 0 0,-2 1 0 0,-6 5 0 16,9-2 0-16,-9 2 0 0,0 0 0 0,0 0 0 0,8 7 0 16,-3 3 0-16,0 0-176 0,-2-2 176 0,-1 2-160 15,2 0 160-15,0-1 0 0,3-1-144 0,-7-8 144 16,7 7 0-16,4-1 0 0,0-3 0 0,-2-1 0 15,1-2 0-15,3-2 0 0,0-2 0 0,4-4 128 16,-1 0 96-16,3-2 16 0,3-3 0 0,0-1 0 16,-1 0-96-16,4-3-16 0,2-2 0 0,0 0 0 15,1-3-128-15,-2 1 0 0,-4-1 0 0,2-1 128 16,-4-5-128-16,0 0 0 0,-3-2 0 0,0-2 0 16,-2 1 0-16,1-2 0 0,-3-2 128 0,-1 1-128 15,-1 1 0-15,-1 2-224 0,-1 2 48 0,0 9 16 0,-5 4 160 0,0 7-208 16,-4 9 80-16,0 0 128 0,0 0-144 0,-2 9 144 15,-3 3 0-15,-3 4 0 0,0 1-128 16,-2 4 128-16,0 2 0 0,1 1 0 0,-1 3 0 16,2 1-128-16,-1 1 128 0,5 1 0 0,2-2 0 0,-1 0 0 15,3-4 0-15,4-1 0 0,-3-1 0 16,3-1 128-16,-1-7-128 0,3 1 144 0,-2-3-16 0,4-2-128 16,1-2 192-16,1-1-64 0,-3 0 112 0,3-2 16 15,0 0 0-15,1-1 0 0,1 0-80 0,2 3-16 16,-1 0 0-16,-1 1 0 0,2 3-160 0,0 1 0 15,1 3 0-15,-2 1 0 0,-2 0 0 0,1 0 0 16,0 2 0-16,-1-2 0 0,0 2 0 0,-3-1 0 16,0 2 0-16,-2-1 0 15,3-1-1312-15,-4-1-192 0,0-5-32 0,0-2-16 16,1-3-1280-16,-6-6-256 0</inkml:trace>
  <inkml:trace contextRef="#ctx0" brushRef="#br2" timeOffset="170603.26">15146 16679 35007 0,'0'0'3120'0,"0"0"-2496"0,10-6-496 0,6 5-128 15,4 6 768-15,0 0 128 0,7-4 16 0,4-1 16 16,3-1-928-16,4 0-432 0,4-2 48 0,2 0-10752 16,0-5-2160-16</inkml:trace>
  <inkml:trace contextRef="#ctx0" brushRef="#br2" timeOffset="172795.84">16189 10865 21183 0,'0'0'1888'0,"0"0"-1504"15,0 0-384-15,-3 8 0 0,2-1 1728 0,1 2 288 16,0-1 48-16,0-1 16 0,0-7-1616 0,0 9-320 16,0-9-144-16,1 8 128 0,-1-8-128 0,0 0-176 15,0 0 48-15,0 0 0 0,1 9-128 0,-1-9-32 16,0 0 0-16,0 0 0 0,-3 9 288 0,-4-3 144 15,-1 1-16-15,0-3 0 0,-1-2 528 0,-4 1 112 16,-2 2 0-16,-1-1 16 0,-2 0 48 0,-5-2 16 16,-1 2 0-16,-7 0 0 0,-5 0-176 0,0 2-32 15,-1-3-16-15,-5 1 0 0,0 2-48 0,-5-1-16 16,0 0 0-16,-6-1 0 0,-8 0-32 0,-6 3 0 16,-6-3 0-16,-4 2 0 0,-1 1-192 0,-10-1-32 15,-8-5-16-15,2 3 0 0,-3 3-128 0,-3 0-32 0,-8-2 0 0,0 2 0 16,-2 1 48-16,-2 0 0 0,-7-1 0 15,6 1 0-15,-1-1 16 0,-3 1 16 0,-11 0 0 16,8 1 0-16,5-1-208 0,-1 2 0 0,-4 0 128 0,4 1-128 16,2-2 128-16,-1 1 0 0,-4 3-128 0,7-1 192 15,10-3-192-15,-2 3 176 0,0 2-176 0,4-1 160 16,5-4-32-16,5 1 0 0,4 0 0 0,0-1 0 16,-3-1-128-16,8 2 192 0,6 3-192 0,5-1 192 15,2 0-192-15,0-1 0 0,-1 0 0 0,3 0 128 16,5 0-128-16,5 2 0 0,4 2 0 0,2-2 0 15,2-1 0-15,-1 1 0 0,0-1 0 0,1 1 0 16,1 1 0-16,2 0 0 0,0 0 0 0,3-1 0 16,6 3 0-16,4-1 0 0,1-1 0 0,3 3 0 0,3 1 0 15,3-2 0-15,4 2 0 0,-1-3 0 0,1-1 0 16,2 1 0-16,2 0 0 0,-1 2 128 0,3 0-128 0,-1 1 128 16,2-1-128-16,1 6 128 0,0 2 0 0,0 2-128 15,0 2 192-15,0 2-64 0,0 4 784 0,3 2 160 16,-4 3 16-16,5 0 16 15,1 2-1680-15,0 3-320 0,1 4-80 0,0 0-16 16,0 1 832-16,-1 1 160 0,-2 0 0 0,4 2 0 0,1 5 128 0,1 4-128 16,1 4 128-16,1 2-128 0,0 1 0 0,1 3 128 15,-2 1-128-15,2 2 0 0,2 1 0 0,-2 0 128 16,0-3-128-16,0 3 0 0,-2 3 0 0,2 0 128 0,2-4-128 16,-1 2 0-16,-2 3 128 0,0-2-128 0,-1 2 128 15,1 2-128-15,-1-1 128 0,4 1-128 0,0 1 0 0,-3 0 128 16,-5 0-128-16,5 1 0 0,7-3 0 0,0 3 0 15,1 0 0-15,1-4 0 0,1-2 0 0,3-2 0 16,3 0 0-16,-2 3 0 0,-1 1 0 0,0-3 0 16,-1-1 0-16,0-2 0 0,-3 1 0 0,0-1 0 15,1 2 0-15,-3 1 0 0,0 0 0 0,0-1 0 16,0-5 0-16,-3 5 0 0,1 5 0 16,-1-1 0-16,-1-6 0 0,0 3 0 0,3 1 0 15,-4 1 0-15,1 2-128 0,4-4 128 0,-1-3 0 0,2-4 0 16,1-4-176-16,2 1 48 0,3 0 0 0,-2-1 0 15,0 0 128-15,0-1-192 0,1-6 192 0,1 5-192 16,0-2 192-16,0-2 0 0,-2 2-144 0,-3-5 144 0,-3-1 720 16,-1-4 224-16,-4-3 32 0,1-2 16 15,2-4-1584-15,0-3-320 0,-1-4-64 0,0-1-16 0,-1 1 832 16,2-6 160-16,-1-5 0 0,1-2 0 0,1 1 0 0,-4-5 0 16,1-5 0-16,-1-2 0 0,1-1 0 0,1-2 0 15,0 0 0-15,-1-3 0 0,-3-6 0 0,1 7 0 16,-1-7 0-16,0 9 0 0,0-9 0 0,0 0 0 15,0 0 0-15,0 0 0 0,5 6 0 0,-5-6 0 16,0 0 0-16,7 6 0 0,4-3 0 0,0-2 0 16,2 2 0-16,3-1-176 0,-2-4 176 0,2 1 0 15,-1-1 0-15,3 0 0 0,0-1 0 0,4-2 0 16,1-2 0-16,2 0 0 0,1 1 0 0,6-3 0 16,3-5 0-16,7 2 0 0,0 1 0 0,7 2 0 15,4 0 0-15,0-1 0 0,-2-1 0 0,2 1 0 0,4-1 0 16,4 1 0-16,2 1 0 0,3 2 0 0,3 2-128 0,-2-3 128 15,-2-3 0-15,5 5 0 0,1 2 0 0,6-1-128 16,2-3 128-16,-2 0 0 0,-3 1 0 0,5-1 128 16,7 0-128-16,-3 1 0 0,4-2-128 0,-4 0 128 15,-1 1 0-15,3 1 0 0,4-2 0 0,-8 1-128 16,-4 0 128-16,-1 2 0 0,0 1 0 0,1 1-128 16,5-1 128-16,-4 0-128 0,-5 1 128 0,-3 0-128 15,-1 3 128-15,4-3 0 0,1-2 0 0,-1 2-128 16,-4 1 128-16,-1-1 128 0,-2-1-128 0,6 1 176 15,-1-3-176-15,2 1 0 0,-1 1-192 0,-5-1 192 16,-1 1-128-16,1-2 128 0,0 0 0 0,3 0 0 0,3 3 0 16,-3-2 0-16,-6 0 0 0,-1-1 0 0,-3 0 0 0,4 2 0 15,5-1 0-15,-2 1 0 0,-6-1 0 0,-5 1 0 16,-2-1 0-16,-2 2 0 0,-2 1 0 0,2-2 0 16,-4 0 0-16,2 3 0 0,-2 2 0 0,-2-2 0 15,-5-1 0-15,-3 1 0 0,-5 1 0 0,-3 1-176 16,2-2 176-16,-2 1-128 0,-1-2 128 0,-4 2 0 15,-3 1 0-15,1 0 0 0,1 1 0 0,-2 0 0 16,-1 2 0-16,-2-1 0 0,-2 0 0 0,0 0 0 16,-5 0 0-16,-1 1 0 0,0-2 0 0,-3-1 0 15,-8 0 128-15,8 0-128 0,-8 0 0 0,0 0 0 16,0 0 0-16,0 0 0 0,0 0 176 0,0 0-48 16,0 0 0-16,0 0 0 0,0 0-128 0,0 0 0 15,3-8 0-15,-3 8 0 0,1-9 0 0,0 0 0 0,-1 1 0 16,2-2 0-16,2-2 0 0,1-4 0 0,-4 2 0 15,2-3 0-15,3 0 0 0,0-4 0 0,1-4 0 16,1-1 0-16,-1-1 0 0,1-3 0 0,1-1 0 16,-1-4 0-16,0-4 0 0,1-5 0 0,2-7 0 0,-3-3 0 15,1-4 0-15,-1-1 0 0,1-1 0 0,1-1 0 16,-1 0 0-16,1-4 0 0,-1-1 0 0,-1-3 0 16,1-4 0-16,0 4 0 0,-1 1 0 0,-2-4 0 15,2-2 0-15,-1-2 0 0,-2-1 0 0,2-3 0 16,-3-1 0-16,1-1 128 0,-3-3-128 0,2 0 0 15,-2 1 0-15,2 0 0 0,-3-6 128 0,0 4-128 16,-2-2 0-16,2 3 0 0,2 0 0 0,-1 3 0 16,1-2 0-16,-3 0 0 0,-3 2 0 0,2 2 0 0,-1-2 0 15,-1 2 0-15,-1-1 128 0,2 0-128 0,-3 2 0 0,-1-3 0 16,-1-3 0-16,-2 2 0 0,1-2 0 0,0-1 0 16,0 2 0-16,-1-2 0 0,0-3 0 0,0 2 0 15,-2 3-128-15,1 1 128 0,-2 2 0 0,0-2-144 16,-1 1 144-16,-1 1 0 0,-2 6 0 0,-1-1-128 15,-1-1 128-15,-5-3 0 0,0-3 0 0,-4 7 0 16,0 2 0-16,-3-1 0 0,-3-3 0 0,5 0 0 16,3 2 0-16,2 4 144 0,0 2-144 0,1 1 192 15,3-2-192-15,4 0 192 0,1 2-32 0,3 4 0 16,2 2 0-16,1 0 0 0,2-1-160 0,2-1 0 16,4 2 0-16,0 0 0 0,1 0 0 0,1 4 0 0,0 8 0 15,1 1 0-15,4 3 0 0,-2 2 0 16,0 1 0-16,1 1 0 0,3 2-128 0,-1 4-16 15,-3 0 0-15,0 6 0 16,-1 1-1648-16,-2 6-336 0,1 1-64 0,1 3-15856 0</inkml:trace>
  <inkml:trace contextRef="#ctx0" brushRef="#br2" timeOffset="181782.31">11459 4897 7359 0,'-9'-10'320'0,"6"5"80"0,-3-1-400 0,0 0 0 0,-1-2 0 0,2 0 0 16,1 1 1216-16,-3-1 176 0,0 1 16 0,3-1 16 16,-4-1-528-16,3-1-96 0,-4-1-32 0,3 1 0 15,1-2 192-15,-1-1 16 0,1-2 16 0,-2 1 0 16,3-1-96-16,0-1-32 0,-5 0 0 0,2-1 0 15,2 1-256-15,-3-2-48 0,-2-2-16 0,0 3 0 16,-2 0-192-16,1 0-32 0,0-2-16 0,0 1 0 16,-2 1-48-16,0-2 0 0,1 0 0 0,-2 0 0 15,2-1 96-15,-1-1 16 0,-2 0 0 0,0 1 0 16,1 0 16-16,-1 1 0 0,-2-2 0 0,0 0 0 0,-2 0-192 16,-2 0-48-16,-2 0 0 0,-6 0 0 0,-3 0-144 15,-1 1 0-15,-3 3 0 0,-1-1 128 0,-3 0-128 16,0 0 0-16,0-1 0 0,-1 4 0 0,-1 1 0 15,0-1 0-15,-2 1 0 0,0-1 0 0,-1 2 0 0,2 1 0 16,-2 0 0-16,2 1 0 0,2 0 0 16,0 0 0-16,-3-1 0 0,-2 2 0 0,-3-1 0 0,-4 0 128 15,1-1-128-15,-3 3 0 0,-1 3 0 0,-2-2 0 16,6-1 0-16,-6-1 0 0,-1 0 0 0,-2 2 0 16,0 3 0-16,-1 2 0 0,-2 0 0 0,4-2 0 15,2 2 0-15,0-1 0 0,-2-2 128 0,1 4-128 16,-1 1 128-16,3 2-128 0,2 5 0 0,2-1 0 15,0-2 0-15,3 2 0 0,-3-1 0 0,1 1 128 16,1 1-128-16,-2 3 0 0,0 1 128 0,3 1-128 16,1-3 128-16,2 5-128 0,-1 0 160 0,1 1-160 0,-1-1 192 15,-1 3-192-15,1 0 0 0,2 2 0 0,-1 2 0 16,5-1 0-16,1-1 0 0,2 5 0 0,3 2 0 16,-2 0 0-16,0-3 0 0,1 3 0 0,2 2 0 0,2 3 0 15,3 1 0-15,1 0 0 0,1-2 0 0,2 1 0 16,0 1 0-16,3-1 0 0,1-1 0 0,2 0 0 15,-1-2 0-15,5 3 0 0,1 3 0 0,4-1 0 16,-1 0 192-16,5 0-192 0,0 1 192 0,3-1-192 16,0 1 128-16,3-3-128 0,2 1 0 0,3-1 0 15,-1 1 256-15,3 1-64 0,2-2-16 0,2 2 0 16,2 1 48-16,2 3 16 0,1 1 0 0,2-1 0 16,4 1 32-16,0-2 16 0,4 0 0 0,1-1 0 15,2-1-96-15,2-1 0 0,1 0-16 0,4 3 0 0,4-1-32 16,-1 2 0-16,1 1 0 0,0-2 0 0,2-2-144 15,3 0 0-15,2-2 0 0,2-2 0 0,5 0 128 16,2-3-128-16,4 1 128 0,-2-2-128 0,2 0 144 0,5 1-144 16,5-3 160-16,2-2-160 0,-2 2 128 0,-1-2-128 15,1-4 0-15,1 0 144 0,2-2-144 0,4 0 0 16,0-3 0-16,-2 0 0 0,0-1 0 0,0-2 128 16,1-4-128-16,1 1 0 0,1 3 0 0,-2-1 0 15,-5-3 128-15,5-2-128 0,3-1 0 0,0-2 128 16,-1-2-128-16,0 1 128 0,-1 2-128 0,-1-4 160 15,2-6-160-15,-1 1 160 0,-1 3-160 0,-2-3 0 16,-1-3 144-16,-2-1-144 0,0 0 128 0,-3-4-128 16,-2-2 128-16,-4 0-128 0,-1-1 0 0,-5 1 0 0,-6-2 0 15,-2 0 128-15,-3 0-128 0,-1-1 0 16,-3-2 0-16,-3 1 0 0,-5-2 0 0,-1-4 144 16,-1 2-144-16,-4-4 0 0,-2 0 128 0,-3-1-128 0,-4 1 0 15,-3-1 0-15,-2-1 128 0,-2-1-128 0,-4 0 0 0,-3 1 0 16,-2 2 0-16,-3-1 0 0,-3-4 0 0,-2-2 0 15,-4-2 0-15,-5-2-144 0,-4 0 144 0,-3 0-192 16,-3-2 16-16,-4 1 0 0,-2 1 0 0,-4 0 0 16,-5 2 176-16,1-1-128 0,-4-4 128 0,-1-1-128 15,-4 0 128-15,1 1 0 0,-4 2 0 0,-2 3 0 16,-2 0 0-16,2 1 0 0,-2 1 0 0,3 2 0 16,-2 1 0-16,0-2 0 0,-3-3-128 0,-1 4 128 15,-4 5 0-15,0-2-128 0,0-3 128 0,0 3 0 0,-7 4 0 16,2 0 0-16,-3 3 0 0,-1 0-128 0,-1-1 128 15,0 2 0-15,-2 3 0 0,-2 1 0 0,-2 2 0 16,2 1-128-16,1 2 128 0,-1-1 0 0,-2 1 0 16,1 3 0-16,-2 1 0 0,4 3-128 0,4 3 128 0,-1 1 0 15,-2 3 0-15,2 1 0 0,-1 0 0 0,3 5-128 16,-3 4 128-16,3-1 0 0,2 1 0 0,-2 2 0 16,-3 3 0-16,5 2 0 0,3 1 0 0,4 2-128 15,2 1 128-15,1 0-192 0,0 3 192 0,3 2 0 16,0 4-144-16,5 2 144 0,3 3 0 0,3 2 0 15,3 6-144-15,5-2 144 0,1 1 0 0,3 0 0 16,1 0 0-16,0 1 0 0,2 2 0 0,3 2 0 16,3-1 0-16,2 1 0 0,1 2-128 0,2 0 128 0,3-1 0 15,4 0 0-15,3-2 0 0,2-1-128 0,2 0 128 16,2 0 0-16,6 1 0 0,-1 2 0 0,4 0-128 16,2 0 128-16,1-1 0 0,3-2 0 0,3-1 0 15,4 0 0-15,6 0 0 0,1 0 0 0,4-1 128 0,2 0-128 16,2-1 0-16,1 0 0 0,3-1 0 15,4-5 0-15,3-2 0 0,8-2 0 0,6-3 0 0,3-1 0 16,2-2 0-16,4-2 0 0,4-3 0 0,6 0 0 16,6-3 0-16,5-1 144 0,-2-2-144 0,7-3 192 15,5-4-192-15,1-4 0 0,2-3 0 0,3-1 0 16,-1-1 0-16,4 0 0 0,2-2 0 0,2 0 128 16,-2-2-128-16,-2-2 0 0,-5-3 0 0,-1 3 128 15,-6 1-128-15,1 0 0 0,-2-1 0 0,-8 1 0 16,-6 0 128-16,-6 1-128 0,-7-4 0 0,-6 3 128 15,-5 3-784-15,-5 1-176 0,-6-1-16 16,-8 2-13824-16</inkml:trace>
  <inkml:trace contextRef="#ctx0" brushRef="#br2" timeOffset="187236.92">4493 10087 7359 0,'0'-9'656'0,"1"2"-528"0,0-2-128 0,0 1 0 16,-1 2 1152-16,2 0 208 0,2-4 48 0,-3 2 0 15,-1 1-512-15,1-1-80 0,1-1-32 0,-1 3 0 16,0 0 144-16,-2-2 32 0,-1-1 0 0,0 3 0 16,2 6 64-16,0 0 32 0,0 0 0 0,0 0 0 15,-6-5-256-15,6 5-48 0,-2-4-16 0,2 4 0 0,-8 1-416 0,-2 2-96 16,4-2-16-16,-3 2 0 0,1 0-48 0,0 4-16 15,3 3 0-15,-4 0 0 0,2 2 96 0,-1-1 16 16,2 4 0-16,3 1 0 0,-3 2-48 16,0 2 0-16,-1 0 0 0,3 3 0 0,2 1-80 0,-1 3-128 15,0-1 176-15,0 1-176 0,3 4 144 0,1 0-144 16,2-2 0-16,0-2 144 0,1 0-144 0,2-2 0 16,-2-2 0-16,4 0 128 0,-1-1-128 0,1-1 128 15,0-3-128-15,2-1 128 0,1 2 160 0,1-3 32 16,2 0 0-16,1-2 0 0,1 0-16 0,3 0 0 15,3-1 0-15,0 0 0 0,0-3-176 0,1 0-128 16,-1-1 144-16,2 0-144 0,-1 1 128 0,2-1-128 16,2-2 0-16,-2-1 0 0,1 1 144 0,3-2-144 0,1 2 128 0,-1-3-128 15,-2-1 128-15,4-1-128 0,2-2 0 16,1 0 128-16,-2-3-128 0,-2-2 128 16,1 1-128-16,1 0 128 0,-1 1-128 0,-1-1 0 0,-3-4 0 0,2 5 0 15,-1-3 160-15,2 0-160 0,0-3 192 0,-2 0-192 16,1 0 0-16,-3 0 0 0,2 0 0 0,-1 0 0 15,2 0 176-15,-1 0-32 0,-2 0 0 0,-2-1 0 16,-1 1-144-16,0-2 0 0,-1-3-160 0,0 2 160 16,-2 1 0-16,1-2 0 0,1-2 0 0,0-1 0 15,1 0 0-15,-2-1 0 0,2 0 0 0,-2-2 0 16,-2-1 176-16,0-2-176 0,3-1 160 0,-4-1-160 16,-4 0 128-16,1-2-128 0,-2 1 0 0,-2 1 0 15,0 2 256-15,0-1-64 0,-2 0 0 0,-2 1 0 16,0 1 64-16,1 0 0 0,-4 0 0 0,1 2 0 15,1-2-128-15,-3 3-128 0,1 0 176 0,-1 2-176 0,-1 0 176 16,0-1-176-16,-4 2 160 0,2 0-160 0,0 4 160 16,-1 3-160-16,0 2 160 0,0 0-160 0,0-4 176 0,1 10-176 15,0 0 192-15,0 0-192 16,0 0-272-16,0 0-176 0,0 0-16 0,-7 10-16 16,-1 0-2432-16,1 1-480 0,-8 4-112 15,1 2-16-15</inkml:trace>
  <inkml:trace contextRef="#ctx0" brushRef="#br2" timeOffset="187658.64">5415 9995 19231 0,'-15'-6'848'0,"8"5"176"0,7 1-816 0,-8 1-208 0,0-1 0 0,8 0 0 16,0 0 208-16,0 0 0 0,0 0 0 0,0 0 0 15,0 0 336-15,0 0 64 0,0 0 16 0,0 0 0 16,0 0 336-16,11-5 80 0,1-2 16 0,2-1 0 16,3 1-384-16,1-4-80 0,2-4-16 0,4-1 0 15,0-3-64-15,1 2-32 0,-2-1 0 0,2 0 0 16,0-5-48-16,-1 2-16 0,1 2 0 0,3 1 0 15,-2-1 160-15,2 1 16 0,-2-1 16 0,4 4 0 0,-3 2-64 16,1 2-16-16,-3 3 0 0,-1 1 0 0,-1 3-160 0,3 3-48 16,-5 3 0-16,-3 3 0 0,-1 3 0 0,-1 3 0 15,0 4 0-15,-2 3 0 0,-1 3-48 0,-1 1-16 16,2 0 0-16,-5 2 0 0,2 4-64 0,0-1 0 16,0-1-16-16,0 3 0 0,2 2-176 15,-1-5 192-15,-4-4-192 0,2-2 192 0,0-1-192 0,-3-2 0 16,-1 0 0-16,3-1 128 15,2-2-1152-15,-1 0-256 0,1 0-32 0</inkml:trace>
  <inkml:trace contextRef="#ctx0" brushRef="#br2" timeOffset="189227.64">4498 9988 5519 0,'0'0'496'0,"0"0"-496"15,0 0 0-15,0 0 0 0,0 0 1312 0,0 0 160 16,0 0 48-16,-6 8 0 0,0 0-1120 0,0-2-208 15,1 1-64-15,1-1 0 0,-3 0-128 0,1 0 0 16,-1 2 0-16,-1 1 128 0,1 0-128 0,-2 1 0 16,0 0 0-16,2 2 128 0,4 1 240 0,-2 2 32 15,-1 1 16-15,3 0 0 0,-2 4-48 0,3 0-16 16,0 3 0-16,1 0 0 0,1 0-144 0,0 3-16 16,1 2-16-16,2 2 0 0,2 0-176 0,-2 0 0 15,1 0 144-15,5-3-144 0,0 1 128 0,1-2-128 16,1-3 128-16,1-2-128 0,5-3 192 0,1-2-48 15,0 0 0-15,2-4 0 0,1-2 176 0,1-1 48 0,0 2 0 0,1-4 0 16,0 2-32-16,1-2 0 0,-1-5 0 0,1 3 0 16,0 0-112-16,3-1-32 0,-1-1 0 0,3 0 0 15,-2 0-16-15,2-1-16 0,-2 1 0 0,3-1 0 16,3-5-160-16,-1 1 160 0,-1 2-160 0,1-1 160 16,0-1-160-16,-2-3 160 0,-1-1-160 0,-1 0 160 15,0 1 32-15,1-2 0 0,-3-2 0 0,3 1 0 16,0 0-32-16,0 0 0 0,-1 1 0 0,2-2 0 15,-1-1-160-15,-2 1 0 0,2 1 144 0,-1 1-144 16,-2-1 0-16,-4 0 128 0,1-1-128 0,-3 1 0 16,0-2 0-16,-2-1 0 0,1-2 0 0,-2-1 0 0,-1-1 144 15,-1-3-144-15,1-3 192 0,-1-1-192 0,0 0 400 16,-3-3-16-16,-1-6-16 0,0 2 0 0,1 0 144 0,-3 0 16 16,0-1 16-16,1-1 0 0,0 1 32 0,-1-1 16 15,-5-2 0-15,1 4 0 0,-2 2-48 0,2 2-16 16,-2 2 0-16,0 2 0 0,-2 6-208 0,0 0-64 15,2 4 0-15,-1 0 0 0,-2 0-256 0,0 0 0 16,-4 1 0-16,3 5 0 0,1 5 128 0,0 0-128 16,-3-7 0-16,0 3 0 0,3 4 0 0,0 0 0 15,-8-1 0-15,8 1-192 16,0 0-448-16,0 0-64 0,0 0-32 0,-8 2 0 16,0 1-1584-16,0-1-320 0,-1-2-64 0</inkml:trace>
  <inkml:trace contextRef="#ctx0" brushRef="#br2" timeOffset="189619.84">5229 10063 16575 0,'0'0'736'0,"1"-7"160"0,0-1-720 0,4 1-176 0,3-2 0 0,1 0 0 16,3 1 144-16,5-2 0 0,1-2 0 0,4 2 0 16,0 1-144-16,4-1 192 0,-3-4-192 0,3-1 192 15,2-1-64-15,2-1 0 0,1 0 0 0,0-3 0 0,1-3 560 16,1 1 96-16,0 1 32 0,0 1 0 0,1 0 144 0,2-1 48 16,-3 2 0-16,4 1 0 0,1 4-160 0,-3 1-16 15,-1-1-16-15,-1 3 0 0,-2 3-320 0,-3 1-64 16,-3 3-16-16,-1 2 0 0,-2 4-224 0,-5 1-32 15,-2 2-16-15,-5 6 0 0,-2 3 16 0,-3 2 0 16,-2 2 0-16,0 1 0 0,-6 7 192 0,0 1 32 16,-1 3 16-16,-2 4 0 0,-1 6-16 0,0-3 0 15,-2-1 0-15,4 1 0 0,0-1-160 0,2-2-32 16,0-3-16-16,0 0 0 0,2 1-48 0,0-3-128 16,1 0 192-16,1-1-64 15,2 2-1184-15,0 2-240 0</inkml:trace>
  <inkml:trace contextRef="#ctx0" brushRef="#br2" timeOffset="-176669.08">4488 10119 12031 0,'0'0'528'0,"-1"-10"112"0,0 0-512 0,0-1-128 0,-1 1 0 0,1 3 0 16,0-2 480-16,0 1 64 0,0 0 16 0,1 3 0 15,0 5-336-15,2-9-64 0,-2 0-16 0,1 2 0 16,2-1 48-16,-3 1 0 0,-3 1 0 0,3 6 0 15,0-9 432-15,-1 3 80 0,1 0 32 0,0 6 0 16,0 0-192-16,0 0-32 0,-5-5-16 0,5 5 0 16,0 0-80-16,0 0-16 0,-6-2 0 0,-2 4 0 15,3 4-80-15,-2 1 0 0,-1-1-16 0,-1 3 0 16,1 1 128-16,-3 2 16 0,1 0 16 0,1 3 0 16,-2 2-32-16,1 2-16 0,1-2 0 0,2 2 0 15,1 1-64-15,2 1-16 0,-2-2 0 0,2 2 0 0,-1 0-16 0,4 2 0 16,1 3 0-16,0-2 0 0,0-2-16 15,1 0-16-15,3 3 0 0,0-1 0 0,2-2 64 16,-1-2 16-16,5-1 0 0,-2-2 0 0,2 0 48 0,3 2 16 16,0-3 0-16,1-2 0 0,1-1-48 0,1 0 0 15,1-1 0-15,1-1 0 0,0-1-144 0,2 0-48 16,-1 1 0-16,2-3 0 0,0-1-64 0,1 0 0 16,0-2-128-16,2 0 192 0,3-1-64 0,-1 0 0 15,3 0-128-15,1-2 192 0,1-1-32 0,2 0-16 16,2 2 0-16,-1 0 0 0,-1-3-16 0,1 0-128 15,-1 0 192-15,-1 0-64 0,0-2-128 0,-2 2 0 16,0 3 0-16,-1 0 128 0,-4-3-128 0,1 0 0 16,1-2 0-16,-1 1 0 0,3-2 0 0,-1 1 0 0,-1-1 144 15,-1 1-144-15,2-4 0 0,-1 0 144 0,0 0-144 0,-2-2 0 16,1 2 192-16,0-1-64 0,-4 0 0 0,1-1-128 16,-4 1 0-16,2 0 0 0,0-2 0 0,-2 0 0 15,1-2 176-15,1 2-32 0,1-3 0 0,-1-2 0 16,-2-3-144-16,2 1 0 15,0 0 0-15,1 0 0 0,-2-2 240 0,0 1 16 0,2-1 0 0,-2-1 0 16,-1 3-128-16,1-3 0 0,0-1-128 0,-1 2 192 16,-2-2-64-16,0 2 0 0,-3 3-128 15,0-2 192-15,1-1-192 0,-2 0 176 0,-3 2-176 0,0 0 160 16,0 1-32-16,-4-2-128 0,2 1 192 0,-4 0-64 16,1 2-128-16,-1 3 0 0,0 0 144 0,-2 1-144 15,-1 0 0-15,0 3 144 0,-1 7-144 0,0 0 0 0,0-10 0 16,0 1 0-16,0 1 0 0,0 8 0 0,0-6-176 0,0 6-32 15,0 0-16-15,0 0 0 16,0 0-544-16,0 0-96 0,0 0-32 0,0 0 0 16,0 0-1424-16,0 0-304 0,0 0-48 0,0 0-16 15,0 0 960-15,0 0 192 0,0 0 48 0,0 0-5248 16,3-7-1056-16</inkml:trace>
  <inkml:trace contextRef="#ctx0" brushRef="#br2" timeOffset="-176250.43">5659 10103 2751 0,'0'0'256'0,"-7"4"-256"0,1 0 0 0,6-4 0 15,-10 0 2528-15,4 0 464 0,6 0 80 0,-9 0 32 16,9 0-1824-16,-5 0-352 0,5 0-80 0,0 0-16 15,0 0 112-15,-8-2 16 0,8 2 0 0,0 0 0 16,0 0-16-16,0 0 0 0,0 0 0 0,0-9 0 16,2 1 80-16,4-2 0 0,-3-1 16 0,4-3 0 15,3-1-352-15,1-3-80 0,0-2-16 0,4 0 0 16,4 0-192-16,-2 0-32 0,2-2-16 0,1 1 0 16,2 1-80-16,-1 1-16 0,1-1 0 0,0 1 0 15,-1 0 0-15,2 3-16 0,-2 1 0 0,1-1 0 0,-2 2 32 16,-2 1 16-16,-1 2 0 0,-1 2 0 0,0 3 16 15,-3 2 0-15,-1 1 0 0,-2 5 0 0,1 4-48 16,0 4 0-16,-5 4 0 0,3 3 0 0,-3 3-16 16,-1 3-16-16,0 2 0 0,-1 4 0 0,0 2-16 0,2 0 0 15,-3-3 0-15,3 1 0 0,0-2-80 0,0-3 0 16,-1-2-128-16,1-2 192 0,-2-1-192 0,2-1 0 16,-1-5 128-16,2 0-128 0,-1-1 0 0,1 0 0 15,3 1 0-15,-2-2-16848 0</inkml:trace>
  <inkml:trace contextRef="#ctx0" brushRef="#br2" timeOffset="-172433.59">4420 10078 9839 0,'0'0'432'0,"0"0"96"0,-4-7-528 0,-1-1 0 0,5 8 0 0,-3-4 0 16,-2-1 512-16,5 5 0 0,0 0 0 0,0 0 0 15,0 0-144-15,0 0-48 0,-6-4 0 0,6 4 0 16,0 0-32-16,0 0-16 0,0 0 0 0,-4 5 0 16,4-5 112-16,-8 7 0 0,3-1 16 0,-1 1 0 15,1 1 32-15,0-2 0 0,5-6 0 0,-4 11 0 0,0 3 32 0,2-1 16 16,-1-2 0-16,2 3 0 0,0 4-64 0,1 0-16 16,0-2 0-16,0 1 0 15,1 1-16-15,3 1 0 0,4 0 0 0,-1-1 0 0,-1 2 128 0,2 0 0 16,-2 1 16-16,3-1 0 0,2 0-112 15,-1-1-32-15,2-1 0 0,1 2 0 0,1 1-16 0,0 1-16 16,0-3 0-16,1 0 0 0,-2-2-64 0,5 1-16 16,1 0 0-16,2-2 0 0,1-1-32 0,-2 0-16 15,1-2 0-15,2-1 0 0,1 0-32 0,2-2 0 16,1-2 0-16,-2-1 0 0,3 1-16 0,0-1-16 16,2-4 0-16,-1 1 0 0,-3 0 32 0,3-1 0 15,0 0 0-15,1-2 0 0,-1-1-16 0,-2 0 0 16,2 0 0-16,-4 3 0 0,0-2-176 0,-1-5 160 15,0 0-160-15,-2 2 160 0,0 2-32 0,0-1 0 0,1-3 0 16,1-1 0-16,0-2 0 0,0 2 0 0,0 0 0 16,4 0 0-16,1-2 0 0,-3 0 0 0,0 1 0 15,1 1 0-15,-2-1-128 0,-1 0 0 0,-2-3 0 16,0 0 128-16,-2 0-128 0,0-1 0 0,1-2 144 0,-4-1-144 16,1-1 192-16,1-2-16 0,0 1-16 0,1-4 0 15,-1-2 80-15,1 0 16 0,2 2 0 0,-4-1 0 16,-1 2-16-16,-1-1 0 0,-1 0 0 0,0 0 0 15,1 0-96-15,-2 1-16 0,0-2 0 0,2 0 0 16,-3 1 16-16,-1 2 0 0,0-1 0 0,-1 0 0 16,-1 0-16-16,0-3 0 0,-1 1 0 0,-2 0 0 15,0-1 0-15,-3-1-128 0,0-3 192 0,0 2-64 16,-1 3-128-16,-2 0 160 0,2-1-160 0,-1 5 160 16,-1 2-16-16,0 2 0 0,-1 1 0 0,1 1 0 0,0 2-144 15,1-1 0-15,-1 3 0 0,-1 6 128 0,0-6-128 16,0 6 0-16,-1-8 0 0,1 8 0 0,0 0 0 0,0 0 0 15,0 0-176-15,0 0 176 16,0 0-416-16,0 0 0 0,0 0 0 0,0 0 0 16,0 0-1440-16,0 0-304 0,0 0-48 0,0 0-7008 15,0 0-1392-15</inkml:trace>
  <inkml:trace contextRef="#ctx0" brushRef="#br2" timeOffset="-171928.49">5582 10099 13823 0,'-10'-2'608'0,"10"2"128"0,-7 2-592 0,7-2-144 0,0 0 0 0,0 0 0 16,0 0 608-16,0 0 96 0,0 0 0 0,0 0 16 15,0 0 64-15,0 0 16 0,-4 8 0 0,4-8 0 16,0 0 80-16,0 0 16 0,0 0 0 0,0 0 0 16,0 0-384-16,0 0-80 0,9-2-16 0,-9 2 0 15,9-2 64-15,-2-2 16 0,0-1 0 0,2-2 0 16,-1-2-80-16,1 1-16 0,2-3 0 0,-2-4 0 0,1-2 32 0,2 0 0 16,-1-2 0-16,3 1 0 15,3-3-96-15,-1 2-16 0,1 3 0 0,-2-1 0 16,-2 1-80-16,-2 1-32 0,0 3 0 0,-1 1 0 0,2 1-64 15,-2 2-16-15,-2-2 0 0,0 2 0 0,-3 1 32 0,1 1 0 16,-2-2 0-16,-4 8 0 0,6-4 32 0,-6 4 16 16,5-6 0-16,-5 6 0 0,0 0-208 0,9 3 128 15,-9-3-128-15,11 7 0 0,-3 2 0 0,0 3 0 16,1 3 0-16,0 2 0 0,1-1 0 0,-1 2 0 16,2 1 0-16,1 0 0 0,-3 1 144 0,1-1-144 15,2-3 128-15,-2 3-128 0,2 1 192 0,0-1-64 16,0-3 0-16,-2 0 0 0,1-2-128 0,0-1 192 15,-2 0-192-15,-2-1 192 0,0-4-192 0,-1 1 160 16,-2 0-160-16,0-1 160 0,-1 1-160 0,2-1 128 16,-5-8-128-16,3 9 128 15,0 1-1584-15,2-3-320 0,-5-7-64 0</inkml:trace>
  <inkml:trace contextRef="#ctx0" brushRef="#br2" timeOffset="-160942.5">14074 5143 4607 0,'8'-9'400'0,"0"-1"-400"0,2-2 0 0,0 1 0 16,0-1 1440-16,0 0 208 0,0-1 32 0,-3 2 16 0,-1 2-976 0,0-2-192 16,-1-4-32-16,-2 3-16 0,1 2-192 0,-4 0-32 15,0 0-16-15,-2-1 0 0,-1-2-96 0,0-1-16 16,-2 1 0-16,-3-2 0 0,-1 0 32 0,-4-1 0 15,0-1 0-15,-3-1 0 0,-4 0 32 0,0-2 16 16,-2-1 0-16,-4 1 0 0,-5-1-208 0,0 2 176 16,-4-2-176-16,-1-1 160 0,-2 1-16 0,-3 0 0 15,-4 0 0-15,-1 0 0 0,1 2 112 0,-2 2 32 16,0-2 0-16,0 0 0 0,-1 6-32 0,0 0-16 16,1-1 0-16,-5 0 0 0,-4 2-48 0,-2 1-16 15,-3 3 0-15,-2-1 0 0,0 1-48 0,-8 0-128 16,-2 2 192-16,-6 0-64 0,-3-1-128 0,3 0 0 0,2 1 0 15,-2 1 0-15,-5-1 0 0,4 0 0 0,3 1 0 16,4 2-176-16,3 2 176 0,1-2 0 0,1 3 0 0,1 0 0 16,-2 3 0-16,2 0 0 0,2 5 0 0,-1 0 0 15,2 1 0-15,-2-1 0 0,-1 2 0 0,0 1 0 16,3 5 0-16,4 0 128 0,1 0-128 16,0 1 0-16,-2 1 0 0,5 3 0 0,2 2 0 0,2 3 0 15,2 2 0-15,5 1 144 0,5 3-144 0,3 0 0 16,4-1 128-16,3-2-128 0,2-1 0 0,2-1 0 15,0-2 0-15,1 0 0 0,-1-1 0 0,3 3 0 16,2 0 0-16,3 3 0 0,-2 2 0 0,3 0 0 16,4 0 0-16,2 1 128 0,1 1-128 0,5-1 160 15,-1 0-160-15,6-2 0 0,6-2 0 0,1-2 0 16,2-3 0-16,4-3 0 0,4 0 0 0,2 1 0 0,3 1 0 16,4 2 0-16,3 0 0 0,0 2 0 0,2-5 128 0,3 1-128 15,4 0 192-15,2 0-64 0,3 0 16 16,3-2 0-16,5 0 0 0,4-1 0 0,-1 1 32 0,2-3 0 15,0 0 0-15,4-4 0 0,2-2 48 0,5-1 16 16,0 0 0-16,3 0 0 0,1 0-16 0,2 1 0 16,-1-3 0-16,5-1 0 0,5-1 32 0,0 0 0 15,0-2 0-15,1 1 0 0,2 2 0 0,4 0 0 16,2 0 0-16,1-2 0 0,-5-5-256 0,3 0 128 16,4-1-128-16,-2-1 0 0,-3-2 192 0,0-1-64 15,0 0-128-15,1 0 192 0,2-2-32 0,-4 1-16 16,-3-4 0-16,-1 2 0 0,-2 0-144 0,-1-1 160 15,-2 0-160-15,-2-2 160 0,-3 0-160 0,-3-1 160 0,-2-1-160 0,-1-1 160 16,-6 1-160-16,0-3 0 0,-4-4 144 0,-1-2-144 16,-2-3 160-16,-3-2-32 0,-6-1-128 15,-2 1 192-15,-2-2-192 0,-7 3 0 0,-4-2 0 0,-3 2 0 16,-6 1 400-16,-3-1 48 0,-3 3 0 0,-4-2 0 16,-3-3 0-16,-4 1 16 0,-2-1 0 0,-3 0 0 15,-3-6-272-15,-2 1-48 0,-6-5-16 0,-1 2 0 16,-4 1-128-16,-1 0 128 0,-3-2-128 0,-4 2 128 15,-5 3-128-15,-1 0 0 0,-1 1 0 0,-3 0 0 16,-2-3 0-16,-2 0 0 0,-4-2 0 0,-2 0 0 16,-2-2 0-16,-4 3 0 0,-3-1 144 0,-2 4-16 15,-4 2-128-15,-3 3-192 0,-3 0 64 0,-4 4 0 16,-1 2 128-16,-6 0 0 0,-2 1-144 0,1 1 144 0,-3 2 0 16,-4-1 0-16,-2-1 0 0,-5 2 0 0,-2 2 0 15,2-1 0-15,2-3 0 0,-2 4 0 0,-4 3-160 16,6 1 160-16,3 1 0 0,-4 0-144 0,-5-2 144 0,1 6 0 15,-4 4 0-15,2 0-128 0,0-1 128 16,3 5 0-16,-1 0 0 0,6 2 0 0,5 2 0 0,-1 1 0 16,-1-1 0-16,3 7 0 0,1 2 0 0,5 2-128 15,4-1 128-15,1 2 0 0,0 1 0 0,1 2 0 16,4 2 0-16,5 1 0 0,4 2 0 0,5 4 0 16,6 2 0-16,2 0-128 0,7-3 128 0,1 2 0 15,5 2 0-15,2 2-128 0,4 0 128 0,6-1 0 16,4-1-144-16,1 0 144 0,1-3 0 0,4 2-144 15,1 0 144-15,6 0 0 0,4 0 0 0,2 3-128 16,2 2 128-16,6 0 0 0,6 2 0 0,6-2 0 0,2-1-128 16,5-2 128-16,2-3 0 0,5-1 0 15,2-4 0-15,6 1 0 0,4 1 0 0,3-2 0 0,6 0 0 16,3 2 0-16,3 0 0 0,2 1 128 0,2-1-128 0,3-2 0 16,6 0 128-16,5-2-128 0,3 0 0 0,2-3 144 15,2-5-16-15,4-3 0 0,5 0 0 0,2-2 0 16,-1-1-128-16,2-2 0 0,4-2 0 15,-3-1 0-15,-3-3 0 0,3-1 160 0,4-1-32 0,-3-1-128 16,-5-1 128-16,2-1-128 0,-2-4 0 0,0 0 0 16,-1-3 0-16,-5-3 0 0,0-4 0 0,-4-1 0 15,1-1 0-15,-7-4 0 0,-4-2 0 0,-4-7 0 16,-2-5 192-16,-5 1-192 0,-6 2 192 0,-6-2-192 16,-2 0 272-16,-6 0-48 0,-6 1-16 0,-6 4 0 0,-5 4 96 15,-4-1 16-15,-9 1 0 0,-5 1 0 0,-4 2-16 16,-5 1 0-16,-10 0 0 0,-4 0 0 0,-10 1-304 0,-5 2-224 15,-10 3 32-15,-7-2 16 16,-7 1-2544-16,-5 6-512 0</inkml:trace>
  <inkml:trace contextRef="#ctx0" brushRef="#br2" timeOffset="-160073.09">7557 5633 9215 0,'0'0'816'0,"-6"2"-656"15,-3 1-160-15,9-3 0 0,0 0 800 0,0 0 128 16,0 0 32-16,0 0 0 0,0 0-432 0,11 5-80 16,3-2 0-16,7 0-16 0,5-5 0 0,4 1 0 0,6 0 0 15,5 1 0-15,9 0-48 0,3 1-16 0,2 2 0 0,6-5 0 16,5-2-48-16,5 1-16 0,2 1 0 0,3 0 0 16,1 0-112-16,1-1 0 0,3-3-16 0,-1 3 0 15,2 2-48-15,-2-1 0 0,-3-3 0 0,2-2 0 16,3-3-128-16,-2 2 160 0,-1 3-160 0,-3 1 160 15,-2 0-160-15,-4-2 192 0,-1-1-192 0,-4 2 192 16,-1 5-192-16,-6 0 192 0,-5-1-192 16,-6 1 192-16,-5 1-192 0,-5 2 160 0,-1-1-160 0,-9-1 160 15,-4-2-160-15,-2 2 128 0,-1 1-128 0,-8 0 128 16,-12-2 32-16,0 0 0 0,0 0 0 0,-9 4 0 16,-7 0 128-16,-9 0 32 0,-3 0 0 0,-8-2 0 15,-6-2-320-15,-8 0 0 0,-7 0 0 0,-6 2-144 0,-5 4 144 16,-3-3 144-16,-4-1-16 0,-5 0-128 0,-4 0 272 0,-4 4-48 15,0-2-16-15,0 0 0 0,0-3-64 16,-1 1-16-16,-1 2 0 0,2 0 0 0,2 0 0 0,2-1 0 16,4 0 0-16,1 0 0 0,2 2-128 15,6 1 192-15,9-1-192 0,3 2 192 0,7-2-192 0,1 0 128 16,7-4-128-16,5 2 128 0,10 2-128 0,7-3 160 16,6 1-160-16,16-3 160 0,0 0-160 0,0 0-144 15,17-3 144-15,7 2-208 0,7-6 208 0,4-1 0 16,0 3 0-16,4-5-144 0,1-1 144 0,4-2 0 15,4-3 0-15,2 1 0 0,4 3 0 0,0 3 0 16,1 0 0-16,-1 3 0 0,1-1-128 0,4 4-64 0,1 1 0 16</inkml:trace>
  <inkml:trace contextRef="#ctx0" brushRef="#br2" timeOffset="-97196.74">4405 10100 10127 0,'-2'-12'896'0,"1"0"-704"0,-1-1-192 0,2 2 0 0,0-2 768 16,2 1 128-16,0-3 32 0,0 4 0 0,1 1-288 0,-2 1-64 15,0 0-16-15,1 1 0 0,-1 1-224 0,-1 7-32 16,0 0-16-16,0 0 0 0,0 0-48 0,0 0-16 16,0 0 0-16,0 0 0 0,0 0-32 0,-8 5 0 15,1 0 0-15,1 4 0 0,-4 0 48 0,1 6 0 16,-1 5 0-16,1 1 0 0,2 0-48 0,-3 4-16 15,1 2 0-15,2 0 0 0,2-3 48 0,-1 3 16 16,1 0 0-16,0 2 0 0,1 2-32 0,3-1 0 16,1 3 0-16,1 0 0 0,2 3 16 0,0-2 0 15,1 0 0-15,3-2 0 0,1-4-16 0,4 0 0 16,2-2 0-16,2-3 0 0,4-1 128 0,4-2 32 16,1-3 0-16,5-1 0 0,2 0 176 0,4-3 32 0,0-3 16 15,1-2 0-15,1 1-240 0,3 0-48 0,2 0-16 16,2-4 0-16,0-1-144 0,0 0-16 0,-1 0-128 0,-2 2 192 15,2-2-192-15,-1-1 0 0,-1-5 128 0,-4 1-128 16,0 1 0-16,-4-1 0 0,-2-1 0 0,3 0 0 16,2-1 160-16,-1-1-160 0,0-2 160 0,1-2-160 15,0-5 176-15,0 0-176 0,0-1 192 0,1 0-192 16,-1-1 224-16,-3-2-64 0,0 0-16 0,2 0 0 16,0 1-144-16,-2-2 192 0,1-4-192 0,-3 0 192 15,-2 0-192-15,-2-1 128 0,0 0-128 0,-1-3 128 16,-4 0 64-16,-1 0 16 0,-2-1 0 0,-2 0 0 15,-3-2-48-15,1 2-16 0,-2 1 0 0,0 2 0 16,-3 2 96-16,0-1 16 0,-2 1 0 0,0 0 0 16,-1 1-80-16,-2 2-16 0,1 2 0 0,-3-1 0 0,1 1-160 0,-2 1 128 15,0 3-128-15,-2 2 128 0,1 0-128 16,1 1 0-16,-1-1 0 0,-1 5 0 0,-1 6 0 16,0 0 0-16,0 0 0 0,0 0 0 0,0 0 0 0,0 0 0 15,0 0-192-15,0 0 192 0,0 0-416 0,0 0 32 16,0 0 16-16,0 0 0 15,-2 9-576-15,0 1-112 0,2-10-32 0,-4 12 0 16,3-1-1568-16,0-2-320 0</inkml:trace>
  <inkml:trace contextRef="#ctx0" brushRef="#br2" timeOffset="-96677.89">5458 10152 12783 0,'0'0'560'0,"-9"-3"128"0,-2-4-560 0,3 3-128 0,0 2 0 0,8 2 0 16,-4-6 992-16,1 1 160 0,-4-2 48 0,4 3 0 15,3 4-448-15,0 0-96 0,-5-10-16 0,4 0 0 16,2 0 160-16,0 0 32 0,2-1 0 0,0 1 0 0,4-2-32 16,-2-2 0-16,2-2 0 0,3 1 0 15,1 1-128-15,3-4-32 0,0-2 0 0,3 4 0 0,-1 2-384 0,2-1-96 16,0-5-16-16,3 0 0 0,1 3-16 16,1 0 0-16,1 1 0 0,-1 0 0 0,0 0 16 0,1 1 0 15,0 1 0-15,0 2 0 0,1 0 0 0,0 1 0 16,-2 0 0-16,-1 2 0 0,-4 6 48 0,-3-1 16 15,0-2 0-15,1 6 0 0,-1 3-16 0,-1 4 0 16,-3 4 0-16,0-1 0 0,-1-1-192 0,0 2 0 16,-1 2 128-16,0 2-128 0,0 1 144 0,-1-1-16 15,-2-3 0-15,2 6 0 0,0 3 0 0,2 2 0 16,-1-2 0-16,0 0 0 0,0-2-128 0,0 1 192 16,0 1-192-16,-1-1 192 0,2 2-64 0,-1-2-128 0,0-2 192 15,-2 1-64-15,0-2-128 0,1-3 160 0,-2-2-160 16,1 0 160-16,-1 0-160 0,0-1 192 0,2-1-192 15,-2 0 192-15,0 0-192 0,0-2 128 0,-1 0-128 0,0-1 128 16,-5-7-128-16,8 9 160 0,-1-1-160 0,0-3 160 16,-7-5-160-16,10 8 0 0,0-2-192 0,-10-6-14848 15</inkml:trace>
  <inkml:trace contextRef="#ctx0" brushRef="#br3" timeOffset="-159368.83">16592 4353 20271 0,'-1'-6'448'0,"1"1"80"0,1-1 32 0,-1-3 16 0,0 1-576 0,-1-1 0 0,-1-2 0 0,-2 1 0 0,0 2 928 15,-2 1 80-15,0-2 16 0,-4 0 0 0,-1-1 0 0,0 1 0 16,-2-3 0-16,-4 2 0 16,-5 1-832-16,1 1-192 0,-2-1 0 0,-3 2 0 0,-8 4 864 0,1 1 128 15,-1 1 32-15,-1 1 0 0,1 0-832 0,-1 2-192 16,0 0 0-16,1 4 0 0,1 0 864 0,-1 3 128 15,-4-2 32-15,0 2 0 0,-3 1-832 0,0 4-192 16,4 0 0-16,-4 2 0 0,0 2 0 0,-2 0 0 16,1 0 0-16,1 1 0 0,-2 1 864 0,-2 3 128 15,-4-2 32-15,1 4 0 0,-1 4-832 0,5 3-192 16,0 3 0-16,3 3 0 0,4 5 0 0,-1 1 0 16,4 0 0-16,12-11 0 0,-3 7 0 0,3 3 0 15,-1 3 0-15,3 1 0 0,5 0 0 0,4 3 0 0,5 1 0 16,5-1 0-16,3 1 0 0,6-2 0 15,3 0 0-15,5-2 0 0,4-2 0 0,3-1 0 0,5-2 0 0,3 0 0 16,2-3 0-16,10-2 0 0,4-4 0 16,3-3 0-16,5-2 0 0,2-2 0 0,-1-3 0 0,1-3 0 15,2-1 864-15,2-4 128 0,1 0 32 0,1-2 0 16,0-4-832-16,-2-2-192 0,-1 0 0 0,0-4 0 16,1-5 0-16,-1-4 0 0,2-1 0 0,-2-4 0 15,-2-2 0-15,-3-4 0 0,-3-4 0 0,-1-3 0 16,-3-5 0-16,0-3 0 0,-3-3 0 0,0-3 0 15,-1-5 0-15,-4-1 0 0,-2 0 0 0,-4 0 0 16,-2 0 864-16,-3-2 128 0,-4-3 32 0,-2 1 0 16,-3 1-832-16,-3 0-192 0,-1 0 0 0,-4 2 0 15,-2 1 0-15,-2 2 0 0,-4 4 0 0,-4-1 0 0,-3-2 0 16,-4 2 0-16,-4-3 0 0,-2 1 0 0,-4 0 0 16,-2-1 0-16,-6 3 0 0,-2 3 0 0,-6 1 0 0,-1 2 0 15,-4 3 0-15,1 0 0 0,-3 4 0 0,2 2 0 16,0 1 0-16,2 1 0 0,-3 3 0 0,-1 1 0 15,-3 2 0-15,-2-1 0 0,-1 1 0 0,-4 0 0 16,-3 4 0-16,2 4 0 0,1 3 0 0,-3 3 0 16,0 0 0-16,-2 1 0 0,0 2 0 0,-5 3 0 15,0 5 0-15,0 2 0 0,3 0 0 0,1 3 0 16,0 2 0-16,-23 10 0 0,7 2 0 0,6 1 0 16,3 3 0-16,5 3 0 0,3 2 0 0,2 4 0 15,1 5 0-15,-1 5 0 0,0 3 0 0,3 3 0 16,5 4 0-16,6-1 0 15,4-1-768-15,5 0-208 0,7 2-48 0,7-2 0 0,6-1 1648 0,7-4 320 16,5-4 64-16,7-2 16 0,1-1-832 0,8 2-192 16,6 0 0-16,6-4 0 0,3 2 0 0,7-3 0 15,3 1 0-15,3-7 0 0,2-5 0 0,2-2 0 16,1-6 0-16,6 1 0 16,5-3-768-16,0 0-208 0,2-3-48 0,1-4 0 0,-2-3 832 0,2-4 192 0,-2-6 0 0,5 1 0 15,-2-4 0-15,1-5 0 0,-4-5 0 0,-17 2 0 16,1-2 768-16,5-4 208 0,3-2 48 0,2-3 0 15,1-5-832-15,-2-3-192 0,-4-4 0 0,-2-6 0 16,-1-4 0-16,-2-7 0 0,0-2 0 0,1-3 0 16,-3 1 0-16,-1-1 0 0,-1 1 0 0,-4 0 0 15,-1 1 0-15,-5 2 0 0,-4 3 0 0,-2 2 0 16,-7 3 0-16,-3 2 0 0,-2 1 0 0,-3 4 0 0,-8 0 0 0,-2 0 0 16,-3 0 0-16,-4-3 0 0,-7 0 0 15,-3 1 0-15,-3-4 0 0,-6 4 0 0,-2-1 0 0,-4 3 0 16,-2 2 0-16,-18-8 0 0,0 7 0 0,4 4 0 15,3 2 0-15,3 3 0 0,-1 5 0 0,-2 0 0 16,-3-1 0-16,-4 5 0 0,-3 0 0 0,2 7 0 16,-1 0 0-16,0 5 0 0,0 2 0 0,-2 1 0 15,-2 0 0-15,-4 3 0 0,-1 3 0 0,0 4 0 16,2 5 0-16,0 1 0 0,4 1 0 0,0 4 0 16,0-1 0-16,-1 6 0 0,-4 2 0 0,-1 6 0 15,2 5 0-15,1 4 0 0,-1 5 0 0,-1 5 0 16,-3 3 0-16,1 6 0 15,1 5-768-15,4 0-208 0,4 2-48 0,9 2 0 0,8-2 832 0,7-2 192 16,8-5 0-16,8-3 0 0,6-3 768 0,7 0 208 0,6 0 48 16,7-1 0-16,6-5-832 0,8-4-192 0,7-4 0 0,7-3 0 15,5-1 0-15,5-4 0 0,7-1 0 0,-1-2 0 16,2-4 0-16,1-1 0 0,4-4 0 16,5-3 0-16,2-1 0 0,-1-3 0 0,-2-1 0 0,1-3 0 15,-4-3 0-15,4 0 0 0,0-4 0 0,-1-2 0 16,0-2 0-16,-20-3 0 0,0-2 0 0,6-3 0 15,3-3 0-15,1-3 0 0,4-3 0 0,-5-4 0 16,-2-5 0-16,-2-3 0 0,-1 0 0 0,-4-5 0 16,0-5 0-16,1-4 0 0,-2-6 0 0,-2-4 0 15,-2-2 0-15,-4 0 0 0,-3 3 0 0,-4 1 0 0,-4-1 0 16,-4-1 0-16,-4-3 0 0,0 3 0 0,-4 5 0 16,-5 2 0-16,-4 0 0 0,-3 2 0 0,-5 2 0 15,-4-1 0-15,-1 0 0 0,-4-2 0 0,-6-3 0 0,-5-2 0 16,-3 1 0-16,-3 3 0 0,-5 2 0 15,-2 5 0-15,-3 1 0 0,-15-11 0 0,2 8 0 0,5 6 0 16,1 4 0-16,1 5 0 0,-1 4 0 0,-3 1 0 16,-6 1 0-16,1 6 0 0,-2 4 0 0,2 5 0 15,-5 4 0-15,1 2 0 0,0 0 0 0,-3 3 0 16,-3 3 0-16,1 7 0 0,-1 3 0 0,3 4 0 16,0 2 0-16,3 1 0 0,1 1 0 0,0 2 0 15,-4 4 0-15,3 3 0 0,2 2 0 0,0 6 0 16,4 4 0-16,3 5 0 0,3 4 0 0,0 1 0 15,0 2 0-15,0 1 0 0,-3 1 0 0,5-1 0 16,9 0 0-16,2 0 0 0,5-1 0 0,5-5 0 16,2 0 0-16,8-3 0 15,7-3-768-15,7 2-208 0,4 2-48 0,7 0 0 0,7 0 832 0,5-2 192 0,5-4 0 16,8-1 0-16,2-1 768 0,5-4 208 0,0-5 48 0,4 0 0 16,3-1-832-16,4-1-192 0,1 0 0 0,4-4 0 15,6-4 0-15,-3-4 0 0,-2-4 0 16,2-4 0-16,-1-3 0 0,5-4 0 0,4-5 0 0,-2-2 0 15,-4 1 0-15,-19-4 0 0,2-7 0 0,4-4 0 16,2-1 0-16,2-3 0 0,0-1 0 0,-2-6 0 16,-3-8 0-16,-2-2 0 0,-1-4 0 0,-1-2 0 15,0-9 0-15,0-6 0 0,3-4 0 0,-3-2 0 16,-1-1 0-16,-3 1 0 0,-3 2 0 0,-6 1 0 16,-2 1 0-16,-2 1 0 0,-4 4 0 0,-3 4 0 0,-6 2 0 15,-3 4 0-15,-4 0 0 0,-5 3 0 0,-4-1 0 0,-4-1 0 16,-5-3 0-16,-5 2 0 0,-5 0 0 0,-3 1 0 15,-2 3 0-15,-4 3 0 0,-3 2 0 16,-4 3 0-16,-3 3 0 0,-3 1 0 0,-2 1 0 0,-18-7 0 16,4 8 0-16,0 6 0 0,2 4 0 0,1 5 0 15,-1 1 0-15,-4 4 0 0,-4 1 0 0,-1 5 0 16,-4 2 0-16,2 3 0 0,2 3 0 0,-1 0 0 16,-1-1 0-16,0 1 0 0,-2 4 0 0,1 1 0 15,1 1 0-15,4 4 0 0,2 0 0 0,-1 2 0 16,-2 3 0-16,-2 3 0 0,1 4 0 0,1 4 0 15,2 3 0-15,3 6 0 0,1 3 0 0,1 3 0 16,-1 4 0-16,4-1 0 0,1-2 0 0,6 1 0 16,6 0 0-16,3 4 0 0,8 2 0 0,4 0 0 0,7-2 0 15,9-3 0-15,5-3 0 0,6-1 0 0,6-2 0 16,9 0 0-16,6-1 0 0,5 0 0 16,3 1 0-16,7 0 0 0,5-2 0 0,0-4 0 0,2-2 0 0,3-3 0 15,4-1 0-15,2-6 0 0,6-1 0 0,4-4 0 16,0-3 0-16,0 1 0 0,-1-1 0 0,0-3 0 15,3-3 0-15,0-1 0 0,0 0 0 0,-3-1 0 16,-6-5 0-16,-17-3 0 0,4-3 0 0,2-2 0 16,2 0 0-16,0-4 0 0,-1-4 0 0,0-3 0 15,-4-2 0-15,-1-2 0 0,-2-3 0 0,0-4 0 16,0-4 0-16,0-6 0 0,-1-4 0 0,1-8 0 16,-1-3 0-16,-2-5 0 0,0-3 0 0,-1-3 0 0,-3 0 0 15,-2-4 0-15,-2-3 0 0,-2 1 0 0,-1 1 0 16,-5 2 0-16,-3 5 0 0,-6 3 0 0,-4 2 0 0,-2 2 0 15,-5-1 0-15,-6 0 0 0,-6 2 0 0,-5-1 0 16,-2 4 0-16,-5 4 0 0,-2 3 0 16,-3 4 0-16,-3 1 0 0,-3 2 0 0,-3 3 0 0,-15-7 0 15,1 4 0-15,3 10 0 0,0 4 0 0,2 3 0 16,-1 5 0-16,-1 2 0 0,0 0 0 0,-2 1 0 16,-3 0 0-16,-2 4 0 0,-1-2 0 0,0 5 0 15,2 2 0-15,3 5 0 0,2-1 0 0,-2 3 0 16,-2-1 0-16,-2 2 0 0,-1 2 0 0,-2 3 0 15,-1 3 0-15,1 3 0 0,2 0 0 0,1 1 0 16,-1 4 0-16,-2 1 0 0,-1 1 0 0,1 2 0 16,1 3 0-16,3 2 0 0,6 0 0 0,1 3 0 0,5 2 0 15,2 4 0-15,3 2 0 0,-2 2 0 16,0 1 0-16,1 2 0 0,-1 0 0 0,5 2 0 0,6 1 0 0,2 4 0 16,4 1 0-16,4-3 0 0,4-3 0 0,4-1 0 15,5-2 0-15,3 2 0 0,1-3 0 0,5 1 0 16,6-3 0-16,3-3 0 0,2-1 0 0,6-4 0 15,6-3 0-15,3-2 0 0,3-2 0 16,2-5 0-16,-1-4 0 0,4-4 0 16,3-4 0-16,2 1 0 0,5-2 0 0,3-3 0 15,4-4 0-15,2 0 0 0,0-8 0 0,0-4 0 0,1-2 0 0,2-3 0 16,0 0 0-16,2-2 0 0,1-2 0 0,-2-4 0 16,-6-3 0-16,1-2 0 0,-1-4 0 0,1-3 0 0,-1-5 0 15,-1-3 0-15,0-3 0 0,-3-1 0 0,-2 0 0 16,-17 13 0-16,4-1 0 0,1-5 0 0,0-2 0 0,-1-1 0 15,2-1 0-15,-2 0 0 0,0 2 0 16,-4-1 0-16,-3 1 0 0,-3 0 0 0,-3 3 0 0,-4 2 0 16,0 1 0-16,-4 1 0 0,-2 0 0 15,-2 1 0-15,-1-1 0 0,-5-1 0 0,-1 0 0 0,-3-2 0 16,-1-2 0-16,-5 2 0 0,0-3 0 0,-5 3 0 16,-4-1 0-16,-2 3 0 0,-2 2 0 0,-3 2 0 15,-5-1 0-15,-3 2 0 0,-6 0 0 0,-20-10 0 16,2 5 0-16,-4 6 0 0,-1 4 0 0,-2 3 0 15,-1 2 0-15,-2 5 0 0,-6 3 0 0,-1 4 0 16,-5 2 0-16,4 4 0 0,2 5 0 0,2 3 0 16,3 1 0-16,-1 4 0 0,2 1 0 0,2 1 0 0,1 3 0 15,6 1 0-15,4 1 0 0,8-1 0 16,4 0 0-16,5 1 0 16,3 1-768-16,4-1-208 0,1 1-48 0,7 2 0 15,5 3-816-15,3-1-160 0,6-1-48 0,9 0-14736 0</inkml:trace>
  <inkml:trace contextRef="#ctx0" brushRef="#br3" timeOffset="-157634.21">15218 5735 12895 0,'0'0'576'0,"7"-4"112"0,-3 1-560 0,3-2-128 16,-1 2 0-16,1-1 0 0,-1-1 1664 0,0 1 320 15,3-1 48-15,-4 1 16 0,1-3-832 0,-1 1-144 16,1-1-48-16,-2 1 0 0,2-1 0 0,-4 2 0 16,-2 5 0-16,0 0 0 0,0 0 0 0,0 0 0 15,0 0 0-15,0 0 0 0,0 0 0 0,0 0 0 16,0 0 0-16,0 0 0 0,-5 4-816 0,-1 1-208 15,-1 1 0-15,1 2 0 0,-3 2 0 0,0 2 0 16,1 1 0-16,-3 0 0 0,0 2 0 0,-1 0 0 16,1-1 0-16,-2 3 0 0,0-1 0 0,-2 2 0 15,1 3 0-15,-1-2 0 0,-2 0 864 0,0 0 128 16,-2 1 32-16,0 2 0 0,-3 2-832 0,1-1-192 0,-1-1 0 16,-1 1 0-16,-1 0 0 0,0 0 0 0,1 0 0 0,-1-1 0 15,-2-2 0-15,1 2 0 0,1-1 0 0,-2 2 0 16,1 1 0-16,-3 0 0 0,0 1 0 0,-1 0 0 15,-1 1 0-15,-1 1 0 0,1-2 0 0,0 1 0 16,0 2 864-16,0 1 128 0,0-1 32 0,2 0 0 16,-3-4-832-16,1 0-192 0,-1 0 0 0,-9 9 0 15,1-2-240-15,1-2-80 0,0-1-32 0,1-1 0 16,1-2 352-16,1 0 0 0,-1 2 0 0,1 2 0 16,-1 2 0-16,0-1 128 0,2-3-128 0,0 0 0 15,0-6 160-15,0 2-160 0,-3 1 192 0,1 0-192 16,-2-3 176-16,2 1-176 0,0 0 160 0,1 4-160 15,-4 3 128-15,3-1-128 0,1-3 0 0,1 3 0 0,-1 3 128 16,0-1-128-16,-2-3 0 0,-1 2 0 0,-4 1 0 16,3-1 128-16,-2 0-128 0,3 0 0 0,-2-3 0 0,1 0 0 15,1-1 0-15,-2 1 0 0,3 3 0 0,-1-1 176 16,-3 0-176-16,-2-3 160 0,-1 0-32 0,0 1-128 16,2 0 192-16,-2 2-64 0,0-1-128 0,1-2 0 15,3-2 0-15,-3 2 0 0,-1-1 0 0,-4 2 128 16,-4 2-128-16,0-2 128 0,2-1-128 0,2 1 0 15,0 1 144-15,2 1-144 0,0-1 128 0,0 0-128 16,-3-2 160-16,1 0-160 0,-4-1 0 0,3 2 0 16,0 0 0-16,2-2 0 0,1-2 128 0,1-1-128 15,0-3 0-15,0 3 0 0,-3 2 0 0,0 1 128 0,-2 0-128 16,-2 0 0-16,0 0 0 0,1 0 0 0,4 1 0 16,-4 1 0-16,0 1 0 0,-1 0 0 0,-4 2 128 15,4 1-128-15,-1-4 0 0,5-1 0 0,1 0 0 0,2 2 0 16,1 1 0-16,1 0 0 0,-2 1 0 15,-2-1 0-15,1 0 0 0,0-1 0 0,4 0 0 16,2 1 0-16,1 2 0 0,0 1 0 0,1 1 0 0,-1-3 0 16,1-1 0-16,-1-1 0 0,-1 1 0 0,0-2 0 15,2-1 0-15,-2-1 0 0,0 1 0 0,1 1 0 16,1 3 0-16,3-3 128 0,1 0-128 0,1 0 0 16,0 1 0-16,1-2 0 0,-1-1 128 0,1-1-128 15,-5 0 0-15,5 2 0 0,3-1 0 0,-1 0 0 16,-5 0 0-16,6-1 128 0,3-1-128 0,0-1 0 15,0 0 0-15,1 2 0 0,-1 4 128 0,2-2-128 0,-1-2 0 0,-2 0 0 16,2-1 0-16,0 2 0 0,-1 2 0 16,-1-1 128-16,-1-1-128 0,2-1 0 0,3 0 0 0,1-1 0 15,-1-2 0-15,0 1 0 0,3 0 128 0,-1 1-128 16,1-1 0-16,7-8 0 0,-1 2 384 0,0 2 0 16,0 3-16-16,1-2 0 0,-1 1-368 0,-2 1 0 15,1 1 0-15,-1 0 0 0,0 1 0 0,-1-1 0 16,-1-4 0-16,2 2 0 0,2 0 0 0,-1 0 0 15,-2 0 0-15,3 0 0 0,2-3 0 0,-3 2 0 16,0 1 0-16,5-4 0 0,3 3 0 0,-1-2 0 16,-4 1 0-16,2 0 0 0,-1 0 0 0,1 1 0 15,0 0 0-15,0-2 0 0,2 2 0 0,-1-1 0 16,3-1 0-16,-3-2 0 0,4-2 0 0,-2 1 0 16,0-1 0-16,4-2 0 0,-1-3 0 0,0 1 0 15,1-1 0-15,1 0 0 0,1 0 0 0,-3-2 0 0,2 0 0 0,0-1 0 16,0 2 896-16,0 0 96 0,-1 0 32 0,2-1 0 15,-2 0-832-15,0 0-192 0,-1 1 0 0,1 0 0 16,3-6 0-16,-2 6 0 0,-2 0 0 0,0 1 0 16,1 0 0-16,0-1 0 0,0 0 0 0,-2-1 0 15,2 0 0-15,-1 0 0 0,2-2 0 0,-2 3 0 16,2-2 0-16,-1 1 0 0,1-1 0 0,2-4 0 16,-4 4 0-16,0 1 0 0,1-2 0 0,0 3 0 15,0-2 0-15,-1 0 0 0,-1 1 0 0,-2 1 0 16,-1 2 0-16,1-1 0 0,-1 2 0 0,1-3 0 15,2 1 0-15,-3-1 0 0,2 2 0 0,-1 0 0 0,0-2 0 16,4 0 0-16,-3-1 0 0,6-5 0 0,0 0 0 0,0 0 0 16,0 0 0-16,0 0 0 0,0 0 0 15,0 0 0-15,0 0 0 0,7-6 0 0,0-4-240 16,3-1-80-16,1-3-32 0,0-3 0 16,-1-6-2384-16,3-5-464 0</inkml:trace>
  <inkml:trace contextRef="#ctx0" brushRef="#br3" timeOffset="-155300.35">8355 15274 15663 0,'0'0'688'0,"-8"6"144"0,3 3-656 0,3 0-176 15,-1 0 0-15,3-9 0 0,1 10 1152 0,1-2 192 16,-2-8 32-16,2 9 16 0,-2-9-1152 0,0 0-240 16,3 9 0-16,-3-9 0 0,0 0 0 0,0 0 192 15,0 0-32-15,0 0 0 0,0 0 0 0,0 0 0 16,0 0 0-16,10 3 0 0,-10-3-160 0,0 0 160 16,0 0-160-16,8 2 160 0,-8-2 0 0,0 0 0 0,0 0 0 0,10-1 0 15,-10 1 224-15,8-1 32 0,-8 1 16 16,8-3 0-16,-8 3 160 0,9-2 48 0,-9 2 0 15,9-2 0-15,-1-2-16 0,-1 1 0 0,-7 3 0 0,10-4 0 16,-1-1 80-16,0 2 32 0,-2-2 0 0,1 0 0 16,0-2-32-16,0 0-16 0,1-2 0 0,0-1 0 15,1-1-48-15,-1-1 0 0,3-4 0 0,-1 0 0 16,-6-2-112-16,5 0-16 0,5-5-16 0,-4-1 0 16,2 1-192-16,1-2-48 0,1-2 0 0,0-3 0 15,0-1-16-15,-1-1-16 0,0-1 0 0,0-3 0 16,1-4 32-16,1 0 0 0,-1-2 0 0,-1 0 0 15,1 0-16-15,-3-1 0 0,1 0 0 0,0 0 0 16,2-1-96-16,-1-1-16 0,0-2 0 0,0 3 0 0,1 2-128 16,-3 2 0-16,-1-1 144 0,0 3-144 0,0-1 0 15,-3-1 128-15,1 1-128 0,-1-2 0 0,0-1 128 0,-3-2-128 16,3 0 128-16,-6 1-128 0,-1 1 128 0,0 1-128 16,2-1 128-16,-2 1-128 0,-1-1 0 15,-1 2 128-15,-3-2-128 0,3 2 0 0,1 2 0 0,-1-3 128 16,-3 0-128-16,2 4 0 0,-1 2 0 0,1 0 0 15,0-2 0-15,0 2 128 0,-2-1-128 0,3 1 0 16,0-2 0-16,-1 0 128 0,-1-2-128 0,-1-1 0 16,2 0 0-16,-2 4 0 0,-2 2 0 0,-1 1 0 15,-2-1 0-15,0 4 128 0,-1-1-128 0,0 4 0 16,1 0 128-16,0 0-128 0,-2-2 128 0,0 0-128 16,0 0 128-16,-4 1-128 0,2 1 0 0,1 3 128 15,0-3-128-15,0 2 0 0,-1-3 0 0,-3 3 0 0,1-1 0 16,-2-2 0-16,1 0 0 0,-2-2 0 0,1-4 0 0,-2 4 0 15,0 4 0-15,3-2 0 0,0 2 0 16,1 0 0-16,-3 2 0 0,1 2 128 0,-4 0-128 16,-1 1 0-16,-1 2 0 0,1-1 144 0,2 1-144 0,-2-1 0 15,0 2 0-15,1-2 0 0,-1 0 0 0,1-1 0 16,-2-1 128-16,1 0-128 0,-3-2 0 0,3 2 0 16,-4 0 128-16,2 2-128 0,-2 2 0 0,2 0 0 15,0-3 0-15,0 3 0 0,1 1 0 0,-2-2 0 16,1 0 0-16,-1 3 0 0,0 0 0 0,1 1 0 15,1 2 0-15,0 1 0 0,-3 0 0 0,1 1 0 16,-1 0 0-16,0-2 0 0,-1 0 0 0,1 1 0 16,-4 1 0-16,2 0 0 0,2-3 0 0,2 2 0 0,-3-1 0 15,3 0 0-15,1-1 0 0,-1-1 0 0,0 2 0 0,-3-2 0 16,3 1 0-16,0-3 0 0,1 0 0 0,-1 1 0 16,-3 1 0-16,1 2 0 0,-1-1 0 0,-1 1 0 15,0 5 0-15,3 0 0 0,1 0 0 0,-3 1 0 16,-1-2 0-16,1 3 0 0,0 3 0 0,2-1 0 15,1-2 0-15,-1 1 0 0,3 1 0 0,-2 2 0 16,1 1 0-16,-2-2 0 0,0-1 0 0,2 2 0 16,0 0 0-16,-2 0 0 0,0 0 0 0,0-2 0 15,1 2 0-15,2 2 160 0,-5 1-160 0,1 0 0 16,3-1-192-16,0 2 192 0,1 3-128 0,1-1 128 16,-2 0 0-16,2-1 0 0,-2-1 0 0,1 2 0 15,-4 2 0-15,2-1 0 0,0-1-128 0,0 1 128 16,-1 2 0-16,1 1 0 0,3-2 0 0,0 0 0 15,0-3 0-15,-1 4 0 0,-1 0 0 0,0 0 0 0,1-1 0 16,1 1 0-16,2 0 0 0,2-1 0 0,-3 0 0 16,1 0 0-16,-1 2 0 0,2-1 0 0,-3-3 0 0,1 0 0 15,0 4 0-15,-1 1 0 0,-1 0 0 0,4 1 0 16,-3-2-128-16,0 2 128 0,0 0 0 0,0 0 0 16,3 0 0-16,0 0 0 0,-2-1 0 15,4 1 0-15,0 0 0 0,-2-1 0 0,2 0 0 0,-1 0 0 16,1 0 0-16,0 1 0 0,2 0 0 0,0-2 0 15,1-1 0-15,-2 2 0 0,1 0 0 0,2 1 0 16,-1-4 0-16,1 2 0 0,1 0 0 0,-1-2 0 16,1 0 0-16,1-1 0 0,-1-2 0 0,1 2 0 15,-1-1 0-15,0 2 0 0,0-2 0 0,0 2 0 0,1-1 0 16,-3 4 0-16,-2 1 0 0,2-2 0 0,1-5-128 16,2 7 128-16,-1 0 0 0,1 1 0 0,0-1 0 15,-3-1 0-15,-1 0 0 0,1 2 0 0,-1 1 0 0,1 0 0 16,0 1 0-16,2-1 0 0,-2 2 0 0,2-1 0 15,0-1 0-15,1 1 0 0,-1 1 0 0,0 0 0 16,1-1 0-16,0 1 0 0,2 1 0 0,-3 0 0 16,0-1 0-16,3 3 0 0,-3 2-128 0,1-1 128 15,0 2 0-15,-2 1 0 0,1 2 0 0,0-3 0 16,0-1 0-16,0 0 0 0,1 2 0 0,0-1 0 16,-1-2 0-16,0-3 0 0,-2-1 0 0,2 1 0 15,-2 1 0-15,2 2 0 0,3-1 0 0,0 3 0 16,2-2 128-16,-1 1-128 0,-1-2 0 0,1 2 0 0,-2 2 0 0,1-1 0 15,3-2 0-15,0 2 0 16,-3 1 0-16,3-2 0 0,-3-2 0 0,3 2 0 16,0-1 0-16,-1-1 0 0,-1 2 0 0,2 0 0 0,0-3 0 0,2-1 0 15,0 1 0-15,-1 0 128 0,1 1-128 0,0 0 0 16,1 0 0-16,-1 2 0 0,1 0 128 0,-1 0-128 16,2 0 0-16,0 1 0 0,-2 1 0 0,2-1 0 15,1 2 0-15,0-1 0 0,-1-1 0 0,1 1 0 16,1 0 0-16,2 0 0 0,-1-1 0 0,-1-1 0 15,-1 2 0-15,0 0 0 0,1-1 128 0,-1 2-128 16,0-1 0-16,3 1 0 0,-1 1 0 0,1 0 128 16,-3 0-128-16,0 0 0 0,1 0 0 0,1-1 0 15,-1 3 0-15,1-1 0 0,2-1 128 0,-3 0-128 0,2 1 0 16,-1-1 0-16,-1 0 0 0,0 1 128 16,-1-2-128-16,1-3 0 0,2 2 0 0,1 0 0 0,-2 0 0 15,2-2 128-15,-2-2-128 0,1 1 0 0,5 1 0 0,1-2 0 16,0-1 128-16,1-2-128 0,-3-2 0 0,3 2 0 15,3-2 0-15,2-2 0 0,1 0 0 0,1-2 0 16,5-3 0-16,2 0 0 0,-5-1-272 0,2-2-48 16,0 1 0-16,1 0 0 15,1-2-2432-15,-3 1-480 0,-1-2-96 0</inkml:trace>
  <inkml:trace contextRef="#ctx0" brushRef="#br3" timeOffset="-153851.58">5354 14560 17503 0,'-15'2'768'16,"15"-2"176"-16,-7 2-752 0,7-2-192 0,0 0 0 0,0 0 0 0,0 0 1696 0,0 0 304 16,0 0 64-16,0 0 16 0,6 9-1488 0,-2-1-288 15,-4-8-64-15,10 5-16 0,-1 1 672 0,2-2 144 16,2 3 32-16,2-1 0 0,1 1-272 0,1 2-48 15,1 1-16-15,1 2 0 0,-1 3-48 0,2 0-16 0,-2 2 0 16,0 3 0-16,2 3-128 0,1-2-32 0,-3 2 0 0,3 1 0 16,-2 4-112-16,1-2-16 0,2 1-16 0,1 2 0 15,-1-3-48-15,4 2-16 0,1-4 0 0,-2-1 0 16,-1-1-48-16,-4 0 0 0,4 0 0 0,-1 0 0 16,2 0-16-16,-4 2-16 0,0 2 0 0,1-1 0 15,-6 1-96-15,1 3 0 0,-1 0-128 0,-1 0 192 16,-1 2-64-16,-1 0 0 0,-1-1-128 15,-1-2 192-15,0 2-192 0,-1-3 176 0,0 3-176 0,-1-1 160 16,-3 0-160-16,3 2 160 0,-1 2-160 0,1 1 160 16,-3 0-160-16,3-2 0 0,-3 1 0 0,1 1 128 15,0-1-128-15,-1-1 0 0,1-2 0 0,-1 0 0 0,0-1 0 16,-1 1 128-16,1-1-128 0,2-2 0 0,1 4 0 16,-1-2 0-16,0-1 128 0,-3 1-128 0,-1-2 0 15,0 0 0-15,3 0 0 0,-3 0 128 0,1-1-128 16,2 0 0-16,3 0 0 0,-2-1 0 0,-4-1 0 15,2 3 0-15,-2-1 0 0,1-1 0 0,1 0 0 16,-1 0 0-16,0 1 128 0,2 2-128 0,-3-3 0 0,2-1 0 16,-1-1 0-16,-1 0 128 0,0-2-128 0,0-2 0 15,2 0 0-15,-3-2 0 0,-1-1 128 0,1-1-128 16,-3-2 128-16,0 1-128 0,0 0 128 0,-2-2-128 16,0-1 0-16,2 2 128 0,1 0-128 0,0 2 0 15,1-2 0-15,-2 1 128 0,-3 3-128 0,2-2 0 16,1-2 0-16,-1 0 128 0,-1 0-128 0,0 0 128 15,0 2-128-15,-3 1 128 0,0 0-128 0,-1-1 0 0,0 1 0 16,1-1 0-16,2 2 0 0,-2-2 0 16,2-2 0-16,-1 3 0 0,0 0 0 0,-1 1 0 0,-2-2 0 0,3 2 0 15,-3-3 0-15,1 1 0 0,0 1 0 16,1-2 0-16,-2-1 0 0,-2 2 0 0,1-1 0 16,0 0 0-16,3 2 0 0,-2-3 192 0,-2 0-192 0,-1 1 192 15,2 1-192-15,0-1 0 0,-3 0 0 0,0 0 0 16,0 0 0-16,1-1 0 0,1 0 0 0,-2 2 0 15,0-1 128-15,-1-2-128 0,2 0 128 0,-1-1-128 16,1 1 128-16,1-1-128 0,-1 0 128 0,1 1-128 16,-2-2 0-16,2 0 128 0,0-1-128 0,-3-1 0 15,1 1 0-15,0-1 0 0,-1-1 128 0,-1 0-128 16,1 3 0-16,0-1 0 0,-2 0 0 0,1 1 0 16,-5 0 0-16,3 1 0 0,-2-3 128 0,0 2-128 0,-1 2 0 15,2 2 0-15,-1-3 0 0,1 2 0 0,-3-2 0 0,0 1 0 16,-1 0 0-16,1 0 0 0,0-3 0 0,1 1 0 15,0 0 0-15,0 0 0 0,-1-1 0 0,-1 0 0 16,0-1 0-16,0 1 0 0,-1 1 0 0,0 0 0 16,-3 1 0-16,1-2 0 0,-2 1 0 0,-1 1 0 15,-3 1 0-15,6-1 0 0,1 4 0 0,0-3 0 16,-3-2 0-16,1 2 0 0,-4-2 0 0,2 2 0 16,3-3 0-16,-1-1 0 0,2 1 0 0,1-1 0 15,0 1 0-15,0-3 0 0,-5 0 0 0,0-2 0 16,1 0 0-16,-1 0 0 0,-3-2 0 0,3 0 0 15,2-2 0-15,1 0 0 0,-2 4 0 0,2-4 0 0,0-1 0 16,0 1 0-16,-1 0 0 0,2 2 0 0,1-2 0 16,2 0 0-16,2 0 0 0,0 0 0 0,-3-1 0 0,2 0 0 15,2-1 0-15,-1-1 0 0,1-3 0 16,-2-2 0-16,3-4 0 0,1-1 0 0,0-3 0 0,2-1 0 16,-1-2 0-16,2-5 0 0,1-4 0 0,0-2 0 15,0 0 0-15,3-3 0 0,2-3 0 0,1 1 0 16,-3 1 0-16,3-1 0 0,2-1 0 0,-2-2 0 15,-3-1 0-15,0 0 0 0,-1 2 0 0,2 0 0 16,-1 1 0-16,2 3 0 0,1 1 0 0,3 3 0 16,0 1 0-16,0 2 0 0,1-2 0 0,1 2 0 15,0 3 0-15,2 1 0 0,-1 2 0 0,0 2 0 16,1 1 0-16,1 2 0 0,-7 5 0 0,7 2 0 16,0-1-144-16,0 2 144 0,-4 7 0 0,0 0 0 0,0 0-320 15,0 0 32-15,0 0 16 0,0 0 0 16,0 0-1520-16,0 0-288 0,-4 5-64 15,4-5-15072-15</inkml:trace>
  <inkml:trace contextRef="#ctx0" brushRef="#br3" timeOffset="-152792.4">4239 15604 9215 0,'-12'5'816'0,"5"0"-656"0,-1 0-160 0,1-1 0 0,0 0 1664 0,2-1 320 15,-3-1 48-15,2 0 16 0,-1 1-1216 0,1-1-224 16,2-3-48-16,4 1-16 0,0 0 512 0,-7 0 96 15,7 0 32-15,0 0 0 0,0 0-16 0,0 0 0 16,0 0 0-16,0 0 0 0,0-8-416 0,1 0-96 16,1 0-16-16,4-1 0 0,2-1-128 0,0-1-16 0,1-2-16 0,0-3 0 15,2-1 16-15,-1-3 0 0,2 1 0 0,0-1 0 16,0-4 32-16,3-2 16 0,-1-1 0 0,0-3 0 16,4-3-80-16,-1 1-16 0,3 0 0 15,2-1 0-15,2 0 16 0,3 1 0 0,-5 1 0 0,4 1 0 16,3 1-144-16,-3 0-48 0,-1-1 0 15,3 2 0-15,1-1-272 0,-3 1 160 0,-1-1-160 0,2-1 128 16,-2-1-128-16,0 1 0 0,2-3 0 0,-3 2 0 16,2 1 0-16,1 2 128 0,-1-1-128 0,0-1 0 15,1 3 192-15,3-1-32 0,0 0-16 0,1 0 0 16,0 2 16-16,-5-4 0 0,2 0 0 0,-4 2 0 16,-2 1-32-16,0 1-128 0,-2 3 192 0,2-2-64 15,0-2-128-15,3 0 160 0,2 0-160 0,-3 1 160 0,-7-1-160 16,4-1 192-16,2-2-192 0,-1-1 192 0,5-1-48 15,-1 2 0-15,-1-2 0 0,1 0 0 0,-1 0 16 16,-3 0 0-16,-3 1 0 0,-2 0 0 0,1 1-160 16,-2-1 128-16,1-1-128 0,-3-2 128 0,-1-5-128 0,1 1 0 15,0 2 144-15,-1-2-144 0,-1 0 128 0,-2 0-128 16,1 0 128-16,2 4-128 0,1 3 176 0,-3 0-48 16,-2-2 0-16,2 2 0 0,-1 2 64 0,-2-2 0 15,-4-3 0-15,2 2 0 0,-1 1-192 0,1 2 0 16,1 1 144-16,-4-1-144 0,-1-1 0 0,-1 3 0 15,0 1 0-15,-1-1 0 0,-1 1 0 0,-1-1 0 16,-1 3 0-16,-1 2 0 0,2 1 0 0,-1-1 144 16,-2 1-144-16,3 0 0 0,-1-1 192 0,-1 3-64 15,-3 0 0-15,0 0-128 0,1-3 192 0,-2 2-192 0,0 5 192 0,0-1-192 16,-2-5 176-16,-2 1-176 0,2 2 160 0,0 2-160 16,-3-2 144-16,3 2-144 0,-1-1 128 0,1 2-128 15,1 0 0-15,1 1 0 0,-2-2 128 0,4-1-128 16,-2 1 0-16,3 1 0 0,-1 3 0 0,1-1 0 15,-1 1 0-15,1 1 0 0,-3 2 0 16,3 1 0-16,0 3 0 0,2 2 0 0,0-4 0 0,3 7-176 31,0 0-880-31,0 0-176 0,0 0-48 0,0 0 0 0,2-5-1984 16,-2 5-416-16</inkml:trace>
  <inkml:trace contextRef="#ctx0" brushRef="#br3" timeOffset="-151168.98">4837 11579 2751 0,'0'0'256'0,"0"0"-256"16,0 0 0-16,0 0 0 0,0 0 2560 0,0 0 448 15,0 0 112-15,0 0 16 0,0 0-2080 0,0 0-416 16,0 0-64-16,0 0-32 0,0 0 128 0,0 0 32 16,0 0 0-16,0 0 0 0,0 0 288 0,0 0 64 15,0 0 16-15,0 0 0 0,0 0 0 0,0 0 0 16,0 0 0-16,0 0 0 0,0 0 48 0,0 0 16 15,-1-6 0-15,1 1 0 0,0 5-272 0,0-9-48 16,0 0-16-16,-1-1 0 0,-2 0-304 0,0 0-64 16,0 1-16-16,-3 0 0 0,0-2-160 0,-2 0-48 15,1-1 0-15,-2 0 0 0,-1 1-32 0,-3-2-16 16,0 0 0-16,-2 1 0 0,0 0 32 0,-1 1 0 0,0 0 0 16,-2-3 0-16,1-3-64 0,-3 2 0 0,0 1 0 0,-2-1 0 15,-4 0-128-15,2-1 0 16,0 2 0-16,0 0 128 0,-1 2-128 0,-4 0 0 0,-1-2 0 15,0 3 0-15,1 4 0 0,0-1 128 0,-2-1-128 0,0 2 0 16,-1 0 0-16,0 3 128 0,-2-4-128 0,0 0 0 16,-5 0 0-16,4 1 128 0,1-2-128 0,2 0 0 15,-3 1 0-15,3 0 128 0,0-1-128 0,0 1 0 16,2 3 0-16,-2-1 0 0,-1-4 128 0,-3 3-128 16,0 1 0-16,-1 2 0 0,0 0 0 0,-1 2 128 15,2 0-128-15,-2 1 0 0,1 3 0 0,1-1 0 16,-2-1 0-16,1-2 0 0,-2 1 0 0,0 3 0 0,-2 1 0 15,2 0 0-15,-1-1 0 0,0 1 0 0,2 3 0 16,2 0 0-16,5 2 0 0,-4 0 0 0,4-3 0 16,-2 1 0-16,2-3 0 0,-1 5 0 0,-1 0 0 15,0 1 0-15,-1-1 0 0,2 2 0 0,2-1 0 0,-1 3 0 16,1 1 0-16,0 0 0 0,-1-2 0 0,2 3 0 16,1 2 0-16,-1 2 0 0,4 1 0 0,-3 2 0 15,1 0 0-15,-1 1 0 0,2 1 0 0,-3 2 0 16,0 2 0-16,2 0 0 0,2 3 0 0,1 0 0 15,1-1 0-15,0 3 0 0,1 0 0 0,1 4 0 16,1 3 0-16,1 1 0 0,-1-3-128 0,3 4 128 16,-1 3 0-16,2-5 0 0,0 1 0 0,0-1 0 15,-2-1 0-15,1 4 0 0,-2 3 0 0,2 0 0 16,0-1 0-16,-1 2 0 0,0 4 0 0,-1-2 0 0,-1-2 0 16,2 0 0-16,4-1 0 0,-1 2 0 0,-2 0 0 15,4 1 0-15,2 1 0 0,-1-2 0 0,-2 3 0 16,0-2 0-16,2-1 0 0,1 2 0 0,0-3 0 15,3 3 0-15,0 4 0 0,3 2 0 0,1 2 0 16,1-5 0-16,-3-5 0 0,4-2 0 0,-1-1 0 0,1-2 0 16,0-1-144-16,1 1 144 0,0 1 0 0,0-3 0 15,-1 1 0-15,0-1 0 0,1-2 0 0,0-2 0 16,1-3 0-16,0 2 0 0,-3-2 0 0,2 2 0 16,0 2 0-16,0-1 0 0,0 0 0 0,1 0 0 15,2 1 0-15,0 1 0 0,2-5 0 0,-3 0 0 16,1-1 0-16,0-3 0 0,0 0 0 0,1-2 0 15,-1 1 0-15,1-2 0 0,-1 1 0 0,2 0 0 16,-1 1 0-16,0-1 0 0,2 3 0 0,-3-3 0 0,1 1 0 16,1-1 128-16,1 1-128 0,-1-1 0 0,2 0 0 15,0 0 0-15,-2 0 0 0,1-1 0 0,3 2 0 16,-3 0 0-16,-1 3 128 0,1 1-128 0,3 1 0 16,1-2 0-16,-2 0 0 0,0-2 0 0,-4 0 0 0,2-1 0 15,3 0 0-15,0-1 0 0,1 2 0 0,1 0 128 16,-2-1-128-16,1 0 0 0,-1-2 0 0,2 4 144 15,-1 1-144-15,1 2 128 0,0-4-128 0,-2 0 0 16,3 0 144-16,2-1-144 0,-6 2 128 0,4-3-128 16,2 0 128-16,-2-3-128 0,2 1 128 0,0-2-128 15,0 0 160-15,1 2-160 0,1 0 160 0,0 0-160 16,0 2 160-16,2-1-160 0,2 3 160 0,-1-3-160 0,0-1 160 16,3 2-160-16,0 0 128 0,0 0-128 15,-3-2 0-15,1 0 144 0,6-2-144 0,-1-1 128 0,1-1-128 0,-2 0 128 16,3 1-128-16,-1-1 192 0,-1-1-192 0,-1-3 192 15,-1 2-192-15,1 0 192 0,0 1-192 0,0-1 192 16,1 1-64-16,3-1-128 0,-1-1 192 0,0-2-64 16,1-2-128-16,0 1 0 0,3 0 144 0,4 2-144 15,-1-2 0-15,-1 0 128 0,1 1-128 0,0 0 0 16,0 1 0-16,-2-1 144 0,-3 2-144 0,1-3 0 16,2 0 0-16,0-1 0 0,-3-2 0 0,3 0 0 15,0 0 128-15,-2-3-128 0,-1-1 0 0,-2-1 0 16,0 1 0-16,-3-4 0 0,0-1 0 0,-1-1 0 15,-2-1 0-15,1 0 0 0,-1 0-192 0,0-1 192 16,0 0-224-16,-1 1 48 0,2 4 16 0,1-2 0 16,-3-1-240-16,5 0-48 0,-1-1-16 0,-1 2 0 15,-1-3-1888-15,1 3-368 16,4-2-80-16</inkml:trace>
  <inkml:trace contextRef="#ctx0" brushRef="#br3" timeOffset="-150067.36">3490 16445 17503 0,'0'0'1552'0,"0"0"-1232"15,0 0-320-15,0 0 0 0,0 0 320 0,7 12 16 16,2-1 0-16,1 0 0 0,2 0-336 0,1-2 128 16,1-3-128-16,4 1 0 0,1 1 576 0,5 0 64 15,3-1 0-15,1 0 0 0,2 0 320 0,2-2 80 0,0 1 16 16,1 1 0-16,2 4-256 0,3-3-48 15,5 0-16-15,-2-1 0 0,0 2-160 0,4-1-48 0,4-2 0 16,1 2 0-16,-1 2-16 0,1-1-16 0,-3 0 0 0,0-2 0 16,3 2-48-16,-1-4-16 0,0-4 0 0,1 3 0 15,-1-1-64-15,-2 0-16 0,-1-6 0 0,-2 1 0 16,-3 1 16-16,0-1 0 0,-3 1 0 0,0 0 0 16,-2 0-208-16,0 1-32 0,0 0-128 0,-3 1 192 15,-4-2-64-15,-4-1-128 0,0 1 176 0,-3 1-176 16,-2 1 128-16,-1-2-128 0,-1 0 0 0,-3-1 0 15,-3 0 144-15,0 2-144 0,-3 1 0 0,0 0 144 16,-9-1-1088 0,8 1-208-16,-8-1-64 0,0 0-13760 0</inkml:trace>
  <inkml:trace contextRef="#ctx0" brushRef="#br3" timeOffset="-149279.38">7066 16398 17391 0,'0'0'768'0,"0"0"160"16,0 0-736-16,0 0-192 0,0 0 0 0,-2 10 0 0,2-10 208 0,3 7 16 16,2 1 0-16,2-3 0 0,1-1 608 0,0-2 112 15,2-2 16-15,2-2 16 0,3-1 176 0,1-2 48 16,2 1 0-16,1-4 0 0,-1-2-464 0,4 0-96 15,4-3 0-15,1-1-16 0,3-3 128 0,1 0 16 16,-1-6 16-16,1 2 0 0,-1 1-144 0,2-3-48 16,0-5 0-16,3 3 0 0,2 0-128 0,0-1-16 15,-3 0-16-15,4-3 0 0,4 1-128 0,-1-1-32 16,-2 0 0-16,-2-2 0 0,0-2 48 0,0-1 16 16,0 0 0-16,2-2 0 0,1 0-32 0,-2 0-16 15,0-3 0-15,-1 1 0 0,-2-2-112 0,-1 2-32 0,-2-1 0 16,-2-2 0-16,-2 1 0 0,-1-5 0 0,-4-4 0 15,1-4 0-15,-4-3 48 0,1-1 0 0,0-1 0 16,-1-4 0-16,1-3-32 0,1 2 0 0,0-1 0 16,-4 3 0-16,-1 5 112 0,-3 4 32 0,0 6 0 0,0 4 0 15,-1 5 272-15,-1 4 48 0,-3 2 16 0,0 3 0 16,-3 0-336-16,2 4-64 0,0 1-16 16,-2 3 0-16,0 2-80 0,-1 2-16 0,0 1 0 0,-2-1 0 15,-1 2-128-15,-1 2 0 0,-1 0 0 0,0 2 128 16,-1 1 0-16,1 9 0 0,-3-8 0 0,3 8 0 15,-4-7-128-15,4 7 128 0,0 0-128 0,0 0 128 16,-8-5-128-16,2 1 0 0,6 4 0 0,0 0 0 16,-8 4 0-16,8-4 0 0,-7 6 0 0,7-6-176 15,-5 10-1296-15,2-2-256 16,3-8-48-16,-2 10-16672 0</inkml:trace>
  <inkml:trace contextRef="#ctx0" brushRef="#br3" timeOffset="-147120.19">15054 6070 12895 0,'0'0'576'0,"0"0"112"0,0 0-560 0,0 0-128 0,0 0 0 0,0 0 0 15,-1-9 848-15,2 1 144 0,0 2 32 0,4-2 0 16,-1-1 0-16,3-2 0 0,1-4 0 0,4-1 0 15,3-1-832-15,1 0-192 0,2-1 0 0,3-3 0 0,-4-3 864 0,4 0 128 16,0 6 32-16,-1-1 0 0,-1-1 0 0,-1-1 0 16,-1 2 0-16,0 2 0 0,-1 2-832 0,-2 1-192 15,0 3 0-15,-3 0 0 0,-3 2 864 0,0 1 128 16,-2 1 32-16,-6 7 0 0,0 0-832 0,0 0-192 16,0 0 0-16,0 0 0 0,0 0 0 0,-4 9 0 15,-1 2 0-15,-3 3 0 0,-1 3 0 0,-3-1 0 16,-1 0 0-16,2 0 0 0,1 2 0 0,0-3 0 15,3 1 0-15,0-5 0 0,1 0 0 0,2-3 0 16,4-8 0-16,0 0 0 0,0 0 0 0,0 0 0 16,0 0 0-16,0 0 0 15,0 0-768-15,0 0-208 0,0 0-48 0,0 0 0 16,5-6 0-16,-1-2 0 0,-1 0 0 0,0 0 0 16,0-2 0-16,-1 2 0 0,-2 8 0 0,2-8 0 15,-2 8-1632-15,1-8-336 0,0-7-64 0,-1 15-16 0</inkml:trace>
  <inkml:trace contextRef="#ctx0" brushRef="#br3" timeOffset="-146804.99">15286 5661 12895 0,'-5'-11'272'0,"2"5"64"0,3 6 16 0,-1-6 32 0,1 0-384 0,0 6 0 0,0 0 0 0,0 0 0 0,1-5 1712 0,-1 5 272 16,0 0 48-16,0 0 16 0,4-7-1648 0,-4 7-400 15,0 0 0-15,0 0 0 0,0 0 896 0,0 0 112 16,0 0 16-16,0 0 0 0,0 0-832 0,0 0-192 16,-2 10 0-16,-3 2 0 0,1 0 0 0,-5 3 0 15,1 4 0-15,-3 1 0 0,-2 2 0 0,-1 3 0 16,-3 3 0-16,-1-1 0 0,-4 1 0 0,-3 1 0 15,0 2 0-15,0 2 0 0,-4 4 0 0,3-2 0 16,0-3 0-16,4-2 0 16,4-1-768-16,5-4-208 0,4-3-48 0,2-3 0 0</inkml:trace>
  <inkml:trace contextRef="#ctx0" brushRef="#br3" timeOffset="-145638.57">12121 8270 16575 0,'-17'0'368'0,"16"-9"80"0,-1 0 0 0,0-2 16 0,0-1-464 0,-2-2 0 0,1-2 0 0,-1 4 0 16,2 4 912-16,1-1 96 0,-2-1 16 0,0 3 0 16,1-2 0-16,2 9 0 0,-3-4 0 0,3 4 0 15,0 0-832-15,0 0-192 0,0 0 0 0,0 0 0 16,0 0 864-16,0 0 128 0,0 0 32 0,0 0 0 15,0 0-832-15,5 9-192 0,2 0 0 0,-3-2 0 16,-4-7 864-16,9 12 128 0,-1 1 32 0,2 1 0 0,-1 0-832 0,2 3-192 16,1 0 0-16,2 3 0 15,0-1 0-15,-3 1 0 0,-1-1 0 0,2 4 0 0,4 1 864 16,0-1 128-16,2-1 32 0,1 3 0 0,-1 4-832 0,3-2-192 16,-2-1 0-16,1-2 0 0,-2-5 0 15,2 2 0-15,-2 0 0 0,-1-1 0 0,-1-2 0 0,-1-4 0 16,1-3 0-16,1 0 0 0,-1 1 864 0,1-1 128 15,5-3 32-15,-1-4 0 0,0-2-832 0,3-2-192 16,4-1 0-16,2 1 0 0,2 0 0 0,2 0 0 16,-3 1 0-16,-9-2 0 0,2-2 0 0,2 1 0 15,-5-1 0-15,1 2 0 0,-1 0 0 0,-2 0 0 16,-1 1 0-16,6-1 0 16,-6 0-768-16,-3 1-208 0,-2 0-48 0,-4 1-15152 15</inkml:trace>
  <inkml:trace contextRef="#ctx0" brushRef="#br3" timeOffset="-145071.25">13539 8284 20271 0,'0'0'896'0,"0"0"192"0,0 0-880 0,3-8-208 16,-3 0 0-16,0 8 0 0,1-8 864 0,-1 8 128 15,0 0 32-15,0 0 0 0,0 0 0 0,0 0 0 16,0 0 0-16,2 8 0 0,-2-8-832 0,-2 12-192 16,-2 3 0-16,1 3 0 0,-2-1 864 0,0 6 128 15,2-1 32-15,-5 3 0 0,0 1-832 0,-1 2-192 0,1-1 0 0,-1 4 0 16,2 2 864-16,-1 0 128 0,1-2 32 15,-1-2 0-15,2-4-832 0,1-2-192 16,2-4 0-16,2-9 0 0,1 0 0 0,1-1 0 0,0 0 0 0,1 0 0 16,3-2 864-16,-2 1 128 0,3-1 32 15,0-2 0-15,8 4 0 0,-3-2 0 0,2-3 0 0,0 1 0 16,1-1-832-16,4 0-192 0,3 2 0 0,2-2 0 16,1-1 0-16,2 1 0 0,1-2 0 15,-12-1 0-15,2 0 0 0,0 0 0 0,1 0 0 0,-1 0 0 16,1 2 0-16,0-1 0 0,-3-2 0 0,9 0 0 15,-6-2-1600 1,-5 0-352-16,-4 2-80 0,-9 0-16 0,0 0-816 0,0 0-160 0,0 0-48 0,0 0 0 16</inkml:trace>
  <inkml:trace contextRef="#ctx0" brushRef="#br3" timeOffset="-144732.98">14379 8423 23951 0,'0'0'512'0,"0"0"128"0,0 0 0 0,0 0 64 0,0 0-576 16,0 0-128-16,0 0 0 0,0 0 0 0,10 3 848 0,-2-4 144 0,4-3 32 0,3 2 0 16,1 4 0-16,2-2 0 0,-2-4 0 0,7 1 0 15,4-1-832-15,1 0-192 0,1 1 0 0,-1-1 0 16,-1-3 0-16,-3 3 0 0,-2-2 0 0,-6 3 0 16,-2 1 0-16,-4 2 0 0,-2-3 0 0,-8 3 0 31,0 0-2416-31,0 0-528 0,-11 9-96 0,-6 0-32 0</inkml:trace>
  <inkml:trace contextRef="#ctx0" brushRef="#br3" timeOffset="-144586.85">14365 8571 23951 0,'-4'9'1056'0,"4"-9"224"15,0 0-1024-15,0 0-256 0,4 8 0 0,3-3 0 16,0 1 880-16,3-1 112 0,1 3 32 0,2-4 0 0,3-3 0 16,4-2 0-16,0 0 0 0,6 1 0 0,3 4 0 15,6-2 0-15,0-2 0 0,2-2 0 0,-2-2-832 0,-4 3-192 16,-5 3 0-16,-11-2 0 15,0 0-1600-15,-3 0-352 0,-1 1-80 0,-4 1-16 0</inkml:trace>
  <inkml:trace contextRef="#ctx0" brushRef="#br3" timeOffset="-143693.28">15476 8160 12895 0,'0'0'576'0,"9"-5"112"0,-2-1-560 0,3-3-128 0,-4-2 0 0,4 1 0 15,-2-1 1664-15,0 1 320 0,-4-1 48 0,2 1 16 16,0 0-832-16,0 4-144 0,-2-3-48 0,0 2 0 15,1 0 0-15,-5 7 0 0,3-8 0 0,-1 3 0 16,-2 5 0-16,0 0 0 0,0 0 0 0,0 0 0 16,0 0 0-16,0 0 0 0,0 0 0 0,0 0 0 15,0 0-816-15,-2 13-208 0,-1 0 0 0,-2 1 0 16,0 2 0-16,-1 0 0 0,1 1 0 0,-4 5 0 16,-1 4 0-16,5-9 0 0,-2 2 0 0,-2 2 0 15,2 1 0-15,-4 0 0 0,0-1 0 0,-3 1 0 0,-2-1 0 16,2-3 0-16,4-3 0 0,-9 11 0 0,7-5 864 0,3-5 128 15,4-5 32-15,5-11 0 0,-3 9-832 0,3-1-192 16,2 1 0-16,6-3 0 0,6-3 864 0,-6-1 128 16,3-1 32-16,3 0 0 0,1 0-832 0,3 1-192 15,1-1 0-15,1 0 0 0,2 0 0 0,17 1 0 16,-6-1 0-16,-4 0 0 0,-1-2 0 0,-9 1 0 16,0 0 0-16,3 0 0 0,-1 0 0 0,0 1 0 15,1 0 0-15,-4-1 0 0,-2-2 0 0,2 0 0 16,-3-1 0-16,-2 0 0 0,0 2 0 0,-4 0 0 15,-1 0 0-15,-2 1 0 16,-6 0-1600-16,0 0-352 0,0 0-80 0,0 0-9296 16,0 0-1856-16</inkml:trace>
  <inkml:trace contextRef="#ctx0" brushRef="#br3" timeOffset="-143341.65">16035 8116 23951 0,'4'-25'512'0,"0"14"128"0,0-3 0 0,6-2 64 0,-4 4-576 0,0 1-128 0,0 2 0 0,-2 1 0 16,-2 1 1664-16,-2 7 320 0,0 0 48 0,0 0 16 16,0 0-1648-16,0 0-400 0,0 0 0 0,0 0 0 0,-4 11 896 0,-1 0 112 15,-1 3 16-15,1-1 0 0,-2 7-832 0,-2 3-192 16,-2 3 0-16,-1 4 0 0,-2 6 864 0,-3 3 128 15,0 0 32-15,-2 3 0 0,0-3 0 0,-1 3 0 16,2-1 0-16,1 1 0 0,3-1-832 0,0-2-192 16,0-1 0-16,2-3 0 0,2-1 0 0,4-2 0 15,-2-3 0-15,3-6 0 0,-1-2 0 0,2-2 0 16,-2-3 0-16,4-4 0 0,-1 1 0 0,2-3 0 16,0-2 0-16,1 1 0 15,0-9-768-15,0 0-208 0,0 0-48 0,0 0 0 16,0 0-1632-16,0 0-336 0,12-13-64 0,0 4-16 15</inkml:trace>
  <inkml:trace contextRef="#ctx0" brushRef="#br3" timeOffset="-142823.93">16419 8803 27647 0,'0'0'608'0,"7"0"128"0,-1-2 32 0,0-1 0 0,-6 3-624 0,0 0-144 0,0 0 0 0,0 0 0 0,0 0 848 15,0 0 144-15,0 0 32 0,-2 6 0 0,-2 3 0 0,-2 1 0 16,-4 1 0-16,-2 1 0 0,-1 1 0 0,-2 2 0 15,0 2 0-15,1 0 0 0,1-2-832 0,1 2-192 16,0-1 0-16,2-1 0 0,3-4 864 0,0-2 128 16,0-2 32-16,4 1 0 0,-1 1-832 0,2-3-192 15,2-6 0-15,0 0 0 0,0 0 864 0,6-3 128 16,1-4 32-16,2 1 0 0,3-5-832 0,1 0-192 16,1 0 0-16,0-3 0 0,1-2 0 0,-1-1 0 15,-1 1 0-15,0-1 0 0,-2 0 0 0,0-2 0 16,-1 3 0-16,-1 0 0 0,1-2 0 0,-1 3 0 15,-5 3 0-15,1 6 0 0,-3 0 0 0,-2 6 0 16,-2 6 0-16,-3 0 0 0,2 3 0 0,-5 2 0 16,1 2 0-16,-4 3 0 0,0 2 0 0,-2 2 0 15,0 1 0-15,-2 1 0 0,-4 1 0 0,4-1 0 0,4-3 0 16,0-2 0-16,2 0 0 0,1-2 0 0,4-2 0 16,-3 2 0-16,4-4 0 0,1-4 0 0,2-7 0 15,0 0 0-15,0 0 0 0,0 0 0 0,3-4 0 0,0-3 0 16,-2 0 0-16,1-1 0 0,-1 0 0 0,1-3 0 31,-2-2-2416-31,0 1-528 0,0 2-96 0,0 0-32 0</inkml:trace>
  <inkml:trace contextRef="#ctx0" brushRef="#br3" timeOffset="-141690.46">17235 8098 20271 0,'16'-10'896'0,"-6"5"192"0,4 0-880 0,4-1-208 0,2-2 0 0,11-4 0 16,-4 1 832-16,-3 1 112 0,-3 1 16 0,-5-1 16 15,-3 2-464-15,-2-2-112 0,-2-1-16 0,-4 0 0 16,-3 0 128-16,-2-1 32 0,-2-3 0 0,-2 0 0 16,-4 0-32-16,-2-3 0 0,-4-2 0 0,-3 0 0 15,-4 1-256-15,-4 0-48 0,-6 1-16 0,2 0 0 16,0-4 16-16,-2 3 0 0,-4 3 0 0,2 1 0 0,1-3 128 15,0 3 32-15,-1 1 0 0,-4-1 0 0,-3 1-48 0,-8 0-16 16,-3 0 0-16,-6 3 0 0,-2 2-128 16,3 2-32-16,-1 1 0 0,-2-1 0 0,-6 0-144 0,-6 1 160 15,-5-4-160-15,4 2 160 0,6 2-160 0,0-1 192 16,-2-1-192-16,-6 1 192 0,-5-1 0 0,2 1 16 16,3 1 0-16,-3 0 0 0,-2 3-208 0,-4 2 176 15,-6-1-176-15,7 2 160 0,2 2-160 0,-2 0 0 16,-7 2 0-16,2 1 0 0,3 0 0 0,7 2 0 15,8 1 0-15,-7-1 0 0,-10 1 128 0,4 1-128 16,3-2 0-16,2 4 128 0,0 3-128 0,-5 2 0 16,-6 3 0-16,5 1 0 0,6 1 0 0,2-1 0 0,2 4 0 15,-5-2 0-15,-7 2 0 0,8 2 0 16,14 7 0-16,3-1 0 0,5 0 0 0,-2-1 0 16,-2-3 176-16,-2 2-176 0,3 1 0 0,4 3 128 0,4 2-128 15,5-1 0-15,5-2 0 0,0 4 0 0,2 3 0 0,1 0 0 16,1 0 0-16,1-1 0 0,-2 0 0 0,2-2 0 15,-1 1 0-15,4-3 0 0,1 1 0 0,9 3 0 16,6 1 0-16,6 1 0 0,0-3 0 0,7 2 0 16,3 1 0-16,4-2 0 0,7 0 0 0,4 0 0 15,7-2 128-15,6 2 0 0,6 2-128 0,6 0 192 16,0-2-48-16,1 3-16 0,1 0 0 0,1-4 0 16,2-3-128-16,8-1 160 0,2-4-160 0,5-1 160 15,8-3-160-15,-3 0 192 0,-2 2-192 0,3-2 192 16,5-4-192-16,9-1 192 0,10-3-192 0,-5 0 192 15,-4-1-48-15,7 1 0 0,8-1 0 0,0-2 0 0,-1-1 32 0,0-3 0 16,3-4 0-16,3 3 0 0,0-2-16 0,0-3 0 16,-2-4 0-16,6-1 0 0,5-2 48 0,-4-5 16 15,-6-6 0-15,8 1 0 0,9 1 0 0,-6-2 0 16,-7-5 0-16,3 1 0 0,2 0-64 0,-7-3-16 16,-9-3 0-16,1 1 0 0,5 2-16 0,-5 3-128 15,-4-1 192-15,-6-2-64 0,-5-3 0 0,3 0 0 16,2-1 0-16,-6-1 0 0,-6-3 0 0,-4-6 0 15,-1-6 0-15,0 2 0 0,-3 3 48 0,0-4 0 16,-2-5 0-16,-5-1 0 0,-7-2 160 0,-4-5 48 16,-3-6 0-16,-6-5 0 0,0-3-48 0,-2 0 0 0,-4 5 0 15,-5-5 0-15,-3-5-128 0,-6-3-16 0,-6-1-16 16,-7 3 0-16,-5 3-32 0,-3 3 0 0,-8 1 0 0,-4 4 0 16,-3 7-16-16,-5 6-128 0,-1 4 192 15,-3 2-64-15,-3 3-128 0,-5 6 0 0,0 4 144 16,-11 3-144-16,-12 1 0 0,-4 3-160 0,-4 4 16 0,4 2 0 31,2 3-1968-31,1 1-400 0,3 2-80 0,-1-1-16 0</inkml:trace>
  <inkml:trace contextRef="#ctx0" brushRef="#br3" timeOffset="-134919.21">4844 13859 11231 0,'0'0'496'0,"-7"0"96"0,-1-1-464 0,2 0-128 15,6 1 0-15,-9 0 0 0,2 0 384 0,7 0 48 16,-7 2 16-16,7-2 0 0,-9 1-288 0,0 0-160 15,1-1 192-15,1-1-192 0,7 1 432 0,-10-3-32 16,1-4 0-16,-1 0 0 0,1-3 624 0,2-1 112 16,0-1 16-16,0-4 16 0,1 0-144 0,-2-5-16 15,4-2-16-15,0-2 0 0,-2-1-288 0,3-5-48 16,-3-5-16-16,1 1 0 0,1 3-128 0,0-2-48 0,-2-4 0 16,2 0 0-16,-2-1-96 0,1 2-32 0,-3 0 0 0,2-4 0 15,-1-8-336-15,2 0 0 0,-3 1 0 0,3-1 0 16,2 0 0-16,2 0 0 0,-1 2 128 0,5 0-128 15,-1 2 0-15,4-1 0 0,0 2 0 0,2 0 0 16,2-1 0-16,3 2 144 0,0 5-144 0,3-2 0 16,3 1 144-16,-2 1-144 0,2 2 0 0,2 1 144 15,1-1-144-15,2-2 0 0,2-3 0 0,1 5 0 16,-2 3 0-16,0-1 0 0,2-1 0 0,-2 3 0 16,4-1 0-16,-1 2 0 0,0 3 0 0,0-1 0 15,-3-2 0-15,0 0 0 0,-1 2 0 0,1-3 0 16,1 0 0-16,0-1 0 0,2-2 0 0,2 2 0 15,2 3 0-15,1 0 0 0,-1-1 0 0,3 2 0 0,4-2 160 16,-1 1-160-16,1 3 192 0,-1-2-192 0,-1-2 0 16,2 1 0-16,-1-1 0 0,2 2-192 0,-1 3 192 15,2 2 0-15,-2 2 0 0,2 2 0 0,0 5-128 16,-4 2 128-16,1 1 0 0,0 1-144 0,-2 2 144 0,2 3 0 16,-3 2 0-16,2 3-128 0,2-1-16 0,-2 3 0 15,0 4 0-15,1 2 0 0,3 1-48 0,-2 0 0 16,3-3 0-16,0 4 0 0,0 3 192 0,3 0-160 15,6 0 160-15,0-1-160 0,4 0 160 0,0 4 0 16,2 3 0-16,-3 0 0 0,2-2 0 0,0 1-192 16,3-1 192-16,-1 2-192 15,-1 1-496-15,4 2-96 0,-5 0-32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39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6946 16496 2751 0,'0'0'256'0,"-8"2"-256"16,3-3 0-16,5 1 0 0,0 0 3616 0,0 0 672 0,0 0 144 16,0 0 32-16,0 0-3376 0,11-1-688 0,1 1-128 0,1-1-16 15,0-3 176-15,1 0 32 0,0-4 16 16,1 1 0-16,2-1 160 0,0 0 48 0,1 0 0 0,2-1 0 15,0-5-128-15,5 1-32 0,3 2 0 0,0-2 0 16,-2-2-64-16,-1 0-16 0,4 3 0 0,1-1 0 16,1-2-128-16,0-5-16 0,0 0-16 0,1-1 0 15,0 0-48-15,1-1-16 0,2-5 0 0,0-2 0 16,4 0 16-16,-1-1 0 0,1-3 0 0,-1 2 0 16,1 0 32-16,1 0 16 0,-2 2 0 0,-2-6 0 15,-2 0-64-15,-1-3-16 0,-3-4 0 0,3 2 0 16,2 3-32-16,1-2-16 0,-5 1 0 0,1-1 0 15,-1 3 0-15,-1-1 0 0,0-1 0 0,-4 1 0 0,0-2-32 0,1 0 0 16,-2-3 0-16,0 1 0 0,1 2-128 16,-3-1 128-16,1 2-128 0,1-1 128 0,2 0-128 15,-1-1 128-15,4-1-128 0,-6 2 128 0,-1-2-128 0,0 1 192 16,1 1-192-16,-1 0 192 0,-2 1-192 0,-2 1 128 16,2 1-128-16,-3 0 128 0,-3 1-128 0,0-3 160 15,1-1-160-15,-1-2 160 0,-1-2 0 0,1-1 0 16,-2 0 0-16,2 1 0 0,2 1-160 0,2-1 0 15,-2 2 144-15,3-1-144 0,-2 0 0 0,-1 0 128 16,1 0-128-16,-1 2 0 0,0-4 0 0,-2 2 0 16,-3 0 0-16,2 3 0 0,0 1 0 0,-1 0 144 15,-4-2-144-15,0 0 0 0,-3 1 128 0,1-3-128 16,-2 4 0-16,0-2 0 0,-1-2 192 0,-3 3-64 16,1 1 0-16,1 2-128 0,-3 1 192 0,0-1-192 15,0-1 192-15,-1 0-192 0,-2 0 128 0,2 0-128 0,-2-4 0 16,1-1 0-16,-2 3 0 0,2-1 0 0,-1 1 0 0,2 1 0 15,0 2 0-15,-4 3 0 0,0-1 0 0,0 0 0 16,-1-1 0-16,0 0 0 0,2 5 0 0,-3-3 0 16,0 0 0-16,-2-4 0 0,0 2 128 15,-1 1-128-15,0 4 0 0,1 0 0 0,-2-1 0 0,0 0 0 16,2-2 128-16,-4 2-128 0,1 1 0 0,-1 0 0 16,0-6 0-16,2 2 0 0,-3 2 0 0,2 2 0 15,-2 1 0-15,2 3 0 0,-1-1 0 0,1 2 0 16,-3 0 0-16,0 0 0 0,0 1 0 0,-1 0 0 15,0-2 0-15,-2 0 0 0,-1 1 0 0,-1 0 0 16,-1-3 0-16,-1 3 0 0,-1 2 0 0,2 0 0 16,2-3 0-16,-1 2 0 0,-1 0 0 0,-3 1 0 0,2 3 0 0,-2 0 0 15,0 1 0-15,1 1 0 0,2 3 0 16,-3-1 0-16,3 1 0 0,-3-1 0 0,2 1 128 0,-3-3-128 16,2 0 0-16,-2 0 0 0,0 2 0 0,0-3 0 15,1-2 0-15,1 0 0 0,1 2 128 0,1 3-128 16,1-1 0-16,0-2 0 0,0-5 0 0,0 2 0 15,1 3 0-15,-1-2 0 0,3 1 0 0,-1-1 0 16,1 2 0-16,0 2 0 0,1 0 0 0,-1 2 0 16,-3-1 0-16,2 1 0 0,-2 1 0 0,0-1 0 15,-3 2 0-15,1 0 0 0,-1 0 0 0,0 2 0 16,0 2 0-16,3-1 0 0,1 2 0 0,0 0 0 16,-3-1 0-16,2 0 0 0,-1 1 0 0,1-2 0 15,1-1 0-15,0 3 0 0,2 3 0 0,-2 0 0 0,2-3 0 16,-1 0 0-16,-2 1 0 0,1 2 0 0,-1 3 0 15,0-1 0-15,0-4 0 0,-4 4 0 0,0 3 0 16,-3 2 0-16,2-2 0 0,0 0 0 0,-5 0 0 16,-1 1 0-16,2 2 0 0,1 2 0 0,0-2 0 0,3 0 0 15,-1-1 0-15,1 0 0 0,1 0 0 0,1 0 0 16,-1-2 0-16,-1 1 0 0,-2 0 0 0,2 5 0 16,-3-1 0-16,1 3 0 0,-2-2 0 15,-1 2 0-15,-3 4 0 0,1 2 0 0,2-1 0 0,2 1 0 16,4-3 0-16,-1 3 0 0,1 0 0 0,0-2 0 15,2-1 0-15,-3 0 0 0,2 0 0 0,-1 1 0 16,3 1 0-16,-1-1 0 0,-1-2 0 0,1 2 0 16,2 1 0-16,-1 2 0 0,0 0 0 0,2-1 0 15,0 0 0-15,2-2 0 0,2 0 0 0,1-1 0 0,1-1 0 16,2-2 0-16,1-1 0 0,1 2 0 16,2-3-368-16,0 0-80 15,1-2 0-15,-1 1-16 0,1-2-576 0,6-3-112 0,-10 2-32 0,1 0 0 16,0-2-1376-16,2 3-256 0,-1-2-64 0,0 1-4656 15,-1 0-912-15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3T16:03:41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4901 12091 4607 0,'-4'9'400'15,"-4"2"-400"-15,-4 1 0 0,1 1 0 0,0 3 1872 0,-1-1 304 0,0 1 48 0,1-1 16 16,-2 0-1456-16,2 3-272 0,-2-3-64 0,2 1-16 16,2-3-48-16,-2-1 0 0,0 0 0 0,0 1 0 15,0 2 32-15,-1-1 0 0,1-3 0 0,3 3 0 16,-3 3-32-16,2 2-16 0,0-1 0 0,-1 1 0 16,1-1 48-16,-2 1 16 0,1 3 0 0,2-1 0 15,-1 0 16-15,2-1 16 0,-1 0 0 0,3 3 0 16,-1 1-64-16,1 2-16 0,-1 1 0 0,2-1 0 15,1-2-128-15,1 3-48 0,-1-3 0 0,1 4 0 16,0-2 0-16,-2 0 0 0,1 0 0 0,0-1 0 16,-1 0 0-16,1 2 0 0,0 0 0 0,1 2 0 15,1-2-64-15,2-1-16 0,3-3 0 0,-1 0 0 0,-3 0 48 0,1 0 0 16,0-4 0-16,1-1 0 0,1 2 64 16,-1 0 16-16,1 1 0 0,0-4 0 0,-1-1-80 0,1-2-16 15,0 2 0-15,0 0 0 0,1 1-160 0,0-2 192 16,1-1-192-16,1 3 192 0,-4 3-192 0,2-2 0 15,2 0 0-15,0-1 0 0,0 2 0 0,2 2 0 16,0 1 0-16,2 0 0 0,-3-3 0 0,1-2 0 16,-1 1 0-16,3 0 0 0,0-1 0 0,-2 0 128 15,2 1-128-15,-3-2 0 0,1-2 144 0,0 1-144 16,-2-2 160-16,1 0-160 0,3-1 192 0,-2 0-64 16,0 0-128-16,2-1 192 0,-2 1-32 0,0-1-16 15,-1-1 0-15,2 1 0 0,0 1-16 0,1 1-128 16,0 1 192-16,-1-2-64 0,-1-2-128 0,1-1 128 0,2 0-128 15,-3-2 128-15,1-3-128 0,1 1 0 16,-1-2 0-16,1-1 128 0,-10-2-128 0,9 0 128 0,-9 0-128 16,0 0 128-16,10 0-128 0,-10 0 0 0,0 0 144 0,11-3-144 15,-11 3 0-15,0 0 0 0,0 0 0 0,0 0 0 16,0 0 0-16,0 0-128 0,0 0 0 0,9 6 0 31,-9-6-2112-31,8 9-432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2.png"/><Relationship Id="rId21" Type="http://schemas.openxmlformats.org/officeDocument/2006/relationships/image" Target="../media/image33.png"/><Relationship Id="rId34" Type="http://schemas.openxmlformats.org/officeDocument/2006/relationships/customXml" Target="../ink/ink22.xml"/><Relationship Id="rId7" Type="http://schemas.openxmlformats.org/officeDocument/2006/relationships/image" Target="../media/image26.png"/><Relationship Id="rId12" Type="http://schemas.openxmlformats.org/officeDocument/2006/relationships/customXml" Target="../ink/ink11.xml"/><Relationship Id="rId17" Type="http://schemas.openxmlformats.org/officeDocument/2006/relationships/image" Target="../media/image31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image" Target="../media/image21.png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28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6.png"/><Relationship Id="rId30" Type="http://schemas.openxmlformats.org/officeDocument/2006/relationships/customXml" Target="../ink/ink20.xml"/><Relationship Id="rId35" Type="http://schemas.openxmlformats.org/officeDocument/2006/relationships/image" Target="../media/image40.png"/><Relationship Id="rId8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customXml" Target="../ink/ink39.xml"/><Relationship Id="rId21" Type="http://schemas.openxmlformats.org/officeDocument/2006/relationships/customXml" Target="../ink/ink30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7" Type="http://schemas.openxmlformats.org/officeDocument/2006/relationships/customXml" Target="../ink/ink23.xml"/><Relationship Id="rId2" Type="http://schemas.openxmlformats.org/officeDocument/2006/relationships/image" Target="../media/image21.png"/><Relationship Id="rId16" Type="http://schemas.openxmlformats.org/officeDocument/2006/relationships/image" Target="../media/image46.png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customXml" Target="../ink/ink25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38.xml"/><Relationship Id="rId40" Type="http://schemas.openxmlformats.org/officeDocument/2006/relationships/image" Target="../media/image58.png"/><Relationship Id="rId45" Type="http://schemas.openxmlformats.org/officeDocument/2006/relationships/customXml" Target="../ink/ink42.xml"/><Relationship Id="rId5" Type="http://schemas.openxmlformats.org/officeDocument/2006/relationships/image" Target="../media/image24.png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44" Type="http://schemas.openxmlformats.org/officeDocument/2006/relationships/image" Target="../media/image60.png"/><Relationship Id="rId4" Type="http://schemas.openxmlformats.org/officeDocument/2006/relationships/image" Target="../media/image23.png"/><Relationship Id="rId9" Type="http://schemas.openxmlformats.org/officeDocument/2006/relationships/customXml" Target="../ink/ink24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3.xml"/><Relationship Id="rId30" Type="http://schemas.openxmlformats.org/officeDocument/2006/relationships/image" Target="../media/image53.png"/><Relationship Id="rId35" Type="http://schemas.openxmlformats.org/officeDocument/2006/relationships/customXml" Target="../ink/ink37.xml"/><Relationship Id="rId43" Type="http://schemas.openxmlformats.org/officeDocument/2006/relationships/customXml" Target="../ink/ink41.xml"/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12" Type="http://schemas.openxmlformats.org/officeDocument/2006/relationships/image" Target="../media/image44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20" Type="http://schemas.openxmlformats.org/officeDocument/2006/relationships/image" Target="../media/image48.png"/><Relationship Id="rId41" Type="http://schemas.openxmlformats.org/officeDocument/2006/relationships/customXml" Target="../ink/ink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F7756A-9D75-4A7E-9A32-9DEB5E78D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7"/>
            <a:ext cx="9144000" cy="6838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EDE190-606A-4E6F-80BA-A2823F74FA05}"/>
                  </a:ext>
                </a:extLst>
              </p14:cNvPr>
              <p14:cNvContentPartPr/>
              <p14:nvPr/>
            </p14:nvContentPartPr>
            <p14:xfrm>
              <a:off x="1825200" y="513720"/>
              <a:ext cx="3058560" cy="557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EDE190-606A-4E6F-80BA-A2823F74FA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5840" y="504360"/>
                <a:ext cx="3077280" cy="55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532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7" y="1287233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11" y="5895978"/>
            <a:ext cx="8898673" cy="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946F3-1869-48C0-818F-46FFAC8A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19"/>
            <a:ext cx="7193778" cy="245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A50A1-61C5-4924-A589-36C4A505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76" y="677118"/>
            <a:ext cx="4739355" cy="3275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ED93F-2B6C-485C-94F1-09A90A6B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1375"/>
            <a:ext cx="9144000" cy="295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D5B22-4388-4D25-9C5C-6CC1167687A5}"/>
              </a:ext>
            </a:extLst>
          </p:cNvPr>
          <p:cNvSpPr txBox="1"/>
          <p:nvPr/>
        </p:nvSpPr>
        <p:spPr>
          <a:xfrm>
            <a:off x="295154" y="2997843"/>
            <a:ext cx="8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85170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8739"/>
            <a:ext cx="79248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90AC8B-F5D8-4C20-916B-BE39A3A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289" y="1173744"/>
            <a:ext cx="4257675" cy="485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012F1A-9753-433A-9EC9-A0905EAD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1" y="224923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6620F-7FD8-412D-B59E-D52CBED1C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04405"/>
            <a:ext cx="41719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B6FA8-8BB3-40DE-900A-E5A75134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9"/>
          <a:stretch/>
        </p:blipFill>
        <p:spPr>
          <a:xfrm>
            <a:off x="0" y="572948"/>
            <a:ext cx="9144000" cy="5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81B2C9-C255-4666-A4C4-5D39833C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9" y="0"/>
            <a:ext cx="7546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8706B-CE62-4A3F-94CE-646A53575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41" t="20453"/>
          <a:stretch/>
        </p:blipFill>
        <p:spPr>
          <a:xfrm>
            <a:off x="4572000" y="636608"/>
            <a:ext cx="4501378" cy="2475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98AAC-9B72-4359-9A7E-EA9FEBE2D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7" y="4983736"/>
            <a:ext cx="4533902" cy="1722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24400-ACAF-4C27-B300-837EFBD3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77" y="3227791"/>
            <a:ext cx="3487418" cy="3511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DE21D-A3EA-4E73-A420-288648B50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335" y="6377229"/>
            <a:ext cx="5266483" cy="362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B1A13D-DB65-48C1-A818-C9B2A41F8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338" y="38966"/>
            <a:ext cx="5033238" cy="406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7F518-6DD1-4187-A906-79625C038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4" y="38966"/>
            <a:ext cx="3844752" cy="4910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EF0318-6278-4F15-8C3F-A74031A3E6FA}"/>
                  </a:ext>
                </a:extLst>
              </p14:cNvPr>
              <p14:cNvContentPartPr/>
              <p14:nvPr/>
            </p14:nvContentPartPr>
            <p14:xfrm>
              <a:off x="64440" y="357480"/>
              <a:ext cx="8862120" cy="613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EF0318-6278-4F15-8C3F-A74031A3E6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080" y="348120"/>
                <a:ext cx="8880840" cy="61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80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6F602-037E-4F35-81AC-67B813BE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13"/>
          <a:stretch/>
        </p:blipFill>
        <p:spPr>
          <a:xfrm>
            <a:off x="103584" y="115747"/>
            <a:ext cx="8936831" cy="3860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7B1EED-1FAD-4C48-8299-99EEAFD04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86809" y="4181983"/>
            <a:ext cx="2839421" cy="2293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58680D-76C4-4117-83B2-1B625006DA02}"/>
                  </a:ext>
                </a:extLst>
              </p14:cNvPr>
              <p14:cNvContentPartPr/>
              <p14:nvPr/>
            </p14:nvContentPartPr>
            <p14:xfrm>
              <a:off x="280080" y="481680"/>
              <a:ext cx="8636760" cy="608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58680D-76C4-4117-83B2-1B625006DA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720" y="472320"/>
                <a:ext cx="8655480" cy="61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687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5D66B5-CFE2-4739-BC93-737821A29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672"/>
            <a:ext cx="9144000" cy="5350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6CBFD3-E450-47FC-ACC3-6C362BDBCEFB}"/>
                  </a:ext>
                </a:extLst>
              </p14:cNvPr>
              <p14:cNvContentPartPr/>
              <p14:nvPr/>
            </p14:nvContentPartPr>
            <p14:xfrm>
              <a:off x="704160" y="1293840"/>
              <a:ext cx="7982640" cy="442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6CBFD3-E450-47FC-ACC3-6C362BDBCE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00" y="1284480"/>
                <a:ext cx="8001360" cy="44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70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39DD2-FB25-4FB1-A328-6735E2C55C7D}"/>
              </a:ext>
            </a:extLst>
          </p:cNvPr>
          <p:cNvSpPr txBox="1"/>
          <p:nvPr/>
        </p:nvSpPr>
        <p:spPr>
          <a:xfrm>
            <a:off x="451413" y="133112"/>
            <a:ext cx="82411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Motivation:</a:t>
            </a:r>
          </a:p>
          <a:p>
            <a:endParaRPr lang="en-US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Classification of rational tangles.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Dehn</a:t>
            </a:r>
            <a:r>
              <a:rPr lang="en-US" sz="2400" dirty="0"/>
              <a:t>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Solving tangle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Visualization of double branch covers of knots/links/tangles via </a:t>
            </a:r>
            <a:r>
              <a:rPr lang="en-US" sz="2400" dirty="0" err="1"/>
              <a:t>Dehn</a:t>
            </a:r>
            <a:r>
              <a:rPr lang="en-US" sz="2400" dirty="0"/>
              <a:t> surgery.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Seifert-fibered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Theorem: [</a:t>
            </a:r>
            <a:r>
              <a:rPr lang="en-US" sz="2400" dirty="0" err="1"/>
              <a:t>Lickorish</a:t>
            </a:r>
            <a:r>
              <a:rPr lang="en-US" sz="2400" dirty="0"/>
              <a:t>, Wallace] Any closed orientable </a:t>
            </a:r>
          </a:p>
          <a:p>
            <a:r>
              <a:rPr lang="en-US" sz="2400" dirty="0"/>
              <a:t>     3-manifold is obtained by </a:t>
            </a:r>
            <a:r>
              <a:rPr lang="en-US" sz="2400" dirty="0" err="1"/>
              <a:t>Dehn</a:t>
            </a:r>
            <a:r>
              <a:rPr lang="en-US" sz="2400" dirty="0"/>
              <a:t> surgery on some link in S</a:t>
            </a:r>
            <a:r>
              <a:rPr lang="en-US" sz="2400" baseline="30000" dirty="0"/>
              <a:t>3.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ACED5F-1A36-4AE8-87B5-47CA6B23C4BB}"/>
                  </a:ext>
                </a:extLst>
              </p14:cNvPr>
              <p14:cNvContentPartPr/>
              <p14:nvPr/>
            </p14:nvContentPartPr>
            <p14:xfrm>
              <a:off x="312840" y="1125360"/>
              <a:ext cx="2719440" cy="97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ACED5F-1A36-4AE8-87B5-47CA6B23C4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80" y="1116000"/>
                <a:ext cx="2738160" cy="9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9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3014227" y="324091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889" y="4355501"/>
            <a:ext cx="3906456" cy="2178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064" y="1287233"/>
            <a:ext cx="5138181" cy="2757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5E00E0-F80B-416D-83C7-2F6B144F1701}"/>
                  </a:ext>
                </a:extLst>
              </p14:cNvPr>
              <p14:cNvContentPartPr/>
              <p14:nvPr/>
            </p14:nvContentPartPr>
            <p14:xfrm>
              <a:off x="185040" y="696960"/>
              <a:ext cx="8683560" cy="574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5E00E0-F80B-416D-83C7-2F6B144F17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680" y="687600"/>
                <a:ext cx="8702280" cy="57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09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CB65FA-96FF-46ED-BD8A-252E04437552}"/>
                  </a:ext>
                </a:extLst>
              </p14:cNvPr>
              <p14:cNvContentPartPr/>
              <p14:nvPr/>
            </p14:nvContentPartPr>
            <p14:xfrm>
              <a:off x="224640" y="430200"/>
              <a:ext cx="6165720" cy="610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CB65FA-96FF-46ED-BD8A-252E044375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280" y="420840"/>
                <a:ext cx="6184440" cy="612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5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038CAD-95AD-45D7-B569-FABDE49D8030}"/>
                  </a:ext>
                </a:extLst>
              </p14:cNvPr>
              <p14:cNvContentPartPr/>
              <p14:nvPr/>
            </p14:nvContentPartPr>
            <p14:xfrm>
              <a:off x="2185920" y="3895560"/>
              <a:ext cx="1102320" cy="204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038CAD-95AD-45D7-B569-FABDE49D80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0080" y="3832200"/>
                <a:ext cx="1133640" cy="21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9A4EB8-613A-43A8-8DCC-7B12B0B9BB01}"/>
                  </a:ext>
                </a:extLst>
              </p14:cNvPr>
              <p14:cNvContentPartPr/>
              <p14:nvPr/>
            </p14:nvContentPartPr>
            <p14:xfrm>
              <a:off x="1629360" y="4352760"/>
              <a:ext cx="153720" cy="67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9A4EB8-613A-43A8-8DCC-7B12B0B9B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3520" y="4289400"/>
                <a:ext cx="18504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C35AEA-03C3-4629-9156-4190C94BCD1D}"/>
                  </a:ext>
                </a:extLst>
              </p14:cNvPr>
              <p14:cNvContentPartPr/>
              <p14:nvPr/>
            </p14:nvContentPartPr>
            <p14:xfrm>
              <a:off x="1387080" y="4412520"/>
              <a:ext cx="919440" cy="217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C35AEA-03C3-4629-9156-4190C94BCD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1240" y="4349160"/>
                <a:ext cx="950760" cy="23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81CB3D-5CD5-4114-87A6-CCA7A546E9F6}"/>
                  </a:ext>
                </a:extLst>
              </p14:cNvPr>
              <p14:cNvContentPartPr/>
              <p14:nvPr/>
            </p14:nvContentPartPr>
            <p14:xfrm>
              <a:off x="6139800" y="3689280"/>
              <a:ext cx="1446840" cy="2083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81CB3D-5CD5-4114-87A6-CCA7A546E9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23960" y="3625920"/>
                <a:ext cx="1478160" cy="22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5E3838-3AF5-43C2-86D4-A732B3962FC1}"/>
                  </a:ext>
                </a:extLst>
              </p14:cNvPr>
              <p14:cNvContentPartPr/>
              <p14:nvPr/>
            </p14:nvContentPartPr>
            <p14:xfrm>
              <a:off x="7277400" y="4055760"/>
              <a:ext cx="297000" cy="847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5E3838-3AF5-43C2-86D4-A732B3962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1560" y="3992400"/>
                <a:ext cx="3283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2560A5-8926-4A2D-B315-131A4C2A3456}"/>
                  </a:ext>
                </a:extLst>
              </p14:cNvPr>
              <p14:cNvContentPartPr/>
              <p14:nvPr/>
            </p14:nvContentPartPr>
            <p14:xfrm>
              <a:off x="7173360" y="4995360"/>
              <a:ext cx="314640" cy="586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2560A5-8926-4A2D-B315-131A4C2A34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57520" y="4932000"/>
                <a:ext cx="3459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1DD970C-18DA-47F1-8CFC-2B6C4D7AD310}"/>
                  </a:ext>
                </a:extLst>
              </p14:cNvPr>
              <p14:cNvContentPartPr/>
              <p14:nvPr/>
            </p14:nvContentPartPr>
            <p14:xfrm>
              <a:off x="7146000" y="5852520"/>
              <a:ext cx="440640" cy="486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1DD970C-18DA-47F1-8CFC-2B6C4D7AD3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30160" y="5789160"/>
                <a:ext cx="47196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4F88A3-3BC2-4CAF-A0CA-831A0D8531FC}"/>
                  </a:ext>
                </a:extLst>
              </p14:cNvPr>
              <p14:cNvContentPartPr/>
              <p14:nvPr/>
            </p14:nvContentPartPr>
            <p14:xfrm>
              <a:off x="1825560" y="3618360"/>
              <a:ext cx="34920" cy="500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4F88A3-3BC2-4CAF-A0CA-831A0D8531F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09720" y="3555000"/>
                <a:ext cx="6624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E8403D-6A44-451F-B261-479311AA144D}"/>
                  </a:ext>
                </a:extLst>
              </p14:cNvPr>
              <p14:cNvContentPartPr/>
              <p14:nvPr/>
            </p14:nvContentPartPr>
            <p14:xfrm>
              <a:off x="1831320" y="4442400"/>
              <a:ext cx="45720" cy="522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E8403D-6A44-451F-B261-479311AA14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15480" y="4379040"/>
                <a:ext cx="770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71FA37-32C4-4196-83CF-67AD014BEBA6}"/>
                  </a:ext>
                </a:extLst>
              </p14:cNvPr>
              <p14:cNvContentPartPr/>
              <p14:nvPr/>
            </p14:nvContentPartPr>
            <p14:xfrm>
              <a:off x="1815840" y="4478400"/>
              <a:ext cx="55800" cy="32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71FA37-32C4-4196-83CF-67AD014BEB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0000" y="4415040"/>
                <a:ext cx="871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7BCE9F-DBF7-4308-8824-11BAFCD8F3AF}"/>
                  </a:ext>
                </a:extLst>
              </p14:cNvPr>
              <p14:cNvContentPartPr/>
              <p14:nvPr/>
            </p14:nvContentPartPr>
            <p14:xfrm>
              <a:off x="1843560" y="5377680"/>
              <a:ext cx="31680" cy="33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7BCE9F-DBF7-4308-8824-11BAFCD8F3A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7720" y="5314320"/>
                <a:ext cx="630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635BD1-DAFF-4DC4-B84D-64B9E1422730}"/>
                  </a:ext>
                </a:extLst>
              </p14:cNvPr>
              <p14:cNvContentPartPr/>
              <p14:nvPr/>
            </p14:nvContentPartPr>
            <p14:xfrm>
              <a:off x="1801800" y="5572440"/>
              <a:ext cx="90360" cy="1135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635BD1-DAFF-4DC4-B84D-64B9E142273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5960" y="5509080"/>
                <a:ext cx="12168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B0EC1F-B766-4110-A795-0747AA5C7FF2}"/>
                  </a:ext>
                </a:extLst>
              </p14:cNvPr>
              <p14:cNvContentPartPr/>
              <p14:nvPr/>
            </p14:nvContentPartPr>
            <p14:xfrm>
              <a:off x="450000" y="3976200"/>
              <a:ext cx="2115720" cy="2052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B0EC1F-B766-4110-A795-0747AA5C7F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4160" y="3912840"/>
                <a:ext cx="2147040" cy="21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3B788F-04D9-4368-8E20-3527F98CA85F}"/>
                  </a:ext>
                </a:extLst>
              </p14:cNvPr>
              <p14:cNvContentPartPr/>
              <p14:nvPr/>
            </p14:nvContentPartPr>
            <p14:xfrm>
              <a:off x="7523280" y="5628240"/>
              <a:ext cx="47880" cy="28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3B788F-04D9-4368-8E20-3527F98CA85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07440" y="5564880"/>
                <a:ext cx="7920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82EFDF-E7B3-46E2-92C3-C26B86646DA0}"/>
                  </a:ext>
                </a:extLst>
              </p14:cNvPr>
              <p14:cNvContentPartPr/>
              <p14:nvPr/>
            </p14:nvContentPartPr>
            <p14:xfrm>
              <a:off x="21960" y="492480"/>
              <a:ext cx="9162720" cy="6369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82EFDF-E7B3-46E2-92C3-C26B86646D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600" y="483120"/>
                <a:ext cx="9181440" cy="63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30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29" y="1080318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2" y="3338368"/>
            <a:ext cx="3445671" cy="3508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7977F-CC16-4E5E-9B4A-AAD0EDD4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52" y="3501919"/>
            <a:ext cx="1719231" cy="318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23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711" y="4031165"/>
            <a:ext cx="1936519" cy="1998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670BC5-C81D-45E9-8A7E-6F1B961A254A}"/>
                  </a:ext>
                </a:extLst>
              </p14:cNvPr>
              <p14:cNvContentPartPr/>
              <p14:nvPr/>
            </p14:nvContentPartPr>
            <p14:xfrm>
              <a:off x="3728160" y="4260960"/>
              <a:ext cx="1695600" cy="1519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670BC5-C81D-45E9-8A7E-6F1B961A2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2320" y="4197600"/>
                <a:ext cx="1726920" cy="16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9E81E3-4FDB-43AC-9A36-8AB117559501}"/>
                  </a:ext>
                </a:extLst>
              </p14:cNvPr>
              <p14:cNvContentPartPr/>
              <p14:nvPr/>
            </p14:nvContentPartPr>
            <p14:xfrm>
              <a:off x="7171920" y="5687640"/>
              <a:ext cx="349560" cy="66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9E81E3-4FDB-43AC-9A36-8AB1175595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6080" y="5624280"/>
                <a:ext cx="38088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96AA6F-03DD-44EC-9072-F2B4078C4773}"/>
                  </a:ext>
                </a:extLst>
              </p14:cNvPr>
              <p14:cNvContentPartPr/>
              <p14:nvPr/>
            </p14:nvContentPartPr>
            <p14:xfrm>
              <a:off x="7158600" y="4971600"/>
              <a:ext cx="399960" cy="72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96AA6F-03DD-44EC-9072-F2B4078C477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2760" y="4908240"/>
                <a:ext cx="43128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C3314C-8F33-49C6-8227-37246F285176}"/>
                  </a:ext>
                </a:extLst>
              </p14:cNvPr>
              <p14:cNvContentPartPr/>
              <p14:nvPr/>
            </p14:nvContentPartPr>
            <p14:xfrm>
              <a:off x="6105240" y="3752280"/>
              <a:ext cx="1575720" cy="212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C3314C-8F33-49C6-8227-37246F2851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9400" y="3688920"/>
                <a:ext cx="1607040" cy="22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81507A-E65D-44E5-99E1-FF90187F258A}"/>
                  </a:ext>
                </a:extLst>
              </p14:cNvPr>
              <p14:cNvContentPartPr/>
              <p14:nvPr/>
            </p14:nvContentPartPr>
            <p14:xfrm>
              <a:off x="7463520" y="5761080"/>
              <a:ext cx="38880" cy="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81507A-E65D-44E5-99E1-FF90187F25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7680" y="5697720"/>
                <a:ext cx="70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65F7A8-6C8F-44F9-85B1-9A7075C67B1E}"/>
                  </a:ext>
                </a:extLst>
              </p14:cNvPr>
              <p14:cNvContentPartPr/>
              <p14:nvPr/>
            </p14:nvContentPartPr>
            <p14:xfrm>
              <a:off x="6938640" y="5658840"/>
              <a:ext cx="542160" cy="85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65F7A8-6C8F-44F9-85B1-9A7075C67B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2800" y="5595480"/>
                <a:ext cx="573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585FCC-EC8B-45C6-9601-2620D27A0FA1}"/>
                  </a:ext>
                </a:extLst>
              </p14:cNvPr>
              <p14:cNvContentPartPr/>
              <p14:nvPr/>
            </p14:nvContentPartPr>
            <p14:xfrm>
              <a:off x="7335360" y="4848840"/>
              <a:ext cx="282240" cy="181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585FCC-EC8B-45C6-9601-2620D27A0F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19520" y="4785480"/>
                <a:ext cx="31356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0DBFA4-5126-421A-A734-75C87DBA68E6}"/>
                  </a:ext>
                </a:extLst>
              </p14:cNvPr>
              <p14:cNvContentPartPr/>
              <p14:nvPr/>
            </p14:nvContentPartPr>
            <p14:xfrm>
              <a:off x="7310160" y="3942720"/>
              <a:ext cx="307080" cy="793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0DBFA4-5126-421A-A734-75C87DBA68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94320" y="3879360"/>
                <a:ext cx="33840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1A310F-E06C-4DED-8F4C-069EA26F29DA}"/>
                  </a:ext>
                </a:extLst>
              </p14:cNvPr>
              <p14:cNvContentPartPr/>
              <p14:nvPr/>
            </p14:nvContentPartPr>
            <p14:xfrm>
              <a:off x="6224400" y="3679920"/>
              <a:ext cx="1278360" cy="63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1A310F-E06C-4DED-8F4C-069EA26F29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8560" y="3616560"/>
                <a:ext cx="13096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031487D-879D-4B29-B491-61E605CE8340}"/>
                  </a:ext>
                </a:extLst>
              </p14:cNvPr>
              <p14:cNvContentPartPr/>
              <p14:nvPr/>
            </p14:nvContentPartPr>
            <p14:xfrm>
              <a:off x="6137640" y="3689280"/>
              <a:ext cx="543960" cy="1855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031487D-879D-4B29-B491-61E605CE83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21800" y="3625920"/>
                <a:ext cx="575280" cy="19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23DC44-5ED1-4816-AC75-2A69EB0C5B89}"/>
                  </a:ext>
                </a:extLst>
              </p14:cNvPr>
              <p14:cNvContentPartPr/>
              <p14:nvPr/>
            </p14:nvContentPartPr>
            <p14:xfrm>
              <a:off x="5995800" y="1788480"/>
              <a:ext cx="2986560" cy="95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23DC44-5ED1-4816-AC75-2A69EB0C5B8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79960" y="1725120"/>
                <a:ext cx="3017880" cy="10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488E82-13D8-455F-A039-9D8DA981815F}"/>
                  </a:ext>
                </a:extLst>
              </p14:cNvPr>
              <p14:cNvContentPartPr/>
              <p14:nvPr/>
            </p14:nvContentPartPr>
            <p14:xfrm>
              <a:off x="8577360" y="2599920"/>
              <a:ext cx="642960" cy="273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488E82-13D8-455F-A039-9D8DA98181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61520" y="2536560"/>
                <a:ext cx="67428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550D64D-A888-4668-A05C-4FE354982DEE}"/>
                  </a:ext>
                </a:extLst>
              </p14:cNvPr>
              <p14:cNvContentPartPr/>
              <p14:nvPr/>
            </p14:nvContentPartPr>
            <p14:xfrm>
              <a:off x="8697960" y="3666240"/>
              <a:ext cx="443520" cy="1640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550D64D-A888-4668-A05C-4FE354982DE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82120" y="3602880"/>
                <a:ext cx="47484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2B2A07-6E75-43F0-BD74-FD1D67DD8E6E}"/>
                  </a:ext>
                </a:extLst>
              </p14:cNvPr>
              <p14:cNvContentPartPr/>
              <p14:nvPr/>
            </p14:nvContentPartPr>
            <p14:xfrm>
              <a:off x="8540640" y="4780080"/>
              <a:ext cx="379080" cy="493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2B2A07-6E75-43F0-BD74-FD1D67DD8E6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24800" y="4716720"/>
                <a:ext cx="4104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4421B8A-3088-454F-A671-FC0BCDFC6763}"/>
                  </a:ext>
                </a:extLst>
              </p14:cNvPr>
              <p14:cNvContentPartPr/>
              <p14:nvPr/>
            </p14:nvContentPartPr>
            <p14:xfrm>
              <a:off x="367920" y="3945960"/>
              <a:ext cx="2880360" cy="2525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4421B8A-3088-454F-A671-FC0BCDFC67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2080" y="3882600"/>
                <a:ext cx="2911680" cy="26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4AF4588-FA5F-4C76-A734-AD5827BC148B}"/>
                  </a:ext>
                </a:extLst>
              </p14:cNvPr>
              <p14:cNvContentPartPr/>
              <p14:nvPr/>
            </p14:nvContentPartPr>
            <p14:xfrm>
              <a:off x="5388120" y="1431720"/>
              <a:ext cx="748080" cy="674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4AF4588-FA5F-4C76-A734-AD5827BC148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72280" y="1368360"/>
                <a:ext cx="77940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A128F8-38F3-4DBA-A040-0D5871BFCBCE}"/>
                  </a:ext>
                </a:extLst>
              </p14:cNvPr>
              <p14:cNvContentPartPr/>
              <p14:nvPr/>
            </p14:nvContentPartPr>
            <p14:xfrm>
              <a:off x="5406840" y="208944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A128F8-38F3-4DBA-A040-0D5871BFCBC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91000" y="20260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07AF19-D270-4FA2-9C53-58B47AD3AC82}"/>
                  </a:ext>
                </a:extLst>
              </p14:cNvPr>
              <p14:cNvContentPartPr/>
              <p14:nvPr/>
            </p14:nvContentPartPr>
            <p14:xfrm>
              <a:off x="2614680" y="1998720"/>
              <a:ext cx="2858040" cy="1863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07AF19-D270-4FA2-9C53-58B47AD3AC8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98840" y="1935360"/>
                <a:ext cx="288936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402FEA-623E-4201-9FBB-AE701324734D}"/>
                  </a:ext>
                </a:extLst>
              </p14:cNvPr>
              <p14:cNvContentPartPr/>
              <p14:nvPr/>
            </p14:nvContentPartPr>
            <p14:xfrm>
              <a:off x="2575080" y="3476520"/>
              <a:ext cx="672480" cy="450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402FEA-623E-4201-9FBB-AE701324734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59240" y="3413160"/>
                <a:ext cx="7038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DCFAA7-597A-4348-B8FB-58436013A522}"/>
                  </a:ext>
                </a:extLst>
              </p14:cNvPr>
              <p14:cNvContentPartPr/>
              <p14:nvPr/>
            </p14:nvContentPartPr>
            <p14:xfrm>
              <a:off x="991440" y="1143000"/>
              <a:ext cx="8228880" cy="5608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DCFAA7-597A-4348-B8FB-58436013A52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82080" y="1133640"/>
                <a:ext cx="8247600" cy="56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90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5129</TotalTime>
  <Words>57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50</cp:revision>
  <dcterms:created xsi:type="dcterms:W3CDTF">2020-09-07T00:11:40Z</dcterms:created>
  <dcterms:modified xsi:type="dcterms:W3CDTF">2020-09-29T02:45:13Z</dcterms:modified>
</cp:coreProperties>
</file>