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1.xml" ContentType="application/vnd.openxmlformats-officedocument.presentationml.notesSlide+xml"/>
  <Override PartName="/ppt/ink/ink11.xml" ContentType="application/inkml+xml"/>
  <Override PartName="/ppt/notesSlides/notesSlide2.xml" ContentType="application/vnd.openxmlformats-officedocument.presentationml.notesSlide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403" r:id="rId2"/>
    <p:sldId id="463" r:id="rId3"/>
    <p:sldId id="400" r:id="rId4"/>
    <p:sldId id="386" r:id="rId5"/>
    <p:sldId id="370" r:id="rId6"/>
    <p:sldId id="307" r:id="rId7"/>
    <p:sldId id="411" r:id="rId8"/>
    <p:sldId id="413" r:id="rId9"/>
    <p:sldId id="406" r:id="rId10"/>
    <p:sldId id="404" r:id="rId11"/>
    <p:sldId id="408" r:id="rId12"/>
    <p:sldId id="261" r:id="rId13"/>
    <p:sldId id="387" r:id="rId14"/>
    <p:sldId id="41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6" autoAdjust="0"/>
    <p:restoredTop sz="94737" autoAdjust="0"/>
  </p:normalViewPr>
  <p:slideViewPr>
    <p:cSldViewPr>
      <p:cViewPr varScale="1">
        <p:scale>
          <a:sx n="48" d="100"/>
          <a:sy n="48" d="100"/>
        </p:scale>
        <p:origin x="872" y="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15:38:19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5662 12734 10479 0,'0'0'448'0,"-5"-6"128"0,-2 1-576 0,7 5 0 0,0 0 0 0,-7-2 0 16,2-7 704-16,1 4 48 0,4 5 0 0,0 0 0 15,-6-3-240-15,6 3-32 0,-4-4-16 0,4 4 0 16,0 0-80-16,0 0 0 0,0 0-16 0,0 0 0 15,0 0-96-15,0 0-16 0,0 0 0 0,0 0 0 16,8-7 0-16,1 5 0 0,1 0 0 0,1-2 0 16,-2 0 112-16,2 1 16 0,1 0 0 0,2 1 0 0,2-1 32 0,0 0 16 15,4-3 0-15,1 3 0 0,0 1 0 0,0 2 0 16,0 1 0-16,2 0 0 0,3-4-16 0,-1 4 0 16,3 3 0-16,-1-2 0 0,2-2-160 15,-3 0-16-15,2 0-16 0,1 2 0 0,0 0-80 0,2-1-16 16,1-1 0-16,0-1 0 0,1-3 16 0,0 4 0 15,0 5 0-15,2-3 0 0,-1-2 16 0,1 2 0 16,3 1 0-16,-5 1 0 0,0-4-16 0,0-1 0 16,1-3 0-16,3 4 0 0,0 1-144 0,1 0 192 15,-1 1-192-15,2-2 192 0,-1 0-192 0,0 0 192 16,-1 0-192-16,0 1 192 0,0 3-192 0,0-1 0 16,0 0 144-16,2-5-144 0,2-2 176 0,0 2-48 15,-4 3 0-15,2 1 0 0,-2 0 0 0,3 1-128 0,1-3 192 0,-2 0-64 16,-2 0 0-16,2 0 0 0,4 0 0 0,-3-2 0 15,1 1 16-15,2 0 0 0,2 1 0 0,1 2 0 16,0 2-144-16,-3-1 128 0,1-1-128 0,0-1 128 16,0 0-128-16,1-1 0 0,1-2 0 0,1 2 128 15,1 2-128-15,2 2 0 0,-2-2 144 0,1 0-144 16,-1-1 128-16,0 0-128 0,-1-1 160 0,0-2-160 16,0-1 208-16,0 2-48 0,1 3-16 0,-2 1 0 15,0-1-144-15,-2-2 192 0,-2 3-192 0,1-1 192 16,0 0-192-16,2 1 192 0,1 2-192 0,0-4 192 15,0-1-192-15,0 2 0 0,-1 1 0 0,1 0 0 16,-4-3 0-16,2 1 0 0,0-1 128 0,1 1-128 16,0 1 0-16,-1-1 0 0,0 0 0 0,-2 2 128 0,1 0-128 0,-2 1 0 15,0 0 0-15,-2-1 0 0,-2-3 0 0,3 0 0 16,0-3 0-16,1 1 0 0,1 0 128 0,2 1-128 16,1 1 0-16,-1 0 128 0,0 1-128 0,-2-1 192 15,-1 0-192-15,0 0 192 0,2-1-192 0,0-1 0 16,-5-2 144-16,4 4-144 0,3 0 0 0,1 0 0 15,-1 0 0-15,-1 2 128 0,-4-2-128 0,3 0 0 16,1-2 128-16,0 2-128 0,2 3 0 0,0-3 0 16,-2-1 0-16,2 2 128 0,0 2-128 0,0 1 0 15,-4 2 128-15,1-4-128 0,0-1 0 0,-1 1 0 16,0-2 0-16,2 0 0 0,0 0 0 0,2 3 0 16,-5 1 0-16,2 0 0 0,0-1 0 0,-1-1 0 15,-1 0 0-15,-1 0 128 0,2-2-128 0,0 2 0 0,3 2 0 0,0-3 128 16,0 2-128-16,-1 0 0 0,-1 0 0 0,-1-1 128 15,-2 1-128-15,1-3 0 0,1 0 0 0,0 0 128 16,1 0-128-16,1 0 144 0,-2 0-144 0,1 0 160 16,1 2-32-16,-3 0 0 0,-1 0 0 0,0-2 0 15,-1-2 0-15,2 1-128 0,2-1 192 0,2 1-64 16,0-3-128-16,0 3 192 0,-2 1-192 0,0 0 192 16,-2-2-192-16,-1 1 192 0,1-1-192 0,1 1 192 15,-3 1-192-15,2 0 128 0,1 0-128 0,0 0 128 16,-2 0-128-16,3 1 128 0,-2 1-128 0,0-1 128 15,-4-1-128-15,0-1 128 0,0 0-128 0,2 0 128 16,-1 1-128-16,1 1 0 0,0 0 144 0,0 2-144 16,3-1 0-16,-1 1 0 0,0-3 0 0,-4 0 128 0,2 3-128 0,-4 0 0 15,1-2 0-15,3-1 0 0,-1-1 0 0,1 1 0 16,-6 0 0-16,4 0 0 0,1 1 0 0,-1 0 128 16,-1-2-128-16,0 1 0 0,-2 0 0 15,1 1 144-15,-1 2-144 0,2-2 0 0,-2-2 160 0,2 1-160 16,2 0 128-16,-4 0-128 0,1-1 128 0,-1 1-128 15,1 0 128-15,-2 1-128 0,0 0 128 0,-1 0-128 16,-2-1 0-16,1-1 128 0,1-2-128 0,0 1 0 16,-1 1 0-16,2-2 128 0,2 0-128 0,0-1 0 15,-2 1 144-15,1 1-144 0,0-2 144 0,0 2-144 16,0-3 192-16,-2 3-192 0,0 1 208 0,0 0-64 16,-1-2-16-16,1 0 0 0,-1 2-128 0,4-1 128 15,-2 1-128-15,0 0 128 0,2-1-128 0,-1 1 0 0,1 1 144 16,-2 1-144-16,-1 1 0 0,-1-2 0 0,-2-1 0 15,1 1 128-15,-1 2-128 0,0-1 0 0,1-2 128 16,2 0-128-16,0 0 0 0,-1 1 0 0,-2 2 0 0,1-2 0 16,0-3 0-16,1 3 128 0,-1 2-128 0,-1-1 0 15,-1-2 0-15,-2 0 0 0,0 0 0 0,0 1 128 16,-2 0-128-16,2 0 0 0,-2 0 0 0,3-1 0 16,0-2 0-16,-2 2 0 0,-1 0 0 0,1 0 0 15,1 0 0-15,2 1 0 0,-1 1 0 0,-2 1 128 16,-1-3-128-16,0 0 0 0,-1-1 0 0,-1 0 0 15,0 4 0-15,0-2 0 0,1-3 0 0,0 1 0 16,2 5 0-16,-1-1 0 0,1 0 0 0,0-1 128 16,-3-3-128-16,4 3 0 0,-2 3 128 0,0-1-128 0,0-3 0 15,-1 0 0-15,0 1 0 0,-1 1 0 0,0 1 0 16,-2-1 0-16,-1 0 0 0,-3 1 0 0,-1 2 0 0,-3 0 0 16,-1-1 128-16,0-3-128 0,-1-1 0 0,0 0 0 15,-2 2 0-15,-1-2 128 0,-7 0-128 0,9-1 0 16,-9 1 0-16,0 0 0 0,0 0 0 0,0 0 144 15,8-1-144-15,-8 1 0 0,0 0 128 0,0 0-128 16,0 0 0-16,0 0 0 0,0 0 0 0,0 0 128 16,1 9-128-16,-1-9 0 0,0 0 144 0,0 0-144 15,0 0 0-15,0 0 144 0,0 0-144 0,0 0 0 16,0 0-160-16,-9 6 160 16,0 3-1808-16,2-1-272 0,-1 1-48 0,1-1-16 0</inkml:trace>
  <inkml:trace contextRef="#ctx0" brushRef="#br0" timeOffset="26034.3">4242 14443 11679 0,'0'0'512'0,"0"0"128"0,-4-11-512 0,-3 7-128 0,7 4 0 0,-5-6 0 16,-1 3 816-16,6 3 144 0,-4-3 16 0,4 3 16 16,0 0-480-16,0 0-80 0,0 0-32 0,0 0 0 15,0 0-80-15,0 0-32 0,0 0 0 0,0 0 0 16,10 1-16-16,-1-1 0 0,0 0 0 0,2 2 0 16,-1 0 64-16,4-1 16 0,3-2 0 0,1 0 0 15,0 0 32-15,1 0 16 0,4-1 0 0,3-2 0 16,4-1 32-16,0 0 0 0,-3 2 0 0,5-1 0 15,3 0-80-15,5-1-16 0,-1-2 0 0,1 2 0 0,0 0-16 0,2 0-16 16,1 1 0-16,2-1 0 0,0 2-112 0,2 0 0 16,3-2-16-16,-1 2 0 0,-1 1-176 0,1-1 0 15,-2 0 144-15,5 0-144 0,1 0 0 0,4-1 144 16,2-1-144-16,-3 0 0 0,2 2 128 0,-2 0-128 16,-2-2 0-16,3 3 0 0,3-1 176 0,2 1-176 15,1-2 160-15,-1 2-160 0,-1-2 0 0,0 0 0 16,2 1 0-16,0 1 0 0,-1-1 0 0,3-1 0 15,1 1 0-15,0 1 0 0,-3 1 0 0,1 0 0 16,1-2 0-16,2 1 0 0,1 2 0 0,-3 0 0 16,-1 1 0-16,-2 0 0 0,1-1 0 0,1 2 0 15,3-1 0-15,-1 1 0 0,1 1 0 0,-1 0 0 16,0 0 0-16,-1 0 0 0,2 0 0 0,1 1 0 0,-2-2 0 0,3 2 0 16,-1 1 0-16,0-1 0 0,1 0 0 0,3 0 0 15,5-1 0-15,-1 0 0 0,-3 1 0 0,2 0 0 16,2 1 0-16,1 1 0 0,-1 1 0 0,-3-2 0 15,0-2 0-15,-1 2 0 0,2 0 0 0,1 0 0 16,2-2 0-16,-1 0 192 0,-1 2-48 0,1-2-16 16,3 0 0-16,1 1-128 0,-2-2 192 0,-1 0-64 15,-2-1 96-15,2 1 16 0,2 0 0 0,3 1 0 16,-2-2-48-16,-2-1-16 0,-1 0 0 0,2 2 0 16,-1 0-48-16,3 1-128 0,1 0 192 0,-1-1-64 15,-2 1-128-15,2-1 0 0,0-2 144 0,0 3-144 16,1 1 0-16,-1-1 144 0,-3-1-144 0,2 0 0 0,1 0 176 0,-2-1-176 15,2 2 160-15,-1-1-160 0,1-3 176 0,1 1-176 16,3 1 192-16,-4-1-192 0,0-1 128 0,3 1-128 16,-3 1 0-16,4 2 0 0,-4-1 144 0,-2-1-144 15,-6-1 0-15,6 1 144 0,4 1-144 0,2 0 0 16,-1 1 0-16,-1-1 128 0,3 0-128 0,-2 0 0 16,2-1 0-16,-2 3 128 0,-1 0-128 0,-2-1 0 15,0-2 0-15,3 2 0 0,0 1 128 0,-2-2-128 16,-2 3 0-16,0-2 128 0,0-3 0 0,3 2 0 15,-2 2 0-15,0 0 0 0,-2-2 48 0,2 0 0 16,0 0 0-16,1 1 0 0,-1-1 32 0,-4 0 16 16,-1-1 0-16,1-1 0 0,5-1 16 0,-3 1 0 15,-2 2 0-15,0-1 0 0,-1-2-112 0,1 0-128 0,3 0 176 16,-2 2-176-16,-1 3 128 0,1-2-128 0,-1-5 0 16,0 2 0-16,2 0 128 0,-5 2-128 0,0 1 144 0,-1 0-144 15,-5-4 0-15,4 1 0 0,3 0 0 0,1 1 0 16,-7 2 0-16,-1-3 0 0,0-2 0 0,1 0 0 15,-1 1 0-15,4 0 0 0,1 2 0 0,-4-1 0 16,-2 0 0-16,0-1 0 0,6-2 0 0,2 1 0 16,1 3 0-16,-5-1 0 0,-4-1 0 0,2 1 0 15,5-1 128-15,-1 1-128 0,-1 0 0 0,-1 3 0 16,-1 3 128-16,0-1-128 0,-2-4 0 0,3 1 144 16,1 1-144-16,-1 2 0 0,-5 2 0 0,-1-3 0 15,1-1 0-15,1-1 0 0,1-1 0 0,0 3 0 16,0 2 0-16,-4-2 128 0,-2 0-128 0,3-1 0 15,-2-1 0-15,4 0 0 0,-2-1 128 0,-2 2-128 0,-3 0 0 16,-1 2 0-16,1-5 0 0,-1-2 0 0,2 2 0 0,1 1 0 16,-1 4 0-16,-1-1 0 0,-7-1 0 15,2-2 128-15,-1-1-128 0,2 0 0 0,1 1 0 0,2 1 0 16,-3 0 128-16,0 0-128 0,-1 0 0 0,-3 0 0 16,-1-1 0-16,2-1 0 0,0-1 0 0,0 0 128 15,-2 1-128-15,1 0 0 0,-2 1 0 0,-1-1 128 16,0-3-128-16,-1 1 0 0,3 0 128 0,-2-2-128 15,-3 1 128-15,1 2-128 0,2 1 128 0,-4 0-128 16,-4-1 0-16,1 1 128 0,-1-1-128 0,2-1 0 16,-3 0 0-16,2 0 128 0,-1 1-128 0,3 1 0 15,1 0 0-15,1 2 128 0,-7 3-128 0,1 0 0 16,-3-4 0-16,0 0 128 0,-1 0-128 0,4 0 0 0,3 0 144 16,-3 0-144-16,-1 0 0 0,2 2 128 15,-3 2-128-15,-1 1 0 0,-6-1 128 0,0-3-128 0,-2 1 128 0,0 1-128 16,0-1 128-16,2-1-128 0,1-1 160 0,0 1-160 15,0 0 192-15,0 1-64 0,1-1-128 0,1 3 192 16,-1-3-192-16,-1 1 176 0,-1 0-176 0,0 0 160 16,-2 0-160-16,1-4 128 0,0-1-128 0,0 1 128 15,2 2-128-15,2-1 0 0,0 0 144 0,1 0-144 16,0 1 0-16,0 0 128 0,-1 1-128 0,-1 0 0 16,-3-3 0-16,-2 2 128 0,2 1-128 0,-1-1 0 15,1-4 0-15,1 3 0 0,2-1 0 0,-1 0 128 16,-4 0-128-16,4 1 128 0,3-2-128 0,-1 2 128 15,-1 1-128-15,-1 1 176 0,-3 1-176 0,-2-1 192 0,-1-1-16 16,0 0 0-16,-4 0 0 0,4 0 0 0,1 0-48 0,2-1-128 16,-4-2 192-16,3 3-64 0,-1 1-128 0,0 2 192 15,-5-2-192-15,0 0 192 0,-1 0-64 0,0 1-128 16,-3 0 192-16,-2-1-64 0,-1-1 0 0,-4 3-128 16,-1-2 192-16,-2 0-64 0,-9-1-128 0,7 1 0 15,-7-1 0-15,0 0 128 0,0 0-320 0,0 0-80 16,0 0-16-16,0 0-11792 15,0 0-2352-15</inkml:trace>
  <inkml:trace contextRef="#ctx0" brushRef="#br0" timeOffset="69032.94">14513 15256 6447 0,'13'-1'576'0,"-7"-1"-576"16,1-2 0-16,1 0 0 0,3 1 1392 0,-2-2 160 15,0 2 48-15,-1 1 0 0,2-3-576 0,1 1-128 16,-4 0 0-16,2 1-16 0,-1 0 80 0,2 1 0 15,-3-1 16-15,-1415 3 0 0,2823-4 32 0,-1415 4 0 16,8-2 0-16,-8 2 0 0,6-4-176 0,-6 4-16 16,0 0-16-16,0 0 0 0,0 0-112 0,0 0-32 15,0 0 0-15,0 0 0 0,0 0 48 0,0 0 16 16,0 0 0-16,0 0 0 0,-10 3-160 0,3 3-48 0,-4-3 0 0,0 1 0 16,-3 2-144-16,-1 1-48 0,-3 2 0 15,2 3 0-15,-2 0-32 0,-1 1-16 0,-3-4 0 0,0 4 0 16,-2 2 32-16,-1 1 0 0,-2 1 0 0,1 1 0 15,-3-1 16-15,2 1 0 0,-3-1 0 0,-1-1 0 16,1-3-32-16,-2-1 0 0,1 0 0 0,1-1 0 16,4 0-32-16,0-1 0 0,3-2 0 0,5 1 0 15,1 0-80-15,3 1-32 0,-2-4 0 0,4 2 0 16,2-2-144-16,3 1 160 0,1-2-160 0,6-5 160 16,0 0-160-16,0 0 192 0,-1 8-192 0,6-1 192 15,2-2 16-15,4 3 16 0,2-3 0 0,2 2 0 16,0 1-32-16,3-1-16 0,2-1 0 0,3 1 0 0,0 3-176 15,2 0 160-15,-1-2-160 0,3 1 160 0,-1 1-160 16,-1 0 0-16,3-1 144 0,-2 2-144 0,0-4 0 0,0 2 0 16,0-4 0-16,0 3 128 0,-2 0-128 0,0-2 0 15,-4-1 0-15,1 0 0 0,1 2 0 0,-2-2 144 16,2 0-144-16,-2-2 0 0,-4-1 0 0,-1-1 0 16,0 4 0-16,-4-4 0 15,-2-1-1312-15,-9 0-368 0,0 0-80 0,0 0-16 16,7-3-976-16,-7 3-208 0,0 0-48 0,0 0 0 0</inkml:trace>
  <inkml:trace contextRef="#ctx0" brushRef="#br0" timeOffset="69748.96">14275 15608 5519 0,'0'0'240'0,"0"0"64"0,-7-1-304 0,-1-1 0 0,8 2 0 0,-7-4 0 16,0 3 3072-16,7 1 576 0,-8-3 96 0,8 3 32 16,0 0-1856-16,0 0-384 0,-9-5-64 0,9 5 0 15,0 0-368-15,0 0-64 0,0 0-16 0,0 0 0 16,0 0-208-16,0 0-48 0,0 0-16 0,11-4 0 0,0 2 0 0,2 0 0 15,-1 0 0-15,4-1 0 16,-1 1-144-16,4 1-32 0,1 0 0 0,2 0 0 0,0 1-16 0,2 0-16 16,2-1 0-16,1 1 0 0,-3 2-48 0,3 0-16 15,5-3 0-15,0 1 0 0,1 0-96 16,-2 1-32-16,-1 0 0 0,-2 0 0 0,0-2 16 0,1 0 0 16,1 0 0-16,3 0 0 15,3 1-32-15,2 0 0 0,-3-1 0 0,4-2 0 0,1 3-80 0,2 0-32 16,-5 2 0-16,0-2 0 0,-3-2-48 0,0 2-16 15,0 2 0-15,2-1 0 0,3-4-32 0,-1 3 0 16,1 0 0-16,0 0 0 0,1 2-128 0,0-2 128 16,-4-2-128-16,0 1 128 0,1 2-128 0,-4 2 0 15,0-3 0-15,2 0 0 0,2 0 0 0,-2 2 0 0,-1 1 128 16,4-1-128-16,0-4 0 0,1 1 0 0,-2 1 0 16,-2 0 0-16,-3 0 0 0,0 0 0 0,-2 0 0 0,0-1 128 15,-1 1-128-15,1 1 0 0,3-2 0 0,-2 0 128 16,0 0-128-16,2 0 192 0,2-2-192 0,0 2 192 15,-3-2-192-15,1 1 192 0,0 0-192 0,0 0 192 16,-1 0-192-16,1-2 192 0,2 3-192 0,2 0 192 16,3 1-192-16,-1 0 0 0,0 0 0 0,3 1 128 15,1-1-128-15,0 1 0 0,-5 1 0 0,0 0 0 16,-3-4 0-16,0 0 0 0,1 2 0 0,1-1 0 16,-1 0 0-16,-1 0 0 0,-4-1 0 0,1 0 128 15,1-1 48-15,-2 1 0 0,-3-1 0 0,-2 0 0 16,-2-1 112-16,-1 1 32 0,-3 1 0 0,-2 1 0 15,1-3-64-15,-1 1 0 0,-3-1 0 0,3 1 0 0,0 2-16 16,-1 0-16-16,0-2 0 0,1 1 0 0,0 1-96 0,-2 0 0 16,-2-2-128-16,0 2 192 0,-2 1-192 0,1 1 0 15,-3 4 0-15,0-2 0 0,-1-1 0 0,-9-2 0 16,6 8 0-16,-5 3 0 16,-4 2-2768-16,-4 4-496 0</inkml:trace>
  <inkml:trace contextRef="#ctx0" brushRef="#br0" timeOffset="118171.32">656 3914 16575 0,'0'0'368'0,"0"0"80"0,-15 15 0 0,15-15 16 0,0 0-464 0,0 0 0 0,0 0 0 0,0 0 0 16,0 0 1728-16,0 0 256 0,0 0 64 0,0 0 0 16,0 0-832-16,0 0-144 0,0 0-48 0,0 0 0 15,0 0 0-15,3-6 0 0,2-4 0 0,-5 10 0 16,7-5 0-16,3 1 0 0,-1 0 0 0,2-1 0 15,2 0-816-15,0-1-208 0,2 1 0 0,3-2 0 0,4-1 864 0,2 1 128 16,2-1 32-16,-8 5 0 0,5-1-832 0,6 1-192 16,1-1 0-16,-1 0 0 0,0 1 864 0,-4 1 128 15,1 0 32-15,-3-1 0 0,15 0-832 0,-8 0-192 16,-7 1 0-16,-6 1 0 0,-5 1 0 0,-1 0 0 16,0 0 0-16,-11 0 0 0,0 0 0 0,0 0 0 15,0 0 0-15,0 0 0 16,0 0-3232-16,0 0-688 0,-5 4-144 0,0-1-10672 15</inkml:trace>
  <inkml:trace contextRef="#ctx0" brushRef="#br0" timeOffset="118622.18">773 3900 20271 0,'0'0'448'0,"0"0"80"0,0 0 32 0,-10 5 16 0,0-1-576 0,1 2 0 0,0-1 0 0,1 0 0 16,0-1 928-16,1 1 80 0,-2-1 16 0,5-3 0 15,1 4 0-15,-3-1 0 0,3-1 0 0,-1 3 0 16,1-1 0-16,-1 1 0 0,0 0 0 0,1 0 0 16,-5 2 0-16,8-8 0 0,-5 8 0 0,2 1 0 15,2 0-832-15,1 1-192 0,0-10 0 0,4 9 0 16,-4-9 0-16,10 10 0 0,0-1 0 0,-4-5 0 0,2-2 864 15,3 0 128-15,2 1 32 0,3 1 0 0,1-1-832 16,2 1-192-16,0 1 0 0,19 3 0 0,2-2 0 0,-5-1 0 16,-4-1 0-16,-4 0 0 0,1 1 0 0,-2-1 0 15,0 2 0-15,-7 0 0 0,-3 3 864 0,-2 1 128 16,-1 1 32-16,-3-1 0 0,0-1-832 0,-4-4-192 16,-1 2 0-16,-2 2 0 0,1-1 0 0,-1 2 0 15,1 0 0-15,-1 1 0 0,-5 2 0 0,-1-1 0 16,0 3 0-16,0-3 0 0,-2 0 0 0,-3 2 0 15,1 1 0-15,-9 8 0 0,-3-7 0 0,-2-3 0 16,-1-2 0-16,-1 0 0 0,2-1 864 0,0-1 128 16,-1-2 32-16,1-3 0 0,0-3-832 0,11-1-192 15,-3-1 0-15,2-2 0 16,0-2-768-16,1 0-208 0,2-3-48 0,2-1 0 16,1-1-816-16,-3-9-160 0,6 1-48 0,7 0 0 0</inkml:trace>
  <inkml:trace contextRef="#ctx0" brushRef="#br0" timeOffset="119222.71">1363 3488 20271 0,'0'0'448'0,"0"0"80"0,-10 2 32 0,4 1 16 0,6-3-576 0,0 0 0 16,0 0 0-16,-7 6 0 0,7-6 928 0,0 0 80 15,0 0 16-15,0 0 0 0,0 0 0 0,10 9 0 16,3-1 0-16,2-3 0 0,0-2 0 0,2 1 0 16,2-1 0-16,3 3 0 0,0 2-832 0,0 3-192 15,0 1 0-15,-1 1 0 0,-2-4 864 0,1 4 128 0,-3 1 32 0,-1 3 0 16,-1 3-832-16,2 4-192 15,0 4 0-15,-1-5 0 0,-4-1 864 0,-1 1 128 0,1 4 32 0,-4-12 0 16,-2 4-832-16,3 0-192 16,0 3 0-16,-2-1 0 0,0 1 864 0,0 1 128 0,-3 2 32 0,-2 1 0 15,-3 24-832-15,-2-9-192 0,-4-3 0 0,2-4 0 16,1-1 0-16,-4 0 0 0,-4 1 0 0,1-2 0 16,-3-4 864-16,2-1 128 0,0-2 32 0,4-9 0 15,-1 2-832-15,-2 1-192 0,0 2 0 0,-2 0 0 16,-1 2 0-16,-2 0 0 0,-3 0 0 0,-1-1 0 15,0-2 0-15,-1 0 0 0,-1-2 0 0,-1 1 0 16,-1 0 0-16,-1-1 0 0,-2-1 0 0,2-2 0 16,-16 10 864-16,10-9 128 0,6-4 32 0,9-2 0 15,6-3-2464-15,3-3-480 0,7-4-112 16,0 0-16-16</inkml:trace>
  <inkml:trace contextRef="#ctx0" brushRef="#br0" timeOffset="121896.33">2560 3820 12895 0,'0'0'576'0,"0"0"112"16,2-5-560-16,1-2-128 0,0 1 0 0,-2-1 0 16,-1-1 1664-16,2 2 320 0,0 0 48 0,-1 1 16 0,-2-1-832 0,1 6-144 15,0 0-48-15,0 0 0 0,-1-4 0 0,1 4 0 16,0 0 0-16,0 0 0 0,-5 2-816 0,-3 1-208 15,3 1 0-15,-3 3 0 0,0 4 864 0,0 4 128 16,1 2 32-16,-1 3 0 0,0 2-832 0,-2 4-192 16,1 3 0-16,0 2 0 0,0 2 0 0,1 1 0 15,1 6 0-15,1-3 0 0,3 0 0 0,2-3 0 16,1-4 0-16,2-3 0 0,2-3 0 0,2-2 0 16,0-5 0-16,1-1 0 0,0-4 0 0,-1-1 0 15,2-3 0-15,0-3 0 0,0-1 864 0,2-1 128 16,0-3 32-16,1-4 0 0,-2 2-832 0,1-3-192 15,1-4 0-15,-2-1 0 0,-1 0 0 0,0-1 0 16,0-2 0-16,0 3 0 0,-2 0 0 0,2 1 0 0,0 3 0 0,-2 1 0 16,2 1 0-16,-8 4 0 15,0 0 0-15,0 0 0 0,3 10 0 0,4 1 0 0,0 1 0 0,3 2 0 16,1 0 0-16,0 0 0 0,-1 0 0 0,1-2 0 16,0-1 0-16,2 0 0 0,3-3 0 0,-1-4 0 15,2-3 0-15,0-3 0 16,3-3 0-16,1-4 0 0,-1-2 0 0,1-5 0 0,-1-3 0 0,-1-3 0 15,0-2 0-15,0 0 0 0,-1-1 0 0,1-1 0 16,-2-3 864-16,-2 1 128 0,-3 0 32 0,1-1 0 16,-1 1-832-16,-2 0-192 0,-6 2 0 0,-1 0 0 15,-1 2 864-15,-2 1 128 0,-2 2 32 0,0 4 0 16,1 2-832-16,0 3-192 0,-2 2 0 0,2 3 0 16,-2 0 0-16,3 7 0 0,0 0 0 0,0 0 0 15,0 0-2416-15,0 0-528 0,0 0-96 0,0 0-12720 16</inkml:trace>
  <inkml:trace contextRef="#ctx0" brushRef="#br0" timeOffset="122436.33">3615 3629 23951 0,'0'0'512'0,"0"0"128"0,0 0 0 0,0 0 64 0,-5 5-576 0,-6 2-128 0,1 3 0 0,0 1 0 15,5 0 848-15,-5 7 144 0,-2 0 32 0,-1 9 0 16,0 3 0-16,0 6 0 0,-3 1 0 0,3 0 0 16,1 1-832-16,2-2-192 0,1 0 0 0,1 1 0 15,-1-1 864-15,0-4 128 0,3-5 32 0,4-3 0 0,1-6-832 0,2-2-192 16,0-4 0-16,3-3 0 0,-4-9 864 0,0 0 128 15,0 0 32-15,12-6 0 0,3-4 0 0,-1-1 0 16,-1-2 0-16,1-1 0 0,-1-4-832 0,1 2-192 16,1 0 0-16,-4 1 0 0,-5 3 0 0,4 1 0 15,3 1 0-15,-1 4 0 0,-1 4 0 0,-1 3 0 16,-1 4 0-16,-1 2 0 0,-3 3 0 0,1 6 0 16,-4 2 0-16,0 0 0 0,-3-3 0 0,-1 2 0 15,1 0 0-15,-2 4 0 0,0 2 0 0,0-1 0 16,0-1 0-16,2-2 0 15,3-1-768-15,2-5-208 0,4-3-48 0,1 0 0 16,0-6-1632-16,4-1-336 0,2-7-64 0,4-4-16 0</inkml:trace>
  <inkml:trace contextRef="#ctx0" brushRef="#br0" timeOffset="122817.9">4202 4033 20271 0,'0'0'448'0,"-3"4"80"0,-12-1 32 0,-1 2 16 0,1 0-576 0,-3 0 0 0,-1-1 0 0,-3 2 0 16,3-1 1744-16,3 1 240 0,5 1 64 0,0 3 0 16,-4-1-832-16,1 2-144 0,-2 0-48 0,4-1 0 15,0 3-816-15,3 1-208 0,1 0 0 0,4-2 0 16,4-2 0-16,0-2 0 0,-1 0 0 0,1-8 0 0,6 7 864 0,-6-7 128 15,11 4 32-15,2-4 0 0,-3-4-832 0,1-3-192 16,0-2 0-16,-2 0 0 0,0 2 864 0,1-2 128 16,-4-2 32-16,-1 1 0 0,2 0-832 0,-4 4-192 15,-3 6 0-15,0 0 0 0,0 0 0 0,0 0 0 16,0 0 0-16,0 0 0 0,0 0 0 0,0 0 0 16,1 13 0-16,-1 0 0 0,0 5 0 0,0-2 0 15,0 1 0-15,4-1 0 0,2 1 0 0,2-3 0 16,3-1 0-16,2-2 0 0,3-1 0 0,0-3 0 15,2-3 0-15,1-4 0 16,3-3-1600-16,-2-4-352 0,0-2-80 0,0-1-8208 16,1-2-1632-16</inkml:trace>
  <inkml:trace contextRef="#ctx0" brushRef="#br0" timeOffset="123187.56">4817 3682 23951 0,'0'0'512'0,"0"0"128"0,0 0 0 0,0 0 64 0,0 0-576 0,0 0-128 16,-5 6 0-16,-3 5 0 0,0 5 848 0,0 1 144 15,0 2 32-15,0-4 0 0,2 6 0 0,-4 12 0 16,2 1 0-16,-1 2 0 0,4-3-832 0,-1 1-192 16,2-1 0-16,1 2 0 0,-1 0 864 0,1 1 128 15,1-3 32-15,1 0 0 0,1 0-832 0,0-2-192 16,0-5 0-16,0-4 0 0,-1-4 0 0,-1-2 0 15,1-3 0-15,1-3 0 16,0-10-768-16,0 0-208 0,0 0-48 0,-5 2-13504 0</inkml:trace>
  <inkml:trace contextRef="#ctx0" brushRef="#br0" timeOffset="123324.11">4481 4071 23951 0,'0'0'1056'0,"16"-5"224"0,5-1-1024 0,4 4-256 16,4 0 0-16,3 0 0 0,0-4 880 0,3 3 112 0,-1 1 32 0,5-2 0 15,2-1 0-15,1-1 0 0,0 2 0 0,1 1 0 16,1 0-832-16,-14 1-192 0,-1 0 0 0,0-2 0 16</inkml:trace>
  <inkml:trace contextRef="#ctx0" brushRef="#br0" timeOffset="123990.06">6054 3990 23951 0,'0'0'512'0,"0"0"128"0,0 0 0 0,0 0 64 0,0 0-576 0,0 0-128 15,0 0 0-15,0 0 0 0,0 0 848 0,0 0 144 16,-11 9 32-16,12 3 0 0,-1 3 0 0,-2 3 0 15,-3 3 0-15,2 1 0 0,2 2-832 0,-2 1-192 16,0 1 0-16,1 2 0 0,1-3 0 0,1-2 0 16,0-2 0-16,0-3 0 0,0-5 0 0,2-2 0 15,0-2 0-15,-2-9 0 0,0 0 0 0,0 0 0 16,0 0 0-16,0 0-13888 0</inkml:trace>
  <inkml:trace contextRef="#ctx0" brushRef="#br0" timeOffset="124167.91">5998 3940 27647 0,'0'0'1216'0,"0"0"256"0,0 0-1168 0,5-6-304 0,-5 6 0 0,3-6 0 16,-3 6 0-16,0 0 0 0,0 0 0 0,6-8 0 16,-6 8 0-16,7-5 0 0,-7 5 0 0,0 0 0 15,0 0 0-15,0 0 0 0,0 0 0 0,0 0 0 16,0 0-1584-16,0 0-368 0,0 0-80 15,0 0-16-15</inkml:trace>
  <inkml:trace contextRef="#ctx0" brushRef="#br0" timeOffset="124492.87">6536 3934 20271 0,'0'0'448'0,"0"0"80"0,0 0 32 0,0 0 16 0,0 0-576 0,0 0 0 16,0 0 0-16,0 0 0 0,0 0 1744 0,-7 7 240 16,-3-1 64-16,-1 0 0 0,-4 0-832 0,-2 1-144 15,0-1-48-15,-1 2 0 0,-2 2-816 0,4 1-208 16,0 0 0-16,3-1 0 0,3 0 864 0,4-1 128 16,1 2 32-16,5-1 0 0,0-10-832 0,8 12-192 0,3 3 0 15,1-1 0-15,3-1 0 0,1-3 0 16,-2-4 0-16,0 2 0 0,1 3 0 0,-3-1 0 15,-1-1 0-15,-4 1 0 0,1 0 864 0,-3 1 128 0,-3-4 32 0,-3 0 0 16,-4 0-832-16,-4-1-192 0,-5 1 0 0,-1-1 0 16,-2-2 864-16,0-3 128 0,-2-1 32 0,0-1 0 15,-2-1-832-15,3-2-192 0,0 0 0 0,7-3 0 32,8 0-1600-32,-1-1-352 0,1-1-80 0,1-2-14752 0</inkml:trace>
  <inkml:trace contextRef="#ctx0" brushRef="#br0" timeOffset="124779.11">7284 3700 27647 0,'0'0'608'0,"-5"-2"128"0,2-1 32 0,3 3 0 0,-9 2-624 0,0 3-144 15,-1 2 0-15,2 2 0 0,-3 0 0 0,-3 5 0 16,-2 4 0-16,-1 4 0 0,1 2 848 0,-2 3 144 16,-3 2 32-16,2 3 0 0,-1 2 0 0,2 1 0 15,-3 2 0-15,3 0 0 0,-1 1-832 0,2 0-192 16,2-3 0-16,2-2 0 0,0-4 0 0,2-3 0 16,1-3 0-16,3-4 0 0,5-4 0 0,1-4 0 0,0-3 0 0,1-8 0 31,3 5-768-31,-3-5-208 0,9-3-48 0,4-5 0 0</inkml:trace>
  <inkml:trace contextRef="#ctx0" brushRef="#br0" timeOffset="125125.9">7510 4035 23951 0,'-11'-6'1056'0,"6"6"224"0,-2 0-1024 0,-4 0-256 0,0 4 0 0,-10-1 0 15,-1 0 880-15,-1 3 112 0,-2 1 32 0,1 1 0 16,0 1 0-16,2 0 0 0,2 0 0 0,3 2 0 0,7 2 0 0,0 0 0 16,4-4 0-16,2 1 0 0,3-2-832 0,6 2-192 15,-1 0 0-15,8-3 0 0,4-4 864 0,1-1 128 16,4-2 32-16,2-2 0 0,2-2-832 0,-8-1-192 16,1-1 0-16,-3-1 0 0,-1-2 0 0,1 1 0 15,-3-2 0-15,-1 0 0 0,1 0 0 0,-5 0 0 16,1 1 0-16,-3 0 0 0,-2 3 0 0,-3 6 0 15,0 0 0-15,0 0 0 0,0 0 0 0,0 0 0 16,-6 3 0-16,1 5 0 0,-2 2 0 0,2 2 0 16,1 1 0-16,2 2 0 0,1 1 0 0,1-1 0 15,2 1 0-15,3-3 0 0,0 1 0 0,4-2 0 16,0 0 0-16,3-4 0 16,1-4-1600-16,3-4-352 0,1-3-80 0,11-4-13120 0</inkml:trace>
  <inkml:trace contextRef="#ctx0" brushRef="#br0" timeOffset="125408">7882 3980 23951 0,'-7'10'512'0,"5"-3"128"0,-4 7 0 0,-1 1 64 0,-1 2-576 0,1 0-128 0,-2 5 0 0,1-1 0 16,-2 0 1664-16,-1 1 320 0,-2 0 48 0,2-1 16 15,2-1-832-15,3-3-144 0,-1-1-48 0,3-3 0 16,0-2 832-16,3-3 144 0,1-3 48 0,0-5 0 15,0 0-1648-15,7-4-400 0,2-5 0 0,-1-2 0 16,3-2 896-16,0-3 112 0,0-1 16 0,0-1 0 16,0 0-832-16,1 0-192 0,-3-5 0 0,2 2 0 15,1 3 0-15,2 1 0 0,-5 1 0 0,2 4 0 0,2 0 0 0,-4 1 0 16,1 2 0-16,1 3 0 0,-2 0 0 0,1 1 0 16,-1 2 0-16,0 1 0 15,1 2-1600-15,-2 2-352 0,3 1-80 0,1 0-10384 16,3 1-2096-16</inkml:trace>
  <inkml:trace contextRef="#ctx0" brushRef="#br0" timeOffset="125753.74">8324 4114 23951 0,'0'0'512'0,"0"0"128"0,0 0 0 0,0 7 64 0,0-7-576 0,3 5-128 0,2 2 0 0,3-3 0 15,-1-2 1664-15,4-2 320 0,1-2 48 0,3 0 16 16,-2-1-832-16,2-2-144 16,1-1-48-16,-1 0 0 0,0 2-816 0,0-1-208 0,-1-1 0 0,-1-1 0 15,-2-1 0-15,-2 1 0 0,-1-1 0 0,-3 0 0 16,-3 1 864-16,-2-1 128 0,-3 1 32 0,-3 3 0 15,-3 2 0-15,-1 0 0 0,-3-1 0 0,-3 6 0 16,-4 1-832-16,2 3-192 0,-2 4 0 0,0 0 0 16,1 0 0-16,3 1 0 0,3 1 0 0,2 0 0 15,4 1 0-15,5 1 0 0,1-2 0 0,7-1 0 0,3 0 0 0,6-1 0 16,2-4 0-16,5-2 0 0,2-3 0 0,6-2 0 16,4-3 0-16,6-4 0 0</inkml:trace>
  <inkml:trace contextRef="#ctx0" brushRef="#br0" timeOffset="126250.8">9825 3924 23951 0,'0'0'512'0,"0"0"128"0,-20 1 0 0,20-1 64 0,0 0-576 0,0 0-128 15,0 0 0-15,0 0 0 0,0 0 848 0,0 0 144 16,9 0 32-16,-9 0 0 0,7 6 0 0,-1 4 0 15,-2 2 0-15,1 3 0 0,-1 0 0 0,0 5 0 16,2 2 0-16,-1 2 0 0,-2 3-832 0,0-1-192 16,-1-2 0-16,0-2 0 0,3-3 0 0,-4 0 0 15,1-4 0-15,-1-2 0 0,-1-1 0 0,0-3 0 16,0-9 0-16,0 0 0 16,0 0-768-16,0 0-208 0,6-5-48 0,0-6-8736 15,3-6-1760-15</inkml:trace>
  <inkml:trace contextRef="#ctx0" brushRef="#br0" timeOffset="126454.8">10204 3869 27647 0,'0'0'608'0,"0"0"128"0,0 11 32 0,0 2 0 0,-1 2-624 0,-2 4-144 0,-2 4 0 0,-4 1 0 16,2 1 848-16,-5 5 144 0,-3 1 32 0,-2 5 0 16,-4 1 0-16,-3 2 0 0,-5 4 0 0,0 0 0 15,1-1 0-15,-1-5 0 0,3-3 0 0,-1-3 0 16,3-4-832-16,3-3-192 0,3-4 0 0,3-5 0 15,2-2 0-15,5-2 0 0,1-3 0 0,7-8 0 16,0 0-1600-16,0 0-352 0,0 0-80 16,10-12-8208-16,5-5-1632 0</inkml:trace>
  <inkml:trace contextRef="#ctx0" brushRef="#br0" timeOffset="126748.06">10653 3944 27647 0,'0'0'608'0,"-10"-2"128"0,-3 5 32 0,-1 1 0 0,-1 2-624 0,-1 2-144 16,-5 2 0-16,-1 3 0 0,-1 4 848 0,-1-1 144 15,2 1 32-15,1 1 0 0,4-1 0 0,5 1 0 16,4-1 0-16,5-2 0 0,0-5-832 0,3-10-192 16,11 11 0-16,6-4 0 0,9-1 864 0,3-4 128 15,4-3 32-15,-1-2 0 0,-1-3-832 0,0-4-192 16,-3-3 0-16,1-2 0 0,-7-1 0 0,0-3 0 15,-4 4 0-15,-3 0 0 0,-5-2 864 0,-3 3 128 0,-4 0 32 16,-4 1 0-16,-3-1-832 0,-3 3-192 16,-2 1 0-16,1 6 0 0,1 1 864 0,-4 0 128 0,0 2 32 0,-2 2 0 31,1 2-1648-31,-2-1-320 0,1 0-64 0,0 0-16 16,-6 3-1632-16,7-1-336 0,0 1-64 0,12-5-16 0</inkml:trace>
  <inkml:trace contextRef="#ctx0" brushRef="#br0" timeOffset="127048.19">11126 3807 27647 0,'-13'12'608'0,"8"-4"128"0,-2 3 32 0,-4 8 0 0,0 0-624 0,-1 3-144 0,-1 3 0 0,1-2 0 16,1-1 848-16,-1 1 144 0,2-3 32 0,2 1 0 0,1-2 0 0,5-1 0 15,3-3 0-15,4-3 0 0,0-2-832 0,6-3-192 16,0-3 0-16,0-1 0 0,2-5 864 0,2-1 128 15,2-3 32-15,0-4 0 0,1-5-832 0,0 0-192 16,1 0 0-16,-1-2 0 0,-3-1 864 0,2 0 128 16,-3-2 32-16,2-1 0 0,-2 1 0 0,-3 0 0 15,-1 2 0-15,0 0 0 0,-4 2-832 0,3 2-192 16,-4 3 0-16,0 3 0 0,1-1 0 0,-4 2 0 16,0 1 0-16,-2 6 0 0,0 0 0 0,0 0 0 15,0 0 0-15,0 0 0 0,0 0 0 0,7 3 0 16,0-1 0-16,2 1 0 15,0 2-2416-15,1-1-528 0,5 4-96 0,4-7-32 0</inkml:trace>
  <inkml:trace contextRef="#ctx0" brushRef="#br0" timeOffset="127676.37">11798 3836 27647 0,'-8'2'608'0,"1"0"128"0,-2 0 32 0,0 4 0 0,1 3-624 0,-3 4-144 0,0 3 0 0,-2 2 0 15,-1 1 0-15,1 2 0 0,-2-2 0 0,1 1 0 16,2 3 848-16,0 0 144 0,0 0 32 0,3-3 0 15,2-5-832-15,3-6-192 0,4-9 0 0,0 0 0 16,0 0 1680-16,0 0 304 0,0 0 48 0,12-3 16 16,1-7-832-16,4-4-144 0,1-3-48 0,3-2 0 15,1-4-816-15,0-2-208 0,0 1 0 0,-1-1 0 16,5-2 864-16,-2 1 128 0,1 0 32 0,0 3 0 16,1 2-832-16,-1 2-192 0,-5 2 0 0,1 3 0 0,-2 4 0 0,-2 5 0 15,-1 3 0-15,0 4 0 0,-1 3 0 0,1 4 0 16,-2 1 0-16,2 0 0 15,0 0-2416-15,3 0-528 0,0 0-96 0,4-1-14368 16</inkml:trace>
  <inkml:trace contextRef="#ctx0" brushRef="#br0" timeOffset="128024.95">13781 3461 27647 0,'0'0'608'0,"10"-5"128"0,-5-12 32 0,-1 0 0 0,-3 1-624 0,-1-2-144 0,-1 0 0 0,-3 3 0 15,-1 1 848-15,0 3 144 16,-3 2 32-16,3 6 0 0,-2-2 0 0,-3 3 0 0,-3 2 0 0,-4 3 0 15,-2 4 0-15,-7 3 0 0,-1 3 0 0,-2 6 0 16,-26 23-832-16,9-4-192 0,6-1 0 0,4 2 0 16,3 4 0-16,1 0 0 0,1 2 0 0,3 2 0 15,-1 2 0-15,4-2 0 0,2-5 0 0,11-20 0 16,-2 1 0-16,1 0 0 0,2-1 0 0,0 0 0 16,5-1 0-16,-2-1 0 0,2-2 0 0,-3 11 0 15,4-10-1600-15,3-7-352 0,-2-4-80 0,4-8-13120 16</inkml:trace>
  <inkml:trace contextRef="#ctx0" brushRef="#br0" timeOffset="128177.69">12930 3907 27647 0,'0'0'1216'0,"0"0"256"0,9-3-1168 0,2 1-304 16,1-2 0-16,5 2 0 0,2 0 880 0,6 0 112 16,5-3 32-16,6 1 0 0,2 0-832 0,5-1-192 15,4 1 0-15,-2 1 0 0,-3-1 0 0,-6 2 0 16,-3-1 0-16,-2 1 0 15,-2-1-1600-15,-2 0-352 0,12-5-80 0,-1 2-16 0</inkml:trace>
  <inkml:trace contextRef="#ctx0" brushRef="#br0" timeOffset="128487.85">13896 3782 31327 0,'0'0'688'0,"0"0"144"0,0 0 16 0,-4 3 48 0,-3 0-720 0,-1 3-176 0,-4 1 0 0,-6 4 0 16,-1 0 848-16,-3 3 144 0,-4 2 32 0,0 2 0 15,-5 1-832-15,4 0-192 0,1-1 0 0,3 1 0 16,2 1 0-16,8-3 0 0,3-1 0 0,6-1 0 16,0-3 0-16,7-1 0 0,0-1 0 0,6-3 0 15,4-3 0-15,3-2 0 0,2-2 0 0,2-2 0 16,-3-2 864-16,2-5 128 0,0-1 32 0,-2-1 0 16,0 1-832-16,-2-1-192 0,-1-2 0 0,-6 4 0 15,0-1 0-15,0 0 0 0,-2 2 0 0,1 1 0 0,-3 2 0 0,1 2 0 16,-5 3 0-16,0 0 0 0,0 0 0 0,2 6 0 15,0 1 0-15,-2 3 0 0,0 2 0 0,1 0 0 16,0 2 0-16,-1 1 0 0,3-1 0 0,-1 2 0 16,1-1 0-16,3 7 0 0,-3-2 0 0,1-3 0 15,0-3 0-15,2-6 0 16,0-1-2416-16,-6-7-528 0,10 0-96 0,-10 0-32 0</inkml:trace>
  <inkml:trace contextRef="#ctx0" brushRef="#br0" timeOffset="128772.2">14187 3797 27647 0,'0'0'1216'0,"0"0"256"0,-4 7-1168 0,-2 2-304 0,0 2 0 0,-5 2 0 16,0 2 0-16,1 4 0 16,-2-1 0-16,3 0 0 0,1 2 880 0,1 0 112 0,0 0 32 0,1-2 0 15,3 2 0-15,1-1 0 0,1-2 0 0,1 0 0 16,2-2 0-16,0-1 0 0,3-5 0 0,-2-3 0 15,2 1 0-15,2-5 0 16,-3 0 0-16,4-3 0 0,2-2 0 0,1-3 0 0,-1-1 0 0,2 0 0 16,5-6-832-16,-3 0-192 0,-1-2 0 0,0-1 0 15,0 1 0-15,-2 2 0 0,0 0 0 0,0 1 0 16,2 0 0-16,-5 1 0 0,2 1 0 0,-2 3 0 16,-1 1-768-16,-1 0-208 15,2 2-48-15,-3 0 0 0,4 1-2448 0,-2 1-496 0,9-3-112 0,-4 1-16 16</inkml:trace>
  <inkml:trace contextRef="#ctx0" brushRef="#br0" timeOffset="129116.82">14824 3890 23951 0,'0'0'512'0,"0"0"128"0,0 0 0 0,0 0 64 0,0 0-576 0,-4 3-128 15,-4-1 0-15,1 1 0 0,-4 2 848 0,-1 1 144 16,-2 3 32-16,-2 1 0 0,-5 0 816 0,0 2 160 16,0 1 48-16,0 2 0 0,1 0-1648 0,3 0-400 15,2 0 0-15,5-1 0 0,4 0 896 0,4 1 112 16,4-2 16-16,3-2 0 0,1-1-832 0,4-1-192 0,2-5 0 0,2-1 0 16,1-3 864-16,2-1 128 0,1-1 32 0,-2-2 0 15,1-3-832-15,-2-2-192 0,0-1 0 0,-1-1 0 16,-3-1 864-16,0-1 128 0,-2-1 32 15,-4-1 0-15,-2 2-832 0,-2 3-192 0,-1 0 0 0,-2 2 0 16,-1-1 0-16,1 1 0 0,-5 1 0 0,0 2 0 16,0 1 0-16,-2 1 0 0,-1 1 0 0,-2 1 0 31,2 1-768-31,-2 0-208 0,4 0-48 0,3 2 0 0,5-2-2448 16,0 0-496-16,0 0-112 0,0 0-16 0</inkml:trace>
  <inkml:trace contextRef="#ctx0" brushRef="#br0" timeOffset="129417.43">15183 3880 23951 0,'0'0'512'0,"-5"7"128"0,-1 3 0 0,-1 1 64 0,-1 1-576 0,0 2-128 16,-2 0 0-16,1 1 0 0,-2 1 848 0,1-1 144 15,1-2 32-15,3 3 0 0,-1-1 0 0,5-4 0 16,1-1 0-16,0-1 0 0,-2-3 0 0,3 0 0 15,0-6 0-15,0 0 0 0,6 1 816 0,1-1 160 16,0-3 48-16,5-4 0 0,0-2-1648 0,2-2-400 16,0-1 0-16,0 0 0 0,2 1 896 0,0-1 112 15,0-1 16-15,-1 1 0 0,-4 1-832 0,2 3-192 16,-2 1 0-16,1 0 0 0,1-1 0 0,0 3 0 0,0 0 0 16,-2 2 0-16,3 1 0 0,-2-2 0 0,-1 3 0 15,-2 2 0 1,0 3-768-16,0-2-208 0,-1 1-48 0,2 2 0 15,-1-2-2448-15,1 0-496 0,6-1-112 0,-2-2-16 0</inkml:trace>
  <inkml:trace contextRef="#ctx0" brushRef="#br0" timeOffset="129632.97">15780 3907 31327 0,'0'0'688'0,"-5"5"144"0,-1 3 16 0,1 2 48 0,-5 0-720 0,0 1-176 0,1-1 0 0,-3 3 0 16,0 3 848-16,1 0 144 0,0 0 32 0,1 0 0 0,0 2 0 0,1-2 0 16,1 1 0-16,2-3 0 0,1-2-832 0,0-1-192 15,3 0 0-15,1-2 0 0,1-2 0 0,0-7 0 16,0 0 0-16,0 0 0 16,8 2-1600-16,0-2-352 0,2-7-80 0,0-2-16 0</inkml:trace>
  <inkml:trace contextRef="#ctx0" brushRef="#br0" timeOffset="129913.78">16526 3282 27647 0,'0'0'608'0,"0"0"128"0,0 0 32 0,0 0 0 0,-2 8-624 0,-4 0-144 0,0 2 0 0,-4 3 0 16,-5 6 848-16,-1 3 144 0,-2 3 32 0,-3 2 0 16,-2 3-832-16,-1 3-192 0,0 5 0 0,1 2 0 15,-8 14 864-15,3 0 128 0,3 2 32 0,2-2 0 16,4-3-832-16,1-5-192 0,3-5 0 0,4-4 0 16,-1-3 864-16,5-3 128 0,1-5 32 0,3-8 0 15,-1-3-1648-15,3-2-320 16,-1-2-64-16,2-3-9840 0,0-8-1968 0</inkml:trace>
  <inkml:trace contextRef="#ctx0" brushRef="#br0" timeOffset="130078.61">16096 3819 35007 0,'0'0'768'0,"0"0"176"0,5-1 16 0,4 0 16 0,1 1-784 0,0 0-192 15,2-1 0-15,3 0 0 0,4-1 864 0,3 1 128 16,-1-1 32-16,5 1 0 0,1 1-832 0,-3 1-192 15,3-1 0-15,2 0 0 0,-3 3 0 0,0-1 0 16,0-1 0-16,-5 1 0 16,-2 1-2416-16,-2 1-528 0,20-1-96 0,-19-3-32 0</inkml:trace>
  <inkml:trace contextRef="#ctx0" brushRef="#br0" timeOffset="130363.36">16613 3935 23951 0,'6'4'512'0,"5"-2"128"0,-1-2 0 0,3 0 64 0,2 0-576 0,0-1-128 0,2-1 0 0,-1-2 0 16,1-2 848-16,-1 1 144 0,-2 0 32 0,1-2 0 15,-2-3 0-15,-2-1 0 0,-2 0 0 0,-2 0 0 16,-2 0-832-16,-3 0-192 0,-3 0 0 0,-3 2 0 16,-4 1 864-16,-2 3 128 0,-1 4 32 0,-3 1 0 15,-3 3-832-15,-2 2-192 0,1 5 0 0,-3 1 0 16,1 1 864-16,2 2 128 0,2-1 32 0,4 1 0 15,2 3-832-15,4-3-192 0,3 0 0 0,3 0 0 16,3 0 864-16,3-2 128 0,2 0 32 0,4-2 0 0,1-3-832 16,2-1-192-16,1 2 0 0,2-4 0 0,2-1 0 15,1-3 0-15,0-1 0 0,-2-1 0 16,1-1-1600-16,-2-1-352 0,0-1-80 0,2-2-16 0</inkml:trace>
  <inkml:trace contextRef="#ctx0" brushRef="#br0" timeOffset="130725.05">17504 3715 27647 0,'0'0'608'0,"-8"0"128"0,-11 2 32 0,0 0 0 0,-3 0-624 0,-4 3-144 0,1 1 0 0,2 2 0 16,4 2 848-16,4 1 144 0,3 3 32 0,3 2 0 15,2 0-832-15,4 2-192 0,3-1 0 16,4 3 0-16,4 0 864 0,3 0 128 0,1 1 32 0,1-4 0 16,2 2 0-16,-2 0 0 0,-2-1 0 0,1 0 0 15,-2 2-832-15,-1-2-192 0,-3 0 0 0,-5-3 0 16,-2-2 864-16,-4-2 128 0,-4-3 32 0,-3 0 0 15,-8 0-832-15,-2-2-192 0,-3-3 0 0,-3-2 0 16,0-2 864-16,-2-2 128 0,-1 0 32 0,1-2 0 0,2-4-832 16,3-1-192-16,-1-2 0 0,5 0-13616 15,5 0-2768-15</inkml:trace>
  <inkml:trace contextRef="#ctx0" brushRef="#br0" timeOffset="131390.28">18866 3806 20271 0,'0'0'448'0,"-3"-10"80"0,2-2 32 0,-1 1 16 0,-2 2-576 0,-1-1 0 15,0-2 0-15,-2 2 0 0,-2 5 1744 0,-3-1 240 16,0-2 64-16,-2 1 0 0,-2 3-832 0,-1 1-144 15,-3 2-48-15,-3 3 0 0,-3 6 0 0,-1 5 0 16,2 2 0-16,7-2 0 0,-2 3-816 0,2 3-208 16,-4 1 0-16,3 2 0 0,3-1 0 0,2-1 0 15,7-3 0-15,0-1 0 0,4-2 0 0,4-3 0 16,7-2 0-16,0-4 0 0,7-3 864 0,4-4 128 16,6-2 32-16,3-3 0 0,5-4 0 0,2-2 0 15,2-4 0-15,-4-1 0 0,-4-1-832 0,-3-1-192 0,-2-1 0 16,-2 0 0-16,-4 3 0 0,-3-1 0 0,-3 6 0 0,-2 2 0 15,-2 1 0-15,-2 2 0 0,-6 8 0 0,0 0 0 16,0 0 0-16,0 0 0 16,2 15 0-16,1 3 0 0,-2 5 0 0,0 2 0 0,1 0 0 0,0-1 0 15,2-1 0-15,-2 0 0 0,2 0 0 0,4-3 0 16,-2-4 0-16,5-3 0 0,-1-2 0 0,2-4 0 31,2 0-2416-31,2-6-528 0,4-2-96 0,3-3-7664 0,5-3-1536 0</inkml:trace>
  <inkml:trace contextRef="#ctx0" brushRef="#br0" timeOffset="131658.06">19435 3586 23951 0,'0'0'512'0,"-3"6"128"0,-4 0 0 0,1 3 64 0,-2 3-576 0,-1 2-128 0,-1 4 0 0,2 2 0 0,-3 1 848 0,1 2 144 16,1 0 32-16,-3 1 0 0,1 1 0 0,-3 9 0 15,0-7 0-15,4-4 0 0,2-2 0 0,1-6 0 16,0-4 0-16,5-2 0 0,2-9 0 0,0 0 0 15,0 0 0-15,0 0 0 0,8-1 0 0,0-2 0 16,0-6 0-16,3-2 0 0,0-2-832 0,2-4-192 16,0-3 0-16,1-2 0 0,1-3 864 0,3 1 128 15,1 1 32-15,1 0 0 0,0-2-832 0,2 5-192 16,-1 0 0-16,1 4 0 0,-1 2 0 0,2 3 0 16,-2 2 0-16,-1 3 0 0,-3 1 0 0,-3 3 0 15,-1 2 0-15,-3 1 0 16,-2 4-2416-16,-2-2-528 0,1 1-96 0,2 4-14368 0</inkml:trace>
  <inkml:trace contextRef="#ctx0" brushRef="#br0" timeOffset="131980.1">19752 3825 27647 0,'0'0'608'0,"0"0"128"0,7 11 32 0,-5-4 0 0,-2-7-624 0,4 7-144 0,3-1 0 0,0-3 0 15,1-1 848-15,1-2 144 0,3-3 32 0,2-1 0 16,-1-1 0-16,2-2 0 0,2-3 0 0,0 2 0 16,3-3-832-16,-2 1-192 0,-4-1 0 0,0-1 0 15,0-2 864-15,-1 2 128 0,-2-1 32 0,-5 2 0 16,-1 0-832-16,-3 1-192 0,-3 1 0 0,-4 3 0 16,0 0 0-16,-5 4 0 0,-1 2 0 0,-1 5 0 0,-4 0 0 0,-1 5 0 15,0 0 0-15,1 4 0 0,-2 3 0 0,2 1 0 16,-1 4 0-16,3 0 0 0,1-1 0 0,3 0 0 15,0-2 0-15,4 0 0 0,1-3 0 0,3-2 0 16,1-2 0-16,3-1 0 0,3 0 0 0,1-4 0 16,2-1 0-16,2-2 0 15,5-2-768-15,0-1-208 0,2-1-48 0,1-1-9824 16,3-3-1968-16</inkml:trace>
  <inkml:trace contextRef="#ctx0" brushRef="#br0" timeOffset="132435.4">20671 3740 27647 0,'0'0'608'0,"0"0"128"0,0 0 32 0,0 0 0 0,1-4-624 0,-9 1-144 0,-1-1 0 0,-3 3 0 16,-3 1 848-16,2 1 144 0,-2-1 32 0,-3 1 0 15,-3 4-832-15,-5-1-192 0,0 3 0 0,1 2 0 16,-4 2 864-16,4 4 128 0,2 0 32 0,-7 5 0 0,7 0-832 0,5-2-192 16,4 1 0-16,6-2 0 0,2-2 0 0,4-1 0 15,2-3 0-15,3 0 0 0,3-1 864 0,2-4 128 16,2-2 32-16,2-2 0 0,2 1 0 0,2-5 0 15,-1-1 0-15,2-1 0 0,-2-3-832 0,4-1-192 16,1 1 0-16,-3-2 0 0,0-2 0 0,-2 0 0 16,-1-1 0-16,-3 1 0 0,0 0 0 0,-3 2 0 15,0 0 0-15,-3 0 0 0,1 3 0 0,-2 0 0 16,-4 6 0-16,0 0 0 0,0 0 0 0,-2 10 0 16,-1 0 0-16,1 2 0 0,0 1 0 0,2 0 0 15,0 0 0-15,3 0 0 0,1 0 0 0,-1 1 0 16,4 1 0-16,1-2 0 15,-1-2-768-15,5 1-208 0,1-1-48 0,1-3 0 16,-2-3-1632-16,1-1-336 0,14-8-64 0,-8-5-16 0</inkml:trace>
  <inkml:trace contextRef="#ctx0" brushRef="#br0" timeOffset="132714.03">21213 3367 23951 0,'0'-13'512'0,"0"13"128"0,0 0 0 0,-3-3 64 0,3 3-576 0,-9 0-128 0,-1 1 0 0,-2 4 0 16,-3 5 848-16,-4 4 144 0,-1 2 32 0,-2 4 0 0,-2 2 0 0,1 3 0 16,-3 2 0-16,6 3 0 15,-2 1-832-15,4 2-192 0,3 1 0 0,2 1 0 0,4 2 864 0,2-3 128 16,3 0 32-16,5-2 0 0,3-4-832 0,2-1-192 15,0-5 0-15,4-3 0 0,3-1 0 0,0-4 0 16,2-4 0-16,0-3 0 16,2-5-3232-16,0-2-688 0,16-10-144 0,-7 0-32 0</inkml:trace>
  <inkml:trace contextRef="#ctx0" brushRef="#br0" timeOffset="133005.62">21398 3662 23951 0,'0'0'512'0,"-5"2"128"0,-4 3 0 0,-2-2 64 0,-3 0-576 0,0-1-128 0,-1-1 0 15,0 3 0-15,0 1 848 0,4 2 144 0,0 1 32 0,4 0 0 16,0 3-832-16,3-2-192 0,3 1 0 0,3 0 0 16,2 1 864-16,2 1 128 15,1 0 32-15,3 0 0 0,-1 1 0 0,2 0 0 0,1 0 0 0,-2 1 0 16,0-1-832-16,-3 0-192 0,-1-3 0 0,-3 1 0 15,-1 3 0-15,-4-2 0 0,-3-4 0 0,-5 1 0 16,-1-1 864-16,-4 0 128 0,-1-1 32 0,-2 0 0 16,0-2 0-16,0 0 0 0,0-2 0 0,3 0 0 15,0 2-832-15,1-2-192 0,3-3 0 0,4 0 0 16,-1 0 0-16,8 0 0 0,0 0 0 0,0 0 0 16,4-4-2416-16,5-3-528 15,4 3-96-15,6-3-32 0</inkml:trace>
  <inkml:trace contextRef="#ctx0" brushRef="#br0" timeOffset="133327.85">21785 3446 27647 0,'8'-6'608'0,"-8"6"128"0,6-1 32 0,0 2 0 0,2 2-624 0,-2 1-144 15,5 2 0-15,-3 1 0 0,1 2 848 0,-2 6 144 0,1 2 32 0,-1 5 0 16,-1 1 0-16,-4 7 0 16,-2 4 0-16,-1 4 0 0,-2 0-832 0,-5 4-192 0,-4 1 0 0,-3 1 0 15,-3-3 864-15,-2-4 128 0,0-2 32 0,-1-5 0 16,0-3-832-16,1-1-192 0,1-3 0 0,2-1 0 15,-2-2 864-15,1-3 128 0,2-5 32 0,0-2 0 32,2-3-1648-32,1-4-320 0,2-3-64 0,3-4-16 0</inkml:trace>
  <inkml:trace contextRef="#ctx0" brushRef="#br0" timeOffset="133937.81">22819 3786 23951 0,'0'0'512'0,"-4"-6"128"0,1-1 0 0,3 7 64 0,0 0-576 0,0 0-128 16,0 0 0-16,0 0 0 0,0 0 848 0,0 0 144 15,0 0 32-15,0 9 0 0,-1 3 0 0,0 1 0 16,-2 4 0-16,1 0 0 0,-4 3-832 0,2 1-192 16,-1 0 0-16,1 0 0 0,1-1 0 0,-1-2 0 15,0 0 0-15,3-3 0 0,-1-2 864 0,0-2 128 16,-1-2 32-16,3-9 0 0,0 0-832 0,0 0-192 15,0 0 0-15,0 0 0 16,0 0-1600-16,10-9-352 0,1-3-80 0,-5-2-11472 0</inkml:trace>
  <inkml:trace contextRef="#ctx0" brushRef="#br0" timeOffset="134117.46">22862 3565 31327 0,'0'0'1392'0,"0"0"272"0,0 0-1328 0,0 0-336 0,0 0 0 0,-4-5 0 15,4 5 896-15,0 0 96 0,0 0 32 0,0 0 0 16,0 0-832-16,0 0-192 0,-4-7 0 0,4 7 0 16,0 0 0-16,0 0 0 0,0 0 0 0,0 0 0 15,0 0 0-15,0 0 0 0,8 4 0 0,-8-4 0 16,8 2-768-16,-1 1-208 0,1 0-48 0,4 3-13504 16</inkml:trace>
  <inkml:trace contextRef="#ctx0" brushRef="#br0" timeOffset="134434.45">23194 3621 20271 0,'0'0'896'0,"-2"9"192"0,1-2-880 0,-4 3-208 15,0 3 0-15,1 0 0 0,-1 1 864 0,2 3 128 16,1 0 32-16,-2 4 0 0,1 0 0 0,-4 0 0 16,2-1 0-16,1 0 0 0,-3-2 0 0,4-2 0 15,-1-2 0-15,0-1 0 0,2-3 0 0,0-2 0 16,0-3 0-16,2 1 0 0,0-6 0 0,0 0 0 15,10-2 0-15,1-3 0 0,-1-5 0 0,5 0 0 16,3-3 0-16,5-3 0 0,-1 0-832 0,3 0-192 16,-2-3 0-16,0 2 0 0,0-1 0 0,0 1 0 15,-3 2 0-15,1 1 0 0,0 3 0 0,-4 3 0 16,-1 3 0-16,-1 2 0 0,0 2 0 0,0 7 0 0,-4 4 0 16,-1 7 0-16,-2 6 0 0,-3 4 0 15,-3 0 0-15,-2 2 0 0,-3 1 0 0,-1-2 0 0,-3 0 0 0,0-2 0 16,0-1 0-16,0-2 0 0,-1-1 0 0,1-2 0 15,0-3 0-15,1-4 0 0,2-4 0 0,4-9-12512 16,0 0-2544-16</inkml:trace>
  <inkml:trace contextRef="#ctx0" brushRef="#br0" timeOffset="134945.16">22520 4513 20271 0,'0'0'448'0,"6"-6"80"0,2-3 32 0,1-1 16 0,-1 0-576 0,-2 0 0 0,1 3 0 0,1-2 0 16,-3 1 1744-16,-5 8 240 0,0 0 64 0,0 0 0 15,8-5-832-15,-8 5-144 0,0 0-48 0,0 0 0 16,0 0 0-16,0 0 0 0,-1 8 0 0,-2 7 0 16,0 0 0-16,-1 2 0 0,-3 2 0 0,1 2 0 15,-2 0-816-15,1 1-208 0,3 0 0 0,-3 0 0 16,2 0 0-16,1 0 0 0,2-4 0 0,-1 0 0 15,1-2 0-15,1-3 0 0,0-2 0 0,-1 1 0 16,1-4-768-16,1-8-208 0,0 0-48 0,0 0-9824 16,0 0-1968-16</inkml:trace>
  <inkml:trace contextRef="#ctx0" brushRef="#br0" timeOffset="135308.96">22424 4595 27647 0,'0'0'608'0,"11"-2"128"0,1-2 32 0,1 3 0 0,5-2-624 0,0 1-144 16,1-3 0-16,8 1 0 0,3-1 848 0,1 0 144 16,5-2 32-16,0 0 0 0,1-3-832 0,-3 4-192 15,-1 2 0-15,-3-2 0 0,-3 3 864 0,-5 1 128 16,-5-3 32-16,-4 5 0 0,-3 3-832 0,-10-3-192 16,7 6 0-16,-5 4 0 0,-4 0 0 0,-4 1 0 0,-1 1 0 0,-2 1 0 15,-4 3 0-15,-1 0 0 0,-1 1 0 0,1-1 0 16,-2 2 0-16,5-3 0 15,4-3 0-15,3-2 0 0,1-1 0 0,6 0 0 0,1-3 0 0,4-1 0 16,6-2 864-16,2-2 128 0,4-1 32 0,0-3 0 16,1-1-832-16,1-3-192 0,-3-2 0 0,2-1 0 15,0-1 864-15,-4-2 128 0,-2 0 32 0,1 1 0 16,-2-1-832-16,-3 0-192 0,-5 0 0 0,-1 3 0 16,-4 3 0-16,-1 7 0 0,-2-8 0 0,-3 5 0 15,-2-4 0-15,-2 4 0 0,-4-1 0 0,-2 3 0 16,-1 1 0-16,-7 1 0 0,1 1 0 0,7 0 0 15,0-1-768-15,0 1-208 16,1 0-48-16,-2 0-10912 0,5-3-2192 0</inkml:trace>
  <inkml:trace contextRef="#ctx0" brushRef="#br0" timeOffset="135712.31">23367 4505 23951 0,'0'0'512'0,"-6"8"128"0,-2 3 0 0,1 3 64 0,-3 1-576 0,0 1-128 16,-1 3 0-16,0 3 0 0,-2 3 848 0,-1 2 144 16,-3 1 32-16,1 2 0 0,-1-1-832 0,1 2-192 15,-2-3 0-15,-5 10 0 0,4-5 864 0,3-5 128 16,0-3 32-16,4-4 0 0,3-2 0 0,2-4 0 16,2-4 0-16,2-3 0 0,3-8 0 0,0 0 0 0,0 0 0 0,8-4 0 15,1-6 0-15,4-2 0 16,0-3 0-16,0-1 0 0,-2-3 0 0,3-1 0 0,4 0 0 0,2-2 0 15,2-2-832-15,0 0-192 0,2 0 0 0,-6 6 0 16,-1-1 0-16,2-1 0 0,2 0 0 0,-2 1 0 16,-1 2 0-16,1 0 0 0,-3 1 0 15,0 5 0-15,-3 3 0 0,-1 4 0 0,-1 0 0 0,-5 4 0 16,-6 0 0-16,0 0 0 0,2 9 0 0,-2-1 0 16,-2 2-768-1,-2 1-208-15,-1 1-48 0,-2 0 0 0,1 0 832 0,-5 0 192 0,0 0 0 0,-3-1 0 16,-4 5 0-16,-1-5 0 0,0-1 0 0,-2-3 0 15,2 0 0-15,0-3 0 0,1-2 0 0,3 0 0 16,4-4 0-16,1 0 0 0,1 0 0 0,7-1 0 16,1-2-2496-16,3 0-464 0,4-2-96 0,5-2-16 0</inkml:trace>
  <inkml:trace contextRef="#ctx0" brushRef="#br0" timeOffset="136009.14">23810 4527 27647 0,'0'0'1216'0,"0"0"256"0,-8 2-1168 0,1 2-304 16,-2 2 0-16,-1 1 0 0,-1 2 880 0,3 0 112 15,1 0 32-15,-2 0 0 0,-1 2-832 0,-1 2-192 16,2 1 0-16,1 0 0 0,2 2 0 0,1-4 0 16,3 1 0-16,2 2 0 0,4 0 864 0,3-3 128 15,2-3 32-15,3 1 0 0,2-3 0 0,2-3 0 0,0-3 0 0,2-2 0 16,1-2-832-16,-5 0-192 0,0-2 0 0,1-1 0 15,-1-2 864-15,-2-2 128 0,0-1 32 0,-4-1 0 16,1-1-832-16,-3-4-192 16,-1 0 0-16,-1 3 0 0,-4 2 0 0,-1 1 0 0,-4 1 0 0,0 1 0 15,-3 1 0-15,-1 3 0 0,0 0 0 0,0 2 0 32,-3 1-768-32,1 2-208 0,0 0-48 0,1 1 0 15,2-1-1632-15,1 0-336 0,7 0-64 0,0 0-16 0</inkml:trace>
  <inkml:trace contextRef="#ctx0" brushRef="#br0" timeOffset="136267.29">24396 4122 27647 0,'0'0'608'0,"0"0"128"0,-7 2 32 0,7-2 0 0,-6 2-624 0,0 4-144 15,-2 2 0-15,-2 5 0 0,-1 4 848 0,0 1 144 16,-3 4 32-16,-1 4 0 0,-1 5 0 0,-2 0 0 16,2 0 0-16,-2 2 0 0,2 2 0 0,-1 1 0 15,1-1 0-15,0-1 0 0,2-1-832 0,2 0-192 16,-1 3 0-16,5-12 0 0,3-1 0 0,0 0 0 16,-1-2 0-16,1-1 0 0,3-4 0 0,2-2 0 15,0-5 0-15,1-3-11424 0,6-1-2336 16</inkml:trace>
  <inkml:trace contextRef="#ctx0" brushRef="#br0" timeOffset="136580.06">24413 4585 23951 0,'-15'1'1056'0,"8"2"224"16,1 3-1024-16,-1 3-256 0,-3-3 0 0,0 3 0 15,2 0 880-15,-1 1 112 0,4 0 32 0,-2 1 0 16,3 1 0-16,2 0 0 0,2-1 0 0,2-1 0 16,2-2 0-16,3 0 0 0,0 1 0 0,1-4 0 0,0-1-832 0,2-2-192 15,2-1 0-15,-2-2 0 0,1-1 864 0,1-2 128 16,2 0 32-16,-3-1 0 0,-1-2-832 0,1-1-192 16,1 3 0-16,-3-2 0 0,-4-1 864 0,-1 1 128 15,-3-1 32-15,0 1 0 0,-1 2-832 0,-2-1-192 16,-6 1 0-16,2 1 0 0,-1 0 0 0,-1 2 0 15,-2 0 0-15,-1-1 0 0,0 0 0 0,0 1 0 16,0 0 0-16,3 1 0 16,-2 1-1600-16,3-1-352 0,-1-1-80 0,8 2-14752 15</inkml:trace>
  <inkml:trace contextRef="#ctx0" brushRef="#br0" timeOffset="136999.49">24867 4535 27647 0,'0'0'608'0,"0"0"128"0,0 0 32 0,0 0 0 0,-2-4-624 0,-2 1-144 16,-4-1 0-16,2 4 0 0,-2 4 848 0,-1-1 144 0,-3 1 32 0,-1 3 0 16,-2 1-832-16,1 0-192 0,-1 2 0 0,-1 1 0 15,1 0 864-15,2 3 128 0,2-2 32 0,1 1 0 16,4 0-832-16,2-2-192 0,4-1 0 0,2 0 0 15,2-1 864-15,3-3 128 0,2-1 32 0,-2-3 0 16,3 1-832-16,2-3-192 0,-1-3 0 0,2 1 0 16,-1-4 864-16,0 0 128 0,0-1 32 0,-2 1 0 15,0 1-832-15,-3-1-192 0,1 2 0 0,0 1 0 0,-1 1 0 16,-3 0 0-16,-4 2 0 0,0 0 0 0,-1 7 0 0,-2 5 0 16,-2 1 0-16,-2 7 0 0,0 4 0 0,-2 1 0 15,-2 0 0-15,0 1 0 0,0 0 0 0,0 1 0 16,-1-2 0-16,3-3 0 0,-5 3 0 0,-2-1 0 15,0-2 0-15,-5 1 0 0,-1-1 0 0,-1-1 0 16,0 1 0-16,-6 4 0 0,4-4 864 0,1-4 128 16,2-5 32-16,0-4 0 0,1-3-832 0,0-2-192 15,3-3 0-15,2-5 0 0,-1-2 0 0,3-3 0 16,3-2 0-16,1-1 0 16,1-2-2416-16,4-1-528 0,1-1-96 0,1-6-14368 0</inkml:trace>
  <inkml:trace contextRef="#ctx0" brushRef="#br0" timeOffset="137599.42">25008 4569 27647 0,'0'0'608'0,"0"0"128"0,0 0 32 0,-7 6 0 0,-2-5-624 0,0 1-144 0,0 0 0 0,0 6 0 16,0 1 848-16,1 5 144 0,0 1 32 0,-2 0 0 16,2 0 0-16,1 3 0 0,2 2 0 0,3-4 0 15,-2 2-832-15,4-3-192 0,3 1 0 0,-1-3 0 16,1 1 864-16,3-2 128 0,0-1 32 0,4-3 0 0,0-3-832 0,1-1-192 16,0-3 0-16,2-1 0 0,3-2 864 0,-2-1 128 15,3 1 32-15,0-3 0 0,2-2-832 0,-1-1-192 16,-3 0 0-16,0-2 0 0,1 0 0 0,-1 1 0 15,-2-3 0-15,3 0 0 0,-4 1 0 0,-2 2 0 16,-3 2 0-16,0 2 0 0,-1-2 0 0,-6 7 0 16,0 0 0-16,1 8 0 0,-1 1 0 0,-1 0 0 15,-1 5 0-15,-1 2 0 0,0 8 0 0,1-4 0 16,-4 0 0-16,2 3 0 0,-1 3 0 0,-2 7 0 16,-3-1 0-16,-3 1 0 0,-4 1 0 0,-3-1 0 15,-3 1 0-15,-1-3 0 0,0-4 0 0,-4 1 0 16,2-5 0-16,2-2 0 0,-2-2 0 0,4-3 0 15,-1-4 0-15,2-2 0 0,4 0 864 0,-2-3 128 16,1 0 32-16,3-2 0 0,1-5-832 0,3 0-192 16,-2-2 0-16,4 0 0 0,1-2 0 0,1-3 0 0,2-1 0 0,2-2 0 15,2-1 0-15,1-2 0 0,0-1 0 0,2 0 0 16,4-2 0-16,1 1 0 0,0-1 0 0,1 3 0 16,3 1 0-16,3 0 0 0,0-1 0 0,0 2 0 15,2 1 0-15,0 2 0 0,1 3 0 0,1-1 0 16,3 3 0-16,-1 3 0 0,-2 3 0 0,4 3 0 15,0 0 0-15,3 3 0 0,-3 0 0 0,2 1 0 16,-4 2 0-16,-1-2 0 0,-4 0 0 0,-2 1 0 16,-2-2 0-16,-2-2 0 0,-2 1 0 0,-3-3 0 15,-4-5-1600-15,0 0-352 0,0 0-80 0,0 0-16 0</inkml:trace>
  <inkml:trace contextRef="#ctx0" brushRef="#br0" timeOffset="158951.82">1051 5143 20271 0,'0'0'448'0,"0"0"80"0,0 0 32 0,0 0 16 0,0 0-576 0,0 0 0 0,0 0 0 0,0 0 0 15,0 0 928-15,0 0 80 0,0 0 16 0,-8 0 0 16,7-5 0-16,1 5 0 0,-3-4 0 0,0 0 0 15,-4 3 0-15,0-1 0 0,-1 4 0 0,-1 1 0 16,-3 1 0-16,-2 1 0 0,-3 3 0 0,-1 0 0 16,1 2-832-16,-4 2-192 0,-1 2 0 0,0 2 0 15,1 0 864-15,0 2 128 0,-3 1 32 0,2 3 0 0,-3 2-832 16,3 2-192-16,0 3 0 0,2 0 0 0,0 1 0 0,1 4 0 16,6 1 0-16,1 0 0 0,3-3 0 0,5-1 0 15,4-2 0-15,3-3 0 0,5-2 0 0,0-3 0 16,6-2 0-16,2-1 0 0,4-1 864 0,1-3 128 15,1-4 32-15,2 0 0 0,1-1-832 0,4-3-192 16,1-3 0-16,4-1 0 0,1 0 0 0,-3-2 0 16,-5-2 0-16,1 0 0 0,-3-4 0 0,-3 1 0 15,-1-2 0-15,-4 0 0 0,-2-2 0 0,-4-1 0 16,-2 0 0-16,-4 0 0 0,-4 0 864 0,-2 1 128 16,-3-1 32-16,-3 1 0 0,-5 0-832 0,-1 1-192 15,-5 1 0-15,-4 2 0 0,-4 3 0 0,-3 1 0 16,1 1 0-16,-1 3 0 0,0 2 0 0,3 2 0 0,-1 1 0 0,2-1 0 15,3 1 0-15,4 1 0 0,-1-1 0 0,0 0 0 32,7-4-1600-32,12-4-352 0,0 0-80 0,0 0-10384 0,10-7-2096 0</inkml:trace>
  <inkml:trace contextRef="#ctx0" brushRef="#br0" timeOffset="159393.96">1056 4836 20271 0,'0'0'448'0,"-8"-5"80"0,0 3 32 0,8 2 16 0,-3-7-576 0,3 7 0 16,0 0 0-16,0 0 0 0,0 0 928 0,0 0 80 16,0 0 16-16,8-2 0 0,5 2 0 0,1 0 0 15,2 2 0-15,4 4 0 0,2-2 0 0,5 5 0 16,3 1 0-16,2 5 0 0,-1-2-832 0,-6 0-192 16,6 5 0-16,0 6 0 0,0 2 864 0,0 7 128 15,-1 7 32-15,-1 5 0 0,-3 4-832 0,-4 3-192 16,-2 3 0-16,-4 0 0 0,-5 2 0 0,-3-2 0 0,-3 1 0 0,-4 0 0 15,-4-4 864-15,-4-4 128 16,-3-3 32-16,-4 1 0 0,-4-1 0 0,-16 14 0 16,-3-8 0-16,0-10 0 0,-4-6-832 0,2-2-192 0,3 0 0 0,1-3 0 15,0-3 864-15,2-7 128 0,5-3 32 0,-1-3 0 16,2 0-832-16,5-7-192 0,1-4 0 0,3-6 0 31,1-1-2416-31,5-6-528 0,4-5-96 0,8-3-32 0</inkml:trace>
  <inkml:trace contextRef="#ctx0" brushRef="#br0" timeOffset="160110.68">2525 5772 16575 0,'0'0'736'0,"0"0"160"16,0 0-720-16,0 0-176 0,0 0 0 0,0 0 0 0,0 0 1664 0,0 0 320 16,0 0 48-16,4-8 16 0,0-4 0 0,1-2 0 15,3-3 0-15,3-4 0 0,2-6-832 0,4-4-144 16,2-2-48-16,2-4 0 0,-1-2 0 0,4-4 0 15,6-3 0-15,1-2 0 0,-2-2 0 0,0-5 0 16,-3-3 0-16,-2-3 0 0,-1-1-816 0,-13 31-208 16,3 0 0-16,0 0 0 0,0 0 0 0,0 3 0 15,1 4 0-15,-2 4 0 0,1 3 0 0,0 5 0 16,-1 4 0-16,7 2 0 0,-7 9 0 0,0 11 0 16,-3 11 0-16,1 7 0 0,-3 8 0 0,2 10 0 15,1 5 0-15,-4 3 0 0,-1 3 0 0,-3-26 0 16,3 7 0-16,-4 3 0 0,1 2 0 0,0 0 0 15,0-1 0-15,-2 0 0 0,-1-4 0 0,-3 32 0 16,1-19 0-16,-2-12 0 0,2-13 0 0,0-6 0 0,-2-4 0 16,-1-6 0-16,0-5 0 0,0-4 0 0,6-5 0 15,-10-3 0 1,1-6-2416-16,-1-2-528 0,-3-2-96 0,-3-5-12720 0</inkml:trace>
  <inkml:trace contextRef="#ctx0" brushRef="#br0" timeOffset="160275.63">2662 5463 27647 0,'0'0'608'0,"0"0"128"0,0 0 32 0,7-5 0 0,3 2-624 0,5 0-144 0,5-2 0 0,3 1 0 16,-2-2 848-16,7 4 144 0,2 0 32 0,2-5 0 15,1-5 0-15,3 2 0 0,1 3 0 0,-1-1 0 16,3-1 0-16,-2 0 0 0,-3 1 0 0,0 2 0 16,-1 4-832-16,-4 2-192 0,-5 0 0 0,-2 0 0 15,-3-2-2416-15,-2-1-528 16,3-1-96-16,-4 1-32 0</inkml:trace>
  <inkml:trace contextRef="#ctx0" brushRef="#br0" timeOffset="160616.2">3636 5250 27647 0,'0'0'608'0,"9"16"128"0,-10-2 32 0,-6 8 0 0,-3-1-624 0,-1 4-144 15,0 4 0-15,-1 1 0 0,3 0 1664 0,-2 1 320 16,-4 3 48-16,1-1 16 0,0 0-832 0,4-2-144 15,3-5-48-15,-2-2 0 0,2-6 0 0,2-1 0 16,0-6 0-16,4-4 0 0,1-7-816 0,0 0-208 0,0 0 0 0,12-4 0 16,2-6 864-16,0-3 128 15,1-4 32-15,-3-3 0 0,-1-4-832 0,4-2-192 0,1-4 0 0,3 4 0 16,3 0 0-16,-6 6 0 0,4-1 0 0,1 0 0 16,1-1 0-16,0 5 0 0,0 2 0 0,-4 2 0 15,-1 1 0-15,-1 3 0 16,-2 2 0-16,-1 6 0 0,-4 6 0 0,0 3 0 0,-3 6 0 0,0 1 0 15,-5 2 0-15,-1 3 0 0,-1 4 0 0,-5 1 0 16,1 2 0-16,-2 3 0 0,0 2 0 0,-1-2 0 16,-1-7 0-16,3-1 0 0,0-6 0 0,2 1 0 15,0-3 0-15,0-2 0 0,2-2 0 0,1-3 0 16,1-1-2416-16,0-6-528 0,0 0-96 0,6-3-32 16</inkml:trace>
  <inkml:trace contextRef="#ctx0" brushRef="#br0" timeOffset="160829.19">4149 5347 35007 0,'0'0'768'0,"0"0"176"0,6 11 16 0,-3-1 16 0,2 2-784 0,0 2-192 16,4 3 0-16,-4 3 0 0,-1-2 864 0,1 3 128 15,0 2 32-15,3-2 0 0,0 2 0 0,4-2 0 16,-2 0 0-16,0 1 0 0,0 1-832 0,-2-2-192 15,1-2 0-15,-3-1 0 0,3-4 0 0,-3-2 0 16,0-2 0-16,0-4 0 16,-6-6-2416-16,7-2-528 0,1-1-96 0,-1-6-32 0</inkml:trace>
  <inkml:trace contextRef="#ctx0" brushRef="#br0" timeOffset="160996.14">4466 5343 31327 0,'0'0'688'0,"2"7"144"0,-2 4 16 0,-2 5 48 0,-1 9-720 0,-2 5-176 0,-3 4 0 0,-1 1 0 16,-3 3 1664-16,-1 1 320 0,-1 3 48 0,-2 0 16 16,0 0-832-16,-2 0-144 0,0 2-48 0,1 4 0 15,0-1 0-15,1 0 0 0,-3-2 0 0,2-2 0 16,-1-5-1632-16,1-3-336 16,2-2-64-16,2-6-18448 0</inkml:trace>
  <inkml:trace contextRef="#ctx0" brushRef="#br0" timeOffset="161503.24">5839 5284 23951 0,'-5'-14'512'0,"-2"9"128"0,-3 0 0 0,-3 1 64 0,-1-2-576 0,-3 3-128 0,-1 2 0 0,-3 1 0 15,0 0 1664-15,0 2 320 0,-3 0 48 0,-2 5 16 0,1 3-832 0,-6 7-144 16,-4 0-48-16,1 2 0 0,0-1-816 0,4 5-208 15,7 4 0-15,3 3 0 0,9-1 0 0,4 0 0 16,5-2 0-16,12 2 0 0,7-2 864 0,8 0 128 16,8-3 32-16,0-4 0 0,1-5-832 0,1-4-192 15,1-1 0-15,2-4 0 0,4-2 0 0,-15-3 0 16,5-2 0-16,18-6 0 0,-5 1 0 0,-5-4 0 16,-2-2 0-16,-5-1-11424 15,-1-1-2336-15</inkml:trace>
  <inkml:trace contextRef="#ctx0" brushRef="#br0" timeOffset="161801.71">6346 5254 27647 0,'-7'3'608'0,"-2"1"128"0,0 2 32 0,-3 3 0 0,-5 3-624 0,-2 2-144 0,-3 1 0 0,-4 5 0 15,3 4 848-15,1 3 144 0,2-1 32 0,5-3 0 16,4-5 0-16,4 1 0 15,6 0 0-15,2-1 0 0,6-4-832 0,4 0-192 0,3-3 0 0,5-4 0 16,5-5 864-16,3-4 128 0,2-4 32 0,1-1 0 16,-1 2-832-16,3-4-192 0,2-3 0 0,-7 0 0 15,-7 1 0-15,-4-2 0 0,0-1 0 0,-4-1 0 16,-3-7 864-16,-6 1 128 0,-3 1 32 0,-3 4 0 16,-7 1-832-16,-6 3-192 0,-6 0 0 0,-5 0 0 15,-2 0 0-15,3 3 0 0,2 2 0 0,-3 4 0 16,2 1 0-16,2 3 0 0,4 2 0 0,3 0 0 15,1-2-1600-15,7-1-352 16,8 0-80-16,0 0-16 0</inkml:trace>
  <inkml:trace contextRef="#ctx0" brushRef="#br0" timeOffset="162267.97">6793 5226 27647 0,'-11'12'608'0,"1"1"128"0,1 3 32 0,0 5 0 0,1 2-624 0,-6 1-144 16,0 0 0-16,1 0 0 0,0 0 848 0,1-4 144 16,1-1 32-16,3-2 0 0,1-3 0 0,4 0 0 15,0-1 0-15,3-3 0 0,0-10 0 0,0 0 0 16,0 0 0-16,12-3 0 0,0-1-832 0,1-2-192 0,3-2 0 16,0-1 0-16,1-5 864 0,0-3 128 0,1-3 32 0,2 0 0 15,2 3-832-15,2 1-192 16,1 2 0-16,-7 4 0 0,0-4 0 0,2 3 0 0,0-1 0 0,-1 4 0 15,-2 2 0-15,-1 4 0 0,-2 3 0 0,-2 4 0 16,-2 2 0-16,-3 3 0 0,0 0 0 0,-3 4 0 31,-2 5-768-31,-2 4-208 0,-4 0-48 0,-2 3 0 0,-3-1 832 0,-2-1 192 0,-1-3 0 0,2-2 0 16,-1-2 768-16,1-1 208 0,1-6 48 0,3-3 0 16,0-3-832-16,6-4-192 0,0 0 0 0,-1-6 0 15,3-4 0-15,4-1 0 0,2-1 0 0,1-4 0 16,4-4 0-16,-1-1 0 0,2 0 0 0,1 0 0 15,1 2 0-15,1 2 0 0,2 1 0 0,2 2 0 0,0 0 0 0,1 3 0 16,-1 2 0-16,-1 5 0 0,-4 1 0 0,1 7 0 16,-2 2 0-16,-2 3 0 0,-1 1 0 0,-2 3 0 15,-3 3 0-15,-4-2 0 0,-1 1 0 0,-1 3 0 16,0 2 0-16,-2 0 0 0,-3 3 0 0,0-1 0 16,-4 0 0-16,1 0 0 15,1 4-768-15,2-5-208 0,1-5-48 0,1-3 0 0</inkml:trace>
  <inkml:trace contextRef="#ctx0" brushRef="#br0" timeOffset="162899.42">7830 5267 27647 0,'0'0'608'0,"0"0"128"0,0 0 32 0,0 0 0 0,-11 9-624 0,-2-1-144 0,-1-1 0 0,-4 6 0 0,-4 4 848 15,1 3 144-15,3 0 32 0,-2 4 0 16,0 0 0-16,-2 2 0 0,0 2 0 0,4-1 0 0,2 0 0 0,2-2 0 16,-1-1 0-16,3-2 0 0,3-5-832 0,4-5-192 15,2-4 0-15,3-8 0 0,0 0 864 0,0 0 128 16,0 0 32-16,12-4 0 0,3-6-832 0,3-3-192 16,-1-4 0-16,2-1 0 0,-1-4 864 0,5 3 128 15,6 4 32-15,0-5 0 0,-2-5-832 0,3 0-192 16,0 1 0-16,-10 11 0 0,1 3 0 0,-3 1 0 15,1 2 0-15,-1 1 0 0,-2 2 0 0,-4 3 0 16,0 1 0-16,-1 3 0 16,-5 2-768-16,-1 5-208 0,1 3-48 0,-4 0 0 0,0 2 832 0,-2-1 192 15,-3 1 0-15,-2 2 0 0,-1 4 0 0,-1 1 0 16,-3-1 0-16,-1 3 0 0,1-5 0 0,-4 3 0 16,3-7 0-16,6-3 0 0,5-12 0 0,0 0 0 0,0 0 0 15,0 0 0-15,4-7 768 0,2-1 208 0,0-2 48 0,3-2 0 16,1 0-832-16,2 0-192 0,-2-4 0 0,2 1 0 15,1 2 0-15,4-5 0 16,-1 1 0-16,2 3 0 0,3 6 0 0,-5 4 0 0,2 4 0 0,0 1 0 16,1 2 0-16,-2 0 0 0,-4 2 0 0,-1 3 0 15,0 3 0-15,-3 2 0 0,-3 4 0 0,-3 0 0 32,-3 1-768-32,-3 1-208 0,0 2-48 0,-1-1 0 0,-4 7 832 0,-2-3 192 0,-3-1 0 0,0 0 0 15,3-4-1680-15,0 0-304 16,4-3-48-16,2-2-9296 0,4-4-1856 0</inkml:trace>
  <inkml:trace contextRef="#ctx0" brushRef="#br0" timeOffset="163228.06">8443 5492 31327 0,'0'0'688'0,"7"1"144"0,1 1 16 0,3-2 48 0,3-3-720 0,0 2-176 16,1 0 0-16,3-1 0 0,2-2 848 0,2 1 144 16,2-4 32-16,-1-2 0 0,-1 0-832 0,0-1-192 15,-4 0 0-15,-1 0 0 0,-1 0 864 0,-3 1 128 16,-2 1 32-16,-4-1 0 0,-2 1-832 0,-4 4-192 16,-1 4 0-16,-7 0 0 0,-4 1 0 0,-3 2 0 0,-4 2 0 0,-2 5 0 15,-5 5 0-15,2 2 0 0,-1-1 0 0,3 3 0 16,2 1 864-16,1 0 128 15,2 2 32-15,5 0 0 0,3 3-832 0,4-3-192 0,5-3 0 0,5-1 0 16,2-5 0-16,4-1 0 0,1-1 0 0,6-1 0 16,-1-3 0-16,4-3 0 0,2-2 0 0,2-2 0 31,-1-2-768-31,0-2-208 0,1-2-48 0,6-4-16784 0</inkml:trace>
  <inkml:trace contextRef="#ctx0" brushRef="#br0" timeOffset="163597.87">9165 5457 38703 0,'-15'6'848'0,"9"-2"176"0,1 0 48 0,0 4 16 0,-1 3-880 0,-4 6-208 0,-3 1 0 0,-2 2 0 16,-3 0-768-16,3-1-208 0,2-2-48 0,-3 1 0 0,1-3 1648 0,0 1 320 15,1-3 64-15,3-2 16 0,0-3 0 0,2-1 0 16,3-2 0-16,2-3 0 0,2 0-832 0,2-2-192 15,0 0 0-15,0 0 0 0,7-4 864 0,4-3 128 16,3-2 32-16,0-1 0 0,6-5-832 0,1 0-192 16,-3 1 0-16,2 1 0 0,-2-1 0 0,2 0 0 15,-1-2 0-15,1 1 0 0,-4-1 0 0,1 3 0 16,-1 2 0-16,-1 0 0 0,1-1 0 0,-2 2 0 16,0 2 0-16,2 2 0 0,-5 1 0 0,-1 4 0 15,-4 4 0-15,-1 1 0 0,-2 4 0 0,-2 0 0 16,-1 2 0-16,-2 4 0 0,0 0 0 0,0-2 0 0,-3-2 0 0,2 0 0 15,0-3 0-15,0 1 0 0,-1-1 0 0,1-2 0 16,0 0 0-16,3-5 0 0,0 0 0 0,0 0 0 31,0 0-2416-31,0 0-528 0,-1-6-96 0,0-2-8768 0,0 2-1760 0</inkml:trace>
  <inkml:trace contextRef="#ctx0" brushRef="#br0" timeOffset="164881.07">9357 5569 16575 0,'0'0'368'0,"0"0"80"0,0 0 0 0,0 0 16 0,-7-3-464 0,2 1 0 15,-1 1 0-15,6 1 0 0,-6 0 912 0,1-2 96 0,5 2 16 0,0 0 0 16,0 0-832-16,0 0-192 0,0 0 0 0,0 0 0 16,-4 6 864-16,2 3 128 0,1 3 32 0,0-1 0 15,1 1 0-15,0 1 0 0,0 1 0 0,0 2 0 16,-1-1 0-16,-1 4 0 0,0 0 0 0,1-3 0 15,-1 0 0-15,-1-1 0 0,0-1 0 0,2 0 0 16,0-1 0-16,3-2 0 0,4-1 0 0,-1-3 0 16,5-2 0-16,0-5 0 0,5-2 0 0,2-3 0 15,5 1-832-15,0-2-192 0,3-1 0 0,1-4 0 0,-1-3 0 0,1-1 0 16,1 0 0-16,-3 0 0 16,-2 3-1600-16,-1-1-352 0,-2 0-80 0,-2 1-14752 15</inkml:trace>
  <inkml:trace contextRef="#ctx0" brushRef="#br0" timeOffset="165135.22">10296 5004 31327 0,'0'0'1392'0,"0"0"272"0,0 0-1328 0,0 0-336 16,-6 5 0-16,-3 4 0 0,-3 4 0 0,-1 6 0 15,-5 2 0-15,-1 7 0 0,-1 3 896 0,-4 4 96 0,-1 2 32 0,-2 0 0 16,0 2 0-16,4 2 0 16,2 1 0-16,6 2 0 0,4 0-832 0,2 0-192 0,6 0 0 0,2-3 0 15,2-3 0-15,3-3 0 0,4-3 0 0,0-5 0 16,-1-2 0-16,2-3 0 0,-1-2 0 0,-1-2 0 31,0-3-1600-31,-3-5-352 0,-1-1-80 0,-3-9-16 0</inkml:trace>
  <inkml:trace contextRef="#ctx0" brushRef="#br0" timeOffset="165273.39">9810 5495 35007 0,'9'-9'768'0,"4"-2"176"0,5 0 16 0,3 3 16 0,2 5-784 0,5 1-192 0,5-2 0 0,7 1 0 16,1-4 0-16,1 0 0 0,-2-1 0 0,-2 5 0 0,-2-1 0 0,1 3 0 15,1 1 0-15,-2 0-10336 16,-4-1-2112-16</inkml:trace>
  <inkml:trace contextRef="#ctx0" brushRef="#br0" timeOffset="165585.88">10996 5350 31327 0,'0'0'688'0,"-4"8"144"0,-20-2 16 0,-4 0 48 0,2 1-720 0,-1 2-176 16,2 2 0-16,4-1 0 0,5 3 1664 0,5-1 320 0,1 1 48 0,6 2 16 16,7 4-1648-16,4 1-400 0,6 4 0 0,5 1 0 15,5 5 896-15,6-1 112 0,4 2 16 0,1 0 0 16,-1 0-832-16,-2 0-192 16,-2 3 0-16,-3 1 0 0,-4 1 864 0,-4-3 128 0,-4-4 32 0,-6-1 0 15,-2-3 0-15,-6-2 0 0,-5-3 0 0,-3-2 0 16,-7-3-832-16,-1-7-192 0,-5-3 0 0,-10-3 0 15,-11-2 864-15,-2-4 128 0,0-2 32 0,-1 1 0 16,0-6-832-16,0 0-192 0,-1-3 0 0,-17-7 0 16,4-2-2416-1,5-2-528-15,-41-23-96 0,28 10-32 0</inkml:trace>
  <inkml:trace contextRef="#ctx0" brushRef="#br0" timeOffset="166817.6">274 4190 12895 0,'0'0'576'0,"0"0"112"0,0 0-560 0,-6 7-128 0,6-7 0 0,-6 8 0 15,-4 1 848-15,1 0 144 0,1 1 32 0,-1 1 0 16,1 1 0-16,2 1 0 0,0 0 0 0,2 2 0 15,-4-1-832-15,4 0-192 16,0-3 0-16,4 1 0 0,0 2 0 0,4-3 0 0,0-3 0 0,4-1 0 16,-1-2 864-16,2 0 128 0,1-1 32 0,2-3 0 15,1 0-832-15,2-1-192 0,-1-1 0 0,2-2 0 16,1-4 864-16,-2 1 128 0,-3-5 32 0,1 1 0 16,-7 2 0-16,3-2 0 0,-4-1 0 0,1 0 0 15,1 0-832-15,-4-1-192 0,0 0 0 0,-3-2 0 0,-3 1 0 0,-2-1 0 16,-1 1 0-16,-2 1 0 0,-6 0 0 0,3 2 0 15,0 0 0-15,1 3 0 0,1 1 0 0,1 3 0 16,0 1 0-16,8 2-9232 16,-7-2-1904-16</inkml:trace>
  <inkml:trace contextRef="#ctx0" brushRef="#br0" timeOffset="167311.41">293 4024 16575 0,'0'0'368'0,"0"0"80"0,0 0 0 0,0 0 16 0,0 0-464 0,0 0 0 0,0 0 0 0,0 0 0 15,-10 1 912-15,0 3 96 0,0 3 16 0,-3 0 0 16,0-3-832-16,-1 1-192 15,-2-1 0-15,1 0 0 0,-1 8 864 0,2-2 128 0,1 1 32 0,2-3 0 16,0 0-832-16,2-2-192 0,1 0 0 0,3-1 0 16,5-5 864-16,-3 7 128 0,-1 2 32 0,4-9 0 15,0 0-832-15,0 0-192 0,0 0 0 0,0 0 0 16,10 6 0-16,-2 1 0 0,-8-7 0 0,9 2 0 16,-1 1 0-16,1 2 0 0,-1 0 0 0,0 2 0 15,-2 2 0-15,1-3 0 0,-5 3 0 0,1 0 0 0,0 0 0 0,-3-1 0 16,0-8 0-16,-3 12 0 15,-1 4 0-15,1-2 0 0,-6-1 0 0,0 3 0 0,0 0 0 16,-1 1 0-16,-2-1 0 0,1 0 0 0,-1-1 0 0,1 0 0 16,1 2 0-16,3-2 0 0,2-3 0 0,4-2 0 15,0 1 0-15,0 0 0 0,1 1 0 0,2-1 0 16,4-1 0-16,1-1 0 0,0-1 0 0,4-3 0 16,-1 2 0-16,1-3 0 0,0-1 0 0,1-1 0 15,-2 3 0-15,1 0 0 0,1-3 864 0,-3 0 128 16,1-1 32-16,1-1 0 15,-11 0-1648-15,11-1-320 0,1-3-64 0,0 0-16 16,0 0-816-16,-1 0-160 0,3-6-48 0,-1-4 0 0</inkml:trace>
  <inkml:trace contextRef="#ctx0" brushRef="#br0" timeOffset="167690.98">460 4062 16575 0,'0'0'368'0,"0"0"80"0,-1-8 0 0,1 8 16 0,0 0-464 0,8-7 0 0,2-1 0 0,0 3 0 16,-1-1 1728-16,0 2 256 0,1-1 64 0,1 3 0 16,-2-1-1648-16,1 2-400 0,-1 2 0 0,-9-1 0 15,0 0 0-15,0 0 0 0,0 0 0 0,5 11 0 16,-4 0 0-16,-1 0 0 0,0 0 0 0,-1 2 0 15,-1 4 0-15,-1-1 0 0,0 1 0 0,2 1 0 0,2-1 0 0,-1 0 0 16,0 2 0-16,3-2 0 0,1-4 896 0,0-1 112 16,0-1 16-16,2 2 0 0,0 1-832 0,4 1-192 15,-3-3 0-15,2 1 0 0,0 0 0 0,1 3 0 16,-2-1 0-16,-1 0 0 0,-1 4 0 0,-1 2 0 16,-2 1 0-16,-3-3 0 0,-3-1 0 0,-1 2 0 15,-2 1 0-15,0 0 0 0,-4 1 864 0,1-1 128 16,-2-2 32-16,-3-1 0 0,0-1-832 0,-1-1-192 15,1-1 0-15,2 0 0 0,3 2 0 0,-2-2 0 16,1 0 0-16,6-4-9232 16,4-11-1904-16</inkml:trace>
  <inkml:trace contextRef="#ctx0" brushRef="#br0" timeOffset="168366.34">337 5018 16575 0,'0'0'736'0,"0"0"160"0,0 0-720 0,-8 4-176 16,1 0 0-16,-2-1 0 0,0-1 1664 0,0 1 320 16,0-2 48-16,1 4 16 0,-6 3-832 0,2 0-144 15,0-1-48-15,0 2 0 0,0 0 0 0,-2 2 0 16,-2 1 0-16,1-1 0 0,-1-2-816 0,1 0-208 16,1-2 0-16,3 1 0 0,1-4 0 0,2 1 0 0,8-5 0 0,0 0 0 15,-4 4 0-15,4-4 0 0,0 0 0 0,0 0 0 16,0 0 0-16,0 0 0 0,0 0 0 0,5 2 0 15,-5-2 864-15,11 3 128 16,-11-3 32-16,11 3 0 0,0 0-832 0,-1-1-192 0,-1 4 0 0,-2 1 0 16,-3 1 0-16,-1 1 0 0,2 0 0 0,-3 1 0 15,-2 2 0-15,-1 1 0 0,-3 3 0 0,1-1 0 16,-2-2 0-16,-2 0 0 0,-1 3 0 0,1-2 0 16,-1-1 0-16,4 2 0 0,-4 1 0 0,2-3 0 15,-2-3 0-15,2-1 0 0,4 0 0 0,2-9 0 16,0 11 0-16,2 0 0 0,1-1 0 0,5-3 0 15,0-2 0-15,3-2 0 0,1-2 0 0,0-1 0 0,2 0 0 0,2 0 0 16,0 0 0-16,0-2 0 0,-2-2 0 0,0-2 0 16,2-2 0-16,-4 3 0 0,-1 2 0 0,-3-1 0 15,1 1 0-15,-2-3 0 16,-4-2-2416-16,2 0-528 0,0-1-96 0,-5 9-32 0</inkml:trace>
  <inkml:trace contextRef="#ctx0" brushRef="#br0" timeOffset="168693.57">444 5068 23951 0,'0'0'512'0,"0"0"128"0,0 0 0 0,-10 2 64 0,-1 5-576 0,-1 1-128 0,2 1 0 0,0 3 0 16,4 0 848-16,-4 4 144 15,-1 0 32-15,3 2 0 0,-2 1 0 0,3-2 0 0,-3 0 0 0,7-2 0 16,3-1 0-16,3-4 0 0,4-3 0 0,2-1 0 16,1 2-832-16,-2-3-192 0,2-5 0 0,5-2 0 15,2-1 0-15,1-1 0 0,-2-3 0 0,0-1 0 16,-2-3 864-16,-2 3 128 0,-1-2 32 0,-1-2 0 16,-1-4-832-16,-4 1-192 0,1-1 0 0,-3 2 0 15,-6 1 864-15,-2 1 128 0,-1 0 32 0,-2 3 0 16,0 0-832-16,-3 3-192 0,-1 0 0 0,0 3 0 15,-1-1 0-15,0 4 0 0,1 0 0 0,2 3 0 16,2 1-1600-16,1 2-352 0,7-6-80 0,0 0-14752 16</inkml:trace>
  <inkml:trace contextRef="#ctx0" brushRef="#br0" timeOffset="169133.77">535 4901 16575 0,'0'0'368'0,"0"0"80"0,0 0 0 0,0 0 16 0,-7-6-464 0,7 6 0 16,1-10 0-16,3 2 0 0,1 3 1728 0,4-1 256 16,3 0 64-16,2-2 0 0,2 0-832 0,-1 1-144 15,1-1-48-15,-3 4 0 0,-2 1 0 0,0 3 0 16,0 0 0-16,-3 2 0 0,-1-5-816 0,-7 3-208 0,0 0 0 0,0 0 0 15,6 10 0-15,-2 0 0 0,-2 0 0 0,-2 1 0 16,-1 0 864-16,-2 2 128 0,-3 0 32 0,3 3 0 16,-2 0-832-16,1 2-192 0,1 0 0 15,0-2 0-15,-5-2 0 0,3 3 0 0,1 0 0 0,0 2 0 16,3 0 864-16,2-2 128 0,3 0 32 0,0-2 0 16,0 2-832-16,0-2-192 0,2-2 0 0,0 2 0 15,4-3 0-15,0-2 0 0,-1-1 0 0,2-1 0 16,-2 1 0-16,0 0 0 0,-2-2 0 0,1-1 0 15,-1 1 0-15,-1-2 0 0,-6-5 0 0,4 10 0 16,-3 2 0-16,-2 0 0 0,-3-2 0 0,-2 1 0 16,-2-3 0-16,-2 2 0 0,-2 1 0 0,-2 1 0 0,-2-3 864 0,0 3 128 15,-3-2 32-15,-2 1 0 0,-1 0-832 0,1-1-192 16,1 0 0-16,-4-2 0 0,-2 0 0 0,3-1 0 16,3-2 0-16,3 1-12512 15,3-3-2544-15</inkml:trace>
  <inkml:trace contextRef="#ctx0" brushRef="#br0" timeOffset="204135.13">13388 6197 20271 0,'0'0'896'0,"-9"5"192"0,1-5-880 0,8 0-208 15,-8 4 0-15,8-4 0 0,-6-1 0 0,6 1 0 16,0 0 0-16,0 0 0 0,0 0 864 0,-1-10 128 16,1 0 32-16,2-1 0 0,2-1 0 0,2-5 0 15,-1-5 0-15,3-4 0 0,-1-1 0 0,2-4 0 16,-1-3 0-16,1-2 0 0,-1-4-832 0,0 0-192 15,2 1 0-15,-1-1 0 0,-1 0 864 0,0-6 128 0,-2-1 32 16,1 0 0-16,-3-2-832 0,2 1-192 0,-1-1 0 0,1 5 0 16,-2-2 0-16,0 6 0 0,-2 2 0 0,-1 3 0 15,-1 3 864-15,0 4 128 0,0-1 32 0,-1 3 0 16,1 3-1024-16,0 1-240 0,0 1-16 0,-2 1-16 16,1 2 272-16,0 3 0 0,-1-1 128 0,2 2-128 15,0 1 128-15,0 1-128 0,2 1 0 0,-1 0 0 16,-1 1 0-16,1-1 0 0,1 1 0 0,1 2 0 15,2 2 0-15,1 0 0 0,-1 1 0 0,3 0 0 16,-1 1 0-16,4 0 0 0,0 0 0 0,4-1 0 16,5 1 0-16,1 2-128 0,4 0 128 0,6 1 0 15,-1 1 0-15,0 0 0 0,2 0 0 0,1 0 0 16,4 0 0-16,4 1-128 0,6 1 128 0,2 0 0 0,4 0 0 16,3-1 0-16,1 1 0 0,4 0 0 0,0 0 0 15,4 0 0-15,3 0-128 0,3-2 128 0,2-2 0 0,-1 4 0 16,1 0 0-16,4 0 0 0,2 0 0 0,3 0 0 15,3 2 0-15,0-2 0 0,-1 0 0 0,4-1 0 16,8-2 0-16,-4 2 0 0,-4 2 0 0,4 0-128 16,-1-3 128-16,3 0 0 0,0 1 0 0,1 0 0 15,-3-1 0-15,5 0 0 0,1-2 0 0,0 1 0 16,-5 1 0-16,3-2 0 0,2 0 0 0,0 2 0 16,-5 2 0-16,2-2 0 0,1-1 0 0,0 1 0 15,1 0 0-15,-2 1 0 0,-2 2 0 0,1-1 0 0,0-1 0 16,-1 1 0-16,-3 1 0 0,1 1 0 15,2-1 0-15,-2 0 0 0,1-3 0 0,-1 4 0 0,-5-2 0 0,5-2 0 16,2-2 0-16,-3-2 0 0,-2 2 0 0,-1-1 144 16,0-2-144-16,1 0 0 0,-2 2 0 0,-2 0 0 15,-6 1 0-15,0-1 0 0,1 0 0 0,1-3 0 16,1 1 0-16,-7 0 0 0,-2 1 0 0,-1-2 0 16,5 1 0-16,0-3 0 0,-1 2 0 0,-2-1 0 15,-7 1-128-15,-1 2 128 0,-2-3 0 0,-2 4 0 16,-4 1 0-16,-2 1 0 0,0 0 0 0,-4 1 0 15,-4-1 0-15,-2 1 0 0,0 0 0 0,1 1 0 16,-1-1 0-16,-2 0 0 0,-5 0 0 0,1 0 0 16,0 0 0-16,-2 1 0 0,-4-1 0 0,0 1 0 0,-1 2 0 15,-2-1 0-15,-2 1 0 0,2-2 0 0,-2-1 0 16,2 1 0-16,-1 1 0 0,-3-1 0 0,0 2 0 0,-4 0 0 16,-2-2 0-16,2 1 0 0,-3 1 0 15,0 1 0-15,-2 0 0 0,-2 1 0 0,0 1 0 0,-1 1 0 16,-3 0 0-16,1 2 0 0,-2 2 0 0,-1 6 0 15,-1 3 0-15,0 6 0 0,-3 3 0 0,3 8 0 16,-6 6 0-16,2 4 0 0,-2 5 0 0,-2 3 0 16,0 2 0-16,0 6 0 0,0 5 0 0,2-1 0 15,2-1 0-15,1-5 0 0,0-7 0 0,3 0 0 16,1 0 0-16,1-3 0 0,1-5 0 0,0 0 0 16,0 0 0-16,1-2 0 15,0-3-1152-15,2-4-256 0,-2-1-48 0</inkml:trace>
  <inkml:trace contextRef="#ctx0" brushRef="#br0" timeOffset="204909.32">14186 5385 20271 0,'-2'-11'448'0,"2"3"80"0,3-1 32 0,-2 1 16 0,3 1-576 0,-1-2 0 15,0 0 0-15,2 2 0 0,-3 2 928 0,-2 5 80 16,0 0 16-16,0 0 0 0,0 0 0 0,0 0 0 15,6 7 0-15,1 5 0 0,-5 6 0 0,2 5 0 16,-1 5 0-16,-1 5 0 0,1 5-832 0,-2 5-192 16,-1 6 0-16,-1-3 0 0,-2-1 0 0,0 5 0 15,-2-1 0-15,1-1 0 0,-4-1 0 0,3-7 0 16,0-3 0-16,2-5 0 0,0-5 864 0,1-4 128 16,0-6 32-16,1 1 0 15,0-7-1648-15,1-11-320 0,0 0-64 0,6-13-16 16,-2-4-816-16,1-8-160 0,-4-19-48 0,-6 5 0 0</inkml:trace>
  <inkml:trace contextRef="#ctx0" brushRef="#br0" timeOffset="205180.95">14119 5240 23951 0,'10'-8'1056'0,"-2"3"224"0,4-1-1024 0,4-1-256 0,6 0 0 0,1 1 0 16,4-1 0-16,1 3 0 15,3-1 0-15,0 3 0 0,0 2 880 0,0 2 112 0,-2 3 32 0,-2 5 0 16,-1 3-832-16,-1 3-192 0,-4 4 0 0,-2 3 0 16,-4 5 864-16,-3 3 128 0,-3 6 32 0,-8 4 0 15,-7 3-832-15,-3 2-192 0,-5 3 0 0,-4-2 0 16,-3-6 864-16,-2-1 128 0,-2-3 32 0,-3-4 0 16,0 0-832-16,0-4-192 0,-2-4 0 0,3-2 0 15,-1-3 864-15,4-2 128 0,0-3 32 0,3-4 0 0,1-4-832 16,3-4-192-16,1-4 0 0,-1-7 0 15,5-5-1600-15,4-6-352 0,5-4-80 0,3 6-8208 16,2-3-1632-16</inkml:trace>
  <inkml:trace contextRef="#ctx0" brushRef="#br0" timeOffset="205491.92">14837 5526 27647 0,'0'0'608'0,"-7"6"128"0,-1 4 32 0,2 3 0 0,2 4-624 0,-1 5-144 16,-4 2 0-16,2 1 0 0,-3-2 0 0,4 1 0 15,-4 1 0-15,4-3 0 0,2-4 848 0,3-1 144 16,1-2 32-16,4-2 0 0,-1-3-832 0,4-4-192 0,2-4 0 16,3-3 0-16,0-4 864 0,7-1 128 0,2-3 32 0,2-3 0 15,1-6 0-15,1-3 0 16,-4 2 0-16,2-3 0 0,3-1-832 0,-3-3-192 0,-6-1 0 0,-1 0 0 15,-3 3 864-15,-3 0 128 0,-1 2 32 0,-2 4 0 16,-1 6-832-16,-3 2-192 0,-1 2 0 0,-2 8 0 16,0 0 0-16,0 0 0 0,0 0 0 0,0 0 0 15,-4-3 0-15,4 3 0 0,0 0 0 0,0 0 0 16,0 0-1600-16,0 0-352 0,-2 11-80 0,2-11-14752 16</inkml:trace>
  <inkml:trace contextRef="#ctx0" brushRef="#br0" timeOffset="205821.47">15304 5620 31327 0,'0'0'688'0,"0"0"144"0,12 5 16 0,0 0 48 0,3-1-720 0,5-2-176 15,0-2 0-15,0-2 0 0,4-2 848 0,5-2 144 16,0-1 32-16,-1-1 0 0,-2-3-832 0,-1 0-192 15,-4-2 0-15,-1 0 0 0,-3-3 0 0,-3 3 0 16,-3-1 0-16,-1-3 0 0,-5 0 0 0,0 3 0 16,-3 2 0-16,-2 2 0 0,-3 3 864 0,-4 3 128 15,-3 4 32-15,-3 5 0 0,-5 4-832 0,-4 2-192 16,-3 3 0-16,-12 11 0 0,-2 6 864 0,8 0 128 0,3 0 32 0,6-1 0 16,5-3-832-16,8-3-192 15,6-3 0-15,5-1 0 0,5-5 0 0,4 0 0 0,8-1 0 0,-3-7 0 16,5 0 0-16,5-2 0 0,1 0 0 0,1-2 0 15,1-1 0-15,1-2 0 0,-3-1 0 0,2-2 0 32,1-3-2416-32,-3-1-528 0,25-12-96 0,-16-1-32 0</inkml:trace>
  <inkml:trace contextRef="#ctx0" brushRef="#br0" timeOffset="206365.39">17099 5325 16575 0,'-4'-12'368'0,"-1"-3"80"0,3-2 0 0,0-3 16 0,0 1-464 0,0 1 0 0,4 1 0 0,-2 3 0 16,0 1 1728-16,1 3 256 0,0 2 64 0,-1 8 0 16,0 0-832-16,0 0-144 0,0 0-48 0,0 0 0 15,-6 12 0-15,-1 8 0 0,0 4 0 0,-1 5 0 16,-1 3-816-16,-2 5-208 0,2 4 0 0,-1 6 0 15,-1 7 864-15,0 2 128 0,1 5 32 0,-3-7 0 0,-2-5-832 0,2-3-192 16,1-5 0-16,0-5 0 0,1-5 0 0,1-5 0 16,3-7 0-16,2-2 0 0,2-4 0 0,0-3 0 15,3-10 0-15,0 0 0 16,0 0-768-16,0 0-208 0,12-7-48 0,-1-8-13504 16</inkml:trace>
  <inkml:trace contextRef="#ctx0" brushRef="#br0" timeOffset="206546.51">16911 5302 27647 0,'0'0'608'0,"0"0"128"0,2-9 32 0,5 0 0 0,5 2-624 0,4-1-144 16,3 0 0-16,4 1 0 0,5-2 0 0,2-1 0 16,6-4 0-16,2 3 0 0,2-1 0 0,0 2 0 0,-2 0 0 0,-1 3 0 15,-1 3 0-15,-4 2 0 0,-3 0 0 0,-6 2 0 31,-3 3-1600-31,-3 0-368 0,0 2-64 0,-14 8-16 0</inkml:trace>
  <inkml:trace contextRef="#ctx0" brushRef="#br0" timeOffset="206693.41">17104 5502 27647 0,'0'0'608'0,"0"0"128"0,0 0 32 0,0 0 0 0,10 2-624 0,4 2-144 0,2-1 0 0,4-3 0 16,4-3 848-16,-1-1 144 0,1 1 32 0,4-1 0 15,5-2-832-15,-5 1-192 0,0 1 0 0,-5 1 0 16,-4-1-768-16,-4-1-208 0,-3 0-48 0,-2 0-11872 16</inkml:trace>
  <inkml:trace contextRef="#ctx0" brushRef="#br0" timeOffset="211166.43">17559 5779 20271 0,'-2'-9'448'0,"2"9"80"0,0-9 32 0,2 1 16 0,-2 8-576 0,0 0 0 15,0 0 0-15,0 0 0 0,0 0 928 0,0 0 80 16,0 0 16-16,-2 9 0 0,-2 4 0 0,1 5 0 16,-1 1 0-16,-2 6 0 0,-2 2-832 0,1 5-192 15,-1 2 0-15,-1-1 0 0,0 2 0 0,2-4 0 16,-1-2 0-16,2-7 0 0,1-4 864 0,3-2 128 15,0-6 32-15,0-4 0 0,2-6 0 0,0 0 0 16,0 0 0-16,7-8 0 0,2-6 0 0,2-5 0 16,2-7 0-16,2-1 0 0,3-3 0 0,1-1 0 15,-3-1 0-15,1-1 0 0,-1-1-832 0,1 1-192 0,-2 1 0 16,2 4 0-16,-1 0 0 0,1 4 0 0,-2 4 0 0,2 4 0 16,-2 3 0-16,-2 4 0 0,-2 2 0 0,-3 5 0 15,0 2 0-15,-2 2 0 16,-6-2 0-16,10 7 0 15,-2-1-2416-15,-2 3-528 0,1 1-96 0,1-1-12720 0</inkml:trace>
  <inkml:trace contextRef="#ctx0" brushRef="#br0" timeOffset="211407.45">18178 5669 27647 0,'0'0'608'0,"0"0"128"0,0 0 32 0,0 0 0 0,0 0-624 0,8 11-144 16,-8 0 0-16,-1 0 0 0,-2-1 848 0,0 6 144 16,-3 0 32-16,0 4 0 0,2 2-832 0,-3 3-192 15,0 2 0-15,2-3 0 0,-1-2 0 0,1-4 0 16,-3-5 0-16,3 2 0 0,1 2 864 0,0-4 128 16,1-3 32-16,-1-1 0 0,1-1-832 0,3-8-192 15,0 0 0-15,0 0 0 16,0 0-1600-16,0 0-352 0,0 0-80 0,0 0-11472 0</inkml:trace>
  <inkml:trace contextRef="#ctx0" brushRef="#br0" timeOffset="211888.71">18860 5640 20271 0,'-4'-5'448'0,"-2"1"80"0,0-3 32 0,-4 1 16 0,0 0-576 0,-5 3 0 0,-2 3 0 0,-4 0 0 16,-3 3 928-16,-14 7 80 0,3 4 16 0,8 0 0 15,-4 1-832-15,-1 5-192 0,0 3 0 0,1 0 0 16,3 3 864-16,2 1 128 0,4 0 32 0,5 1 0 15,4-1-832-15,5-1-192 0,5-4 0 0,4-1 0 16,5-4 0-16,2-3 0 0,3-6 0 0,11 1 0 0,4-5 864 0,2-5 128 16,0-8 32-16,-7 0 0 0,1-5 0 0,4-2 0 15,2-5 0-15,1-1 0 0,1-4-832 0,-5-1-192 16,-1 1 0-16,-1-2 0 0,-1-3 0 0,-1-2 0 16,-1-3 0-16,0-6 0 0,-4-6 0 0,2-3 0 15,-2 0 0-15,1 1 0 0,-3 7 0 0,0 6 0 16,0 5 0-16,-3 6 0 0,-2 4 0 0,-1 6 0 15,-5 6 0-15,-3 10 0 0,0 0 0 0,-5 7 0 16,-2 6 0-16,-1 7 0 0,-2 4 0 0,-2 8 0 16,-1 8 0-16,0 4 0 0,0 3 0 0,-1 2 0 15,-1 1 0-15,4-2 0 0,0-2 0 0,3-2 0 16,2-3 0-16,2-2 0 0,0-2 0 0,2-3 0 16,2-4 0-16,0-3 0 15,2 2-768-15,1-6-208 0,0-4-48 0,2-6-8736 0,0-4-1760 0</inkml:trace>
  <inkml:trace contextRef="#ctx0" brushRef="#br0" timeOffset="212314.66">19662 5708 31327 0,'0'0'1392'0,"0"0"272"0,0 0-1328 0,-6-6-336 16,0 1 0-16,-1 1 0 0,2 0 0 0,-2 2 0 16,-4 0 0-16,0 2 0 0,-1-1 0 0,0 1 0 15,-2 1 0-15,-5 4 0 0,-2 2 0 0,-1 3 0 16,-4 2 0-16,0 0 0 0,1 3 0 0,2-1 0 16,1-1 0-16,3 2 0 0,2 2 896 0,3-2 96 15,2 2 32-15,5-3 0 0,1-2-832 0,4-3-192 16,2-9 0-16,3 6 0 0,3 0 0 0,3-4 0 15,2-2 0-15,1-2 0 0,2-5 864 0,1 0 128 16,1-3 32-16,2-1 0 0,0-1-832 0,0 1-192 16,-2 0 0-16,0 0 0 0,-1 0 0 0,-3 1 0 15,-8 2 0-15,1 1 0 0,-2 1 0 0,-3 6 0 16,0 0 0-16,0 0 0 0,0 0 0 0,5 9 0 16,-7 3 0-16,1 2 0 0,-1 1 0 0,1 2 0 15,1-1 0-15,1 2 0 0,2 0 0 0,-1-2 0 0,-1-2 0 0,2-1 0 16,4-2 0-16,1-2 0 15,3 0 0-15,4-1 0 16,-1 0-1600-16,-1-4-352 0,3-4-80 0,1-2-8208 0,0-1-1632 0</inkml:trace>
  <inkml:trace contextRef="#ctx0" brushRef="#br0" timeOffset="212551.47">19880 5624 27647 0,'0'0'1216'0,"0"0"256"0,0 0-1168 0,1 8-304 16,1 4 0-16,1 1 0 0,1 2 0 0,1 2 0 15,0 3 0-15,1 2 0 0,2 6 0 0,2-1 0 16,0-1 0-16,1 3 0 0,-1-4 880 0,-1 3 112 16,3 0 32-16,0 0 0 0,-4-2-832 0,1 0-192 15,-1-3 0-15,0-3 0 0,-3-3 0 0,-1-4 0 16,2-3 0-16,-3-2 0 15,1-3-2416-15,-4-5-528 0,9-14-96 0,7-1-32 0</inkml:trace>
  <inkml:trace contextRef="#ctx0" brushRef="#br0" timeOffset="212787.99">20391 5583 31327 0,'0'0'688'0,"0"0"144"0,0 0 16 0,-4 4 48 0,0 4-720 0,-3 4-176 0,-4 3 0 0,-2 6 0 16,-4 5 848-16,-3 5 144 0,-2 9 32 0,-3 4 0 16,-3 6 0-16,-5 5 0 15,-5 4 0-15,0 5 0 0,-2 0 0 0,0 2 0 0,3-1 0 0,3 0 0 16,3 1-832-16,4-3-192 0,2-6 0 0,3-3 0 16,3-7 0-16,1-4 0 0,3-5 0 0,1-5 0 15,1-5 0-15,1-5 0 0,0-4 0 0,-9 2 0 16,4-6-2416-16,-3-9-528 0,-11-12-96 15,3-12-32-15</inkml:trace>
  <inkml:trace contextRef="#ctx0" brushRef="#br0" timeOffset="213360.26">17935 5536 20271 0,'0'0'448'0,"0"0"80"0,0 0 32 0,0 0 16 0,0 0-576 0,0 0 0 0,0 0 0 0,0 0 0 15,0 0 928-15,0 0 80 0,0 0 16 0,0 0 0 16,7-10 816-16,-1 2 160 0,2-1 48 0,0-1 0 16,0 1-832-16,2-3-144 0,1-1-48 0,-2 4 0 0,1 5-816 0,1 0-208 15,-11 4 0-15,7-5 0 0,-2-2 864 0,-5 7 128 16,0 0 32-16,0 0 0 0,0 10-832 0,-3 4-192 16,-3 5 0-16,-1 0 0 0,-3 0 0 0,0-3 0 15,0-1 0-15,0 1 0 0,0-2 864 0,3-2 128 16,0-2 32-16,2-3 0 0,5-7-832 0,0 0-192 15,0 0 0-15,0 0 0 0,5-13 864 0,4-3 128 16,4-3 32-16,-1 1 0 0,2-2-832 0,0 0-192 16,1 3 0-16,-3 1 0 0,-1 6 0 0,-5 1 0 15,-1 2 0-15,-5 7 0 16,0 0-1600-16,-8 2-352 0,-2 7-80 0,-6 1-16 0</inkml:trace>
  <inkml:trace contextRef="#ctx0" brushRef="#br0" timeOffset="-197085.21">408 13296 12895 0,'0'0'272'0,"0"0"64"0,0 0 16 0,0 0 32 0,0 0-384 0,0 0 0 0,0 0 0 0,0 0 0 0,-4-3 896 16,2-1 96-16,2 4 32 0,0 0 0 0,0 0-832 0,0 0-192 15,-8-3 0-15,4 2 0 0,4 1 864 0,0 0 128 16,-4 3 32-16,0 2 0 0,1 0-832 0,1 3-192 15,0 1 0-15,4 2 0 0,0 1 864 0,-1 0 128 16,-3-1 32-16,-1 1 0 0,1 1-832 0,1-1-192 16,1-2 0-16,1 1 0 0,1 0 864 0,2-1 128 15,2-2 32-15,-1-3 0 0,-5-5-832 0,6 3-192 16,2 0 0-16,0-3 0 0,-1-1 864 0,1-2 128 16,0-1 32-16,1-2 0 0,2-1 0 0,0-2 0 15,-1-2 0-15,1-2 0 0,2 0-832 0,0-2-192 16,1 0 0-16,2-1 0 0,-1-2 0 0,2 0 0 15,-1-2 0-15,3-2 0 0,-2-1 864 0,1-1 128 16,1-1 32-16,-1-1 0 0,4 1-832 0,0 2-192 16,-4 2 0-16,-2 2 0 0,0 3 0 0,-2 2 0 15,-3-1 0-15,0 2 0 0,-2 1 0 0,1 2 0 0,-1 2 0 0,1 1 0 16,-6-1 0-16,3-1 0 0,-1 3 0 0,-3 2 0 16,-3 4 0-16,0 0 0 0,3-4 0 0,-3 4 0 15,0 0 0-15,0 0 0 0,0 0 0 0,0 0 0 16,0 0 0-16,-4 7 0 0,-2 4 0 0,1-2 0 15,2 1 0-15,-1 2 0 0,-4 3 0 0,0 2 0 16,-3 3 0-16,-1 2 0 0,-2 1 0 0,-2 1 0 16,1 5 0-16,-3-1 0 0,1-2 0 0,0-1 0 15,2 1 0-15,0-3 0 0,0-6 0 0,1 0 0 16,0-2 0-16,0-2 0 0,3-2 0 0,-2 0 0 16,1 0 0-16,0 0 0 0,-1-1 0 0,2 0 0 0,0-1 0 0,1-1 0 15,1-1 0-15,-2 0 0 0,1-2 0 0,1 1 0 16,1-2 0-16,1 0 0 0,2-2 0 0,-1-2 0 15,1-2 0-15,-3 1 0 0,2-1 0 0,2 0 0 16,-4-1 0-16,3-1 0 0,0 1 0 0,0 0 0 16,-1-4 0-16,2 1 0 0,1-2 0 0,-1-1 0 15,0-1 0-15,0 1 0 0,1-6 0 0,0 3 0 16,0 0 0-16,1 1 0 0,-1-3 0 0,0 1 0 16,0-3 0-16,2 2 0 0,0 2 0 0,-1 0 0 15,-1-2 0-15,2 3 0 0,1-2 0 0,0 1 0 16,-1 1 0-16,1 1 0 0,0 1 0 0,1 1 0 15,0 2 0-15,-1 6 0 0,0 0 0 0,0 0 0 16,1-4 0-16,-1 4 0 0,0 0 0 0,0 0 0 16,4 6 0-16,-2 4 0 0,-2 3 0 0,1 3 0 0,0 0 0 15,-1 3 0-15,-1 1 0 0,0 1 0 0,0 1 0 0,1 0 0 16,1-1 0-16,-1 0 0 0,0-3 0 0,2-1 0 16,2-3 0-16,-1-1 0 0,-1-1 0 0,1-2 0 15,3-2 0-15,-2-1 0 0,1-4 0 0,4-1 0 16,1-3 0-16,1-1 0 0,0-3 0 0,3-1 0 15,0-1 0-15,0-4 0 0,-1-1 0 0,1-1 0 16,3 0 864-16,-3-2 128 0,-1 0 32 0,1 0 0 16,0-4-832-16,0 0-192 0,1 0 0 0,-1 0 0 15,-1-8 0-15,2 3 0 0,0-2 0 0,0-2 0 16,1 0 0-16,0-1 0 0,3-1 0 0,-4 5 0 16,2 2 0-16,-5 2 0 0,-2 3 0 0,0 3 0 0,-1 2 0 0,-1 2 0 15,-3 4 0-15,-2 2 0 0,-3 5 0 16,0 0 0-16,0 0 0 0,0 0-12512 15,-2 6-2544-15</inkml:trace>
  <inkml:trace contextRef="#ctx0" brushRef="#br0" timeOffset="-153651.52">1338 15913 16575 0,'0'0'1472'0,"0"0"-1168"15,0 0-304-15,0 0 0 0,0 0 752 0,0 0 80 16,0 0 32-16,0 0 0 0,0 0-672 0,-7 2-192 16,7-2 0-16,0 0 128 0,0 0-128 0,-8 3 0 15,8-3 0-15,-6 5-8848 0</inkml:trace>
  <inkml:trace contextRef="#ctx0" brushRef="#br0" timeOffset="-149770.2">692 16129 27647 0,'0'0'2448'0,"0"0"-1952"16,0 0-496-16,-7 5 0 0,2-2 0 0,5-3-192 16,-9 3 16-16,9-3 0 0,0 0 176 0,-5 5 0 15,5-5 0-15,0 0-128 16,0 0-304-16,0 0-48 0,0 0-16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16:09:25.23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14056 6579 16575 0,'0'0'368'0,"3"8"80"0,-3-8 0 0,0 6 16 0,0 2-464 0,-2-1 0 0,0-2 0 0,1 4 0 15,0-2 912-15,0-1 96 0,0 1 16 0,1-1 0 16,0-6 0-16,1 8 0 0,0-1 0 0,1-2 0 16,-2-5 0-16,7 6 0 0,-7-6 0 0,5 4 0 0,2-2 0 0,0 1 0 15,-7-3 0-15,7 2 0 16,2-1 0-16,-1-1 0 0,-8 0 0 0,6-2 0 0,1-2-832 0,-2 1-192 15,-5 3 0-15,3-7 0 0,-3-1 864 0,0-1 128 16,0 0 32-16,-3 0 0 0,-3 2-832 0,-1-3-192 16,-2-2 0-16,2-2 0 0,-4 1 864 0,0-2 128 15,-1-3 32-15,0-1 0 0,-3 0-832 0,1-1-192 16,-1 0 0-16,-2-1 0 0,-1-2 0 0,-2-1 0 16,-1-1 0-16,-1-1 0 0,-1 5 0 0,-2 3 0 15,-1-2 0-15,-3 1 0 0,0 3 0 0,-4 0 0 16,-4 1 0-16,2 2 0 0,1 3 0 0,1 0 0 15,0 2 0-15,2 2 0 0,-1 0 0 0,2-1 0 16,-1 3 0-16,1 3 0 0,0 4 0 0,0 2 0 16,-2-1 0-16,0 3 0 0,-3 4 0 0,3 1 0 15,4 1 0-15,-2 3 0 0,-1 5 0 0,-1 5 0 0,-1 6 0 0,0 3 0 16,0 2 0-16,0 5 0 0,0 0 0 0,0 0 0 16,-1-1 0-16,-2 1 0 0,2-1 0 0,3 0 0 15,4-3 0-15,3-1 0 0,5-1 0 0,-1-2 0 16,4 0 0-16,1-2 0 0,1 0 0 15,-1 5 0-15,5-7 0 0,3-7 0 0,2-4 0 0,1-3 0 16,-1-2 864-16,3-2 128 0,0 1 32 0,2-13 0 16,0 0-832-16,0 0-192 0,0 0 0 0,0 0 0 15,0 0 0-15,0 0 0 0,0 0 0 0,7-10 0 16,-1-4 0-16,1-3 0 0,2-3 0 0,2-3 0 16,-3-3 0-16,3-5 0 0,1-1 0 0,1 2 0 15,3 4 0-15,1-4 0 0,4-4 0 0,4 2 0 0,5-1 0 16,-2 1 0-16,-1-1 0 0,1-1 0 0,-1-4 0 0,2-3 0 15,-2-2 0-15,3 3 0 0,1 5 864 0,3-1 128 16,1-2 32-16,0 5 0 16,-1 7-1648-16,4 2-320 0,0 2-64 0,3 1-16 0,-4 1 832 0,2 3 192 15,-4 1 0-15,0 2 0 0,-1-2 0 0,2 3 0 16,-3 3 0-16,3 2 0 0,3 4 0 0,-2 4 0 16,-1 4 0-16,-1 4 0 0,-4 2 0 0,-10-1 0 15,0 2 0-15,9 9 0 0,-5 1 0 0,-2 2 0 16,0 2 0-16,-1 4 0 0,-1 3 0 0,-2-2 0 15,-3-2 0-15,0 1 0 0,-3 1 0 0,0-1 0 16,-4-2 0-16,1 0 0 0,-2-1 0 0,0-2 0 16,-2 0 0-16,-1-5 0 0,-2-1 0 0,1-4 0 15,-1-3 0-15,-1 0 0 0,-2 1 0 0,0-1 0 0,0-1 0 0,0-10 0 16,0 0 0-16,0 0 0 0,0 0 0 0,0 0 0 16,0 0 0-16,0 0 0 0,-6-4 0 0,1-1 0 15,-2-2 0-15,-1-2 0 16,-4-2 0-16,1-3 0 0,2-4 0 0,-4-1 0 0,-3 0 0 0,5 3 0 15,-1-1 0-15,-1-4 0 0,-2-4 0 0,-8-8 0 16,2 5 768-16,5 9 208 0,0-1 48 0,-5-1 0 16,-2-1-832-16,-10-8-192 0,2 7 0 0,-3-1 0 15,-1 1 0-15,3 2 0 0,3 4 0 0,2 4 0 16,0-1-768-16,-1 3-208 16,0 0-48-16,1 7 0 0,-2 2 832 0,-3 3 192 0,-5 2 0 0,-6 3 0 15,-7 1 0-15,1 6 0 0,2 4 0 0,-1 4 0 0,-5 3 0 0,3 8 0 16,-1 7 0-16,0 0 0 0,-2 4 0 0,2 3 0 15,3 4 0-15,3-2 0 0,6 0 0 0,7-2 0 16,6-1 0-16,3-1 0 0,3-2 0 0,1-1 0 16,6 1 0-16,0-5 0 0,3-1 0 0,2-5 0 15,1-4 0-15,2-6 0 0,3-4 0 0,1-3 0 16,-2-3 0-16,0-1 0 0,2-1 0 0,1-9 0 16,0 0 0-16,0 0 0 0,0 0 0 0,0 0 0 15,8-9 0-15,1-4 0 0,1-5 768 0,-2-4 208 16,0-4 48-16,3-7 0 0,0-7-832 0,2 0-192 15,1-3 0-15,0 4 0 0,2-3 0 0,3 0 0 16,3-1 0-16,1 0 0 0,5 1 0 0,2 0 0 16,3 2 0-16,2-1 0 0,1 2 0 0,-2-1 0 15,0 1 0-15,3 5 0 0,3 6 0 0,2 2 0 16,-3 1 0-16,10 5 0 0,5 1 0 0,0 2 0 0,-3 3 0 0,0 2 0 16,-3 1 0-16,2 4 0 15,2 1 0-15,-1 4 0 0,5 3 0 0,0 4 0 0,1 5 0 0,-4 2 0 16,-2 1 0-16,-5 3 0 0,-4 1 0 0,-2 4 0 15,-5 6 0-15,-2 2 0 0,-2 2 0 0,-2 1 0 16,-1 0 0-16,-8-6 0 0,2 5 0 0,-4 1 0 16,1 1 0-16,-2-2 0 0,-3-1 0 0,-2-2 0 15,-1-4 0-15,-3-1 0 0,-1-2 0 0,-2-2 0 16,-2-2 0-16,0-2 0 0,-2-3 0 0,-1 0 0 16,-1-2 0-16,-1-1 0 0,0-3 0 0,2-6 0 15,0 0 0-15,0 0 0 0,-4-1 0 0,-3-2 0 16,0-1 0-16,1-3 0 0,-2-2 0 0,-3-7 0 0,-1-5 0 0,1 1 0 15,2-4 0-15,0 0 0 0,-3 1 0 0,-1-5 0 16,-2-2 0-16,-1 1 0 0,0-2 0 0,-1 1 0 16,1 2 0-16,-1-1 0 0,-3 1 0 0,1 0 0 15,-2 0 0-15,-2 4 0 0,-3 2 0 0,-4 1 0 16,-1 1 0-16,-4 2 0 0,-2 2 0 0,-5 1 0 16,-7 2 0-16,1 1 0 0,-1 5 0 0,3 4 0 15,1 3 0-15,-1 3 0 0,-3 1 0 0,-5 5 0 16,-7 3 0-16,-2 5 0 0,-1 5 0 0,2 4 0 15,1 4 0-15,2 5 0 0,0 6 0 16,2 4 0-16,1 3 0 0,4 3 0 0,6 2 0 0,10-3 0 16,5-7 0-16,6-1 0 0,4-5 0 0,5 0 0 15,5-3 0-15,3 0 0 0,-1 0 0 0,1-4 0 16,2-5 0-16,0-2 0 0,-2-2 0 0,4-3 0 16,1-4 0-16,-2-2 0 0,3-4 0 0,2-8 0 0,0 0 0 0,0 0 0 15,0 0 0-15,0 0 0 0,-1-11 0 0,2-7 0 16,1-2 0-16,3-4 0 0,-1-4 0 0,4-4 0 15,-1-1 0-15,2-1 0 0,1-3 0 16,3 4 0-16,3 2 0 0,1 1 0 0,6-1 0 0,5-2 0 16,7-1 0-16,3 0 0 0,4 1 0 0,5-1 0 15,0-2 0-15,4 1 0 0,2 3 0 0,1 4 0 16,2 2 0-16,5 2 0 0,3 2 0 0,-3 2 0 16,-3 2 0-16,-3 2 0 0,-2 4 0 0,5 3 0 15,1 5 0-15,-1 3 0 0,0 3 0 0,-7 2 0 16,-3 3 0-16,-3 1 0 0,-2 2 0 0,-6 4 0 0,-3 6 0 15,-3 5 0-15,-1 4 0 0,-5 6 0 0,-2 6 0 0,-12-15 0 16,1 9 0-16,-2 5 0 0,0 4 0 0,-4 5 0 16,-1 5 0-16,-4 3 0 0,-2 2 0 0,-1-2 0 15,-4-1 0-15,-8 44 0 0,-2-21 0 0,1-14 0 16,2-12 0-16,2-6 0 0,-1-4 0 0,2-3 0 16,1-4 0-16,-2-3 0 0,2-3 0 0,5-14 0 15,-2 0 0-15,1-2 0 0,-1-1 0 0,1-1 0 16,-1-2 0-16,3-1 0 0,-1 0 0 0,-4-2 0 15,8-7 0-15,0 0 0 0,0 0 0 0,-3-13 0 16,2-3 0-16,3-5 0 0,4-2 0 0,1-3 0 16,3 0 0-16,3-1 0 0,2-4 0 0,-1-1 0 15,0 0 0-15,0 1 0 0,2 0 0 0,-1-1 0 16,0 1 0-16,1-1 0 0,0-2 0 0,0-3 0 16,-3 0 0-16,0-7 0 0,-1-6 0 0,-2 1 0 0,-1 0 0 15,0-1 0-15,-5 1 0 0,-2 14 0 0,-1-5 0 0,-1-2 0 16,-1-3 0-16,-2-14 0 15,-2 10 0-15,-3 8 0 0,-1 6 0 0,-2 6 0 0,-7 4 0 0,-1 2 0 16,0 1 0-16,-6 2 0 0,-4 3 0 16,-5 2 0-16,-2 3 0 0,-4 3 0 0,-3 2 0 0,-7 0 0 15,-5-1 0-15,-5 4 0 0,-5 3 0 0,1 4 0 16,2 3 0-16,-3 0 0 0,0 1 0 0,-3 4 0 16,-6 2 0-16,1 4 0 0,3 2 0 0,4 3 0 15,1 1 0-15,-2 7 0 0,-4 3 0 0,3 6 0 16,7 1 0-16,6 4 0 0,1 3 0 0,6-2 0 15,4-2 0-15,1 1 0 0,2-2 0 0,0-1 0 0,4-6 0 0,3-1 0 16,7-3 0-16,5-2 0 0,3-1 0 0,3-2 0 16,2-4 0-16,3-5 0 0,3-1 0 0,4-5 0 15,-3-4 0-15,7-7 0 0,-2 8 0 0,2-8 0 16,0 0 0-16,0 0 0 0,4-8 0 0,3-1 0 16,2-5 0-16,0 1 0 0,-3-3 0 0,0 1 0 15,-5 2 0-15,1 4 0 0,0-1 0 0,-1 2 0 16,-1 0 0-16,0 8 0 15,0 0-2416-15,0 0-528 0,0 0-96 0,16 3-16000 16</inkml:trace>
  <inkml:trace contextRef="#ctx0" brushRef="#br0" timeOffset="1698.23">12810 4739 16575 0,'0'0'368'0,"-7"-6"80"0,3-1 0 0,1 1 16 0,3 6-464 0,-2-6 0 16,-5-2 0-16,3 1 0 0,-1 1 1728 0,-1 1 256 15,-2 2 64-15,-1 1 0 0,-2 0-832 0,0-1-144 16,0 3-48-16,0 3 0 0,1-3-816 0,-3 3-208 16,1 0 0-16,2 3 0 0,0 0 864 0,2 2 128 15,1 1 32-15,1 1 0 0,2 3 0 0,3 2 0 0,2 3 0 0,3-1 0 16,3 1-832-16,-1402 0-192 0,2818-1 0 0,-1401 3 0 15,8 0 0-15,5 0 0 0,3-1 0 0,0-1 0 16,3-3 864-16,4-1 128 16,1-6 32-16,1 1 0 0,4 1-832 0,6-2-192 0,6-3 0 0,-1-2 0 15,-3-7 864-15,-3 1 128 0,1 3 32 0,3-3 0 16,2-5-832-16,3-1-192 0,1 1 0 0,-3 0 0 16,-5-2 0-16,-1-2 0 0,0 1 0 0,-2 0 0 15,-3-3 0-15,-13 5 0 0,4-4 0 0,-3 1 0 16,0 0 864-16,-3-3 128 0,1-3 32 0,-6 0 0 15,-3-4-832-15,-3-3-192 0,-2-3 0 0,-2-1 0 0,-1 1 0 16,-5-3 0-16,-4 1 0 0,-1 3 0 0,-2 1 0 16,-1 3 0-16,-1 3 0 0,-4 2 0 0,0 0 0 0,-1 5 0 15,-3 1 0-15,-1 3 0 0,0 2 0 16,0 2 0-16,2 5 0 0,-7 1 0 0,-1 1 0 0,0 4 0 16,-1 0 0-16,-3 5 0 0,1 2 0 0,-3 4 0 15,-1 4 0-15,-1 3 0 0,-3 4 0 0,-2 2 0 16,-1 4 0-16,-2 3 0 0,-3 0 0 0,-14 15 0 15,0-6 0-15,0-6 0 0,5-4 0 0,-3-2 0 16,1-1 0-16,-1-2 0 0,1-1 0 0,-3-2 0 16,-2 1 0-16,-2-5 0 0,-2-2 0 0,-3-2 0 15,-2-3 0-15,-1 0 0 0,1-1 0 0,3-2 0 16,2-3 0-16,0-4 0 0,-2-2 864 0,-6-3 128 16,-3-1 32-16,3-4 0 0,6 0-832 0,-1-3-192 15,4-3 0-15,4-4 0 0,1-5 0 0,1-4 0 0,1-5 0 16,1-2 0-16,-1-1 0 0,3 0 0 0,0 0 0 0,5-2 0 15,7-2 0-15,0 1 0 16,4 1 0-16,2 3 0 0,3 2 0 0,1 2 0 0,3 0 0 0,3 3 0 16,0 5 0-16,4-1 0 0,0 3 0 0,1 3 0 15,2 1 0-15,1 4 0 0,0 7 0 0,0 0 0 16,0 0 0-16,0 0 0 0,0 0 0 0,12 7 0 16,1 4 0-16,3 4 0 0,1 5 0 0,3 1 0 15,4 3 0-15,6 0 0 0,5 2 0 0,5 1 0 16,2 2 0-16,1-1 0 0,-1 1 0 0,2-2 0 15,2-2 0-15,-1-2 0 0,-5-5 0 0,8 4 0 16,4-2 0-16,-2-2 0 0,-3-2 0 0,-2 0 0 0,-1-4 0 16,0-6 0-16,0-6 0 0,1-3 0 0,-1-2 0 15,4-2 0-15,3-2 0 0,-2-4 0 0,-6-5 0 0,-15 5 0 16,2-3 0-16,15-11 0 0,-5 1 0 0,-5-1 0 16,-4 1 0-16,-2-3 0 0,0-2 0 0,1-5 0 15,-4-5 0-15,1-8 0 0,-1-3 0 0,-7 16 0 16,2-7 0-16,2 1 0 0,0 4 0 0,-2 3 0 15,0 1 0-15,-2 0 0 0,-1-1 0 0,-3 7 0 16,-1 1 0-16,-1 4 0 0,-4 4 0 0,-3 3 0 16,1 5 0-16,-5 2 0 0,0 3 0 0,-2 6 0 15,0 0 0-15,-3 5 0 0,-5 4 0 0,2 4 0 16,-4 3 0-16,-1 5 0 0,0-3 0 0,-4 3 0 16,0 1 0-16,-11 18 0 0,-1 3 0 0,1 2 0 15,-3 2 0-15,1 5 0 0,-4 3 0 0,0 1 0 0,0-1 0 16,-3 0 0-16,-1-3 0 0,1 0 0 15,0 1 0-15,-3-2 0 0,-2-3 0 0,-4-6 0 0,-7-7 0 0,4-3 0 16,4-1 0-16,-2-3 0 0,1-4 0 0,2-6 0 16,4-2 0-16,-3-3 0 0,0-3 0 0,-2-3 0 15,-6-1 0-15,6-3 0 0,1-3 0 0,3-4 0 16,-2-7 0-16,2-2 0 0,3-3 0 0,1-1 0 16,-1-2 0-16,-1-4 0 0,0-6 0 0,-4-3 0 15,-1-7 0-15,3-2 0 0,-2-1 0 0,7-1 0 16,2 0 0-16,6 2 0 0,4 0 0 0,1 2 0 15,4 4 0-15,4 3 0 0,3 3 0 0,1 3 0 16,3 5 0-16,1 4 0 0,2 1 0 0,2 7 0 16,0 2 0-16,1 7 0 0,0 0 0 0,0 0 0 0,11 7 0 15,2-1 0-15,-1 4 0 0,7 3 0 16,2 5 0-16,5-1 0 0,1 2 0 0,8 2 0 0,3 3 0 0,5 3 0 16,1-1 0-16,1 5 0 0,-1 3 0 0,0 2 0 15,3 1 0-15,-1-2 0 0,-1 4 0 0,5-2 0 16,5-1 0-16,-1-5 0 0,-5-4 0 0,-3-4 0 15,-4-4 0-15,3-5 0 0,1-4 0 0,0-4 0 16,0-4 0-16,3-3 0 0,1-4 0 0,0-2 0 16,-4-5 0-16,-1-4 0 0,-1-6 0 0,-2-2 0 15,0-2 0-15,-1-4 0 0,-7-4 0 0,0 0 0 16,-1 1 0-16,-10 14 0 0,-1-2 0 0,1 2 0 16,-4 1 0-16,-1 1 0 0,-2 2 0 0,-3 2 0 15,-1 1 0-15,-3 2 0 0,-1 2 0 0,-3 2 0 16,-5 6 0-16,4-4 0 0,1 0 0 0,-5 4 0 0,0 0 0 15,0 0 0-15,0 0 0 0,0 0 0 16,0 0 0-16,0 0 0 0,-3 5 0 0,3-5 0 0,-3 6 0 0,3-6 0 16,0 0 0-16,0 7 0 15,-1-1 0-15,1-6 0 0,0 0 0 0,0 0 0 0,0 0 0 0,0 0 0 32,0 0-1600-32,0 0-352 0,0 0-80 0,0 0-11472 0,-4-2-2304 0</inkml:trace>
  <inkml:trace contextRef="#ctx0" brushRef="#br0" timeOffset="3784.22">19608 4927 16575 0,'-3'-12'368'0,"1"3"80"0,-5 0 0 0,4-2 16 0,0 1-464 0,0 0 0 0,-3-3 0 0,0 1 0 15,3-1 912-15,-3 0 96 0,1 0 16 0,0 0 0 16,-1 1 0-16,0 1 0 0,2 0 0 0,-3 3 0 16,0-1 816-16,4 2 160 0,0 2 48 0,3 5 0 15,-5-6-1648-15,5 6-400 0,0 0 0 0,0 0 0 16,0 0 896-16,0 0 112 0,5 10 16 0,3 3 0 16,3 4 0-16,0 5 0 0,2 3 0 0,2 4 0 15,5 1-832-15,0 7-192 0,-1 5 0 0,-1 7 0 0,-1 9 0 0,-3 2 0 16,-2 1 0-16,-1-1 0 0,-3-3 0 0,0 2 0 15,-6 3 0-15,2 0 0 0,-1-1 864 0,-2-1 128 16,-2-7 32-16,-2-3 0 0,1-6-832 0,0 1-192 16,0 0 0-16,-3 0 0 0,0 0 0 0,0-1 0 15,-1-3 0-15,-1-1 0 0,-1-3 864 0,1-1 128 16,-2-3 32-16,0 1 0 0,-2 1-832 0,-1 0-192 16,-2 1 0-16,1-4 0 0,2-5 0 0,-4-2 0 15,1 1 0-15,0-3 0 0,-1-5 0 0,1-3 0 16,-4-3 0-16,5-1 0 0,6 0 0 0,-3-3 0 15,-4-4 0-15,2 0 0 0,1-1 0 0,-2-1 0 16,0 0 0-16,2 1 0 0,3-3 0 0,-1 0 0 0,9 0 0 16,-7 0 0-16,7 0 0 0,0 0 0 0,-9 0 0 0,9 0 0 15,0 0 0-15,0 0 0 0,-6-5 0 16,6 5 0-16,0-6 0 0,3-4 0 0,0 2 0 0,1-3 0 16,3-2 0-16,2-2 0 0,0 1 0 0,2-1 0 15,0-2 0-15,3-1 0 0,0-3 0 0,2-2 0 16,-2-4 0-16,0 2 0 0,2-4 0 0,0 0 0 15,1-2 0-15,-2-2 0 0,0-4 0 0,2 0 0 16,-2-4 0-16,1 0 0 0,-2-8 0 0,-1 5 0 16,-2 0 0-16,-1 0 0 0,0 0 0 0,0-2 0 15,-5-4 0-15,0-1 0 0,-2-3 0 0,0 1 0 16,-2 1 0-16,-1 4 0 0,-1 2 0 0,-3 1 0 0,0 0 0 16,-3-1 0-16,-2 0 0 0,1-1 0 0,-5-3 0 0,1 5 0 15,-1 1 0-15,0 7 0 16,2 2 0-16,-2 4 0 0,-3 3 0 0,2 2 0 0,0 3 0 0,0 2 0 15,0 2 0-15,2 2 0 0,3 0 0 0,-3 1 0 16,0-1 0-16,0 5 0 0,0 2 0 0,0 4 0 16,3-3 0-16,1 2 0 0,-1 1 0 0,2 0 0 15,-2 3 0-15,9 3 0 0,-6-3 0 0,6 3 0 16,0 0 0-16,0 0 0 0,0 0 0 0,0 0 0 16,0 0 0-16,0 0 0 0,4 12 0 0,1 0 0 15,2 0 0-15,3 3 0 0,1 2 0 0,3 0 0 16,1 3 0-16,1 1 0 0,-2 0 0 0,3 3 0 15,0 1 0-15,3 4 0 0,1 2 0 0,0 3 0 16,-1 4 0-16,-1 4 0 0,1 2 0 0,-2 1 0 0,-2 0 0 0,0 2 0 16,-3 2 0-16,-1 3 0 0,1 3 0 15,-1 0 0-15,-1-1 0 0,-1 1 0 16,-2 1 0-16,0 1 0 0,-2-1 0 0,0 0 0 0,-5-1 0 0,-1 4 0 16,-1 1 0-16,-4-1 0 0,0-4 0 0,-3-3 0 15,-1-5 0-15,-1-1 0 0,1-5 0 0,-5 1 0 16,1 2 0-16,0-4 0 0,-3-2 0 0,-1-3 0 15,-2-2 0-15,-3-1 0 0,2-3 0 0,-2-3 0 16,-4 0 0-16,6-3 0 0,3-2 0 0,0-3 0 16,-3-2 0-16,2-4 0 0,1-3 0 0,2-3 0 15,-1 3 0-15,7-5 0 0,1 1 0 0,-6-4 0 16,5-4 0-16,1-2 0 0,1 0 0 0,3-2 0 16,4 7 0-16,-3-9 0 0,0 2 0 0,3-2 0 0,3-1 0 15,0-1 0-15,0-3 0 0,5 2 0 0,1-3 0 0,-2 4 0 16,2-2 0-16,5-9 0 0,3-2 0 0,-2-1 0 15,0-2 0-15,0-1 0 0,0-3 0 0,3-2 0 16,3-2 0-16,-1-2 0 0,-2-1 0 0,1-2 0 16,0-1 0-16,-3 0 0 0,-1-3 0 0,0-1 0 15,-2-3 0-15,0-1 0 0,1-4 0 0,-2-1 0 16,-1-1 0-16,-1-2 0 0,1-4 0 0,0 0 0 16,-5-1 0-16,2 4 0 0,-4 4 0 0,1 4 0 15,-4 6 0-15,-2 0 0 0,-2 3 0 0,-2 0 0 16,1-1 0-16,-3 4 0 0,2 0 0 0,-4 4 0 15,-1-2 0-15,0 2 0 0,-1 1 0 0,-1 1 0 16,1 0 0-16,-3 1 0 0,0 3 0 0,0 1 0 16,0 2 0-16,-1 0 0 0,1 1 0 0,-1 6 0 15,0 0 0-15,6 2 0 0,-2-1 0 0,1 2 0 0,-2 3 0 0,5 3 0 16,4 2 0-16,0 2 0 0,-1 0 0 16,4 5 0-16,0 0 0 0,-2-5 0 0,0 0 0 0,2 5 0 15,0 0 0-15,0 0 0 16,0 0 0-16,0 0 0 0,11 4 0 0,-1 2 0 0,1-1 0 0,1 4 0 15,0 3 0-15,3 2 0 0,-1 1 0 0,3 5 0 16,-2 2 0-16,4 2 0 0,-1 4 0 0,-2 3 0 16,1 4 0-16,-2 6 0 0,1 5 0 0,1 7 0 15,3 8 0-15,-4 5 0 0,0 6 0 0,-2 4 0 16,-2 2 0-16,-2 2 0 0,-3 5 0 0,-3-3 0 16,-4 1 0-16,-5-3 0 0,-4-1 0 0,-2-1 0 0,0-2 0 15,-5-3 0-15,-1-6 0 0,0-1 0 16,0-2 0-16,-2-4 0 0,1-4 0 0,2-2 0 0,-3-2 0 0,2-5 0 15,-1-5 0-15,1-4 0 0,2-5 0 0,3-5 0 16,3-6 0-16,0-4 0 16,3-3-1600-16,6-5-352 0,0-10-80 0,9-9-16400 15</inkml:trace>
  <inkml:trace contextRef="#ctx0" brushRef="#br0" timeOffset="5999.87">21155 4717 12895 0,'0'0'272'0,"0"0"64"0,-4-9 16 0,3 1 32 0,2 0-384 0,1-1 0 16,-2-1 0-16,0 2 0 0,0-1 896 0,-2 3 96 16,1-3 32-16,1 2 0 0,0 0 816 0,0-1 160 15,-1 0 48-15,-2 2 0 0,3 6 0 0,0 0 0 16,0 0 0-16,-8-5 0 0,1 1-832 0,0 2-144 15,0 1-48-15,-1 4 0 0,0 2-816 0,-4 4-208 16,-1 3 0-16,-2 5 0 0,-1 4 864 0,-1 3 128 16,0 2 32-16,-3 7 0 0,0 4-832 0,0 4-192 15,2 6 0-15,1 2 0 0,3 3 0 0,2 7 0 16,-3 8 0-16,4 4 0 0,3 1 864 0,-1 2 128 16,2 1 32-16,5 2 0 0,-1 1-832 0,2-3-192 15,1-4 0-15,2-5 0 0,2-3 0 0,1-3 0 0,-2 1 0 0,0-2 0 16,2-2 0-16,-2-5 0 0,3-7 0 0,-1-1 0 15,-7 2 0-15,5-2 0 16,0-3 0-16,3-5 0 0,1-3 0 0,1-1 0 0,-1 2 0 0,0-4 0 16,1-2 0-16,1-2 0 0,-1-1 0 0,-1 0 0 15,1-7 0-15,1 2 0 0,-1-2 0 0,0-2 0 16,1 0 864-16,-2-3 128 0,-2-1 32 0,0-2 0 16,0-1-832-16,-5-9-192 0,0 0 0 0,0 0 0 15,0 0 0-15,0 0 0 0,0 0 0 0,0 0 0 16,-2-15 0-16,-2 0 0 0,-2-2 0 0,-3 1 0 0,3-5 0 15,-3 4 0-15,-1-3 0 0,-5-15 0 0,-1 1 0 16,1 0 0-16,-1-1 0 0,4-6 0 0,0-2 0 0,1-3 0 16,-2-1 0-16,-1-4 0 0,-2-1 0 0,4-9 0 15,-1-5 0-15,-1-1 0 0,2 1 0 0,1 2 0 16,2 3 0-16,0 0 0 0,2-1 0 0,3 4 0 16,1 2 0-16,0 2 0 0,3-1 0 0,3 2 0 15,-1 6 0-15,2-2 0 0,0-5 0 0,3 1 0 16,3-2 0-16,1 1 0 0,-1 1 0 0,2 3 0 15,0 1 0-15,1 4 0 0,2 3 0 0,-2 2 0 16,-5-1 0-16,2 3 0 0,1 4 0 0,2 2 0 16,-1 3 0-16,0 2 0 0,1 6 0 0,-2 3 0 15,1 0 0-15,3 3 0 0,1-3 0 0,1 3 0 16,-2-1 0-16,0 2 0 0,1 2 0 0,-3 1 0 0,-2 1 0 16,-1 1 0-16,-2 0 0 0,-1 2 0 0,0 1 0 15,-7 6 0-15,5-5 0 0,-5 5 0 0,0 0 0 0,8-4 0 16,-8 4 0-16,0 0 0 0,0 0 0 15,0 0 0-15,0 0 0 0,0 0 0 0,0 0 0 0,0 0 0 16,0 0 0-16,0 0 0 0,0 0 0 0,0 0 0 16,2 10 0-16,-2 0 0 0,-2 0 0 0,1 0 0 15,-3 1 0-15,-1 0 0 0,0 0 0 0,-1 0 0 16,2 1 0-16,-3 1 0 0,-3 1 0 0,4-1 0 16,-4-1 0-16,1 3 0 0,-1 3 0 0,-1 1 0 15,0-1 0-15,1 5 0 0,-2 4 0 0,0 1 0 16,-2 4 0-16,-1 3 0 0,1 1 0 0,0 2 0 0,2 4 0 15,-3 4 0-15,3 4 0 0,0 2 0 0,-1 6 0 16,0 0 0-16,2 0 0 0,3 4 0 0,3 2 0 0,2-1 0 16,3 2 0-16,3 0 0 0,0-1 0 0,5 0 0 15,-2-3 0-15,4 0 0 0,-2-2 0 0,-1 0 0 16,-3-1 0-16,0 0 0 0,2-1 0 0,-3 2 0 16,-2-3 0-16,1-2 0 0,3-4 0 0,-5 2 0 15,-4-1 0-15,3-2 0 0,3-2 0 0,2-3 0 16,-1-3 0-16,1-6 0 0,2-1 0 0,3-2 0 15,-3-3 0-15,3-6 0 0,-6-5 864 0,3-3 128 16,1-3 32-16,-2 0 0 0,2-1-832 0,-3 0-192 16,-4-11 0-16,0 0 0 0,0 0 0 0,0 0 0 15,0 0 0-15,0 0 0 0,0 0 0 0,-4-10 0 16,-4-2 0-16,2-3 0 0,1-5 0 0,1-2 0 16,-1 0 0-16,-4-2 0 0,-1-1 0 0,3-5 0 0,3-4 0 0,-2-5 0 15,-4-4 0-15,-4-3 0 16,-1-3 0-16,2-5 0 0,-1-5 0 0,1-1 0 0,-2-6 0 15,2-6 0-15,1-5 0 0,-1 0 0 0,2 2 0 0,1 1 0 16,0 2 0-16,1-1 0 0,3-2 0 0,3 6 0 16,2 5 0-16,1 3 0 0,1 1 0 0,3 0 0 15,0-1 0-15,5-3 0 0,-1-1 0 0,4 3 0 16,2 5 0-16,3 3 0 0,-1 0 0 0,2 3 0 16,-1-3 0-16,2 7 0 0,-4 3 0 0,2 3 0 15,0 3 0-15,4 4 0 0,0 2 0 0,1 5 0 16,-1 3 0-16,1 2 0 0,-4 0 0 0,0 1 0 15,1 0 0-15,-2 2 0 0,-2 3 0 0,-1-1 0 16,-2 4 0-16,-1 1 0 0,-1 0 0 0,0 3 0 0,0 0 0 16,-4 2 0-16,-2-2 0 0,-4 9 0 0,0 0 0 0,0 0 0 15,0 0 0-15,0 0 0 0,0 0 0 0,0 0 0 16,0 0 0-16,0 0 0 0,0 0 0 0,-3 13 0 16,-2 0 0-16,1 1 0 0,-2 2 0 0,2-1 0 15,-1 1 0-15,-2 0 0 0,0 2 0 0,-4 0 0 16,0 3 0-16,-1 0 0 0,0 1 0 0,-2 2 0 15,-2 3 0-15,-3 5 0 0,-2 3 0 0,-1 6 0 16,-6 4 0-16,5 2 0 0,2 1 0 0,0 3 0 16,-3 1 0-16,2 1 0 0,-1-1 0 0,3 3 0 15,2 3 0-15,2 0 0 0,1-1 0 0,0 0 0 16,2 0 0-16,3 1 0 0,2-4 0 0,0 5 0 16,1 3 0-16,1-2 0 0,0-2 0 0,3 0 0 15,1-1 0-15,3 0 0 0,0 1 0 0,2-3 0 16,3-2 0-16,1-2 0 0,2-3 0 0,2-3 0 0,2-2 0 15,1-1 0-15,0-1 0 0,1-3 0 0,3-1 0 16,2 0 0-16,2-3 0 0,-6-2 0 0,0-3 0 0,-2 1 0 16,-1-5 0-16,0-1 0 0,-2-4 0 0,0-2 0 15,2-3 0-15,-4-2 0 0,0-4 0 0,-3-1 0 16,1-2 0-16,-7-6 0 0,0 0 0 0,0 0 0 16,0 0 0-16,0 0 0 0,0 0 0 0,0 0 0 15,0 0 0-15,0 0 0 0,0 0 0 0,-9-9 0 16,-2-3 0-16,0-3 0 0,-3 0 0 0,1-5 0 15,3-3 0-15,-2-5 0 0,-3-7 0 0,-2-2 0 16,-1-4 0-16,1-5 0 0,-1-6 0 0,2-5 0 16,1-8 0-16,1-9 0 0,0-11 0 0,2 2 0 0,4 5 0 15,3 3 0-15,0 4 0 0,3 3 0 0,2 1 0 16,1 6 0-16,3 5 0 0,3 2 0 0,0 0 0 0,3 3 0 16,4 0 0-16,0 1 0 0,0 1 0 0,1 1 0 15,1-2 0-15,1 4 0 0,-2 1 0 0,-1 2 0 16,-3-2 0-16,0 2 0 0,0 2 0 0,0 0 0 15,0 3 0-15,-2 4 0 0,1 3 0 0,-1 5 0 16,-1 4 0-16,-1 1 0 0,1 1 0 0,-1 2 0 16,-3 2 0-16,0 4 0 0,0 5 0 0,-4 7 0 15,0 0 0-15,0 0 0 0,0 0 0 0,0 0 0 16,0 0 0-16,0 0 0 0,0 0 0 0,0 0 0 16,-8 12 0-16,1 0 0 0,-4 3 0 0,2 1 0 15,-1 3 0-15,-2 8 0 0,-1 7 0 0,2 6 0 16,2 7 0-16,-1 5 0 0,-1 1 0 0,-1 6 0 0,-3 7 0 0,3 9 0 15,2 8 0-15,1 5 0 16,3 3 0-16,0 2 0 0,3 3 0 0,3-1 0 0,3-2 0 0,4-3 0 16,3-3 0-16,0-3 0 0,-1-3 0 0,2-6 0 15,0-6 0-15,-4-5 0 0,-2-9 0 0,-1-1 0 16,2-1 0-16,1-4 0 0,-1-2 0 0,-1-6 0 16,1-3 0-16,-3-3 0 0,1-3 0 0,1 0 0 15,-1 0 0-15,0-5 0 0,-1-4 0 0,0-3 0 16,2-5-1600-1,-3-4-352-15,-2-11-80 0,0 0-11472 0,10 2-2304 0</inkml:trace>
  <inkml:trace contextRef="#ctx0" brushRef="#br0" timeOffset="37010.1">14706 4891 20271 0,'0'0'448'0,"0"0"80"0,0 0 32 0,0 0 16 0,2 1-576 0,5-9 0 16,0 3 0-16,1-3 0 0,-4-1 928 0,3-1 80 15,-2-1 16-15,-1-1 0 0,0 0 0 0,-2 0 0 16,1-4 0-16,-2 1 0 0,-1-3-832 0,0 3-192 15,0-3 0-15,-2 0 0 0,-1-1 864 0,0-1 128 16,-3-2 32-16,-2 1 0 0,2-1 0 0,-3 1 0 16,-2 1 0-16,-3-1 0 0,-2 0-832 0,0 0-192 0,-5-1 0 15,-1 0 0-15,-1 0 0 0,0 0 0 16,-2 0 0-16,1-1 0 0,0 0 864 0,-2 0 128 0,-1-1 32 0,1 2 0 16,-2-1-832-16,0 1-192 0,-1 0 0 0,3 7 0 15,-3 2 0-15,-3 0 0 0,-3-2 0 0,-7 3 0 16,-2 0 0-16,0 2 0 0,0 1 0 0,0 2 0 15,-40-7 0-15,8 8 0 0,2 3 0 0,6 0 0 16,3 0 0-16,8 3 0 0,7 2 0 0,4 4 0 16,0 0 0-16,-2 3 0 0,-1 2 0 0,17-4 0 15,-9 2 0-15,0 3 0 0,0 2 0 0,-2 2 0 16,1 3 0-16,-3 2 0 0,-3 3 0 0,-24 9 0 16,-2 0 864-16,7 0 128 0,9 1 32 0,5 3 0 15,6 1-832-15,1 4-192 0,0 4 0 0,-1 3 0 0,-1 2 0 16,1 1 0-16,3 0 0 0,5-1 0 0,6-1 0 0,3 0 0 15,2 3 0-15,5 1 0 0,2 2 0 0,2-2 0 16,4-1 0-16,0-1 0 0,2-2 0 0,3 3 0 16,3-1 0-16,-3 21 0 0,1-3 0 0,2-6 0 15,4-5 0-15,1-5 0 0,1-5 0 0,1 3 0 16,0 0 0-16,0-1 0 0,-1 2 0 0,1 1 0 16,-1-2 0-16,-1-3 0 0,0-1 0 0,2-2 0 15,2 0 0-15,1-2 0 0,0-1 0 0,1 1 0 16,4 1 0-16,1-4 0 0,0-2 0 0,4-2 0 15,2-2 0-15,2-3 0 0,3-1 0 0,0-1 0 16,1 1 0-16,8 1 0 0,5 1 0 0,2-1 0 16,-2-3 0-16,2 0 0 0,-4 1 0 0,-2-1 0 0,1-2 0 15,-4-2 0-15,0-2 0 0,3-2 0 0,1 0 0 0,7-2 0 16,3-1 864-16,5-1 128 0,5-1 32 0,-2-2 0 16,-4 1-832-16,-4 1-192 0,-3-1 0 0,-2 0 0 15,-1 0 0-15,-1-2 0 0,1 1 0 0,-1 1 0 16,2-2 0-16,3-2 0 0,-1-1 0 0,1-4 0 15,-1-2 0-15,1-1 0 0,-6 3 0 0,0-3 0 16,-2-1 0-16,3 0 0 0,3-2 0 0,2 1 0 16,3 1 0-16,4 1 0 0,4 0 0 0,-2-2 0 15,-7 1 0-15,0-2 0 0,-3-1 0 0,-2-1 0 16,-1-7 0-16,-2 2 0 0,-5 1 0 0,6-3 0 16,3-4 0-16,4-1 0 0,-4-1 0 0,1 0 0 15,-2-1 864-15,-2-1 128 0,-2-3 32 0,-1 1 0 0,-3 3-832 0,1-2-192 16,1-2 0-16,-3-2 0 0,2-3 0 0,4-2 0 15,4-2 0-15,2-1 0 0,0 0 0 0,-3-2 0 16,-3 1 0-16,-3-2 0 0,-3-2 0 0,-1 2 0 16,-4 2 0-16,0-2 0 0,-4 1 0 0,0-3 0 15,0-4 0-15,-2 2 0 0,-2-2 0 0,-1-2 0 16,0-6 0-16,-3 4 0 0,-2 3 0 0,0-5 0 16,2-6 0-16,1-2 0 0,-2-6 0 0,1-3 0 15,1 0 0-15,-1-3 0 0,1-1 0 0,0-1 0 16,-3-1 0-16,0 4 0 0,1-1 0 0,-2 4 0 15,-2 4 0-15,-3 2 0 0,-3 4 0 0,0 23 0 16,-1-5 0-16,-1-6 0 0,-1-4 0 0,-4-1 0 16,-3-1 0-16,-3 1 0 15,-2-2-768-15,-1 0-208 0,1-1-48 0,-17-43 0 0,4 10 832 0,5 15 192 0,13 36 0 0,-1-1 0 16,0 0 0-16,0 2 0 0,-2 2 0 0,-2 3 0 16,-1 2 0-16,-7 4 0 15,-3 0 0-15,-29-8 0 0,-1 7 0 0,6 6 0 0,4 2 0 0,3 5 0 16,6 3 0-16,4 0 0 0,2 2 0 0,3 3 0 31,0-3-1680-31,14 1-304 0,-3 0-48 0,0 1-16400 0</inkml:trace>
  <inkml:trace contextRef="#ctx0" brushRef="#br0" timeOffset="38571.26">21257 4778 16575 0,'0'0'368'0,"0"0"80"0,0 0 0 0,-12 3 16 0,12-12-464 0,0 2 0 0,0-3 0 0,0 0 0 15,-1-2 912-15,0-1 96 0,1-2 16 0,-2-2 0 16,-4 0 0-16,1-3 0 0,-2-1 0 0,-2-3 0 16,-2-2 0-16,-1 1 0 0,0 0 0 0,-3 0 0 15,-3-2-832-15,-2 2-192 0,-2-3 0 0,-4 0 0 0,-6-2 864 0,-3-1 128 16,-2 2 32-16,-3 2 0 15,-5 3-832-15,-3 1-192 0,1-1 0 0,-4 4 0 0,-4 3 0 0,-22 0 0 16,6 4 0-16,2 4 0 0,0 0 0 0,3 6 0 16,3 4 0-16,-3 3 0 0,-4 4 0 0,2 2 0 15,2 2 0-15,0 4 0 0,3 7 0 0,4 2 0 16,2-2 0-16,-1 3 0 0,0 3 0 0,2 0 0 16,-2 2 0-16,7 0 0 0,2-1 864 0,6 3 128 15,-1 3 32-15,1 4 0 0,-1 3-832 0,-1 5-192 16,-1 5 0-16,-1 3 0 0,1 2 0 0,2 2 0 15,1 1 0-15,3 4 0 0,1 2 0 0,-1 2 0 16,4 0 0-16,-5-3 0 0,5-4 0 0,0 2 0 16,4 1 0-16,3 0 0 0,3 1 0 0,3-2 0 15,3-4 0-15,4 1 0 0,0-1 0 0,3-1 0 16,3-4 0-16,3 0 0 0,4 2 0 0,4-4 0 0,4-5 0 0,3-1 0 16,5-5 0-16,2-1 0 0,4-3 0 0,-1 2 0 15,2 1 0-15,4-1 0 16,2 2 0-16,2-1 0 0,3-1 0 0,0-1 0 0,-3-3 0 0,2-1 0 15,1 3 0-15,-1 1 0 0,-1 0 0 0,1-4 0 16,1-2 0-16,-1-1 0 0,0 0 0 0,2-1 0 16,0-5 0-16,1-2 0 0,3-2 0 0,2 0 0 15,-4-2 0-15,0-3 0 0,0-3 0 0,4-4 0 16,-1 0 864-16,4-3 128 0,0 0 32 0,5-3 0 16,1-1-832-16,0-3-192 0,-1 0 0 0,-2 0 0 15,-2-5 0-15,1 1 0 0,-2-3 0 0,2 3 0 16,2-2 0-16,-1 0 0 0,0-2 0 0,1 3 0 15,0-1 0-15,-2 3 0 0,-1 1 0 0,-2-3 0 0,-1-3 0 0,2 1 0 16,-1-2 0-16,1-1 0 0,-1-2 0 0,-1-3 0 16,5-3 0-16,-2 1 0 0,-2 0 864 0,-3-2 128 15,-2-3 32-15,0-1 0 0,-3-2-832 0,-1 3-192 16,0-1 0-16,0-2 0 0,0-1 0 0,-3 1 0 16,-4 1 0-16,2-2 0 0,1 0 0 0,-2-2 0 15,-3-1 0-15,3-3 0 0,-3-3 0 0,1-4 0 16,-5-4 0-16,3 2 0 0,-1-1 0 0,2-1 0 15,0-2 0-15,2-1 0 0,5 0 0 0,0-2 0 16,-2-4 0-16,-1 2 0 0,-2 1 0 0,-2 0 0 16,1 0 0-16,0 4 0 0,-1 2 0 0,-1 0 0 15,-5-2 0-15,0 0 0 0,-2-1 864 0,-3 0 128 16,-1-4 32-16,0 1 0 0,-4-1-832 0,2 1-192 16,-3 3 0-16,0-3 0 0,-1-3 0 0,-2 0 0 15,-2-1 0-15,-4 2 0 0,-3 6 0 0,-2 1 0 0,-4 1 0 0,-5 0 0 16,-4 2 0-16,-6-3 0 0,-7-4 0 0,1 0 0 15,-2 1 0-15,-1 5 0 0,-2 3 0 0,1 3 0 16,2 3 0-16,-2 3 0 0,1 6 0 0,-2 3 0 16,-5 2 0-16,-3 5 0 0,0 2 0 0,-5 4 0 31,-1 4-768-31,-2 3-208 0,3 3-48 0,-3 1 0 0,0 1 0 0,-2 3 0 16,3 3 0-16,1 3-10912 0,2 0-2192 0</inkml:trace>
  <inkml:trace contextRef="#ctx0" brushRef="#br0" timeOffset="60009.56">14529 9148 20271 0,'0'0'448'0,"0"0"80"0,0 0 32 0,0 0 16 0,0 0-576 0,0 0 0 0,-2 5 0 0,2-5 0 16,-5 3 928-16,5-3 80 0,-6 4 16 0,6-4 0 15,0 0 0-15,0 0 0 0,0 0 0 0,0 0 0 0,0 0 0 0,0 0 0 16,0 0 0-16,0 0 0 0,3-8 0 0,4-1 0 16,1 3 0-16,3-6 0 0,1-4 0 0,1 1 0 15,5 2 0-15,-1-2 0 0,2-5-832 0,2 0-192 16,1-2 0-16,1 0 0 0,2-4 864 0,4 2 128 16,-2-1 32-16,4-2 0 0,3-1-832 0,3-3-192 15,4-2 0-15,4-1 0 0,-1-1 0 0,3-4 0 16,-1 1 0-16,0-2 0 0,-1-1 864 0,1 1 128 15,2 0 32-15,-1 0 0 0,0 0-832 0,-1 0-192 16,0 2 0-16,-5-1 0 0,-1 4 0 0,-5 2 0 16,-3 2 0-16,0 1 0 0,-5 3 864 0,-1 2 128 15,-4 2 32-15,-1 2 0 0,0 2-832 0,-4 2-192 16,-1 3 0-16,-3 1 0 0,-2 3 0 0,1 0 0 16,-2 2 0-16,-1 1 0 0,-1 2 0 0,0 2 0 0,-1 1 0 0,-1 1 0 15,-6 1 0-15,0 0 0 0,5 4 0 0,-2 3 0 31,-1-3-1600-31,-1 3-352 0,-1 0-80 0,-2 6-16 16,-2-2-816-16,-2 1-160 0,1 0-48 0,-2-5 0 0</inkml:trace>
  <inkml:trace contextRef="#ctx0" brushRef="#br0" timeOffset="60401.61">14745 7830 23951 0,'0'0'512'0,"-4"-10"128"0,-2 1 0 0,4 3 64 0,0-1-576 0,2 7-128 15,0 0 0-15,-3-3 0 0,-1-2 848 0,1 1 144 16,3 4 32-16,0 0 0 0,0 0 0 0,0 0 0 15,0 0 0-15,0 0 0 0,1 9-832 0,1 1-192 16,2 1 0-16,1 4 0 0,3 1 864 0,0 3 128 16,3 4 32-16,4 3 0 0,0 0 0 0,4 4 0 15,4 3 0-15,3 2 0 0,3 1-832 0,2 3-192 16,3 4 0-16,0-2 0 0,1 0 0 0,-2-2 0 16,-1-5 0-16,-2-1 0 0,-4-6 864 0,-2-2 128 0,-2-1 32 15,7 4 0-15,-6-6 0 0,-3-5 0 0,-4-5 0 0,-3-1 0 16,-2-2-832-16,-3-4-192 15,-8-5 0-15,0 0 0 0,0 0 0 0,0 0 0 0,0 0 0 0,-5-7 0 32,-3-1-2416-32,0 0-528 0,-4-1-96 0,1-1-32 0</inkml:trace>
  <inkml:trace contextRef="#ctx0" brushRef="#br0" timeOffset="61571.1">15471 8856 16575 0,'0'0'368'0,"-7"-2"80"0,7 2 0 0,-7-2 16 0,0-4-464 0,2 1 0 16,1 0 0-16,4 5 0 0,0 0 1728 0,0 0 256 16,-9-3 64-16,9 3 0 0,0 0-832 0,0 0-144 15,0 0-48-15,3 8 0 0,2 2 0 0,1 2 0 16,5 4 0-16,-1 2 0 0,2-1-816 0,2 4-208 16,2 5 0-16,2 0 0 0,3 4 864 0,-1 2 128 15,0 2 32-15,3-1 0 0,-2 0-832 0,3-2-192 16,-2-4 0-16,3-3 0 0,-2-2 864 0,1-2 128 0,2-3 32 0,-3 0 0 15,-2-4-832-15,1-1-192 0,-3-2 0 0,3-1 0 16,0 2 864-16,-4-2 128 0,-3-4 32 0,0 3 0 16,-2-1-832-16,-4 2-192 0,-2-1 0 0,-7-8 0 15,0 0 0-15,4 9 0 0,-2-1 0 0,-2-8 0 32,0 0-768-32,0 0-208 0,0 0-48 0,0 0-16784 0</inkml:trace>
  <inkml:trace contextRef="#ctx0" brushRef="#br0" timeOffset="62209.3">17176 9195 16575 0,'-3'-1'368'0,"-7"-1"80"0,-2 2 0 0,0-1 16 0,-1-1-464 0,2 0 0 0,0 0 0 0,3 1 0 16,-1 1 1728-16,4 0 256 0,5 0 64 0,0 0 0 0,0 0-832 0,0 0-144 15,0 0-48-15,15-3 0 0,0-2-816 0,8 2-208 16,6 0 0-16,3 2 0 0,6 1 864 0,6 0 128 16,7-2 32-16,1 2 0 0,3-2-832 0,1 0-192 15,4-2 0-15,6-1 0 0,6 1 0 0,-1 1 0 16,-2 1 0-16,1-3 0 0,-6-4 864 0,2 0 128 15,0-1 32-15,-4 5 0 0,0 2-832 0,-10 0-192 16,-10-1 0-16,-6 2 0 0,-7 1 0 0,-6 1 0 16,-4 0 0-16,-3 0 0 0,-4-2 0 0,-12 2 0 15,0 0 0-15,0 0 0 16,0 0-768-16,0 0-208 0,0 0-48 0,0 0 0 16,-1 9-816-16,-3-1-160 0,4-8-48 0,-9 7 0 0</inkml:trace>
  <inkml:trace contextRef="#ctx0" brushRef="#br0" timeOffset="62608.58">18105 8939 16575 0,'0'0'368'0,"0"-8"80"0,2 0 0 0,-2 8 16 0,0 0-464 0,5-5 0 0,2-2 0 0,-7 7 0 16,0 0 0-16,10-2 0 0,3 4 0 0,-2-2 0 15,0-2 912-15,-1 1 96 0,2 1 16 0,1 0 0 0,2 1 0 0,2-1 0 16,0-2 0-16,3 3 0 16,2 3 0-16,0 2 0 0,0-1 0 0,0 1 0 0,1 0 0 0,-1 2 0 15,3 3 0-15,-5 1 0 0,2 0-832 0,-1 1-192 16,-1 2 0-16,1-1 0 0,0 1 0 0,-6 5 0 15,-1 4 0-15,-7 1 0 0,-1 3 864 0,-2 1 128 16,-1-1 32-16,0 2 0 0,-4-3-832 0,-2 0-192 16,0 1 0-16,-7-1 0 0,-2-4 864 0,-2-1 128 15,-4-1 32-15,-2 2 0 0,1 1-832 0,-5-3-192 16,2-6 0-16,-1 1 0 0,0 3 864 0,1-2 128 16,1 0 32-16,4-3 0 0,1-3-832 0,5-2-192 15,4-2 0-15,7-7 0 16,0 0-1600-16,0 0-352 0,11-11-80 0,6 1-14752 0</inkml:trace>
  <inkml:trace contextRef="#ctx0" brushRef="#br0" timeOffset="63076.52">19802 8740 23951 0,'-10'-13'512'0,"1"1"128"0,1 0 0 0,4-1 64 0,-1 2-576 0,3 1-128 15,1 1 0-15,1 3 0 0,0 6 848 0,0 0 144 16,0 0 32-16,10-5 0 0,-1-2-832 0,1 3-192 16,2 5 0-16,3 3 0 0,1 1 864 0,2 4 128 15,4 0 32-15,0 5 0 0,-1 6 0 0,2 4 0 16,-3 1 0-16,-4-4 0 16,-1 4-1648-16,-1 5-320 0,1 1-64 0,-2 7-16 0,-5-2 1648 0,-3 2 320 15,-3 3 64-15,-5 16 16 0,-1-4-832 0,-6-5-192 16,-4-4 0-16,-4-3 0 0,-2-3 864 0,-2-2 128 15,-4-3 32-15,0-2 0 0,1-4 0 0,0-2 0 16,-1-3 0-16,3-1 0 0,2-1-832 0,0-3-192 0,4-4 0 0,1-1 0 16,2-1 0-16,2-4 0 0,2-5 0 0,10-2 0 15,-5 5 0-15,5-5 0 0,0 0 0 0,5-8 0 32,5-3-2416-32,3-2-528 0,3 2-96 0,2-6-32 0</inkml:trace>
  <inkml:trace contextRef="#ctx0" brushRef="#br0" timeOffset="63343.49">20675 8745 23951 0,'0'0'1056'0,"-4"-3"224"0,-2-2-1024 0,0 3-256 15,-2 2 0-15,-3 2 0 0,-4 3 880 0,-6 2 112 16,-4 6 32-16,-2 3 0 0,-3 4 0 0,7-3 0 15,-4 4 0-15,1 5 0 0,2 1 0 0,2 6 0 16,1 5 0-16,3 3 0 0,2 4-832 0,3 1-192 16,2-1 0-16,0 13 0 0,5-4 864 0,6-5 128 15,4-4 32-15,5-4 0 0,4-2-832 0,2-4-192 16,3-4 0-16,3-2 0 0,2 0 0 0,-3-9 0 16,0 0 0-16,2-3 0 0,0 0 0 0,3-2 0 15,-3-4 0-15,2-2-11424 16,-2-2-2336-16</inkml:trace>
  <inkml:trace contextRef="#ctx0" brushRef="#br0" timeOffset="64378.66">16105 9734 16575 0,'0'0'368'0,"0"0"80"0,7-3 0 0,2 1 16 0,-1-1-464 0,-8 3 0 16,7-5 0-16,-7 5 0 0,6-3 912 0,-6 3 96 0,0 0 16 0,0 0 0 15,0 0 0-15,0 0 0 0,0 0 0 0,0 0 0 16,0 0 0-16,0 0 0 0,0 0 0 0,0 0 0 15,0 0-832-15,0 0-192 0,-6-3 0 0,0 3 0 16,-3 3 864-16,0-1 128 0,2-3 32 0,-6 3 0 16,0 2-832-16,-2 1-192 0,-2 0 0 0,0-2 0 15,-4 2 864-15,-1-2 128 0,1 3 32 0,-1-4 0 16,3 1-832-16,4-3-192 0,4-3 0 0,2 5 0 16,9-2 0-16,0 0 0 0,-8 1 0 0,8-1 0 15,0 0 0-15,0 0 0 0,0 0 0 0,9 1 0 0,4-2 0 16,4 0 0-16,2 1 0 0,1-2 0 15,2-3-768-15,-3 2-208 0,0-1-48 0,-7 0-13504 16</inkml:trace>
  <inkml:trace contextRef="#ctx0" brushRef="#br0" timeOffset="65098.9">16718 8517 16575 0,'0'0'368'0,"0"0"80"0,0 0 0 0,8-4 16 0,-8 4-464 0,8-6 0 15,-8 6 0-15,5-8 0 0,-4-2 912 0,-1 10 96 16,0 0 16-16,0-10 0 0,-2 2 816 0,-3 0 160 15,-1 1 48-15,-4 1 0 0,-3 4-832 0,-2 2-144 16,-2 2-48-16,-3 0 0 0,-1 2-816 0,-2 0-208 16,1 4 0-16,3 1 0 0,0 1 864 0,3-3 128 15,2 2 32-15,5 1 0 0,6 1-832 0,1 0-192 16,5-2 0-16,4 0 0 0,5-1 0 0,4 1 0 0,3-1 0 0,5 1 0 16,6-1 0-16,1 2 0 0,1 0 0 0,-2 1 0 15,-3 1 0-15,-1 3 0 16,0 2 0-16,-8 1 0 0,-1-1 0 0,-5 1 0 0,-4 0 0 0,-5-2 0 15,-5 2 0-15,-6-2 0 0,-6 0 0 0,-5-1 0 16,-4 3 864-16,-5-2 128 0,-4 0 32 0,-1-2 0 16,-2-3 0-16,1-2 0 0,2-2 0 0,0 0 0 15,2-5-832-15,0 0-192 0,2 1 0 0,7-6 0 16,3-3 0-16,6-2 0 0,2 0 0 0,6-2 0 16,7-2-768-16,5-1-208 0,7 0-48 0,5-2 0 15,2-2-1632-15,4 1-336 0,3-2-64 0,1-2-16 16</inkml:trace>
  <inkml:trace contextRef="#ctx0" brushRef="#br0" timeOffset="65671.73">17111 8379 20271 0,'0'0'448'0,"0"0"80"0,0 0 32 0,0 0 16 0,0 0-576 0,0 0 0 15,0 0 0-15,2 11 0 0,-2 2 928 0,-1 5 80 16,-3 4 16-16,-3 2 0 0,-2 2 0 0,1 5 0 16,-1 5 0-16,0 3 0 0,-2 0 0 0,1 0 0 15,1-4 0-15,3-3 0 0,0-5-832 0,3-3-192 16,1-7 0-16,2-4 0 0,-1 1 864 0,2-6 128 0,-1-8 32 0,0 0 0 16,0 0 0-16,0 0 0 15,10-1 0-15,1-4 0 0,-2-6 0 0,0-2 0 0,0-5 0 0,0-2 0 16,0-1-832-16,1-3-192 0,-3-5 0 0,3 1 0 15,0-2 0-15,1 4 0 0,1 0 0 16,1 2 0-16,2-1 0 0,-3 4 0 16,0 5 0-16,1 3 0 0,0 4 0 0,-3 4 0 0,-3 2 0 0,3 2 0 15,-2 2 0-15,1 2 0 0,-2 2 0 0,-1 3 0 16,-2 6 0-16,-2 2 0 0,-2 4 0 0,-2 0 0 16,0-1 0-16,-6 12 0 0,0-1 0 0,-1-3 0 15,2-5 0-15,1-3 0 0,5-3 0 0,-2-3 0 16,-2-3 0-16,-1-3 0 0,6-7 0 0,0 0 0 0,-6 6 0 0,6-6 0 15,0 0 0-15,1-8 0 0,3-4 0 0,2-3 0 16,1-3 0-16,2 4 0 0,-1-4 0 0,3-1 0 16,2 1 0-16,2-1 0 0,0 3 864 0,1-3 128 15,0-1 32-15,2 2 0 0,-2 5-832 0,1 2-192 16,-1 1 0-16,0 3 0 16,-3 2-768-16,-1 5-208 0,-3 5-48 0,0 2 0 0,-2 2 832 0,-1 2 192 15,-3 3 0-15,-1 6 0 0,-3 4 0 0,-1 3 0 16,-1 3 0-16,-3-2 0 0,0 2 0 0,1-4 0 15,-1-2 0-15,1-2 0 0,2-3 0 0,-1-2 0 16,0-3 0-16,2-1 0 0,1-4 0 0,1-1 0 16,0-8 0-16,0 0 0 15,0 0-864-15,5-3-128 0,2 0-32 0,0-2-10912 16,1-3-2192-16</inkml:trace>
  <inkml:trace contextRef="#ctx0" brushRef="#br0" timeOffset="65972.75">17731 8569 23951 0,'-8'-13'512'0,"4"10"128"0,4 3 0 0,-4-2 64 0,-4 1-576 0,2 2-128 0,-3 1 0 0,1 2 0 15,-2 4 1664-15,-1 0 320 0,0 2 48 0,-2 0 16 16,0 5-832-16,1 1-144 0,1 3-48 0,1-1 0 16,2-1-816-16,4-1-208 0,3 0 0 0,4-2 0 15,5 0 0-15,0-3 0 0,7-2 0 0,0-1 0 16,2-3 864-16,5-1 128 0,1-4 32 0,3-2 0 0,2-1 0 15,-4 0 0-15,-1-1 0 0,-1-4 0 16,-1-2-832-16,-2-1-192 0,-5 0 0 0,-3-1 0 16,-2-2 0-16,-3-1 0 0,-1-1 0 0,-8 2 0 0,-1 0 864 0,-3 0 128 15,-2-1 32-15,-4 3 0 0,-3-1-832 0,-2 2-192 16,-1 3 0-16,0 0 0 0,-2 1 0 0,3 1 0 16,3 1 0-16,2 2 0 15,3-1-1600-15,0 3-352 0,4-1-80 0,6 2-16400 16</inkml:trace>
  <inkml:trace contextRef="#ctx0" brushRef="#br0" timeOffset="66689.97">18190 8340 16575 0,'5'-6'368'0,"-2"-6"80"0,2-4 0 0,2-1 16 0,-3-2-464 0,3-2 0 0,-2 1 0 0,1 1 0 16,-1 2 1728-16,0 1 256 0,-1 2 64 0,1 4 0 16,-3 1-832-16,1 4-144 0,-2-2-48 0,-1 7 0 15,0 0 0-15,-2 5 0 0,-5 1 0 0,1 4 0 16,-3 3-816-16,1 6-208 0,-3 5 0 0,1 4 0 15,-1 3 864-15,-1 1 128 0,2 3 32 0,3 0 0 16,-1 2-832-16,3 0-192 0,2-2 0 0,2-1 0 16,1-1 0-16,1-2 0 0,2-4 0 0,1-1 0 0,4-3 0 0,-2-2 0 15,4-3 0-15,-2-5 0 0,1-3 0 0,-1-3 0 16,0-3 0-16,4-1-15520 16</inkml:trace>
  <inkml:trace contextRef="#ctx0" brushRef="#br0" timeOffset="67276.39">18240 8294 12895 0,'0'0'576'0,"1"-5"112"0,1-5-560 0,0 1-128 0,0 0 0 0,2 0 0 16,-2 0 848-16,1 1 144 0,0 0 32 0,1 1 0 16,-2 3 0-16,-2 4 0 0,2-6 0 0,-2 6 0 15,0 0-832-15,0 0-192 0,0 0 0 0,0 0 0 16,0 0 864-16,0 0 128 0,0 0 32 0,0 0 0 15,0 0-832-15,0 0-192 0,0 0 0 0,0 0 0 16,-4 6 0-16,-2 2 0 0,0-3 0 0,-1409 5 0 0,2813 0 864 0,-1409 4 128 16,-3 4 32-16,-2 1 0 0,0 1 0 0,-3 2 0 15,1 2 0-15,-1 0 0 0,0 2 0 0,4 1 0 16,0-1 0-16,4 4 0 0,5 2-832 0,0-3-192 16,5-2 0-16,3-2 0 0,4 0 864 0,4-1 128 15,4-4 32-15,4-3 0 0,2-4-832 0,3-2-192 16,4-1 0-16,3-5 0 0,3-1 864 0,-1-4 128 15,-3-4 32-15,0-2 0 0,-1-5-832 0,-4-1-192 16,1-3 0-16,-2-2 0 0,-1-2 0 0,-2-3 0 16,1 0 0-16,-2-1 0 0,-6-5 864 0,-3 2 128 15,-2-1 32-15,-4 0 0 0,-3 2-832 0,-3 0-192 16,-4 3 0-16,-3 0 0 0,-3 4 0 0,-3 3 0 16,-5 1 0-16,-2 6 0 0,-2 2 0 0,-3 4 0 15,-2 1 0-15,-1 1 0 0,-1 1 0 0,3 2 0 16,0 3 0-16,6 1 0 0,5 0 0 0,3 0 0 0,6-3 0 0,6 1 0 31,6 1-1600-31,8-1-352 0,3 0-80 0,6-3-16 16,7-1-816-16,4-1-160 0,2 0-48 0,2-3 0 0</inkml:trace>
  <inkml:trace contextRef="#ctx0" brushRef="#br0" timeOffset="67549.92">18833 7984 23951 0,'5'-5'512'0,"2"2"128"0,-2-2 0 0,3 1 64 0,-4 1-576 0,-4 3-128 0,0 0 0 0,0 0 0 0,0 0 848 0,4 9 144 16,-4 3 32-16,-3 3 0 0,0 4 0 0,-5 5 0 16,1 5 0-16,-4 4 0 0,0 4 0 0,-3 6 0 15,2 4 0-15,-2 2 0 0,-1-2-832 0,0 2-192 16,2-1 0-16,2-2 0 0,2-3 0 0,4-2 0 15,2-3 0-15,0-3 0 0,1-2 0 0,2-4 0 16,2-6 0-16,1-2 0 0,-1-2 0 0,0-5 0 16,1-4 0-16,-2-3 0 15,-1-7-1600-15,0 0-352 0,1-6-80 0,-2-3-16 0</inkml:trace>
  <inkml:trace contextRef="#ctx0" brushRef="#br0" timeOffset="67774.74">18576 8434 23951 0,'0'0'512'0,"0"0"128"0,0 0 0 0,0 0 64 0,4-4-576 0,2 2-128 0,5-1 0 0,2-1 0 16,3-1 848-16,2 0 144 0,4-2 32 0,3 0 0 15,0 0 0-15,1-2 0 0,1-1 0 16,0-1 0-16,-3 1-832 0,3-2-192 0,-1-1 0 0,-2 0 0 16,1-1 864-16,-2 2 128 0,-1 2 32 0,-5 1 0 15,1-2-832-15,-5 2-192 0,-3 2 0 0,-2 2 0 16,-3-1 0-16,-5 6 0 0,0 0 0 0,0 0 0 15,0 0 0-15,0 0 0 0,0 0 0 0,-5 1 0 16,-2 1-2416-16,1 2-528 0,2-1-96 0,4-3-32 16</inkml:trace>
  <inkml:trace contextRef="#ctx0" brushRef="#br0" timeOffset="68236.57">19337 7706 23951 0,'5'-15'1056'0,"-2"11"224"0,0-3-1024 0,-3 7-256 16,0 0 0-16,0 0 0 0,0 0 880 0,0 0 112 15,5 8 32-15,-3 3 0 0,-2 3-832 0,-2 5-192 16,-3 4 0-16,0 6 0 0,-1 5 864 0,-3 3 128 0,-2 1 32 0,-4 3 0 15,-2 6 0-15,-4 4 0 0,-2 2 0 0,-3 0 0 16,-1-1-832-16,0-3-192 0,4-5 0 0,1-5 0 16,6-8 864-16,3-2 128 15,3-5 32-15,0-3 0 0,3-4-832 0,2-5-192 0,3-3 0 0,2-9 0 16,0 0 864-16,0 0 128 0,8-2 32 0,2-2 0 16,2-4 0-16,3-3 0 0,2-2 0 0,2-2 0 15,1-5-832-15,1 1-192 0,0-4 0 0,-1-1 0 16,1-2 0-16,0 4 0 0,-1 0 0 0,-1 5 0 15,-2 5 0-15,-1 4 0 0,-3 3 0 0,-1 5 0 16,-3 2 0-16,-3 7 0 0,-3 5 0 0,-3 3 0 16,-1 3 0-16,-2 4 0 0,-3 1 0 0,-1 0 0 15,-1 0 0-15,1 0 0 0,-1-2 0 0,1 0 0 16,3 2 0-16,-1-4 0 0,0-2 0 0,3-3 0 0,1-3 0 0,1-2 0 16,0-2 0-16,1-2 0 15,-1-7-768-15,0 0-208 0,8-2-48 0,0-3 0 16,3 0-1632-16,-2-4-336 0,2-5-64 0,2-1-16 0</inkml:trace>
  <inkml:trace contextRef="#ctx0" brushRef="#br0" timeOffset="68480.78">19699 8089 27647 0,'0'0'608'0,"0"0"128"0,0 0 32 0,0 0 0 0,-5 5-624 0,-4-1-144 15,0 6 0-15,-1 2 0 0,-1 3 848 0,0 1 144 0,1 2 32 0,-1 1 0 16,-1 2 0-16,4 1 0 16,-2 3 0-16,3-1 0 0,-1-1-832 0,4-1-192 0,2-2 0 0,0-1 0 15,-2 0 0-15,4-1 0 0,0-2 0 0,4-3 0 16,-2-3 0-16,-1-1 0 0,-1 1 0 0,1-3 0 16,-1-7 0-16,0 0 0 15,0 0 0-15,0 0 0 0,0 0 0 0,3-6 0 0,-1-2 0 0,4-6-15520 16</inkml:trace>
  <inkml:trace contextRef="#ctx0" brushRef="#br0" timeOffset="69257.67">19895 7957 23951 0,'0'0'512'0,"0"0"128"0,0 7 0 0,-1-1 64 0,-3 0-576 0,-1 0-128 16,0 1 0-16,-3 3 0 0,3-1 848 0,-1 0 144 16,1 0 32-16,-1 1 0 0,-3 1 0 0,4 0 0 15,1-3 0-15,0 0 0 0,0-1-832 0,0-3-192 16,2 0 0-16,-1 0 0 0,3-4 864 0,0 0 128 16,0 0 32-16,0 0 0 0,0 0 0 0,0 0 0 15,4-5 0-15,3 0 0 0,2-1-832 0,0 0-192 16,3-3 0-16,2-2 0 0,0-1 864 0,3 0 128 15,-1 1 32-15,4-2 0 0,2-1-832 0,-4 4-192 16,0 2 0-16,1-1 0 0,1 2 0 0,-3 1 0 0,2-1 0 0,-2 3 0 16,-2 1 0-16,2 3 0 0,-3 4 0 0,-2 2 0 15,-2 2 0-15,-2 4 0 0,-2 2 0 16,-1 1 0-16,-3-2 0 0,1 2 0 16,-1-1 0-16,3 0 0 0,0-1 0 0,2-2 0 0,0-2 0 0,0 0 0 15,2-3 0-15,1 1 0 0,2-5 0 0,0-2 0 16,1-1 0-16,1-1 0 0,-1-2 0 0,0-2 0 15,0-5 0-15,0 0 0 0,-1 1 0 0,1-1 0 16,-2-1 0-16,4 0 0 0,-2-1 0 0,0 0 0 16,0 4 0-16,-1 2 0 0,-1-1 0 0,2 2 0 15,-1-1 0-15,1 2 0 0,1 0 0 0,-4 2 0 16,-1 0 0-16,-1 0 0 0,-1 3 0 0,1-2 0 16,-8 2 0-16,5-2 0 0,-5 2 0 0,0 0 0 0,0 0 0 0,0 0 0 15,-4-3 0-15,-3-1 0 0,1 1 0 0,-4 2 0 16,-1-1 0-16,-2 1 0 0,-4 0 0 0,0 2 0 15,-2 2 0-15,-1 0 0 0,-5 4 0 0,3 1 0 16,0-1 0-16,4 3 0 0,5 1 0 0,5-2 0 16,1-1 0-16,4-1 0 0,6 2 0 0,4 0 0 15,3-2 0-15,2-3 0 0,3 1 0 0,1-1 0 16,3-2 0-16,3-1 0 0,2-2 0 0,1-1 0 16,2-5 0-16,-4 2 0 0,1-1 0 0,-3 0 0 15,0-1 0-15,-1 0 0 0,1-1 864 0,-3 0 128 16,-2 1 32-16,-3 2 0 0,-2 0-832 0,-1 3-192 15,-4 2 0-15,-6 0 0 0,0 0 0 0,4 6 0 16,-2 1 0-16,-1 1 0 0,-1 3 0 0,-1 3 0 0,-1 2 0 16,-2 5 0-16,1 4 0 0,-2 5 0 0,-3 3 0 0,-6 14 0 15,-3-1 0-15,-3-1 0 16,-6-1 0-16,-1-2 0 0,0-6 0 0,2 0 0 0,-1-3 0 0,4-3 0 16,0-1 0-16,3-4 0 0,-1-3 0 0,0-1 0 15,0-1 0-15,1-4 0 0,1-1 0 0,1-6 0 16,1-4 0-16,0-5 0 0,1-2 0 15,0-5 0 1,-1-3-1600-16,-1-4-352 0,-1-2-80 0,-3-4-16 0</inkml:trace>
  <inkml:trace contextRef="#ctx0" brushRef="#br0" timeOffset="69438.44">19623 7668 42383 0,'-11'-34'928'0,"11"22"192"0,6 2 32 0,2-2 64 0,0-1-976 0,2 1-240 15,1 2 0-15,1 3 0 0,1-1 0 0,-1 2 0 16,0-2 0-16,0 0 0 0,-1 2 0 0,0 0 0 16,0 0 0-16,-2 1 0 0,-3 3 0 0,-6 2 0 15,0 0 0-15,0 0 0 16,0 0-1600-16,0 0-352 0,-4 12-80 0,-5-2-16 0</inkml:trace>
  <inkml:trace contextRef="#ctx0" brushRef="#br0" timeOffset="97432.15">10722 13378 9215 0,'0'8'192'0,"0"-8"64"0,0 0 0 0,-4 6 0 0,1 1-256 0,-1-1 0 15,1 0 0-15,2-1 0 0,-4-1 864 0,2 3 128 16,1 0 32-16,-1-1 0 0,3-6 0 0,-4 4 0 15,4-4 0-15,-6 6 0 0,-1-1 0 0,1 3 0 16,0 1 0-16,1-1 0 0,-5-4 0 0,3 0 0 16,-2 7 0-16,4-5 0 0,-4-4 0 0,2 0 0 15,1 0 0-15,-1 2 0 0,1-2 0 0,0 0 0 16,1-3 0-16,-1 1 0 0,6 0-832 0,0 0-192 16,-7-3 0-16,4-1 0 0,3 4 864 0,-4-4 128 15,0-1 32-15,1-2 0 0,0-3-832 0,2 0-192 16,0 0 0-16,-2 0 0 0,1-1 864 0,1-2 128 0,1-2 32 0,0-3 0 15,0 2-832-15,2-2-192 0,-1-1 0 0,3 1 0 16,-3-2 0-16,1 0 0 0,0 0 0 0,2-2 0 16,-1 0 0-16,1 0 0 0,1 1 0 0,0-2 0 15,2-2 864-15,0 1 128 0,1 2 32 0,1 0 0 16,0-2-832-16,2 0-192 0,-2 1 0 0,2 0 0 16,1 2 0-16,2 0 0 0,-3 1 0 0,2-1 0 15,0-2 0-15,1 3 0 0,-1 0 0 0,1 0 0 16,1-2 0-16,-2 0 0 0,-1 1 0 0,2 0 0 15,0 2 0-15,6-10 0 0,1 5 0 0,-2 2 0 16,0 1-368 0,2 1-112-16,-2 0-32 0,1-1 0 0,0-2 512 0,-1 1 0 0,-2 1 0 0,3 0 0 15,0 2 0-15,0-2 0 0,-1 0 0 0,1 0 0 16,-1 0 0-16,2-1 0 0,-3-2 0 0,2 1 0 0,0 2 0 0,0 1 0 16,-3 1 0-16,2 1 0 0,-1-2 0 15,-1 2 0-15,3 5 0 0,-1-5 0 0,0 0 128 0,1 0-128 16,1 3 0-16,-1 0 0 0,-1 2 0 0,-1 1 0 15,2 1 0-15,-2 1 0 0,-1 1 128 0,1 2-128 16,0-1 0-16,-1 1 0 0,2 0 0 0,-2 0 0 16,0 1 0-16,3 1 0 0,0 1 0 0,-6 0 0 15,1 1 0-15,5 1 0 0,1 1 384 0,1 1 0 16,-1 0 16-16,0 1 0 0,0 2-400 0,1 1 0 16,-1 0 0-16,6 3 0 0,-4-3-192 0,-2 0-128 15,-2 5-32-15,1-3 0 0,-4-2 352 0,2 0 0 16,0 2 0-16,-1-1 0 0,0 1 0 0,2-1 0 15,2 1 0-15,-1 1 0 0,-1 4 0 0,0 0 0 0,-2 0 0 16,0 1 0-16,3 2 0 0,-2 1 0 0,1 2 0 0,-2-1 0 16,0 0 0-16,-2-1 0 0,-1 4 0 0,0 2 0 15,-1 0 0-15,0-2 0 0,-3-1 0 0,0 0 0 16,1 0 0-16,-1 1 0 0,-2 0 0 0,3-2 0 16,-3-1 0-16,2 0 0 0,2 1 0 0,-3-2 0 15,0-2 0-15,1 3 0 0,0-1 0 0,1-1 0 16,0 0 0-16,1-2 0 0,1-1 0 0,1-1 0 15,0 5 0-15,2-1 0 0,-1-2 0 0,3-1 0 16,-2-2 0-16,1 2 0 0,-2 4 128 0,2-2-128 16,0-1 0-16,0 0 0 0,-2 0 0 0,2 1 0 15,1 2 0-15,-1-1 0 0,-1-3 0 0,1 2 0 16,-1 1 0-16,1 0 0 0,-2-2 0 0,2 0 0 0,-2-1 0 0,2 2 0 16,-1-1 0-16,2-1 0 0,-1-3 0 0,2 1 0 15,-2 2 0-15,0 0 0 0,1-2 0 0,1 0 128 16,1 0-128-16,-2 1 0 0,-3 0 0 0,2 0 0 15,3-1 128-15,1-1-128 0,1 3 0 0,1-2 0 16,1-2 0-16,-1 0 0 0,-1 1 0 0,-1-2 0 16,-1-2 0-16,0-1 128 0,-3-2-128 0,2 1 0 15,0 0 144-15,0-1-144 0,-1-1 0 0,-2 0 144 16,2-1-144-16,1 0 0 0,1-2 128 0,-1 3-128 16,-1 3 0-16,1-3 0 0,-2-4 128 0,2 0-128 15,2 2 0-15,-4 2 0 0,2 1 0 0,0-1 0 16,0-2 0-16,0 2 0 0,0 3 128 0,0-2-128 15,-2-3 0-15,3 0 0 0,-2-1 0 0,-2 2 0 0,0 0 0 0,-1-1 0 16,0-1 0-16,0-1 160 0,0 1-160 0,1 0 128 16,-4-3-128-16,1 0 0 0,-2-3 0 0,0 3 128 15,2 5-128-15,-4-1 0 0,-1-2 0 0,-1 0 128 16,4 3-128-16,0 0 0 0,-4-1 0 0,-1 0 0 16,-6 2 0-16,10-2 0 0,0-1 128 0,-2 2-128 15,-8 1 0-15,10-2 0 0,1 0 0 0,-3 1 0 16,0 1 0-16,-8 0 0 0,9-2 0 0,0-1 0 15,0 1 0-15,0 1 0 0,0 0 0 0,-3-2 0 16,1-3 0-16,-7 6 128 0,8-2-128 0,0-1 0 16,-1-2 0-16,-1 1 0 0,1-2 0 0,-2 1 0 15,4 2 128-15,-1-3-128 0,0-3 0 0,-1 3 128 16,2-1-128-16,0 3 0 0,0-3 0 0,3-3 128 0,-5-2-128 16,3 0 0-16,0 0 144 0,0-1-144 0,0-3 144 0,-1-1-144 15,2-4 192-15,0 3-192 0,-2 4 192 0,2-1-192 16,1-3 192-16,-3-1-192 0,-1-1 144 0,1 2-144 15,0 0 0-15,2-2 144 0,-4-3-144 0,1 0 128 16,-2 2-128-16,0 0 128 0,1-3-128 0,-1 0 0 16,-1 0 144-16,-2 1-144 0,1-2 0 0,-1 0 0 15,0-1 0-15,2-1 128 0,-3 2-128 0,-1 1 0 16,-2 1 0-16,0-1 128 0,-3-4-128 0,0 2 0 16,0 3 0-16,-2 1 128 0,-4-5-128 0,1 2 0 15,1 1 0-15,-2 2 0 0,-2 2 0 0,0-1 0 16,-1-3 0-16,1 2 128 0,-1 1-128 0,0 0 0 0,2-1 0 15,-2-2 0-15,0-3 0 0,-2 2 0 0,0 0 0 0,-1-2 128 16,1 1-128-16,-1 1 0 0,-2-1 0 0,0 3 0 16,2 1 0-16,-3-1 0 0,-2-3 0 0,0-1 0 15,-1 3 0-15,0 0 0 0,1-1 0 0,-1-1 0 16,0 0 0-16,-2 2 0 0,1 1 0 0,1 1 0 16,-1 0 0-16,1 0 0 0,-1 1 0 0,0 2 0 15,-1 3 0-15,-1-2 0 0,1-1 0 0,-3 6 0 16,0 0 0-16,-1 1-128 0,-3 3 128 0,0-1 0 15,1 0 0-15,2 1 0 0,-2 6 0 0,0-4-128 16,0 0 128-16,1 0 0 0,2 1-144 0,-1-2 144 16,2 2 0-16,-3 0 0 0,0-2-144 0,1 1 144 15,-3 2 0-15,-1-1 0 0,0 0 0 0,0 0 0 16,0 2 0-16,1 1-128 0,0 2 128 0,-1-2 0 16,0-1 0-16,1 1 0 0,1-1 0 0,2 2 0 0,-3 1 0 0,0-2-128 15,-1-2 128-15,-1 3 0 0,-2 2 0 0,1 0 0 16,1 1 0-16,0 0 0 0,0 2-128 0,0-1 128 15,2 3 0-15,-1-1 0 0,2-3-128 0,-2 1 128 16,-5 0 0-16,2 0 0 0,-1 0-128 0,0 0 128 16,1-1 0-16,0 2 0 0,1 2 0 0,-1 1 0 15,2-2 0-15,1 1 0 0,2-1 0 0,2 1-128 16,0-1 128-16,-1-1 0 0,-2-1 0 0,0 2 0 16,-4 0 0-16,1 3 0 0,0 2 0 0,-1-1 0 15,1 0 0-15,-2 3 0 0,2 1-128 0,1-1 128 16,1 0 0-16,0 0 0 0,0 0 0 0,0 1-128 15,0-1 128-15,-2 4 0 0,1-3 0 0,0 0 0 16,0-2-128-16,3 2 128 0,2 1 0 0,1-1 0 0,-2 0-128 0,-1 2 128 16,2 3 0-16,0-1 0 0,1-1-128 15,1-1 128-15,-1-1 0 0,2 0 0 0,-1 2-128 0,-2-2 128 16,-1-1 0-16,2 0 0 0,-1-1 0 0,3 3 0 16,2 1 0-16,1-1 0 0,0-2 0 0,0 4 0 15,2 1 0-15,-1 1-128 0,2-2 128 0,2 3 0 16,-1-1 0-16,2 2 0 0,0 4 0 0,2-5 0 15,0 1-128-15,1 1 128 0,1 0 0 0,1 0 0 16,1-1 0-16,1-1 0 0,0 0 0 0,1 1 0 16,1 2-128-16,4-1 128 0,-1 0 0 0,2 0 0 15,-1-3 0-15,3 3-128 0,3 0 128 0,0 1 0 16,1-3 0-16,2 2 0 0,-1-1-128 0,3 2 128 16,0 1 0-16,-1-1 0 0,4-5-128 0,-2 1 128 15,1 6 0-15,2-3-160 0,-3-5 160 0,3 3-128 0,-1-1 128 0,2-1 0 16,-2 1 0-16,1-2-128 0,0-2 128 0,1 0 0 15,-4 1 0-15,2 0 0 0,2-3 0 0,0 0 0 16,-2 1 0-16,0-1 0 0,0-2 0 0,0-1 0 16,-1-3 0-16,1 1 0 0,2-1-192 0,1-1 32 15,2 1 16-15,0-4 0 16,2-3-2128-16,-2 1-416 0,1 1-96 0</inkml:trace>
  <inkml:trace contextRef="#ctx0" brushRef="#br0" timeOffset="98229.48">11347 12778 11055 0,'-3'-11'480'0,"3"11"112"0,-1-8-464 0,0 0-128 16,-4 2 0-16,5 6 0 0,0 0 2368 0,0 0 464 16,0 0 96-16,9 2 16 0,-9-2-2032 0,9 4-400 15,-4 3-64-15,3 0-32 0,0 0-144 0,2 2-16 16,-4 2-16-16,4 2 0 0,-2 3 16 0,1 1 0 16,-3 2 0-16,2 0 0 0,-4-1-16 0,2 4 0 15,-1 3 0-15,-1-1 0 0,-1-2-32 0,0 1 0 16,-2 2 0-16,0-2 0 0,2 0 32 0,-6-1 0 15,1 0 0-15,-1 0 0 0,-2-1 16 0,-1-1 16 16,-2 1 0-16,0-1 0 0,2 1 64 0,-2-3 16 16,-2 1 0-16,-1-1 0 0,0-1-16 0,1-2 0 15,-2 0 0-15,1-2 0 0,-2-1 0 0,2 0 0 0,1 3 0 0,-1-1 0 16,-3 1-32-16,0-1-16 0,1-3 0 0,-1 0 0 16,0 0-80-16,0 1-16 0,0 0 0 0,2-1 0 15,1-1-64-15,-2 0-128 0,2 1 176 0,0-2-176 16,2 4 160-16,-1-2-160 0,-1 0 128 0,1 0-128 15,1 1 128-15,-1 0-128 0,-1 0 0 0,1 1 128 16,2 4-128-16,-3-2 128 0,0-1-128 0,0 1 128 16,-1-2-128-16,-1 1 128 0,2 0-128 0,0 1 128 15,-2-4-128-15,-2 0 0 0,1 1 144 0,-1 0-144 16,-1-2 128-16,2 1-128 0,1 1 160 0,2 0-160 16,1-1 192-16,-2 4-64 0,1 0-128 0,-1-1 192 15,-4-1-64-15,5 3-128 0,-1 1 176 0,2 1-176 0,1-1 0 16,-1 0 0-16,4 2 0 0,-1-1 0 0,3 1 128 0,2 0-128 15,-3-2 0-15,4 2 0 0,0 3 0 0,2-3 0 16,0-2 0-16,3 2 0 0,-3 0 0 0,3 0 0 16,2 2 128-16,1-1-128 0,2 0 0 0,0-2 0 15,2-1 0-15,-1 1 0 0,1 0 0 0,-1 0 0 16,0-1 0-16,-1-1 0 0,4 1 128 0,1-1-128 16,-3 1 0-16,1-2 0 0,0-3 0 0,0 0 0 15,2 0 0-15,1-1 0 16,-2-5-2496-16,-1-1-384 0</inkml:trace>
  <inkml:trace contextRef="#ctx0" brushRef="#br0" timeOffset="99217.58">11410 15152 12895 0,'0'0'576'0,"0"0"112"0,0 0-560 0,0 0-128 15,-7-4 0-15,7 4 0 0,0 0 1632 0,0 0 288 16,0 0 64-16,0 0 16 0,0 0-1216 0,0 0-240 16,0 0-48-16,9 8-16 0,-9-8 16 0,9 7 0 15,-3 0 0-15,1 0 0 0,0-2-48 0,1 1-16 16,-1 0 0-16,2 2 0 0,1 2-48 0,1-1 0 15,0 2 0-15,2-2 0 0,-1 2 0 0,1-1-16 16,1 3 0-16,1-2 0 0,-1-1-64 0,1 0-16 16,1-1 0-16,0 1 0 0,-2 0-32 0,1-2-16 0,-1-4 0 15,2 3 0-15,-1 0 64 0,0-1 16 0,0 0 0 0,1-2 0 16,2-2 0-16,1 0 16 0,-1 2 0 0,3-2 0 16,0-2-16-16,0-2-16 0,-1 0 0 0,-2 2 0 15,0-2 0-15,0-1 0 0,-1-2 0 0,2 0 0 16,-1 1-96-16,-2-1-16 0,-1-2 0 0,1 1 0 15,-1 1-48-15,1-1-16 0,-1-1 0 0,0-1 0 16,-4 0 0-16,4 0 0 0,1 3 0 0,0-2 0 16,-4 3 0-16,1-3 0 0,2-1 0 0,2-3 0 15,2 1 48-15,0-2 0 0,0-2 0 0,0 1 0 16,3 1 16-16,-2-2 0 0,-1 1 0 0,0-1 0 16,-1 3-16-16,0-1 0 0,0 0 0 0,-2-1 0 15,1-1-176-15,-2-1 192 0,1 1-192 0,1-1 192 0,1-3-64 16,0-1-128-16,-1-2 192 0,2 2-64 0,-2-1 112 15,0-1 16-15,-1-3 0 0,1 2 0 0,-1 1-32 16,2 0 0-16,2 0 0 0,-1 0 0 0,-3-3-64 0,-1 4-16 16,3 3 0-16,0 0 0 0,-2-1-144 0,1 2 128 15,-2 1-128-15,2 0 128 0,-3 1-128 0,0 0 0 16,-1 0 0-16,1 0 128 0,0 0-128 0,-3 0 0 16,0-1 144-16,0 2-144 0,0-5 0 0,0 4 144 15,1-1-144-15,0-1 0 0,1 1 144 0,-1 2-144 16,3-2 0-16,0 1 144 0,2 2-144 0,-2 1 0 15,-2 1 0-15,1-1 128 0,3-3-128 0,1 1 160 16,0 1-160-16,0 1 160 0,-3-5-160 0,2 4 0 16,-1 1 0-16,0 1 0 0,-2 0 0 0,-3 4 0 15,1-2 0-15,-1 1 0 0,0 2 0 0,-3 0 0 16,1 2 0-16,-3 0 128 0,2-2-128 0,-8 5 0 0,6-2 144 16,-6 2-144-16,0 0 0 0,10 2 128 0,-3 1-128 0,-7-3 0 15,9 7 0-15,-4 0 0 0,4-2 0 0,-9-5 0 16,9 8 0-16,-1 0 0 0,-2 0 0 0,1-1 0 15,-7-7 0-15,6 7 0 0,1-3 0 0,0 0 128 16,-7-4-128-16,0 0 0 0,0 0 0 0,0 0 128 16,0 0-128-16,0 0 128 0,0 0-128 0,0 0 128 15,0 0 0-15,0 0 0 0,0 0 0 0,0 0 0 16,0 0-128-16,-8-5 176 0,-1 1-176 0,9 4 192 16,-10-4-416-16,-1 1-80 0,0-1-16 0,-2 4 0 15,1 3-2320-15,-1 0-480 0</inkml:trace>
  <inkml:trace contextRef="#ctx0" brushRef="#br0" timeOffset="101799.43">13615 13687 3679 0,'0'0'320'0,"0"0"-320"16,0 0 0-16,0 0 0 0,8-4 2752 0,-8 4 464 16,0 0 112-16,8-3 0 0,-1-2-1664 0,-7 5-320 15,0 0-80-15,0 0-16 0,8-5-304 0,-2-1-64 16,-1 1-16-16,-5 5 0 0,0 0 96 0,0 0 32 16,7-7 0-16,-7 7 0 0,0 0 48 0,0 0 16 15,6-2 0-15,-6 2 0 0,0 0-352 0,0 0-80 16,0 0-16-16,0 0 0 0,0 0-160 0,0 0-48 0,0 0 0 0,0 0 0 15,-2 10 48-15,-3 1 0 16,-4 1 0-16,-1 1 0 0,-4-1-48 0,-2 3 0 0,-3 0 0 0,3 0 0 16,2 1-80-16,-5-1 0 0,-4 2-16 0,-1-1 0 15,2 1-48-15,0-2 0 0,0-3 0 0,-1 4 0 16,2 0-64-16,-1 1 0 0,-3-2-16 0,3-1 0 16,-2-3 16-16,2 0 0 0,-1-1 0 0,2-1 0 15,3-3 0-15,0-2 0 0,6-2 0 0,-1 0 0 16,-3 3 0-16,4-2 16 0,2-3 0 0,3 2 0 15,1 2-48-15,-2-1-16 0,2 0 0 0,-3-1 0 16,2-2-144-16,0 3 160 0,7-3-160 0,-6 2 160 16,1 0-160-16,-1 0-224 0,2 1 48 0,4-3 16 15,-2 6 160-15,2-6 0 0,0 0 0 0,0 8 0 0,1 2 0 16,2-1 0-16,1 4 0 0,5-1 0 0,4 3 0 0,-2 0 0 16,1 4 0-16,8 6 0 0,2-1 0 0,1-1 224 15,0 1-48-15,1 2-16 0,-2-2-160 0,-2 4 0 16,1-2 0-16,-1 1 0 0,-3-2 0 0,-1 0 0 15,1 2 0-15,-2-3 0 0,-1-2 0 0,2-1 0 16,-3-2 128-16,-2-2-128 0,0-1 0 0,0-2 0 16,-2-1 144-16,0-2-144 0,-2 1 0 0,1-2 144 15,-1-1-144-15,-1 1 0 0,1 2 176 0,-1-1-176 16,-1-6 160-16,0 3-160 0,2 1 128 0,-4 0-128 16,3-3 0-16,-2 3 144 0,-4-9-144 0,2 8 160 15,-2-8-160-15,0 9 160 0,0-9-160 0,0 0 0 16,0 0 144-16,0 8-144 0,-1 0 128 0,1-8-128 0,0 0 160 0,0 0-160 15,0 0 176-15,0 0-176 0,0 0 192 0,0 0-192 16,0 0 256-16,0 0-48 0,0 0-16 0,0 0 0 16,0 0-16-16,0 0-16 0,-3-8 0 0,3 1 0 15,2-2-32-15,0 1 0 0,-1-1 0 0,3-2 0 16,-1-1 32-16,-1-2 0 0,3-1 0 0,-2-4 0 16,1-1-160-16,1-3 160 0,0-2-160 0,0-4 160 15,-4-2-160-15,3 0 192 0,3 1-192 0,-2-3 192 16,1-4-192-16,-4 1 0 0,3 1 0 0,1 0 128 15,-1 2-128-15,0 2 0 0,-2 1 0 0,1 2 0 16,0 0 0-16,0 2 0 0,1-1 128 0,0 4-128 16,-4 1 0-16,2 6 0 0,1 1 0 0,-1 1 0 15,1-2 0-15,0 1 0 0,-2 3 0 0,0 0 0 0,3 0 0 16,-1 2 0-16,1 2 0 0,-5 8 0 0,6-7 0 0,-1-1 0 16,1 4 0-16,-6 4 0 0,8-5-144 0,-8 5 144 15,4-4 0-15,-4 4 0 0,10-2 0 0,-10 2-128 16,0 0 128-16,0 0 0 0,7-3 0 0,-7 3 0 15,8-1 0-15,-8 1 0 0,0 0 0 0,0 0 0 16,0 0 0-16,6 0 0 0,-6 0 0 0,0 0 0 16,0 0 0-16,0 0 0 0,0 0 0 0,0 0 0 15,0 0 0-15,0 0 0 0,0 0 0 0,0 0 0 16,0 0 0-16,0 0 0 0,0 0 0 0,0 0 0 16,-9 4 0-16,-1 0 0 0,-1 0 0 0,-2 2 0 15,-2 0 0-15,-2 1 0 0,-3-1 0 0,0 1 128 16,-5 1-128-16,2 0 0 0,0-3 0 0,0 3 0 0,1 2 0 0,1-3 0 15,-2 1 128-15,3-2-128 0,1 0 0 16,4 1 0-16,3-2 0 0,1 0 0 0,3-3 0 0,8-2 0 31,-9-2-592-31,9 2-224 0,0 0-32 0,0 0-16 16,5-10-2592-16,4-2-528 0</inkml:trace>
  <inkml:trace contextRef="#ctx0" brushRef="#br0" timeOffset="103143.5">13186 12883 5519 0,'0'0'240'0,"0"0"64"0,0 0-304 0,0 0 0 16,0 0 0-16,0 0 0 0,0 0 880 0,2-5 112 15,1 0 32-15,-1 0 0 0,-1-1-832 0,-1 1-192 16,-1-2 0-16,0 2 0 0,0-1 0 0,1 6 0 16,-3-5 0-16,3 0 0 0,0 5 0 0,0 0 0 15,0 0 0-15,0 0 0 0,-4-2 0 0,4 2 0 16,0 0 0-16,-7 1 0 0,1 0 864 0,0 1 128 16,0-2 32-16,-1 1 0 0,-1 1-832 0,2-2-192 15,3 1 0-15,3-1 0 0,-8 2 864 0,8-2 128 16,0 0 32-16,0 0 0 0,-9 1-352 0,9-1-64 15,-9 5-16-15,9-5 0 0,0 0-32 0,0 0-16 0,-6 3 0 16,6-3 0-16,0 0-48 0,0 0-16 16,0 0 0-16,0 0 0 0,0 0-16 0,0 0 0 0,0 0 0 0,0 0 0 15,0 0 208-15,0 0 32 0,3 4 16 0,1-1 0 16,-4-3-352-16,10 0-80 0,1-3-16 0,1 1 0 16,-1 2 608-16,1-2 112 0,3-2 32 0,-2 0 0 15,2 1-832-15,3 2-192 0,-2-4 0 0,1 3 0 16,-1-2 0-16,1-1 0 0,-1 2 0 0,1-2 0 15,-2-2 864-15,1 0 128 0,-1 2 32 0,1 2 0 16,-3-3-832-16,0 2-192 0,-3-2 0 0,1 2 0 16,-1-1 0-16,-1 2 0 0,-1 1 0 0,4-2 0 15,-6-2 320-15,-6 6 0 0,8-1 16 0,-8 1 0 16,5-2-528-16,-5 2-128 0,0 0 0 0,0 0-16 16,0 0 1088-16,7-1 208 0,0-2 64 0,-7 3 0 0,0 0-832 0,6 0-192 15,-6 0 0-15,8-2 0 16,-8 2 0-16,0 0 0 0,0 0 0 0,4 2 0 0,3 1 0 0,-7-3 0 15,2 7 0-15,1 2 0 0,-2 3 0 0,3-1 0 16,-1 1 0-16,-1 11 0 0,-2-1 128 16,1 2 0-16,4-4-128 0,-3 2 192 0,-1 0-192 0,0 4 144 15,-1 0-144-15,2-2 128 0,1-6-128 0,2 2 0 16,-3 1 0-16,0 2 0 0,2 1 128 0,0 0-128 16,1-3 0-16,-2 2 128 0,-2 1-128 0,0-1 0 15,1-2 0-15,-1-3 128 0,-2-2-128 0,1 2 128 16,-1-3-128-16,2 0 128 0,1-1-128 0,-2-2 0 15,-1-1 144-15,0 1-144 0,0 0 0 0,0-1 128 16,1-11-128-16,-1 11 0 0,0 0 128 0,-2-2-128 0,-2-4 160 0,5-5-160 16,0 0 240-16,0 0-48 0,0 0-16 0,0 0 0 15,0 0 0-15,0 0 0 0,0 0 0 0,0 0 0 16,-10 2-16-16,10-2 0 0,-7 0 0 0,7 0 0 16,0 0-160-16,0 0 0 0,-5-5 0 0,5 5 0 15,-3-4 0-15,3 4 0 0,0 0 0 0,0 0 0 16,-5-9 0-16,1 4 128 0,-2-2-128 0,1 3 128 15,5 4-128-15,-8-7 128 0,-1-1-128 0,-1 3 128 16,-1 2 0-16,0-2 0 0,2 0 0 0,-2 1 0 16,-2 3-288-16,-1-1-64 0,-1 0-16 0,-2-1 0 15,0 1 240-15,-1 2 0 0,0 0 0 0,-8-1 0 16,4 1 0-16,-1 0 0 0,2-1 0 0,2 2 0 16,2 2 768-16,1 0 208 0,1 0 48 0,3 0 0 15,1 1-832-15,2-2-192 0,1 2 0 0,8-4 0 16,0 0-768-16,0 0-208 0,0 0-48 0,0 0 0 0,0 0 832 0,0 0 192 15,10-10 0-15,-1 1 0 16,1 2-1680-16,1-2-304 0,1 0-48 0,0-3-14752 16</inkml:trace>
  <inkml:trace contextRef="#ctx0" brushRef="#br0" timeOffset="104833.37">13470 13126 16575 0,'0'0'368'0,"0"0"80"0,-7-1 0 0,3-1 16 0,-4 0-464 0,3 1 0 0,5 1 0 0,0 0 0 0,-5-3 912 0,1-1 96 16,0 0 16-16,0-1 0 0,4 5 0 0,-4-4 0 15,1 0 0-15,3 4 0 16,0 0-832-16,0 0-192 0,-1-5 0 0,1 5 0 0,0 0 864 0,0 0 128 16,0 0 32-16,0 0 0 0,0 0 0 0,0 0 0 15,0 0 0-15,0 0 0 0,0 0-832 0,0 0-192 16,0 0 0-16,0 0 0 0,8 5 0 0,-1-1 0 16,3 0 0-16,-1 1 0 0,-1-1 864 0,5 2 128 15,-2 1 32-15,1 4 0 0,0 0-832 0,3 7-192 16,-3-1 0-16,4 1 0 0,-1 4 192 0,0-2 0 15,-1-2 0-15,-3 4 0 0,-1 0 0 0,-1 1 0 16,-2 0 0-16,0 0 0 0,-2 0 0 0,1 0 0 16,-3 4 0-16,1-4 0 0,-3-1 16 0,1 2 0 0,-1 3 0 15,0 2 0-15,0 0-32 0,-1-2-16 0,-1 1 0 0,0-1 0 16,0 1-16-16,-1 0 0 0,-2 0 0 0,1-2 0 16,-1-1-144-16,0 2 192 0,-3 1-192 0,3-2 192 15,-3-4-192-15,2 0 192 0,2 0-192 16,-2 0 192-16,-1 1-64 0,-1-1-128 0,-1-2 192 0,2-2-64 15,1 3 0-15,-2-2-128 0,0-2 192 0,-1 1-64 16,3-1-128-16,0 1 192 0,-1-1-192 0,-1-1 192 16,2-1-192-16,-1-1 0 0,2-4 0 0,-3 0 128 15,2-2-128-15,1 0 128 0,4-8-128 0,-2 7 128 16,2-7-128-16,-5 6 160 0,5-6-160 0,0 0 160 16,0 0-32-16,0 0 0 0,0 0 0 0,0 0 0 0,0 0-128 0,0 0 192 15,0 0-192-15,0 0 192 16,0 0-192-16,0 0 0 0,0 0 0 0,0 0 0 0,0 0 0 0,0 0 0 15,3-12 0-15,1 2 0 0,1 2 128 0,-1-1-128 16,3-1 0-16,-3-1 128 0,2-1-128 0,0-3 0 16,1 0 144-16,0 0-144 0,-5-2 128 0,2-2-128 15,1-3 128-15,0 0-128 0,-2-2 0 0,1 0 144 16,-1-3-144-16,2-2 0 0,2-1 160 0,1-1-160 16,-4 0 128-16,1-1-128 0,-3 1 0 0,1 1 0 15,-3 3 128-15,0-3-128 0,0 1-176 0,-2 0-64 16,0-3-16-16,-2 3 0 0,0 2 256 0,-2-1 0 15,2 0 0-15,0-2 0 0,0 2 0 0,-3 2 0 16,0 0 0-16,5 9 0 0,-3-4 0 0,2-1 0 16,0-1 0-16,-2 1 0 0,-4 1 0 0,0-2 0 15,1-2 0-15,-1 3 0 0,-1 3 0 0,-2-2 0 0,1 0 0 0,0 3 0 16,1 1 0-16,2 4 0 16,0 1 0-16,-5-5 0 0,2 1 0 0,2 5 0 0,-1 5 0 0,6 3 0 15,-3-1 0-15,1-1 0 0,3 0 0 0,-2 0 0 16,0 3 0-16,5 2 0 0,-5 0 0 0,5 0 0 15,0 0 0-15,-8 6 0 0,8-6 0 0,0 0 0 16,0 0 0-16,0 0 0 0,0 0 0 0,0 0 0 16,0 0 0-16,0 0 0 0,0 0 0 0,0 0 0 15,0 8 0-15,0-8 0 0,6 8 0 0,-6-8 0 16,6 9 0-16,4 1 0 0,-3 0 0 0,3-3 0 16,-3-2 0-16,3 1 0 0,3 3 0 0,-4-1 0 15,2 2 0-15,1 1 0 0,3 1 0 0,-1 3 0 16,1 3 0-16,5 6 0 0,-3-5 0 0,-1 3 0 0,1 1 0 15,-2 1-144-15,-2-1 144 0,-1 0-128 16,-3 1 128-16,1 4 0 0,1 4 0 0,-3-2 0 0,0-5 0 0,-3 3 0 16,-2 4 0-16,0 0 0 0,2 1 0 0,-2-1 0 15,0 0 0-15,-3-1 128 0,-1-1-128 0,0-1 0 16,-1 2 0-16,0-2 128 0,-1-2-128 0,-2 1 0 16,1-2 0-16,0-1 128 0,-1 0-128 0,1-2 0 15,-2-4 128-15,-1 1-128 0,3 0 0 0,-1-1 128 16,-4-4-128-16,1-2 0 0,-2-1 176 0,1-1-48 15,-1 2 0-15,2-5 0 0,1-2 0 0,0-2-128 16,7-4 192-16,0 0-64 0,-6 4 0 0,6-4-128 16,0 0 192-16,0 0-64 0,0 0-128 0,0 0 128 15,-9-6-128-15,4 1 128 0,1-3-128 0,4 8 0 16,1-10 144-16,3 0-144 0,0-1 0 0,2 2 128 0,-5-3-128 0,2 1 0 16,1 0 0-16,3-1 0 0,-4-3 0 0,6-1 0 15,1 2 0-15,0-3 0 0,-6-1 0 0,3-3 0 16,1-2 0-16,-1-4 0 0,1-1 0 0,-3-1 0 15,1-2 0-15,-3 2 0 0,1-2 0 0,-2 0 0 16,-2 0 0-16,0 2 0 0,-1-1 0 0,-2-1 0 16,-1-2 0-16,0 2 0 0,-2 3 0 0,1-3 0 15,-2-3 0-15,0 1 0 0,0 1 0 0,-3 0 0 16,-3 0 272-16,3 10 144 0,0-2 32 0,-3 0 0 16,-1-1-448-16,1 3 0 0,-1 3 0 0,-6-10 0 15,4 3-736-15,1 6-224 16,2 4-64-16,1 3 0 0,1 2 1152 0,2 1 240 0,2 2 32 0,0-1 16 15,1 1-672-15,6 8-128 0,0 0-16 0,0 0-16 0,0 0 416 16,-4-3 0-16,4 3 0 0,0 0 0 0,0 0 0 16,0 0 0-16,0 0 0 0,0 0 0 0,0 0 0 0,9 3 224 15,2 0-32-15,-7 1 0 0,2 1-192 0,0 3 0 16,3 2 0-16,1 3 0 0,1 2-224 0,-1 3 64 16,2 2 16-16,6 12 0 0,-1 0 144 0,-2-1 0 15,-7 1 128-15,4 1-128 0,-1 1 0 0,2 1 0 16,-4-2 0-16,0 2 0 0,-2 2 0 0,-2-1 0 15,0 3 0-15,-1-3 0 0,-2 1 0 0,-2-2 128 16,-1-1-128-16,0 0 0 0,-3-2 0 0,0-2 144 16,0-3-144-16,-3-1 0 0,1-1 176 0,0-3-176 15,-1-1 160-15,2-5-160 0,3-4 192 0,0 0-64 16,2-12-128-16,-3 9 192 0,3-9-192 0,0 0 0 0,0 0 0 0,0 0 0 31,9-1-1440-31,1-6-224 0,-4-6-64 0</inkml:trace>
  <inkml:trace contextRef="#ctx0" brushRef="#br0" timeOffset="120899.5">13335 4898 1839 0,'0'0'160'0,"-10"0"-160"16,1-1 0-16,0-1 0 0,-1 2 1168 0,3 0 208 15,-3 0 32-15,-1 2 16 0,-2 0-1136 0,0 0-288 16,1-4 0-16,1 4 0 0,4 0 384 0,-3-1 0 16,0 0 16-16,1 0 0 0,0 0 432 0,3 1 96 15,6-2 16-15,-9 4 0 0,1-2-528 0,2 1-96 16,-1 2-32-16,-2-1 0 0,-1 0-288 0,-2 1 0 16,1 0 128-16,-1 0-128 0,-3-3 0 0,-1 1 160 15,3 3-160-15,-1-1 128 0,-2 0 656 0,2-2 128 16,2-1 32-16,1 1 0 0,1 1 112 0,0-1 32 0,2 0 0 15,8-3 0-15,0 0-288 0,0 0-48 0,0 0-16 0,0 0 0 16,0 0-288-16,0 0-48 0,0 0-16 0,0 0 0 16,0 0-16-16,0 0-16 0,5 10 0 0,-5-10 0 15,0 0-144-15,11 9-16 0,0 2-16 0,-1-2 0 16,-1-3-176-16,0 1 160 0,1 0-160 0,1-1 160 16,1 1-160-16,2-1 0 0,0-1 144 0,1-1-144 15,1 2 336-15,-1-3 0 0,1-1 0 0,2 0 0 16,2 2 112-16,2-2 0 0,0-1 16 0,0-1 0 15,-1-1-160-15,1 1-48 0,-1-1 0 0,0 0 0 16,1-2-256-16,-1 1 160 0,1-2-160 0,0 1 128 16,0 0-128-16,2-1 128 0,1-3-128 0,2 0 128 15,-2-3 16-15,5 1 0 0,1 1 0 0,1-2 0 0,1-1-16 0,-1 0 0 16,-2 0 0-16,-1-2 0 0,0 0 0 0,-2-1 0 16,0-1 0-16,0 2 0 0,0-1 0 0,-3-2 0 15,0-1 0-15,0-2 0 0,-2-1 112 0,-2 1 16 16,0-1 0-16,2-1 0 0,-1-3 64 0,-1-1 0 15,-4 1 16-15,3-1 0 0,1-1-144 0,-1-1-48 16,-3 1 0-16,1-1 0 0,0-1-144 0,0 2 128 16,-3-1-128-16,0-1 128 0,1 2-128 0,-2-1 0 15,-1 1 0-15,0 2 0 0,-2-3 0 0,0 1 0 16,0 0 128-16,-5 3-128 0,1 0 0 0,0-3 0 16,-1-1 144-16,-2 4-144 0,-3 1 0 0,1-1 144 15,0 0-144-15,-1 1 0 0,-2 1 128 0,0 1-128 16,-1 0 0-16,0-1 0 0,1-1 128 0,-2 1-128 15,-1 0 0-15,1-1 0 0,-4 1 0 0,2-3 0 0,-1 0 0 0,-1 0 0 16,1 0 0-16,-2 1 0 0,0-2 0 0,1 1 0 16,-2-1 0-16,3 2 0 0,-4 3 0 0,1 0 0 15,1-1 0-15,-2-1 0 0,1 1 0 0,0 3 0 16,-3-1 0-16,2 4 0 0,1-4 0 0,-2 1 0 16,-3 1-144-16,-1 0 144 0,2 1-128 0,-1-1 128 15,-2 1-176-15,2-1 176 0,-3 1-208 0,-2-2 80 16,0 3 128-16,1-2-128 0,-1 1 128 0,0 0-128 15,0-1 128-15,2 0 0 0,-4 0 0 0,2 0 0 16,0 2 0-16,0 1 0 0,0 3 0 0,-1 0-128 16,-2-1 128-16,0 1 0 0,0 0 0 0,0 1-128 15,-1-2 128-15,0 1 0 0,1 1 0 0,-1 1-128 0,-1-1 128 16,2-1 0-16,-1 0-144 0,0 2 144 16,-3 1-176-16,2 0 48 0,1-1 0 0,-3 0 0 0,0 0-32 0,-1 0 0 15,2 1 0-15,-4-3 0 0,-4 2 160 0,1 0 0 16,0 0-144-16,-2 2 144 0,1 2-128 0,-4-1 128 15,2 2-160-15,1 1 160 0,1 0 0 0,-1 2 0 16,-2-1-128-16,-1 0 128 0,-3 1 0 0,0 0-144 16,0 3 144-16,0 0-128 0,-1 1 128 0,1 2-192 15,1-2 192-15,0 3-192 0,1 0 192 0,-1-1-208 16,0-3 80-16,-1 1 128 0,0 0-192 0,1 2 192 16,-2 1-192-16,2 1 192 0,-1 0-144 0,-1-2 144 15,5 0 0-15,-3-1 0 0,1 1-144 0,-1 0 144 16,-1-2 0-16,1 2-144 0,-5-1 144 0,2 1 0 15,1 1 0-15,2 1-128 0,0 0 128 0,3 1 0 16,-1-3 0-16,1 1 0 0,3-2 0 0,-3 3 0 0,0-2 0 0,-1-1 0 16,0 1 784-16,2 1 192 0,1 0 48 0,2 1 0 31,-1-2-1664-31,2 1-320 0,1-1-64 0,2 3 0 0,-1 1 800 0,0 1 224 0,1 0 0 0,-2 2 0 16,0 1 0-16,0 1-128 0,0 1 128 0,2 0 0 15,2 2 720-15,-1-1 240 0,0-1 32 0,3 1 16 31,1 0-1632-31,3 1-320 0,-2-3-64 0,3 3-16 0,1-1 800 0,-2 1 224 0,0-3 0 0,4 0 0 16,-3 2 0-16,2-1 0 0,1 0 0 0,-2 0 0 16,-1 0 0-16,3 1 0 0,-2-1 0 0,1 1 0 15,0 4-128-15,1 1 128 0,2 0 0 0,-1 3 0 16,-1 2 0-16,0 0 0 0,1-1 0 0,3-1 0 0,3-3 0 16,2 0 0-16,1 0 0 0,1 1 0 15,-1 0 0-15,4-1 0 0,1 0 0 0,1-2 0 0,1-1 0 0,0 1 0 16,1-1 0-16,1 0 0 0,1 0 0 0,2 1 0 15,-3-2 0-15,2 2 0 0,-1 3 0 0,3-1 0 16,-2-2 0-16,2-1 0 0,-1 0 0 0,1 1 0 16,-2 1 128-16,3-1-128 0,0-2 0 0,0-1 0 15,-4 1 0-15,3-1 0 0,2 0 704 0,-3-3 272 16,1-1 48-16,3 1 16 0,1 0-800 0,-1 2-240 16,1-1 0-16,2-2 128 15,4 0-880-15,-2 0-160 0,-3 0-48 0,2 0 0 0,2-1 960 0,-1-1 0 16,1 0 0-16,1 0 0 0,-1 1 0 0,0 0 128 15,-1-1-128-15,0 1 0 0,0 1 0 0,2 0 128 16,-3 1-128-16,-2 2 0 0,1-4 0 0,0 3 0 0,0 0 0 0,-2 2 128 16,2-1-128-16,0 0 0 0,3 1 0 0,-1-1 0 15,1 0 0-15,0-1 0 0,-2-2 0 0,4 2 128 16,1 1-128-16,-2-1 0 0,3-1 128 0,-1 0-128 16,-2-1 128-16,2-1-128 0,1-1 160 15,-4 1-160-15,-3-1 0 0,1 0 0 0,-1 0 0 0,-1-1 0 16,0 0 0-16,-1-1 0 0,0 1 0 0,0 1 0 15,-1 0 0-15,0 1 128 0,-3 1-128 0,2 0 0 16,1 0 0-16,-2 0 128 0,0 4-128 0,-1-1 0 16,0-1 128-16,-1 3-128 0,-1 1 0 0,1-1 0 15,-1 1 0-15,-2 0 128 0,1 3-128 0,2-1 0 16,-1-1 0-16,0 0 128 0,-1-1-128 0,0 2 0 16,2 0 0-16,-2 1 0 0,0 0 0 0,-1-3 0 0,1-1 0 15,2 0 128-15,-4 2-128 0,1-1 0 0,-1-3 0 0,-2 2 0 16,0-2 128-16,0 2-128 0,0 1 0 0,-4 2 0 15,0 1 128-15,1-3-128 0,0-3 0 0,-3 3 144 16,0 1-144-16,-3 1 128 0,0-1 32 0,0 1 0 16,-1 3 0-16,0-1 0 0,0-1-32 0,-3 1-128 15,1 0 192-15,-2 0-64 0,1 0-128 0,-1 1 0 16,-2 0 0-16,0 3 0 0,-1 4 128 0,-3 0-128 16,0-3 0-16,0 4 128 0,-1 3-128 0,1 1 0 15,1 0 0-15,0 1 0 0,0-1 0 0,1-1 0 16,-5-2 0-16,4 4 0 0,4 0 0 0,0 2 0 15,1-3 0-15,1 0 0 0,0 0 0 0,2 1 0 16,-1-1 0-16,3 0 0 0,0-3 0 0,0 0 0 16,1 0 0-16,0 0 0 0,0-2 0 0,-2 5 0 0,1-5 0 0,1 3 0 15,2 0 0-15,0-1 0 0,1-2 0 16,1-1 0-16,-2-3 0 0,5 3 0 0,-1-3 0 16,1 0 0-16,-1 1 0 0,3-1 0 0,2 1 0 0,0 0 0 15,2-2-128-15,-2 4 128 0,2 0 0 0,0 2 0 16,0 4 0-16,3-1 0 0,-1-1-144 0,1 0 144 15,2-1 0-15,1 1 0 0,1-3 0 0,-1 0 0 16,1-1 0-16,1 0-160 0,2-1 160 0,1 2-128 16,-1-2 128-16,1 3-128 0,2 1 128 0,0-1-128 15,2-4 128-15,2 1-160 0,0 0 160 0,0 0-160 16,3-4 160-16,-2 0-128 0,3 1 128 0,-1-1-128 16,3-2 128-16,-1 0 0 0,-3 0 0 0,3-2-128 0,-1 1 128 15,0 0 0-15,1-1 0 0,0 0 0 16,1 0 0-16,2-1 0 0,2-2 0 0,1-2 0 0,1-1 0 0,1-1 0 15,1-1 0-15,1 0 0 0,2 0 0 0,-1 1 0 16,1-1 0-16,-1 0 0 0,-4-4 0 0,3 1 0 16,4 2 0-16,-4 0 0 0,0-1 0 0,2 2 0 15,5 1 0-15,-3 0 0 0,1 1 0 0,1-2 0 16,-5 1 0-16,3-2 0 0,-3-1 0 0,4 0 0 16,-1-3 0-16,0 0 0 0,0-2 0 0,1 1 0 15,4-1 0-15,-1-1 0 0,-2-1 0 0,-2-1 0 16,1 2 0-16,-3-1 0 0,3-1 0 0,2-1 0 15,-2-1 0-15,1 0 0 0,0 3 0 0,-2-1 0 16,2-2 0-16,-4 0 0 0,-1-2 0 0,-2 1 0 0,-2 0 0 16,-1 0 0-16,-1 0 0 0,0 0 0 15,2-1 0-15,2 0 0 0,-5-3 0 0,2 2 0 16,2 0 0-16,-1 0 128 0,-1-1-128 0,-1 2 0 0,-1 0 128 0,-1-1-128 16,0 0 0-16,1 2 0 0,-4-3 0 15,3 0 128-15,-1 0-128 0,0-2 0 0,0 0 128 0,2-1-128 16,2 1 128-16,-1-1-128 0,0-1 160 0,-3 1-160 15,-1-2 224-15,0 0-48 0,0-1-16 0,-1 1 0 16,-2-1-160-16,0 2 0 0,-4-1 0 0,1 0 128 16,2-1 0-16,-2 0 0 0,1-1 0 0,-1-2 0 15,-2-1 16-15,-2 0 0 0,0 2 0 0,-1-2 0 16,1-4-16-16,1-1 0 0,0-1 0 0,-1 1 0 16,-1-2 32-16,1 4 0 0,-2-2 0 0,0-1 0 15,1 0-32-15,-2-2 0 0,-2 0 0 0,-1 1 0 16,1-1-128-16,-1-1 160 0,-1 2-160 0,0-2 160 0,1-2-160 0,1 1 160 15,-3-1-160-15,1-3 160 0,-1-2-160 0,-1 0 0 16,0 0 0-16,0 1 128 0,-2 1-128 0,2-1 0 16,0 0 0-16,0 0 0 0,-3-1 176 0,3-2-48 15,-2-1-128-15,2 0 192 0,-4 0-192 0,2-1 0 16,-1 1 0-16,-1 1 0 0,1 0 0 0,0 1 0 16,-3 1 0-16,-1 1 0 0,1-1 0 0,-2 2 0 15,-2 0 0-15,1 1 144 0,-2-1-144 0,-1 1 0 16,-2-2 144-16,0 4-144 0,2-3 160 0,-2 2-32 15,0 0-128-15,0-3 192 0,2-1-192 0,-1 1 0 16,1 0 128-16,0 1-128 0,1 2 0 0,-2 0 0 16,0-3 0-16,2 3 0 0,1-1 0 0,-2 2 0 15,-1 3 0-15,1-3 0 0,-1-1 0 0,-1 2 0 16,0 3 0-16,0 1 0 0,-2 1 0 0,0-2 144 16,-1-2-144-16,1 4 128 0,0 4-128 0,-2-2 128 15,0-1-128-15,1 0 128 0,1 0-128 0,-1 2 128 0,-2-3-128 0,1 2 128 16,0 2-128-16,0-1 0 0,-1-2 0 0,0 1 0 15,0 3 128-15,-1-1-128 0,-2-3 128 0,-1 4-128 16,1 0 128-16,1 0-128 0,0-1 128 0,-3 4-128 16,-4 2 0-16,3 1 0 0,-1 1 0 0,1-1 0 15,-3 3 0-15,0 0 0 0,0 4 0 0,2-1 0 16,0 1 0-16,0-1 0 0,-3-1 0 0,2 3 0 16,-1 3 0-16,-1-2 0 0,-1-2-144 0,1-1 144 15,-1 4 0-15,1 0 0 0,0 0 0 0,-2 0 0 16,0-2 0-16,-2 2 0 0,2 4 0 0,-3 2 0 0,0 0 0 15,-2 7 0-15,2 1-128 0,-1 3 128 0,-1 2 0 16,2 2 0-16,0 0 0 0,-3 2 0 0,0 1 0 0,0 1 0 16,0 1 0-16,-1-1 0 0,0-4 0 15,4 0 0-15,0 0 0 0,1 3 0 0,-1-2 0 0,-3 3 0 16,1 2 0-16,-2 4 0 0,0-1 0 0,2 2 0 16,-3 2 0-16,-1 3 0 0,0 0 0 0,-2 3 0 15,-2 2 0-15,-1 0 0 0,4 1 0 0,3-3 0 16,2 0 0-16,3-4 0 0,1 0 0 0,4-5 0 15,3-2 0-15,5-5 0 0,2-3 0 0,5-3-160 16,3 0 160-16,4-3-128 16,3-5-2080-16,6-4-416 0</inkml:trace>
  <inkml:trace contextRef="#ctx0" brushRef="#br0" timeOffset="122598.98">13665 13089 9215 0,'0'0'816'0,"-8"1"-656"0,-2 2-160 0,4 0 0 16,6-3 1232-16,-8 4 224 0,8-4 32 0,-7 3 16 15,7-3-944-15,-6 5-192 0,0-2-48 0,6-3 0 16,0 0-192-16,0 0-128 0,0 0 128 0,0 0-128 16,0 0 320-16,0 0-16 0,0 0 0 0,0 0 0 15,0 0 176-15,0 0 32 0,0 0 16 0,0 0 0 16,0 0 48-16,3 9 0 0,-3-9 0 0,9 5 0 15,1 0-192-15,0-2-48 0,-1 0 0 0,1 1 0 16,-1-2-112-16,0 0-32 0,2 2 0 0,2-2 0 16,-4-5-192-16,1 1-288 0,-1-1 64 0,1 0 16 0,0-3-32 15,-2-1 0-15,-3 2 0 0,0-1 0 0,0 1 240 16,-5 5 0-16,3-10 0 0,2 3-144 0,-5 7 144 0,0 0 176 16,0 0-48-16,1-8 0 0,-1 8 224 0,0 0 32 15,0 0 16-15,0 0 0 0,0-8-80 0,0 1 0 16,0-1-16-16,0 8 0 0,0 0-160 0,0 0-16 15,0 0-128-15,0 0 192 0,0 0-32 0,0 0-16 16,0 0 0-16,0 0 0 0,0 0 208 0,0 0 32 16,0 0 16-16,0 0 0 0,0 0-16 0,2-8-16 15,-1 2 0-15,-1 6 0 0,0 0-80 0,0 0-16 16,0 0 0-16,0 0 0 0,0 0-80 0,0 0-32 16,10-6 0-16,-2 0 0 0,1 2 64 0,-2-1 16 15,3 2 0-15,2-3 0 0,-1-4 112 0,4-1 32 0,0-3 0 0,0 1 0 16,1 1 16-16,-1-1 16 0,1 0 0 0,-1-3 0 15,1-1-96-15,1-1-32 0,2 1 0 0,-2-1 0 16,-1 0-96-16,-1 0-32 0,0-1 0 0,0 0 0 16,-1-4-160-16,-4 3 128 0,-1 4-128 0,0 0 128 15,-1 0-128-15,1 2 0 0,-2-1 144 0,-2 2-144 16,1-1 0-16,-3 3 0 0,0 3 0 0,1-1 128 16,-2-1-384-16,-1 1-64 0,1 0 0 0,-2 2-16 15,-2 2-1760 1,1-2-336-16</inkml:trace>
  <inkml:trace contextRef="#ctx0" brushRef="#br0" timeOffset="124205.19">4341 13074 15663 0,'-9'5'1392'0,"0"0"-1120"0,0 0-272 0,-1 1 0 0,1-2 496 16,0 1 32-16,0 2 16 0,2-1 0 0,-6-1-16 0,4-1 0 16,0 2 0-16,-2-2 0 0,2 1-352 0,0-2-176 15,0-3 160-15,9 0-160 0,0 0 576 0,-7-2 32 16,7 2 0-16,-8-2 0 0,4-6 352 0,1-1 80 15,2 0 16-15,0 1 0 0,0-2-224 0,1-2-64 16,2-5 0-16,0 1 0 0,3-4-256 0,-1-1-48 16,1 0-16-16,-2-2 0 0,1-2-32 0,2-2-16 15,-3-1 0-15,3-3 0 0,0-2 112 0,-1-1 0 16,-1-2 16-16,3-1 0 0,-5-4-32 0,3 1-16 16,0-1 0-16,0 4 0 0,1-1-160 0,1 3-16 15,-2-2-16-15,1 1 0 0,1-1-96 0,1-3 0 16,1 0-16-16,-1-4 0 0,0-1-176 0,1 2 160 0,1 1-160 15,0 0 160-15,1 0-160 0,0-1 0 16,-1 0 144-16,3 2-144 0,-1-2 144 0,0 3-144 0,-2 2 192 0,2 0-192 16,0 4 192-16,2 1-192 0,3 1 192 0,-1 1-192 15,0 1 176-15,1 0-176 0,1 0 160 0,0 1-160 16,-1-1 0-16,2 0 128 0,1 3-128 0,-1-1 0 16,1 2 0-16,0-3 0 0,2-2 128 0,-2 4-128 15,2 2 0-15,0 1 0 0,-1 4 0 0,2 0 0 16,-1 0 0-16,1 0 0 0,-4 4 128 0,3-1-128 15,3 0 0-15,2-1 0 0,0 1 0 0,-1 2 0 16,1 0 0-16,-1-1 0 0,-1 0 0 0,1 0 0 16,-2 2 0-16,0 1 0 0,-1-1 0 0,0 0 0 15,0 1 0-15,0 1 0 0,2 3 0 0,-2 3 0 16,-1-3 0-16,2 3 0 0,5 2 0 0,-3 2 0 0,3 1 0 0,-1 1 0 16,2 0 0-16,-3 3 0 0,1 1 0 0,-4 2 0 15,0-1 0-15,3 1 0 0,-3-1 0 0,2 1 0 16,-3-2 0-16,3 2 0 0,1-1 0 0,-2 3 0 15,0 1 0-15,2 1 0 0,0 0 0 0,1 1 0 16,0 2 0-16,-1 0 0 0,-3 0 0 0,2 1 0 16,0 2 0-16,-3-1 0 0,1 0 0 0,2 0 0 15,-2 0 0-15,0 1 0 0,0-1 0 0,3-1 0 16,-4-1 0-16,1 2 0 0,0-2 0 0,-1 1 0 16,-2-1 0-16,2-1 0 0,-2 2 0 0,0 0 0 15,0 1 0-15,-1 0 0 0,0 3 0 0,-1 1 0 16,-1 1 0-16,-2 1 0 0,1 2 0 0,-1 0 0 15,-1 1 0-15,-1 3 0 0,0-1 0 0,1 2 0 0,-4 3 0 16,4-1 0-16,0 0 128 0,1 1-128 0,-2 1 0 16,3 0 0-16,-3-2 0 0,1 1 0 0,2 0 0 0,-1-1 0 15,1-1 0-15,-1 1 0 0,2-1 0 0,-2-1 0 16,1-1 0-16,-2 0 0 0,1-3 0 0,-1 2 0 16,1 1 128-16,-1 0-128 0,0-2 0 0,1 2 0 15,-3 4 0-15,-2 2 128 0,-1 4-128 0,1-1 0 16,-3 0 0-16,-3 3 0 0,-2-1 128 0,1 4-128 15,-2 3 0-15,-2 7 144 0,-2 2-144 0,1-2 128 16,1 0-128-16,1-6 0 0,1-5 0 0,2-4 0 16,1-6 0-16,-3-3 0 0,2-3 128 0,2-4-128 15,-2-5 0-15,2 1 192 0,0-6-192 0,0 0 192 16,-6-11-64-16,0 0-128 0,0 0 192 0,0 0-64 16,7-8-688-16,0-4-144 0,-6-5-16 0</inkml:trace>
  <inkml:trace contextRef="#ctx0" brushRef="#br0" timeOffset="126507.89">3720 13389 16575 0,'0'0'368'0,"-5"9"80"0,-3 2 0 0,2-4 16 0,-2-3-464 0,-1 2 0 15,1 0 0-15,0 2 0 0,-3 0 912 0,1 0 96 16,-1 1 16-16,1 0 0 0,1-1 0 0,2-2 0 16,-1 1 0-16,0 0 0 0,0 0 0 0,0 0 0 15,-1-1 0-15,3 2 0 0,4 0 0 0,0 0 0 16,2-8 0-16,0 0 0 0,1 4-832 0,-1-4-192 15,0 0 0-15,0 0 0 0,0 0 0 0,8-3 0 16,1-3 0-16,3-2 0 0,-1-1 864 0,3 0 128 16,1-3 32-16,3-2 0 0,2-1-832 0,-3-1-192 15,3-2 0-15,0 0 0 0,0 1 0 0,-3 0 0 0,3 0 0 16,1-2 0-16,0-1 864 0,1-1 128 16,1 1 32-16,-2 0 0 0,1-4-832 0,-1 2-192 0,-2 0 0 0,0 0 0 15,2 0 0-15,-3 3 0 0,-2 1 0 0,0 3 0 16,-2 1 0-16,0 2 0 0,-2 0 0 0,1 0 0 15,-2 1 0-15,-2 1 0 0,-2 1 0 16,2 0 0-16,-4-2 864 0,2 2 128 0,0 2 32 0,-2 1 0 16,-1-3-832-16,1 2-192 0,-2 2 0 0,2 0 0 15,-5 5 0-15,5-3 0 0,-2-1 0 0,-3 4 0 16,0 0 0-16,7 3 0 0,0 1 0 0,-2 2 0 16,5-1 0-16,-2 4 0 0,0 2 0 0,2 3 0 15,0-3 0-15,1 5 0 0,0 1 0 0,2 4 0 0,3 5 0 16,-1-1 0-16,0 1 0 0,0 1 0 0,1 2 0 15,2 0 0-15,2-3 0 0,-4 1 0 0,0-1 0 0,-1 1 0 16,1 0 0-16,-1-2 0 0,0 2 0 0,0-2 0 16,-3 0 0-16,3 1 0 0,2-2 0 0,0 0 0 15,0-1 0-15,-1-2 0 0,2-1 0 0,-2-3 0 16,0-1 0-16,-2-1 0 0,0-3 0 0,1-1 0 16,-2-3 0-16,-3-1 0 0,0-2 0 0,-2 1 0 15,-1-5 0-15,-7-1 0 0,0 0 0 0,6 0 0 16,-6 0 0-16,0 0 0 0,0 0 864 0,0 0 128 15,0 0 32-15,0 0 0 0,0 0-832 0,2-5-192 16,-2 0 0-16,0 5 0 0,-2-6 0 0,-2 2 0 16,1 0 0-16,0-1 0 0,-3 2 0 0,2 0 0 15,-1-1 0-15,-2 2 0 0,1 0 0 0,-2 0 0 16,0-1 0-16,-1 1 0 0,0 0 0 0,-3 1 0 0,0 0 0 16,0 0 0-16,-1-1 0 0,0-2 0 0,-2 0 0 0,-4 2 0 15,2-2 0-15,0 1 0 0,1-4 0 0,0 4 0 16,1-1 0-16,0-1 0 0,-1 0 0 0,2 0 0 15,2 1 0-15,1 0 0 0,1-1 0 0,0 1 0 16,1 1 0-16,3-1 0 0,0 1 0 0,1 1 0 16,5 2 0-16,-6 0 0 0,1-1 0 0,5 1 0 15,0 0 0-15,0 0 0 0,-6 3 0 0,6-3 0 16,0 0 0-16,0 0 0 0,-4 3 0 0,1 4 0 16,3-7 0-16,-1 6 0 0,1-6 0 0,0 9 0 15,0 0 0-15,1 0 0 0,2-3 0 0,-2 4 0 16,1 0 0-16,-1 0 0 0,0 0 0 0,0 3 0 15,0 0 0-15,0 2 0 0,-1 0 0 0,0 1 0 0,0-1 0 0,0 1 0 16,2 2 0-16,-2 1 0 0,0-1 0 0,2 1 0 16,1 1 0-16,1 1 0 0,-2-1 0 0,0-1 0 15,1 0 0-15,0 0 0 0,3-2 0 0,-3 0 0 16,3-3 0-16,0 1 0 0,-2-3 0 0,-1 0 0 16,-1-2 0-16,0-2 0 0,3 0 0 0,-4-1 0 15,-1-7 0-15,0 0 0 0,1 7 0 0,0 0 0 16,-1-7 0-16,0 0 0 0,0 7 0 0,-1-3 0 15,0 4 0-15,1-8 0 0,0 0 0 0,-5 4 0 16,1-1 0-16,0 1 0 0,-3 0 0 0,3-1 0 16,4-3 0-16,-5 4 0 0,2-1 0 0,3-3 0 15,-6 4 0-15,2 0 0 0,0-1 0 0,4-3 0 0,-6 2 0 0,6-2 0 16,-5 7 0-16,0-4 0 0,5-3 0 16,-4 5 0-16,-2 0 0 0,0 1 0 0,-2-2 0 0,1 0 0 15,2 1 0-15,-2-1 0 16,0 2 0-16,-1-3 0 0,-1-1 0 0,0 0 0 0,0 1 0 0,1-1 0 15,-2-1 0-15,0 1 0 0,-1-2 0 0,-3 0 0 16,-1 0 0-16,0 0 0 0,-3 0 0 0,-2 1 0 16,-2-1 0-16,2 1 0 0,-4 0 0 15,4 0 0-15,1-1 0 0,-1 2 0 0,2 0 0 0,3 0 0 16,2 0 0-16,1 1 0 0,-1-1 0 0,2 0 0 16,4 1 0-16,-1-1 0 0,3-1 0 0,-2 2 0 15,2 0 0-15,5-3 0 0,0 0 0 0,-4 0 0 16,4 0 0-16,0 0 0 0,0 0 0 0,0 0 0 15,0 0 0-15,0 0 0 0,0 0 0 0,0 0 0 0,0 0 0 0,0 0 0 16,0 0 0-16,0 0 0 0,0 0 0 0,0 0 0 16,0 0 0-16,0 0 0 0,0 0 0 0,-5-3 0 15,5 3 0-15,0 0 0 0,-1-6 0 0,0 1 0 16,0-1 0-16,-1 1 0 0,2-3 0 0,0-1 0 16,2-2 0-16,-2 0 0 0,1-2 0 0,0-1 0 15,1-3 0-15,0-2 0 0,-1-3 0 0,0-3 0 16,0-1 0-16,1-3 0 0,-1-2 0 0,0-2 0 15,-1-2 0-15,0 2 0 0,-1 2 0 0,-2 2 0 16,3 1 0-16,0 1 0 0,0 3 0 0,0 2 0 16,-1 3 0-16,1 1 0 0,0 3 0 0,-1 1 0 15,0 2 0-15,1 1 0 0,1 0 0 0,0 0 0 0,2 1 0 16,-1 2 0-16,1 3 0 0,0-1 0 0,2-4 0 16,-1 3 0-16,1 3 0 0,0-2 0 15,-1 1 0-15,2-1 0 0,-1 0 0 0,-2 1 0 0,-3 5 0 0,4-4 0 16,2-3 0-16,-2 3 0 0,-4 4 0 0,0 0 0 15,0 0 0-15,0 0 0 0,0-5 0 0,0 5 0 16,0 0 0-16,0 0 0 16,-8 4 0-16,1-2 0 0,-2 1 0 0,-2 3 0 0,-1 0 0 15,-3-1 0-15,1-2 0 0,-2 3 0 0,-1-2 0 0,-3 0 0 16,-3 0 0-16,-2-4 0 0,-2-4 0 0,-2 2 0 16,-6 2 864-16,2-1 128 0,-2-4 32 0,5 1 0 15,1 2-832-15,5 0-192 0,0-1 0 0,3-1 0 16,1 0 0-16,3 1 0 0,5 0 0 0,-3 1 0 15,4 1-1600 1,11 1-352-16,0 0-80 0,0 0-11472 0,9 3-2304 0</inkml:trace>
  <inkml:trace contextRef="#ctx0" brushRef="#br0" timeOffset="143053.07">3647 5470 16575 0,'0'0'368'0,"0"0"80"0,0 0 0 0,0 0 16 0,0 0-464 0,0 0 0 0,0 0 0 0,0 0 0 16,0 0 912-16,0 0 96 0,0 0 16 0,1 3 0 0,-1 5 0 0,-2 0 0 15,-3 0 0-15,1-1 0 16,0 2 0-16,-2-1 0 0,1 0 0 0,0-1 0 0,2 0 0 0,0 0 0 15,-2-2 0-15,1 1 0 0,-1-2 0 0,5-4 0 16,-3 5 0-16,3-5 0 0,0 0-832 0,0 0-192 16,0 0 0-16,-4-2 0 0,-4-3 864 0,4-2 128 15,0-1 32-15,3-1 0 0,-2-2 0 0,1-3 0 16,-3-2 0-16,3-2 0 0,2 1-832 0,1-3-192 16,0-1 0-16,-1-2 0 0,0-4 0 0,-1 1 0 15,-1-4 0-15,1-11 0 0,0 1 0 0,-2 15 0 16,-2-3 0-16,-1-11 0 0,1 4 0 0,0 7 0 15,-1 1 0-15,-2 4 0 0,3 2 0 0,2 4 0 16,-3 1 0-16,2 2 0 0,-1 0 0 0,3 2 0 16,-2 1 0-16,0 1 0 0,2 0 0 0,0 0 0 0,1-1 0 0,1 3 0 15,0 8 0-15,0 0 0 0,0 0 0 0,0 0 0 16,0-7 0-16,0 7 0 0,0 0 0 0,8-3 0 16,-8 3 0-16,0 0 0 15,0 0 0-15,11 0 0 0,1 0 0 0,2 2 0 0,-2-2 0 0,2 2 0 16,1 1 0-16,3 0 0 0,4 1 0 0,3-2 0 15,-1-2 0-15,2 1 0 0,-2 1 0 0,4-2 0 16,-3-3 0-16,2 0 0 0,-2-1 0 0,0 1 0 16,-3 0 0-16,-1 0 0 0,-1-2 0 0,1 2 0 15,2-1 0-15,-4 1 0 0,-4 0 0 0,3-2 0 16,0 1 0-16,-1 1 0 0,-4 0 0 0,-1 2 0 16,0-2 0-16,-5 0 0 0,-1 1 0 0,4 0 0 0,-1 2 0 0,-9 0 0 15,0 0 0-15,9 0 0 0,-1 2 0 0,-8-2 0 16,0 0 0-16,0 0 0 0,6 5 0 15,-6-5 0-15,7 10 0 0,-5-2 0 0,-2-8 0 0,2 10 0 16,0-1 0-16,-2-9 0 0,2 9 0 0,0 1 0 16,-2-10 0-16,1 12 0 0,-1 0 0 0,-1 2 0 15,-1-1 0-15,-1 1 0 0,1 1 0 0,0 2 0 16,-1 1 0-16,-1-1 0 0,1 0 0 0,0 4 0 16,-1 2 0-16,0 2 0 0,0 1 0 0,-1 0 0 15,0-4 0-15,1-1 0 0,0-3 864 0,1 0 128 16,-3-3 32-16,2 0 0 0,-1-1-832 0,3-1-192 15,-2 0 0-15,-1 0 0 0,0-2 0 0,-1 0 0 16,2 0 0-16,1 0 0 0,1-3 0 0,-3 1 0 0,1 0 0 16,0 1 0-16,2 0 0 0,1 1 0 0,-3 0 0 15,2-3 0-15,2-8 0 0,0 0 0 0,0 0 0 0,0 0 0 16,-2 10 0-16,2-10 0 16,-1 9 0-16,1-9 0 0,0 0 0 0,0 0 0 0,0 0 0 0,0 0 0 15,0 0 0-15,0 0 0 0,0 0 0 0,0 0 0 16,10-4 0-16,2 1 0 0,-2 1 0 0,-1-1 0 15,-2-4 0-15,1 4 0 0,2 0 0 0,1-1 0 16,3-1 0-16,1 3 0 0,0 0 0 0,2 0 0 16,0 1 0-16,2 1 0 0,2 0 0 0,1 1 0 15,2 1 0-15,-1-2 0 0,2-3 0 0,-1 3 0 16,1 4 0-16,-2-2 0 0,-2-1 0 0,0-1 0 16,-2-1 0-16,-7 1 0 0,0 1 0 0,7 1 0 0,-2-1 0 15,-1 1 0-15,-4 1 0 0,0-2 0 0,0-1 0 0,-3 0 0 16,-1-1 0-16,-8 1 0 0,10 1 0 0,-10-1 0 15,10 5 0-15,-10-5 0 0,0 0 0 0,10-2 0 16,-4-2 0-16,-6 4 0 0,0 0 0 0,0 0 0 16,0 0 0-16,0 0 0 0,8 2 0 0,-8-2 0 15,7 2 0-15,-7-2 0 0,0 0 0 0,0 0 0 16,0 0 0-16,0 0 0 0,0 0 0 0,0 0 0 16,0 0 0-16,0 0 0 0,0 0 0 0,0 0 0 15,7-4 0-15,-7 4 0 0,0 0 0 0,0 0 0 16,0 0 0-16,0 0 0 0,0 0 0 0,0 0 0 15,0 0 0-15,0 0 0 0,0 0 0 0,0 0 0 16,-9 5 0-16,1 1 0 0,0-2 0 0,1 0 0 16,-2 0 0-16,0 2 0 0,0 3 0 0,-2 3 0 15,3 0 0-15,-3 4 0 0,-3 2 0 0,1 3 0 16,0 1 0-16,-1 0 0 0,-1 0 0 0,1-1 0 0,-1-1 0 0,0 4 0 16,-2-2 0-16,-1 1 0 0,-1 0 0 0,2-1 0 15,0-1 0-15,1 0 0 0,-5 1 0 0,2 2 0 16,1 4 0-16,0-3 0 15,1-2 0-15,4-7 0 0,-1-1 0 0,0 4 0 0,-1-2 0 0,-3 11 0 16,2-4 0-16,3-2 0 0,2-3 0 0,3-7 0 16,-2 0 0-16,3-2 0 0,-2-2 0 0,2 3 0 15,2-1 864-15,-1-1 128 0,2-1 32 0,2-1 0 32,-2-2-1648-32,4-5-320 0,-4 5-64 0,0 0-16 0,1 0 1648 0,3-5 320 0,0 0 64 0,0 0 16 15,0 0-832-15,0 0-192 0,0 0 0 0,-5 2 0 0,-1 0 0 0,6-2 0 16,0 0 0-16,0 0 0 0,0 0 0 0,0 0 0 15,-3 0 0-15,3 0 0 0,0 0 0 0,-5 0 0 16,0-1 0-16,0-1 0 0,-1-3 0 0,2 2 0 16,-1-3 0-16,-1 0 0 0,-1 0 0 0,2-1 0 15,-5-2 0-15,-3-5 0 0,1-2 0 0,-2 0 0 16,2-1 0-16,-2-2 0 0,-3-3 0 0,2-2 0 16,1-1 0-16,-2 1 0 0,1 2 0 0,-2 2 0 15,3 1 0-15,-1-1 0 0,-2-2 0 0,0 3 0 16,-3 2 0-16,0 2 0 0,-1-1 0 0,-4 4 0 15,3 0 0-15,0 1 0 0,4 1 0 0,2 0 0 16,0-1 0-16,0 1 0 0,-1 2 0 0,2 0 0 16,0-1 0-16,1 1 0 0,2 0 0 0,2-1 0 15,-2 4 0-15,3-1 0 0,2-2 0 0,-2 2 0 16,1 0 0-16,1 2 0 0,1-1 0 0,1 2 0 0,-1 1 0 0,-1-3 0 16,0 2 0-16,0 0 0 0,-1-2 0 0,2 2 0 15,-1-1 0-15,7 4 0 16,0 0 0-16,-9-1 0 0,2-5 0 0,0 3 0 0,7 3 0 0,0 0 0 15,-5-1 0-15,5 1 0 0,0 0 0 0,0 0 0 16,0 0 0-16,0 0 0 0,-8-1 0 0,8 1 0 16,0 0 0-16,0 0 0 0,0 0 0 0,0 0 0 15,0 0 0-15,0 0 0 0,0 0 0 0,0 0 0 16,0 0 0-16,8 5 0 0,-8-5 0 0,10 4 0 16,2 1 0-16,0-3 0 0,2-3 0 0,-2 0 0 15,1 0 0-15,2 1 0 0,0 0 0 0,0-1 0 16,2-2 0-16,1 1 0 0,0 0 0 0,-2 1 0 0,-2-5 0 0,-1 3 0 15,3-1 0-15,1 2 0 0,1-1 0 0,-2 1 0 16,-1-3 0-16,-1 0 0 0,-3 4 0 0,0-1 0 16,-11 2 0-16,10-2 0 0,-10 2 0 0,0 0 0 15,0 0 0-15,0 0 0 0,0 0 0 0,0 0 0 16,0 0 0-16,0 0 0 0,0 0 0 0,0 0 0 16,-8-2 0-16,8 2 0 0,-8 0 0 0,8 0 0 15,-8 4 0-15,2-2 0 0,-1-2 0 0,-2 1 0 16,0 1 0-16,2 0 0 0,1-2 0 0,6 0 0 15,-9 2 0-15,2-1 0 0,7-1 0 0,-8-1 0 16,0-1 0-16,8 2 0 0,0 0 0 0,0 0 0 16,0 0 0-16,0 0 0 0,0 0 0 0,0 0 0 15,0 0 0-15,0 0 0 0,0 0 0 0,0 0 0 0,-5-5 0 0,3-1 0 16,2-2 0-16,0 1 0 0,-1-2 0 0,1-4 0 16,2 2 0-16,1 1 0 15,1 0 0-15,-3 1 0 0,-3-6 0 0,-1-6 0 0,2-1 0 0,-1 1 0 16,-1-3 0-16,-3-4 0 0,1-2 0 0,-3-2 0 15,-3-3 0-15,0-1 0 0,1-2 0 0,1 3 0 16,2 4 0-16,1 5 0 0,3 2 0 0,-1 4 0 16,0 2 0-16,1 3 0 0,0 2 0 0,2 0 0 15,-2 1 0-15,0 2 0 0,1 1 0 0,0 2 0 16,2 7 0-16,-5-6 0 0,5 6 0 0,-3-4 0 16,3 4 0-16,0 0 0 0,0 0 0 0,0 0 0 15,0 0-768-15,0 0-208 0,0 0-48 0,0 0 0 16,0 0 832-16,0 0 192 0,1-8 0 0,-1 8 0 15,0 0 0-15,0 0 0 0,8-2 0 0,-8 2 0 0,11-1 0 0,2 0 0 16,-2-1 0-16,2 1 0 0,-1 0 0 0,0 1 0 16,2 2 0-16,0-3 0 0,2-4 0 0,3 0 0 15,1-2 0-15,2 3 0 0,0 0 0 0,-1 1 0 16,0 0 0-16,0 0 0 0,-1-1 0 0,1 0 0 16,0-1 0-16,-2 2 0 0,-1 1 0 0,-3 1 0 15,-2 1 0-15,-2 0 0 0,-1-3 0 0,5-1 0 16,0 2 0-16,-4 1 0 0,-1 1 0 0,0 0 0 15,-3-1 0-15,3 0 0 0,-2 0 0 0,1 0 0 16,-1-1 0-16,1 2 0 0,-9 0 0 0,0 0 0 16,0 0 0-16,12 2 0 0,-2-2 0 0,-3 0 0 15,-7 0 0-15,0 0 0 0,0 0 0 0,9-2 0 16,-9 2 0-16,0 0 0 0,0 0 0 0,7-2 0 16,-7 2 0-16,0 0 0 0,0 0 0 0,0 0 0 0,0 0 0 15,0 0 0-15,0 0 0 0,0 0 0 0,0 0 0 0,0 0 0 16,0 0 0-16,0 0 0 0,0 0 0 0,0 0 0 15,0 0 0-15,-3 8 0 16,3-8 0-16,-8 7 0 0,4 0 0 0,2 2 0 0,-4 0 0 0,3 0 0 16,1-1 0-16,0 5 0 0,-1 0 0 0,1 3 0 15,2 4 0-15,0 0 0 0,0 0 0 0,2 3 0 16,1 4 0-16,1 4 0 0,0 1 0 0,1 1 0 16,-1 0 0-16,1 0 0 0,1-2 0 0,0-5 0 15,-3-3 0-15,-1-3 0 0,-2 0 0 0,0-1 0 16,2-1 0-16,-2-3 0 0,-2 0 0 0,0-3 0 15,-2-5 0-15,4-7 0 0,0 0 0 0,0 0 0 0,1 8 0 0,-1-8 0 16,0 0 0-16,0 0 0 0,0 0 0 0,-5-6 0 16,0-2 0-16,0 0 0 15,3 1-1680-15,2 7-304 0,-1-7-48 0,-1-1-16 0</inkml:trace>
  <inkml:trace contextRef="#ctx0" brushRef="#br0" timeOffset="152568.63">20391 8449 9215 0,'0'0'192'0,"0"0"64"0,0 0 0 0,0 0 0 0,0 0-256 0,0 0 0 0,0 0 0 0,0 0 0 15,-4 3 864-15,4-3 128 0,-2 6 32 0,2-6 0 16,0 0-832-16,0 0-192 0,-2 8 0 0,2-2 0 16,0-6 864-16,0 0 128 0,0 0 32 0,0 0 0 0,2 7-832 0,0 1-192 15,-2-8 0-15,0 0 0 0,0 0 864 0,0 0 128 16,0 0 32-16,0 0 0 0,0 0-832 0,0 0-192 15,5-4 0-15,-5 4 0 0,0 0 0 0,0 0 0 16,6-4 0-16,-6 4 0 0,0 0 0 0,0 0 0 16,8-2 0-16,-8 2 0 0,4-4 864 0,-4 4 128 15,0 0 32-15,0 0 0 0,6-4-832 0,-6 4-192 16,5-3 0-16,-5 3 0 0,0 0 0 0,0 0 0 16,2-6 0-16,-2 6 0 0,0 0 0 0,0 0 0 15,0 0 0-15,0 0 0 16,0 0-768-16,0 0-208 0,9 0-48 0,-9 0 0 0,0 0 1648 0,0 0 320 15,7-3 64-15,-7 3 16 0,0 0-832 0,0 0-192 16,3-5 0-16,-3 5 0 0,0 0 0 0,0 0 0 16,0 0 0-16,0 0 0 0,0 0 0 0,0 0 0 15,0 0 0-15,0 0 0 0,0 0 0 0,0 0 0 0,0 0 0 16,0 0 0-16,0 0 0 0,0 0 0 0,4-5 0 0,-4 5 0 16,0 0 0-16,0 0 0 0,0 0 0 0,0 0 0 15,0 0 0-15,0 0 0 0,0 0 0 0,0 0 0 16,0 0 0-16,0 0 0 0,0 0 0 0,0 0 0 15,0 0 0-15,0 0 0 0,1-4 0 0,-1 4 0 16,0 0 0-16,0 0 0 0,0 0 0 0,0 0 0 16,0 0 0-16,0 0 0 0,0 0 0 0,0 0 0 15,0 0 0-15,0 0 0 0,0 0 0 0,0 0 0 16,0 0-768-16,0 0-208 0,0 0-48 0,0 0-5456 16,0 0-1104-16</inkml:trace>
  <inkml:trace contextRef="#ctx0" brushRef="#br0" timeOffset="153621.95">20496 8315 12895 0,'0'0'272'0,"0"0"64"0,0 0 16 0,0 0 32 0,0 0-384 0,0 0 0 16,0 0 0-16,0 0 0 0,6-1 0 0,1-2 0 16,0-2 0-16,-3 2 0 0,-4 3 0 0,6-3 0 15,-1 1 0-15,1 1 0 0,-6 1 0 0,7-1 0 16,-7 1 0-16,0 0 0 0,0 0 0 0,0 0 0 16,0 0 0-16,0 0 0 0,0 0 896 0,0 0 96 15,0 0 32-15,0 0 0 0,0 0-832 0,0 0-192 16,1-4 0-16,-1 4 0 0,0 0 0 0,0 0 0 15,0 0 0-15,0 0 0 0,-5-2 0 0,5 2 0 16,0 0 0-16,-5-4 0 0,1 1 0 0,4 3 0 16,-4-2 0-16,4 2 0 0,0 0 0 0,0 0 0 15,-5-5 0-15,1 2 0 0,4 3 0 0,-5-2 0 16,-1-1 0-16,0 0 0 0,1 1 0 0,-1 1 0 16,6 1 0-16,0 0 0 0,-5-1 0 0,5 1 0 15,0 0 0-15,-7-1 0 0,0 0 0 0,1-1 0 0,6 2 0 0,0 0 0 16,-7 2 0-16,7-2 0 0,0 0 0 0,0 0-4864 15,0 0-1024-15</inkml:trace>
  <inkml:trace contextRef="#ctx0" brushRef="#br0" timeOffset="155878.91">3971 14400 5519 0,'0'0'496'0,"0"0"-496"15,0 0 0-15,0 0 0 0,0 0 768 0,0 0 48 0,0 0 16 0,0 0 0 16,0 0-672-16,0 0-160 0,0 0 0 0,0 0 0 15,0 0 0-15,0 0 0 0,0 0 0 0</inkml:trace>
  <inkml:trace contextRef="#ctx0" brushRef="#br0" timeOffset="167614.38">4076 9104 20271 0,'0'0'448'0,"-6"-8"80"0,1-5 32 0,1 3 16 0,4 10-576 0,-6-5 0 15,1 0 0-15,5 5 0 0,-4-7 928 0,4 7 80 16,0 0 16-16,0 0 0 0,0 0 0 0,0 0 0 16,0 0 0-16,0 12 0 0,2 2 0 0,-2 4 0 15,-2 5 0-15,3 6 0 0,4 2-832 0,-3 1-192 16,-2 2 0-16,0-12 0 0,1 4 864 0,-2 7 128 0,-1 8 32 15,-4-1 0-15,2-3-832 0,-1-1-192 0,-1-2 0 16,0-2 0-16,2-2 0 0,-3-5 0 0,3-4 0 16,1-2 0-16,-2-1 864 0,4-6 128 15,0-4 32-15,3-2 0 0,-2-6 0 0,7-1 0 0,1-4 0 0,0-2 0 16,1-6-832-16,2-3-192 0,2-4 0 0,4 1 0 16,-2-1 0-16,4 0 0 0,2 1 0 0,3-2 0 15,-2 3 0-15,-2 3 0 0,1 4 0 0,-3 6 0 16,1 4 0-16,-3 5 0 0,-4 4 0 0,-2-2 0 15,-1 2 0-15,-1 3 0 0,0 3 0 0,-4 3 0 16,2 1 0-16,-2-1 0 0,-4 1 0 0,-2 5 0 16,1-2 0-16,-1-1 0 0,-2-5 0 0,0 0 0 15,-3-4 864-15,1-2 128 0,-1-3 32 0,-1-1 0 0,0-2-832 16,-2-1-192-16,-2-5 0 0,-2-1 0 0,1 0 0 16,-1-3 0-16,0-2 0 0,-4-2 0 15,8 2-1600-15,1-1-352 0,5-2-80 16,4 1-16-16,2 1-816 0,5 1-160 0,3-1-48 0,1 1-11056 15</inkml:trace>
  <inkml:trace contextRef="#ctx0" brushRef="#br0" timeOffset="167995.52">4790 9230 27647 0,'0'0'608'0,"0"0"128"0,0 0 32 0,0 0 0 0,0 0-624 0,0 0-144 15,-2 5 0-15,-2 0 0 0,0-1 848 0,-4 3 144 0,2 3 32 0,-5 0 0 16,0 1 0-16,-3 3 0 16,-2 3 0-16,-1 4 0 0,0 2 0 0,0 4 0 0,2-2 0 0,0 3 0 15,-2-1-832-15,6 0-192 0,6-6 0 0,3-3 0 16,5-1 0-16,1-4 0 0,2-1 0 0,0-5 0 16,7-5 864-16,3-5 128 15,0-7 32-15,2 0 0 0,-1-3-832 0,5-6-192 0,-4-1 0 0,-3 0 0 16,-1-5 0-16,-6 1 0 0,-1 2 0 0,-4 0 0 15,2 4 0-15,-3 3 0 0,-2 3 0 0,0 2 0 16,0 1 0-16,0 9 0 0,0 0 0 0,0 0 0 16,0 0 0-16,0 0 0 0,0 0 0 0,-1 12 0 15,0 4 0-15,0 2 0 0,1 3 0 0,2-2 0 16,3-6 0-16,1 0 0 0,0 0 0 0,-1-3 0 16,-3 0 0-16,2-3 0 0,5 0 0 0,2-2 0 0,-1 1 0 0,4-2 0 15,0-3 0-15,-2-4 0 16,-5-5-768-16,3-1-208 0,0 2-48 0,1-7-10912 15,0-3-2192-15</inkml:trace>
  <inkml:trace contextRef="#ctx0" brushRef="#br0" timeOffset="168318.4">5153 9130 35007 0,'-5'9'768'0,"1"1"176"0,0 2 16 0,-1 3 16 0,-4 5-784 0,3 2-192 15,-3 0 0-15,2 1 0 0,-1 6 0 0,-1-4 0 16,-1-3 0-16,1 0 0 0,0 1 864 0,2-1 128 0,-1-1 32 0,5-6 0 16,2-5-832-16,1-10-192 0,0 0 0 0,0 0 0 15,0 0 864-15,6-10 128 0,3 1 32 0,3-6 0 16,1-3-832-16,2-2-192 16,-1 0 0-16,-1 1 0 0,-2 1 0 0,0 0 0 0,0 1 0 0,2 2 0 15,-2 1 0-15,0 3 0 0,-1 2 0 0,0 2 0 16,0 2 0-16,0 4 0 0,-10 1 0 0,0 0 0 15,9 10 0-15,-3 1 0 0,-6-11 0 16,1 16 0-16,2 2 0 0,-1-1 0 0,-1-1 0 0,-1-2 0 16,-1 0 0-16,0 0 0 0,-2-1 0 0,1-4 0 15,2-9-768-15,0 0-208 16,0 0-48-16,0 0 0 0,-4-4-2448 0,6-3-496 16,6-9-112-16,1-4-16 0</inkml:trace>
  <inkml:trace contextRef="#ctx0" brushRef="#br0" timeOffset="168727.91">5632 9066 31327 0,'0'0'688'0,"0"0"144"0,0 0 16 0,0 0 48 0,0 0-720 0,0-6-176 16,-7-4 0-16,-1 2 0 0,0 4 848 0,0-1 144 16,-6 1 32-16,2 1 0 0,-1-1-832 0,2 4-192 15,1 4 0-15,-4 0 0 0,-6 1 864 0,1 6 128 16,4 6 32-16,3-3 0 0,-7 3-832 0,-6 11-192 15,3 0 0-15,6 2 0 0,7 0 0 0,4-2 0 16,4-3 0-16,5-2 0 0,3-2 864 0,5-2 128 16,5-4 32-16,4-5 0 0,2-4-832 0,0-4-192 15,-1 0 0-15,-1-5 0 0,1-7 0 0,-4-4 0 16,-2-4 0-16,0-4 0 0,2-3 0 0,-3-4 0 0,-3-4 0 0,-6-1 0 16,-2-1 864-16,1-3 128 0,-4-2 32 0,-1-3 0 15,-4-3-832-15,1-4-192 0,-2-3 0 0,-3-7 0 16,-2-10 0-16,1 4 0 15,2 3 0-15,0 10 0 0,4 11 0 0,5 8 0 0,7 8 0 0,-6 8 0 16,-4 7 0-16,1 11 0 0,0 0 0 0,6 12 0 16,1 3 0-16,-3 10 0 0,-2 5 0 0,1 9 0 15,3 6 0-15,-1 7 0 0,-4 6 0 0,1 0 0 16,0 0 0-16,2 1 0 0,-3 1 0 0,0-1 0 16,1-2 0-16,1-8 0 0,-2-8 0 0,-1-7 0 15,0-6-768-15,0-5-208 0,2-4-48 0,-2-6-12016 16,0-4-2400-16</inkml:trace>
  <inkml:trace contextRef="#ctx0" brushRef="#br1" timeOffset="178806.4">3691 8184 16575 0,'0'0'368'0,"-13"1"80"0,6-6 0 0,4 0 16 0,-4 0-464 0,2-1 0 16,1 1 0-16,0 0 0 0,0 3 912 0,-1 0 96 15,5 2 16-15,0 0 0 0,-3-2 0 0,3 2 0 0,0 0 0 0,0 0 0 16,0 0-832-16,-3 6-192 0,-1 2 0 0,3 4 0 16,1 4 0-16,1 3 0 15,2 3 0-15,0 4 0 0,-1 1 864 0,4 4 128 0,1 0 32 0,-2 3 0 16,-1 0-832-16,0-1-192 0,1-2 0 0,-4-3 0 16,1-2 0-16,-1-4 0 0,0-7 0 0,0-3 0 15,1-3 0-15,-2-9 0 0,0 0 0 0,0 0 0 16,0 0 864-16,5-10 128 0,-1-5 32 0,3-3 0 15,0-1 0-15,0 0 0 0,2-3 0 0,0 0 0 16,1-2-832-16,1 4-192 0,-1-1 0 0,1 1 0 16,0 1 0-16,2 4 0 0,-2 2 0 0,2 3 0 15,0 4 0-15,-1 4 0 0,2 4 0 0,-3 4 0 16,1 4 0-16,0 3 0 0,0 2 0 0,-4 5 0 0,-1 2 0 16,-2 4 0-16,-3 3 0 0,-2 0 0 0,-2-1 0 15,-2 1 0-15,-1-1 0 0,-2-1 0 0,1-3 0 0,-3-3 0 16,0-4 0-16,0 0 0 0,-1-3 0 0,2-3 0 15,-3-3 0-15,-1-5 0 0,-3-2 864 0,1-2 128 16,0-3 32-16,0-2 0 0,1-1-832 0,0-2-192 16,3-2 0-16,1-7 0 15,3 2-1600-15,5 1-352 0,2 2-80 0,1 3-8208 16,3-4-1632-16</inkml:trace>
  <inkml:trace contextRef="#ctx0" brushRef="#br1" timeOffset="179191.31">4305 7999 23951 0,'0'0'512'0,"0"0"128"0,0 0 0 0,0 0 64 0,0 0-576 0,-4 8-128 0,1 0 0 0,-6 3 0 15,-1-1 848-15,1 1 144 0,-4 1 32 0,1 6 0 16,-2 5-832-16,0 2-192 0,1-1 0 0,2 1 0 15,-2 0 0-15,6 0 0 0,2-3 0 0,4-8 0 16,1 0 864-16,2-1 128 0,2-3 32 0,1-2 0 16,3-5-832-16,2-3-192 0,2-3 0 0,4-5 0 15,0-2 864-15,-1-5 128 0,0-3 32 0,-1-1 0 16,-3-2-832-16,-1 0-192 0,-1 0 0 0,-4 2 0 0,-2 2 0 0,0 0 0 16,-3 1 0-16,-2 4 0 0,2 12 864 15,0 0 128-15,0 0 32 0,0 0 0 0,0 0-832 16,-2 9-192-16,0 5 0 0,2 7 0 0,3 3 0 0,2 1 0 15,0-1 0-15,1 0 0 16,0-2-768-16,3-1-208 0,1-3-48 0,-2-5 0 0,2-2 1648 0,0-1 320 16,-1-1 64-16,7-3 16 15,-2-3-1648-15,-3-7-320 0,-5-4-64 0,4-6-16 16,1-1-1632-16,1-5-336 0,-2-5-64 0,1 0-16 0</inkml:trace>
  <inkml:trace contextRef="#ctx0" brushRef="#br1" timeOffset="179504.41">4625 8030 23951 0,'0'0'512'0,"2"13"128"0,-1 3 0 0,1 0 64 0,1 2-576 0,-3-1-128 0,-2-2 0 0,1 1 0 16,0 2 848-16,1-2 144 16,-1-3 32-16,0-2 0 0,1-11 0 0,0 0 0 0,0 9 0 0,0-9 0 15,0 0 0-15,0 0 0 0,1-9 0 0,-1-2 0 16,-1-4 0-16,1-3 0 0,0 1 0 0,3-1 0 15,2 2-832-15,1-2-192 0,0-1 0 0,0 2 0 16,1 1 0-16,1 2 0 0,-1 1 0 0,4 4 0 16,0 3 0-16,4 1 0 0,0 3 0 0,-1 2 0 15,-1 2 0-15,0 3 0 0,1 1 0 0,-2 5 0 16,0 2 0-16,-1 4 0 0,-1 0 0 0,-4 2 0 16,-1 1 0-16,1-1 0 0,-4-1 0 0,1-2 0 0,0-4 0 15,1 0 0-15,0-3 0 0,-4-9 0 0,0 0 0 0,0 0 0 16,0 0 0-16,0 0 0 15,3-8-2416-15,2-5-528 0,0-3-96 0,0-1-32 0</inkml:trace>
  <inkml:trace contextRef="#ctx0" brushRef="#br1" timeOffset="179903.16">5277 7608 27647 0,'-1'-22'608'0,"1"8"128"0,0 0 32 0,-1 0 0 0,-2 0-624 0,-2 1-144 15,0 4 0-15,-3-1 0 0,0 1 848 0,2 1 144 16,-2 2 32-16,-1 3 0 0,0 3-832 0,0 3-192 16,1 0 0-16,-1 5 0 0,2 4 864 0,-2 2 128 0,-1 2 32 0,1 6 0 15,-3 5-832-15,1 4-192 16,-1 2 0-16,3-1 0 0,4-2 0 0,1 1 0 0,2 0 0 0,3-2 0 16,2-4 0-16,3-4 0 0,0-4 0 15,3-6 0-15,1-4 0 0,1-6 0 0,1-5 0 0,1-5 0 16,2-3 864-16,0-5 128 15,-2-8 32-15,0-3 0 0,1-2-832 0,-2-3-192 0,-1-5 0 0,-2 2 0 16,-4 1 864-16,-2-2 128 0,-3 2 32 0,0-2 0 16,-2-2-832-16,0-2-192 0,-2-8 0 0,-2 3 0 15,2 2 0-15,-2 7 0 0,3 5 0 0,-2 9 0 16,3 6 0-16,0 10 0 0,2 7 0 0,0 0 0 16,0 10 0-16,0 8 0 0,0 7 0 0,0 7 0 0,0 7 0 15,2 4 0-15,2 2 0 0,2 1 0 0,3-1 0 0,2 2 0 16,0 4 0-16,2 2 0 0,1 1 0 15,1-1 0-15,-1 0 0 0,1-7 0 16,3-5-2416-16,-3-10-528 0,-2-5-96 16,-1-4-12720-16</inkml:trace>
  <inkml:trace contextRef="#ctx0" brushRef="#br1" timeOffset="180317.45">6036 7335 23951 0,'1'-18'512'0,"3"6"128"0,1-1 0 0,-1 3 64 0,3 5-576 0,-7 5-128 16,7-8 0-16,-7 8 0 0,0 0 848 0,0 0 144 0,0 0 32 0,0 0 0 15,-8 11 0-15,-3 4 0 0,-3 1 0 0,-3 1 0 16,-2 2-832-16,-1 3-192 0,-5 3 0 0,2 3 0 16,1-2 864-16,4-3 128 0,0-2 32 0,6-1 0 15,4-4-832-15,4 1-192 0,3-3 0 0,1-4 0 16,0-10 0-16,0 0 0 0,10 3 0 0,3 1 0 16,3-5 0-16,5-2 0 0,2 2 0 0,1-1 0 15,0-2 864-15,-4 0 128 0,-1 3 32 0,-2 4 0 0,-5 0-832 16,-2 3-192-16,-4 0 0 0,-1 2 0 0,-5-8 0 0,-5 13 0 15,-1 2 0-15,-3 2 0 0,-2 1 0 0,-3 0 0 16,-5-3 0-16,1 1 0 0,0-1 0 0,0-2 0 16,1-4 0-16,4 0 0 15,6-2-768-15,7-7-208 0,0 0-48 0,0 0 0 16,0-12-2448-16,5-5-496 0,12-12-112 0,7 0-16 0</inkml:trace>
  <inkml:trace contextRef="#ctx0" brushRef="#br1" timeOffset="180603.97">6354 7126 23951 0,'0'0'512'0,"-4"10"128"0,-2 2 0 0,-2 1 64 0,0 4-576 0,-3 3-128 16,1 6 0-16,2-3 0 0,3-2 848 0,2 1 144 16,2 2 32-16,0 0 0 0,0 0 0 0,2-3 0 15,-1-3 0-15,3-4 0 0,3-3 0 0,2-4 0 0,0-3 0 0,2-3 0 16,0-2-832-16,0-3-192 0,1 0 0 0,-1-5 0 15,0-7 864-15,-1-1 128 0,0-1 32 0,-2-2 0 16,1 0 0-16,-4-1 0 0,-1-1 0 0,-1 2 0 16,0 3-832-16,-1-3-192 0,-1-1 0 0,-1 4 0 15,-1 2 0-15,2 4 0 0,0 3 0 0,0 8 0 16,-1-12 0-16,0 2 0 0,1 10 0 0,0 0 0 16,0 0 0-16,0-8 0 0,0 0 0 0,0 8 0 15,0 0-2416-15,0 0-528 0,0 0-96 0,11-3-32 16</inkml:trace>
  <inkml:trace contextRef="#ctx0" brushRef="#br1" timeOffset="180886.33">6647 6934 23951 0,'0'0'1056'0,"-1"16"224"0,2 5-1024 0,-2 0-256 15,-2 1 0-15,0 1 0 0,-1 0 880 0,-4 1 112 16,1 0 32-16,0 2 0 0,0-2 0 0,3 0 0 15,-1 1 0-15,2-6 0 0,0-7 0 0,0-3 0 16,3-9 0-16,0 0 0 0,0 9 0 0,0-9 0 16,0 0 0-16,3-9 0 0,-1-1 0 0,1-2 0 15,0-4 0-15,2 0 0 0,-2-3-832 0,2 2-192 16,-1-1 0-16,1 2 0 0,1-4 0 0,2 0 0 16,-2 0 0-16,5 5 0 0,-1 0 0 0,2 2 0 0,0-1 0 0,2 1 0 15,-1 2 0-15,-3 2 0 0,-2 3 0 0,0 3 0 16,-8 3 0-16,11 0 0 0,1 2 0 0,0 1 0 31,-2-3-1600-31,0-2-352 0,-10 2-80 0,12-1-14752 0</inkml:trace>
  <inkml:trace contextRef="#ctx0" brushRef="#br1" timeOffset="181275.95">7246 6754 35007 0,'0'0'768'0,"0"0"176"0,-5 0 16 16,-5-3 16-16,4-1-784 0,-4 4-192 0,0 4 0 0,-1 0 0 0,-1 2 0 0,0 4 0 15,0 4 0-15,0-2 0 0,-6-2 0 0,3 1 0 16,0 2 0-16,-1 5 0 0,3 4 0 0,0-1 0 16,3-4 0-16,2 0 0 0,-1-2 864 0,5-1 128 15,0-3 32-15,4-1 0 0,0-10-832 0,4 10-192 16,2-4 0-16,2-3 0 0,-8-3 0 0,12-6 0 15,2-2 0-15,-1-1 0 0,1-2 864 0,-1-1 128 16,2-3 32-16,-2 2 0 0,-3 2-832 0,0 2-192 16,0 2 0-16,-5 0 0 0,-5 7 0 0,10-2 0 15,-1 6 0-15,-2 5 0 0,-5 4 0 0,1 5 0 16,1 3 0-16,0 5 0 0,-4 5 0 0,3 2 0 0,-1 0 0 16,-2 2 0-16,-3 3 0 0,-3-1 0 0,2 0 0 15,-1 1 0-15,-2-1 0 0,2-5 0 0,2-3 0 0,-4-2 0 16,2-8 0-16,1-4 0 15,-5-4 0-15,3-3 0 0,-1-2 0 0,7-6 0 0,-9-5 0 0,-2-3 0 32,0-4-768-32,2-1-208 0,-2-4-48 0,2-1-16784 0</inkml:trace>
  <inkml:trace contextRef="#ctx0" brushRef="#br1" timeOffset="181622.98">7428 6897 27647 0,'0'0'1216'0,"0"0"256"0,-1-11-1168 0,-1 1-304 15,0 0 0-15,2 10 0 0,0-7 880 0,4-1 112 16,-3-2 32-16,1 2 0 0,-2 8 0 0,3-10 0 16,2-3 0-16,-1-1 0 0,-1 0 0 0,1-1 0 15,-2 0 0-15,-1-2 0 0,-2-1-832 0,-1 0-192 16,-2 3 0-16,1 1 0 0,0 3 864 0,-2 4 128 15,0 1 32-15,5 6 0 0,-9 5-832 0,0 3-192 16,-4 6 0-16,0 3 0 0,0 6 0 0,-1 4 0 16,3 4 0-16,0 3 0 0,5 1 0 0,2-1 0 15,6-1 0-15,2-6 0 0,-2-3 0 0,6-5 0 16,3-2 0-16,2-3 0 0,1-1 0 0,3-4 0 16,0-4 0-16,2-5 0 0,2-3 0 0,-1-7 0 15,-1-4 0-15,-2-3 0 0,1-3 0 0,-2-3 0 16,0 0 0-16,-3-3 0 15,-2-1-1600-15,0-2-352 0,-5 2-80 0,3-1-14752 0</inkml:trace>
  <inkml:trace contextRef="#ctx0" brushRef="#br1" timeOffset="181956.53">7730 6559 23951 0,'0'0'1056'0,"0"0"224"15,0 0-1024-15,0 0-256 0,0 0 0 0,1 14 0 16,-3 1 1696-16,0 3 288 0,-1 0 48 0,-1 2 16 0,-3 3-832 16,0-1-144-16,1-1-48 0,-1 2 0 0,-2 1 0 0,2-3 0 15,3-5 0-15,0-2 0 0,0-2 0 0,1-1 0 16,3-11 0-16,0 0 0 0,0 0 0 0,0 0 0 16,8-9 0-16,0-1 0 0,2-2-816 0,0-3-208 15,2-8 0-15,0 1 0 0,1 2 0 0,-4 0 0 16,2 0 0-16,2-1 0 0,1 2 0 0,-3 0 0 15,0 1 0-15,2 4 0 0,1 4 0 0,1 2 0 16,0 1 0-16,2 1 0 0,0 2 0 0,2 3 0 16,0 1 0-16,0 3 0 0,-1 1 0 0,0 2 0 15,-2 1 0-15,2 0 0 0,-2 1 0 0,1 0 0 16,-1-2 0-16,-4 2 0 16,-3 2-2416-16,-3-1-528 0,-2 1-96 0,-4-10-14368 0</inkml:trace>
  <inkml:trace contextRef="#ctx0" brushRef="#br1" timeOffset="183036.72">4213 9735 16575 0,'-20'13'368'0,"20"-13"80"0,-9-1 0 0,3 1 16 0,1 2-464 0,-1 2 0 0,1-5 0 0,-4 1 0 15,3 0 912-15,1 0 96 0,-1-1 16 0,6 1 0 16,-3-4 0-16,3 4 0 0,0 0 0 0,3-6 0 0,4-4 0 0,4-1 0 16,3 0 0-16,5-1 0 0,3-3 0 0,3-2 0 15,4-4 0-15,5-3 0 0,7-3-832 0,7-1-192 16,7-4 0-16,2-1 0 0,6-1 864 16,3-2 128-16,0 1 32 0,7 0 0 0,3-1-832 0,-2 0-192 15,2 1 0-15,25-15 0 0,-10 2 0 0,-10 8 0 16,-3 4 0-16,-4 8 0 0,-4 4 864 0,-8 4 128 15,-9 1 32-15,-5 3 0 0,-4 0-832 0,-4 4-192 16,-4 1 0-16,-4 1 0 0,-7 0 0 0,-2 3 0 16,-3 1 0-16,-5 3 0 0,-5 2 0 0,-10 1 0 15,0 0 0-15,0 0 0 0,-2 9 0 0,-8-1 0 16,-6 3 0-16,-4 0 0 16,-5 1-768-16,-3 5-208 0,-3 4-48 0,-1 0 0 0,-1 0 832 0,-1 4 192 15,0 2 0-15,6-6 0 0,-4 2 0 0,-8 2 0 0,-3-1 0 0,3 2 0 16,-2 2 0-16,4-2 0 0,1-1 0 15,5-4 0-15,6-3 0 0,3-5 0 0,4-1 0 0,5-3 0 16,3-3 768-16,5-5 208 0,6-1 48 0,0 0 0 16,4-6-832-16,6-2-192 0,1-4 0 0,9-2 0 15,4-1 864-15,6-2 128 0,3-2 32 0,6 0 0 16,2-2-832-16,19-7-192 0,-6 8 0 0,-9 2 0 16,-6-2 0-16,-6 3 0 0,-6 2 0 0,-6 6 0 15,-6 6 0-15,-5 3 0 0,-10 0 0 0,0 0 0 16,-6 10 0-16,-6 3 0 0,-5 7 0 0,-9 1 0 15,-7 0 0-15,-7 2 0 0,-10 2 0 0,-4 1 0 16,-2 2 864-16,0 1 128 0,0-1 32 0,-3 1 0 0,-5-5-832 16,1-1-192-16,2-4 0 0,3-3 0 0,6 1 0 15,5-5 0-15,7-6 0 0,7-2 0 0,6-4 0 16,7-5 0-16,7-3 0 0,7-6 0 0,6-3 0 16,7-4 0-16,7-1 0 0,14-14 0 15,7-3-768-15,7 1-208 0,2 0-48 0,6 0 0 0,7-1 832 0,-3 2 192 16,0-2 0-16,-4 8 0 0,1 8 0 0,-8 7 0 15,-7 5 0-15,-10 2 0 0,-7 0 0 0,-8 8 0 16,-11 1 0-16,0 11 0 0,-4 0 0 0,-7 0 0 16,-1-2 0-16,-4 1-12608 15,-2 1-2464-15</inkml:trace>
  <inkml:trace contextRef="#ctx0" brushRef="#br1" timeOffset="183487.32">8331 6329 23951 0,'0'0'512'0,"0"0"128"0,0 0 0 0,0 0 64 0,0 0-576 0,0 0-128 16,0 0 0-16,0 0 0 0,0 0 848 0,17 7 144 15,-17-7 32-15,7 12 0 0,0 5 0 0,1 4 0 16,0 2 0-16,0 0 0 0,1 0-832 0,-1 0-192 16,1 1 0-16,0 1 0 0,1 3 0 0,-2-3 0 15,-1-1 0-15,-2 0 0 0,0-4 0 0,-2-1 0 16,1-2 0-16,-3-4-9232 15,1-2-1904-15</inkml:trace>
  <inkml:trace contextRef="#ctx0" brushRef="#br1" timeOffset="183677.68">8622 6263 31327 0,'-12'9'688'0,"6"-4"144"0,6-5 16 0,-4 13 48 0,2 4-720 0,-1 0-176 0,-4 5 0 0,-3 19 0 16,-1 2 848-16,0 3 144 0,-4 2 32 0,1-3 0 15,-1-2-832-15,1 0-192 0,1 0 0 0,-2 2 0 16,1 2 0-16,1 2 0 0,1-1 0 0,-2-2 0 16,0-2-768-16,1-3-208 15,-1-4-48-15,-2-1-13504 0</inkml:trace>
  <inkml:trace contextRef="#ctx0" brushRef="#br1" timeOffset="184220.93">6677 8411 23951 0,'-8'-16'512'0,"2"11"128"0,1-2 0 0,0 1 64 0,-1 2-576 0,6 4-128 0,0 0 0 0,-6 0 0 15,2 1 848-15,-1 5 144 0,3 4 32 0,2 3 0 16,1 3 0-16,1 6 0 0,2 5 0 0,-3 3 0 15,1 0-832-15,0 4-192 0,-1 3 0 0,0 3 0 16,1 3 0-16,-2-1 0 0,0-6 0 0,0-3 0 16,-2-2 864-16,1-3 128 0,0-5 32 0,1-6 0 15,2-4-832-15,1-5-192 0,-3-8 0 0,0 0 0 16,6 0 864-16,2-4 128 0,1-6 32 0,4-2 0 0,3-3 0 0,0-3 0 16,-1-2 0-16,3 0 0 0,2 1-832 0,3 3-192 15,-2 2 0-15,2 4 0 0,-1 0 0 0,-1 3 0 16,0 5 0-16,-4 3 0 15,-1 4-768-15,-1 2-208 0,-4 0-48 0,-2 3 0 0,-3 2 832 16,-1 1 192-16,-5 2 0 0,-4 0 0 0,-1 1 768 0,-2 3 208 16,-5 1 48-16,-1-4 0 0,-2-3-832 0,-3-4-192 15,-1 1 0-15,0-2 0 0,-1-4 0 0,-1-1 0 16,0-3 0-16,2-6 0 16,6 0-1600-16,3-4-352 0,2-5-80 0,4 2-16 15,3-2-1632-15,5-3-336 0,14-19-64 0,6 4-16 0</inkml:trace>
  <inkml:trace contextRef="#ctx0" brushRef="#br1" timeOffset="184517.77">7277 8444 23951 0,'0'0'1056'0,"-4"2"224"0,-4-1-1024 0,0 1-256 16,-4 1 0-16,1 3 0 0,2 1 1696 0,-3 2 288 0,-2 4 48 0,0 2 16 16,-1 3-1648-16,1 0-400 0,0 2 0 0,0 2 0 15,2 0 896-15,0 0 112 0,3-1 16 0,3-3 0 16,1-4-832-16,2-1-192 0,3-4 0 0,3-3 0 15,1 0 0-15,-4-6 0 0,7-1 0 0,2-5 0 16,2-2 864-16,0-2 128 0,1-2 32 0,2-3 0 16,-2 0 0-16,-2 1 0 0,-3 0 0 0,0 2 0 15,-2-1-832-15,-1 2-192 0,0 1 0 0,0 2 0 16,2 6 0-16,-6 2 0 0,0 0 0 0,0 0 0 0,5 2 0 16,1 6 0-16,-2 2 0 0,2 1 0 0,-1 0 0 0,2-1 0 15,1 2 0-15,-1-1 0 0,2 0 0 0,0 0 0 16,1-3 0-16,-1 1 0 15,-2-4-768-15,0-3-208 0,1-4-48 0,-4-3 0 16,2-5-2448-16,0-5-496 0,0-2-112 0,-1-4-16 0</inkml:trace>
  <inkml:trace contextRef="#ctx0" brushRef="#br1" timeOffset="184803.49">7512 8345 20271 0,'0'0'896'0,"0"5"192"0,0 3-880 0,-1 1-208 16,0 1 0-16,0 4 0 0,0 0 1680 0,0 2 304 15,-1-2 48-15,-1 7 16 0,-1 0-832 0,1 1-144 16,-1 1-48-16,1-2 0 0,-1-6 0 0,0-2 0 0,1-1 0 0,1-2 0 16,1 0 0-16,0-4 0 15,1-6 0-15,0 0 0 0,0 0 0 0,0 0 0 0,1-8 0 0,0-2 0 16,1-1-816-16,0-1-208 0,2 0 0 0,1-2 0 16,-2-2 0-16,4 1 0 0,0 2 0 0,0-1 0 15,2 2 0-15,1 2 0 16,1 2 0-16,-1 1 0 0,0 1 0 0,0 3 0 0,1 0 0 0,1 4 0 15,-3 3 0-15,-1 2 0 0,0 2 0 0,0-1 0 16,-4 1 0-16,1 0 0 0,-1 2 0 0,-2-3 0 16,2 3 0-16,-2 0 0 0,-2-1 0 0,1-1 0 15,-1-8-1600-15,0 0-352 0,0 0-80 0,0 0-14752 16</inkml:trace>
  <inkml:trace contextRef="#ctx0" brushRef="#br1" timeOffset="185240.93">8048 8234 27647 0,'0'0'608'0,"0"0"128"0,-4-4 32 0,-5 2 0 0,2 2-624 0,-3 0-144 16,0-1 0-16,2 0 0 0,-1-1 848 0,0 2 144 16,-4-3 32-16,1 2 0 0,1 1-832 0,1 4-192 15,-3-2 0-15,1 4 0 0,-2 4 864 0,1 2 128 16,-1 1 32-16,2 2 0 0,-1 3-832 0,-2 0-192 15,2 2 0-15,2 0 0 0,3-3 0 0,2 0 0 16,2-2 0-16,4-1 0 0,3-5 0 0,2-1 0 16,2-2 0-16,4-4 0 0,0-3 864 0,3-4 128 0,1-2 32 15,2-4 0-15,1-4-832 0,-2-2-192 16,-1-5 0-16,1-1 0 0,-3-3 864 0,-1 0 128 0,-1-3 32 0,-1 0 0 16,-3-3-832-16,-1-1-192 15,-1-1 0-15,-2 1 0 0,0 0 0 0,-3-1 0 0,-2-3 0 0,0 1 0 16,0-1 0-16,-5-14 0 0,0 7 0 0,4 9 0 15,0 7 0-15,1 7 0 0,-1 8 0 0,3 13 0 16,0 0 0-16,0 0 0 0,0 14 0 0,0 5 0 16,0 1 0-16,0 3 0 0,2 6 0 0,-1 6 0 15,1 3 0-15,1 6 0 0,-2 0 0 0,1 3 0 16,0 0 0-16,-1-2 0 0,0-1 0 0,2-6 0 16,3-3 0-16,-2-7 0 0,1-1 0 0,2-5 0 15,-1-5 0-15,-1-4 0 0,-1-3 0 0,1-3 0 16,-5-7-2416-16,9 0-528 0,-3-7-96 0,3-5-32 0</inkml:trace>
  <inkml:trace contextRef="#ctx0" brushRef="#br1" timeOffset="185648.82">8269 8015 27647 0,'-11'14'1216'0,"8"-5"256"0,0 2-1168 0,-2 4-304 15,0 4 0-15,0 4 0 0,0 0 880 0,-1 5 112 16,4 0 32-16,0 1 0 0,0-3 0 0,1-1 0 16,-1-1 0-16,1-2 0 0,1-3-832 0,0-3-192 15,-1-1 0-15,1-4 0 0,0-3 0 0,0-8 0 0,0 0 0 0,0 0 0 16,0 0 864-16,0 0 128 16,1-7 32-16,2-2 0 0,-2-3-832 0,1-2-192 0,0-4 0 0,-1 1 0 15,0 0 0-15,3 1 0 0,-2-2 0 0,2 1 0 16,2-1 0-16,-1 2 0 0,0 1 0 0,1 0 0 15,1-1 0-15,0 3 0 16,2 2 0-16,-1 0 0 0,0-1 0 0,-2 0 0 0,0 3 0 0,-1 4 0 16,-5 5 0-16,0 0 0 0,0 0 0 0,0 0 0 15,8 4 0-15,-4 2 0 0,0 0 0 0,-1 5 0 16,-1 2 0-16,1 4 0 0,-1 2 0 0,-1 0 0 16,0 0 864-16,0-1 128 0,0-2 32 0,1 1 0 15,1-1-832-15,2 1-192 0,-3-3 0 0,1-1 0 16,1 0 0-16,-1-3 0 0,1 1 0 0,-1-2 0 0,-1-1 0 15,0-2 0-15,0-1 0 0,-2-5 0 16,0 0-768-16,0 0-208 0,0 0-48 0,0 0-10912 16,0 0-2192-16</inkml:trace>
  <inkml:trace contextRef="#ctx0" brushRef="#br1" timeOffset="186411.92">8797 7866 27647 0,'0'0'608'0,"0"0"128"0,0 0 32 0,0 0 0 0,0 0-624 0,0 0-144 0,-1-3 0 0,-2 0 0 16,3 3 848-16,0 0 144 0,0 0 32 0,0 0 0 0,0 0 0 0,0 0 0 15,0 0 0-15,-5 5 0 0,0 1-832 0,-1 0-192 16,1 1 0-16,-4 0 0 0,1 1 0 0,-3 1 0 16,-1 0 0-16,-1 1 0 0,-1-2 864 0,-2 2 128 15,0-1 32-15,-1 3 0 0,1-1-832 0,3 1-192 16,4 2 0-16,0-1 0 0,2-1 0 0,1 0 0 16,1-2 0-16,3 0 0 15,1 0 0-15,1-2 0 0,1-1 0 0,-1-7 0 0,8 1 0 0,3-4 0 16,1-2 0-16,3-1 0 0,3-3 0 0,0 0 0 15,-1-1 0-15,0-2 0 0,-1-3 864 0,0-1 128 16,-2 1 32-16,-1 0 0 0,-1-1-832 0,0 2-192 16,-1 0 0-16,-1-1 0 0,0 5 0 0,-3 2 0 15,0 1 0-15,-1 2 0 0,1 3 0 0,-1 4 0 16,2 4 0-16,1 3 0 0,-2 4 0 0,2 4 0 0,2 4 0 16,-1 5 0-16,1 5 0 0,-1 3 0 0,0 3 0 0,-2 3 0 15,-3 2 0-15,-1 1 0 16,0-1 0-16,-4 1 0 0,-4-4 864 0,1-3 128 0,-1 0 32 0,0-4 0 15,-2-2-832-15,-1-2-192 0,0-6 0 0,-2-2 0 16,-1-2 0-16,1-4 0 0,-1-3 0 0,0-2 0 16,0-2 0-16,-2-4 0 0,0-2 0 0,1-1 0 15,0-1 864-15,1-1 128 0,3-1 32 0,-2-2 0 16,2 0-832-16,1-2-192 0,1-1 0 0,3 2 0 16,1-2 0-16,1 3 0 0,1-2 0 0,0 0 0 15,1 0-768 1,3 1-208-16,1 1-48 0,0-1 0 0,3 1 832 0,-3-2 192 0,4 3 0 0,-1-1 0 0,1 1 0 15,2 1 0-15,-2-2 0 0,0 1 0 16,-2 0-864-16,-1 1-128 0,-1-1-32 0,0 0 0 16,-3 1-1632-16,1 0-336 0,-2-2-64 0,-1 0-7648 15,0-1-1536-15</inkml:trace>
  <inkml:trace contextRef="#ctx0" brushRef="#br1" timeOffset="186564.28">8624 7952 35007 0,'-6'5'768'0,"-2"0"176"0,8-5 16 0,-4 4 16 0,0 2-784 0,2 0-192 16,-1 3 0-16,1 1 0 0,0 0 0 0,0 0 0 15,1 0 0-15,-1 3 0 16,0-4-768-16,2-9-208 0,0 0-48 0,-10 5 0 0</inkml:trace>
  <inkml:trace contextRef="#ctx0" brushRef="#br1" timeOffset="188158.3">13209 5223 16575 0,'0'0'368'0,"0"-8"80"0,0 8 0 0,4-10 16 0,-4 4-464 0,-1-1 0 0,1 7 0 0,0 0 0 16,0-7 912-16,0 7 96 0,0 0 16 0,-5-6 0 15,5 6 816-15,-4-6 160 0,0 1 48 0,4 5 0 0,-6-1-832 0,6 1-144 16,0 0-48-16,-9 5 0 16,0 0 0-16,0 0 0 0,1 3 0 0,1 3 0 0,0 2-816 15,3 2-208-15,-3 2 0 0,2 3 0 0,3 2 0 0,0 3 0 16,0 3 0-16,1 3 0 0,0 4 864 0,1 3 128 16,2 1 32-16,1 3 0 0,-2 4-832 0,-1 0-192 15,-1 2 0-15,-2-1 0 0,0 1 0 0,-3-1 0 16,0-1 0-16,4-5 0 0,3-6 0 0,0-12 0 15,-2 0 0-15,0 3 0 0,-1-3 864 0,-3 10 128 16,4-9 32-16,0-2 0 0,-1-7-832 0,2-6-192 16,2-3 0-16,-2 1 0 0,-1 0 0 0,1-7 0 15,0 0 0-15,1 8 0 0,-1-8 0 0,0 0 0 16,0 0 0-16,0 0 0 0,0 0 864 0,3-9 128 16,3-4 32-16,-5-2 0 0,-2-6-832 0,1-10-192 15,3-2 0-15,3-2 0 0,2-1 0 0,0 2 0 0,-2-2 0 16,-2-3 0-16,3-3 0 0,-1 0 0 0,1-2 0 0,-1-3 0 15,-1-1 0-15,-1 1 0 16,2 0 0-16,-3 2 0 0,0-1 0 0,2 4 0 0,-1 2 0 0,-2 0 0 16,1 3 0-16,-2 1 0 0,0 3 0 0,0 5 0 15,-1 4 0-15,0 3 0 0,-2 0 0 0,-2 3 0 16,2 5 0-16,-1 4 0 0,3 9 0 0,-5-5 0 16,1-1 0-16,1 4 0 0,3 2 0 0,-7 4 0 15,7-4 0-15,-6 15 0 0,-4 6 0 0,3 3 0 16,2 3 0-16,2 3 0 0,1 3 0 0,0 4 0 15,0 4 0-15,2 5 0 0,0 6 0 0,1 3 0 16,1 3 0-16,-1 4 0 0,-1 0 0 0,-1 0 0 16,-2 2 0-16,1-5 0 0,-4-4 0 0,2-1 0 0,0-1 0 15,3-19 0-15,-3-2 0 0,1-1 0 0,-1-1 0 0,2 7 0 16,2-7 0-16,2-14 0 0,-1-4 0 0,-2-2 0 16,-2-3 0-16,3-7 0 0,0 0 864 0,0 0 128 15,0 0 32-15,-1-10 0 0,-5-7-832 0,2-2-192 16,0-6 0-16,-3-15 0 0,0-2 0 0,4 11 0 15,1-3 0-15,-1-19 0 0,4 4 0 0,3 1 0 16,4 2 0-16,-1-2 0 0,-3-2 0 0,0 2 0 16,-2 2 0-16,4 6 0 0,2 3 0 0,0 4 0 15,1 3 0-15,0 4 0 0,-1 4 0 0,-1 5 0 16,-1 6 0-16,-1 3 0 0,-2 3 0 0,-3 5 0 16,0 0 0-16,0 0 0 0,-3 11 0 0,-1 3 0 15,0 5 0-15,0 1 0 0,2 3 0 0,-5 3 0 16,0 6 0-16,0 1 0 0,1 0 0 0,1 1 0 15,0 1 0-15,0 3 0 16,1-4-768-16,3 0-208 0,3-1-48 0,0 2 0 16,-2 3 0-16,-2-4 0 0,-1-3 0 0,0-3-12016 0,8 0-2400 0</inkml:trace>
  <inkml:trace contextRef="#ctx0" brushRef="#br1" timeOffset="189175.97">13649 5269 23951 0,'3'-10'512'0,"-1"-4"128"0,0-2 0 0,2 1 64 0,-1-1-576 0,-1 0-128 15,1 1 0-15,0-3 0 0,3-1 1664 0,-3 3 320 16,0-3 48-16,1 7 16 0,-2 3-832 0,-2 9-144 16,0 0-48-16,3-6 0 0,-3 6 0 0,0 0 0 15,0 0 0-15,0 0 0 0,0 9 0 0,0 5 0 16,0 7 0-16,-3 3 0 0,1 5-816 0,-2 5-208 16,-1 6 0-16,-1 5 0 0,1 3 0 0,-1 2 0 15,2 4 0-15,0 5 0 0,0 3 0 0,1 1 0 16,2-1 0-16,-3-5 0 0,0-4 0 0,1-6 0 0,0-5 0 15,-2-3 0-15,2-1 0 0,2-15 0 0,0-1 0 16,0-2 0-16,0-4 864 0,1-1 128 0,0-4 32 0,0 0 0 16,0-11-832-16,0 0-192 15,0 0 0-15,-3-9 0 0,2-6 864 0,-1-5 128 0,-1-5 32 0,2-3 0 16,1-3-832-16,0-2-192 0,0-5 0 0,2-2 0 16,2-2 0-16,-2-3 0 0,2 1 0 0,0 0 0 15,2-1 0-15,0 3 0 0,2 3 0 0,-1 0 0 16,1-5 0-16,-1 6 0 0,3 4 0 0,-4 5 0 15,2 0 0-15,-3 3 0 0,-1 4 0 0,0 2 0 16,0 1 0-16,-2 3 0 0,-2-1 0 0,0 7 0 16,0 10 0-16,0 0 0 0,0 0 0 0,-6 6 0 15,0 5 0-15,-1 5 0 0,-3 4 0 0,1 7 0 0,2 6 0 16,-2 5 0-16,-1 6 0 0,-1 3 0 0,2 2 0 0,0 6 0 16,2 4 0-16,-1-1 0 0,0-3 0 0,1 0 0 15,-1-1 0-15,1-2 0 0,4-7 0 0,-2-2 0 16,0-5 0-16,4-13 0 15,-1-1-768-15,0 9-208 0,1-8-48 0,1-13 0 0,1-3 1648 0,-1-2 320 16,0-7 64-16,0 0 16 0,0 0-832 0,0 0-192 16,5-13 0-16,0 0 0 0,0-5 0 0,-1-17 0 15,2-2 0-15,-1-3 0 0,0 0 0 0,-1-2 0 16,1-3 0-16,-3-2 0 0,0-4 0 0,0-2 0 16,0-2 0-16,2 0 0 0,2 0 0 0,1 1 0 15,-2 0 0-15,1 6 0 0,2 4 0 0,-3 4 0 16,0 5 0-16,-2 4 0 0,-1 3 0 0,1 6 0 15,-2 4 0-15,-1 5 0 0,-2 5 0 0,2 8 0 0,0 0 0 0,0 0 0 16,-5 10 0-16,0 8 0 16,1 5 0-16,-3 8 0 0,3 6 0 0,-2 2 0 0,-2 1 0 0,1 5 0 15,0 5 0-15,4 4 0 0,1 3 0 0,1 0 0 16,0-3 0-16,-3-2 0 0,1-3 0 0,2-1 0 16,3-4 0-16,-3-2 0 0,-2 1 0 15,1-5 0-15,2-6 0 0,0-14 0 0,-3-1 0 0,2 4 0 16,0-6 0-16,2-7 0 0,-1-8 0 0,0 0 0 15,0 0 0-15,1-6 0 0,3-5 0 0,0-10 0 16,2-3 0-16,-4-4 0 0,4-2 0 0,2-7 0 16,-2-7 0-16,-2-4 0 0,-2-2 0 0,3-6 0 15,-2-7 0-15,1 1 0 0,2 3 0 0,-2 3 0 0,3 3 0 16,-1 8 0-16,2 7 0 0,0 9 0 0,-2 6 0 0,-1 6 0 16,-4 6 0-16,-1 11 0 0,0 0 0 15,0 0 0-15,-1 18 0 0,-1 6 0 0,-3 7 0 0,1 6 0 16,-4 5 0-16,2 4 0 0,-1 5 0 0,0 0 0 15,2 3 0-15,-3-1 0 0,3 1 0 0,-2 0 0 16,2-1 0-16,1-5 0 16,0-3-768-16,1-16-208 0,-1 1-48 0,-1 10 0 15,-4-7-816-15,1-6-160 0,-3-8-48 0,7-6-16384 16</inkml:trace>
  <inkml:trace contextRef="#ctx0" brushRef="#br1" timeOffset="189899.34">13050 5266 12895 0,'0'0'272'0,"4"-8"64"0,1 0 16 0,0 0 32 0,3-2-384 0,-5-1 0 0,0-1 0 0,1 1 0 0,-1 0 1712 0,-1-2 272 16,-4 0 48-16,1 0 16 0,0 0 0 0,-1 0 0 15,1-1 0-15,-3 5 0 0,0-1-832 0,-1 4-144 16,3 1-48-16,2 5 0 0,-4-7 0 0,4 7 0 15,0 0 0-15,0 0 0 0,-5 10-816 0,1 4-208 16,2 5 0-16,2 3 0 0,0 7 864 0,3 5 128 16,3 3 32-16,-2 11 0 0,3 2-832 0,-1 6-192 15,2 3 0-15,0 6 0 0,-2 4 0 0,1 4 0 16,-5 1 0-16,1-5 0 0,0-5 0 0,-3-20 0 16,0 4 0-16,-2 22 0 0,2-13 0 0,-1-11 0 15,-2-11 0-15,2-15 0 0,0-1 864 0,1-4 128 16,0-3 32-16,1-4 0 0,-1-8-832 0,0 0-192 15,0 0 0-15,1-9 0 0,-2-4 864 0,0-5 128 16,-1-5 32-16,-3-14 0 0,2 0-832 0,0-4-192 0,0-2 0 0,2-3 0 16,-2-5 0-16,3-2 0 0,3-3 0 0,1-1 0 15,-1-2 0-15,0 0 0 16,-1 2 0-16,5 2 0 0,6 0 0 0,4 3 0 0,-1 4 0 0,1 3 0 16,-2 1 0-16,-1 4 0 0,-1 6 0 0,-5 8 0 15,0 2 0-15,-4 5 0 0,0 6 0 0,-3 4 0 16,-2 1 0-16,1 8 0 0,0 0 0 0,-6 18 0 15,-3 8 0-15,0 8 0 0,-6 6 0 0,2 6 0 16,0 6 0-16,-1 5 0 0,-2 5 0 0,4 6 0 16,4 6 0-16,1-3 0 0,-1 2 0 0,1-2 0 15,1 0 0-15,4-25 0 0,0 2 0 0,0 2 0 16,-1-5 0-16,2-3 0 0,1-6 0 0,1-3 0 16,-1-3 0-16,3 6 0 0,1-9 0 0,-2-9 0 15,-2-8 0-15,0-10 0 0,0 0 0 0,0 0 0 0,0 0 0 0,0 0 0 16,-4-14 0-16,2-2 0 0,-3-3 0 0,1 1 0 15,1-3 0-15,0 1 0 16,-3 0-2416-16,5 0-528 0,3 0-96 0,3 0-14368 16</inkml:trace>
  <inkml:trace contextRef="#ctx0" brushRef="#br1" timeOffset="190645.43">13785 4981 23951 0,'0'0'1056'0,"0"0"224"0,0-8-1024 0,0 8-256 0,-4-8 0 0,4 8 0 16,0 0 880-16,0 0 112 0,0 0 32 0,0 0 0 15,0 0-832-15,3 14-192 0,-7 1 0 0,3 4 0 16,-1 3 864-16,0 6 128 0,0 8 32 0,-1 2 0 16,2 4 0-16,0 4 0 0,-1 0 0 0,1 5 0 15,0 5 0-15,0 6 0 0,-2 2 0 0,2 0 0 16,0-2-832-16,1-1-192 0,-2-2 0 0,1-4 0 0,-1-2 0 16,-2-5 0-16,2-4 0 0,0-7 0 0,1-5 0 15,0-8 0-15,0-5 0 0,0-3 0 0,1-4 864 0,1-7 128 16,-1-5 32-16,0 0 0 0,1-6-832 0,0-5-192 15,0-5 0-15,2-11 0 0,0-3 0 0,0-3 0 16,-2-2 0-16,-1-5 0 0,1-5 864 0,-1-1 128 16,-1-4 32-16,1-4 0 0,-1-6-832 0,2-1-192 15,1-1 0-15,4 5 0 0,1 5 0 0,0 6 0 16,2 3 0-16,0 3 0 0,0 3 0 0,1 4 0 16,-2 4 0-16,2 7 0 0,-6 7 0 0,2 4 0 15,-3 3 0-15,-3 8 0 16,0 0-768-16,0 0-208 0,-2 9-48 0,0 8 0 0,-3 10 832 0,1 5 192 15,-4 4 0-15,1 5 0 0,-2 4 0 0,1 7 0 16,-2 5 0-16,-1 4 0 0,1 3 0 0,-3-1 0 16,1-3 0-16,1 1 0 0,1-2 0 0,-1-4 0 0,0-3 0 15,2-3 0-15,3-2 0 0,1-21 0 0,1-3 0 0,-1-2 0 16,3-3 768-16,1 0 208 0,1-4 48 16,0-14 0-16,0 0-832 0,8-16-192 15,0-9 0-15,1-8 0 0,5-8 0 0,-2-6 0 0,1-5 0 0,0-2 0 16,-1-1 0-16,0-9 0 0,-3-3 0 15,0-5 0-15,-2-5 0 0,0 5 0 0,0 6 0 0,-1 9 0 16,-3 11 0-16,-1 8 0 0,-1 10 0 0,-1 9 0 16,0 7 0-16,0 12 0 0,0 0 0 0,-4 10 0 15,-3 11 0-15,0 10 0 0,-1 7 0 0,-1 9 0 16,-3 11 0-16,2 9 0 0,1 9 0 0,-1 1 0 16,0-1 0-16,-1 2 0 0,2 3 0 0,2-1 0 15,-1-3 864-15,2-8 128 0,1-13 32 0,1-6 0 16,1-8-1648-16,2-17-320 0,0-2-64 0,0 8-16 0,0-7 832 0,1-6 192 15,0-8 0-15,0-10 0 16,0 0-1680-16,-1-12-304 0,-9-16-48 0,3-2-16 0</inkml:trace>
  <inkml:trace contextRef="#ctx0" brushRef="#br2" timeOffset="199384.35">11569 4202 12895 0,'0'0'576'0,"-3"8"112"0,3-8-560 0,-7 9-128 15,1 0 0-15,1-1 0 0,1-2 848 0,4-6 144 0,-7 4 32 0,2 3 0 16,-1-2 0-16,6-5 0 16,0 0 0-16,-7 3 0 0,7-3 0 0,-8 6 0 15,8-6 0-15,-8 2 0 0,8-2 0 0,-6 0 0 0,6 0 0 0,0 0 0 16,-6-2-832-16,6 2-192 0,0 0 0 0,0 0 0 15,-5-6 864-15,5 6 128 0,-4-6 32 0,4 6 0 16,1-9-832-16,2 0-192 0,-1-1 0 16,1 0 0-16,2 1 864 0,0-1 128 0,2 0 32 0,0-1 0 15,3-5-832-15,-1 2-192 0,2 1 0 0,1 0 0 16,2-2 0-16,0 0 0 0,0-2 0 0,2 3 0 16,3-1 0-16,-1 5 0 0,3-1 0 0,1 0 0 15,-3-1 0-15,5 2 0 0,0 1 0 0,0 1 0 0,-1 0 0 16,0-1 0-16,0 2 0 0,0 2 0 0,-1-1 0 15,1 2 0-15,-1 0 0 0,0 1 0 0,0 1 864 0,-1 1 128 16,0 1 32-16,0 2 0 0,-2 0-832 0,1 3-192 16,-1 0 0-16,1 3 0 0,-2 1 0 0,1 1 0 15,-1 1 0-15,3 1 0 0,-3 0 0 0,3 1 0 16,3-1 0-16,-3 2 0 0,0 1 0 0,0-1 0 16,-2 0 0-16,0 2 0 0,-1-1 0 0,0 3 0 15,-2 0 0-15,-3 0 0 0,-1 0 0 0,2-2 0 16,0 2 0-16,-2-1 0 0,-1 1 864 0,0-1 128 15,-1 0 32-15,-2 1 0 0,0 0-832 0,1-1-192 16,-4 0 0-16,2 1 0 0,0 0 0 0,-2-1 0 16,1 1 0-16,-1-2 0 0,-3 0 0 0,2-1 0 15,-2 0 0-15,1 1 0 0,1-1 0 0,-2 1 0 16,-2-3 0-16,1 1 0 0,-1 0 0 0,3 2 0 16,0-1 0-16,3 1 0 0,-3-3 0 0,1 2 0 0,3 1 0 15,-3-1 0-15,3 0 0 0,1 1 0 0,1-2 0 0,2 0 0 16,1 0 0-16,1-1 0 0,1-2 0 0,-1 0 0 15,3 0 864-15,-1-2 128 16,-1-2 32-16,1 1 0 0,0 0-832 0,-3-3-192 0,-1 1 0 0,1-2 0 16,-2 1 0-16,0-2 0 0,1-1 0 0,-3 0 0 15,2-2 0-15,-4 2 0 0,3-4 0 0,-1 0 0 16,0 0 0-16,0 1 0 0,0-1 0 0,1-1 0 16,-3 0 0-16,3-1 0 0,0 1 0 0,0 2 0 15,-1-1 0-15,-8 2 0 0,9-3 0 0,-1 1 0 16,-8 2 0-16,10-5 0 0,-1 1 0 0,-9 4 0 0,10-3 0 15,-10 3 0-15,6-4 0 0,-6 4 0 0,10-5 0 0,-10 5 0 16,10-2 0-16,-10 2 0 0,7-5 0 0,-7 5 0 16,9-3 0-16,-9 3 0 0,0 0 0 0,0 0 0 15,0 0 0-15,0 0 0 0,4-7 0 0,-4 7 0 16,0 0 0-16,0 0 0 0,0 0 0 0,0 0 0 16,0 0 0-16,0 0 0 0,0 0 864 0,0 0 128 15,0 0 32-15,0 0 0 16,0 0-1648-16,0 0-320 0,0 0-64 0,0 0-16 0,0 0 832 0,0 0 192 15,0 0 0-15,0 0 0 0,0 0 0 0,0 10 0 16,-1-1 0-16,1-9 0 0,-2 11 0 0,2 0 0 16,-1 1 0-16,-1-1 0 0,-1 0 768 0,2 2 208 15,1 3 48-15,0 0 0 16,-1 1-1648-16,1-1-320 0,1 3-64 0,0 2-16 0,-2 0 832 0,2 2 192 16,2 1 0-16,-3 1 0 0,-3 1 0 0,2 0 0 0,2 0 0 0,-1 0 0 15,-1-2 0-15,-1 0 0 0,0 2 0 0,1-1 0 16,-1-1 0-16,1 1 0 15,0 0 0-15,1 3 0 0,-2 1 768 0,0-2 208 0,2-1 48 0,0 1 0 16,-2-1-832-16,2 1-192 0,2 0 0 0,0-2 0 16,-5-1 0-16,3-8 0 0,1-1 0 0,1 1 0 15,-1-1 0-15,0 1 0 0,0-2 0 0,2 0 0 16,-1-1 0-16,-1 2 0 0,0-2 0 0,0-1 0 16,1-1 0-16,2 0 0 0,-3 1 0 0,0-1 0 15,-2-1 0-15,2 2 0 0,0 1 0 0,0 1 0 16,-1-1 0-16,-1-1 0 0,0-1 0 0,1 2 0 15,1 4 0-15,0-1 0 0,-1 1 0 0,0-2 0 16,0 4 0-16,0-1 0 0,0 2 0 0,0-2 0 0,-1-2 0 0,1 0 0 16,0-2 0-16,0 1 0 0,-2 1 0 0,2-2 0 15,0-1 0-15,-1 0 0 0,-1 2 0 0,0-2 0 16,2-3 0-16,0 1 0 0,0 0 0 0,0 0 0 16,0-1 0-16,0-1 0 0,0-2 0 0,2 0 0 15,-2-7 0-15,0 6 0 0,2 1 0 0,-2-7 0 16,0 0 0-16,0 0 0 0,1 7 0 0,0-1 0 15,-1-6 0-15,0 7 0 0,1-2 0 0,-1-5 0 16,0 8 0-16,0-2 0 0,0 1 0 0,0 0 0 16,0-7 0-16,0 0 0 0,0 0 0 0,0 0 0 15,0 0 0-15,-2 6 0 0,-1 0 0 0,3-6 0 16,0 0 0-16,0 0 0 0,-6 2 864 0,6-2 128 0,0 0 32 16,-3 5 0-16,3-5-832 0,-4 3-192 0,0 0 0 15,4-3 0-15,-3 5 0 0,3-5 0 0,-5 1 0 16,5-1 0-16,-3 3 0 0,3-3 0 0,0 0 0 0,0 0 0 15,0 0 0-15,0 0 0 0,0 0 0 0,0 0 0 16,0 0 0-16,-6 2 0 0,6-2 0 0,0 0 0 16,0 0 0-16,-5 0 0 0,-1-2 0 0,1 0 0 15,-1 1 0-15,2 0 0 0,-3-1 0 0,1 1 0 16,-1-1 0-16,-1 1 0 0,0 2 0 0,-1 1 0 16,-1 1 0-16,1 0 0 0,-4 0 0 0,1 2 0 15,0 2 0-15,-1 0 0 0,-1-1 0 0,2 3 0 16,-2 2 0-16,0 1 0 0,-2-1 0 0,2 1 0 15,0 2 0-15,-1-1 0 0,1 0 0 0,-1 1 0 16,-3 1 0-16,3 0 0 0,1 2 0 0,1-1 0 16,0 1-768-16,2-1-208 0,-2 1-48 15,1 1 0-15,-1 2 832 0,3 0 192 0,-1-3 0 0,2 3 0 0,1 1 0 0,0-1 0 16,1-1 0-16,0-1 0 0,2 2 768 0,0 1 208 16,-1 1 48-16,0-1 0 0,2 0-832 0,-3 0-192 15,2-1 0-15,0-1 0 0,-1 0 0 0,0 0 0 16,3 1 0-16,-3-2 0 0,1 0 0 0,0-2 0 15,-1 1 0-15,0-1 0 16,3 2-768-16,-2-2-208 0,0 0-48 0,1-1 0 0,-4 1 1648 0,1-1 320 16,0-2 64-16,-1 2 16 15,-1-1-1648-15,0 0-320 0,-3 0-64 0,2 1-16 0,1-2 832 0,-5 0 192 16,1-2 0-16,0 0 0 0,-1 0 0 0,0-1 0 16,0-1 0-16,1-1 0 0,0 0 768 0,0-2 208 15,2 0 48-15,1 0 0 0,0-2-832 0,3 0-192 16,3-2 0-16,-1-1 0 0,2-1 0 0,-4-1 0 0,1 0 0 0,-2 0 0 31,3-3-768-31,1 3-208 0,4 1-48 0,-5-3 0 0,0-1 832 0,1 0 192 16,4 4 0-16,0 0 0 0,-1-4 0 0,-2-1 0 0,3 5 0 0,0 0 0 15,0 0 0-15,0 0 0 0,0 0 0 0,0 0 0 16,0 0 0-16,0 0 0 0,0 0 0 0,4-4 0 16,-4 4 0-16,6-5 0 0,-6 5 0 0,5-3 0 15,-5 3 0-15,7-3 0 0,-7 3 0 0,8-3 0 16,3-1 0-16,0 1 0 0,-2 0 0 0,2-2 0 15,1 1 0-15,3 0 0 0,0 0 0 0,2-1 0 16,-1-4 0-16,2-1 0 0,0 2 0 0,2 0 0 0,-2-2 0 16,-1 0 0-16,1-1 0 0,1 2 0 0,-2 0 0 0,0-2 0 15,-1-1 0-15,0-1 0 0,-1 1 0 0,3-1 0 16,-2 2 0-16,1-4 0 0,-3-1 0 0,0-2 0 16,-2 1 0-16,2 1 0 0,-1-2 0 0,1 1 0 15,0 1 0-15,1 0 0 0,-2 1 0 0,1 0 0 16,-5 1 0-16,2 1 0 0,1 1 0 0,-2 0 0 15,1 0 0-15,-1 1 0 0,-1-1 0 0,-1-1 0 16,1 1 0-16,-1 1 0 0,-1-2 0 0,-1 2 0 16,2-1 0-16,-2 1 0 0,-1 0 0 0,0 0 0 15,2-1 0-15,-4-1 0 0,2 0 0 0,0 0 0 16,-2 0 0-16,3 2 0 0,-2-1 0 0,1 0 0 16,-3 3 0-16,1 0 0 0,1 0 0 0,-2 0 0 15,1-1 0-15,-2 3 0 0,0-2 0 0,0 3 0 0,-1-3 0 16,0 2 0-16,0-1 0 0,0 0 0 0,0-1 0 0,0-1 0 15,0 0 0-15,0 2 0 0,0-3 0 16,0-3 0-16,0 1 0 0,0 0 0 0,-1-1 0 0,1-1 0 16,0 2 0-16,0-2 0 0,0 0 0 0,1 1 0 15,0 0 0-15,2 1 0 0,-2-2 0 0,1 3 0 16,0 0 0-16,1 1 0 0,-1 1 0 16,0 1 0-16,0 1 0 0,0 2 0 0,0 1 0 0,1-1 0 15,0 1 0-15,-2-1 0 0,2 1 0 0,1 0 0 16,-4 5 0-16,4-5 0 0,0 0 0 0,0 1 0 15,-4 4 0-15,5-4 0 0,2-1 0 0,-4 3 0 16,1 0 0-16,1 0 0 0,0 0 0 0,0-1 0 16,-2 0 0-16,3 1 0 0,-3-1 0 0,2 1 0 0,2 0 0 15,-3-1 0-15,1-1 0 0,-5 4 0 0,0 0 0 0,6-3 0 16,-6 3 0-16,6-2 0 0,-6 2 0 16,0 0 0-16,0 0 0 0,0 0 0 0,0 0 0 0,0 0 0 15,0 0 0-15,0 0 0 0,0 0 0 0,0 0 0 16,0 0 0-16,0 0 0 0,0 0 0 0,0 0 0 15,0 0 0-15,0 0 0 0,0 0 0 0,0 0 0 16,0 0 0-16,0 0 0 0,0 0 0 0,0 0 0 16,0 0 0-16,0 0 0 0,0 0 0 0,2-6 0 15,-1 2 0-15,0-3 0 0,-1-1 0 0,-1-3 0 16,0 1 0-16,0-1 0 0,0-1 0 0,0-2 0 16,-1 1 0-16,0-2 0 0,1-2 0 0,-2-1 0 15,1-2 0-15,1-3 0 0,0-4 0 0,0-1 0 16,-2-4 0-16,1-3 0 0,0-4 0 0,2-17 0 15,-1 1 0-15,-1 2 0 0,1-2 0 0,2 2 0 0,2 3 0 0,-3 4 0 16,2 3 0-16,1 3 0 16,2 5 0-16,0 3 0 0,-1 2 0 0,-1 3 0 0,0 0 0 0,-1 2 0 15,2 1 0-15,-3 1 0 0,-1-1 0 0,0 2 0 16,-1 0 0-16,1 0 0 0,-1-1 0 0,-2 3 0 16,3 4 0-16,0 5 0 0,0 1 0 0,0 4 0 15,0 6 0-15,0 0 0 0,0 0 0 0,0 0 0 31,0 0-1680-31,0 0-304 0,-5 5-48 0,-2 6-16 0,-1 4-1632 0,3 0-336 16,2 4-64-16,-4-5-16 0</inkml:trace>
  <inkml:trace contextRef="#ctx0" brushRef="#br3" timeOffset="204474.6">13267 5174 16575 0,'0'0'368'0,"0"0"80"0,0 0 0 0,-11 13 16 0,11-13-464 0,0 0 0 0,0 0 0 0,-6-2 0 15,1 0 912-15,-1 1 96 0,1 1 16 0,-1 1 0 16,-1 0 816-16,2 2 160 0,1-1 48 0,-3-1 0 15,1 2-1648-15,6-3-400 0,-3 3 0 0,3-3 0 0,0 0 896 0,0 0 112 16,0 0 16-16,3 5 0 0,4-2 0 0,4 2 0 16,6-4 0-16,2 1 0 0,3-1-832 0,3 0-192 15,0-2 0-15,2 0 0 16,-1 0 864-16,0-1 128 0,-1-2 32 0,1 0 0 0,-3-1-832 0,-2-1-192 16,-3 1 0-16,1 0 0 0,-1-1 0 0,-3 1 0 15,-1-2 0-15,-4 2 0 0,-1 0 0 0,-2 2 0 16,-2 0 0-16,-5 3 0 0,0 0 0 0,0 0 0 15,0 0 0-15,-8 2 0 0,1-1 0 0,-4 2 0 16,-1 2 0-16,-2 0 0 0,-1 2 0 0,-1 1 0 16,-2-1 0-16,0 1 0 0,-1 0 0 0,-1-1 0 15,0-1 0-15,-1 1 0 0,-1-1 864 0,0-1 128 16,-1-1 32-16,-1-3 0 0,-2 1-832 0,2-2-192 16,-3-2 0-16,3-1 0 0,2-3 0 0,3 0 0 0,5-3 0 15,0 0 0-15,2-1 0 0,5-1 0 0,-2-3 0 16,3 1 0-16,1-1 0 0,3 3 0 15,2 0 0-15,1 2 0 0,0 0 0 0,4 1 0 0,0 3 0 0,1 0 0 16,0 2 0-16,0 2 0 0,2 1 0 0,2 1 0 16,0 2 0-16,2 2 0 0,2-1 0 0,1 3 0 15,0-2 0-15,1 5 0 0,1-2 0 0,-1 0 0 16,2 1 0-16,-1 0 0 0,-1-1 0 0,1-2 0 16,-1 0 0-16,1-1 0 0,-1-1 0 0,1-1 0 15,-1 0 0-15,2-2 0 0,-3-2 0 0,0 0 0 16,-1 1 0-16,0-1 0 0,1 0 0 0,-3 0 0 15,-2-1 0-15,-1-1 0 0,-1 3 0 0,-2-1 0 16,-6 1 0-16,0 0 0 0,0 0 0 0,0 0 0 16,0 0 0-16,0 0 0 0,0 0 0 0,0 0 0 0,-8 5 0 0,-2-2 0 15,-2 0 0-15,-2 1 0 0,-1-2 0 0,-1 2 0 16,-2 1 0-16,-1-3 0 0,-1-2 0 0,0-1 0 16,-4-1 0-16,0-1 0 0,-1 0 0 0,-1-4 0 15,-1-4 0-15,3 2 0 0,2-2 864 0,2-3 128 16,1-2 32-16,4 0 0 0,4 1-832 0,4 1-192 15,2 3 0-15,4-2 0 0,2-2 0 0,6 2 0 16,5 2 0-16,1 1 0 0,3 1 0 0,4 1 0 16,3 1 0-16,3 0 0 0,0 3 0 0,-2-2 0 15,3 2 0-15,1 1 0 0,2-1 0 0,-3 3 0 16,2 1 0-16,-2-1 0 0,0-1 0 0,-2 1 0 16,-2 1 0-16,-2 2 0 0,-2 1 0 0,-4 0 0 15,-4-2 0-15,-2 1 0 16,-5 2-768-16,-4-4-208 0,0 0-48 0,-4 6 0 0,-4 0 832 0,0 1 192 0,-6 2 0 15,-1-3 0-15,-3 0 0 0,-6-2 0 0,-2 2 0 0,-1-2 0 16,-3 1 768-16,-1-2 208 0,-2-1 48 0,-2-1 0 16,-1 0-832-16,1 0-192 0,0-1 0 0,4 0 0 15,6 2 0-15,6 0 0 0,5-2 0 0,5 2 0 16,4-2 0-16,1-2 0 0,-1-2 0 0,5 4 0 16,6-1 0-16,4-1 0 0,7-1 0 0,4 2 0 15,5 1 0-15,2 0 0 0,0 0 0 0,1 0 0 16,-1 0 0-16,3 0 0 0,0 1 0 0,-5 0 0 15,1 0 0-15,-3 2 0 0,-3 1 0 0,-4 0 0 16,-3 2 0-16,-4-1 0 0,-10-5 0 0,2 8 0 16,-2 1 0-16,-7 3 0 0,-3-2 0 0,-5 1 0 0,-7-3 0 15,-1 2 0-15,-3 0 0 0,8-3 0 0,-2-3 0 0,-11 1 0 16,3-2 0-16,10-2 0 0,1 0 0 0,-5 0 0 16,7-3 0-16,6 2 0 15,9 0-2416-15,0 0-528 0,0 0-96 0,0 0-32 0</inkml:trace>
  <inkml:trace contextRef="#ctx0" brushRef="#br3" timeOffset="205663.33">13158 6449 9215 0,'0'0'192'0,"0"0"64"0,0 0 0 0,0 0 0 0,0 0-256 0,-7-3 0 0,2-1 0 0,5 4 0 0,0 0 0 0,0 0 0 16,-5-9 0-16,5 9 0 0,0 0 864 0,0 0 128 15,0 0 32-15,0-8 0 0,-3 0 0 0,3 8 0 16,0 0 0-16,-7-6 0 0,-2-1 0 0,2 2 0 15,-1-1 0-15,-1 2 0 0,-1 4 0 0,-1 0 0 16,3-1 0-16,-1 1 0 0,-1 2 0 0,3-1 0 16,7-1 0-16,0 0 0 0,-2-5 0 0,2 5 0 15,0 0 0-15,9-7 0 0,3-2-832 0,3-1-192 16,3 1 0-16,2 0 0 0,1 0 864 0,2 1 128 16,1 0 32-16,-5 4 0 0,2-2-832 0,9-1-192 15,-2-2 0-15,-11 6 0 0,2 0 864 0,8 0 128 16,-4 0 32-16,-5 1 0 0,0 1-832 0,-3 1-192 0,-3 0 0 15,-2 1 0-15,-10-1 0 0,0 0 0 16,0 0 0-16,0 0 0 0,-3 13 0 0,-4-4 0 0,-2-3 0 0,0 1 0 16,-4 2 0-16,-12 2 0 0,-1-3 0 0,6-2 0 15,-4-1 0-15,-18 2 0 0,3-3 0 0,2-1 0 16,4-6 864-16,1 2 128 0,2 2 32 16,2 2 0-16,6-2-832 0,3-1-192 0,8-1 0 0,3-2 0 15,8 3 0-15,0 0 0 0,4-11 0 0,6 2 0 16,5-1 0-16,6-1 0 0,6-3 0 0,2 1 0 15,2 0 0-15,-6 4 0 0,3-1 0 0,15-2 0 16,-4 3 0-16,-1 3 0 0,-3-3 0 0,0 2 0 16,-1 2 0-16,-1 1 0 0,-3 0 0 0,-3 3 0 15,-3 0 0-15,-6 1 0 0,-6 2 0 0,-12-2 0 16,8 4 0-16,-8-4 0 0,0 0 0 0,-4 8 0 0,-7 0 0 16,-1-4 0-16,-4 1 0 0,-3-1 0 0,-3 2 0 15,-11-1 0-15,2 1 0 0,-1-2 0 0,0-1 0 0,0 0 0 16,-1-1 0-16,1 1 0 0,-3 0 0 0,7-1 0 15,6-6 0-15,4 2 0 0,1 1 0 0,6-1 0 16,3-2 0-16,8 4 0 0,0 0 0 0,5-6 0 16,4-2 0-16,6-1 0 0,6-1 0 0,-2 4 0 15,4-1 0-15,11-3 0 0,0 2 0 0,-10 1 0 16,0-2 0-16,3 0 0 0,1-1 0 0,16-3 0 16,-5-1 0-16,-3 4 0 0,-1 2 0 0,-8 4 0 15,-4 2 0-15,-7 1 0 0,-4 2 0 0,-12-1 0 16,8 4 0-16,-8-4 0 0,-8 9 0 0,-3-1 0 15,-4-1 0-15,-5 3 0 0,-6 1 0 0,-3-1 0 16,-1-3 0-16,0-2 0 0,-1 1 0 0,0-1 0 0,1 0 0 16,-2-1 0-16,-1-3 0 0,-1-2 0 0,0 1 0 15,7-1 0-15,4 0 0 0,5-2 0 0,9-4 0 0,5 1 0 16,4 6 0-16,0 0 0 0,2-7 0 0,4 1 0 16,3 1 0-16,5-1 0 0,3 2 0 0,11-5 0 15,-1-1 0-15,1 4 0 0,-1 1 0 0,2 2 0 16,-4-2 0-16,4 2 0 0,-1-1 0 0,-8 3 0 15,1 2 0-15,7 1 0 0,-5 0 0 0,-6 1 0 16,-6 2 0-16,-11-5 0 0,2 11 0 0,-4 0 0 16,-4-2 0-16,-4-1 0 0,-6 5 0 0,-3-4 0 15,-3 0 0-15,5-4 0 0,-2 0 0 0,0 1 0 0,-1 2 0 16,-11 2 0-16,2-2 0 0,3-1 0 0,-2-2 0 0,4 2 0 16,2-2 0-16,5 0 0 0,2-4 0 0,10 0 0 15,5-1 0-15,0 0 0 0,0 0 0 0,0 0 0 16,11-3 0-16,2 0 0 0,2 2 0 0,2-1 0 15,-1-3 0-15,2 3 0 0,0 5 0 0,-2-3 0 16,-2-1 0-16,-1-1 0 0,-2 0 0 0,0 1 0 16,-4 1 0-16,-7 0-12512 15,8-5-2544-15</inkml:trace>
  <inkml:trace contextRef="#ctx0" brushRef="#br3" timeOffset="206344.04">13315 5161 16575 0,'0'0'368'0,"-7"-3"80"0,0 0 0 0,0 0 16 0,-1 3-464 0,8 0 0 0,-5-2 0 0,5 2 0 0,0 0 912 0,0 0 96 15,0 0 16-15,0 0 0 0,10-3 0 0,4-1 0 16,3-2 0-16,-1-1 0 0,3-1 0 0,3-2 0 16,1-1 0-16,3-1 0 0,0 0 0 0,-6 3 0 15,1-1 0-15,8-1 0 0,-6 4-832 0,-10 4-192 16,-2 1 0-16,-3 1 0 0,-8 1 0 0,0 0 0 16,0 0 0-16,-8 5 0 0,-7 1 0 0,-1 1 0 15,-6 1 0-15,-15 9 0 0,-3 1 0 0,13-6 0 16,-5-1 0-16,-20 5 0 0,1-2 0 0,6-1 0 15,5-1 0-15,3-1 0 0,1-1 864 0,7-2 128 16,3-1 32-16,8-3 0 0,3-1-832 0,8-2-192 16,7-1 0-16,0 0 0 0,6-5 0 0,10-3 0 0,8-3 0 15,2 1 0-15,5 0 0 0,-7 4 0 0,6-1 0 0,15-3 0 16,-3 1 0-16,-4 4 0 0,-1 2 0 0,-4 0 0 16,-4 0 0-16,-11 1 0 0,-3 0 0 15,-1 2 0-15,-5 4 0 0,-4 3 0 0,-5 0 0 0,-8 7 0 16,-7 1 0-16,-6 2 0 0,-4-3 0 0,-5-1 0 15,-4-1 0-15,-6-2 0 0,-2 2 0 0,2-2 0 16,0-1 864-16,5-1 128 0,3-2 32 0,6-1 0 16,5-3-832-16,9-1-192 0,3-1 0 0,0-2 0 15,9 2 0-15,0 0 0 0,8-9 0 0,2 2 0 16,4-2 0-16,12-5 0 0,1 2 0 0,-5 3 0 16,3-1-768-16,13-2-208 0,-3 3-48 0,-7 5-9824 15,-5 2-1968-15</inkml:trace>
  <inkml:trace contextRef="#ctx0" brushRef="#br3" timeOffset="206875.95">13256 6468 16575 0,'-10'3'368'0,"0"0"80"0,1 0 0 0,-3 0 16 0,1 2-464 0,3-2 0 0,-2 0 0 0,4-3 0 16,6 0 1728-16,-9 2 256 0,9-2 64 0,0 0 0 15,0 0 0-15,0 0 0 0,0 0 0 0,4-6 0 16,4-1-1648-16,7-5-400 0,2-1 0 0,-3 5 0 16,3 0 896-16,8-5 112 0,-2-2 16 0,-8 6 0 15,3 1-832-15,0 2-192 0,-1-2 0 0,5-1 0 16,-4 2 864-16,-5 2 128 0,-2 4 32 0,-11 1 0 16,0 0-832-16,0 0-192 0,0 0 0 0,0 0 0 0,-5 7 0 15,-8 4 0-15,-2 1 0 0,-5 0 0 0,-2 0 0 0,-5 0 0 16,-3-2 0-16,0-1 0 0,0-4 0 0,2 1 0 15,4 0 0-15,2 0 0 0,2-3 0 0,9-2 0 16,2-2 0-16,2 1 0 0,7 0 864 0,0 0 128 16,1-6 32-16,5-2 0 0,4-2-832 0,3 2-192 15,9-2 0-15,14-5 0 0,0 5 0 0,-2 1 0 16,0 3 0-16,-13 0 0 0,3 0 0 0,9-3 0 16,-1 1 0-16,-2 4 0 0,-6 1 0 0,-9 3 0 15,-1-2 0-15,2 4 0 0,-6 2 0 0,-10-4 0 16,0 0 0-16,0 0 0 15,-1 13-768-15,-6-1-208 0,-2-1-48 0,-4-2-16784 0</inkml:trace>
  <inkml:trace contextRef="#ctx0" brushRef="#br2" timeOffset="211577.98">11688 4288 12895 0,'0'0'272'0,"-8"4"64"0,-3 0 16 0,1 1 32 0,1 2-384 0,-4 1 0 0,2-1 0 0,0 0 0 16,0-1 896-16,3 1 96 0,1-2 32 0,0 1 0 15,7-6 0-15,0 0 0 0,0 0 0 0,0 0 0 0,0 0 0 0,0 0 0 16,6-9 0-16,2-2 0 0,4-3 0 0,5-3 0 16,3-3 0-16,7-2 0 0,2-4-832 0,2 1-192 15,0 2 0-15,3 1 0 0,3 1 0 0,-1 1 0 16,-1-1 0-16,-2 3 0 0,-2 5 864 0,-4 6 128 15,-2 1 32-15,-2 5 0 0,-1 3-832 0,-4 5-192 16,0 5 0-16,-3 3 0 0,-2 2 0 0,0 5 0 16,-4 5 0-16,1 4 0 0,-1 2 0 0,0 3 0 15,-2 2 0-15,1-1 0 0,-1-1 0 0,-1-1 0 16,2-5 0-16,2 1 0 0,2-2 0 0,3-1 0 16,1 0 0-16,0-2 0 0,4 0 0 0,0 1 0 15,1 2 0-15,-1-2 0 0,-1 0 864 0,0-4 128 16,-1-4 32-16,-2 3 0 0,1-4-832 0,-2-1-192 0,1-3 0 15,-1-1 0-15,3-1 0 0,-1 2 0 0,2-4 0 16,3 0 0-16,-1 1 0 0,4-2 0 16,-2 1 0-16,4-1 0 0,1-2 0 0,-3 0 0 0,2 0 0 0,-1-2 0 15,-4 0 0-15,-1-3 0 0,-1 1 0 0,-4-1 0 16,1 0 864-16,-1 1 128 0,-1-2 32 0,-2 1 0 16,-2 0-832-16,0-2-192 0,-1-2 0 0,-1-1 0 15,-1-2 0-15,1 0 0 0,-1 0 0 0,0 1 0 16,-8 4 0-16,6-8 0 0,0 1 0 0,-1-1 0 15,-1-1 864-15,1 1 128 0,2 3 32 0,-2-1 0 16,-5 6-832-16,0 0-192 0,0 0 0 0,7-5 0 16,-1-1 0-16,1 3 0 0,-7 3 0 0,9-2 0 0,1 0 0 15,-10 2 0-15,0 0 0 0,0 0 0 0,11 0 0 16,-11 0 0-16,0 0 0 0,0 0 0 0,7-3 0 0,-7 3 0 16,0 0 0-16,0 0 0 0,0 0 0 0,0 0 0 15,0 0 0-15,0 0 0 0,0 0 0 0,0 0 0 16,0 0 0-16,0 0 0 0,0 10 0 0,-1 1 0 15,-2 0 0-15,0 3 0 0,-3 0 0 0,1 5 0 16,-1 3 0-16,1 1 0 0,-4 1 0 0,2 3 0 16,0 4 0-16,1 2 0 0,3 1 864 0,-3 0 128 15,1 0 32-15,0 3 0 0,2 1-832 0,2 3-192 16,-1 2 0-16,1-1 0 0,0 1 0 0,1 2 0 16,1 1 0-16,0-3 0 0,0-3 0 0,1 0 0 15,1-3 0-15,0 0 0 0,0-4 0 0,1 0 0 16,2 0 0-16,-3-1 0 0,1-3 0 0,4 2 0 0,-2 1 0 15,2 0 0-15,-2-1 0 0,-1-9 0 16,2 0 0-16,0 0 0 0,1 1 0 0,-1-2 0 0,1-3 0 0,-6 2 0 16,-2-2 0-16,1-2 0 0,2 0 0 0,2-2 0 15,-1-1 0-15,-2-2 0 0,-1-1 0 0,1-1 0 16,-2-1 864-16,0-1 128 0,-2 1 32 0,2-8 0 16,0 0-832-16,0 0-192 0,5 7 0 0,-5-7 0 15,0 0 0-15,0 0 0 0,0 0 0 0,0 0 0 16,2 5 0-16,-2-5 0 0,-4 0 0 0,4 0 0 15,0 0 0-15,0 0 0 0,0 0 0 0,0 0 0 16,0 0 0-16,0 0 0 0,0 0 0 0,0 0 0 16,-3-5 0-16,1-3 0 0,1 1 0 0,-4 3 0 15,-2 2 0-15,0-2 0 0,2 0 0 0,-1 2 0 16,-3 2 0-16,1 0 0 0,-3 0 0 0,1 2 0 0,0-1 0 16,-2 0 0-16,0-1 0 0,0 2 0 0,0 3 0 0,0 0 0 15,-3 0 0-15,1 1 0 0,-3 2 0 0,1 0 0 16,-2-3 0-16,-3 4 0 0,-1 2 0 0,-1 1 0 15,-1 1 0-15,-1 3 0 0,-2-1 0 0,3 3 0 16,1 3 0-16,2 0 0 0,-1-1 0 0,0 2 0 16,2 2 0-16,3-1 0 0,1-2 0 0,2 1 0 15,1-2 0-15,2 2 0 0,3 0 0 0,-1 0 0 16,2-1 0-16,0 0 0 0,3-1 0 0,-1-2 0 16,2-3 0-16,0 0 0 0,1 2 0 0,-1 1 0 15,1-2 0-15,0 2 0 0,1 0 0 0,-2 0 0 16,0 2 0-16,0-2 0 0,-1 2 0 0,-1 1 0 15,1-1 0-15,-2 2 0 0,1-2 0 0,-2 0 0 0,1-2 0 16,-3 2 0-16,1 0 0 0,-3 1 0 0,0-1 0 0,-1-2 0 16,-3 2 0-16,-1-2 0 0,1-2 0 0,-1-3 0 31,2-4-768-31,-1-2-208 0,-1-4-48 0,3-5 0 16,-1-6-2448-16,2-4-496 0,-5-26-112 0,15-5-16 0</inkml:trace>
  <inkml:trace contextRef="#ctx0" brushRef="#br2" timeOffset="213900.26">14197 3703 16575 0,'0'0'368'0,"0"0"80"0,-2-10 0 0,1 2 16 0,1 8-464 0,0-8 0 0,0 8 0 0,0-8 0 15,-1 0 912-15,1 8 96 0,0 0 16 0,1-8 0 16,1 0 0-16,-2 8 0 0,0 0 0 0,0 0 0 16,7-6 0-16,-1 3 0 0,-6 3 0 0,11 3 0 0,-1 3-832 15,2 4-192-15,1 2 0 0,2 5 0 0,-2 1 0 0,2 5 0 16,1 3 0-16,0 7 0 0,-1-1 864 0,-1 2 128 15,0 2 32-15,-3 3 0 0,-1 3 0 0,-1-1 0 16,-4 2 0-16,-1 2 0 0,-2 2-832 0,-1 0-192 16,-2-1 0-16,-1 0 0 0,-4-3 864 0,1-4 128 15,-2-3 32-15,0-1 0 0,-4-1-832 0,0 0-192 16,-1 1 0-16,0 0 0 0,-3 0 864 0,-1-1 128 16,1-2 32-16,0-1 0 0,-4-3-832 0,0-1-192 15,-2-1 0-15,-1-3 0 0,-3-1 0 0,0 0 0 16,-1-2 0-16,0-1 0 0,2-2 0 0,1 0 0 15,0-2 0-15,1 1 0 0,2-5 864 0,-1-3 128 16,3-3 32-16,1-3 0 0,2 0-832 0,2 0-192 16,0-4 0-16,3-1 0 0,-2-1 0 0,3-1 0 0,3 0 0 15,2-1 0-15,-1-2 0 0,5 8 0 0,0 0 0 0,-5-5 0 16,3-2 0-16,2 7 0 0,0 0 0 0,0 0 0 16,0 0 0-16,0 0 0 0,0 0 0 15,0 0 0-15,0 0 0 0,0 0 0 0,0 0 0 0,0 0 0 16,0 0 0-16,0 0 0 0,0 0 0 0,0 0 0 15,0 0 0-15,0 0 0 0,0 0 0 0,0 0 0 16,0 0 0-16,4 9 0 0,-4-9 0 16,4 11 0-16,0-1 0 0,0 1 0 0,0 4 0 0,2 0 0 15,-3-2 0-15,0 3 0 0,0 3 0 0,0 3 0 16,0 1 0-16,-2 1 0 0,0 1 0 0,-1 1 0 16,-1-2 0-16,0 2 0 0,-2-2 0 0,2 0 0 15,-1 0 0-15,0 0 0 0,-2 2 0 0,1 1 0 0,-4 3 0 0,1 0 0 16,1 0 0-16,-2-1 0 0,1 1 0 0,-2-2 0 15,3 2 0-15,-4-1 0 0,2-2 864 0,-2-1 128 16,3-2 32-16,-2-1 0 0,1 0-832 0,1-2-192 16,-2-4 0-16,2 1 0 0,-1-5 0 0,3 5 0 15,-3-2 0-15,3 1 0 0,-1-2 0 0,3 0 0 16,-4 0 0-16,3-2 0 0,0 2 0 0,1 0 0 16,1-2 0-16,-3 0 0 0,0 0 0 0,-1-1 0 15,3 2 0-15,-1-5 0 0,0 0 0 0,-1 0 0 16,2 0 0-16,-1 1 0 0,0-3 0 0,0 1 0 15,1-2 0-15,0 0 0 0,0 0 0 0,-2 0 0 16,-1 1 0-16,1-3 0 0,0 2 0 0,1-1 0 16,-4-2 0-16,3 0 0 0,4-3 0 0,-3 3 0 15,3-3 0-15,0 0 0 0,0 0 0 0,-5 3 0 0,5-3 0 16,-5 3 0-16,-1 0 0 0,2-1 0 0,-1-1 0 16,1 0 0-16,0 2 0 0,-3-2 0 0,7-1 0 15,0 0 0-15,0 0 0 0,0 0 0 0,0 0 0 0,0 0 0 16,0 0 0-16,0 0 0 0,0 0 0 0,0 0 0 15,0 0 0-15,0 0 0 0,0 0 0 16,0 0 0-16,0 0 0 0,9 1 0 0,-1-1 0 0,3 0 0 16,2 0 0-16,3 1 0 0,4 1 0 0,1 0 0 15,-1-2 0-15,1 1 0 0,2 0 0 0,-2 2 0 16,0 1 0-16,1-1 0 0,0-2 0 0,1 4 0 16,-2 0 0-16,1 1 0 0,-2 0 0 0,-1 1 0 15,-1 2 0-15,-3 0 0 0,1 3 0 0,-2-1 0 0,-2-1 0 16,1 0 0-16,-1-1 0 0,1 2 0 0,1 3 0 15,-2-1 0-15,0-1 0 0,2 1 0 0,0 0 0 0,-3 1 0 16,0-3 0-16,2 1 0 0,0 2 0 0,-2 1 0 16,0 1 0-16,4 6 0 0,-3-4 0 0,-3-5 0 15,-1 1 0-15,1 1 0 0,-2 0 0 0,1-1 0 16,-1 0 0-16,-1 0 0 0,1 0 0 0,-1 0 0 16,2-1 0-16,-4 1 0 0,2 2 0 0,1 0 0 15,-3 1 0-15,0-1 0 0,1 0 0 0,-3 0 0 16,-1 3 0-16,-1-1 0 0,-1 0 864 0,0 2 128 15,-4 0 32-15,2 1 0 0,-1 0-832 0,-1 1-192 16,-1-1 0-16,-1 1 0 0,1-3 0 0,0 1 0 16,1 2 0-16,-2-1 0 0,0-2 0 0,2-1 0 15,0-1 0-15,1-1 0 0,1-1 0 0,-3-3 0 16,3 0 0-16,0-1 0 0,2 0 0 0,-2-1 0 0,0 0 0 0,1-4 0 16,0 0 0-16,-1 0 0 0,2 2 0 0,0-1 0 15,1-7 0-15,-1 7 0 0,0 0 0 0,1-7 0 16,0 0 0-16,0 0 0 0,0 0 0 0,0 0 0 15,0 0 0-15,0 0 0 0,0 0 0 0,0 0 0 16,7-2 0-16,0-3 0 0,-2-1 0 0,0-3 0 16,2-1 0-16,-3-2 0 0,1-2 0 0,0-1 0 15,-3 0 0-15,1-3 0 0,-1-1 0 0,-1-1 0 16,-1-1 0-16,0-1 0 0,-2-1 0 0,1-1 0 16,-2-2 0-16,2 2 0 0,-3-1 0 0,-1 0 0 15,0-3 0-15,-2 1 0 0,0-1 0 0,-2 1 0 16,0-3 0-16,-3 0 0 0,-1-1 0 0,-8-14 0 0,1 8 0 0,0 3 0 15,0 3 0-15,3 6 0 0,1 4 0 0,1 1 0 16,0 0 0-16,0 6 0 0,0 4 0 0,0 1 0 16,-2 1 0-16,-1 2 0 0,0-1 0 0,-1 2 0 15,-1 0 0-15,0 2 0 0,-2 1 0 0,3 1 0 16,-1 1 0-16,-1 0 0 0,1-1 0 0,3 1 0 16,0 0 0-16,6 2 0 15,-3 2-768-15,2 1-208 0,1-1-48 0,-3 0 0 0,2 1 832 0,1-2 192 16,0 4 0-16,0-4 0 0,3 1 0 0,0 1 0 15,1-1 0-15,2 1 0 0,-1-2 0 0,4 0 0 16,2-3 0-16,0 0 0 0,-4 5 0 0,4-5 0 16,0 0 0-16,0 0 0 0,0 0 0 0,0 0 0 15,-1-8 0-15,-1 2 0 0,2-1 0 0,0-2 0 0,-1 0 0 16,2 0 0-16,1 2 0 0,-1-2 0 16,1-2 0-16,1-1 0 0,-2 0 0 0,3-4 0 0,-2-2 0 15,1-1 0-15,3 0 0 0,-3-4 0 16,0-1 0-16,2-16 0 0,-1 1 0 0,-1-4 0 0,-1-2 0 0,2-2 0 15,-2-1 0-15,2 0 0 0,0 1 0 16,0 1 0-16,-1 1 0 0,2 1 0 0,-2 1 0 0,1 4 0 16,2 1 0-16,-3 5 0 0,-1 5 0 0,1 1 0 15,-1 4 0-15,-1 3 0 0,-1 3 0 0,-1 1 0 16,-5 2 0-16,2 1 0 0,0 1 0 0,-2 2 0 16,-2-2 0-16,1 3 0 0,-2 0 0 0,0 1 0 15,0 2 0-15,2-1 0 0,-3 1 0 0,5 1 0 16,0-1 0-16,5 6 0 0,-4-8 0 0,1 2 0 15,3 6 0-15,0 0 0 0,0 0 0 0,0 0 0 0,0 0 0 0,0 0 0 16,8-6 0-16,1 1 0 0,1 0 0 16,-2 1 0-16,2 0 0 0,2-1 0 0,-2-3 0 15,2-1 0-15,2-2 0 0,-1-1 0 0,1-1 0 0,0-1 0 16,0-3 0-16,0-2 0 0,1-1 0 0,1-2 0 16,0 0 0-16,2 0 0 0,-2-3 0 0,1 1 0 15,1-1 0-15,2 2 0 0,0 0 0 0,0 0 0 16,0-2 0-16,1 1 0 0,-1-1 0 0,2-2 0 15,0 0 0-15,0-2 0 0,5-3 0 0,-5-1 0 16,0-2 0-16,-2-1 0 0,-1-4 0 0,1-1 0 16,0-1 0-16,-3-3 0 0,0-4 0 0,0-6 0 15,-1-6 0-15,1-1 0 0,-1 3 0 0,1 4 0 16,-2 6 0-16,-1 6 0 0,0 5 0 0,-2 3 0 0,-1 4 0 16,-1 4 0-16,-1 4 0 0,-2 5 0 15,-3 2 0-15,0 5 0 0,1 2 0 0,-5 9 0 0,0-7 0 0,0 7 0 16,0 0 0-16,0 0 0 0,0 0 0 0,0 0 0 15,-5 7 0-15,-1 2 0 0,2 0 0 0,1 0 0 32,3-9-3328-32,-3 9-608 0,3-9-128 0,0 0-32 0</inkml:trace>
  <inkml:trace contextRef="#ctx0" brushRef="#br2" timeOffset="-213748.76">19202 4261 5519 0,'0'0'0'0,"-5"-3"224"0,-4 1-64 0,3 0 32 0,6 2-192 0,-8-2 0 16,2 0 0-16,6 2 0 0,-8 0 1664 0,8 0 320 15,-6-1 48-15,6 1 16 0,-8-3 0 0,3-1 0 16,1-2 0-16,0 1 0 0,1-1-832 0,-1 1-144 16,0-1-48-16,-1 1 0 0,5 5 0 0,0 0 0 15,-5-5 0-15,5 5 0 0,0 0 0 0,0 0 0 0,0 0 0 0,0 0 0 16,0 0-816-16,11 8-208 0,0 2 0 0,3 4 0 15,3 3 0-15,3 4 0 0,-2 3 0 0,3 1 0 16,1 1 864-16,0 3 128 0,-1 3 32 0,0 5 0 16,0 4-832-16,-1 4-192 0,-2 2 0 0,-1 5 0 15,-1 3 0-15,0 1 0 0,-2-1 0 0,-2 0 0 16,-2 0 864-16,0 1 128 0,-1 2 32 0,-3 0 0 16,-1 3-832-16,-1 0-192 0,-2-3 0 0,2 1 0 15,-4-1 0-15,0 1 0 0,1 2 0 0,0-1 0 16,2 0 0-16,-2-2 0 0,-2-2 0 0,1-1 0 15,-1-4 0-15,2 1 0 0,2 2 0 0,0-3 0 16,-3 1 0-16,0-5 0 0,0-2 0 0,-1 0 0 0,-2-2 864 16,3-1 128-16,0-4 32 0,-2 1 0 0,-3-3-832 15,-4-1-192-15,1-3 0 0,-3-1 0 0,1-2 0 0,-3-3 0 16,-2-1 0-16,1-3 0 0,1-1 0 0,2-6 0 16,-1 0 0-16,0 1 0 0,1 3 0 0,-3-1 0 15,2-1 0-15,0 0 0 0,-2-1 0 0,3 1 0 16,-1 0 0-16,1-3 0 0,2-2 0 0,-2 0 0 15,3 0 0-15,1-2 0 0,0-1 0 0,3-3 0 16,4-6 0-16,0 0 0 0,0 0 0 0,0 0 0 16,0 0 0-16,0 0 0 0,0 0 0 0,8-5 0 15,-2-2 0-15,3-2 0 0,1-1 0 0,0-2 0 16,1 0 0-16,-1-1 0 0,1-1 0 0,1-2 0 16,-2-1 0-16,7-7 0 0,-1-2 0 0,-3 1 0 15,1-1 0-15,1-3 0 0,-1-2 0 0,0 0 0 0,-1-4 0 0,2 0 0 16,-1-2 0-16,-1-4 0 0,-6-3 0 0,1-2 0 15,-4-3 0-15,3-2 0 0,-1-6 0 0,-4-3 0 16,-1-4 0-16,1-1 0 0,0-2 0 0,-4-2 0 16,-2-5 0-16,2 0 0 0,-1 0 0 0,-1 1 0 15,-2 3 0-15,-2 3 0 0,-2 2 0 0,1 1 0 16,3 2 0-16,-4 2 0 0,-1 0 0 0,0 5 0 16,-2 4 0-16,1 0 0 0,0 0 0 0,-1 0 0 15,2-4 0-15,-2 3 0 0,2 4 0 0,2 3 0 16,-2 3 0-16,4 2 0 0,0 6 0 0,3 5 0 15,-2 4 0-15,2 5 0 0,-1 4 0 0,3 3 0 16,-1 2 0-16,2 5 0 0,1 6 0 0,0 0 0 16,0 0 0-16,0 0 0 0,2 12 0 0,2 4 0 15,1 2 0-15,1 4 0 0,2 6 0 0,2 6 0 0,-2 4 0 16,2 8 0-16,3 3 0 0,-1 4 0 0,3 5 0 0,4 3 0 16,-1-2 0-16,3 6 0 0,3 3 0 0,-6 5 0 15,-2 5 0-15,0 1 0 0,-1 4 0 0,-1 0 0 16,-4 3 0-16,-1 2 0 0,-2 2 0 0,-1 4 0 15,-3 0 0-15,-2 2 0 0,-2 1 0 0,0 0 0 16,-2-1 0-16,-3 1 0 0,1-2 0 0,0-29 0 16,-2 4 0-16,-1-1 0 0,-3 4 0 0,1-1 0 15,1-2 0-15,-3-4 0 0,-3-3 0 0,-1-5 0 16,-1-4 0-16,-1 1 0 0,2-5 864 0,-1-2 128 16,1-6 32-16,-2-5 0 0,2-6-832 0,0-5-192 15,2-6 0-15,1-6 0 16,-1-6-1600-16,1-7-352 0,3-9-80 0,-3-11-16400 0</inkml:trace>
  <inkml:trace contextRef="#ctx0" brushRef="#br2" timeOffset="-212650.58">21026 4402 16575 0,'-7'-11'736'0,"5"7"160"0,2 4-720 0,-1-9-176 0,-1 0 0 0,-1 2 0 16,-2 1 848-16,2 1 144 0,3 5 32 0,0 0 0 15,-9-6 816-15,-1 5 160 0,0 2 48 0,0 3 0 16,-2 3-832-16,0 2-144 0,-2 5-48 0,-3 6 0 15,-1 3 0-15,0 8 0 0,3 5 0 0,-1 8 0 16,0 7-1632-16,-1 7-336 0,2 7-64 0,3 5-16 16,1 4 1648-16,2 6 320 0,-1 11 64 0,6 1 16 15,-2-1-832-15,4 4-192 0,1 2 0 0,4-4 0 0,4-3 0 16,2-2 0-16,-1-4 0 0,3-3 0 0,-1-4 0 0,1-6 0 16,1-9 0-16,-5-19 0 0,0 0 864 0,-1-1 128 15,2-3 32-15,-3-1 0 0,2-2-832 0,0-3-192 16,-2-3 0-16,1-2 0 0,-2-2 0 0,-2-2 0 15,-3-1 0-15,0-2 0 0,2-3 864 0,0-3 128 16,1-2 32-16,1-1 0 0,-3-2-832 0,0 0-192 16,-1-2 0-16,-2-1 0 0,1-1 0 0,2-6 0 15,0 0 0-15,0 0 0 0,0 0 0 0,0 0 0 16,-5-5 0-16,-1-3 0 0,2-2 864 0,0-5 128 16,-1-5 32-16,-1-4 0 0,1-4-832 0,-3-5-192 15,2-5 0-15,-9-20 0 0,2 1 864 0,1-5 128 16,2-9 32-16,-1-7 0 0,0-8-832 0,1-4-192 0,1-3 0 15,3-8 0-15,1-6 0 0,3-2 0 0,1 0 0 0,0-6 0 16,2-3 0-16,4 2 0 0,3 4 0 0,1 7 0 16,0 6 0-16,2 14 0 15,-3 13 0-15,3 12 0 0,-1 10 0 0,-2 9 0 0,-2 8 0 0,-1 5 0 16,-2 6 0-16,0 4 0 0,1 3 0 0,0 6 0 31,-4 9-768-31,0 0-208 0,3-7-48 0,-3 7 0 0,0 0 832 0,0 0 192 0,0 0 0 0,10 10 0 16,-3-1 0-16,3 1 0 0,-2 0 0 0,-4-2 0 15,-4 3 0-15,3-1 0 0,1-2 0 0,0 2 0 16,1 1 0-16,-1 0 0 0,-3 1 0 0,-1 0 0 16,0 1 0-16,-5 0 0 0,-3 2 0 0,2 4 0 15,1 2 0-15,-3 5 0 0,-6 3 0 0,-1 8 0 16,0 8 0-16,-1 7 0 0,-5 5 0 0,0 7 0 0,1 3 0 16,1 11 0-16,0 10 0 0,1 6 0 0,2 2 0 15,1 5 0-15,2 2 0 0,4 0 0 0,0-1 0 16,4-2 0-16,4-2 0 0,4-5 0 0,1-6 0 15,0-27 0-15,3 2 0 0,1-1 0 0,1-1 0 0,2-4 0 16,-1-3 0-16,2-4 0 0,1-2 0 0,1-4 0 16,0-4 0-16,-3-3 0 0,1-5 0 0,0-3 0 15,0-3 0-15,-2-4 0 0,-1-2 0 0,1-4 0 16,-2-5 0-16,0-3 0 0,-2-2 0 0,-1-5 0 16,1-2 0-16,-6 2 0 15,2-7-2496-15,0-2-464 0,3-15-96 0,-8 4-16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16:14:14.894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22083 5339 12895 0,'0'0'576'0,"0"0"112"0,0 0-560 0,0 0-128 0,0 0 0 0,0 0 0 16,0 0 0-16,0 0 0 0,0 0 0 0,0 0 0 15,0 0 1664-15,3-4 320 0,-3 4 48 0,0 0 16 16,4-4-832-16,-1-3-144 0,-3 7-48 0,2-5 0 16,-1-1 0-16,-1 6 0 0,1-5 0 0,-1-1 0 15,0 6-816-15,0-5-208 0,0-1 0 0,0 1 0 0,-1-1 864 0,0 1 128 16,1 0 32-16,-1 1 0 0,0-2 0 0,-2 1 0 16,2 0 0-16,-2 0 0 0,0-2-832 0,0 1-192 15,0-3 0-15,-2 2 0 0,1 2 864 0,-1-2 128 16,0 1 32-16,-1-2 0 0,1 3-832 0,-2 0-192 15,1-1 0-15,-1 1 0 0,-1-3 864 0,0 2 128 16,-2 0 32-16,0 2 0 0,0-4-832 0,-1 1-192 16,-2 1 0-16,-1-1 0 0,0 2 0 0,0 0 0 15,0 0 0-15,-8-1 0 0,0 1 0 0,2 4 0 16,3 2 0-16,1 0 0 0,-1-1 0 0,0 2 0 16,-1 3 0-16,4-4 0 0,1 1 0 0,-6 2 0 15,0 1 0-15,8-1 0 0,-3 3 0 0,-5 3 0 0,-1-1 0 16,3 1 0-16,-1 1 0 0,1 0 0 0,-1 1 0 0,0-1 0 15,-1-2 0-15,-1 0 0 16,0 0 0-16,2 2 0 0,-1-1 0 0,0 1 0 0,-2-1 0 0,3 1 0 16,0 1 0-16,4 2 0 0,3-1 0 0,-2 0 0 15,-2 3 0-15,-1 3 0 0,2 4 0 0,-1 0 0 16,-1-1 0-16,2 3 0 0,2 5 0 16,1 1 0-16,-2 0 0 0,2 0 0 0,3-1 0 0,-2 1 0 15,1-2 0-15,2 1 0 0,-1-1 0 0,1-5 0 16,2-2 0-16,-2 1 0 0,0 1 0 0,0 0 0 15,1-2 0-15,2-1 0 0,-4-2 0 0,2 3 0 16,0 2 0-16,0-1 0 0,0-1 0 0,2 0 0 16,2 1 0-16,2-3 0 0,0-2 0 0,2-1 0 0,1 2 0 0,0-2 0 15,3 0 0-15,0 0 0 0,0 1 0 0,2 0 0 16,0-4 0-16,3 2 0 0,-2 1 0 0,2-2 0 16,1-3 0-16,2 1 0 0,-2 1 0 0,2-2 0 15,0-1 0-15,2-1 0 0,-1-2 0 0,0-1 0 16,1-1 0-16,-1 0 0 0,2-3 0 0,0 0 0 15,1-1 0-15,2 1 0 0,4-1 0 0,-1-1 0 16,-1-1 0-16,0-1 0 0,1 0 0 0,0 0 0 16,-3 0 0-16,1-3 0 0,-1-2 0 0,-3-2 0 15,3-2 0-15,-2-1 0 0,-2 0 0 0,1-1 0 16,-1-1 0-16,3 0 0 0,-1 0 864 0,-1 0 128 16,4-1 32-16,-2 0 0 0,-1-2-832 0,-1 1-192 15,-2-2 0-15,-4 5 0 16,3-3-768-16,0-2-208 0,0 0-48 0,0-2 0 0,1-1 1648 0,-2-1 320 15,1-3 64-15,-3 0 16 0,1-1-832 0,0-3-192 0,-1 1 0 0,-3-1 0 16,1 1 0-16,-1-1 0 0,-2 1 0 0,1 1 0 16,1 2 0-16,-4 1 0 0,0-1 0 0,2 1 0 15,-4-1 0-15,1 0 0 0,0 4 0 0,-1-1 0 16,-3-1 0-16,1 0 0 0,0-3 0 0,-1 5 0 16,-1 0 0-16,0-1 0 0,0-1 0 0,-2 0 0 15,-1 4 0-15,1 0 0 0,-1 3 0 0,-1-2 0 16,0 0 0-16,1 1 0 0,-3-1 0 0,0 3 0 15,2 1 0-15,-1 1 0 0,-2 1 0 0,1 0 0 16,-2-2 0-16,-1 5 0 0,0-2 0 0,-5-2 0 0,2 2 0 16,2 2 0-16,-3 1 0 0,0 3 0 0,-1 1 0 15,0 1 0-15,3-1 0 0,0 1 0 0,-1 1 0 0,2 1 0 16,1 0 0-16,-3 2 0 0,-1 2 0 0,1-1 0 16,0 1 0-16,2 2 0 0,0-1 0 0,0 3 0 15,-2 0 0-15,-2 0 0 0,3 1 0 0,-1 0 0 16,0-1 0-16,-2 2 0 0,0 2 0 0,-1 1 0 15,0-1 0-15,0 1 0 0,-4 0 0 0,1 3 0 16,1 1 0-16,-1-1 0 0,-3-1 0 0,3 2 0 16,5 4 0-16,-2-3 0 0,-2-2 0 0,4 0 0 15,0 2 0-15,-1 4 0 0,1 2 0 0,-1 2 0 16,3 2 0-16,3-9 0 0,0 0 0 0,-4 10 0 16,2-3 0-16,-1 1 0 0,3 1 0 0,2 1 0 15,-3 1 0-15,2-2 0 0,2-1 0 0,-1 1 0 16,-1 3 0-16,1-2 0 0,3-1 0 0,2-2 0 15,-2-3 0-15,3 0 0 0,0 2 0 0,2-4 0 0,2-1 0 0,4-1 0 16,-1-1 0-16,5-2 0 0,0-3 0 0,2 1 0 16,2-1 0-16,3 1 0 15,0-1 0-15,3 0 0 0,1-1 0 0,3-3 0 0,5 0 0 0,-3-1 0 16,0 1 0-16,-2-2 0 0,3-3 0 0,1-2 0 16,-2 2 0-16,-1-2 0 0,0-2 0 0,-4 0 0 15,-1 0 0-15,0 0 0 0,-2 0 0 0,-3-2 0 16,-2-2 0-16,0-1 0 0,0-3 0 0,0 2 0 15,0 3 0-15,0-2 0 0,2-4 0 0,0-1 0 16,-1 0 0-16,2-1 0 0,0-1 0 0,1-3 0 16,-2-3 0-16,2 3 0 0,5-3 0 0,-6 5 0 15,1-2 0-15,0-4 0 0,2-2 0 0,-3 0 0 16,2-1 0-16,0-1 0 0,-2 1 0 0,0-1 0 0,-2-1 0 0,-1 1 0 16,0 1 0-16,-3 0 0 0,1 0 0 0,-1-1 0 15,0-2 0-15,0 1 0 0,0-1 0 0,-3-2 0 16,2 2 0-16,-2-2 0 0,2-3 0 0,-4 1 0 15,0 1 0-15,0-1 0 0,-3-1 0 0,2 4 0 16,-1 0 0-16,-2 1 0 0,-2 3 0 0,-1 2 0 16,-1 3 0-16,1-2 0 0,0 1 0 0,-3-1 0 15,-1 2 0-15,1 2 0 0,-3 0 0 0,1 0 0 16,-3 1 0-16,3 1 0 0,-3 0 0 0,1-1 0 16,0 2 0-16,1 0 0 0,0-1 0 0,-3 0 0 15,0 2 0-15,1 1 0 0,-3 1 0 0,0 0 0 16,-1 1 0-16,-7-3 0 0,-3 5 0 0,2 5 0 15,0 3 0-15,0 1 0 0,-1 1 0 0,0 1 0 0,2 3 0 0,-2 2 0 16,2 2 0-16,-1 2 0 16,2 2 0-16,3-1 0 0,-2 0 0 0,2 1 0 0,0-1 0 0,0 3 0 15,0-1 0-15,-2 3 0 0,0 1 0 0,1 0 0 16,-3 0 0-16,-1 0 0 0,-4 0 0 0,4 0 0 16,5 0 0-16,-2 3 0 0,0 7 0 0,2-1 0 15,-1-2 0-15,3-1 0 0,-3 0 0 0,2 0 0 16,1 2 0-16,2-1 0 0,0 0 0 0,2-3 0 15,1-2 0-15,1 2 0 0,2-1 0 0,-1 0 0 16,0 0 0-16,0 3 0 0,3 0 0 0,2 1 0 16,-3-3 0-16,3 0 0 0,1-1 0 0,2 1 0 15,1-1 0-15,2-1 0 0,0-4 0 0,3-3 0 0,-1 2 0 16,4-3 0-16,0 0 0 0,2 3 0 16,2-3-768-16,1 3-208 0,2 2-48 15,1-5 0-15,2-4 832 0,-2 0 192 0,-5 2 0 0,3-2 0 0,5-2 768 0,1-2 208 16,-2-3 48-16,1 2 0 15,2 0-1648-15,-1-1-320 0,0-1-64 0,0 1-16 0,-3-1 832 0,0-5 192 16,0-6 0-16,1 1 0 0,-3 0 768 0,3 0 208 16,-3-2 48-16,2-1 0 0,-1-3-832 0,-1-1-192 15,2-3 0-15,-1 3 0 0,1 2 0 0,3 0 0 16,-4-2 0-16,1-1 0 0,-3-3 0 0,-3 5 0 16,3-2 0-16,0-3 0 0,2 0 0 0,-1-2 0 15,1-1 0-15,-1 0 0 0,1-1 0 0,-2 1 0 16,-1-2 0-16,0 0 0 0,0-4 0 0,-3 0 0 15,1-3 0-15,-1 3 0 0,0 2 0 0,-2 2 0 16,0 1 0-16,-2 0 0 0,0-1 0 0,-3 0 0 0,2 0 0 0,-1 1 0 16,-4-1 0-16,2-1 0 0,-1 0 0 0,-1-3 0 15,-1 2 0-15,-1 0 0 0,-1 1 0 0,-2-3 0 16,0-1 0-16,1 1 0 0,-1 0 0 16,0 3 0-16,-1 5 0 0,0 0 0 0,-1 0 0 0,-1 3 0 31,-1-1-768-31,0 0-208 0,0 1-48 0,-3 0 0 0,1 3 832 0,1 0 192 0,-3 0 0 0,0 0 0 15,-2 0 0-15,1 1 0 0,1 0 0 0,-8-3 0 16,3-1 0-16,-1 3 0 0,1 1 0 0,2 1 0 16,3 3 0-16,1 2 0 0,-3 2 0 0,-2 1 0 15,1 0 0-15,-1 2 0 0,-2 2 0 0,1 0 0 16,1 2 0-16,1 3 0 0,-1 1 0 0,2-1 0 0,-2 0 0 16,1 1 0-16,0 0 0 0,1 3 0 0,0 3 0 0,-1 0 0 15,-2 0 0-15,2 2 0 0,-1 0 0 0,-1 3 0 16,-2 2 0-16,-1 1 0 0,2 0 0 0,-2 3 0 15,1 5 0-15,2-1 0 0,1-1 0 0,-3 4 0 16,0 3 0-16,-3 2 0 0,2 1 0 0,2-3 0 16,3-1 0-16,1-1 0 0,0-1 0 0,2 0 0 15,3 0 0-15,1 0 0 0,1 0 0 0,0 2 0 16,1 2 0-16,3-2 0 0,-2-1 0 0,2-2 0 16,-2-1 0-16,3-3 0 0,2-2 0 0,0-1 0 15,0-4 0-15,1 0 0 0,4 3 0 0,-1-2 0 16,2-1 0-16,1-1 0 0,1-2 0 0,3 0 0 15,2-3 0-15,4 2 0 0,0-2 0 0,3 0 0 16,1-3 0-16,-2 1 0 0,-4-2 0 0,6-2 0 16,2-2 0-16,2 2 0 0,0 1 0 0,0-4 0 0,1-5 0 0,-3 3 0 15,2 1 0-15,-4-1 0 16,-1 0 0-16,1-5 0 0,-1-3 0 0,0-1 0 0,1 0 0 0,-1-2 0 16,1-1 0-16,1-3 0 0,-2-2 0 0,6-1 0 15,-1 0 0-15,-4 2 0 0,-1-5 0 0,5 1 0 16,-1-2 0-16,2 0 0 0,-1 1 0 0,-1-2 0 15,-2 0 0-15,-2-1 0 0,0-1 0 0,-3-2 0 16,0 1 0-16,-1-3 0 0,1-5 0 0,-1 2 0 16,1 2 0-16,-2-3 0 0,1-3 0 0,-2-1 0 15,0-1 0-15,-1-3 0 0,-2-2 0 0,-2-4 0 16,-3-5 0-16,-3-1 0 0,-1-1 0 0,-2 0 0 16,0 4 0-16,-3 3 0 0,-3 3 0 0,-4 5 0 0,2 2 768 0,-2 3 208 15,-3 3 48-15,-1 2 0 0,0 3-832 0,0 4-192 16,1 3 0-16,-1 2 0 0,2-1 0 0,-1 2 0 15,1 2 0-15,-3 0 0 16,1 3-768-16,6 4-208 0,-2 1-48 0,4 1 0 16,6 2-2448-16,0 0-496 0,0 0-112 0,0 0-16 0</inkml:trace>
  <inkml:trace contextRef="#ctx0" brushRef="#br0" timeOffset="7390.55">4538 2209 12895 0,'0'0'272'0,"0"0"64"0,0 0 16 0,0 0 32 0,0 0-384 0,0 0 0 0,0 0 0 0,0 0 0 15,1 5 1712-15,-1 2 272 0,-3-2 48 0,1 2 16 0,-3 1-832 0,0-2-144 16,-1 1-48-16,0 0 0 0,-3-3 0 0,0 0 0 16,3 1 0-16,0-1 0 0,-1-1 0 0,2 1 0 15,-3-3 0-15,1-1 0 0,0 0 0 0,0-2 0 16,-3-2 0-16,4-1 0 0,-3-3 0 0,3-1 0 16,0 1 0-16,1-2 0 0,1-2-816 0,0-1-208 15,1 0 0-15,2 1 0 0,1-3 864 0,1-3 128 16,4-1 32-16,-2 2 0 0,1-1-832 0,4 1-192 15,0-2 0-15,2 1 0 0,-3 1 0 0,4-1 0 16,2 2 0-16,-2 2 0 0,2 3 0 0,-1 5 0 16,2 4 0-16,0 3 0 0,1 2 0 0,-1 5 0 15,0 4 0-15,-2 4 0 0,-1 4 0 0,-1 3 0 16,-2 4 0-16,-2 0 0 0,-3 2 0 0,-1 0 0 0,-1 2 0 16,-2-1 0-16,-2-1 0 0,-3-2 0 0,-1-3 0 0,-3 0 0 15,1 0 0-15,-2-5 0 16,-1-2 0-16,-3-4 0 0,3 1 0 0,-2-2 0 0,0-2 0 0,1-4 0 15,3-4 864-15,1-3 128 0,-2-2 32 0,0-5 0 16,-1-4-832-16,1-2-192 0,2-4 0 0,2-2 0 16,0-1 0-16,2-2 0 0,2-3 0 0,-1-12 0 15,1 3 0-15,8 2 0 0,-2 0 0 0,7 2 0 16,3-1 0-16,3 5 0 0,-1 2 0 0,6 4 0 16,0 2 0-16,3 7 0 0,0 5 0 0,0 10 0 15,-5 5 0-15,1 7 0 0,0 2 0 0,-3 6 0 16,-5 6 0-16,-1 4 0 0,-2 5 0 0,-6 6 0 0,0 6 0 0,-4 1 0 15,-3-2 0-15,0-1 0 0,-3-8 0 0,-3-5 0 16,0-4 0-16,-4-5 0 0,0-5 0 0,-2-1 0 16,0-6 0-16,1-3 0 0,1-2 0 0,2-4 0 15,-2-5 0-15,3-5 0 0,-2-2 864 0,6-1 128 16,1-3 32-16,-4-12 0 0,1-5-832 0,0-3-192 16,4-4 0-16,0-1 0 0,4 0 0 0,5-1 0 15,1 3 0-15,6 3 0 0,3 2 0 0,4 2 0 16,2 5 0-16,3 5 0 0,1 4 0 0,1 4 0 15,-2 4 0-15,1 6 0 0,-6 4 0 0,-1 5 0 16,-2 3 0-16,-2 5 0 0,-3-1 0 0,-1 6 0 16,0 3 0-16,-5 8 0 15,-1 9-2416-15,1 6-528 0,-2 3-96 0,1-2-32 0</inkml:trace>
  <inkml:trace contextRef="#ctx0" brushRef="#br0" timeOffset="8146.11">4653 4626 20271 0,'0'0'448'0,"-6"-2"80"0,0 1 32 0,-1-1 16 0,1 0-576 0,1-2 0 16,-2 0 0-16,2 1 0 0,-3-1 1744 0,1-2 240 15,0-1 64-15,-2-1 0 0,0-2-832 0,-2-3-144 16,-1-1-48-16,-2-1 0 0,-2-4 832 0,3 1 144 16,3-1 48-16,0 0 0 0,-3 0-1648 0,4 0-400 15,3-1 0-15,-2 1 0 0,1 0 896 0,5 0 112 0,1-1 16 0,2 0 0 16,1 2-832-16,3 2-192 0,-2 1 0 0,5-1 0 15,2 1 0-15,4 3 0 16,1 2 0-16,5 2 0 0,0 3 864 0,0 0 128 0,-1 5 32 0,1 5 0 16,-1 0-832-16,-3 5-192 0,-1 2 0 0,-2 2 0 15,-1 3 0-15,-4 0 0 0,1 5 0 0,-6 0 0 16,-2 2 0-16,-3-1 0 0,-2 1 0 0,-3 2 0 16,-3-3 0-16,-2 2 0 0,-4-2 0 0,-2-2 0 15,-1 1 864-15,-1-5 128 0,0-1 32 0,-1-5 0 16,2-5-832-16,1-1-192 0,2-3 0 0,0-7 0 15,2-3 0-15,1-3 0 0,1-3 0 0,3-1 0 16,4-5 0-16,4-3 0 0,5-2 0 0,1-1 0 0,7 2 0 0,2-2 0 16,1 1 0-16,2 0 0 0,6 2 0 0,2 2 0 15,3 5 0-15,-1 3 0 0,0 2 0 0,-2 3 0 16,-3 4 0-16,-2 5 0 0,-4 4 0 0,-4 3 0 16,-3 1 0-16,-4 2 0 0,-3 2 0 0,-4 2 0 15,-5 1 0-15,-4 3 0 0,-5 1 864 0,-4 0 128 16,-7 0 32-16,-3 0 0 0,-4-3-832 0,1-1-192 15,-1-4 0-15,1-2 0 0,0-3 0 0,1-2 0 16,1-4 0-16,2-3 0 0,2-3 0 0,3-1 0 16,3-4 0-16,2-2 0 15,7-4-1600-15,3-1-352 0,7-3-80 0,8-2-19664 0</inkml:trace>
  <inkml:trace contextRef="#ctx0" brushRef="#br1" timeOffset="15014.14">15611 9200 12895 0,'0'0'576'16,"0"0"112"-16,0 0-560 0,0 0-128 0,-7 10 0 0,-1-3 0 16,1-2 848-16,-2 2 144 0,0-4 32 0,1 3 0 0,-3 0 0 15,0-1 0-15,1-3 0 0,-2 1 0 0,1 2 816 0,0 0 160 16,1-1 48-16,-1-1 0 0,2 0-1648 0,-1 3-400 16,1-3 0-16,9-3 0 0,-7-1 896 0,7 1 112 15,-10-1 16-15,10 1 0 0,-5-1 0 0,5 1 0 16,-7-6 0-16,7 6 0 0,0 0-832 0,0 0-192 15,-1-9 0-15,0 1 0 0,1-2 864 0,1-1 128 16,1 2 32-16,4-2 0 0,-2-2-832 0,5-1-192 16,-1 0 0-16,3 3 0 0,2 0 0 0,-2 0 0 15,0 0 0-15,1-1 0 0,0 4 0 0,-1 1 0 16,1-1 0-16,-1 0 0 0,1 4 0 0,-2 2 0 16,0 3 0-16,-1-1 0 0,-9 0 0 0,10 4 0 15,-2 4 0-15,-4 1 0 0,-1 4 0 0,-1 2 0 16,-3 3 0-16,-1 1 0 0,-3 3 0 0,-2-2 0 15,-1 0 0-15,-3-2 0 0,-3-3 0 0,-1 0 0 0,-1-2 0 0,0-1 0 16,-3-3 864-16,1-2 128 0,-1 1 32 16,1-1 0-16,2-4-832 0,1-1-192 0,4-2 0 0,0 0 0 15,2-2 864-15,2-4 128 0,1-6 32 0,3 1 0 16,0-1-832-16,3-2-192 0,2-3 0 0,2 1 0 16,4-5 0-16,2 1 0 0,-1 0 0 0,3 2 0 15,1 1 0-15,1 3 0 0,2 2 0 0,-2 3 0 16,0 5 0-16,-2 1 0 0,0 3 0 15,1 4 0-15,-1 2 0 0,-4 6 0 0,2 4 0 0,-3 1 0 16,-3-1 0-16,-3 1 0 0,-2 2 0 0,-4 0 0 16,-3 1 0-16,-3-4 0 0,-3 0 0 0,0-2 0 15,-1-3 0-15,1 0 0 0,2-5 0 0,-1 0 0 0,1-2 0 16,2-1 0-16,2-3 0 0,8 0 0 0,-6-7 0 0,4-2 0 16,3-2 0-16,5-2 0 0,-2-2 0 15,5-2 0-15,-2-4 0 0,4 2 0 0,4 2 0 16,3-1 0-16,-1 0 0 0,1 1 0 0,-1 3 0 0,0 3 0 15,-2 2 0-15,-1 2 0 0,-3 2 0 0,-3 3 0 16,-8 2 0-16,0 0 0 16,6 7-768-16,-4 3-208 0,-2 0-48 0,-1 1 0 15,-2 3-1632-15,-1 0-336 0,0-2-64 0,-2 5-16 0</inkml:trace>
  <inkml:trace contextRef="#ctx0" brushRef="#br1" timeOffset="15904.45">15162 10585 20271 0,'0'0'448'0,"0"0"80"0,0 0 32 0,0 0 16 0,0 0-576 0,0 0 0 0,0 0 0 0,-3 9 0 16,-2-2 928-16,1-1 80 0,0 0 16 0,-1-1 0 15,5-5 0-15,-8 6 0 0,1-2 0 0,7-4 0 0,0 0 0 0,0 0 0 16,-7 3 0-16,7-3 0 16,0 0 0-16,0 0 0 0,0 0 0 0,7-6 0 0,1 3-832 0,3-3-192 15,-1 2 0-15,1 1 0 0,-1 3 0 0,-1 1 0 16,1 2 0-16,-1 1 0 0,-3 3 864 0,1 1 128 15,-1 0 32-15,-3 5 0 0,-3 2-832 0,-1 0-192 16,-4-1 0-16,0 2 0 0,-2 4 0 0,-3-3 0 16,-1-1 0-16,1-2 0 0,-2-2 864 0,1-1 128 15,-1-2 32-15,2-3 0 0,2-4-832 0,8-2-192 16,0 0 0-16,-5-5 0 0,3-2 864 0,3-9 128 16,3-2 32-16,5-2 0 0,1 3-832 0,4 0-192 15,2 0 0-15,-1 2 0 0,-1 0 0 0,1 3 0 16,-2 5 0-16,-1-1 0 0,-3 2 0 0,1 4 0 15,0 3 0-15,-10-1 0 0,0 0 0 0,5 10 0 16,-1 1 0-16,-2 0 0 0,-6 2 0 0,-1 1 0 0,-4 0 0 16,0-2 0-16,-2-1 0 0,1-2 0 0,1 3 0 15,1-7 0 1,8-5-1600-16,-5-4-352 0,4-5-80 0,1-3-10384 16,3-5-2096-16</inkml:trace>
  <inkml:trace contextRef="#ctx0" brushRef="#br1" timeOffset="16686.41">15689 9175 12895 0,'0'0'272'0,"0"0"64"0,-9 6 16 0,2-4 32 0,-1-2-384 0,8 0 0 0,-8 2 0 0,1-1 0 15,2-1 896-15,0 0 96 16,-1 0 32-16,0 0 0 0,1 1 0 0,-1 0 0 0,1 0 0 0,5-1 0 16,-6 3 0-16,6-3 0 0,0 0 0 0,-4 2 0 15,-2-1 0-15,6-1 0 0,0 0 0 0,0 0 0 16,0 0 0-16,0 0 0 15,0 0 0-15,0 0 0 0,0 0-832 0,0 0-192 0,0 0 0 0,0 0 0 16,8 1 864-16,2-1 128 0,2 2 32 0,8-4 0 16,1-1-832-16,2 1-192 0,1 0 0 0,1 0 0 15,2-2 0-15,-2-3 0 0,-1 4 0 0,-7 1 0 16,4-2 864-16,4 2 128 0,4 0 32 0,0-1 0 16,-5-1-832-16,0 2-192 0,-4 0 0 0,-2 0 0 15,7-1 0-15,-6 1 0 0,-5 2 0 0,-14 0 0 16,0 0 0-16,0 0 0 0,0 0 0 0,-6-3 0 0,-9 2 0 15,-1 0 0-15,-7-1 0 0,6 3 0 0,-6 0 0 0,-3 2 0 16,1 2 0-16,-3-1 0 0,-1 0 0 0,0 2 0 16,-1-1 0-16,-18 4 0 0,7-4 864 0,10-1 128 15,9 0 32-15,9 0 0 0,3-2-832 0,3 1-192 16,7-3 0-16,0 0 0 0,0 0 0 0,0 0 0 16,10 0 0-16,6 0 0 0,4-3 0 0,2 0 0 15,4-2 0-15,11-1 0 0,-3 0 0 0,6 2 0 16,4 0 0-16,2 4 0 0,-1 0 0 0,-4-2 0 15,-1-1 0-15,-3 1 0 0,-3 3 0 0,0-1 0 16,-2-2 0-16,-1-1 0 0,-6 1 0 0,2 1 0 16,0 1 0-16,-4 0 0 0,-5 0 0 0,-7 1 0 15,-11-1 0-15,0 0 0 0,0 0 0 0,-8 1 0 16,-2-1 0-16,-2 0 0 0,-2 1 0 0,-2 1 0 0,-1-1 0 16,-2 1 0-1,-1 1-3232-15,1 2-688 0,-9 2-144 0,3-2-32 0</inkml:trace>
  <inkml:trace contextRef="#ctx0" brushRef="#br1" timeOffset="17916.4">15199 11010 20271 0,'0'0'448'0,"0"0"80"0,-5 3 32 0,-3 2 16 0,8-5-576 0,-9 3 0 0,-2 0 0 16,2 1 0-16,1-3 928 0,-1 0 80 0,0-1 16 0,1 1 0 15,8-1 816-15,0 0 160 0,-7 0 48 0,7 0 0 16,0 0-832-16,0 0-144 0,0 0-48 0,0 0 0 16,11-4 0-16,4-1 0 0,5 5 0 0,-3-3 0 15,3 0-816-15,3-2-208 0,0-3 0 0,5 4 0 16,1 1 864-16,2-2 128 0,6 1 32 0,5 1 0 0,3 2-832 15,0 1-192-15,-7 1 0 0,0 0 0 0,-5-5 864 16,-4 3 128-16,-3 2 32 0,-3-1 0 0,-5-2-832 16,-1-1-192-16,-3 1 0 0,-2 2 0 0,-2 1 0 0,-10-1 0 15,0 0 0-15,0 0 0 0,0 0 864 0,0 0 128 16,0 0 32-16,0 0 0 0,-7-9-832 0,-3 1-192 16,-5 2 0-16,-1-1 0 0,-5-1 0 0,-2 1 0 15,-4-2 0-15,-2 3 0 0,-4 1 0 0,-6 1 0 16,-3-2 0-16,3 4 0 0,5 2 0 0,3 2 0 15,5 0 0-15,5 0 0 0,2 1 0 0,6 0 0 16,1 0 0-16,4 1 0 0,8-4 0 0,0 0 0 16,0 0 0-16,0 0 0 0,10-2 0 0,5-1 0 15,4-3 0-15,10 0 0 0,7 1 0 0,6 1 0 16,4 1 0-16,0 0 0 0,-2-1 0 0,-1-1 0 16,-3-1 0-16,-1 0 0 0,1-2 0 0,-3 3 0 0,-4 1 0 15,-2 1 0-15,-2-1 0 0,-7 0 0 0,-6 1 0 0,-5 1 0 16,-11 2 0-16,0 0 0 0,0 0 0 0,-10 0 0 15,-7-1 0-15,-4 1 0 16,-5 3 0-16,-3-2 0 0,-5-3 0 0,-4 1 0 0,-4 0 0 0,-6 0 0 16,-6 3 0-16,-2-2 0 0,-3-1 0 0,5 1 0 15,5-1 0-15,10 1 0 0,2 1 0 0,8-1 0 16,2-3 0-16,4 2 0 0,4 1 0 0,5-2 0 16,3-2 0-16,6-1 0 0,5 5 0 0,0 0 0 15,10-3 0-15,1-1 0 0,4-4 0 0,6 2 0 16,1 2 0-16,6 3 0 0,7-1 0 0,7-4 0 15,10-3 0-15,3 4 0 0,0 3 0 0,-3-2 0 0,-6 0 0 16,-6 1 0-16,-7-1 0 0,-7 3 0 16,-5 1 0-16,-6-1 0 0,-5-3 0 0,-10 4 0 0,0 0 0 0,0 0 0 15,0 0 0-15,-7 4 0 0,-9 0 0 0,-7 0 0 16,-4 1 0-16,-8 0 0 0,-5-3 0 0,-5 1 0 16,-10 1 0-16,4 0 0 0,5-2 0 0,1 0 0 15,5 1 0-15,5 0 0 0,3 5 0 0,6-2 0 16,4-1 0-16,4-1 0 0,3-1 0 0,4 1 0 15,5 0 0-15,6-4 0 0,0 0 0 0,10-3 0 16,3 1 0-16,5-1 0 0,5-1 0 0,2-2 0 16,4-1 0-16,7-1 0 0,3 4 0 0,8 0 0 15,7-1 0-15,-1-2 0 0,-1 0 0 0,-2 0 0 16,-8 3 0-16,-4-1 0 0,-5 0 0 0,-4 0 0 0,-6 2 0 16,-7 3 0-16,-7 2 0 0,-9-2 0 0,0 0 0 15,0 0 0-15,0 0 0 0,-9 2 0 0,-2 1 0 16,-3-1 0-16,-7-1 0 0,-1 1 0 15,-2 0 0-15,-1 2 0 0,-2-1 0 0,-3 0 0 0,-5 3 0 0,18-3 0 16,-6 0 0-16,0 1 0 0,0-1 0 0,-1 1 0 16,-1 2 0-16,5-3 0 0,6 1 0 0,2-1 0 15,-7 0 0-15,10-1 0 0,9-2 0 0,13 0 0 16,12-2-768 0,5-1-208-16,1-1-48 0,4-2-20064 0</inkml:trace>
  <inkml:trace contextRef="#ctx0" brushRef="#br1" timeOffset="20315.86">15915 9144 12895 0,'0'0'576'0,"-8"3"112"0,0-2-560 0,8-1-128 16,-9 2 0-16,1 0 0 0,8-2 0 0,0 0 0 15,0 0 0-15,-7-2 0 0,-1 2 848 0,8 0 144 16,0 0 32-16,0 0 0 0,0 0 0 0,0 0 0 16,0 0 0-16,-8 2 0 0,8-2 0 0,0 0 0 15,-7 1 0-15,7-1 0 0,0 0 0 0,0 0 0 16,0 0 0-16,0 0 0 0,-7 5 0 0,7-5 0 15,0 0 0-15,0 0 0 0,0 0-832 0,0 0-192 16,0 0 0-16,0 0 0 0,0 0 864 0,0 0 128 16,0 0 32-16,0 0 0 0,0 0-832 0,12-2-192 15,-3 1 0-15,1 1 0 0,-1 0 0 0,0 0 0 16,2-2 0-16,-1 1 0 0,1-3 864 0,3 1 128 16,-1 2 32-16,1-1 0 0,1-1-832 0,1 1-192 15,-1 2 0-15,1-4 0 0,-1-3 0 0,0 2 0 16,1 3 0-16,-2 0 0 0,-1 0 0 0,2 1 0 15,-3-1 0-15,0 2 0 0,0 0 0 0,-2 2 0 0,1 0 0 0,1 0 0 16,1-1 0-16,1 3 0 0,-3 1 0 0,2 0 0 16,-1 1 864-16,1-1 128 0,2 0 32 0,0 0 0 15,-3 3-832-15,3-1-192 0,4-2 0 0,-1 4 0 16,0-3 0-16,1 4 0 0,2 0 0 0,-4 1 0 16,2-2 0-16,0 1 0 0,-1 2 0 0,3-1 0 15,-4-3 0-15,0 1 0 0,0 0 0 0,-6-1 0 16,1 0 0-16,1 1 0 0,1-2 0 0,1 3 0 15,-1-1 0-15,0 0 0 0,1 1 0 0,-1 1 0 16,-1-4 0-16,0 3 0 0,1 4 0 0,-1-3 0 16,-3 1 0-16,2 1 0 0,2 0 0 0,-1 0 0 15,2 2 0-15,-1-2 0 0,0 1 0 0,0 4 0 0,1 4 0 0,-1 0 0 16,-1 0 0-16,2-1 0 0,-1-2 864 0,-3 1 128 16,0 0 32-16,4 8 0 15,-2-6-1648-15,0-3-320 0,-1 0-64 0,-6-6-16 0,3 0 1648 0,-2 1 320 16,3 0 64-16,-2 0 16 0,1 2-832 0,1 1-192 15,-1-1 0-15,2-2 0 0,-1-1 0 0,2 0 0 16,2 2 0-16,-1-1 0 0,1 0 0 0,0-2 0 16,0 0 0-16,-1 2 0 0,2 0 0 0,-2-1 0 15,-2 0 0-15,2 1 0 0,2 1 0 0,0-1 0 16,0 2 0-16,-3-3 0 0,1-1 0 0,1 1 0 16,0-1 0-16,0 0 0 0,-1-1 0 0,1-1 0 15,-1-1 0-15,-2-1 0 0,2-1 0 0,-1 1 0 16,0 0 0-16,-2 0 0 0,1-1 0 0,0 1 0 0,1 0 0 15,-2-1 0-15,0 0 0 0,2 0 0 0,-3 0 0 0,2 1 0 16,1 0 0-16,-2-1 0 0,1 1 0 16,0-1 0-16,0-1 0 0,1 1 0 0,0-1 0 0,0 2 0 15,3-1 0-15,-2 2 0 0,-1-1 0 0,1 0 0 16,0-2 0-16,0-1 0 0,3 2 0 0,-2-4 0 16,0 1 0-16,1 0 0 0,-3 0 0 0,1-2 0 15,0 2 0-15,-1-1 0 0,0-2 0 0,-1 1 0 16,-1 1 0-16,0 1 0 0,1-1 0 0,-1 1 0 15,0-2 0-15,-2 1 0 0,1-2 0 0,0 1 0 16,1-2 0-16,0 0 0 0,0-1 0 0,-1 1 0 16,1 1 0-16,-2-2 0 0,1 0 0 0,-1 1 0 15,1 0 0-15,0 1 0 0,0 0 0 0,-1-1 0 0,0-1 864 16,0 0 128-16,-2 2 32 0,3-1 0 16,-9 0-1648-16,0 0-320 0,6-5-64 0,-6 5-16 15,0 0 0-15,-4-7 0 0,-7-4 0 0,1 4-18432 16</inkml:trace>
  <inkml:trace contextRef="#ctx0" brushRef="#br1" timeOffset="20950.33">15745 10838 16575 0,'0'0'368'0,"-16"9"80"0,16-9 0 0,-4 7 16 0,4-7-464 0,-5 6 0 16,0 4 0-16,1-1 0 0,0-1 912 0,4-8 96 15,-1 10 16-15,1-1 0 0,-1-2 0 0,1-7 0 16,0 0 0-16,0 0 0 0,8 8 0 0,-8-8 0 16,11 2 0-16,0-3 0 0,-2-2 0 0,2-1 0 15,0 1 0-15,2-1 0 0,-1-2 0 0,2-1 0 16,2-2 0-16,-2 1 0 0,-1-1-832 0,2 0-192 16,2 0 0-16,4 0 0 0,2 2 864 0,0-1 128 15,0 0 32-15,0-2 0 0,2-1-832 0,0 0-192 16,-2-1 0-16,1 2 0 0,-3-2 864 0,1 1 128 0,-1 1 32 15,-1 0 0-15,-5 0-832 0,1 0-192 16,-1 0 0-16,-2 1 0 0,0 2 0 0,-3 0 0 0,-3 0 0 16,0 2 0-16,-7 5 864 0,6-4 128 0,-6 4 32 0,0 0 0 15,6-6-832-15,-6 6-192 0,0 0 0 0,0 0 0 16,0 0 0-16,0 0 0 0,0 0 0 0,0 0 0 16,0 0 0-16,0 0 0 0,0 0 0 0,0 0 0 31,0 0-2416-31,0 0-528 0,10-4-96 0,-4 0-8768 0,0 0-1760 0</inkml:trace>
  <inkml:trace contextRef="#ctx0" brushRef="#br1" timeOffset="22027.49">17507 9274 12895 0,'0'0'576'0,"0"0"112"0,0 0-560 0,0 0-128 0,0 0 0 0,0 0 0 16,0 0 848-16,0 0 144 0,0 0 32 0,0 0 0 16,-3-4 0-16,3 4 0 0,0 0 0 0,0 0 0 15,0 0-832-15,0 0-192 0,-1-9 0 0,0 2 0 16,1 7 864-16,0 0 128 0,0-7 32 0,0 7 0 16,0 0 0-16,0 0 0 0,0 0 0 0,0 0 0 15,0 0 0-15,0 0 0 0,6-9 0 0,0 3 0 0,-2 0-832 0,2 0-192 16,-1 1 0-16,-1-1 0 0,2 0 864 0,1-1 128 15,-1-1 32-15,3 3 0 0,0-2-832 0,0 1-192 16,-3-2 0-16,4 0 0 0,3 1 0 0,2-1 0 16,0 0 0-16,-2 0 0 0,-2 0 0 0,2 0 0 15,3 1 0-15,0 2 0 0,1-2 864 0,3 2 128 16,-1-2 32-16,3 2 0 0,0 0-832 0,-2 2-192 16,0 1 0-16,-1 2 0 0,-1 2 0 0,-1 0 0 15,-1-1 0-15,0-1 0 0,-1 0 0 0,1 1 0 16,-1 2 0-16,0-1 0 0,0-1 0 0,0-1 0 15,0-1 0-15,3 2 0 0,2 5 0 0,-6-1 0 16,2-1 0-16,0 1 0 0,1 0 0 0,0 1 0 0,5 2 0 0,-2-1 0 16,1 1 0-16,0 2 0 15,-1 0 0-15,-1 1 0 0,0-2 864 0,1 1 128 0,-4 1 32 16,1 0 0-16,-2 0-832 0,2 3-192 0,-3 1 0 0,-1-1 0 16,2 2 0-16,-3 0 0 0,1 1 0 0,0-1 0 15,-1 2 0-15,0 0 0 0,3 0 0 0,-2 1 0 16,1 1 0-16,0-3 0 0,2-3 0 0,-3 5 0 15,-1 0 0-15,0 0 0 0,1-2 0 0,-1 1 0 16,5 1 0-16,-2-1 0 0,1 3 0 0,-1 0 0 16,1 1 0-16,-1-1 0 0,-1 1 0 0,1-2 0 15,-1 4 0-15,0-1 0 0,-1-1 0 0,-1 2 0 16,3 0 0-16,-3 4 0 0,0-1 0 0,0 1 0 16,-1-1 0-16,2 1 0 0,-3 1 0 0,2-2 0 0,0-2 0 15,2 0 0-15,-3-2 0 0,1-1 0 0,-1-1 0 0,3-3 0 16,1 0 0-16,1-2 0 0,0 2 0 0,-1-3 0 15,-2 0 0-15,-1-1 0 0,1-2 0 0,1 1 0 16,1 2 0-16,1-3 0 0,0-1 864 0,-1 0 128 16,0-1 32-16,1 1 0 0,0 1-832 0,0-1-192 15,-1-4 0-15,0 3 0 0,1-2 0 0,-1 1 0 16,0 0 0-16,0-1 0 0,0-1 0 0,1 1 0 16,-2-1 0-16,1-1 0 0,2-3 0 0,1 0 0 15,0 1 0-15,2 0 0 0,-2 1 0 0,-1-2 0 16,-2-1 0-16,0 0 0 0,1 0 0 0,0 2 0 15,-3-1 0-15,1 0 0 0,0-2 0 0,-5 2 0 16,0 0 0-16,0-1 0 0,-1 0 0 0,-8-2 0 16,0 0 0-16,0 0 0 0,0 0 0 0,0 0 0 15,0 0 0-15,0 0 0 16,0 0-2416-16,-5-1-528 0,-3-3-96 0,-2 1-32 0</inkml:trace>
  <inkml:trace contextRef="#ctx0" brushRef="#br1" timeOffset="22563.55">18081 10363 16575 0,'0'0'368'0,"0"0"80"0,0 0 0 0,0 0 16 0,-7 2-464 0,7-2 0 0,0 0 0 0,0 0 0 16,0 0 912-16,0 0 96 16,0 0 16-16,0 0 0 0,-8 3 0 0,8-3 0 0,0 0 0 0,0 0 0 15,0 0 0-15,0 0 0 0,0 0 0 0,0 0 0 16,0 0 0-16,0 0 0 0,10 6 0 0,-1-5 0 15,-3 0 0-15,3-1 0 0,-1 0 0 0,2-1 0 16,-3 0 0-16,3-2 0 0,3-1 0 0,2-1 0 16,-1 2-832-16,1-2-192 0,-1-1 0 0,1 1 0 15,-1 1 0-15,1 1 0 0,-3-2 0 0,-1 0 0 16,-1-1 864-16,-2 2 128 0,2 2 32 0,-4-2 0 16,-1 0-832-16,-5 4-192 0,0 0 0 0,0 0 0 15,0 0-768-15,0 0-208 0,0 0-48 0,0 0-10912 16,0 0-2192-16</inkml:trace>
  <inkml:trace contextRef="#ctx0" brushRef="#br1" timeOffset="23615.05">19659 9161 16575 0,'0'0'736'0,"0"0"160"0,0 0-720 0,0 6-176 15,0 2 0-15,0-8 0 0,0 0 848 0,0 0 144 16,-1 8 32-16,-2-4 0 0,3-4 0 0,-3 6 0 16,3-6 0-16,-5 5 0 0,-4 1 0 0,2-3 0 15,-2-2 0-15,3-1 0 0,-2 0 0 0,3 0 0 16,5 0 0-16,0 0 0 0,-5-1 0 0,1-1 0 15,-1-1 0-15,3-1 0 0,2-2 0 0,2-1 0 16,2-2 0-16,0 0 0 0,2-3-832 0,-1 1-192 16,5 1 0-16,-1-3 0 0,2-5 864 0,1 0 128 15,2 5 32-15,0-2 0 0,0 0-832 0,0 0-192 16,0-1 0-16,2 2 0 0,-1-1 0 0,0 1 0 16,0 1 0-16,1 2 0 0,1 2 0 0,-1 2 0 0,2-1 0 0,0-1 0 15,-3 4 0-15,2 0 0 16,0 2 0-16,2 1 0 0,2-3 0 0,-2 3 0 0,1-1 0 0,0 0 0 15,1-1 0-15,-4 0 0 0,1-1 0 0,-1 2 0 16,-3 1 0-16,-1 1 0 0,0 0 0 0,-4 0 0 16,0 0 0-16,-2 1 0 0,-7 0 0 15,0 0 0-15,0 0 0 0,0 0 0 0,0 0 0 0,0 0 0 16,0 0 0-16,0 0 0 0,-7 2 0 0,-2 1 0 16,-3 0 0-16,-1 0 0 0,-6 1 0 0,-1 0 0 15,-1 3 0-15,-3 1 0 0,0-1 0 0,-3 1 0 16,-1 0 0-16,0 1 0 0,3 2 0 0,-2-3 0 0,1-1 0 15,2 0 0-15,-1 0 0 0,1 1 0 0,1 0 0 16,-1-2 0-16,0 0 0 0,0-2 0 0,2 2 0 16,2-1 0-16,-1 0 0 0,4-2 0 0,2 0 0 0,3 0 0 15,2 0 0-15,2-1 0 0,0-2 864 0,0 0 128 16,8 0 32-16,0 0 0 0,0 0-832 0,0 0-192 16,-2-8 0-16,4 3 0 0,5 0 0 0,2 2 0 15,4-3 0-15,4 1 0 0,5-5 0 0,0 1 0 16,3 3 0-16,-1-3 0 0,1-1 0 0,0-2 0 15,2 1 0-15,0 1 0 0,3-3 0 0,1 2 0 16,0 0 0-16,2 1 0 0,1 2 0 0,0-1 0 16,0 2 0-16,-2 0 0 0,-2 0 0 0,-4 3 0 15,-3 3 0-15,-1-2 0 0,-3-1 0 0,-4 1 0 0,-4 0 0 16,-2 1 0-16,-2 0 0 0,-7 2 0 0,0 0 0 0,0 0 0 16,0 0 0-16,0 0 0 15,0 0 0-15,0 0 0 0,0 0 0 0,0 0 0 0,-1 7 0 0,1-7 0 31,0 0-768-31,0 0-208 0,0 0-48 0,0 0 0 0,0 0 832 0,0 0 192 0,0 0 0 0,0 0 0 32,0 0-2496-32,0 0-464 0,0 0-96 0,0 0-7648 0,0 0-1536 0</inkml:trace>
  <inkml:trace contextRef="#ctx0" brushRef="#br1" timeOffset="24593.54">19516 10493 16575 0,'0'0'368'0,"0"0"80"0,0 0 0 0,-5-1 16 0,0 1-464 0,-1 0 0 16,6 0 0-16,-7 1 0 0,-4-3 0 0,11 2 0 15,0 0 0-15,0 0 0 0,-8 0 912 0,8 0 96 16,0 0 16-16,0 0 0 0,0 0 0 0,0 0 0 0,0 0 0 0,0 0 0 16,0 0 0-16,0 0 0 0,1 5 0 15,2 2 0-15,-3-7 0 0,4 5 0 0,1 1 0 0,2-1 0 16,-3 3-832-16,6-1-192 15,1-2 0-15,4 2 0 0,5 2 864 0,0-1 128 0,1 1 32 16,3 1 0-16,0-1-832 0,0 1-192 0,0 0 0 16,0 1 0-16,1-2 864 0,-3-1 128 0,2 1 32 0,-2 1 0 15,2 1 0-15,-2 0 0 0,0-1 0 0,-1 0 0 16,-2 1-832-16,0-1-192 0,0-3 0 0,-1 3 0 16,-5-2 0-16,2 0 0 0,-2-3 0 0,-2 2 0 15,0-4 0-15,-3 0 0 0,-1 0 0 0,-7-3 0 16,6 0 864-16,-6 0 128 0,0 0 32 0,0 0 0 15,1-5-832-15,-3 0-192 0,-3-1 0 0,-5-1 0 16,-1-2 0-16,0-1 0 0,-2-2 0 0,-3 0 0 0,-9-4 0 16,0 1 0-16,0-2 0 0,0 1 0 0,0-1 864 15,0 1 128-15,1-2 32 0,1 3 0 0,2-1-832 0,0 3-192 16,3 2 0-16,3 1 0 0,1 3 0 0,2 1 0 16,1 2 0-16,2 0 0 15,2 1-768-15,7 3-208 0,0 0-48 0,0 0 0 0,0 0 832 0,2 7 192 16,2-1 0-16,2 2 0 15,2 1-864-15,3-1-128 0,0 0-32 0,3-1-12016 16,3-2-2400-16</inkml:trace>
  <inkml:trace contextRef="#ctx0" brushRef="#br1" timeOffset="35880.28">16425 9401 12895 0,'-3'-10'1152'0,"2"-1"-928"16,0 0-224-16,2 2 0 0,-1 9 832 0,3-9 112 16,-2 1 16-16,0 1 16 0,-1 7-112 0,0 0-32 15,0 0 0-15,0-11 0 0,1-4-32 0,1 7-16 16,-2 8 0-16,0 0 0 0,3-10 240 0,2 1 32 15,-3 0 16-15,-2 9 0 0,0 0-432 0,0 0-64 16,0 0-32-16,0 0 0 0,0 0-384 0,0 0-160 16,0 0 128-16,8 6-128 0,-8-6 336 0,6 6-16 0,-1 3 0 0,-1-1 0 15,0-2 80-15,2 1 16 0,-6-7 0 0,10 11 0 16,1 0 176-16,-1 1 48 0,2-1 0 0,2 6 0 16,2 5-128-16,0 0 0 0,3 2-16 0,2-1 0 15,2-1-112-15,3 3-32 0,4 5 0 0,1 1 0 16,1-2 32-16,1 2 16 0,0 1 0 0,0 1 0 15,-2 1-80-15,0 1-32 0,-2-3 0 0,-3 5 0 16,-2 2-96-16,1 3-32 0,0 0 0 0,-1 0 0 16,1-3-160-16,3-1 128 0,-1-1-128 0,2-2 128 15,0-1-128-15,-2-4 0 0,2 1 0 0,-3 0 128 16,2 4-128-16,-2-4 160 0,-2-7-160 0,-2 3 160 16,-2 5-160-16,-1-2 192 0,-3-5-192 0,0-2 192 15,-2-3-64-15,-1 0-128 0,-1-2 192 0,-1-5-64 0,1-2 48 0,-1-2 0 16,-2-4 0-16,0 1 0 0,-1-2 64 0,-8-4 16 15,0 0 0-15,8 2 0 0,-8-2 16 0,0 0 16 16,0 0 0-16,0 0 0 0,5-9-80 0,-6 2-16 16,-5-1 0-16,-1-4 0 0,-2-1-192 0,0-3 144 15,-4 0-144-15,0-2 128 0,-2-3-128 0,0-2 0 16,-2-3 0-16,1 0 0 0,-3-1 0 0,-4-2 0 16,0 0 128-16,-3-2-128 0,0 0 0 0,0 0 0 15,-4-1 0-15,0-1 0 0,1-2 0 0,-2-3 0 16,-1-1 128-16,0 0-128 0,-4-1 0 0,1-3 0 15,-2-2 0-15,0 4 0 0,-3 5 0 0,2-1 0 16,-1-2 0-16,1 1 0 0,2-2 0 0,0 3 0 0,6 1 0 16,-1 1 0-16,2-2 0 0,4 4 0 0,1 2 0 15,3 3 0-15,2 1 0 0,3 4 0 0,0 2 0 16,4 4 0-16,3 4 0 0,2 3 0 0,0 1 0 0,5 2 0 16,1 0 0-16,1 7 0 0,0 0 0 0,0 0 0 15,11 1 0-15,2 5 0 0,1 5 0 0,4 3-176 16,4 0 176-16,2 6-128 0,6 3 128 0,4 7-128 15,3 6 128-15,3 4 0 0,4 9-144 0,4 0 144 16,4-1 0-16,-4-2 0 0,-2 0 0 0,2 0 0 16,1 0 0-16,1-2 0 0,-2-2 0 0,-1 2 0 15,-1 1 0-15,-5-1 0 0,0-6 0 0,-6-1 0 16,-3-3 0-16,-3-3 0 0,-5-5 0 0,-1-2 0 16,-2-1 0-16,-2-2 0 0,-3-3 0 0,-3-3 0 15,-2-2 0-15,-1-1 0 0,-4-1 0 0,-2-2 0 16,-4-9 0-16,0 0 0 0,0 0 0 0,0 0 0 0,-10 1 0 0,-3-5 128 15,-2-7-128-15,-3-2 192 0,-2-2-192 16,-1-1 160-16,-1-3-160 0,-5-3 160 0,-3-3-160 0,-3-3 128 16,-3-2-128-16,1-4 128 0,-1-4-128 0,1-1 0 15,-3-4 0-15,1 0 128 0,3 0-128 0,0 0 0 16,2-1 144-16,2 1-144 0,0 1 0 0,1-1 0 16,-2 0 0-16,2 3 128 0,-1-3-128 0,5 9 0 15,2 7 0-15,-3-2 0 0,3-3 0 0,2 3 0 16,2 7 0-16,2 6 0 0,2 0 0 0,1 5 0 15,2 2 0-15,5 4 0 0,-1 0 0 0,8 5 0 16,0 0 0-16,0 0 0 0,0 0 0 0,0 0-128 16,10 7 128-16,5 5 0 0,6 5-128 0,6 2 128 0,3 2-128 0,8 10 128 15,6 11 0-15,2 4-128 0,1 2 128 0,3 0 0 16,1 0 0-16,1-3 0 0,3 5 0 0,-4-4 0 16,-1-3 0-16,-2 0 0 0,-4 3 0 15,-4-3-128-15,-7-2 128 0,-3-5 0 0,-1-4 0 0,-5-2 0 16,-1-3 0-16,-4-2 0 0,-2-4 0 0,0-3 0 15,-3-2 0-15,-2-1 0 0,-3-5 0 0,-2-2 0 16,-7-8 0-16,0 0 0 0,0 0 0 0,-10 0 0 16,-2-4 0-16,-4-6 0 0,0-2 128 0,-4-2-128 15,-1-4 128-15,-5-4-128 0,-3-5 160 0,-4-5-160 16,-6-5 128-16,-2-1-128 0,-7-4 0 0,-2-2 144 16,-1-5-144-16,3-1 0 0,2 4 0 0,2 1 0 15,0 0 0-15,2-4 128 0,-3-3-128 0,3 3 0 0,1 6 0 0,5 3 0 16,4-1 0-16,2 4 0 0,2 4 0 15,3 6 0-15,2 5 0 0,4 0 0 0,1-2 0 0,1 4 0 16,2 3 0-16,4 3 0 0,2 0 0 0,3 4 0 16,1 3 0-16,5 7 0 0,0 0 0 0,0 0 0 15,0 0 0-15,12 5 0 0,4 7 0 0,5 4 0 16,6 5 0-16,6 5 0 0,6 2-160 0,9 8 160 16,9 13 0-16,3 3-144 0,0 4 144 0,4 1 0 15,3 0 0-15,0-2 0 0,-3 0 0 0,-2 0 0 16,-10-1 0-16,-3 1 0 0,-9 1 0 0,-3-3 0 15,-5-5 0-15,-4-4-128 0,-1-6 128 0,-4-3 0 16,-1-2 0-16,-6-4 0 0,-1-6 0 0,-7 0 0 16,-3-2 0-16,-4-2 0 0,-1-3 0 0,-6-6 0 15,-2-4 0-15,-5-2 0 0,-2-2 0 0,-4-5 0 16,-3-4 0-16,-2-5 128 0,-3-4-128 0,-5-4 128 0,-7-4-128 0,-4-1 128 16,-8-5-128-16,-4-3 128 0,-5-5-128 0,2-4 128 15,3-3-128-15,-2-6 0 0,0-4 128 0,-2 0-128 16,1 3 0-16,1 0 144 0,2-1-144 0,5-4 0 15,6-4 0-15,7 4 0 0,3 6 0 0,5 3 0 16,5 5 128-16,4 8-128 0,5 6 0 0,4 6 0 16,2 7 0-16,6 3 0 0,-1 2 0 0,4 11 0 15,0 0 0-15,15 7 0 0,1 4 0 0,5 7-144 16,3 6 144-16,6 7-192 0,3 4 192 0,5 5-192 16,5 4 192-16,-1 5 0 0,3 5 0 0,3 2-128 15,0-3 128-15,-2 1 0 0,-2 0 0 0,1 0-128 16,0 2 128-16,2-4 0 0,0-5 0 0,-4-6 0 0,-5-6 0 15,1-1 0-15,-3-5 0 0,-3-5 0 0,-5-8 0 16,-3-3 0-16,-5-4 0 0,-5 0 0 0,-3-3 0 0,-12-6 0 16,8-4 0-16,-4-1 0 0,-4 5 128 0,-6-15-128 15,-3-3 128-15,-7-6-128 0,-6-4 0 0,-5-6 128 16,-8-5-128-16,-4-3 0 0,-6-7 0 0,-1-1 0 16,-2-2 0-16,-1 6 0 0,5 3 0 0,0-2 0 15,1-2 0-15,0 3 0 0,-1 0 0 0,5 3 0 16,5 0 0-16,0 6 0 0,3 4 0 0,4 6 0 15,2 2 0-15,5 2 0 0,4 1 0 0,0 4 0 16,5 4 0-16,3 5 0 0,2 1 0 0,6 6 0 16,-3-3 0-16,3 3 0 0,0 0 0 0,5 11-192 15,5 0 192-15,6 5-192 0,4 5 192 0,7 5-160 0,4 1 160 16,8 6-160-16,10 6 160 0,-1 1-128 0,2 2 128 16,0 1-128-16,0-1 128 0,1-3 0 0,2-2 0 15,-2 0 0-15,-2 2 0 0,-5-3 0 0,-1-2 0 0,-4 0-128 16,-5 0 128-16,-5-4 0 0,-4-5 0 0,-4-3 0 15,-5-4 0-15,-3-4 0 0,-5-3 0 0,-1-4 0 16,-7-7 0-16,0 0 0 0,0 0 0 0,-11-3 0 16,-4-3 0-16,-2-5 0 0,-5-3 0 0,-5-7 0 15,-4-7 0-15,-5-2 0 0,-3-1 0 0,-5-5 0 16,-5 0 0-16,1-1 128 0,0-3-128 0,-1-2 0 16,-1-2 0-16,-1-3 0 0,-3-5 0 0,2 2 128 15,3 2-128-15,1 3 0 0,4 0 0 0,7 8 0 16,4 7 0-16,7 5 0 0,1 6 0 0,6 0 0 15,2 1 0-15,4 2 0 0,3 4 0 0,3 3 0 0,4 4 0 0,3 5 0 16,0 0 0-16,0 0 0 0,6 6 0 0,5 4-192 16,3 2 192-16,5 4-192 0,3 4 192 0,7 5-128 15,8 6 128-15,0 1-128 0,5-1 128 0,1 6 0 16,6 6 0-16,-2 1 0 0,-3-2 0 0,0-3 0 16,2-3-160-16,1 0 160 0,2-2 0 0,-1-1-128 15,-5-1 128-15,1 1 0 0,0 0 0 0,-4-1 0 16,-5-3 0-16,-5-1 0 0,-7-6 0 0,-3-2 0 15,-5-5 0-15,-4-4 0 0,-4-2 0 0,-7-9 0 16,0 0 0-16,0 0 0 0,0 0 0 0,-13-10 0 16,-4-7 0-16,-6-4 0 0,-4-2 0 0,-10-4 0 15,-3-3 0-15,-4-3 0 0,-2-5 0 0,-2-2 0 16,1 0 0-16,0 1 0 0,4-1 0 0,1 1 0 16,2-1 128-16,3 4-128 0,3 5 0 0,4 6 0 0,7 4 0 0,3 7 0 15,6 7 0-15,6 2 0 0,8 5 0 0,0 0 0 16,0 0 0-16,2 10 0 0,7 6 0 0,4 5 0 15,7 2 0-15,6 3 0 0,2 2 0 0,3 2 0 16,0 1-192-16,0-1 0 0,2-4 16 0,2 2 0 31,-3 2-2000-31,2-1-416 0,0 1-80 0,-3-4-16 0</inkml:trace>
  <inkml:trace contextRef="#ctx0" brushRef="#br1" timeOffset="38511.82">10396 5422 15663 0,'0'0'1392'15,"0"0"-1120"-15,0 0-272 0,0 0 0 16,7-7 1888-16,-7 7 320 0,0 0 64 0,0 0 16 16,0 0-1728-16,0 0-352 0,0 0-64 0,0 0-16 0,0 0-128 15,5-8 192-15,-5-1-192 0,-3 0 192 0,-1 0 272 0,1 1 64 16,1 1 16-16,-5-4 0 0,0-2 176 0,-3-2 48 16,0 2 0-16,-1 0 0 0,-1 1-32 0,-2-1 0 15,-2-2 0-15,-1 0 0 0,-1-3-176 0,0 0-48 16,-5-3 0-16,-3 0 0 0,0 0-64 0,-5 0-32 15,-1 0 0-15,-6 1 0 0,-3 4-128 0,-1 0-32 16,5 2 0-16,-1 1 0 0,2-1-96 0,-1 4-32 16,0 1 0-16,2 3 0 0,-2 1 0 0,-2-1-128 15,-2 1 192-15,-2 5-64 0,-1 3-128 0,1 3 0 16,-2-1 0-16,2 0 0 0,1-1 0 0,2 3 0 16,4 1 0-16,1 2 0 0,0 0 0 0,1 2 0 15,-3 1 0-15,3 3 0 0,0 3 0 0,2 0 192 0,4 3-192 0,1 4 192 16,3 3-64-16,0 2 0 0,2 0 0 0,1 1 0 15,5 0-128-15,1 2 0 0,2 2-160 0,3 4 160 16,2 2 0-16,2 2 0 0,1 1 0 0,1 0 0 16,2 2 0-16,3-2 0 0,2-2 0 0,4-1 0 15,1-5 0-15,5 1 0 0,0 0 0 0,3 3 0 16,3-2 0-16,2-2 0 0,3-3 128 0,1-3-128 16,4-4 0-16,4-2 0 0,3-4 0 0,2-1 0 15,-1-1 160-15,2-4-160 0,-3 1 128 0,1-3-128 16,0-2 0-16,1 1 128 0,3 0-128 0,-1-3 0 15,0-1 128-15,2-1-128 0,3-2 128 0,-2-2-128 16,-1-3 128-16,-2-1-128 0,-1-2 0 0,0-2 128 16,2 0-128-16,0-3 160 0,1-2-160 0,2-2 160 15,2 2-32-15,0-2 0 0,-4-2 0 0,-1 2 0 0,-3-2 16 0,-2 0 0 16,-5-5 0-16,0 1 0 0,0-3 64 0,-4-2 16 16,1-2 0-16,-5 2 0 0,-4-3 32 0,0 2 16 15,2-2 0-15,-3 0 0 0,-3-4-96 0,0 0-32 16,-3-2 0-16,-1 1 0 0,-2-1-16 0,-4-1-128 15,-3-1 192-15,-3 0-64 0,-2-3-128 0,-3 2 128 16,-5 2-128-16,0-1 128 0,-2-2-128 0,-1 1 160 16,-3 1-160-16,2 3 160 0,2 4-160 0,-3 1 192 15,-2 1-192-15,-2-3 192 0,0 1-48 0,-4-2 0 16,1-1 0-16,-3 1 0 0,2-7-144 0,-2 5 0 16,-3 0 0-16,-1 1 0 0,0 1 0 0,-3 5 0 15,-3 2-192-15,0 2 192 0,2 3-160 0,-1 3 160 16,-1 1 0-16,-1 5-144 0,1-1 144 0,-3 4 0 0,1 4-144 15,-2 2 144-15,-5 2 0 0,-1 0-144 0,-2 2 144 0,-1 4 0 16,3 3-128-16,1-1 128 0,2 5 0 0,3-1 0 16,3 4-128-16,1 0 128 0,1-1 0 0,-1 3 0 15,2 2-128-15,0 5 128 0,-1 1 0 0,4 2 0 16,4 0 0-16,1 0 0 0,3 1 0 0,3-1 144 16,0-4-144-16,2 3 0 0,1 2 0 0,2 2 0 15,2 1 0-15,2 1-176 0,2-2 48 0,1 5 0 16,1-1 128-16,2-1 0 0,0-3 0 0,3-1 0 15,0 0 0-15,4 1 0 0,1 1 0 0,2-2 0 16,3-2 0-16,3 0-160 0,2-3 160 0,4 3 0 16,3 0-160-16,4-1 160 0,0-3-128 0,2 1 128 15,2-3 0-15,3-2 0 0,1 0 0 0,3-2 0 0,0-1 0 16,1-2 0-16,-2 0 0 0,3-3 0 0,0-1 0 16,2-4 0-16,3-4 0 0,2 2 0 0,-3 2 0 0,3-4 0 15,3-3 0-15,0-3 0 0,-2-3 0 0,-1-1 0 16,-1-4 0-16,3 1 0 0,1-4 0 0,0 1 0 15,0 1 128-15,-2-4-128 0,0-5 0 0,0 0 0 16,-4 0 0-16,-2-1 0 0,-2 0 0 0,-2-3 128 16,0-6-128-16,-2-2 0 0,1-3 0 0,-5 0 128 15,-7-1-128-15,2-1 0 0,3-4 128 0,-4 2-128 16,2 2 128-16,-7-3-128 0,-1-1 0 0,-2-1 144 16,-1 2-144-16,-2-2 0 0,-7-2 0 0,0 0 0 15,-4 1 0-15,-2 5 0 0,-3 3 0 0,-2 3 0 16,-6 0 0-16,-3 0 0 0,-1-1 0 0,-2 1 0 15,-3-1 0-15,0 0 0 0,0-1 0 0,-3 2 0 0,-1 2 0 0,-2 2 0 16,-1 2 0-16,-2 1 0 0,-2 0 0 16,-1 3 0-16,0 0-144 0,-9 5 144 0,-5 2-128 0,-2 1 128 15,-3 1 0-15,1 3-128 0,2 4 128 0,0-2 0 16,3 1-192-16,0 2 64 0,0 3 0 0,-1 4 0 16,-1 0 128-16,2 3 0 0,1-1 0 0,1 1 0 15,-1 5 0-15,1 2-128 0,4 2 0 0,-2 2 0 16,3 3 128-16,-2 4 0 0,-2 1 0 0,3 4-128 15,0 2 128-15,1 3 0 0,1 1 0 0,2 1 0 16,3 1 0-16,4-1 0 0,5 1 0 0,2 2-128 16,2 4 128-16,2 0-160 0,4-1 160 0,2-1-160 15,2-1 160-15,2-4 0 0,4-2 0 0,2 1 0 16,2 0 0-16,2-2 0 0,2 0 0 0,4-1 0 0,2-1 0 16,1 0 0-16,2 0 0 0,4 1 0 0,1 0 0 0,6-4 0 15,-1-2 0-15,4-1 0 0,3-3 0 0,5-1 0 16,5-1 0-16,3 1 0 0,2-2 0 0,1-2 0 15,-1-3 0-15,3-2 0 0,3 0 128 0,3-5 0 16,2-5 0-16,4 0 0 0,2-2-128 0,0-1 0 16,-6-4 0-16,3 0 0 0,2-5 0 0,1 0 0 15,2 0 0-15,0-2 0 0,-1 0 0 0,-3-4 0 16,-4-2 0-16,1-4 0 0,-3-3 128 0,1-5 0 16,-2-2 0-16,-2-5 0 0,-2-2-128 0,-6-2 0 15,-4-4 0-15,-5-4 0 0,-4 1 0 0,-3-1 128 16,-6-2 0-16,-5 3 0 0,-3 0-128 0,-6 2 192 15,-3-1-64-15,-8 6 0 0,-3 2 64 0,-4 3 0 0,-5 3 16 16,-1 3 0-16,-4-1-208 0,-6 2 128 0,-4 3-128 0,-4 1 0 31,-8 1-896-31,-5 4-256 0,-5 4-64 0,-1 1-11088 0,-2 1-2224 0</inkml:trace>
  <inkml:trace contextRef="#ctx0" brushRef="#br1" timeOffset="42878.41">2565 9851 2751 0,'-11'3'256'0,"11"-3"-256"0,-10 1 0 0,2 0 0 16,-2-3 2752-16,2 2 512 0,8 0 112 0,-7 2 16 0,7-2-1888 0,0 0-368 15,-8-2-80-15,8 2-16 0,0 0 16 0,0 0 0 16,0 0 0-16,0 0 0 0,0 0-32 0,7-6 0 16,1 1 0-16,2 2 0 0,0-2-384 0,4 3-96 15,2 0-16-15,0 2 0 0,3 0-80 0,2-1 0 16,2-1-16-16,3 2 0 0,3 5-80 0,6-2-16 15,2-2 0-15,1 4 0 0,1 3-160 0,0-1-48 16,3 0 0-16,4-2 0 0,7 2 64 0,1-2 16 16,4 0 0-16,2 0 0 0,-3 3 112 0,2-2 0 15,2-3 16-15,0 1 0 0,1 3 48 0,3-3 16 16,2-2 0-16,-3 1 0 0,-2-1-96 0,0 1-32 16,0-2 0-16,-1-1 0 0,0-1-48 0,-2 0-16 15,2 1 0-15,-3-2 0 0,-3 0-32 0,-2-1-16 0,2 1 0 16,-5 2 0-16,1 2-32 0,1 1 0 0,-1-3 0 0,0 1 0 15,-3 1 0-15,0-1-128 0,-1-1 192 0,3 2-64 16,1-1-128-16,-1 0 128 0,-3 1-128 0,0 1 128 16,2 2-128-16,-3 0 0 0,-3-2 144 0,1 0-144 15,2 1 0-15,0-2 128 0,1-2-128 0,2 2 0 16,0 2 128-16,2 3-128 0,-4 0 160 0,-1-4-160 16,-3-3 192-16,1 2-64 0,-1-1-128 0,1-1 192 15,-1-1-32-15,3 1-16 0,0 1 0 0,1 1 0 16,-4 1-16-16,-2-3-128 0,-1-1 192 0,-2 1-64 15,2 0-128-15,-1 0 0 0,1 0 144 0,-1 0-144 16,-2-2 0-16,2 2 128 0,-1 0-128 0,1 4 0 16,-1 0 0-16,-3-2 0 0,1-2 0 0,-2 3 128 15,0 0-128-15,0-2 0 0,0-2 0 0,-1 0 0 0,-1 0 0 16,-1 0 0-16,-3 1 0 0,4 1 0 0,0-5 0 0,-1 3 128 16,-4 2-128-16,-1-1 0 0,-5 0 128 0,-3 0-128 15,0-2 128-15,-2 1-128 0,1 1 128 0,-4 0-128 16,0-3 160-16,-1 2-160 0,-1 1 128 0,-3 1-128 15,-8-1 0-15,9-2 0 0,-9 2 128 0,5-3-128 16,-5 3 0-16,0 0 144 0,5-5-144 0,-5 5 128 16,1-9-128-16,-1 9 128 0,0 0-128 0,-6-8 160 15,0 0-160-15,-3 2 160 0,-2 3-160 0,0 1 0 16,-3-2 0-16,-2 0 128 0,-1-6-128 0,-5 2 0 16,-3 2 0-16,-4-1 0 0,-8-4 0 0,-2 2 0 15,-3 2 128-15,-5-1-128 0,-5 2 0 0,-1 1 0 16,-2-4 0-16,-7 4 0 0,-9 1 0 0,1 2 0 0,-4-1-160 0,1-1 160 15,0 1-128-15,-5 0 128 0,-5 3 0 0,2 0-144 16,2 0 144-16,-2 0 0 0,4 2 0 0,-2 0 0 16,-3 0 0-16,1 0 0 0,3-1 0 0,3 1-128 15,3 2 128-15,1 1 0 0,-1-1 0 0,5 0 0 16,1 1 0-16,8-1 0 0,6 1 0 0,5-2 0 16,6 0 0-16,2-1 0 0,5 2 0 0,5-3 0 15,5 0 0-15,7-1 0 0,6 0 0 0,2 0-128 16,9 0 128-16,0 0 0 0,10 1 0 0,5-1-128 15,5-1 0-15,7-1 0 0,3 0 0 0,2 2 0 16,4 2-16-16,5-2 0 0,4-4 0 0,-1 4 0 16,1 4-1312-1,5-3-256-15,0-6-48 0,0 5-14384 0</inkml:trace>
  <inkml:trace contextRef="#ctx0" brushRef="#br1" timeOffset="44201.91">9581 9813 8287 0,'-25'-9'736'0,"10"5"-592"16,-1-1-144-16,-1 0 0 0,-4 2 1280 0,1 1 240 15,-3 1 32-15,1 1 16 0,-4 1-880 0,1 2-176 16,1 0-48-16,1 1 0 0,0-3 32 0,3 2 0 15,-1 1 0-15,4 1 0 0,-2-3 224 0,2 0 48 0,1 0 16 16,1 2 0-16,-1 0-368 0,3-1-80 0,1 0-16 0,1-2 0 16,0 1 112-16,0 1 16 0,2 3 0 0,1-3 0 15,3-3 64-15,5 0 32 0,-9 2 0 0,9-2 0 16,-7 3 32-16,7-3 16 0,0 0 0 0,0 0 0 16,0 0-48-16,0 0-16 0,9-2 0 0,4 1 0 15,4 0 48-15,5 0 0 0,2 0 0 0,6-1 0 16,3-2 64-16,3 1 32 0,3 0 0 0,5-1 0 15,5 2-256-15,2-1-48 0,3 0-16 0,2-1 0 16,5 2-96-16,3 0 0 0,0 0-16 0,2-2 0 16,3 0 0-16,6 3 0 0,3-1 0 0,-3 0 0 15,-2-3-80-15,-3 0-16 0,4 5 0 0,0 0 0 16,1 0-144-16,-2 0 128 0,-3-3-128 0,3 3 128 16,-3 3-128-16,2-1 0 0,-2-4 0 0,-3 2 128 0,-5 3-128 0,-5-1 0 15,-1-1 0-15,-1 0 0 0,-4-1 128 0,1 0-128 16,-2 0 128-16,0 1-128 0,-4-2 144 0,-5-1-144 15,-4-1 160-15,-4 1-160 0,-1 2 224 0,-1-1-48 16,-3-4-16-16,2 3 0 0,-4 0-16 0,-1 2 0 16,-2-1 0-16,-2 0 0 0,-3-1-144 0,0 0 128 15,-2 2-128-15,-1 0 128 0,-4 0-128 0,-1 0 0 16,-3-1 0-16,-7 1 128 0,0 0-128 0,0 0 128 16,0 0-128-16,0 0 128 0,0 0-128 0,0 0 0 15,-11-1 0-15,-1 0 128 0,0 0-128 0,-4 0 0 16,-4 2 0-16,0-1 0 0,-1 1 0 0,-4 0 0 15,-2-1 0-15,1 2 0 0,-4 2 0 0,-1-1 0 16,0-3 0-16,-9 1 0 0,-3 3 0 0,-4 3 0 0,-4-3 0 16,-1 1 0-16,-5-3 0 0,2 1 0 0,0 4 0 0,-2-4 0 15,-2-1 0-15,-2-1 0 0,0 2 0 16,-1-1 0-16,-1 1 0 0,4 0 0 0,1 0 0 16,-3-1 0-16,-1 3 0 0,4 0 0 0,3-2 0 0,1 1 0 15,4-2 0-15,4 1 0 0,6 1 0 0,6 0 0 16,5-1 0-16,6-3 0 0,3 0 0 0,8 0 0 15,2 0 0-15,10 0 0 0,0 0 128 0,0 0-128 16,7-5 0-16,7 2 128 0,7-1-128 0,5-3 128 16,10-1-128-16,4 1 0 0,12 1 0 0,2 0 0 15,4-1 0-15,4 0 0 0,1 2 128 0,4 1-128 16,3-1 0-16,5 0 0 0,1-3 0 0,-4 2 0 16,0 4 0-16,0-1 128 0,0-3-128 0,1 2 0 15,0 0 128-15,-3 1-128 0,-4 2 0 0,-3 1 128 0,-7-3-128 16,-1 0 0-16,-1 2 144 0,-1-2-144 0,-3 3 0 0,-3 0 0 15,-4 0 0-15,-7 0 128 0,-4 0-128 0,-4 4 0 16,-5-2 0-16,-2 0 0 0,-6 0 0 0,-4 2 0 16,-2 0 0-16,-9-4 0 0,0 0 0 0,0 0 0 15,0 0 0-15,0 0 128 0,0 0-128 0,0 0 128 16,0 0-128-16,-9 1 128 0,-1 1-128 0,0-1 0 16,0-2 0-16,1 1 128 0,1 0-128 0,0 0 0 15,8 0 0-15,0 0 0 16,-8 3-608-16,8-3-192 0,0 0-32 0,0 0-10880 15,0 0-2176-15</inkml:trace>
  <inkml:trace contextRef="#ctx0" brushRef="#br1" timeOffset="45595.74">15960 9351 8287 0,'-23'-3'368'0,"11"2"80"0,0 0-448 0,3 0 0 0,-1-2 0 0,2 2 0 15,0-1 1664-15,8 2 240 0,-9-1 48 0,9 1 16 16,-8-6-720-16,8 6-144 0,0 0-16 0,-1406 0-16 16,2812 0-240-16,-1404-8-64 0,2 1 0 0,-4 7 0 15,9-3-256-15,3-1-64 0,-1-2-16 0,5 3 0 16,4 1-176-16,1 2-16 0,4 0-16 0,0-1 0 16,0-1 48-16,2 2 16 0,-1 2 0 0,0-1 0 15,0-2 128-15,4 1 32 0,-2 1 0 0,4 3 0 16,3 1-64-16,-2 1 0 0,2-2 0 0,1 3 0 0,1 0-128 0,-3 2-48 15,-1 1 0-15,-3-2 0 0,-1-4 0 0,-1 4 0 16,-2 2 0-16,0 1 0 0,0 0-80 0,2 1 0 16,0-1-128-16,-1 3 192 0,0 3 0 0,0-2 0 15,0-1 0-15,1 5 0 0,0 4-32 0,-2 0-16 16,0 3 0-16,-2-1 0 0,-5 1-16 0,0 1-128 16,0-1 192-16,-3 0-64 0,0-4-128 0,-1-2 192 15,0 2-192-15,1 3 192 0,0 1-64 0,3 0 0 16,1 0 0-16,1-1 0 0,-4 1 192 0,0-1 48 15,0 0 0-15,1-1 0 0,0-1-112 0,0 0-32 16,2 2 0-16,1-2 0 0,1-1-32 0,-1-1 0 16,0-2 0-16,1 0 0 0,-3 0 48 0,-1-2 0 0,1 0 0 15,0-2 0-15,-1 1-48 0,-1-1-16 16,0 2 0-16,2-3 0 0,0-1 16 0,3 1 16 0,-1 1 0 16,4-1 0-16,0 0-16 0,-2-2 0 0,-2-3 0 0,4 1 0 15,4 1 0-15,-1-2-16 0,-2-3 0 0,1 2 0 16,0 2-176-16,-4-1 128 0,0-1-128 0,-3-3 128 15,-1-2-128-15,-2 3 192 0,0-2-192 0,-1 0 192 16,0-2-192-16,-1-2 192 0,2-1-192 0,-1 1 192 16,2 1-64-16,-2-1 0 0,1-2 0 0,-2 0 0 15,-4 1 32-15,3 1 0 0,3 0 0 0,-3 1 0 16,-3-3-160-16,0 1 128 0,1-1-128 0,-3 2 128 16,1 2-128-16,0-1 0 0,-1-2 0 0,1 3 0 15,-4 2 0-15,-6-4 0 0,0 0 0 0,0 0 0 16,0 0 0-16,0 0 0 0,0 0 0 0,0 0 0 15,0 0-896-15,-9 7-224 0,0 1-32 16,-5-4-16048-16</inkml:trace>
  <inkml:trace contextRef="#ctx0" brushRef="#br1" timeOffset="49197.53">17494 8307 20271 0,'0'0'448'0,"-1"-7"80"0,1 7 32 0,0-6 16 0,1 1-576 0,-1 5 0 16,2-6 0-16,-2 6 0 0,0 0 0 0,0 0 0 16,2-5 0-16,-2 5 0 0,0 0 928 0,0 0 80 15,6-4 16-15,-6 4 0 0,5-2-832 0,-5 2-192 16,0 0 0-16,0 0 0 0,0 0 864 0,7 0 128 15,-7 0 32-15,0 0 0 0,4 4-832 0,0 2-192 16,-4-6 0-16,2 8 0 0,0 2 0 0,-2 1 0 16,0 1 0-16,-2 0 0 0,1 1 864 0,1 0 128 15,-1 0 32-15,-1 3 0 0,1 0-832 0,-1 3-192 0,0-1 0 0,0 0 0 16,-3 1 864-16,1-1 128 0,0-3 32 0,0 3 0 16,-1 1-832-16,-1 0-192 0,2-4 0 0,-2 1 0 15,3-1 0-15,0 0 0 0,-1-3 0 0,3-2 0 16,0-4 864-16,1-6 128 0,0 0 32 0,0 0 0 15,0 0 0-15,0 0 0 0,2-5 0 0,3-2 0 16,-2-1-832-16,0-2-192 0,2-3 0 0,-3 0 0 16,1-1 0-16,1-3 0 0,-2 0 0 0,1 0 0 15,-2-3 0-15,1 1 0 0,1-2 0 0,-2 1 0 16,-1 1 0-16,0 2 0 0,0-1 0 0,0 3 0 16,0 1 0-16,0 3 0 0,0-1 0 0,0 2 0 0,0 3 0 0,0 7 0 15,0 0 0-15,0 0 0 0,0 0 0 0,0 0 0 16,-6 1 0-16,2 2 0 0,-1 3 0 0,1 1 0 15,1 2 0-15,-2 1 0 0,3 0 0 0,-1 1 0 16,0 0 0-16,0 0 0 0,0 1 0 0,2-3 0 16,0 0 0-16,0 0 0 0,-1 4 0 0,0-2 0 15,1 0 0-15,1-4 0 0,0 3 0 0,0-1 0 16,1-2 0-16,-1-7 0 0,0 0 0 0,0 0 0 16,0 0 0-16,4 6 0 0,-4-6 0 0,3 6 0 15,-3-6 0-15,0 0 0 16,0 0-2416-16,0 0-528 0,7 7-96 0,-7-7-32 0</inkml:trace>
  <inkml:trace contextRef="#ctx0" brushRef="#br1" timeOffset="49560.66">17213 8543 27647 0,'-3'-8'608'0,"1"1"128"0,2 7 32 0,0-4 0 0,0-2-624 0,0 6-144 0,0 0 0 0,0 0 0 16,0 0 0-16,0 0 0 0,0 0 0 0,6-3 0 15,2 0 0-15,-2 1 0 0,-6 2 0 0,7-1 0 0,2-1 848 16,3 1 144-16,1 0 32 0,3 1 0 0,1 2-832 0,3 1-192 15,3-1 0-15,3 0 0 0,0-2 864 0,3 0 128 16,-1-1 32-16,3 1 0 0,2 1-832 0,2-1-192 16,4 0 0-16,-2-1 0 0,3-1 0 0,-4 0 0 15,0-1 0-15,-2 2 0 0,-6 0 0 0,-3 0 0 16,-4-2 0-16,-2-1 0 0,-7 1 0 0,-2 0 0 16,-4 0 0-16,-6 3 0 15,0 0-2416-15,-4-6-528 0,-4 2-96 0,-2 1-32 0</inkml:trace>
  <inkml:trace contextRef="#ctx0" brushRef="#br1" timeOffset="50070.95">18159 8357 31327 0,'-4'-4'688'0,"-2"-1"144"0,0-1 16 0,-1 0 48 0,2-2-720 0,-2 2-176 0,2-1 0 0,1 0 0 16,0 1 0-16,2 0 0 0,1 1 0 0,1-2 0 15,2-1 0-15,1 2 0 0,2-3 0 0,0 2 0 16,6 1 0-16,2-1 0 0,-2 0 0 0,5-1 0 0,3 1 848 0,1 2 144 15,3-1 32-15,0 2 0 0,2 1-832 0,-1-1-192 16,1 4 0-16,-2 1 0 0,1 2 0 0,-2 0 0 16,2 1 0-16,-6 2 0 0,0 1 0 0,-3 3 0 15,-3 1 0-15,-3 3 0 0,-3 1 0 0,-4 1 0 16,-4 3 0-16,-4 0 0 0,-4 1 864 0,-3 1 128 16,-1-2 32-16,-2 1 0 0,1 0-832 0,1-2-192 15,-1 0 0-15,1-2 0 0,1-4 0 0,3-1 0 16,-1-2 0-16,2-1 0 0,3 0 864 0,2-1 128 15,0 0 32-15,4-7 0 0,0 0-832 0,0 0-192 16,8 4 0-16,3-2 0 0,-2 0 0 0,7 0 0 16,0 2 0-16,4-2 0 0,1-3 864 0,5 0 128 0,1-2 32 15,-4 3 0-15,4 1-832 0,1 2-192 0,2-1 0 0,2-1 0 16,3 0 0-16,-2 0 0 0,1 0 0 0,7 1 0 16,-4 5 0-16,-2 1 0 0,-3-1 0 0,-2 1 0 31,-3 0-3232-31,-1 1-688 0,20 12-144 0,-17-2-32 0</inkml:trace>
  <inkml:trace contextRef="#ctx0" brushRef="#br1" timeOffset="54807.92">18399 9384 8463 0,'0'0'368'0,"0"0"80"0,-4-9-448 0,-2 3 0 16,6 6 0-16,-5-7 0 0,1-4 960 0,2 1 80 15,-1 1 32-15,1 1 0 0,1-2-208 0,0-1-32 16,-1-2-16-16,1 2 0 0,-1 2-192 0,1 0-48 15,-3-1 0-15,1 1 0 0,3 9 64 0,-3-9 16 16,-1 1 0-16,2-1 0 0,-3 0 80 0,2 1 16 16,0 1 0-16,-1-1 0 0,2 0 80 0,2 8 0 15,-5-7 16-15,1 1 0 0,4 6-128 0,-4-5-16 16,4 5-16-16,0 0 0 0,-6-8-176 0,6 8-16 16,0 0-16-16,0 0 0 0,-4-6-80 0,4 6-16 0,0 0 0 0,0 0 0 15,0 0-32-15,0 0-16 0,0 0 0 0,0 0 0 16,10 10-32-16,-1 3-16 0,1 0 0 0,2 1 0 15,-1 0 0-15,2 4 0 0,2 0 0 0,2 3 0 16,1 1-64-16,2 1-16 0,2 3 0 0,2 3 0 16,2 2-16-16,0 4-16 0,1 2 0 0,-1 3 0 15,-4 7-176-15,4-3 192 0,5 2-192 0,-2-4 192 16,-4-3-192-16,1 0 192 0,2-4-192 0,-4 4 192 16,0-2 48-16,-1 0 16 0,-1-1 0 0,0 0 0 15,-2-1 112-15,0-1 16 0,0-2 16 0,0 0 0 16,1 0-80-16,-3-4-32 0,1 0 0 0,-1-3 0 15,-2-4-32-15,-1 1-16 0,1 1 0 0,0-2 0 16,1-2-80-16,-2-4-16 0,-2-3 0 0,1 0 0 0,-2 2 0 0,-2-6 0 16,-4-1 0-16,0 0 0 0,-6-7-16 0,6 6-128 15,-6-6 192-15,0 0-64 0,0 0 64 0,0 0 0 16,0 0 0-16,0 0 0 0,0 0 48 0,0-9 16 16,-3 0 0-16,-1-5 0 0,-4-2-96 0,-1-1-16 15,0 1 0-15,-3-2 0 0,0 0-144 0,-1-1 128 16,-1 1-128-16,-1-2 128 0,0-3-128 0,-2 0 0 15,1 1 144-15,-2-3-144 0,0-3 0 0,0-1 0 16,-2-4 0-16,2 0 128 0,-2-1-128 0,1 0 0 16,-4-4 0-16,2 2 0 0,2 1 0 0,-2-1 0 15,2 0 0-15,-1-1 128 0,-2-2-128 0,0 1 0 16,0 0 0-16,-1 3 0 0,1 1 0 0,-1 3 0 16,3 0 0-16,-1 3 0 0,-1 0 0 0,2 3 0 0,-1 0 0 15,1 4 0-15,0-1 0 0,0 3 0 0,2 3 0 16,2-1 0-16,-1 2 0 0,3 0 0 0,3 3 0 15,0 0 0-15,2-3 0 0,4 5 0 0,0 4 0 0,5 6 0 16,0 0 0-16,0 0 0 0,0 0 0 0,9 6-128 16,4 4 128-16,7 2-128 0,4 2 128 0,7 7-128 15,5 7 128-15,5 7 0 0,4 7 0 0,2 4-128 16,2 1 128-16,-3 3 0 0,-2 1 0 0,1 0 0 16,-5-4 0-16,0-2 0 0,0-3 0 0,1 1 0 15,-1 2 0-15,1-1 0 0,0-1 0 0,-2-1 0 16,-6-3 0-16,-1-1 0 0,-2-3 0 0,-6-3 0 15,-1-6 0-15,-2-1 0 0,-2-5 0 0,-4 0 0 16,-3-2 0-16,-1-5 0 0,-2-4 0 0,-3 1 128 16,-4 0-128-16,-2-10 0 0,0 0 0 0,0 0 128 0,-10 1 0 0,-2-2 0 15,0-4 0-15,-4-1 0 0,-3-6 16 0,0-3 16 16,-3 1 0-16,-2-5 0 0,1-5-160 0,-4-3 192 16,1-4-192-16,-1-2 192 0,-2-2-192 0,0-3 0 15,3-1 144-15,0 4-144 0,0 2 0 0,1-1 128 16,-1-2-128-16,2-1 0 0,1-3 0 0,0 0 0 15,0 0 0-15,0-4 128 0,2-7-128 0,-4 2 0 16,-2 1 0-16,2 3 0 0,-4 3 0 0,2 4 0 16,-1-1 0-16,3 5 0 0,0 0 0 0,2 2 0 15,1 1 0-15,2 5 0 0,3 3 0 0,2 5 0 16,-1 5 0-16,7 2 0 0,2 1 0 0,1 6 0 16,6 4 0-16,0 0-128 0,0 0 128 0,0 0 0 15,0 0 0-15,11 16-128 0,0 9 128 0,6 3-128 16,3 4 128-16,5 0-128 0,3 2 128 0,6 2 0 0,0 5 0 15,3 2 0-15,1 1 0 0,-4 2 0 0,0 3 0 16,-3-1-128-16,-2 0 128 0,1-1 0 0,1-7 0 0,-3 2 0 16,-1 1 0-16,-1-2 0 0,1-4 0 0,-1 2 0 15,-2-1 0-15,-1 2 0 0,-4-1 0 0,-3-3 0 16,-1-6 0-16,-2-2 0 0,-1-5 0 0,-2-2 0 16,-1-4 0-16,-3-3 0 0,-1-4 0 0,-5-10 0 15,4 9 0-15,-4-9 0 0,0 0 0 0,0 0 128 16,-8-3 16-16,0-3 16 0,-7-3 0 0,0-7 0 15,-3-3-16-15,-4-7 0 0,-1-3 0 0,-2-6 0 16,1-1-144-16,-2-3 128 0,0-5-128 0,0 2 128 16,0 3-128-16,2 0 0 0,1-2 0 0,-1-3 128 0,3-2-128 15,0-3 0-15,0 0 0 0,0 0 128 0,-4 2-128 0,3 3 0 16,-3 4 0-16,0 5 0 0,0 4 0 16,2 3 0-16,2 0 0 0,2 5 0 0,3 5 0 0,1 3 0 15,-1 4 0-15,6 2 0 0,4 4 0 0,6 5 0 16,-7 4 0-16,6 4 0 0,2 3-192 0,7 2 192 15,5 4-160-15,6 6 160 0,5 3-144 0,6 4 144 16,5 6-128-16,1 8 128 0,4 9 0 0,0 3-128 16,2-3 128-16,1-1 0 0,-1-3 0 0,1 2 0 15,-1-2 0-15,-2 0-128 0,0-3 128 0,-4 0 0 16,-3 1 0-16,-3-1 0 0,-4-4 0 0,0-3 0 16,-7-5 0-16,0-3 0 0,-2-4 0 0,-2 0 0 15,-2-5 0-15,-2-4 0 0,-2-2 0 0,-2-4 0 16,-2-2 0-16,-2-4 0 0,-3-6 0 0,0 0 0 0,0 0 0 15,-7-7 0-15,-2-3 0 0,-1-4 144 0,-4-6-144 16,-3-3 160-16,-3-2-160 0,-2-5 128 0,-4-7-128 0,-4-3 128 16,-3-5-128-16,-2-3 0 0,0 1 144 0,-1 1-144 15,0 0 0-15,3 0 0 0,0 6 0 16,3-1 0-16,0 0 0 0,1-3 0 0,1-1 0 16,-1 2 0-16,-2 0 0 0,2 4 0 0,1 1 0 0,-2 5 0 15,1 4 0-15,2 1 0 0,5 5 0 0,1 0 0 16,3-2 0-16,2 6 0 0,3 6 0 0,4 2 0 15,0 3 0-15,6 1 0 0,3 7 0 0,0 0 0 16,7 7 0-16,6 2 0 0,6 5-144 0,4 6 144 16,4 5-160-16,6 7 160 0,7 6-208 0,3 4 80 15,0 5 128-15,4 5-128 0,0 7 128 0,2 0-128 16,-1-2 128-16,0 1 0 0,2-1 0 0,-6-1-128 16,-2 1 128-16,-6-3 0 0,-6-3 0 0,-4-4 0 0,-2-4 0 15,-4-4 0-15,-1-2 0 0,-4-5 0 0,-2-6 0 0,0-2 0 16,-4 2 0-16,0-6-128 0,-2-4 128 0,-3-3 0 15,-2-3 0-15,-2-10 0 0,-2 10 0 0,2-10 0 16,-11 0 0-16,0-6 0 0,-2-2 0 0,0-3 0 16,-3-3 128-16,-1-2-128 0,-2-5 128 0,-2-2-128 15,-2-4 128-15,-3-2-128 0,-4-4 0 0,-1-5 128 16,-1-5-128-16,-1 1 0 0,-4 4 0 0,2-4 0 16,1-4 0-16,-2 4 128 0,1 4-128 0,1 0 0 15,0 1 0-15,1-1 0 0,-3-2 0 0,2 1 0 16,-3 1 0-16,7 3 0 0,0 2 0 0,2 1 128 15,0-1-128-15,4 5 0 0,-2 5 0 0,3 3 0 16,1 1 0-16,2 2 0 0,4 3 0 0,2 3 0 16,1 3 0-16,2 0-128 0,4-4 128 0,3 7 0 0,4 5 0 0,0 0 0 15,0 0 0-15,9 9 0 0,4 0 0 16,8 7-128-16,6 5 128 0,6 4 0 0,6 5-144 0,8 7 144 16,6 8 0-16,1 7-144 0,-2 3 144 0,3-2 0 15,-3-4 0-15,-1 1-128 0,2 0 128 0,-3 1 0 16,-1 0 0-16,-3-2 0 0,-3 1 0 0,-4-3 0 15,-6-3 0-15,-3-4 0 0,-4-7 0 0,-1-3 0 16,-5 2 0-16,-1-2 0 0,-5-1 0 0,-2-6 0 16,-1-6 0-16,-5 1 0 0,-3-3 0 0,-2-5 0 15,-1-10 0-15,0 0 0 0,-9-1 0 0,-1-2 0 16,-2-3 0-16,-2-5 128 0,-3-2-128 0,-1-5 192 0,-3-4-64 16,-3 0 0-16,-4-2-128 0,-3-4 192 0,-3-4-192 15,-2-6 144-15,-1-5-144 0,0-2 128 0,1-2-128 0,0 0 0 16,0 1 0-16,3-2 0 0,2 0 0 0,1-1 0 15,0-1 128-15,3 0-128 0,0 1 0 0,2 2 0 16,1 0 0-16,2 3 0 0,1 1 0 0,0 8 0 16,3 9 0-16,5 3 0 0,4 2 0 0,1 3 0 15,2 2 0-15,3 6 0 0,3 10 0 0,0 0 0 16,0 0 0-16,0 0 0 0,0 0 0 0,10 11 0 16,4 4-176-16,8 5 176 0,3 2-128 0,7 8 128 15,1 5-128-15,5 7 128 0,2 4 0 0,3 1-160 16,3 1 160-16,3 1 0 0,-1 2 0 0,2-3-128 15,-2-2 128-15,-3-2 0 0,-4 2 0 0,-5 0 0 16,-4-1 0-16,-2-5 0 0,-5-3 0 0,-1-4 0 0,-4 0 0 16,2-6 0-16,-2-5 0 0,-1-2 0 0,-2-4 0 0,-3 0 0 15,-1-4 0-15,-2-4 0 0,-5-7 0 0,-6-1 0 16,0 0 0-16,0 0 0 0,0 0 0 0,-10-8 0 16,-6-5 0-16,-5-4 144 0,-4-1-144 0,-3-8 128 15,-5-4-128-15,-3-9 0 0,-3-8 0 0,-6-2 0 16,-8 1 0-16,1-2 0 0,-2 0 0 0,2 1 0 15,4 2 0-15,2-1 0 0,5-4 0 0,1 3 0 16,3 0 0-16,1 5 0 0,5 11 0 0,3 2 0 16,4 4 0-16,3 5 0 0,6 7-176 0,5 7 176 15,1 3-192-15,9 5 32 0,0 0 16 0,2 19 0 16,6 7-240-16,6 4-64 16,3 0 0-16,7 6 0 0,5 7-1056 0,4 2-224 15,3 0-32-15,0-1-16256 0</inkml:trace>
  <inkml:trace contextRef="#ctx0" brushRef="#br1" timeOffset="61998.41">20258 10890 8287 0,'0'0'368'0,"0"0"80"0,0 0-448 0,0 0 0 16,0 0 0-16,0 0 0 0,0 0 1456 0,0 0 208 16,0 0 32-16,-3 10 16 0,1-1-816 0,-3-3-144 15,1 1-48-15,-2 1 0 0,0 1 224 0,-2 0 32 16,-1 0 16-16,1-1 0 0,-1-1 48 0,1 0 0 15,-2 0 0-15,0-2 0 0,-1 1-64 0,1-2-16 0,3 0 0 0,-4 0 0 16,0 0-64-16,0 0-16 0,1-3 0 0,0 1 0 16,1 0-96-16,-3 1-32 0,0-3 0 0,-1-1 0 15,-2-1-96-15,2 0-32 0,2 0 0 0,2-3 0 16,4-2 16-16,-1-2 0 0,-1-1 0 0,0-2 0 16,1 1-16-16,2-2 0 0,1-3 0 0,1 1 0 15,2-2-128-15,3 2-32 0,1 1 0 0,2-3 0 16,0-2-80-16,4 0-32 0,1 1 0 0,5 0 0 15,1 2-336-15,2-1 0 0,1 2 0 0,1 2 0 16,4 2 0-16,-2 0 0 0,1 1 0 0,3 1 0 16,-1 3 0-16,2 1 0 0,-1 3 0 0,0-1 0 15,0 0 0-15,1 5 0 0,-2 2 0 0,0 1 0 16,-1 5 0-16,-3-1-160 0,-3 3 16 0,-3 5 0 0,-5 3 144 16,-2 2 0-16,-3 1 0 0,-5 4 0 15,-5 4 0-15,-4 2 144 0,-5 2-144 0,-4 1 160 0,-2 1-32 0,-2-1 0 16,0-2 0-16,-1-3 0 0,-1-5-128 0,3-1 160 15,-1-3-160-15,2-4 160 0,0 0 32 0,1-5 16 16,-2 0 0-16,3-4 0 0,-1-1 192 0,0-3 48 16,1 2 0-16,0-5 0 0,0-4-80 0,-2-1-16 15,2-1 0-15,1-3 0 0,-1-6-96 0,2 0 0 16,0-2-16-16,1-4 0 0,6-3-48 0,-1 0-16 16,2-2 0-16,6-1 0 0,2-3 0 0,4-2 0 15,3-1 0-15,2-2 0 0,2 2-176 0,4 1 0 16,4-1 0-16,2 2 128 0,2-2-128 0,2 3 0 15,1 3 0-15,-1 5 0 0,3 5 0 0,1 0 0 16,3 2-176-16,2 7 176 0,-4 5-128 0,1 2 128 0,-2 2-128 16,-1 5 128-16,1 3 0 0,-1 4 0 15,-3 4 0-15,-1 3 0 0,-7 2 0 0,-1 2-160 0,-4 3 160 0,-6 3-160 16,-3 3 160-16,-4-1 0 0,-5-1 0 0,-3 0-128 16,-4-1 128-16,-4-1 0 0,-5-1 0 0,1-5 0 15,-1-4 0-15,-1-1 0 0,0-3 0 0,-4-1 0 16,-1-5 0-16,0-4 192 0,2-2-64 0,1-2 0 15,-4-1 16-15,4-4 16 0,2-6 0 0,1-1 0 16,0-2 48-16,3-2 16 0,-1-2 0 0,4-3 0 16,0 0-32-16,4-2 0 0,1-1 0 0,4-2 0 15,4-3-192-15,2 0 128 0,2-4-128 0,7 2 0 16,1-5 0-16,3 3 0 0,1-1 0 0,5 5 0 16,3 3 0-16,1 2 0 0,2 2 0 0,4 3 0 0,-2 0 0 15,4 7-160-15,0 5 160 0,0 3-128 0,-3 2 128 0,1 5-128 16,1 1 128-16,-3 9-128 0,-5 3 128 0,-2 2-128 15,-3 1 128-15,-6 6-128 0,-3 6 128 0,-7 1 0 16,-4-1 0-16,-8 3-128 0,-4 0 128 0,-4-4 0 16,-4-2 0-16,0-3-128 0,-2-3 128 0,3-6 0 15,5-3 0-15,-5-6 0 0,-1-3 0 0,2-2 0 16,0-2 128-16,1 0-128 0,4-6 176 0,-1 1-48 16,0-5 0-16,3-2 0 0,1-4 0 0,0-1-128 15,3-4 192-15,1 0-64 0,-1-5-128 0,5-3 192 16,-1 0-192-16,4-1 192 0,1 0-192 0,3-3 128 15,4-3-128-15,0 6 128 0,5 4-128 0,4 1 0 16,1 0 0-16,2 4 0 0,2 4 0 0,4 5 0 16,5 3 0-16,0 5 0 0,0 2 0 0,0 7-176 0,2 6 176 15,-3 4-128-15,-4 4 128 0,-7 4-160 0,-1 4 160 0,-5 3-160 16,-5 1 160-16,-6 1 0 0,-3 0 0 0,-9-2-128 16,-6-2 128-16,1-1 0 0,-5-2 0 0,0-4 0 15,-3-8 0-15,-1-4 0 0,1-4 0 0,-1-5 128 16,-1-3 0-16,2-3 16 0,2-5 0 0,1 1 0 15,2-4-16-15,0-4 0 0,3-2 0 0,1-2 0 32,3 3-624-32,3-4-128 0,0-2-16 0,5 1-16 15,4 1-2304-15,2 3-464 0,2 0-96 0</inkml:trace>
  <inkml:trace contextRef="#ctx0" brushRef="#br1" timeOffset="62947.02">15039 11046 2751 0,'0'0'128'0,"0"0"16"0,-10-1-144 0,3 1 0 16,7 0 0-16,-8 5 0 0,8-5 4688 0,0 0 912 15,-5 5 176-15,5-5 48 0,-8 7-3648 0,1-2-736 16,-1-1-144-16,8-4-16 0,0 0 256 0,0 0 48 16,0 0 16-16,-8-3 0 0,3-1-112 0,2-4-16 15,5-1 0-15,1 0 0 0,-1-4-320 0,2-2-64 16,7-6 0-16,0 2-16 0,4 3-560 0,1-3-96 15,4-1-32-15,1-2 0 0,0 4-256 0,0 0-128 16,0-1 128-16,0 4-128 0,1-3 0 0,1 5 0 16,0 1 0-16,0 3 0 0,-2 3 0 0,1 0 0 15,0 2 0-15,-5 5 0 0,1 4 0 0,-3 5 0 16,-3 5 0-16,-4 1 0 0,-2 3 0 0,-3 2 160 0,-1 3-16 0,-4 5 0 16,-6-2 32-16,1 3 0 0,-4-1 0 0,-4 0 0 15,-2-3-176-15,-1-2 160 0,2-5-160 0,-4-2 160 16,-1-4-32-16,1-3-128 0,2-1 192 0,-1-4-64 15,0-3 96-15,0-3 16 0,3-3 0 0,-2-4 0 16,2-4 80-16,1-2 32 0,2-2 0 0,2-3 0 16,2-4-112-16,1-3-32 0,2-1 0 0,5-1 0 15,2 1-80-15,5 1 0 0,2 0-128 0,3 2 192 16,5-1-192-16,4 4 0 0,-1 3 0 0,4 3 0 16,3-3 0-16,1 5 0 0,3 6 0 0,1 4 0 15,1 3-160-15,0 4 160 0,-4 5-128 0,0 7 128 16,-2 6-128-16,-4 3 128 0,-5 1-128 0,-6 5 128 15,-4 3 0-15,-6 2-128 0,-5 2 128 0,-9 0 0 0,-4 0 0 0,-4-3 0 16,0-2 0-16,-1-3 0 0,-2-6 0 0,1-5 0 16,-3-5 0-16,3-4 0 0,1-3 192 0,3-1-16 15,1-5-16-15,3-2 0 0,1-5 32 0,0 0 16 16,5-5 0-16,1-2 0 0,0-3-208 0,4 2 0 16,0-4 0-16,4 1 0 15,0-2-1536-15,4 0-288 0,0 1-64 0,3 2-16 16,-3 4-1360-16,3 1-288 0,-1 2-48 0</inkml:trace>
  <inkml:trace contextRef="#ctx0" brushRef="#br1" timeOffset="64732.64">20368 11230 15663 0,'0'-13'1392'0,"0"13"-1120"0,0 0-272 0,0 0 0 15,-1-9 2016-15,1 9 352 0,0 0 64 0,0 0 0 0,0 0-1504 16,0-5-304-16,2-1-64 0,-2 6-16 0,0 0 288 0,0 0 48 16,0 0 16-16,0 0 0 0,0 0-48 0,3 10 0 15,1 2 0-15,-2 2 0 0,-2 4 96 0,-1 3 16 16,0 2 0-16,1 4 0 0,-1 5-288 0,-2 4-48 15,-2-1-16-15,1 1 0 0,0-1-224 0,-2 0-32 16,0 1-16-16,3-2 0 0,-2-1-80 0,0-4-32 16,2-4 0-16,1-2 0 0,-3-5 128 0,4-1 32 15,0-4 0-15,1-1 0 0,-1-1 240 0,1-11 48 16,0 0 16-16,0 0 0 0,0 0-80 0,0 0-16 16,9-4 0-16,-4-2 0 0,1 1-112 0,1-6-32 15,4-3 0-15,-1-5 0 0,0-5-128 0,2-3-16 0,-1 3-16 16,0-3 0-16,-2-3-160 0,-2-1-128 0,-3-1 192 15,1 0-192-15,-1 1 128 0,0 3-128 16,2 0 0-16,-5 5 0 0,-1 5 0 0,0 3 0 0,0 5 0 0,0 2 0 16,-1-1 0-16,1 9 0 0,0 0 0 0,-6 9 0 15,0 5 0-15,2 1 0 0,0 4 0 0,-1 3 0 16,-4 3 0-16,1 1 0 0,0-3 0 0,3 2 0 16,0 1 0-16,3 0 0 0,-1-3 0 0,1-1 0 15,-2-4 0-15,3-1 0 0,1-5 0 0,0 1 0 16,-1 2 0-16,1-4 0 0,0-11 0 0,2 11 0 15,0 1 0-15,-2-5 0 0,0-7 0 0,0 0 0 16,0 0-2176-16,0 0-384 16,3 7-64-16</inkml:trace>
  <inkml:trace contextRef="#ctx0" brushRef="#br1" timeOffset="69236.61">15254 11173 16527 0,'-10'-10'720'0,"6"3"176"0,4 7-720 0,-2-8-176 16,-3-6 0-16,3 4 0 0,2 10 640 0,0-7 112 15,0 7 16-15,0 0 0 0,5-12 0 0,0 1 16 16,1 1 0-16,1 2 0 0,-1 3 48 0,-6 5 16 16,6-8 0-16,0 2 0 0,-6 6 112 0,0 0 32 15,0 0 0-15,0 0 0 0,0 0-160 0,0 0-16 16,0 0-16-16,0 0 0 0,0 0-352 0,1 10-80 15,-3 1-16-15,1 2 0 0,-4 3-32 0,1 1-16 16,-1 4 0-16,2 7 0 0,-3 5-16 0,1 4 0 16,3 2 0-16,-2 1 0 0,1 2-16 0,2 0 0 15,1-1 0-15,2-4 0 0,0-4-16 0,1 0 0 16,-2-4 0-16,3-2 0 0,0 0 128 0,-1-5 0 16,0-6 16-16,-2 1 0 0,-1-2 128 0,1-3 32 0,2-3 0 15,-3-9 0-15,0 0-48 0,1 8-16 0,-1-8 0 16,0 0 0-16,0 0 64 0,2-11 16 0,-2-1 0 15,0-5 0-15,0-4-64 0,-1-1-16 0,0 0 0 0,0-3 0 16,-2-2-256-16,2-1-48 0,-1-4-16 0,-1-2 0 16,1-1-176-16,-1-2 128 0,1 1-128 0,-1 1 128 15,1 1-128-15,-3 3 0 0,2 6 0 0,0 0 0 16,1 5 0-16,-1 2 0 0,0 4 0 0,0 4 0 16,3 10 0-16,-4-6 0 0,1 0 0 0,3 6 0 15,-4 10 0-15,-1 4-176 0,1 3 176 0,1 4-192 16,-3 0 192-16,3 6-160 0,1 3 160 0,-2 5-160 15,2-1 160-15,-2 3 0 0,0-2-144 0,1-1 144 16,0-2 0-16,2-2 0 0,-4-3 0 0,2 1 0 16,1-6-128-16,0-1 128 0,-1-2 0 0,0-3 0 0,1-4 0 0,1-2 0 15,1-10 0-15,0 0 0 0,0 0 0 0,0 0 0 16,0 0 176-16,0 0-176 0,1-11 304 0,1-4-48 16,1-5 0-16,0-2 0 0,0 2-64 0,1-3 0 15,1-3-16-15,-3-3 0 0,2-2-176 0,1 1 128 16,0 3-128-16,0 1 128 0,-1 1-128 0,2 6 0 15,-4 2 0-15,1 8 0 0,-3 9 0 0,0 0 0 16,0 0 0-16,6 10 0 0,0 8-144 0,-4 6 144 16,-1 7-192-16,-1 0 192 0,0-1-144 0,0 2 144 15,0 1 0-15,-1 1-144 0,-1 2 144 0,0-1 0 16,-1-1 0-16,0-1 0 0,1-1 0 0,0-6 0 16,1-7 0-16,0-4 0 0,0-2 0 0,2-2 0 15,-1-11 0-15,0 0 0 0,0 0 128 0,0 0 16 16,6-13 0-16,2-2 0 0,-3-5 16 0,-1 0 0 0,1 0 0 0,-2-2 0 15,-1 0-160-15,-1-2-144 0,-3 2 144 0,1 4-208 32,0 2-2160-32,-4 3-416 0,0 1-96 0</inkml:trace>
  <inkml:trace contextRef="#ctx0" brushRef="#br1" timeOffset="73873.62">15130 11055 10703 0,'0'0'464'0,"0"0"112"0,0 0-448 0,0 0-128 16,0 0 0-16,0 0 0 0,8-8 768 0,-8 8 128 16,0 0 16-16,0 0 16 0,0 0-96 0,0 0 0 15,0 0-16-15,0 0 0 0,0 0-48 0,0 0 0 16,0 0 0-16,0 0 0 0,0 0 112 0,0 0 16 16,0 0 0-16,0 0 0 0,0 0 32 0,0 0 16 15,0 0 0-15,11-2 0 0,-11 2-112 0,0 0 0 16,0 0-16-16,0 0 0 0,8 7-144 0,-8-7-32 15,6 6 0-15,-2 1 0 0,-4-7-96 0,3 12-32 16,-2 4 0-16,-1-3 0 0,-1-2 0 0,2 1 0 16,0 0 0-16,0 0 0 0,2 1-144 0,-2 2-48 15,-1 0 0-15,2 1 0 0,1 2 32 0,0 1 0 0,0 2 0 16,1 0 0-16,-2-1-80 0,-2 2-16 0,2 0 0 16,0 3 0-16,-2-6-32 0,0 1-16 0,2-2 0 0,-1-1 0 15,-2 3 0-15,1-3 0 0,3-4 0 0,-1 0 0 16,1 3 80-16,-2-2 16 0,1-3 0 0,1 0 0 15,-1 1-32-15,0 0 0 0,2 1 0 0,-1 0 0 16,0 1-96-16,1-1-32 0,3 0 0 0,-4 0 0 16,3-1-144-16,1 0 128 0,-2 2-128 0,4-3 128 15,-2-1-128-15,3-2 192 0,-1 1-192 0,2 0 192 16,0 1 0-16,3-4 16 0,2 1 0 0,-3-1 0 16,0-2-16-16,1 0 0 0,3 1 0 0,-1 1 0 15,1 2 32-15,2-2 0 0,-2 0 0 0,2 0 0 16,0-1-224-16,-1 3 144 0,2-4-144 0,-2 2 128 15,-1-1-128-15,3 2 0 0,-2-3 0 0,0 1 0 0,-1-1 0 16,-1-1 0-16,2 1 144 0,1-2-144 0,0-1 0 16,3 2 144-16,2-3-144 0,-1 1 0 0,-1 2 176 0,1-1-176 15,-2-2 160-15,4 1-160 0,5 2 160 0,-3-1-160 16,1 2 160-16,-2-2-160 0,-2-2 128 0,-1 2-128 16,-1 0 0-16,-1-1 144 0,-2 0-144 0,1-1 0 15,2-1 0-15,-4 1 128 0,1 0-128 0,2 1 0 16,1 1 0-16,0-1 0 0,1 0 0 0,-1 1 0 15,5 0 128-15,1 0-128 0,0-1 0 0,1 3 0 16,0-2 0-16,0 0 0 0,-3 3 0 0,1-2 0 16,-2 0 128-16,0 2-128 0,-1 0 0 0,3-1 0 15,-1 0 0-15,0-2 0 0,0 3 0 0,0 0 0 16,-1 0 0-16,2 1 0 0,1-4 0 0,1 2 0 0,1 2 128 16,-2 1-128-16,-2-1 0 0,0 0 0 0,1-2 0 15,-2 2 128-15,-2 1-128 0,2 0 0 0,1-3 0 0,1 3 0 16,-2 1 0-16,3-1 0 0,1 1 0 0,2 1 0 15,-1-2 0-15,-2 0 0 0,0-1 0 0,-1 0 0 16,2 2 0-16,-4-2 0 0,-4-2 128 16,1 1-128-16,-4 3 0 0,1 0 0 0,-3-2 0 0,1 0 0 15,-2-1 0-15,0 3 128 0,1 2-128 0,-1-2 0 16,-1-4 0-16,2 3 0 0,-1 1 128 0,1 0-128 16,-1-1 0-16,-1-1 0 0,0 1 0 0,1 2 0 15,4 1 0-15,-1-2 0 0,2 0 0 0,-1 1 0 16,1 1 0-16,-2 0 0 0,-1 1 128 0,-2-1-128 15,0-1 0-15,-1 1 0 0,-2-2 0 0,0 1 0 16,-1-1 0-16,0 1 0 0,-1 0 0 0,0 1 0 0,0 0 0 16,0 0 0-16,-3-2 128 0,2 0-128 0,-1 2 0 0,1 0 0 15,-1 1 0-15,1-1 0 0,1-3 0 0,-2 2 0 16,1 2 0-16,-1-2 0 0,1-1 0 0,0 0 0 16,0 2 0-16,1 1 0 0,-5 1 0 0,5 0 0 15,-1-1 128-15,0 0-128 0,-4 1 0 0,3-1 0 16,-3 3 0-16,2-2 0 0,0-1 0 0,-1 0 0 15,0 0 0-15,-2 2 0 0,2-1 128 0,0-1-128 16,-4-1 0-16,4-1 128 0,2 0-128 0,-4 1 0 16,-1 0 144-16,2 0-144 0,-1 0 0 0,2-1 0 15,1-2 0-15,-1 1 128 0,-1 0-128 0,1-1 0 16,-4 0 128-16,0 2-128 0,0-1 0 0,-2-8 128 16,5 6-128-16,-2 4 0 0,-3 0 0 0,0-2 128 15,0-8-128-15,0 0 0 0,1 11 0 0,-2-1 128 0,-2-4-128 16,3-6 0-16,0 0 0 0,0 0 144 0,0 0-144 0,0 0 0 15,0 0 128-15,0 0-128 0,-7-9 0 0,3 2 0 32,-2-3-1296-32,1-1-320 0,-4-7-64 0,0 2-11936 0,-1-5-2384 0</inkml:trace>
  <inkml:trace contextRef="#ctx0" brushRef="#br1" timeOffset="74912.28">20401 11374 17391 0,'0'0'768'0,"0"0"160"0,0 0-736 0,0 0-192 16,0 0 0-16,-3 11 0 0,-3 1 448 0,2-2 64 15,0 0 16-15,-1-2 0 0,1 2-112 0,-3 0-32 16,1 1 0-16,0 2 0 0,2-1 192 0,-1 1 16 15,2 0 16-15,-2 3 0 0,0-1 16 0,1 2 0 16,-1-2 0-16,-1 0 0 0,-1 1 32 0,-3-2 16 16,1 4 0-16,0-3 0 0,-2-3-32 0,-2 0-16 15,0 4 0-15,1-1 0 0,-2-3-96 0,-2-1-16 16,1-3 0-16,0 3 0 0,-1 0 128 0,0 0 32 16,-4-3 0-16,2-1 0 0,1 2-144 0,-1-1-16 0,-1-2-16 15,3 2 0-15,2-5-64 0,-4 3-16 16,-6 0 0-16,3 0 0 0,1-2-176 0,0 2-48 0,-1-1 0 0,0 1 0 15,1 0-64-15,1-1-128 0,1-2 176 0,-1 3-176 16,-1-3 192-16,0 1-192 0,1 1 192 0,-3-3-192 16,0 0 192-16,-1 1-64 0,-2 1 0 0,-2 1-128 15,0 0 128-15,3-2-128 0,1-1 0 0,-1 1 0 16,-4 1 144-16,1 1-144 0,1-1 0 0,1-1 144 16,-1 0-144-16,3 2 192 0,-3-3-192 0,2-1 192 15,-2-1-192-15,0 0 192 0,-4-1-192 0,0 1 192 16,-1-1-192-16,0 2 0 0,2-3 0 0,1 2 128 15,0 1-128-15,0-1 160 0,2-1-160 0,3-1 160 16,2 2-32-16,2 2 0 0,1-1 0 0,1 0 0 16,2 1-128-16,0 0 160 0,-1-1-160 0,1 3 160 0,-1 1-160 15,0-1 0-15,1 1 0 0,-2 0 0 0,-3 3 0 0,0-1 0 16,-2-2 0-16,2 2 0 0,-2 0 0 0,2 1 0 16,-3-2 0-16,4-1 0 0,1 2 0 0,2-3 128 15,-1 2-128-15,3-3 0 0,1-1 208 0,2-1-32 16,1 3-16-16,0-2 0 0,1 0 0 0,9-2 0 15,-7 0 0-15,7 0 0 0,-9 2-160 0,9-2 192 16,0 0-192-16,0 0 192 0,0 0-192 0,0 0 160 16,0 0-160-16,0 0 160 0,0 0-160 0,0 0 0 15,0 0 0-15,0 0 0 0,0 0 0 0,0 0-256 16,0 0 64-16,0 0 16 16,0 0-1552-16,5 9-304 0,-5-9-64 0</inkml:trace>
  <inkml:trace contextRef="#ctx0" brushRef="#br1" timeOffset="75951.92">17112 12645 11055 0,'0'0'976'16,"0"0"-784"-16,0 0-192 0,0 0 0 0,-2-8 1808 0,2 8 320 0,0 0 64 0,0 0 16 16,0 0-1488-16,0 0-288 0,-6-6-64 0,6 6-16 15,-8 3 320-15,8-3 64 0,-8 2 16 0,0 3 0 16,1 5 80-16,-1 0 32 0,-2 1 0 0,1 0 0 16,0 1-160-16,2 0-48 0,0 2 0 0,3-2 0 15,-3 0-96-15,2 0-32 0,1 0 0 0,-1 1 0 16,-1 0 0-16,2 1 0 0,2-2 0 0,-3 1 0 15,2-3-80-15,1 2-32 0,1 2 0 0,1-1 0 16,0-2-96-16,1 3-32 0,1-3 0 0,1 0 0 16,2 0-64-16,-1-2-16 0,-4-9 0 0,11 13 0 15,-2-2 32-15,1-2 0 0,0-1 0 0,1 1 0 0,1 0 16 16,0 2 16-16,2-2 0 0,-1-3 0 0,2-3-64 16,0 2-16-16,0 0 0 0,4 2 0 0,0-3-48 0,-2 1-16 15,-3-3 0-15,2 2 0 0,4 2 16 0,1 0 0 16,1 0 0-16,1-2 0 0,-1 0-144 0,0 1 0 15,0 4 0-15,-2-1 0 0,0-4 0 0,-2 0 0 16,2 1 0-16,-2 1 0 0,-1 1 0 0,2-1 0 16,-1-2 0-16,2-1 0 0,0 1 0 0,1-1 0 15,0 0 0-15,-1 2 0 0,2-1 0 0,-1 1 0 16,-3 2 0-16,2 2 0 0,1-3 0 0,-1 3 0 16,2 0 0-16,0-1 0 0,0 1 0 0,1-2 0 15,-3 0 0-15,1-1 0 0,2 3 0 0,-6-1 0 16,0-3 0-16,-1 2 0 0,1 2 0 0,-3 0 0 15,-2-1 0-15,3 1 0 0,-1 0 0 0,-2-1 0 0,-1-1 0 0,-1 2 0 16,-2 1 0-16,0-1 0 0,0 1 0 0,0 1 0 16,-2 2 0-16,3-1 0 0,0 0 0 0,-1-1 0 15,-3-1 0-15,2-1 0 0,-3 2 0 0,2-2 0 16,-6-9 0-16,0 0 0 0,5 10 144 0,-3-2-144 16,2 2 160-16,-4-10-32 0,0 0-128 0,3 10 192 15,0 0-16-15,0-1-16 0,-3-9 0 0,0 0 0 16,0 0-16-16,0 0 0 0,-3 9 0 0,2 0 0 15,-2-2-16-15,3-7-128 0,0 0 192 0,-4 10-64 16,-3 0-128-16,4-1 128 0,3-9-128 0,-3 10 128 16,0-1-128-16,1 0 0 0,-2 0 144 0,-1-2-144 15,1 1 128-15,0-2-128 0,1 3 128 0,0-1-128 16,3-8 144-16,-5 7-144 0,1 0 192 0,0-2-192 0,4-5 144 16,0 0-144-16,0 0 0 0,0 0 144 0,0 0-144 15,0 0 0-15,0 0 0 0,0 0 0 16,8 5-1808-16,-8-5-352 0,0 0-64 0,10-6-16 0</inkml:trace>
  <inkml:trace contextRef="#ctx0" brushRef="#br1" timeOffset="76458.03">18159 12861 12895 0,'0'0'576'0,"0"0"112"0,0 0-560 0,0 0-128 15,0 0 0-15,0 0 0 0,0 0 1728 0,0 0 304 16,0 0 64-16,0 0 16 0,0 0-1312 0,0 11-256 16,0-11-48-16,-1 12-16 0,1 1-96 0,-1-2 0 15,1-11-16-15,-4 11 0 0,-1 0-144 0,3 0-32 16,-1-2 0-16,1-1 0 0,2-8-192 0,0 0 0 15,-1 11 0-15</inkml:trace>
  <inkml:trace contextRef="#ctx0" brushRef="#br1" timeOffset="77401.06">17143 13504 9215 0,'0'0'400'0,"0"0"96"0,0 0-496 0,0 0 0 0,0 0 0 16,0 0 0-16,-4-9 2640 0,4 9 432 0,0 0 96 15,0 0 16-15,-7-6-1696 0,3 2-336 0,4 4-64 0,0 0 0 16,0 0-256-16,0 0-32 0,-7-7-16 0,7 7 0 16,0 0 32-16,-7 7 0 0,4 0 0 0,-2 0 0 15,5-7-224-15,-4 9-32 0,2 2-16 0,0 0 0 16,0-1-160-16,-3 0-16 0,2 1-16 0,0 0 0 15,-1 0-32-15,3 0-16 0,0 1 0 0,1-2 0 16,0 0 160-16,1-1 48 0,0-1 0 0,2 1 0 16,-2 0 16-16,1 0 16 0,1 1 0 0,3-1 0 15,-2 0-96-15,2 0-32 0,-1 0 0 0,-1-1 0 16,3 1-112-16,0-3-32 0,0 0 0 0,2 1 0 16,2 5-112-16,-3-1-32 0,2-1 0 0,0-1 0 0,1-1 0 15,0 2-128-15,1 0 192 0,-3 1-64 0,-2-6 0 16,1 4-128-16,2 0 192 0,3-3-64 0,0 0 0 15,0-1 0-15,-2 1 0 0,0-1 0 0,4 0 0 0,0-1-128 16,1 2 192-16,-2-2-64 0,1-1-128 0,1 0 160 16,-3-2-160-16,1 1 160 0,0 1-160 0,1 0 0 15,-2 2 144-15,2-2-144 0,2-1 0 0,-1 3 0 16,1-3 0-16,0 1 128 0,3-1-128 0,-1 1 0 16,1-2 0-16,3 1 0 0,-2 1 0 0,1-2 128 15,-2-2-128-15,2 1 0 0,3 4 0 0,1-2 144 16,0-2-144-16,0 1 0 0,-1 2 144 0,1 2-144 15,-2-4 0-15,-2 1 144 0,1-1-144 0,-1 0 0 16,1-1 0-16,0-1 0 0,0 0 0 0,1-1 0 16,3-2 128-16,-1 2-128 0,2 1 0 0,1 0 0 0,3-2 0 0,1 2 128 15,0-1-128-15,0 2 0 0,-4-1 0 0,1 0 0 16,-2 0 128-16,1 1-128 0,0 1 0 0,2-1 128 16,1-1-128-16,-1 1 0 0,-1-2 144 0,2 1-144 15,1 0 160-15,1 1-32 0,0 0-128 0,-2 0 192 16,-5 0-192-16,0 2 0 0,-2 1 0 0,-3-1 0 15,-2-2 0-15,-2 2 0 0,-1-5 128 0,-2 3-128 16,0 0 0-16,-6 3 0 0,0-1 0 0,-9-2 0 16,9 3 0-16,-9-3 144 0,0 0-144 0,4 7 128 15,-4-7-1024-15,0 0-192 0,0 0-64 16,-9 7 0-16,-2 3-2416 0,-5-2-480 16</inkml:trace>
  <inkml:trace contextRef="#ctx0" brushRef="#br1" timeOffset="79047.11">16717 14067 4607 0,'11'-4'192'0,"-11"4"64"0,0 0-256 0,10-2 0 16,-10 2 0-16,11-2 0 0,0-2 1472 0,-11 4 256 16,0 0 64-16,0 0 0 0,12-5-944 0,-2 2-176 15,-10 3-32-15,8-3-16 0,-8 3 736 0,9-3 160 16,-4-3 16-16,-5 6 16 0,0 0 48 0,0 0 16 15,0 0 0-15,0 0 0 0,0 0-416 0,0 0-96 16,0 0-16-16,0 0 0 0,-8 2-368 0,8-2-80 16,-5 6 0-16,-3-1-16 0,-4 1 0 0,-3-2 0 0,-1-1 0 0,1 3 0 15,-2 2 128-15,-1-2 16 16,-1-1 16-16,-2 2 0 0,-2 1-96 0,-1 0-32 0,-3-3 0 0,0 1 0 16,-4-2-144-16,-2 1-16 0,-3-2-16 0,1 2 0 15,-3 1-96-15,5-2-32 0,2 2 0 0,2-2 0 16,0 2-96-16,4-1 0 0,1 1-16 0,3-2 0 15,0-1-64-15,3 1-16 0,2-2 0 0,0 1 0 16,2-1-160-16,4-1 192 0,-1-1-192 0,3 0 192 16,8 0-192-16,0 0 192 0,0 0-192 0,0 0 192 15,0 0-64-15,0 0-128 0,0 0 192 0,10-4-64 16,2 1 0-16,4-3 0 0,1-1 0 0,3-1 0 16,2 1-128-16,1-2 128 0,4 0-128 0,0-1 128 15,-1 0-128-15,5-2 0 0,6-2 144 0,1 2-144 16,2 2 0-16,-4 1 0 0,-1-1 0 0,-3 0 128 0,-3-1-128 15,-3 4 0-15,-3-1 0 0,-1 4 0 0,-3 1 0 0,-4-1 0 16,-2 1 0-16,-2 1 0 0,-4 2 0 0,-7 0 0 16,0 0 0-16,0 0 0 0,0 0 0 0,0 0 0 15,0 0 0-15,-6 5 128 0,-4 2-128 0,-1 2 0 16,-4 0 128-16,-2 1-128 0,-4-2 128 0,-2 0-128 16,-2 2 128-16,-6-1-128 0,-6-2 128 0,-4 2-128 15,-7 0 128-15,2 0-128 0,1 2 160 0,1-1-32 16,0 1-128-16,0-1 192 0,0-2-48 0,1 1-16 15,-2-1 0-15,-1 1 0 0,1-2 0 0,5 1-128 16,6 0 192-16,4-2-64 0,3 0-128 0,2-1 0 16,3-1 144-16,5-1-144 0,4-1 0 0,4-1 0 0,9-1 0 15,0 0 0-15,0 0 0 0,0 0 0 16,0 0 0-16,9-3 0 0,2-1 0 0,4-1 0 0,5 1 0 16,2-2 0-16,0-2 0 0,8-2 0 0,5-1 0 0,3 0 0 15,2 0 0-15,0-1-128 0,-1-1 128 0,-1 0 0 16,2 0 0-16,1-2 0 0,1-2 0 0,2 2-128 15,2 0 128-15,0 3 0 0,0 2 0 0,-5 2 0 16,-3-1 0-16,-7 1 0 0,-2 0 0 0,-8 4 0 16,-3 1 0-16,-5 1 0 0,-3-1 0 0,-10 3 0 15,0 0 0-15,0 0 0 0,0 0-144 0,-10 11 144 16,-2-2 0-16,-6 1-144 0,-4 2 144 0,-5-2 0 16,-6 0 0-16,-7 2 0 0,-6 1 0 0,1 2 0 15,3-1 0-15,-2 0 0 0,0 0 0 0,0 0 0 16,-1-2 128-16,-3-2-128 0,-2 2 0 0,1-2 144 15,4-2-144-15,1 2 160 0,0 0-160 0,7-1 160 0,5-3-160 16,2-2 0-16,3 1 0 0,4 0 128 0,4-1-128 16,4-2 0-16,5-3 0 0,1 1 0 0,9 0 0 0,0 0 0 15,0 0 0-15,0 0 0 0,10-8 0 0,4 0 0 16,3 0 0-16,2-1-176 0,7-1 176 0,1-2 0 16,5 0-144-16,3-2 144 0,-2 1 0 0,6 0-144 15,2-1 144-15,1 2 0 0,-3-1 0 0,-1 2-128 16,-3 1 128-16,-1 0 0 0,-2 1 0 0,-4 2 0 15,-3 1 0-15,-5 2 0 0,-2 1 0 0,-5-2 0 16,-13 5 0-16,0 0 0 0,0 0-160 0,0 0 160 16,0 0-128-16,-8 11 128 0,-3 0 0 0,-4 1-128 15,-3 0 128-15,-4 0 0 0,-1 1 0 0,-4 0 0 0,-3-1 0 16,-3 1 0-16,-1-1 0 0,-7 0 0 16,-3-1 0-16,5 0 0 0,1-1 0 0,3 0 0 0,1-1 0 0,3 0 0 15,0-3 0-15,5 1 128 0,4-2-128 0,1 0 0 16,6-2 0-16,5-1 128 0,0 0-128 0,10-2 0 15,0 0 0-15,0 0 0 0,3-7 0 0,5 0 0 16,3-1 0-16,4 0 0 0,4-3 0 0,2 0 0 16,6 0 0-16,2 0 0 0,3-1 0 0,0-2-128 15,3 0 128-15,2 1 0 0,2 2-144 0,-2 1 144 16,0 0 0-16,-6 3 0 0,-1-1 0 0,-6 4 0 16,-1 1-128-16,-5 1 128 0,-1-1 0 0,-4 1 0 15,-13 2 0-15,0 0 0 0,0 0 0 0,0 0 0 16,-2 10 0-16,-7 2 0 0,-4 4 0 0,-5-2 0 15,-3-2 0-15,-6 1 0 0,-5 1 0 0,-6 0 0 0,-4 1 0 16,1 0 192-16,1-4-192 0,-1 0 192 0,0-1 48 16,1-1 16-16,1 1 0 0,3-1 0 0,-1-2-48 0,2-1 0 15,0 3 0-15,4-1 0 0,-1 0-208 0,4-2 0 16,3-1 0-16,5-1 0 16,4 0-704-16,6 0-256 0,10-4-32 0,0 0-19376 15</inkml:trace>
  <inkml:trace contextRef="#ctx0" brushRef="#br1" timeOffset="79866.3">15795 14198 2751 0,'0'0'128'0,"0"0"16"0,-6 3-144 0,6-3 0 16,0 0 0-16,-6 6 0 0,6-6 3072 0,-7 5 576 15,-1 1 112-15,4-1 16 0,4-5-2352 0,0 0-464 16,0 0-112-16,0 0-16 0,-7 5-80 0,7-5-32 15,0 0 0-15,0 0 0 0,0 0-224 0,0 0-48 16,0 0-16-16,9 1 0 16,0-1-1136-16,0-1-240 0</inkml:trace>
  <inkml:trace contextRef="#ctx0" brushRef="#br1" timeOffset="82652.28">17218 12219 12031 0,'0'0'528'0,"-9"-2"112"0,-1 2-512 0,2-1-128 0,2-4 0 0,-1 2 0 15,7 3 896-15,-5-4 128 0,5 4 48 0,-6-10 0 16,3-2-112-16,0 2-32 0,3 10 0 0,-4-9 0 15,0-2-208-15,2 0-32 0,-1 1-16 0,2 1 0 16,1 9-96-16,0 0-32 0,0 0 0 0,0 0 0 16,1-9-32-16,-1 9 0 0,0 0 0 0,10 0 0 15,0 0-128-15,1 3-16 0,1 3-16 0,2 0 0 16,1 1-128-16,-1404 0-32 0,2818-4 0 0,-1404 7 0 0,2 6 0 16,0 0 0-16,-1-1 0 0,2 4 0 0,-1 2 48 0,-2 2 0 15,2-2 0-15,-1-2 0 0,1-3 112 0,1 2 32 16,2-1 0-16,2 0 0 0,1-3 80 0,3-2 32 15,3 0 0-15,0 2 0 0,1 1-96 0,-3-1-16 16,-4 0 0-16,-1 0 0 0,-3 0-112 0,-2 4-16 16,-4 2-16-16,2 2 0 0,-6-4-64 0,-1-1-16 15,-3-1 0-15,-3 2 0 0,-2 3-160 0,-1-3 0 16,-2-1 0-16,-3 2 128 0,-1 3-128 0,0-1 192 16,-2-6-192-16,-1-1 192 0,-1-1-64 0,-2 1-128 15,0-3 192-15,-1-1-64 0,4-10 112 0,-6 6 16 16,1 2 0-16,-2-4 0 0,-1 0 96 0,0-4 32 15,0-3 0-15,-1 0 0 0,-2 2 0 0,1-3 16 0,1-5 0 0,1-1 0 16,-2 1-112-16,-1-3-32 0,1-1 0 16,-2-4 0-16,1-1-64 0,-2-2-32 0,0-1 0 0,-1 0 0 15,0-4-160-15,-2 0 128 0,0 0-128 0,-4 1 128 16,0 1-128-16,-2 0 0 0,-3-1 0 0,3-1 0 16,0 2 0-16,0 0 0 0,-3 0 128 0,3-2-128 15,-1-2 0-15,1 2 0 0,-1 0 0 0,1-2 0 16,0-2 0-16,1-2 0 0,0 0 0 0,3 7 0 15,-4 2 0-15,1 2 0 0,1-3 0 0,-2 5 0 16,3 5 0-16,0 3 0 0,-2 3 0 0,6-2 0 16,4 2 0-16,-1 1 0 0,2 2 0 0,2 2 0 15,-1 0 0-15,9 2 0 0,0 0 0 0,0 0 0 16,10 5-224-16,5 2 80 0,5 1 16 0,6 3 0 16,0 3 0-16,3 2 0 0,0 4 0 0,2-1 0 0,-1-3 128 15,1 4 0-15,0 2 0 0,2 2-128 0,0 0 128 16,4 1 0-16,-1-2 0 0,5 2 0 0,-2 1 0 0,0-3 0 15,-6-4 0-15,-2 2 0 0,-4 2 0 0,-5-2 0 16,-1-3 0-16,-2-3 0 0,-6 1 0 0,-2-3 0 16,-2 0 0-16,-3-3-128 0,-6-10 128 0,0 0 0 15,0 0 0-15,0 0 0 0,0 0 0 0,0 0 0 16,-7-2 128-16,-4 1-128 0,-1-3 0 0,-3 1 144 16,-1-3-144-16,-4-3 0 0,-3-3 160 0,-2 2-160 15,-3 1 128-15,-3-3-128 0,-4-6 0 0,2 3 128 16,-2 1-128-16,1-3 0 0,-1-2 0 0,2 0 0 15,2 0 128-15,2-2-128 0,1 2 0 0,0-2 0 16,3-1 144-16,-5 0-144 0,0 0 0 0,-2 5 0 0,-1 4 0 16,-1-2 0-16,4-2 0 0,0 2 0 0,2 3 0 15,0 2 0 1,1 2-448-16,1 0 0 0,1-2 0 0,2 7-11392 0,-1 5-2304 0</inkml:trace>
  <inkml:trace contextRef="#ctx0" brushRef="#br1" timeOffset="84862.05">2096 12418 3679 0,'0'0'320'0,"0"0"-320"0,0 0 0 0,0 0 0 15,0 0 1872-15,0 0 304 0,0 0 64 0,0 0 16 16,-1-11-896-16,0 2-176 0,0 2-32 0,1 7-16 16,-4-8-64-16,0 1-16 0,0-2 0 0,-1 4 0 15,5 5 32-15,-8-3 0 0,8 3 0 0,-7-5 0 16,-1 1 0-16,8 4 16 0,0 0 0 0,0 0 0 0,0 0-352 0,0 0-80 15,0 0-16-15,0 0 0 0,0 0-320 0,0 0-64 16,6-7-16-16,5 4 0 0,4 3 32 0,6 0 0 16,3 0 0-16,6 1 0 0,7 0 96 0,6 2 0 15,8 4 16-15,4-3 0 0,1-1-48 0,6-1-16 16,7 0 0-16,0 0 0 0,0-1 0 0,1 0 0 16,-3 1 0-16,0 0 0 0,0 2 144 0,3-1 32 15,3 0 0-15,-1 0 0 0,0 0-16 0,-3 2 0 16,-2 0 0-16,2-3 0 0,-6-2-176 0,2 3-48 15,0-1 0-15,-4-2 0 0,-4-1-96 0,-4 0-32 16,-2-5 0-16,-2 3 0 0,-6 2-16 0,0-2-128 16,-4 1 192-16,-4-1-64 0,-6 3-128 0,-6 0 0 0,-3 0 0 15,-8 2 128-15,-3-4-128 0,-9 2 192 16,0 0-192-16,0 0 192 0,0 0-48 0,-15 0 0 0,-2-1 0 16,-6 0 0-16,-7 3-16 0,0-2 0 0,-3-3 0 0,0 2 0 15,-2 2-128-15,-1 0 0 0,-4 0 144 0,-2-2-144 16,-4-5 0-16,-4 2 144 0,-4 1-144 0,-6 3 0 15,0-2 128-15,-2 1-128 0,0 0 0 0,-3 1 0 16,-7 2 128-16,0 2-128 0,-2-1 0 0,2 1 0 16,6 2 0-16,-2 2 0 0,-1-1 0 0,4 0 0 15,-1-4 192-15,8 3-192 0,3 1 192 0,7 0-192 16,7-4 0-16,4 1 0 0,4-3 0 0,8 3-192 16,5 4 192-16,6-3 0 0,4-2 0 0,10-3 0 15,0 0-144-15,0 0 144 0,8 6-128 0,7-3 128 16,7-3-208-16,10-1 32 0,12 2 16 0,10-2 0 15,7-6 160-15,10-1 0 0,7-2 0 0,8 2-128 0,6 4 128 16,4 0 0-16,4-2 0 0,-2-1-128 0,-4-1 128 0,-2 0 0 16,-1 1 0-16,-8 0 0 0,-8-1 0 0,-5 0 0 15,-8 1 0-15,-4-1 0 0,-7 0 0 0,-7 2 176 16,-6-1-176-16,-9 3 192 0,-7 4-192 0,-5-2 160 16,-7-2-160-16,-10 4 160 0,0 0-32 0,-9-4 0 15,-6 0 0-15,-8 2 0 0,-8-1-128 0,-7 3 0 16,-3 3 144-16,-6 0-144 0,-3 1-144 0,-6 1-112 15,-8 2 0-15,-2 5-16 16,1 4-1904-16,-2 4-368 0,-1 2-80 0,-5 1 0 0</inkml:trace>
  <inkml:trace contextRef="#ctx0" brushRef="#br1" timeOffset="87153.3">8022 12436 12895 0,'0'0'272'0,"0"0"64"0,0 0 16 0,0 0 32 0,0 0-384 0,0 0 0 0,0 0 0 0,0 0 0 15,-6 6 0-15,1-6 0 0,0 1 0 0,5-1 0 16,-5-3 896-16,-1 1 96 0,0 0 32 0,0-1 0 16,0 0 0-16,-1 1 0 0,0-1 0 0,2 0 0 15,5 3 0-15,0 0 0 0,-6 2 0 0,6-2 0 16,0 0-832-16,0 0-192 0,0 0 0 0,0 0 0 16,0 0 864-16,0 0 128 0,6-4 32 0,4 2 0 15,1-1-832-15,3 2-192 0,4-3 0 0,3 1 0 16,4 1 0-16,5-1 0 0,4-1 0 0,2 0 0 15,6-2 864-15,1 2 128 0,2 2 32 0,5-4 0 16,3-4-832-16,4-1-192 0,4 0 0 0,0 1 0 16,3 3 0-16,-2-2 0 0,1-3 0 0,-2 1 0 0,2 2 864 15,1 0 128-15,2 2 32 0,-1 0 0 0,-3 0-832 16,1 1-192-16,2-2 0 0,-2 0 0 0,-2-2 0 0,1 3 0 16,-1 0 0-16,20 2 0 0,-12 5 0 0,-5-3-256 15,-4-2 48-15,-3 3 16 0,-4 5 192 0,-2 4 128 16,-3-2 0-16,-3-2-128 0,-4 0 160 0,-4-1-160 15,-5 2 128-15,-3-2-128 0,-4-2 128 0,-3 0-128 16,-3 0 128-16,-4 0-128 0,-3-1 192 0,-3-2-32 16,-3-4-16-16,-6 7 0 0,0 0 80 0,0 0 16 15,0 0 0-15,-10 0 0 0,-6-1 80 0,-2 2 0 16,-5 2 16-16,-5-6 0 0,-7-2-176 0,-6-2-32 16,-8 0-128-16,-2 2 192 0,-3 3-64 0,-3-2-128 15,-5-4 176-15,-2 2-176 0,-6 4 224 0,-2 2-64 16,-5-2-16-16,0 0 0 0,-5 0-144 0,0 2 128 0,-2 2-128 15,-1-1 128-15,1-1-128 0,6 0 0 0,7 0 0 0,4 0 0 16,3 1 0-16,4-2 0 0,4-2 0 0,3 4 0 16,3 2 0-16,5-1 0 0,4-2 0 0,5 0 0 15,7 4 0-15,6-1 0 0,4 1 128 0,6 0-128 16,5-6 0-16,8 2 0 0,0 0 0 0,0 0 0 16,11-4 0-16,9-3 0 0,3-2 0 0,9 3 0 15,6 4 0-15,6-3 0 0,5-3 0 0,3 1 0 16,7 2 0-16,1 0 0 0,3-3 0 0,4 2 0 15,5-6 0-15,6 3 0 0,3 3 0 0,2 2 0 16,-2 1 0-16,0-2 0 0,0 0 0 0,-3 2 0 16,-1 3 0-16,-5-3 0 0,-3 2 0 0,-2 2 0 0,-4 3 0 15,-1 1 0-15,-6 0 0 0,-4-1 0 0,-6-1 0 0,-9 3 0 16,-5 1 0-16,-7 0 0 0,-9-3 0 0,-4 0 0 16,-12-4 0-16,0 0 0 0,-6 11 0 0,-9-1 0 15,-6-2 0-15,-9 0 0 0,-10 0 0 0,-5 1 0 16,-6 2 176-16,-4-4-176 0,-5-3 128 0,-2 0-128 15,-2 3 0-15,-4-3 0 0,-2-1 128 0,-4 1-128 16,1-2 0-16,3 2 144 0,-3 4-144 0,2-1 0 16,-1-4 144-16,1 1-144 0,4 1 0 0,5-1 128 15,8 0-128-15,7-4 0 0,4-2 0 0,6-1 128 16,4 0-128-16,6-1 0 0,6 1 0 0,7-1 0 16,5-3 0-16,9 7 128 0,6-7-128 0,6 1 0 15,7-3 0-15,3 1 0 0,6 1-192 0,6-1 0 16,5 5 0-16,5-4 0 0,6-4 16 0,7 3 0 0,3 2 0 15,3-2 0-15,1-2 176 0,4-1 0 0,4-1-144 16,0 1 144-16,0 6 0 0,-1-2 0 0,-5-1 0 16,-3 1 0-16,-7 0 0 0,-2 4 0 0,-3 2 0 0,-6-1 0 15,-6 0 0-15,-6 1 0 0,-7 3 0 0,-4 1 0 16,-6-2-128-16,-9 0 128 0,-7-1 0 0,0 0 0 16,-14 9 0-16,-6-1 0 0,-7-1-144 0,-8 1 144 15,-6 2-208-15,-3 3 16 0,-6-1 0 0,-4-1 0 16,-6-5 192-16,-5 5 0 0,-4 3 0 0,-2-3-144 15,1-4 144-15,0 1 0 0,0-4 0 0,3 6 0 16,1 2 0-16,3 3 0 0,4-2 0 0,5 0 0 16,7 1 0-16,4 1 0 0,3-3 0 0,7-3 0 15,4-4 0-15,4 1 0 0,6 0 0 0,7 0 0 16,12-6 0-16,0 0 0 0,0 0 0 0,16 2 0 16,7 0 0-16,8-2 0 0,4-2 0 0,9-2 0 15,9-2 0-15,7 1 0 0,10-1 0 0,0-1 0 0,3 0 0 0,5 0 0 16,4 1 0-16,3-2 0 0,-4 0 0 0,-1 2 0 15,-4 1 0-15,-1 1 0 0,1 0 0 0,-4 0 0 16,-6 1 0-16,-6 4 0 0,-7 5 0 0,-9 2 0 16,-10 0 0-16,-7 0 0 0,-1417-1-336 0,2808 3 16 15,-1416 4 0-15,-7-1 0 16,-10-2-2960-16,-10-2-592 0</inkml:trace>
  <inkml:trace contextRef="#ctx0" brushRef="#br1" timeOffset="100076.44">16828 5266 10127 0,'15'-10'448'0,"-5"5"96"0,2 1-544 0,3 0 0 16,0 0 0-16,1 1 0 0,1 1 1664 0,1 0 208 15,1-1 48-15,-2 1 16 0,0 0-1408 0,0 0-272 16,-2-1-64-16,0-1-16 0,-2 1-176 0,-1 1 0 15,-2-2 144-15,-10 4-144 0,0 0 496 0,0 0 16 16,0 0 16-16,9-2 0 0,-9 2 176 0,0 0 48 16,0 0 0-16,0 0 0 0,0 0-256 0,-9 6-48 15,-1-5-16-15,1 2 0 0,-2 3 0 0,0-3 0 16,-2-3 0-16,-1 0 0 0,0 1 160 0,-2-1 48 16,-1 0 0-16,-2 0 0 0,-1-1 16 0,-2 0 16 15,-1-1 0-15,-1-1 0 0,-1 1-80 0,-3-1-16 16,-1 0 0-16,-1 2 0 0,0 1-80 0,0 0-32 0,0 0 0 0,-1 1 0 15,-1 1-208-15,-3-1-64 0,-2-1 0 0,-4-1 0 16,-3-1-192-16,-1 1 128 0,-2 1-128 0,1 0 0 16,0-2 0-16,0 0 128 0,0 2-128 0,-2 0 0 15,-1 0 0-15,-1 0 0 0,-1 0 0 0,-1 0 0 16,0 0 0-16,2 0 0 0,1 4 0 0,2-4 0 16,1-4 0-16,1 1 176 0,-1-3-176 0,-2 2 160 15,-4 0 32-15,3-2 0 0,0-2 0 0,3 4 0 16,-1-1 64-16,-1 0 0 0,4-3 16 0,-6 3 0 15,-1-1 32-15,0 2 0 0,1 1 0 0,-1 1 0 16,1 0-96-16,2 1-16 0,-1 1 0 0,2 0 0 16,-4 0-64-16,3 0-128 0,-2 0 176 0,1 3-176 15,-1 2 128-15,3 1-128 0,0-1 0 0,2-1 0 0,0 1 0 16,2-1 0-16,0 2 0 0,0-3 0 0,0-1 0 0,2 0 0 16,6 2 0-16,2-1 0 0,-2-1 0 0,4 0 0 15,5 0 0-15,-1-2 0 0,5-2 0 0,-1 0 0 16,2-1 0-16,6 0 0 0,0-1 128 0,2 1-128 15,2 0 0-15,3 1 0 0,-1-2 160 0,3 1-160 16,0-1 128-16,6 4-128 0,0 0 0 0,0 0 0 16,0 0 128-16,0 0-128 0,0 0 0 0,0 0 0 15,0 0 0-15,0 0 0 0,0 0-144 0,0 0 144 16,5 11 0-16,-1-2 0 0,-1 1 0 0,0 0 0 16,2 0 0-16,-3 2 0 0,0 3 0 0,0 1-128 15,-2 2 128-15,0 1 0 0,-1 2 0 0,-1 2 0 0,0 2 0 16,-3 2 0-16,1 6 0 0,-2 2 128 15,0 1-128-15,-1 0 0 0,-1 1 0 0,1 1 128 0,-1-2-128 16,0-3 0-16,1-4 0 0,0 0 0 0,2 1 128 0,-3-1-128 16,2-2 0-16,0 2 0 0,-1-1 0 0,1-5 0 15,2-4 0-15,1-4 128 0,0-1-128 0,0-2 0 16,-1 2 128-16,2-1-128 0,1-1 0 0,0 0 0 16,-2 1 128-16,1-6-128 0,-1 1 0 0,-1-3 0 15,1 3 128-15,1 1-128 0,2-9 0 0,-1 9 144 16,1-9-144-16,3 10 0 0,1-2 0 0,-4-8 0 15,0 0 0-15,0 0 0 0,8 7 0 0,3-4 0 16,2 0 128-16,2-3-128 0,3 0 0 0,-1-3 128 16,4 2-128-16,2-3 0 0,-3-4 144 0,4 0-144 15,4 3 0-15,0-1 0 0,2 2 0 0,3-3 0 16,1 1 0-16,1-1 0 0,-2 4 0 0,1-3 0 0,2 1 0 0,2 1 0 16,-1-1 0-16,3 2 0 0,-3-2 0 15,5 2 0-15,3 0 0 0,0 1 0 0,-1-1 0 0,3 1 0 16,3 2 0-16,-2 2-128 0,-1 3 128 0,-1-1 0 15,0 1 0-15,4-1 0 0,0 2 0 0,3-2 0 16,2 1 0-16,1 1 0 0,3-2 0 0,-4 0 0 16,-2-3 0-16,2 1 0 0,3 0 0 0,1 1 0 15,2 1 0-15,0 0 0 0,-4 1 0 0,-1 1 0 16,-2 3 0-16,0-1 0 0,-1-3 0 0,1 1 0 16,1-2 0-16,-2 3 0 0,-4 1 0 0,-1-1 0 15,-2-4 128-15,-2 2-128 0,-2 0 0 0,-2 0 0 16,3 1 0-16,1-1 128 0,0-3-128 0,1 2 0 15,-3 2 0-15,0-1 0 0,0 1 0 0,-6 3 0 0,-2 0 0 0,0 0 0 16,0 1 0-16,-1-1 0 0,1-1 0 0,-1 0 0 16,0 2 0-16,0 0 0 0,3-1 0 15,-5-1 0-15,0-1 0 0,0 3 0 0,-5 1 0 0,0-3 128 16,-3-6-128-16,-3 2 0 0,-2 1 128 0,0-2-128 16,-2 1 0-16,1-4 144 0,-1-3-144 0,-1 6 0 15,-2-1 144-15,-1 0-144 0,0-2 0 0,-1 0 144 16,1 0-144-16,-1 1 192 0,0 0-192 0,-3-1 192 15,-8 0-192-15,10-1 0 0,-1 0 0 0,-1 0 128 16,0-2-128-16,-8 3 160 0,6-6-160 0,-6 6 160 16,0 0-160-16,0 0 128 0,0 0-128 0,6-5 128 15,-6 5 0-15,7-5-128 0,-7 5 192 0,2-10-64 0,-3-1 0 0,2-1-128 16,2 2 192-16,-2-1-64 0,-2-1-128 16,1-1 160-16,0-2-160 0,0 1 160 0,0 0-160 0,0-5 160 15,-1-1-160-15,1-4 160 0,0 0-160 0,0-1 0 16,0-4 0-16,1-1 128 0,2-3-128 0,-2 0 128 15,-2-5-128-15,2 3 128 0,2 1-128 0,1 1 192 16,0 1-192-16,0 2 192 0,-2 4-64 0,2-2-128 16,-3 0 192-16,1-1-64 0,4 1-128 0,2 1 0 15,-2 3 0-15,0 0 0 0,1-3 0 0,-3 3 0 16,-2 3 0-16,3 0 0 0,-3 2 0 0,1 0 0 16,0 2 0-16,-2 5 0 0,-1 3 0 0,1 0 0 15,-1 1 0-15,0 8 0 0,-1-9 0 0,0 1 0 16,1 8-144-16,0-8 144 0,0 0 0 0,0 8 0 0,0 0-128 15,0 0 128-15,-3-8 0 0,3 8 0 0,0 0 0 16,0 0 0-16,0 0 0 0,0 0-128 16,0 0 128-16,0 0 0 0,0 0 0 0,0 0 0 0,0 0 0 0,0 0 0 15,0 0 0-15,0 0 0 0,0 0-192 0,0 0 192 16,0 0 0-16,0 0-128 0,-5-3 128 0,5 3 0 16,-11 0 0-16,2 0 0 0,9 0 0 0,-11 1 0 15,-3 1 0-15,-1-1 0 0,0-1 0 0,-1 0 0 16,-4 0 0-16,-1 0 0 0,0 1 0 0,-4 0 0 15,-1 1 0-15,0-2 0 0,-3-2 0 0,-1 4 0 16,-5 0 0-16,-4 1 0 0,-3-1 128 0,-2 2-128 16,-5 0 0-16,-1 0 0 0,-1 0 0 0,2-1 0 15,-3-1 128-15,-2 3-128 0,-2 0 0 0,0-2 0 16,-2 0 0-16,2 0 128 0,2 0-128 0,2-2 0 0,3 1 0 0,-1-2 0 16,0 0 0-16,-4 0 0 0,-2-2 0 0,-2 0 0 15,2-1 0-15,1-1 0 0,0 1 0 0,1 0 128 16,-3-3-128-16,-1 1 0 0,-2-2 0 0,2 1 176 15,-1-2-176-15,4 0 160 0,2 1-160 0,-1-1 0 16,-1 0 0-16,-2 2 0 0,-3 1 0 0,1 2 0 16,0 2 0-16,0 0 0 0,3-2 0 0,1 3 0 15,-3 0 0-15,1 3 0 0,-3-1 0 0,2 0 0 16,-1 2 0-16,0 1 0 0,4-2-128 0,3 2 128 16,1-1 0-16,0 0 0 0,5 0 0 0,3-1 0 15,-1 1 0-15,5-1 128 0,1-3-128 0,4 0-144 16,2 1 144-16,3-2-208 0,2-2 208 0,2 0 0 15,1-1 0-15,2-1-144 0,0 0 144 0,3 1 0 0,-1-2 0 0,4 0 0 16,-1 1 0-16,2 0 0 0,0 2 0 16,3 1 0-16,-1 0 0 0,1 2 0 0,0-1 0 15,3-2 0-15,-1 2 0 0,4 0-128 0,-2 0 128 0,1 1 0 16,-1 0 0-16,8 0 0 0,0 0 0 0,0 0-128 16,0 0 128-16,0 0 0 0,0 0 0 0,0 0-128 15,0 0 128-15,0 9-160 0,0-1 160 0,3-1-160 16,3 2 160-16,-2 1-128 0,-2 1 128 0,0 2-128 15,0 3 128-15,2 0-128 0,-3 3 128 0,0 4-128 16,-1 1 128-16,-1 5 0 0,0 3 0 0,-4 4-128 16,0 2 128-16,1 2 0 0,-1 1 0 0,-2-4 0 15,-1-3 0-15,-1-1 0 0,0-2 0 0,1 0 0 16,2 0 0-16,1-4 0 0,1 0 0 0,2-1 0 0,-4 0 0 16,4 3 0-16,0-3 0 0,1 0 0 0,0-3 0 0,2-1 0 15,2 1 0-15,1-4 0 0,2-3 0 0,-2-1 0 16,3 0 0-16,1-3 0 0,3-2 0 0,-3-3 0 15,1-2 0-15,3 1 0 0,0 1 0 0,5-1 0 16,2-4 0-16,0 0 0 0,3-2 0 0,1-1 0 16,2-1 0-16,0-3 0 0,1 0 0 0,0-3 0 15,1 0 0-15,3 1 0 0,0-1 0 0,0 0 0 16,2 1 0-16,1 0 0 0,1 4 0 0,3 0 0 16,0 2 0-16,2 4 0 0,-3 0 0 0,2 2-160 15,1 3 160-15,3-1 0 0,-3-2-128 0,5 2 128 16,4 0 0-16,2 2 0 0,3 0 0 0,0 0-128 15,1-3 128-15,-2 2 0 0,5 0 0 0,2-2 0 16,0-2 0-16,6-1 0 0,0 0-144 0,0 1 144 0,-2-2 0 16,-1-2-144-16,1 1 144 0,3 1 144 0,2 0-16 0,1 3-128 15,-5-1 0-15,0-1 0 0,-3-1-192 0,0 1 48 16,5 1 144-16,-2 0 0 0,2-2 0 0,-1 0-128 16,-2 0 128-16,-1 1 0 0,1 2 0 0,3-1 0 15,-2 1 0-15,2-2 0 0,-1 0 0 0,-4-1 0 16,-2 3 0-16,-1-2 0 0,0-2 0 0,-4-3 0 15,0-1 0-15,-3 1 0 0,-1-1 0 0,-3 0 0 16,-7-2 0-16,-3 0 128 0,-1 2-128 0,-4-3 0 16,-4 0 0-16,0-1 144 0,-2 2-144 0,-2-1 0 15,-4 2 192-15,-4-1-64 0,-5-1 0 0,-3 1-128 16,-8 5 0-16,0 0 0 0,5-7 0 0,-5 7 0 16,0 0 176-16,0 0-176 0,0 0 160 0,-9-4-160 15,-2 1 0-15,2 1 0 0,0 2 0 0,1 0 0 16,-1-1-1440-16,-2 1-176 0,0 0-48 0,-1-1-15920 15</inkml:trace>
  <inkml:trace contextRef="#ctx0" brushRef="#br1" timeOffset="102063.81">20045 8929 2751 0,'-11'-8'128'0,"3"5"16"0,8 3-144 0,-10-4 0 16,0 0 0-16,3 2 0 0,7 2 3600 0,-9-1 688 15,1-1 144-15,0 2 32 0,1-3-3344 0,-2 2-672 16,1 0-128-16,8 1-16 0,0 0-48 0,-5-5 0 16,5 5 0-16,0 0 0 0,-1-9 64 0,-1 1 16 15,1 0 0-15,-1 2 0 0,2 6-112 0,0 0-32 16,5-8 0-16,-5 8 0 0,3-8-192 0,-3 8 128 15,7-5-128-15,-7 5 0 0,0 0 192 0,0 0-64 16,0 0-128-16,0 0 192 0,0 0 48 0,4-8 0 16,-4 8 0-16,0 0 0 0,5-5 80 0,-5 5 32 15,7-6 0-15,-7 6 0 0,7-5 48 0,-7 5 16 16,11-4 0-16,-3 1 0 0,6 1-160 0,-1 0-16 0,0 1-16 0,3 0 0 16,2-1-224-16,1 1 144 0,3 0-144 0,0 1 128 15,4 0 0-15,1 1 0 0,0-2 0 0,4-1 0 16,3-1 16-16,3 1 0 0,4 0 0 0,2 0 0 15,3 0-16-15,0 0-128 0,2 0 192 0,-1 2-64 16,0 0-128-16,2 0 160 0,1-3-160 0,-2 2 160 16,-2 4-160-16,-1-1 0 0,1 1 144 0,-5 1-144 15,-3 2 128-15,-2 2-128 0,-5 0 128 0,2 0-128 16,-2-2 0-16,-1-1 128 0,0 2-128 0,2 0 0 16,1-2 0-16,-2 0 144 0,-2 0-144 0,1 0 0 15,1 3 128-15,-2-1-128 0,-2-1 0 0,-1-1 0 16,-2 0 0-16,0 1 128 0,-3 0-128 0,-1-1 0 15,-3-5 192-15,-2-2-64 0,-2 1 0 0,-2 1-128 0,-3 0 224 16,-8 0-64-16,8-4-16 0,-8 4 0 0,0 0 32 0,0 0 0 16,0 0 0-16,0 0 0 0,0 0 80 0,-9-3 32 15,0-1 0-15,-4 1 0 0,-1-2-112 0,-2 1-32 16,-3 3 0-16,-5-4 0 0,-2-3-144 0,-5 2 160 16,-3 3-160-16,-1 1 160 0,0 0-160 0,-5 0 128 15,-5-1-128-15,1 1 128 0,2-2-128 0,-4-2 0 16,-3 1 144-16,-3-1-144 0,-3 1 0 0,-4 3 144 15,-2-1-144-15,-1 3 0 0,2-2 128 0,0 1-128 16,3-1 0-16,1 2 0 0,2 1 192 0,3 1-64 16,4-1 0-16,3 0-128 0,5 4 176 0,1-3-176 15,5 0 160-15,3-1-160 0,4-1 128 0,3 2-128 16,3 1 0-16,4-3 0 0,1-4 128 0,3 2-128 0,3 1 0 16,9 1 0-16,0 0 128 0,0 0-128 0,0 0 0 0,0 0 144 15,0 0-144-15,10-5 0 0,2 0 0 0,4 3 128 16,-1-2-128-16,4-1 0 0,2 0 0 0,2 0 0 15,3 1 0-15,7-1 0 0,3 0-144 0,2 1 144 16,3 4 0-16,4 1 0 0,4-2 0 0,3 3 0 16,2 2 0-16,4 1 0 0,-1 0 0 0,8-1 0 15,2 0 0-15,1 1 0 0,-1 3 0 0,-2-1 0 16,1-4 0-16,2 0 0 0,1 2 0 0,4-1 0 16,-3 1 0-16,0 0 0 0,-6-2 0 0,1 3 0 15,0-3 0-15,-2 1 128 0,-2 1-128 0,-1-1 0 16,-6 1 0-16,-6-1 144 0,-3 0-144 0,-4-1 128 15,-2-1 0-15,0 0 0 0,-2 0 0 0,-5 3 0 0,-4 0 64 16,-7-2 16-16,-2 0 0 0,-1 1 0 0,-4 1-32 0,-3 1-16 16,-2-1 0-16,-2 0 0 0,-7-5-16 15,0 0 0-15,0 0 0 0,0 0 0 0,0 0-16 0,0 0-128 16,0 0 192-16,0 0-64 0,0 0-128 0,0 0 192 16,-10 5-192-16,0 0 192 0,-3-1-192 0,4 1 0 15,9-5 0-15,-8 4-11600 16,-2 0-2288-16</inkml:trace>
  <inkml:trace contextRef="#ctx0" brushRef="#br1" timeOffset="103682.88">18616 13920 4607 0,'0'0'192'0,"0"0"64"0,-6-5-256 0,6 5 0 16,0 0 0-16,0 0 0 0,0 0 2576 0,0 0 480 15,0 0 80-15,0 0 32 0,0 0-2112 0,0 0-416 16,0 0-96-16,10-3-16 0,2-3 96 0,2 2 16 16,0 1 0-16,3-1 0 0,3 0 0 0,3 0 0 15,4-2 0-15,2 3 0 0,4 1 64 0,6-1 0 16,3-1 16-16,4 1 0 0,3 2-80 0,8-1 0 16,3 4-16-16,1-2 0 0,-1-3-240 0,3 3-32 15,5 3-16-15,-1 0 0 0,2 0-80 0,1 0 0 0,-2-1-16 16,-1 2 0-16,0 4 0 0,1-2 0 0,4-1 0 0,-1 1 0 15,1 3-96-15,-4-1-16 0,-5-3 0 0,1 1 0 16,-1 0 0-16,-2 3-128 0,-3 1 192 0,-2 1-64 16,-1-1-128-16,-2 0 192 0,-5-1-192 0,0-1 192 15,-2 0-192-15,-2-1 0 0,-2-3 144 0,-5 3-144 16,-2 2 0-16,-4-3 0 0,1 2 0 0,-7 0 128 16,-2-3-128-16,-3-1 0 0,-3 1 128 0,-4-1-128 15,-2-3 0-15,-3 0 144 0,-8-1-144 0,0 0 0 16,0 0 368-16,0 0-48 0,0 0 0 0,0 0 0 15,0 0 160-15,0 0 32 0,0 0 0 0,-5-6 0 16,-4-1-272-16,-3 2-48 0,-6 0-16 0,-2 0 0 16,-4 2-176-16,-5-2 192 0,-2 2-192 0,-5 1 192 15,-6 2-192-15,-1 0 0 0,-3 0 144 0,-3 0-144 0,-4-1 0 0,-3 1 144 16,-8 0-144-16,-1412 1 0 0,2811 1 128 0,-1410-1-128 16,-5-2 0-16,-3 0 0 0,-1 0 0 0,-2 1 0 15,2 0 128-15,1 0-128 0,1-1 0 0,-1 1 0 16,-5 0 0-16,5 2 0 0,2 2 0 0,0 1 0 15,0-2 128-15,1 0-128 0,-2 2 0 0,9 0 0 16,4 1 0-16,8-2 0 0,5-3 0 0,6-1 0 16,8 0 0-16,11 1 0 0,9 0 0 0,11-1 0 15,4-2 0-15,7 2 0 0,15-4 0 0,12-1 0 16,9 1 0-16,7-2 0 0,5-1-176 0,11-1 176 16,6 0-192-16,6 1 192 0,7 0-192 0,-1 0 192 15,2 1-192-15,6 0 192 0,6 1-128 0,2 0 128 0,0 0 0 16,3-1 0-16,2 2 0 0,4-2 0 0,3 2 0 15,-2-1 0-15,-3-5 0 0,0 4 0 0,-1 1 0 0,-4 2 0 16,-5 0 0-16,-2 0 0 0,0-3 0 0,-4 4 0 16,-3 2 0-16,-8 0 0 0,-8-1 0 15,-2 2 0-15,2 2 0 0,-7 2 0 0,-9-3 0 0,-5 0 0 16,-4-2 0-16,-8 1 0 0,-9 0 0 0,-6 1 0 16,-5-2 0-16,-12 0 0 0,0 0 0 0,0 0 0 15,-13 6 128-15,-8-4-128 0,-7 1 0 0,-9-1 0 16,-4 0 128-16,-7 0-128 0,-2-1 0 0,-8-1 0 15,1 0 0-15,-8-1 0 0,-6 0 0 0,-6 1 0 16,-5-1 0-16,-1 0 0 0,-3 0 0 0,-1 1 0 16,-5 2 0-16,-1-1 128 0,1-1-128 0,0-1 0 15,1 1 0-15,4 1 0 0,3 1 0 0,7 2 0 16,7-4 0-16,6 0 0 0,1 0 0 0,10 0 0 0,6 0 0 16,7-3 0-16,9 1 0 0,10 1 0 0,10 1 0 15,11 0 0-15,10-8 0 0,9 2 0 0,11 1 0 0,14 0 0 16,10-2 0-16,10 1-160 0,11-1 160 0,13 0-128 15,12 0 128-15,5 0-128 0,3-2 128 0,4 4-128 16,3 3 128-16,4-1-128 0,1 1 128 0,1-1 0 16,0 2 0-16,0 2 0 0,-4 4 0 0,-2 0 0 15,-6-2 0-15,-11-1 0 0,-9 4 0 0,-5-1 0 16,-6 2 0-16,-9-3 0 0,-8 0-176 0,-11 0-48 16,-5-1-16-16,-6 0-15344 0</inkml:trace>
  <inkml:trace contextRef="#ctx0" brushRef="#br1" timeOffset="104978.23">20202 8858 13823 0,'-20'-6'608'0,"8"2"128"0,-2 3-592 0,0 0-144 16,-2 1 0-16,2 0 0 0,0-3 608 0,3 1 96 15,1 5 0-15,2-1 16 0,8-2-272 0,0 0-64 16,-8 2-16-16,8-2 0 0,0 0-176 0,8 7-16 16,4-1-16-16,4-2 0 0,2-1 112 0,5 1 32 15,5 3 0-15,4-2 0 0,3-4 0 0,7 1 0 16,4 0 0-16,5 0 0 0,4-1 16 0,3 1 0 16,2-4 0-16,1 6 0 0,-1 1 240 0,6 0 48 15,1-2 16-15,4 1 0 0,-1 3-96 0,0-2-16 16,-6 3 0-16,4 0 0 0,2-3-176 0,3 3-32 15,0 1-16-15,-2-1 0 0,-5-5-48 0,-1 0-16 16,-1 4 0-16,2-1 0 0,-2 1-32 0,-3 1-16 16,-6-2 0-16,-6 1 0 0,-4-3-16 0,-3 3 0 0,-1 3 0 15,-2-4 0-15,0-3-160 0,-3 0 192 0,-4 1-192 16,-4-2 192-16,-5 5-192 0,-2-3 160 0,-4-2-160 0,-2 1 160 16,-3 2-160-16,-5 1 128 0,-7-6-128 0,0 0 128 15,0 0-128-15,0 0 0 0,-5 10 144 0,-6-5-144 16,-5-5 272-16,-4 0-16 0,-9 2 0 0,-3 0 0 15,-5-4 0-15,-2 1 0 0,1-2 0 0,-4 0 0 16,-1-1 0-16,-5 0 0 0,-7-1 0 0,-7-3 0 16,-6 1-32-16,0-2-16 0,-1 4 0 0,0-3 0 15,-10-2-64-15,-5 3-16 0,-6 2 0 0,1-2 0 16,2-4-128-16,0 1 0 0,1 2 144 0,2 0-144 16,3 1 0-16,7-1 144 0,3-2-144 0,5 3 0 15,8 3 128-15,2 2-128 0,5 1 0 0,7-3 0 0,6-1 128 0,6 2-128 16,8 1 0-16,6 0 0 0,5-1 0 0,5-1 0 15,6-2 128-15,10 3-128 0,4 2 0 0,11 0 0 16,9-5 128-16,11 3-128 0,8-1 0 0,8 3 0 16,4 0 0-16,6 0 0 0,2-2 0 0,6 1 0 15,4 1 0-15,1 1 0 0,-1-3 0 0,2 1 192 16,4 0-16-16,2 1 0 0,0 1 112 0,-3 1 32 16,-6 1 0-16,1 0 0 0,4 1-144 0,-7 0-32 15,-2 1 0-15,-12 0 0 0,-8-3-144 0,-4 1 0 16,-6 1 0-16,-3 2 0 0,-5-4 128 0,-4 1-128 15,-7 0 0-15,-7 0 128 0,-6 0-128 0,-4 2 0 16,-10-4 144-16,0 0-144 0,-11 4 0 0,-7-1 144 16,-8 1-144-16,-6-1 0 0,-6-2 176 0,-7-1-176 15,-3 3 160-15,-14-3-160 0,-14-3 160 0,-3 2-160 0,-3 2 160 16,-5-1-160-16,-6-2 0 0,1 0 128 0,-3-3-128 0,6 2 0 16,9 2 0-16,3 1 0 0,6 0 128 0,3-2-128 15,7 1 0-15,9 1 0 0,10 0 0 0,12-1 0 16,9-4 0-16,9 2 0 0,3 2 0 0,9 1 0 15,10 0-160-15,9 0-128 0,14-2-32 0,13 2-10752 16,10 1-2176-16</inkml:trace>
  <inkml:trace contextRef="#ctx0" brushRef="#br1" timeOffset="106010.07">20408 13982 12431 0,'-11'-5'544'0,"4"0"128"0,-3 0-544 0,0 2-128 0,1-3 0 0,-4 3 0 15,1-1 1072-15,0 1 176 0,2 0 32 0,-1 3 16 16,1 4-480-16,3 0-112 0,7-4 0 0,0 0-16 15,-7 3-224-15,7-3-32 0,-4 8-16 0,4-8 0 16,0 0-160-16,12 5-48 0,2-1 0 0,5 2 0 16,5-5 320-16,7-1 64 0,3-1 16 0,9 1 0 15,4 0-96-15,4-2-32 0,6-2 0 0,2 1 0 16,5 0-160-16,3 1-16 0,6 3-16 0,-5-1 0 16,-1-1 128-16,1 0 32 0,2 1 0 0,1 0 0 15,4 0 64-15,-5-4 0 0,0 1 16 0,-5 3 0 0,-7 3-144 16,-3-2-48-16,-3-4 0 0,-6 2 0 0,-6 2-128 15,-3 2-16-15,-9 0-16 0,-5-1 0 0,-6-3-176 0,-4 1 192 16,-4 2-192-16,-9-2 192 0,0 0-32 0,0 0 0 16,-8 4 0-16,-4 4 0 0,-7-1 192 0,-1 1 32 15,-7-1 16-15,-4 2 0 0,-3 0-96 0,-2-1-32 16,-1 1 0-16,-3-4 0 0,-1-2-32 0,-6 0-16 16,-7-1 0-16,0 1 0 0,-4-1-16 0,3-1 0 15,1-1 0-15,7 0 0 0,3 0-80 0,4-1-128 16,4-6 176-16,7 2-176 0,8-1 144 0,7 2-144 15,6-3 0-15,8 7 144 0,5-11-144 0,5 1 160 16,8 0-160-16,5-1 160 16,8-2-608-16,9 0-112 0,4-1-16 0,6-1-15664 0</inkml:trace>
  <inkml:trace contextRef="#ctx0" brushRef="#br1" timeOffset="106868.06">20770 9056 14047 0,'-13'1'624'0,"5"-2"128"0,-2-2-608 15,2 1-144-15,-1 2 0 0,9 0 0 16,-6-5 1088-16,0-1 192 0,3-2 48 0,3 8 0 0,0 0-304 0,0 0-64 16,6-9-16-16,2 2 0 0,3 1-432 0,3 2-64 15,3 2-32-15,4-2 0 0,4-2-96 0,4 2-32 16,0 4 0-16,2 0 0 0,4-4-32 0,-1 0-16 16,-1-2 0-16,2 3 0 0,2 2 160 0,0 0 48 15,2-2 0-15,3 4 0 0,9 4 160 0,-1-1 32 16,2 0 16-16,2-2 0 0,0 1-144 0,1 4-16 15,-3 3-16-15,3 1 0 0,4-3-208 0,0 0-32 16,1-2-16-16,-2 2 0 0,-3 4-80 0,-2-2-16 16,-3-2 0-16,5 0 0 0,0-1-128 0,-1 0 160 15,-5-1-160-15,-2-2 160 0,-1-2 16 0,-3 1 0 0,-7 2 0 16,-3-3 0-16,-2-2 144 0,-5 0 16 0,-2 0 16 16,-4 2 0-16,-3-2 96 0,-3 0 32 0,-2 0 0 15,-2 2 0-15,-10-2-144 0,0 0-16 0,0 0-16 0,0 0 0 16,0 0-128-16,1 11-32 0,-2-1 0 0,-4-2 0 15,-4-2 16-15,-2-2 0 0,-1-1 0 0,-2 3 0 16,-2 3-160-16,1-2-192 0,-2-2 32 0,2 1-11232 16,-1 3-2240-16</inkml:trace>
  <inkml:trace contextRef="#ctx0" brushRef="#br1" timeOffset="113520.81">17132 5488 16415 0,'0'0'720'0,"0"0"160"0,0 0-704 0,0 0-176 16,0 0 0-16,0 0 0 0,0 0 336 0,0 0 48 15,0 0 0-15,0 0 0 0,0-9-176 0,0 9-16 16,-3-6-16-16,3 6 0 0,-8-5-176 0,-1 3 0 0,-1-2 144 0,0 1-144 16,-2 3 128-16,0 1-128 0,0-2 160 0,-1-2-160 15,-3-5 272-15,1 3-32 0,0-1-16 0,-1 3 0 16,0-4-64-16,-2 0-16 0,1-2 0 0,-2 1 0 15,1 2-16-15,-2-2 0 0,1-1 0 0,-2 0 0 16,-2 1 64-16,1-1 16 0,1 1 0 0,-1 0 0 16,-4 1 176-16,1 0 48 0,-3 2 0 0,0-1 0 15,-2 2-144-15,-2-2-32 0,-3 1 0 0,-2 0 0 16,-4 2 0-16,-2 1-16 0,-3 1 0 0,-1 0 0 16,-2-1-80-16,3 2-16 0,1-2 0 0,-1 2 0 15,-1 2 32-15,-3 0 0 0,-5-1 0 0,0-1 0 16,-3 0-32-16,-2 0 0 0,-1 0 0 0,-4 1 0 15,-3 1 16-15,-5 0 0 0,-4-1 0 0,0 1 0 0,-1 1-160 0,1-1 0 16,-1 0 144-16,1-1-144 0,-1-2 0 0,3 1 0 16,6 1 0-16,0 1 128 0,0 1-128 0,0 0 144 15,-3 1-144-15,1-2 160 0,-1 3-160 0,3-1 0 16,-2 2 144-16,2-1-144 0,-2-1 0 0,4 2 0 16,-3 1 0-16,3 0 128 0,4-3-128 0,-1 2 0 15,2 3 0-15,4-3 128 0,3-5-128 0,4 1 128 16,5 1-128-16,3-1 128 0,5 0 0 0,5-1 16 15,3-1 0-15,2 0 0 0,5 0-144 0,2-1 160 16,2-2-160-16,2 2 160 0,3 1-160 0,2 0 128 16,0 0-128-16,4 0 128 0,-1-3-128 0,9 3 192 15,0 0-192-15,0 0 192 0,0 0-192 0,0 0 192 16,-1-8-192-16,1 8 192 0,0 0-192 0,10 1 0 16,1-1 144-16,0 0-144 0,-1-1 0 0,0 3 0 0,0 2 0 0,0 1 0 15,-1 3 0-15,1 3 0 0,0 3 0 0,-3 3 0 16,1 0 0-16,-2 2-160 0,0 0 160 0,0 4 0 15,-1 4 0-15,-1 4-128 0,0 0 128 0,-2 1 0 16,-2-1 0-16,0 2 0 0,0 3 128 0,-2 0-128 16,-3-2 0-16,1 5 0 0,-1 5 0 0,-4 1 0 15,3 0 0-15,-2-1 0 0,1-2 0 0,2 0-160 16,1-5 160-16,-1 0 0 0,3-4 0 0,1-1 0 16,1-3 0-16,1 0 0 0,2-1 160 0,2-4-160 15,0-4 0-15,0-2 0 0,0-5 0 0,3 0 0 16,1-1 0-16,-1-2 128 0,3-3-128 0,-2-4 0 15,1-2 192-15,1-1-64 0,0-2-128 0,1-1 192 16,1-1 64-16,3 0 0 0,0-2 0 0,3 1 0 0,1-3-32 16,2-1 0-16,0 2 0 0,4 0 0 0,4 3-80 0,1-3-16 15,1-2 0-15,2 3 0 0,2 1-128 0,1 1 128 16,1-4-128-16,2 3 128 0,3 1-128 0,4 0 0 16,0 2 0-16,3-3 0 0,5-2 0 0,-1-1 0 15,4 0 0-15,2 3 0 0,1 3 0 0,1-3 0 16,2-1 0-16,-1 0 0 0,1 3 0 0,0 1 0 15,0-2 0-15,6 1 0 0,-2-1 0 0,3 3 0 16,0 2 0-16,0-1 0 0,2-3 0 0,-3 3 0 16,3 0 0-16,2 0 0 0,0 2 0 0,-4 0 0 15,-5 1 0-15,1 0 0 0,1 3 0 0,-2-5 0 16,0 1 0-16,-4 1 0 0,-4 3 0 0,-1 2 0 16,-2 3 0-16,-1-4 0 0,1 1-128 0,-1-1 128 0,0-1 0 0,-2 5 0 15,0 1 0-15,-1 0 0 0,-3-2-144 0,1 2 144 16,-1 2 0-16,0 0 0 0,-2-1 0 0,0 0 0 15,-1 1 0-15,-2-1 0 0,-5-1 0 0,0-2 0 16,-6-3 0-16,-3 1 0 0,-5-2 0 0,-1-3 0 16,-7-1 0-16,0 0 144 0,-3-2-144 0,-4 1 128 15,-9-1-128-15,0 0 160 0,0 0-160 0,8-1 160 16,-8 1 160-16,0 0 48 0,6-8 0 0,-3-1 0 16,-3 0 64-16,0-4 16 0,0-5 0 0,-1 1 0 15,0 0-64-15,0-3-16 0,0-6 0 0,0-3 0 16,0-2-128-16,-1-3-32 0,0-3 0 0,1-3 0 15,-2 1 32-15,2-7 0 0,0-7 0 0,2-2 0 16,1-2-64-16,1-1-16 0,2 1 0 0,1 1 0 0,1 1-160 0,-1 4 0 16,2 6 0-16,-3 5 0 15,0 6-448-15,1 6-128 0,-4 7-32 0,0 6-10752 16,-1 5-2144-16</inkml:trace>
  <inkml:trace contextRef="#ctx0" brushRef="#br1" timeOffset="118251.07">22080 9076 8863 0,'0'0'384'0,"0"0"96"15,0 0-480-15,0 0 0 0,-2 9 0 0,2-9 0 16,0 0-304-16,-1 8-144 0,1-8-48 0,0 0 0 0,0 0 672 0,0 0 128 15,0 0 16-15,0 0 16 0,-5 11 800 0,5-11 144 16,0 0 48-16,-4 7 0 0,-2 4-80 0,1-1-16 16,-2-1 0-16,2 0 0 0,-5 0 0 0,0-1 0 15,-1-1 0-15,-2 0 0 0,-2-2 0 0,1 1 0 16,-1-2 0-16,-1 0 0 0,1 0-96 0,-2-3-32 16,0-3 0-16,1-1 0 0,1 1-192 0,0-4-32 15,1-2-16-15,4-3 0 0,4-3-128 0,3-2-32 16,-2 0 0-16,5-5 0 0,5-3-320 0,0-3-80 15,6-1-16-15,1 2 0 0,4 4-288 0,3 0 0 16,0 0 0-16,4-3 0 0,1 4 0 0,3-1 0 16,-3 2 0-16,2 2 0 0,1-1 0 0,0 4 0 15,4 6 0-15,1 1-144 0,-1 3 144 0,-6 2 0 0,-5 3 0 16,1 7 0-16,1 4 0 0,-4 3 0 0,-2 3 0 0,-2 3 0 16,0 3 0-16,-3 4 0 0,-4 1 0 0,-1 4 0 15,-2 2 0-15,-3 1 128 0,-3-1-128 0,-1 0 0 16,-5-1 176-16,0 0-48 0,-5-2 0 0,-1-4 0 15,-3 0 128-15,0-3 32 0,0-2 0 0,-4-1 0 16,-2-5 112-16,-1 0 32 0,1-1 0 0,0-5 0 16,2-2-32-16,3-4 0 0,2-3 0 0,1-3 0 15,2-3 0-15,3-4 0 0,4-3 0 0,2-6 0 16,1-5-80-16,2-1 0 0,0-5-16 0,3-5 0 16,2-6-304-16,3-1 128 0,2-1-128 0,5 0 0 15,2 0 0-15,3 4 0 0,6 3 0 0,1 3 0 16,3 3 0-16,-2 5 0 0,1 3 0 0,-2 4 0 0,1 9-144 15,1 3 144-15,1 5-128 0,-4 6 128 0,-2 5 0 0,-1 4-160 16,-1 5 160-16,-4 3 0 0,-1 1-128 16,-3 10 128-16,-5 8 0 0,-3 5 0 0,-1 2 0 0,-4 4-128 15,-5 2 128-15,0-5 0 0,-2-4 0 0,-3-3 0 16,-2-5 0-16,-2-2 0 0,-2-2 0 0,-1-3 128 16,-4-5-128-16,0 0 0 0,-2-2 192 0,0-2-48 15,0-4-16-15,3-6 0 0,-1-5 32 0,4-3 0 16,4-5 0-16,2-4 0 0,-3-5 96 0,0-8 32 15,0-10 0-15,6-4 0 0,2-3-96 0,3-6-32 16,2-6 0-16,1-5 0 0,1-4-160 0,4 0 0 16,4-1 0-16,4 0 0 0,-2-1 0 0,5 7 0 15,0 3 0-15,5 8 0 0,2 3 0 0,1 8 0 16,-2 4 0-16,2 7 0 0,-6 5 0 0,0 6 0 0,-2 5 0 16,-1 5 0-16,-3 6-192 0,0 5 192 0,-4 5-192 15,-3 5 192-15,-2 4-144 0,-3 7 144 0,-4 4 0 0,-3 4 0 16,-1 0 0-16,-5 1 0 0,-4-1 0 0,-2 1 0 15,-3-2 0-15,-2-1 0 0,-4-6 0 0,2-3 0 16,1-5 0-16,-5 0 0 0,-4-3 0 0,0-2 0 16,1-5 0-16,4-1 176 0,4-7-176 0,2-6 160 15,2-6 48-15,3-5 16 0,2-4 0 0,2-6 0 16,1-4-32-16,4-6 0 0,-1-4 0 0,3-6 0 16,5-5-192-16,0-3 144 0,5-4-144 0,2 0 128 15,5-1-128-15,1 7 0 0,4 3 0 0,4 4 0 16,1 2 0-16,4 4 0 0,4 3-128 0,2 5 128 15,0 5 0-15,0 5-144 0,-2 3 144 0,-1 6 0 0,-3 7-160 16,-1 7 160-16,-2 5-128 0,-3 3 128 0,-4 3 0 16,-4 3-128-16,-4 3 128 0,-6 4 0 0,-5 3 0 0,-5 1 0 15,-3 1 0-15,-2-1 0 0,-3-3 0 0,3-4 0 16,-1-2 0-16,-1-3 0 0,-4-1 0 0,-2-4 0 16,2 0 0-16,2-8 128 0,-1-5 0 0,4-5 0 15,2-4 0-15,0-5 0 0,3-4 64 0,3-6 0 16,0-5 16-16,2-1 0 0,4-2-48 0,2 1-16 15,2-3 0-15,4 3 0 0,2 4-144 0,1 3-176 16,4 3 48-16,0 5 0 16,2 4-1536-16,3 6-288 0,-2 6-64 0,4 1-11184 15,2 2-2240-15</inkml:trace>
  <inkml:trace contextRef="#ctx0" brushRef="#br1" timeOffset="119328.75">21795 14098 19343 0,'0'0'1728'16,"-3"7"-1392"-16,-5 0-336 0,0-3 0 15,2 2 464-15,0-2 32 0,0 1 0 0,-1-2 0 0,-5-3 496 0,2-2 96 16,2 1 32-16,-3-4 0 0,-2-2-16 0,1-4 0 16,2-6 0-16,-2-4 0 0,1-2 32 0,3-4 0 15,-1-3 0-15,3-4 0 0,0-7-176 0,4 2-48 16,2-4 0-16,3 1 0 0,3-1-384 0,4 2-80 15,4 2 0-15,3 3-16 0,4 5-240 0,-2 4-64 16,3 5 0-16,3 6 0 0,1 2-128 0,3 5 160 16,-3 0-160-16,1 8 160 0,0 6-160 0,-2 5 128 15,-2 4-128-15,-1 8 128 0,0 8 96 0,-4 3 16 16,-4 2 0-16,-4 3 0 0,-3 3 32 0,-5 2 16 16,-4 4 0-16,-3-1 0 0,-4-1 32 0,0-2 16 15,-4-4 0-15,-2-1 0 0,-4-4-16 0,0-4-16 0,-2-5 0 16,0-4 0-16,-3-5 0 0,-2-6 0 0,0-3 0 15,1-5 0-15,0-4 80 0,2-6 32 0,-2-5 0 0,4-4 0 16,3-1-192-16,4-3-32 0,2-2-16 0,4 0 0 16,4-1-176-16,3 2 0 0,4 0 0 0,6 2 0 15,4-5 0-15,4 3-176 0,5 1 176 0,4 4-128 16,6 0 128-16,1 4-128 0,2 1 128 0,0 5-128 16,-2 5 128-16,-1 4 0 0,-2 4-144 0,-1 5 144 15,-5 4 0-15,-2 5 0 0,-6 3 0 0,0 5 0 16,-6-1 0-16,-3 5 0 0,-5 2 0 0,-3-1 0 15,-2-1 0-15,-5-1 0 0,0-2 0 0,-7-2 0 16,0-2 192-16,-3-2-64 0,-3-2 0 0,0-3 0 16,-3-4 144-16,-2-2 32 0,-4-4 0 0,-2-5 0 15,-2-5 96-15,2-2 32 0,0-4 0 0,3-2 0 0,2-2-144 0,2 0-32 16,5 0 0-16,3-1 0 0,2 1-256 0,4-2 0 16,7 0 128-16,-1 2-128 0,4 0 0 0,4 0 0 15,1 0 0-15,4-2-144 16,0 0-1360-16,6-1-272 0,-3-3-48 0,5 1-11824 15,5-2-2368-15</inkml:trace>
  <inkml:trace contextRef="#ctx0" brushRef="#br1" timeOffset="121226.5">21947 9299 8287 0,'0'0'736'0,"0"0"-592"0,-4-6-144 0,1 1 0 15,3 5 672-15,0 0 96 0,0 0 32 0,-3-4 0 16,3 4-272-16,-7-3-48 0,7 3-16 0,0 0 0 16,-4-7-80-16,4 7-32 0,0 0 0 0,0 0 0 15,-3-5 160-15,3 5 48 0,-2-7 0 0,2 7 0 16,0 0 16-16,0 0 0 0,2-8 0 0,-2 8 0 16,0 0-128-16,0 0-32 0,0 0 0 0,0 0 0 15,1-8-144-15,-1 8-16 0,0 0-16 0,0 0 0 16,0 0 16-16,0 0 16 0,0 0 0 0,0 0 0 15,0 0 48-15,0 0 0 0,0 0 0 0,10-2 0 16,-2-1-32-16,-8 3 0 0,10-2 0 0,-3 0 0 16,-7 2 32-16,11-4 16 0,-3 2 0 0,-1 0 0 15,1-3-80-15,0 1 0 0,-1 1-16 0,-7 3 0 16,10-1-32-16,-1-1 0 0,-2-5 0 0,-7 7 0 0,11-2 16 0,-11 2 0 16,7-2 0-16,-7 2 0 0,10-1 48 0,-10 1 16 15,9 2 0-15,-9-2 0 0,0 0 0 0,12 1 0 16,-1 1 0-16,-11-2 0 0,11 4-80 0,-1 2-16 15,-1 1 0-15,1 0 0 0,-1 1 0 0,2 1-16 16,-2 2 0-16,4 1 0 0,-4 0 16 0,-1 3 0 16,0 2 0-16,-2-1 0 0,4 0 0 0,0 1 0 15,1 3 0-15,1 1 0 0,0 2-32 0,-2-2 0 16,1-4 0-16,0 1 0 0,0 4-160 0,3 1 192 16,1-2-192-16,-1 1 192 0,-1 0-192 0,0 0 128 15,-4 1-128-15,2-2 128 0,0-3 48 0,2 0 0 16,-7 0 0-16,3 1 0 0,-2 1 64 0,1-2 16 15,-3-1 0-15,0 1 0 0,2 1 80 0,-3 2 32 0,3 0 0 16,-3 1 0-16,-2 1-32 0,1 0 0 0,0 0 0 0,-1-1 0 16,1-2-48-16,0 1-16 0,0 0 0 0,-1 0 0 15,-1 1-80-15,1 1-32 0,0-2 0 0,1 0 0 16,-1 2-32-16,1-1-128 0,0 1 192 0,-1 0-64 16,0 0-128-16,-1 3 160 0,1-2-160 0,0 0 160 15,1-1-160-15,0-1 0 0,-2 0 144 0,1-1-144 16,3 1 128-16,-3-1-128 0,0-2 160 0,1-1-160 15,1 1 160-15,-1-1-160 0,0 1 160 0,1-1-160 16,-2-2 160-16,2 1-160 0,2-1 160 0,-3 1-160 16,0 1 128-16,1-1-128 0,-2 0 0 0,1 4 144 15,-2-1-144-15,1 2 128 0,1-3-128 0,-5 0 128 0,1-2-128 16,1 2 0-16,1 2 144 0,2-2-144 0,-1-2 0 16,-1 1 144-16,-2 0-144 0,3-1 0 0,2 3 144 0,-2-2-144 15,-2-1 0-15,2 0 144 0,1-2-144 0,0 0 0 16,0 0 144-16,1 0-144 0,1 1 0 0,0 0 128 15,-1-1-128-15,-3 0 0 0,-1-2 128 0,3 2-128 16,2 1 128-16,1-1-128 0,-4 1 0 0,2-2 144 16,2 0-144-16,-1-2 0 0,-2-1 128 0,2 0-128 15,-3 0 0-15,2-1 0 0,1 1 0 0,0 0 0 16,0 0 0-16,-3 0 0 0,1 0 144 0,2 1-144 16,-2-1 0-16,1 1 144 0,1 0-144 0,0-2 0 15,1 1 0-15,0-1 0 0,3 0 0 0,-4-1 0 16,-2-2 128-16,3 4-128 0,1-2 0 0,1 1 0 15,-3-1 0-15,2 0 0 0,-1 1 0 0,1 0 0 16,0-1 128-16,-2-1-128 0,2 2 0 0,-2 0 0 0,1 0 0 16,-2 0 0-16,1-2 0 0,0 0 160 0,1-1-160 0,-1 3 160 15,1 0-160-15,1-1 0 0,-1-3 0 16,1 2-176-16,1 0 176 0,0 2 128 0,-2-3-128 0,5 0 176 16,-2-5-176-16,0 1 0 0,-9-3 0 15,11 4 0-15,0-2 0 0,-1-1 0 0,-10-1 0 0,14 1-176 16,-1 0 176-16,-2 0 0 0,0-1 160 0,0 2-160 15,2 2 0-15,0-1 0 0,1 0 0 0,-1 0 0 16,-3-2 0-16,1 1 0 0,2 1 0 0,-2-1 0 16,-11-2 0-16,0 0 0 0,15 4 0 0,-1 1 0 15,-1 2 0-15,1-2 0 0,1-1 0 0,0-1 0 16,-2 1 0-16,1 2 0 0,-2 0 0 0,1 1 0 16,0 1 0-16,0-2 0 0,-3 1 0 0,2 2 0 0,0-2 0 15,0 1 0-15,-4-1 0 0,2 1 0 0,1 2 144 0,-1-1-16 16,-1-1 0-16,-3-2 0 0,-6-6-304 0,10 6-64 15,-10-6-16-15,0 0 0 16,0 0-2192-16,0 0-448 0,0 0-96 0</inkml:trace>
  <inkml:trace contextRef="#ctx0" brushRef="#br1" timeOffset="122585.86">21580 13891 6447 0,'-12'4'576'0,"12"-4"-576"0,-7 5 0 0,-1 0 0 0,1 0 1360 0,7-5 176 15,-7 5 16-15,7-5 16 0,-7 7-272 0,7-7-48 16,0 0-16-16,-5 5 0 0,5-5-496 0,0 0-96 16,-3 11-32-16,2-1 0 0,1-10-176 0,1 8-48 15,3 0 0-15,-4-8 0 0,2 8 272 0,2 1 48 16,-2 0 16-16,-2-9 0 0,5 8-16 0,-5-8-16 16,5 7 0-16,2 0 0 0,-2-2-96 0,-5-5-16 15,9-1 0-15,0 0 0 0,0-1 0 0,0-1 0 16,1-6 0-16,-1-1 0 0,0-2 128 0,2-1 0 15,0-2 16-15,4 0 0 0,-3-3-32 0,2-1-16 16,0-2 0-16,2 0 0 0,-2 1-208 0,-1 0-32 16,-1-2-16-16,3 0 0 0,0 0-80 0,0 2-16 0,0-2 0 15,-3 0 0-15,0-1-64 0,0 0 0 0,0 0-16 0,-1 1 0 16,-1 1-64-16,0-1-16 0,0-1 0 0,0-2 0 16,1-3-32-16,-3 0-128 0,0-3 192 0,0 2-64 15,-2 2-128-15,-1 0 160 0,-1 0-160 0,2 2 160 16,-4 3-160-16,1 0 160 0,-1-1-160 0,1-1 160 15,1 0-160-15,-2 3 160 0,-2 0-160 0,2 1 160 16,2-2-160-16,-1 1 160 0,3-1-160 0,-4 1 160 16,1 0-160-16,0 0 0 0,3-1 0 0,-3 1 128 15,2 0-128-15,0 1 0 0,1 2 0 0,-1-2 128 16,-2 0-128-16,2 2 0 0,-3 1 0 0,1 0 128 16,-1 0-128-16,1 0 0 0,-3 0 144 0,0 0-144 0,0 1 128 15,0-1-128-15,-1 1 160 0,-1-1-160 0,0 1 128 16,0-2-128-16,0 4 0 0,1-5 144 0,1-1-144 0,0 0 0 15,0 3 144-15,1 0-144 0,-1 2 0 0,2-3 0 16,0 3 0-16,0 0 0 0,1 5 0 0,-1-1 0 16,1-1 0-16,-2-2 0 0,1 1 0 0,2 1 0 15,-1 1 0-15,0-1 0 0,1-3 0 0,0 0 0 16,2 0 0-16,0 2 0 0,1 1 0 0,0 1 0 16,-1-3 0-16,1 4 0 0,0-2 0 0,3 2 0 15,-3-1 0-15,3 2 0 0,-3-2 0 0,2 1 0 16,-1 3 0-16,0-2 0 0,-5 2 0 0,1-2 0 15,2 0 0-15,-3-1 0 0,0 1 0 0,2 0 0 16,0-2 0-16,0 3 0 0,1 1 0 0,1-1 0 16,-1 0 0-16,3-1 0 0,1 1 0 0,-1 1 0 0,-2 1 0 15,1-1 0-15,1 2 0 0,-3-3 0 0,-6 8 0 16,6-4 0-16,-6 4 0 0,0 0 0 0,0 0 0 0,0 0 0 16,0 0 0-16,0 0 0 0,0 0 0 0,0 0 128 15,0 0-128-15,6 7 0 0,-6-7-128 0,0 0 128 31,-1 10-1056-31,1-10-128 0,-3 10-32 0,3-10-10176 0,-4 10-2048 0</inkml:trace>
  <inkml:trace contextRef="#ctx0" brushRef="#br1" timeOffset="123988.65">22869 11182 7935 0,'0'0'352'0,"0"0"80"0,0 0-432 16,0 0 0-16,0 0 0 0,0 0 0 0,0 0 832 0,0 0 96 16,0 0 16-16,0 0 0 0,0 0 80 0,0 0 0 15,0 0 16-15,0 0 0 0,0 0 16 0,0 0 0 16,0 0 0-16,0 0 0 0,0 0-96 0,0 0-32 16,8-3 0-16,-8 3 0 0,7-6-224 0,-2-1-64 15,0 0 0-15,0 1 0 0,1 1-128 0,-2-1-48 16,1-1 0-16,0 1 0 0,1-2-112 0,-1 4-32 15,1-3 0-15,1 2 0 0,-1-3-64 0,3 0 0 16,-4 2-16-16,6-1 0 0,-2-1 0 0,2 2 0 16,0 0 0-16,0 2 0 0,2-1-64 0,0 2-16 15,-1 0 0-15,2 0 0 0,-3 3-160 0,0 0 192 16,0 0-192-16,-3 0 192 0,-8 0-192 0,13 5 192 0,-1 1-192 0,0-2 192 16,-2 0-64-16,1 1-128 0,4-1 192 0,0 3-64 15,0 0 64-15,-1 0 0 0,1 0 0 0,1 1 0 16,-2 3 0-16,-1 0 0 0,2-1 0 0,-3-1 0 15,1-1 0-15,-1 4 16 0,-1 0 0 0,-1-1 0 16,1-2 16-16,0 2 0 0,-1 1 0 0,0 1 0 16,0 0-32-16,-2 1 0 0,0-2 0 0,2 1 0 15,0 1 0-15,0-2-16 0,0-1 0 0,0 0 0 16,0 2-48-16,-1 1 0 0,4-2 0 0,-2 0 0 16,-2 1-128-16,1-2 160 0,0 0-160 0,-1 1 160 15,-2-1-16-15,-1 1 0 0,4-1 0 0,0 1 0 16,-2-1 32-16,1 3 0 0,-1-2 0 0,2-1 0 15,-2 1-48-15,1-2 0 0,1 2 0 0,0-3 0 0,1-3 0 16,-3 3-128-16,2-1 192 0,1-1-64 0,-1 0-128 16,1 2 160-16,0-5-160 0,-2 3 160 0,1-1-160 15,1 1 0-15,-3 0 0 0,1-1 128 0,0 0-128 0,0-2 0 16,0 0 144-16,-1 2-144 0,-1-1 0 0,1 0 128 16,2-2-128-16,-4 0 0 0,-6-3 0 0,11 5 0 15,-2-1 0-15,1 0 128 0,0-1-128 0,-1-2 0 16,1-1 128-16,0 0-128 0,-2 0 128 0,2 0-128 15,-2-1 160-15,2 0-160 0,-10 1 0 0,9-2-336 16,-9 2 48-16,0 0 16 16,0 0-2576-16,0 0-512 0</inkml:trace>
  <inkml:trace contextRef="#ctx0" brushRef="#br1" timeOffset="124748.73">23614 11189 10127 0,'0'0'896'0,"-5"3"-704"16,-5-2-192-16,3 2 0 0,7-3 896 15,0 0 160-15,0 0 32 0,0 0 0 0,0 0-320 0,0 0-64 16,0 0-16-16,0 0 0 0,0 0-112 0,0 0 0 16,0 0-16-16,0 0 0 0,0 0-16 0,0 0 0 15,0 0 0-15,0 0 0 0,0 0 80 0,0 0 16 16,0 0 0-16,0 0 0 0,0 0 112 0,0 0 16 15,3-9 16-15,-1-1 0 0,1 1-112 0,0 0-32 16,0 0 0-16,1 0 0 0,0 0-128 0,2 1-16 16,-1 1-16-16,2-3 0 0,2 2-112 0,-2 2-32 15,1-1 0-15,0-1 0 0,0 1-144 0,-2 0-16 16,3 1-16-16,-1 1 0 0,0-1-160 0,1 3 160 16,0-1-160-16,-1 0 160 0,1 2-160 0,0 0 0 15,-2-1 0-15,3 2 128 0,-1 2-128 0,0 1 0 0,-1-1 0 0,3 2 0 16,0 0 0-16,3 2 0 0,-5-1 0 0,5 1 0 15,0-1 0-15,1 2 0 0,2-1 0 0,-2 1 0 16,0-1 0-16,0 1 0 0,1-1 0 0,0 2 0 16,-3-1 128-16,1 2-128 0,2 0 128 0,-3 0-128 15,-2-1 192-15,-1 3-32 0,0 1-16 0,-1 0 0 16,-3 0 16-16,1 0 0 0,0 0 0 0,-2-1 0 16,-2 4 32-16,2-2 0 0,-5-12 0 0,7 14 0 15,0 0-48-15,-1-1 0 0,-1-1 0 0,0 1 0 16,2 1-16-16,0 1-128 0,-1 0 192 0,2 1-64 15,2-1 0-15,-1 0-128 0,-2-2 192 0,3 0-64 16,-3 1-128-16,2-1 192 0,-2 0-192 0,3-1 192 16,-2 1-192-16,1-2 192 0,-1-1-192 0,1 0 192 0,-1-5-192 0,1 4 128 15,2 0-128-15,-2 1 128 0,-3-3-128 16,3 0 0-16,2-3 0 0,0 2 0 0,-6 0 128 16,4 0-128-16,-9-6 0 0,10 5 128 0,-1 1-128 15,0-1 0-15,-2 1 0 0,2-2 128 0,-9-4-128 16,11 6 128-16,-2 0-128 0,0 0 128 0,0-2-128 0,-1 1 0 15,0-1 0-15,-8-4 0 0,10 7 0 0,-2-2-144 16,-8-5 0-16,11 4 0 16,-11-4-1360-16,9 3-272 0,-9-3-48 0,9 0-12464 0</inkml:trace>
  <inkml:trace contextRef="#ctx0" brushRef="#br1" timeOffset="125498.11">24235 11120 11807 0,'0'0'512'0,"0"0"128"16,0 0-512-16,-7 3-128 0,7-3 0 0,0 0 0 0,0 0 1104 0,0 0 208 15,0 0 32-15,0 0 16 0,-5-4-544 0,5 4-112 16,0 0-32-16,0 0 0 0,-3-10-96 0,3 2-32 15,2-3 0-15,2 4 0 0,-4 7 32 0,3-8 0 16,1 1 0-16,-4 7 0 0,6-6-64 0,-1 0-16 16,-5 6 0-16,4-7 0 0,0-2-112 0,3 2-32 15,-2 3 0-15,-5 4 0 0,6-9-48 0,1 1-16 16,0 1 0-16,0 1 0 0,-7 6-32 0,9-8-16 16,-2 2 0-16,2 1 0 0,0 1-80 0,-9 4-16 15,10-1 0-15,-2 0 0 0,1 0-144 0,1 2 160 0,0 1-160 16,1 2 160-16,-3-1-160 0,2 0 128 15,2 1-128-15,-1 2 128 0,0 0-128 0,0 2 192 0,1-1-192 16,-2 1 192-16,0 3-16 0,-1 2 0 0,-2-1 0 0,1-1 0 16,1-1 0-16,2 1 0 0,0 1 0 0,1 0 0 15,-1-1 16-15,2 0 0 0,3-1 0 0,-3 1 0 16,-3 0 16-16,1 0 16 0,1 0 0 0,-3 1 0 16,-1 1 16-16,3 1 0 0,-1-1 0 0,0 1 0 15,-1-3-64-15,-1 3-16 0,-2 2 0 0,3-1 0 16,2-3-32-16,-3 1-128 0,-1 0 192 0,0 2-64 15,3 0-128-15,-3 0 128 0,-2 0-128 0,2-1 128 16,-1-1 0-16,0 3-128 0,-1-3 192 0,1 1-64 16,0-1 32-16,0 0 0 0,0 1 0 0,-1 1 0 15,1-1-32-15,1 0 0 0,0-3 0 0,0 3 0 0,-2 1-128 16,1 1 0-16,1-3 144 0,0 1-144 0,2 2 128 16,-1-1-128-16,-1-1 128 0,0-2-128 0,2-1 0 0,0 0 0 15,0 3 0-15,0-2 128 0,-4-2-128 0,2 1 0 16,-2 1 128-16,2 0-128 0,1 0 0 0,-2 0 128 15,3-2-128-15,-1 1 0 0,2-1 0 0,1 1 0 16,0 0 0-16,0 0 0 16,0-1-1040-16,-2 2-240 0,2-2-32 0,0 0-13568 0</inkml:trace>
  <inkml:trace contextRef="#ctx0" brushRef="#br1" timeOffset="129442.49">24895 11172 3679 0,'0'0'320'0,"0"0"-320"0,0 0 0 0,0 0 0 16,0 0 1680-16,0 0 272 0,0 0 48 0,0 0 16 16,0 0-736-16,0 0-160 0,0 0-32 0,0 0 0 15,0 0-160-15,0 0-32 0,0 0-16 0,0 0 0 16,0 0 16-16,0 0 0 0,0 0 0 0,0 0 0 16,0 0-32-16,0 0 0 0,0 0 0 0,0 0 0 15,0 0-96-15,0 0-32 0,7-4 0 0,-7 4 0 16,0 0-80-16,0 0-16 0,5-9 0 0,-3 1 0 15,-2 8-64-15,2-10 0 0,-2 1-16 0,2-2 0 0,3 1-176 0,0 1-16 16,-1 0-16-16,-1-2 0 0,-1-3-48 0,1 1-16 16,2-1 0-16,-2-2 0 0,2 0 16 0,-1-2 0 15,-1 1 0-15,3-2 0 0,3-1-96 0,-6-2-16 16,-2-2 0-16,2 4 0 0,6 0-48 0,-1 1-16 16,1-3 0-16,-1 0 0 0,1-1-128 0,2-1 0 15,-2 2 0-15,0 0 128 0,-2-1-128 0,1-1 128 16,0 0-128-16,0 1 128 0,-2 0-128 0,3 0 128 15,-5-3-128-15,1 4 128 0,0 4-128 0,-3 0 0 16,2-1 0-16,-1 3 128 0,0-3-128 0,1 3 0 16,-4-1 0-16,1 1 128 0,1-1-128 0,-1 1 0 15,0-2 0-15,0 3 0 0,0 3 0 0,0-2 0 0,-1-3 0 16,2 2 0-16,-1 4 0 0,0 2 0 0,1-1 0 0,0 1 0 16,0-2 0-16,1 2 0 0,-3 9 0 0,1-9 0 15,0-2 0-15,0 4 0 0,-1-2 0 0,0 9 0 16,1-10 0-16,0 2 0 0,0 0 0 0,-1 8 0 15,0 0 0-15,0 0 0 0,0 0 0 0,0 0 0 16,0-7 0-16,0 7 0 0,0 0 0 0,0 0 0 16,0 0 0-16,0 0 0 0,0 0-144 0,0 0 144 15,0 0 0-15,0 0 0 0,0 0 0 0,-5 11 0 16,0 2-128-16,0 1 128 0,-1 3 0 0,1 0 0 16,-1 2 0-16,2 4-128 0,-2 5 128 0,2 2 0 15,-3 3 0-15,1 2 0 0,-3-1 0 0,2 0 0 16,0 3 0-16,1-2 0 0,-3 1 0 0,3-6 0 0,1 2 0 0,1-2 0 15,-3-4 0-15,2 1 0 0,-1-3 192 0,1 0-64 16,-5 0-128-16,3-2 192 0,0-4 0 0,-1-2 0 16,-4 0 0-16,3-1 0 0,4 3-64 0,1-7 0 15,-2-2-128-15,1 2 192 0,1 0-48 0,-2-1-16 16,0-5 0-16,6-5 0 0,0 0-128 0,0 0 192 16,0 0-192-16,0 0 192 0,0 0 64 0,0 0 0 15,0 0 16-15,-2-8 0 0,0 0 48 0,5-5 0 16,-1-2 0-16,2 2 0 0,3 1-64 0,-4-1-16 15,0-3 0-15,0-3 0 0,-1-3-64 0,2 2-16 16,0-1 0-16,2-1 0 0,3-4-160 0,2 1 192 16,-3 0-192-16,2-1 192 0,-1 3-192 0,0-4 0 15,-2-5 144-15,-1 3-144 0,4 2 0 0,-1-1 0 16,-2 0 0-16,-1-3 128 0,2-1-128 0,0-2 0 0,-1-2 0 16,1-2 0-16,-2-2 0 0,1-4 128 0,-1-3-128 0,-2 3 0 15,2 5 0-15,-1 1 0 0,0 2 0 0,0 7 128 16,-3 5-128-16,2 2 0 0,-2 1 0 0,0 3 0 15,-1 1 0-15,1 2 0 0,-2 0 0 0,0 2 0 16,0 0 0-16,0 0 0 0,0-3 0 0,0 5 128 16,0-1-128-16,1 0 0 0,1 0 0 0,-2 1 0 15,1 0 0-15,0-1 0 0,1-3 0 0,0 3 0 16,-1 2 0-16,1 1 0 0,2 0 0 0,-2-1 0 16,-2-1 0-16,2 2 0 0,0 1 0 0,1 0 0 15,-2 0 0-15,0 0 0 0,0 0 0 0,-1 3 0 16,0 5 0-16,0 0 0 0,0-13 0 0,0 2 0 15,0 3 0-15,0 8 0 0,0 0 0 0,-2-9 0 16,1-3 0-16,-1 2 0 0,1 4 0 0,0 0 0 0,1 0 0 0,0 6 0 16,0 0 0-16,0-9 0 0,-1 0 0 0,1 1 0 15,-1 3 0-15,1 5 0 0,0 0 0 0,0 0 0 16,0-9 0-16,0 9 0 0,-1-6 0 0,1 6 0 16,0-9 0-16,0 9 0 0,0 0 0 0,0-9 0 15,0-2 0-15,0 5 0 0,0 6 0 0,0 0 0 16,2-8 0-16,0 1 0 0,-2 7 0 0,4-8 0 15,-1 1 0-15,-3 7 0 0,4-10 0 0,-4 10 0 16,0 0 0-16,0 0 0 0,1-11 0 0,1 2 0 16,-2 9 0-16,0 0 0 0,0 0 0 0,0 0 0 15,1-9 0-15,-1 9 0 0,0 0 0 0,0 0 0 16,0 0 0-16,0 0 0 0,0 0 0 0,0 0 0 16,0 0 0-16,-5 7 0 0,-1 0 0 0,0 1 0 0,2 0 0 0,-3 2 0 15,1 2 0-15,-2-1-128 0,0-1 128 0,2-1 0 16,-1-2 0-16,-1 2-128 0,-1 0 128 0,2-3 0 15,-1 0 0-15,-1-3 0 0,0 5 0 0,-2-4 0 16,3 0 0-16,-2-2 0 0,-6-2 0 0,5 0 0 16,3 1 0-16,-2-3 0 0,-1-3 0 0,1-5 0 15,1 2 0-15,5-2 0 0,-1-3 0 0,3-1 0 16,-4-1 0-16,4 0 0 0,1 1 0 0,-1-3 0 16,1-5 0-16,1-1 0 0,1 0 0 0,1-1 0 15,-2 2 0-15,1-1 0 0,4 0 0 0,2 6 0 16,3 3 0-16,1 3 0 0,-1 2 128 0,2 0-128 15,4-1 0-15,-1 4 0 0,-2 3-160 0,2 1 160 16,0 0 0-16,-1 2-128 0,-2 2 128 0,3 3 0 0,-3 4 0 16,0 1 0-16,-2 1 0 0,-1 2 0 0,-1 4 0 15,-2-1-128-15,-1-1 128 0,-4-1 0 0,-2 1 0 0,0 1 0 16,-2-1 0-16,-3-2 0 0,-1-1 0 0,-4-2 0 16,-1-1 0-16,-3 0 0 0,-1-1 0 0,-2-1 0 15,0-2 0-15,0-2 0 0,0 2 0 0,3-3 0 16,0-5 0-16,4-1 0 0,4-4 144 0,1 1-144 15,1-2 128-15,2-2-128 0,6-5 208 0,-1 0-32 16,1-2-16-16,5 0 0 0,2-1-160 0,3 1 0 16,2 2 0-16,2 4 0 0,2-2 0 0,2 3 0 15,-4 2-144-15,3 2 144 0,-1 4 0 0,0 3 0 16,0 2 0-16,-1 0 0 0,-3 1 0 0,0 1 0 16,-1 1 0-16,-5 2 0 0,-3 2 0 0,-3 3-192 15,-3-2 192-15,-3 6-160 16,-1 5-2304-16,-3 0-464 0,-1-1-80 0</inkml:trace>
  <inkml:trace contextRef="#ctx0" brushRef="#br1" timeOffset="130714.85">24851 11810 10127 0,'0'0'896'0,"0"0"-704"16,5-8-192-16,-5 8 0 0,8-3 624 0,-1-2 80 15,-1-1 32-15,-6 6 0 0,7-6-352 0,-7 6-80 16,0 0-16-16,0 0 0 0,9-5-48 0,-9 5-16 15,4-6 0-15,-4 6 0 0,0 0 432 0,0 0 96 16,7-4 16-16,-7 4 0 0,0 0 64 0,0 0 32 16,0 0 0-16,0 0 0 0,0 0-128 0,0 0-32 15,0 0 0-15,0 0 0 0,0 0-160 0,0 0-32 16,0 0-16-16,0 0 0 0,0 0-48 0,6 5-16 16,-6-5 0-16,6 14 0 0,-2 2 80 0,0 2 0 15,-1 0 16-15,0 3 0 0,1-2-80 0,0 3-32 0,-3 2 0 0,2-2 0 16,4-2-128-16,-2 4-32 0,-4 0 0 0,1 1 0 15,5 0-112-15,0 2-16 0,-3-1-128 0,4 2 192 16,1 3-192-16,0 0 144 0,-3-1-144 16,-1 0 128-16,1 0 32 0,-1 1 0 0,-1-1 0 0,0-4 0 15,-2-1 96-15,2-1 32 0,-2 1 0 0,1-2 0 16,-1-2 48-16,3 0 16 0,-5-1 0 0,3 4 0 16,1 0-112-16,0 0-32 0,0 0 0 0,-1-1 0 15,2 1-80-15,0-2-128 0,-2 2 176 0,-1-4-176 16,0 0 144-16,-1 2-144 0,-1-1 0 0,2 0 144 15,2-2-144-15,-1-2 0 0,-2 0 0 0,0 0 128 16,0 1-128-16,0-1 0 0,-1-4 144 0,1-1-144 16,2-1 128-16,-2 1-128 0,1-1 128 0,1 0-128 0,-1 0 0 15,-2-1 144-15,0-10-144 0,0 12 0 0,0 1 128 0,0 0-128 16,0-1 0-16,0 2 0 0,0 1 0 16,-1 0 0-16,-2 4 0 0,2-1 0 0,0-2 0 0,-1 1 0 15,-1 1 0-15,1 0 0 0,0-3 0 0,1 1 0 16,-2-1 0-16,0 1 0 0,1-1 0 0,0 0 0 15,0 0 0-15,1-1 0 0,0 0 0 0,-1 2 0 16,-1-1 0-16,2 1 0 0,0-2 0 0,-1-1 0 16,0-1 0-16,-2-1 0 0,2 0 0 0,-1 2 160 15,1 4-160-15,-2-1 128 0,0 0-128 0,2 0 0 16,-2 1 0-16,2-1 0 0,1 0 128 0,0 0-128 16,1 2 0-16,0-2 128 0,0 2-128 0,0-2 192 15,-1 2-192-15,1-3 192 0,2 0 0 0,-1-1 0 0,0 0 0 16,4 2 0-16,-2-3-32 0,0 1 0 15,-1-1 0-15,0 3 0 0,2 0-160 0,-2 1 128 0,0-2-128 0,1 2 128 16,-1-2-128-16,0 0 160 0,0 1-160 0,1-3 160 16,-1-1-160-16,0 1 0 0,0 1 144 0,1-1-144 15,1 2 0-15,0-3 0 0,0 0 0 0,2 2 128 16,-1-1-128-16,1 0 0 0,-1-3 0 0,1 0 0 16,-1-3 0-16,0 1 144 0,-1 0-144 0,-1-3 0 15,-3-5 192-15,0 0-192 0,0 0 192 0,0 0-192 16,0 0-752-16,0 0-256 15,0 0-48-15,0 0-16 0,0 0-2016 0,-9-1-416 16</inkml:trace>
  <inkml:trace contextRef="#ctx0" brushRef="#br1" timeOffset="130822.67">24788 14270 4607 0</inkml:trace>
  <inkml:trace contextRef="#ctx0" brushRef="#br1" timeOffset="131746.79">23368 11795 11343 0,'0'0'496'0,"0"0"112"0,0 0-480 0,0 0-128 0,-7-1 0 0,7 1 0 15,0 0 576-15,-7 5 80 0,7-5 32 0,-7 4 0 16,7-4-144-16,0 0-32 0,-4 7 0 0,4-7 0 0,0 0 32 0,0 0 0 16,0 0 0-16,0 0 0 0,0 0 112 0,0 0 32 15,0 0 0-15,0 0 0 0,0 0-48 0,0 0 0 16,0 0 0-16,0 0 0 0,0 0-48 0,7-4-16 15,1 1 0-15,0-1 0 0,-1-2-112 0,1 1-16 16,2-1-16-16,-4 1 0 0,-1-1-96 0,2 2-16 16,-2-1 0-16,-5 5 0 0,0 0-80 0,0 0-32 15,0 0 0-15,0 0 0 0,0 0 96 0,0 0 16 16,-4 7 0-16,0-1 0 0,-2-2 0 0,-1 1 16 16,-4 2 0-16,1 0 0 0,0-4-80 0,1 1 0 15,-2 0-16-15,1 0 0 0,0-2 80 0,3 0 32 16,7-2 0-16,-9 0 0 0,9 0-48 0,-6-3-16 15,6 3 0-15,0 0 0 0,0-9-112 0,0 2-32 16,2-4 0-16,1 4 0 0,-3 7-144 0,6-5 0 0,-2-1 144 16,-4 6-10224-16,0 0-2048 0</inkml:trace>
  <inkml:trace contextRef="#ctx0" brushRef="#br1" timeOffset="132902.26">24945 14376 7359 0,'0'0'656'0,"0"0"-528"16,-5 3-128-16,-2 4 0 0,7-7 2016 0,-6 5 368 15,-1-1 80-15,2 2 16 0,-1 1-752 0,6-7-160 16,-8 2-32-16,8-2 0 0,0 0-32 0,0 0-16 16,0 0 0-16,0 0 0 0,0 0-272 0,4-8-64 15,3 1-16-15,5-3 0 0,3-4-368 0,-3-2-80 16,-1 0-16-16,5-1 0 0,6 2-176 0,0-2-48 16,3-4 0-16,-3 5 0 0,4 3-80 0,-3 1-32 15,0 1 0-15,-1 1 0 0,0 1-16 0,-3 2-16 16,0 6 0-16,-3-1 0 0,-4 1-112 0,1 4-32 15,-2 4 0-15,-2 4 0 0,-4 2 0 0,-2 3 0 16,-1 2 0-16,-4 4 0 0,-3 3 128 0,-1 2 32 0,-7 0 0 0,1 0 0 16,-2-1-64-16,0-1-16 0,-2-3 0 0,-2-1 0 15,-1-3 16-15,-1-3 16 0,-4-3 0 0,3-2 0 16,0-2 32-16,2-4 0 0,-1-4 0 0,3-2 0 16,2-3 16-16,5-5 16 0,2-3 0 0,1-4 0 15,0-3-64-15,3-1-16 0,1-2 0 0,3-3 0 16,4-4-96-16,3 0-32 0,4 4 0 0,5 0 0 15,0-1-128-15,4 4 0 0,1 1 0 0,1 3 0 16,0 4 0-16,1 4 0 0,-2 1 0 0,2 4 0 16,-3 1-144-16,-1 4 144 0,-4 3 0 0,-1 5 0 15,-2 3 0-15,-2 3-128 0,-4 3 128 0,-4 4 0 16,-2 2 0-16,-2 2 0 0,-6 4 0 0,-1-1 0 16,-4 2 0-16,-1-1 0 0,-2-3 0 0,0-2 144 0,-1-3-144 15,1-3 160-15,-4-1-160 0,0-4 160 0,1-6-160 16,1-2 128-16,0-2-128 0,3-4 128 0,2-5 0 0,0-2 0 15,0-2 0-15,6-3 0 0,0-2-128 0,5-1 192 16,4-1-192-16,3-1 192 0,2-3-192 0,5-1 0 16,4 5 0-16,1-2 128 0,4-1-128 0,1 0 0 15,-2 5 0-15,1 3 0 0,1 3 0 0,-1 3 0 16,1 3-144-16,-1 4 144 0,-3 3 0 0,0 4 0 16,0 1-128-16,-3 3 128 0,-4 3 0 0,-2 2 0 15,-6 4 0-15,-2 0 0 0,-5 2 0 0,-4 0 0 16,0-1 0-16,-4 0 0 0,-2-2 0 0,1 1 128 15,0-3-128-15,-2-2 144 0,0-1-144 0,-2-5 160 16,1-2-160-16,-1-6 160 0,-1-4-32 0,0-4-128 0,-2-2 192 16,3-4-64-16,-1-5-128 0,-1 0 0 0,1-3 0 15,1 2 128 1,2 0-1728-16,2-2-336 0,2-4-80 0,4-2-17104 0</inkml:trace>
  <inkml:trace contextRef="#ctx0" brushRef="#br1" timeOffset="133844.63">25000 9248 11967 0,'0'0'1072'0,"0"0"-864"16,0 0-208-16,0 0 0 0,0 0 1264 0,0 0 208 15,0 0 32-15,0 0 16 0,0 0-16 0,0 0 0 16,0 0 0-16,0-9 0 0,1-1-560 0,1-3-112 16,-4 0-32-16,2-3 0 0,0-1-80 0,0-1-16 0,0 0 0 15,-1 3 0-15,2 2 32 0,3 0 0 16,0-4 0-16,3 5 0 0,-3 3-208 0,4 5-32 0,2 2-16 0,1-2 0 16,-1-1-176-16,1 0-48 0,0 2 0 0,1 3 0 15,-2 3-32-15,1 4-16 0,1 3 0 0,-5 3 0 16,1 5 48-16,-3 0 16 0,-2 2 0 0,-1 1 0 15,-2-1 32-15,0 1 0 0,-3 1 0 0,-2-5 0 16,1-1-32-16,-5-4 0 0,-1-3 0 0,1 0 0 16,1-3 160-16,0 0 16 0,-3-2 16 0,1 0 0 15,1-2 80-15,0-2 16 0,1-2 0 0,-2 0 0 16,3 0-80-16,7 2-16 0,0 0 0 0,0 0 0 16,-2-10-144-16,2 1-16 0,0 9-16 0,4-8 0 15,3-1-288-15,2 1 160 0,-2 0-160 0,3 3 128 16,1 5-128-16,-1 0 0 0,1-1-192 0,1 0 192 15,-3-2-3328-15,1 1-528 16</inkml:trace>
  <inkml:trace contextRef="#ctx0" brushRef="#br1" timeOffset="135203.07">15134 14459 19583 0,'0'0'864'0,"-3"-5"176"0,-4 1-832 0,7 4-208 0,0 0 0 0,-7-5 0 16,-1-1 832-16,4 0 128 0,0 1 32 0,4 5 0 15,0-9-32-15,1 0 0 0,2-1 0 0,1 0 0 16,3 3-64-16,1-2 0 0,3-2-16 0,2 0 0 16,1 0-240-16,2-1-32 0,2 0-16 0,0 0 0 15,0-1-208-15,1 1-32 0,1 2-16 0,-2 3 0 16,0 1-96-16,0 1-32 0,-1 1 0 0,0 3 0 16,-1 4 48-16,-1 1 16 0,-3 3 0 0,-1 0 0 15,0 3-272-15,-7 3 0 0,-2 3 0 0,-3-1 0 16,-2 2 224-16,-5-2-16 0,-1 0 0 0,-5 0 0 15,-2-1 240-15,-1 0 32 0,-4-4 16 0,1 0 0 16,1 1 16-16,2-3 16 0,-3-3 0 0,4-2 0 0,1-3 112 0,6 0 0 16,-4-3 16-16,6-2 0 0,1-7-80 0,4-1-32 15,3-1 0-15,4-3 0 0,1-4-192 0,7-1-32 16,5 0-16-16,2 2 0 0,5 2-304 0,3 2 128 16,6 2-128-16,1 0 0 0,2 3 160 0,2 5-160 15,-1 3 128-15,0 1-128 0,-6 4 0 0,-3 3 0 16,-5 4-192-16,-2 2 192 0,-6 3-144 0,-6 2 144 15,-4 1 0-15,-5 4 0 0,-6 3 0 0,-7 2-128 16,-7-2 128-16,-6 0 0 0,-6-2 0 0,-4-1 0 16,-6 0 0-16,2-6 0 0,1-4 240 0,2-2-48 15,0-4-16-15,3-2 0 0,2-4 256 0,3-7 48 16,4-4 16-16,5-6 0 0,4-2-112 0,3-2 0 0,4-3-16 0,5-1 0 16,2-4-240-16,4 5-128 0,5 2 128 15,1 2-128-15,2-4-224 0,3 6-112 0,2 0-32 16,3 2 0-1,2 2-2592-15,-3 1-528 0,-3-1-96 0</inkml:trace>
  <inkml:trace contextRef="#ctx0" brushRef="#br1" timeOffset="135888.21">15435 9160 12895 0,'0'0'1152'0,"-5"7"-928"0,1 2-224 0,3 0 0 15,-3-1 832-15,4-8 112 0,0 0 16 0,0 0 16 16,-7 7 0-16,7-7 0 0,-5 6 0 0,5-6 0 0,-11 0-272 0,3-1-48 16,0 0-16-16,0-4 0 0,0-2-64 0,1-2 0 15,-2-4-16-15,1 1 0 0,1-1 208 0,2 0 32 16,1-3 16-16,2 0 0 0,2 0 176 0,3 2 32 16,3 1 16-16,3 1 0 0,1-1-192 0,1 3-32 15,3 4-16-15,2 1 0 0,-1 2-224 0,2 4-32 16,-1 3-16-16,0 5 0 0,-1 4-272 0,0 3-48 15,-4-1-16-15,-1 7 0 0,0 5-192 0,-6-1 176 16,-3 2-176-16,-4-4 160 0,-1-2-160 0,-4 0 128 16,1-2-128-16,-4-3 128 0,1-1-128 0,1-1 0 15,-2 0 144-15,0 1-11088 16,1-1-2240-16</inkml:trace>
  <inkml:trace contextRef="#ctx0" brushRef="#br2" timeOffset="164141.82">4849 5848 20271 0,'-1'-10'448'0,"0"0"80"0,-1 1 32 0,2 2 16 0,0 0-576 0,0-1 0 16,0 1 0-16,0 2 0 0,0-1 928 0,0 6 80 15,0 0 16-15,0 0 0 0,0 0 0 0,0 0 0 16,0 0 0-16,0 0 0 0,0 0-832 0,0 0-192 16,0 0 0-16,0 10 0 0,-1 8 0 0,2 3 0 15,2 1 0-15,-1 5 0 0,-1 4 864 0,-1 4 128 16,-1 6 32-16,-1 0 0 0,-1-2-832 0,0 1-192 16,-5-4 0-16,1-2 0 0,1-3 864 0,-1-3 128 15,0-4 32-15,1-4 0 0,0-4-832 0,0-3-192 16,1-3 0-16,2-2 0 0,3-8 864 0,0 0 128 15,0 0 32-15,3-6 0 0,2-2 0 0,1-4 0 0,0-2 0 0,4-2 0 16,0-4-832-16,3 0-192 0,2 2 0 0,1-2 0 16,0 0 0-16,2 1 0 0,3 2 0 0,1 2 0 15,3 3 0-15,0 5 0 16,-1 1 0-16,0 4 0 0,-2 4 0 0,-3 4 0 0,-1 2 0 0,-6 3 0 16,-3 1 0-16,-5 2 0 0,-3 0 0 0,-4 1 0 15,-6 4 0-15,-4-1 0 0,-5-1 0 0,-2 1 0 16,-6-2 0-16,3 2 0 0,-2-2 0 0,4-2 0 15,-1-7 864-15,2 2 128 0,0 1 32 0,4-4 0 16,2-3-832-16,-1-1-192 0,2-1 0 0,5-3 0 16,2 0 0-16,1-2 0 0,3 0 0 0,0-1 0 15,1 0-2416-15,5 0-528 16,3-5-96-16,4 1-32 0</inkml:trace>
  <inkml:trace contextRef="#ctx0" brushRef="#br2" timeOffset="164396.78">5338 5953 27647 0,'0'0'608'0,"0"0"128"0,0 0 32 0,0 0 0 0,0 0-624 0,0 0-144 16,0 0 0-16,0 0 0 0,1 13 848 0,-2 2 144 15,0 1 32-15,-3 2 0 0,3 4 0 0,-2 1 0 16,-3 1 0-16,2 1 0 0,0 0 0 0,0-7 0 15,0 3 0-15,-2 0 0 0,0-2-832 0,1 2-192 0,-1 0 0 0,0 0 0 16,0-2 0-16,0 0 0 0,1-1 0 0,0-3 0 16,1-2 0-16,1-2 0 15,0-2 0-15,2-2 0 16,1-3-1600-16,0-4-352 0,0-3-80 0,0-4-16 0</inkml:trace>
  <inkml:trace contextRef="#ctx0" brushRef="#br2" timeOffset="164729.1">5668 5985 27647 0,'0'0'608'0,"0"0"128"0,0 0 32 0,0 0 0 0,0 0-624 0,-5 2-144 0,-1 2 0 0,0 1 0 0,2 3 848 0,-4 1 144 16,1 1 32-16,0 1 0 0,1 2-832 15,2 0-192-15,-4 0 0 0,3-2 0 0,0 1 864 0,4 1 128 16,6-2 32-16,-1-1 0 0,3-2-832 0,0-2-192 15,4-1 0-15,-1-1 0 0,1 0 864 0,0-3 128 16,-2-2 32-16,1-1 0 0,1-1 0 0,-1-1 0 16,1-2 0-16,1 0 0 0,-3-1-832 0,-1 0-192 15,-1-2 0-15,-1 0 0 0,-3-11 864 0,-4 4 128 16,0 7 32-16,-4 0 0 0,1-1-832 0,-3-2-192 16,0-1 0-16,-1 1 0 0,-1 1 0 0,2 1 0 15,-1 3 0-15,1 1 0 0,-3-2 0 0,2 1 0 16,0 1 0-16,-4 0 0 15,4 2-768-15,8 4-208 0,0 0-48 0,0 0 0 16,0 0-2448-16,0 0-496 0,13 5-112 0,-1-2-16 0</inkml:trace>
  <inkml:trace contextRef="#ctx0" brushRef="#br2" timeOffset="165282.9">6486 5776 12895 0,'0'0'272'0,"0"0"64"0,0 0 16 0,0 0 32 0,0 0-384 0,0 0 0 0,0 0 0 0,0 0 0 16,0 0 1712-16,0 0 272 0,0 0 48 0,0 0 16 15,-9-5-832-15,2 2-144 0,7 3-48 0,-13 4 0 16,-2-2 0-16,-1 1 0 16,-4 2 0-16,-1 3 0 0,-3 5 0 0,2 2 0 0,1 1 0 0,1 3 0 15,-1 1-816-15,2 2-208 0,3 0 0 0,3 3 0 16,4-1 864-16,4-7 128 0,1-2 32 0,1 8 0 15,4-2-832-15,1-10-192 0,2 1 0 0,5 4 0 16,2-4 0-16,-1-5 0 0,4-1 0 0,10 3 0 16,-2-5 864-16,4-3 128 0,4-1 32 0,-1 0 0 15,1 0-832-15,-4-1-192 0,-1-5 0 0,-10 2 0 16,-1 0-2416-16,0 0-528 0,0-3-96 0,3-2-32 16</inkml:trace>
  <inkml:trace contextRef="#ctx0" brushRef="#br2" timeOffset="166154.26">6845 5755 27647 0,'0'0'608'0,"0"0"128"0,0 0 32 0,-7 2 0 0,-5 3-624 0,-6 1-144 16,-6 2 0-16,2 3 0 0,5 2 0 0,-3 3 0 15,1-3 0-15,-5 10 0 0,12-8 848 0,1 2 144 16,1-1 32-16,1 1 0 0,2 2-832 0,3-2-192 16,1-1 0-16,1-3 0 0,2 4 864 0,2-9 128 0,3-2 32 0,3-2 0 15,1-3-832-15,1-4-192 16,1-4 0-16,0 0 0 0,3-2 864 0,-2 0 128 0,-3-1 32 0,-1 2 0 16,3 0-832-16,0-2-192 0,-4-2 0 0,2-2 0 15,-3 1 0-15,-2-1 0 0,-3-2 0 0,-3 1 0 16,-5 0 0-16,1 1 0 0,0 2 0 0,3 1 0 15,1 1 0-15,-2 4 0 0,0-1 0 0,1 1 0 16,3 6 0-16,5-6 0 0,6 1 0 0,2 1 0 16,1 3 0-16,0 1 0 0,1 1 0 0,2 2 0 15,1-1 0-15,0 1 0 0,-1 1 0 0,-1 2 0 16,-1 1 0-16,0 0 0 0,-4 2 0 0,1 4 0 16,-6 2 0-16,0-1 0 0,-2-1 0 0,-4 0 0 0,0 0 0 15,-4-2 0-15,-2-3 0 0,1-1 0 0,-4-2 0 0,3-1 0 16,-2-3 0-16,2 0 0 0,3-1 864 0,-1-1 128 15,0-3 32-15,3-1 0 0,3-2-832 0,2 0-192 16,0-2 0-16,1-1 0 0,3-1 0 0,1-2 0 16,1 2 0-16,1 0 0 0,3-3 0 0,0 3 0 15,-2 0 0-15,-1 5 0 0,0 3 0 0,-1 0 0 16,-1 1 0-16,-2 3 0 0,1 4 0 0,-4 1 0 16,-2 0 0-16,1 3 0 0,-2 3 0 0,-1 0 0 15,-1 4 0-15,-2 0 0 0,1-3 0 0,-1-1 0 16,1 0 0-16,-3 1 0 0,3-1 0 0,1-1 0 15,0-3 0-15,1-8 0 0,0 0 0 0,0 0 0 16,5 4 0-16,2-1 0 0,0-3 0 0,-1-3 0 16,1-1 0-16,2-1 0 0,-3-3 0 0,4-1 0 15,-2-1 0-15,1 1 0 0,-1 1 0 0,3-1 0 0,0 1 0 0,-1 4 0 16,0-1 0-16,-1 3 0 0,-9 2 0 16,5 2 0-16,2 3 0 0,0 0 0 0,0 4 0 0,1 1 0 15,-1-2 0-15,-1 0 0 16,0 3 0-16,0 0 0 0,2 0 0 0,0-2 0 0,-2 1 0 0,3 1 0 15,-2-2 0-15,0-1 0 0,1-2 0 0,0 1 0 16,1-5 0-16,2-1 0 0,-3 0 0 0,2-1 0 16,2-2 0-16,-3-1 0 0,0-2 0 0,0 2 0 15,1 0 0-15,0-2 0 0,-3-2 0 0,3-4 0 16,-2 4 0-16,0 0 0 0,-2 1 0 0,1 0 0 16,-4 1 0-16,0 0 0 0,-3 5 0 0,0 0 0 15,0 0 0-15,0 0 0 0,0 0 0 0,0 0 0 0,0 0 0 0,0 0 0 16,0 0 0-16,0 0 0 0,0 0 0 0,0 0 0 15,0 0 0-15,0 0 0 0,0 0 0 0,0 0 0 16,-1 5 0-16,0 1 0 0,1-6 0 0,0 0 0 16,-3 4 0-16,-3 0 0 0,1 0 0 0,-1 2 0 15,-3 1 0-15,0 2 0 16,-1 1-1600-16,-1 1-352 0,-1 0-80 0,1 0-9296 16,-2 1-1856-16</inkml:trace>
  <inkml:trace contextRef="#ctx0" brushRef="#br2" timeOffset="166859.51">7474 5958 12895 0,'0'0'576'0,"0"0"112"0,0 0-560 0,-5 4-128 0,1 2 0 0,-1-2 0 15,-2-2 848-15,0 1 144 0,2-1 32 0,-2 0 0 0,1-2 0 0,0 0 0 16,1 0 0-16,-1-2 0 0,6 2 0 0,0 0 0 15,-2-4 0-15,-2 0 0 0,1-1 0 0,3 0 0 16,4-3 0-16,0-1 0 0,-2 0 0 0,2-2 0 16,0-2 0-16,3-1 0 0,-3-2-832 0,1-2-192 15,1-1 0-15,-1 2 0 0,1 2 0 0,-1 3 0 16,1 4 0-16,-1 0 0 0,0 3 0 0,-1 0 0 16,-4 5 0-16,0 0 0 0,0 0 0 0,0 0 0 15,0 0 0-15,4 11 0 0,-2 3 0 0,-1 3 0 16,-1 0 0-16,0 0 0 0,0 0 0 0,2 2 0 15,-1 5 0-15,1-3 0 0,1-2 864 0,0-3 128 16,1 0 32-16,1-2 0 0,-1-1-832 0,2-3-192 16,0-2 0-16,2-3 0 0,1-1 0 0,-2-2 0 15,2-1 0-15,1-3 0 0,-1-4 864 0,-1 0 128 16,-4-2 32-16,1-1 0 0,2 0-832 0,0 0-192 16,-1-2 0-16,-2 2 0 0,0 1 864 0,0 0 128 0,1-2 32 0,-4 4 0 15,-1 6-832-15,0 0-192 0,0 0 0 0,0 0 0 16,0 0 0-16,0 0 0 0,0 0 0 0,0 0 0 15,0 0 0-15,0 0 0 0,0 0 0 16,0 0 0-16,5 2 0 0,5-1 0 0,1-2 0 0,1 0 0 16,-1-1 0-16,1-3 0 0,-1 3 0 0,2-1 0 15,0 0 0-15,0-1 0 0,0-1 0 0,0-1 0 16,-2-1 0-16,1-2 0 0,-1 1 0 0,2 3 0 16,-5 0 0-16,3 2 0 0,1 0 0 0,-2-2 0 15,-4 0 0-15,-2 0 0 0,3 2 0 0,-7 3 0 16,0 0 0-16,0 0 0 0,0 0 0 0,0 0 0 15,0 0 0-15,0 0 0 0,0 0 0 0,0 0 0 16,0 0-2416-16,0 0-528 0,0 0-96 0,11 2-32 0</inkml:trace>
  <inkml:trace contextRef="#ctx0" brushRef="#br2" timeOffset="167572.43">8410 5554 27647 0,'0'0'1216'0,"-2"-6"256"0,0 2-1168 0,-2-1-304 0,-1-2 0 0,-3 3 0 15,-2 0 0-15,-4 0 0 0,-5-4 0 0,4 2 0 16,-3-2 880-16,-1 1 112 15,-1 3 32-15,-2-3 0 0,-4-2 0 0,0 1 0 0,-4-2 0 0,4 0 0 16,3-2-832-16,-3 0-192 0,1-2 0 0,-4 2 0 16,-2 1 864-16,-6 0 128 0,-5-1 32 0,-5 0 0 15,-23-3-832-15,2 0-192 0,3 2 0 16,-1 0 0-16,13 3 0 0,-7 0 0 0,-10 1 0 0,-3-2 0 16,2 3 0-16,-5-2 0 0,-5 0 0 0,-5 1 0 15,-78-4 0-15,29 4 0 0,15 2 0 0,2 5 0 16,0 2 0-16,6 2 0 0,3 1 0 0,-5 1 0 15,-7 3 0-15,6 1 0 0,9 3 0 0,44-3 0 0,-13 2 0 16,-7 2 0-16,-5 0 0 0,-4 4 0 0,-4 0 0 16,-1 3 0-16,3 2 0 0,-40 11 0 0,10 0 0 0,16 2 0 15,14 2 0-15,8 1 0 0,2 0 0 0,1 1 0 16,1 0 0-16,12 0 0 0,9 1 0 0,21-10 0 16,3 3 0-16,3 3 0 0,4 4 0 0,3 2 0 15,4 1 0-15,5 2 0 0,3 0 0 0,5 0 0 16,5-1 0-16,7 16 0 0,8-7 0 0,10-1 0 15,9-4 0-15,13-3 0 0,14 0 0 0,7 3 0 16,-16-16 0-16,10 0 0 0,6-3 0 0,5-1 0 16,8-3 0-16,0 0 0 0,-1-4 0 0,7 0 0 15,7-2 0-15,76 8 0 0,-41-11 0 0,-8-8 0 16,0-2 0-16,-4-5 0 0,-2-5 0 0,-2-4 0 16,0-4 0-16,4-2 0 0,4-2 864 0,-58 7 128 15,9-4 32-15,10-1 0 0,8-3-832 0,1-2-192 16,-1-1 0-16,3-1 0 0,10 2 0 0,79-23 0 0,-38 9 0 15,-11 7 0-15,-5 5 0 0,-12 1 0 0,-8-2 0 0,-49 12 0 16,12-1 0-16,4-1 0 0,3-3 0 0,-3-1 0 16,-2-2 0-16,-2-2 0 0,1-2 0 0,-5-3 0 15,-6-7 0-15,-3-5 0 0,-6-3 0 0,-6-5 0 16,-5-1 864-16,-7 1 128 0,-8 0 32 0,-1-15 0 16,-9 4-832-16,-15 3-192 0,-12 1 0 0,-28-20 0 15,-19 3-768 1,-3 16-208-16,2 8-48 0,-6 6-12016 0,-9 1-2400 0</inkml:trace>
  <inkml:trace contextRef="#ctx0" brushRef="#br2" timeOffset="170000.28">9950 9261 7359 0,'10'2'656'0,"0"-2"-528"0,0-2-128 0,-3 2 0 16,2 3 960-16,1 1 176 0,1-1 16 0,-2-2 16 15,-9-1-320-15,0 0-64 0,9 1-16 0,-9-1 0 16,10-2 32-16,-10 2 0 0,0 0 0 0,0 0 0 16,11-1 160-16,-11 1 16 0,0 0 16 0,5-5 0 15,-5 5 32-15,0 0 0 0,0 0 0 0,0 0 0 0,4-7-128 0,-4 7-32 16,0-9 0-16,0 9 0 0,-1-9-352 0,-2 0-80 16,-2-2-16-16,-4 1 0 0,1 2-128 0,-3-2-32 15,-1-1 0-15,-1-3 0 0,-2 0-80 0,-1 0-32 16,-2 1 0-16,-1-2 0 0,-2 0-144 0,-2 1 192 15,-3 4-192-15,1-1 192 0,-1-1-192 0,-2 1 0 16,-1 0 0-16,0 1 0 0,-2-3 0 0,-4 3 128 16,-5 2-128-16,-3 4 0 0,1-3 0 0,-4 4 0 15,-4 0 0-15,0 0 0 0,-2-2 0 0,1 2 0 16,-1 2 0-16,-4 0 0 0,-1-1 0 0,0 2 0 16,-4 2 0-16,4 2 0 0,1 0 192 0,-1 3-64 15,-3 1 0-15,1 0 0 0,0 0 32 0,3 1 0 0,-1 2 0 16,3 1 0-16,3 1 48 0,2 2 16 15,3 3 0-15,2-1 0 0,4 0-32 0,2 3 0 0,4 5 0 16,4 0 0-16,5 3-32 0,4-1-16 0,3 0 0 0,6 4 0 16,7-1-144-16,4 4 128 0,4-1-128 0,6 0 128 15,4 1-128-15,3 1 160 0,5 3-160 0,5-1 160 16,1 1 0-16,4-3 0 0,3-2 0 0,3-1 0 16,-1-2 96-16,5-5 0 0,6-3 16 0,1-1 0 15,6 2 144-15,2-1 32 0,2-2 0 0,-2-2 0 16,2-4-80-16,1-1-16 0,1-2 0 0,3 0 0 15,3-2-48-15,1-3-16 0,1-2 0 0,2-3 0 16,-2-1-32-16,0-1-16 0,1-4 0 0,0 1 0 16,-1-2-48-16,-2 0-16 0,-1-4 0 0,-3-2 0 15,-1-1-176-15,-2-3 128 0,-3-1-128 0,-1-2 128 16,-1-5-128-16,-6-4 160 0,-7-4-160 0,-4-3 160 0,-4-8-160 0,-8-6 160 16,-3-8-160-16,-7 3 160 0,-6 4-32 0,-3 4 0 15,-6 2 0-15,-6 4 0 0,-3 4 112 0,-6 2 16 16,-8 3 0-16,-1 1 0 0,-6 0-96 0,-6 4-16 15,-5 6 0-15,1 4 0 0,3 4-144 0,-1 5-144 16,0 5 144-16,4 4-208 16,0 2-1424-16,8 2-288 0,1 3-48 0,8 4-9840 15,4 1-1968-15</inkml:trace>
  <inkml:trace contextRef="#ctx0" brushRef="#br2" timeOffset="170809.88">9834 10021 9215 0,'11'-4'816'0,"3"2"-656"15,-1-2-160-15,0 2 0 0,-4 1 1456 0,1 1 256 16,0 0 48-16,-10 0 16 0,0 0-1088 0,5 5-224 16,-5-5-32-16,0 0-16 0,0 0 64 0,0 0 16 15,0 0 0-15,0 0 0 0,0 0 80 0,-9 2 32 16,1-1 0-16,-5 0 0 0,1 1 144 0,0-4 16 15,-2 0 16-15,-3-1 0 0,-1 3-208 0,-2-2-64 16,-2-2 0-16,-3-2 0 0,-4 1 64 0,-3-1 16 0,-2 1 0 16,-6 0 0-16,-1 0-224 0,-8 4-48 0,-5 4-16 0,0 1 0 15,1 0-96-15,-4-2-16 0,-2 2 0 0,-1 4 0 16,-2 4 128-16,4 2 0 0,-1 3 16 0,8 2 0 16,0 3 0-16,5 2 0 0,3-1 0 0,-1 1 0 15,1 1-96-15,3 3-32 0,5 2 0 0,4 2 0 16,3-2-208-16,4 0 144 0,4-2-144 0,-1404 1 128 15,2821 6-128-15,-1405-2 0 0,4-2 0 0,4 0 0 16,6 0 224-16,5 0-32 0,5-2-16 0,4-1 0 16,3-4 80-16,6 1 32 0,2 2 0 0,5-3 0 15,1-3-128-15,2-1-32 0,-1-2 0 0,3 1 0 16,1-1-128-16,4-7 160 0,2-4-160 0,4-1 160 16,2-1 32-16,1-1 16 0,0-4 0 0,3-6 0 0,0-5 192 15,-1-3 48-15,1-2 0 0,-1-2 0 0,3-3-64 0,-4-1-16 16,-7 0 0-16,-4-1 0 0,-3 0-48 0,-3-3-16 15,-2-2 0-15,-6-2 0 0,-7-3 16 0,-4-1 16 16,-6-1 0-16,-5 0 0 0,-7 3-80 0,-5-1 0 16,-6 0-16-16,-5 1 0 0,-5 0-48 0,-2 3-16 15,-3 5 0-15,-1 3 0 0,-4 1-176 0,2 3 0 16,-2 0 0-16,-1 4 0 16,1 2-304-16,-2 2-144 0,-1 2-16 0,3 3-16 15,3 0-2080-15,-1 4-400 0,1 3-96 0,3-1-12240 0</inkml:trace>
  <inkml:trace contextRef="#ctx0" brushRef="#br2" timeOffset="172346.1">8946 11965 12895 0,'5'-10'272'0,"1"4"64"0,-3-1 16 0,-1 0 32 0,-1 1-384 0,-2-3 0 15,-2-1 0-15,-3-3 0 0,-2 2 896 0,-3 0 96 0,-3 0 32 0,-2-1 0 16,-4-3 0-16,-3 1 0 0,-3 0 0 0,-5-2 0 15,-2-2-832-15,-7 3-192 0,-1 4 0 0,-4 0 0 16,-4 2 0-16,-2-2 0 0,0 0 0 0,-6 5 0 16,0 7 864-16,-1 0 128 0,-4 2 32 0,1 3 0 15,-1 3-832-15,2 3-192 0,2 2 0 0,1 1 0 16,0 1 864-16,1 4 128 0,5 5 32 0,4 2 0 16,4 3-832-16,8 0-192 0,4-3 0 0,7 2 0 15,10 2 864-15,8 0 128 0,11-3 32 0,8 1 0 16,8-1-832-16,9 0-192 0,11-2 0 0,5 0 0 15,4-6 0-15,5-1 0 0,0-5 0 0,5-1 0 0,4-5 0 0,1 0 0 16,3-1 0-16,2-3 0 0,-1-1 864 0,0-3 128 16,0-3 32-16,0 0 0 0,-4 1-832 0,-5-2-192 15,-4-3 0-15,-4-4 0 0,-4-4 0 0,-3-1 0 16,-3-1 0-16,-6-1 0 0,-6-3 0 0,-7-4 0 16,-7-2 0-16,-9-2 0 0,-6 2 0 0,-7-2 0 15,-7 0 0-15,-7 0 0 0,-7 3 0 0,-2 1 0 16,-4 1 0-16,-2 3 0 0,-5 3 0 0,1 3 0 15,-2 5 0-15,1 5-10336 16,3 4-2112-16</inkml:trace>
  <inkml:trace contextRef="#ctx0" brushRef="#br2" timeOffset="172946.62">9216 12943 16575 0,'10'-12'736'0,"-4"6"160"16,1 2-720-16,2-3-176 0,2-3 0 0,0 0 0 0,2 3 1664 0,-2-2 320 16,3 0 48-16,-1 0 16 0,0-3-832 0,1 2-144 15,1-1-48-15,-2-1 0 0,-1-2-816 0,-1 1-208 16,-2-3 0-16,-3 1 0 0,-1-1 0 0,-3-2 0 16,-5-2 0-16,-3 0 0 0,-1 3 864 0,-6-2 128 15,-2 2 32-15,-3-1 0 0,-5-4-832 0,-3 3-192 16,-3 1 0-16,-9 3 0 0,-6-2 864 0,-7 3 128 15,-6 2 32-15,-6 5 0 0,-4 3-832 0,-6 2-192 16,-7 0 0-16,-7 4 0 0,-6 6 0 0,-4 4 0 16,-2 2 0-16,-1 5 0 0,2 3 0 0,2 4 0 15,3 6 0-15,1 2 0 0,6 0 864 0,5 2 128 16,9 2 32-16,-14 10 0 16,19-6-1648-16,19-3-320 0,15-8-64 0,19-7-16 0,5 3 1648 0,8 1 320 0,6-1 64 15,10 2 16-15,9 0-832 0,14-4-192 0,11-2 0 16,13-1 0-16,10 0 0 0,10-4 0 15,6-6 0-15,5 3 0 0,5-3 0 0,4-3 0 0,1-5 0 0,-1-3 0 16,-1 0 0-16,-5-3 0 0,-9-3 0 0,-2-5 0 16,-6-5 864-16,-4 0 128 0,-6 0 32 0,-6-2 0 15,-8-7-832-15,-9 1-192 0,-9-4 0 0,-6-2 0 16,-7-5 864-16,-6-3 128 0,-7-1 32 0,-9 0 0 16,-6 5-832-16,-6 0-192 0,-7 1 0 0,-14-10 0 15,-4 7-1600 1,1 10-352-16,0 11-80 0,11 5-10384 0,-6-2-2096 0</inkml:trace>
  <inkml:trace contextRef="#ctx0" brushRef="#br2" timeOffset="178388.92">5202 4898 23951 0,'0'0'512'0,"0"0"128"0,0 0 0 0,0 0 64 0,0 0-576 0,0 0-128 15,-5-1 0-15,5 1 0 0,-7 6 848 0,4 4 144 16,1-2 32-16,1 5 0 0,0 1-832 0,1 5-192 16,1 1 0-16,2 2 0 0,0-1 0 0,2 2 0 15,0 2 0-15,1 0 0 0,0-1 864 0,0-1 128 16,-1-2 32-16,2-2 0 0,-4-2-832 0,3-3-192 15,0-1 0-15,-2-3 0 0,-4-10 0 0,0 0 0 16,0 0 0-16,0 0 0 0,0 0 864 0,0 0 128 16,0 0 32-16,0 0 0 0,5-8 0 0,-2-2 0 15,0-2 0-15,-2-2 0 0,-1-4-832 0,0-1-192 16,0-3 0-16,2 4 0 0,1 2 864 0,2 1 128 0,0-2 32 16,1 2 0-16,2 0-832 0,-1 3-192 0,4 3 0 0,0 2 0 15,1 2 0-15,0 4 0 0,-1 2 0 0,2 4 0 31,-3 4-768-31,2 0-208 0,2-3-48 0,-2 5 0 0,-4 0 1648 0,0 0 320 0,-2-2 64 0,-1 1 16 16,1 2-832-16,-2 0-192 0,-1-2 0 0,-2-2 0 16,-1-8 0-16,0 0 0 0,0 0 0 0,0 0 0 15,0 0 0-15,0 0 0 0,-4-10 0 0,2-1 0 16,2-2 0-16,1-2 0 0,1-1 0 0,3-1 0 16,0 2 0-16,3 1 0 0,1-1 0 0,2 3 0 15,-2 1 0-15,2 3 0 0,2 2 0 0,-1 4 0 16,-1 2 0-16,1 3 0 0,-1 3 0 0,0 4 0 0,0 5 0 15,-1 3 0-15,-5-3 0 0,4 3 0 0,-4-1 0 0,1 0 0 16,-2-3 0-16,1 0 0 0,-1-1 0 0,-1-2 0 16,-3-11 0-16,0 0 0 15,0 0-2416-15,0 0-528 0,4-7-96 0,-2-6-32 0</inkml:trace>
  <inkml:trace contextRef="#ctx0" brushRef="#br2" timeOffset="178601.62">5871 4699 27647 0,'0'0'608'0,"0"11"128"0,-2 0 32 0,2-1 0 0,0 2-624 0,-1 1-144 16,0 6 0-16,1-1 0 0,0-1 848 0,1 2 144 0,2 0 32 0,-1-1 0 16,1 1 0-16,1 0 0 0,-1-4 0 0,2 0 0 15,-2-3-832-15,1-2-192 0,1-3 0 0,-1-1 0 16,-4-6 0-16,0 0 0 0,0 0 0 0,0 0 0 31,8-8-3232-31,-3-3-688 0,0-12-144 0,0 2-32 0</inkml:trace>
  <inkml:trace contextRef="#ctx0" brushRef="#br2" timeOffset="178914.65">6021 4561 23951 0,'0'0'1056'0,"-1"7"224"15,2 4-1024-15,-2 1-256 0,0 1 0 0,1 2 0 0,0 4 0 0,0 3 0 16,0-1 0-16,2-1 0 0,0 0 1696 0,0-1 288 16,0-3 48-16,2 4 16 0,0-3-1648 0,-1-3-400 15,1-3 0-15,-1-1 0 0,1-2 896 0,-1-3 112 16,-3-5 16-16,0 0 0 0,0 0 0 0,0 0 0 16,5-5 0-16,2-5 0 0,-5 0-832 0,1-3-192 15,0-3 0-15,1 1 0 0,0-5 864 0,-3 0 128 16,0 0 32-16,2 1 0 0,0-2-832 0,0 2-192 15,2 1 0-15,-2 3 0 0,1 1 0 0,-2 2 0 16,3 1 0-16,-3 2 0 0,1 3 0 0,-3 6 0 16,0 0 0-16,0 0 0 0,7 3 0 0,-2 0 0 15,-5-3 0-15,9 9 0 16,-2-1-768-16,-7-8-208 0,0 0-48 0,6 13 0 16,2-4-1632-16,-2 0-336 0,2 6-64 0,-2-4-16 0</inkml:trace>
  <inkml:trace contextRef="#ctx0" brushRef="#br2" timeOffset="179278.5">6441 4366 27647 0,'0'0'1216'0,"0"0"256"0,0 0-1168 0,0 0-304 0,0 0 0 0,-2 9 0 16,1 1 880-16,0 1 112 0,-2 3 32 0,0 0 0 15,0 1 0-15,-1 1 0 0,1 2 0 0,1 0 0 0,-1 2 0 0,0 0 0 16,0-2 0-16,2-2 0 16,1 1-832-16,0-2-192 0,-1-2 0 0,1-2 0 0,0-3 0 0,0-8 0 15,0 0 0-15,0 0 0 0,0 0 0 0,0 0 0 16,1-6 0-16,0-1 0 0,1-2 864 0,1-2 128 16,1 0 32-16,-2-1 0 0,0-6-832 0,1 3-192 15,-1 2 0-15,0-2 0 0,-1 2 0 0,0 0 0 16,1 0 0-16,1 2 0 0,0 2 0 0,1 1 0 15,0 0 0-15,0 2 0 0,1 1 0 0,1 1 0 16,1 1 0-16,-2 2 0 0,3-3 0 0,-3 3 0 16,1-1 0-16,-6 2 0 0,7-1 0 0,0 0 0 15,0-1 0-15,1-1 0 16,-8 3-1600-16,9 0-352 0,-1 0-80 0,-8 0-9296 16,0 0-1856-16</inkml:trace>
  <inkml:trace contextRef="#ctx0" brushRef="#br2" timeOffset="179741.29">6850 4239 23951 0,'0'0'512'15,"0"0"128"-15,-3-5 0 0,3 5 64 0,0 0-576 0,0 0-128 0,-8-1 0 0,8 1 0 0,-9 2 848 0,3 2 144 16,0 2 32-16,-1 4 0 0,-3 3 0 0,1 4 0 16,-1 1 0-16,3 1 0 0,0 0-832 0,0-2-192 15,-2 2 0-15,4 1 0 0,3 1 0 0,-2-6 0 16,2-2 0-16,1-1 0 0,2-1 864 0,-1-2 128 15,-1 1 32-15,1-10 0 0,8 8-832 0,-1-4-192 16,2-1 0-16,0 0 0 0,0-2 0 0,3-2 0 16,-1-3 0-16,0 0 0 0,0-2 864 0,-2-1 128 15,-2-1 32-15,1-2 0 0,0 0-832 0,-1-1-192 16,0 0 0-16,-3 0 0 0,-1 0 864 0,0 0 128 16,0-3 32-16,-3 3 0 0,-3-1-832 0,0-1-192 15,-3-1 0-15,2 1 0 0,-4-1 0 0,3 2 0 16,-5 1 0-16,2 2 0 0,-2 1 0 0,2 2 0 0,0-1 0 15,3 4 0-15,-3 0 0 0,2-1 0 0,-4-1 0 0,0-1 0 32,5 3-768-32,-1 0-208 0,-2-2-48 0,4 3-10912 0,4 2-2192 0</inkml:trace>
  <inkml:trace contextRef="#ctx0" brushRef="#br2" timeOffset="180077.23">7071 4120 20271 0,'0'0'896'0,"0"0"192"0,0 0-880 0,6 7-208 16,1 3 0-16,-3 1 0 0,-2 1 864 0,0 0 128 16,-2 2 32-16,-1 1 0 0,-1 1 0 0,0 2 0 15,-4-1 0-15,2-2 0 0,-2 0 816 0,2-1 160 16,-1-3 48-16,2-3 0 0,0-1-1648 0,3-7-400 15,0 0 0-15,0 0 0 0,0 0 896 0,0 0 112 16,0-8 16-16,0-3 0 0,1-1 0 0,1-2 0 16,0-3 0-16,3-1 0 0,0-2-832 0,3 0-192 15,2 4 0-15,1-3 0 0,-3 2 0 0,1 3 0 16,2 0 0-16,2 2 0 0,-1 2 0 0,1 1 0 16,0 1 0-16,1 3 0 0,2-1 0 0,0 2 0 15,4 1 0-15,0 0 0 16,-3 1-1600-16,3 0-352 0,-3 2-80 0,-1-1-14752 0</inkml:trace>
  <inkml:trace contextRef="#ctx0" brushRef="#br2" timeOffset="180707.19">7719 3693 20271 0,'-10'-8'448'0,"1"-2"80"0,1-5 32 0,2 3 16 0,2 3-576 0,4 9 0 0,-8-3 0 0,8 3 0 15,-5-6 928-15,5 6 80 0,0 0 16 0,0 0 0 16,0 0 0-16,-7 7 0 0,3 3 0 0,-1 4 0 15,4 6 0-15,1 5 0 0,1 1 0 0,2 4 0 16,0 3-832-16,0-1-192 0,0 0 0 0,2-1 0 16,-2-2 0-16,-1-2 0 0,3-3 0 0,-2-5 0 15,0-6 0-15,0-2 0 0,-3-3 0 0,0-8 0 16,0 0 0-16,0 0 0 0,0 0 0 0,0 0 0 0,0 0 0 0,0 0 0 16,0 0 0-16,0 0 0 0,-5-15 0 0,-2 2 0 15,-1 0 0-15,2 1 0 16,3 1-3232-16,2 0-688 0,0-7-144 0,-1 7-32 0</inkml:trace>
  <inkml:trace contextRef="#ctx0" brushRef="#br2" timeOffset="182030.95">7953 3526 20271 0,'0'0'448'0,"0"0"80"0,0 0 32 0,0 0 16 0,0 0-576 0,0 0 0 0,0 0 0 0,6 12 0 15,-3 0 928-15,-1 3 80 0,-4 3 16 0,1 0 0 16,-1 1 0-16,0 1 0 0,0 0 0 0,-1 1 0 15,0 4 0-15,1-2 0 0,1-2 0 0,1-5 0 16,-4 0-832-16,2-3-192 0,1-3 0 0,1-10 0 16,0 0 0-16,0 0 0 0,0 0 0 0,0 0 0 15,0 0 864-15,2-12 128 0,1-4 32 0,0-4 0 16,2-4 0-16,-1 0 0 0,-1-1 0 0,1 1 0 0,1 1-832 16,-2 0-192-16,-1-2 0 0,0 1 0 0,2 1 0 0,0 2 0 15,-3 1 0-15,3 5 0 0,0 3 0 0,1 0 0 16,-2 3 0-16,-3 9 0 0,0 0 0 0,0 0 0 15,0 0 0-15,5 10 0 0,-2 2 0 0,-1 3 0 16,-2 2 0-16,-2-1 0 16,1 1-768-16,-1-1-208 0,-1 1-48 0,1-2 0 0,-1 0 832 15,1-3 192-15,1-2 0 0,1-10 0 0,0 0 0 0,0 0 0 16,0 0 0-16,0 0 0 0,0 0 0 0,7-6 0 16,-2-4 0-16,3-3 0 0,-3-2 0 0,1-2 0 15,-2-1 0-15,2 1 0 0,5-2 0 0,-3 2 0 16,-1 0 0-16,2 2 0 0,0 0 0 0,-3 4 0 15,1 4 0-15,-1-1 0 0,5 4 0 0,1 1 0 16,-2 4 0-16,-1 4 0 0,0 0 0 0,0 2 0 0,2 2 0 0,-2 0 0 16,-1-2 0-16,-1 0 0 0,1-2 0 0,0 1 0 15,-1-1 0-15,1 0 0 0,-8-5 0 0,11 0 0 16,1-4 0-16,2 0 0 0,-4-1 0 0,2-4 0 16,1-3 0-16,0-2 0 0,-2 0 0 0,1 0 0 15,0-2 0-15,0 1 0 0,1 0 0 0,-2 0 0 16,1 1 0-16,-1 1 0 0,1 0 0 15,-2-1 0-15,1 2 0 0,0 2 0 0,0 6 0 0,-2-4 0 16,-1 0 0-16,-2 0 0 0,1 1 0 0,0 2 0 16,-5-2 0-16,2 1 0 0,0 0 0 0,-1-1 0 15,-1 0 0-15,-2-1 0 0,1 1 0 0,-1 7 0 16,0 0 0-16,0 0 0 0,-6-5 0 0,6 5 0 16,-9-3 0-16,0 3 0 0,1 3 0 0,-3 5 0 15,1 3 0-15,2 4 0 0,-1 3 0 0,0 0 0 0,-1 1 0 16,3 1 0-16,0 0 0 0,3-3 0 0,4 0 0 0,2-5 0 15,0-3 0-15,2-4 0 0,-4-5 0 0,10 2 0 16,1-2 0-16,0-3 0 0,0-6 768 0,1-3 208 16,1-2 48-16,2 0 0 0,-5-1-832 0,1 0-192 15,-2-1 0-15,0 0 0 0,0-1 0 0,-1 1 0 16,-1-1 0-16,-1 4 0 0,-3 2 0 0,1 2 0 16,-3 2 0-16,-1 7 0 0,2-7 0 0,-2 7 0 15,0 0 0-15,0 0 0 0,0 0 0 0,11 5 0 16,-11-5 0-16,8 7 0 0,1 0 0 0,-9-7 0 15,0 0 0-15,8 5 0 0,-8-5 0 0,12 4 0 16,-1-1 0-16,-1-3 0 0,-2-3 0 0,2-1 0 16,1 0 0-16,1-3 0 0,0-3 0 0,2-2 0 15,-2-1 0-15,2 1 0 0,-2 1 0 0,1-1 0 0,-1 2 0 0,-1-1 0 16,0-1 0-16,0-1 0 16,0 3 0-16,-2 1 0 0,0 1 0 0,-4 4 0 0,1 0 0 0,-1-1 0 15,1 1 0-15,-1 0 0 0,1 1 0 16,-1 0 0-16,-5 3 0 0,7-3 0 0,-4-1 0 0,-3 4 0 15,0 0 0-15,5-2 0 0,-5 2 0 0,5-3 0 16,-1-2 0-16,0 2 0 0,-4 3 0 0,5-4 0 16,1-2 0-16,-1 1 0 0,2-2 0 0,-1 0 0 15,0 3 0-15,1-3 0 0,-1 1 0 0,4-2 0 16,-1-2 0-16,1 1 0 0,2 0 0 0,-4-1 0 16,0 1 0-16,0 1 0 0,0 0 0 0,-2 2 0 15,0 0 0-15,-4 1 0 0,-2-2 0 0,0 7 0 0,0 0 0 0,0 0 0 16,-7 7 0-16,-2 3 0 0,-2 2 0 0,-3 5 0 15,-2 1 0-15,-2 3 0 0,0 2 0 0,2-1 0 16,1 0 0-16,-2 7 0 0,3-6 0 0,3-6 0 16,3-2 0-16,5-8 0 0,1 0 0 0,2-7 0 15,2 5 0-15,-2-5 0 0,9-5 0 0,4-5 0 16,-1-3 0-16,5-4 0 0,2-4 864 0,1-3 128 16,-1-2 32-16,0-2 0 0,0 1-832 0,-1 0-192 15,-1 4 0-15,-1 5 0 0,-2 2 0 0,-2 3 0 16,0 1 0-16,-4 4 0 0,1 5 0 0,-9 3 0 15,4 8 0-15,1 3 0 0,-4 4 0 0,-1 7 0 16,-3 4 0-16,0 3 0 0,0 5 0 0,-3 2 0 16,0 2 0-16,-2 1 0 0,-1 2 0 0,0 0 0 0,1-2 0 15,-7 16 0 1,2-6-1600-16,-1-6-352 0,-3-4-80 0,1-7-14752 0</inkml:trace>
  <inkml:trace contextRef="#ctx0" brushRef="#br2" timeOffset="182224.34">7705 3271 38703 0,'0'0'848'0,"0"0"176"0,0 0 48 0,0 0 16 0,0 0-880 0,0 0-208 0,-6 9 0 0,6-9 0 16,0 0-768-16,-4 11-208 0,0 0-48 0,-5 4 0 15,-2-1-1632-15,-1 3-336 0,-6 14-64 0,-5 2-16 0</inkml:trace>
  <inkml:trace contextRef="#ctx0" brushRef="#br2" timeOffset="182804.88">7061 5135 23951 0,'0'0'512'0,"0"0"128"0,-2 5 0 0,-1 1 64 0,1-1-576 0,-3 1-128 0,1 0 0 0,1 3 0 15,-1 1 848-15,0 2 144 0,1-1 32 0,-1 2 0 16,2-2 0-16,1-1 0 0,0-2 0 0,1 0 0 16,0-8-832-16,3 4-192 0,3-1 0 0,1-4 0 15,-1-3 864-15,3-3 128 0,-2-3 32 0,5-2 0 16,1-2 0-16,-1-1 0 0,0-2 0 0,0 0 0 16,-1-2-832-16,-3 0-192 0,-2 0 0 0,-1 4 0 15,1 3 0-15,0 1 0 0,-3 2 0 0,0 1 0 16,-2 1 0-16,0 0 0 0,1 2 0 0,-2 5 0 0,-3-5 0 15,3 5 0-15,0 0 0 0,0 0 0 0,-3-3 0 0,1-1 0 16,1-2 0-16,0 1 0 0,1 5 0 0,0-8 0 16,0-3 0-16,1-2 0 0,1-3 0 0,1-1 0 15,1-3 0-15,3-12 0 0,5 0 864 0,-3-1 128 16,-1-1 32-16,-4-2 0 0,3-2-832 0,-3 0-192 16,0-2 0-16,-1 1 0 0,1-3 0 0,1 4 0 15,-2 4 0-15,2 7 0 0,2 5 0 0,-3 5 0 16,0 5 0-16,0 4 0 0,-4 8 0 0,9-2 0 15,2 6 0-15,-2 8 0 0,1 5 0 0,0 9 0 16,-4 3 0-16,4 5 0 0,-1 7 0 0,1 2 0 16,1 1 0-16,-2 2 0 0,3 1 0 0,-6-10 0 0,1 1 0 15,-1 5 0-15,2 0 0 0,-1 2 0 16,-2 0 0-16,0-1 0 0,-1-4 0 0,2-4 0 0,-2-4 0 16,0-6 0-1,1 0-1600-15,0-8-352 0,-4-3-80 0,-2-3-14752 0</inkml:trace>
  <inkml:trace contextRef="#ctx0" brushRef="#br2" timeOffset="182940.43">7396 5037 27647 0,'0'0'608'0,"0"0"128"0,0 0 32 0,0 0 0 0,0 0-624 0,0 0-144 0,0 0 0 0,5-3 0 16,4-4 848-16,-1-1 144 0,2-2 32 0,1 2 0 16,1 0 0-16,0 0 0 0,0-2 0 0,4-4 0 15,-2 1-1648-15,-1 0-320 0,-1 1-64 0,1-2-13520 16</inkml:trace>
  <inkml:trace contextRef="#ctx0" brushRef="#br2" timeOffset="183419.36">8045 4472 27647 0,'-7'-3'608'0,"7"3"128"0,0 0 32 0,0 0 0 0,0 0-624 0,0 0-144 15,-4 9 0-15,0 5 0 0,3 3 848 0,0 4 144 16,-1 1 32-16,1 1 0 0,-1-1 0 0,0 1 0 16,-2 1 0-16,2 0 0 0,2 1 0 0,-1-4 0 15,0-5 0-15,-1-3 0 0,1-2-832 0,1-11-192 16,0 0 0-16,0 0 0 0,0 0 864 0,0 0 128 16,0 0 32-16,-2-7 0 0,2-4-832 0,0-5-192 0,0-4 0 15,5-2 0-15,-1-4 864 0,2 0 128 0,0-2 32 0,0 3 0 16,3-2-832-16,-2 3-192 0,4 1 0 0,3 2 0 15,-5 2 0-15,2 3 0 0,0 1 0 0,3 5 0 16,-2 3 0-16,1 5 0 0,0 3 0 0,-1 2 0 16,-2 2 0-16,0 3 0 0,-1 5 0 0,-4 3 0 15,1 2 0-15,-2 0 0 0,-4 0 0 0,-3 2 0 16,1-3 0-16,-2-1 0 0,-1-5 0 0,1-1 0 16,4-10 0-16,0 0 0 0,0 0 0 0,0 0 0 15,-5-5 0-15,4-5 0 0,1-3 0 0,2-2 0 16,2-4 0-16,1-1 0 0,2-1 0 0,1 2 0 15,2 1 0-15,1 1 0 0,-1 1 0 0,3 2 0 0,0 0 0 16,0 5 0-16,0 2 0 0,2 3 0 0,1 0 0 16,-2 4 0-16,-1 5 0 0,-1 0 0 0,-1 3 0 0,-1 1 0 15,-3 1 0-15,-3 1 0 16,-2 1-768-16,-2-1-208 0,2 1-48 0,-2-1 0 16,0-1-1632-16,0-10-336 0,0 0-64 0,0 0-16 0</inkml:trace>
  <inkml:trace contextRef="#ctx0" brushRef="#br2" timeOffset="183796.79">8736 4206 27647 0,'-10'-5'608'0,"1"-1"128"0,1-1 32 0,-2-1 0 0,-3 0-624 0,1 2-144 0,-1 2 0 0,1 3 0 16,0 2 848-16,-1 4 144 0,1 1 32 0,2 7 0 15,-2 0 0-15,5 5 0 0,2 6 0 0,1-4 0 16,-3 0-832-16,3-1-192 16,1 2 0-16,3-1 0 0,1-5 864 0,-1 0 128 0,0-5 32 0,4-1 0 15,5-3-832-15,0-2-192 0,-9-4 0 0,12-2 0 16,0-3 864-16,0-1 128 0,-1-3 32 0,0-3 0 16,0-3-832-16,1-1-192 0,-3 0 0 0,0 0 0 15,-3 1 0-15,1-1 0 0,-3 1 0 0,1 1 0 16,-3-1 0-16,1 6 0 0,-3 9 0 0,2-6 0 15,-2 6 0-15,0 0 0 0,0 0 0 0,0 0 0 16,6 13 0-16,2 3 0 0,-3 0 0 0,2 1 0 0,-1-2 0 16,1-2 0-16,1-1 0 0,1 2 0 0,4-2 0 0,-4-1 0 15,0-1 0-15,0-4 0 0,1-1 0 0,-3-5 0 16,-7 0 0-16,11-9 0 16,-5-3-2416-16,3-4-528 0,-2-2-96 0,-2 2-32 0</inkml:trace>
  <inkml:trace contextRef="#ctx0" brushRef="#br2" timeOffset="184067">8993 3577 27647 0,'0'0'608'0,"0"0"128"0,0 0 32 0,0 0 0 0,0 0-624 0,-3 9-144 0,3 5 0 15,-5 2 0-15,1 2 0 0,-2 3 0 16,1 2 0-16,-1 5 0 0,1 4 848 0,-1 3 144 0,2 1 32 0,2 1 0 15,1 0 0-15,1 0 0 0,2 1 0 0,2-1 0 16,3 1-832-16,-1-1-192 0,3-1 0 0,-1-2 0 16,4-2 0-16,-3-3 0 0,-6-8 0 0,3-1 0 15,1-5 0-15,-1-4 0 0,-1-3 0 0,-5-8 0 16,8-4 0-16,-1-3 0 0,-2-4 0 0,-2-2 0 16,2-3-2416-1,-2-1-528-15,0-2-96 0,-3-2-32 0,-3-1 0 16,0 1 0-16,-3 2 0 0,1 3 0 0</inkml:trace>
  <inkml:trace contextRef="#ctx0" brushRef="#br2" timeOffset="184395.21">8997 4041 16575 0,'0'0'368'0,"0"0"80"16,0 0 0-16,0 0 16 0,0 0-464 0,0 0 0 0,0 0 0 0,7-5 0 15,-2-2 1728-15,2 1 256 0,1-5 64 0,3-2 0 0,-1-4-832 0,3-2-144 16,0-2-48-16,2 2 0 0,1-7 0 0,0 0 0 16,0-3 0-16,-1-3 0 0,-1-5 0 0,0-1 0 15,-2-3 0-15,-3 1 0 0,-1 4-816 0,0 3-208 16,0 3 0-16,-4 5 0 0,1 3 0 0,0 4 0 15,-2 5 0-15,1 5 0 0,-4 8 864 0,0 0 128 16,0 0 32-16,4 10 0 0,-1 4-832 0,-2 1-192 16,-2 4 0-16,1 3 0 0,-2 1 0 0,0 3 0 15,-1 3 0-15,-1-1 0 0,2 1 0 0,0-2 0 16,-1-2 0-16,2-1 0 0,-1-4 0 0,1-3 0 16,1-2 0-16,3-3 0 0,-3-2 0 0,2-5 0 15,-2-5 0-15,0 0 0 0,0 0 864 0,6 0 128 0,1-2 32 0,1 1 0 16,-1 0-832-16,1 2-192 0,0 1 0 0,2 2 0 15,0 3 0-15,-2 2 0 0,3 2 0 0,1 2 0 16,-1 1 0-16,0 2 0 0,0 0 0 0,-1 2 0 16,0-1 0-16,-1 0 0 0,-5-2 0 0,2 0 0 31,-1-2-2416-31,-2-2-528 0,-1 9-96 0,-2-20-32 0</inkml:trace>
  <inkml:trace contextRef="#ctx0" brushRef="#br2" timeOffset="185048.25">8463 4957 23951 0,'0'0'512'0,"0"-8"128"0,-1-2 0 0,1 10 64 16,-3-5-576-16,3 5-128 0,0 0 0 0,0 0 0 16,-4-7 1664-16,0 6 320 0,4 1 48 0,-7 1 16 0,0 4-832 0,1 1-144 15,-3 1-48-15,2 4 0 0,-1 4-816 0,1 3-208 16,-3 4 0-16,1 2 0 0,1 2 864 0,-1 1 128 15,1-1 32-15,1 1 0 0,2 0-832 0,1-3-192 16,2-2 0-16,1-3 0 0,2-3 0 0,3-1 0 16,-1-3 0-16,3-4 0 0,0-1 0 0,3-3 0 15,2-1 0-15,1-6 0 0,1-2 0 0,3-4 0 16,0-1 0-16,9-6 0 16,1-1-1600-16,-2-1-352 0,-4-2-80 0,-5 8-8208 15,1-2-1632-15</inkml:trace>
  <inkml:trace contextRef="#ctx0" brushRef="#br2" timeOffset="186684.6">8683 4913 23951 0,'0'0'512'0,"0"0"128"0,-4 6 0 0,1 7 64 0,-2 3-576 0,-1 0-128 0,0 1 0 0,1-1 0 16,1 0 0-16,-1-1 0 0,1 1 0 0,2-4 0 15,2-4 848-15,0-8 144 0,0 0 32 0,0 0 0 16,6 6 0-16,3-4 0 0,1-2 0 0,-2-3 0 16,1-5 0-16,0-1 0 0,1-3 0 0,1-1 0 15,-2-2-832-15,1-1-192 0,0 0 0 0,-3 0 0 16,-2 0 864-16,-1-1 128 0,-2 1 32 0,-1 2 0 0,-1 0-832 0,-1 2-192 16,-1 1 0-16,-2 1 0 0,1 2 0 0,-2 0 0 15,1 1 0-15,-2 2 0 0,2 0 0 0,1 2 0 16,-2 1 0-16,5 2 0 0,0 0 0 0,0 0 0 15,0 0 0-15,0 0 0 0,0 0 0 0,9-9 0 16,2-1 0-16,-1 0 0 0,1 1 0 0,2 1 0 16,0-2 0-16,2 0 0 0,-4-1 0 0,1 1 0 15,0 1 0-15,0 4 0 0,1-1 0 0,-3 3 0 16,0 1 0-16,1 3 0 0,-2 2 0 0,2 3 0 16,1 0 0-16,-3 3 0 0,-2 1 0 0,0 1 0 15,0 2 0-15,-5-4 0 0,-1 1 0 0,-1 1 0 16,0 1 0-16,1-3 0 0,-1-1 0 0,-1 0 0 15,0-2 0-15,1-6 0 0,-1 5 864 0,1-5 128 0,0 0 32 0,0 0 0 16,0 0-832-16,0 0-192 0,0 0 0 0,1-11 0 16,1-1 0-16,2 0 0 0,1 0 0 0,1-1 0 15,1-2 0-15,0 1 0 0,-2 0 0 0,1 2 0 16,-2 1 0-16,0 2 0 0,1 0 0 0,-5 9 0 16,9-2 0-16,-1 2 0 0,-8 0 0 0,10 5 0 15,-1 2 0-15,-3 2 0 0,-1 1 0 0,1-2 0 16,-1-1 0-16,1 1 0 0,-6-8 0 0,6 7 0 15,1 2 0-15,-1-3 0 0,-6-6 0 0,10 1 0 16,1-1 0-16,-1-5 0 0,0-3 0 0,1 1 0 16,1-2 0-16,1-1 0 0,2-1 0 0,-4-1 0 15,1 3 0-15,0 0 0 0,1-2 0 0,-3 3 0 0,0 2 0 16,1 2 0-16,-2 1 0 0,1-2 0 16,0 1-768-16,-3 1-208 0,3-1-48 0,-10 4 0 15,8 2 0-15,-8-2 0 0,9 4 0 0,-9-4 0 16,8 0 0-16,-8 0 0 0,0 0 0 0,0 0 0 0,8-5 832 0,-8 5 192 15,6-5 0-15,0-1 0 16,-2-4-864-16,0 1-128 0,0-2-32 0,1-3 0 16,-1 2 1648-16,1 1 320 0,1 1 64 0,-1 0 16 0,-1-1-832 0,3 3-192 15,-2 1 0-15,2 2 0 0,-1-2 0 0,2 5 0 16,-8 2 0-16,10 0 0 0,0 2 864 0,-3 1 128 16,3 1 32-16,-10-4 0 0,6 11-832 0,3 0-192 15,-1-2 0-15,2 2 0 0,-2 4 0 0,0-3 0 16,2-3 0-16,-2 1 0 0,3-3 864 0,0 3 128 15,-3 3 32-15,2-3 0 0,-1-1-832 0,0-1-192 0,-2-3 0 16,1 1 0-16,0-2 0 0,-1-2 0 0,2-2 0 0,-1-2 0 16,-1-2 0-16,0-1 0 0,0 0 0 0,1-3 0 15,-1-3 864-15,0 2 128 0,-4-4 32 0,-1 1 0 16,-1 0-832-16,-1 0-192 0,0-2 0 0,-2-2 0 16,-1 1 0-16,-5-2 0 0,3 1 0 0,-4 0 0 15,-1 3 0-15,-1 1 0 0,-1 2 0 0,4 1 0 16,3 1 0-16,0 2 0 0,0 1 0 0,5 5 0 15,0 0 0-15,0 0 0 0,0 0 0 0,0 0 0 16,0 0 0-16,0 0 0 0,0 0 0 0,0 0 0 16,0 0 0-16,10 2 0 0,0 1 0 0,2-3 0 15,2-5 0-15,3-2 0 0,-2-1 0 0,3-1 0 16,-1 1 0-16,1-3 0 0,2-1 0 0,-2-3 0 0,-1 0 0 16,-2-1 0-16,1 1 0 0,-4-1 0 0,-1-1 0 15,-3 3 0-15,-1 2 0 0,1-2 0 0,-3-1 0 0,-1 3 0 16,-3 3 0-16,-2 3 0 0,-3 0 0 0,4 6 0 15,0 0 0-15,0 0 0 0,-10 3 0 0,2 4 0 16,0 1 0-16,-1 3 0 0,-1 0 864 0,0 4 128 16,-1 5 32-16,2 0 0 15,2-2-1648-15,1 1-320 0,1-1-64 0,1-2-16 0,3 0 832 16,1-2 192-16,0-2 0 0,3-2 0 0,-3-10 0 0,6 6 0 16,2-2 0-16,2-4 0 0,1-1 0 0,0-6 0 15,1-1 0-15,0 0 0 0,7-5 768 0,-3-2 208 16,-4-3 48-16,1 0 0 0,1 0-832 0,0-1-192 15,2 1 0-15,1 1 0 0,-1 3 0 0,0 2 0 0,-3 1 0 16,0 4 0-16,-1 3 0 0,0 2 0 0,-4 2 0 16,2 4 0-16,-4 5 0 0,-2 0 0 0,0 3 0 0,-3 1 0 15,-1 1 0-15,2 1 0 0,-1-2 0 0,0 0 0 16,-3-1 0-16,0-1 0 0,4-1 0 0,-2-10 0 16,0 0 0-16,4 7 0 0,-4-7 0 0,0 0 0 15,10 1 0-15,-2-4 0 0,0-1 0 16,2-4 0-16,2-2 0 0,-1-2 0 0,1-2 0 0,-1 1 0 15,2 2 0-15,-1 1 0 0,-1 1 0 0,-3 0 0 16,2-1 0-16,1 2 0 0,-3 1 0 0,1 4 0 16,-1 1 0-16,1 0 0 0,1 2 0 0,0 2 0 15,0-2 0-15,-3 2 0 0,2 0 0 0,-3 0 0 16,2-2 0-16,-3 0 0 0,-5 0 0 0,8 0 0 16,-8 0-768-16,10-2-208 0,-1-2-48 0,-3-1 0 15,-2-1 1648-15,1-3 320 0,0-3 64 0,1 1 16 0,1 0-832 0,-1-1-192 16,1-4 0-16,-3 1 0 0,2-1 0 0,0 0 0 15,-2-3 0-15,0-2 0 0,2-2 0 0,-3-1 0 16,1-1 0-16,1-2 0 0,0 0 0 0,-1-2 0 16,-1-1 0-16,1 3 0 0,1 1 0 0,-4 1 0 15,0 2 0-15,-1 2 0 0,0 0 0 0,0 2 0 16,-1 0 0-16,0 2 0 0,-1 3 0 0,-3 5 0 16,2 2 0-16,0 2 0 0,0 2 0 0,3 3 0 15,0 0 0-15,-5 10 0 16,-1 4-768-16,2 5-208 0,-2 2-48 0,3 3 0 0,1 3 832 0,1 2 192 15,1 2 0-15,3 2 0 0,4 0 0 0,-1-1 0 0,5-1 0 16,-2-3 0-16,2 0 0 0,1-3 0 16,3 2 0-16,-2-1 0 0,-1-3 0 0,0-1 0 0,-1-1 0 0,-1-3 0 15,-1-1 0-15,-1-2 0 0,-1-1 0 0,-1-3 0 16,-2-2 0-16,-1-2 0 0,-3-7 0 0,0 0 0 31,0 0-2496-31,0 0-464 0,0 0-96 0,-6-4-7648 0,-1-2-1536 0</inkml:trace>
  <inkml:trace contextRef="#ctx0" brushRef="#br2" timeOffset="186829.12">10386 4065 27647 0,'0'0'608'0,"0"0"128"0,0 0 32 0,0 0 0 0,7 0-624 0,1-2-144 0,2 1 0 0,-1-1 0 16,2-1 848-16,2 0 144 0,2-1 32 0,1-1 0 0,0-1 0 16,3-1 0-16,0-2 0 0,-1 0 0 0,2 3-832 0,-3 0-192 15,-1-1 0-15,-2 1 0 0,1-2 0 0,-5 0 0 16,-2-1 0-16,-1 3-10336 15,0-2-2112-15</inkml:trace>
  <inkml:trace contextRef="#ctx0" brushRef="#br2" timeOffset="187053.59">10927 3858 20271 0,'0'0'896'0,"0"0"192"0,0 0-880 0,0 9-208 15,0 0 0-15,-1 1 0 0,-1 2 0 0,-1 1 0 16,-1-1 0-16,1-1 0 0,-1 2 0 0,2 1 0 16,0 0 0-16,-2 2 0 0,-1-2 864 0,3 2 128 0,1 0 32 0,1 2 0 15,0-1 0-15,0 1 0 0,0-2 0 0,0 0 0 16,0-2 0-16,-1-1 0 0,-1-2 0 0,-2-1 0 31,2-1-1648-31,0-1-320 0,-3-2-64 0,5-6-16 0</inkml:trace>
  <inkml:trace contextRef="#ctx0" brushRef="#br2" timeOffset="-193556.26">10707 4447 20271 0,'0'0'448'0,"-7"6"80"0,0-1 32 0,1 0 16 0,1 2-576 0,-1 1 0 15,-3 1 0-15,3 0 0 0,-3 1 1744 0,2 0 240 16,-3 1 64-16,4 0 0 0,-6-3-832 0,2 1-144 15,1-1-48-15,-1 0 0 0,0-2 0 0,1 0 0 16,2-1 0-16,-1-4 0 0,0-2 0 0,2-3 0 16,0-1 0-16,1-3 0 0,2-6 0 0,3-1 0 15,3-5 0-15,2-2 0 0,0-3-816 0,1-3-208 16,5-1 0-16,2-1 0 0,3-1 0 0,1 3 0 16,2 0 0-16,1 3 0 0,1 1 864 0,-1 3 128 15,0 7 32-15,0 6 0 0,0 3-832 0,-2 7-192 16,-4 5 0-16,0 6 0 0,2 7 0 0,-3 4 0 15,-1 4 0-15,-5 4 0 0,-2 3 0 0,-2 2 0 0,-6 1 0 0,-1 0 0 16,-3 0 0-16,-4-2 0 0,0 0 0 0,-3-3 0 16,-3-1 0-16,1-3 0 0,-1-4 0 0,1-3 0 15,-1-4 0-15,2-6 0 0,-1-4 0 0,4-4 0 16,-1-5 864-16,3-6 128 0,-1-7 32 0,5-5 0 16,-1-6-832-16,4-3-192 0,2-5 0 0,4-3 0 15,1-3 0-15,4 1 0 0,4 1 0 0,0 0 0 16,6 2 0-16,-1 3 0 0,5 5 0 0,3 5 0 15,-3 2 0-15,-1 7 0 0,-1 4 0 0,1 6 0 16,2 6 0-16,-4 5 0 0,-1 3 0 0,-3 4 0 16,-2 4 0-16,-4 3 0 0,-4 1 0 0,-4 3 0 15,-4 2 0-15,-5-1 0 0,-3 2 0 0,-1-3 0 0,-7-2 0 16,1-1 0-16,2-3 0 0,-1-1 0 16,-1-4 0-16,-1-6 0 0,1-2 0 0,-9-7 0 15,3-10-2416-15,3-7-528 0,2-5-96 0,6-1-9856 16,-2-6-1968-16</inkml:trace>
  <inkml:trace contextRef="#ctx0" brushRef="#br2" timeOffset="-192809.65">10799 2389 20271 0,'-7'18'896'0,"3"-14"192"0,0 1-880 0,-2-1-208 0,1 4 0 0,-1-2 0 15,-2 2 0-15,1-2 0 0,-2-3 0 0,3 1 0 16,-4 2 864-16,3-2 128 0,-2-1 32 0,0 1 0 16,1-2 0-16,0-2 0 0,0-2 0 0,2-2 0 15,-1-3 816-15,3-4 160 0,-4-5 48 0,4 0 0 16,0-1-1648-16,3-2-400 0,0-7 0 0,1 3 0 16,1 0 896-16,1 1 112 0,3 1 16 0,4-2 0 0,-4 1-832 15,5 2-192-15,-1 2 0 0,1 1 0 0,1 3 0 0,-1 3 0 16,2 3 0-16,0 6 0 0,0 4 864 0,-3 4 128 15,1 3 32-15,-2 6 0 0,-1 5-832 0,0 4-192 16,-4 4 0-16,-3 4 0 0,-2 2 0 0,-3 0 0 16,0-2 0-16,-4-1 0 0,1-4 0 0,-3-4 0 15,1-4 0-15,2-1 0 0,-2-3 864 0,1-1 128 16,-1-7 32-16,1-2 0 0,1-5-832 0,0-4-192 16,0-3 0-16,-1-6 0 0,3-6 0 0,-3-4 0 15,3 0 0-15,4-4 0 0,-1-5 0 0,3 4 0 16,3 0 0-16,0 2 0 0,5 3 0 0,2 2 0 15,1 4 0-15,-2 2 0 0,1 3 0 0,1 4 0 16,-3 6 0-16,3 4 0 0,0 4 0 0,-2 2 0 16,1 6 0-16,-1 5 0 0,-1 8 0 0,-4 5 0 0,-2 4 0 0,-2 0 0 15,-2 2 0-15,-2-4 0 0,-4-4 0 0,-1-3 0 16,0-2 0-16,-1-3 0 0,-2-3 0 0,2-4 0 16,3-2 864-16,-3-5 128 15,3-2 32-15,-2-6 0 0,3-5-832 0,-3-4-192 0,4-7 0 0,-3-5 0 16,2-6 864-16,4-7 128 0,1-7 32 0,3 0 0 15,2-2-832-15,2 5-192 0,4 3 0 0,7-14 0 32,0 7-768-32,2 8-208 0,1 8-48 0,-6 13 0 0,0 3 832 0,-2 3 192 0,0 4 0 0,1 4 0 15,-5 5 0-15,-1 1 0 0,-3 3 0 0,1 4 0 16,-2 5 0-16,-3 3 0 0,-9 2 0 0,3 3 0 16,-3-3 0-16,2 1 0 0,0-2 0 0,0 6 0 15,5-8-2496-15,2-2-464 0,3-8-96 0,4-8-16 0</inkml:trace>
  <inkml:trace contextRef="#ctx0" brushRef="#br2" timeOffset="-191819.16">4726 4322 9215 0,'0'0'192'0,"-7"5"64"0,-1 1 0 0,-1-1 0 0,-3 0-256 0,-1 0 0 0,-2 3 0 0,0-4 0 15,2 1 1680-15,-2-1 304 0,1 0 48 0,0-2 16 16,-1-3 0-16,2 0 0 0,-2-3 0 0,1 0 0 16,0-3 0-16,1-2 0 0,-1-3 0 0,2-2 0 0,3-2-832 0,-1-2-144 15,5-2-48-15,-2-3 0 0,1-2 0 0,3-3 0 16,3 0 0-16,1-1 0 0,3 2-816 0,2-3-208 15,4 1 0-15,5 4 0 0,6 2 0 0,4 3 0 16,1 5 0-16,1 4 0 0,3 3 864 0,-1 6 128 16,-3 4 32-16,2 6 0 0,-6 4-832 0,-3 10-192 15,0 5 0-15,-5 6 0 0,-3 5 0 0,-3 3 0 16,-5 3 0-16,-3 2 0 0,-4-1 0 0,-5-1 0 16,0-3 0-16,-4-1 0 0,-1-4 864 0,1-2 128 15,-3-2 32-15,0-4 0 0,-2-7-832 0,-2-4-192 16,1-6 0-16,-2-4 0 0,-2-4 0 0,1-5 0 15,0-5 0-15,2-4 0 0,2-4 864 0,4-1 128 16,2-2 32-16,4-2 0 0,6-1-832 0,2 0-192 16,1 4 0-16,7-1 0 0,5 2 0 0,2 1 0 0,2 2 0 0,-1 4 0 15,3 4 0-15,0 3 0 0,-4 2 0 0,1 2 0 32,-2 1-768-32,-3 2-208 0,-1 0-48 0,0 2 0 15,-5 0 0-15,1 1 0 0,-1 0 0 0,-5-8-12016 0,0 0-2400 0</inkml:trace>
  <inkml:trace contextRef="#ctx0" brushRef="#br2" timeOffset="-191274.59">4486 2388 23951 0,'-37'23'1056'0,"16"-6"224"0,2 0-1024 0,1 1-256 16,1 0 0-16,3-6 0 0,1-5 880 0,-1-4 112 16,6-6 32-16,0-5 0 0,-2-6 0 0,4-7 0 15,0-6 0-15,5-3 0 0,0-2 0 0,4 2 0 16,4 0 0-16,2-2 0 0,4-1 0 0,2 2 0 15,3 3 0-15,2 1 0 0,1 1-832 0,1 4-192 16,-2 2 0-16,1 5 0 0,0 2 0 0,-1 6 0 16,-4 2 0-16,1 10 0 0,-3 1 0 0,-3 8 0 15,-8 4 0-15,-3 4 0 0,-5 2 0 0,-4 2 0 0,-4 0 0 0,-4-2 0 16,-2-1 864-16,-3 2 128 0,5 1 32 0,-4 0 0 16,-3-2-832-16,2-5-192 0,-1-2 0 0,4-2 0 15,4-4 0-15,-1-3 0 0,1-5 0 0,3-5 0 16,1-5 864-16,-1-6 128 0,1-8 32 0,4 2 0 15,1 1-832-15,3-2-192 0,4-2 0 0,7-3 0 16,-1-2 0-16,4 2 0 0,2 3 0 0,0 0 0 16,3 2 0-16,2 3 0 0,0 1 0 0,4 5 0 15,2 3 0-15,-3 5 0 0,-3 2 0 0,-1 7 0 16,1 4 0-16,-6 4 0 0,-2 2 0 0,-6 3 0 16,-5 0 0-16,-6 3 0 0,-4 4 0 0,-2 2 0 15,-3-4 0-15,0 3 0 0,0 4 0 0,-3 0 0 16,0 0 0-16,0-5 0 0,3-4 0 0,2-4 0 15,2-3-2416-15,3-8-528 0,9-7-96 0,-2-9-32 0</inkml:trace>
  <inkml:trace contextRef="#ctx0" brushRef="#br2" timeOffset="-189972.46">10928 2262 16575 0,'-9'-4'368'0,"-2"2"80"0,-3 1 0 0,1 0 16 0,1 0-464 0,-1 0 0 0,-1 1 0 0,-1 0 0 16,-2-5 912-16,0 4 96 0,-3 1 16 0,1-1 0 15,2-2 0-15,-2 0 0 0,3 0 0 0,0-1 0 16,1-2 0-16,0 1 0 0,4-1 0 0,1 2 0 16,3-1 0-16,-2-2 0 0,2-1 0 0,2 1 0 15,3-1-832-15,2-3-192 0,2-5 0 0,4-2 0 16,3-3 864-16,3-3 128 0,5-3 32 0,4-6 0 15,3-6-832-15,2 0-192 0,-2 4 0 0,4 6 0 0,-1 7 864 0,1 6 128 16,-6 2 32-16,-1 6 0 0,-1 5-832 0,-6 5-192 16,-5 3 0-16,-5 7 0 0,-2 6 0 0,-7 6 0 15,-4 7 0-15,-6 5 0 0,-7 6 864 0,-3 2 128 16,-1-2 32-16,-3-5 0 0,0-4-832 0,1-3-192 16,2-5 0-16,3-3 0 0,1-2 0 0,3-5 0 15,4-5 0-15,3-6 0 0,12-4 864 0,-7-10 128 16,4-7 32-16,4-3 0 0,4 0-832 0,3-7-192 15,4 0 0-15,3-4 0 0,4-3 0 0,2-1 0 16,3-2 0-16,3 4 0 0,2 5 0 0,-1 5 0 16,-1 5 0-16,-1 7 0 0,-1 3 0 0,0 7 0 15,1 2 0-15,-6 12 0 16,0 11-2416-16,0 4-528 0,-3 5-96 0,-3 3-14368 0</inkml:trace>
  <inkml:trace contextRef="#ctx0" brushRef="#br2" timeOffset="-189507.36">10821 4422 20271 0,'-14'7'448'0,"7"-2"80"0,0 4 32 0,-2 0 16 0,0 0-576 0,1-1 0 15,-2 1 0-15,4 1 0 0,-4 0 1744 0,1-1 240 16,0-2 64-16,3 0 0 0,1-4-832 0,5-3-144 15,-5-1-48-15,5 1 0 0,-6-6 0 0,4-3 0 16,0-2 0-16,2-3 0 0,0-6 0 0,3-1 0 16,4-2 0-16,1-1 0 0,1 0 0 0,5-1 0 15,-1 2 0-15,0 3 0 0,1 3 0 0,0 2 0 16,-2 4 0-16,0 6 0 0,-2 5-816 0,-2 6-208 16,2 5 0-16,-4 5 0 0,-3 3 0 0,-3 3 0 15,-4 5 0-15,-1-2 0 0,-2 3 0 0,-4-2 0 16,-5 0 0-16,0-1 0 0,-1-2 0 0,1-3 0 0,-1-4 0 0,2-4 0 15,3-3 0-15,2-7 0 0,-1-7 0 0,5-6 0 32,2-6-2416-32,7-6-528 0,10-33-96 0,13 0-32 0</inkml:trace>
  <inkml:trace contextRef="#ctx0" brushRef="#br2" timeOffset="-188366.7">13993 4530 20271 0,'0'0'448'0,"9"-8"80"0,-1-2 32 0,-1 5 16 0,-3 1-576 0,3 1 0 0,-2 0 0 0,-5 3 0 15,0 0 0-15,0 0 0 0,0 0 0 0,6 2 0 16,-6-2 928-16,0 0 80 0,0 0 16 0,0 0 0 16,7 0 0-16,-7 0 0 0,0 0 0 0,5-3 0 15,-5 3 0-15,6-6 0 0,1 0 0 0,1-1 0 16,1 0-832-16,3 0-192 0,-1 1 0 0,2-1 0 16,1-3 0-16,0 1 0 0,2 0 0 0,-1 2 0 15,1 3 864-15,-1 3 128 0,-1 2 32 0,0 6 0 16,-1 0-832-16,-4 8-192 0,-2 0 0 0,-3 7 0 15,-4 6 0-15,-3 7 0 0,-5 5 0 0,-3 1 0 16,-6-3 0-16,-4-2 0 0,-3-5 0 0,-2-1 0 16,-4-1 864-16,0-5 128 0,-1-3 32 0,1-2 0 0,0-5 0 0,3-2 0 15,3-4 0-15,4-3 0 0,3 0-832 0,3-5-192 16,3-3 0-16,3-7 0 0,3-4 864 16,5-5 128-16,5-4 32 0,3-5 0 0,4-4-832 0,5-4-192 15,3-3 0-15,4 2 0 0,3 4 0 0,2 2 0 16,4 1 0-16,4 5 0 0,-1 5 0 0,2 5 0 15,0 3 0-15,-3 4 0 0,-2 5 0 0,-4 4 0 16,-4 4 0-16,-4 5 0 0,-6 4 0 0,-5 1 0 16,-7 0 0-16,-5 5 0 0,-5 3 0 0,-4 0 0 15,-8-1 0-15,-2-2 0 0,-4-1 0 0,-5 0 0 16,-4-5 0-16,-1 1 0 0,-1-3 0 0,1-3 0 16,1-2 0-16,3-4 0 0,4-3 0 0,3-4 0 15,2-4 0-15,3-3 0 0,2-2 0 0,5-4 0 16,5-3 0-16,3 0 0 0,3-2 0 0,3 0 0 0,4 0 0 15,5 2 0-15,5 1 0 0,2 3 0 0,3 0 0 16,11-3 0 0,-1 4-1600-16,2 4-352 0,-1 2-80 0,-1 6-16 15,2 2-1632-15,4 2-336 0,18 0-64 0,-2-2-16 0</inkml:trace>
  <inkml:trace contextRef="#ctx0" brushRef="#br2" timeOffset="-187705.46">16573 4550 20271 0,'0'0'896'0,"0"0"192"0,-4 2-880 0,-4 1-208 16,1 4 0-16,-4-1 0 0,-1 2 864 0,-1-2 128 16,-2-3 32-16,-3 1 0 0,-1 2 0 0,1-1 0 15,-1 1 0-15,-1-2 0 0,3-2 0 0,1-1 0 16,2 1 0-16,5-4 0 0,3-1 0 0,2-1 0 15,3-3 0-15,3-2 0 0,4-3 0 0,4-2 0 0,4-1 0 0,4-3 0 16,0-1-832-16,4 1-192 0,1 0 0 0,2 0 0 16,1 2 0-16,0 0 0 0,3 3 0 0,1 2 0 15,1-1 0-15,-1 4 0 0,-1 4 0 0,0 4 0 16,-6 2 0-16,-1 5 0 0,-6-2 0 0,0 6 0 16,-8 4 0-16,-2 3 0 0,-8 2 0 0,-5 2 0 15,-4 3 0-15,-5 2 0 0,-9 0 0 0,-2 1 0 16,-4-2 864-16,0-2 128 0,-2-3 32 0,-1-3 0 15,-5-4-832-15,0-3-192 0,-4-3 0 0,4-3 0 16,3 0 864-16,6-2 128 0,3-4 32 0,5-4 0 16,5-5-832-16,2-4-192 0,6-3 0 0,6-3 0 15,5-2 0-15,6-2 0 0,1-4 0 0,7 0 0 16,6-3 0-16,6 1 0 0,5 1 0 0,0 1 0 0,3 3 0 0,3 2 0 16,-3 1 0-16,2 2 0 0,0 2 0 0,-2 5 0 15,-2 5 0-15,-3 7 0 0,-3 6 0 0,-5 5 0 16,-7 4 0-16,-5 3 0 0,-6 5 0 0,-11 2 0 15,-6 3 0-15,-9 4 0 0,-3 2 0 0,-8-2 0 16,-5-3 0-16,-3 0 0 0,-5-4 0 0,-6-2 0 16,-2-2 0-16,3-4 0 0,3 0 0 0,6-4 0 15,6-5 0-15,6-2 0 0,6-5 0 0,6-2 0 16,6-7 0-16,6-3 0 16,6-3-1600-16,9-2-352 0,8-3-80 0,20-10-16400 0</inkml:trace>
  <inkml:trace contextRef="#ctx0" brushRef="#br2" timeOffset="-186052.66">21902 2368 20271 0,'0'0'448'15,"-6"-7"80"-15,1-2 32 0,-3 0 16 0,1 6-576 0,0-3 0 0,0-1 0 0,3-3 0 16,-1-2 1744-16,4-4 240 0,2 1 64 0,3-3 0 0,1 1-832 0,4-3-144 15,2-1-48-15,3 0 0 0,4 0-816 0,3 3-208 16,-2 3 0-16,3 1 0 0,3-1 864 0,-2 1 128 16,2 4 32-16,4 3 0 0,-2 2-832 0,2 3-192 15,-1 1 0-15,-2 4 0 0,-4 4 0 0,-1 6 0 16,-4 2 0-16,-7 5 0 0,-4 1 0 0,-6 5 0 16,-6 4 0-16,-2-3 0 0,-2-3 0 0,-3 0 0 15,-3 0 0-15,-2-1 0 0,-2-1 864 0,3-4 128 16,-1-6 32-16,3-2 0 0,2-5 0 0,2-1 0 15,1-8 0-15,3-2 0 0,3-5-832 0,3-1-192 16,-2-2 0-16,7-4 0 0,0-9 864 0,6 3 128 16,-1-1 32-16,5 4 0 0,4 2-832 0,0 4-192 0,2-2 0 15,-1 3 0-15,0 0 0 0,-2 6 0 16,-1 4 0-16,-2 0 0 0,-1 3 0 0,-3 6 0 0,-2 3 0 0,-3 2 0 16,-5-1 0-16,-3 4 0 0,0-1 0 0,-4 5 0 31,-2 2-2416-31,1 3-528 0,0 2-96 0,3 6-32 0</inkml:trace>
  <inkml:trace contextRef="#ctx0" brushRef="#br2" timeOffset="-185512.71">22058 4568 27647 0,'-11'14'608'0,"11"-14"128"0,-7 3 32 0,0 0 0 0,-2-2-624 0,0 0-144 15,-1-1 0-15,3-1 0 0,7 1 1664 0,-8 0 320 16,1-1 48-16,7 1 16 0,0 0-832 0,-4-10-144 16,1-2-48-16,2 1 0 0,1 2 0 0,3-2 0 15,2-3 0-15,-1-1 0 0,3-6-816 0,1-1-208 0,2-2 0 0,1 0 0 16,3 0 0-16,1 1 0 0,1 1 0 0,0 2 0 16,2 4 0-16,-1 3 0 0,0 2 0 15,-3 5 0-15,-3 3 0 0,-1 6 0 0,-2 4 0 16,-3 4 0-16,-4 5 0 0,-4 5 0 0,-3 2 0 0,-5 6 0 15,-5-2 864-15,-4 5 128 0,-2 0 32 0,-3 1 0 16,1-4-832-16,-1-5-192 0,-3-5 0 0,1-4 0 16,-1-2 0-16,3-4 0 0,1-6 0 0,3-5 0 15,3-6 864-15,4-4 128 0,3-5 32 0,4-5 0 16,6-4-832-16,2-2-192 0,5-5 0 0,4-1 0 16,5-1 0-16,1-2 0 0,5-1 0 0,5 1 0 15,-2 1 0-15,1 2 0 0,2 1 0 0,-3 7 0 16,0 4 0-16,0 5 0 0,-2 5 0 0,-1 3 0 0,-1 0 0 15,-4 4 0-15,-4 1 0 0,-12 4 0 16,8 8-2416-16,-5 2-528 0,0 1-96 0,-3-11-32 0</inkml:trace>
  <inkml:trace contextRef="#ctx0" brushRef="#br2" timeOffset="-184184.84">17826 2729 16575 0,'0'0'736'0,"2"-4"160"0,2-2-720 0,-1 3-176 0,1-3 0 0,2 4 0 16,-1 1 0-16,2 0 0 0,-1 1 0 0,1 0 0 16,1-1 848-16,-1 0 144 0,-1-1 32 0,2 2 0 15,-8 0 0-15,0 0 0 0,0 0 0 0,0 0 0 16,0 0-832-16,3 5-192 0,-3-5 0 0,-1 9 0 15,-5 2 864-15,-1 2 128 0,-4 5 32 0,-5 0 0 0,-4 2-832 0,-5 2-192 16,-5 1 0-16,-4 5 0 16,-3 2 864-16,-5 0 128 0,-1 2 32 0,3-2 0 0,-2-3-832 0,1 0-192 15,1-2 0-15,1 2 0 0,3 0 864 0,4-1 128 16,2 2 32-16,7-4 0 0,4-3-832 0,4-1-192 16,2-1 0-16,6-1 0 0,7 0 0 0,4-1 0 15,5 1 0-15,3 0 0 0,7-3 864 0,4-2 128 16,3 0 32-16,3 1 0 0,1-1-832 0,-3-1-192 15,1 1 0-15,0-1 0 0,1 0 0 0,1 2 0 16,-1 0 0-16,2 1 0 0,-2 2 0 0,-3 1 0 16,2 1 0-16,-2 1 0 0,2-4 0 0,-4 2 0 15,0-3 0-15,-2 2 0 0,-1-2 0 0,-1 1 0 16,-3-2 0-16,0-2 0 0,-2-4 0 0,-1-2 0 16,0-1 0-16,-4-2 0 0,-2-1 0 0,0-2 0 0,-2-2 0 15,-6 2-11424 1,1-8-2336-16</inkml:trace>
  <inkml:trace contextRef="#ctx0" brushRef="#br2" timeOffset="-183436.05">12459 2960 20271 0,'0'0'448'0,"6"6"80"0,7-12 32 0,2 0 16 0,1 0-576 0,-1-2 0 0,-1 1 0 0,0-2 0 15,-2 2 928-15,-1 2 80 0,-3-1 16 0,-2 0 0 16,-3-1 816-16,-3 7 160 0,0 0 48 0,0 0 0 16,0 0-832-16,-13 6-144 0,-1-1-48 0,-5 5 0 15,-5 6-816-15,-7 3-208 0,-5 1 0 0,-8 3 0 0,-9 2 864 0,-3 3 128 16,-4 0 32-16,2 2 0 0,3 1-832 16,2 0-192-16,4 2 0 0,3-1 0 0,2-3 864 0,4 1 128 15,0-1 32-15,11 1 0 0,6 1-832 0,7-3-192 16,3-4 0-16,10-2 0 0,4-4 0 0,4-2 0 15,7-1 0-15,7 1 0 0,6-2 0 0,5 0 0 16,3 0 0-16,5-1 0 0,1 1 0 0,1-2 0 16,2-3 0-16,2 5 0 0,1 4 0 0,1-2 0 15,-4-1 0-15,1-2 0 0,1-1 0 0,-3 0 0 16,-5 4 0-16,-3-4 0 0,-4 0 0 0,1 0 0 16,-1 0 0-16,0 0 0 15,0-1-3232-15,-4 1-688 0,9 4-144 0,-7-3-32 0</inkml:trace>
  <inkml:trace contextRef="#ctx0" brushRef="#br2" timeOffset="-182536.81">6664 2860 16575 0,'5'2'368'0,"11"-6"80"16,3-4 0-16,-2 2 16 0,0-2-464 0,-2 1 0 0,1 1 0 0,-2 2 0 0,-1 1 912 0,-1 1 96 16,-4 0 16-16,-8 2 0 0,0 0 0 0,0 0 0 15,0 0 0-15,-8 2 0 0,-4 2 0 0,-4 4 0 16,-7 2 0-16,-4 5 0 0,0 6 0 0,-5 1 0 16,-2 1 0-16,-5 4 0 0,-4 2-832 0,-4 4-192 15,-8 0 0-15,-2 5 0 0,-1-2 864 0,0 4 128 16,-1 3 32-16,1 1 0 0,0 1-832 0,3-2-192 15,3-4 0-15,5-1 0 0,7-5 864 0,8-6 128 0,5-5 32 16,9-1 0-16,7-2-832 0,6-1-192 0,5-1 0 16,4-4 0-16,6-2 0 0,3-1 0 0,7 3 0 15,8 0 0-15,7-1 864 0,7 2 128 0,-2-1 32 0,2 3 0 16,2 3-832-16,-2-1-192 0,2-2 0 0,2 3 0 16,-1 2 0-16,1 1 0 0,0 2 0 0,-1 0 0 15,-3-1 0-15,-1 1 0 0,-2-2 0 0,1-3 0 31,1-2-2416-31,-1-4-528 0,16 0-96 0,-12-3-32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16:18:32.442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2299 8863 12895 0,'0'0'576'0,"0"0"112"0,0 0-560 0,0 0-128 0,0 0 0 0,2-7 0 16,-5 3 848-16,3 4 144 0,-1-6 32 0,1 6 0 15,-1-5 0-15,1 5 0 0,-1-5 0 0,1 5 0 16,0 0 0-16,0 0 0 0,0 0 0 0,0 0 0 16,-4 8 0-16,-2 1 0 0,-2 3 0 0,1 2 0 0,-3 2-832 0,0 3-192 15,-1 6 0-15,1-1 0 16,0 0 0-16,2-1 0 0,1 0 0 0,1 0 0 0,1 0 864 0,3-3 128 16,2-4 32-16,-2-4 0 0,-2-2-832 0,2-3-192 15,2-7 0-15,0 0 0 0,0 0 864 0,4-7 128 16,5-7 32-16,0 0 0 0,3-2 0 0,2-5 0 15,2-5 0-15,-1 1 0 0,3 1-832 0,-1 0-192 16,1 0 0-16,-2 0 0 0,1 1 0 0,-2 4 0 16,1 1 0-16,-3 3 0 0,-2 1 0 0,0 3 0 15,-3 5 0-15,-1 1 0 0,0 4 0 0,1 2 0 16,-8-1 0-16,4 9 0 16,-2 3-3232-16,-2 0-688 0,0 0-144 0,1-2-32 0</inkml:trace>
  <inkml:trace contextRef="#ctx0" brushRef="#br0" timeOffset="553.21">2956 8858 20271 0,'-13'-2'448'0,"4"4"80"0,-1 1 32 0,4-1 16 0,-2 1-576 0,-1 0 0 15,-2 2 0-15,-1 0 0 0,-2 1 928 0,-3 0 80 0,1 1 16 0,-5 2 0 16,0 1 0-16,-2 2 0 0,0 2 0 0,3 1 0 15,-1 2-832-15,5 1-192 0,1-1 0 0,5-1 0 16,4-4 864-16,2 1 128 0,3 2 32 0,5-5 0 16,-4-10-832-16,11 2-192 0,3-3 0 0,4-3 0 15,2-1 0-15,2-1 0 0,0-2 0 0,2-2 0 16,-4-4 864-16,1 0 128 0,-1-2 32 0,-3 1 0 0,-2-2-832 0,0 4-192 16,-2 2 0-16,1-3 0 0,-4 2 0 0,-1 4 0 15,-9 8 0-15,0 0 0 0,0 0 864 0,0 0 128 16,0 0 32-16,1 11 0 0,-2 0-832 0,-3 0-192 15,2 0 0-15,1 1 0 0,0 1 0 0,1 1 0 16,2-3 0-16,1-5 0 0,-3-6 0 0,0 0 0 16,12 3 0-16,2-3 0 0,0-3 0 0,5-6 0 15,5-5 0-15,0-1 0 0,0-1 0 0,4 0 0 16,-1-4 0-16,1-1 0 0,-2-3 0 0,1 1 0 16,-4 1 0-16,1-2 0 0,-4-4 864 0,1-1 128 15,-1-4 32-15,-2-1 0 0,-1-2-832 0,-2-2-192 16,-1-1 0-16,-1 8 0 0,-2 8 0 0,-2 3 0 15,-1 5 0-15,-4 3 0 0,0 2 0 0,-4 10 0 16,0-7 0-16,0 7 0 0,0 0 0 0,-4 12 0 16,-2 4 0-16,-2 5 0 0,-1 4 0 0,0 5 0 0,0 2 0 0,-1 4 0 15,0 8 0-15,1-3 0 0,1-3 0 0,2-2 0 16,2 0 0-16,2-4 0 16,2-4 0-16,2-1 0 0,3-4 0 0,0 0 0 0,0 0 0 0,1-3 0 15,1-4 0-15,-2-4 0 0,2-3 0 0,-7-9 0 16,3 11 0-16,-3-11 0 0,0 0 0 0,0 0 0 31,0 0-1600-31,0 0-352 0,-7 4-80 0,-3-5-9296 0,-4-9-1856 0</inkml:trace>
  <inkml:trace contextRef="#ctx0" brushRef="#br0" timeOffset="684.73">2957 8886 31327 0,'0'0'688'15,"0"0"144"-15,6-6 16 0,6 2 48 0,4 0-720 0,6-2-176 0,5 1 0 0,4-1 0 0,5 3 0 0,5-2 0 16,5-2 0-16,-1-2 0 0,-1-2 848 0,1-1 144 15,0-1 32-15,-13 2 0 0,2-2-832 0,-1 0-192 16,-2 0 0-16,0 2 0 0</inkml:trace>
  <inkml:trace contextRef="#ctx0" brushRef="#br0" timeOffset="1510.64">7179 8862 16575 0,'-12'6'368'0,"-1"-2"80"0,0-1 0 0,0 0 16 0,2 0-464 0,0 3 0 0,0 1 0 0,0-3 0 16,-2-4 912-16,1 2 96 0,2 0 16 0,10-2 0 16,-7 3 816-16,7-3 160 0,-4-9 48 0,1 2 0 15,3 7-1648-15,4-9-400 0,1-2 0 0,2 0 0 16,3-1 896-16,1 0 112 0,4 1 16 0,-2 0 0 15,-1-3-832-15,2 1-192 0,1 2 0 0,-2 2 0 16,-2 2 0-16,1 4 0 0,-2 2 0 0,0 4 0 16,-3 5 0-16,-1 3 0 0,-6 5 0 0,0 5 0 15,1 2 0-15,-1 4 0 0,-1 0 0 0,-5 3 0 16,-1-3 864-16,-2 3 128 0,-1-1 32 0,-2-3 0 16,2-4-832-16,2-3-192 0,-2-6 0 0,4-1 0 0,-3-1 864 15,5-3 128-15,4-8 32 0,0 0 0 0,0 0-832 0,0 0-192 16,7-13 0-16,2-3 0 0,2-8 864 15,0 2 128-15,4 1 32 0,1-3 0 0,-2-6-832 0,2 3-192 16,0 0 0-16,6 3 0 0,0 2 0 0,1 2 0 16,-3 3 0-16,0 0 0 0,-2 3 0 0,1 4 0 15,-6 5 0-15,-1 0 0 0,-1 3 0 0,-2 2 0 16,-9 0 0-16,0 0 0 0,0 0 0 0,7 7 0 16,-7-7 0-16,5 9 0 15,1 2-2416-15,-3-1-528 0,3-1-96 0,1 1-12720 0</inkml:trace>
  <inkml:trace contextRef="#ctx0" brushRef="#br0" timeOffset="2053.65">7979 8708 16575 0,'0'0'736'0,"0"0"160"0,0 0-720 0,0 0-176 0,0 0 0 0,-5 7 0 16,0 3 1664-16,-3 0 320 0,-1-2 48 0,-2 1 16 15,-2 4-832-15,-3-2-144 0,-4 2-48 0,-2 2 0 16,-3 2 0-16,-6 2 0 0,-6 0 0 0,3 2 0 15,4 1 0-15,2 0 0 0,2-1 0 0,5-2 0 16,5 0-816-16,8-4-208 0,4-4 0 0,4-11 0 16,0 0 0-16,8 6 0 0,3-1 0 0,2-4 0 15,-1-7 0-15,7-2 0 0,2-2 0 0,4-3 0 16,-1-4 864-16,2 1 128 0,-1 0 32 0,-3 1 0 16,-4 0-832-16,-3 2-192 0,-2-1 0 0,-2 3 0 0,-4 3 0 15,-7 8 0-15,0 0 0 0,0 0 0 0,0 0 0 16,0 0 0-16,0 0 0 0,3 11 0 0,-2 2 0 15,-1 0 0-15,-1 1 0 0,0 0 0 0,0 0 0 0,1-1 0 16,2-4 0-16,1 2 0 0,2 0 0 0,1-3 0 16,3-1 0-16,0-6 0 0,4-1 0 0,1-3 0 15,2-4 0-15,3-3 0 0,4-4 864 0,3-3 128 16,3-2 32-16,-2 0 0 0,0 2-832 0,0-1-192 16,-2-4 0-16,1-1 0 0,-1-2 0 0,-1 0 0 15,-2-3 0-15,0-4 0 0,-1-5 0 0,1 1 0 16,-3-1 0-16,-1 1 0 0,-1-1 0 0,-2 3 0 15,1 5 0-15,-3 7 0 0,-2 7 0 0,-2 4 0 16,-3 2 0-16,-6 9 0 0,0 0 0 0,0 0 0 16,0 9 0-16,-4 2 0 0,-2 1 0 0,1 9 0 15,-4 6 0-15,1 6 0 0,-5 5 0 0,1 4 0 0,0 4 0 16,2 2 0-16,-2-2 0 0,2-4 0 0,2-4 0 16,0-3 0-16,2 1 0 0,2-1 0 0,3-2 0 0,2-2 0 15,3-1 0-15,-1-2 0 0,2 0 0 0,0-6 0 16,-2-6 0-16,-1-1 0 0,0-3 0 0,-2-12 0 31,0 0-1600-31,0 0-352 0,-12-5-80 0,-4-3-14752 0</inkml:trace>
  <inkml:trace contextRef="#ctx0" brushRef="#br0" timeOffset="2173.21">8003 8865 23951 0,'3'-11'1056'0,"5"7"224"0,3 0-1024 0,4 2-256 0,4-1 0 0,2 2 0 15,6-2 880-15,4 2 112 0,4 1 32 0,6-3 0 0,0-2 0 16,2 0 0-16,-1 2 0 0,-11 0 0 15,5-4-832-15,0 1-192 0,0-1 0 0,2-1 0 0</inkml:trace>
  <inkml:trace contextRef="#ctx0" brushRef="#br0" timeOffset="3779.62">13770 8032 20271 0,'0'0'448'0,"-6"-1"80"0,-1 1 32 0,-1 0 16 0,0 0-576 0,-1-1 0 16,0-2 0-16,-1 1 0 0,1 2 928 0,2 0 80 15,-1-3 16-15,2 1 0 0,6 2 0 0,-2-4 0 16,2 4 0-16,2-8 0 0,3-1 0 0,3-1 0 16,3 0 0-16,1 1 0 0,3-2 0 0,5 0 0 0,-1-3 0 0,3 2 0 15,1 2-832-15,2-1-192 0,0-2 0 0,2 1 0 16,1 1 864-16,-4 2 128 15,0 3 32-15,-5 2 0 0,-2 2-832 0,-3 2-192 0,0 3 0 0,-1 4 0 16,-7 2 0-16,0 3 0 0,-3 3 0 0,-6 3 0 16,-3 4 0-16,-5-1 0 0,-5 2 0 0,-6 1 0 15,-5 0 864-15,0-1 128 0,0-1 32 0,-1-3 0 16,-1-5-832-16,2-1-192 0,-1-5 0 0,3 0 0 16,1-4 0-16,1-2 0 0,-1-5 0 0,5-1 0 15,3-2 864-15,4-2 128 0,4-1 32 0,3-3 0 16,6-3-832-16,5 0-192 0,3-1 0 0,6-1 0 15,2-2 0-15,5 1 0 0,5-1 0 0,-1-1 0 0,3-2 0 16,2 1 0-16,0 1 0 0,1 3 0 16,-1 1 0-16,-1 3 0 0,-3 2 0 0,0 5 0 0,-5 1 0 0,-2 4 0 15,-4 4 0-15,-3 4 0 0,-2 3 0 0,-2 2 0 16,-5 2 0-16,-2 3 0 0,-6 2 0 0,-2-1 0 16,-4 1 0-16,-5 1 0 0,2-2 0 0,-1 2 0 15,-1-1 0-15,1-3 0 16,2 0-1600-16,3-2-352 0,0 0-80 0,3-1-10384 15,-2-6-2096-15</inkml:trace>
  <inkml:trace contextRef="#ctx0" brushRef="#br0" timeOffset="4429.22">11469 8022 12895 0,'-19'0'272'0,"5"1"64"0,-3-1 16 16,0 2 32-16,-3-2-384 0,0 1 0 0,0-1 0 0,-1-1 0 0,0-1 1712 0,0 1 272 15,0 1 48-15,0-2 16 0,1 1-832 0,-2 0-144 16,2-1-48-16,2-2 0 0,1 3 0 0,2-1 0 16,3 0 0-16,3-1 0 0,2-3 0 0,7 6 0 15,0 0 0-15,7-10 0 0,5 3-816 0,6-2-208 16,5-2 0-16,-1 5 0 0,5-1 864 0,4-1 128 16,2 0 32-16,15-3 0 0,-2 5-832 0,-5 2-192 15,-3 3 0-15,-5 3 0 0,-6 2 0 0,-3 1 0 0,-3 2 0 16,-5 3 0-16,-6 0 864 0,-4 3 128 0,-4-2 32 15,-4 2 0-15,-5 0-832 0,-6 0-192 0,-3-1 0 16,-6 3 0-16,-6-2 864 0,-3-1 128 16,-6-2 32-16,2-1 0 0,1-2-832 0,1 0-192 0,-1-3 0 0,4-4 0 15,4-3 0-15,3-2 0 0,3-2 0 0,4-3 0 16,4-2 864-16,6-1 128 0,5-3 32 0,4 4 0 16,7 0-832-16,3-1-192 0,6-1 0 0,-3 4 0 15,6 0 0-15,4-1 0 0,2 0 0 0,-1 1 0 16,0 0 0-16,-1 1 0 0,0 5 0 0,2-2 0 15,-6 5-1600 1,-6 1-352-16,-6 0-80 0,-2 4-10384 0,-1 2-2096 0</inkml:trace>
  <inkml:trace contextRef="#ctx0" brushRef="#br0" timeOffset="5009.12">11646 8795 20271 0,'0'0'448'0,"0"0"80"0,-11 0 32 0,11 0 16 0,0 0-576 0,-4-7 0 0,-1-3 0 0,2 2 0 16,3 8 928-16,0 0 80 0,0 0 16 0,0 0 0 16,-5-4 0-16,5 4 0 0,-10 3 0 0,1 3 0 15,0 1 0-15,0 4 0 0,1 3 0 0,-5 3 0 16,2 4-832-16,-1-1-192 0,1-2 0 0,-1 4 0 0,0 0 0 0,3 2 0 16,-1-3 0-16,5-4 0 0,-3-4 864 0,5 0 128 15,1-2 32-15,2-11 0 0,0 0-832 0,0 0-192 16,0 0 0-16,10 3 0 0,1-2 864 0,3-9 128 15,1-10 32-15,3 0 0 0,2 1 0 0,2 0 0 16,0-3 0-16,-6 5 0 0,2-4-832 0,2 0-192 16,-3 3 0-16,3-3 0 0,0-2 0 0,0 1 0 15,-2 3 0-15,0 1 0 0,-2 4 0 0,-2 3 0 16,-3-2 0-16,-4 7 0 0,2 1 0 0,-9 3 0 16,0 0 0-16,3 4 0 15,-3-4-2416-15,4 9-528 0,-2 1-96 0,2 2-12720 0</inkml:trace>
  <inkml:trace contextRef="#ctx0" brushRef="#br0" timeOffset="5611.26">12113 8810 16575 0,'0'0'736'0,"0"0"160"0,0 0-720 0,0 0-176 0,0 0 0 0,0 0 0 16,0 0 1664-16,0 0 320 0,0 0 48 0,0 0 16 15,0 0-832-15,-11 4-144 0,-1 1-48 0,-2 0 0 16,-1 2 0-16,-2 3 0 0,-1-1 0 0,-2 2 0 15,0 2-816-15,1-1-208 0,1-2 0 0,7-1 0 16,2-2 864-16,0 3 128 0,4 1 32 0,2-3 0 16,3-8-832-16,0 6-192 0,3 2 0 0,2-3 0 15,3-5 0-15,0-3 0 0,3-2 0 0,5-2 0 16,1 3 864-16,-2-2 128 0,0-1 32 0,-1-1 0 16,-1-2-832-16,-3 2-192 0,0 2 0 0,-3-3 0 0,-1-1 864 0,-1 3 128 15,-5 7 32-15,0 0 0 0,0 0-832 0,0 0-192 16,0 0 0-16,0 0 0 15,0 13-768-15,0-2-208 0,0-11-48 0,1 11 0 0,0 0 832 0,5 0 192 16,-1-2 0-16,5-2 0 0,-1-5 0 0,1-1 0 16,3 2 0-16,3-5 0 0,0-2 768 0,3-3 208 15,1 0 48-15,2-1 0 0,3-2-832 0,-1-1-192 16,-2 0 0-16,0-2 0 0,0 1 0 0,2-1 0 16,-5-2 0-16,0-1 0 0,-2-3 0 0,1 0 0 15,0-1 0-15,-2-4 0 0,-1-1 0 0,-1-3 0 16,0-5 0-16,0 2 0 0,2 2 0 0,-2 2 0 15,-1-1 0-15,0 3 0 0,-1 2 0 0,-3 5 0 0,-1 3 0 0,-1 2 0 16,-1 3 0-16,-4 2 0 0,-2 8 0 0,0 0 0 16,0 0 0-16,0 0 0 15,-6 5 0-15,-4 8 0 0,-2 3 0 0,-1 4 0 0,-2 3 0 0,6-4 0 16,-3 3 0-16,0 5 0 0,0 6 0 0,2 1 0 16,-1-1 0-16,4 1 0 0,0-1 0 0,3-2 0 15,0-2 0-15,4-3 0 0,4-3 0 0,-2 0 0 16,3 0 0-16,3-3 0 0,2-4 0 0,2-1 0 15,1 0 0-15,3 0 0 0,1-3 0 0,2-4 0 16,1-4 0-16,-3-2 0 0,-1 0 0 0,-2-4 0 16,-3-3 0-16,0-2 0 0,-1 2 0 0,-5-3 0 15,-1 0 0-15,-3 0 0 0,-2 1 0 0,-6-5 0 16,-4 4-2416-16,-4 0-528 16,-5 1-96-16,-4-2-32 0</inkml:trace>
  <inkml:trace contextRef="#ctx0" brushRef="#br0" timeOffset="5755.4">12308 8806 27647 0,'-9'-11'1216'0,"4"6"256"0,2 1-1168 0,3 4-304 0,0 0 0 0,3-7 0 0,4 3 1696 0,4-1 288 16,4 3 48-16,5 1 16 0,4-1-1648 0,3-1-400 16,1-1 0-16,4 1 0 0,2 1 896 0,2 0 112 15,3-2 16-15,4 1 0 0,-1 1-832 0,-1 3-192 16,-1 2 0-16,-6 0 0 16,-4 1-1600-16,-5 1-352 0,16 8-80 0,-18-5-16 0</inkml:trace>
  <inkml:trace contextRef="#ctx0" brushRef="#br0" timeOffset="7711.01">18937 5317 9215 0,'0'0'192'0,"0"0"64"0,0 0 0 0,0 0 0 0,0 0-256 0,0 0 0 0,0 0 0 0,0 0 0 16,0 0 864-16,0 11 128 15,-4-1 32-15,-1-1 0 0,1 0 0 0,-3 0 0 0,0 0 0 0,-2-2 0 16,-1-1 0-16,-2 0 0 0,1 1 0 0,1-2 0 16,-2 0 816-16,0-2 160 0,-2 0 48 0,2 1 0 15,1-3-832-15,-2 0-144 0,1-1-48 0,1 0 0 16,1-2 0-16,-1-3 0 0,1-3 0 0,5 0 0 16,0-1 0-16,4-1 0 0,-1-2 0 0,5-3 0 15,3-2-816-15,3 0-208 0,-1-1 0 0,5-3 0 0,0-1 864 0,1-1 128 16,1-1 32-16,3 0 0 0,3-1-832 0,1 1-192 15,-1-2 0-15,3 2 0 0,-2 2 0 0,3 2 0 16,0 3 0-16,-1 3 0 0,-2 0 0 0,1 4 0 16,-2 4 0-16,-1 3 0 0,-4 1 0 0,1 3 0 15,-2 4 0-15,-2 5 0 0,-2 2 0 0,-1 6 0 16,-4 2 0-16,-2 4 0 0,-2 6 0 0,-3 3 0 16,-3 2 0-16,-2 2 0 0,-4 1 0 0,-2-1 0 15,-2-1 0-15,0-2 0 0,0-3 0 0,-1-2 0 16,-3-3 0-16,3-3 0 0,-2-2 0 0,1-2 0 15,-3-4 0-15,1 3 0 0,-1-5 0 0,2 1 0 16,1-3 0-16,-2-2 0 0,5-4 864 0,-1-2 128 16,1-3 32-16,2-2 0 0,1-3-832 0,1-5-192 15,1-4 0-15,2-2 0 0,2-4 0 0,2-2 0 0,2-2 0 0,0-2 0 16,2-1 0-16,0 2 0 0,4-2 0 0,2 1 0 16,-1-1 0-16,3 1 0 0,2 1 0 0,-1 0 0 15,4 2 0-15,0 4 0 0,-1-1 0 0,1 4 0 16,0 4 0-16,0 5 0 0,0 1 0 0,-2 6 0 15,-1 6 0-15,-1 3 0 0,-2 4 0 0,-1 2 0 16,-2 3 0-16,0 2 0 0,-3 5 0 0,-1 1 0 16,-4 0 0-16,1 3 0 0,0 1 0 0,-1-3 0 15,-2-3 0-15,0-2 0 0,-5-3 0 0,-1-2 0 16,-2-2 0-16,-3-1 0 0,-1-3 0 0,0 0 0 16,-3 0 864-16,0-2 128 0,1-3 32 0,0-4 0 15,0-4-832-15,2-3-192 0,-3-1 0 0,4-4 0 16,2-3 0-16,-1-2 0 0,5-1 0 0,2-4 0 0,1-3 0 0,5-2 0 15,2-3 0-15,6 2 0 0,1-3 0 0,5 0 0 16,3 1 0-16,6-3 0 0,-1 0 0 16,6 0 0-16,2 3 0 0,1 3 0 0,3 4 0 0,-4 5 0 15,-3 7 0-15,1 5 0 0,-3 3 0 0,-2 5 0 16,-1 5 0-16,-4 7 0 0,0 1 0 0,-3 5 0 16,-4 1 0-16,-5 1 0 0,-2 3 0 0,-6 0 0 15,-3 1 0-15,-5 2 0 0,-5-3 0 0,-1-1 0 16,-3 1 0-16,-1-5 0 0,0-5 0 0,0 0 0 15,-3-2 0-15,1-3 0 0,-1-2 0 0,2-2 0 16,-1-2 0-16,3-3 0 16,2-6-768-16,3-1-208 0,4 2-48 0,1-2 0 15,1-4-1632-15,6 1-336 0,3 7-64 0,0 0-16 0</inkml:trace>
  <inkml:trace contextRef="#ctx0" brushRef="#br0" timeOffset="9013.66">19045 7798 9215 0,'0'0'192'0,"0"0"64"0,0 0 0 0,-3 9 0 0,1 2-256 0,1 0 0 0,0-1 0 0,-1 0 0 16,-2-1 864-16,1 2 128 0,-3-1 32 0,3-1 0 15,3-9 816-15,-4 9 160 0,1 0 48 0,-3-3 0 0,6-6-832 0,-5 6-144 16,5-6-48-16,-7 4 0 0,0 1 832 0,-1-2 144 16,-1-3 48-16,0 0 0 0,1 0-832 0,-2-2-144 15,1-2-48-15,-3 1 0 0,1-1 0 0,1-1 0 16,0-1 0-16,3-3 0 0,2-1 0 0,2-1 0 16,1-2 0-16,2 0 0 0,2-2-816 0,3 2-208 15,4-2 0-15,4-2 0 0,0 0 0 0,7 0 0 16,1 1 0-16,4 1 0 0,-2 3 0 0,4 2 0 15,0 2 0-15,-4-1 0 0,2-1 0 0,-5 3 0 16,1 5 0-16,-2 2 0 0,-2 1 0 0,-5 4 0 16,0 2 0-16,-2 4 0 0,-3 1 0 0,-2 6 0 15,-3 3 0-15,-3-4 0 0,-1 4 864 0,-7 12 128 16,-3-1 32-16,-3-3 0 0,-1-3-832 0,-3-3-192 16,-2-3 0-16,-3-1 0 0,2-2 0 0,-3-1 0 0,-2-2 0 0,1-1 0 15,-5-3 0-15,4-1 0 0,1-1 0 0,3-5 0 16,0 0 864-16,3-3 128 15,4-3 32-15,2 1 0 0,3-5-832 0,2-2-192 0,2-2 0 0,5-2 0 16,3-2 0-16,5-2 0 0,0 0 0 0,6-5 0 16,3-1 0-16,0-2 0 0,4 0 0 0,3-2 0 15,4-2 0-15,4 2 0 0,2 1 0 0,-3 4 0 16,1 4 0-16,1 1 0 0,0 3 0 0,-3 3 0 16,-1 1 0-16,-4 7 0 0,-4 0 0 0,-3 8 0 15,-3 4 0-15,-3 4 0 0,-2 4 0 0,-4 4 0 16,-4 2 0-16,-3 5 0 0,-3 0 0 0,-5 4 0 15,-4 5 0-15,-3-5 0 0,-2-4 0 0,-6-1 0 0,-2-3 0 16,-1-2 0-16,2-2 0 0,-2-2 0 0,-2-2 0 16,3-3 0-16,-1-2 0 0,3-2 0 0,0-4 0 0,4-2 0 15,2-1 0-15,3-4 0 0,3-2 0 0,0-4 0 16,4-2 0-16,3-2 0 0,2-3 0 0,1-2 0 16,3 0 0-16,5-2 0 0,1-2 0 0,3-1 0 15,3 0 0-15,5 0 0 0,-1-2 0 0,5-1 0 16,3-2 0-16,4 2 0 0,-2 1 0 0,2 4 0 15,1 5 0-15,-3 5 0 0,-1 3 0 0,2 5 0 16,-5 7 0-16,-1 6 0 0,0 4 0 0,-3 5 0 16,-4 4 0-16,-4 4 0 0,0 2 0 0,-7 2 0 15,-3 1 0-15,-3 1 0 0,-3-1 0 0,-4-3 0 16,-4-5 0-16,-1-2 0 0,-1-3 0 0,0-4 0 16,-1-2 0-16,-2-2 0 0,-1-2 0 0,1-3 0 0,-1-1 0 15,1-4 0-15,1-4 0 0,3-3 0 16,1-3 0-16,7-3 0 0,-5-5 864 0,6-4 128 0,1-5 32 0,4-1 0 15,1-3-832-15,4 2-192 0,6-1 0 0,1 1 0 16,3-1 0-16,4 2 0 0,4 0 0 0,1 3 0 16,0 1 0-16,1 5 0 0,0 2 0 0,-1 6 0 15,-4 2 0-15,1 4 0 0,-2 5 0 0,-2 2 0 16,-3 3 0-16,-1 2 0 0,-5 2 0 0,-2 2 0 31,0 1-768-31,-4 3-208 0,-3 1-48 0,1 3-14192 0,-1 1-2832 0</inkml:trace>
  <inkml:trace contextRef="#ctx0" brushRef="#br0" timeOffset="13717.4">17498 7598 23951 0,'0'0'512'0,"0"0"128"0,-4-5 0 0,-1 0 64 0,0-1-576 0,-1 2-128 16,1-2 0-16,-1 3 0 0,1-2 0 0,-4-1 0 16,1 1 0-16,2 1 0 0,6 4 848 0,-8-3 144 15,3 0 32-15,5 3 0 0,0 0 0 0,0 0 0 16,-5-5 0-16,5 5 0 0,0 0 0 0,0 0 0 16,0 0 0-16,0 0 0 0,0 0-832 0,0 0-192 15,0 0 0-15,7 0 0 0,1 0 864 0,-2 1 128 16,4 3 32-16,1-1 0 0,0 4-832 0,1 1-192 15,1 1 0-15,-3 0 0 0,-1 2 0 0,2 2 0 16,1 6 0-16,1 1 0 0,-1 0 864 0,2 2 128 16,-1 2 32-16,1 1 0 0,-1-1-832 0,-1 0-192 0,2 0 0 15,-2 0 0-15,-2 0 0 0,-2 0 0 0,3-4 0 0,2 3 0 16,-4-3 0-16,1 1 0 0,-1-1 0 0,-2 0 0 16,-2 1 0-16,1 1 0 0,-2 0 0 0,1 0 0 15,0 0 864-15,-2 0 128 0,1 0 32 0,-1 1 0 16,-1-2-832-16,3-1-192 0,-3-1 0 0,1-2 0 15,0 1 0-15,1-3 0 0,-1-2 0 0,2 1 0 16,0-4 0-16,0-1 0 0,-1-2 0 0,-1-1 0 16,-1-1 0-16,-2-5 0 0,0 0 0 0,0 0 0 15,0 0 0-15,0 0 0 0,7-5 0 0,-4-1 0 16,1 0 0-16,1-2 0 0,-1 0 0 0,1 1 0 16,-1 0 864-16,0 1 128 0,-1 1 32 0,-3 5 0 15,0 0-1648-15,1-4-320 0,-1 4-64 0,0 0-16 0,0 0 1648 16,0 0 320-16,0 0 64 0,0 0 16 15,0 0-1648-15,-1 5-320 0,0 1-64 0,1-6-16 0,-4 5 832 0,4-5 192 16,-2 7 0-16,2-7 0 0,0 0 768 0,0 0 208 16,0 0 48-16,0 0 0 0,0 0-832 0,0 0-192 15,0 0 0-15,0 0 0 0,-3-5 0 0,3 5 0 16,-4-4 0-16,4 4 0 0,-2-6 0 0,2 6 0 16,0 0 0-16,0 0 0 0,0 0 0 0,0 0 0 15,-2-4 0-15,2 4 0 0,0 0 0 0,0 0 0 16,-4-4 0-16,4 4 0 0,-3-5 0 0,0 1 0 15,0-1 0-15,-2 0 0 0,1-6 0 0,0 0 0 16,0-2 0-16,-1-1 0 0,-2 1 0 0,1-2 0 16,-2-5 0-16,-1-1 0 0,-2-2 0 0,-1 0 0 15,-1-2 0-15,1-2 0 0,2-1 0 0,-3-1 0 16,-1 0 0-16,1 0 0 0,1-3 0 0,-1 0 0 16,1 1 0-16,-1 3 0 0,2 0 0 0,0-1 0 0,1-1 0 0,0 2 0 15,2 6 0-15,-1 3 0 0,4 3 0 0,-1 2 0 16,2 3 0-16,2 6 0 0,0 2 0 0,0 0 0 15,-1-2 0-15,3 5 0 0,0 0 0 0,0 0 0 32,0 0-768-32,0 0-208 0,0 0-48 0,6 9 0 0,1 1 832 0,2 1 192 0,2 1 0 0,0 5 0 15,3 1 0-15,2 6 0 0,0 2 0 0,2 1 0 16,2 4 0-16,-6-6 0 0,0 6 0 0,2 3 0 16,0 4 0-16,1 2 0 0,0 3 0 0,0 3 0 15,-1 3 768-15,4 17 208 0,-2-9 48 0,-3-4 0 16,-1-4-832-16,-1-4-192 0,-2-2 0 0,-2-4 0 0,0-2 0 15,0-3 0-15,-3-2 0 0,-1-4 0 16,1-4 0-16,-4-5 0 0,0-4 0 0,0-3 0 16,-1-1-768-16,-1-5-208 0,0-6-48 0,0 0 0 15,-3-7-2448-15,0-2-496 0,-8-15-112 0,2-5-16 0</inkml:trace>
  <inkml:trace contextRef="#ctx0" brushRef="#br0" timeOffset="14484.29">16127 8043 20271 0,'-4'8'448'0,"4"-8"80"0,-5 4 32 0,-1 0 16 0,6-4-576 0,-6 5 0 16,1 1 0-16,-1-1 0 0,-3 0 928 0,0 0 80 15,0 1 16-15,0-1 0 0,1-3-832 0,1 2-192 16,-3-3 0-16,0-1 0 0,-1 0 864 0,1 2 128 16,0 1 32-16,1-5 0 0,-1-4 816 0,2 0 160 15,-2-2 48-15,5 4 0 0,-2-2-832 0,4-3-144 16,0 0-48-16,6-2 0 0,2-2 0 0,5-1 0 0,2-2 0 0,5-1 0 16,4 2-816-16,2-1-208 15,1 2 0-15,2 0 0 0,2-4 0 0,1 3 0 0,-1 2 0 0,2 2 0 16,-1 1 0-16,-2 3 0 0,-5 4 0 0,1 6 0 15,1 6 0-15,-3 3 0 0,-6 2 0 0,-3 4 0 16,-5 2 0-16,-7 4 0 0,-5 3 0 0,-8 2 0 16,-5-3 0-16,2 1 0 0,4-2 0 0,-1-1 0 15,-2-4 0-15,-2-2 0 0,-2-3 0 0,3 0 0 16,1-2 864-16,7-7 128 0,0 0 32 0,-1-2 0 16,3-2 0-16,-3-1 0 0,1-2 0 0,-1-2 0 15,4-5-832-15,-1-1-192 0,3 0 0 0,0-16 0 16,4-2 0-16,3 2 0 0,3 1 0 0,3 4 0 15,2 1 0-15,2 2 0 0,1-1 0 0,0 3 0 0,0 5 0 0,-6 7 0 16,-2 1 0-16,-1 2 0 16,-1 3 0-16,-2 3 0 0,0 3 0 0,-2 2 0 15,-1 1-768-15,-5 11-208 0,-4 0-48 0,0 2 0 16,3-1-1632-16,1-1-336 0,3-4-64 0,7 0-16 0</inkml:trace>
  <inkml:trace contextRef="#ctx0" brushRef="#br0" timeOffset="14933.11">17676 8487 31327 0,'0'0'688'0,"-7"8"144"0,0-4 16 0,-2-1 48 0,-1-1-720 0,-2 0-176 0,-2-1 0 0,0 2 0 16,-2-2 848-16,3-1 144 0,-1-4 32 0,1 2 0 16,2 0 816-16,1-2 160 0,2-2 48 0,3 0 0 15,0-5-1648-15,4 0-400 0,1-3 0 0,3 3 0 16,4-4 0-16,2 1 0 0,2-1 0 0,2 3 0 15,2-1 0-15,4 1 0 0,2-1 0 0,-1 4 0 16,0 0 0-16,2 4 0 0,-2 1 0 0,0 4 0 16,-3 3 0-16,-5 1 0 0,-2 6 0 0,-8 0 0 0,-4 5 896 15,-8 1 112-15,-6-1 16 0,-1 4 0 0,-2-1-832 0,-2 0-192 16,-3 0 0-16,0-2 0 0,1-2 0 0,1-2 0 16,0-2 0-16,3-3 0 0,5-2 864 0,2-2 128 15,3-1 32-15,2-5 0 0,4-4-832 0,3-3-192 16,3-2 0-16,4-2 0 15,3-1-768-15,3 0-208 0,2-2-48 0,5 1 0 16,4-2-2448-16,6 1-496 0,26-20-112 0,-3 11-16 0</inkml:trace>
  <inkml:trace contextRef="#ctx0" brushRef="#br0" timeOffset="16552.58">17004 8727 16575 0,'-7'-6'736'0,"7"6"160"16,-8-2-720-16,1-1-176 0,1 1 0 0,-2 2 0 0,0 2 848 15,0 3 144-15,-1 0 32 0,0 4 0 0,0 2 0 0,-3 2 0 16,1 3 0-16,-1 1 0 0,1 3-832 16,-2 2-192-16,2 2 0 0,0 1 0 0,1-1 864 0,1-2 128 15,2-2 32-15,2 2 0 0,2 4 0 0,-2-4 0 16,-2-2 0-16,0-3 0 0,3-2-832 0,-2-3-192 15,3 2 0-15,-1-5 0 0,4-9 1680 0,0 0 304 16,0 0 48-16,0 0 16 0,0 0-832 0,0 0-144 16,0 0-48-16,5-9 0 0,1-2-816 0,2-2-208 15,3-3 0-15,2 0 0 0,3-4 864 0,-1 0 128 16,4 2 32-16,0-1 0 0,-2 1-832 0,4 3-192 16,-1 1 0-16,-1 3 0 0,-3 2 0 0,-5 4 0 15,2 2 0-15,-2-1 0 0,0 2 0 0,0 0 0 16,1 2 0-16,-2 0 0 15,1 0-768-15,0 3-208 0,-1 2-48 0,6-2 0 16,-2-3-2448-16,-1 0-496 0,0-2-112 0,2 2-16 0</inkml:trace>
  <inkml:trace contextRef="#ctx0" brushRef="#br0" timeOffset="17379.55">17560 8928 20271 0,'0'0'896'0,"0"0"192"0,0 0-880 0,0 0-208 0,0-5 0 0,0 5 0 16,0 0 1680-16,0-7 304 0,-3-2 48 0,-1 2 16 16,1 3-832-16,-1 0-144 0,-2 2-48 0,-1 1 0 15,2-1 0-15,-4 2 0 0,-1 2 0 0,-1 0 0 0,-4 3-816 0,-1 0-208 16,1 2 0-16,-5 2 0 0,-1 2 864 0,0 0 128 16,1-4 32-16,2 7 0 0,3 3-832 0,1 0-192 15,3-3 0-15,5-1 0 0,2-5 0 0,4 1 0 16,4-1 0-16,2-1 0 0,4-3 0 15,2 0 0-15,3-3 0 0,0-2 0 0,3-3 864 0,-1 0 128 16,0 0 32-16,5-6 0 0,-4-2-832 0,-7 3-192 16,0 1 0-16,4-3 0 0,-5-2 0 0,-5 5 0 15,1 3 0-15,-3-2 0 0,0 1 0 0,-1 0 0 16,-2 6 0-16,0 0 0 0,0 0 0 0,0 0 0 16,0 0 0-16,-2 13 0 0,0 3 0 0,1-6 0 15,0-2 0-15,2 2 0 0,1 0 0 0,1 1 0 16,3 1 0-16,-1-3 0 0,3-7 0 0,1-2 0 15,1 1 0-15,1-2 0 0,2-4 0 0,2-3 0 16,2 0 0-16,1-3 0 0,1-2 0 0,0 0 0 0,3-2 0 16,0-1 0-16,0-1 0 0,1-2 0 15,0 1 0-15,0 0 0 0,-4-4 0 0,2-3 0 0,0-1 0 0,-4-4 0 16,1-4 0-16,0-3 0 0,-1-4 0 0,0 0 0 16,-3 5 0-16,-1 4 0 0,-2 6 0 0,-2 4 0 15,-1 3 0-15,-3 6 0 0,-1 4 0 0,-2 4 0 16,-2 5 0-16,0 0 0 0,-4 6 0 0,-1 6 0 15,-2 6 0-15,-1 4 0 0,-3 4 0 0,-4 5 0 16,-1 2 0-16,-3 3 0 0,-1 2 0 0,-7 10 0 16,4-7 0-16,3-5 0 0,8-11 0 0,3-1 0 15,3-1 0-15,4-2 0 0,3-4 0 0,5 1 0 16,-1-5 0-16,5-2 0 0,3-3 0 0,5-3 0 16,0-2 0-16,0-4 0 0,2-4 0 0,0-3 0 0,-6-1 0 0,2-1 0 15,0 1 0-15,1-2 0 0,-2-3 0 0,3 0 0 16,0 1 0-16,3 0 0 0,9-4 0 0,-1 2 0 15,-7 3 0-15,-3 3 0 0,0 2 0 0,-1 1 0 16,-3 0 0-16,-2 2 0 0,-2 0 0 0,-1 3 0 16,-1 2 0-16,1 3 0 0,-6 0 0 0,0 3 0 15,-3 2 0-15,-2 0 0 0,-2 2 0 0,1 3 0 16,0 0 0-16,1 2 0 0,-2 1 0 0,1-4 0 16,0 1 0-16,1 2 0 0,0 0 0 0,1 1 0 15,1-2 0-15,1 1 0 0,2-1 0 0,2 6 0 16,1-1 0-16,1-4 0 0,0-3 0 0,1 0 0 15,1-2 0-15,-1-3 0 0,1 0 0 0,0-4 0 16,0-4 0-16,1 0 0 0,-2 2 0 0,1-2 0 16,0-2 0-16,-2 0 0 0,0-2 0 0,-2 2 0 0,1-4 0 0,-7 6 0 15,3-4 0-15,0-1 0 0,0 0 0 0,-1 2 0 32,-2 3-768-32,0 0-208 0,0 0-48 0,-6-2 0 15,1 5-1632-15,-5-2-336 0,-13 0-64 0,0-2-16 0</inkml:trace>
  <inkml:trace contextRef="#ctx0" brushRef="#br0" timeOffset="17550.89">17516 8791 35007 0,'0'0'768'0,"0"0"176"0,6 12 16 0,7-14 16 0,1 0-784 0,5 0-192 0,4-2 0 0,2 1 0 0,5-1 0 16,7 0 0-16,4 0 0 0,3 0 0 15,-1 1-768-15,-4 1-208 0,-4-1-48 0,-5-1 0 0</inkml:trace>
  <inkml:trace contextRef="#ctx0" brushRef="#br0" timeOffset="60050.16">20850 8668 16575 0,'0'0'368'0,"0"0"80"0,6-11 0 0,-4 4 16 0,1 1-464 0,0-2 0 15,1 0 0-15,0 1 0 0,2 0 912 0,-2 1 96 16,-1-1 16-16,-1-1 0 0,4 1 816 0,-1-1 160 16,0 0 48-16,-2 3 0 0,-3 5-832 0,0 0-144 15,0 0-48-15,0 0 0 0,0 0 0 0,0 0 0 16,0 0 0-16,-2 8 0 0,0 6-816 0,-4 4-208 15,1 4 0-15,-5 15 0 0,-3 0 864 0,-1 3 128 16,-1 0 32-16,0 1 0 0,-1 0-832 0,1 1-192 16,-1 0 0-16,2 0 0 0,2-4 0 0,2-4 0 15,1-2 0-15,1-6 0 0,2-3 0 0,4-5 0 16,1-3 0-16,2-4 0 0,-1-3 864 0,0-8 128 16,0 0 32-16,0 0 0 0,6-7-832 0,4-6-192 15,1-7 0-15,0-2 0 0,0-3 864 0,3-3 128 16,1-1 32-16,0-1 0 0,1 1-832 0,-3 9-192 0,0-4 0 0,3 0 0 15,2 0 0-15,0 2 0 0,2 1 0 0,-1 5 0 16,3 1 0-16,-4 3 0 0,0 3 0 0,-2 4 0 16,1 1 0-16,-3 4 0 15,-1 5 0-15,4 5 0 0,-5 2 0 0,-3 3 0 0,-3 4 0 0,-1 1 0 16,-3 1 0-16,-2 4 0 0,-1 5 0 0,-2-4 0 16,0-4 0-16,0 4 0 0,-4 2 0 0,2 0 0 15,-1-6 0-15,1-1 0 0,-1-6 0 0,2 0 0 16,1 1 0-16,-1-4 0 0,1-3 0 0,2-2 0 15,1-7-1600-15,0 0-352 0,0 0-80 0,0 0-10384 16,-1-10-2096-16</inkml:trace>
  <inkml:trace contextRef="#ctx0" brushRef="#br0" timeOffset="60363.72">21571 8784 31327 0,'0'0'688'0,"0"0"144"0,-4 5 16 0,-2-2 48 0,0 0-720 0,2 2-176 16,-5 3 0-16,1 1 0 0,-3-1 0 0,-1 4 0 16,-1 4 0-16,-2 1 0 0,-3 2 848 0,-1 0 144 15,2 2 32-15,-1 2 0 0,0 1 0 0,6-1 0 16,1-1 0-16,4-1 0 0,2-2-832 0,5-3-192 16,7 0 0-16,2-5 0 0,4-3 0 0,3-3 0 15,3-4 0-15,3-4 0 0,-1-2 864 0,3-2 128 16,-2-9 32-16,1 1 0 0,-3-1 0 0,0-1 0 0,-4-3 0 0,-1-2 0 15,-4-1-832-15,-4 1-192 0,-1 1 0 0,-6 1 0 16,0 0 864-16,-5 1 128 0,-1 3 32 16,-2 1 0-16,-2 4-832 0,0 1-192 0,-2 0 0 0,0 6 0 31,-2 0-768-31,1 4-208 0,-1 2-48 0,3 1 0 16,3-2-1632-16,-1 0-336 0,3 0-64 0,6-1-16 0</inkml:trace>
  <inkml:trace contextRef="#ctx0" brushRef="#br0" timeOffset="60617.25">22071 8417 31327 0,'0'0'688'0,"-2"6"144"0,2-6 16 0,-2 9 48 0,-2-1-720 0,3 3-176 15,-3 0 0-15,1 6 0 0,-1 4 848 0,0 4 144 16,-3 1 32-16,1 5 0 0,-1 3-832 0,0 5-192 15,3-1 0-15,-3 1 0 0,2-3 864 0,2 3 128 16,-3 2 32-16,3 1 0 0,0 0-832 0,-1-2-192 16,3-3 0-16,-2-2 0 0,1-1 0 0,-1-4 0 15,1-4 0-15,-1-2 0 16,0-6-768-16,-4-3-208 0,2-4-48 0,-2-4 0 16,-1-7-1632-16,-2-5-336 0,-13-16-64 0,1-4-16 0</inkml:trace>
  <inkml:trace contextRef="#ctx0" brushRef="#br0" timeOffset="60738.85">21741 8929 27647 0,'-3'-9'608'0,"2"0"128"0,0 3 32 0,2-4 0 0,2 0-624 0,4 1-144 16,1 5 0-16,6 0 0 0,-1 2 1664 0,4 1 320 0,3-1 48 0,3 0 16 16,1-1-832-16,4 3-144 0,2 1-48 0,-1-1 0 15,3-3 0-15,3 3 0 0,6 3 0 0,-1-1 0 16,-1-2-816-16,1 0-208 0,-2 0 0 16,-3-2-12512-16,-7-1-2544 0</inkml:trace>
  <inkml:trace contextRef="#ctx0" brushRef="#br0" timeOffset="61397.86">23075 8899 12895 0,'0'0'576'0,"-1"-8"112"0,1 8-560 0,-1-7-128 0,-2 2 0 0,1 3 0 16,2 2 1664-16,-5-3 320 0,0 1 48 0,0 2 16 16,-1 2-832-16,-1 2-144 0,-1 1-48 0,-1 1 0 15,-1 3 0-15,1 3 0 0,-2 5 0 0,0 2 0 0,-1 2 0 0,0 1 0 16,-2 0 0-16,2 5 0 16,-1 0 0-16,1-4 0 0,1-1 0 0,0-2 0 0,2 0-816 0,3-5-208 15,1-3 0-15,0-2 0 0,5-10 864 0,0 0 128 16,0 0 32-16,0 0 0 0,0 0 0 0,7-13 0 15,2-3 0-15,1-4 0 0,1-3-832 0,0 0-192 16,0 1 0-16,0-4 0 0,3-1 864 0,0 1 128 16,-1 3 32-16,1 1 0 0,0 0-832 0,3 5-192 15,1 2 0-15,0 2 0 0,0-1 0 0,1 3 0 16,0 2 0-16,-3 5 0 0,-6 4 0 0,1 0 0 16,-4 0 0-16,3 3 0 15,-1 3-768-15,-2 0-208 0,-2 1-48 0,3-2 0 16,-8-5-2448-16,8 8-496 0,-2 5-112 0,-6-13-16 0</inkml:trace>
  <inkml:trace contextRef="#ctx0" brushRef="#br0" timeOffset="62126.74">23579 8844 23951 0,'-6'-3'512'0,"-2"2"128"0,0 1 0 0,0 0 64 0,0-3-576 0,-1 2-128 0,-4 1 0 0,1 1 0 15,-1-1 848-15,-1 3 144 0,-1 0 32 0,0 4 0 16,0-1 0-16,0 6 0 0,-2 0 0 0,1 3 0 16,0-1-832-16,1 2-192 0,1 2 0 0,3 0 0 15,-2-3 864-15,9 0 128 0,1 3 32 0,6-6 0 16,-1-2-832-16,4-2-192 0,3-3 0 0,-2 1 0 0,4-1 0 0,2 0 0 16,2-4 0-16,5-5 0 0,-2-5 864 15,1-2 128-15,0 0 32 0,-2-4 0 0,0-3-832 0,-2 0-192 16,-2 1 0-16,-2 1 0 0,3-2 864 0,-3 1 128 15,-3-3 32-15,-1 5 0 0,-2 6-832 0,-5 9-192 16,0 0 0-16,0 0 0 0,0 0 0 0,0 0 0 16,0 0 0-16,0 0 0 0,0 0 0 0,-1 11 0 15,0 2 0-15,0-1 0 0,0-3 0 0,1-9 0 16,0 0 0-16,10 10 0 0,1 2 0 0,2-3 0 16,1-5 0-16,-1-5 0 0,2-3 0 0,3-4 0 15,2-2 0-15,2-2 0 0,2-4 0 0,-2-1 0 16,-2-2 0-16,0-1 0 0,1-4 0 0,-1-3 0 15,-1-4 0-15,-1-3 0 0,1-1 0 0,-1-3 0 16,0-3 0-16,2-4 0 0,1-3 0 0,-1-2 0 16,3 0 0-16,-2 1 0 0,-10 5 0 0,0 6 0 0,0 7 0 0,-5 7 0 15,-3 10 0-15,0 6 0 0,-3 8 0 0,0 0 0 16,-9 15 0-16,-2 7 0 0,-4 6 0 0,-3 5 0 16,-2 3 0-16,1 8 0 0,-3 7 0 0,2 3 0 15,0 2 0-15,0 1 0 0,3 0 0 0,2-6 0 16,5-6 0-16,2-4 0 0,2-4 0 0,5-3 0 15,1-5 0-15,1-3 0 0,2-4 0 0,3-3 0 16,0-5 0-16,2-3 0 0,2-3 0 0,2-8 0 16,-1-7 0-16,5-2 0 0,3-1 0 0,-1-3 0 15,1-5 864-15,0-3 128 0,3-2 32 0,-4 3 0 16,-3 2-832-16,1 2-192 0,-1 0 0 0,0 4 0 0,-2 3 0 16,-2 5 0-16,1 2 0 0,-2 2 0 0,-5 2 0 0,3 3 0 15,-3 3 0-15,1 3 0 0,-1 0 0 0,-2 0 0 16,0 3 0-16,0 1 0 0,3-2 0 0,-2 1 0 15,2 1 0-15,1-1 0 0,0 0 0 0,2 0 0 16,1 2 0-16,0-3 0 0,1-2 0 0,1 1 0 16,1 1 0-16,0 1 0 0,0-2 0 0,2 0 0 15,0-1 0-15,0-1 0 0,0 0 0 0,-1-2 0 16,0-2 0-16,-3-1 0 16,-1 1-4048-16,-10-6-864 0,0 0-160 0,-5-10-48 0</inkml:trace>
  <inkml:trace contextRef="#ctx0" brushRef="#br0" timeOffset="62270.05">23848 8686 35007 0,'0'0'768'0,"2"7"176"0,10-6 16 0,4 2 16 0,5 1-784 0,6 0-192 0,5 1 0 0,3-3 0 16,2-2 0-16,3 0 0 0,0 0 0 0,0-1 0 15,-6 0 0-15,-2-1 0 0,-3-2 0 0,-3 0 0 16</inkml:trace>
  <inkml:trace contextRef="#ctx0" brushRef="#br0" timeOffset="65234.32">21096 5195 12895 0,'0'0'272'0,"0"0"64"0,0 0 16 0,0 0 32 0,0 0-384 0,0 0 0 15,0 0 0-15,0 0 0 0,-7 1 896 0,7-1 96 16,0 0 32-16,-8 3 0 0,8-3 0 0,-8 0 0 15,8 0 0-15,-6-1 0 0,6 1 0 0,0 0 0 16,-9-4 0-16,9 4 0 0,0 0 0 0,-7-2 0 16,7 2 0-16,0 0 0 0,0 0-832 0,-6-3-192 15,6 3 0-15,0 0 0 0,0 0 864 0,0 0 128 16,-5-4 32-16,5 4 0 0,0 0-832 0,0 0-192 16,0 0 0-16,0 0 0 0,0 0 0 0,-1 9 0 0,1 2 0 0,2 0 0 15,1 1 864-15,2 4 128 0,3 1 32 0,0 4 0 16,1 0-832-16,2 3-192 0,-2 3 0 0,2 2 0 15,1 4 0-15,0 0 0 0,2 0 0 0,-1 2 0 16,1-1 0-16,0 1 0 0,1 0 0 0,-1-2 0 16,0 0 0-16,1-2 0 0,0-3 0 0,-1 2 0 15,-3 0 864-15,0-2 128 0,0 0 32 0,4-1 0 16,1 1-832-16,2-1-192 0,-2 1 0 0,4-2 0 16,2 1 0-16,-1-3 0 0,1-2 0 0,0-2 0 15,0-4 0-15,0 1 0 0,-3-4 0 0,-1-2 0 16,0-3 0-16,-2-3 0 0,1-2 0 0,-1 3 0 15,-3-2 0-15,-2-3 0 0,-3-3 0 0,-8 2 0 0,9-4 864 0,-9 4 128 16,3-8 32-16,-1 0 0 0,-4-1-832 0,-1-1-192 16,-3 0 0-16,-3-1 0 0,2-1 0 0,-2 0 0 15,-1-1 0-15,2 1 0 0,-1-2 864 0,1 0 128 16,-2-1 32-16,-2 1 0 0,2-1-832 0,-2 0-192 16,2 1 0-16,0-1 0 0,-4-2 0 0,1-3 0 15,-1 0 0-15,-2-4 0 0,-3-1 0 0,0-1 0 16,-4-3 0-16,-2-2 0 0,2 1 0 0,0-2 0 15,1-2 0-15,0-1 0 0,-2 1 0 0,2 0 0 16,-2 1 0-16,4 1 0 0,0 2 0 0,3 2 0 16,-1 5 0-16,3 1 0 0,0 1 0 0,2 1 0 15,0 0 0-15,0 3 0 0,-2-1 0 0,2 2 0 16,1-1 0-16,0 3 0 0,2 0 0 0,-3-1 0 0,-1 0 0 0,3 0 0 16,3-1 0-16,-2 2 0 0,0 2 0 0,2 1 0 15,4-1 0-15,-4-2 0 0,1 5 0 0,1-1 0 16,3 4 0-16,-1 0 0 0,1-1 0 0,3 7 0 15,0 0 0-15,0 0 0 0,0 0 0 0,0 0 0 16,0 0 0-16,-3 9 0 0,1 1 0 0,2 2 0 16,4 2 0-16,-2 4 0 0,3 1 0 0,1 3 0 15,4 4 0-15,1 0 0 0,2 2 0 0,3 2 0 16,-1-1 0-16,2 4 0 0,0 0 0 0,3 1 0 16,0 0 0-16,1 3 0 0,1 0 0 0,2 1 0 15,1 0-768-15,5 0-208 0,2 0-48 16,-1 0 0-16,-2 1 832 0,4-3 192 0,4-1 0 0,1 0 0 15,2 1 0-15,-3-1 0 0,-1-1 0 0,-3-3 0 16,0-5 0-16,0-1 0 0,-2-1 0 0,0-5 0 0,1-1 288 16,-1-2 96-16,-4 1 32 0,1-3 0 0,-5-1-416 15,1-2 0-15,-4-1 0 0,-3-1 0 0,-3-2 0 0,-1-2 128 16,-3 0-128-16,-3-5 0 0,-7 0 192 0,0 0-32 16,7-3-16-16,-7 3 0 0,0 0-144 0,0-11 0 15,-2 0 144-15,-3 2-144 0,-3-1 176 0,-2-1-48 16,-5-4 0-16,0 1 0 0,-1 0-128 0,-5-3 192 15,0-1-192-15,-1-1 192 0,-2 0-192 0,3-2 0 16,-4-1 144-16,2 0-144 0,-3-1 0 0,1-3 128 16,0-5-128-16,1 1 0 0,1 1 128 0,-3-2-128 15,-2-1 160-15,0 1-160 0,-2-1 0 0,0 2 0 16,-3 2 0-16,4 1 0 0,2 2 0 0,0 3 0 16,-3 0 0-16,4 3 0 0,1 3 0 0,2 1 0 15,3 0 0-15,3 0 0 0,1-1 0 0,3 1 0 0,2 1 0 0,2 2 0 16,2 0 0-16,1 1 0 0,2 1 0 0,-1 2 0 15,3 1 0-15,2 7 0 0,0 0 0 0,0 0 0 16,0 0 0-16,0 0 0 0,0 0 0 0,0 0 0 16,4 12 0-16,0 4 0 0,-2 3 0 0,3 5 0 15,1 2 0-15,2 5 0 0,0 2 0 0,1 2 0 16,2 3 0-16,4-2 0 0,2-3 0 0,4 1 0 16,2 0 0-16,2 0 0 0,-1 0 0 0,4-3 0 15,4 0-256-15,3-1-128 0,1 0-48 0,1 0 0 16,-2 0 432-16,2-2-160 0,-3-2 160 0,-1-4 0 15,-1-5-128-15,1 0 128 0,1-2 0 0,-1-2 0 16,-1-1 0-16,-1 1 0 0,1-1 0 0,-3-2 0 0,-4-2 0 16,-3 0 0-16,-1 0 0 0,-4-1 0 0,-2 0 0 0,-4 0 0 15,-1-1 0-15,-2-1 0 0,-8-5 0 0,0 0 0 16,0 0 176-16,4 6-176 0,-4-6 0 0,0 0 0 16,0 0 0-16,0 0 0 0,0 0 144 0,0 0-144 15,0 0 0-15,0 0 144 0,2 9-144 0,-2-9 0 16,4 8 0-16,-2-1 0 0,-2-7 0 0,5 11 0 15,-1-3 0-15,0 0 0 0,1 0 0 0,-5-8 0 16,9 4 0-16,1 0 0 0,-1 0 0 0,1-1 0 16,0 0 0-16,-1-1 0 0,-1 1 0 0,1-2 0 15,-9-1 0-15,12 0 0 0,-1 0-272 0,-2 0-48 16,-9 0 0-16,0 0 0 16,10-1-2528-16,-10 1-512 0,10-5-96 0</inkml:trace>
  <inkml:trace contextRef="#ctx0" brushRef="#br0" timeOffset="66810.03">22603 5942 10127 0,'0'0'896'15,"0"0"-704"-15,-9 0-192 0,2 0 0 0,7 0 1056 0,-9 0 176 0,9 0 48 0,-5 2 0 16,-5-2-128-16,10 0 0 0,0 0-16 0,0 0 0 16,-10 4-48-16,10-4-16 0,-8-1 0 0,8 1 0 15,-5 5 16-15,5-5 0 0,0 0 0 0,0 0 0 16,0 0-192-16,0 0-48 0,0 0 0 0,0 0 0 15,0 0-224-15,0 0-48 0,0 0-16 0,0 0 0 16,8-6-48-16,2-1 0 0,0-1 0 0,3-1 0 0,3 1-64 0,1 1-32 16,4 2 0-16,-1-1 0 0,-1-4-80 0,4 1-16 15,3 4 0-15,1-3 0 0,-3 2 64 0,0-1 0 16,-1 1 0-16,-1 2 0 0,1 1-48 0,-5 2 0 16,0-2 0-16,-1 5 0 0,0 1-80 0,-3 1-32 15,-1 1 0-15,1 0 0 0,1 4-80 0,-1 1-16 16,-1 0 0-16,0 2 0 0,3 0-128 0,-2 1 160 15,0-1-160-15,1 3 160 0,-1-1-160 0,-2 0 0 16,-3 0 144-16,1 1-144 0,2 0 128 0,0-2-128 16,-2-1 160-16,1 1-160 0,0 2 208 0,0 0-48 15,-1 0-16-15,0 0 0 0,-1 0 48 0,-2-1 0 16,0-2 0-16,1 2 0 0,-4 1-32 0,3-1 0 16,-2-3 0-16,-1 3 0 0,1 0-32 0,-1 1 0 0,-3-2 0 15,3 0 0-15,0 0 0 0,-1 3-128 0,2 0 192 0,-3 1-64 16,1-3-128-16,1 1 128 0,-3 2-128 0,1-1 128 15,1 1-128-15,0-3 0 0,-1-2 144 0,-1 2-144 16,0 2 160-16,0-1-32 0,-2-4-128 0,1 0 192 16,-1-1-32-16,1 0-16 0,-1-1 0 0,1-9 0 15,-4 10 32-15,4-10 0 0,-1 7 0 0,-3 1 0 16,4-8-48-16,-4 6 0 0,4-6 0 0,-3 7 0 16,0 1-128-16,3-8 128 0,-5 10-128 0,2-3 128 15,3-7-128-15,-4 9 0 0,-1 0 0 0,1 0 128 16,1 0-128-16,-2 1 0 0,-2 0 0 0,1 1 128 15,2-1-128-15,0-1 0 0,-3 0 0 0,1 1 0 16,-3 0 0-16,3 1 128 0,-3-1-128 0,2 0 0 16,2-1 128-16,-1 1-128 0,2-2 0 0,-2 1 128 0,1-2-128 15,1-1 0-15,4-6 0 0,-5 6 128 0,1-1-128 0,4-5 0 16,-6 6 0-16,1-1 0 0,5-5 0 0,-6 8 128 16,1-5-128-16,5-3 0 0,-5 10 128 0,1-1-128 15,-3-2 0-15,1 0 128 0,-2 0-128 0,0 1 0 16,1-1 0-16,0 2 128 0,2 0-128 0,-1 0 0 15,-2-3 0-15,2 2 0 0,-1-1 0 0,2-1 0 16,0 1 128-16,5-7-128 0,-6 6 0 0,6-6 0 16,-4 6 0-16,4-6 0 0,-5 5 128 0,5-5-128 15,0 0 0-15,-5 7 128 0,5-7-128 0,-6 7 0 16,0-2 0-16,0 0 0 0,0 0 0 0,2 1 0 16,-3-1 0-16,2 1 0 0,-1-1 0 0,1 1 0 15,-1-1 128-15,0 1-128 0,0-1 0 0,2 1 0 0,-5-1 0 0,9-5 0 16,-6 4 0-16,0 2 0 0,-1-1 0 0,7-5 0 15,-7 5 0-15,-1-1 0 0,0 1 128 16,-1-1-128-16,2 2 0 0,-2-1 0 0,-1 2 0 0,0-1 0 16,0 1 0-16,-1 2 0 0,-2 1 0 0,1-2 0 15,0 1 0-15,-3-1 0 0,3-2 0 0,0-1 0 16,0 3 0-16,1-3 0 0,-2-3 0 0,0 4 0 16,2-1 0-16,1 2 0 0,-2-2 128 0,2-1-128 15,1-4 0-15,0 2 0 0,4 2 0 0,-2 0 128 16,1-2-128-16,1 0 0 0,-4 0 144 0,9-2-144 15,0 0 0-15,0 0 128 0,-6 2-128 0,6-2 0 16,0 0 0-16,-6 6 0 0,6-6 0 0,0 0 0 16,0 0 0-16,0 0 0 0,0 0 0 0,0 0 0 15,0 0 0-15,0 0 0 0,-5 4 0 0,1 3 128 16,-2-3-128-16,6-4 0 0,0 0 0 0,0 0 0 0,-7 5 0 0,7-5 0 16,0 0 0-16,0 0 128 0,-9 2-128 0,9-2 0 15,-6 4 0-15,6-4 0 0,0 0 0 0,0 0 0 16,-7 2 0-16,7-2 128 0,0 0-128 0,0 0 0 15,0 0 0-15,0 0 0 0,0 0 0 0,0 0 0 16,0 0 0-16,0 0 0 0,0 0 0 0,0 0 0 16,-4 7 0-16,4-7 0 0,0 0 0 0,0 0 0 15,0 0 0-15,0 0 0 0,0 0 0 0,0 0 0 16,0 0 0-16,0 0 0 0,0 0 0 0,0 0 0 16,0 0 0-16,0 0 0 0,0 0 0 0,0 0 0 15,0 0 0-15,0 0 0 0,0 0 0 0,0 0 0 16,0 0 0-16,0 0 0 0,0 0 0 0,0 0-192 0,0 0 192 15,0 0-192 1,0 0-256-16,0 0-64 0,0 0-16 0,0 0 0 16,0 0-2464-16,0 0-480 0</inkml:trace>
  <inkml:trace contextRef="#ctx0" brushRef="#br0" timeOffset="67479.03">21776 7033 10127 0,'0'0'896'0,"0"0"-704"16,-7 9-192-16,0-2 0 0,7-7 1456 0,0 0 256 15,-1 9 48-15,1-9 16 0,-1 10-896 0,1-10-176 16,0 0-48-16,0 0 0 0,6 6-32 0,-6-6-16 15,5 7 0-15,-5-7 0 0,0 0 368 0,0 0 80 16,0 0 16-16,0 0 0 0,0 0 80 0,0 0 0 0,0 0 16 0,0 0 0 16,0 0-16-16,0 0 0 0,0 0 0 0,0 0 0 15,-5-7-256-15,5 7-64 0,-4-6-16 0,1 1 0 16,-3-1-192-16,1 0-48 0,5 6 0 0,-7-8 0 16,-1 1-128-16,3-2-16 0,-1-1-16 0,1 0 0 15,-1 0-96-15,2 0-32 0,-3 0 0 0,4-1 0 16,0-2-48-16,1 1-16 0,-5-1 0 0,1 1 0 15,2 0-32-15,-3 0 0 0,2 3 0 0,1-1 0 16,-5 0-48-16,2 0-16 0,-1 0 0 0,2 0 0 16,-1 1 0-16,1 1 0 0,0-2 0 0,1 0 0 15,-1 0-128-15,1-1 0 0,0-2 0 0,1 2 0 16,-1 1 0-16,1 0 0 0,0-1 0 0,0 1 0 0,2-1 128 16,-1 1-128-16,1-1 192 0,-1 1-64 0,2-1-128 0,0 0 0 15,1 1 0-15,-1 0 0 0,1 2 0 0,0 0-144 16,0 0 144-16,0 1 0 0,0 7 0 0,1-8 0 15,-1 8 128-15,1-7-128 0,-1 7 0 0,0-6 0 16,0 6 0-16,0 0 0 0,0 0 0 0,-1-6 0 16,1 6 0-16,0 0 0 0,0 0 0 0,0 0-128 15,0 0 128-15,0 0-208 16,0 0-1664-16,0 0-336 0,0 0-64 0,0 0-14672 0</inkml:trace>
  <inkml:trace contextRef="#ctx0" brushRef="#br0" timeOffset="68140.22">21809 5915 13823 0,'0'0'608'0,"0"0"128"0,0 0-592 0,0 0-144 0,0 0 0 0,0 0 0 16,-5-2 1024-16,5 2 192 0,0 0 16 0,0 0 16 16,-9-3 0-16,9 3 0 0,0 0 0 0,0 0 0 0,0 0-144 15,0 0-16-15,-3-8-16 0,3 8 0 0,-1-7-272 16,2 0-48-16,-1 7-16 0,7-7 0 0,2 1-144 0,1 1-16 15,-1-1-16-15,0 2 0 0,1-2-112 0,1 3 0 16,3 1-16-16,-1-2 0 0,-1 0 128 0,0 1 16 16,1 1 16-16,-2 0 0 0,3 1-464 0,-1 2-128 15,0 1 0-15,2 0 0 0,1 1 0 0,-1 0 0 16,0 1 0-16,0 0 0 0,0 0 0 0,2 2 0 16,-1 4 0-16,2 0 0 0,0 0 0 0,-1 0 0 15,3 2 0-15,-5 1 0 0,-4 2 528 0,1 1 96 16,3-2 16-16,0-1 0 0,1-2-288 0,-1 0-48 15,0 0-16-15,2 0 0 0,-1 2 32 0,2-2 16 16,0 0 0-16,-2 1 0 0,2 1-144 0,-5-2-48 0,1-2 0 16,-2 2 0-16,-1 2-144 0,1-2 192 0,-3-2-192 15,1 0 192-15,1 0-64 0,-3 0-128 0,1 0 192 0,-4 1-64 16,2-3 64-16,-2 2 16 0,0 0 0 0,0-1 0 16,-5-8-32-16,7 8-16 0,-2 1 0 0,1-1 0 15,-2-2-32-15,3 0 0 16,-7-6 0-16,11 3 0 0,0-1-128 0,-1-2 160 0,1-2-160 0,1 0 160 15,1-2 0-15,3-2 0 0,1-3 0 0,-1 2 0 16,0 1-32-16,0 0-128 0,2-1 192 0,2 3-64 16,1-1-128-16,-4 2 0 0,1-2 0 0,-2 2 128 15,0 0-128-15,-3 1 0 0,-1-3 0 0,-1 4 128 16,-1-2-128-16,-1 1 0 0,-9 2 0 0,8-4 128 16,-8 4-128-16,0 0 0 0,0 0 0 0,0 0 0 15,0 0-2048-15,0 0-272 0,0 0-64 16,0 0-14800-16</inkml:trace>
  <inkml:trace contextRef="#ctx0" brushRef="#br0" timeOffset="68745.21">23543 5652 12895 0,'0'0'1152'0,"0"0"-928"16,0 0-224-16,0 0 0 0,0 0 864 0,-6 6 128 15,1 0 32-15,-1-1 0 0,1 2 0 0,-1 2 0 0,-2 0 0 16,2-3 0-16,1 2 816 0,-1-3 160 0,-1 1 48 16,7-6 0-16,-5 7-832 0,5-7-144 0,0 0-48 0,0 0 0 15,0 0 0-15,0 0 0 0,0 0 0 0,0 0 0 16,8-5 0-16,0-3 0 0,5-3 0 0,2-4 0 15,3-4-816-15,1-5-208 0,2-6 0 0,2 1 0 16,3-2 864-16,1 0 128 0,2-1 32 0,-4 1 0 16,0 1-832-16,0 2-192 0,-3 3 0 0,-3 3 0 15,-1 2 864-15,-3 4 128 0,-1 0 32 0,-3 4 0 16,-3 0-832-16,0 2-192 0,-2 1 0 0,-1 0 0 16,-5 9 0-16,0 0 0 0,2-6 0 0,-2 6 0 15,0 0 0-15,0 0 0 0,-13 6 0 0,-2 9 0 16,-3 3 0-16,-7 6 0 0,-4 5 0 0,-6 5 0 0,-6 4 0 15,1 5 0-15,-1 2 0 0,0 2 0 0,0-1 0 16,5-3 0-16,4-4 0 0,6-5 0 0,1-5 0 0,4 0 0 16,1-5 0-16,7-2 0 0,1-9 0 0,4-2 0 15,3-2 0-15,5-9 0 0,0 0 0 0,0 0 0 16,11-7 0-16,0-3 0 0,5-5 0 0,1-1 0 16,1-7 0-16,2-5 0 0,6-4 0 0,0-4 0 15,2-6 0-15,1-1 0 0,-1 2 864 0,4-7 128 16,3-1 32-16,0 3 0 0,-1 3-832 0,-5 4-192 15,-3 4 0-15,-3 6 0 0,-7 4 0 0,0 9 0 16,-6 1 0-16,-3 6 0 0,-7 9 0 0,0 0 0 16,0 0 0-16,0 0 0 0,0 0 0 0,2 9 0 15,-3 2 0-15,-1 4 0 0,-3 0 0 0,-4 1 0 0,-1 2 0 16,1 2 0 0,-2-3-3232-16,1 2-688 0,0-1-144 0,2-5-32 0</inkml:trace>
  <inkml:trace contextRef="#ctx0" brushRef="#br0" timeOffset="69224.28">21197 8166 35007 0,'0'0'1552'0,"0"0"320"0</inkml:trace>
  <inkml:trace contextRef="#ctx0" brushRef="#br1" timeOffset="78821.85">21418 7878 20271 0,'-17'2'448'0,"5"0"80"0,-6 2 32 0,6 1 16 0,4 4-576 0,-2 0 0 15,0-3 0-15,-1 1 0 0,1 2 0 0,-1 1 0 16,1 1 0-16,-2-2 0 0,2-3 928 0,0 3 80 15,-4-2 16-15,3 2 0 0,0-5 0 0,2 1 0 16,1 1 0-16,1-2 0 0,-1 0 0 0,8-4 0 16,0 0 0-16,0 0 0 0,0 0 0 0,0 0 0 15,0 0 0-15,0 0 0 0,0 0 0 0,9-14 0 16,-1-2 0-16,7-2 0 0,2 0-832 0,2-3-192 16,0-8 0-16,3-1 0 0,3 0 864 0,1-2 128 15,-1 0 32-15,1-3 0 0,5-2-832 0,0 7-192 16,-2 3 0-16,1-1 0 0,0-4 0 0,-1 1 0 15,3 6 0-15,2-4 0 0,4-3 0 0,1 0 0 16,5 0 0-16,-2 0 0 0,1 3 0 0,-3 0 0 16,-5 2 0-16,-2 3 0 0,-1 1 0 0,-1 2 0 0,-1-1 0 0,3 3 0 15,2 1 0-15,-1 3 0 0,-2 1 0 0,-2 1 0 16,3-1 0-16,-1 2 0 0,-2 5 0 0,-1 1 0 16,-5 1 0-16,-2 2 0 0,-6 1 0 0,0 1 0 15,-3 1 0-15,-4 3 0 0,-1 1 0 0,-2 0 0 16,-6-4 0-16,0 0 0 0,9 6 0 0,-5 1 0 15,-4-7 0-15,0 0 0 0,0 0 0 0,3 10 0 16,-3-10 0-16,0 0 0 0,0 0 0 0,-1 10 0 16,1-10 0-16,0 0 0 0,-5 7 0 0,5-7 0 15,-8 7 0-15,8-7 0 0,-8 1 0 0,8-1 0 16,-11 0 0-16,2-2 0 0,-1-1 0 0,0-1 0 16,0 1 864-16,-1 1 128 0,-5-2 32 0,1 2 0 0,0 0-832 0,-3 1-192 15,-5 1 0-15,1 1 0 0,-4 1 0 0,-2 2 0 16,-3 1 0-16,-3 2 0 0,-2 3 0 0,0 2 0 15,0 0 0-15,0 4 0 0,-4 7 0 0,-2 3 0 16,-9 0 0-16,-2 6 0 0,-2 10 0 16,2 2 0-16,3-1 0 0,1 2 0 0,1 0 0 0,-2 0 0 15,2 0 0-15,5-2 0 0,8-2 0 0,2-2 0 16,2-4 0-16,4-3 0 0,6-3 0 0,1-6 0 16,3-4 0-16,4-2 0 0,3-3 0 0,5-1 0 15,0-7 0-15,5-6 0 0,-4 6 0 0,4-6 0 16,0 0 0-16,0 0 0 0,0 0 0 0,8-10 0 15,2-3 0-15,2-3 0 0,-2-1 0 0,3-4 0 16,1-4 0-16,-1 1 0 0,-1 2 0 0,4 3 0 16,1 0 0-16,3-2 0 0,2-3 0 0,1 1 0 0,5 1 0 15,0 0 0-15,2 1 0 0,0 0 0 0,-3 1 0 0,4 0 0 16,0-3 0-16,2 1 0 16,1 0 0-16,0 1 0 0,4-1 0 0,0 3 0 0,3-2 0 0,-3 2 0 15,-3 1 0-15,-3 3 0 0,-3 1 0 0,-4 2 0 16,-3 1 0-16,1 3 0 0,-3-1 0 0,-1 4 0 15,-3 1 0-15,-1 0 0 0,-2 1 0 0,-1 4 0 32,-2 3-2416-32,-1 2-528 0,-2 0-96 0,-1 3-14368 0</inkml:trace>
  <inkml:trace contextRef="#ctx0" brushRef="#br1" timeOffset="79402.11">23238 7426 20271 0,'-6'-9'448'0,"6"9"80"0,-6-2 32 0,1 0 16 0,-4-1-576 0,2-1 0 15,-3 0 0-15,3 0 0 0,-1 2 1744 0,0 1 240 16,2-1 64-16,0 1 0 0,-2 0-832 0,2 0-144 16,-2-2-48-16,1 3 0 0,4-3 0 0,3 3 0 15,0 0 0-15,0 0 0 0,0 0 0 0,0 0 0 16,0 0 0-16,7 3 0 0,3 3 0 0,0 2 0 0,2 1 0 0,3 4 0 16,4 4-816-16,3 5-208 0,2 4 0 0,1 2 0 15,2 3 0-15,-2 5 0 16,1 5 0-16,1 3 0 0,-4 2 0 0,1-1 0 15,-1-2 0-15,-1-2 0 0,-4-2 864 0,-3-2 128 0,-2-3 32 0,-4-3 0 16,-1-6-832-16,-3-2-192 0,0-5 0 0,-1-2 0 16,-2 1 0-16,1-3 0 0,-5-3 0 0,2-3 0 15,0-8 864-15,0 0 128 0,0 0 32 0,-2-7 0 16,-3-4-832-16,-1-2-192 0,1-6 0 0,-5-3 0 16,-1-2 0-16,1-3 0 0,-3-5 0 0,0-3 0 15,-3-9 0-15,0 0 0 0,-2-2 0 0,-4 2 0 0,0 2 0 16,-1 1 0-16,-1 7 0 0,0 4 0 0,0 8 0 0,2 3 0 15,3 3 0-15,2 5 0 0,5 5 0 0,3 2 0 16,0 5 0-16,5 2 0 0,4-3 0 0,1 9 0 16,5 4 0-16,4 5 0 0,4 2 0 0,3 3 0 15,5 0 0-15,2 4 0 0,0 4 0 0,2 1 0 16,2-2 0-16,0 0 0 0,3-1 0 0,0 0 0 16,3-4 0-16,0 0 0 0,-2-5 0 0,-2-1 0 15,-3-6 0-15,-3-2 0 16,-4-2-1600-16,-3-6-352 0,-3-5-80 0,-3-5-16 0</inkml:trace>
  <inkml:trace contextRef="#ctx0" brushRef="#br1" timeOffset="86717.63">21257 7872 12895 0,'-13'8'272'0,"1"1"64"0,0-1 16 0,2 2 32 0,-2 0-384 0,4 0 0 0,1 0 0 15,1-2 0-15,-1-2 896 0,2-1 96 16,5-5 32-16,-5 7 0 0,5-7 0 0,0 0 0 0,0 0 0 0,0 0 0 15,0 0 816-15,0 0 160 0,0 0 48 0,-4-2 0 16,4 2-832-16,-3-11-144 0,-1 1-48 0,3 0 0 16,-1-4 0-16,4-2 0 0,0 0 0 0,3-3 0 15,1-2 0-15,3-3 0 0,1-1 0 0,7-2 0 16,0 1-816-16,6-3-208 0,4-6 0 0,1 1 0 16,2 1 864-16,4 1 128 0,3 0 32 0,2 0 0 15,2 1-832-15,-3-2-192 0,3-2 0 0,1-1 0 16,3-1 0-16,2 2 0 0,3 7 0 0,-2-3 0 15,3-3 0-15,-3 4 0 0,-5 3 0 0,-12 8 0 0,4 1 0 0,2 1 0 16,0-2 0-16,-1 3 0 0,0 1 0 0,-3 2 0 16,-2 1 0-16,0 2 0 0,-3 1 0 15,-5 3 0-15,-2 1 0 0,-1 3 0 0,-4 2 0 0,-4 1 0 16,1 3 0-16,-3-1 0 0,0 3 0 0,-4 2 0 16,3 1 0-16,-3-1 0 0,-1-1 0 0,2 0 0 15,-3 2 0-15,3-2 0 0,-2-1 0 0,0 1 0 16,-5-7 0-16,5 4 0 0,1 0 0 0,-6-4 0 15,0 0 0-15,0 0 0 0,5 3 0 0,-5-3 0 16,0 0 0-16,0 0 0 0,0 0 864 0,3-4 128 16,3 0 32-16,-6-3 0 0,0 0-832 0,0-1-192 15,0 0 0-15,-1 0 0 0,-4 1 0 0,1-2 0 16,-2 0 0-16,0 1 0 0,-2 1 0 0,-2 0 0 16,-1 2 0-16,-2-1 0 0,-5 1 0 0,-1 2 0 0,-4 2 0 15,-2 2 0-15,2 3 0 0,-6 2 0 0,-2 3 0 0,-6 2 0 16,1 1 0-16,-14 7 0 0,4 0 0 0,2 4 0 15,2 4 0-15,-2 4 0 0,-5 5 0 0,-1 3 0 16,-2 0 0-16,0 7 0 0,5 2 0 0,3-1 0 16,3-3 0-16,2 0 0 0,0-1 0 0,-1-1 0 15,3-1 0-15,4-4 0 0,0-3 0 0,7-2 0 16,4 1 0-16,3-2 0 0,1-5 0 0,2 0 0 16,-2-3 0-16,3-4 0 0,1-2 0 0,3-3 0 15,3-4 0-15,0-3 0 0,3-4 0 0,5-3 0 16,0 0 0-16,0 0 0 0,0 0 0 0,-3-11 0 15,2-4 0-15,4-5 0 0,-1-5 0 0,7-2 0 0,4-3 864 16,2 1 128-16,5-2 32 0,0-3 0 0,3-4-832 0,2 3-192 16,2 1 0-16,3 1 0 0,4-2 0 0,2 1 0 15,-1-1 0-15,0 1 0 0,-1 1 0 0,6 1 0 16,4-1 0-16,4-1 0 0,5-3 0 0,1 4 0 16,1 0 0-16,-2 2 0 0,-3 0 0 0,0 3 0 15,1 2 0-15,4 0 0 0,-3 2 0 0,-1 4 0 16,-3 4 0-16,-5 4 0 0,-3 1 0 0,-7 3 0 15,-5 1 0-15,-6 4 0 0,-3 3 0 0,-4 1 0 16,-5 0 0-16,-10-1 0 0,0 0 0 0,0 0 0 16,2 9 0-16,-3 0 0 15,1-9-1600-15,-5 9-352 0,-1-3-80 0,2 3-11472 16,-2 0-2304-16</inkml:trace>
  <inkml:trace contextRef="#ctx0" brushRef="#br1" timeOffset="87614.71">23337 7451 16575 0,'-12'-5'368'0,"7"3"80"0,-3-3 0 0,0 1 16 0,0 0-464 0,-1-1 0 16,-2 0 0-16,-2-2 0 0,1-1 1728 0,-2 0 256 16,-1-3 64-16,-1 2 0 0,2 0-832 0,-1 0-144 15,-1 0-48-15,1 1 0 0,-1-1 832 0,3 0 144 16,0 0 48-16,2 0 0 0,3 3-832 0,3 0-144 15,0 2-48-15,2-1 0 0,0 1 0 0,2 2 0 16,1 2 0-16,0 0 0 0,0 0-816 0,7-2-208 16,4 4 0-16,1 3 0 0,-3 0 0 0,4 2 0 15,6 3 0-15,3 6 0 0,3 4 0 0,4 4 0 16,1 3 0-16,2 2 0 0,1 2 0 0,0 2 0 16,0 2 0-16,1 2 0 0,3 3 0 0,2-1 0 0,-5 2 0 15,1-2 0-15,-2-2 0 0,-2-2 0 0,-3-2 0 0,-2-3 0 16,-5-1 864-16,-4-4 128 15,-3-2 32-15,-3-5 0 0,-1-5-832 0,-4-2-192 0,-2-1 0 0,-2-3 0 16,-2-7 0-16,0 0 0 0,0 0 0 0,0 0 0 16,-5 3 864-16,-1-6 128 0,-2-2 32 0,1-3 0 15,-3-3-832-15,-1-3-192 0,-3-4 0 16,-3-4 0-16,-1-5 0 0,-2-4 0 0,-1-3 0 0,-2-2 0 16,-2-2 0-16,-2 2 0 0,-3 1 0 0,1 3 0 15,1 2 0-15,1 3 0 0,-1 0 0 0,2 2 0 16,2 2 0-16,1 1 0 0,2 1 0 0,2 4 0 15,2 2 0-15,5 4 0 0,5 2 0 0,1 3 0 0,2-1 0 16,4 7 0-16,0 0 0 0,7 4 0 16,2 2 0-16,4 4 0 0,3 3 0 0,1 2 0 0,3 3 0 0,2 3 0 15,2 2 0-15,3 4 0 0,1 5 0 0,4 2 0 16,2 5 0-16,3 1 0 0,-3-1 0 0,1 2 0 16,0-2 0-16,2 1 0 0,-8-4 0 0,-3-4 0 15,-4-3 0-15,-5-5 0 0,-3-2 0 0,-3-3 0 16,-3-4 0-16,-3-3 0 0,-3-2 0 0,-2-2 0 15,-2-2 0-15,-3-2 0 0,-3-8 0 0,-3-1 0 16,-2-3 0-16,-4-2 0 0,-4-4 864 0,-1-4 128 16,-2-2 32-16,-2-6 0 0,1-3-832 0,-1-4-192 15,-2-3 0-15,3 1 0 0,3 0 0 0,0 3 0 16,3 2 0-16,5 5 0 0,3 2 0 0,2 5 0 16,2 4 0-16,4 3 0 0,2 2 0 0,1 3 0 15,0 6 0-15,0 0 0 0,9 8 0 0,0 7 0 16,3 5 0-16,1 2 0 0,6 2 0 0,0 2 0 0,2 3 0 0,0 2 0 15,-1 0 0-15,2 0 0 0,2 0 0 0,-1-3 0 16,-2-3 0-16,-2-2 0 0,-3-3 0 0,-1-2 0 16,-4 0 0-16,-1-4 0 15,-4-4 0-15,0-3 0 16,-6-7-768-16,0 0-208 0,4-6-48 0,-1-2 0 16,-2-3-816-16,-2-3-160 0,-2-3-48 0,1-4-18016 0</inkml:trace>
  <inkml:trace contextRef="#ctx0" brushRef="#br0" timeOffset="92852.8">21248 5335 16575 0,'-6'1'368'0,"-5"-1"80"0,1-1 0 0,0-1 16 0,-2-3-464 0,1 1 0 15,-1-1 0-15,2-2 0 0,1-2 912 0,1-2 96 16,1-1 16-16,1-1 0 0,1 1 0 0,-1 0 0 15,1 1 0-15,-1 0 0 0,1 3 0 0,0 0 0 0,5 8 0 0,-5-4 0 16,5 4 0-16,0 0 0 0,-9 0 0 0,9 0 0 16,-9 3-832-16,2 3-192 0,4 1 0 0,-2 3 0 15,0 2 864-15,2 3 128 0,2 0 32 0,0 4 0 16,1 1-832-16,1 3-192 0,0 3 0 0,3-1 0 16,4-2 0-16,-1 6 0 0,3 4 0 0,1-1 0 15,5 1 0-15,-1-2 0 0,2-5 0 0,2 1 0 16,3-2 0-16,3 0 0 0,4-1 0 0,-4 1 0 15,0-2 0-15,3 0 0 0,-2 0 0 0,2-1 0 16,-2-1 864-16,-1 1 128 0,-1 1 32 0,1-2 0 16,-4-4-832-16,-1 2-192 0,1 0 0 0,-2 1 0 0,0-3 0 0,-1-3 0 15,0-1 0-15,3-4 0 0,2 2 864 0,1-3 128 16,0-2 32-16,4-2 0 0,1-1-832 0,0 0-192 16,0-5 0-16,2 2 0 0,1 0 0 0,-3 4 0 15,0-1 0-15,-4-1 0 0,-1-3 864 0,-2 1 128 16,-1 1 32-16,-3 1 0 0,-2 1-832 0,-1-1-192 15,-1-1 0-15,-4 2 0 0,-1 2 0 0,-3 0 0 16,1 0 0-16,-7-5 0 0,4 6 0 0,-4-6 0 16,0 0 0-16,5 9 0 0,-5-9 0 0,0 0 0 15,0 0 0-15,0 0 0 16,0 0-4048-16,0 0-864 0,0 0-160 0,6-15-48 0</inkml:trace>
  <inkml:trace contextRef="#ctx0" brushRef="#br0" timeOffset="93443.28">22040 5800 16575 0,'0'0'368'0,"0"0"80"0,0 0 0 0,-5 3 16 0,-4 0-464 16,2 1 0-16,7-4 0 0,0 0 0 0,0 0 912 0,0 0 96 15,0 0 16-15,0 0 0 0,0 0 0 0,0 0 0 16,0 0 0-16,11-3 0 0,-1 1 0 0,3 0 0 16,3 2 0-16,0 0 0 0,1-3-832 0,2 3-192 15,3 1 0-15,0 2 0 0,0-1 864 0,-4 2 128 16,0 2 32-16,2 1 0 0,1 3-832 0,-3 1-192 16,-1 1 0-16,-3 2 0 0,1 2 0 0,0 4 0 15,-3-1 0-15,-2-1 0 0,0 1 864 0,1 2 128 16,-4 1 32-16,3 0 0 0,-2-3-832 0,1-1-192 0,1 2 0 15,0-3 0-15,1-2 0 0,1-3 0 0,-1-2 0 16,1 0 0-16,1 1 0 0,2 0 0 16,3-3 0-16,1 0 0 0,3 1 864 0,-3-2 128 0,2-2 32 0,1-1 0 15,-2 1-832-15,0-2-192 0,0 1 0 0,-2-3 0 16,2-2 0-16,-1 0 0 0,-3 0 0 0,0 1 0 16,-2 2 864-16,-1 1 128 0,-1-1 32 0,1-2 0 15,-5-2-832-15,1 0-192 0,-1 1 0 0,-8 1 0 16,0 0 0-16,9-6 0 0,-3 0 0 0,-6 6 0 15,0 0 0-15,6-9 0 0,-3-1 0 0,0 2 0 16,-3 8-3232 0,3-10-688-16,2-6-144 0,2 2-32 0</inkml:trace>
  <inkml:trace contextRef="#ctx0" brushRef="#br0" timeOffset="94511.23">22789 5856 16575 0,'0'0'736'0,"-7"4"160"0,-1-4-720 0,8 0-176 0,0 0 0 15,0 0 0-15,0 0 848 0,0 0 144 16,0 0 32-16,0 0 0 0,9-4 0 0,2 0 0 0,1 1 0 0,2-1 0 16,0 0 0-16,0-1 0 0,0-2 0 0,1 4 0 15,2-2-832-15,2 3-192 0,-7 0 0 0,1 1 0 16,0 1 0-16,0 0 0 0,-1 1 0 16,2 0 0-16,-5 0 864 0,4-1 128 0,-1 0 32 0,1 3 0 15,-2 3-832-15,2-1-192 0,0 1 0 0,0 0 0 16,0 3 864-16,0 0 128 0,-3 0 32 0,0 2 0 15,1 1-832-15,0 0-192 0,1-2 0 0,1 4 0 16,0 3 0-16,0 3 0 0,-2-2 0 0,1 1 0 16,0 1 0-16,1 1 0 0,-4-2 0 0,2 1 0 15,-1-1 864-15,-3-3 128 0,-2 1 32 0,1-2 0 16,-1-3-832-16,0 1-192 0,-2-1 0 0,-2 2 0 0,1 1 0 0,0 1 0 16,-2-1 0-16,0 1 0 0,-2 0 864 15,2-1 128-15,0 0 32 0,0 0 0 0,0 2-832 0,0-2-192 16,-1-2 0-16,1 3 0 0,0 1 0 0,0 1 0 15,0-1 0-15,0 1 0 0,0 1 0 0,0-2 0 16,0 0 0-16,0-2 0 0,0 0 0 0,-1-1 0 16,-1 0 0-16,-2-1 0 0,0 1 0 0,2-1 0 15,-2-1 0-15,-1 0 0 0,1-2 0 0,0 0 0 16,0 0 0-16,0 0 0 0,1-2 0 0,-1 2 0 16,1 1 0-16,-3 0 0 0,3-2 864 0,0 0 128 15,0-3 32-15,-3 3 0 0,1 1-832 0,0 0-192 16,-3 0 0-16,1 0 0 0,-2 0 0 0,2-5 0 15,-1 0 0-15,-1 2 0 0,-2 4 0 0,2 1 0 0,1 1 0 16,1-1 0-16,0-1 0 0,-1 1 0 16,-1 0 0-16,0 0 0 0,0 0 0 0,-2 0 0 0,0 0 0 15,2-2 0-15,-1 1 0 0,2-1 0 16,-2-2 0-16,1 2 0 0,0 2 0 0,-1 1 0 0,1-4 0 0,0 1 0 16,-1 0 0-16,3-1 0 0,-3 1 0 0,2 1 0 15,-3-2 0-15,2-1 0 0,0 3 0 0,1-2 0 16,-1-4 0-16,-2 1 0 0,0-1 0 0,-2 2 0 15,2 3 0-15,-3-4 0 0,-1 0 0 0,0 3 0 16,-1 3 0-16,0-1 0 0,-1 0 0 0,1-4 0 16,-2-2 0-16,5 0 0 0,-2 3 0 0,1-3 0 15,2 0 864-15,2-1 128 0,0 3 32 0,-1-2 0 16,2 0-832-16,0-2-192 0,-1 1 0 0,0-2 0 16,-2-2 0-16,1 2 0 0,0 0 0 0,-1 0 0 0,0-2 0 15,-2 2 0-15,2 2 0 0,0-2 0 0,-2-5 0 16,2 0 0-16,-1 1 0 0,-1 2 0 0,1 2 0 0,0-1 0 15,1-2 0-15,1 0 0 0,-1-1 0 0,2 1 0 16,1 1 0-16,-1-1 0 0,0-2 0 0,2 1 0 16,-2-1 0-16,2 0 0 0,-3-4 0 0,1 0 0 15,0-2 0-15,1 0 0 0,2 3 0 0,-3 2 0 16,-2 0 0-16,4-1 0 0,-1 1 0 0,3-1 0 16,-4 1 0-16,2 0 0 0,-1-1 0 0,9 5 0 15,0 0 0-15,0 0 0 0,-6-4 0 0,6 4 0 16,-7-6 0-16,7 6 0 0,0 0 0 0,-7-2 0 15,-1-1 0-15,8 3 0 0,0 0 0 0,-7-2 0 0,7 2 0 16,0 0 0-16,0 0 0 0,-7-1 0 16,7 1 0-16,0 0 0 0,0 0 0 0,0 0 0 15,0 0 0-15,0 0 0 0,0 0 0 0,0 0 0 0,0 0 0 0,0 0 0 32,10 0-1600-32,-10 0-352 0,0 0-80 0,11-5-16 15,-3 0-1632-15,1-4-336 0,-5-8-64 0,-1 5-16 0</inkml:trace>
  <inkml:trace contextRef="#ctx0" brushRef="#br0" timeOffset="95123.31">21737 6965 20271 0,'0'0'896'0,"0"0"192"0,0 0-880 0,-10 6-208 16,10-6 0-16,-7 3 0 0,7-3 0 0,0 0 0 16,-9 1 0-16,9-1 0 0,0 0 864 0,0 0 128 15,0 0 32-15,0 0 0 0,0 0 816 0,0 0 160 0,0 0 48 16,-8 0 0-16,-1-1-832 0,9 1-144 0,0 0-48 0,-7-3 0 16,1-6 0-16,1 3 0 15,5 6 0-15,-9-8 0 0,2-2-816 0,-2 1-208 0,2-2 0 0,-2 2 0 16,3 3 864-16,-3-1 128 0,2-1 32 0,0 1 0 15,-1-2-832-15,1 1-192 0,1 0 0 0,-1 0 0 16,1-3 0-16,-1 2 0 0,-2 1 0 0,4-2 0 16,-3 0 0-16,1-4 0 0,-2-1 0 0,2 0 0 15,-2 1 0-15,3 0 0 0,-3-2 0 0,2 0 0 16,-2-5 864-16,3 2 128 0,-2-1 32 0,3-1 0 16,-1 1-832-16,2-1-192 0,-2 0 0 0,4 0 0 0,-2 1 0 15,1-1 0-15,1-2 0 0,1 1 0 0,0 3 0 16,1 4 0-16,-1-2 0 0,3 3 0 0,0 1 0 15,2-1 0-15,-1-1 0 0,-1 3 0 16,1 1-768-16,2 2-208 0,0 1-48 16,0-1 0-16,0-2 832 0,1 1 192 0,-4 0 0 0,0 2 0 0,-2 8 768 0,0 0 208 15,1-7 48-15,-1 7 0 16,0 0-1648-16,0 0-320 0,0 0-64 0,0 0-16 16,-3-5-2448-16,3 5-496 0,0 0-112 0,0 0-16 0</inkml:trace>
  <inkml:trace contextRef="#ctx0" brushRef="#br0" timeOffset="95977.45">23409 5948 20271 0,'-6'10'448'0,"2"-5"80"0,4-5 32 0,0 0 16 0,0 0-576 0,0 0 0 0,0 0 0 0,0 0 0 16,0 0 928-16,0 0 80 0,0 0 16 0,11-5 0 0,2-5 0 0,-3 1 0 15,1-3 0-15,2-4 0 0,2-4-832 0,1-1-192 16,0 1 0-16,2 1 0 0,2 0 864 0,1 2 128 16,-3-4 32-16,4-1 0 0,1-3 0 0,1-2 0 15,0 1 0-15,-2-3 0 0,0-2 0 0,-1 2 0 16,-3-2 0-16,0 1 0 0,-3-1-832 0,1 6-192 16,-2 3 0-16,-2 0 0 0,-1-1 864 0,1 1 128 15,-2 1 32-15,0 4 0 0,-1 0-832 0,0 3-192 16,2 4 0-16,-1-4 0 0,-2-1 0 0,2 3 0 15,-2 1 0-15,1 2 0 0,-4 2 0 0,1 0 0 16,-1-1 0-16,-5 8 0 0,7-3 0 0,-7 3 0 16,9-4 0-16,-9 4 0 0,0 0 0 0,0 0 0 15,0 0 0-15,5 4 0 16,-5-4-768-16,6 7-208 0,-2 4-48 0,0-1-10912 0,0-2-2192 16</inkml:trace>
  <inkml:trace contextRef="#ctx0" brushRef="#br0" timeOffset="100193.05">20882 4714 20271 0,'-4'-9'448'0,"1"-2"80"0,3-2 32 0,-1-2 16 0,-1 0-576 0,2 1 0 0,3 3 0 0,-3 1 0 15,-4 1 1744-15,-2-1 240 0,0-1 64 0,-3 2 0 16,-2 3-1648-16,-3 1-400 0,-2 3 0 0,1 4 0 16,1 3 896-16,-3 2 112 0,-3 3 16 0,2 2 0 15,-1 3-832-15,-1 2-192 0,-1 4 0 0,3 1 0 16,1 1 864-16,2-1 128 0,0-1 32 0,5-6 0 16,2 1-832-16,4-4-192 0,7-2 0 0,-3-10 0 0,7 5 0 0,4-2 0 15,2-7 0-15,3-1 0 0,-1-2 0 0,4-4 0 16,3-8 0-16,-1 1 0 0,0-3 0 0,1-1 0 15,0 1 0-15,0 0 0 0,-5 2 864 0,-1 4 128 16,-1 4 32-16,-2 2 0 0,-3 0-832 0,-2 5-192 16,-8 4 0-16,0 0 0 0,2 11 0 0,-2 7 0 15,-2 5 0-15,-2 6 0 0,-3 8 0 0,-3 0 0 16,-1 4 0-16,-3-1 0 0,-2 4 864 0,3 0 128 16,1 3 32-16,-1-6 0 0,-1-4-832 0,3-3-192 15,-2-4 0-15,4-7 0 0,1-2 0 0,0-4 0 16,3-6 0-16,1-3 0 0,4-8 0 0,0 0 0 15,0 0 0-15,0 0 0 16,-4-14-2416-16,3-4-528 0,1-4-96 0,2 0-32 16,2-1 0-16,-2-5 0 0,-2-16 0 0,4 8 0 0</inkml:trace>
  <inkml:trace contextRef="#ctx0" brushRef="#br0" timeOffset="100506.57">21142 4465 23951 0,'0'0'1056'0,"0"0"224"0,0 11-1024 0,-2 2-256 0,0 4 0 0,0 1 0 15,0 3 880-15,1 5 112 0,-3 2 32 0,0 1 0 16,-3-2 0-16,0 1 0 0,-1-1 0 0,0 1 0 16,1-6 0-16,0-2 0 0,2-4 0 0,0-2 0 0,-3-4-832 0,5-3-192 15,3-7 0-15,0 0 0 0,0 0 864 0,0 0 128 16,0 0 32-16,0 0 0 0,3-16 0 0,4 0 0 15,-3-3 0-15,4-3 0 0,0-1-832 0,1 1-192 16,-1-4 0-16,2 3 0 0,0 1 0 0,2 3 0 16,0-1 0-16,2 4 0 0,1 0 0 0,-1 4 0 15,0 2 0-15,-1 3 0 0,-1 0 0 0,0 3 0 16,0 6 0-16,-3 0 0 16,-9-2-768-16,11 3-208 0,-1 2-48 0,-3-2-10912 15,2 1-2192-15</inkml:trace>
  <inkml:trace contextRef="#ctx0" brushRef="#br0" timeOffset="100824.26">21398 4700 27647 0,'-7'7'608'0,"3"0"128"0,4-7 32 0,0 8 0 0,0-8-624 0,6 8-144 0,-6-8 0 0,14 2 0 16,1-4 848-16,0-3 144 0,1-4 32 0,0-3 0 15,1-3-832-15,0-2-192 0,-1-4 0 0,-3 1 0 16,-1 0 864-16,-1 2 128 0,1-2 32 0,-3 0 0 16,-2 2-832-16,-3 3-192 0,-1 1 0 0,0 2 0 15,-5 2 864-15,1 3 128 0,1 7 32 0,0 0 0 16,-12 1 0-16,0 5 0 0,-3 2 0 0,-2 8 0 16,-1 6-832-16,0 0-192 0,-1-1 0 0,3 2 0 0,0 2 0 15,5-1 0-15,4-1 0 0,4 1 0 0,5-6 0 0,3-2 0 16,5-1 0-16,1-2 0 0,3 0 0 0,3-5 0 15,1-2 0-15,0-4 0 0,1-2 0 0,-1-3 0 16,2-5 0-16,0 0 0 16,0-3-1600-16,2-1-352 0,1-3-80 0,-2 1-14752 15</inkml:trace>
  <inkml:trace contextRef="#ctx0" brushRef="#br0" timeOffset="101173.33">21847 4615 27647 0,'-7'2'608'0,"7"-2"128"0,0 0 32 0,0 0 0 0,0 0-624 0,0 0-144 0,9 5 0 0,3-6 0 16,-1-4 848-16,2-3 144 0,0 1 32 15,3-3 0-15,0-3-832 0,0-1-192 0,-3-1 0 0,0-1 0 16,0 1 864-16,-4-2 128 0,-2 2 32 0,-2 2 0 15,0 1 0-15,-1 2 0 0,-4 1 0 0,0 9 0 16,0 0-832-16,-6-7-192 0,0 5 0 0,-2 3 0 16,-1 4 864-16,-2 3 128 0,-1 6 32 0,-1 1 0 15,1 3-832-15,-2 0-192 0,2 1 0 0,3-1 0 16,2-3 0-16,4-2 0 0,2 0 0 0,3-2 0 16,3-1 0-16,4 0 0 0,-1-2 0 0,2-3 0 15,2-2 0-15,-1-3 0 0,2-3 0 0,0-1 0 0,2-4 0 0,-2-1 0 16,0-3 0-16,0 0 0 15,-1-1-4048-15,-1-2-864 0,3-7-160 16,-1 5-48-16</inkml:trace>
  <inkml:trace contextRef="#ctx0" brushRef="#br0" timeOffset="101491.01">22295 4411 27647 0,'0'0'608'0,"3"11"128"0,-7-4 32 0,-3 5 0 0,2 1-624 0,1 2-144 16,-5 3 0-16,2-2 0 0,-1 1 848 0,2-2 144 0,4 3 32 0,2-5 0 15,2-3 0-15,-2-10 0 0,-2 12 0 0,-1-2 0 16,3-10 0-16,0 0 0 0,0 0 0 0,0 0 0 16,0 0 0-16,0 0 0 0,0 0 0 0,0 0 0 15,6-10-832-15,1-3-192 0,1-4 0 0,-1 6 0 16,4-1 864-16,1-1 128 0,0 0 32 0,2 3 0 15,0 1-832-15,1 2-192 0,1 0 0 16,-1 3 0-16,-1 1 0 0,1 2 0 0,-2 3 0 0,-1 4 0 16,-2 3 0-16,-1 2 0 0,-2 2 0 0,0 1 0 15,-1 1-768 1,-1-1-208-16,-1 0-48 0,1 0 0 16,-2 1-816-16,3-3-160 0,-4-2-48 0,3-4 0 0</inkml:trace>
  <inkml:trace contextRef="#ctx0" brushRef="#br0" timeOffset="102379.33">23315 4422 20271 0,'0'0'448'0,"0"0"80"0,0 0 32 0,0 0 16 0,-6 9-576 0,19-10 0 16,-2 0 0-16,-2 0 0 0,-9 1 928 0,8-4 80 0,-8 4 16 0,7-4 0 15,-7 4 0-15,0 0 0 0,0 0 0 0,0 0 0 16,0 0 0-16,0 0 0 0,0 0 0 0,0 0 0 16,-10 3-832-16,-6 3-192 0,-3 2 0 0,-4 2 0 15,-5 5 864-15,0 0 128 0,0 2 32 0,3 0 0 16,6 0-832-16,4-2-192 0,-1-4 0 0,5 1 0 16,6 1 0-16,2-1 0 0,5-2 0 0,2-1 0 15,5 0 0-15,0-2 0 0,-9-7 0 0,15 5 0 16,7 1 864-16,1-2 128 0,0-1 32 0,0 3 0 15,-1-1-832-15,-2 3-192 0,-7 1 0 0,-2 2 0 0,-3 3 0 16,-3-1 0-16,-5 3 0 0,-4-1 0 0,-2 0 0 0,-5 3 0 16,-7-3 0-16,-3 1 0 0,-2-3 0 0,0 0 0 15,3-1 0-15,0 0 0 0,-4 2 0 0,2-6 0 16,-2-2 0-16,5-3 0 16,5-3-768-16,3-3-208 0,3-3-48 0,5-2-9824 15,6-4-1968-15</inkml:trace>
  <inkml:trace contextRef="#ctx0" brushRef="#br0" timeOffset="102945.22">23809 4168 27647 0,'0'0'608'0,"0"0"128"0,0 0 32 0,-8 4 0 0,3 5-624 0,-2 1-144 0,1 2 0 0,-1 5 0 16,2 4 848-16,-2 3 144 0,-3 0 32 15,2 3 0-15,-2 2 0 0,2 2 0 0,-2 2 0 0,-3 2 0 16,0 4-832-16,0-1-192 0,0-1 0 0,-2 2 0 16,-1 1 0-16,5-4 0 0,1-4 0 0,2-4 0 15,0-2 0-15,-2-2 0 0,-3-2 0 0,1-3 0 16,-4-3 0-16,1-2 0 0,-1-2 0 0,1-5 0 16,2-3-768-1,0 1-208-15,-2-5-48 0,4-3 0 0,3-2 832 0,-1 0 192 0,1-2 0 0,0-1 0 16,3 1 0-16,3-2 0 0,-1-1 0 0,5 0 0 15,-1 0 768-15,4 0 208 0,5-1 48 0,-1 2 0 0,1-2-832 16,3-1-192-16,3 1 0 0,2-1 0 0,1-2 0 16,4-1 0-16,1-2 0 0,1 2 0 0,-2 0 0 0,-2 4 0 15,2-3 0-15,10-5 0 0,-4 3 864 0,-4 3 128 16,-4 4 32-16,-4 0 0 0,-4-1-832 0,-3 5-192 16,-10 5 0-16,0 0 0 0,0 0 0 0,0 0 0 15,3 11 0-15,-4 2 0 0,-2 3 0 0,-3 2 0 16,-1 0 0-16,-2 0 0 0,0 1 0 0,-2-1 0 15,0 0 0-15,2-2 0 0,-2-5 864 0,5 1 128 16,-2-3 32-16,3-3 0 0,5-6-832 0,0 0-192 16,0 0 0-16,0 0 0 0,0 0 0 0,10 1 0 15,1-5 0-15,1-3 0 0,3-2 0 0,0 0 0 16,2-2 0-16,-1-2 0 0,1 0 0 0,-1 1 0 16,0 1 0-16,-1 1 0 0,0 0 0 0,1 0 0 0,-2 1 0 0,0 3 0 15,0 5 0-15,-5-1 0 0,-9 2 0 0,0 0 0 16,9 2 0-16,-9-2 0 0,11 4 0 0,-11-4 0 31,0 0-768-31,0 0-208 0,6 11-48 0,-6-11 0 16,0 0-1632-16,10 4-336 0,-10-4-64 0,15 3-16 0</inkml:trace>
  <inkml:trace contextRef="#ctx0" brushRef="#br0" timeOffset="103695.7">24260 4520 20271 0,'-11'7'896'0,"6"-3"192"0,-3 1-880 0,-4 5-208 0,-1 1 0 0,-5 1 0 16,-3 3 1680-16,0 0 304 0,0 1 48 0,9-5 16 0,-1 1-832 0,2 0-144 16,0-1-48-16,1 0 0 0,-3-2 0 0,4-1 0 15,4 0 0-15,1-2 0 0,4-6 0 0,0 0 0 16,0 0 0-16,0 0 0 0,12 0-816 0,0-6-208 16,-2-3 0-16,4-1 0 0,3 0 864 0,-4 2 128 15,2-2 32-15,-1-1 0 0,-1 0-832 0,0 2-192 16,-2 0 0-16,0 4 0 0,-4 0 0 0,0 2 0 15,-3 0 0-15,-4 3 0 0,0 0 0 0,0 0 0 16,0 0 0-16,2 7 0 0,-2 4 0 0,-1 0 0 16,-1 1 0-16,1 1 0 0,-1-2 0 0,2 0 0 15,-3 0 0-15,6-3 0 0,-1-2 0 0,1 0 0 16,3-1 0-16,0-3 0 0,2-3 0 0,1-1 0 16,2-4 0-16,1 0 0 0,0-3 0 0,0-1 0 15,1-2 0-15,-1 0 0 0,-1 1 0 0,1 0 0 0,0 0 0 16,2 1 0-16,-6 0 0 0,3 2 0 15,2 2 0-15,-6 1 0 0,2 3 864 0,-3 1 128 0,1 2 32 0,-7-1 0 16,0 0-832-16,0 0-192 0,4 9 0 0,-1-1 0 16,0 0 0-16,0 2 0 0,2 1 0 0,-2 1 0 15,2-4 0-15,1 0 0 0,-1-3 0 16,1 0 0-16,2 0 0 0,0-4 0 0,-1 0 0 0,2-2 0 16,1-2 0-16,0-1 0 0,1-3 0 0,1 0 0 15,1 0 0-15,1-1 0 0,1 1 0 0,-1 0 0 16,-1-1 0-16,-3 4 0 0,0-1 0 0,-2 2 0 15,-3 1 0-15,-5 2 0 0,0 0 0 0,0 0 0 16,4 6 0-16,-4 3 0 0,-3 2 0 0,1 1 0 16,0 1 0-16,-5 1 0 0,1-1 0 0,-1-1 0 0,2-1 0 15,1 0 0-15,0 0 0 0,2-3 0 0,2-8 0 16,0 0 0-16,0 0 0 0,0 0 0 0,6-2 0 0,3-1 0 16,1-7 0-16,2 3 0 0,-1-3 0 15,2 0 0-15,1-2 0 0,-1-3 0 0,-1-2 0 0,1 0 0 16,-2 1 0-16,1-2 0 0,-1-4 0 0,-1 2 0 15,-1 2 0-15,1-1 0 0,-3 1 0 0,2 2 0 16,-2 0 0-16,2 2 0 0,-4 4 0 0,3 1 0 16,-5 3 0-16,3 0 0 0,0 2 0 0,-6 4 0 15,0 0 0-15,0 0 0 0,0 0 0 0,0 0 0 16,0 0 0-16,0 0 0 0,0 0 0 0,0 0 0 16,0 0 0-16,0 0 0 0,0 0 0 0,0 0 0 15,0 0 0-15,1 8 0 0,-1 0 0 0,-1 3 0 16,-2 3 0-16,1 1 0 0,-2 4 0 0,1 1 0 0,1-1 0 0,-1 4 0 15,0 3 0-15,2-1 0 0,1 3 0 0,-1 0 0 32,0 0-2416-32,-2 0-528 0,0-1-96 0,-5 1-32 0</inkml:trace>
  <inkml:trace contextRef="#ctx0" brushRef="#br0" timeOffset="104116.3">22114 5250 20271 0,'0'0'896'0,"0"0"192"0,4-5-880 0,-4 5-208 16,0 0 0-16,0 0 0 0,0 0 1680 0,0 0 304 15,0 0 48-15,-1 12 16 0,-1 1-832 0,-1 3-144 0,-1 0-48 0,-2 3 0 16,-1 2 0-16,1 2 0 16,-2 4 0-16,1-4 0 0,3-1-816 0,-2 0-208 0,0-4 0 0,1 0 0 15,2-2 0-15,0-4 0 0,-2-3 0 0,5-9 0 32,-1 9-768-32,1-9-208 0,0 0-48 0,0 0-8736 0,6-7-1760 0</inkml:trace>
  <inkml:trace contextRef="#ctx0" brushRef="#br0" timeOffset="104279.75">22129 5121 35007 0,'0'0'768'0,"0"0"176"0,0 0 16 0,0 0 16 0,0 0-784 0,0 0-192 16,0 0 0-16,0 0 0 0,0 0 0 0,0 0 0 15,10-4 0-15,-1 1 0 16,-1 0-1600-16,2 0-352 0,0 2-80 0,1 0-16 0</inkml:trace>
  <inkml:trace contextRef="#ctx0" brushRef="#br0" timeOffset="104579.72">22753 5163 31327 0,'0'0'688'0,"0"0"144"0,0 0 16 0,0 0 48 0,-8-1-720 0,0 1-176 16,-1 1 0-16,-1 4 0 0,2 1 848 0,-4 4 144 15,-3 0 32-15,-2 1 0 0,-4 2-832 0,0 2-192 16,0 0 0-16,1 1 0 0,0 0 0 0,1-1 0 0,1 0 0 0,3-1 0 16,2 0 864-16,4-2 128 0,2-1 32 0,5-3 0 15,2-8-832-15,1 12-192 0,4-1 0 0,4-4 0 16,-1-6 0-16,4 0 0 16,2 1 0-16,0-2 0 0,0-1 0 0,1-1 0 0,-4 1 0 0,-2 0 0 15,-9 1 0-15,0 0 0 0,0 0 0 0,0 0 0 16,0 0 864-16,0 0 128 0,0 0 32 0,-7 9 0 15,-3-2-832-15,-2 1-192 0,-3 3 0 0,1-2 0 16,-2 0 0-16,-1-2 0 0,1-2 0 0,1-2 0 16,3-1-2416-16,3-2-528 15,0 0-96-15,4-3-12720 0</inkml:trace>
  <inkml:trace contextRef="#ctx0" brushRef="#br0" timeOffset="104941.71">23063 5017 27647 0,'0'0'608'0,"0"0"128"0,0 0 32 0,0 0 0 0,0 0-624 0,0 0-144 16,0 0 0-16,0 0 0 0,-4 7 848 0,1 3 144 16,0 3 32-16,-1 2 0 0,-2 4 0 0,0 3 0 15,-1 2 0-15,1 3 0 0,-3 0 0 0,2-1 0 16,3 2 0-16,-2-2 0 0,1-1-832 0,2-3-192 15,-2-3 0-15,4 0 0 0,0-7 0 0,0-2 0 16,-1 1 0-16,2-11 0 0,0 0 864 0,0 0 128 0,0 0 32 0,0 0 0 16,0 0-832-16,10-9-192 0,-4 0 0 0,4-4 0 15,0 0 0-15,2-1 0 16,0-3 0-16,0 0 0 0,0-3 864 0,3 1 128 0,3-2 32 0,-1-1 0 16,-3 1-832-16,3 0-192 0,1 3 0 0,3 0 0 15,2 3 0-15,-2 2 0 0,-1-1 0 0,-3 6 0 16,-4 3 0-16,-2 2 0 0,-11 3 0 0,0 0 0 15,0 0-768 1,0 0-208-16,0 0-48 0,0 0 0 0,-4 9-2448 0,-4-2-496 16,-12 3-112-16,2 3-16 0</inkml:trace>
  <inkml:trace contextRef="#ctx0" brushRef="#br0" timeOffset="105110.07">23068 5251 27647 0,'0'0'608'0,"2"11"128"0,2-2 32 0,4 0 0 0,-1 0-624 0,2-1-144 15,2-1 0-15,3 2 0 0,0-1 848 0,2-2 144 16,2 0 32-16,3-1 0 0,1 0 0 0,-2-1 0 16,-3-1 0-16,-2 0 0 0,-2-2-832 0,-1 0-192 15,0 1 0-15,0-2 0 16,-3-2-768-16,0 0-208 0,-9 2-48 0,7-5-8736 16,0 1-1760-16</inkml:trace>
  <inkml:trace contextRef="#ctx0" brushRef="#br0" timeOffset="105539.34">23520 5106 31327 0,'0'0'688'0,"0"8"144"0,-2 4 16 0,-4 1 48 0,-2 2-720 0,3 0-176 0,-3 0 0 16,3 3 0-16,-3 1 0 0,2-2 0 0,2 0 0 0,0-3 0 15,1-1 848-15,1-1 144 0,-1-3 32 0,3-9 0 16,0 0-832-16,0 0-192 0,0 0 0 0,0 0 0 16,0 0 864-16,12-2 128 0,-3-4 32 0,2-2 0 15,2-6-832-15,-2 1-192 0,2-1 0 0,2-3 0 16,-1-1 864-16,0-1 128 0,-2-1 32 0,1 3 0 0,-2-1-832 16,4 3-192-16,0 4 0 0,-1 1 0 0,-1 3 0 15,-2 4 0-15,-2 1 0 0,0 5 0 0,-2 4 0 0,-2 4 0 16,0 3 0-16,-2 2 0 0,0 4 0 0,1 0 0 15,-4-1 0-15,0 0 0 0,0 2 0 0,-1-2 0 16,-2 0 0-16,7-4 0 0,-1-3 0 0,1-3 0 16,3-2 0-16,-2-2 0 0,6 1 0 0,-2-4 0 15,2 0 0-15,2-3 0 0,3-5 0 0,-1-1 0 16,1 1 0-16,-1-5 0 0,0 0 0 0,1 2 0 16,-1-2 0-16,-2 2 0 0,-3-4 0 0,1 5 0 15,0-1 0-15,-4 1 0 0,-4 2 0 0,-3 6 0 16,0 0 0-16,0 0 0 15,0 0-3232-15,0 0-688 0,0 0-144 0,0 0-32 0</inkml:trace>
  <inkml:trace contextRef="#ctx0" brushRef="#br0" timeOffset="106344.58">24116 5152 27647 0,'0'0'608'0,"-4"4"128"0,-3 0 32 0,-4 2 0 0,1 0-624 0,2 3-144 0,4 0 0 0,-6 2 0 15,-1 1 848-15,1 0 144 0,-1 1 32 0,2-1 0 16,2 0 0-16,-1 1 0 0,-1-1 0 0,5-1 0 16,4-3 0-16,3 1 0 0,-3-9 0 0,6 8 0 15,0-3-832-15,4-1-192 0,3-4 0 0,-1 0 0 16,-2 0 864-16,2-1 128 0,5-4 32 0,-1 0 0 16,1-3-832-16,-5 1-192 0,2-1 0 0,-2-2 0 15,0 0 0-15,-5-1 0 0,-1 2 0 0,-2-2 0 16,-3 0 864-16,-2-4 128 0,-7-1 32 0,1 5 0 0,-4 0-832 0,-2 1-192 15,-2 3 0-15,1 2 0 0,1 4 0 0,2 1 0 16,1 0 0-16,3 2 0 0,-1 1 0 0,8-3 0 16,0 0 0-16,0 0 0 0,0 0 0 0,9 2 0 15,8-3 0-15,-2-2 0 0,5 0 0 0,4-2 0 16,0-2 0-16,3-2 0 0,-1-3 0 0,-2-1 0 16,0-2 0-16,1-4 0 0,-3 1 0 0,0-2 0 15,1-3 0-15,-2 4 0 0,0-2 0 0,-1-1 0 16,0-3 0-16,-2 0 0 0,-4 0 0 0,-3-3 0 15,-3 2 0-15,0 3 0 0,-1 3 0 0,-1 5 0 16,-6 0 0-16,0 7 0 0,0 8 0 0,0 0 0 16,-7 5 0-16,-1 7 0 0,-5 4 0 0,1 3 0 15,1 6 0-15,0 2 0 0,-3 4 0 0,3 1 0 0,4 2 0 0,0 1 0 16,1 0 0-16,5-1 0 16,0-2 0-16,3-2 0 0,0-3 0 0,4-2 0 0,1-6 0 15,2-3 0-15,0-4 0 0,3-4 0 0,1-5 0 0,1-3 0 16,-1-6 0-16,0-3 0 0,1-5 0 0,2-1 0 15,1-4 0-15,0-3 0 0,-4-5 0 0,0-2 0 16,0-2 0-16,1-2 0 0,-5-1 0 0,2 0 0 16,2 3 0-16,-5 3 0 0,1 2 0 0,-1 4 0 15,-2 3 0-15,1 2 0 0,0 5 0 0,-4 3 0 16,0 3 0-16,-3 6 0 0,0 0 0 0,0 0 0 16,0 0 0-16,0 0 0 0,-5 6 0 0,-3 4 0 15,0 1 0-15,1 2 0 0,-1 2 0 0,-3 1 0 0,-1 2 0 0,0 2 0 16,0 0 0-16,0 1 0 0,2 1 0 15,2-2 0-15,-1 0 0 0,4 0 0 0,4-2 0 0,-1 0 0 16,2-1 0-16,2-2 0 0,-1 0 0 0,3 0 0 16,5-1 0-16,-1-1 0 0,1-2 0 0,1 0 0 15,1-3 0-15,0-2 0 0,1-1 0 0,-2-2 0 16,0-1 0-16,1-1 0 0,-3-1 0 0,1-2 0 16,-4-1 0-16,1 0 0 0,-6 3 0 0,0 0 0 15,0 0 0-15,0 0 0 0,0 0 0 0,0 0 0 16,0 0 0-16,0 0 0 0,0 0 0 0,0 0 0 15,0 0 0-15,1 7 0 0,-1 3 0 0,0-1 0 16,2 0 0-16,-1 0 0 0,0-1 0 0,1-1 0 16,-2-7 0-16,0 0 0 15,0 0-1600-15,0 0-352 0,0 0-80 0,0 0-10384 16,0 0-2096-16</inkml:trace>
  <inkml:trace contextRef="#ctx0" brushRef="#br0" timeOffset="106486.96">24311 5040 35007 0,'0'0'768'0,"2"-2"176"0,7 5 16 0,2 0 16 0,3-2-784 0,6 2-192 0,2 1 0 0,3-1 0 15,-2-5 0-15,8 1 0 0,7-1 0 0,-1 0 0 32,-1 0-768-32,-1-2-208 0,-3 0-48 0,-3-1 0 0</inkml:trace>
  <inkml:trace contextRef="#ctx0" brushRef="#br0" timeOffset="112414.79">19265 11091 19343 0,'0'0'848'0,"0"0"192"0,8-4-832 0,-2 1-208 15,-6 3 0-15,7-5 0 0,-7 5 1360 0,7-3 240 16,-3-2 32-16,-2 0 16 0,-2 5-624 0,0 0-128 16,0 0-32-16,1-9 0 0,-1 1-384 0,-1 0-80 15,-2-2-16-15,0 0 0 0,-1-1 208 0,0-1 48 16,-3-2 0-16,-2-1 0 0,-2 1 128 0,-1-1 16 15,-4-2 16-15,-4 0 0 0,-2 0-16 0,-5 3 0 16,-3-1 0-16,-1 3 0 0,1 0 16 0,-2 2 0 0,-3 3 0 16,0-3 0-16,-5-2-320 0,-2 1-64 0,-4 3-16 0,-8 2 0 15,-5 1-176-15,2 2-32 0,1-2-16 0,-2 4 0 16,0 2-176-16,-6 4 128 0,-5-1-128 0,-5 2 128 16,-3 0-128-16,1 4 0 0,3 8 0 0,-9-3 0 15,-8-2 0-15,3 6 0 0,1 3 128 0,4 3-128 16,3 1 0-16,-8 1 0 0,-6 2 144 0,3 3-144 15,4 2 0-15,-4 3 128 0,0 4-128 0,-1 3 0 16,-2 2 0-16,5 2 0 0,5 5 0 0,-6 0 128 16,-6 0-128-16,7 2 0 0,9 0 0 0,5 1 0 15,2 2 0-15,-2 2 0 0,-3 0 0 0,8 2 0 16,6-1 0-16,5 3 0 0,5 0 0 0,2 2 0 16,1 2 0-16,-3 1 0 0,-1 2 0 0,3-1 128 0,5 2-128 0,2 4 128 15,4 3-128-15,4-3 128 0,2-5-128 0,4 0 0 16,1-1 0-16,3 3 128 0,3 1-128 0,2-1 0 15,3-5 128-15,3 1-128 0,5-3 0 0,4 4 0 16,4 2 0-16,6-5 0 0,4-3 0 0,4-2 0 16,3-2 0-16,3 3 0 0,2-1 0 0,1-1 0 15,2 1 0-15,3-3 0 0,0-2 0 0,3 2 0 16,2-2 0-16,3-1 128 0,4 0-128 0,4 0 0 16,-1-1 0-16,0-1 0 0,-3-3 0 0,0-6 0 15,-3 0 0-15,1-1 0 0,5-1 0 0,2-1 0 16,1-3 0-16,5 0 0 0,11 0 0 0,-4-1 0 15,0-3 0-15,2-2 0 0,4 0 0 0,3-3 0 16,5-1 0-16,1-2 0 0,2-2 0 0,-4 0 0 0,1-2 0 0,-1-3 0 16,5 1 0-16,2-3 0 0,1-3 0 0,-3-2 0 15,-3-1 0-15,4-2 0 0,5-3 0 0,1 0 0 16,1-4 0-16,-4-6 0 0,-3-4 0 0,3-1 128 16,4-1-128-16,1-3 144 0,-1-3-144 0,-2 0 160 15,2-1-160-15,4 0 0 0,-1-4 0 0,0 0 0 16,-8 0 0-16,-3-2 0 0,-3-2 0 0,7-1 0 15,8-1 0-15,-5-1 0 0,-7-5 0 0,-2-2 128 16,-4-3-128-16,6-3 128 0,6-2-128 0,-7-3 128 16,-6-2 32-16,-3-3 0 0,-3 0 0 0,0-4 0 15,-5-2-160-15,3-3 0 0,1-1 0 0,-3-2 0 16,-6 0 192-16,-1-2-32 0,-4-6-16 0,0 3 0 16,1-3-144-16,3-2 160 0,4 1-160 0,-1-3 160 15,-2-2-160-15,-5-4 192 0,-7-7-192 0,0 2 192 0,-7 2-192 0,2-6 0 16,-1-5 0-16,-1-1 0 0,-3-2 128 0,2 0-128 15,1 2 0-15,-1-3 128 0,-2-4-128 0,-4 5 0 16,-5 5 0-16,-7 3 0 0,-7 3 0 0,-7 7 128 16,-6 4-128-16,-13 5 0 0,-9 4 256 0,-2 0-16 15,-2 0-16-15,-4 2 0 0,-6 2 48 0,-2 3 16 16,-2 3 0-16,-8-3 0 0,-11-3-160 0,-2 2-128 16,-4 3 192-16,2 3-192 0,0 0 0 0,-1 2 0 15,-6 1 0-15,-2 3 0 0,-3-1-208 0,5 1-48 16,5 2-16-16,-4 4 0 15,-1 5-1184-15,3 7-224 0,4-3-48 0,5 7-11504 0,5 5-2288 16</inkml:trace>
  <inkml:trace contextRef="#ctx0" brushRef="#br0" timeOffset="115189.88">16248 11562 12895 0,'2'-9'576'0,"-2"9"112"0,4-6-560 0,-4 6-128 0,2-9 0 0,-2 9 0 15,3-9 848-15,-3 9 144 0,-4-9 32 0,4 9 0 16,0-8 0-16,-1 0 0 0,-3 2 0 0,4 6 0 16,0 0 816-16,-6-4 160 0,-1 0 48 0,7 4 0 15,0 0-832-15,-7-1-144 0,7 1-48 0,-8-3 0 16,8 3-816-16,-7 4-208 0,7-4 0 0,-7 3 0 15,7-3 864-15,0 0 128 0,-4 7 32 0,4-7 0 0,-4 9-832 0,3 2-192 16,1-11 0-16,1 13 0 0,-1 1 864 0,2 1 128 16,2 1 32-16,0 0 0 0,1 3-832 0,-1 2-192 15,3 2 0-15,0-2 0 0,1-3 0 0,0 4 0 16,-3 5 0-16,3 0 0 0,1 1 0 0,1-2 0 16,1-2 0-16,-4 2 0 0,1-1 0 0,2-1 0 15,2-2 0-15,2-1 0 0,1-1 864 0,0-1 128 16,1-2 32-16,2 1 0 0,0-4-832 0,-1 3-192 15,2 2 0-15,-3-1 0 0,2-3 0 0,0 2 0 16,-2-2 0-16,1 3 0 0,-2 3 0 0,0 0 0 16,2 0 0-16,-3 0 0 0,-1-1 0 0,2 1 0 15,-1 0 0-15,1-2 0 0,2-1 0 0,-2 0 0 16,1-1 0-16,-2-2 0 0,0-3 0 0,5-2 0 0,1 1 0 16,3-1 0-16,-2-1 0 0,3 2 0 0,-1-1 0 0,2-1 0 15,-3-2 864-15,2 2 128 16,-5 0 32-16,1-1 0 0,-2-4-832 0,0 4-192 0,0 3 0 0,-1 0 0 15,0-1 0-15,1 1 0 0,-2 1 0 0,2 0 0 16,1-2 0-16,0 0 0 0,1-3 0 16,0 2 0-16,0 0 0 0,1-1 0 0,3-1 0 0,1-2 0 15,2-2 0-15,-2 0 0 0,-2 1 0 0,2 0 0 16,-5-2 0-16,0 1 0 0,-3 0 0 0,1 0 0 16,0 1 0-16,-2 1 0 0,0-1 0 0,-1-1 0 15,-2 2 0-15,1-1 0 0,0 2 0 0,-1-2 0 16,-1-2 0-16,2 3 0 0,2 0 0 0,-1 1 0 15,-1-3 0-15,-4 1 0 0,-10-4 0 0,13 7 0 0,2 0 0 16,0-1 0-16,2-2 0 0,-4-1 0 0,1 0 0 0,2-1 0 16,1 2 0-16,1-4 0 0,0 0 0 15,1-3 0-15,-2 2 0 0,0 0 0 0,1-2 0 0,-2 1 0 16,0 1 0-16,-2 1 0 0,0-1 0 16,1-2 0-16,-2 2 0 0,-1-1 0 0,-1 2 0 0,-1 2 0 15,0-2 0-15,0 0 0 0,-2-3 0 0,2 3 0 16,0 1 0-16,1-2 0 0,-2-2 0 0,1 0 0 15,1 1 0-15,-2-1 0 0,0 2 0 0,-1-1 0 16,1-3 0-16,0 2 0 0,0-1 0 0,2-1 0 16,-2 2 0-16,4-3 0 0,-1 1 0 0,0 2 0 15,1-3 0-15,-3-1 0 0,2 1 0 0,-1-3 0 16,-4 5 0-16,2-1 0 0,-3-1 0 0,-6 6 0 16,0 0 0-16,9-3 0 0,-9 3 0 0,5-3 0 0,-5 3 0 15,0 0 0-15,0 0 0 0,0 0 0 0,0 0 0 0,0 0 0 16,0 0 0-16,0 0 0 0,0 0 0 0,-6 0 0 15,6 0 0-15,-10-1 0 0,1 0 0 0,3 0 0 16,6 1 0-16,0 0 0 0,-9-3 0 0,9 3 0 16,0 0 0-16,-7-4 0 0,7 4 0 0,0 0 0 15,-4-5 0-15,-1 0 0 0,2 0 0 0,3 5 0 16,0 0 0-16,0 0 0 0,0 0 0 0,0 0 0 16,0 0 0-16,0 0 0 0,0 0 0 0,0 0 0 15,0 0 0-15,0 0 0 0,8-5 0 0,-8 5 0 16,0 0 0-16,0 0 0 0,4-5 0 0,-4 5 0 15,0 0 0-15,0 0 0 0,5-6 0 0,-5 6 0 16,0 0 0-16,0 0 0 0,0 0 0 0,0 0 0 16,0 0 0-16,8 0 0 0,-8 0 0 0,7 0 0 0,0-5 0 0,-3 1 0 15,0-2 0-15,-4 6 0 0,7-3 0 0,-7 3 0 16,0 0 0-16,5-2 0 0,-5 2 0 0,7-3 0 16,0 0 0-16,-2 0 0 0,1-3 0 0,-2 4 0 15,2 1 0-15,0-2 0 0,-3-4 0 0,2 2 0 16,-1-1 0-16,3-1 0 0,-7 7 0 0,9-4 0 15,-3 0 0-15,-6 4 0 0,8-4 0 0,-8 4 0 16,8-4 0-16,-2 0 0 0,1 0 0 0,-7 4 0 16,8-3 0-16,-8 3 0 0,7-10 0 0,1 1 0 15,0 0 0-15,-3 3 0 0,-5 6 0 0,8-9 0 16,-4-1 0-16,2 4 0 0,-6 6 0 0,7-7 0 16,0-1 0-16,2 2 0 0,-3-3 0 0,2 3 0 15,-8 6 0-15,6-7 0 0,0-2 0 0,1 1 0 0,-2 2 0 16,2 0 0-16,-2 1 0 0,1-1 0 0,-1-2 0 15,-5 8 0-15,0 0 0 0,6-5 0 16,-2-3 0-16,3 2 0 0,0 0 0 0,-7 6 0 0,6-8 0 0,-3 2 0 16,-3 6 0-16,6-8 0 0,1 0 0 0,-3 1 0 15,1-2 0-15,2 0 0 0,-4-1 0 0,0 1 0 16,-5 2 0-16,2-2 0 0,3 0 0 0,1-2 0 16,2-1 0-16,-1 0 0 0,-1 3 0 0,2-2 0 15,1-2 0-15,0 0 0 0,-1 4 0 0,-1-1 0 16,1-2 0-16,-2 2 0 0,1-1 0 0,-1 0 0 15,-2 1 0-15,-2 0 0 0,0 1 0 0,-1 1 0 16,-2-1 0-16,1 0 0 0,0 0 0 0,1 0 0 16,0 1 0-16,-2-1 0 0,-1-3 0 0,-1 1 0 0,6 0 0 15,-2-1 0-15,-2-3 0 0,1 1 0 0,-1 0 0 16,3 0 0-16,0 0 0 0,0-1 0 0,-1 0 0 0,1 2 0 16,-2 0 0-16,0 0 0 0,1-3 0 0,0 2 0 15,-3 1 0-15,1 0 0 0,0 1 0 0,-3-2 0 16,1 1 0-16,0 3 0 0,-1 0 0 0,-1-1 0 15,-2 0 0-15,2 0 0 0,-4-1 0 0,0 0 0 16,1 3 0-16,-2 0 0 0,1-2 0 0,0 1 0 16,-1 2 0-16,1-1 0 0,0-2 0 0,2 3 0 15,-1 2 0-15,2-1 0 0,-3 1 0 0,2 0 0 16,1 2 0-16,0-1 0 0,-1 0 0 0,-2 0 0 16,1 0 0-16,1 1 0 0,-3-1 0 0,1 1 0 15,1-1 0-15,-3 1 0 0,0 0 0 0,-1-1 0 16,-1 0 0-16,0-1 0 0,-1 2 0 0,-1 0 0 15,2 3 0-15,-2-1 0 0,0 0 0 0,1 0 0 0,2 0 0 0,1-1 0 16,-2 1 0-16,0 0 0 0,0 0 0 0,0 0 0 16,2-1 0-16,0 1 0 0,1 0 0 0,-3 1 0 15,4 0 0-15,0 2 0 0,2-1 0 0,-4 0 0 16,2 0 0-16,0 1 0 0,0 2 0 0,0-2 0 16,0-1 0-16,2 0 0 0,-5 0 0 0,3 1 0 15,0 1 0-15,1-1 0 0,1-1 0 0,1 1 0 16,-2 0 0-16,2 0 0 0,1 0 0 0,1 0 0 15,6-1 0-15,-10 2 0 0,2 3 0 0,1-2 0 16,-1-1 0-16,-1 0 0 0,-2 2 0 0,2-1 0 16,0 0 0-16,0 2 0 0,-1-2 0 0,1 0 0 0,1 3 0 15,0 0 0-15,-1-2 0 0,0 0 0 0,9-4 0 0,-6 6 0 16,-3-1 0-16,2 0 0 0,-2-2 0 0,3-1 0 16,-4 0 0-16,1 2 0 0,-1-1 0 0,0 0 0 15,-1-1 0-15,1 3 0 0,0 1 0 0,0 1 0 16,0-2 0-16,2 0 0 0,0 1 0 0,1 1 0 15,0-1 0-15,1-2 0 0,6-4 0 0,-8 4 0 16,8-4 0-16,-5 4 0 0,5-4 0 0,0 0 0 16,-8 1 0-16,8-1 0 0,-6 4 0 0,6-4 0 15,-8 5 0-15,1-3 0 0,7-2 0 0,-8 5 0 16,0 1 0-16,-1 0 0 0,1-1 0 0,-2 0 0 16,1 1 0-16,-1 0 0 0,-2 1 0 0,-1-2 0 15,5-1 0-15,-3 1 0 0,2 2 0 0,1-2 0 16,8-5 0-16,-6 5 0 0,6-5 0 0,0 0 0 0,0 0 0 15,0 0 0 1,0 0-768-16,0 0-208 0,8-1-48 0,3-3-12016 0,-1-1-2400 0</inkml:trace>
  <inkml:trace contextRef="#ctx0" brushRef="#br0" timeOffset="116356.3">16589 13023 20271 0,'0'0'896'0,"0"0"192"0,-2 13-880 0,1-2-208 16,1-2 0-16,0 2 0 0,4 3 0 0,-2-2 0 0,-1 1 0 0,0-1 0 15,0 0 864-15,4 0 128 0,-2 3 32 0,1-3 0 16,0 0-832-16,1-1-192 0,-2-1 0 0,3 2 0 16,0 1 864-16,0-2 128 15,3-3 32-15,-2 0 0 0,3 0 0 0,1-2 0 0,0 1 0 0,0-3 0 16,1 0 0-16,-1-1 0 0,3 1 0 0,-6-4 0 15,-8 0-832-15,13-4-192 0,2 1 0 0,-2-4 0 16,0-1 864-16,2-2 128 0,0-3 32 0,0 2 0 16,1 0-832-16,-1-2-192 0,1-1 0 0,-2-2 0 15,-2 0 864-15,1 0 128 0,2 2 32 0,-4-2 0 0,0-4-832 16,2 1-192-16,1 2 0 0,1-2 0 0,0-3 0 0,0 0 0 16,-1-1 0-16,2 2 0 0,-1 2 0 15,2-1 0-15,0-2 0 0,1 3 0 0,1-1 0 0,-1 3 0 16,1 0 0-16,-2-1 0 0,-6-2 0 0,2 2 0 15,0 0 0-15,3-1 0 0,1-1 0 0,1 2 0 16,-2 2 0-16,2 2 0 0,-1 1 0 0,0 1 0 16,-2-1 0-16,1 2 0 0,-1 2 0 0,0-2 0 15,1 1 0-15,-1 0 0 0,-1-8 0 0,1 3 0 16,0 2 0-16,1-3 0 0,-1 1 0 0,1 0 0 16,0-3 0-16,-1 5 0 0,3 1 864 0,-1 0 128 15,1-1 32-15,-1 4 0 0,-4 1-832 0,1 1-192 16,3 2 0-16,-1-3 0 0,-1-1 0 0,1 3 0 15,-2 1 0-15,2 2 0 0,-1 0 0 0,0-1 0 16,0 1 0-16,0 2 0 0,0 1 0 0,1 1 0 0,-1 1 0 16,1 2 0-16,0-1 0 0,2 1 0 0,-1 3 0 0,2-2 0 15,1 1 0-15,0 0 0 0,5 0 0 0,-2 3 0 16,3-3 0-16,3 2 0 0,-1-1 0 16,1 0 0-16,3 2 0 0,-1 1 0 0,0 0 0 0,-4 0 0 15,-1-2 0-15,-3 0 0 0,-1 3 0 0,-3-1 0 16,1-1 0-16,0 1 0 0,-2 3 0 0,0-1 0 15,2-1 0-15,0-1 0 0,0-1 0 0,0-2 0 16,-1 2 864-16,4 0 128 0,2-2 32 0,2 3 0 16,3 3-1648-16,1 2-320 15,1 3-64-15,-8-6-16 0,-3 1 832 0,3 2 192 0,-1 0 0 0,2 1 0 16,-1 1 0-16,1-2 0 0,2 0 0 0,5 7 0 16,-2 0 432-16,-6-3 128 0,-1-1 16 0,-1-1 16 0,3-1-464 15,1 1-128-15,-3 0 0 0,0-1 0 0,0-2 0 0,0 1 0 16,-2 1 0-16,0-1 128 0,1-1-128 0,-1 1 0 15,0-3 128-15,2 3-128 0,-2 3 0 0,5-1 0 16,-1 1 0-16,4-2 128 0,2 2-128 0,1 2 0 16,-2-1 0-16,3 0 0 0,4 2 0 0,-2 0 0 15,0-3 0-15,-3 0 0 0,-2 4 0 0,-2-2 0 16,1-1 0-16,-2-1 0 0,3 1 0 0,1 1 0 16,1 0 0-16,0 0 0 0,1-2 0 0,2 3 0 15,4 1 0-15,-1-1 0 0,2-1 0 0,-5-2 0 16,0-3 0-16,-1 0 128 0,1 1-128 0,-2-2 0 15,-1-3 128-15,-1 0-128 0,-2-1 0 0,0 1 144 16,-3-2-144-16,-1-1 0 0,1-1 128 0,-4 0-128 0,1-1 0 16,-5 0 0-16,-3-2 128 0,1 0-128 0,-6 0 0 0,-1-2 0 15,-9-2 0-15,0 0-176 0,0 0 0 0,0 0 0 32,0 0-2384-32,0 0-496 0</inkml:trace>
  <inkml:trace contextRef="#ctx0" brushRef="#br0" timeOffset="116984.21">17467 11749 20271 0,'0'0'448'0,"0"0"80"0,0 0 32 0,-2 2 16 0,4-9-576 0,1-3 0 0,-2 2 0 0,-1 0 0 15,0 2 1744-15,-1-3 240 0,-2 2 64 0,-1-1 0 16,0 3-832-16,-2 2-144 0,-2 0-48 0,-1 2 0 16,-6 2 0-16,-10 6 0 0,-3 5 0 0,-5 4 0 0,-5 3-816 0,3 7-208 15,6 9 0-15,-4 5 0 0,-1 4 864 0,1 0 128 16,1-1 32-16,1 3 0 0,3 3 0 0,0 1 0 15,2-2 0-15,2-2 0 0,2-2-832 0,1-6-192 16,3-3 0-16,5-6 0 0,3-6 0 0,3-3 0 16,4-2 0-16,3-5 0 0,1-3 0 0,3 0 0 15,1-1 0-15,-5-9 0 16,4 6-3232-16,-4-6-688 0,0 0-144 0,13-2-32 0</inkml:trace>
  <inkml:trace contextRef="#ctx0" brushRef="#br0" timeOffset="117509.78">16669 12743 20271 0,'-3'-6'448'0,"0"3"80"0,3 3 32 0,0 0 16 0,-1-7-576 0,1 7 0 16,0 0 0-16,0 0 0 0,0 0 1744 0,0 0 240 15,-5 10 64-15,0 2 0 0,1 4-832 0,0 1-144 16,-3 4-48-16,0 1 0 0,-4-1 0 0,3 3 0 16,-1 0 0-16,0 5 0 0,1 0 0 0,-2-3 0 15,0 0 0-15,3 0 0 0,2-2-816 0,1-2-208 0,2-3 0 0,2-3 0 16,1-2 0-16,2 0 0 0,2-3 0 0,1-4 0 31,-6-7-768-31,14 0-208 0,3 2-48 0,-1-6-15152 0</inkml:trace>
  <inkml:trace contextRef="#ctx0" brushRef="#br0" timeOffset="118640.15">16090 11663 20271 0,'0'0'448'0,"0"0"80"0,0 0 32 0,0 0 16 0,0 0-576 0,2 5 0 0,6-11 0 0,-2 0 0 15,-1-2 928-15,0 3 80 0,0-1 16 0,-1 2 0 16,1-4 0-16,-2 2 0 0,0 1 0 0,0 1 0 16,-2-2 0-16,0 1 0 0,-1-2 0 0,-1 0 0 15,0 1 0-15,-2-1 0 0,2-2 0 0,-2 1 0 16,0-3 0-16,-2 2 0 0,2-4 0 0,-4 0 0 0,1 0 0 0,-2-1 0 15,-1-3 0-15,-3-1 0 0,-3-2-832 0,-3 0-192 16,-4-2 0-16,-14-8 0 0,-5 4 0 0,2 4 0 16,0 2 0-16,-2 0 0 0,-3 1 864 0,-2-1 128 15,-1 3 32-15,-4 2 0 0,-7 1-832 0,-2 2-192 16,-5 1 0-16,2 2 0 0,0 1 0 0,-2 3 0 16,-2 1 0-16,17 3 0 0,-10 1 0 0,-2 2 0 15,-3 1 0-15,-32 2 0 0,8 2 128 0,-3 1-128 16,-1 2 176-16,-1 0-176 0,1 5 0 0,-2 0 0 15,-5 1 0-15,3 6 0 0,3 0 0 0,-1 2 0 16,-3-1 0-16,2 3 0 0,-1 4 0 0,5 1 0 16,7-1 0-16,-2 0 0 0,-1-1 0 0,5 0 0 15,6 0 128-15,8 0-128 0,5-3 0 0,4 1 0 0,0 2 0 16,5-3 0-16,4-4-128 0,7 4 128 0,4 1 0 0,7 2-144 31,8-2-752-31,7 1-160 0,9-6-32 0,6 1 0 16,7 2-1920-16,7-2-400 0</inkml:trace>
  <inkml:trace contextRef="#ctx0" brushRef="#br0" timeOffset="119460.01">20084 13466 20271 0,'0'0'448'0,"0"0"80"0,0 0 32 0,0 0 16 0,0 0-576 0,-2-10 0 16,2 1 0-16,0 2 0 0,0 7 928 0,0 0 80 15,9-4 16-15,2 1 0 0,1 0 0 0,2 4 0 16,2 4 0-16,3 2 0 0,1 0 0 0,5 4 0 16,3 4 0-16,4 1 0 0,2-1 0 0,5 2 0 15,1 0 0-15,8 5 0 0,3 2 0 0,0 2 0 16,-3-2 0-16,-1 2 0 0,-2 2-832 0,1 0-192 0,-1 0 0 16,-4-1 0-16,-4 2 864 0,-2 2 128 0,3 2 32 15,-3-1 0-15,-4 0-832 0,-4 1-192 0,0-2 0 0,-2 4 0 16,-2-4 0-16,-1 0 0 0,-1-3 0 0,1-1 0 15,1 3 0-15,2 0 0 0,1-3 0 0,1 1 0 16,0-2 0-16,-2-3 0 0,-4-2 0 0,0-1 0 31,1-5-768-31,-4-3-208 0,-7 0-48 0,-2-3-16784 0</inkml:trace>
  <inkml:trace contextRef="#ctx0" brushRef="#br1" timeOffset="124412.25">17613 10246 16575 0,'7'-6'368'0,"-2"-1"80"0,-2 0 0 0,0 1 16 0,3 1-464 0,-3-2 0 16,0-1 0-16,1 0 0 0,1 1 1728 0,-3 0 256 16,2 0 64-16,-2 0 0 0,0 2-832 0,-1-1-144 15,-1 1-48-15,0 5 0 0,5-6 0 0,-5 6 0 16,0 0 0-16,0 0 0 0,-4-5-816 0,4 5-208 15,0 0 0-15,0 0 0 0,-4 2 864 0,-2 3 128 16,-1 2 32-16,-1 3 0 0,1 2 0 0,1 3 0 16,-2 2 0-16,0 3 0 0,1 1-832 0,-1 2-192 15,0 2 0-15,1 1 0 0,2 2 864 0,-1-1 128 0,0 1 32 16,3 2 0-16,-3 1-832 0,3 4-192 16,-1-4 0-16,1 2 0 0,-2 0 0 0,1 2 0 0,-1 0 0 0,1 0 0 15,-3-1 0-15,3 2 0 0,-2 2 0 0,1-2 0 16,0 0 0-16,0-2 0 0,-1-1 0 0,2-2 0 15,1-1 864-15,-2-1 128 0,1-3 32 0,1 0 0 16,1 2-832-16,2-1-192 0,-1 2 0 0,1-4 0 16,-1-3 0-16,1 1 0 0,0 2 0 0,2-2 0 15,0-2 0-15,0-1 0 0,0-2 0 0,0 0 0 16,0-2 0-16,3 0 0 0,-4-2 0 0,1 1 0 16,0 0 0-16,0-1 0 0,1-2 0 0,-2 3 0 15,2-3 0-15,-2 2 0 0,0-1 0 0,-1 0 0 16,1 1 0-16,0 0 0 0,1-1 0 0,-1 0 0 15,0 0 0-15,1 0 0 0,1-2 0 0,2 3 0 0,-3-3 0 0,1 1 0 16,0 1 0-16,1-1 0 0,-1-1 0 0,-1 0 0 16,2 1 0-16,-1 0 0 0,0-1 0 0,0 0 0 15,-1 0 0-15,0 1 0 0,0-2 0 0,1 2 0 16,-1-1 0-16,3 0 0 0,-2 0 0 0,2-1 0 16,-1-1 0-16,1 0 0 0,1 1 0 0,1-3 0 15,-2 0 0-15,3 2 0 0,-1-3 864 0,3 2 128 16,-2 0 32-16,2-2 0 0,0 1-832 0,-1 0-192 15,-3-1 0-15,2 1 0 0,3-1 0 0,-2 0 0 16,0-2 0-16,0 1 0 0,1-3 0 0,1 0 0 16,-3-1 0-16,2 0 0 0,0-2 0 0,0 0 0 15,-1 0 0-15,-1 1 0 0,0-1 0 0,-1 1 0 16,-7 0 0-16,7 0 0 0,-7 0 0 0,6 2 0 16,-6-2 0-16,6 2 0 0,-6-2 0 0,0 0 0 0,5 5 0 0,0 1 0 31,-5-6-768-31,0 0-208 0,0 0-48 0,5 10 0 15,-5-10-2448-15,0 0-496 0,0 0-112 0,0 0-16 0</inkml:trace>
  <inkml:trace contextRef="#ctx0" brushRef="#br1" timeOffset="125131.85">18863 11703 20271 0,'0'0'448'0,"0"0"80"0,-5 3 32 0,-4 0 16 0,2 0-576 0,0 0 0 0,1-2 0 0,6-1 0 16,-6 6 1744-16,6-6 240 0,0 0 64 0,0 0 0 15,0 0-832-15,0 0-144 0,0 0-48 0,0 0 0 16,8-8 0-16,5 1 0 0,-1 1 0 0,3-2 0 0,4-2 0 0,1-1 0 16,5 0 0-16,5-3 0 0,7-3 0 0,9-1 0 15,8-2 0-15,3-2 0 0,2 0-816 16,1-3-208-16,2-5 0 0,4 0 0 0,2-3 0 0,1 0 0 16,0 0 0-16,-3-1 0 0,-7 1 864 0,2-1 128 15,5 0 32-15,0 3 0 0,3 3-832 0,-3-1-192 16,-8-1 0-16,-2 5 0 0,0-1 0 0,-6 0 0 15,-3 2 0-15,-1 0 0 0,-2-1 864 0,-1 4 128 16,-2 0 32-16,-5 2 0 0,-3 1-832 0,-7 1-192 16,0 1 0-16,-4 5 0 0,-1 2 0 0,-5 0 0 15,0 0 0-15,-3 2 0 0,-3 4 0 0,0 1 0 16,-3 0 0-16,-7 2 0 0,0 0 0 0,0 0 0 16,0 0 0-16,1 11 0 15,-2-3-2416-15,-3 5-528 0,-6 5-96 0,-7 1-32 0</inkml:trace>
  <inkml:trace contextRef="#ctx0" brushRef="#br1" timeOffset="128422.89">16143 11803 16575 0,'0'0'368'0,"0"0"80"0,0 0 0 0,-4 8 16 0,1 0-464 0,-2-2 0 0,-1 1 0 0,2-3 0 15,0 2 912-15,-2-3 96 0,1-1 16 0,-1 0 0 16,2 1 816-16,-2-2 160 0,0-1 48 0,-1 0 0 16,-1 1 0-16,1-2 0 0,-2-2 0 0,0 0 0 15,-3 0-832-15,1-4-144 0,1 0-48 0,-2-2 0 16,0-1 0-16,1-2 0 0,0-1 0 0,-3-8 0 16,3 0-816-16,5-1-208 0,2-2 0 0,5 0 0 15,4 2 864-15,4-1 128 0,3 0 32 0,2 1 0 16,2 1-832-16,0 2-192 0,2 0 0 0,0 2 0 0,-2 2 0 0,1 2 0 15,1 1 0-15,-2 2 0 0,0 1 0 0,1 3 0 16,-1 2 0-16,1 4 0 0,-2 3 0 0,-1 4 0 16,0 2 0-16,-3 3 0 0,-3 3 0 0,-2 5 0 15,-1 3 0-15,-5 1 0 0,-4 3 0 0,-3 2 0 16,-3 6 0-16,-2-6 0 0,-2 1 0 0,-2-1 0 16,-4-2 0-16,0-3 0 0,0-3 0 0,-1-3 0 15,-2-5 0-15,0-1 0 0,-2-2 0 0,-1-2 0 16,2-2 0-16,0-1 0 0,3-8 864 0,-1 0 128 15,2-2 32-15,5-4 0 0,5-4-832 0,6-4-192 16,4-3 0-16,0-2 0 0,-1-1 0 0,6-3 0 0,5-5 0 16,4 0 0-16,2 2 0 0,3-2 0 0,5 0 0 0,0 1 0 15,0 1 0-15,1 2 0 16,2 3 0-16,-2 1 0 0,-1 0 0 0,-1 6 0 0,-2 2 0 0,1 7 0 16,-4 6 0-16,-2 4 0 0,-1 4 0 0,-4 6 0 15,-3 4 0-15,-2 5 0 0,-2 7 0 0,-7 1 0 16,-3 3 0-16,-5 5 0 15,-5 0 0-15,-3 3 0 0,-1-2 0 0,0-4 0 0,-4-4 0 0,0-4 0 16,-1-2 0-16,0-6 0 0,0-8 0 0,0-1 0 16,0-4 0-16,2-1 0 0,2-4 0 0,2-5 0 15,0-5 864-15,5-2 128 0,9-2 32 0,-1-4 0 16,1-6-832-16,4 0-192 0,5 3 0 0,8-2 0 16,6-2 0-16,5 0 0 0,1 1 0 0,3 2 0 15,2 1 0-15,2 4 0 0,-3 2 0 0,0 3 0 16,-3 2-768-16,-1 5-208 0,-4 3-48 0,-1 5 0 15,0 1-2448-15,-1 5-496 0,4 5-112 0,-4 2-16 0</inkml:trace>
  <inkml:trace contextRef="#ctx0" brushRef="#br1" timeOffset="129546.28">20115 13585 23951 0,'0'0'512'0,"-7"3"128"0,-3-1 0 0,2 1 64 0,0 2-576 0,0 1-128 15,0 0 0-15,-2 0 0 0,0-1 848 0,3 2 144 0,7-7 32 0,-4 4 0 16,-5 0 816-16,9-4 160 0,0 0 48 0,0 0 0 15,-8 1-832-15,8-1-144 0,-5-7-48 0,3-2 0 16,1 2 0-16,3-4 0 0,2-2 0 0,3-2 0 16,4 1 0-16,-1-6 0 0,1-1 0 0,3 0 0 15,4-2-816-15,1 2-208 0,3 0 0 0,3 1 0 16,1-2 0-16,0 2 0 0,2 0 0 0,-1 3 0 16,1 4 0-16,-2 2 0 0,1 0 0 0,-5 5 0 15,-4 3 0-15,-1 5 0 0,-3 3 0 0,-3 3 0 0,-3 4 0 16,-1 4 0-16,-2 3 0 0,-7 5 0 0,-7 4 864 15,0 1 128-15,-1 2 32 0,-4 1 0 0,-6-1-832 0,0 0-192 16,-2-3 0-16,0-2 0 0,-1-4 0 0,-1-5 0 16,0 2 0-16,1-7 0 0,-1-3 0 0,2-4 0 15,-5 0 0-15,3-3 0 0,2-3 864 0,1-1 128 16,-3-7 32-16,6-1 0 0,5-1-832 0,3-3-192 16,1-3 0-16,7-3 0 0,5-2 0 0,4-2 0 15,2-2 0-15,5-2 0 0,5-1 0 0,4-1 0 16,1 1 0-16,4 4 0 0,-1 1 0 0,4 2 0 15,0-4 0-15,0 7 0 0,-4 3 0 0,2 5 0 16,-1 2 0-16,-3 5 0 0,-7 4 0 0,-5 3 0 16,2 4 0-16,0 5 0 0,-1 3 0 0,-4 3 0 15,-2 3 0-15,-2 16 0 0,-6 4 0 0,-6 0 0 0,-5-2 0 16,-2-1 0-16,-3-2 0 0,-1-3 0 16,-3-2 0-16,-2-5 0 0,-1-5 0 0,1-2 0 0,-1-2 0 0,2-4 0 15,-3-4 0-15,3-3 0 0,1-3 0 0,1-3 0 16,2-4 0-16,1-4 0 0,3-3 0 0,4-2 0 15,-1-2 0-15,6-5 0 0,3-6 0 0,2-4 0 16,5-6 0-16,3 1 0 0,6 2 0 0,2 1 0 16,4-1 0-16,3 3 0 0,1 2 0 0,3 3 0 15,4 1 0-15,-1 6 0 0,0 1 0 0,-8 10 0 16,0 3 0-16,1 2 0 0,-3 4 0 0,3 4 0 16,-2 3 0-16,-1 6 0 0,0 4 0 0,-6 4 0 15,-5 0 0-15,-2 5 0 0,-5 5 0 0,-5 3 0 0,-7 5 0 16,-3-3 0-16,-5 2 0 0,-9 11 0 15,3-8-1600-15,3-5-352 0,3-5-80 16,-2-5-19664-16</inkml:trace>
  <inkml:trace contextRef="#ctx0" brushRef="#br1" timeOffset="134065.38">22534 9897 27647 0,'-4'21'608'0,"-2"-16"128"0,-4 1 32 0,2 1 0 0,-1 3-624 0,0-4-144 16,1-2 0-16,8-4 0 0,-6 6 848 0,6-6 144 16,0 0 32-16,0 0 0 0,0 0 0 0,0-8 0 15,5-1 0-15,2-1 0 0,3-4 0 0,3-4 0 16,2-4 0-16,2 0 0 0,-1-1 0 0,2-2 0 15,3-4 0-15,2 0 0 0,-1 1-832 0,-1 1-192 16,-1-1 0-16,-2 5 0 0,3 3 0 0,-3 5 0 0,-5 2 0 0,-1 6 0 16,-1 2 0-16,-2 6 0 15,-3 5 0-15,-1 6 0 0,-2 6 0 0,-1 5 0 0,-3 2 0 0,0 6 0 16,0 3 0-16,0 3 0 0,-1 1 0 0,1 3 0 16,2 1 0-16,1-1 0 0,2 2 0 0,1-6 0 15,-1-7 0-15,1-1 0 16,0-1 0-16,-2-6 0 0,0-4 0 0,0-2 0 0,0-4 0 0,2-2 0 31,-3-2-1600-31,-2-8-352 0,0 0-80 0,0 0-16 0,0 0-816 0,3-9-160 0,-2-10-48 16,-4-2 0-16</inkml:trace>
  <inkml:trace contextRef="#ctx0" brushRef="#br1" timeOffset="134230.82">22662 9932 31327 0,'-11'-11'688'16,"11"11"144"-16,0 0 16 0,0 0 48 0,-10 4-720 0,10-4-176 0,-1 9 0 0,1 7 0 0,1 5 1664 0,2 3 320 15,3 1 48-15,-2 3 16 0,0 2-1648 0,3 3-400 16,0-2 0-16,1 2 0 0,-1-2 896 0,2-4 112 16,-5 4 16-16,2-1 0 0,0-3-832 0,-2-2-192 15,0-2 0-15,-1-1 0 16,1-1-768-16,-3 0-208 0,-1-4-48 0,-2 2-16784 16</inkml:trace>
  <inkml:trace contextRef="#ctx0" brushRef="#br1" timeOffset="134776.96">22119 11331 27647 0,'2'-18'1216'0,"-4"5"256"0,0 0-1168 0,0-1-304 16,0 0 0-16,-1 3 0 0,1 2 880 0,2 9 112 15,-1-8 32-15,1 8 0 0,0 0 0 0,-5 8 0 16,-1 6 0-16,3 5 0 0,-1-2 0 0,-1 8 0 16,0 4 0-16,0 3 0 0,1-2-832 0,0 0-192 15,0-3 0-15,-1 0 0 0,0-1 0 0,3-3 0 16,0-4 0-16,1-3 0 0,-1-3 0 0,-1-3 0 16,3-2 0-16,0-8 0 0,0 0 864 0,0 0 128 15,6-8 32-15,1-2 0 0,0-2-832 0,1-3-192 16,3-4 0-16,1-1 0 0,-1 0 864 0,2-1 128 15,0-2 32-15,3 3 0 0,0 0-832 0,1 3-192 16,0 4 0-16,-1 4 0 0,-3 6 0 0,-1 4 0 16,1 5 0-16,1 6 0 0,1 4 0 0,-6 7 0 15,-3 1 0-15,-1 4 0 0,0 1 0 0,1 2 0 16,-5 0 0-16,-2 0 0 0,0-1 0 0,-3-3 0 0,4-2 0 16,0-3 0-16,0-6 0 0,1-3 0 0,3-3 0 0,-4-10 0 31,5 6-1600-31,5-8-352 0,2-7-80 0,3-6-10384 0,0-1-2096 0</inkml:trace>
  <inkml:trace contextRef="#ctx0" brushRef="#br1" timeOffset="135055.1">22744 11354 31327 0,'0'0'1392'0,"0"0"272"0,-10-1-1328 0,2 5-336 0,-5 3 0 0,4 3 0 15,-2 2 896-15,0 3 96 0,-5 0 32 0,1 4 0 16,0 2 0-16,1 1 0 0,1-4 0 0,4 0 0 0,4-2-832 0,2 0-192 15,3-2 0-15,5-4 0 0,4-5 864 0,4 1 128 16,1-5 32-16,4-1 0 0,-1-1-832 0,6-5-192 16,3-1 0-16,0-3 0 0,3-1 0 0,-4-1 0 15,0-6 0-15,-2 2 0 0,-2-3 864 0,-4 1 128 16,-6 0 32-16,-2-3 0 0,-4-1-832 0,-2 0-192 16,-3 1 0-16,-3 3 0 0,-5 2 864 0,0 0 128 15,-2 1 32-15,-5 5 0 0,-2 3-832 0,-4 3-192 16,-1 0 0-16,1 4 0 15,1-1-768-15,3-1-208 0,1 0-48 0,6 0 0 16,5-1-2448-16,5 3-496 0,0 0-112 0,4-11-16 0</inkml:trace>
  <inkml:trace contextRef="#ctx0" brushRef="#br1" timeOffset="135252.79">23276 10695 35007 0,'0'0'768'0,"0"0"176"0,0 0 16 0,0 0 16 0,1 8-784 0,-8 5-192 0,2 6 0 0,-2 2 0 16,0 3 0-16,-3 6 0 0,2 4 0 0,0 7 0 16,4 0 864-16,-4 3 128 0,1-1 32 0,1 1 0 15,5 1-832-15,-1 1-192 0,1-6 0 0,2 2 0 16,2-2 0-16,0 0 0 0,1 0 0 0,-4-15 0 16,0-1-768-16,0 1-208 15,0-3-48-15,-1 5-9824 0,-6-6-1968 0</inkml:trace>
  <inkml:trace contextRef="#ctx0" brushRef="#br1" timeOffset="135387.35">22975 11251 35007 0,'-1'-12'768'15,"0"0"176"-15,1-4 16 0,2 5 16 0,5 1-784 0,5 3-192 0,1 0 0 0,6 3 0 0,3-3 0 0,3 5 0 16,2 0 0-16,-3 0 0 0,7-3 864 0,5 1 128 16,0-2 32-16,2 2 0 0,-2 2-832 0,0-2-192 15,-1 0 0-15,-3-2 0 0</inkml:trace>
  <inkml:trace contextRef="#ctx0" brushRef="#br1" timeOffset="135988.57">22025 12582 20271 0,'0'0'448'0,"0"0"80"0,-7 4 32 0,3 2 16 0,-3 2-576 0,2 0 0 16,-2 0 0-16,2 1 0 0,0 2 928 0,0 0 80 15,0-2 16-15,5-9 0 0,0 0 816 0,0 0 160 16,0 0 48-16,0 0 0 0,0 0-832 0,11-9-144 15,3-1-48-15,-2-5 0 0,2-5 0 0,2-6 0 16,4 0 0-16,-1-1 0 0,2-2-816 0,3-2-208 16,1-3 0-16,0 0 0 0,-5-2 864 0,1 0 128 15,-2-2 32-15,0-1 0 0,-6 0-832 0,-1 1-192 16,-3 3 0-16,-3 3 0 0,-3 4 0 0,-2 4 0 16,-2 4 0-16,-3 7 0 0,-1 4 0 0,-3 5 0 15,-3 7 0-15,-1 5 0 0,-2 8 0 0,-2 7 0 0,-2 8 0 0,-1 6 0 16,0 2 0-16,3 6 0 0,-2 5 0 0,4-1 0 15,2-4 0-15,2-3 0 0,1-4 0 0,1 1 0 16,4-4 0-16,2-4 0 16,1-5 0-16,2-1 0 0,4 0 0 0,4-2 0 0,0 0 0 0,2-8 0 15,1-6 0-15,3-4 0 0,2-1 0 0,0-8 0 16,1-4-2416-16,0-6-528 16,-3-5-96-16,3 0-32 0</inkml:trace>
  <inkml:trace contextRef="#ctx0" brushRef="#br1" timeOffset="136288.47">22739 12263 27647 0,'-16'5'1216'0,"8"2"256"0,-3 3-1168 0,-3 2-304 16,0 1 0-16,-2 5 0 0,-2 6 880 0,-1 1 112 15,-1 1 32-15,4 0 0 0,2 0-832 0,-1 1-192 16,4-2 0-16,5-2 0 0,1-4 864 0,5-3 128 15,4-2 32-15,0-2 0 0,6 0-832 0,3-6-192 16,1-6 0-16,5 0 0 0,3 0 864 0,2-4 128 16,1-7 32-16,1-4 0 0,3-6-832 0,-4 1-192 15,0 1 0-15,-3-2 0 0,-3-2 864 0,-5 2 128 16,-4-1 32-16,-6 0 0 0,-6 1-832 0,-4 1-192 16,-5 0 0-16,-6 3 0 0,-3 5 0 0,-3 3 0 15,-2 3 0-15,-1 5 0 0,0 5 0 0,2 0 0 0,-3 4 0 0,5 1 0 31,4-4-1600-31,4 1-352 0,3-1-80 0,2 2-9296 0,9-7-1856 0</inkml:trace>
  <inkml:trace contextRef="#ctx0" brushRef="#br1" timeOffset="136571.85">23258 12026 23951 0,'0'0'512'16,"0"0"128"-16,0 0 0 0,0 0 64 0,0 0-576 0,0 0-128 0,-3 7 0 0,-6 2 0 0,-3 2 1664 0,-1 3 320 15,-6 2 48-15,0 3 16 0,-1 6-1648 0,1 0-400 16,-5 2 0-16,2 3 0 0,2 1 896 0,2 0 112 16,4-4 16-16,5-2 0 0,1-5-832 0,5-1-192 15,2 0 0-15,4-5 0 0,6-4 0 0,0-2 0 16,1-2 0-16,2-1 0 0,2-3 864 0,2-3 128 15,2-4 32-15,0-1 0 0,-2-2-832 0,3-2-192 16,3-3 0-16,0-1 0 16,3-1-2416-16,-1 2-528 0,1 2-96 0,-3-3-32 0</inkml:trace>
  <inkml:trace contextRef="#ctx0" brushRef="#br1" timeOffset="137631.53">23662 12046 27647 0,'-12'0'1216'0,"3"-1"256"0,-4-4-1168 0,3 2-304 0,2 3 0 0,-3 5 0 15,-4 0 880-15,-2 1 112 0,-1-1 32 0,1 6 0 16,-3 8-832-16,0 1-192 0,0 0 0 0,3 3 0 16,-3 2 864-16,4 0 128 0,0 0 32 0,6-5 0 15,1-2-832-15,6 0-192 0,2-2 0 0,4-2 0 16,3-5 0-16,2-3 0 0,-8-6 0 0,15 0 0 15,1-1 864-15,1-6 128 0,-1-4 32 0,2-4 0 16,0-5-832-16,1 0-192 0,1 0 0 0,-1-1 0 16,-3 0 0-16,-2 2 0 0,-3-1 0 0,-4 4 0 0,0 2 0 15,-3-1 0-15,0 2 0 0,-1 5 0 0,-3 8 0 0,0 0 0 16,0 0 0-16,0 0 0 0,-2 11 0 0,1 2 0 16,0 2 0-16,3 1 0 0,2-3 0 0,-1-1 0 15,1-2 0-15,2 0 0 0,4-2 0 0,3-4 0 16,2 2 0-16,3-4 0 0,6 0 0 0,-2-5 0 15,0-6 0-15,1-2 0 0,1-1 864 0,1-5 128 16,0-4 32-16,-3-3 0 0,0-2-832 0,-1-2-192 16,1 1 0-16,0-3 0 0,-1-2 0 0,0-6 0 15,0-9 0-15,0 0 0 0,-1-1 0 0,2-7 0 16,2-8 0-16,-1 0 0 0,-2 0 0 0,0 3 0 16,-5 3 0-16,-1 5 0 0,-7 6 0 0,0 14 0 15,-5 11 0-15,0 7 0 0,-6 3 0 0,3 11 0 16,-11 3 0-16,-4 12 0 0,-6 10 0 0,-3 7 0 15,-1 6 0-15,-3 6 0 0,2 4 0 0,-1 5 0 0,0 6 0 16,-1 2 0-16,2 4 0 0,3-1 0 0,3-3 0 16,5-9 0-16,4-5 0 0,3-10 0 0,6-6 0 0,1-3 0 15,2-1 0-15,4-6 0 0,4-6 0 0,2-4 0 16,0-4 0-16,2-5 0 0,4-4 0 0,4-7 0 16,0-5 0-16,1-2 0 0,-2-1 0 0,4-3 0 15,1-4 0-15,1-5 0 0,-3 0 0 0,3-1 0 16,-1-2 0-16,-1-5 0 0,-1-2 0 0,0-1 0 15,-1-1 0-15,1 2 0 0,-1-1 0 0,0 2 0 16,0-1 0-16,2 1 0 0,-4-1 0 0,0 2 0 16,-3 1 0-16,-1-1 0 0,0 0 0 0,-5 4 0 15,-4 4 0-15,-4 1 0 0,-3-3 0 0,0 11 0 0,-2 5 0 16,1 3 0-16,-4 2 0 0,-2 3 0 0,-3 5 0 0,-2 5 0 16,0 6 0-16,-4 3 0 0,-4 6 0 0,0 7 0 15,0 4 0-15,3 2 0 0,-3 9 0 0,3-1 0 16,3 2 0-16,3 1 0 0,0 0 0 0,4 0 0 15,2 0 0-15,2 13 0 0,3-8 0 0,4-5 0 16,4-4 0-16,-1-4 0 0,1-5 0 0,3-4 0 16,1-4 0-16,-1-3 0 0,-2-6 0 0,1-2 0 15,1-4 0-15,3-1 0 0,-1-5 0 0,0-1 0 16,0-3 0-16,1-2 0 0,0-4 0 0,0 1 0 16,-2 0 0-16,-2 0 0 0,-1-4 0 0,-2 2 0 15,-3 1 0-15,0 3 0 0,5 1 0 0,-3 2 0 0,-6 4 0 16,7-4 0-16,2 4 0 0,-2 4 0 0,0 1 0 15,1 4 0-15,-1 1 0 0,0 3 0 0,-2 2 0 16,-1 2 0-16,1-2 0 0,3 1 0 16,0-3 0-16,0-4 0 0,0 1 0 0,3-3 0 0,1-2 0 0,4-2 0 15,-3-1 0-15,2-3 0 0,2-3 0 0,6-6 0 16,1-2 0-16,-3-3 0 0,-2-1 0 0,-5 3 0 16,3-4 0-16,1 0 0 0,-3-1 0 0,6-4 0 15,-2 3 0-15,-5 5 0 0,-4 3 0 0,-10 11 0 16,0 0 0-16,4 9 0 0,-1 3 0 0,-4 7 0 15,-4 6 864-15,-3 7 128 0,1 5 32 0,-3 6 0 16,-1-1-832-16,1 5-192 0,-2 5 0 0,-3 21 0 16,-1-7 0-16,3-8 0 0,1-9 0 0,2-1 0 15,-1-2 0-15,1-1 0 0,1-1 0 0,-1-4 0 0,1-9 0 16,-1-2 0-16,-2-6 0 0,1-4 0 0,1-6 0 16,-2-6 0-16,-2-5 0 0,0-4-13616 15,0-4-2768-15</inkml:trace>
  <inkml:trace contextRef="#ctx0" brushRef="#br1" timeOffset="138201.76">22399 13147 31327 0,'-10'-28'688'0,"4"11"144"0,1 1 16 0,1 3 48 0,1 3-720 0,3 10-176 15,0 0 0-15,0 0 0 0,0 0 848 0,-4 14 144 16,1 7 32-16,0 6 0 0,2 9-832 0,0 3-192 16,0 3 0-16,1 2 0 0,1 1 0 0,-2-2 0 15,-1 0 0-15,-2 2 0 0,0 4 0 0,1-2 0 16,-1-6 0-16,-1-3 0 0,1-7 0 0,0-2 0 15,0-4 0-15,-1-5 0 0,1-3 864 0,2-6 128 16,2-11 32-16,0 0 0 16,0 0-2464-16,1-8-480 0,0-7-112 0,0-8-16 0</inkml:trace>
  <inkml:trace contextRef="#ctx0" brushRef="#br1" timeOffset="138539.79">22878 12970 27647 0,'0'0'608'0,"0"0"128"0,5 8 32 0,-10 5 0 0,-1 3-624 0,-3 0-144 0,-1 3 0 0,-3 3 0 15,-4-1 848-15,-1 1 144 0,-5 1 32 0,0 3 0 16,-2 2-832-16,-1-3-192 0,-6-1 0 0,1 1 0 16,4 2 864-16,-2-1 128 0,2-4 32 0,1 0 0 0,2 0 0 15,2-4 0-15,1-3 0 0,4 0 0 0,1-1-832 16,5-2-192-16,4-2 0 0,1-1 0 0,6-9 864 0,0 11 128 15,6 0 32-15,0 1 0 0,7 0-832 0,2 2-192 16,0-4 0-16,3 1 0 0,1 4 0 0,3 0 0 16,-2-1 0-16,3 0 0 0,2 3 0 0,-1-1 0 15,-3 2 0-15,0 0 0 0,-5-3 0 0,-3 0 0 16,-3 0 0-16,1-2 0 0,-2 0 0 0,-2 0 0 16,-7-3 0-16,0 0 0 0,0-1 0 0,0-9 0 15,-7 6 0-15,1-1 0 16,6-5-768-16,-7 2-208 0,-1-1-48 0,8-1 0 15,-5-2-2448-15,1-2-496 0,2-6-112 0,1 1-16 0</inkml:trace>
  <inkml:trace contextRef="#ctx0" brushRef="#br1" timeOffset="139620.51">23150 13285 31327 0,'-14'5'688'0,"4"-1"144"0,-1-2 16 0,0 3 48 0,-1 4-720 0,3 2-176 0,-3 3 0 0,1 4 0 16,0 0 0-16,-1 5 0 0,-1 6 0 0,2-3 0 15,2-4 848-15,-2 0 144 0,1 0 32 0,2 0 0 16,2 0-832-16,1-4-192 0,1-4 0 0,2-1 0 0,-1-1 864 16,3-3 128-16,0-9 32 0,0 0 0 15,0 0-832-15,0 0-192 0,13-9 0 0,-1-2 0 0,-1-1 864 0,3-6 128 16,2-3 32-16,0 0 0 0,-1 3-832 15,2-3-192-15,4-2 0 0,-4 3 0 0,-5 2 0 0,3 3 0 16,1 1 0-16,0 4 0 0,-3 5 0 0,-1 5 0 16,-4 7 0-16,-1 2 0 0,-2 3 0 0,-2 2 0 15,-1 4 0-15,0 3 0 0,1 1 0 0,-3-1 0 16,0-4 0-16,1 1 0 0,0 4 0 0,1-2 0 16,-1-4 0-16,3-3 0 0,5-4 0 0,4-3 0 15,0-3 0-15,3-5 0 0,3-4 0 0,1-4 0 16,0-4 0-16,2-1 0 0,-3-1 0 0,2-3 0 15,1-1 0-15,-3-2 0 0,-2 2 864 0,1-1 128 16,-2 0 32-16,1 2 0 0,-3 3-832 0,-2 1-192 16,-2 3 0-16,-3 5 0 0,-7 7 0 0,0 0 0 0,0 0 0 0,0 0 0 15,0 0 0-15,-7 7 0 0,-5 3 0 0,1 5 0 16,3 3 0-16,-1 0 0 0,-1-5 0 0,2 5 0 16,2 4 0-16,1-3 0 15,5-1 0-15,0-4 0 0,1 0 0 0,6-5 0 0,0-2 0 0,4-3 0 16,1-4 0-16,6-1 0 0,4-2 0 0,2-4 0 15,0-2 0-15,3-2 0 0,1 0 0 0,0-2 0 16,-4 1 0-16,-2 0 0 0,-2 2 0 0,-4 0 0 16,-2 1 0-16,-3 1 0 0,-6 2 0 0,-5 6 0 15,3-7 0-15,-3-1 0 0,-3-3 0 0,-1 5 0 16,-4 5 0-16,-1-2 0 0,-5-2 0 0,1 0 0 16,1 3 0-16,-3 0 0 0,1 1 0 0,1-3 0 0,3 1 0 15,0-2 0-15,5-3 0 0,0 0 0 0,4-1 0 0,5 1 0 16,2-3 0-16,5 0 0 0,4-2 0 15,4 0 0-15,2-2 0 0,1-2 0 16,0 0-768-16,2-2-208 0,-2-1-48 0,2 0 0 16,-2-2 832-16,1 0 192 0,-3-2 0 0,1 0 0 0,2-2 0 0,-1 1 0 15,1 5 0-15,-5-5 0 0,-3-1 0 0,0-3 0 16,-4-1 0-16,4-1 0 0,5-1 0 0,-4-3 0 16,0-5 0-16,-1-6 0 0,-2-8 768 0,-2 4 208 15,1 3 48-15,-2 5 0 0,-1 4-832 0,-2 6-192 16,-2 7 0-16,-1 6 0 15,0 9-768-15,-4 2-208 0,0 2-48 0,0 6 0 0,-10 13 832 0,1 6 192 16,-1 4 0-16,-2 8 0 0,-2 6 0 0,0 6 0 16,-1 4 0-16,2 3 0 0,2 0 0 0,0 2 0 0,3-1 0 15,3-3 0-15,2-2 0 0,2-2 0 0,1-3 0 16,2-4 0-16,4 1 0 0,5-3 0 16,4-5 0-16,1-6 0 0,2-6 0 0,0-3 0 0,2-5 0 0,-1-7 0 15,0-4 0-15,-1-7 0 0,1-5 0 0,0-4 0 16,-3 0 768-16,1-5 208 0,-1-5 48 0,0 0 0 15,-3-4-832-15,2-1-192 0,1-2 0 16,-1-2 0-16,-1-5 0 0,-2-1 0 0,1 1 0 0,0 0 0 16,0 0 0-16,-4 4 0 0,-4 2 0 0,1 6 0 15,1 7 0-15,-2 1 0 0,-5 3 0 0,0 7 0 16,0 11 0-16,0 0 0 0,0 0 0 0,0 0 0 16,-11 6 0-16,1 8 0 0,-2 8 0 0,0 1 0 15,-4-3 0-15,3 5 0 0,3 6 0 0,-2 3 0 16,0-1 0-16,3 1 0 0,4-1 0 0,0 6 0 0,0 3 0 15,4 0 0-15,5-3 0 0,2 0 0 0,4-2 0 16,-2-1 0-16,2-3 0 0,6-2 0 0,3-2 0 16,-1-3 0-16,-3-3 0 0,7-1 0 0,5-1 0 0,-1-3 0 15,0-5 0-15,-7-1 0 0,2-2 0 0,-1-1 0 16,-8-7 0-16,-1-3 0 16,-3-4-2416-16,-6-1-528 0,-3-3-96 0,-11-4-32 0</inkml:trace>
  <inkml:trace contextRef="#ctx0" brushRef="#br1" timeOffset="139774.66">23842 13002 31327 0,'0'0'688'0,"15"2"144"0,4-7 16 0,9-2 48 0,2 1-720 0,8 1-176 0,6 1 0 0,5-2 0 16,6-2 0-16,0-2 0 0,-1 1 0 0,-3 1 0 15,-4 3 0-15,0-2 0 0,3-1 0 0,-4 4-9248 16,-5 4-1888-16</inkml:trace>
  <inkml:trace contextRef="#ctx0" brushRef="#br1" timeOffset="140553.26">25001 13076 27647 0,'-15'-6'2448'0,"3"4"-1952"16,-1 1-496-16,-4 1 0 0,-4 1 912 0,-1 4 96 16,1 1 16-16,-1 4 0 0,-2 2-832 0,-1 1-192 15,1-1 0-15,-2 6 0 0,2 3 0 0,1-3 0 16,1-2 0-16,1 1 0 0,6-2 864 0,5 0 128 15,1 2 32-15,6-5 0 0,3-3-832 0,4 0-192 16,6-1 0-16,1-2 0 0,5-4 0 0,1-3 0 16,0-3 0-16,0-2 0 0,3-1 864 0,-1-1 128 15,-2-6 32-15,3-1 0 0,-2-1-832 0,0-1-192 0,1-3 0 16,0-1 0-16,0-2 0 0,-3 3 0 0,1 1 0 0,-3 0 0 16,-4 1 0-16,1 0 0 0,2-2 0 0,1 2 0 15,2 2 0-15,-3-3 0 16,-2-4 0-16,0 1 0 0,0 2 864 0,-1 3 128 0,-3 1 32 0,1-3 0 15,0-1-832-15,-2 2-192 0,0 1 0 0,-1 2 0 16,1 0 0-16,-2-3 0 0,-3 3 0 0,2 4 0 16,-1 3 0-16,-2 8 0 0,-2-12 0 0,-1 5 0 15,1 1 0-15,2 6 0 0,0 0 0 0,0 0 0 16,-10 3 0-16,2 2 0 0,-2 3 0 0,1 3 0 16,1 0 0-16,0 1 0 0,1 0 0 0,-2 3 0 15,3-4 0-15,4 1 0 0,-4-1 0 0,3 1 0 16,2 0 0-16,1 0 0 0,-1 0 0 0,1 0 0 0,2-1 0 15,2 0 0-15,0 0 0 0,1-1 0 0,2 0 0 0,-7-10 0 16,9 4 0-16,3 1 0 0,-1-2 0 0,1-3 0 16,0-3 0-16,0-4 0 0,3 2 0 0,0-2 0 15,-2-1 0-15,1-1 0 0,-3-5 0 0,0 1 0 16,-2 1 0-16,-1-3 0 0,-2-2 0 0,-1-2 0 16,2-4 0-16,-2-2 0 0,0-1 0 0,0-4 0 15,1-6 0-15,-2 2 0 0,0-1 0 0,1 0 0 16,0-2 0-16,0-3 0 0,1 0 0 0,1-2 0 15,-2 4 0-15,2 1 0 0,-1 0 0 0,-1 4 0 16,1 3 0-16,-5 10 0 0,2 8 0 0,-2 2 0 16,-2 5 0-16,1 5 0 0,-3 7 0 0,-3 10 0 15,-2 7 0-15,0 8 0 0,-3 5 0 0,-3 8 0 0,2 8 0 16,-1 4 0-16,-1 4 0 0,0 5 0 0,-2 6 0 16,2 1 0-16,3 0 0 0,-1-1 0 15,2 1 0-15,4-1 0 0,4 3 0 0,1-5 0 0,3-6 0 16,2-9 0-16,0-4 0 0,3-5 0 0,-4-3 0 0,1-2 0 31,2-4-768-31,-4-5-208 0,0-4-48 0,-2-6 0 0</inkml:trace>
  <inkml:trace contextRef="#ctx0" brushRef="#br1" timeOffset="141633.45">19856 15424 23951 0,'2'-6'512'0,"-2"-5"128"0,-1 0 0 0,0-1 64 0,-1 0-576 0,1-1-128 15,-2 5 0-15,3 8 0 0,0 0 1664 0,0 0 320 16,-8-8 48-16,8 8 16 0,0 0-832 0,-7 10-144 15,0 1-48-15,1 8 0 0,1 6-816 0,-2 3-208 16,2 5 0-16,2 3 0 0,-4-1 864 0,4 7 128 16,1 3 32-16,0 3 0 0,0 4-832 0,0-3-192 15,2 2 0-15,-2-2 0 0,-1 1 0 0,0-5 0 16,2-5 0-16,0-5 0 0,0-3 0 0,0-4 0 16,-2-1 0-16,0-6 0 15,2-8-2416-15,-1-3-528 0,-2-4-96 0,4-6-32 0</inkml:trace>
  <inkml:trace contextRef="#ctx0" brushRef="#br1" timeOffset="142052.57">19667 15600 27647 0,'7'-7'608'0,"3"-4"128"0,2-5 32 0,5 1 0 0,-1-6-624 0,5 0-144 0,2-1 0 0,1-1 0 16,4-5 848-16,0 1 144 0,1-3 32 0,1 2 0 15,0 0-832-15,1 3-192 0,0-2 0 0,0 3 0 16,0 2 0-16,-5 6 0 0,-2 4 0 0,-2 5 0 0,-2 5 864 0,-3 7 128 16,-2 7 32-16,-4 7 0 0,-1 6-832 15,0 6-192-15,-6 4 0 0,-2 4 0 0,-4 5 0 16,-2 0 0-16,-3-1 0 0,0 0 0 0,-4 2 864 0,0-2 128 16,0 0 32-16,-3-6 0 0,2-6-832 0,1-5-192 15,1 1 0-15,2-5 0 0,2-6 864 0,2-5 128 16,4-11 32-16,0 0 0 0,0 0-832 0,0 0-192 15,7-6 0-15,4-5 0 0,1-4 864 0,3 0 128 16,0-5 32-16,1-1 0 0,0 1-832 0,1 2-192 16,0 0 0-16,-1 4 0 0,-1 2 0 0,0 4 0 15,-3 4 0-15,2 5 0 0,-3 5 0 0,1 6 0 16,-2 3 0-16,1 2 0 0,-1 2 0 0,-1 2 0 16,-3 3 0-16,-1 0 0 15,1-1-768-15,-2 0-208 0,1 1-48 0,-2-1 0 0,-2-4 832 0,1-2 192 0,3-4 0 16,-1-2 0-1,1-2-864-15,-5-9-128 0,0 0-32 0,0 0 0 16,12-4-2448-16,0-7-496 0,3-9-112 0,2-2-16 0</inkml:trace>
  <inkml:trace contextRef="#ctx0" brushRef="#br1" timeOffset="142323.63">20808 15449 31327 0,'0'0'688'0,"0"0"144"0,-1 8 16 0,-5 3 48 0,1 4-720 0,1 1-176 0,-4 3 0 0,3 1 0 16,0-1 0-16,2 3 0 0,1 3 0 0,2-2 0 0,1 0 848 16,2-3 144-16,4-3 32 0,-2 0 0 0,-2-2-832 0,3-4-192 15,2-4 0-15,0-3 0 0,0 2 864 0,2-6 128 16,1-6 32-16,-1 0 0 0,2-4 0 0,1-6 0 16,0-4 0-16,3 1 0 0,-1-6-832 0,1 1-192 15,-1-2 0-15,-1 1 0 0,-3-1 0 0,-1 2 0 16,0-2 0-16,-3 4 0 0,2 2 864 0,-5 4 128 15,-1 2 32-15,1 2 0 16,1 0-1648-16,-2 3-320 0,-3 9-64 0,0 0-16 16,5-8 0-16,-5 8 0 0,6-6 0 0,-6 6-16784 0</inkml:trace>
  <inkml:trace contextRef="#ctx0" brushRef="#br1" timeOffset="142625.09">21519 15201 31327 0,'-14'2'1392'0,"3"2"272"0,-3 0-1328 0,-2 3-336 0,-4 0 0 0,-1 3 0 15,-1 2 0-15,2-2 0 0,1 0 0 0,-1 2 0 16,-2 0 896-16,-2 3 96 0,0 0 32 0,4 3 0 16,4-1-832-16,3 0-192 0,2-2 0 0,4 0 0 15,7 1 0-15,3-2 0 0,1-1 0 0,4 1 0 16,5 0 864-16,6 0 128 0,3 2 32 0,1-1 0 15,0 1-832-15,1 2-192 0,2-1 0 0,1-1 0 16,-6 3 0-16,-4-4 0 0,-5-1 0 0,-5-1 0 16,-3 1 864-16,-5-2 128 0,-6-3 32 0,-6 1 0 0,-5 1-832 15,-4-3-192-15,-5-6 0 0,1-1 0 0,2 0 0 16,-4-1 0-16,1 0 0 0,3-2 0 16,0-3-2416-16,5-1-528 0,-8-5-96 0,10 1-32 15</inkml:trace>
  <inkml:trace contextRef="#ctx0" brushRef="#br1" timeOffset="142913.53">22181 15170 27647 0,'4'-14'608'0,"-1"6"128"0,0 2 32 0,0 0 0 0,1 0-624 0,-4 6-144 0,0 0 0 16,0 0 0-16,0 0 1664 0,4 9 320 0,-2 4 48 0,-3 2 16 15,-1 4-832-15,-4 4-144 0,0 2-48 0,-2 3 0 16,-2 0 0-16,-2 3 0 0,0 0 0 0,4-3 0 16,-1 0-816-16,3-3-208 0,-2-4 0 0,5 0 0 15,1-2 0-15,1-1 0 0,-1-2 0 0,1-4 0 16,1-2-1600-16,0-10-352 15,0 0-80-15,0 0-9296 0,0 0-1856 0</inkml:trace>
  <inkml:trace contextRef="#ctx0" brushRef="#br1" timeOffset="143076.42">22203 14939 38703 0,'-11'-15'848'0,"3"5"176"0,-4-2 48 0,1 2 16 0,1 1-880 0,2 3-208 16,1 0 0-16,-1 2 0 0,3 0 864 0,5 4 128 15,0 0 32-15,0 0 0 0,-9-4-832 0,9 4-192 16,0 0 0-16,0 0 0 16,0 0-1600-16,0 0-352 0,0 0-80 0,0 0-9296 15,10 4-1856-15</inkml:trace>
  <inkml:trace contextRef="#ctx0" brushRef="#br1" timeOffset="143304.53">22806 14694 31327 0,'0'0'688'0,"0"0"144"0,-8 1 16 0,0 1 48 0,8-2-720 0,-7 9-176 0,-2 4 0 0,0 5 0 16,1-1 848-16,0 5 144 0,0 3 32 0,-2 2 0 16,2 6-832-16,1 0-192 0,-1 1 0 0,2 1 0 15,3 2 864-15,1-4 128 0,-4-1 32 0,4 0 0 16,2-3-832-16,4 2-192 0,0 1 0 0,-3-2 0 15,1-4-1600-15,-1-1-352 16,-1-3-80-16,0-2-16 0</inkml:trace>
  <inkml:trace contextRef="#ctx0" brushRef="#br1" timeOffset="143465.44">22605 15146 31327 0,'0'0'1392'0,"-5"-7"272"0,3-1-1328 0,2 8-336 16,0 0 0-16,0 0 0 0,2-11 896 0,4 3 96 15,4 2 32-15,1 2 0 0,1 0-832 0,1-1-192 16,2 2 0-16,4 0 0 0,2-1 0 0,0 1 0 16,0 1 0-16,0 0 0 15,-1-1-2416-15,-2 1-528 0,1 0-96 0,-19 2-32 0</inkml:trace>
  <inkml:trace contextRef="#ctx0" brushRef="#br1" timeOffset="143644.99">22485 14828 38703 0,'0'0'1712'0,"-5"-5"352"0,3-5-1648 0,0 1-416 0,5 2 0 0,-3 7 0 16,7-3 0-16,3 0 0 0,1-3 0 0,2 2 0 16,0 1 0-16,2-1 0 0,1 2 0 0,-3 1 0 31,-1 0-736-31,1 1-224 0,-3 0-64 0,-1-1 0 0</inkml:trace>
  <inkml:trace contextRef="#ctx0" brushRef="#br1" timeOffset="144064.96">23643 14721 31327 0,'0'0'688'0,"0"0"144"0,-11 6 16 0,3-2 48 0,1 5-720 0,0 3-176 0,-2 0 0 0,1 3 0 15,-4-1 848-15,1 6 144 0,0 5 32 0,-1 3 0 16,-1 0-832-16,4 1-192 0,5-4 0 0,1 0 0 15,1-2 0-15,2-1 0 0,0-4 0 0,4-3 0 16,1-2 0-16,1-2 0 0,-4-4 0 0,-2-7-15520 16</inkml:trace>
  <inkml:trace contextRef="#ctx0" brushRef="#br1" timeOffset="144233.25">23997 14587 20271 0,'-1'-17'448'0,"0"6"80"0,-1 0 32 0,2-3 16 0,0 2-576 0,2-1 0 15,-2 1 0-15,1 2 0 0,-1 10 0 0,1-8 0 16,-1-1 0-16,-1 2 0 0</inkml:trace>
  <inkml:trace contextRef="#ctx0" brushRef="#br1" timeOffset="144671.1">24172 14550 23951 0,'3'-12'1056'0,"0"5"224"0,-3 7-1024 0,3-10-256 0,-3-2 0 0,-3 2 0 16,-3 3 1696-16,-1 0 288 0,-5 0 48 0,-1 3 16 16,-1 1-832-16,0 4-144 0,-1 4-48 0,-2 3 0 0,-5 1-816 15,-1 2-208-15,3 4 0 0,1-1 0 0,-3 5 0 16,7-2 0-16,5-3 0 0,2 0 0 0,5-1 0 0,3 2 0 15,3 0 0-15,6-3 0 0,1-2 0 0,3 0 0 16,3 1 0-16,3 0 0 0,3 0 0 0,0-1 0 16,1 1 0-16,1 0 0 0,2 3 0 0,-1 2 0 15,-5-3 0-15,-3 3 0 0,-2 2 864 0,-4 0 128 16,-7 0 32-16,-1 0 0 0,-4-2 0 0,-4 1 0 16,-4-2 0-16,-4 1 0 0,-5-4-832 0,-2-2-192 15,0 0 0-15,-5-2 0 0,1 0 0 0,1-5 0 16,-1-3 0-16,-3-2 0 0,-1-1 0 0,1-4 0 15,4-3 0-15,-1-5-18800 0</inkml:trace>
  <inkml:trace contextRef="#ctx0" brushRef="#br1" timeOffset="144817.16">23788 14333 42383 0,'-10'-17'928'0,"3"6"192"0,0 0 32 0,-1 0 64 0,3 3-976 0,5 8-240 0,-5-8 0 0,5 8 0 15,-4-6 0-15,4 6 0 0,0 0 0 0,0 0 0 16,0 0 0-16,0 0 0 0,-7-2 0 0,1 7-12512 16,-2 5-2544-16</inkml:trace>
  <inkml:trace contextRef="#ctx0" brushRef="#br1" timeOffset="145452.74">20648 16776 31327 0,'-8'1'688'0,"-1"3"144"0,1-1 16 0,4 0 48 0,-1 1-720 0,0 2-176 0,2 4 0 0,-2 3 0 15,2 2 0-15,0 1 0 0,1 3 0 0,1 2 0 16,-3 0 848-16,2-1 144 0,0 4 32 0,0-1 0 16,-1 0-832-16,1 0-192 0,1-1 0 0,0-3 0 15,1-4 864-15,-2-1 128 0,0-1 32 0,1 0 0 16,-1-7 0-16,2-6 0 0,0 0 0 0,0 0 0 16,0 0-832-16,0 0-192 0,2-8 0 0,-1-1 0 15,1-4 864-15,2-4 128 0,0-5 32 0,1-7 0 16,2-3-832-16,-1-2-192 0,3-2 0 0,2-1 0 0,0-2 0 0,7-16 0 15,-1 6 0-15,3 6 0 0,-2 1 0 0,1 4 0 16,2 0 0-16,4 6 0 0,2 2 0 0,2 3 0 16,-6 2 0-16,8 4 0 0,5 6 0 0,-1 7 0 15,-3 3 0-15,-2 5 0 0,-8 3 0 0,-4 4 0 16,-3 3 0-16,-4 5 0 0,-3 6 0 0,-5-1 0 16,-3 0 0-16,-3 6 0 0,-4 7 0 0,-4-4 0 15,-4-3 0-15,3-7 0 0,-4 3 0 0,-6 0 0 16,0-2 0-16,-3 0 0 0,3-4 0 0,-3-3 0 15,3-1 0-15,0-4 0 0,1-2 0 0,3-5 0 16,0-4 0-16,-3-2 0 16,7-2-2416-16,5 1-528 0,3-7-96 0,6 0-8768 0,5 1-1760 15</inkml:trace>
  <inkml:trace contextRef="#ctx0" brushRef="#br1" timeOffset="145776.38">21287 16298 27647 0,'0'0'608'0,"0"0"128"0,0 0 32 0,0 0 0 0,-6 12-624 0,2 1-144 0,1-1 0 0,-2 5 0 15,3 4 848-15,0 1 144 0,-2 2 32 0,1-1 0 16,-1 0-832-16,-2 2-192 0,1 2 0 0,-4 0 0 16,0 2 864-16,0-4 128 0,4-3 32 0,-1-7 0 15,2 5 0-15,2-3 0 0,0-2 0 0,-1-3 0 0,1-2 0 16,1-3 0-16,0 0 0 0,1-7 0 0,0 0-832 0,8-4-192 15,-3-5 0-15,4-5 0 0,4-5 864 0,-1-3 128 16,3-4 32-16,1 2 0 0,5 1-832 16,-5-3-192-16,1-1 0 0,5 1 0 0,4 3 0 0,2 2 0 15,0 1 0-15,-1 0 0 0,-1 1 0 0,1 1 0 16,-5 3 0-16,0 2 0 0,-5 0 0 0,2 3 0 16,-1 1 0-16,-4 2 0 15,-2 3-768-15,-2 2-208 0,-2 0-48 0,-8 2 0 16,11-3-2448-16,-11 3-496 0,0 0-112 0,0 0-16 0</inkml:trace>
  <inkml:trace contextRef="#ctx0" brushRef="#br1" timeOffset="146004.78">21984 16168 35007 0,'0'0'768'0,"-4"10"176"0,0-1 16 0,1-3 16 0,0 1-784 0,1 4-192 0,-3 6 0 0,3 1 0 15,0 0 864-15,1-1 128 0,-1 0 32 0,0 4 0 16,2 2-832-16,-2-1-192 0,-1-1 0 0,0-2 0 16,-2 0 864-16,2 0 128 0,-3 2 32 0,3-5 0 15,1-3-832-15,1 0-192 0,-1-4 0 0,2 1 0 16,0-1 0-16,0-9 0 0,0 0 0 0,0 0 0 16,0 0-2416-16,4-6-528 0,2-2-96 0,0-4-12720 15</inkml:trace>
  <inkml:trace contextRef="#ctx0" brushRef="#br1" timeOffset="146610.26">22364 16034 27647 0,'0'0'1216'0,"0"0"256"0,0 0-1168 0,0 0-304 16,6 9 0-16,-5 0 0 0,0 5 880 0,-1 1 112 15,-1 3 32-15,-3 1 0 0,-4 5-832 0,-1 2-192 0,0 3 0 16,-5 1 0-16,-1 1 864 0,-2 1 128 16,1 0 32-16,1-2 0 0,4-3 0 0,1-2 0 0,0-1 0 0,2-6 0 15,4-2 0-15,0-3 0 0,-1-2 0 0,5-11 0 16,0 0-832-16,0 0-192 0,0 0 0 0,10-11 0 15,1-5 864-15,3-3 128 0,3-6 32 0,5 2 0 16,2-3-832-16,-1 1-192 0,1-5 0 0,2 1 0 16,-1 2 0-16,-1 3 0 0,-4 2 0 0,-1-1 0 15,-2-3 0-15,-1 5 0 0,0 6 0 0,-1 2 0 16,-2 1 0-16,2 4 0 0,-1 4 0 0,-2 4 0 16,-3 5 0-16,-1 4 0 0,-3 2 0 0,2 4 0 15,-4 4 0-15,-3 3 0 0,-3 1 0 0,-3 2 0 16,2-2-768-16,-2 1-208 0,-4-1-48 15,2-1 0-15,0-3 832 0,0-2 192 0,1-6 0 0,0 1 0 16,1 1 0-16,2-5 0 0,4-8 0 0,0 0 0 0,0 0 768 16,0 0 208-16,6-9 48 0,1-3 0 0,0-6-832 15,4-4-192-15,5-4 0 0,3-1 0 0,0-3 0 0,3 2 0 16,-1 3 0-16,4-5 0 0,4-2 0 0,-1 3 0 16,3 0 0-16,-1 4 0 0,-2 2 0 0,-1 6 0 15,-3 5 0-15,-1 4 0 0,-3 5 0 0,-3 3 0 16,-2 5 0-16,-2 3 0 0,0 6 0 0,-2 2 0 15,-3 4 0-15,-1 6 0 0,-1 6 0 0,-3 1 0 16,-2 0 0-16,-2 1 0 0,-2 0 0 0,0 0 0 16,0 1 0-16,-1-7 0 0,-3-5 0 0,3-3 0 15,4-1 0-15,-2-5 0 16,-3-4-3232-16,5-10-688 0,0 0-144 0,0 0-32 0</inkml:trace>
  <inkml:trace contextRef="#ctx0" brushRef="#br1" timeOffset="147008.6">23314 16037 31327 0,'-14'2'688'0,"2"4"144"0,0 3 16 0,-1-2 48 0,4 0-720 0,0-1-176 0,1 1 0 0,4 4 0 16,5 1 848-16,5-1 144 0,5-2 32 0,6-4 0 15,4 0 0-15,5-5 0 0,1-5 0 0,2-1 0 16,4-3-832-16,4-3-192 0,3-3 0 0,2-4 0 16,-1-2 864-16,5 0 128 0,2-1 32 0,-1 2 0 0,-5-2-832 0,-6-1-192 15,-7-1 0-15,-3 0 0 0,-5 0 864 0,-5-3 128 16,-3 2 32-16,-3 1 0 0,-3 1-832 0,-4 6-192 16,-4 7 0-16,-2 1 0 0,-4 2 864 0,-3 6 128 15,-4 5 32-15,-6 7 0 0,-2 4-832 0,-5 5-192 16,-6 2 0-16,-2 7 0 0,1 4 0 0,-2 1 0 15,2 0 0-15,3 2 0 0,4 2 0 0,7-3 0 16,7 0 0-16,8-15 0 0,3 4 0 0,2-1 0 16,3 1 0-16,6-4 0 0,1-3 0 0,7-3 0 15,5-1 0-15,11 1 0 0,3-3 0 0,2-4 0 16,2-5 0-16,0-3 0 16,-1-1-768-16,1-4-208 0,0-1-48 0,-1410-1 0 15,2811-2-2448-15,-1408 2-496 0,34-8-112 0,-26-4-16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15:43:26.71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6517 2670 12895 0,'0'0'272'0,"0"0"64"0,0 0 16 0,0 0 32 0,9 6-384 0,-9-6 0 16,8-1 0-16,-8 1 0 0,0 0 1712 0,0 0 272 15,0 0 48-15,0 0 16 0,0 0-832 0,0 0-144 16,0 0-48-16,0 0 0 0,0 0 0 0,0 0 0 16,0 0 0-16,0 0 0 0,0 0 0 0,0 0 0 15,0 0 0-15,0 0 0 0,0 0 0 0,0 0 0 0,-2-5 0 0,2 5 0 16,0 0 0-16,-7-8 0 15,0 0 0-15,3 2 0 0,-3 0-816 0,1 1-208 0,3-3 0 0,-3 0 0 16,-1 1 864-16,-1-2 128 0,1-1 32 0,-1 0 0 16,-1 0-832-16,0 0-192 0,0 0 0 0,-3-1 0 15,0-1 0-15,-1 1 0 0,0 2 0 0,-1 0 0 16,0-2 864-16,-1 1 128 0,-4 0 32 0,8 0 0 16,2 2-832-16,2 0-192 0,-6 1 0 0,-2-1 0 15,0 0 0-15,-2 2 0 0,1-2 0 0,-1 1 0 16,1 1 0-16,-3-1 0 0,-1 0 0 0,1-1 0 15,0 7 0-15,-4-3 0 0,0-1 0 0,-6 3 0 0,0 2 0 16,0 0 0-16,-2-4 0 0,0 4 0 0,0-2 0 16,1 2 0-16,-1 2 0 0,0 3 0 0,-2-3 0 0,2 0 0 15,3 0 0-15,-2 1 0 0,-2 1 0 0,-2-1 0 16,-1 1 0-16,-6 1 0 0,-3 4 0 0,4 1 0 16,2-5 0-16,2 5 0 0,-2 0 0 0,5 1 0 15,2 2 0-15,3 1 0 0,1 0 0 0,0 1 0 16,0-3 0-16,-1 3 0 0,-3 0 0 0,0 0 0 15,0 1 0-15,5 0 0 0,0 2 0 0,1 3 0 16,1-1 0-16,0-1 0 0,1 0 0 0,0 0 0 16,1 0 0-16,3 1 0 0,-1 1 0 0,4 0 0 15,-1-1 0-15,2 2 0 0,-2 1 864 0,1 0 128 16,-3-1 32-16,1 1 0 0,-6 0-832 0,2 2-192 16,0-1 0-16,-3 1 0 0,-5-1 0 0,3 1 0 15,1-1 0-15,1 1 0 0,-1 4 0 0,1-1 0 16,-1 2 0-16,3-3 0 0,1-2 0 0,1 0 0 0,0 2 0 0,2 0 0 15,0-2 0-15,-2 0 0 0,1-3 0 0,0 4 0 16,-3-1 0-16,0 1 0 0,-1-2 0 0,0 2 0 16,-6 0 0-16,6 1 0 0,4-3 0 0,6-4 0 15,-4 3 0-15,0 2 0 0,-3 0 0 0,1 3 0 16,0 1 0-16,-1 1 0 0,2 0 0 0,1 0 0 16,-1-1 0-16,0 0 0 0,1 1 0 0,-2 1 0 15,0-2 0-15,-1 1 0 0,1-1 0 0,1 0 0 16,-2 1 0-16,-1 0 0 0,-4 2 0 0,7-1 0 15,2 1 0-15,-1-2 0 0,0 0 0 0,-3-1 0 16,2 0 0-16,3-1 0 0,0-1 0 0,1 2 0 16,-1 1 0-16,2 0 0 0,1 0 0 0,0-2 0 0,2 2 0 15,-1-1 0-15,1 0 0 0,2 0 0 0,-1 0 0 0,1-3 0 16,0-1 0-16,1 2 0 0,0-1 0 0,-1 2 0 16,0-2 0-16,-1 2 0 0,3 1 0 0,-3 0 0 15,-1-2 0-15,2 1 0 0,-2 0 0 0,0 2 0 16,1 0 0-16,-3 0 0 0,3-2 0 0,-1 1 0 15,0-2 0-15,-2 2 0 0,2 1 0 0,1 0 0 16,0 1 0-16,0 1 0 0,-1-1 0 0,2 0 0 16,2-3 0-16,-1 3 0 0,-2 1 0 0,2 0 0 15,2-1 0-15,-1 1 0 0,-1-1 0 0,1 0 0 16,1-2 0-16,-2 2 0 0,3 2 0 0,-3-1 0 16,3-2 0-16,-4 14 0 0,0-1 384 0,0-5 16 15,3-6 16-15,0 3 0 0,0 1-416 0,0-1 0 0,-2-3 128 0,3-1-128 16,1-1 0-16,-1 0 0 0,0 0 144 0,-1 3-144 15,2 3 0-15,-2 2 144 0,1-2-144 0,-1-2 0 16,1-1 128-16,-3 2-128 0,0 0 0 0,2 0 0 16,-1-1 0-16,1 1 0 0,-1-3 128 0,1 2-128 15,-1 5 0-15,0-1 0 0,1 2 0 0,-1-2 0 16,0-2 128-16,1 1-128 0,0-2 0 0,2 1 0 16,-2 2 0-16,1-2 0 0,-3 0 0 0,4-1 0 15,0 2 0-15,0-2 0 0,-1 0 0 0,0 1 0 16,2 2 128-16,-3-2-128 0,2 0 0 0,1 1 0 15,-2-2 0-15,3-1 0 0,0-1 0 0,0 2 0 16,-2 2 0-16,3-2 0 0,1-1 0 0,0 1 0 0,0 2 0 0,2 1 0 16,2-2 0-16,-2-2 0 0,-3-2 0 15,3 0 0-15,0-2 0 0,2 2 0 0,-3 1 0 0,1 1 0 16,1 0 0-16,0-1 0 0,2-5 0 0,-3 1 0 16,1 0 0-16,2 0 0 0,2 2 0 0,-1-2 0 15,-1-1 0-15,2 0 0 0,0-3 0 0,0 0 0 16,0 2 0-16,1 0 0 0,-3 0 0 0,2 2 0 15,0 1 0-15,1 1 0 0,0-1 0 0,0 2 0 16,-1-2 0-16,1 1 0 0,0-1 0 0,-1 2 0 16,1-3 0-16,2 2 0 0,-1-1 0 0,2 1 0 15,2 0 0-15,0-1 0 0,0 1 0 0,2-1 0 16,-2-2 0-16,1 1 0 0,0 1 0 0,-1-2 0 16,0-1 0-16,1 0 0 0,3 2 128 0,-2-4-128 15,3 2 0-15,-1-1 0 0,1 0 0 0,-1 2 0 0,0-1 0 0,0 3 0 16,2-2 0-16,-2 0 0 0,-1 3 0 15,1-2 0-15,-2-1 0 0,2 1 0 0,-1-2 0 16,1 2 0-16,-2 0 0 0,3-3 0 0,0-1 0 0,2 1 0 16,-1-1 0-16,2-1 0 0,2-1 0 0,-3 2 0 15,-8 2 0-15,5-1 0 0,6 0 0 0,3-2 0 16,-1-4 0-16,0 2 0 0,1 2 0 0,-1 0 0 16,-4-1 0-16,0 1 0 0,-2-1 0 0,0 0 0 15,2-1 0-15,-1-1 0 0,0 0 0 0,-2-1 0 16,2-1 0-16,3 1 0 0,-1-2 0 0,-1 2 0 15,-1-1 0-15,5 1 0 0,4-2 0 0,2 2 0 16,-1-3 0-16,1 1 0 0,0 1 0 0,-1-1 0 16,-2-2 0-16,1 1 0 0,0-1-128 0,-4-1 128 0,1 0 0 15,3-2 0-15,3-2 0 0,0 0-144 0,-2 0 144 0,7-1 0 16,1 1 0-16,2-1 0 0,-2-1 0 0,-1-1-128 16,-3 1 128-16,2 1 0 0,-2 0 0 0,0 0-128 15,-2-2 128-15,0 0 0 0,2 1 0 0,4 1 0 16,1-1 0-16,1 0-128 0,2-2 128 0,-4 1 0 15,-1-2 0-15,-2-1 0 0,-1-1 0 0,2-1 0 16,0 0 0-16,-1-2 0 0,3-1 0 0,4-1 0 16,3-2 0-16,1-1-128 0,-1-1 128 0,-2-1 0 15,-3 0 0-15,0-2-128 0,4 0 128 0,-2 0 0 16,0-3 0-16,3 0 0 0,3-2 0 0,1 1-128 16,-2-1 128-16,-2 0 0 0,-2-1 0 0,-1-3 0 15,-5-2 0-15,4 1-128 0,2-1 128 0,-5-1 0 0,0 0 0 0,4-2 0 16,3-1 0-16,-1-2 0 0,-3-1 0 0,-3-2-128 15,-2 0 128-15,0 1 0 0,0 0 0 0,-1 1 0 16,1 1 0-16,-2 0 0 0,0 1 0 0,-8 6 0 16,1-2-288-16,4-2-32 0,2-2 0 0,-1 0 0 15,-2-2 320-15,-3-1 0 0,1 1 0 0,-1-3 0 16,1-1 0-16,2 2 0 0,1-3 0 0,-3 0 0 16,-2-1 0-16,0-1 0 0,4-2 0 0,1 0 0 15,0-2 0-15,0 1 0 0,-3 0 0 0,-1-2 0 16,-1 0 0-16,0 2 0 0,-4 0 0 0,3 2 0 15,-3 0 0-15,2-1 0 0,-1-1 0 0,1-2 0 16,-3 0 0-16,2-1 0 0,-2 1 0 0,2-2 0 16,0-2 0-16,5-1 0 0,-1 1 0 0,1 0 0 0,-1 1 0 15,0-1 0-15,-1-1 0 0,-1 0 0 16,1-1 0-16,4-18 0 0,-5 5 0 0,-1 6 0 0,1 6 0 0,0 1 0 16,1 1 0-16,-2 0 0 0,1 0 0 0,3-1 0 15,0 1 0-15,1-2 0 0,2-2 0 0,-2 0 0 16,2-1 0-16,-1 3 0 0,-2 2 0 0,2-1 0 15,-2-1 0-15,0-1 0 0,-4-4 0 0,4 2 0 16,-1 1 0-16,2 1 0 0,-4-1 0 0,0-1 0 16,-6-2 0-16,4 2 0 0,3 1 0 0,1 1 0 15,1-1 0-15,0 0 0 0,-3-4 0 0,-1 3 0 16,-4-1 0-16,-1-1 0 0,3-3 0 0,-4-2 0 16,-2-2 0-16,2 0 0 0,1 3 272 0,-2 0 112 15,0 3 32-15,2-1 0 0,-3-2-416 0,2-1 0 0,-2 1 0 16,-3 2 0-16,-5 4 0 0,1-1 0 0,3 0 0 15,-2 0 0-15,0 1 0 0,1 1 0 0,-2-2 0 16,-1 0 0-16,1-4 0 0,0 0 0 0,-1 2 0 0,-1-1 0 16,1 2 0-16,-1-1 0 0,0-4 0 0,1 1 0 15,1 2 0-15,0 0 0 0,-2 1 0 0,0-2 0 16,-4 1 0-16,-1 0 0 0,-3 0 0 0,-1 1 0 16,-1 4 0-16,-3 2 0 0,-1 0 0 0,-2 1 0 15,-2 2-144-15,0 2 144 0,-1 4 0 0,0-4 0 16,0 3 0-16,-3-4 0 0,1-2 0 0,2 6 0 15,3 3-144-15,0-1 144 0,-3-3 0 0,1-1-144 16,0-1-112-16,-3 0 0 0,0 1-16 0,0-2 0 16,2 1 400-16,-1 0 64 0,-1-3 32 0,2 2 0 15,-3 0-224-15,1 2 0 0,-1 3 0 0,-1-2 0 16,0 2-160-16,-4-2 160 0,-1 2-128 0,-1 0 128 0,-4-4-128 0,-4 2 128 16,-3-2-128-16,2 2 128 0,4 1 0 0,-3 2-160 15,-3-1 160-15,0 2 0 0,0-1-128 0,3-1 128 16,1 1 0-16,-1-1 0 0,-1-4 0 0,0 1 0 15,-1-3 0-15,-1 3 0 0,0 2 0 0,0 2-128 16,-3 0 128-16,1 0 0 0,0 1 0 0,2-1-128 16,-4 1 128-16,4 2 0 0,0 1-144 0,0 2 144 15,0-3 0-15,-3 0-144 0,-5 2 144 0,-4 0-128 16,-3 0 128-16,4 2-128 0,11 2 128 0,-3 0 0 16,-1 3 0-16,2 0 0 0,-2 0 0 0,0 0-128 15,2-1 128-15,-4 1 0 0,-5 0 0 0,3 0 0 16,0-2 0-16,0 2-128 0,0 0 128 0,0 1 0 0,4 1 0 0,-1-3 0 15,3-1 0-15,0-1-128 0,-2 2 128 0,-1 7 0 16,-3 3 0-16,1 2 0 0,-4-1 0 16,2 2-128-16,0 0 128 0,1 0 0 0,3-1-144 0,-2 2 144 15,-1 4 0-15,-3-1 0 0,-4 1 0 0,1 1 0 16,-1-2-144-16,1 2 144 0,-1-1 0 0,3 4 0 16,2 2 0-16,2 0-128 0,-1-2 128 0,-4 2 0 15,-1-1 0-15,-4 1 0 0,-1 1 0 0,4 2 0 16,0 3 0-16,3 3-128 0,3 2 128 0,-2 0 0 15,-2-2 0-15,-6 4-160 0,-4 4 160 0,0 4-128 16,1 7 128-16,1-2-128 0,2 0 128 0,1 6-128 16,1 2 128-16,-4 2 0 0,-3-2-144 0,1 0 144 15,3 0 0-15,1 0 0 0,2 2-144 0,3 3 144 16,2 1 0-16,0 1 0 0,-2 0 0 0,-2 3 0 0,-2 2 0 16,5 0-128-16,-1-1 128 0,7 2 0 0,1 0 0 0,1 1 0 15,1 2 0-15,0 0 0 0,-2-1 0 0,-1 2-128 16,-3 1 128-16,-3 1 0 0,-4 0 0 0,8 2 0 15,6 1 0-15,4 3 0 0,-1 2 0 0,3 0 0 16,2 0 0-16,3 2-160 0,-1 1 160 0,1 1 0 16,0 4 0-16,0-2 0 0,1-2 0 0,-2-1-128 15,-1-1 128-15,3-1 0 0,-2-3 0 0,6 1 0 16,2-2 0-16,1 0 0 0,-4 3 0 0,2-2 0 16,1-1 0-16,-2 1 0 0,2-1 0 0,2 1 0 15,1 3 0-15,2-2 0 0,-2 0 0 0,2 0 0 16,0-1 0-16,-1 0 0 0,1 3 0 0,0-1 0 15,0 2 0-15,0-1 0 0,2-3 0 0,-2 0 0 0,-1 2 0 16,1 0 0-16,0 7 0 0,-2-4 0 16,0 0 0-16,2-1 0 0,2-1 0 0,-1 0 0 0,-3 4 0 0,2-1 0 15,0 2 0-15,2 0 0 0,-3-1 0 0,3 0 0 16,3 4 0-16,0-1 0 0,-1 1 0 0,1 1 0 16,-2-5 0-16,1 3 0 0,-1-1 0 0,3 2 128 15,0-2-128-15,3-2 0 0,2-2 0 0,2-1 0 16,-2-1 0-16,0-2 0 0,4 6 0 0,0-2 0 15,-1-1 0-15,3-1 0 0,0-3 0 0,3 1 128 16,-2 3-128-16,3 1 0 0,-4 0 0 0,5-3 0 16,3 0 0-16,-3-1 0 0,-4 1 0 0,4 0 0 15,0 2 0-15,1 1 0 0,2 1 0 0,0-2 128 16,1-2-128-16,0 2 0 0,1 3 0 0,1-1 0 0,2 1 0 16,-1-1 0-16,2 0 0 0,-1-3 0 0,3 1 0 0,-2-1 0 15,0 0 0-15,2 1 0 0,1-1 0 0,0-2 0 16,4-3 0-16,-1 1 0 0,2 0 0 0,0-2 0 15,-3-2 0-15,7 0 0 0,8 3 0 0,2-3 0 16,2-5 0-16,-1 0 0 0,-2-3 0 0,2-1 0 16,-4 3 0-16,6-4 0 0,3 0 0 0,5-3 0 15,2-2 0-15,2-2 0 0,2 0 0 0,-4 0 0 16,1-3 0-16,1-1-128 0,2 0 128 0,2 1 0 16,-2-2 0-16,3-1-128 0,-1-3 128 0,-2-2-128 15,1-3 128-15,-1-4-128 0,0-1 128 0,1-3-160 16,0-5 160-16,0-1-160 0,-1-1 32 0,-2-4 0 15,-2-4 0-15,0 0 0 0,2 0 0 0,-3-1 0 16,3 0 0-16,0-1 0 0,3 2 128 0,-3 2 0 0,-4-2-144 16,1 0 144-16,1 0 0 0,-1 3 0 0,3 1 0 0,3-1 0 15,3-2 0-15,-1 0 0 0,-5-2 0 0,0-3 0 16,3-5 0-16,3-1 0 0,-1-4 0 0,2-3 0 16,2 0-128-16,-3-4 128 0,-1-8 0 0,0 0 0 15,-2-4 0-15,8 0 0 0,5-2-144 0,-3-3 144 16,-5-3 0-16,-2-2-128 0,2-2 128 0,0-3 0 15,-3-4 0-15,3-2 0 0,1 0 0 0,-4-1 0 16,-3 1-144-16,2-2 144 0,-3-3-208 0,-1-1 80 16,0-2 128-16,0-1 0 0,3 1 0 0,-4 0 0 15,-6-2 0-15,0-4 0 0,-5-4 0 0,3 1 0 16,1 0 0-16,-1 0 0 0,-6-5 0 0,3-2 0 0,0-4 0 16,0 1 0-16,-4 2 0 0,1-4 0 0,-2-5 0 15,2-2 0-15,-2-2 0 0,1 0 0 0,-5 2 0 0,7 0 0 16,-1-4 0-16,2 3 0 0,-2 1 0 0,-4 0 0 15,-3-2 0-15,-3 0 128 0,-4-2-128 0,-4 3 0 16,-1 1 0-16,0 0 0 0,-3-2 128 0,-2 2-128 16,-3-2 128-16,2 2-128 0,-3-2 128 0,-1 1-128 15,-3 0 128-15,1-2-128 0,1-1 128 0,1-1-128 16,-3-2 128-16,1 4-128 0,-6-2 128 0,2 4-128 16,2-4 128-16,0 7-128 0,1 8 128 0,0 1-128 15,-1 2 128-15,-3 1-128 0,1-5 128 0,-2 4-128 16,-3 3 160-16,-3-1-160 0,-2 0 128 0,0 0-128 15,-4 3 0-15,2 0 0 0,-4 0 0 0,1-2 0 16,0-3 0-16,-3-1 0 0,-1 0 0 0,1 1 0 16,0 0 0-16,2 1-160 0,0 0 160 0,0 2-160 0,-3 4 160 0,1 4-160 15,0 5 160-15,0 3 0 0,-6-1 0 0,1 3 0 16,-1 0 0-16,-4 4 0 0,-1 2 0 0,-3 1-128 16,-5-2 128-16,-3 3-160 0,-3-1 160 0,5 1-160 15,5 2 160-15,0-1 0 0,-4-3-144 0,4 4 144 16,-1 4 0-16,3 0 0 0,2 4-144 0,-4-3 144 15,1 0 0-15,-2 2 0 0,-3-4-128 0,-1 5 128 16,-1-1 0-16,0 5 0 0,-5 1 0 0,4-1 0 16,1 2-144-16,-3-1 144 0,-2 3 0 0,4 3-144 15,1 0 144-15,0 3 0 0,-4 0 0 0,-2 0-128 16,-2-3 128-16,3 4 0 0,2-3 0 0,1 1 0 16,-1-1 0-16,0 4 0 0,2-1 0 0,0 3 0 0,2-1 0 15,-3 4 0-15,2-1 0 0,-2 0 0 0,-5 2 0 0,3-1 0 16,-1 3 0-16,0 1 0 0,-5 1 0 0,0 4-128 15,-1 2 128-15,0-1 0 0,1-2 0 0,-3 3 0 16,-1 1 0-16,-4 3-128 0,-2 2 128 0,2 1 0 16,-3 0 0-16,3-2-128 0,2 1 128 0,1 0 0 15,-6 0 0-15,-1 1 0 0,-3 1 0 0,1 3-128 16,2 1 128-16,2-1 0 0,1-5 0 0,-2 2 0 16,-2 1 0-16,-3 3-128 0,-2 4 128 0,2 2 0 15,0 2-144-15,2 1 144 0,0 3 0 0,-5 3 0 16,-6 0-144-16,0 5 144 0,3 8 0 0,0 2-128 15,4 2 128-15,0-1 0 0,-1 0-144 0,-3 1 144 16,-3 3 0-16,0 2-144 0,4 1 144 0,1 2 0 16,1 4 0-16,2 1-128 0,-3 4 128 0,1 0 0 0,3-2 0 15,-1 1-128-15,4 5 128 0,3 2 0 0,0 3-144 0,1-2 144 16,-5 0 0-16,4-3 0 0,6 0 0 0,3 1 0 16,1 3-144-16,2 2 144 0,7 0 0 0,1-3 0 15,0-1 0-15,1 3 0 0,0 3 0 0,0 5 0 16,0 4 0-16,-3 1 0 0,3-1 0 0,3 7 0 15,4 0 0-15,0 5 0 0,2 0 0 0,-2 1 0 16,2-2 0-16,2 1 0 0,1 0 0 0,3 0 0 16,1 0 0-16,1-2 0 0,-2 0 0 0,1 1 0 15,1 5 0-15,-1 1 0 0,-3-1 0 0,1 3 0 16,-1-1 0-16,0 3 0 0,-3-4 0 0,1 3 0 16,-4 0 144-16,3-2-144 0,3-1 128 0,1 3-128 15,-1-1 128-15,5 4-128 0,0-2 128 0,2-2-128 0,0-2 144 0,2 1-144 16,2-2 160-16,2-1-160 0,0 2 144 0,4-3-144 15,0-1 128-15,1 2-128 0,4 4 128 0,2 0-128 16,-1-1 0-16,4-1 128 0,2-7-128 0,2 0 0 16,-1-1 0-16,4 1 128 0,1 2-128 0,4-1 0 15,1 1 0-15,1-4 128 0,3-1-128 0,0 0 0 16,4 2 0-16,0-2 0 0,2-3 0 0,-2 2 0 16,0 4 128-16,1-3-128 0,-2-2 0 0,3-3 0 15,-1-1 0-15,4-1 0 0,4 1 0 0,0-4 0 16,-3-3 0-16,6-3 0 0,5-1 0 0,0-3 0 15,-1 2 0-15,-1-3 0 0,0-2 0 0,2-3 0 16,1-3 0-16,3-2 0 0,1-3 0 0,4 0 0 16,1-2 0-16,1 0 0 0,-2 2 0 0,1-3 0 15,-2-5 0-15,3-2 0 0,6-1 0 0,-1-3 0 0,3-2 0 16,-1-3 0-16,-3-5-160 0,1-1 160 0,0-3 0 0,3-5-144 16,8-3 144-16,-3-5 0 0,-4-2-144 0,-1-4 144 15,-1-3 0-15,6-3-144 0,3-5 144 0,2-2 0 16,-2 0 0-16,2-2-128 0,-3-3 128 0,3 1 0 15,4-2 0-15,-1 2 0 0,-2 2 0 0,-1-3 0 16,-1 0 0-16,-2-2 0 0,-2 1 0 0,4-3 0 16,2 1 0-16,-3-3 0 0,-2-3 0 0,2-4 0 15,4-5 0-15,1-2-128 0,0-3 128 0,-4-1 0 16,-2-4 0-16,2-3-192 0,-1-5 192 0,2-6-160 16,2-4 32-16,-4-2 0 0,-6-3 0 0,-2 0 0 15,0 0 128-15,4-4-192 0,-2-3 192 0,-2 3-192 16,-4 2 192-16,-6-4 0 0,-5 0-144 0,-1-4 144 0,4-5 0 15,-2 4 0-15,-4 0 0 0,0-4 0 0,0-6 0 0,-2-2 0 16,-3-7 0-16,-3-2 0 0,-1-4 0 0,-3-5 0 16,0-5 128-16,2 3-128 0,4 4 0 0,-5 3 0 15,-2 2 0-15,0 3 0 0,2 3 0 0,-5 6 0 16,-4 3 0-16,-3 1 0 0,-4-3 0 0,-3 3 0 16,-5 0 0-16,-2 0 128 0,-2-2-128 0,-4-1 0 15,-4 0 144-15,1-5-144 0,-1-4 128 0,-1-2-128 16,-5-4 128-16,3-5-128 0,1-4 0 0,0 2 0 15,2 3 0-15,-1 2 0 0,1 0 0 0,-1 4 0 16,0 1 0-16,-4 4-128 0,1 2 128 0,-4 5 0 16,-4 2 0-16,-4 2 0 0,0 3 0 0,-4-1 0 15,-5 0 128-15,2-1-128 0,2 1 0 0,-1 0 128 0,-1 1-128 0,-4-5 0 16,1-5 0-16,4 4 0 0,1 3 0 0,3 0 0 16,-1-2 0-16,4 4 0 0,0-1 0 0,1 4 0 15,0 3 0-15,-1 2 0 0,-1 1 0 0,-4 1 0 16,0-3 0-16,-6 7 0 0,-5 3 0 0,2 3 0 15,-1-1 0-15,-2 3 0 0,-5 3 0 0,0 0-128 16,2 3 128-16,-1 1 0 0,0 2 0 0,-4 2 0 16,-2 2 0-16,-6 1 0 0,-4-3 0 0,4 6 0 15,2 5 0-15,2 0 0 0,0 2 0 0,-1 2 0 16,-1 0 0-16,-3 4 0 0,-6 2 0 0,-2 3 128 16,-2 3-128-16,1 3 0 0,-2 3 0 0,2 4 0 15,-1 1 0-15,-6 0 144 0,-9 2-144 0,3 7 0 16,5 4 128-16,3 1-128 0,2-1 0 0,-9 2 0 0,-4 3 0 0,4 1 0 15,4-1 0-15,3 2 0 0,4 1 0 16,2 2 0-16,-2-3 0 0,-2 3 0 0,-5 2 0 0,2 0 0 16,3 2 0-16,3 4 0 0,3 3 0 0,-4 4 0 15,-5 3 0-15,-1 1-144 0,-2-2 144 0,3 7 0 16,4 6 0-16,2 3-128 0,2 3 128 0,-5 3-160 16,-5 2 160-16,4 1-160 0,5 6 160 0,4-1 0 15,-2 5-144-15,5-2 144 0,4 0 0 0,1-1-144 16,-3 1 144-16,-1 3 0 0,-2 3-144 0,6 2 144 15,5 4 0-15,4-2-144 0,0 0 144 0,0-1 0 16,2 5 0-16,2-2 0 0,0 0 0 0,2-3 0 16,-5-1 0-16,-1 1 0 0,1 2 0 0,2 2 0 15,9 3 192-15,-2 0-64 0,-1 1-128 0,1 3-128 16,1 2 128-16,3 4-192 0,2 0 192 0,0 0 0 0,0 0 0 0,4 4 0 16,2 6 0-16,2 0 0 0,2-1 0 0,-2-1 0 15,0-1 0-15,1 1 0 0,2 0 0 0,-2 3 0 16,-1 0 0-16,2-5 0 0,2-2 0 0,-1 1 0 15,4-2 0-15,0 1 0 0,0 2 0 0,4-7 0 16,4-6 0-16,2 0 0 0,5 3 0 0,2-2-128 16,1-1 128-16,2 0 0 0,-1-1 0 0,1 4 0 15,-1 8 0-15,3-3 0 0,-1-1 0 0,0-1-128 16,1 2 128-16,-1 4 0 0,1-1 0 0,-1-2 0 16,4-2 0-16,1-1 0 0,2 2 0 0,-3-2-128 15,1-3 128-15,-1 0-208 0,-4-1 80 0,4-1 128 16,-1-7-176-16,4 3 176 0,1 1-128 0,-2 2 128 15,-1-1 0-15,1-2 0 0,-3-1 0 0,2 0 0 16,1 1 0-16,1 1 0 0,0 0 0 0,0 0 0 0,0-4 0 0,3-2 0 16,4 0 0-16,1-1 0 0,3 0 0 0,1-2 0 15,4-3 0-15,1-2-128 0,4-3 128 0,2-4 0 16,-2-7 0-16,2 1 0 0,-1-1 0 0,5-2-160 16,4-4 160-16,-3-5 0 0,1-1-160 0,3-8 160 15,-1 0-128-15,0-5 128 0,-3-4-128 0,3 0 128 16,1-2-128-16,3-1 128 0,1-3-128 0,0-2 128 15,2-1-128-15,-3-3 128 0,-2-2-144 0,1-2 144 16,-4-2-160-16,9-1 160 0,8-4-128 0,-3-2 128 16,-5-4 0-16,-1-2-144 0,-1-3 144 0,2-3-160 15,-1-2 160-15,4-4-160 0,5-4 160 0,-3-4-160 16,-2-2 160-16,1-4-160 0,3-3 160 0,-1-2 0 16,4-3 0-16,-3-2 0 0,-1 1 0 0,0-1 0 0,-3 0 0 15,1-6-128-15,-5 1 128 0,4-7 0 0,1-3 0 0,-2-3 0 16,-4 0 0-16,-1-4-128 0,2-6 128 0,-1-5 0 15,-1-6 0-15,3 1-160 0,-1-1 160 0,1-3 0 16,-3-7 0-16,2 5 0 0,2 1 0 0,1-1 0 16,3-4 0-16,-1 2 0 0,-2-1-144 0,-6 4 144 15,-6 4 0-15,-2-6 0 0,-5-2 0 0,-6-2 0 16,-4 1 0-16,-1-5 0 0,0-6 0 0,-1 0 0 16,-2-4 0-16,-1-2 0 0,-1-4 0 0,1 0 0 15,-1-1 128-15,-2-3-128 0,-2-4 0 0,2 3 0 16,-3 0 0-16,2 2 0 0,-7-3 0 0,2 4 0 15,-1 5 0-15,-4 0 0 0,-4-1 128 0,-1 2-128 16,-5 5 0-16,-4-2 128 0,-5-1-128 0,-2 1 0 16,-4 1 144-16,-2-2-144 0,0-1 0 0,-2 0 144 0,0-1-144 0,0 0 0 15,2 0 0-15,-1 6 128 0,0 3-128 0,0 2 0 16,0-3 0-16,1 8 0 0,-2 6 0 0,-3 1 0 16,-3 0 0-16,-3 2 128 0,0 2-128 0,-3 3 160 15,-8 3-160-15,1-1 160 0,1-2-160 0,-3 1 0 16,-4 2 0-16,-1 4 128 0,1 0-128 0,-2 0 0 15,-5-2 0-15,0 1 0 0,-3 5 0 0,-2 3 0 16,-2 1 0-16,0 2 0 0,0 3 0 0,3 0-144 16,2 4 144-16,-3 1 0 0,-4 4 0 0,-3 5 0 15,-2 4 0-15,-1 4 0 0,1 3 0 0,-1 2 0 16,2 1 0-16,-8 4 0 0,-3 6 176 0,-3 0-176 16,1 6 192-16,4 0-192 0,0 1 160 0,-5-1-160 0,-2 2 128 0,-4 6-128 15,-2 7 0-15,4 5 0 0,2 4 128 0,-5 0-128 16,-7 3 0-16,2 4 0 0,2 5 0 0,0 3 0 15,2 6 0-15,-6 4 0 0,-4 3 0 0,0 1 0 16,2 1 0-16,0 6-144 0,-8 4 144 0,3 5 0 16,0 6-128-16,4 0 128 0,3 0 0 0,-2 2 0 15,-4 1 0-15,2 4-128 0,5 1 128 0,-4 4 0 16,1 2 0-16,5 2 0 0,-2 0-128 0,7 6 128 16,4 3 0-16,-2 2 0 0,-3 0 0 0,6 0 0 15,5 5 128-15,5 4-128 0,0 0 0 0,6 1 0 16,-3 2 0-16,0 2 0 0,-7 7 0 0,7-1 0 15,7 3 0-15,3 4 0 0,0 4 0 0,1 0 0 16,3-1 0-16,0 3 0 0,-1 3 0 0,3-2 0 0,3-2 0 0,5 2 0 16,3 3 0-16,4 1 0 0,6 1 0 0,1 3 0 15,4-1 0-15,5 6 0 0,3 3 0 0,6 0 0 16,2-1 0-16,1 0 0 0,1-2 0 0,3 0-128 16,4 1 128-16,-2-2 0 0,5-5-224 0,0 0 64 15,2 1 16-15,2-2 0 0,2-3 0 0,2-2 0 16,-1-2 0-16,6 2 0 0,6 0 144 0,6-2 0 15,5-1-144-15,2 0 144 0,0-4 0 0,2-1-144 16,2 3 144-16,6-8 0 0,6-2-160 0,5-2 160 16,6-4-128-16,3-5 128 0,-4-7-128 0,3-1 128 15,-1-2-128-15,16-5 128 0,13-5-176 0,2-6 176 16,-2-6-208-16,6-3 80 0,7-4-48 0,0-4 0 16,4-4 0-16,5-5 0 15,5-5-192-15,-3-4-32 0,-1-5-16 0,8-5 0 16,10-4-1936-16,1-6-384 0</inkml:trace>
  <inkml:trace contextRef="#ctx0" brushRef="#br0" timeOffset="2881.03">12505 5266 16575 0,'0'0'368'0,"0"0"80"0,0 9 0 0,1 0 16 0,2-1-464 0,-2 2 0 0,-1-1 0 0,0 0 0 16,0-2 912-16,-1 1 96 0,-4 1 16 0,3 0 0 15,2-1 0-15,0 1 0 0,-2 0 0 0,-1 1 0 16,0 2 0-16,2-1 0 0,-1-1 0 0,0 0 0 0,0-2 0 0,1-1 0 16,-3 1 0-16,4-8 0 0,-3 9 0 0,-1-2 0 15,-1 1 0-15,5-8 0 0,-9 3-832 0,3-1-192 16,-3-2 0-16,9 0 0 0,-9 3 864 0,0-4 128 15,3-5 32-15,-2-3 0 0,3-2-832 0,-2-3-192 16,3-3 0-16,-1-3 0 0,0-2 864 0,-2 0 128 16,2-1 32-16,-3-3 0 0,2-1-832 0,0-1-192 15,1 0 0-15,1-5 0 0,-5-2 0 0,3 2 0 16,-1 2 0-16,3 1 0 0,-1 0 0 0,1 1 0 16,2-2 0-16,2 2 0 0,1 1 0 0,2-1 0 15,-1 0 0-15,-1 0 0 0,3-3 0 0,0-1 0 16,1 0 0-16,0 1 0 0,1 0 0 0,2 3 0 15,1 2 0-15,1-2 0 0,1-1 0 0,2 1 0 16,-1 3 0-16,1-1 0 0,2 1 0 0,0 2 0 16,2 2 0-16,0 0 0 0,2 0 0 0,1 1 0 0,3-1 0 0,3-1 0 15,4-4 0-15,2 3 0 0,0 0 0 0,3 2 0 16,0 1 0-16,0 0 0 0,-3-3 0 0,-2 2 0 16,-3 0 0-16,-4 1 0 0,1 0 0 15,-2 0 0-15,2 0 0 0,-3-1 0 0,1 1 0 0,1-1 0 16,0 0 0-16,-3-1 0 0,-4-2 0 0,4 1 0 15,5-3 864-15,1 0 128 0,1-2 32 0,1 2 0 16,0 2-832-16,2 0-192 0,-4-3 0 0,1 1 0 16,-2 3 0-16,-1 0 0 0,-1-3 0 0,3 3 0 15,0 0 0-15,-1 1 0 0,-2-1 0 0,0-1 0 16,-4 1 0-16,2-1 0 0,2 2 0 0,-2-1 0 0,1-3 0 0,-3-1 0 16,-2-4 0-16,-1 2 0 0,-3 3 0 15,1-1 0-15,-2 2 0 0,-2-1 0 0,-1 1 0 0,-3-1 0 16,-1 1 0-16,-1-1 0 0,-2 0 0 0,-2 1 0 15,0-2 0-15,-5 2 0 0,1 1 0 0,-2 0 0 16,0 1 0-16,-2 0 0 0,-1 2 0 0,-1 0 0 16,-4 0 0-16,7 11 0 0,1 0 0 0,-4-1 0 15,0-2 0-15,-4 0 0 0,-2 0 0 0,1 1 0 16,-1 0 0-16,-3 1 0 0,-19-8 0 0,6 4 0 16,5 5 0-16,3 1 0 0,-2 2 0 0,4 0 0 15,-3 0 0-15,2 4 0 0,-1-1 0 0,0 3 0 16,-2-1 0-16,12 2 0 0,-3 1 0 0,-2 0 0 15,-1 0 0-15,-2 1 0 0,-2 2 0 0,-1 1 0 16,-1-1 0-16,-21 2 0 0,6 3 0 0,5 0 0 0,3-1 0 0,1 1 0 16,-3 3 0-16,-2 0 0 0,-3 1 0 0,-2 0 0 15,-2 4 0-15,3-2 0 0,3 3 0 0,0 1 0 16,3 3 0-16,2 1 0 16,2 5 0-16,0 1 0 0,-2 3 0 0,-1 4 0 0,-7 3 0 0,-1 2 0 15,-1 2 0-15,9 1 0 0,7-1 0 0,4 1 0 16,-2-3 0-16,5-1 0 0,6-3 0 0,2-1 0 15,2 3 0-15,1-1 0 0,4-3 0 0,3-1 0 16,-2-2 0-16,2-1 0 0,2-1 0 0,2 2 0 16,2 0 0-16,2 1 0 0,4 1 0 0,-4-4 0 15,3-5 0-15,1 0 0 0,0 1 0 0,1 2 0 16,0 2 0-16,0-1 0 0,-1-3 0 0,2-2 0 16,-2-1 0-16,5 0 0 0,5 0 0 0,1-2 0 0,1 0 0 0,1 1 0 15,4-4 0-15,-4 0 0 0,-1-3 0 0,-1-1 0 16,-3 3 0-16,0-2 0 0,-3-2 0 0,1-2 0 15,-1 0 0-15,-2-1 0 0,-4-3 0 0,1 1 0 16,2 1 0-16,-3-2 0 0,-1 0 0 0,-8-6 0 16,9 4 0-16,-9-4 0 0,0 0 0 0,0 0 0 15,0 0 0-15,8 5 0 0,-8-5 0 0,0 0 0 16,0 0 0-16,0 0 0 0,0 0 0 0,-6 0 0 16,-7-5 0-16,2 0 0 0,0-3 0 0,0-2 0 15,-2-4 0-15,-1-1 0 0,-3 2 864 0,-1-1 128 16,-4-3 32-16,-2 0 0 0,-4-3-832 0,-2-1-192 15,-2-1 0-15,4-3 0 0,5-3 0 0,-5-1 0 16,-1-4 0-16,1 0 0 0,4 1 0 0,0 2 0 16,4 3 0-16,-1-3 0 0,2-2 0 0,2 1 0 0,1 1 0 0,1 3 0 15,2 3 0-15,2 2 0 16,1 0 0-16,1-1 0 0,0-2 0 0,4 0 0 0,1-1 0 0,2-2 0 16,0-3 0-16,1 0 0 0,1 0 0 0,2-1 0 15,0-1 0-15,3-1 0 0,0 0 0 0,0 1 0 16,-1-1 0-16,3 2 0 0,-3-1 0 0,3 2 0 15,-1 2 0-15,1 2 0 0,0-3 0 0,1 5 0 16,0 2 0-16,1-3 0 0,2-2 0 0,1 1 0 16,1 2 0-16,1 3 0 0,2 0 0 0,1 1 0 15,2-2 0-15,1 1 0 0,-2 0 0 0,6 1 0 16,3 1-768-16,4-1-208 16,4-1-48-16,-1 3 0 0,-2-1 1648 0,-2 1 320 0,-3-2 64 0,0 1 16 15,-4 1-832-15,0 1-192 0,-3-1 0 0,3 7 0 16,1 3-768-16,-1 4-208 0,-1 2-48 0,2 4 0 0,4 1 832 0,4 0 192 15,1-2 0-15,2 3 0 0,0 8 0 0,-1-1 0 16,-2 0 0-16,0-2 0 0,0-1 0 0,0-1 0 16,2 0 0-16,-1-2 0 0,-1-1 0 0,-3 2 0 15,-3 1 0-15,1-2 0 0,2-2 0 0,-2-1 0 16,-2-1 0-16,-5 1 0 0,-2 2 0 0,-1 1 0 16,-4-2 0-16,-3-2 0 0,-10 0 0 0,7-3 0 15,-7 3 0-15,0 0 0 0,0 0 0 0,0 0 0 16,3-7 0-16,-3 7 0 0,-7-9 0 0,-4 0 0 15,-2-2 0-15,-4 1 0 0,-4 2 0 0,-7 3 0 16,-4 3 0-16,3 1 0 0,3-1 768 0,-1 0 208 16,0-2 48-16,-3 2 0 15,2 3-1648-15,-1 4-320 0,0 0-64 0,0 1-16 0,-2-2 832 0,-4 0 192 0,-2 0 0 0,-4 2 0 16,-3 3 0-16,4 4 0 0,-1 3 0 0,6 0 0 16,0 1 0-16,5 1 0 0,3 1 0 0,-2 1 0 15,3 1 0-15,-2 4 0 16,1 0 0-16,-4 2 0 0,-3 1 0 0,-1 3 0 0,-1 4 0 0,7 1 0 15,6 2 0-15,0 5 0 0,-3 5 0 0,3 1 0 16,0 0 0-16,2 1 0 0,2 1 0 0,3 0 0 16,2-1 0-16,4-3 0 0,2 1 0 0,1-2 0 15,5-2 0-15,4-4 0 0,5-1 0 0,3-5 0 16,4-4 0-16,4-2 0 0,3-2 0 0,1 1 0 16,3 0 0-16,7-3 0 0,13-2 0 0,2-3 0 15,4-5-864-15,-2 1-128 16,-1-2-32-16,0 1 0 0,3-1-2448 0,4 2-496 0,27 1-112 0,-11 0-16 0</inkml:trace>
  <inkml:trace contextRef="#ctx0" brushRef="#br0" timeOffset="4127.42">13234 4374 27647 0,'-14'-7'1216'0,"7"4"256"0,0-1-1168 0,7 4-304 0,-7-1 0 0,7 1 0 16,0 0-768-16,-6-2-192 0,0-2-64 0,6 4 0 15,-4-6 1648-15,4 6 320 0,0 0 64 0,0 0 16 0,-2-6 0 16,-2-2 0-16,4 8 0 0,0 0 0 0,0 0 816 0,0 0 160 15,0 0 48-15,0 0 0 0,0 0-1648 0,11 1-400 16,0 2 0-16,5 4 0 0,3 3 0 0,1 2 0 16,2 2 0-16,3 4 0 0,-1 3 0 0,3 2 0 15,-1 3 0-15,1 5 0 0,1 3 0 0,0 2 0 16,2 4 0-16,0 3 0 0,-2 3 0 0,5 3 0 16,-1 0 0-16,-2-1 0 0,-4 2 0 0,0-2 0 15,-4 4 0-15,-5-1 0 0,-4-1 896 0,-2-2 112 16,-1-4 16-16,-4-4 0 0,-2 0-832 0,1-1-192 15,-5-1 0-15,-4-2 0 0,1-1 864 0,-4-3 128 16,-3-3 32-16,-2 2 0 0,-1 5-832 0,-6-1-192 16,-3-3 0-16,-4 0 0 0,-4-1 0 0,5 1 0 15,2-2 0-15,1 2 0 0,-6 2 864 0,2 2 128 0,-1-3 32 16,0-1 0-16,0-2-832 0,-1 1-192 0,1 0 0 16,-5-2 0-16,-3-4 0 0,-2 0 0 0,-3-2 0 0,3 1 0 15,2 2 0-15,1-2 0 0,-1-1 0 0,1 0 0 16,2-2 0-16,0-1 0 0,-1-1 0 0,1 3 0 15,-1 3 0-15,-4 0 0 0,-5-2 0 0,0 1 0 16,0 2 0-16,3-1 0 0,-1-1 0 0,1 2 0 16,5 0 0-16,2 0 0 0,3-1 0 0,0 1 0 15,3-3 0-15,5-4 0 0,0-1 0 0,-4 7 0 16,-5-3 0-16,2 3 0 0,3-1 0 0,2 1 0 16,1 2 0-16,1-1 0 0,0 2 0 0,1-1 0 15,3 2 0-15,0-1 0 0,3 1 0 0,0-1 0 16,1-5 0-16,2 1 0 0,2 1 0 0,0 2 0 15,3-2 0-15,0 1 0 0,3 0 0 0,1 0 0 0,4 0 0 0,1 3 0 16,2 0 0-16,1-2 0 0,3-2 0 0,-1 2 0 16,3-2 0-16,3 0 0 0,1 0 0 0,0-1 0 15,1-2 0-15,-1-1 0 0,2-2 0 0,5 0 0 16,4 1 0-16,3-2 0 0,-4-2 0 0,3-1 0 16,-1 0 0-16,1-1 0 0,0-2 0 0,-1 0 0 15,0-1 0-15,4 1 0 0,2-2 0 0,1-3 0 16,1-2 0-16,1 2 0 0,1 1 0 0,-2-2 0 15,-3 3 0-15,0-2 0 0,-4-3 0 0,-2 0 0 16,-3 0 0-16,-2-1 0 0,-4 1 0 0,0 2 0 16,-3-3 0-16,-2-1 0 0,-2-2 0 0,-3 0 0 15,1-1 0-15,-8 1 0 0,0 0 0 0,0 0 0 16,0 0 0-16,0 0 0 0,0 0 0 0,0 0 0 0,-6-5 0 0,-2-2 0 16,-2 4 0-16,-2-1 0 0,-1-4 0 0,0-1 0 15,-5-1 0-15,1-3 0 0,-2-2 0 0,-2-3 0 16,-4-1 0-16,-3-3 0 0,-2-2 0 0,1-5 0 15,1-1 0-15,1-3 0 0,-3-5 0 0,1-1 0 16,6-2 0-16,-1-1 0 0,3 0 0 0,1-1 0 16,3 1 0-16,3-1 0 0,1 5 0 0,2-1 0 15,4 3 0-15,0-1 0 0,3-5 0 0,3 2 0 16,0-1 0-16,1-22 0 0,2 0 0 0,1 3 0 16,4-1 0-16,0 0 0 0,5 0 0 0,1 1 0 15,0-2 0-15,2 5 0 0,3 4 0 0,5 4 0 16,5-1 0-16,1 2 0 0,-4-2 0 0,8 3 0 15,4 2 0-15,-1 1 0 0,0 4 0 0,-1 2 0 0,-3 2 0 0,-3 0 0 16,-2 4 0-16,1-1 0 0,-3 0 0 0,4 0 0 16,-2-1 0-16,-2 4 0 0,-5 0 0 0,5 1 0 15,3 2 0-15,-2 1 0 0,0 3 0 0,-1 6 0 16,-5 1 0-16,-5 1 0 0,-5-4 0 0,-5 5 0 16,-1 5 0-16,-4 9 0 15,0 0-768-15,-8-3-208 0,-6 2-48 0,-2 2 0 16,-9 0-2448-16,5 4-496 0,-8 5-112 0,-1 9-16 0</inkml:trace>
  <inkml:trace contextRef="#ctx0" brushRef="#br0" timeOffset="5193.68">13151 8033 12895 0,'-1'-16'576'0,"-2"6"112"0,-1-5-560 0,0 0-128 15,-2 1 0-15,0-1 0 0,0-1 1664 0,3 2 320 16,0-2 48-16,1 5 16 0,-1 2-832 0,2 3-144 16,1 6-48-16,0 0 0 0,0 0 0 0,7-5 0 15,3 0 0-15,3 5 0 0,3 6 0 0,5 2 0 16,4 5 0-16,3 3 0 0,3-1-816 0,1 3-208 16,1 1 0-16,0 2 0 0,-1 2 864 0,2 4 128 15,2 4 32-15,-1 3 0 0,2-2-832 0,1 8-192 0,2 3 0 16,-3 1 0-16,-2 0 0 0,-4-2 0 0,-6-1 0 0,-5 1 0 15,-4-4 864-15,-4 2 128 0,-2 0 32 0,-5-3 0 16,-5-5 0-16,-2-2 0 0,-4-2 0 0,0 1 0 16,-5-1-832-16,-2 2-192 0,-4-2 0 0,-3-3 0 15,1 1 864-15,-8-1 128 0,-1-1 32 0,1 3 0 16,2 1-832-16,-4-2-192 0,1-1 0 0,-3-3 0 16,0-1 0-16,1-1 0 0,2-1 0 0,6-4 0 15,-4 1 0-15,-2-1 0 0,-6 0 0 0,-16 7 0 16,3-3 0-16,5 0 0 0,6-3 0 0,12-2 0 15,-2 1 0-15,-1 1 0 0,2 1 0 0,-1-1 0 16,-1 0 0-16,-1 0 0 0,1 0 0 0,-3 4 0 0,-2-1 0 0,-1 1 0 16,-3 0 0-16,2 1 0 0,-3 0 0 0,4 1 0 15,0 1 0-15,2 2 0 0,1-3 0 0,1 1 0 16,3 0 0-16,1-1 0 0,-2 0 0 0,2 2 0 16,0-4 0-16,-2 2 0 0,-1 0 0 0,-1 2 0 15,3-2 0-15,-1 1 0 0,-1405 1 0 0,2819 2 0 16,-1402 2 0-16,-1-3 0 0,1-2 0 0,1 0 0 15,0-1 0-15,3 1 0 0,-1-2 0 0,2-1 0 16,3-3 0-16,-3 0 0 0,3-1 0 0,-1-1 0 16,3 0 0-16,-1-1 0 0,1 1 0 0,1 0 0 15,1 3 0-15,2-3 0 0,-1 3 0 0,4 2 0 16,0 1 0-16,1 2 0 0,0 1 0 0,1 0 0 16,2 1 0-16,-2-1 0 0,2 0 0 0,0 1 0 0,2-2 0 15,2 0 0-15,-2 0 0 0,-1 0 0 0,1 2 0 0,0-1 0 16,-2-1 0-16,1 0 0 0,-2 0 0 0,-1 0 0 15,-4 0 0-15,1 0 0 0,4-1 0 0,2 2 0 16,1-2 0-16,-1-2 0 0,3 1 0 0,3 0 0 16,2 0 0-16,1 0 0 0,3 1 0 0,1-1 0 15,2-1 0-15,-1 2 0 0,1 0 0 0,1-1 0 16,0-2 0-16,0 1 0 0,1-2 0 0,1-2 0 16,2 0 0-16,-1-2 0 0,0-1 0 0,1 0 0 15,4-3 0-15,-1-2 0 0,-1-2 0 0,-3-1 0 16,1-2 0-16,-2 0 0 0,0-2 0 0,-3 2 0 15,-3-1 0-15,0 0 0 0,0 1 0 0,-4 0 0 16,-1 1-768-16,1 1-208 16,-2 0-48-16,-1 3 0 0,0-2 832 0,-2 1 192 0,1-1 0 0,-1 1 0 15,-1 3-1680-15,0-2-304 0,-2 2-48 0,1 0-14752 16</inkml:trace>
  <inkml:trace contextRef="#ctx0" brushRef="#br0" timeOffset="7491.1">9058 12889 9215 0,'0'0'192'0,"0"0"64"0,1 12 0 0,0-3 0 0,-1-9-256 0,-1 11 0 0,0-2 0 0,0-2 0 15,1-7 1680-15,0 0 304 0,0 0 48 0,-5 11 16 16,4-1-832-16,1-10-144 0,0 0-48 0,-6 9 0 0,0-2 832 0,6-7 144 16,-2 6 48-16,2-6 0 0,-7 6-832 0,1-2-144 15,0 0-48-15,-1 0 0 0,0-2 0 0,-3-1 0 16,1-2 0-16,-1 1 0 0,-1 2-816 0,4 0-208 15,-3-5 0-15,4 1 0 0,-1-4 864 0,0 2 128 16,0-4 32-16,1 1 0 0,-2-3-832 0,1 0-192 16,3 0 0-16,-3-2 0 0,2-3 864 0,2-1 128 15,-3-3 32-15,3 1 0 0,0-1-832 0,0-2-192 16,-1-2 0-16,0 0 0 0,1-1 0 0,1-1 0 16,0 0 0-16,0-1 0 0,0 0 0 0,2 3 0 15,2 2 0-15,0 2 0 0,-1-2 0 0,1 1 0 16,0-1 0-16,2 4 0 0,1 2 0 0,-1 0 0 15,-1-4 0-15,0 2 0 0,4 3 0 0,-1-1 0 16,2 3 0-16,-1 0 0 0,3-2 0 0,-2 2 0 0,2 1 0 16,3 0 0-16,2-1 0 0,1 1 0 0,2-1 0 0,1 2 0 15,-1 1 0-15,3 3 0 16,-2 0 0-16,1 2 0 0,-2-1 0 0,2 3 0 0,-2 2 0 0,-1 1 0 16,0 0 0-16,-2 3 0 0,0 2 0 0,-2 1 0 15,0 1 0-15,-2-3 0 0,1 1 0 0,0 2 0 16,1 3 0-16,-2-1 0 0,1 0 0 0,2 1 0 15,-1 1 0-15,0 2 0 0,0 0 0 0,-2-1 0 16,0-1 0-16,0 1 0 0,0 1 0 0,1 0 0 16,-4 1 0-16,1 2 0 0,0 1 0 0,-1 0 0 15,2-3 0-15,-2 3 0 0,-6 0 0 0,2-2 0 16,-1 2 0-16,0 0 0 0,0 7 0 0,-3-3 0 0,-3-1 0 16,2-1 0-16,-1 2 0 0,0-2 0 0,-3 2 0 0,1-2 0 15,-1-1 0-15,0-1 0 0,-1 0 0 0,1 1 0 16,1-3 0-16,0 1 0 0,-1 0 0 0,-1 1 0 15,-1 1 0-15,-1 0 0 0,0 2 0 0,2-2 0 16,0 1 0-16,-2-1 0 0,2-3 0 0,0 1 0 16,2-2 0-16,-1 0 0 0,0 2 864 0,-1-2 128 15,1 1 32-15,-1-1 0 0,1 0-832 0,1 3-192 16,-2-3 0-16,2-2 0 0,-1-1 0 0,0 1 0 16,-1-2 0-16,1 2 0 0,-4-1 0 0,2 4 0 15,0-1 0-15,0-1 0 0,-1-1 0 0,1 2 0 16,-1 0 0-16,0 1 0 0,1-2 0 0,-1 1 0 15,1 2 0-15,2-1 0 0,0 0 0 0,3-1 0 16,-2 2 0-16,2 1 0 0,0 1 0 0,1-3 0 16,0 2 0-16,0 0 0 0,0 0 0 0,1 1 0 15,-1-1 0-15,0 1 0 0,1-1 0 0,-1 0 0 0,-4-2 0 0,3 0 0 16,0-3 0-16,0 1 0 0,0-2 0 0,0 0 0 16,2-1 0-16,2 1 0 0,0 2 0 0,1-1 0 15,0 0 0-15,2-1 0 0,-3 0 0 16,2 1 0-16,1 1 0 0,1-1 0 0,0-1 0 0,2 0 0 15,-2 0 0-15,3 0 0 0,-2 2 0 0,2 1 0 16,-2-4 0-16,2 1 0 0,-1-1 0 0,0 0 0 16,-1 0 0-16,2-1 0 0,-2-1 0 0,2-1 0 15,-1 2 0-15,0 0 0 0,-2-2 0 0,2 0 0 16,-1-2 0-16,0 2 0 0,-2-4 0 0,0 2 0 0,-5-6 0 16,0 0 0-16,9 4 0 0,-9-4 0 15,0 0-1600-15,0 0-352 0,0 0-80 0,0 0-16 0</inkml:trace>
  <inkml:trace contextRef="#ctx0" brushRef="#br0" timeOffset="8633.01">9485 14400 16575 0,'0'0'368'0,"-3"-5"80"0,3 5 0 0,-4-7 16 0,0-2-464 0,0 3 0 16,2 0 0-16,2 6 0 0,0 0 912 0,0 0 96 15,0 0 16-15,-1-6 0 0,1 6 816 0,0 0 160 16,0 0 48-16,0 0 0 0,0 0-1648 0,0 0-400 15,0 0 0-15,7 7 0 0,1 2 896 0,-4-2 112 16,-4-7 16-16,0 0 0 0,13 11-832 0,1 2-192 0,2 1 0 16,-1 1 0-16,0-1 864 0,2 1 128 0,-1 3 32 0,0-1 0 15,-4 0-832-15,0-1-192 0,-2 3 0 0,-1-2 0 16,-3-2 0-16,1 0 0 16,0 0 0-16,-3 0 0 0,-1 2 864 0,1-2 128 0,-1-1 32 0,-2 1 0 15,-1-4-832-15,0 2-192 0,0 0 0 0,-1 0 0 16,0-1 0-16,-1 3 0 0,0-3 0 0,2 2 0 15,0 1 864-15,0 0 128 0,-1-4 32 0,0 2 0 16,1 2-832-16,-1 0-192 0,0-3 0 0,-1-2 0 16,-1 2 0-16,-2-1 0 0,2-1 0 0,0-2 0 15,-2 2 0-15,1-1 0 0,-1 0 0 0,0 0 0 16,-2 0 0-16,1-2 0 0,-2 0 0 0,-1 2 0 16,-1-1 864-16,0 2 128 0,-2-1 32 0,2 1 0 0,3 1-832 0,-5-1-192 15,-3 0 0-15,4 1 0 0,2 0 0 16,3 0 0-16,1 0 0 0,1 2 0 0,-3-2 0 0,2 1 0 15,2 0 0-15,-4 0 0 0,-2 3 0 0,3-1 0 16,0-1 0-16,3 0 0 0,-2 2 0 0,2-2 0 16,0-2 0-16,1-1 0 0,-1-1 0 0,3-1 0 15,0 2 0-15,-2 0 0 0,-4-1 0 0,2 1 0 16,4 1 0-16,0 0 0 0,-2-1 0 0,1 1 0 16,1 0 0-16,-1 2 0 0,-2 0 0 0,2 0 0 15,1 1 0-15,1 1 0 0,3-2 0 0,-2 0 0 16,0-1 0-16,1 2 0 0,-1-1 0 0,0-2 0 15,2 2 0-15,0-1 0 0,-1 0 0 0,0-1 0 16,3 0 0-16,-3 0 0 0,3 1 0 0,-1 0 0 16,-3-3 0-16,2 1 0 0,0 0 0 0,-3 0 0 15,4-1 0-15,-4 0 0 0,-1-9 0 0,0 0 0 0,2 11 0 0,0-2 0 16,-2-9 0-16,0 0 0 0,0 0 0 0,0 0 0 16,2 11 0-16,2-1 0 0,-4-10 0 0,5 8 0 15,-5-8 0-15,0 0 0 0,0 9 0 0,0-9 0 16,0 0 0-16,4 10 0 15,2-1 0-15,-1-2 0 0,-5-7 0 0,7 9 0 0,-7-9 0 0,9 11 0 16,-1 0 0-16,-1-1 0 0,-2-1 0 0,0-3 0 16,-5-6 0-16,8 9 0 0,0-1 0 0,-2 0 0 15,-6-8 0-15,0 0 0 0,8 7 0 0,-2-1 0 16,-6-6 0-16,5 5 0 0,-5-5 0 0,0 0 0 16,6 8 0-16,-6-8 0 0,7 3 0 0,-7-3 0 15,0 0 0-15,0 0 0 0,8 5 0 0,-8-5 0 16,0 0-768-16,0 0-208 0,0 0-48 0,0 0-12016 15,0 0-2400-15</inkml:trace>
  <inkml:trace contextRef="#ctx0" brushRef="#br0" timeOffset="9563.45">9642 16194 20271 0,'0'0'896'0,"0"0"192"15,0 0-880-15,0 0-208 0,0 0 0 0,0 0 0 16,0 0 864-16,0 0 128 0,0 0 32 0,0 0 0 0,1 10 816 0,0 2 160 15,1 2 48-15,2 3 0 0,0 6-1648 0,0 3-400 16,4 0 0-16,1 3 0 0,1 1 896 0,-1 2 112 16,1 0 16-16,-2 3 0 0,1 4 0 0,0-1 0 15,-5 0 0-15,1-2 0 0,-2-2-832 0,1 0-192 16,-2-2 0-16,-2-2 0 0,-2-5 864 0,-2-1 128 16,0-2 32-16,-2 0 0 0,-4-2-832 0,3-1-192 15,-6-3 0-15,0 4 0 0,-2 1 0 0,-4-1 0 16,-3 0 0-16,-2-1 0 0,-4 3 864 0,1-1 128 15,2-2 32-15,-4-1 0 0,-1-6-832 0,1 1-192 16,0 1 0-16,0-1 0 0,2-3 0 0,1-2 0 16,-2-4 0-16,2-4 0 0,-3-2 0 0,4-3 0 15,-4-4 0-15,4-2 0 0,1-3 0 0,1-4 0 16,1-2 0-16,5-2 0 0,2-2 0 0,5-2 0 0,2-4 0 0,4-1 0 16,4 0 0-16,0 1 0 15,0-1 0-15,6-2 0 0,3-1 0 0,3-2 0 0,0 0 0 0,4-1 0 16,0-2 0-16,0 2 0 0,-2-1 0 0,0 2 0 15,2 2 0-15,-1 2 0 0,0 1 0 0,0 1 0 16,-1-1 0-16,-1 0 0 0,1 0 0 0,0 0 0 16,-1 3 0-16,-1 0 0 0,1 2 0 0,0-1 0 15,-2 2 0-15,1 3 0 0,2 1 0 0,0 3 0 16,0-1 0-16,1 1 0 0,0 3 0 0,1-1 0 16,5 1 0-16,-1 2 0 0,-1-1 0 0,2 0 0 15,5 1 0-15,1 1 0 0,0-1 0 0,1 1 0 16,-1 2 0-16,-3-1 0 0,-1-2 0 0,-1 1 0 0,0-3 0 0,-2 1 0 15,1-1 0-15,1-2 0 0,-2 1 0 16,0-2 0-16,2 3 0 0,-4-3 0 0,1-1 0 0,-4-1 0 16,-4 1 0-16,5-2 0 0,4 3 0 0,-3 1 0 15,-1-2 0-15,-3 1 0 0,-2 1 0 0,-1-1 0 16,-5 0 0-16,-4-1 0 0,-2-3 0 0,-4 2 0 16,-3-3 0-16,-2 1 0 0,-3-1 0 0,-2 0 0 15,-4-2 0-15,5 3 0 0,5 5 0 0,-4-2 0 16,-4-1 0-16,2 2 0 0,-2 0 864 0,-3 1 128 15,1 4 32-15,0 0 0 0,1-1-832 0,2 2-192 16,0 1 0-16,0 2 0 0,-3-1 0 0,4 2 0 16,2 2 0-16,-2-1 0 15,0 2-1600-15,1 0-352 0,3 1-80 0,2 0-11472 0,0 2-2304 16</inkml:trace>
  <inkml:trace contextRef="#ctx0" brushRef="#br0" timeOffset="10448.73">9390 14881 16575 0,'0'0'368'0,"-2"11"80"0,1-1 0 0,0 0 16 0,-2 1-464 0,0-2 0 0,-1-1 0 0,-3 1 0 15,2-1 912-15,-3-2 96 0,0 0 16 0,-1-1 0 16,1 2 816-16,-1-1 160 15,1-1 48-15,-2 1 0 0,0-2-832 0,0-1-144 0,1 1-48 0,1-2 0 16,-3 0 0-16,1-2 0 0,1 0 0 0,-2-3 0 16,1-2 0-16,1-2 0 0,0-3 0 0,1-2 0 15,-3-4 0-15,2-3 0 0,0-3 0 0,4 0 0 16,0-1-816-16,2 1-208 0,1-2 0 0,2-1 0 16,2-2 0-16,1 1 0 0,1 1 0 0,0-1 0 15,0 2 0-15,2-1 0 0,-1 0 0 0,3-1 0 16,1 2 0-16,-1-1 0 0,0-2 0 0,2 1 0 15,0 0 864-15,0-1 128 0,0 2 32 0,0 0 0 16,1-3-832-16,-2 1-192 0,2 0 0 0,0 3 0 0,0 0 0 0,1 2 0 16,1 0 0-16,1 2 0 0,1 0 0 0,-1 2 0 15,1-2 0-15,2 0 0 0,-1-1 0 0,2 1 0 16,1-1 0-16,-2 2 0 0,-1-2 0 0,3 2 0 16,1 1 0-16,1 1 0 0,0 1 0 0,-4 0 0 15,-1-3 0-15,-1 2 0 0,0 0 0 0,-1 1 0 16,0-2 0-16,-3 1 0 0,0 1 0 0,0 1 0 15,-1 1 0-15,-2 0 0 0,-3-2 0 0,2-1 0 16,-3 2 0-16,1-1 0 0,0 1 0 0,-1 2 0 16,-1 1 0-16,-1-3 0 0,-1 2 0 0,-1-1 0 15,-1-1 0-15,0 1 0 0,0-2 0 0,0 0 0 16,0 1 0-16,-1 1 0 0,-1-1 0 0,-2 1 0 16,-1-1 0-16,0 1 0 0,-1 2 864 0,-3 0 128 15,-2-3 32-15,-3 0 0 0,2 4-832 0,-4 2-192 0,-4-2 0 16,-2 1 0-16,-2 1 0 0,2-1 0 0,-2 0 0 0,5 0 0 15,3 5 0-15,2-2 0 0,-1 2 0 0,4 1 0 16,1 2 0-16,5 0 0 0,2 0 0 0,4 2 0 16,0 0 0-16,0 0 0 0,0 0 0 0,16 3 0 31,1 0-2416-31,0 2-528 0,0-1-96 0,2 4-16000 0</inkml:trace>
  <inkml:trace contextRef="#ctx0" brushRef="#br0" timeOffset="11065.55">8727 12443 12895 0,'0'0'576'0,"0"0"112"15,0 0-560-15,0 0-128 0,0 0 0 0,0 0 0 16,0 0 1664-16,0 0 320 0,0 0 48 0,0 0 16 16,0 0-832-16,0 9-144 0,-2 0-48 0,-2 3 0 0,1-1 0 0,1 4 0 15,2 6 0-15,2 1 0 0,2 0-816 0,2 5-208 16,-2 1 0-16,2 3 0 0,0 2 864 0,3-2 128 16,1-1 32-16,2-2 0 0,1-2 0 0,3 0 0 15,-2-2 0-15,-7-12 0 0,3 0 0 0,1 0 0 16,0 2 0-16,2-2 0 0,2-2-832 0,2-2-192 15,-2 0 0-15,3-1 0 0,12 2 864 0,-3-5 128 16,-6 1 32-16,2-3 0 0,-1 0-832 0,-5-2-192 16,-4 0 0-16,-2 0 0 15,-11 0-1600-15,0 0-352 0,8 0-80 0,-8 0-16 0</inkml:trace>
  <inkml:trace contextRef="#ctx0" brushRef="#br0" timeOffset="172806.33">15007 1723 21183 0,'1'-16'944'0,"-1"7"192"0,0 9-912 0,-5-8-224 16,3 1 0-16,2 7 0 0,-5-5 336 0,0 0 32 16,5 5 0-16,-10-3 0 0,1 1-112 0,0 1 0 15,2-2-16-15,-1 1 0 0,0-1 144 0,-1 0 48 16,-2-1 0-16,0-1 0 0,0 0 160 0,-3 1 48 0,-2 2 0 0,-1-3 0 16,-5 1-144-16,0 1-32 0,-3-1 0 0,-1 0 0 15,-6 0-48-15,-2-1-16 0,-5 1 0 0,-2 0 0 16,-4 1-144-16,-5 2-16 0,-5 1-16 0,-1 1 0 15,-1-1 80-15,-4-1 16 0,-4 1 0 0,-3 0 0 16,-2 1-48-16,-3 2 0 0,-2 1 0 0,-3-1 0 16,-3-1 48-16,-2 2 16 0,0-1 0 0,1 2 0 15,2 1-96-15,0-3-32 0,-5-1 0 0,-1 2 0 16,-2 1-80-16,2 0-128 0,5-3 176 0,-3-2-176 16,-2 2 192-16,3-1-192 0,4 1 192 0,1 0-192 15,0 0 208-15,0 0-64 0,-3 0-16 0,8 0 0 16,1 3-128-16,6-2 192 0,0-1-192 0,2 1 192 15,2 2-192-15,2-1 0 0,4 3 144 0,7-3-144 0,3-1 0 0,5 0 0 16,4-3 0-16,5 1 0 0,3 1 0 16,2 0 0-16,3 0 0 0,3 2 128 0,1-1-128 0,4 1 0 15,1 1 0-15,1 0 0 0,2 1 0 0,2 1 0 16,2 3 0-16,0 0-128 0,2 1 128 0,1 4-128 16,-3 1 128-16,2 5-128 0,1 2 128 0,1 7 0 15,0 6-144-15,2 6 144 0,2 4 0 0,-1 4-144 16,-3 2 144-16,0 6 0 0,2 2-144 0,0 5 144 15,0 4 0-15,0 5-144 0,2 2 144 0,-1 1 0 16,1-2 0-16,0 3 0 0,0 3 0 0,1 2 0 16,2-2 0-16,0 0 128 0,-1 2-128 0,2 2 0 15,-1 2 0-15,-2 1 0 0,-1 0 0 0,0 3 0 16,0 2 0-16,-1 1 0 0,0 0 0 0,-2 1 128 16,0 1-128-16,2 3 0 0,-1-1 0 0,0 1 128 0,-2 0-128 0,0 0 0 15,3 1 128-15,2-2-128 0,3-3 160 0,-3 3-160 16,1 6 192-16,1-1-48 0,0-4-16 0,3 0 0 15,-3 1-128-15,3-1 160 0,0 1-160 0,-2 0 160 16,0 3-32-16,-1-1 0 0,2-3 0 0,-3 1 0 16,-1 3-128-16,2 0 0 0,1-1 0 0,-2 0 0 15,-2 2 0-15,0-1 0 0,0 1 128 0,-1-2-128 16,-3-2 0-16,1 1 0 0,0 0 144 0,-2-5-144 16,3-5 0-16,0 0 128 0,0-2-128 0,-1 1 0 15,1 1 192-15,-2-2-48 0,1 0 0 0,2-1 0 16,2 1 48-16,-1-3 0 0,-1-3 0 0,0 4 0 15,-1-3-64-15,5 3 0 0,1 2 0 0,2-3 0 16,-2-1-128-16,3 0 0 0,-1 0 0 0,3 0 128 0,0-1-128 16,2-3 0-16,-1-2 144 0,0 2-144 0,1 1 0 0,0-7 128 15,-2-5-128-15,1 3 0 0,-3 2 0 0,1-2 144 16,-4-1-144-16,2-4 0 0,-1-3 144 0,-3-3-144 16,0-3 0-16,2 0 144 0,-2-1-144 0,-1-6 160 15,2-3-160-15,0-4 160 0,-3 1-160 0,2-5 128 16,-1-6-128-16,1 0 128 0,-1-2-128 0,0-1 160 15,0 0-160-15,-1 2 160 0,-1 1-160 0,0-1 0 16,-2-2 0-16,1 0 128 0,-1 0-128 0,0-2 0 16,1-3 0-16,0 1 128 0,0-1-128 0,-1 0 0 15,3-2 0-15,3-2 0 0,-1-2 0 0,2-2 0 16,2-1 0-16,-1 0 128 0,3-1-128 0,-3-3 0 16,3-1 0-16,1 0 0 0,1-2 0 0,-3 0 0 0,2-4 0 0,0-1 0 15,0 0 0-15,0-1 0 0,1-1 0 0,-1-2 0 16,1 1 0-16,1-1 0 0,0 2 128 15,3-3-128-15,-5-2 0 0,7 1 0 0,0-1 0 0,4 0 0 16,-2-1 0-16,5 1 0 0,2 0 0 16,5 0 0-16,2 0 0 0,2-1 0 0,4-3 0 0,-1 3 0 15,4 1 0-15,3 2 0 0,5 0 0 0,0 3 0 16,2-2 0-16,5 2 0 0,1 1 0 0,0 2 0 16,0 3 0-16,3-3 0 0,3-4-144 0,4 3 144 15,5 0 0-15,-1 0 0 0,0-1 0 0,3-4 0 16,0-1 0-16,2-3 0 0,1-2 0 0,-1-2 0 15,-3-1 0-15,3-1 0 0,1-4 0 0,2-1 0 16,1-3 0-16,-2 2 0 0,-2 0 0 0,-1 0 0 0,-1 3 0 0,0 1 0 16,-2-2 0-16,-1 2 0 0,-6 1 0 0,-3 2 0 15,-1 3 0-15,-1 2 0 0,1 0 0 0,-3 2 0 16,-1 1 0-16,-2 3 0 0,-5-1 0 0,-3 1 0 16,-2-1 0-16,3 5 0 0,-2-1 0 0,-2 1 0 15,-5 0 0-15,2-1 0 0,1 1 0 0,-6-1 128 16,-2 1-128-16,-2-3 0 0,-4-4 0 0,-3 2 0 15,-6-1 0-15,-3-1 0 0,-4-1 144 0,-2-1-144 16,-10 2 128-16,9-3-128 0,-2-1 224 0,-2-4-32 16,-3-3-16-16,-1 1 0 0,-2-1 80 0,-1-4 0 15,0-3 16-15,-2-3 0 0,-1-3-64 0,1-3-16 16,-3-4 0-16,1-4 0 0,-2-5-64 0,0-3 0 16,0-5-128-16,2-3 192 0,0-1-192 0,-1 1 128 15,0-2-128-15,2-7 0 0,-1-4 128 0,1-7-128 0,-3-5 0 16,1-1 0-16,0 0 0 0,-1-5 0 0,-1-6 0 0,1-2 0 15,-2-4 0-15,1-2 128 0,-1-2-128 0,-5-1 0 16,1-1 0-16,0 1 0 0,-1-4 128 0,1-1-128 16,-1 1 0-16,2-3 0 0,3-1 0 0,-1-2 0 15,2-1 128-15,2-1-128 0,3 1 0 0,-1 0 0 16,3-3 0-16,0 3 0 0,0 2 0 0,3-4 0 16,2 1 0-16,1 0 0 0,-1 0 0 0,-2 1 0 15,1-1 0-15,0 3 0 0,-1 3 0 0,2-2 0 16,-1-6 0-16,2 3 0 0,-2 2 0 0,1-1 0 15,-3-1 0-15,1 1 0 0,1 1 0 0,-1-1 0 16,-2-3 0-16,0 0 0 0,0 3 0 0,1-1 0 16,1 0 0-16,0 2 0 0,-1 0 0 0,2 3 0 0,0-1 0 0,3 4 0 15,-3 4 0-15,2 1 0 0,1-1 0 0,1 0 0 16,3 5 0-16,0 2 0 0,-1 0 0 0,-1 0 0 16,1-2 0-16,0 5-160 0,-2 5 160 0,0-2 0 15,-1-3 0-15,3 0 0 0,-2 3-144 0,1 2 0 16,1 3 0-16,2 0 0 0,-1-3 144 0,3 4-128 15,2 5 128-15,1 3-128 0,2-1 128 0,2 0 0 16,0-2-144-16,1 2 144 0,1 4 0 0,-1 1-144 16,0 4 144-16,-3 0 0 0,2 0 0 0,-2 3-128 15,-3 0 128-15,-2 1 0 0,1 4 0 0,-4 4 0 16,0 4 0-16,-5 2 0 0,-1 2 0 0,0 0 0 16,-3 3 0-16,0 1 0 0,-1 2 0 0,-2 3 0 15,-2 1 0-15,-1 1 0 0,1 1 0 0,-1 3 0 0,-4 0 0 0,3 3 144 16,-4 2-144-16,1 1 192 0,0 1-192 0,-3 1 192 15,-3 2-48-15,1 0 0 0,2 0 0 0,1 3 0 16,-2 1-144-16,1 0 128 0,1-1-128 0,-1 0 128 16,1-1-128-16,0 1 0 0,-1-1 0 0,2 1 0 15,-2 0 128-15,2 1-128 0,3 1 0 0,-6 2 128 16,0 0 16-16,0 4 0 0,-2-2 0 0,1 1 0 16,1 1-16-16,-4 1-128 0,1 0 192 0,-5 2-64 15,0 1-128-15,-2 2 0 0,0 1 0 0,-3 0 0 16,-4 0 0-16,-1 1 0 0,-2 0-160 0,-8 2 160 15,-5 1-320-15,-6 3 48 0,-7 1 0 0,-5 1 0 16,0-3-384-16,0 3-80 0,1-1-16 0,4 2 0 16,0 2-2576-16,7-2-528 0</inkml:trace>
  <inkml:trace contextRef="#ctx0" brushRef="#br0" timeOffset="175412.82">22513 1042 12095 0,'22'-19'528'0,"-7"8"112"0,-2-2-512 0,0 0-128 0,1 3 0 0,-4-1 0 15,-3 1 1472-15,-2 0 256 0,-1 0 48 0,-4 10 16 16,0 0-352-16,0 0-64 0,-3-7-16 0,-1 2 0 15,-2 1-784-15,0 1-144 0,6 3-48 0,-9-2 0 16,-2-1-96-16,1 1-32 0,0 1 0 0,-3-1 0 16,-1 2 80-16,-3 0 16 0,-1-2 0 0,-6 2 0 15,-2 0 160-15,-6 0 16 0,-5 0 16 0,-5 0 0 16,-4 5-80-16,-4 0-16 0,-1 0 0 0,-3-1 0 0,1-2-96 0,-2 3-32 16,-5 2 0-16,-3 2 0 0,-6-1 192 0,5-1 48 15,-2 1 0-15,2 0 0 0,0 2-48 0,-3 3-16 16,-5 5 0-16,-1-1 0 0,-1-3-208 0,-1-1-32 15,3-4-16-15,-3 2 0 0,-2 0-112 0,-2 2-128 16,-2 2 176-16,2-1-176 0,0-1 208 0,-3 2-64 16,-7-1-16-16,4 3 0 0,2-1 0 0,-3 1-128 15,-2-1 192-15,0 1-64 0,0 0-128 0,5 0 160 16,5-1-160-16,-3 1 160 0,-2-2-160 0,-1 0 0 16,3 2 144-16,-1-2-144 0,2 1 0 0,-3-1 0 15,-2 2 0-15,0 0 128 0,1 3-128 0,0-3 0 16,-1-4 0-16,-2 3 0 0,-1 4 0 0,4 0 128 0,5 1-128 15,1-1 0-15,-2-1 0 0,-1 1 128 0,0 0-128 0,6-2 0 16,7 1 0-16,2 0 128 0,-1 1-128 0,2-3 0 16,1-3 0-16,6-1 144 0,5 0-144 0,7 0 0 15,4-2 176-15,7 1-176 0,0-2 160 0,4-1-160 16,3-3 176-16,0-1-176 0,1-1 192 0,3 2-192 16,0-4 176-16,2 1-176 0,2 1 160 0,2-1-160 15,-2 0 192-15,4 1-48 0,3-2-16 0,2-1 0 16,0-1 64-16,1 1 0 0,3 0 0 0,0 0 0 15,7-1-32-15,0 0 0 0,-4 8 0 0,4-8 0 16,0 0-160-16,-5 10 0 0,3 2 0 0,2 3 0 16,3 4 0-16,2-1 128 0,-4 0-128 0,1 4 0 15,0 4 0-15,0 2 0 0,1 4 0 0,-2 3 0 16,-1 3 0-16,-3 6 0 0,-1 6 0 0,0 4 0 0,-4 1 0 16,1 5 0-16,0-3 128 0,-1 1-128 0,0 0 0 15,1 2 0-15,-4 0 0 0,2 1 0 0,0 0 0 16,0-1 0-16,0-1 0 0,-1-2 0 0,-1 0 0 0,0 6 0 15,0 1 0-15,2 2 128 0,-1-1-128 0,-2 0 160 16,-1 0-160-16,2 3 160 0,0 6-160 0,0 1 160 16,0-1-160-16,3 0 160 0,-3-1-160 0,1 1 192 15,0 0-192-15,-1 3 192 0,2 0-192 0,1 0 192 16,1-1-192-16,-3 1 192 0,-2 2 0 0,0-1 16 16,2 2 0-16,-2-1 0 0,-2 5-208 0,1 2 128 15,1 2-128-15,-2-2 0 0,-3 0 144 0,2 1-144 16,3 2 128-16,-3 0-128 0,-1 0 160 0,1 0-160 15,-1 2 192-15,3 1-192 0,-1-1 0 0,2-2 0 16,-2-4 0-16,3 2 0 0,1 4 160 0,1-1-32 0,1 0 0 0,-1-2 0 16,2-3 0-16,0 3-128 0,-1 2 192 0,0 1-64 15,2-1-128-15,-1-2 160 0,-1 5-160 0,2 0 160 16,-2 0-160-16,4 0 0 0,-4-2 0 0,3 2 0 16,-1 1 0-16,1-2 0 0,-1-3 0 0,2 3 0 15,-2-1 0-15,2-2 0 0,3-2 0 0,-4 0 0 16,1-1 0-16,2 2 128 0,2 1-128 0,0-5 128 15,-1-2-128-15,-1-1 0 0,1 6 0 0,1-3 0 16,0-3 0-16,1-1 0 0,3 1 0 0,-2 0 0 16,0 2 0-16,3-2 0 0,-2-3 0 0,1-2 0 15,1-3 0-15,-1 4 0 0,0 2 0 0,0-2 0 16,-2-3 0-16,2-1 128 0,-1-3-128 0,0-2 0 16,0 1 0-16,3-2 0 0,-3-3 128 0,2-5-128 0,2-5 0 0,-1-2 0 15,-2-2 0-15,4-1 0 0,-3 1 0 0,3-3 0 16,-3-3 0-16,1-5 0 0,-1 0 0 0,-2-3 0 15,-1-3 0-15,0-3 0 0,0-3 0 0,1-1 0 16,2-3 0-16,-1-1 0 0,0 0 0 0,0-1 0 16,1-3 0-16,2-1 0 0,0-3-176 0,0-1 176 15,3 1-128-15,3-2 128 0,2 0-128 0,0 0 128 16,2 0-128-16,1-1 128 0,4-3 0 0,5-2 0 16,2 0 0-16,4 0-128 0,4-2 128 0,2 0 0 15,2-1 0-15,1-1 0 0,3-4 0 0,6-1-128 16,7-3 128-16,6-1-128 0,4-1 128 0,0-1 0 15,-2-2 0-15,2 2 0 0,6-1 0 0,3-1-160 16,2 2 160-16,-1-2-160 0,1-1 160 0,0 0 0 16,2 1 0-16,3 0 0 0,-1 0 0 0,0 1 0 0,-4 2 0 15,3 1-128-15,3 2 128 0,3 1 0 0,1 1 0 0,-2 1 0 16,1 1 0-16,6 0 0 0,5 1 0 0,-3 1 0 16,-3 1 0-16,4-1 0 0,4-1 0 0,1 0 0 15,0 0 0-15,6 0 0 0,1-1 0 0,1 0-128 16,-2-2 128-16,3 2 0 0,1 2 0 0,0-2 0 15,1-4 0-15,-3 3 0 0,1 0 0 0,-1 1 0 16,-1-1 0-16,-4 1 0 0,-1 1 0 0,2 0 0 16,-1 0 0-16,-3 0 0 0,-5 0 0 0,0 1 0 15,0 2 0-15,-6 1 0 0,-10 1 0 0,2 0 0 16,1 1 0-16,0-1 0 0,2 0-128 0,-5 0 128 16,-3 2 0-16,3-1 0 0,4 1 0 0,-2 0 0 15,-2 0 0-15,-1 2 0 0,-2 2 0 0,2-2 0 0,-1 1 0 16,-1-3 0-16,-2 0 0 0,-5 0 0 0,-2 3 0 0,1-2 0 15,1 1 0-15,-2-1 0 0,-2 0 0 0,-5-1 0 16,-8 0 0-16,-3-1 0 0,-1 1 0 0,-4-1 0 16,-3-3 0-16,-2 0 0 0,-6 0 0 0,-3 1 0 15,-5-1 0-15,-2-1 0 0,0-4 0 0,-4 1 144 16,-5 1-144-16,-2-2 0 0,-3-3 128 0,0-2-128 16,-1-4 0-16,-1 0 0 0,-3-3 128 0,-1-1-128 15,-2-3 144-15,3-2-144 0,-3-4 128 0,0-2-128 16,1-5 0-16,-1-2 144 0,0-4-144 0,-2-4 0 15,-1-4-192-15,0-6 192 0,0-6-288 0,-1 0 64 16,-2 0 16-16,-1-3 0 0,-3 0 64 0,-1-4 16 16,-2-4 0-16,-2-4 0 0,0-2 128 0,-2-3 0 15,-5-1 0-15,1-4-128 0,-7-4 128 0,6 2 0 0,1-3 0 16,-2-5 0-16,-2-1 0 0,2-7 0 0,4-6 0 0,-1 1 128 16,0-2-128-16,2-3 0 0,1-6-128 0,0 1 128 15,1 4-224-15,-1-4 32 0,2-3 16 0,0-2 0 16,1-2 0-16,-2 4 0 0,0 2 0 0,0-4 0 15,-1-3 0-15,1 3 0 0,0 3 0 0,-1-5 0 16,-1-4 176-16,2 4-128 0,-2 4 128 0,1-3-128 16,-1-2 128-16,1 1 0 0,1 2 0 0,-3-1 0 15,0-2 0-15,-1 0 0 0,2 1 0 0,-3 0 0 16,-1-1 0-16,-3 1 0 0,2-1 0 0,0 3 128 16,0 3 16-16,0-2 16 0,1-3 0 0,0 4 0 15,2 6 32-15,1-4 16 0,0-5 0 0,3 6 0 16,1 3-16-16,2-1-16 0,1-2 0 0,2 3 0 0,1 3-48 15,0-2 0-15,-1-2 0 0,2 7 0 0,0 2 64 16,1 1 0-16,-3 1 0 0,2 4 0 0,4 4 32 0,-2 3 16 16,1 0 0-16,-1 0 0 0,-2-1-240 0,2 5 176 15,2 6-176-15,0-1 160 0,0 1-160 0,0 0 160 16,1 0-160-16,0 9 160 0,0 8 96 0,-1 6 0 16,0 0 16-16,-1 6 0 0,1 0-16 0,-2 2 0 15,3 2 0-15,-1 2 0 0,0 2-128 0,0 3-128 16,0 3 144-16,2 2-144 0,-1 0 0 0,0 1 0 15,-1-1 0-15,1 0 0 0,1 2 0 0,-1 1 0 16,-1 0 0-16,-2 4 0 0,2 0 0 0,0 1 0 16,-1 3 0-16,1 3 0 0,-6 2 128 0,3 5-128 15,1 1 0-15,-1 2 0 0,-1 1 0 0,0 0 0 0,2 2 0 16,-3 2 0-16,-1 3 0 0,7 4 0 0,-3-5-128 0,3 5 128 16,0 0-304-16,0 0 48 0,0 0 16 0,0 0 0 31,0 0-192-31,-11 5-32 0,2-2-16 0,2 4 0 15,7-7-720-15,-7 11-144 0,-2 0-16 0,1 4-16 16,0 3-2080-16,4 1-400 0</inkml:trace>
  <inkml:trace contextRef="#ctx0" brushRef="#br0" timeOffset="187364.5">18971 3154 1839 0,'0'0'160'0,"0"0"-160"0,0 0 0 0,-3-5 0 16,-5 2 320-16,8 3 48 0,-8-4 0 0,2 0 0 16,-2 1-144-16,8 3-32 0,-8-1 0 0,0-1 0 15,-1 0 592-15,1-1 112 0,-1 0 32 0,4 2 0 16,-4 1 352-16,9 0 64 0,-8-4 0 0,-2 1 16 16,4 2-176-16,6 1-32 0,-10-1-16 0,2 1 0 15,1 0-352-15,7 0-64 0,-9 1-16 0,0 0 0 0,9-1-144 0,-8 3-48 16,1-3 0-16,7 0 0 0,-6 5-16 0,6-5-16 15,0 0 0-15,-3 8 0 0,3-8-64 0,0 11-16 16,1-1 0-16,3-2 0 0,0 1-16 0,1 1 0 16,3-1 0-16,-2 1 0 0,4 0 16 0,-1 2 0 15,1 0 0-15,2 1 0 0,-1 1-16 0,3 2-16 16,2-3 0-16,0 0 0 0,4-1 64 0,1 0 16 16,3 1 0-16,-1-1 0 0,3 1-128 0,-1-1 0 15,2 1-16-15,3-1 0 0,2-1-112 0,-1-1-32 16,-2-2 0-16,1 1 0 0,-1 1-16 0,2-4 0 15,0 0 0-15,2-2 0 0,2 0-144 0,2 1 192 16,-2-4-192-16,1 3 192 0,3 0-192 0,-4 0 128 16,1 0-128-16,-1 2 128 0,-7-2-128 0,0 2 0 0,-2-1 144 0,1 2-144 15,-3 2 0-15,1-3 0 0,2-1 0 0,0-1 128 16,2-2-128-16,-1 2 0 0,0-1 128 0,1-3-128 16,1-3 208-16,-1-1-16 0,0 2-16 0,1 0 0 15,0-2 64-15,-1-3 16 0,1-2 0 0,0 1 0 16,-2 1-16-16,3-2 0 0,1-2 0 0,-1 1 0 15,0 0-80-15,0 2-16 0,-2-1 0 0,1-1 0 16,0 1-16-16,-4-1-128 0,0 2 192 0,1-1-64 16,-2 3-128-16,0-3 160 0,-3-1-160 0,0 0 160 15,0 1-160-15,2-2 160 0,-1 2-160 0,0-4 160 16,-1 4-160-16,2-2 128 0,-1-2-128 0,0 1 128 16,-3 0-128-16,1 1 0 0,1-1 144 0,1 1-144 15,1-1 0-15,-1 1 0 0,-3-1 0 0,-2 1 128 0,-3-1-128 16,0 2 0-16,-4 0 128 0,0 0-128 0,-1 1 128 15,-2 2-128-15,-1-1 160 0,-4 1-160 0,-3 7 240 0,4-4-48 16,-4 4-16-16,0 0 0 0,1-8 64 0,-1 8 16 16,2-6 0-16,-2 6 0 0,0 0-96 0,0 0-16 15,0 0 0-15,0 0 0 0,0 0-144 0,-8 6 0 16,0 1-160-16,2-2 160 0,1 4 0 0,-4 0 0 16,2 0-128-16,-3 0 128 0,2 0 0 0,-2 2 0 15,-3 0 0-15,0 2 0 0,0 2 0 0,-4-2 0 16,-5-1 0-16,0 1 0 0,1 0 0 0,-6 1 0 15,-7 1 0-15,-2 2 0 0,1 0 0 0,-2 1 160 16,0 0-160-16,-4-3 192 0,-3-2-64 0,-1 0-128 16,-3 1 192-16,-3-1-64 0,-6 1-128 0,1-3 160 0,-2-2-160 15,-2 0 160-15,-2-2-32 0,-3 0-128 0,-2 0 192 0,1-2-64 16,2 1 16-16,5-1 0 0,6 1 0 16,-2-3 0-16,0-2 0 0,-1 1 0 0,1 0 0 0,1-1 0 15,2 1 16-15,3-4 0 0,6 0 0 0,0-1 0 16,3-1-160-16,1-2 0 0,-1-1 0 0,2-1 0 15,-2-2 144-15,4 0-144 0,3-2 160 0,2 1-160 16,0-4 176-16,5 1-176 0,3-2 192 0,2-1-192 16,0 0 0-16,4-2 0 0,1-2 0 0,1 2 0 15,1 3 0-15,2 0 0 0,1 0 128 0,2 0-128 16,-2 2 0-16,6-1 128 0,-3-1-128 0,3 3 0 16,-1 2 128-16,2-2-128 0,-2 2 0 0,4 4 0 15,-1 1 0-15,3 6 0 0,-4-9 0 0,4 9 0 16,0 0 0-16,0 0 0 0,0 0 0 0,0 0 0 0,0 0 0 15,0 0 0-15,0 0-160 0,0 0 160 0,0 0 0 0,8 9-144 16,-2 1 144-16,2 2 0 0,0-1-144 0,3 2 144 16,2 0 0-16,0 1-144 0,1 2 144 0,3-1 0 15,1 0 0-15,1-2-128 0,1-1 128 0,4 2 0 16,2-1 0-16,1 1 0 0,1-2 0 0,3-1 0 16,2 0 0-16,2 1 0 0,1 1 0 0,-1-2 0 15,0-3 0-15,1 2-128 0,-2-2 128 0,3 0 0 16,2-2 0-16,-3-1 0 0,2 2 0 0,0 1 0 15,3 0 0-15,-4 2 0 0,-1-1 0 0,1 0 0 16,-5-1 0-16,-2 1 0 0,0-1 0 0,2-3 0 16,2 0 0-16,3-3 0 0,2 1 0 0,1 1 0 15,-1-4 0-15,4-1 0 0,1-2 0 0,-2 1 0 0,0-1 0 0,1-4 128 16,2-3-128-16,1 0 0 0,1 1 128 0,0-4-128 16,0 0 0-16,0 0 0 0,0 2 0 0,-1-2 128 15,-6 1-128-15,-2-1 0 0,-4-2 0 0,-1 1 128 16,-2-1-128-16,-3 0 0 0,-1 0 0 0,-4 2 128 15,-5 1-128-15,1 1 128 0,-4 1-128 0,-5 1 128 16,-3 3-128-16,-2 0 128 0,1-3-128 0,-6 9 128 16,0 0-128-16,0 0 0 0,0 0 0 0,0 0 128 15,5-6-128-15,-5 6 0 0,0 0 0 0,0 0 0 16,0 0-304-16,0 0-80 0,0 0 0 0,4-6-16 16,-4 6-2080-1,0 0-400-15,0-8-96 0,0 2-12800 0</inkml:trace>
  <inkml:trace contextRef="#ctx0" brushRef="#br0" timeOffset="188898.46">18853 2703 3679 0,'0'0'160'0,"-5"2"32"0,-3 0-192 0,2 1 0 16,-1-3 0-16,-4 4 0 16,1 1 2496-16,1 0 464 0,-3-2 96 0,1 1 16 0,-2-1-1648 0,2 2-320 15,-3 4-64-15,2 1-16 0,1-4-256 0,1 1-48 16,-2-2-16-16,2 0 0 0,3-2-112 0,-1-1-16 16,3-2-16-16,5 0 0 0,-4 3-144 0,4-3-32 15,0 0 0-15,0 0 0 0,0 0 256 0,0 0 64 16,-8-4 0-16,8 4 0 0,-3-6 64 0,1-2 32 15,4-1 0-15,0 0 0 0,2 1-144 0,2-3-16 16,-4-4-16-16,2 2 0 0,2 0-256 0,-1 1-48 16,1 1-16-16,3-4 0 0,-1 2-128 0,2 0-32 15,-1 1 0-15,1-2 0 0,1-2-144 0,2 2 160 16,-3-3-160-16,3 1 160 0,2-2-160 0,1 0 160 0,2-2-160 0,1-2 160 16,0-2-160-16,3-1 128 0,2 0-128 0,5-2 128 15,-2-2-128-15,4 5 160 0,0 4-160 0,3 0 160 16,-1-1-160-16,1 2 128 0,1-1-128 0,-2 3 128 15,-1 4-128-15,2 0 0 0,-2 0 0 0,1 1 0 16,4 1 0-16,2 0 0 0,1 0 0 0,3 0 128 16,2 2-128-16,0 2 0 0,-1 4 144 0,-3 0-144 15,-3-1 0-15,3 1 0 0,1 1 0 0,4 1 128 16,2 1-128-16,2 1 0 0,-1 2 0 0,0 3 0 16,1 0 0-16,1 6 0 0,-4-2 0 0,1-1 0 15,-2 2 0-15,2 2-128 0,1 3 128 0,-2-1 0 16,-2-1 0-16,1 1 0 0,-3 0 0 0,0 3 0 15,-2 0 0-15,-2 3 0 0,1-2 0 0,2-2 128 0,-1 1-128 16,0 1 128-16,-3-1-128 0,-2 2 128 0,1 2-128 0,-4 0 128 16,-3-1-128-16,-4-1 128 0,0-2-128 0,-5 0 128 15,-1-2-128-15,-2 0 128 0,-3 1-128 0,0-3 0 16,-2-2 128-16,-1 0-128 0,0-1 128 0,1-2-128 16,-5 1 160-16,1-1-160 0,-4-3 208 0,-5-6-48 15,6 6-16-15,-6-6 0 0,0 0 96 0,0 0 16 16,0 0 0-16,0 0 0 0,0 0 64 0,0 0 0 15,0 0 16-15,0 0 0 0,0 0 48 0,0 0 16 16,-9-7 0-16,1-2 0 0,0-1-144 0,-3 1-48 16,-2-2 0-16,1 0 0 0,1-3-48 0,-2-1-16 15,0-2 0-15,-1 0 0 0,-1 0-144 0,-1-2 192 16,-2-7-192-16,0 2 192 0,-3 0-192 0,-1 2 0 16,-3-1 144-16,-1-1-144 0,-1-3 0 0,-3 3 128 0,-4 4-128 0,1-3 0 15,1 0 0-15,-3-2 128 0,-1 0-128 0,0 0 0 16,-2 0 0-16,-2-3 128 0,-2-2-128 0,-1 2 0 15,-1 1 0-15,3 2 0 0,-5 1 0 0,4 2 128 16,0 3-128-16,1 3 0 0,-2 4 0 0,-1 1 0 16,-2 0 0-16,-4 2 0 0,-2 2 0 0,-4 5 0 15,-2 2 0-15,6 1-160 0,-1 3 160 0,-1 2 0 16,-3 2-128-16,-3 5 128 0,-5 5 0 0,1 5 0 16,2 2 0-16,3 4-128 0,6 0 128 0,-1 0 0 15,1 0 0-15,4-2-128 0,3 2 128 0,1-1 0 16,3 0 0-16,6-1 0 0,5 0 0 0,4-2 0 15,1 1 0-15,4 2 0 0,4-1 0 0,1 2 0 16,3-1 0-16,1-3 0 0,3-2 0 0,3 0 0 0,-2-3 0 0,5-5 0 16,1 1 0-16,-1-3 0 0,3-1 0 0,0-1 0 15,-1-2 0-15,2-9 0 0,0 9 0 0,0-9 0 16,0 0 0-16,0 0 0 0,0 0 0 0,0 0 0 16,0 0 0-16,0 0 0 0,0 0 304 0,0 0-48 15,9-7 0-15,0-2 0 0,-3-2 16 0,2-2 0 16,1-4 0-16,0 1 0 0,0-2-96 0,2-1-32 15,-2-2 0-15,3-2 0 0,3 1-144 0,1-4 192 16,3 2-192-16,3 0 192 0,0-1-192 0,4-1 0 16,4 1 0-16,2 0 0 0,1 0 144 0,1 1-144 15,1 0 160-15,1 1-160 0,1 0 0 0,2 0 0 16,1-1 0-16,5-1-160 0,6 2 160 0,1 3 0 16,2 4 0-16,1 2 0 0,-1 0 0 0,-1 2 0 15,-1 0 0-15,4 2-128 0,4 0 128 0,2 6 0 0,-3 3 0 16,1 4-128-16,-2 6 128 0,-1-2 0 0,-2 1 0 0,0 1-128 15,-1 0 128-15,0 4 0 0,0 4 0 0,-3 1-128 16,-5 2 128-16,-4 1 0 0,-4 0 0 0,-3 0-128 16,-3-5 128-16,-3 1 0 0,-2-1 0 0,0-1 0 15,-3-2 0-15,0-1 0 0,-6-1 0 0,-1-1 0 16,0 0 0-16,-4 1 0 0,-3 1 0 0,-1-1 0 16,-2-4-192-16,0 1 32 0,-1-1 16 0,0 0 0 15,-6-7-1248 1,8 8-240-16,0 1-48 0,-2-2-16 0,2-1-1648 0,1-1-336 15,9-5-64-15,5 2-16 0</inkml:trace>
  <inkml:trace contextRef="#ctx0" brushRef="#br0" timeOffset="197042.03">15214 2111 30399 0,'-2'-26'2704'0,"1"11"-2160"16,-1 4-544-16,0 1 0 15,-4 0-928-15,2 2-288 0,1 0-64 0,-4 0-16 0,1 2 1104 0,-2-1 192 16,0 2 0-16,-2-2 144 0,-2 0 16 0,-3 0 0 16,-5-1 0-16,-5-1 0 0,-9 3 64 0,-6 0 16 15,-6 2 0-15,-7 4 0 0,-4 4-96 0,-5-1-16 16,-8-3 0-16,-4 0 0 0,-6 3 64 0,-2-1 0 15,0 1 0-15,-3-6 0 0,3-4-192 0,-3-1 192 0,-2 0-192 16,0 0 192-16,5 0 112 0,-3-2 16 0,-3-3 16 0,0-1 0 16,3 1 32-16,1 1 0 0,-3-1 0 0,-1 2 0 15,-5 2-160-15,1 1-16 0,-1 1-16 0,0 1 0 16,-8-2-48-16,5 4 0 0,5-1 0 0,-1 3 0 16,1 1 16-16,1 0 0 0,1-3 0 0,3 2 0 15,6-1 32-15,3 1 0 0,0 0 0 0,5-1 0 16,5-3 80-16,9-1 0 0,8 2 16 0,10-2 0 15,8-1 368-15,6 2 80 0,7-1 16 0,5 3 0 16,5 2-96-16,9 2-32 0,0 0 0 0,0 0 0 16,0 0-384-16,0 0-80 0,0 0-16 0,0 8 0 15,1 2-128-15,2 2 0 0,0 2 0 0,1 3 0 16,-1 0 0-16,-1 7-144 0,0 6 144 0,-1 5 0 0,2 3 0 0,-2 5-128 16,-1 2 128-16,2-1 0 0,-1 4 0 0,0 1 0 15,1 4 0-15,2 6 0 0,-1 6 0 0,2 6 0 16,-2 0 0-16,2 2 0 0,-2-2 0 0,1 7-128 15,-3 7 128-15,0 5 0 0,-1 1 0 0,0 6 0 16,0 6-128-16,-2 0 128 0,-3 4 0 0,1 3 0 16,-1 3 0-16,-1 0 0 0,0-3 0 0,2 5 0 15,-3 0 0-15,3 2 0 0,0-7 0 0,-1 5 0 16,2 5 0-16,0-3 0 0,-2-2 0 0,2 5 0 16,0 4 0-16,-2-1 0 0,1-8 0 0,0 5 128 15,1-1-128-15,1-2 0 0,0-5 0 0,1-4 0 16,0 2 0-16,-1-7 0 0,1-8 0 0,1 1 0 15,0 1 0-15,0-1 0 0,0-2 0 0,0 0 128 0,-1 0-128 16,1 1 0-16,0 2 0 0,1-2 128 0,-1 0-128 0,3 2 0 16,-1 1 128-16,1-4-128 0,1-5 0 0,2 2 144 15,-1 3-144-15,2 0 0 0,-1-4 144 0,-1-2-144 16,1-1 0-16,-2 3 0 0,-1 1 0 0,1-3 128 16,0-1-128-16,-3 2 0 0,1 4 0 0,-1-4 0 15,-1-7 0-15,-1 1 0 0,-1-1 0 0,-2 4 0 16,-1 0 0-16,-1-1 128 0,-2-3-128 0,-1-2 0 15,0-1 0-15,-1 0 144 0,1 0-144 0,-1-3 0 16,2-3 128-16,-2-1-128 0,0-3 0 0,1 2 0 16,1-3 128-16,1-1-128 0,3-3 0 0,-1-2 0 15,2-7 128-15,1-2-128 0,1 4 0 0,1-4 0 16,1 2 128-16,0-3-128 0,-1-6 0 0,2-1 0 0,0-2 0 16,0 1 0-16,-2-2 0 0,0 1 0 0,0 1 128 0,0 2-128 15,-1-1 0-15,1-2 0 0,1-4 0 0,2-1 0 16,-2-4 0-16,1-1 0 0,3-3 0 0,3-2 0 15,-1-4 0-15,3-4 0 0,-2-3-256 0,3-1 32 16,0-3 16-16,-1-1 0 0,1-4 32 0,1-4 16 16,2-3 0-16,-6 1 0 0,3-2 160 0,1 0-160 15,2-2 160-15,-4 0-160 0,-1 0 160 0,4-2 0 16,-1 0 0-16,2 1 0 0,1 0 0 0,2 1 0 16,2 0 0-16,-1-1 0 0,2-1 0 0,4 0 0 15,-1-3 0-15,7 2 0 0,3-5 0 0,1 1 0 16,-1-2 0-16,2 0 0 0,5-3 0 0,2 1 0 15,1 0 0-15,2 2-128 0,4-3 128 0,2 4 0 16,-2 1 0-16,1 3 0 0,-3 1 0 0,-1 0 0 0,2 3 0 0,2 0 0 16,5 1 0-16,2 0 0 0,4 1 0 0,1 1-128 15,-3 0 128-15,1 1 0 0,2-1 0 0,-1 0 0 16,1 2 0-16,0 2 0 0,-3 0 0 0,-5 2 0 16,-3 1 0-16,-3 3 0 0,-4 1 0 0,-1 2 0 15,-1 1 0-15,0 1 0 0,-3-1 0 0,3 3 128 16,0 2-128-16,-6-3 0 0,-1 0 128 0,-3-1-128 15,-2 1 0-15,-4-1 0 0,-3 3 0 0,-1-1 128 16,2-5-128-16,-4-1 0 0,-3-2 0 0,-1-1 0 16,1-4 0-16,-1-1 128 0,2 1-128 0,-5-4 0 15,-4-2 0-15,1-5 128 0,1-2-128 0,-1-5 0 16,0-3 0-16,0-5 0 0,-2-5 0 0,2-6 0 16,1-5 0-16,-3-3 0 0,1-4 128 0,0-7-128 15,-1-8 160-15,0-5-32 0,-1-4-128 0,0-3 192 0,2 1-32 0,1-7-16 16,0-6 0-16,1-6 0 0,2-5-144 0,-2-4 160 15,-1-3-160-15,1-6 160 0,-1-5-160 0,0-2 0 16,0-2 0-16,-2-6 0 0,-1-7 0 0,-2-4 0 16,1-5 0-16,2 3 0 0,-3 1-160 0,3-4 160 15,0-6-208-15,1-3 80 0,-2-1 128 0,5 2 0 16,2-1 0-16,2-3 0 0,2-1 0 0,2-1 0 16,-1-7 0-16,2 3 0 0,-1 0 0 0,2-3 0 15,-4 2 0-15,1-1 0 0,0-1 0 0,0 1 0 16,-4-1 0-16,2 8 0 0,-2 5 0 0,2 1 144 15,-2-1-144-15,0 3 160 0,0 5-160 0,1 3 128 16,0 3-128-16,0 0 128 0,0 0-128 0,2 2 0 16,0 6-192-16,-1-1 192 0,0-4-320 0,-2 2 48 0,2 2 16 0,-3 0 0 15,-4 0 64-15,-1 1 0 0,-1 3 16 0,-5 2 0 16,-4 4 176-16,-3 3 192 0,-2 4-32 0,-2 3-16 16,-2 4 272-16,0 4 48 0,-2 6 16 0,2 0 0 15,2 3-160-15,-2 2-48 0,3 6 0 0,0 7 0 16,4 4-272-16,1-1 0 0,1 2 0 0,2 1 0 15,2 4 0-15,1 5 0 0,0 6 0 0,-1 3 0 16,1 2 0-16,-1 1 0 0,2 5 0 0,-2 0 0 16,-3 5 160-16,1 3-160 0,0 1 128 0,-1 3-128 15,0 3 192-15,0 4-32 0,0 2-16 0,0 3 0 16,0 2-144-16,1 3 128 0,1 2-128 0,-1 2 128 16,-1 1-128-16,0 7 0 0,0 0 0 0,0 0 0 15,0 0 0-15,0 0 0 0,0 0 0 0,0 0 0 0,0 0-208 16,-1 11 80-16,-3 1 128 0,0 1-208 0,-1 2-32 15,2 4 0-15,-1 2 0 0,1 2 0 16,-4 6-2640-16,2 0-544 0</inkml:trace>
  <inkml:trace contextRef="#ctx0" brushRef="#br0" timeOffset="198797.64">18673 3330 9215 0,'-8'-12'816'0,"0"2"-656"0,-3 0-160 0,2-1 0 15,1 2 1344-15,1 1 224 0,1 3 48 0,1-2 16 16,2 0-512-16,2 0-96 0,-1 0-32 0,2 7 0 16,1-6-464-16,-1 6-80 0,2-9-32 0,-2 9 0 15,6-6-224-15,-6 6-64 0,8-4 0 0,-8 4 0 16,9-3 16-16,-9 3 0 0,12 2 0 0,-3-1 0 15,-9-1 16-15,11 4 0 0,0 3 0 0,0 2 0 16,1 1 48-16,1-1 16 0,2-1 0 0,1 4 0 0,2 4 64 0,4-1 16 16,0 0 0-16,4 0 0 0,1-3 128 0,2 1 16 15,5-1 16-15,3 0 0 0,5-2-80 0,0 0-32 16,5 1 0-16,0-3 0 0,1 0 48 0,1-3 16 16,-2-2 0-16,5 1 0 0,4-5 32 0,-2 0 0 15,0-2 0-15,-5 2 0 0,1 1-48 0,-5 1 0 16,-3 2 0-16,-2 0 0 0,-1-1-144 0,0 0-16 15,1 0-16-15,-2 2 0 0,-1 0-224 0,-2-1 144 16,0 0-144-16,0-1 128 0,-2 0 0 0,-2-2 0 16,0-1 0-16,0-2 0 0,-4-2 112 0,4-2 16 15,-2-3 0-15,2-1 0 0,0-5 128 0,4-2 48 16,-2-1 0-16,-3 0 0 0,-2-1-128 0,0 2-32 0,0-1 0 16,-1-1 0-16,0 0-80 0,-5-2 0 0,0 0-16 15,-2 3 0-15,-4-2-176 0,0 4 192 0,-1 2-192 0,-1 0 192 16,-3 1-32-16,0 1 0 0,-1 2 0 0,-1 2 0 15,-1 1-160-15,-1 3 0 0,0-2 0 0,-7 7 0 16,0 0 0-16,7-2 0 0,-7 2 0 0,0 0 0 16,0 0 0-16,0 0 0 0,3 9 0 0,-3 0 0 15,0-9 0-15,-3 14 0 0,-2 0 0 0,-1 2 0 16,-4 0 0-16,-1-1 0 0,-4 0 0 0,0 0 0 16,-2 1 0-16,-1 0 0 0,-1 0 128 0,-5-2-128 15,0 0 128-15,-5-1-128 0,-2 0 128 0,-1 0-128 16,-4 1 160-16,-1 1-160 0,-4 1 192 0,1 1-192 15,-6 0 176-15,-1-3-176 0,-6-2 160 0,-2 0-160 0,-3 2 128 16,-3-2-128-16,0 1 0 0,0-1 144 0,4-1-144 16,1-1 128-16,-1-1-128 0,-1-3 128 0,2-3-128 15,0 2 128-15,1-1-128 0,5-1 128 0,2-3 0 0,4-3-128 16,2-1 192-16,1-1-64 0,0-3-128 0,1-1 192 16,2-2-192-16,3-1 192 0,3-1-192 0,2-2 192 15,4 0-192-15,3-1 192 0,4-2-192 0,2 0 0 16,3 1 144-16,3 2-144 0,1 3 0 0,2 4 0 15,4 0 0-15,0 1 0 0,4 7 0 0,0 0 0 16,0 0 0-16,0 0 0 0,10 9-224 0,4 2 32 16,5 2 16-16,6 0 0 0,6 1 176 0,4-1-160 15,7 0 160-15,4 1-160 0,2 0 160 0,4-2 0 16,3-6 0-16,3 1 0 0,8-3 0 0,2 0 0 16,4-1 0-16,-5 0-128 0,-2 0 128 0,3 0 0 0,3-3 0 15,0 1 0-15,1-2 0 0,-3 3 0 0,-3 0 0 16,-4 1 0-16,-4-3 0 0,-4 0 0 0,-4-1 0 0,-5 1 0 31,-8 1-528-31,-8 2-32 0,-5-2 0 0,-6 1 0 16,-7-2-2240-16,-11 0-448 0,0 0-80 0</inkml:trace>
  <inkml:trace contextRef="#ctx0" brushRef="#br0" timeOffset="199942.92">18935 2659 6847 0,'-19'3'304'0,"9"1"64"0,0 2-368 0,-1-1 0 16,1 0 0-16,-1-1 0 0,3 1 336 0,-1-1 0 16,0 2 0-16,1-1 0 0,1-2 240 0,7-3 32 15,-9 5 16-15,0-2 0 0,2-1 624 0,0 0 128 0,0 1 32 0,7-3 0 16,-8 0 80-16,8 0 32 0,-7-4 0 0,1 0 0 15,6 4-176-15,-5-4-16 0,5 4-16 0,-2-8 0 16,0-2-496-16,2-1-112 0,0-2 0 0,3 0-16 16,0-1-272-16,2-1-48 0,-2-3-16 0,0-1 0 15,1-2-16-15,3-1 0 0,-3-1 0 0,4-3 0 16,1 0 96-16,3-4 16 0,2-2 0 0,3 0 0 16,0 3-64-16,5-1 0 0,4-1 0 0,4-1 0 15,6 0-128-15,4 2-16 0,7 0-16 0,1 1 0 16,0 1-80-16,2 0-16 0,-2 2 0 0,4-2 0 15,2-1-128-15,1 2 128 0,0 3-128 0,2 7 128 16,0 5 0-16,-2 4-128 0,-3 1 192 0,-1 3-64 16,3 0-128-16,-2 3 0 0,0 1 0 0,-1 6 0 0,-1 2 0 15,-4 6 0-15,-2 2 0 0,-5 3 0 0,-3 2 0 0,-2 1 0 16,-3 1 0-16,-2 2 0 0,2-1 0 0,-3 1 0 16,1-2 0-16,-3-1 0 0,-3-4 0 0,-2 2 0 15,-2-1 0-15,-3-2 0 0,0 0 0 0,-2-3 0 16,-2 1 0-16,-2-1 0 0,0 0 0 0,1-3 0 15,-11-11 0-15,8 9 0 0,-1 2 128 0,-3-4-128 16,-4-7 128-16,0 0-128 0,0 0 160 0,0 0-160 16,0 0 192-16,0 0-192 0,0 0 272 0,0 0-48 15,0-6-16-15,0-3 0 0,-1 0 16 0,-3 0 0 16,-6-4 0-16,-2 4 0 0,-2-4-16 0,-4 2 0 16,-3-1 0-16,-3-2 0 0,-4-2-32 0,-4 0-16 15,-5 2 0-15,1 0 0 0,-2-3-160 0,-1 1 160 0,-5-2-160 16,-1 0 160-16,-1 0-160 0,-3-2 0 0,-1-2 0 0,0 1 0 15,1 1 0-15,1 4 128 0,4 2-128 16,2 0 0-16,0-3 0 0,-3 2 0 0,-3 5 0 0,2 3 0 16,-1 0 0-16,1 6 0 0,-1 4 0 0,1 6 0 15,0 3 0-15,2 1 0 0,-2 2-176 0,-3 3 176 16,1 5 0-16,-4 5-128 0,2 2 128 0,1 0 0 16,3 1-128-16,3 2 128 0,5 2-128 0,-2 2 128 15,2-2-128-15,0 3 128 0,2 6-128 0,3 3 128 16,1 3 0-16,3-6-160 0,6-4 160 0,1-3 0 15,4-2 0-15,-2-3 0 0,3-2 0 0,2-4 0 16,1-2-128-16,3 0 128 0,0 1 0 0,1-4 0 16,1-7 0-16,2-2 0 0,5 2 0 0,1-1 0 15,-1-1 0-15,2-12 0 0,0 0 0 0,0 0 0 0,0 0 192 16,0 0 0-16,11-6 0 0,1-4 0 16,2-5 304-16,5-5 48 0,1-2 16 0,2-3 0 0,0-1-320 15,1-5-64-15,5-4-16 0,4-1 0 0,4-1-160 0,0-6 128 16,1-4-128-16,3-1 128 0,-1 1-128 0,3 4 0 15,1 3 0-15,4 2 128 0,3 3-128 0,1 0 0 16,1 2 0-16,1 0 0 0,-1 1 0 0,4 0 0 16,1 0 0-16,6 3 0 0,2 5 0 0,-1 7 0 15,-3 6-144-15,1 2 144 0,-2 4 0 0,4 4-128 16,2 1 128-16,2 7 0 0,-1 4-144 0,-2 4 144 16,-2 3 0-16,-2-2-144 0,-2-1 144 0,-1 1 0 15,1 2 0-15,-3 1 0 0,-4 0 0 0,-4 0-128 16,-4-1 128-16,-8-1 0 0,-4 1 0 0,-3-2 0 0,-3 0 0 15,-5-1 0-15,-1-1 0 0,-3 1 0 0,0-1 0 16,-2 1-128-16,-1 0-160 0,1 0-32 0,-2 2 0 0,-1-1 0 31,0 0-2624-31,-4 1-512 0</inkml:trace>
  <inkml:trace contextRef="#ctx0" brushRef="#br0" timeOffset="204482.47">19647 5729 16287 0,'0'0'720'0,"-5"-11"160"0,2-1-704 0,-2 0-176 0,2 1 0 0,-1 2 0 15,2 1 752-15,2 8 112 0,-3-9 32 0,2 2 0 16,1 7-48-16,0 0 0 0,0 0 0 0,0 0 0 16,2-10-144-16,-2 10-48 0,0 0 0 0,0 0 0 15,0 0-192-15,0 0-32 0,0 0-16 0,0 0 0 16,0 0-16-16,4 11 0 0,-4 3 0 0,-1 4 0 16,-2 4 112-16,1 4 0 0,0 8 16 0,0 5 0 15,-5 2-80-15,1 8 0 0,-1 5-16 0,-1 5 0 16,1 7-96-16,-1 0-16 0,-1 2 0 0,0 7 0 15,-1 7-64-15,1 1-32 0,-1 1 0 0,1 3 0 0,2 1-16 16,0 6 0-16,-3 2 0 0,2-3 0 0,1-3 0 0,2 0 0 16,-2-2 0-16,3-1 0 0,1-2 112 0,1-2 32 15,6-4 0-15,-4 0 0 0,0-1 48 0,1-2 16 16,3-5 0-16,1-2 0 0,0 0-80 0,2 3-16 16,3-2 0-16,-4-2 0 0,2-3-96 0,-3 2-32 15,2-2 0-15,0-1 0 0,0-3-16 0,0-3-16 16,-3-4 0-16,3-2 0 0,0-6 32 0,-3-2 16 15,-3-4 0-15,0-1 0 0,1-4-48 0,1-2-16 16,-8-5 0-16,3-5 0 0,0-7-144 0,-2-1 0 16,-1-3 144-16,1-5-144 0,4-7 0 0,0 0-160 15,-5-10 16-15,2-3 0 16,-3-4-1520-16,3-3-320 0,0-4-48 0,2-2-16 16,0-2-528-16,1-2-112 0,-2 0-32 0,1-2-5584 15,-3-2-1104-15</inkml:trace>
  <inkml:trace contextRef="#ctx0" brushRef="#br0" timeOffset="205045.53">20618 5386 14735 0,'0'0'1312'0,"1"-11"-1056"15,2 0-256-15,0 1 0 0,1 0 176 0,1 0-32 16,3 1 0-16,1 0 0 0,0 1 352 0,1 1 64 16,1 0 16-16,-1 4 0 0,-2-1-96 0,-8 4-16 15,0 0 0-15,10-1 0 0,0 1 0 0,-2 2 0 16,-8-2 0-16,6 7 0 0,0 0 48 0,-2 4 0 16,1 4 0-16,-5 3 0 0,0 2 128 0,-2 6 16 0,-3 7 16 15,1 10 0-15,-2 12-128 0,-4 6-32 0,-1 0 0 0,0 6 0 16,-3 6-80-16,0 7-32 0,1 8 0 0,-2 5 0 15,0 0-208-15,1 5-32 0,1 3-16 0,4-1 0 16,-2-3-144-16,1 1 192 0,1 0-192 0,0-2 192 16,2-4 192-16,-2-1 64 0,-2-3 0 0,1 1 0 15,3-3 32-15,-1-3 16 0,0 0 0 0,2-5 0 16,-1-3-96-16,3 0-16 0,1-1 0 0,1-4 0 16,3-6-96-16,1-4-32 0,1-1 0 0,0-4 0 15,2-1-80-15,-4-2-32 0,0 1 0 0,0-7 0 16,0-2-144-16,-1-4 160 0,-3-5-160 0,1-3 160 15,-4-3-288-15,3-3-64 0,0-4-16 0,0-5 0 16,-2-7-2160 0,5-10-448-16,-8-4-64 0</inkml:trace>
  <inkml:trace contextRef="#ctx0" brushRef="#br0" timeOffset="205560.94">19641 6222 10127 0,'0'0'896'0,"-5"3"-704"0,-4 1-192 0,9-4 0 15,-9 0 1216-15,1 4 224 0,8-4 32 0,-5 5 16 16,5-5-240-16,0 0-48 0,0 0-16 0,0 0 0 16,0 0-224-16,9 2-64 0,3-3 0 0,4-1 0 0,6-2 240 15,1-3 32-15,5-1 16 0,4 1 0 0,3-2-560 0,6-1-112 16,4-2-32-16,2 1 0 0,1 1-160 0,2 0-16 16,-1 1-16-16,1 3 0 0,-4 2-32 0,-4 1 0 15,-1 0 0-15,0-1 0 0,-3 3-112 0,-5 1-16 16,-6 1-128-16,0-1 192 0,-4 0-192 0,-1 0 176 15,-6 3-176-15,-1-1 160 0,-4 0-160 0,-3-1 0 16,-8-1-160-16,0 0 160 16,0 0-1888-16,0 0-288 0,0 0-48 0,-8 9-9456 0</inkml:trace>
  <inkml:trace contextRef="#ctx0" brushRef="#br0" timeOffset="205945.65">19642 6743 24879 0,'0'0'2208'0,"-8"0"-1760"0,0 0-448 0,8 0 0 16,-7 3 320-16,7-3-32 0,0 0 0 0,0 0 0 16,0 0 288-16,0 0 64 0,0 0 16 0,10 6 0 15,-1-4-48-15,2-2-16 0,0-3 0 0,3-2 0 16,3-1-48-16,2-2-16 0,1 0 0 0,2 1 0 0,2-1-144 0,4 0-48 16,4-1 0-16,3 1 0 0,2-1-160 0,4 0-48 15,3 2 0-15,1 1 0 0,3-1-128 0,-3 3 0 16,-2 1 144-16,-4 1-144 0,2-1 0 0,-3 0 0 15,0 1 0-15,-6 1 128 0,-3 1-128 0,-3 0 0 16,-4 0 0-16,-3 1 0 16,0-1-384-16,-5 2-80 0,-3-2-32 0,-3 2 0 15,-8-2-1792-15,0 0-352 0,0 0-80 0</inkml:trace>
  <inkml:trace contextRef="#ctx0" brushRef="#br0" timeOffset="206274.77">19655 7180 27071 0,'-32'5'1200'0,"14"0"240"0,-1 1-1152 0,0 1-288 0,3-2 0 0,4 1 0 16,1-1 0-16,6 1 0 0,5-6 128 0,0 0-128 15,0 0 288-15,11 1 0 0,6-2 0 0,5-1 0 16,2-3 240-16,4-1 48 0,0-3 16 0,3-1 0 16,0-2-192-16,1-1-32 0,1-1-16 0,1 2 0 15,2 0-224-15,-1 1-128 0,3-1 160 0,0 1-160 16,2 1 144-16,-2 0-144 0,1 2 128 0,-2-1-128 16,-3 0 128-16,-2 2-128 0,-3 2 0 0,-2 0 128 0,-6 2-128 15,0 2 0-15,-3 0 0 0,-6 0 128 0,-1 0-304 0,-11 1-64 16,0 0-16-16,8 4 0 15,-8-4-1856-15,0 0-368 0,-7 9-80 0</inkml:trace>
  <inkml:trace contextRef="#ctx0" brushRef="#br0" timeOffset="206582.4">19521 7706 29487 0,'0'0'1296'0,"-9"2"288"0,-2 3-1264 0,4 0-320 0,7-5 0 0,0 0 0 16,0 0-256-16,0 0-96 0,0 0-32 0,12 2 0 16,8-3 624-16,0 0 112 0,6-2 32 0,0 1 0 15,3-2-160-15,0-2-32 0,1 1 0 0,1-4 0 16,1 0-64-16,1 0 0 0,3-3-128 0,0 2 192 15,2 1-64-15,0 0-128 0,1-1 176 0,-1 1-176 16,0 0 144-16,-2 6-144 0,-4 0 0 0,-3-1 144 16,-3-1-144-16,-2 3 0 0,-1-1 0 0,-3 5 0 15,-4-2-592-15,-5 2-112 16,0-1 0-16,-11-1-8064 0,0 0-1616 0</inkml:trace>
  <inkml:trace contextRef="#ctx0" brushRef="#br0" timeOffset="206898.77">19510 8248 21023 0,'-23'8'928'0,"9"-2"192"0,-2 2-896 0,1 0-224 16,1-3 0-16,3 2 0 0,1 3 496 0,4-4 48 15,6-6 16-15,0 0 0 0,0 0 352 0,0 0 80 16,8 1 16-16,5-4 0 0,6-4-192 0,4-1-48 0,6-2 0 0,4-1 0 16,7-1-368-16,3-2-80 0,2-2 0 15,3 2-16-15,1-1-80 0,4 2-16 0,2 1 0 0,2 2 0 16,1 2-80-16,-2 2 0 0,-3-1-128 0,-2 2 192 16,-5-2-192-16,-3 5 0 0,-3 0 0 0,-3 1 0 15,-1-1 784-15,-6 1 64 0,-8 0 16 0,-3 2 0 31,-2 2-2480-31,-3 1-496 0,-8 3-112 0,-6-7-6752 0,0 9-1360 0</inkml:trace>
  <inkml:trace contextRef="#ctx0" brushRef="#br0" timeOffset="207182.46">19667 8848 14735 0,'-8'5'1312'0,"-2"0"-1056"15,1 1-256-15,3-2 0 0,6-4 464 0,0 0 48 16,0 0 0-16,0 0 0 0,0 0 880 0,15-2 176 16,0-2 32-16,4-2 16 0,3 0-656 0,3-3-128 15,3 1-16-15,5-3-16 0,6-3-240 0,6-1-48 16,4 0-16-16,4 0 0 0,4 1-96 0,-2 0-16 15,0 1 0-15,0-1 0 0,-1-1-224 0,-5 2-160 16,0 1 192-16,-1 3-192 16,-1 3-1216-16,-3 1-336 0</inkml:trace>
  <inkml:trace contextRef="#ctx0" brushRef="#br0" timeOffset="208337.82">20385 8379 20271 0,'0'0'896'0,"-5"-9"192"16,-3 0-880-16,2 4-208 0,6 5 0 0,0 0 0 0,-8-4 288 0,8 4 16 15,0 0 0-15,0 0 0 0,-10 1 256 0,10-1 48 16,0 0 16-16,-5 8 0 0,-1 2-128 0,3 3-32 16,2 2 0-16,0 4 0 0,1 3 96 0,0 4 16 15,1 6 0-15,1 2 0 0,-1 4 48 0,3 4 16 16,-3 3 0-16,2 2 0 0,-2 2-128 0,1-1 0 16,1 1-16-16,-1 1 0 0,-1 2-80 0,-1 0-16 15,-1-1 0-15,1 3 0 0,-4 2 144 0,1-2 32 16,1-3 0-16,-4-1 0 0,1 0-112 0,2-2-16 15,-3 1 0-15,3-3 0 0,-3 0-192 0,4-4-64 16,-1-2 0-16,0-3 0 0,-1-6-192 0,1-2 144 16,1-1-144-16,-3-2 128 0,2 0-128 0,0-3 0 15,1-6 0-15,0-1 0 16,-1-4-960-16,3-12-288 0,0 0-48 0,0 0-9040 0,0 0-1808 16</inkml:trace>
  <inkml:trace contextRef="#ctx0" brushRef="#br0" timeOffset="209311.62">18886 6417 19343 0,'-11'-1'848'0,"11"1"192"0,-8 4-832 0,1-3-208 16,-2-3 0-16,9 2 0 0,0 0 240 0,-6 2 0 0,6-2 0 0,0 0 0 16,0 0-240-16,0 0 0 0,0 0 0 0,0 0 0 15,-5-9 256-15,3 1 128 0,3-2 0 0,4-3 16 16,-2-4 480-16,3-3 80 0,3-2 32 0,3-1 0 15,-2-2-368-15,3 0-80 0,2-2-16 0,1-1 0 16,3 1-224-16,2-2-48 0,-1-1-16 0,1 0 0 16,-1-2-112-16,1 2 0 0,4 1-128 0,-2-1 192 15,1-2-192-15,-3 3 128 0,0 3-128 0,0 4 0 16,-6 4 0-16,-1 4 0 0,-5 3 0 0,-1 3 0 16,-8 8 0-16,0 0 0 0,0 0 0 0,1 10 0 15,-3 5 176-15,-7 7-16 0,-2 7 0 0,-3 3 0 16,-3 2-160-16,-1 6 160 0,0 2-160 0,-1 5 160 15,1 1-160-15,2-3-256 0,1-5 64 0,2-3 16 16,6-1-480-16,1-4-112 0,1-2 0 0,0-5-16 16,3-2-992-16,1 1-192 0,1-2-32 0</inkml:trace>
  <inkml:trace contextRef="#ctx0" brushRef="#br0" timeOffset="209550.39">18863 6266 29487 0,'-14'-15'1296'0,"10"9"288"0,4 6-1264 0,0 0-320 16,2-8 0-16,6-1 0 0,4 0 240 0,6 1-16 15,7-2 0-15,3-1 0 0,6-1-224 0,8-2 0 0,3 5-192 16,2 1 192-16,1 2-128 0,-1 2 128 0,-1-2 0 0,0 1 0 15,1 1-160-15,-2 1 160 0,-6 1-128 0,0 1 128 32,-2 0-2048-32,-5 3-320 0</inkml:trace>
  <inkml:trace contextRef="#ctx0" brushRef="#br0" timeOffset="210165.53">21026 5892 23951 0,'-4'-15'1056'0,"3"7"224"16,1-1-1024-16,0 9-256 0,0 0 0 0,0 0 0 0,0 0 352 15,0 0 16-15,0 0 0 0,1 13 0 0,-1 3 208 0,0 4 32 16,-1 2 16-16,-3 6 0 0,-1 3-288 0,-1 2-48 16,0 2-16-16,0-2 0 0,0 2-272 0,-1-2 160 15,0 0-160-15,1-1 128 0,-2-1-128 0,1-3 0 16,3-1-160-16,2-4 160 15,-3-5-896-15,3-3-96 0,1 0-16 0,-1-3 0 16,-1-3-1344-16,3-9-272 0</inkml:trace>
  <inkml:trace contextRef="#ctx0" brushRef="#br0" timeOffset="210349.81">20554 5987 21183 0,'8'-13'1888'0,"5"0"-1504"0,4-1-384 0,3 2 0 16,8 1 1904-16,7-2 304 0,7 0 64 0,5 0 16 15,9 0-1968-15,6 0-320 0,4-1-224 0,-2 2 32 16,1-1-144-16,0 3-48 0,-1 0 0 0,-4 5-12032 16</inkml:trace>
  <inkml:trace contextRef="#ctx0" brushRef="#br0" timeOffset="210921.85">18599 7234 9839 0,'-11'5'432'0,"6"2"96"0,-2 0-528 0,2 0 0 0,0-3 0 0,5-4 0 15,-5 9 1248-15,0-2 144 0,5-7 16 0,0 0 16 16,0 0-128-16,0 0-16 0,0 0-16 0,0 0 0 15,0 0 160-15,10-9 48 0,-4-2 0 0,5-3 0 16,3-4-720-16,3-3-144 0,2-4-32 0,6-3 0 16,0 0-256-16,2-2-64 0,2 0-16 0,-1-3 0 15,1-1-112-15,-2 1-128 0,-2 1 176 0,-2 3-176 16,-2 0 144-16,-1 7-144 0,-4 2 0 0,-3 4 144 0,-3 4-144 0,-3 2 0 16,-2 2 144-16,-5 8-144 0,0 0 0 0,0 0 0 15,0 0 0-15,4 13 0 0,-8 2 0 0,0 6-240 16,-3 6 48-16,2 3 0 0,-1 1 0 0,1 0 0 15,-3 1 0-15,5-2 0 16,0 0-416-16,2-4-80 0,1 1-16 0,1-2-6896 16,2 0-1376-16</inkml:trace>
  <inkml:trace contextRef="#ctx0" brushRef="#br0" timeOffset="211130.11">18807 7135 33743 0,'0'0'1488'0,"0"0"320"0,0 0-1440 0,0 0-368 0,0 0 0 0,10-1 0 15,2-5 0-15,4 2-240 0,3-1 48 0,8 0 0 16,1-2 192-16,7-1 0 0,5 0-160 0,4-1 160 16,1 1-128-16,0 2 128 0,-2-1-160 0,-2 1 160 31,-4 1-1504-31,-1 1-208 0,-3 1-32 0,0 0-10992 0</inkml:trace>
  <inkml:trace contextRef="#ctx0" brushRef="#br0" timeOffset="211446.23">21157 6708 39615 0,'-15'1'3520'0,"4"2"-2816"15,-3 4-560-15,-1 3-144 16,0 4-736-16,-1 5-176 0,0 4-48 0,0 3 0 0,3 2 608 0,-1 0 112 15,-1 1 32-15,7 1 0 0,3-1 208 0,2 2 0 0,0-3 0 0,0-3-144 16,6-3-48-16,-3 0-16 0,0-2 0 0,1-3 0 31,-6-1-944-31,4 0-176 0,1 0-32 0,0-4-8048 0,0-12-1616 0</inkml:trace>
  <inkml:trace contextRef="#ctx0" brushRef="#br0" timeOffset="211639.59">20671 6874 39615 0,'3'-26'3520'0,"5"10"-2816"0,5 0-560 0,8 0-144 16,4-2-432-16,11 0-112 0,7 0-32 0,8 2 0 0,3 0 288 16,3 3 48-16,1 1 16 0,4 0 0 0,2 0 224 15,3 2 0-15,2 1 0 0,-4 3 0 16,-2 1-1728-16,-5 3-320 0,-8 0-48 0,-2 2-16 0</inkml:trace>
  <inkml:trace contextRef="#ctx0" brushRef="#br0" timeOffset="-190920.48">19211 3397 10527 0,'-10'-20'464'0,"3"9"112"0,1-4-576 0,-3-1 0 16,0-2 0-16,2 1 0 0,-2 2 176 0,0 0-176 16,0 1 160-16,-1 1-160 0,1-4 336 0,1 0-16 15,-1 0-16-15,1 2 0 0,0 1 272 0,2 0 48 0,-1-1 16 0,0 3 0 16,-3 2 96-16,2-1 32 0,-2 1 0 0,-1-1 0 15,-4 1-32-15,0 0 0 0,3 0 0 0,-1-1 0 16,-1 3 32-16,1-2 0 0,-1 0 0 0,1 1 0 16,1 2-16-16,0 1 0 0,1-2 0 0,3 3 0 15,-2-1-96-15,3 3-16 0,7 3 0 16,-8-4 0-16,8 4-128 0,0 0-48 0,0 0 0 0,0 0 0 16,0 0-208-16,0 0-32 0,0 0-16 0,-2 10 0 15,2 2-208-15,3 2 128 0,3-1-128 0,1 2 0 16,4 1 208-16,2 1-48 0,6 2-16 0,1 2 0 15,4 1 0-15,6 3 0 0,5 3 0 0,0-3 0 16,4-2-16-16,3 1-128 0,0 3 192 0,4-1-64 16,-1-2 128-16,1-3 0 0,1-4 16 0,4-2 0 15,4-1 64-15,-1 2 16 0,2-2 0 0,-2-3 0 0,-4-3 0 16,2-3 0-16,1-1 0 0,4-3 0 0,3-4-96 16,2 1-32-16,0-2 0 0,-2-2 0 0,-3 1-32 15,0-4 0-15,0-2 0 0,-3-4 0 0,0-2-16 0,-3 1-16 16,1 2 0-16,-3-1 0 0,-5 2 32 0,-1-3 0 15,-2-1 0-15,-4 4 0 0,-4 1-32 0,-1-1 0 16,-1 0 0-16,-1 3 0 0,-3 3-32 0,-2 0-128 16,-8 0 192-16,2 1-64 0,0-3-128 0,-1 2 160 15,1 4-160-15,-3-2 160 0,0 0-160 0,-1 1 0 16,-4 1 0-16,1 0 0 0,-2 2 0 0,1 0 0 16,-3-1 128-16,2 1-128 0,-10 1 0 0,8 1 0 15,-8-1 0-15,7 0 0 0,-7 0 0 0,0 0 0 16,0 0 0-16,0 0 128 0,0 0-128 0,0 0 0 15,-1 10 0-15,-7-1 0 0,0-2 192 0,-7 2-64 16,-4 0 0-16,-3 2 0 0,-6 0 64 0,-3 0 0 16,-3-1 0-16,-4 1 0 0,-4 1-48 0,-1 0 0 0,-1 0 0 15,-3-2 0-15,-5-3-16 0,-3-1 0 0,-6 1 0 0,-1 1 0 16,-6-3 0-16,-2 1-128 0,0-5 192 0,-5-1-64 16,-4-3-128-16,1 2 192 0,1 1-192 0,6-1 192 15,7-2-32-15,1-3 0 0,-3-2 0 0,2 1 0 16,-2 0 32-16,4 2 16 0,4 1 0 0,4-4 0 15,8-1-16-15,2 0 0 0,3-1 0 0,3 3 0 16,1 0-192-16,5-1 0 0,6 0-144 0,5 0 144 16,0 0 0-16,6 4 0 0,4 0 0 0,11 4 0 15,-5-6 0-15,5 6 0 0,14-3 128 0,4-4-128 16,7 1 0-16,6 3 0 0,8 3 0 0,3 0 0 0,4 3 0 0,7 1-176 16,4 2 32-16,9 2 0 0,2 2 144 0,3-1 0 15,-4 0 0-15,3 2-128 0,3 0 128 0,4 1 0 16,4-1 0-16,-3 2 0 0,-5 2 0 0,-6-3 0 15,-3-4 0-15,-9-1-128 0,-5-3 128 0,-5-1 0 16,-4 0 0-16,-7-1 0 16,-5-1-384-16,-5-2-64 0,-6 0 0 15,-3-3 0-15,-6 0-2000 0,-9 4-416 0,1-8-80 0</inkml:trace>
  <inkml:trace contextRef="#ctx0" brushRef="#br0" timeOffset="-189841.96">18943 2509 14735 0,'-16'3'1312'0,"1"0"-1056"0,-1-2-256 0,3 1 0 16,1 1 576-16,1 1 64 0,-2-2 16 0,2 0 0 0,2 3 48 0,-2-1 16 16,3-2 0-16,8-2 0 0,-8-1-96 0,0 2-32 15,8-1 0-15,0 0 0 0,-8 0 224 0,8 0 32 16,0 0 16-16,0 0 0 0,-1-9-112 0,1-1-32 15,3-2 0-15,4-1 0 0,3-2-288 0,2-3-64 16,3-1-16-16,2-3 0 0,3-2 48 0,4-2 16 16,0-3 0-16,8 0 0 0,5 2-32 0,5-2 0 15,3 1 0-15,3 1 0 0,1 5-32 0,-2-2-16 16,0 1 0-16,2 0 0 0,6 3 32 0,4 3 0 16,5 1 0-16,3 6 0 0,-2 6-112 0,1 1 0 15,-1-2-16-15,7 4 0 0,4 3-240 0,1 6 128 16,-2 4-128-16,-1 0 0 0,-7-1 0 0,3 2 0 0,1 2 0 15,-4 1 0-15,-4 2 0 0,-5 5 0 0,-3 2 0 16,-5-1 0-16,-3 4 0 0,-3 0 0 16,1 1-128-16,-6 2 128 0,-3 1 0 0,-6 0 0 0,-3-3-128 15,-2 1 128-15,-3-2 0 0,-2-3 0 0,-3-4 0 0,-5-4 0 16,0-1 0-16,-2-1 0 0,-4-2 0 0,1-1 0 16,-3-2 0-16,0-1 0 0,-4-9 128 0,1 9-128 15,-1-9 160-15,0 0-16 0,0 0 0 0,0 0 0 16,-9 3 112-16,0-3 0 0,2-2 16 15,-4-3 0-15,-4-4 0 0,1-2 0 0,-1-2 0 0,-2-4 0 16,-1-4-112-16,-1-3-32 0,-9 0 0 0,0-5 0 16,-2-2-128-16,0-1 160 0,0-3-160 0,0 0 160 15,-2 2-160-15,-1 1 0 0,-4 2 144 0,-3 4-144 16,-3 1 0-16,-6 3 0 0,-3-1 0 0,-1 2 128 0,-1 1-128 16,0 0 0-16,-1 0 0 0,-1-2 0 0,-5 3 0 15,2 1 0-15,2 6 0 0,-1 2 0 0,1 1 0 0,4 1 0 16,0 1 0-16,-5 1 0 0,-4 2 0 0,-2 6-128 15,-4 6 128-15,2 6 0 0,1 4 0 16,-3 4-160-16,-2-1 160 0,-2 3 0 0,-2 5-128 0,5 1 128 16,6 0 0-16,6 0 0 0,5 0-144 0,4 3 144 15,0 0 0-15,6-1-144 0,4-2 144 0,6 0 0 16,7-1 0-16,-1-1 0 0,1-1 0 0,2 1 0 16,3-2 0-16,0 0 0 0,1-6 0 0,2-1 0 15,2 0 0-15,2-3 0 0,3-1 0 0,-1-3 0 0,2 0 128 16,1-2-128-16,3-3 128 0,5-7-128 15,0 0 160-15,-3 7-160 0,3-7 304 0,0 0-48 0,0 0 0 0,0 0 0 16,7-9 144-16,2-4 32 0,3-5 0 0,7-5 0 16,5-4-192-16,5-5-48 0,1-4 0 0,2-5 0 15,1-3-192-15,5 3 0 0,4 3 128 0,2-1-128 16,1 3 0-16,2 0 0 0,5 2 0 0,7-1 0 16,8 0 0-16,5 3 0 0,2 5 0 0,2-1 0 15,-3 1 0-15,5 0 0 0,3 5 0 0,-2 10 0 16,-5 9 0-16,-4 3-160 0,-5 3 160 0,4 5-128 15,1 4 128-15,2 6 0 0,0 4-144 0,-4 3 144 16,-5 3 0-16,1-2-176 0,1 0 176 0,2 0-128 16,-1-2 128-16,1 0 0 0,-1 0 0 0,-2-1-128 15,-2-1 128-15,-2-1 0 0,0-1 0 0,-3 0 0 0,-3-1 0 16,-8-2 0-16,-8 1 0 0,-2-3 0 0,-7 1 0 0,-5-2 0 16,-6-1 0-16,-3-2 0 0,-4-4 0 0,-3-1 0 15,-8-6 0-15,2 9 0 0,-2-9 0 0,-4 11-160 16,-3-1 160-16,-4 1-208 15,-3 0-2080-15,-4 0-400 0,-4-1-96 0,0 1-16 0</inkml:trace>
  <inkml:trace contextRef="#ctx0" brushRef="#br0" timeOffset="-186415.96">13027 2736 1839 0,'-26'-9'160'0,"12"5"-160"0,-2 0 0 0,-1 1 0 16,1-4 768-16,0 1 112 0,1-1 16 0,-1 4 16 0,1 2-704 0,2 0-208 16,1-2 0-16,2 0 128 0,-1-1 176 0,1 2 32 15,1 3 16-15,-3-1-3040 16</inkml:trace>
  <inkml:trace contextRef="#ctx0" brushRef="#br0" timeOffset="-185258.98">12613 3912 8287 0,'-16'1'736'0,"-1"3"-592"15,1 2-144-15,0-1 0 0,-1 0 816 0,-1 0 128 16,3 2 16-16,1-1 16 0,1 1-16 0,3-2 0 15,3 0 0-15,-1-3 0 0,8-2 192 0,0 0 16 16,-8-2 16-16,1 1 0 0,7 1 48 0,-7-4 16 16,7 4 0-16,-10-7 0 0,0-2-544 0,0 0-96 15,-1-3-32-15,-2 1 0 0,-1-1-224 0,-3-2-48 16,-1-3-16-16,-1-2 0 0,0-2-48 0,-3-2-16 16,1-2 0-16,-2-1 0 0,0-2 224 0,-1 0 64 0,0-2 0 15,1 0 0-15,-1-2 80 0,2 1 32 0,3 2 0 16,0-2 0-16,1-3-128 0,3-1-32 0,1-2 0 0,4 1 0 15,3-1-112-15,3-2-32 0,3 0 0 0,4 1 0 16,0 3-192-16,4 0-128 0,2 1 128 0,1-3-128 16,1 0 0-16,1-2 0 0,1-2 0 0,2 0 0 15,2 2 0-15,3-1-128 0,0-1 128 0,4 3-128 16,3 2 128-16,3 1 0 0,-3 1-144 0,5 4 144 16,2 4 0-16,1 2-144 0,1 4 144 0,0-2 0 15,-2-1-176-15,1 1 176 0,0 1-160 0,5 2 160 16,4 2-144-16,1 1 144 0,0 5-128 0,-1 7 128 15,4 2 0-15,0 4 0 0,-2-2 0 0,0 1 0 16,2 1 0-16,1 0-128 0,4-1 128 0,1 6-128 0,-2 3 128 16,-1 1 0-16,0-1 0 0,-5 1-128 0,-3 0 128 0,-1 0 0 15,-2-1 0-15,-2 2-128 0,-4 1 128 0,0 2 0 16,-3 1 0-16,-4-1-128 0,0 2 128 0,-3-1 0 16,-5 2 0-16,-2 1-128 0,-1 1 128 0,-4 4 0 15,-1 1-144-15,-4 0 144 0,-2 0 0 0,-2 2-144 16,0-1 144-16,-1 1 0 0,-2 0 0 0,-2 1 0 15,-4-3 0-15,-2 1 0 0,-3 2 0 0,-1-2 0 16,-3-3 0-16,-4 2 0 0,-3-1 0 0,-3 2 0 16,-2 3 0-16,3-1 0 0,-2 1 128 0,1 0-128 15,0-2 0-15,1 3 0 0,0-1 0 0,0 1 128 16,3-1-128-16,2 0 0 0,-3 2 0 0,3-3 0 16,-1-3 0-16,-3 1 0 0,1 2 144 0,-5 1-144 15,-2 0 128-15,0 1-128 0,0 0 0 0,-1-1 0 0,-1 0 0 0,0 0 0 16,-4-2 0-16,2 1 0 0,2-4 0 0,1 0 0 15,-1 1 0-15,0-1 0 0,-1-4 0 0,0 1 128 16,-1 0 0-16,0 0-128 0,2 2 192 0,-1 2-64 16,-2 2-128-16,2 2-144 0,1 6 144 0,2-1-208 15,2 0 208-15,-2 1 0 0,3 0 0 0,-1 3 0 16,2-4 0-16,-1 2 0 0,-1-3 0 0,2-1 0 16,-3-1 0-16,5-1 0 0,4 2 0 0,1-1 0 15,4-2 0-15,0 2 0 0,2-1 0 0,4 0 0 16,0-1 0-16,3-2 128 0,3 1-128 0,4 1 0 15,3-1 160-15,4 0-160 0,2 1 128 0,4-4-128 16,5 0 128-16,5 0-128 0,2 2 128 0,3 3-128 16,2 0 0-16,2-1 0 0,-1 1 0 0,4-2 0 0,2-3 0 0,2-1 0 15,4-1 0-15,3 1 0 16,5 1-752-16,-4 0-16 0,-1-1-16 0,-1-3 0 16,0-2-2240-16,-1-5-448 0,15 0-96 0,-8-6-16 0</inkml:trace>
  <inkml:trace contextRef="#ctx0" brushRef="#br0" timeOffset="-184786.73">13360 4158 32255 0,'-2'-31'1424'0,"3"20"304"0,1 5-1392 0,-2 6-336 0,10 0 0 0,2 3 0 31,4 1-928-31,0 5-256 0,5 4-48 0,4 3-16 0,2 1 912 0,3 4 176 0,1 1 160 0,0 5-208 16,0 0 208-16,-1 4-176 0,-3 1 176 0,-1 1-160 15,-1 0 160-15,-4 4-160 0,-3 3 160 0,-1 2-160 16,-2 3 160-16,-1 1 0 0,-1 1 0 0,-4-2 0 16,2-4 256-16,-2 2-32 0,-4-7 0 0,-1 2 0 15,-1 2-16-15,-3 2 0 0,-1 1 0 0,-2-1 0 0,-3 1 112 16,-1-1 0-16,-3-1 16 0,-4 1 0 0,-2 0 0 16,-6 2 0-16,-3 2 0 0,-6-1 0 0,-6-2-32 0,-3 4-16 15,-3 6 0-15,-4 2 0 0,-4 2-48 0,-2 1-16 16,0-2 0-16,-7 0 0 0,-5 0-32 0,-3 0-16 15,0-1 0-15,2-5 0 0,-1-4-48 0,1-6-128 16,-1-2 192-16,-3-1-64 0,1-2 96 0,5 3 16 16,0-1 0-16,7 1 0 0,2-4-240 0,6-3 144 15,1-5-144-15,6 1 128 16,4 1-1792-16,7-3-352 0,9-3-80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15:44:09.690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22004 13059 17503 0,'0'0'768'0,"0"0"176"0,0 0-752 0,0 0-192 0,0 0 0 0,0 0 0 16,0 0 336-16,0 0 48 0,0 0 0 0,0 0 0 15,0 0 256-15,0 0 48 0,0 0 16 0,0 0 0 16,0 0-48-16,0 0 0 0,-8-5 0 0,1 2 0 16,-2 3 128-16,1 0 32 0,8 0 0 0,-11-6 0 15,-2 1-112-15,-1 0-32 0,-1 0 0 0,-2 1 0 16,-3 3-304-16,-1-1-64 0,0-1-16 0,-3-1 0 16,-5 3-32-16,2 1-16 0,-1-1 0 0,2 2 0 15,-4 2 160-15,0-1 48 0,0 1 0 0,-1 1 0 16,-1 2 96-16,-2 1 32 0,-6-1 0 0,4 0 0 0,-1-5-128 15,-1 4 0-15,-3 4-16 0,3 0 0 0,-3 0-176 0,5 1-16 16,-3-4-16-16,3 2 0 0,1 1-80 0,-4-2-16 16,2 1 0-16,-4 0 0 0,3-2-128 0,-3 3 192 15,2 3-192-15,0-2 192 0,-1-2-192 0,2 0 160 16,1-1-160-16,-4 3 160 0,-4-2-32 0,-1-2 0 16,-2 1 0-16,0 1 0 0,-4 2-128 0,2 2 0 15,0-1 0-15,1-1 0 0,0-2 0 0,-4 2 192 16,-1 2-192-16,0-2 192 0,1-1-192 0,0 0 192 15,1 0-192-15,4 0 192 0,3 0-64 0,-2 1-128 16,-2-1 192-16,2 1-64 0,-2 0 48 0,-5 2 0 16,1 2 0-16,1 1 0 0,2-3 16 0,4 1 16 0,0-1 0 0,-2 2 0 15,-2-2-32-15,1 3-16 0,3 1 0 16,-1 4 0-16,-3 2-160 0,5 0 0 0,4 2 0 0,1 0 128 16,1 2-128-16,-1-2 0 0,-3-2 0 0,2-1 0 15,0 0 0-15,6 2 0 0,4 1 0 0,3-2 0 16,0-1 0-16,2-1 0 0,1 1 0 0,2 0 0 15,2-2 0-15,2 2 0 0,2 0 0 0,1 0 0 16,-1-1 0-16,2 1 0 0,2 1 0 0,0-2 0 16,1-2 0-16,1 1 0 0,1 2 0 0,-1-1 0 15,2-2 0-15,-1 1 0 0,1 0 0 0,1 1 0 16,2-1 0-16,0 0 0 0,1 0 0 0,-1 1 0 16,2 2 0-16,0-2 0 0,0-1 0 0,1 2 0 15,-1 1 0-15,0 1 0 0,0-3 0 0,2 3 0 16,1 0 0-16,-2-1 0 0,2 0 0 0,2-1 0 0,3 0 0 0,0 1 0 15,-3-3 0-15,2 0 0 0,1 2 0 0,0-1 0 16,1-2 0-16,1 3 0 0,3 1 0 0,-2-1 0 16,-2-2 0-16,3 3 0 0,2 0 0 0,-2 3 0 15,2 1 0-15,2 0 0 0,-4-1 0 0,3-1 0 16,2-1 0-16,-1 0 0 0,3-1 0 0,-1 0 0 16,0-1 0-16,3-1 0 0,0-2 0 0,3 2 0 15,0 2 0-15,2-1 0 0,2 1 0 0,-2-2 0 16,-1 1 0-16,0-3 0 0,4-2 0 0,2 0 0 15,-1 0 0-15,2 2 0 0,-1 1 0 0,1-1 0 16,-3-3 0-16,0-1 0 0,1 1 0 0,-1-1 0 16,1 0 0-16,-2 0 0 0,2-6 0 0,3 3 0 0,3 0 144 15,-1 0-144-15,-2-1 0 0,0-1 0 0,3 0 0 16,1 0 128-16,0 1-128 0,-2-1 0 0,0 0 0 0,-1-1 128 16,-1 0-128-16,3 0 0 0,2 1 0 0,3 0 0 15,0-1 0-15,2-3 0 0,-2 0 0 0,-1 0 128 16,4 3-128-16,-5-4 0 0,-3 1 0 0,0 0 0 15,-1 4 0-15,0 0 0 0,-2-2 0 0,3 1 128 16,1 1-128-16,0 0 0 0,0-3 0 0,3 2 0 16,3 0 0-16,-1-1 0 0,1 1 0 0,-1 1 0 15,0 0 0-15,0-2 192 0,-1-1-64 0,3-2 0 16,-1 1-128-16,2-1 0 0,-4-2 0 0,4 2-128 16,3 0 128-16,-4 2 0 0,1 0 128 0,-2 0-128 15,-1-3 144-15,-1 0-144 0,0 2 192 0,0-2-192 16,4-1 144-16,-4 0-144 0,1-1 0 0,1 2 144 0,3 3-144 0,-3-2 0 15,-1 0 0-15,-3-1 128 0,2 2-128 0,-1-2 128 16,-1-1-128-16,4-1 128 0,2-1-128 16,0 1 0-16,-2 2 144 0,0 0-144 0,2 0 128 15,-2 2-128-15,-1-1 160 0,-3 1-160 0,-4 1 0 0,0-2 0 16,-1 1 0-16,0-1 0 0,-3 1 128 0,1-1-128 16,1 1 0-16,-2-1 0 0,-1-2 160 0,-1 0-160 15,0 0 160-15,-3 1-160 0,-1-1 0 0,-1-1 128 16,-1-1-128-16,-3 3 0 0,-2-1 224 0,0 1 0 15,-2-1 0-15,-2-1 0 0,-2 0-224 0,2 2 0 16,-1 1 128-16,0-2-128 0,-9-2 144 0,0 0-16 16,9 3 0-16,-9-3 0 0,0 0-128 0,0 0 0 15,0 0 0-15,0 0 0 0,0 0 0 0,0 0 0 0,0 0 0 0,0 0 0 32,0 0-288-32,0 0-144 0,0 0-16 0,0 0-16 15,0 0-2944-15,0 0-592 0</inkml:trace>
  <inkml:trace contextRef="#ctx0" brushRef="#br0" timeOffset="135217.67">13536 13526 10127 0,'1'-11'448'0,"-1"2"96"0,0-2-544 0,0 0 0 0,0-1 0 0,0 0 0 16,0 3 1744-16,0-1 240 0,-1-2 64 0,1 0 0 15,0 0-1280-15,0 0-256 0,-2-3-64 0,2 2 0 16,0-3-256-16,-1 2-48 0,-1 3-16 0,-2-2 0 16,1-3 112-16,-4-1 16 0,-1 2 0 0,-1-1 0 15,0 1-64-15,-2-1-16 0,0-2 0 0,-3-1 0 16,-3-1-32-16,1 2 0 0,-1-1 0 0,-2-1 0 15,0-1-144-15,-7-1 160 0,0 0-160 0,-3 1 160 16,-1 1 96-16,-1-1 32 0,2-2 0 0,-3 4 0 0,-4 1 48 16,0 2 16-16,-3-2 0 0,1 1 0 0,-2 1 224 0,-1 3 64 15,-3 0 0-15,-3 0 0 0,-5-3-288 0,0 3-48 16,0 2-16-16,-3 0 0 0,2 0-288 0,1 1 0 16,2-1 0-16,-5 1 0 0,-7 2 0 0,3 3 208 15,0 1-64-15,2 2-16 0,1 5 32 0,-2-1 0 16,3 0 0-16,-2 0 0 0,-4 0 0 0,0 5 0 15,1 2 0-15,3 1 0 0,3-3-160 0,1 0 0 16,-1 0 144-16,-1 0-144 0,0 5 0 0,-2-1 144 16,1-2-144-16,1 3 0 0,2 2 128 0,2 0-128 15,1-1 0-15,1 1 0 0,-3 1 160 0,3 2-160 16,2 3 128-16,1 1-128 0,0-1 240 0,2 3-48 16,3 4 0-16,3-1 0 0,1 2-16 0,2 1-16 15,-1-2 0-15,2 3 0 0,0 2-32 0,1 1-128 0,1 2 192 0,1-1-64 16,0 1-128-16,0 2 192 0,-1 0-192 0,3 2 192 15,-1-1-192-15,3 3 0 0,1 2 0 0,3 0 0 16,1 1 0-16,0-4 0 0,0-2 0 0,-1 1 0 16,2 3 0-16,-1 1 128 0,-1 2-128 0,0 0 0 15,0-1 0-15,4 2 0 0,0 3 128 0,2-2-128 16,-2-1 0-16,1 3 0 0,1 0 0 0,4 3 0 16,2 0 0-16,4-1 0 0,5-1 0 0,2-3 0 15,2-3 0-15,3-2 0 0,3-1 0 0,2-1 0 16,3 0 0-16,0-2 0 0,1 0 144 0,1 0-144 15,2 3 0-15,0-1 0 0,3-2 0 0,1 1 128 16,0 0-128-16,1-1 0 0,-2-1 128 0,2 2-128 16,1 0 0-16,-4 1 0 0,1-1 0 0,1 1 0 0,-1-2 0 15,2 1 0-15,0-2 0 0,1-1 0 0,3-3 0 0,2-2 0 16,-3 0 0-16,6 0 0 0,4 1 0 0,1-2 0 16,3-5 0-16,2 2 0 0,0 2 0 0,-1-4 144 15,1-2-144-15,2-3 0 0,2-1 192 0,2-1-64 16,3-1 0-16,1 0-128 0,3-1 240 0,-2 0-64 15,-1-5-16-15,1-2 0 0,1 0-160 0,2-1 192 16,-1-3-192-16,3 2 192 0,4 0-192 0,-1-1 0 16,-5-1 144-16,3-2-144 0,0-1 0 0,3 1 144 15,3-1-144-15,2-1 0 0,-1 0 176 0,-2-1-176 16,-4-1 160-16,3-3-160 0,1 0 144 0,-1-3-144 16,1 1 128-16,-3-1-128 0,-1-1 160 0,-2 0-160 15,-1-2 192-15,2-3-192 0,3-1 240 0,2 1-64 0,-2 1-16 16,1 0 0-16,-2-5-16 0,0 0 0 0,0-3 0 0,2 1 0 15,-2 0-16-15,2-1-128 0,2-4 192 0,-4-1-64 16,-5 2-128-16,1-3 160 0,0 2-160 0,0-3 160 16,2 1-32-16,-3 1-128 0,1 1 192 0,-3-1-64 15,-5-1 64-15,-3-2 0 0,-1-1 0 0,-2-2 0 16,-3-1-192-16,1-2 192 0,0 1-192 0,-5-2 192 16,0-3-192-16,0 0 192 0,0-2-192 0,-3-2 192 15,0-2-192-15,-1-3 160 0,0-4-160 0,0-1 160 16,-2-2-160-16,0 2 0 0,-4 5 0 0,-2 0 0 15,-3 1 0-15,-3 0 0 0,-4 0 0 0,-2 1 0 16,-3 2 128-16,-5-1-128 0,-5-2 128 0,-4 1-128 16,-2-1 0-16,-1 2 128 0,-6 0-128 0,0 0 0 0,-3-1 128 15,-2-2-128-15,1-2 0 0,-2 0 128 0,-5 0-128 0,3 1 0 16,-3 3 0-16,-3-1 0 0,-1 0-192 0,-3 0 192 16,-2-1-192-16,-1 2 192 0,0 0-144 0,0 2 144 15,-5-1 0-15,0 4 0 0,0 2-192 0,0 1 192 16,-2-1-192-16,-1 0 192 0,-2-3-128 0,-3-1 128 15,-1 1 0-15,-2 1 0 0,-4 4 0 0,2 2-128 16,-1 2 128-16,-2 1 0 0,-4 0 0 0,2 1 0 16,-5 6 0-16,-1-2 0 0,-3-2 0 0,2 3-128 15,0 0 128-15,-3 2 0 0,-5 0 0 0,0-1 0 16,3 4 0-16,0 0 0 0,2-1 0 0,-3 8-128 16,-6 1 128-16,-3 1 0 0,-4 2-128 0,-1 0 128 15,0 3 0-15,-4 3 0 0,-1 1-144 0,2 3 144 16,1 6 0-16,0 1-144 0,-1 2 144 0,-1 2 0 0,-2-1 0 0,6 5-128 15,2 6 128-15,0 0 0 0,0 1 0 0,3 2 0 16,2 2 0-16,3-1 0 0,0 0 0 0,3 0 0 16,-1 0 0-16,3 4 0 0,3 2 160 0,2 3-160 15,2 3 0-15,1 2 128 0,-2 1-128 0,2 4 0 16,3 7 160-16,3-4-16 0,8-3 0 0,3 7 0 16,2 5-144-16,3 5 0 0,3 0-160 0,0 4 160 15,2 0 0-15,2 4 0 0,1 2 0 0,5-1 0 16,8 0 0-16,3-1 0 0,3 0-128 0,1-3 128 15,6-2 0-15,5 0 0 0,5-2 0 0,3 1-144 16,7-1 144-16,-1-3 0 0,3-1 0 0,4-3 0 16,2 2 0-16,5-1 0 0,0 2 0 0,5-1 0 0,3 2 0 15,-1-3 0-15,3-4 0 0,3 2 0 0,2 2 0 0,4 0 128 16,1-2-128-16,6 2 0 0,4 2 0 0,0-1 0 16,-2-3 0-16,2-3 128 0,5 0-128 0,0 0 0 15,1-2 0-15,5-1 0 0,6-3 0 0,-1-2 0 16,0-4 0-16,5-3 0 0,3-3 0 0,1-2 128 15,1-1-128-15,-2-3 0 0,0-3 0 0,5-3 0 16,-1-3 0-16,-1-2 128 0,0-3-128 0,-2-1 0 16,4-2 0-16,3-4 128 0,4-7-128 0,2 1 0 15,-3 1 0-15,3-6 128 0,0-6-128 0,0-1 0 16,-4-2 0-16,3-3 128 0,3 0-128 0,1-3 0 16,-4-2 0-16,1 1 0 0,-5 0 0 0,0-4 0 15,-2 0 0-15,-5-2 0 0,-3-3 0 0,-4-3 144 16,-1-3-144-16,1-2 0 0,-2-3 128 0,-3-2-128 0,-4-3 0 0,0-1 0 15,0-5 0-15,-3-5 0 0,-3-5 0 0,3-5 0 16,2-5 0-16,0-1 0 0,-4-2-208 0,1-5 80 16,-1-7 128-16,2-1-160 0,0 0 160 0,-4 3-160 15,-3 3 160-15,-8 2 0 0,-11-1 0 0,-7 3 0 16,-9 2 128-16,-8 7 48 0,-5 0 16 0,-8-1 0 16,-7-2 96-16,-3-1 32 0,-5-1 0 0,-8 1 0 15,-6 2-320-15,-7 0 0 0,-7-2 0 0,-3 1-144 16,-2 1-16-16,-2 2 0 0,-4 3 0 0,-1 0 0 15,-2-1 0-15,-3 3 0 0,-4 2 0 0,1 0 0 16,-2 0 160-16,0 6 0 0,-5 5 0 0,-1-3-128 16,-6-3 128-16,-1 3 0 0,-2 7 0 0,1 2 0 15,0 4 0-15,-4 2-128 0,-8 1 128 0,-2 6 0 0,-3 5 0 16,-5-1-128-16,-7 2 128 0,3 4 0 0,2 4 0 0,-2 4-160 16,-4 1 160-16,-2 2 0 0,-5 4-128 15,0 0 128-15,-5 3 0 0,2 1 0 0,2 6-128 0,-2 3 128 16,-3 0 0-16,6 5 0 0,0 5-144 0,0 3 144 15,-8 3 0-15,6 2-144 0,5 3 144 0,5 7 0 16,-4 6 0-16,8 1-128 0,3 6 128 0,1 1-128 16,-4 2 128-16,7 2-128 0,6 2 128 0,3 1 0 15,4 4-144-15,4 5 144 0,-1 7 0 0,4 2 0 16,3 1 0-16,4 6 0 0,7 1 0 0,6 4 128 16,4 0 0-16,6 2 0 0,4-3-128 0,6 0 128 15,7-1-128-15,7 0 128 0,4 3-128 0,8-3 0 16,4-3 0-16,6 3 0 0,6 1 0 0,4-2 0 15,6-2 0-15,3-2 0 0,9-2 0 0,5 1 0 0,3 1 0 0,3-4 0 16,3-5-176-16,5 6 176 0,4 2-128 0,5-1 128 16,4-2 0-16,5-2 0 0,4-4 0 0,3 2-128 15,0 3 128-15,7-7 0 0,5-6 0 0,6-8 0 16,5-4 0-16,2-6 0 0,1-8 0 0,10-7 0 16,7-5 0-16,5-8 0 0,3-5 0 0,2-8 0 15,3-6 128-15,5-4 0 0,0-7 0 0,1-4 0 16,-4-1 0-16,5-2 0 0,-1-4 0 0,-2-2 0 15,-6 0 16-15,-4 4 16 0,-9 6 0 0,-7 1 0 16,-13 2-160-16,-4 4 160 0,-1 4-160 0,-8 2 160 16,-8 3-160-16,-8-2 0 0,-10 0 0 0,-7 2 0 15,-8 1-1488-15,-7-1-384 0,-8 0-80 16</inkml:trace>
  <inkml:trace contextRef="#ctx0" brushRef="#br0" timeOffset="137269.87">23846 11782 19343 0,'9'-35'1728'0,"-4"13"-1392"16,-1-2-336-16,-4-1 0 0,-1-2 0 0,-3 2 144 15,-2 0-144-15,-2 0 0 0,-4 2 624 0,0 1 16 16,0-1 0-16,-6 1 0 0,1-2-128 0,-1 1 0 0,1-1-16 0,-1 2 0 16,2 0-160-16,-2 2-16 0,-4 1-16 0,0 0 0 15,2 0-304-15,-4-1 160 0,-1 2-160 0,-2 1 128 16,0-1-128-16,-3 2 0 0,-1 0 0 0,-2 1 0 16,0 0 0-16,-6 1 0 0,-5 0-144 0,-5 2 144 15,-2 1 0-15,-3 2 0 0,-4 2 0 0,-3 1 0 16,-1 0 0-16,-7 3 0 0,-8 1 0 0,-3 1 0 15,-3 1 0-15,-2 1 192 0,1 1-16 0,-8 1-16 16,-2 2 256-16,1 0 48 0,3 2 16 0,-7 2 0 16,-10 4 352-16,-1 2 64 0,0 3 0 0,-3 4 16 15,-9 3-192-15,5 5-32 0,3 5-16 0,1 3 0 16,-2 2-304-16,4 3-64 0,4 1-16 0,1 4 0 0,2 2-144 0,0 3-16 16,0 2-128-16,1 3 192 0,-1 2-192 15,0 4 144-15,-2 2-144 0,3 1 128 0,2 0-128 0,-2 5 0 16,-4 4 0-16,5-2-176 0,3-3 176 0,2 2 0 15,-1-1 0-15,3 4 0 0,4 3 0 0,7-3 0 16,0-5 0-16,5 1 0 0,6 5 256 0,3 1 16 16,6 4 16-16,8-1 0 0,6 2-16 0,5 2 0 15,1 3 0-15,4 4 0 0,0 1-96 0,4 3-32 16,1 0 0-16,5 2 0 0,1 1-144 0,4-4 0 16,2 3 144-16,2 0-144 0,3 4 0 0,6-3 0 15,1-4 0-15,5 3 128 0,2 2-128 0,3-1 0 16,1 1 0-16,5-1 0 0,1 1 0 0,6 0 0 15,0-1 0-15,3-3 0 0,4-1 0 0,5 0 0 16,3 1 0-16,2-3 128 0,1-3-128 0,2 1 0 0,1 2 0 0,3-2 0 16,-3-8 0-16,7 0 0 0,1-3 0 0,4 1 0 15,4 1 0-15,-2-2 0 0,-1-4 0 0,3-3 0 16,1-2 0-16,-1-2 0 0,2 0 0 0,6-5 128 16,4-3-128-16,4-4 0 0,-1-4 0 0,2-5 0 15,-1-4 0-15,6-3 0 0,10-1 0 0,-1-5 0 16,0-3 0-16,1-6 0 0,3-6 0 0,6-4 0 15,5-1 0-15,0-5 0 0,-4-6 0 0,3-2 128 16,2-3-128-16,1-2 0 0,-2-4 0 0,0-3 0 16,0-2 0-16,0-2 0 0,-3-1 0 0,0-1 0 15,-4-1 0-15,3-4 0 0,1-2 0 0,-1-1 0 16,-1 0 0-16,2-2 0 0,5-2 0 0,0-1 0 16,-4-2 0-16,4-4 0 0,3-5 0 0,-1-4 0 15,-1-4 0-15,2-4-128 0,-1-2 128 0,4-3-128 16,4-4-48-16,-4-7 0 0,-1-7 0 0,0-7 0 0,1-7-16 0,-7 0 0 15,-4 1 0-15,0-4 0 0,2-3-32 0,-7 2-16 16,-9 5 0-16,-7 0 0 0,-8 1 240 0,-5 0 0 16,-3 3 0-16,-4 0 0 0,-3-2 0 0,1-1 0 15,-5-2 0-15,-2 1 160 0,-6 0-160 0,-1-2 128 16,-3-6-128-16,-2-4 128 16,-1-2-496-16,1-1-96 0,0-3-32 0,0-1 0 15,-2-4-608-15,-5 1-128 0,-4 1-32 0,-8 4 0 16,-5 5 464-16,-4 4 96 0,-1 1 0 0,-9 2 16 0,-3-2 688 0,-5 4 0 15,-3 0 128-15,-7 0 0 0,-3 2-128 0,-4-1 0 16,-3-1 128-16,-1 4-128 0,-1 2 0 0,-4-3 0 16,-2-2 0-16,-3 2 0 0,-2 3 0 0,-4-3-240 0,-1 3 48 0,-2 1 0 15,3-1 192-15,-3 5 0 0,-2 4 0 0,-5 0 160 16,-4 4 48-16,-5 2 16 0,-4 2 0 0,3 8 0 16,-4 3 160-16,-3 4 16 0,-6 0 16 0,-1 4 0 15,-3 2-224-15,-2 5-32 0,-3-2-16 0,-3 5 0 16,-4 5-16-16,1 4-128 0,1 3 192 0,-3 5-64 15,-4 6-128-15,3 3 0 0,6 2 144 0,-5 4-144 16,-3 3 0-16,0 4 0 0,9 0 0 0,-4 3 0 16,-2 3 0-16,1 1 128 0,-1 5-128 0,2 3 0 15,2 2 160-15,-1 4-32 0,-1 4-128 0,3 4 192 16,0 6 16-16,-2 2 0 0,-2 4 0 0,3 3 0 16,4 3 16-16,-2 3 0 0,2 6 0 0,-1 6 0 15,0 5-64-15,3 2-16 0,5 1 0 0,1 2 0 0,-6 6-144 0,7 4 128 16,3 2-128-16,2 4 128 0,0 3-128 0,0-1 0 15,0 1 0-15,4 3 128 0,4 1-128 16,4 3 0-16,1-1 0 0,4 2 0 0,0-2 0 0,1 1 0 16,1-3 144-16,6 5-144 0,7 5 0 0,5-3 0 15,1-5 0-15,5 3 0 0,1 4 0 0,3-2 0 16,2-1 0-16,5 0 0 0,3 3 0 0,4 0 0 16,4 3 0-16,5 1 0 0,0 2 0 0,7 1 0 15,4 0 0-15,5 3 0 0,-2 0 0 0,8-2 0 16,1-2 0-16,3 1 0 0,5 1 0 0,4-3 0 15,3-3 0-15,4-3-128 0,2-2 128 0,5-3 0 16,4-3-144-16,6-4 144 0,6-3 0 0,7 1 0 0,4 1-144 16,2-4 144-16,1-7 0 0,6-2 0 0,5-4 0 15,4-3 0-15,4-4 0 0,3-4 0 0,1-9 0 0,7-7 0 16,3-5 0-16,2-3 192 0,0-3-48 0,6-6-16 16,7-5 128-16,2-3 0 0,1 0 16 0,2-7 0 15,1-3-16-15,3-4-16 0,2-2 0 0,-2-3 0 16,-2-3 16-16,8-4 16 0,6 2 0 0,-4-3 0 15,-2-1 16-15,3-2 0 0,-2-4 0 0,-1-2 0 16,-4-3-48-16,-4-1-16 0,-3-4 0 0,4-5 0 16,2-4-64-16,-6-7-16 0,-7-8 0 0,4-7 0 15,-2-3 32-15,-1-10 0 0,-5-4 0 0,3-10 0 16,3-6-48-16,-3-6 0 0,0-8 0 0,-4-4 0 16,-3 1-128-16,-5-3 128 0,-8 4-128 0,-7-1 128 15,-9 1 0-15,-4-2-128 0,-7 2 192 0,-3-4-64 16,-5-1 160-16,-6-2 32 0,-5-7 0 0,-7-4 0 0,-4-5-176 0,-5-3-16 15,-2-1-128-15,-2-9 192 0,1-7-192 0,-5 1-288 16,-5-2 64-16,-7 7 16 0,-5 1-112 0,-14 7-32 16,-10 1 0-16,-14 7 0 0,-8 5 592 0,-12 0 112 15,-13-3 32-15,-14 9 0 0,-11 7-384 0,-8 3 144 16,-3 0-144-16,-12 4 0 0,-9 7 0 0,-5 3 0 16,0 5 0-16,-5 4-144 15,-3 1-960-15,0 6-192 0,4 8-48 0,0 8-9936 16,3 3-2000-16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15:45:05.11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1502 3147 16575 0,'-20'3'368'0,"8"0"80"0,-4-1 0 0,-3-2 16 0,1 0-464 0,2 0 0 16,-1 1 0-16,2 0 0 0,-1 0 912 0,5-1 96 15,3-1 16-15,3 0 0 0,5 1 816 0,0 0 160 0,0 0 48 0,0 0 0 16,0 0-832-16,16-6-144 0,1 3-48 0,5 1 0 16,2-2-816-16,7-1-208 15,1 1 0-15,7 0 0 0,2 2 0 0,6-1 0 0,2-1 0 0,8-1 0 16,7 2 0-16,3 2 0 0,3 1 0 0,-20 0 0 15,7-1 0-15,9 1 0 0,10 1 0 0,5 0 0 16,0-2 0-16,3 1 0 0,0-2 0 0,4-1 0 16,2 2 0-16,-2-2 0 0,-4 1 0 0,2 0 0 15,4-1 864-15,-2 2 128 0,-3-1 32 0,-2-1 0 16,0-2-832-16,-6 2-192 0,3 0 0 0,5-1 0 16,-5 1 864-16,-2 0 128 0,-1 1 32 0,-3 1 0 15,3 1-832-15,0 1-192 0,-8-1 0 0,1 2 0 0,-4 0 0 16,6-1 0-16,-4 2 0 0,-1-1 0 0,-2-1 0 0,-6 0 0 15,-3 1 0-15,-3 0 0 0,-2 0 0 0,-2-1 0 16,0 1 0-16,1 0 0 0,-1 0 864 0,0 0 128 16,-7-1 32-16,-1 1 0 0,-3 1-832 0,-3 0-192 15,-3-1 0-15,-3 0 0 0,-1 2 0 0,0-2 0 16,1 0 0-16,-3 0 0 0,4-1 0 0,0 2 0 16,-3-2 0-16,3 0 0 0,0 1 0 0,1 0 0 15,0-1 0-15,1 0 0 0,10 3 0 0,0-1 0 16,-2 0 0-16,0 1 0 0,2-6 0 0,0 2 0 15,0 3 0-15,-1-2 0 0,2-2 0 0,-2 0 0 16,0 1 0-16,-10-2 0 0,-1 4 0 0,3-1 0 16,1-1 0-16,2 1 0 0,0 0 0 0,1 0 0 0,3 1 0 15,25-2 0-15,-12-1 0 0,-10-1 0 0,-8-1 0 16,-4 1 0-16,-4 4 0 0,-1-1 0 16,-5-1 0-16,-2 0 0 0,-1-1 0 0,-3 1 0 0,-3-2 0 0,-4 1 0 15,0-1 0-15,-2 1 0 0,2 0 0 0,-2 1 0 16,0-2 0-16,-6 2 0 0,0 0 0 0,0 0 0 15,0 0 864-15,0 0 128 0,0 0 32 0,-6 0 0 16,-2 0-832-16,-1 2-192 0,-3-2 0 0,-3 1 0 16,-2-1 0-16,-1 0 0 0,-3 0 0 0,-2 1 0 15,-4-1 0-15,-6 0 0 0,-6 0 0 0,-1 0 0 16,-3 0 0-16,-2 0 0 0,-3-1 0 0,0 0 0 16,-1-1 0-16,10 0 0 0,-7-1 0 0,-7 1 0 15,-8-1 0-15,0 0 0 0,-1-1 0 0,-2 1-160 16,-3-1 160-16,-4 1 0 0,-5-1 0 0,-1 2 0 0,1-2 0 15,-73 0 0-15,23 1 0 0,12 1 0 0,6-1 0 0,7 1 0 16,5-1 0-16,-1 2 0 0,-2 1 0 0,46 0 0 16,-5 0 0-16,-8-1 0 0,-6 0 0 0,0-1 0 15,0 1 0-15,1-1 128 0,-1 2-128 0,-63-1 0 16,21-1 0-16,14 1 0 0,8 1 0 0,10 0 0 16,5 0 0-16,-5 0 0 0,-6 1 0 0,5 1 0 15,6 2 0-15,0-1 0 0,-5-3 0 0,-2 0 0 16,-7 0 0-16,7 2 0 0,5 1 0 0,-6 0 0 15,-4 1 0-15,3-2 0 0,3 0 0 0,10 0 0 16,7 1 0-16,2-1 0 0,1 0 0 0,2 1 0 16,0 1 0-16,6-1 0 0,7-1 0 0,2 1 0 0,4 2 0 15,4-2 0-15,1 0 0 0,2 2 0 0,2 0 0 0,1-1 0 16,-3-2 0-16,2 1 0 0,2 0 0 0,4 1 0 16,3-1 0-16,8 0 0 0,3-3 0 0,7 4 0 15,6-4 0-15,0 0-160 0,0 0 160 0,0 0 0 16,10 3-224-16,9-2 64 0,2-1 16 0,7 1 0 15,8 2 144-15,4 0 128 0,-1-2-128 0,2-2 176 16,3-1-176-16,5 1-176 0,9 1 48 0,6-2 0 16,5-2 128-16,3-2 0 0,1 2 0 0,2-1 0 15,8 0 0-15,5 1 0 0,6 0 0 0,0 1 0 16,-1-1 0-16,6-1 0 0,9 2 0 0,-5 0 0 16,-9-2 0-16,9 2 0 0,10-2 0 0,-2 3 0 15,-4-1 0-15,5 3 0 0,5 2 0 0,-7-4 0 16,-3 1 0-16,3-2 0 0,8-2 0 0,-5 2 0 0,-10 0 0 15,7 3 0-15,7-5 0 0,-4 3 0 0,-6 0 0 0,4 0 0 16,5-1 0-16,-11 1 0 0,-9 0 0 0,1 0 0 16,4 1 0-16,-4 0 0 0,-3-1 0 0,-5 0 0 15,-6-1 0-15,3 1 0 0,-1 0 144 0,-1 0-144 16,-9 1 192-16,-4 0-192 0,-4 0 0 0,-2-1 0 16,-3-1 0-16,0 2 0 0,-3 3 0 0,-5 0 0 15,-7-1 0-15,-5 1 0 0,-5-2 0 0,-3 0 0 16,-5 0 0-16,-3 1 0 0,-4 2 0 0,-4-2 0 15,-5 0 0-15,-2-1 0 0,-3 0 0 0,-8 0 0 16,0 0 0-16,0 0 0 0,-8-1 0 0,-2 0 0 16,-1-1 0-16,-4 1 0 0,-5 1 0 0,-2-1 0 0,-4 0 0 15,-5-1 0-15,-5-1 0 0,-7-1 0 16,-9 0 0-16,-2 1 0 0,-1-1 0 0,-5 0 0 0,-2 1-240 0,-4-1 80 16,-9 1 160-16,-3-2 0 0,-7 0 0 0,4 1 0 15,2-1 0-15,-7 0-128 0,-10-2 128 0,3 3 0 16,3 2 0-16,-2-1 0 0,0 0 0 0,-6 1-128 15,-5 0 128-15,-1 1 0 0,-2 0 0 0,-3 2 0 16,-5 2 0-16,4 0 0 0,4-1 0 0,-4 3 0 16,-4-3 0-16,4 2 0 0,3 0 0 0,-3 1 0 15,-4-3 0-15,4 2 0 0,2-2 0 0,-2 1 0 16,-5 1 0-16,8 1-128 0,12-2 128 0,-4 1 0 16,-3-1 0-16,4 1 0 0,5-1 0 0,3 0 0 15,0-1 0-15,2 1 0 0,-3 1 0 0,10-2 0 16,8-3 0-16,4 1 0 0,1 0 0 0,1 1 0 15,0 1 0-15,8 0 0 0,10-1 0 0,6 0-128 0,7 1 128 0,4-2 0 16,4 0 0-16,10 1 0 0,2 0 0 0,5 2-160 16,11-3 160-16,0 0 0 0,0 0-352 0,0 0 32 15,11 2 16-15,5 0 0 16,4 1-112-16,8-2-32 0,6-2 0 0,10 1 0 0,9 1 304 0,5 0 144 16,5-1-160-16,5 0 160 0,4 0-128 0,8 0 128 15,9 0 0-15,1 1-144 0,0-2 144 0,8 1 0 16,9-1 0-16,2 1-128 0,-1-1 128 0,8 0 0 15,11-3 0-15,-1 2-128 0,-3 1 128 0,7-1 0 16,4 2 0-16,-6-1 0 0,-8 0 0 0,9 1 0 16,10 2 0-16,1-2 0 0,-4 0 0 0,0-1 0 15,-3 1 0-15,4 0 128 0,4 3-128 0,-7-1 0 0,-7 0 0 16,4 1 0-16,2-1 0 0,-2 0 0 0,-5 0 0 16,-1 1 128-16,-2 2-128 0,-3 0 0 0,-6 1 0 0,-2-3 0 15,-2-1 0-15,-6 2 0 0,-5-2 0 0,-1 1 128 16,-1 0-128-16,-6 2 0 0,-11-1 0 0,-5 0 0 15,-4-2 0-15,-4 0 0 0,-1 0 0 0,-6 1 0 16,-9 1 0-16,-5 0 144 0,-8 1-144 0,-5-2 0 16,-4-2 0-16,-3-1 0 0,-2-2 0 0,-4 3 0 15,-5 2 0-15,-2-1 0 0,-2-2 0 0,-11 0 0 16,0 0 0-16,0 0-144 0,0 0 144 0,0 0 0 16,0 0-144-16,-2-7 144 0,-4 2-160 0,-2 2 160 15,-2 0-272-15,-2-1 32 0,0 1 16 0,-1 1 0 16,-1 0-80-16,1 1-16 0,1 1 0 0,0 0 0 15,1 1-1344-15,1 1-288 0,3 0-48 0,-3 0-16 16</inkml:trace>
  <inkml:trace contextRef="#ctx0" brushRef="#br0" timeOffset="1547.82">2900 9236 16575 0,'0'-18'368'0,"1"6"80"0,1-2 0 0,1 3 16 0,-1 3-464 0,-1-1 0 0,0-2 0 0,0 3 0 16,-1 8 1728-16,0 0 256 0,0 0 64 0,0 0 0 15,0 0-832-15,0 0-144 0,0 0-48 0,-9 5 0 16,2 0 0-16,-3 7 0 0,-4 4 0 0,0 4 0 16,-2 6 0-16,-4 3 0 0,-2 3 0 0,-6 9 0 15,-1 10-816-15,1 4-208 0,5 2 0 0,1 2 0 16,2-1 0-16,4-2 0 0,1-3 0 0,7-4 0 15,4 0 0-15,3-9 0 0,1-7 0 0,5-1 0 16,2-1 864-16,3-5 128 0,0-5 32 0,4-3 0 16,5-5-832-16,3-1-192 0,-1-3 0 0,5-5 0 15,3-2-768-15,-7-5-208 0,-3-2-48 0,-3-3-15152 16</inkml:trace>
  <inkml:trace contextRef="#ctx0" brushRef="#br0" timeOffset="1728.33">2470 9793 31327 0,'0'0'1392'0,"8"-4"272"0,-4-3-1328 0,8-1-336 15,7-2 0-15,1-1 0 0,-1-1 0 0,8-2 0 16,9-1 0-16,7-3 0 0,8 2 0 0,-4-2 0 16,-2 2 0-16,-8 2 0 0,-4 0 0 0,-6 1 0 15,-7 1 0-15,-2 2 0 16,1 2-3200-16,-9 3-720 0,-10 5-144 0,18-1-32 0</inkml:trace>
  <inkml:trace contextRef="#ctx0" brushRef="#br0" timeOffset="2045.31">3311 9490 23951 0,'0'0'512'0,"0"0"128"0,8-4 0 0,-8 4 64 0,0 0-576 0,0 0-128 0,0 0 0 0,0 0 0 16,0 0 1664-16,-8 13 320 0,-6-2 48 0,-2 4 16 15,-2 2-832-15,-5 3-144 0,-3 7-48 0,-2 1 0 16,-2 2 0-16,14-11 0 0,-3 2 0 0,-4 12 0 15,4 0-816-15,5-2-208 0,2-6 0 0,8-4 0 16,4-6 0-16,3-2 0 0,1-1 0 0,6-3 0 16,6-7 0-16,4-4 0 0,5-4 0 0,0-3 0 15,1-9 864-15,0 0 128 0,-2-4 32 0,-2-2 0 0,-2 1-832 16,-5 0-192-16,-4-1 0 0,-2 1 0 0,-1 1 0 0,-4 3 0 16,-2 5 0-16,0 4 0 0,-2 10 0 0,0 0 0 15,0 0 0-15,0 0 0 0,0 0 0 0,-1 11 0 16,1 2 0-16,0 5 0 0,-1 3 0 0,3 1 0 15,4-2 0-15,-1-1 0 0,1 2 0 0,2 2 0 16,0-5 0-16,3-3 0 0,1-1 0 0,1-3 0 16,0-2 0-16,-2-3 0 15,1-6-2416-15,0-4-528 0,-1-6-96 0,-1-6-12720 16</inkml:trace>
  <inkml:trace contextRef="#ctx0" brushRef="#br0" timeOffset="2296.9">3748 9583 27647 0,'-5'11'608'0,"-5"6"128"0,0 4 32 0,-1 1 0 0,-5 4-624 0,-2 3-144 0,-2 0 0 0,2 0 0 15,4 0 1664-15,-1-6 320 0,-2-5 48 0,7 0 16 16,4-1-832-16,2-2-144 0,0-2-48 0,6-3 0 16,-2-10 0-16,10-3 0 15,4-5 0-15,2-5 0 0,0-6-816 0,7-3-208 0,4-4 0 0,-2-2 0 16,-4 1 864-16,1-1 128 0,1 1 32 0,-1 0 0 15,-2 3-832-15,-8 13-192 0,3-4 0 0,2-1 0 16,-2 2 0-16,2 0 0 0,0 2 0 0,1 1 0 16,-2 2 0-16,2 1 0 0,2 4 0 0,-4 2 0 15,-2 0-1600-15,-3 2-352 16,-2-1-80-16,4 4-16 0</inkml:trace>
  <inkml:trace contextRef="#ctx0" brushRef="#br0" timeOffset="2914.13">4658 9484 23951 0,'-14'9'512'0,"5"-12"128"0,-1-1 0 0,-4-2 64 0,-3-3-576 0,-2 1-128 0,0 4 0 0,-3 2 0 15,-3 6 1664-15,2 2 320 0,-2 4 48 0,5 4 16 16,0 6-1648-16,5 2-400 0,3 3 0 0,0 3 0 0,2 2 0 16,3-2 0-16,5-1 0 0,4-4 0 0,3-4 0 0,0-5 0 15,1-4 0-15,6-2 0 0,5-2 896 0,3-5 112 16,7-5 16-16,-1-2 0 0,3-3 0 0,-2-2 0 15,-2-1 0-15,2-1 0 0,-1-4-832 0,-5 1-192 16,-3 0 0-16,-8 1 0 0,-3-2 0 0,-3 4 0 16,-6 1 0-16,1 4 0 0,1 8 864 0,0 0 128 15,0 0 32-15,-5 8 0 0,-5 5-832 0,-4 5-192 16,-4 7 0-16,-2 2 0 0,3 4 0 0,-2 6 0 16,-1 5 0-16,0 2 0 0,-3 1 0 0,0 3 0 15,-4 4 0-15,5-1 0 0,4 0 0 0,2-5 0 16,-2-4 0-16,4-6 0 0,0-6 0 0,2-4 0 15,1-1 0-15,1-7 0 0,3-3 0 0,-2-4 0 16,3-5 0-16,0-1 0 0,6-5 864 0,-8-7 128 0,2-5 32 16,1-3 0-1,2-3-2464-15,3-3-480 0,2-2-112 0,2-5-16400 0</inkml:trace>
  <inkml:trace contextRef="#ctx0" brushRef="#br0" timeOffset="3379.68">4952 9613 23951 0,'0'0'512'0,"-10"6"128"0,4-2 0 0,0-1 64 0,6-3-576 0,0 0-128 16,0 0 0-16,0 0 0 0,0 0 848 0,0 0 144 15,14-4 32-15,0-2 0 0,2 2 0 0,-1 0 0 16,-1-1 0-16,2-4 0 0,2-4-832 0,0 0-192 15,-4 0 0-15,-1 0 0 0,0-1 0 0,-6 2 0 16,-2 2 0-16,-5 4 0 0,0-3 864 0,-5 1 128 16,0 2 32-16,-3 2 0 0,-4 4 0 0,-6 7 0 15,-6 4 0-15,-3 4 0 0,-3 5-832 0,-1 1-192 0,-1 5 0 0,6 4 0 16,2 2 864-16,6-1 128 0,4-3 32 0,3-2 0 16,1-3-832-16,4-3-192 0,5-5 0 0,5-1 0 15,2 1 0-15,5-3 0 0,-1-1 0 16,7-6 0-16,5-5 0 0,-3-2 0 0,10-2 0 0,2-3 0 31,1-3-1600-31,-2-2-352 0,0 1-80 0,-2-1-9296 0,-6-1-1856 0</inkml:trace>
  <inkml:trace contextRef="#ctx0" brushRef="#br0" timeOffset="3792.6">5694 8910 27647 0,'0'0'1216'0,"0"0"256"0,1-5-1168 0,1 0-304 0,-2 5 0 0,0 0 0 16,0 0 880-16,1 6 112 0,-1 2 32 0,-1 7 0 16,-1 7 0-16,0 3 0 0,-5 6 0 0,2 4 0 15,-3 4-832-15,0 3-192 0,-1 4 0 0,-11 38 0 16,1-12 864-16,-2-6 128 0,1-3 32 0,3-4 0 15,9-29-832-15,-2 0-192 0,-1 1 0 0,0 0 0 16,1 0 0-16,-1-4 0 0,0-2 0 0,1-5 0 16,-2-2-1600-1,3-5-352-15,2-1-80 0,-1-4-8208 0,-1-4-1632 0</inkml:trace>
  <inkml:trace contextRef="#ctx0" brushRef="#br0" timeOffset="3936.32">5437 9548 27647 0,'0'0'1216'16,"10"-2"256"-16,-5-1-1168 0,6-1-304 0,3 0 0 0,3-1 0 0,2 2 880 0,1-2 112 16,4 1 32-16,-4-1 0 0,16-8 0 0,-8 2 0 15,-13 6 0-15,-1 1 0 0,0 1-832 0,2-4-192 16,1-1 0-16,0 1-10336 16,-2 0-2112-16</inkml:trace>
  <inkml:trace contextRef="#ctx0" brushRef="#br0" timeOffset="4261.01">6266 9263 27647 0,'-15'7'608'0,"7"-5"128"0,1-2 32 0,1 2 0 0,-2 3-624 0,-2 0-144 0,0 3 0 0,-3-1 0 15,-3 2 848-15,-1 2 144 0,-2 2 32 0,3 0 0 16,-15 6 0-16,9 1 0 0,7-1 0 0,6-3 0 15,6-2-832-15,5-1-192 0,4-3 0 0,3 1 0 16,3 0 864-16,3-1 128 0,1 0 32 0,-2-2 0 16,0 1-832-16,2 2-192 0,2-2 0 0,0 2 0 15,0 0 0-15,0 0 0 0,0 2 0 0,-2 0 0 16,-1 1 864-16,-3-2 128 0,-3 0 32 0,-6-1 0 16,-5 1 0-16,-3-1 0 0,-4 1 0 0,-3-2 0 15,-6 0-832-15,-3-1-192 0,-2-2 0 0,-3 0 0 0,-5-1 864 16,-4-1 128-16,-5-1 32 0,-2-2 0 0,-1-2-832 0,2 0-192 15,1-2 0-15,7 0-14704 16,7-1-2976-16</inkml:trace>
  <inkml:trace contextRef="#ctx0" brushRef="#br0" timeOffset="6566.51">7902 9314 20271 0,'0'0'896'0,"0"0"192"0,-2-12-880 0,-1 3-208 0,3 9 0 0,0 0 0 15,-6-7 864-15,-3 5 128 0,1 1 32 0,-5 4 0 16,-2 3 0-16,-4 1 0 0,-5 1 0 0,-2 4 0 0,0 5-832 16,-1 4-192-16,1 3 0 0,4 1 0 15,4-1 0-15,1-2 0 0,3 3 0 0,4-6 0 0,7 1 0 0,3-3 0 16,1-5 0-16,3-4 0 0,4-2 864 0,-1-3 128 16,2-3 32-16,7-3 0 0,5-3-832 0,3-2-192 15,-2-2 0-15,3 0 0 0,-1-7 864 0,-1 0 128 16,-6 3 32-16,-5-2 0 0,-5-4-832 0,-3 1-192 15,0-1 0-15,-4 2 0 0,-5 3 0 0,-2-1 0 16,0 1 0-16,-2 3 0 0,0 5 0 0,2 2 0 16,7 5 0-16,-8-5 0 0,1 1 0 0,7 4 0 15,0 0 0-15,2 7 0 0,-2-7 0 0,13 4 0 16,4-3 0-16,6-3 0 0,4-3 0 0,1-2 0 16,1-6 0-16,1-3 0 0,2-1 0 0,7-8 0 15,3-3 0-15,7-5 0 0,7-6 0 0,-3 3 0 0,-5 1 0 16,-4 0 0-16,-5-2 864 0,-6 0 128 0,-2-1 32 0,-2-1 0 15,-6-5-832-15,2-3-192 0,-8-5 0 0,1 5 0 16,-4 1 0-16,-2 8 0 16,-5 5 0-16,-3 7 0 0,0 7 0 0,-3 7 0 0,-1 3 0 0,0 9 0 15,0 0 0-15,-11 15 0 0,-3 10 0 0,-1 10 0 16,-4 12 0-16,1 9 0 0,0 4 0 0,-2 8 0 16,-1 9 0-16,0 9 0 0,-5 7 0 0,3-1 0 15,1-4 0-15,-4-4 0 0,-6 0 0 0,17-41 0 16,1 5 0-16,0 0 0 0,-2-1 0 0,3-2 0 15,-1 0 0-15,0-2 0 0,-3-1 0 0,3-5 0 16,-9 20 864-16,6-14 128 0,5-9 32 0,4-7 0 16,4-4-832-16,1-7-192 0,2-5 0 0,1-11 0 15,0 0 0-15,0 0 0 0,-7-5 0 0,4-1 0 16,-2 0-3232-16,1-3-688 0,-9-23-144 16,-2 0-10672-16</inkml:trace>
  <inkml:trace contextRef="#ctx0" brushRef="#br0" timeOffset="6726.83">7916 9718 35007 0,'6'-15'768'0,"-2"5"176"0,4-2 16 0,6-1 16 0,6-2-784 0,5-1-192 16,4 1 0-16,-6 5 0 0,9-3 864 0,5-3 128 15,6 3 32-15,3-4 0 0,1 0 0 0,3-2 0 16,3 0 0-16,2 0 0 0,4 1-832 0,2-2-192 16,-2 3 0-16,-7 1 0 0,29-7 0 0,-24 7 0 15,-15 1 0-15,-10 4 0 16,-8 3-3232-16,-4-1-688 0,-1 0-144 0,-10 5-32 0</inkml:trace>
  <inkml:trace contextRef="#ctx0" brushRef="#br0" timeOffset="7597.04">3786 11099 16575 0,'4'-12'736'0,"-3"3"160"0,-1-1-720 16,0 0-176-16,0-1 0 0,-2 2 0 0,-5 0 1664 0,1 0 320 15,-3 0 48-15,-2 3 16 0,-5 1-832 0,-1 4-144 16,-4 2-48-16,-4 5 0 0,-5 5 0 0,4 4 0 15,-2 5 0-15,3 3 0 0,1 3-816 0,-1 6-208 16,2 5 0-16,0 1 0 0,4-2 864 0,6 2 128 16,6-2 32-16,1-5 0 0,5-5-832 0,3-4-192 15,3-4 0-15,1-6 0 0,5-3 0 0,5-6 0 16,2-3 0-16,4-7 0 0,2-4 864 0,5-5 128 16,3-4 32-16,2-3 0 0,1-3-832 0,-3-2-192 15,-4 0 0-15,-4-1 0 0,-4 1 0 0,-4 4 0 16,-4-1 0-16,-3 4 0 0,-3 2 0 0,-2 3 0 15,-1 6 0-15,-1 1 0 0,-2 9 864 0,0 0 128 16,0 0 32-16,0 0 0 0,-2 10-832 0,-1 4-192 0,-1 5 0 0,2 5 0 16,1 3 0-16,2 2 0 0,4-2 0 0,0-2 0 15,1 0 0-15,2-2 0 0,0-2 0 0,2-4 0 16,0-6 0-16,1-2 0 0,-1-3 0 16,2-2 0-16,1-6 0 0,3-2 0 0,0-4 0 0,1-3 0 31,-2-3-2416-31,2-2-528 0,0-4-96 0,2 0-12720 0</inkml:trace>
  <inkml:trace contextRef="#ctx0" brushRef="#br0" timeOffset="7917.26">4328 10990 27647 0,'0'0'608'0,"-3"11"128"0,-1 0 32 0,0 2 0 0,-2 4-624 0,1 3-144 15,-1 1 0-15,-4 1 0 0,1 3 1664 0,-1 1 320 16,1 2 48-16,1-2 16 0,-3 0-1648 0,8-4-400 15,5-4 0-15,-2-5 0 0,-2-3 896 0,2-10 112 16,-6 7 16-16,6-7 0 0,0 0 0 0,0 0 0 16,10-8 0-16,1-3 0 0,-2-3-832 0,1-5-192 15,1 1 0-15,-2-3 0 0,2-1 0 0,1 1 0 16,-2 1 0-16,2 1 0 0,0 3 864 0,0 0 128 16,-4 2 32-16,2 5 0 0,3 4-832 0,-3 3-192 15,0-2 0-15,-10 4 0 16,10 13-768-16,-5 5-208 0,-1 2-48 0,3 2 0 0,-3 1 832 0,-2 2 192 15,-7 5 0-15,1 0 0 0,2-2 0 0,-3 2 0 16,0 2 0-16,-3-4 0 0,4-7 0 0,1-5 0 0,3-6 0 0,0-10 0 31,0 0-1680-31,0 0-304 0,5-11-48 0,6-6-14752 0</inkml:trace>
  <inkml:trace contextRef="#ctx0" brushRef="#br0" timeOffset="8198.06">5130 10458 35007 0,'-2'-8'768'0,"-3"2"176"0,-1-1 16 0,-1 0 16 16,3 2-784-16,-3 3-192 0,7 2 0 0,-12 4 0 16,-4 3 0-16,3 5 0 0,-1 5 0 0,1 10 0 0,0 6 864 0,0 4 128 15,4 1 32-15,-2 2 0 0,2 8-832 0,0 1-192 16,1 2 0-16,2 3 0 0,0 1 0 0,0 1 0 15,-1 0 0-15,-1-3 0 0,3-6 0 0,-2-3 0 16,2-6 0-16,0-5 0 0,-1-5 0 0,1-4 0 16,3-4 0-16,0-4 0 0,-4 2 864 0,3-6 128 15,1-3 32-15,2-9 0 16,-6-2-1648-16,6 2-320 0,-4-9-64 0,0-2-16 16,-2-3-1632-16,-1-6-336 0,1-14-64 0,-2 4-16 0</inkml:trace>
  <inkml:trace contextRef="#ctx0" brushRef="#br0" timeOffset="8319.85">4750 11034 27647 0,'0'0'608'0,"7"1"128"0,7-5 32 0,4-2 0 0,4 0-624 0,0-1-144 15,4 0 0-15,4-1 0 0,2-5 848 0,6 1 144 0,7 1 32 0,-3 1 0 16,-3 0-832-16,-6-1-192 0,-6-2 0 0,-4 3-9232 16,-4 1-1904-16</inkml:trace>
  <inkml:trace contextRef="#ctx0" brushRef="#br0" timeOffset="8485.4">5507 10827 27647 0,'0'0'608'0,"-2"11"128"0,1 3 32 0,0 3 0 0,0 3-624 0,-3 4-144 0,1-8 0 0,0 2 0 16,-3 7 848-16,0-1 144 0,-4 1 32 0,1 1 0 16,-1 2 0-16,1 1 0 0,1-3 0 0,1 0 0 15,-1 0-832-15,3-2-192 0,-3 0 0 0,2-1 0 16,1-3-1600-16,2-4-352 0,4-2-80 0,0 1-11472 15</inkml:trace>
  <inkml:trace contextRef="#ctx0" brushRef="#br0" timeOffset="8650.89">5481 10689 42383 0,'-18'-8'1872'0,"8"3"400"0,-1-2-1824 0,6 4-448 16,-1-1 0-16,0 1 0 0,1 1 912 0,1 0 96 15,-2 0 16-15,2-1 0 0,4 3-832 0,0 0-192 16,-2-2 0-16,2 2 0 16,0 0-1600-16,0 0-352 0,0 0-80 0,0 0-16400 0</inkml:trace>
  <inkml:trace contextRef="#ctx0" brushRef="#br0" timeOffset="9040.66">6195 11066 31327 0,'0'0'688'0,"0"0"144"0,0 0 16 0,0 0 48 0,0 0-720 0,0 0-176 16,0 0 0-16,0 0 0 0,0 0 848 0,7 8 144 15,8-9 32-15,2 2 0 0,1 0-832 0,3 2-192 16,3 1 0-16,-9-2 0 0,3 0 864 0,3 1 128 16,2 1 32-16,-2-1 0 15,-1-1-1648-15,-3 1-320 0,-3 0-64 0,-1-1-15168 0</inkml:trace>
  <inkml:trace contextRef="#ctx0" brushRef="#br0" timeOffset="9496.2">7483 10898 20271 0,'0'0'448'0,"2"-8"80"0,0 0 32 0,-2 1 16 0,0-1-576 0,0 8 0 15,0 0 0-15,-8-8 0 0,3 1 1744 0,-2 1 240 16,-2 2 64-16,-2 3 0 0,-4 4-832 0,-6 1-144 15,-4-3-48-15,-6 8 0 0,-4 7 0 0,2 3 0 16,1 3 0-16,1 0 0 0,-2 2 0 0,6 4 0 16,0 0 0-16,7-2 0 0,1-1-816 0,5 0-208 15,3-1 0-15,5-1 0 0,3 0 0 0,3-3 0 16,1-2 0-16,3 0 0 0,0 0 864 0,5-4 128 0,3-2 32 0,5-2 0 16,5-2-832-16,-1-4-192 0,3-1 0 0,-8-4 0 15,10-2 0-15,2 0 0 0,3-2 0 0,0-1 0 31,-1-1-2416-31,-2-2-528 0,0-3-96 0,-2 1-12720 0</inkml:trace>
  <inkml:trace contextRef="#ctx0" brushRef="#br0" timeOffset="9865.02">7963 10939 31327 0,'-4'-3'688'0,"-2"0"144"0,1 0 16 0,-3 3 48 0,-3 0-720 0,-3 3-176 0,-4 4 0 0,1 0 0 0,-4 1 0 0,-6 2 0 16,0 1 0-16,-1 4 0 0,2 3 0 0,1 0 0 15,4-2 0-15,4 1 0 0,-2 6 848 0,6-2 144 16,2-4 32-16,9-1 0 0,2-3-832 0,7-2-192 16,3-4 0-16,3-2 0 0,0-4 0 0,6-3 0 15,1-3 0-15,2-1 0 0,0-2 864 0,0-1 128 16,-1-2 32-16,2-4 0 0,-4 1-832 0,0-2-192 15,-6 1 0-15,-1-1 0 0,-2 0 0 0,-1 3 0 16,-2 1 0-16,-2 3 0 0,-1 0 0 0,-3 2 0 16,1 4 0-16,-2 3 0 0,0 0 864 0,0 0 128 15,0 0 32-15,-5 8 0 16,2 3-1648-16,-1 13-320 0,2-4-64 0,3-6-16 0,2 1 832 0,2 1 192 0,3 0 0 16,0-5 0-16,1 0 0 0,-1-1 0 0,2-1 0 0,1-1 0 15,3-1 0-15,-2-3 0 16,2-3 0-16,2-1 0 15,4-1-1680-15,-2-3-304 0,1-1-48 0,-1-5-13120 0</inkml:trace>
  <inkml:trace contextRef="#ctx0" brushRef="#br0" timeOffset="10217.5">8470 10796 27647 0,'0'0'608'0,"-2"5"128"15,-1-1 32-15,1 3 0 0,-3 4-624 0,0 1-144 0,-2 7 0 0,-2-2 0 0,1 4 1664 0,-4 8 320 16,-1 0 48-16,1-3 16 0,0 3-1648 0,1-4-400 16,-2-2 0-16,3-2 0 0,2-1 0 0,1-4 0 15,0-4 0-15,5-4 0 0,-2-1 896 0,1-2 112 16,3-5 16-16,0 0 0 0,0 0-832 0,8-4-192 16,0-2 0-16,5-5 0 0,1-3 864 0,2-3 128 15,-1-1 32-15,0-3 0 0,1 2-832 0,-1-2-192 16,1-2 0-16,-1 2 0 0,0 2 0 0,1 3 0 15,-1 2 0-15,1 2 0 0,-1-1 0 0,2 5 0 16,1 3 0-16,-2 4 0 0,1 2 0 0,-1 4 0 16,-3 0 0-16,-1 6 0 0,0 5 0 0,-1 2 0 15,-3 2 0-15,-3 1 0 0,-3 2 0 0,0 0 0 16,-2 4 0-16,-3-1 0 0,-1-2 0 0,1 0 0 0,2 1 0 0,2-2 0 31,1-5-3232-31,2-3-688 0,6 8-144 0,6-20-32 0</inkml:trace>
  <inkml:trace contextRef="#ctx0" brushRef="#br0" timeOffset="10564.88">9654 10668 23951 0,'0'0'512'0,"-5"-2"128"0,0 0 0 0,0-1 64 0,-1 1-576 0,2 2-128 16,-2 2 0-16,-4 2 0 0,-1-1 848 0,-3 2 144 16,-5 2 32-16,-2 3 0 0,-2 2 0 0,-1 3 0 15,-1 3 0-15,-9 10 0 0,1 2 0 0,1 3 0 16,2 0 0-16,2 0 0 0,0 0 0 0,5 0 0 15,6-10 0-15,3 1 0 0,2-4-832 0,3 1-192 16,4-2 0-16,3-2 0 0,2-1 0 0,3-1 0 16,2-4 0-16,4 0 0 0,3-2 0 0,3-2 0 15,0-3 0-15,8 0 0 16,0-3-1600-16,1-1-352 0,1 0-80 0,0-4-8208 16,0-1-1632-16</inkml:trace>
  <inkml:trace contextRef="#ctx0" brushRef="#br0" timeOffset="11020.03">9877 10881 23951 0,'0'0'512'0,"0"0"128"0,-3 8 0 0,2-1 64 0,1-7-576 0,0 0-128 0,3 6 0 0,3 0 0 0,0-2 848 0,3-1 144 16,5 0 32-16,4-2 0 0,3-1 0 0,2 0 0 15,0-1 0-15,0-2 0 0,1-1 0 0,0 0 0 16,-2-2 0-16,0-2 0 0,0 0-832 0,-3-3-192 15,0-1 0-15,6-4 0 0,-9 4 0 0,-1 1 0 16,-1-4 0-16,-4 0 0 0,0 1 864 0,-2 1 128 16,-1 1 32-16,-3 1 0 0,-3 0-832 0,-2 3-192 15,-2 3 0-15,-3-1 0 0,-6 6 0 0,-2 4 0 16,-5 5 0-16,-5 4 0 0,3 1 0 0,-2 2 0 16,-1 5 0-16,-6 2 0 0,-2 5 0 0,3 0 0 15,5 0 0-15,4 1 0 0,1 8 0 0,4-5 0 0,7-5 0 16,5 2 0-16,6-9 864 0,4-3 128 15,6 0 32-15,5-1 0 0,4 0-832 0,3-2-192 0,2-4 0 0,0-1 0 32,10-2-2416-32,-3-3-528 0,26-8-96 0,-19-3-32 0</inkml:trace>
  <inkml:trace contextRef="#ctx0" brushRef="#br0" timeOffset="11712.82">11131 10592 16575 0,'-29'9'368'0,"29"-9"80"0,0 0 0 0,0 0 16 0,0 0-464 0,-6 0 0 0,0-3 0 0,-1 4 0 15,0 2 912-15,-1 1 96 0,-1 0 16 0,-1 2 0 16,0 3-832-16,-1 3-192 0,-1 0 0 0,2 0 0 16,0 2 864-16,0 3 128 0,0 6 32 0,-1 1 0 0,0 1 0 0,-4 1 0 15,-6 4 0-15,2-1 0 0,3 2 0 0,2-2 0 16,0-3 0-16,3-2 0 0,-4 6-832 0,2-6-192 16,3-4 0-16,3-4 0 0,1-7 864 0,1 0 128 15,2-1 32-15,2-1 0 0,1-7 0 0,0 0 0 16,0 0 0-16,0 0 0 0,4-8 0 0,4-4 0 15,4-6 0-15,9-2 0 0,5-3 0 0,4-3 0 16,-7 5 0-16,4-3 0 0,1-2-832 0,1 0-192 16,-1-1 0-16,2-1 0 0,0-2 0 0,3 3 0 15,2 0 0-15,3 3 0 0,4 3 0 0,2 2 0 16,2 1 0-16,-2 3 0 0,13-2 0 0,-12 6 0 16,-9 3 0-16,-6 2 0 15,-12 1-768-15,-1 3-208 0,-2 1-48 0,-2 2-18432 0</inkml:trace>
  <inkml:trace contextRef="#ctx0" brushRef="#br0" timeOffset="15126.55">6878 11920 26543 0,'-12'-9'1168'0,"12"9"256"0,0 0-1136 0,0 0-288 16,4-8 0-16,-4 8 0 0,9-1 0 0,3 1 0 15,-1 0 0-15,2 1 0 0,2-2 0 0,3 1 0 16,3 0 0-16,5-1 0 0,5-2 352 0,5-4-32 0,6-2-16 0,6 2 0 16,4 0 0-16,4-1 0 0,5-2 0 0,1 4 0 15,0 1-96-15,3 2-16 0,1 0 0 0,7 2 0 16,5 2-192-16,-3 1 176 0,-6 4-176 0,4 0 160 16,4 0-160-16,2 0 0 0,1 1 0 0,1 2 0 15,-1-1 0-15,1 0 0 0,0-2 0 0,2-1 0 16,-4 3 128-16,-1-4-128 0,0-2 0 0,2 2 128 15,0-4-128-15,0 0 192 0,-2 0-192 0,0 0 192 16,-2-1-32-16,1 0 0 0,1-1 0 0,-3 2 0 16,-2 3 96-16,0-3 0 0,-3-1 16 0,0 1 0 15,-3 2-32-15,4 2-16 0,-2 1 0 0,-3-1 0 16,-4-2-224-16,-1 4 144 0,1-1-144 0,-1-2 128 16,-1-1-128-16,-1 1 0 0,0 0 144 0,-2 0-144 15,-2 1 0-15,2-2 0 0,-4-2 0 0,3 4 0 0,-2 0 128 0,1-1-128 16,-5 1 128-16,-1 1-128 0,-4-2 320 0,0 0-16 15,-1 2 0-15,1-2 0 0,-3-2 112 0,0 0 32 16,-3 0 0-16,1 3 0 0,-2-1-48 0,1-2 0 16,-3-2 0-16,-4 3 0 0,-4 3-128 0,-2-2-16 15,-2-2-16-15,-1 1 0 0,-1 0-48 0,-3 1-16 16,-1-1 0-16,0-1 0 0,-1-2 16 0,-2 1 16 16,-2-2 0-16,-1 2 0 0,1 2 80 0,-5-2 16 15,0-4 0-15,-8 4 0 0,0 0-48 0,0 0-16 16,0 0 0-16,8 0 0 0,-8 0-240 0,0 0 0 15,0 0 128-15,0 0-128 16,0 0-1712-16,0 0-384 0,0 0-80 0</inkml:trace>
  <inkml:trace contextRef="#ctx0" brushRef="#br0" timeOffset="110715.25">13124 8351 23951 0,'0'0'512'0,"0"0"128"0,-4 2 0 0,3-9 64 0,2 0-576 0,-1 2-128 0,0 5 0 0,0 0 0 0,0 0 848 0,0 0 144 16,0 0 32-16,0 0 0 16,-4 6-832-16,-2 6-192 0,1 3 0 0,-1 4 0 0,0 6 864 0,-2 7 128 15,-1 6 32-15,-5 30 0 0,2 7 0 0,-1 8 0 16,-3 7 0-16,1 13 0 0,-1 13-832 0,0 2-192 16,-2-1 0-16,-1 11 0 0,-1 9 0 0,-7 6 0 15,-3 5 0-15,-3 2 0 0,-7 4 864 0,10-43 128 16,-4 14 32-16,1 7 0 0,-2 6 0 0,-1 1 0 15,2-2 0-15,3 0 0 0,3-4-832 0,3-2-192 16,1-1 0-16,2-6 0 0,-4-3 0 0,3-6 0 16,-2-1 0-16,5-6 0 0,0-7 0 0,4-4 0 15,2-7 0-15,4-7 0 0,0-7 0 0,4-8 0 16,5-5 0-16,1-8 0 16,2-8-1600-16,5-7-352 0,3-6-80 0,2-11-14752 0</inkml:trace>
  <inkml:trace contextRef="#ctx0" brushRef="#br0" timeOffset="111195.02">13625 8477 16575 0,'1'-11'368'0,"4"-4"80"0,-1 0 0 0,0 2 16 0,2 2-464 0,-4 3 0 15,-2 8 0-15,5-9 0 0,-1 2 1728 0,-4 7 256 0,0 0 64 0,0 0 0 16,-6 6-832-16,-3 6-144 0,-4 7-48 0,-1 2 0 15,0 5 0-15,0 7 0 16,1 1 0-16,2 7 0 0,2 5 0 0,-4 2 0 0,1-1 0 0,1-1 0 16,1-5-816-16,2-5-208 0,1-4 0 0,3-6 0 15,-1-7 0-15,3-2 0 0,2-4 0 0,2-4 0 32,-2-9-3232-32,0 0-688 0,11-22-144 0,5-6-32 0</inkml:trace>
  <inkml:trace contextRef="#ctx0" brushRef="#br0" timeOffset="111633.58">13964 8379 20271 0,'0'0'448'0,"0"0"80"0,0 0 32 0,0 0 16 0,0 0-576 0,0 12 0 16,-3-1 0-16,-2 0 0 0,1 1 928 0,-3 3 80 15,-3 1 16-15,-1 5 0 0,-1 6 816 0,-1 4 160 16,-1 0 48-16,-1 1 0 0,2 1-1648 0,1-1-400 16,-1-2 0-16,1-1 0 0,2-7 896 0,2-3 112 15,2-3 16-15,1-4 0 0,4-5 0 0,1-7 0 16,0 0 0-16,0 0 0 0,9-7-832 0,-2-5-192 0,1-5 0 0,1-4 0 15,2-1 864-15,2-7 128 16,2-2 32-16,-4-1 0 0,0 0-832 0,1 2-192 0,1-1 0 0,1 4 0 16,-4 4 0-16,2 4 0 0,0 2 0 0,0 6 0 15,-3 4 0-15,1 5 0 0,0 2 0 0,0 5 0 16,-1 3 0-16,-5 8 0 16,-3 4 0-16,-1 5 0 0,0 2 0 0,0 5 0 0,-2 0 0 0,0 3 0 15,1 0 0-15,-3-4 0 0,0-1 0 0,2-5 0 16,2-4 0-16,0-2 0 0,0-2 0 0,2-4 0 15,1-3-2416 1,-3-10-528-16,0 0-96 0,9-4-32 0</inkml:trace>
  <inkml:trace contextRef="#ctx0" brushRef="#br0" timeOffset="115758.11">14942 8507 20271 0,'0'0'448'0,"0"0"80"15,-11 0 32-15,17-14 16 0,1-3-576 0,-1 1 0 0,-1 2 0 0,2 1 0 0,0-2 928 0,1 2 80 16,-2 0 16-16,1 3 0 0,-1 2 0 0,-6 8 0 16,5-7 0-16,-5 7 0 0,0 0 0 0,0 0 0 15,2 10 0-15,1 5 0 0,-7 5 0 0,1 3 0 16,-1 5 0-16,-1 5 0 0,-4 3-832 0,3 7-192 15,-3 3 0-15,5 2 0 0,4-1 0 0,0-1 0 16,0-8 0-16,1-5 0 0,2-7 0 0,3-4 0 16,0-2 0-16,2-5 0 0,1-7 0 0,2-2 0 15,0-3 0-15,4-6 0 0,2-6 864 0,2-5 128 16,1-7 32-16,1-1 0 0,0-2 0 0,-3-6 0 16,-2-4 0-16,-2-2 0 0,1 1-832 0,-4 4-192 0,0 1 0 0,-1 2 0 15,-4 3 0-15,2 4 0 0,-3 4 0 0,1 2 0 16,-1 3 0-16,1 0 0 15,-3 3 0-15,-3 9 0 16,0 0-2416-16,0 0-528 0,0 0-96 0,9-3-32 0</inkml:trace>
  <inkml:trace contextRef="#ctx0" brushRef="#br0" timeOffset="116029.56">15586 8381 27647 0,'0'0'608'0,"0"0"128"0,0 0 32 0,9 5 0 0,-4 5-624 0,-3 1-144 16,-1 1 0-16,-1 4 0 0,-1 3 848 0,-1 4 144 16,-3 4 32-16,1 1 0 0,-2 2 0 0,2 3 0 15,1 3 0-15,-2-2 0 0,3-3-832 0,0-2-192 16,-1 0 0-16,0-2 0 0,-1-2 0 0,1-6 0 15,-1 0 0-15,2-5 0 0,1-2 0 0,1-12 0 16,0 0 0-16,0 0 0 16,0 0-1600-16,0 0-352 0,8-4-80 0,2-6-16 0</inkml:trace>
  <inkml:trace contextRef="#ctx0" brushRef="#br0" timeOffset="116442.8">16240 7818 20271 0,'-3'-10'896'0,"3"10"192"0,0 0-880 0,0 0-208 16,0 0 0-16,0 0 0 0,-7 8 864 0,-4 3 128 16,0 3 32-16,-2 6 0 0,0 4 0 0,-2 3 0 15,-1 6 0-15,-3 3 0 0,1 5-832 0,0 3-192 16,-3 4 0-16,-1 8 0 0,0 8 864 0,2-3 128 15,-2-4 32-15,6 1 0 0,2-5-832 0,7-2-192 16,2-5 0-16,5-4 0 0,4-5 0 0,-1-2 0 16,2-4 0-16,3-4 0 0,1-6 0 0,2-4 0 15,3-3 0-15,0-5 0 0,1-1 0 0,0-8 0 16,1-6 0-16,-1-2-9232 16,-1-4-1904-16</inkml:trace>
  <inkml:trace contextRef="#ctx0" brushRef="#br0" timeOffset="116612.91">15955 8425 27647 0,'1'-10'1216'0,"-1"10"256"0,0 0-1168 0,11-5-304 0,2-1 0 0,-1 3 0 16,3-1 0-16,2-1 0 0,4 1 0 0,1-3 0 16,1-1 0-16,-2 1 0 0,1 0 0 0,-1-1 0 15,-2 1 0-15,-3-1 0 0,-3-1 0 0,0 1 0 16,-4 2-1584-16,-1-2-368 15,-2 0-80-15,0 1-16 0</inkml:trace>
  <inkml:trace contextRef="#ctx0" brushRef="#br0" timeOffset="116851.48">16319 8239 20271 0,'0'0'896'0,"0"0"192"0,3 15-880 0,-2 1-208 15,3 0 0-15,-3 0 0 0,-2 4 864 0,-3 2 128 16,-1 2 32-16,-2 0 0 0,0 3 0 0,-5 13 0 16,-4 0 0-16,1-3 0 0,-2-3 0 0,1 1 0 15,0-1 0-15,2 1 0 0,2-6 0 0,3-5 0 16,1-4 0-16,5-2 0 0,0-6-832 0,3-2-192 15,3-4 0-15,-3-6 0 0,9-3 864 0,3-6 128 16,2-3 32-16,4-6 0 0,2-6 0 0,2-2 0 16,0-5 0-16,-7 9 0 0,2 0-832 0,0-1-192 15,3-2 0-15,-1 1 0 0,2 2 0 0,1 2 0 16,-3 2 0-16,1 3 0 0,-1 1 0 0,0 3 0 16,-3 2 0-16,0 2 0 0,-2 2 0 0,-2 1 0 15,1 3 0-15,5 1 0 16,-3 1-1600-16,-2 3-352 0,1-1-80 0,-1 1-14752 0</inkml:trace>
  <inkml:trace contextRef="#ctx0" brushRef="#br0" timeOffset="117230.55">17324 8368 31327 0,'0'-11'1392'0,"0"11"272"0,0 0-1328 0,0 0-336 15,0 0 0-15,0 0 0 0,0 0 0 0,-5 1 0 16,-5 4 0-16,-2 3 0 0,-7 1 0 0,-13 6 0 16,-4 2 0-16,0 3 0 0,-4 4 896 0,5 1 96 15,3 1 32-15,6 3 0 0,4 2-832 0,5-1-192 16,5-4 0-16,9-2 0 0,2-1 0 0,6-2 0 15,7-1 0-15,5-6 0 0,3-5 864 0,6-6 128 16,6-4 32-16,3-4 0 0,1-5 0 0,5-6 0 16,3-3 0-16,0-3 0 0,0 0-832 0,-8-4-192 15,-5-3 0-15,-6-2 0 0,-7-1 864 0,-8 0 128 16,-3 1 32-16,-6 10 0 0,-4-3 0 0,-3-1 0 16,-4 0 0-16,-7 0 0 0,-6 2-832 0,-4 2-192 15,-7 3 0-15,0 3 0 16,0 7-768-16,3 4-208 0,0 6-48 0,-10 3-20064 0</inkml:trace>
  <inkml:trace contextRef="#ctx0" brushRef="#br0" timeOffset="117907.06">15715 9403 20271 0,'0'0'448'0,"-8"2"80"16,1-3 32-16,7 1 16 0,-6 7-576 0,6-7 0 0,0 0 0 0,0 0 0 0,-1 9 1744 0,4 1 240 15,5-5 64-15,2-2 0 0,2-3-832 0,5 0-144 16,5-1-48-16,0-1 0 0,3-3-816 0,-2-1-208 15,0-3 0-15,0 2 0 0,1 3 0 0,-2 0 0 16,0-3 0-16,-5 4 0 16,-7 3-768-16,-10 0-208 0,0 0-48 0,0 0-11872 15</inkml:trace>
  <inkml:trace contextRef="#ctx0" brushRef="#br0" timeOffset="118040.35">15784 9594 23951 0,'0'0'1056'0,"0"0"224"0,0 0-1024 0,5 7-256 15,-5-7 0-15,12 3 0 0,3-1 2512 0,3-2 448 16,3-1 96-16,4 1 16 0,5 0-1648 0,1-1-320 15,1-1-64-15,-2 1-16 0,-1-1-816 0,0 1-208 16,-1-5 0-16,-4 3 0 0,1 2 0 0,-3-4 0 0,0 0 0 0,-5-2 0 31,-1 3-1600-31,-3 3-352 0,-4 2-80 0,2-1-16 0</inkml:trace>
  <inkml:trace contextRef="#ctx0" brushRef="#br0" timeOffset="118428.52">17287 9272 20271 0,'-10'-7'896'0,"6"1"192"0,-2-2-880 0,1 1-208 15,-1 0 0-15,0-1 0 0,-1-1 1680 0,-1 5 304 16,-3 2 48-16,-1 3 16 0,-1 3-1648 0,-1 6-400 16,-2 5 0-16,0 4 0 0,-3 2 896 0,0 5 112 15,1 4 16-15,0 4 0 0,-2 4-832 0,5 5-192 16,1 4 0-16,3 1 0 0,1 1 864 0,4-6 128 15,2-7 32-15,4-3 0 0,4-3-832 0,1-4-192 16,1-4 0-16,3-2 0 0,2-1 0 0,-1-5 0 16,2-4 0-16,1-3 0 0,2-2 0 0,-1-4 0 0,1-2 0 15,1-5 0 1,-2-1-1600-16,-1-4-352 0,-4-7-80 0,0 0-16 0</inkml:trace>
  <inkml:trace contextRef="#ctx0" brushRef="#br0" timeOffset="118580.43">16893 9547 27647 0,'0'0'608'0,"0"0"128"0,8-1 32 0,7 0 0 0,3 1-624 0,4-1-144 0,0-1 0 0,3-3 0 16,5 2 0-16,2-1 0 0,3 2 0 0,-7-1 0 16,0-2 0-16,-1 1 0 0,-1 2 0 0,0 1-8160 15,-1-4-1664-15</inkml:trace>
  <inkml:trace contextRef="#ctx0" brushRef="#br0" timeOffset="118908.35">17465 9489 20271 0,'0'0'448'0,"0"0"80"0,0 0 32 0,0 0 16 0,0 0-576 0,0 0 0 15,0 0 0-15,6 10 0 0,1-4 0 0,3-3 0 16,1-5 0-16,4 6 0 0,0 0 928 0,0-2 80 15,1-4 16-15,-1-1 0 0,0-2 0 0,-6 3 0 16,-1-1 0-16,-8 3 0 0,6-7 0 0,-6 7 0 0,-1-8 0 0,-4 2 0 16,-3-2-832-16,-1 4-192 0,-6-1 0 0,4 5 0 15,-1 3 864-15,-1 0 128 0,-1 1 32 0,-1 3 0 16,2 2-832-16,-1 1-192 16,-2 1 0-16,4 0 0 0,1 0 0 0,4 0 0 0,-1-1 0 0,5-1 0 15,3 2 864-15,2-1 128 0,2-2 32 0,2 0 0 16,1 3-832-16,3-4-192 0,2-1 0 0,-1-1 0 15,3 0 0-15,0-2 0 0,1 0 0 0,8 1 0 16,-3-2 0-16,-1 1 0 0,-1 2 0 0,-2-3 0 16,-1-3-1600-1,-2 1-352-15,-4-2-80 0,1-1-16 0</inkml:trace>
  <inkml:trace contextRef="#ctx0" brushRef="#br0" timeOffset="119210.45">17988 9391 23951 0,'0'0'512'0,"-5"-2"128"0,0-2 0 0,-1 4 64 0,0 4-576 0,-2 1-128 16,-2 4 0-16,0 1 0 0,-1 1 848 0,1 1 144 16,0 1 32-16,4 0 0 0,-1 2-832 0,3-4-192 15,2 0 0-15,2 1 0 0,3 3 864 0,2-4 128 16,3 3 32-16,2 0 0 0,-1-1-832 0,2 0-192 15,2-1 0-15,-3 1 0 0,0-2 0 0,0 1 0 16,-5-3 0-16,0 0 0 0,-2 0 864 0,-1 0 128 16,-4-1 32-16,-1 2 0 0,-4-2 0 0,-2 0 0 15,-2-2 0-15,-3 0 0 0,-6-1 0 0,0 0 0 16,-1-2 0-16,-2-3 0 0,1-1-832 0,4-1-192 0,-2-2 0 0,6 1 0 31,3-3-768-31,3-2-208 0,2-1-48 0,6 1-10912 0,7-3-2192 0</inkml:trace>
  <inkml:trace contextRef="#ctx0" brushRef="#br0" timeOffset="119540.13">18672 8916 31327 0,'-4'-19'688'0,"1"12"144"0,1 1 16 0,2 6 48 0,0 0-720 0,0 0-176 16,0 0 0-16,-5 3 0 0,-4 5 0 0,2 4 0 16,-2 6 0-16,-5 15 0 0,-3 4 0 0,-2 3 0 15,1 7 0-15,-4 4 0 0,-2 5 0 0,0-1 0 16,1-3 0-16,-3 3 0 0,1 9 848 0,2-6 144 15,3-1 32-15,2-5 0 0,2-10-832 0,5-6-192 16,1-5 0-16,6-4 0 0,2-4 0 0,2-5 0 16,2-4 0-16,1-5 0 15,3-1-768-15,-6-8-208 0,0 0-48 0,11-5-13504 0</inkml:trace>
  <inkml:trace contextRef="#ctx0" brushRef="#br0" timeOffset="119711.52">18270 9441 27647 0,'5'-11'608'0,"-1"6"128"0,4-1 32 0,1 2 0 0,3 0-624 0,2 1-144 0,3 1 0 0,9-1 0 15,-1 0 848-15,4 3 144 0,3 1 32 0,1-2 0 16,-1-4-832-16,-11 3-192 0,0 1 0 0,-2-1 0 16,1-3 0-16,-3 1 0 0,-2-1 0 0,-1 1-9232 15,-4-1-1904-15</inkml:trace>
  <inkml:trace contextRef="#ctx0" brushRef="#br0" timeOffset="120141.79">19589 8998 23951 0,'0'-19'512'0,"0"15"128"0,0 4 0 0,0 0 64 0,0 0-576 0,0 0-128 0,0 0 0 0,-4 4 0 16,-6 4 1664-16,0 5 320 0,0 6 48 0,-5 4 16 15,-6 3-1648-15,0 6-400 0,-2 6 0 0,-1 0 0 16,0 1 896-16,0 0 112 0,2 3 16 0,3 3 0 16,1 5-832-16,4-2-192 0,2-3 0 0,4 0 0 15,6-4 0-15,2-1 0 0,1-5 0 0,4-5 0 16,3-5 0-16,1-1 0 0,4-3 0 0,2-2 0 0,3-3 0 15,1-4 0-15,1-4 0 0,-3-2 0 0,2-4 0 0,-2-3 0 16,-1-4 0-16,-3-2-10336 16,-2-3-2112-16</inkml:trace>
  <inkml:trace contextRef="#ctx0" brushRef="#br0" timeOffset="120323.28">19237 9456 27647 0,'0'0'608'0,"9"-1"128"0,2-3 32 0,2 2 0 0,2 1-624 0,1 0-144 16,3 0 0-16,2-3 0 0,2 1 0 0,3 1 0 15,4 2 0-15,-1-1 0 0,-1-1 0 0,-3-1 0 16,2 2 0-16,-2 1 0 0,-6 0 0 0,-3-2 0 16,-2-1 0-16,-5 1-8160 0,-2 2-1664 0</inkml:trace>
  <inkml:trace contextRef="#ctx0" brushRef="#br0" timeOffset="120643.31">19750 9392 27647 0,'0'0'608'0,"-7"8"128"0,4 7 32 0,-2 0 0 0,1 3-624 0,1 2-144 0,1 0 0 0,1 0 0 0,2 1 0 0,1 0 0 16,2-1 0-16,2-3 0 0,-1-3 0 0,3-1 0 16,0-3 0-16,1-2 0 0,1-6 1664 0,0-2 320 15,-1-2 48-15,2-4 16 0,1 1-1648 0,3-5-400 16,-2-4 0-16,-2-2 0 0,1 1 896 0,-1-1 112 16,-1-1 16-16,-1-2 0 0,-2-2 0 0,1 1 0 15,-2 2 0-15,-1-1 0 0,1-1-832 0,-3 4-192 16,0 0 0-16,0 2 0 0,0 1 0 0,-1 1 0 15,-2 1 0-15,0 2 0 16,0 2-1600-16,0 7-352 0,1-6-80 0,0-2-14752 0</inkml:trace>
  <inkml:trace contextRef="#ctx0" brushRef="#br0" timeOffset="121140.93">20430 8881 31327 0,'0'0'688'0,"0"0"144"0,-6 5 16 0,3-1 48 0,-4-2-720 0,3 4-176 0,0 5 0 0,-5 3 0 16,-1 4 0-16,0 5 0 0,0 3 0 0,-1 7 0 15,0 6 0-15,-2 3 0 0,0 2 0 0,-6 15 0 0,1-3 848 0,-1 0 144 16,0 0 32-16,1-1 0 16,2-7-832-16,0-4-192 0,1-2 0 0,1-7 0 0,1-6 864 0,4-10 128 15,-3-1 32-15,2-3 0 0,1-1 0 0,0-1 0 16,4-6 0-16,-1-1 0 0,4-2-832 0,2-4-192 16,0 0 0-16,8-9 0 0,-2-3 864 0,4-1 128 15,3-3 32-15,-1-2 0 0,3-3-832 0,0-1-192 16,2-1 0-16,1 1 0 0,-1 3 0 0,2 2 0 15,-2-1 0-15,2 3 0 0,-2 1 0 0,2 7 0 16,-3 2 0-16,-1 4 0 0,-2 1 0 0,0 5 0 16,-1-1 0-16,-1 3 0 0,-3 1 0 0,-1 2 0 15,-3 2 0-15,-2 2 0 0,-3 3 0 0,-1-4 0 16,-1 2 0-16,-4-1 0 16,-1 0-768-16,0 0-208 0,-2-1-48 0,-3-2 0 0,-3-1 1648 0,1 0 320 0,-1-2 64 0,-5 1 16 15,2-3-832-15,-1-3-192 16,1-1 0-16,-1 0 0 0,3-2 0 0,0-3 0 0,1-1 0 0,1-1 0 31,3 0-1600-31,5 0-352 0,0-1-80 0,4 0-10384 0,2-3-2096 0</inkml:trace>
  <inkml:trace contextRef="#ctx0" brushRef="#br0" timeOffset="121567.71">20741 9478 31327 0,'0'0'688'0,"0"0"144"0,0 0 16 0,0 0 48 0,0 0-720 0,6 6-176 15,4-1 0-15,5-1 0 0,5 1 0 0,0-2 0 16,0-1 0-16,6 1 0 0,2 5 848 0,3-2 144 15,1-4 32-15,-1-2 0 0,-1 0-832 0,-4-2-192 16,-1-1 0-16,-1 0 0 0,-3-5 864 0,-1 1 128 16,-3-4 32-16,-2-3 0 0,-2-1-832 0,-1-2-192 15,-1 0 0-15,-5 1 0 0,-2 2 864 0,-2 1 128 16,-2 0 32-16,-3 2 0 0,-2 2-832 0,-3 3-192 16,-2 3 0-16,-2 3 0 0,-3 3 0 0,-4 4 0 15,-6 2 0-15,-3 4 0 0,-4 5 0 0,-1 3 0 0,0 1 0 0,1 4 0 16,1 6 0-16,6 2 0 0,4-2 0 0,6 0 0 15,5 0 864-15,8-3 128 0,8 0 32 0,4 1 0 16,6-6-832-16,8 0-192 16,9 0 0-16,5 1 0 0,4-1 0 0,5-3 0 0,5-4 0 0,3-4 0 15,3-4 0-15,3-3 0 0,1-4 0 0,-4-2 0 16,-4-1-1600 0,-4-1-352-16,-2-2-80 0,-5-2-16 0</inkml:trace>
  <inkml:trace contextRef="#ctx0" brushRef="#br0" timeOffset="122766.48">12424 10160 12895 0,'-25'6'272'0,"8"-2"64"0,-2-1 16 0,2-1 32 0,-2 0-384 0,6-1 0 0,0 2 0 0,5-3 0 16,8 0 1712-16,0 0 272 0,0 0 48 0,6-8 16 16,3 1-832-16,6 1-144 0,2-2-48 0,5 3 0 15,4 2-816-15,2-2-208 0,3-4 0 0,6-1 0 16,3-1 864-16,11 0 128 0,8 0 32 0,8 1 0 15,2 1-832-15,12-2-192 0,6-1 0 0,9 1 0 16,9 0 0-16,5-1 0 0,3-2 0 0,-25 3 0 16,16 5 0-16,8-1 0 0,8-2 0 0,3 1 0 15,5 3 864-15,4-1 128 0,3 2 32 0,44-3 0 0,-23 2-1024 0,-8-2-320 16,-6-2 0-16,-8 2 0 0,-3 0 464 0,-6 0 96 16,-2 0 16-16,-3 1 0 0,-8 2 0 0,1 3 16 15,-6-3 0-15,-3 4 0 0,-10 2 48 0,1 1 0 16,0-2 0-16,-5-1 0 0,-7 0 0 0,1-1 16 15,1-1 0-15,2 1 0 0,3-2 16 0,-1-1 0 16,0-3 0-16,8 3 0 0,7 3 240 0,1 1 48 16,-1 2 16-16,5 0 0 0,6 2-288 0,0 0-64 15,-4 0-16-15,5 1 0 0,1 0-160 0,-3 0-128 16,-6-2 192-16,-1 0-192 0,1-1 160 0,-4 1-160 16,-7-2 128-16,1 1-128 0,0 2 144 0,-2-5-144 15,-3-4 160-15,-3 0-160 0,-4 4 0 0,2 0 128 16,3-2-128-16,-6-2 0 0,-4-1 0 0,1 1 0 0,3 4 0 15,1-1 0-15,0 0 224 0,-1-2-48 0,-2-2-16 0,-1 3 0 16,1 2 16-16,1 0 0 0,-2-3 0 0,-3 2 0 16,-4 0-16-16,2 0 0 0,0-1 0 0,-3 0 0 15,1-2 0-15,-6 0 0 0,-5 2 0 0,1 0 0 16,5-1-32-16,-3 0-128 0,1-3 192 0,-1 2-64 16,-2 0-128-16,-3 0 128 0,-3-2-128 0,4 2 128 15,2 3-128-15,-1-1 0 0,-2 1 0 0,-4 1 128 16,-9-1-128-16,-3 0 0 0,-1 1 0 0,-2 1 0 15,-4-1 0-15,-2 1 0 0,-4 0 0 0,-9 1 0 16,-10 1-2080-16,-6-1-448 0,-8-1-96 16,-13-8 0-16</inkml:trace>
  <inkml:trace contextRef="#ctx0" brushRef="#br0" timeOffset="124392.34">13072 10538 16575 0,'0'0'736'0,"0"0"160"0,0 0-720 0,2-11-176 0,1 2 0 0,2 3 0 15,-5 6 1664-15,0 0 320 0,0 0 48 0,0 0 16 16,0 0-832-16,7 11-144 0,-3 2-48 0,-1 3 0 16,-4 3 0-16,0 2 0 0,-1 2 0 0,-3 1 0 15,-5 1-816-15,2-1-208 0,-1 0 0 0,-2 2 0 0,-1 3 864 0,3-6 128 16,-2-5 32-16,2-1 0 0,0 0-832 0,5-3-192 15,1-1 0-15,3-13 0 16,0 0-768-16,0 0-208 0,11-2-48 0,4-3-8736 16,4-5-1760-16</inkml:trace>
  <inkml:trace contextRef="#ctx0" brushRef="#br0" timeOffset="124733.71">13455 10606 27647 0,'-4'6'608'0,"1"0"128"0,3-6 32 0,-2 13 0 0,0-1-624 0,-3 3-144 0,2 4 0 0,0-2 0 16,-1 1 0-16,0 1 0 0,-2 2 0 0,1-2 0 16,-2-2 848-16,2-2 144 0,2-3 32 0,-3 0 0 15,2-1-832-15,1-3-192 0,3-8 0 0,0 0 0 16,0 0 864-16,0 0 128 0,8-2 32 0,-2-1 0 15,1-4 0-15,3-2 0 0,1-2 0 0,-1-1 0 16,2-2-832-16,1-2-192 0,2 1 0 0,-1 1 0 16,12-10 0-16,-1 7 0 0,-3 3 0 0,-1 3 0 15,-3 2 0-15,0 2 0 0,-9 6 0 0,2 2 0 16,0 2 0-16,0 1 0 0,2 3 0 0,-5 1 0 16,-1 1 0-16,0 3 0 0,-2 0 0 0,1 15 0 15,-4-1 0-15,-1-5 0 0,-1-6 0 0,1-5 0 16,1 1-2416-16,1-1-528 0,2 5-96 0,-5-15-32 0</inkml:trace>
  <inkml:trace contextRef="#ctx0" brushRef="#br0" timeOffset="125409.49">14666 10570 20271 0,'0'0'448'0,"0"0"80"0,0 0 32 0,0 0 16 0,0 0-576 0,0 0 0 16,-2-12 0-16,2 8 0 0,0 4 1744 0,0 0 240 15,0 0 64-15,0 0 0 0,0 0-1648 0,3 13-400 16,-2 2 0-16,0 2 0 0,-1 0 896 0,-1 4 112 15,0 2 16-15,0 5 0 0,-1 1-832 0,2 2-192 16,2-1 0-16,-1 0 0 0,1-2 864 0,2 0 128 16,4-2 32-16,-5-5 0 0,0-4-832 0,1-4-192 15,4-1 0-15,-2-4 0 0,-6-8 864 0,9 3 128 16,2-2 32-16,0-5 0 0,2-6 0 0,-4 1 0 16,-1-3 0-16,2-3 0 0,-1 0-832 0,0-5-192 0,4 3 0 0,-4-3 0 15,2 0 864-15,-1-1 128 0,0 2 32 0,8-14 0 16,-3 4-832-16,-2 6-192 0,-2 4 0 0,0 5 0 15,-1 3 0-15,-1 2 0 0,-2 1 0 0,-7 8 0 32,0 0-768-32,0 0-208 0,0 0-48 0,0 0 0 15,0 0-1632-15,0 0-336 0,3 5-64 0,0 0-16 0</inkml:trace>
  <inkml:trace contextRef="#ctx0" brushRef="#br0" timeOffset="126385.59">15360 10616 20271 0,'0'0'448'0,"0"0"80"0,0 0 32 0,3-9 16 0,-1 1-576 16,-2 8 0-16,0 0 0 0,0 0 0 0,0 0 1744 0,0 0 240 16,0 0 64-16,0 0 0 0,-6 5-832 0,-1 5-144 15,3 0-48-15,-5 5 0 0,1 4-816 0,-1 2-208 16,3 1 0-16,-3 0 0 0,1-1 864 0,1 1 128 16,3-2 32-16,2-2 0 0,-2-1-832 0,2-3-192 15,2-1 0-15,0-2 0 0,0-1 0 0,0-10 0 16,2 9 0-16,-2-9 0 15,7 7-768-15,4-6-208 0,-1-2-48 0,2-4 0 16,3-1-1632-16,0-3-336 0,6-5-64 0,3-2-16 0</inkml:trace>
  <inkml:trace contextRef="#ctx0" brushRef="#br0" timeOffset="126686.8">15748 10567 23951 0,'0'0'512'0,"0"0"128"0,0 0 0 0,0 0 64 0,-2 12-576 0,1 1-128 0,-2 4 0 0,0-1 0 16,2 1 848-16,0 0 144 0,1 0 32 0,-1 4 0 15,0 4-832-15,1-3-192 0,0-5 0 0,1 1 0 16,-1-1 864-16,2-2 128 0,4-2 32 0,-1-3 0 16,-5-10-832-16,0 0-192 0,11 4 0 0,1-1 0 15,-1-6 864-15,1-3 128 0,-1-6 32 0,5-3 0 16,1 2 816-16,2-2 160 0,-3-4 48 0,-1-1 0 15,3 1-1648-15,-1 0-400 0,-1 2 0 0,-1-2 0 0,0-2 0 16,0 3 0-16,-1 3 0 0,-1 0 0 16,-5 1 0-16,1 2 0 0,-4 1 0 0,1 5 0 0,-6 6 0 0,0 0 0 15,4-6 0-15,-4 6 0 16,0 0-1552-16,0 0-400 0,2 8-80 16,-2-8-16-16</inkml:trace>
  <inkml:trace contextRef="#ctx0" brushRef="#br0" timeOffset="127198.24">16682 10635 20271 0,'0'0'448'0,"8"-3"80"0,-1-5 32 0,0 2 16 0,-7 6-576 0,0 0 0 0,8-5 0 0,-8 5 0 15,0 0 1744-15,0 0 240 0,0 0 64 0,-4-7 0 16,-4 1-832-16,0 4-144 0,-3 2-48 0,3 3 0 0,-2 2 0 0,-4 3 0 16,-1 1 0-16,-7 7 0 0,2 2-816 0,1 2-208 15,2-2 0-15,2 3 0 0,5 2 864 0,4 1 128 16,4-1 32-16,4-4 0 0,7-1-832 0,-2-7-192 16,3 0 0-16,2-1 0 0,3 0 0 0,0-4 0 15,3-3 0-15,1-3 0 0,0-3 864 0,2 1 128 16,2-4 32-16,8-6 0 0,-6-3-832 0,0 2-192 15,2 1 0-15,-6-2 0 0,-4-5 0 0,-1-1 0 16,-4-1 0-16,-3 3 0 0,-4 1 0 0,-4-1 0 16,-3-1 0-16,-5 1 0 0,1 4 0 0,-3 3 0 15,-4-2 0-15,-3 0 0 16,-2 2-768-16,0 3-208 0,1 2-48 0,-2 2 0 16,-2 0-1632-16,1 3-336 0,-6 0-64 0,3 0-16 0</inkml:trace>
  <inkml:trace contextRef="#ctx0" brushRef="#br0" timeOffset="127453.44">15687 10162 38703 0,'-20'-14'1712'0,"10"6"352"16,-2 2-1648-16,2 1-416 0,1-1 0 0,1 3 0 0,8 3 0 0,0 0 0 15,-7 2 0-15,7-2 0 0,0 0 0 0,0 0 0 16,-8 3 0-16,0 0 0 16,1 0-736-16,-1 2-224 0,-3-2-64 0,2 2 0 0</inkml:trace>
  <inkml:trace contextRef="#ctx0" brushRef="#br0" timeOffset="128173.13">13653 11817 23951 0,'0'0'1056'0,"0"0"224"0,0 0-1024 0,0 0-256 0,0 0 0 0,0 0 0 15,0 8 880-15,0 3 112 0,1 5 32 0,-1 0 0 16,-1 3 0-16,1 4 0 0,1 1 0 0,-2 1 0 15,-3 1 0-15,2-1 0 0,2-1 0 0,1 0 0 16,1 1-832-16,1-3-192 0,-2-4 0 0,1-2 0 16,2-3 0-16,-3-2 0 0,1-3 0 0,-2-8 0 15,0 0-1600-15,0 0-352 16,6-8-80-16,-1-3-16 0</inkml:trace>
  <inkml:trace contextRef="#ctx0" brushRef="#br0" timeOffset="128329.62">13584 11722 31327 0,'-8'-8'688'0,"8"8"144"0,0 0 16 0,0 0 48 0,-1-8-720 0,1 8-176 16,0 0 0-16,0 0 0 0,0 0 848 0,0 0 144 15,0 0 32-15,7 0 0 0,-1 1-832 0,0 1-192 16,1-1 0-16,2 2 0 16,-2 0-768-16,1-1-208 0,-8-2-48 0,11 4-13504 0</inkml:trace>
  <inkml:trace contextRef="#ctx0" brushRef="#br0" timeOffset="128910.46">14151 11770 20271 0,'0'0'448'0,"0"0"80"0,0 0 32 0,0 0 16 0,0 0-576 0,0 0 0 15,0 0 0-15,7 8 0 0,-5 1 928 0,-2 2 80 16,-2 0 16-16,0 1 0 0,-2 1 816 0,1 3 160 16,-1 3 48-16,1 1 0 0,0 3-1648 0,-4-1-400 15,1 1 0-15,-1 0 0 0,0-1 896 0,3-3 112 16,-1-3 16-16,0 4 0 0,2 2 0 0,2-5 0 15,1-5 0-15,0-3 0 0,0-3 0 0,0-6 0 16,0 0 0-16,0 0 0 0,4-5-832 0,4-2-192 0,1-2 0 0,2-1 0 16,-3-3 864-16,2-1 128 0,2-4 32 0,-2 3 0 15,1 0-832-15,0 0-192 0,0-1 0 0,0 0 0 16,5-3 0-16,-2 3 0 0,-1 5 0 0,0 1 0 16,1 0 0-16,-4 6 0 0,-1 4 0 0,2 3 0 15,-3 5 0-15,1 1 0 0,-1 2 0 0,-2 0 0 31,-2 3-768-31,0 1-208 0,3 1-48 0,-4 3 0 0,-1 3 832 0,1 1 192 0,1 2 0 0,0 0 0 16,-3-3 0-16,2-2 0 0,2-3 0 0,1 2 0 16,-2-5-1680-16,-4-14-304 0,0 0-48 15,13-4-16-15</inkml:trace>
  <inkml:trace contextRef="#ctx0" brushRef="#br0" timeOffset="129553.28">15698 11791 20271 0,'0'0'448'0,"0"0"80"0,6-8 32 0,-3 2 16 0,1-2-576 0,-1 1 0 15,-3 7 0-15,3-6 0 0,-3-2 1744 0,0 3 240 16,0 5 64-16,0 0 0 0,0 0-832 0,-6-3-144 16,0 2-48-16,0 4 0 0,-3 2 0 0,-1 3 0 15,-2 2 0-15,-2 2 0 0,-3 1-816 0,-1 2-208 16,2 4 0-16,-4 1 0 0,-1-3 0 0,-1 2 0 16,2-1 0-16,3 2 0 0,3-3 864 0,4-1 128 15,3-2 32-15,5 0 0 0,3 2-832 0,4-3-192 16,6-2 0-16,4 0 0 0,1 0 0 0,1 0 0 15,1-2 0-15,2-2 0 0,-1-1 0 0,0-2 0 16,-3-1 0-16,-2 1 0 0,1-2 0 0,-4-2 0 16,0-2 0-16,2 0 0 15,-2 3-768-15,-11-1-208 0,0 0-48 0,7-5 0 16,-7 5-2448-16,4-5-496 0,-4 5-112 0,1-13-16 0</inkml:trace>
  <inkml:trace contextRef="#ctx0" brushRef="#br0" timeOffset="130002.87">15986 11832 27647 0,'-11'0'608'0,"-1"0"128"0,1 2 32 0,0 1 0 0,1 1-624 0,2 0-144 15,4 3 0-15,-1 2 0 0,4 1 848 0,4-1 144 16,4 0 32-16,6-2 0 0,3 1-832 0,5-1-192 16,4-4 0-16,-1-1 0 0,2-3 864 0,1 0 128 15,-2-1 32-15,-1-6 0 0,1-2-832 0,-2-1-192 16,-1 0 0-16,-1 0 0 0,-3-2 0 0,0-1 0 16,-3-4 0-16,-4 4 0 0,-4 2 0 0,-2 0 0 15,-2-2 0-15,-3-1 0 0,-5 6 864 0,0 2 128 16,-5 1 32-16,0 2 0 0,-1-5-832 0,-2 6-192 15,-3 5 0-15,0 1 0 0,-1 2 0 0,1 3 0 16,-2 5 0-16,-1 4 0 0,0 4 0 0,0 2 0 16,0 2 0-16,3 0 0 0,1 0 0 0,4 0 0 0,4 1 0 0,5-6 0 15,3-3 0-15,4 2 0 0,6-3 0 0,3-2 0 16,2-3 0-16,0-1 0 0,3-1 0 0,2 0 0 16,1-1 864-16,0-4 128 0,2-5 32 0,1-1 0 15,1 0-832-15,0-3-192 0,-2-1 0 0,2 1 0 31,0-3-768-31,-4 3-208 0,-1-1-48 0,0 0 0 16,0-3-1632-16,-3 1-336 0,-2 1-64 0,-1-1-16 0</inkml:trace>
  <inkml:trace contextRef="#ctx0" brushRef="#br0" timeOffset="130333.26">16979 11492 27647 0,'-1'-6'608'0,"0"0"128"0,1-1 32 0,0-1 0 0,0 8-624 0,0 0-144 16,0 0 0-16,0 0 0 0,-6 9 848 0,-2 3 144 15,0 4 32-15,-3 2 0 0,-2 6 0 0,-3 5 0 16,-1 6 0-16,-1 3 0 0,2 0 0 0,-3 4 0 15,1 4 0-15,2 3 0 0,0-1 0 0,3-2 0 16,4-4 0-16,2-3 0 0,-1-2-832 0,4-3-192 16,-2-1 0-16,4-3 0 0,1-4 0 0,1 0 0 0,-1-4 0 15,1-4 0-15,2-6 0 0,-2-12 0 16,0 0 0-16,0 0 0 0,0 0 0 0,0 0 0 0,11-10 0 0,-5 4 0 31,1-3-2416-31,0-2-528 0,3-1-96 0,5-11-12720 0</inkml:trace>
  <inkml:trace contextRef="#ctx0" brushRef="#br0" timeOffset="130548.83">17328 11359 35007 0,'-16'5'1552'0,"9"1"320"15,-1 6-1488-15,-5 5-384 0,-4 7 0 0,3 5 0 0,2 4 896 0,-1 7 96 16,-3 5 32-16,3 3 0 0,2 2 0 0,1 0 0 15,4 2 0-15,-2-1 0 0,2-1-832 0,4-1-192 16,-1-4 0-16,2-2 0 0,0 1 0 0,0-2 0 16,-1-2 0-16,1-7 0 0,-1-2 0 0,0-5 0 15,-2 0 0-15,-1-1-18800 16</inkml:trace>
  <inkml:trace contextRef="#ctx0" brushRef="#br0" timeOffset="139553.03">17447 10543 16575 0,'0'0'368'0,"0"0"80"0,-6 4 0 0,-1-2 16 0,-2-1-464 0,0 0 0 16,-1-1 0-16,0 1 0 0,-1 2 912 0,2-2 96 16,1-1 16-16,3 0 0 0,5 0 0 0,0 0 0 15,0 0 0-15,0 0 0 0,0 0 0 0,0 0 0 16,0 0 0-16,0 0 0 0,0 0 0 0,8-4 0 16,0 1 0-16,3 2 0 0,-1-1 0 0,2-1 0 15,2 1 0-15,0 1 0 0,1 1-832 0,4-1-192 16,1-1 0-16,2 1 0 0,3 1 0 0,-1406 0 0 15,2816 0 0-15,-1405 0 0 0,3 0 0 0,0 0 0 0,0 1 0 0,-1 0 0 16,-2 0 0-16,-2 0 0 0,-3-1 0 16,-5 1 0-16,-2 1 0 0,-4-2 0 0,-2 0 0 0,-3 2 0 31,-9-2-1600-31,0 0-352 0,0 0-80 0,0 0-7120 0,-6 3-1408 0</inkml:trace>
  <inkml:trace contextRef="#ctx0" brushRef="#br0" timeOffset="139808.45">17340 10739 23951 0,'0'0'512'0,"-3"5"128"0,-2 0 0 0,1 0 64 16,4-5-576-16,0 0-128 0,2 5 0 0,5 0 0 0,1-5 1664 0,7 0 320 16,0 1 48-16,6 1 16 0,3 0-832 0,1-2-144 15,5-4-48-15,3 2 0 0,5 2 0 0,2 0 0 16,4-2 0-16,1 0 0 0,2-1-816 0,-2 0-208 15,-2-1 0-15,-3 1 0 0,-2-2 864 0,-3-2 128 16,-2 0 32-16,-5 2 0 0,-2 0-832 0,-5 0-192 16,-5-2 0-16,-2 2 0 0,-1 3 0 0,-2 1 0 15,-11 1 0-15,0 0 0 16,0 0-1600-16,0 0-352 0,-9 5-80 0,-1 3-14752 0</inkml:trace>
  <inkml:trace contextRef="#ctx0" brushRef="#br0" timeOffset="188590.58">7664 4115 12895 0,'0'0'272'0,"0"0"64"0,0 0 16 0,1-6 32 16,-1-3-384-16,0 0 0 0,1 0 0 0,0 1 0 15,-1 2 896-15,2-2 96 0,-2 4 32 0,0 4 0 0,1-7 0 0,-1 7 0 16,0-4 0-16,0 4 0 0,0 0 0 0,0 0 0 16,0 0 0-16,0 0 0 0,0 0 0 0,0 0 0 15,0 0 0-15,0 7 0 0,0 4 0 0,-1 4 0 16,-1 1 0-16,1 5 0 0,0 3-832 0,0 5-192 15,2 4 0-15,-3 3 0 0,-2 1 864 0,-3-1 128 16,0-2 32-16,-1 13 0 0,1-8-832 0,0-7-192 16,1-6 0-16,1-3 0 0,-2-3 0 0,2-5 0 15,4-4 0-15,1-11 0 0,0 0 864 0,0 0 128 16,0 0 32-16,0 0 0 0,-3-11-832 0,-3-2-192 16,2-2 0-16,0-1 0 15,1-1-2416-15,0-1-528 0,2 2-96 0,3-2-11088 0</inkml:trace>
  <inkml:trace contextRef="#ctx0" brushRef="#br0" timeOffset="188977.03">8134 4087 20271 0,'0'0'448'0,"0"0"80"0,0 0 32 0,0 0 16 16,0 0-576-16,0 0 0 0,4 11 0 0,-3 0 0 16,-2-3 928-16,-1 2 80 0,-2 3 16 0,-1 5 0 15,-1 5 0-15,-1 4 0 0,4 1 0 0,-2 4 0 0,-3 3 0 0,2-3 0 16,-4-3 0-16,4-3 0 16,-2-2 0-16,1-2 0 0,1-3 0 0,1-4 0 0,3-2-832 0,2-13-192 15,0 0 0-15,0 0 0 0,0 0 864 0,0 0 128 16,0 0 32-16,9-13 0 0,3-2 0 0,0-5 0 15,-1-2 0-15,4-2 0 0,5-2-832 0,1 0-192 16,0 3 0-16,0 1 0 0,-1 0 0 0,1 4 0 16,-4 2 0-16,-2 10 0 0,-1 2 0 0,6 3 0 15,1 3 0-15,-2 5 0 0,-2 4 0 0,-8-1 0 16,1 3 0-16,3 9 0 0,-4 0 0 0,-3 1 0 16,-1 0 0-16,-3 0 0 0,-2-1 0 0,-1-6 0 15,0 0 0-15,-2 8 0 16,2-3-2416-16,0-7-528 0,1-14-96 0,0 0-12720 0</inkml:trace>
  <inkml:trace contextRef="#ctx0" brushRef="#br0" timeOffset="189443.59">9458 4056 20271 0,'0'0'448'0,"0"0"80"0,11 0 32 0,-11 0 16 0,8-6-576 16,-1 3 0-16,-2-1 0 0,-5 4 0 0,0 0 0 0,0 0 0 15,0 0 0-15,-10-2 0 0,-1 1 1744 0,-4 2 240 16,-2 3 64-16,-4 0 0 0,-3 2-832 0,-1 2-144 15,-3 2-48-15,2 4 0 0,-3 1-816 0,3 1-208 16,-2 1 0-16,5-1 0 0,0 0 864 0,6-1 128 16,2-2 32-16,8 2 0 0,3 1-832 0,8 0-192 15,1-3 0-15,6 0 0 0,6 0 0 0,1 2 0 16,4-3 0-16,-4-4 0 0,0 1 864 0,2 0 128 16,4 0 32-16,-5 1 0 0,1 0-832 0,-1-2-192 15,-4 1 0-15,-3 1 0 0,-3 0 0 0,-1 4 0 16,-6-2 0-16,-4-3 0 0,-4 0 864 0,-6 5 128 15,-3 0 32-15,-3-2 0 0,0-4-832 0,2 0-192 16,-1 0 0-16,-12 3 0 0,-1-1 0 0,13-6 0 0,-4-1 0 0,-6 5 0 16,1 2 0-16,12-4 0 0,-1-2 0 0,4-2 0 31,3-3-1600-31,-1-4-352 0,9-3-80 0,7-1-9296 16,6-1-1856-16</inkml:trace>
  <inkml:trace contextRef="#ctx0" brushRef="#br0" timeOffset="189698.57">9784 4157 31327 0,'0'0'688'0,"0"0"144"0,0 0 16 0,0 0 48 0,-3 11-720 0,0-4-176 15,-1 0 0-15,1 4 0 0,-2 5 848 0,1 11 144 16,-2 1 32-16,3-1 0 0,-2 1 0 0,2-9 0 15,-1 3 0-15,-2 15 0 0,1-3 0 0,-2 0 0 16,3 0 0-16,1-3 0 0,-2-4-832 0,2-1-192 16,-1-3 0-16,1-9 0 0,2 0 0 0,-4 4 0 15,0-3 0-15,2-5 0 0,3-10 0 0,0 0 0 16,0 0 0-16,1-10 0 16,1-3-3232-16,3-4-688 0,1-7-144 0,2 0-32 0</inkml:trace>
  <inkml:trace contextRef="#ctx0" brushRef="#br0" timeOffset="189999.03">10287 3851 31327 0,'0'0'688'0,"0"0"144"0,0 0 16 0,0 0 48 0,-7 12-720 0,3-1-176 0,-3 2 0 0,-1 4 0 15,-2 2 848-15,0 4 144 0,-3 4 32 0,1 6 0 16,-1 4 0-16,0 4 0 0,0 4 0 0,2 2 0 16,0-1 0-16,2 0 0 0,1-6 0 0,3 1 0 0,-1-2-832 0,3-4-192 15,-1-4 0-15,2-4 0 0,1 0 0 0,-1-5 0 16,0-5 0-16,0 4 0 0,-1-5 0 0,3-10 0 15,0-6 0-15,0 0-12512 16,0-11-2544-16</inkml:trace>
  <inkml:trace contextRef="#ctx0" brushRef="#br0" timeOffset="190406.75">10541 4302 23951 0,'-2'-13'512'0,"2"13"128"0,-2-6 0 0,2-2 64 0,2-1-576 0,-2 9-128 0,0 0 0 0,0 0 0 16,0 0 1664-16,0 0 320 0,0 0 48 0,-3 11 16 16,-1 2-832-16,-2 5-144 0,0 1-48 0,-4 6 0 15,0 3 0-15,0 4 0 0,-1 2 0 0,-3 14 0 0,-1-7 0 0,9-14 0 16,0 0 0-16,1 1 0 0,0-1-816 0,0-1-208 15,2-3 0-15,-2 4 0 0,3-7 0 0,-2-7 0 16,1-3 0-16,3-10 0 16,0 0-1600-16,0 0-352 0,7-12-80 0,2-11-16 0</inkml:trace>
  <inkml:trace contextRef="#ctx0" brushRef="#br0" timeOffset="190794.25">11186 4315 20271 0,'0'0'448'0,"0"0"80"0,0 0 32 0,0 0 16 0,-8 0-576 0,0 0 0 0,-3 0 0 0,1 1 0 16,0 2 1744-16,1 1 240 0,-1 0 64 0,-7 4 0 15,-1-2 0-15,4-1 0 0,-3 3 0 0,-10 7 0 16,-4 3-832-16,-1-2-144 0,-3 1-48 0,5 0 0 16,6 2-816-16,10-7-208 0,0-3 0 0,-3 11 0 0,4 4 864 0,5-3 128 15,5-6 32-15,3-1 0 0,3-3-832 0,5-4-192 16,5-1 0-16,-1-2 0 0,2 2 0 0,7-2 0 15,2-2 0-15,4-3 0 0,0-2 0 0,0 0 0 16,-2-2 0-16,-1 2 0 0,-4 1 0 0,-2-1 0 16,-3 1 0-16,-2-1 0 15,0-1-2416-15,-3-1-528 0,-2 2-96 0,-1 2-32 0</inkml:trace>
  <inkml:trace contextRef="#ctx0" brushRef="#br0" timeOffset="191293">11761 4307 23951 0,'0'0'512'0,"0"0"128"0,0 0 0 0,0 0 64 0,-7-3-576 0,-1 1-128 0,-2 0 0 0,1 3 0 16,-5 2 848-16,2 1 144 0,0 2 32 0,-1 2 0 0,1 1 0 0,-2 1 0 15,-2 0 0-15,2 3 0 16,-2 2 0-16,1 2 0 0,2-1 0 0,1 1 0 0,2-2-832 0,2-1-192 15,4 1 0-15,-1 0 0 0,5 0 864 0,4 0 128 16,-1-3 32-16,4-3 0 0,1-3-832 0,4-1-192 16,1-3 0-16,3-1 0 0,3-1 864 0,1-2 128 15,3-5 32-15,1-2 0 0,2-2-832 0,-2-2-192 16,-2-4 0-16,0 3 0 0,-1 1 864 0,-2-1 128 16,-4-2 32-16,-4-1 0 0,-3-1-832 0,-3-3-192 15,-2 2 0-15,-4 1 0 0,-4 3 0 0,0 1 0 16,-5 2 0-16,-1 1 0 0,-2 1 0 0,-3 3 0 15,0 0 0-15,-2 5 0 0,-2 3 0 0,3 2 0 16,-1-1 0-16,3 3 0 0,-1-5 0 0,2 4 0 16,3-2 0-16,5 2 0 15,6-4-2416-15,0 0-528 0,0 0-96 0,0 0-8768 16,0 0-1760-16</inkml:trace>
  <inkml:trace contextRef="#ctx0" brushRef="#br0" timeOffset="191576.39">10732 3991 38703 0,'0'0'848'0,"-8"-3"176"0,8 3 48 0,-4-6 16 0,-3-2-880 0,3 2-208 16,4 6 0-16,0 0 0 0,-3-5 864 0,3 5 128 16,-1-7 32-16,1 7 0 0,0-9-832 0,0 9-192 15,2-9 0-15,-1 0 0 0,-1 9 0 0,0 0 0 16,0 0 0-16,1-9 0 0,-2 2 0 0,0 1 0 16,1 6 0-16,-10-3-12512 15,-2 3-2544-15</inkml:trace>
  <inkml:trace contextRef="#ctx0" brushRef="#br0" timeOffset="191758.4">9654 3759 42383 0,'0'0'928'0,"0"0"192"0,0 0 32 0,0 0 64 0,-8 7-976 0,8-7-240 16,0 0 0-16,0 0 0 0,0 0 0 0,3 10 0 0,-3-10 0 0,5 9 0 31,-5-9-1600-31,3 9-352 0,0 0-80 0,-3 0-16 0</inkml:trace>
  <inkml:trace contextRef="#ctx0" brushRef="#br0" timeOffset="193571.33">12862 4171 16575 0,'0'0'368'0,"-6"-1"80"0,-3-2 0 0,5 1 16 0,1-1-464 0,-3 0 0 0,1 0 0 0,0 0 0 0,-1-1 1728 0,0 2 256 16,1 0 64-16,0 0 0 0,5 2-832 0,-5-1-144 16,-1 1-48-16,6 0 0 0,-5 1-816 0,5-1-208 15,0 0 0-15,0 0 0 0,0 0 864 0,0 0 128 16,0 0 32-16,8 6 0 0,0 1 0 0,6-2 0 15,2 0 0-15,5-3 0 0,3-2 0 0,5-1 0 16,3-1 0-16,4-3 0 0,4-2-832 0,2-2-192 16,0 1 0-16,1 0 0 0,-1 1 0 0,-4 0 0 15,-3-1 0-15,-6 1 0 0,-2-1 0 0,-6 0 0 16,-3 1 0-16,-1-1 0 16,-7-2-1600-16,-10 10-352 0,0 0-80 0,0 0-13120 0</inkml:trace>
  <inkml:trace contextRef="#ctx0" brushRef="#br0" timeOffset="193843.27">12691 4463 23951 0,'0'0'512'0,"0"0"128"0,0 0 0 0,9 2 64 0,-1 0-576 0,3-1-128 0,2-1 0 0,0 0 0 15,6 1 1664-15,0-1 320 0,1-1 48 0,5-2 16 16,3-1-832-16,3-2-144 0,2 1-48 0,7-3 0 16,4-1 0-16,3-3 0 0,5 1 0 0,-3 1 0 0,1 1 0 0,-3 0 0 15,-4 1 0-15,-5 0 0 0,-1 1-816 0,-5 4-208 16,-6-2 0-16,-2 1 0 0,-2 1 0 0,-5 1 0 16,-4 1 0-16,-3 1 0 0,-4 0 0 0,-6 0 0 15,0 0 0-15,0 0-12512 16,-4 6-2544-16</inkml:trace>
  <inkml:trace contextRef="#ctx0" brushRef="#br0" timeOffset="194881.41">14292 4213 20271 0,'0'0'896'0,"0"-5"192"0,-1-2-880 0,0 0-208 15,1 7 0-15,-2-4 0 0,0 0 864 0,2 4 128 0,0 0 32 0,0 0 0 16,0 0 0-16,-5 5 0 0,-1 3 0 0,0 5 0 16,-2 5 0-16,-1 2 0 0,0 5 0 0,1 1 0 15,-6-1 0-15,2 2 0 16,-2 0 0-16,-1 3 0 0,-1 1-832 0,1-2-192 0,-2 1 0 0,3-3 0 16,1-5 0-16,3-3 0 0,-1 1 0 0,2-4 0 15,2-7 0-15,3 0 0 0,2-2 0 0,2-7 0 16,0 0 0-16,0 0 0 0,0 0 0 0,10-7 0 31,2-3-2416-31,2-4-528 0,9-10-96 0,-1 4-32 0</inkml:trace>
  <inkml:trace contextRef="#ctx0" brushRef="#br0" timeOffset="195283.1">14679 4210 23951 0,'0'0'512'0,"0"0"128"0,0 0 0 0,3 5 64 0,-3 4-576 0,0 1-128 16,-4 2 0-16,1 2 0 0,-2 3 0 0,1 2 0 16,-5 0 0-16,-1 2 0 0,-2 2 848 0,-2 2 144 15,-2-1 32-15,0 1 0 0,-3 0 0 0,3 0 0 16,1-1 0-16,3-4 0 0,-2-5 0 0,4-4 0 15,2-1 0-15,1 0 0 0,1-3 0 0,1 1 0 16,5-8 0-16,0 0 0 0,0 0-832 0,0 0-192 0,6-10 0 0,4-1 0 16,3-3 864-16,4-3 128 15,3-1 32-15,2-1 0 0,3 0-832 0,0 2-192 0,-1-1 0 0,1 2 0 16,-3-1 0-16,-2 2 0 0,1 0 0 0,-2 4 0 16,0 2 0-16,-1 3 0 0,-1 1 0 0,-2 5 0 15,0 3 0-15,-2 3 0 0,-1 5 0 0,-2 2 0 16,-2 2 0-16,-4 4 0 0,-3-3 0 0,-2 6 0 15,-2 5 0-15,-3-3 0 0,0-2 0 0,-1-1 0 16,0-2 0-16,1 0 0 0,1-6 0 0,-1 1 0 16,1-2 0-16,2-2 0 0,2-2 0 0,1-8-18800 15</inkml:trace>
  <inkml:trace contextRef="#ctx0" brushRef="#br0" timeOffset="196009.19">16110 4292 16575 0,'0'0'736'0,"0"0"160"0,-4-7-720 0,0-1-176 16,4 8 0-16,0 0 0 0,-3-6 1664 0,3 6 320 15,-4-5 48-15,4 5 16 0,0 0-832 0,-5 9-144 16,-1 2-48-16,0 3 0 0,0 4-816 0,-1 2-208 16,1 1 0-16,2 4 0 0,-1 2 864 0,0 1 128 15,4 1 32-15,-1 0 0 0,-1-3-832 0,3-3-192 16,1-4 0-16,2 0 0 0,-2 1 864 0,0-4 128 15,2-1 32-15,2-2 0 0,-5-13-832 0,6 8-192 16,-6-8 0-16,9 3 0 0,1-6 864 0,2-3 128 16,-2-4 32-16,2-2 0 0,1-3-832 0,1-3-192 15,-1-4 0-15,1 0 0 0,-1 0 864 0,2 0 128 0,-2 0 32 0,-1 3 0 16,-1 0-832-16,-2 5-192 0,1-1 0 16,-3-1 0-16,-2 5 0 0,0 1 0 0,-1 2 0 0,0 0 0 15,-4 8 0-15,2-9 0 0,-2 9 0 0,0 0 0 31,0 0-768-31,0 0-208 0,0 0-48 0,0 0 0 16,0 0-2448-16,3-7-496 0,-3 7-112 0,11-6-16 0</inkml:trace>
  <inkml:trace contextRef="#ctx0" brushRef="#br0" timeOffset="196292.86">16721 4325 23951 0,'0'0'512'0,"6"-9"128"0,-1 1 0 0,-1 1 64 0,-4 7-576 0,0 0-128 15,0 0 0-15,0 0 0 0,0 0 848 0,4 10 144 16,-3 1 32-16,-3 3 0 0,-7 3 0 0,0 1 0 16,-2 3 0-16,-5 0 0 0,1 0 0 0,-2 0 0 15,1 2 0-15,-2 2 0 0,3 2 0 0,2-2 0 16,-2 3 0-16,4-4 0 0,0-2-832 0,2-3-192 15,0-4 0-15,3-3 0 0,1-3 0 0,5-9 0 16,0 0 0-16,0 0 0 0,0 0 0 0,0 0 0 16,7-7 0-16,3-3 0 15,1-2-4048-15,1-2-864 0,7-8-160 0,1 7-48 0</inkml:trace>
  <inkml:trace contextRef="#ctx0" brushRef="#br0" timeOffset="196664.91">17082 4305 20271 0,'0'0'448'0,"0"0"80"0,0 0 32 0,0 0 16 0,4 9-576 0,-3 3 0 0,-2 4 0 0,-3 1 0 0,-2 2 928 0,0-5 80 16,1 3 16-16,-8 11 0 15,1 4 0-15,-1-1 0 0,0 2 0 0,1-2 0 0,-2-1 0 0,1-5 0 16,-2-2 0-16,4-2 0 0,4-2-832 0,-2-4-192 16,2-2 0-16,3-4 0 0,4-9 864 0,0 0 128 15,0 0 32-15,0 0 0 0,8-9 0 0,4-2 0 16,1-4 0-16,0-3 0 0,2-3-832 0,3 0-192 16,0 1 0-16,-2-2 0 0,2 0 0 0,-5 7 0 15,3 0 0-15,12-6 0 0,-2 4 0 0,-6 9 0 16,0 0 0-16,6-1 0 0,1-1 0 0,2 3 0 15,2 1 0-15,-1 3 0 0,-1 1 0 0,-2 0 0 16,-6 2 0-16,-2 0 0 0,-4 0 0 0,-3 2 0 16,-2 0 0-16,-4 1 0 15,-6-3-768-15,3 8-208 0,-2-1-48 0,0 0-9824 0,-1-7-1968 0</inkml:trace>
  <inkml:trace contextRef="#ctx0" brushRef="#br0" timeOffset="197012.96">18111 4094 20271 0,'10'-16'448'0,"-6"10"80"0,2 2 32 0,-3-2 16 0,0 1-576 0,1-1 0 0,-1 2 0 0,-3 4 0 0,0 0 928 0,0 0 80 16,-6 7 16-16,0 2 0 0,-5 4 0 0,0 1 0 15,-2 2 0-15,-3 7 0 0,0 8 0 0,-1 2 0 16,3 4 0-16,0-1 0 0,-1 1 0 0,3 2 0 16,-1-5 0-16,1 4 0 0,0 3-832 0,3-5-192 15,-1-3 0-15,5 0 0 0,-3 0 0 0,2-4 0 16,3-5 0-16,-1-1 0 0,2-2 0 0,0-5 0 15,0-3 0-15,1-3 0 0,0-4 0 0,1-6 0 16,0 0 0-16,0 0-10336 16,-2-4-2112-16</inkml:trace>
  <inkml:trace contextRef="#ctx0" brushRef="#br0" timeOffset="197206.51">17675 4472 31327 0,'0'0'1392'0,"0"0"272"0,9-3-1328 0,2 1-336 0,5 0 0 0,3 0 0 16,6 4 0-16,2-2 0 0,4 0 0 0,-1 0 0 16,0 0 0-16,1-2 0 0,0 1 0 0,0-2 0 15,-2 0 896-15,0 0 96 0,-4 0 32 0,-2-2 0 16,-3 0-832-16,-2 0-192 0,-3 0 0 0,0 0 0 16,-4 1-1600-16,0 1-352 0,-4-3-80 0,4 1-11472 15</inkml:trace>
  <inkml:trace contextRef="#ctx0" brushRef="#br0" timeOffset="197846.58">18735 4352 16575 0,'0'0'736'0,"0"0"160"15,1-5-720-15,0 0-176 0,0-1 0 0,-1 6 0 0,0 0 1664 0,0-5 320 16,0 5 48-16,0 0 16 0,0 0-832 0,0 0-144 16,-3 2-48-16,-5 2 0 0,-2 3 0 0,0 2 0 15,-1 2 0-15,0 3 0 0,0 4-816 0,-1 1-208 16,2 1 0-16,1 1 0 0,-2 0 864 0,7 0 128 16,2 0 32-16,3-2 0 0,0-2-832 0,6 1-192 15,2-1 0-15,6-2 0 0,1-4 0 0,4-3 0 16,1-2 0-16,2-2 0 0,0-1 864 0,1-5 128 15,2-2 32-15,-3-4 0 0,0-2-832 0,-2-3-192 16,0-2 0-16,0-2 0 0,-3 2 864 0,-1-2 128 16,-4 0 32-16,0 0 0 0,-3 1-832 0,-1-1-192 15,-3 2 0-15,1 1 0 0,-5 0 0 0,0 2 0 16,-2 1 0-16,-1 3 0 0,-1 0 0 0,1 0 0 0,1 8 0 0,-1-4 0 31,-5 0-2416-31,2 1-528 0,4 3-96 0,-4-1-7664 0,4 1-1536 0</inkml:trace>
  <inkml:trace contextRef="#ctx0" brushRef="#br0" timeOffset="198273.53">19695 4334 20271 0,'0'0'448'0,"4"-1"80"0,2-2 32 0,-6 3 16 0,0 0-576 0,0 0 0 16,0 0 0-16,0 0 0 0,0 0 928 0,-5-3 80 15,0 2 16-15,-6 1 0 0,-1 3 0 0,0-1 0 16,-1 1 0-16,-6 4 0 0,-1 1-832 0,-1 3-192 16,-1 3 0-16,0 0 0 0,0 0 864 0,1 3 128 15,0 3 32-15,4 2 0 0,-2 3 0 0,5 0 0 16,2 0 0-16,2 0 0 0,3-3-832 0,1-1-192 15,2-3 0-15,3 0 0 0,2 3 0 0,5-4 0 16,3-2 0-16,4-5 0 0,3-5 864 0,5-3 128 16,-2-2 32-16,2-2 0 0,2-3 0 0,1-3 0 15,0 0 0-15,-1-1 0 0,-1-2-832 0,-1-2-192 16,-3-2 0-16,-1-2 0 0,-1 2 0 0,-1-2 0 16,-2 1 0-16,-2-1 0 0,-2 0 864 0,0 1 128 0,-3 1 32 15,-2 0 0-15,-2-1-832 0,-2 1-192 16,-1-1 0-16,-2 2 0 0,-3-1 0 0,0 0 0 0,-3 2 0 0,-1 1 0 31,-1 1-1600-31,1 1-352 0,2 1-80 0,0 3-16 16,-8-1-816-16,2 3-160 0,2 0-48 0,2 3 0 0</inkml:trace>
  <inkml:trace contextRef="#ctx0" brushRef="#br0" timeOffset="198887.22">17086 4221 31327 0,'-13'-19'688'0,"6"11"144"0,-1 4 16 0,3 0 48 0,0-1-720 0,5 5-176 15,0 0 0-15,0 0 0 0,0 0 0 0,0 0 0 16,-8 0 0-16,8 0 0 0,0 0 0 0,0 0 0 15,0 0 0-15,-6 7 0 16,6-7-1600-16,-9 5-368 0,0 1-64 0,9-6-16 0</inkml:trace>
  <inkml:trace contextRef="#ctx0" brushRef="#br0" timeOffset="202729.96">19803 4422 9215 0,'0'0'400'0,"0"0"96"0,0 0-496 0,-8 2 0 0,1-1 0 0,0 0 0 15,1 2 0-15,2-2 0 0,-4-1 0 0,3 1 0 32,5-1-720-32,0 0-240 0,-6-1-64 0,6 1 0 0,0 0 832 0,0 0 192 0,0 0 0 0,0 0 0 15,0 0 0-15,0 0 0 0,0 0 0 0,0 0 0 16,0 0 768-16,0 0 208 0,0 0 48 0,0 0 0 16,0 0-832-16,0 0-192 0,0 0 0 0,0 0 0 15,0 0 0-15,0 0 0 0,0 0 0 0,-4-4 0 0,-2 0 864 0,1 1 128 16,-1 2 32-16,2-2 0 0,-2 1 0 0,1 0 0 15,-1-1 0-15,0 2 0 0,0 1-832 0,2-1-192 16,-2-1 0-16,6 2 0 0,0 0 864 0,0 0 128 16,0 0 32-16,0 0 0 0,0 0-832 0,0 0-192 15,0 0 0-15,0 0 0 0,0 0 864 0,0 0 128 16,0 0 32-16,0 0 0 0,1 7 0 0,1 1 0 16,-1 2 0-16,2 0 0 0,-3-2-832 0,2 2-192 15,0 1 0-15,1 1 0 0,0 2 0 0,1-2 0 16,-2 0 0-16,3 0 0 0,-1 0 864 0,2-1 128 15,0-2 32-15,3-3 0 0,0-1-832 0,2-2-192 16,1 0 0-16,1 0 0 0,3-1 864 0,1-2 128 16,1-2 32-16,2-2 0 0,3 1-832 0,-2 1-192 15,0-4 0-15,1 1 0 0,0-2 0 0,2-1 0 0,0 1 0 0,1-2 0 16,1-1 0-16,-4 0 0 0,2 0 0 0,-2 0 0 16,0 0 0-16,0-1 0 15,-1 0 0-15,2-2 0 0,-3 0 864 0,1-2 128 0,-1-4 32 0,0-1 0 16,1-3-832-16,1-2-192 0,-2-3 0 0,-1 0 0 15,-3-1 0-15,1 2 0 0,-2-1 0 0,0 2 0 16,0 0 0-16,-2 0 0 0,-1 2 0 0,-1 2 0 16,-3 2 0-16,1 1 0 0,-3 3 0 0,-1 1 0 15,-2 4 0-15,-2 3 0 0,-2 0 0 0,-4 2 0 16,0 1 0-16,-1 2 0 0,-2 2 0 0,1 3 0 16,-5 1 0-16,0 3 0 0,0 0 0 0,-3 3 0 15,-2 1 0-15,1 0 0 0,-2 2 0 0,0 2 0 16,2 2 0-16,-1 0 0 0,2 1 0 0,-1 7 0 0,1 2 0 0,0 3 0 15,-1-1 0-15,1 11 0 0,3-2 0 0,4-4 0 16,2 0 0-16,4-5 0 0,3 1 0 0,4-2 0 16,4-2 0-16,4-1 0 0,2-4 0 0,1-4 0 15,1-1 0-15,4-1 0 0,2-3 864 0,6-3 128 16,3 0 32-16,1-3 0 0,1-2-832 0,11 0-192 16,-2-2 0-16,-7-3 0 0,-2-4 0 0,-3 1 0 15,-2-2 0-15,-4 1 0 16,-5 2-768-16,-3 1-208 0,-4-2-48 0,-2 4-16784 0</inkml:trace>
  <inkml:trace contextRef="#ctx0" brushRef="#br0" timeOffset="208256.46">15141 5435 12895 0,'0'0'272'0,"0"0"64"0,-15-8 16 0,15 8 32 0,0-5-384 0,0 5 0 15,0 0 0-15,0 0 0 0,2-10 896 0,1 0 96 16,-1 0 32-16,0 1 0 0,1 3 0 0,-3 6 0 15,0-10 0-15,0 10 0 0,0 0 0 0,0 0 0 16,-7-6 0-16,-4 4 0 0,-3 6 0 0,-5 4 0 16,-4 6 0-16,-3 4 0 0,-9 4 816 0,4 2 160 15,-1 2 48-15,0 7 0 0,-1 6-1648 0,3 2-400 16,5-2 0-16,2-3 0 0,4-3 0 0,6-5 0 16,6-3 0-16,3-4 0 0,4-4 0 0,6 1 0 0,3 0 0 0,4-5 0 15,4-6 0-15,7-3 0 0,8-6 0 0,5-1 0 16,4 0 0-16,2-5 0 0,-1-3 0 0,-4-1 0 15,-4 0 0-15,-4 0 0 0,-4-1 0 16,-6 2-10304-16,-4 0-2128 0</inkml:trace>
  <inkml:trace contextRef="#ctx0" brushRef="#br0" timeOffset="208587.13">15539 5498 27647 0,'-12'-14'608'0,"4"8"128"0,0 3 32 0,-1 1 0 0,-4 2-624 0,0 4-144 16,-1 3 0-16,0 4 0 0,0-2 0 0,-2 6 0 15,1 1 0-15,0 5 0 0,2 2 848 0,2 1 144 16,2-3 32-16,3-2 0 0,1-1-832 0,5-3-192 16,6-3 0-16,4-1 0 0,3-1 0 0,2-3 0 15,2-1 0-15,4-2 0 0,2-3 0 0,2-4 0 16,3-1 0-16,-4-1 0 0,0-2 864 0,-3-1 128 15,-2 1 32-15,-4-3 0 0,-2-4 0 0,-3 2 0 16,-3-2 0-16,-2 0 0 0,-5-1-832 0,-3 1-192 16,-1-1 0-16,-4-1 0 0,-6 2 0 0,-2 3 0 15,0 3 0-15,-5 4 0 0,0 0 0 0,0-1 0 16,-3 3 0-16,4 1 0 0,2 2 0 0,4 1 0 16,4 1 0-16,10-3 0 15,-5 2-1600-15,5-2-352 0,0 0-80 0,10 5-8208 0,6-3-1632 16</inkml:trace>
  <inkml:trace contextRef="#ctx0" brushRef="#br0" timeOffset="209053.32">15926 5451 20271 0,'-10'11'896'0,"4"-3"192"0,-1 2-880 0,-2 5-208 0,3 4 0 0,-1 2 0 15,4 0 864-15,-1 1 128 0,-4 2 32 0,0 1 0 16,-2-1 0-16,0-1 0 0,0-2 0 0,-1-4 0 15,0-1 0-15,3 0 0 0,1-1 0 0,3-6 0 0,4-9 0 0,0 0 0 16,0 0 0-16,0 0 0 0,0 0 0 0,10-8 0 16,3-6 0-16,-1 1 0 0,0-1 0 0,2-3 0 15,3-5 0-15,0 0 0 0,0-2-832 0,-4 9-192 16,1-2 0-16,2 1 0 0,0-1 0 0,1 2 0 16,0 1 0-16,-1 3 0 0,-3 0 0 0,0 2 0 15,-2 1 0-15,1 5 0 0,-4 4 0 0,-1 7 0 16,-2 2 0-16,-2 3 0 0,-2 2 0 0,-2 3 0 15,-2 0 0-15,-2 1 0 0,-4 1 0 0,-1 0 0 16,0-4 0-16,-2 0 0 0,-1-4 0 0,-3 2 0 16,6-5 0-16,6-5 0 0,4-4 0 0,0 0 0 15,0 0 0-15,10-6 0 0,-1-3 0 0,4-2 0 16,2-1 0-16,2-1 0 0,-1-3 0 0,1 2 0 16,-1 2 0-16,1 0 0 0,-2-3 0 0,3 3 0 0,-1 1 0 0,0 6 0 15,0 1 0-15,0 8 0 16,-2 0 0-16,-1 5 0 0,-1 2 0 0,-6 3 0 0,1 3 0 0,-6-1 0 15,-2 1 0-15,-2-1 0 0,-2 2 0 0,-1-3 0 16,-1 3 0-16,0-3 0 0,2-2 0 0,1 0 0 31,0-4-768-31,3-1-208 0,0-8-48 0,0 0 0 16,0 0-1632-16,7-2-336 0,11-8-64 0,2-1-16 0</inkml:trace>
  <inkml:trace contextRef="#ctx0" brushRef="#br0" timeOffset="209535.15">16851 5554 27647 0,'0'0'608'0,"14"4"128"0,-14-4 32 0,8-1 0 0,0-3-624 0,-8 4-144 15,10 6 0-15,-4 1 0 0,-6-7 0 0,1 13 0 16,-4 3 0-16,-2 2 0 0,-4 3 848 0,-3 1 144 16,-2 1 32-16,-3 3 0 0,-1 0 0 0,0 3 0 15,-2 1 0-15,1 1 0 0,0-3-832 0,0 1-192 16,-2 2 0-16,2 0 0 0,2-1 864 0,2-6 128 16,2-1 32-16,3-5 0 0,-1-4-832 0,4-4-192 15,0-6 0-15,7-4 0 0,0 0 864 0,0 0 128 16,0 0 32-16,4-16 0 0,3-6 0 0,0 0 0 0,3 0 0 0,-1 0 0 15,4 0-832-15,1-1-192 0,0-3 0 16,2 2 0-16,0 1 0 0,4 1 0 0,2-1 0 0,0 1 0 16,-2 3 0-16,3 4 0 0,3-1 0 0,-8 7 0 15,2-2 0-15,-1 1 0 0,0 1 0 0,-1 2 0 16,-3 4 0-16,-2 2 0 0,-4 2 0 0,0 3 0 16,-3 2 0-16,-2 4 0 0,-4-1 0 0,-4 2 0 15,-2 2 0-15,-8 8 0 0,-4-2 0 0,-4-2 0 16,-2-3 0-16,-4-1 0 0,2 1 0 0,3-3 0 15,3-1 0-15,2-1 0 0,2-2 0 0,0 0 0 16,2-3-768-16,5-4-208 0,1-4-48 0,4-2 0 16,4 6-816-16,0 0-160 0,4-10-48 0,7-1-9280 15,6 0-1856-15</inkml:trace>
  <inkml:trace contextRef="#ctx0" brushRef="#br0" timeOffset="209816.47">17180 5743 27647 0,'0'0'608'0,"-5"0"128"0,-3 1 32 0,2 1 0 0,-1 2-624 0,0 1-144 16,1 1 0-16,-4 3 0 0,0 2 848 0,1 1 144 15,-1 1 32-15,4 1 0 0,-3 2 0 0,3-1 0 16,4 0 0-16,0 0 0 0,4-3-832 0,0-3-192 16,4-3 0-16,3-3 0 0,-1 1 864 0,6-3 128 0,2-2 32 0,1-1 0 15,-1-2-832-15,4-1-192 0,-1-3 0 0,2-2 0 16,2-3 864-16,-2-1 128 0,-1-1 32 15,1 0 0-15,-2 0-832 0,-2-2-192 16,-4-1 0-16,-1 1 0 0,-4-1 864 0,-1 1 128 0,-3-1 32 0,-1 3 0 16,-2 0-832-16,-1 3-192 0,-2 1 0 0,-2 1 0 15,2 0 0-15,-4 3 0 0,-1 2 0 0,-2-1 0 32,0 0-2416-32,-2 3-528 0,2-1-96 0,0-1-8768 0,2 1-1760 0</inkml:trace>
  <inkml:trace contextRef="#ctx0" brushRef="#br0" timeOffset="210087.15">17862 5249 27647 0,'0'0'608'0,"0"0"128"0,0 0 32 0,-1 13 0 0,-4-5-624 0,-3 3-144 16,-2 2 0-16,-4 5 0 0,-4 3 848 0,-3 5 144 15,-1 5 32-15,0 5 0 0,0 3 0 0,4 4 0 16,1 3 0-16,2 0 0 0,-1-1-832 0,2 1-192 16,2 0 0-16,1-4 0 0,2-3 0 0,-1-3 0 15,5-4 0-15,-2-2 0 0,4-5 864 0,1-4 128 16,-1-4 32-16,2-4 0 0,2-3-832 0,1-3-192 16,-2-7 0-16,0 0 0 15,3-5-2416-15,0-5-528 0,3-13-96 0,-1-2-32 0</inkml:trace>
  <inkml:trace contextRef="#ctx0" brushRef="#br0" timeOffset="210296.94">17483 5698 31327 0,'0'0'688'0,"0"0"144"0,0 0 16 0,5-1 48 0,4-2-720 0,0 2-176 0,1 1 0 0,3 1 0 16,2 0 0-16,3 0 0 0,3 0 0 0,3 0 0 15,3-1 0-15,0 0 0 0,2-1 0 0,-1 2 0 16,1 1 848-16,-4 3 144 0,-4-1 32 0,-2-1 0 16,-4 0-1648-16,-1 0-320 0,0 0-64 0,-6 0-16 15,1 0-1632-15,-1 0-336 0,4 6-64 0,-12-9-16 0</inkml:trace>
  <inkml:trace contextRef="#ctx0" brushRef="#br0" timeOffset="210621.01">17978 5829 23951 0,'0'0'512'0,"8"0"128"0,4-2 0 0,1 1 64 0,0 1-576 0,2-3-128 16,2 1 0-16,2-2 0 0,2-3 848 0,1 2 144 15,-2-2 32-15,0 1 0 0,0-2-832 0,-8 1-192 16,0 0 0-16,-1-3 0 0,-1-1 864 0,-4 0 128 0,-2 0 32 0,-3 0 0 15,-2 4 0-15,-3 3 0 0,-4-1 0 0,-7 5 0 16,-5 6-832-16,2-1-192 0,-1 3 0 0,1 3 0 16,-4 3 864-16,2 3 128 15,1 1 32-15,1 3 0 0,2 0-832 0,4 0-192 0,2 0 0 0,5 1 0 16,0 0 0-16,5 0 0 0,4-3 0 0,1 5 0 16,6-5 0-16,1-5 0 0,4-1 0 0,2-6 0 15,0-5 0-15,2-2 0 0,1-6 0 0,-1 1 0 31,1-3-2416-31,-5 1-528 0,23-22-96 0,-8 10-32 0</inkml:trace>
  <inkml:trace contextRef="#ctx0" brushRef="#br0" timeOffset="210904.82">18474 5841 31327 0,'-8'9'688'0,"-1"3"144"0,0 3 16 0,-1 6 48 0,-1 5-720 0,0-2-176 15,1 2 0-15,1-1 0 0,1 0 848 0,2-3 144 16,1-3 32-16,1-1 0 0,3-5 0 0,1-2 0 16,2-2 0-16,2-2 0 0,1-3 0 0,1-4 0 15,2-3 0-15,3-4 0 0,0-2-832 0,3-4-192 16,2-6 0-16,0 1 0 0,2-3 864 0,2 1 128 16,2-1 32-16,2 1 0 0,-2 2-832 0,3 0-192 15,4 5 0-15,-2 2 0 0,2 3 0 0,-1 2 0 16,0 3 0-16,-1 2 0 0,-2 2 0 0,-1 2 0 15,0 2 0-15,-2-1 0 0,-3 2 0 0,-2-1 0 0,0 0 0 16,-3 0 0 0,-2 2-1600-16,0 0-352 0,-2-2-80 0,3 2-16400 0</inkml:trace>
  <inkml:trace contextRef="#ctx0" brushRef="#br0" timeOffset="211995.36">19817 5793 16575 0,'0'0'736'0,"3"-4"160"0,4 2-720 0,1 1-176 16,-3 0 0-16,-5 1 0 0,6-1 848 0,-6 1 144 15,0 0 32-15,0 0 0 0,0 0 0 0,0 0 0 16,-5-5 0-16,-1 2 0 0,-2 0 0 0,-1 0 0 15,-4-2 0-15,1 1 0 0,-1-2 0 0,-3 1 0 16,-1-3 0-16,-2-1 0 0,0-3-832 0,-4 0-192 0,-1 0 0 0,-2-1 0 16,0-2 0-16,-2 0 0 0,-4 1 0 0,-2-4 0 15,-4 2 864-15,-1-2 128 0,-4-2 32 0,-6-1 0 16,-3 3-832-16,-6 0-192 0,-1 0 0 16,-3 0 0-16,-1-4 0 0,-3 4 0 0,-4 2 0 0,-2 0 0 15,-8 0 0-15,-1 0 0 0,1 0 0 0,-5-2 0 16,-4 2 0-16,-2-1 0 0,-3 0 0 0,-4 0 0 15,-7-3 864-15,-3 3 128 0,-1 0 32 0,-3 1 0 16,-7-4-1648 0,1 5-320-16,2 1-64 0,-4 1-16 0,-1-2 1648 0,4 2 320 0,3 2 64 0,4 0 16 15,2 2-832-15,2 2-192 0,5 1 0 0,7 1 0 0,4 1 0 0,1-1 0 16,-2 0 0-16,3-1 0 0,0 2 0 16,1 1 0-16,1-1 0 0,-3 3 0 0,0 1 0 0,3 0 0 15,3 2 0-15,-3 2 0 0,-5-1 0 0,4 3 0 16,5 2 0-16,6-1 0 0,4 2 0 0,0 1 0 15,-5 0 0-15,6-2 0 0,6 1 0 0,3 1 0 16,5 2 0-16,4 0 0 0,5-1 0 0,1 1 0 16,-3 0 0-16,-17 6 0 0,7 2 0 0,7-1 0 15,4-2 0-15,4 1 0 0,0 0 0 0,4-1 0 16,2 2 0-16,-2-3 0 0,2-2 0 0,1 3 0 16,-1 3 0-16,3 0 0 0,2-2 0 0,6 0 0 15,5-2 0-15,3 5 0 0,3 5 0 0,3 0 0 16,2 0 0-16,2 1 0 0,4 0 0 0,4 1 0 15,6 0 0-15,-1-1 0 0,8-3 0 0,-1 1 0 16,2 3 0-16,9-1 0 0,7 2 0 0,10-3 0 0,1-2 0 0,6 5 0 16,4 3 0-16,5-3 0 0,2-4 0 0,-10-6 0 15,9 1 0-15,8 4 0 16,5 1 0-16,7-2 0 0,4-2 0 0,6 1 0 0,6-2 0 0,-2-1 0 16,-1 1 0-16,7-2 0 0,5-4 0 0,-3 2 0 15,-2 1 0-15,3 0 0 0,4 0 0 0,1-1 0 16,0-1 0-16,2-3 0 0,0-1 0 0,2 0 0 15,2 0 864-15,0-1 128 0,0-4 32 0,0-1 0 16,2-1-832-16,-1 0-192 0,-3-4 0 0,1 2 0 16,-1 2 0-16,-1 0 0 0,-2-4 0 0,-2 3 0 15,2 0 0-15,-4-2 0 0,-4 2 0 0,-1-1 0 16,5-2 0-16,-1 2 0 0,-4 2 0 0,0 1 0 16,-3 1 0-16,1 3 0 0,2 0 0 0,-4 1 0 0,-4 0 0 0,-1-1 0 15,1-2 0-15,-1 0 0 0,-3-2 0 0,0-1 0 16,-2-3 0-16,4-5 0 0,1-2 864 0,-3-3 128 15,-2-3 32-15,2-6 0 0,2-5-832 0,-3-2-192 16,-2-1 0-16,-7-2 0 0,-2-1 0 0,-7 2 0 16,-3 1 0-16,-5-1 0 0,-3 2 0 0,-2-2 0 15,-4 1 0-15,-5-3 0 0,-9 1 0 0,-5-1 0 16,-5 1 0-16,-5-1 0 0,-5-2 864 0,-5-1 128 16,-8-2 32-16,-9-2 0 0,-4-1-832 0,-8-2-192 15,-7-1 0-15,-6 2 0 0,-2-1 0 0,-4 2 0 16,-1 1 0-16,1 5 0 15,1 0-768-15,-1 7-208 0,-2 3-48 0,1 2-13104 16,2 6-2624-16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15:49:15.28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8378 8797 16575 0,'-5'-4'368'0,"0"1"80"0,-1-1 0 0,0-1 16 15,1 1-464-15,5 4 0 0,-5-6 0 0,5 6 0 16,-3-8 912-16,1 1 96 0,1-2 16 0,1 2 0 0,1-1 0 0,0 0 0 16,0 0 0-16,1 1 0 0,0-1 0 0,0 0 0 15,0 1 0-15,0-1 0 0,-2 2 0 0,0-2 0 16,-2 1 0-16,0-3 0 0,2 0-832 0,2 0-192 15,0 0 0-15,0 1 0 0,-2-2 864 0,2 0 128 16,0 0 32-16,1 2 0 0,-1 2 0 0,0 1 0 16,1-1 0-16,-3 7 0 0,0 0-832 0,0 0-192 15,0 0 0-15,0 0 0 0,6-6 0 0,-6 6 0 16,0 0 0-16,10 4 0 0,-4 5 864 0,3-1 128 16,-3 1 32-16,0 5 0 0,-1 7-832 0,0 4-192 15,1 2 0-15,-2 4 0 0,-1 3 0 0,1 4 0 16,0 3 0-16,0 4 0 0,-3 5 0 0,2 5 0 15,0 5 0-15,-1 5 0 0,-1 4 0 0,1-4 0 0,3-3 0 16,-3 2 0-16,0 3 0 0,0 1 0 0,1 0 0 0,1-2 0 16,-3-2 864-16,-1-2 128 0,0-5 32 0,-1 0 0 15,-3 0-832-15,0-2-192 0,-1-2 0 0,-2-2 0 16,-2-4 0-16,1-1 0 0,-3-2 0 0,-1-1 0 16,-3 0 0-16,1-1 0 0,-3 0 0 0,1-2 0 15,-5-2 0-15,1 0 0 0,-1-1 0 0,0-1 0 16,1-1 0-16,0-2 0 0,-1-2 0 0,2 0 0 15,2 1 864-15,1-5 128 0,2-2 32 0,3 0 0 16,2-3-832-16,0-2-192 0,-1-1 0 0,0-1 0 16,6-3 0-16,-3-2 0 0,1 1 0 0,-1-5 0 15,2-1 0-15,-1-2 0 0,-1-1 0 0,7-5 0 0,0 0 0 0,0 0 0 16,0 0 0-16,0 0 0 16,0 0 0-16,0 0 0 0,3-15 0 0,1 0 0 0,1 0 0 0,3-4 0 15,0 0 0-15,2-5 0 0,0-4 0 0,3-3 0 16,3-1 0-16,1-2 0 0,3 2 0 0,0-3 0 15,1-1 0-15,2-5 0 0,-1-2 0 0,2-2 0 16,-2-3 0-16,2-4 0 0,-3-3 0 0,-1-1 0 16,0-1 0-16,-4-6 0 0,2-4 0 0,-2-4 0 15,-1 0 0-15,-1-2 0 0,-3 4 0 0,0 1 0 16,-2 0 0-16,-1 0 0 0,-1 7 0 0,-3 1 0 16,0 4 0-16,-1 3 0 0,0 3 0 0,-3-1 0 15,-3 3 0-15,1 1 0 0,-1-3 0 0,-3 4 0 16,-1 2 0-16,0 2 0 0,-1 2 0 0,-1 3 0 15,0 2 0-15,3 5 0 16,-3 7-768-16,2 3-208 0,2 3-48 0,-2 2 0 0,3 3 832 0,-3 5 192 16,2 2 0-16,0 3 0 0,5 2 0 0,-8 3 0 0,2-1 0 0,0 5 0 15,0 3 0-15,2 2 0 0,-2 2 0 0,3 3 0 16,0 2 0-16,1 3 0 0,2 2 0 0,2 3 0 16,-1 5 0-16,2 2 0 0,0 4 0 0,3 5 0 15,-1 6 0-15,2 6 0 0,-1 1 0 0,2 4 0 16,0-2 0-16,0 7 0 0,-1 5 0 0,1 2 0 15,-3 0 0-15,1 1 0 0,-2-2 0 0,0 3 0 16,-4 1 0-16,-3-2 0 0,0-1 0 0,-1-1 0 16,-4-2 0-16,-2-1 0 0,-1-1 0 0,-2-1 0 15,-2 0 768-15,-4-2 208 0,-2-7 48 0,-2 0 0 16,-2 2-832-16,-4-3-192 0,-1-3 0 0,-1-2 0 0,1-1 0 0,1-3 0 16,4-3 0-16,3-3 0 0,2-5 0 0,0-3 0 15,1-1 0-15,5-5 0 0,2-5 0 0,1-3 0 16,1-2 0-16,5-5 0 0,2-3 0 0,3-9 0 15,0 0 0-15,0 0 0 0,0 0 0 0,-2-13 0 16,1 0 0-16,6-7 0 0,1-3 0 0,4-4 0 16,-1-3 0-16,4-3 0 0,4-3 0 0,-2-4 0 15,0-4 0-15,7-2 0 0,5 1 0 0,5-6 0 16,3-5 0-16,-1 1 0 0,-1-2 0 0,0-6 0 16,-2-5 0-16,-3-9 0 0,-1-10 0 0,-3-7 0 15,-1-6 0-15,-2-7 0 0,-3-5 0 0,0-2 0 16,2-1 0-16,-3 8 0 15,-2 9-768-15,-2 8-208 0,-5 6-48 0,4 5 0 0,4 3 1648 0,1 11 320 0,-2 9 64 16,1 6 16-16,-2 2-832 0,-3 9-192 0,-2 6 0 0,0 4 0 16,-1 4 0-16,-3 4 0 0,-4 4 0 0,-1 6 0 15,-1 6 0-15,1 5 0 0,-8-1 0 0,0 10 0 32,-5 6-768-32,-2 14-208 0,-4 9-48 0,-2 11 0 0,3 7 832 0,-6 16 192 0,-4 17 0 0,-2 16 0 15,2 10 0-15,0 9 0 0,2 3 0 0,1 1 0 16,2-3 0-16,4-9 0 0,1-12 0 0,4-5 0 15,0-4 768-15,2-7 208 0,1-11 48 0,5-7 0 16,0-9-832-16,3-6-192 0,-4-8 0 0,4-3 0 16,3-1 0-16,-2-9 0 0,-1-5 0 0,3-4 0 15,0-2-1600-15,0-4-352 0,0-7-80 0,0-12-18032 16</inkml:trace>
  <inkml:trace contextRef="#ctx0" brushRef="#br0" timeOffset="2629.74">19845 8985 16575 0,'0'0'368'0,"1"-10"80"0,1-2 0 0,-1 4 16 0,0 2-464 0,-1-1 0 16,1 0 0-16,-1-1 0 0,0 8 912 0,-1-9 96 16,-3 0 16-16,2 0 0 0,-2 0-832 0,1 3-192 15,3 6 0-15,-3-8 0 0,-2-1 1680 0,2 2 304 16,0-1 48-16,3 8 16 0,0 0-832 0,0 0-144 15,-3-9-48-15,3 9 0 0,0 0-816 0,0 0-208 16,0 0 0-16,0 0 0 0,0 0 864 0,0 0 128 16,0 0 32-16,0 0 0 0,0 0-832 0,4 12-192 15,-2-1 0-15,1 7 0 0,2 4 0 0,-2 4 0 16,2 3 0-16,3 6 0 0,-2 6 864 0,4 2 128 0,4 2 32 0,1-2 0 16,3-1-832-16,3 0-192 0,0-2 0 0,1-3 0 15,2-6 0-15,-2 0 0 0,-2 0 0 0,-3 0 0 16,0-1 864-16,-4-2 128 0,-3-5 32 0,-1-2 0 15,-3-2-832-15,-1-1-192 0,-3-1 0 0,-2-3 0 16,-2-1 0-16,-1-2 0 0,-1-1 0 0,-5 0 0 16,0-3 864-16,-2-4 128 0,1-3 32 0,2 1 0 15,-4 2-832-15,2-4-192 0,-2-4 0 0,2-5 0 16,-1-2 0-16,1-5 0 0,0-3 0 0,2-4 0 16,1-4 0-16,-1-3 0 0,-1-2 0 0,1-6 0 15,1-5 0-15,-1-1 0 0,0-1 0 0,2-2 0 16,0-2 0-16,2-4 0 0,-3 0 0 0,3 4 0 0,-1 2 0 15,1 4 0-15,2 4 0 0,1 0 0 0,0 0 0 0,-1 3 0 16,2 2 0-16,0 1 0 0,-2 0 0 0,4 3 0 16,2 7 0-16,0 3 0 0,-2 1 0 0,-1 6 0 15,3 2 0-15,-4 12 0 0,0 0 0 0,0 0 0 16,10 8 0-16,-4 6 0 0,1 2 0 0,-3 8 0 16,-3 6 0-16,0 6 0 0,1 4 0 0,-4 1 0 15,-1 5 0-15,0 2 0 0,-1 3 0 0,2-1 0 16,0 6 0-16,1 2 0 0,0 0 0 0,2-2 0 15,0-3 0-15,0-4 0 0,-1-4 0 0,0-3 0 16,0-3 0-16,0-5 0 0,-1-5 0 0,1-3 0 16,0-4 0-16,0 0 0 0,-2-3 0 0,0-5 0 15,2-4 0-15,0-10 0 0,-1 8 864 0,1-8 128 16,0 0 32-16,-3-8 0 0,3-6-832 0,0-6-192 0,0-2 0 16,3-8 0-16,-2-5 0 0,3-8 0 0,0-3 0 15,3-5 0-15,-4-3 0 0,4-3 0 16,0-4 0-16,-2 8 0 0,-1411 9 0 0,2817 7 0 0,-1408 5 0 0,-2 8 0 15,0 7 0-15,-1 6 0 0,0 11 0 0,0 0 0 16,0 0 0-16,-7 3 0 0,-1 9 0 0,0 4 0 16,0 5 0-16,0 2 0 0,0 5 0 15,2 4 0-15,4 5-1600 16,1 2-352-16,2-1-80 0,1-1-11472 0,3-4-2304 0</inkml:trace>
  <inkml:trace contextRef="#ctx0" brushRef="#br0" timeOffset="3602.52">19663 10660 9215 0,'0'0'400'0,"0"0"96"0,3-7-496 0,1-2 0 0,-1 2 0 0,2 1 0 16,-1-1 912-16,0 0 96 0,-1 0 16 16,3 0 0-16,-6 7 0 0,4-7 0 0,1 2 0 0,0-3 0 15,-3 1 0-15,-2 7 0 0,7-8 0 0,0 0 0 16,-4-2 0-16,3 1 0 0,0 2 0 0,-3-1 0 16,2 0 0-16,-2 1 0 0,-1-2 0 0,1 1 0 15,-3 8 0-15,2-8 0 0,-2 2 0 0,0 6 0 16,0 0 0-16,0 0 0 0,0 0 0 0,-9 1 0 15,0 4 0-15,-4 5 0 0,-1 6 0 0,-2 4 0 0,-3 4-832 0,-5 4-192 16,-2 4 0-16,-7 7 0 0,-2 4 864 0,-1 1 128 16,-2 0 32-16,1 2 0 0,-1 3-832 0,4 0-192 15,1-1 0-15,3-6 0 0,2-6 0 0,0-1 0 16,3-2 0-16,3-5 0 0,2-5 864 0,3-2 128 16,-1-3 32-16,7-4 0 0,5-3-832 0,6-11-192 15,0 0 0-15,0 0 0 0,0 0 0 0,15-3 0 16,1-10 0-16,3-2 0 0,3-8 0 0,2-5 0 15,3-3 0-15,-2-7 0 0,3-6 0 0,4-4 0 16,1-5 0-16,4-1 0 0,-4 0 0 0,2 1 0 16,1 2 0-16,-1 3 0 0,-4 5 0 0,-2 7 0 15,-8 4 0-15,-3 6 0 0,-2 4 0 0,-5 4 0 16,-4 6 0-16,-1 3 0 0,-6 9 0 0,0 0 0 16,0 0 0-16,-7 9 0 0,-1 7 0 0,-7 3 0 0,-1 4 0 15,-5 6 0-15,-2 4 0 0,-4 6 0 0,-2 0 0 0,-4 4 0 16,-3 0 0-16,2 2 0 0,-1-2 0 0,2-5 0 15,3-5 864-15,5-4 128 16,1-4 32-16,4-4 0 0,4-3-832 0,4-5-192 0,3-5 0 0,9-8 0 16,0 0 0-16,0 0 0 0,0 0 0 0,13-7 0 15,3-6 0-15,5-6 0 0,1-6 0 0,6-6 0 16,5-8 0-16,1-4 0 0,1-4 0 0,5 0 0 16,3-1 0-16,-4 3 0 0,-2 3 0 0,-7 8 0 15,-5 6 0-15,-5 7 0 0,-6 5 0 0,-6 6 0 16,-8 10 0-16,0 0 0 0,0 0 0 0,-3 15 0 15,-7 10 0-15,-6 5 0 0,-6 7 0 0,-8 8 0 0,-3 5 0 16,-3 4 0-16,-2 2 0 0,0 3 0 0,-2 1 0 0,3-5 0 16,3-3 0-16,4-6 0 0,5-3 0 0,3-7 0 15,3-4 0-15,5-5 0 0,3-7 0 0,3-4 0 16,5-6 0-16,3-10 0 0,0 0 864 0,9-1 128 16,2-8 32-16,2-7 0 0,2-6-832 0,4-5-192 15,1-5 0-15,2-2 0 0,2-3 0 0,0-3 0 16,0-1 0-16,0 2 0 15,0 1-768-15,-6 5-208 0,-9 4-48 0,0 8 0 16,-1 3 0-16,-2 5 0 0,-4 3 0 0,-2 10 0 16,0 0-1632-16,0 0-336 0,0 0-64 0,-8 10-16 0</inkml:trace>
  <inkml:trace contextRef="#ctx0" brushRef="#br1" timeOffset="16139.78">9498 9222 16575 0,'0'0'736'0,"0"0"160"0,0 0-720 0,0 0-176 16,0 0 0-16,0 0 0 0,2-5 848 0,1 2 144 15,-3 3 32-15,0 0 0 0,-1-8 0 0,1 1 0 16,2 1 0-16,0-1 0 0,-4-2 0 0,1-1 0 16,0-1 0-16,0 0 0 0,0 0 0 0,0 3 0 15,0-1 0-15,-4-1 0 0,-2-1-832 0,-1 1-192 16,1 1 0-16,-2-3 0 0,-5-4 864 0,-1-1 128 15,-2 1 32-15,1-2 0 0,-2 3-832 0,0-1-192 16,-1 1 0-16,1-1 0 0,-3 2 0 0,1 0 0 16,-2 1 0-16,0-2 0 0,-3 1 864 0,-1 0 128 15,-3 1 32-15,1-1 0 0,-2 3-832 0,0 0-192 16,-2 3 0-16,1-1 0 0,-1 2 0 0,0 1 0 16,-1 0 0-16,-4 1 0 0,-3-1 0 0,-4 2 0 0,-4 1 0 0,0 0 0 15,1 0 0-15,-1 2 0 0,2 1 0 0,-2 2 0 16,-4 0 0-16,-1 1 0 0,-2-1 0 0,0 1 0 15,0 3 0-15,4 3 0 0,2 1 0 0,3 0 0 16,1 1 0-16,1 1 0 0,0 1 0 16,-1 3 0-16,-1 1 0 0,3 3 0 0,4 3 0 0,3 0 0 15,-1-1 0-15,2 6 0 0,4 5 0 0,1 2 0 16,1 2 0-16,3 3 0 0,1 3 0 0,1 1 0 16,0 1 0-16,0 2 0 0,1 3 0 0,-2 2 0 15,2-3 0-15,-1 3 0 0,4 2 0 0,-1 0 0 16,0-5 864-16,3 0 128 0,4-4 32 0,0 0 0 15,-3 1-832-15,3 1-192 0,1 4 0 0,0-4 0 0,2 0 0 16,2 1 0-16,-1-4 0 0,3 0 0 0,4-2 0 0,2-1 0 16,3 0 0-16,3 2 0 0,3-6 0 0,2 2 0 15,1 0 0-15,7 1 0 0,6 0 0 0,5-4 0 16,2-1 0-16,1 1 0 0,0 1 0 0,2-1 0 16,-1-1 0-16,1 0 0 0,3-3 0 0,-2-1 0 15,2 0 0-15,6-1 0 0,7-4 0 0,1-1 0 16,-1-2 0-16,-3-1 0 0,-3-3 864 0,1-3 128 15,1-4 32-15,3-1 0 0,0-1-832 0,3-4-192 16,3-3 0-16,0 1 0 0,-2-4 0 0,-3-2 0 16,-1-2 0-16,0 1 0 0,2-5 0 0,1 1 0 15,5-1 0-15,-1 1 0 0,-4-2 0 0,-3 1 0 16,-4-2 0-16,-1-1 0 0,-1 4 0 0,-1-2 0 16,0-1 0-16,2 1 0 0,0-2 0 0,-1 3 0 0,-1-1 0 0,-1-2 0 15,-3-3 0-15,-1-1 0 0,-3-1 0 0,0-3 0 16,0-1 0-16,-1 0 0 0,-3-5 0 0,4-1 0 15,3-3 0-15,2 0 0 0,-1-3 0 0,0-2 0 16,-2-2 0-16,-4 1 0 0,0-1 0 0,-6 0 0 16,0-3 0-16,-2 3 0 0,-5-4 0 0,-1 4 0 15,0 1 0-15,-3 0 0 0,0-3 0 0,-2 1 0 16,-1-3 0-16,1-3 0 0,-4-4 0 0,0-1 0 16,-4-1 0-16,0 2 0 0,0 1 0 0,-4-3 0 15,-2 0 0-15,-4-1 0 0,-1 0 0 0,-1 1 0 16,-5 5 0-16,0-1 0 0,-1-3 0 0,-2 3 0 15,-3 2 0-15,-1 1 0 0,1 0 0 0,-5 1 0 0,1 1 0 16,-5-1 0-16,0-2 0 0,-4 3 0 0,-3 3 0 0,1 4 0 16,3 4 0-16,-1 1 0 0,0-2 0 0,0 5 0 15,-2 3 0-15,0 2 0 0,-2 1 0 0,0 3 0 16,-1 2 0-16,-5-1 0 0,-5 0 0 0,-1 2 0 16,-1 2 0-16,1 1 0 0,3 1 0 0,0 0 0 15,2 4 0-15,-2-1 0 0,-1 1 0 0,-4 0 0 16,-5 0 0-16,0 4 0 0,2 4 0 0,2 2 0 15,-2 1 0-15,-1 2 0 0,-1 2 0 0,-5 1 0 16,-5 3 0-16,2 1 0 0,4 0 0 0,4 2 0 16,3 4 0-16,1 2 0 0,2 1 0 0,-4 4 0 15,-6 6 0-15,3 3 0 0,3 2 0 0,5 3 0 16,2 2 0-16,3 1 0 0,3 0 0 0,4 2 0 16,0 3 0-16,1 0 0 0,0 3 0 0,2 0 0 0,1 1 0 0,1-1 0 15,2-3 0-15,5 1 0 0,1 1 0 0,-3 17 0 16,6-6 0-16,4-4 0 0,4-2 0 0,5-2 0 15,1-2 0-15,4 0 0 0,1-3 0 0,3 0 0 16,3-1 0-16,2 1 0 0,2-1 0 0,5 3 0 16,6-1 0-16,6 0 0 0,0-1 0 0,2 0 0 15,2 1 0-15,1 0 0 0,0-4 0 0,2-2 0 16,2-1 0-16,5-5 0 0,-1-3 0 0,13-4 0 16,8-3 0-16,-1-2 0 0,-2-3 0 0,-1-2 0 15,0-4 0-15,2-3 0 0,1-2 0 0,7-2 0 16,1-3 0-16,-1-5 0 0,-2-3 0 0,-1-3 0 15,-1-5 0-15,2-1 0 0,3-4 0 0,-1-2 0 16,-3-3 0-16,-3 0 0 0,-2-4 0 0,-2-3 0 0,3-2 0 16,3-2 0-16,4-2 0 0,-24 11 0 0,1-4 0 0,0-2 0 15,-1-4 0-15,1 0 0 0,-3-2 0 0,-1 0 0 16,2-2 0-16,-2-2 0 0,1-2 0 0,-2-2 0 16,0 0 0-16,-4-4 0 0,-4-4 0 0,-3 0 0 15,-1 1 0-15,-4-3 0 0,0 2 0 0,-3-3 0 16,-1-4 0-16,-1 2 0 0,-3 4 0 0,0-1 0 15,-2 0 0-15,-3 0 0 0,-4 2 0 0,-1 2 0 16,-2 1 0-16,-4-1 0 0,-4-2 0 0,-3 4 0 16,-1 3 0-16,-3-3 0 0,-3-2 0 0,-3 0 0 15,-1 3 0-15,-2 1 0 0,-2 0 0 0,-2 1 0 16,-6-1 0-16,-4 1 0 0,-2-1 0 0,-1 3 0 16,3 0 0-16,-2 5 0 0,-2 4 0 0,1 3 0 0,-3 2 0 0,-21-8 0 15,2 6 0-15,-4 5 0 16,-5 1 0-16,6 6 0 0,2 4 0 0,4 3 0 0,0 0 0 0,-5 3 0 15,-5 3 0-15,-1 4 0 0,-3 3 0 0,4 2 0 16,1 0 0-16,-5 5 0 0,-6 4 0 0,-2 5 0 16,-5 3 0-16,8 3 0 0,9 2 0 0,0 4 0 15,-4 3 0-15,-2 2 0 0,-2 2 0 0,5 0 0 16,8 1 0-16,5-1 0 0,4 2 0 0,-1 2 0 16,-2 2 0-16,6 1 0 0,1 0 0 0,6 5 0 15,1 9 0-15,7-4 0 0,5-3 0 0,4 3 0 16,5 6 0-16,5 3 0 0,3 2 0 0,5 0 0 15,1-3 0-15,5-2 0 0,2-4 0 0,2 3 0 16,4-2 0-16,2-2 0 0,-1-3 0 0,4-1 0 16,3-4 0-16,1-4 0 0,3-2 0 0,1 0 0 0,4-2 0 0,8-1 0 15,2-3 0-15,6 1 0 0,1-2 0 0,2-2 0 16,-3-2 0-16,1-2 0 0,1-6 0 0,3-3 0 16,8-1 0-16,1-3 0 0,4-2 0 0,-1-4 0 15,2-5 0-15,1-3 0 0,-3-3 0 0,2-3 0 16,4-3 0-16,7-5 0 0,3-2 0 0,0-1 0 15,-6-1 0-15,-1-5 0 0,1-5 0 0,2-2 0 16,2-3 0-16,0-1 0 0,-1-3 0 0,-5 0 0 16,-4 1 0-16,2 0 0 0,3 2 0 0,-18 10 0 15,5-2 0-15,1-1 0 0,-4-2 0 0,1-1 0 16,-2-2 0-16,-3-2 0 0,-3-2 0 0,2-1 0 16,-1-1 0-16,1-2 0 0,-1-4 0 0,-3-2 0 15,-4-4 0-15,-4 0 0 0,-5 0 0 0,-2-2 0 16,0-2 0-16,-5 0 0 0,-1-2 0 0,-6 0 0 0,-1 3 0 0,-2 1 0 15,-2 3 0-15,-2 1 0 0,-4 0 0 0,-1-1 0 16,-2-1 0-16,0 1 0 16,0-1 0-16,-6 0 0 0,-2 0 0 0,-1 2 0 0,-2 1 0 0,-2 2 0 15,-2-2 0-15,-2 1 0 0,-4 1 0 0,-6 0 0 16,-5 0 0-16,0 1 0 0,-3 5 0 0,0 2 0 16,-1 3 0-16,0 2 0 0,0 1 0 0,-16-7 0 15,4 7 0-15,2 2 0 0,0 3 0 0,-4 0 0 16,-3 5 0-16,1 0 0 0,4 2 0 0,2 2 0 15,3 1-768 1,-1-1-208-16,-2 4-48 0,-5 1 0 0,-13 2 832 0,0 5 192 0,1 6 0 0,0 1 0 0,-1 3 0 16,-4 3 0-16,-6 4 0 0,0 3 0 15,-2 6 0-15,7 2 0 0,7 3 0 0,3 1 0 0,-1-3 0 0,-1 6 0 16,-6 7 0-16,7 3 0 0,5 3 0 0,5 5 0 16,3-4 0-16,2 3 0 0,0 0 0 0,0 1 0 15,-1 3 0-15,2 4 0 0,2 1 0 0,6 2 0 16,6-2 0-16,4 1 0 0,5-2 0 0,1 1 0 15,4-2 0-15,6 0 0 0,5 3 0 0,6-4 0 16,5-2 0-16,4-1 0 0,3-1 0 0,2-3 0 16,1 1 0-16,6 1 0 0,8 1 0 0,4-1 0 15,3 1 0-15,2-2 0 0,-4-3 0 0,2 0 0 16,0 1 0-16,2-1 0 0,3 1 0 0,1-2 0 16,3-1 0-16,7-1 0 0,9 0 0 0,-5-2 0 15,-2-3 0-15,-4-3 0 0,1-4 0 0,-2-2 0 16,0-2 0-16,5-6 0 0,9-7 0 0,0-6 0 0,-1-6 0 15,-2-7 0-15,1-8 0 0,2-4 0 0,3-6 0 0,6-3 0 16,4-2 0-16,-5-1 0 0,-7-1 0 16,3-1 0-16,4-2 0 0,-1-1 0 0,5 0 0 0,-23 7 0 15,0-6 0-15,2-3 0 0,1-2 0 0,1-2 0 16,2-1 0-16,-2-3 0 0,0-3 0 0,-5 0 0 16,-4-4 0-16,-4-4 0 0,-3-4 0 0,-1 0 0 15,-6-2 0-15,-2-1 0 0,-4 0 0 0,-2-4 0 16,-2-2 0-16,-5 1 0 0,0 2 0 0,-4 4 0 15,-2 3 0-15,-5 2 0 0,-5 2 0 0,-4-1 0 16,-5-2 0-16,-3 5 0 0,-1 2 0 0,-4 3 0 16,-6-1 0-16,-2 2 0 0,-4 1 0 0,-1-1 0 15,-3 2 0-15,-3-1 0 0,-7-1 0 0,-4 3 0 0,-7-1 0 16,5 3 0-16,2 2 0 0,1 3 0 0,-1 3 0 0,-20-10 0 16,6 4 0-16,-3 11 0 0,-4 7 0 0,-1 5 0 15,-1 3 0-15,2 2 0 0,3 4 0 0,-13 5 0 16,-10 4 0-16,-1 3 0 0,-4 4 0 0,-1 3 0 15,-7 4 0-15,-3 1 0 0,-1 3 0 0,8 7 0 16,10 6 0-16,-6 7 0 0,-11 8 0 0,12 2 0 16,12 0 0-16,5 1 0 0,3 0 0 0,-1 4 0 15,-1 4 0-15,4-2 0 0,7 3 0 0,7-1 0 16,6-1 0-16,2-1 0 0,3 1 0 0,3 0 0 16,3 2 0-16,2 4 0 0,2 4 0 0,3 0 0 15,5-3 0-15,7 2 0 0,6 0 0 0,10 3 0 16,6 5 0-16,13-2 0 0,6-5 0 0,7 0 0 15,8 0 0-15,4-2 0 0,3 0 0 0,5-6 0 0,6-6 0 16,9-2 0-16,8-4 0 0,-2-3 0 0,2-5 0 0,1-6 0 16,-5-8 0-16,7 2 0 0,4-1 0 0,-1-5 0 15,-2-4 0-15,0-8 0 0,0-7 0 0,7-3 0 16,5-3 0-16,-2-6 0 0,-6-9 0 0,1-5 0 16,-3-2 0-16,2-7 0 0,1-5 0 0,-8-3 0 15,-7-3 768-15,-4-4 208 0,-2-6 48 0,4-7 0 16,2-8-832-16,-22 17-192 0,-2-6 0 0,-5-3 0 15,1-2 0-15,-5-4 0 0,-1-5 0 0,-2 4 0 16,-3 3 0-16,-2 3 0 0,-5 1 0 0,-3 3 0 16,-2 2 0-16,-4 2 0 0,-3 2 0 0,-3 4 0 15,-2 1 0-15,-6 5 0 0,-4 4 0 0,-6 0 0 16,-9-1-768-16,-3 3-208 0,-4 3-48 0,-17-7-18432 16</inkml:trace>
  <inkml:trace contextRef="#ctx0" brushRef="#br1" timeOffset="19123.34">20774 9001 16575 0,'10'7'368'0,"2"-2"80"0,2 0 0 0,1-1 16 0,-4-4-464 0,-1 2 0 0,-3 1 0 0,-2 0 0 0,-5-3 912 0,0 0 96 15,0 0 16-15,0 0 0 0,0 0 0 0,0 0 0 16,0 0 0-16,-7-1 0 0,-1-1 0 0,0-2 0 15,-2 1 0-15,0-4 0 0,-1-1 0 0,0 0 0 16,-2-2 0-16,1-1 0 0,-3-4-832 0,1-1-192 16,-1 0 0-16,-3-1 0 0,-2 2 864 0,-2-2 128 15,-2 0 32-15,-5-2 0 0,-4 0-832 0,-13-11-192 16,3 2 0-16,0 2 0 0,-1 0 0 0,1 3 0 16,-2 1 0-16,2 1 0 0,1 3 864 0,9 6 128 15,-7-2 32-15,-1 2 0 0,0 5-832 0,-3-1-192 16,-3-1 0-16,1 6 0 0,3 3 0 0,-1 1 0 15,2 0 0-15,-18 3 0 0,3 4 0 0,3 2 0 16,4 2 0-16,0 3 0 0,1 3 0 0,3 4 0 0,3 3 0 16,-1 2 0-16,2 0 0 0,-1 2 0 0,-2-4 0 15,2 7 0-15,-1 4 0 0,3 3 0 0,0-1 0 0,5 3 0 16,3 3 0-16,3 4 0 16,3 5 0-16,4 0 0 0,2-6 0 0,3 2 0 0,1 0 0 0,3 1 0 15,1-4 0-15,1 0 0 0,-2-1 0 0,7 5 0 16,0 0 0-16,2-4 0 0,0-5 0 0,2-1 0 15,0 2 0-15,0 1 0 0,-1 3 0 0,1-2 0 16,-1 1 0-16,3 1 0 0,0-3 0 0,3-1 0 16,2-3 0-16,1 1 0 0,3-4 0 0,4 2 0 15,-1-1 0-15,3 5 0 0,3 1 0 0,2-1 0 16,-2 1 0-16,5-2 0 0,3 1 0 0,2-3 0 0,-4-4 0 0,4 1 0 16,3 2 0-16,1-2 0 15,-6-3 0-15,3-2 0 0,-1-2 0 0,3 2 0 0,0 3 0 0,-1-2 0 16,1-3 0-16,-1 0 0 0,0-2 0 0,2-3 0 15,4-1 0-15,2-4 0 0,3-4 864 0,2-2 128 16,3 1 32-16,1-4 0 0,1-2-832 0,-2-2-192 16,-2-4 0-16,0-1 0 0,0-1 0 0,5 0 0 15,1-4 0-15,6-3 0 0,6 2 0 0,-2-1 0 16,-1 1 0-16,-5-2 0 0,-1-2 0 0,-2 2 0 16,-1-1 0-16,1 1 0 0,-1-2 0 0,-2 0 0 15,0 1 0-15,-3-1 0 0,-3 0 0 0,1-2 0 16,-5-2 0-16,3-2 0 0,0 0 0 0,-2-2 0 15,1-2 0-15,-1-2 0 0,0-3 0 0,0-1 0 16,-3-2 0-16,0 0 0 0,-5-2 0 0,0 1 0 0,-2-3 0 16,-3 1 0-16,-1 0 0 0,-1-2 0 0,-1-4 0 0,0-1 0 15,0-3 0-15,-5 4 0 16,-2 1 0-16,-5 8 0 0,0-6 0 0,-1-2 0 0,-3 0 0 0,2-5 0 16,-3 1 0-16,1-6 0 0,-4-5 0 0,1 2 0 15,-1 1 0-15,-1 0 0 0,-2 0 0 0,-3-3 0 16,1 3 0-16,-4 1 0 0,-3 0 0 0,-3-1 0 15,-2 0 0-15,-3 2 0 0,-2 2 0 0,2 2 0 16,-5-3 0-16,1 6 0 0,-1 2 0 0,-2 0 0 16,0 3 0-16,-4 0 0 0,-2-2 0 0,-4 0 0 15,0 1 0-15,-15-13 0 0,3 3 0 0,16 18 0 16,-5 2 0-16,0 1 0 0,-1 1 0 0,-3 0 0 16,-2-4 0-16,-2 1 0 0,-1 6 0 0,-2 0 0 0,-2 0 0 15,0 2 0-15,-1 1 0 0,2 3 0 0,-1 2 0 0,-2 2 0 16,-2 0 0-16,-1 3 0 0,-1 1 0 0,1 3 0 15,0 2 0-15,4 2 0 0,2 1 0 0,4 0 0 16,0 2 0-16,-3 2 0 0,0 1 0 0,-4-1 0 16,2 1 0-16,-2 1 0 0,2 5 0 0,-1 0 0 15,3 0 0-15,0 3 0 0,-2 6 0 0,-19 11 0 16,5 1 0-16,6-1 0 0,1-1 0 0,4 3 0 16,3 4 0-16,1 2 0 0,2 4 0 0,-2-2 0 15,-3-3 0-15,5 8 0 0,3 2 0 0,0 7 0 16,1 1 0-16,6-1 0 0,4-1 0 0,6-5 0 15,4-2 0-15,6 0 0 0,2-2 0 0,5 1 0 16,3 4 0-16,5-1 0 0,3-1 0 0,3-3 0 16,4-4 0-16,4-1 0 0,1-2 0 0,4 1 0 15,0-1 0-15,4 0 0 0,1-2 0 0,1 3 0 0,-2 0 0 0,2-1 0 16,6-4 0-16,0-1 0 0,-1 1 0 0,2 0 0 16,0-2 0-16,0 1 0 0,1 0 0 0,2 2 0 15,3 1 0-15,5-4 0 0,3-2 0 16,6-2 0-16,-1-2 0 0,3 1 0 0,0-2 0 0,0-4 0 15,-2-4 0-15,6-1 0 0,3-2 0 0,3 2 0 16,-1-2 0-16,0-3 0 0,-3-5 0 0,1 0 0 16,-3-2 0-16,5-1 0 0,0-1 0 0,3-6 0 15,0-4 0-15,-3-3 0 0,-3-3 0 0,-2-2 0 16,1-3 0-16,-2-2 0 0,0-1 0 0,0-1 0 16,2-2 0-16,-5-5 0 0,-2-3 0 0,-1 0 0 15,-1-2 0-15,1-1 0 0,2-1 0 0,-1-4 0 16,-3 0 0-16,-1 0 0 0,-1 3 0 0,-3-3 0 0,-5-1 0 0,-1-3 0 15,1-3 0-15,-2-2 0 0,0-4 0 16,-3-3 0-16,-2-3 0 0,0-1 0 0,-2-3 0 0,-3 1 0 16,-3-4 0-16,-9 20 0 0,-4-2 0 0,-1 0 0 15,-4 0 0-15,-1-1 0 0,-4 2 0 0,-5-1 0 16,-2-1 0-16,-7-1 0 0,0 1 0 0,-10-17 0 16,-1 7 0-16,-3 11 0 0,-3 4 0 0,-1 4 0 15,0 1 0-15,2 3 0 0,0-1 0 0,-1 2 0 16,0-1 0-16,-2-2 0 0,0-4 0 0,7 15 0 15,-3-3 0-15,-3 1 0 0,-3-1 0 0,0 1 0 16,-1-2 0-16,-2 3 0 0,1 1 0 0,-3 3 0 16,-1 2 0-16,-2-1 0 0,-5 3 0 0,-2 3 0 15,-4 0 0-15,-1 2 0 0,-2 0 0 0,-3 4 0 0,-2 1 0 0,-3 4 0 16,-2 0 0-16,-2 4 0 0,1 4 0 0,2 2 0 16,0 1 0-16,1 1 0 15,-2 2 0-15,-25 6 0 16,9 2-768-16,8 4-208 0,10 2-48 0,19-6 0 0,-4-1 832 0,-23 14 192 0,3 1 0 0,6 3 0 15,3 4 768-15,9 3 208 0,1 0 48 0,5 4 0 32,4-1-1648-32,-1-2-320 0,5-3-64 0,2 6-16 0,6 5 832 0,2 3 192 0,4 2 0 0,2 5 0 15,1-2 0-15,3-1 0 0,2-2 0 0,4 2 0 16,3 1 0-16,1 2 0 0,3-2 0 0,1-1 0 16,4-3 0-16,6-1 0 0,1-4 0 0,4-3 0 15,2-2 0-15,1 0 0 0,1-2 0 0,4-1 0 0,5-1 0 16,4-3 0-16,2-2 0 0,0-2 0 0,1-1 0 0,2-1 0 15,1-1 0-15,1 0 0 0,2 3 0 0,3-2 0 16,3-1 0-16,6 3 0 0,-1 0 768 0,3 1 208 16,0 0 48-16,1-3 0 0,-2-3-832 0,4-3-192 15,3 0 0-15,3-8 0 0,2-1 0 0,-2-4 0 16,-2-3 0-16,-2-4 0 0,0-1 0 0,3-5 0 16,2-2 0-16,2-4 0 0,2 0 0 0,0-2 0 15,-3 0 0-15,-4-1 0 0,-3-5 0 0,0 0 0 16,1-2 0-16,-3 1 0 0,-2-5 0 0,0 1 0 15,-1-3 0-15,-1-1 0 0,-1-3 0 0,0-2 0 16,1-1 0-16,1-4 0 0,0 0 0 0,-1-1 0 16,-2 0 0-16,1-6 0 0,-3-4 0 0,1-7 0 0,0-9 0 15,5-5 0-15,3-7 0 0,2 0 0 0,0-2 0 16,0-1 0-16,-5-2 0 0,-6 1 0 16,-7 3 0-16,-7 8 0 0,-9 8 0 0,-4 2 0 0,-5 4 0 0,-8 15 0 15,-5-3 0-15,-3 0 0 0,-5-1 0 0,-2 3 0 16,-6 0 0-16,-7 3 0 0,-5 1 0 0,-5 1 0 15,-5 1 0-15,-19-11 0 0,5 1 0 0,-2 7 0 16,1 6 0-16,4 0 0 0,0-4 0 0,0-1 0 16,-2-1 0-16,16 15 0 0,-5 0 0 0,-4-3 0 15,-5-4 0-15,-1-1 0 0,2 3 0 0,1 1 0 16,-2 1 0-16,-3 1 0 0,-2 0 0 0,-2 3 0 16,-3 1 0-16,2 3 0 0,-1 0 0 0,-2 0 0 15,-1 3 0-15,-1 3 0 0,-1 2 0 0,0 3 0 16,-1 2 0-16,0 3 0 0,4 1 0 0,-3 4 0 0,-5 4 0 15,2 2 0-15,0 2 0 0,2 1 0 0,0 6 0 16,1 4 0-16,-1 2 0 0,-22 17 0 0,4 1 0 0,10 6 0 16,4 6 0-16,10 0 0 0,3-4 0 0,3 3 0 15,1 5 0-15,-1 4 0 0,3-1 0 0,5 2 0 16,6 0 0-16,3 2 0 0,5 1 0 0,5 0 0 16,4 2 0-16,7-4 0 0,7 1 0 0,6 0 0 15,5-4 0-15,7-1 0 0,5-2 0 0,5 0 0 16,5 4 0-16,5-5 0 0,4-2 0 0,4-4 0 15,1-6 0-15,2-1 0 0,0 3 0 0,3-6 0 16,0-4 0-16,2-3 0 0,5 1 0 0,3-2 0 16,-1-4 0-16,2-2 0 0,-4-5 0 0,3-3 0 15,-2-3 0-15,6-2 0 0,6-3 0 0,3-5 0 16,3-3 0-16,-1-4 0 0,-3 2 0 0,7-5 0 0,2-2 0 16,0-2 0-16,-1-2 0 0,-2 1 0 0,-6-5 0 0,0-2 0 15,-2-5 0-15,-2-4 0 0,-4-2 0 0,1-2 0 16,-4-4 0-16,-3-6 0 15,-4-8 0-15,-4-3 0 0,-4-2 0 0,0-4 0 0,0-4 0 0,-6 3 0 16,-10 4 0-16,-8 5 0 0,-2 4 0 0,-8 5 0 31,-2 2-768-31,-7 5-208 0,-3 6-48 0,0 1-10912 0,0 0-2192 0</inkml:trace>
  <inkml:trace contextRef="#ctx0" brushRef="#br1" timeOffset="127103.6">9059 9281 15663 0,'9'-4'1392'0,"0"-4"-1120"15,0-4-272-15,4 1 0 0,0 2 224 0,-2 1-16 16,0-1 0-16,-1 3 0 0,-2-4-80 0,-1 4 0 15,-7 6-128-15,7-7 192 0,0-1-192 0,-2 0 128 16,-5 8-128-16,4-8 0 0,-4 8 592 0,3-7 32 16,1-1 0-16,-3 0 0 0,-1 1-16 0,0-1 0 15,0 0 0-15,-1-4 0 0,-4-5 128 0,1-2 32 16,0 3 0-16,-2 0 0 0,-1-5-32 0,0-1 0 16,-2-1 0-16,0 0 0 0,-1 1 32 0,-3 0 0 15,-1-2 0-15,-1 1 0 0,0-1-144 0,0 4-32 0,-2-2 0 0,0 1 0 16,-1-4-208-16,-3 1-32 0,1 4-16 0,0 3 0 15,-2-1-32-15,0 5-16 0,-2-2 0 0,-1 6 0 16,-6 3 96-16,-2 3 0 0,-8-1 16 0,1 4 0 16,-2 3-112-16,-8 4-32 0,-3 2 0 0,-1 2 0 15,-1-1-256-15,-1-1 0 0,-1-2 0 0,-2 2 0 16,0 2 0-16,1 2 0 0,5-2 128 0,4 3-128 16,2 3 0-16,2-3 0 0,-1-2 0 0,-1 2 0 15,1 3 0-15,1 0 0 0,1 2 0 0,1 3 0 16,4 2 0-16,-2 6 0 0,3 5 0 0,-2 3 0 15,1 0 0-15,0 6 0 0,-2 6 128 0,1 1-128 16,-4 2 0-16,5 3 128 0,2 5-128 0,3 1 0 0,2 1 160 16,6 1-160-16,4 0 128 0,1 0-128 0,2-5 0 0,6 1 0 15,6 1 128-15,0-3-128 0,4-1 0 0,2-4 0 16,3-4 0-16,1-3 0 0,3 0 0 0,-1-1 0 16,6-1 0-16,0 1 0 0,1 0 224 0,4 2-32 15,0 0-16-15,5-1 0 0,-1 1-176 0,2-2 0 16,1-1 0-16,4 2 0 0,2-5 128 0,4 0-128 15,0-1 192-15,1 0-64 0,1-1 16 0,4-4 0 16,-2-4 0-16,7-1 0 0,5-2-16 0,-1-4-128 16,3-2 192-16,1-4-64 0,3-5 0 0,-1-3-128 15,-2-4 192-15,3-4-64 0,4-2 16 0,2-2 0 16,-1-7 0-16,2 2 0 0,-2-3-16 0,0-1-128 16,-2-2 192-16,-1-2-64 0,-1-3-128 0,4 0 0 15,3-1 144-15,-2-2-144 0,-1-2 128 0,-1-5-128 0,0-3 128 0,-1 1-128 16,1-1 0-16,0 0 128 15,1-1-128-15,-2 1 0 0,-5 2 0 0,-1-3 144 0,-2-4-144 16,-3 0 0-16,1-1 128 0,-3-3-128 0,-4-1 0 0,-3 1 0 16,-1-3 144-16,-5 1-144 0,-2 2 0 0,-5 0 144 15,-4-1-144-15,-2-1 0 0,-4 0 144 0,-4 0-144 16,-3-1 0-16,-5-2 128 0,0-4-128 0,-3 5 0 16,-3 3 0-16,0 1 0 0,-5-1 0 0,2-2 0 15,-5-1 0-15,-1 0 0 0,-3 2 0 0,0-3 128 16,-3-1-128-16,0 4 0 0,-3 6 0 0,-3 1 0 15,0-1 0-15,-3 1 0 0,-1 0 0 0,-1 1 0 16,-2 0 0-16,-2 2 0 0,-2 0 0 0,-5-1 0 16,2 1 0-16,-7 0 0 0,-2 4-192 0,-4 1 64 0,-3 3 128 15,-1 0 0-15,0 2-144 0,-1 2 144 0,1 4 0 16,-5-1 0-16,-1-2-144 0,0 4 144 0,1 3 0 0,-2 1-128 16,0 0 128-16,2 3 0 0,2 2-128 0,-1 0 128 15,-1 3 0-15,-2 3 0 0,2 4-128 0,0 6 128 16,1 4 0-16,2 2 0 0,1 1-144 0,-5 5 144 15,-3 4 0-15,3 4-144 0,4 5 144 0,3 6 0 16,-1 8 0-16,5 1 0 0,5 2 0 0,1-2-160 16,1 1 160-16,4 1-160 0,1 0 160 0,7 2 0 15,7 2 0-15,4 2 0 0,5-1 0 0,3-1 0 16,0-3 0-16,5 4 0 0,3 4 0 0,3-2 0 16,3-2 0-16,4 1 0 0,3 1 0 0,1-2 0 15,1-2 0-15,1-1-128 0,4-1 128 0,3-4 0 16,1-2 0-16,2 1 0 0,4-1 0 0,1 0 0 15,3-3 0-15,1-2 0 0,-1-1 0 0,3 1 0 0,5 0 0 0,0-2 0 16,-1 0 0-16,4 1 0 0,4 1 128 0,3 0-128 16,2-1 0-16,1-1 128 0,0-3-128 0,0-4 0 15,4-2 128-15,6-4-128 0,6-3 128 0,0-5-128 16,6-4 160-16,4-7-32 0,3-5-128 0,2-6 192 16,3-4-48-16,0-5-16 0,-1-3 0 0,2-4 0 15,4-8-128-15,1-1 192 0,-1-2-192 0,-3-5 192 16,-4-6-192-16,0-5 160 0,-1-4-160 0,-4 0 160 15,-3 0-160-15,-3-3 128 0,-3-2-128 0,0-3 128 16,-4-6-128-16,1 0 128 0,0 0-128 0,-7-1 128 16,-8 2-128-16,-6 1 128 0,-9 3-128 0,-7-3 128 15,-7 1 16-15,-10 1 0 0,-8 2 0 0,-12 5 0 16,-6 3 64-16,-9-1 16 0,-8-1 0 0,-9-3 0 0,-12 0-224 0,-3-1 144 16,-3 2-144-16,-6 2 128 0,-2 0-128 0,-3 4 0 15,0 6 0-15,-3 0 128 0,0 1 752 0,0 4 144 16,3 5 16-16,3 3 16 15,2 5-1840-15,2 4-368 0,3 6-80 0,6 1-16 16,5 1-96-16,4 6 0 0,4 8-16 0,8 4-10816 16,7 1-2160-16</inkml:trace>
  <inkml:trace contextRef="#ctx0" brushRef="#br1" timeOffset="128922.33">20847 9351 6447 0,'16'3'576'0,"-6"0"-576"0,-1-1 0 0,1-1 0 15,0-1 1552-15,1 0 208 0,0 0 32 0,-11 0 16 16,0 0-144-16,0 0-16 0,0 0-16 0,2-9 0 16,-5 4-208-16,-2-3-32 0,1-1-16 0,-2 0 0 15,0 5-528-15,-6-4-96 0,-4-3-32 0,1 1 0 16,-1 2-48-16,0-2-16 0,-2 0 0 0,1-1 0 0,-4-4-80 16,0 1 0-16,-1-1-16 0,-3-4 0 0,-3-3-32 0,-2-1 0 15,-3 0 0-15,-2 1 0 0,-2 0-176 0,-3 1-32 16,-4 1-16-16,1-1 0 0,0 4-160 0,3-1-16 15,0 0-128-15,3 2 192 0,-2 3-64 0,2 2-128 16,-2 1 176-16,0 2-176 0,-3 2 256 0,-2 2-48 16,-2 3-16-16,-1 1 0 0,1 2-32 0,0 3-16 15,-1 0 0-15,-4 4 0 0,-3 2-144 0,-4 1 128 16,-4 0-128-16,0 1 128 0,0 2-128 0,2 3 0 16,0 6 0-16,0-5 0 0,-2-4 0 0,3 2 0 15,0 4 0-15,5 3 0 0,5 2 0 0,3-2 0 16,2-1 0-16,3 0 0 0,1-1 0 0,1 2 0 15,3 3 128-15,3-2-128 0,4 2 0 0,4 3 192 16,2 3-192-16,1 2 192 0,1 3-64 0,3 0-128 0,4 4 192 0,4 2-64 16,3 3-128-16,5 1 0 0,1 0 144 0,2 2-144 15,2 5 128-15,4 0-128 0,2 2 128 0,2 2-128 16,-2 0 0-16,3-2 128 0,1-1-128 0,1 0 0 16,-1 0 0-16,3 1 0 0,0-4 0 0,3 0 128 15,4 0-128-15,1-4 0 0,3-3 0 0,-3-5 128 16,2-4-128-16,2 1 0 0,-1-1 0 0,3-3 0 15,2-6 128-15,6-3-128 0,9 0 160 0,3 0-160 16,4-3 240-16,1-1-48 0,3-2-16 0,3 1 0 16,0 0-176-16,3-4 160 0,3-2-160 0,3-2 160 15,0-1-32-15,-1-2 0 0,-4-2 0 0,6-1 0 16,1-3-128-16,4-2 192 0,1-1-192 0,-2-1 192 16,-2-1-192-16,-3-4 0 0,3-1 144 0,-1 1-144 0,0-2 144 0,-1-1-144 15,-3-2 192-15,2-4-192 0,0-1 208 16,1 0-64-16,-2-3-16 0,-2-1 0 0,-5-4-128 0,-6-3 160 15,-4 1-160-15,0-4 160 0,-3-4-160 0,-4 0 160 16,-5 1-160-16,-1-2 160 0,-4 1-160 0,-1-3 128 16,-6-1-128-16,-3-2 128 0,-1-1-128 0,-4-1 160 15,-1-2-160-15,-1 0 160 0,1 0-160 0,-2 0 128 16,-2 2-128-16,-2-1 128 0,0-1-128 0,-1-2 0 16,-2-3 0-16,-5 0 0 0,-5 0 0 0,-5 0 0 15,-2-2 0-15,-5 3 0 0,-5 2-192 0,-3-2 192 16,-3-2-192-16,-7-1 192 0,-5-3-192 0,-7 3 192 15,-5 0-160-15,-5 4 160 0,2 1-192 0,-1 1 192 16,0 4-208-16,-2-2 80 0,0 0 128 0,-4-1-160 0,-4 0 160 16,0 4-160-16,-4 6 160 0,1 3-128 0,2 2 128 15,-4-2-128-15,-1 1 128 0,-1 3 0 0,-3 3-144 0,2 4 144 16,0-1 0-16,0 2-176 0,-5 2 176 0,0 5-128 16,1 2 128-16,0 5 0 0,5 2 0 0,2 2-128 15,2 4 128-15,-1 0 0 0,0 2-144 0,-3 3 144 16,-1 6 0-16,3 1 0 0,3 0-144 0,-1 1 144 15,-1 1 0-15,5 3 0 0,0 1-128 0,5 3 128 16,3 4 0-16,3-2 0 0,5 2-128 0,3 5 128 16,0 4 0-16,1 0 0 0,3 1 0 0,1 0 0 15,5 1 0-15,0 2 0 0,4 0 0 0,5 1 0 16,-1 0 0-16,6 0 0 0,0 1 0 0,4 1 0 16,1 4 0-16,3-1 0 0,0 0 0 0,3-1 0 15,-3 0 0-15,2 5 0 0,2 6 0 0,1-2 0 0,3 2 0 0,2-2 0 16,2-1 0-16,3-2 0 0,2-3 0 0,4 1 0 15,3-1 0-15,5 1 0 0,3-1 0 0,0-3 0 16,5-2 0-16,3-1 0 0,4-2 0 0,2 1 0 16,-1-5 0-16,2-4 0 0,3 0 128 0,2 2-128 15,1 2 0-15,4-3 144 0,5-1-144 0,3-2 128 16,2-1-128-16,-2-1 128 0,0-3-128 0,3-3 160 16,-3-6-160-16,5-3 160 0,4-1-160 0,1-2 128 15,-2-2-128-15,-1-3 128 0,-2-2-128 0,7-4 160 16,3 0-160-16,4-3 160 0,2-4-160 0,-1-2 128 15,-1-3-128-15,5-2 128 0,1-5-128 0,4 1 128 16,2-4-128-16,-2-3 128 0,-2 0-128 0,2-1 128 16,1-4-128-16,-5 0 128 0,-6 0-128 0,-1 0 0 0,-6 0 0 0,-1 0 128 15,-1-4-128-15,-4-1 0 0,-6 0 0 0,-6-2 0 16,-8-1 192-16,-5-1-32 0,-6-8-16 0,-4 4 0 16,-5 2-16-16,-5 1 0 0,-1 2 0 0,-5-2 0 15,-8 0 0-15,-1-5 0 0,-2-1 0 0,-5-5 0 16,-7-1-128-16,-4-1 0 0,-3-5 0 0,-3 3 0 15,-2 0 0-15,-4-7 0 0,-4-8 0 0,-6 5 0 16,-5 4 0-16,-3 1 128 0,-3 0-128 0,-3 3 0 16,-4 2 0-16,-3-1 128 0,-9-1-128 0,-7 1 0 15,-11-1 128-15,-4 8-128 0,-6 7 0 0,-10 5 128 16,-10 3-128-16,-9 3 0 0,-3 3 0 0,-7 9 0 16,-4 4 0-16,0 5 0 0,4 3-128 0,3 9 128 0,6 9-336 15,9 9 0-15,4 6 0 0,14 11-12208 16,13 6-2448-16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15:49:44.78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6353 1060 20271 0,'0'0'448'0,"7"-4"80"0,-7 4 32 0,7-1 16 0,1 0-576 0,-1 1 0 15,-7 0 0-15,0 0 0 0,7 1 0 0,-7-1 0 16,0 0 0-16,0 0 0 0,0 0 928 0,-6-2 80 16,-3-3 16-16,-2 2 0 0,0-1-832 0,-2-2-192 15,-4-3 0-15,0 2 0 0,-2 2 864 0,-1-2 128 16,-4-3 32-16,2 1 0 0,-3-1 0 0,1 1 0 15,-1 0 0-15,0-1 0 0,-2-2-832 0,-1 1-192 0,-4 1 0 16,-2 1 0-16,-5 0 0 0,0-1 0 16,-2 3 0-16,-2-2 0 0,0 3 0 0,-2 0 0 0,-2 1 0 0,-3-1 0 15,-1-1 0-15,-5 1 0 0,-2 0 0 0,1-1 0 16,0 0 0-16,0 1 0 0,1-1 0 0,-5 1 0 16,0-1 0-16,-3 1 0 0,-2 3 0 0,2 0 0 15,2 0 0-15,0-1 0 0,-2 1 0 0,0 2 0 16,-1 2 864-16,1 1 128 0,2 1 32 0,-27 1 0 31,9-2-1648-31,4 1-320 0,2 2-64 0,22-2-16 0,-4 0 1648 0,0 1 320 0,0-2 64 0,-2 2 16 16,-1 2-832-16,0-1-192 0,1 2 0 0,-1-1 0 15,3 1 0-15,2 3 0 0,1 1 0 0,3 0 0 16,0 0 0-16,1 0 0 0,-5 1 0 0,4 0 0 0,2 3 0 0,1 2 0 16,0 1 0-16,4 0 0 0,1 2 0 0,2 0 0 15,-2 0 0-15,1 1 0 0,0 1 0 0,0 0 0 16,0 0 0-16,2 2 0 0,0 1 0 0,2 0 0 15,2 1 0-15,4-2 0 0,0-2 0 0,2 1 0 16,3 2 0-16,2 2 0 0,0-1 0 0,3 0 0 16,2 1 0-16,2 0 0 0,3 4 0 0,2 1 0 15,3-1 0-15,3 1 0 0,1 1 0 0,4-1 0 16,2-2 0-16,4 0 0 0,-2-1 0 0,5-2 0 16,0 2 0-16,3 3 0 0,4 3 0 0,-3-1 0 15,4-2 0-15,3-1 0 0,0 0 0 0,4-4 0 16,2-2 0-16,3 0 0 0,1-1 0 0,4-1 0 15,7-1 0-15,2 0 0 0,0 0 0 0,0 0 0 16,1-1 0-16,4-3 0 0,0 0 0 0,3-1 0 0,1-2 0 0,6 0 0 16,3 2 864-16,0-2 128 0,0-2 32 0,0-2 0 15,2-2-832-15,0 0-192 0,2 3 0 0,2-4 0 16,-2-3 0-16,-1-1 0 0,-2-1 0 0,1-2 0 16,-1-1 0-16,2-2 0 0,3-3 0 0,0-1 0 15,2-3 0-15,-2-2 0 0,1 2 0 0,2-3 0 16,-1-4 0-16,1-1 0 0,-2 2 0 0,4-1 0 15,0 0 0-15,2 0 0 0,-1 1 0 0,0 1 0 16,-3 2 0-16,-5 0 0 0,-1-3 0 0,-3 1 0 16,2-1 0-16,-3-2 0 0,1 2 0 0,-3-2 0 15,-2 0 864-15,-6-3 128 0,-1-2 32 0,-2 1 0 16,-1-1-832-16,-3 0-192 0,-2 0 0 0,1-1 0 0,-2-1 0 16,-2 2 0-16,-4 1 0 0,-2-1 0 0,0-3 0 0,-2 2 0 15,-3 1 0-15,-1 0 0 0,-2 0 0 0,-2 1 0 16,0 1 0-16,-4 0 0 0,0-1 0 0,-3 0 0 15,-2 1 0-15,-1-1 0 0,-4 0 0 0,1 0 0 16,-4 1 0-16,-2-4 0 0,-3 2 0 0,-1 0 0 16,-1-1 0-16,-5 1 0 0,0-1 0 0,-3 5 0 15,-1-1 0-15,-2 0 0 0,-2 0 0 0,-2 3 0 16,-2-2 0-16,-3 2 0 0,-1-2 0 0,-5 0 0 16,-3-1 0-16,0 1 0 0,-3 2 0 0,0-2 0 15,-3 1 0-15,1 0 0 0,1 2 0 0,-1-2 0 16,-1-2 0-16,0 1 0 0,-2 0 0 0,-2-1 0 15,0 2 0-15,-2-1 0 0,1 1 0 0,0-1 0 16,-1 2 0-16,1-1 0 0,-3 3 0 0,0-1 0 0,-7 1 0 16,-1 2 0-16,-3 1 0 0,-1 1 0 15,-3 1 0-15,-1 1 0 0,-2 0 0 0,-3 1 0 0,-4 4 0 0,1 0 0 16,2-1 0-16,0 4 0 0,0 3 0 0,-3 2 0 16,-2 3 0-16,2 1 0 0,2 0 0 0,1 4 0 15,4-1 0-15,-4 2 0 0,2 0 0 0,0 3 0 16,2-1 0-16,-1 3 0 0,4 1 0 0,2 0 0 15,0-2 0-15,3 1 0 0,0-1 0 0,0 0 0 16,3 1 0-16,3 0 0 0,2 0 0 0,6 2 0 16,-1 4 0-16,2-3 0 0,2 2 0 0,-1 0 0 15,-1-2 0-15,-1 2 0 0,-1 3 0 0,2 0 0 16,0 2 0-16,-1 1 0 0,0 3 0 0,4 2 0 16,1 1 0-16,3-2 0 0,1 0 0 0,-1 1 0 0,2-1 0 15,3 2 0-15,1-3 0 0,3 1 0 0,1 1 0 0,6 1 0 16,4 0 0-16,5 1 0 0,5 0 0 0,4-1 0 15,5-3 0-15,6 3 0 0,6-2 0 16,2 0 0-16,4-2 0 0,5-1 0 0,-2-2 0 0,5 0 0 16,1-1 0-16,7 0 0 0,3-1 0 0,1-1 0 15,2-5 0-15,3 1 0 0,3 2 0 0,-1-4 0 16,-1-3 0-16,5-1 0 0,1-4 0 0,4 1 0 16,-1-2 0-16,4-1 0 0,1-4 0 0,2 3 0 15,2-5 0-15,0-1 0 0,2-2 0 0,1-1 0 16,2-2 0-16,-1-2 0 0,-2 2 0 0,2-5 0 15,2-1 0-15,3-3 0 0,-1 2 0 0,-1-4 0 16,-2-3 0-16,2-1 0 0,-2-4 0 0,1-3 0 16,0-2 0-16,-4 3 0 0,1 1 0 0,-4-1 0 0,0 0 0 15,-2-2 0-15,1 0 0 0,-5-4 0 0,-2 3 0 0,-4-2 0 16,-7-1 0-16,-2 0 0 0,-5-3 0 0,0 1 0 16,-3 2 0-16,0 1 0 0,-1-1 0 0,-2 1 0 15,-2-1 0-15,-3 0 0 0,-1 1 0 0,-2 0 0 16,-4 0 0-16,-1-3 0 0,-3-2 0 0,-1 1 0 15,-4-2 0-15,0 0 0 0,-2-5 0 0,-2 3 0 16,-3 1 0-16,-1 1 0 0,0 2 0 0,-3 1 0 16,-1 2 0-16,-1 3 0 0,0 3 0 0,-1 1 0 15,-6 0 0-15,1 1 0 0,-3 0 0 0,-1 1 0 16,-4 1 0-16,-3-1 0 0,-2 2 0 0,-3 1 0 16,0-1 0-16,-5 0 0 0,1-1 0 0,-4 3 0 15,-2 3 0-15,-1 0 0 0,-1 0 0 0,-2 0 0 0,-3 2 0 0,-1 0 0 16,-6 3 0-16,-1-1 0 0,-6 0 0 0,1 0 0 15,-6 2 0-15,1 0 0 0,0 0 0 0,-1 2 0 16,-3-2 0-16,1 4 0 0,-1-1 0 0,1 1 0 16,0 2 0-16,1-1 0 0,1 0 0 0,-4 1 0 15,-4 2 0-15,1 1 0 0,2 1 0 0,1 1 0 16,0 0 0-16,0 3 0 0,0 0 0 0,-2 1 0 16,-1 0 0-16,-2 3 0 0,2 2 0 0,0 1 0 15,1 2 0-15,-1 0 0 0,-5-2 0 0,2 4 0 16,0 2 0-16,4 3 0 0,3 0 0 0,2 1 0 15,2 0 0-15,-4 3 0 0,1 1 0 0,4 2 0 16,3 1 0-16,3 2 0 0,4 1 0 0,0 3 0 16,3 6 0-16,2 1 0 0,5 1 0 0,2 2 0 15,2 0 0-15,1 0 0 0,5-1 0 0,5-2 0 0,0-1 0 0,6 0 0 16,6 2 0-16,1-1 0 0,5-2 0 0,3-1 0 16,3-6 0-16,5-1 0 0,1-1 0 0,4-2 0 15,3-1 0-15,5-2 0 0,1 0 0 0,5 0 0 16,2 1 0-16,3 0 0 0,5-4 0 0,4-2 0 15,6-2 0-15,4 1 0 0,8 0 0 0,2-1 0 16,2-3 0-16,3-1 0 0,3-3 0 0,3-2 0 16,5 0 0-16,0-2 0 0,-1-1 0 0,1-3 0 15,1-4 0-15,3-1 0 0,4-1 0 0,1-1 0 16,-2-4 0-16,4-2 0 0,1-3 0 0,2-1 0 16,-3-3 0-16,-2-4 0 0,-1-4 0 0,-1 1 0 15,-1 2 0-15,-2 0 0 0,-4 0 0 0,-1-2 0 16,-2-1 0-16,0-1 0 0,1-2 0 0,-4 0 0 0,-5 4 0 0,-4 1 0 15,-4-6 0-15,-1 1 0 0,-2-1 0 0,0-1 0 16,0 0 0-16,-2-1 0 0,-4 2 0 0,-4-3 0 16,-3-3 0-16,-3 4 0 0,-1 0 0 0,-2 3 0 15,-1 0 0-15,-2 0 0 0,-3 1 0 0,-2 1 0 16,0 1 0-16,-4 0 0 0,0-2 0 0,-2-1 0 16,-4-2 0-16,-4 2 0 0,-3 0 0 0,-2-2 0 15,-5 3 0-15,-1-1 0 0,-3-1 0 0,-5 2 0 16,-3-1 0-16,-1 0 0 0,-7-1 0 0,-5 0 0 15,-1 1 0-15,-4-1 0 0,-5 2 0 0,-2 1 0 16,1 1 0-16,-2 0 0 0,-4-1 0 0,-2 1 0 16,-5 1 0-16,0 1 0 0,-1 0 0 0,-1 2 0 0,0 0 0 15,1 4 0-15,2-1 0 0,0 1 0 16,-2 0 0-16,-4 1 0 0,-5-1 0 0,0 2 0 0,-1 0 0 0,0 1 0 16,-3-1 0-16,-3 2 0 0,-2 1 0 0,-6 3 0 15,-3 1 0-15,-2 1 0 0,-4 3 0 0,-4 0 0 16,-9 3 0-16,0 5 0 0,-1 0 0 0,0 8 0 15,-3 8 0-15,-1 6 0 0,-4 9 0 0,2 4 0 16,0 4 0-16,-1 7 0 0,-2 4 0 0,7 4 0 16,11 8 0-16,7-1 0 0,6 0 0 0,11-2 0 15,9-3-3232-15,14-4-688 0,-18 46-144 16,40-37-32-16</inkml:trace>
  <inkml:trace contextRef="#ctx0" brushRef="#br0" timeOffset="10359.81">21536 7950 16575 0,'0'0'368'0,"0"0"80"0,0 0 0 0,0 0 16 0,0 0-464 0,0 0 0 16,0 0 0-16,0 0 0 0,0 0 912 0,0 0 96 15,-8-4 16-15,-3 4 0 0,-3 5 816 0,-4-1 160 16,-4 2 48-16,-2 0 0 0,-2-1-832 0,0 4-144 16,-2-1-48-16,3 3 0 0,-1-1-816 0,1 0-208 0,1 0 0 0,2 5 0 15,4 6 864-15,1 0 128 0,1-2 32 16,2 3 0-16,6 4-832 0,0-1-192 16,3-2 0-16,4-1 0 0,4-1 864 0,2-4 128 0,4-1 32 15,1-1 0-15,1-1-832 0,3-3-192 0,4-2 0 0,3-1 0 16,-2-2 0-16,2-1 0 0,2-1 0 0,2-2 0 15,2 1 0-15,-1-1 0 0,-1 1 0 0,-3-3 0 16,-4-1 0-16,-1 0 0 0,-4 0 0 0,-2 0 0 31,-11 1-2416-31,0 0-528 0,0 0-96 0,0 0-32 0</inkml:trace>
  <inkml:trace contextRef="#ctx0" brushRef="#br0" timeOffset="10617.74">21759 8008 31327 0,'-8'-10'688'0,"1"6"144"0,1-1 16 0,6 5 48 0,0 0-720 0,0 0-176 16,0 0 0-16,0 0 0 0,-2 14 0 0,-1 2 0 16,6 3 0-16,-6-1 0 0,-1 2 0 0,1 2 0 15,2 1 0-15,-2 5 0 0,-3 2 0 0,2-1 0 16,3 2 0-16,0-2 0 0,-1-2 848 0,1-3 144 15,-1-3 32-15,-2-2 0 0,2-3-832 0,0-1-192 16,0-3 0-16,1-4 0 0,1-8 0 0,0 0 0 16,0 0 0-16,0 0 0 0,0 0 0 0,0 0 0 0,-8-3 0 0,8 3-10336 31,-2-6-2112-31</inkml:trace>
  <inkml:trace contextRef="#ctx0" brushRef="#br0" timeOffset="11008.01">22055 7948 27647 0,'0'0'608'15,"0"0"128"-15,0 0 32 0,0 0 0 0,0 0-624 0,0 0-144 0,-4 5 0 0,1 5 0 0,1 1 0 0,-2 7 0 16,2-2 0-16,-1 5 0 0,-1 2 848 0,1 7 144 15,-1 2 32-15,1-2 0 0,-1 0-832 0,1-2-192 16,2-2 0-16,-2-2 0 0,0 0 864 0,2-2 128 16,1-5 32-16,0-2 0 0,-1-4-832 0,1-2-192 15,0-9 0-15,0 0 0 0,0 0 864 0,0 0 128 16,0 0 32-16,0 0 0 0,0 0 0 0,10-9 0 16,-1-2 0-16,-1-4 0 0,-1-4-832 0,1-2-192 15,0-2 0-15,1 0 0 0,-1-2 0 0,2 1 0 16,1-1 0-16,2 5 0 0,-2 2 0 0,4 3 0 15,0-1 0-15,2 3 0 0,-2 0 0 0,0 3 0 16,-1 2 0-16,1 4 0 0,4 0 0 0,1 3 0 16,-4 1 0-16,-3 0 0 15,-2 0-768-15,2 1-208 0,1 1-48 0,-1 0 0 16,-1 1-2448-16,-1 0-496 0,5 3-112 0,-16-6-16 0</inkml:trace>
  <inkml:trace contextRef="#ctx0" brushRef="#br0" timeOffset="11457.25">22843 7983 16575 0,'0'0'736'0,"0"0"160"0,0 0-720 0,0 0-176 16,4-6 0-16,-4 6 0 0,0 0 1664 0,0 0 320 15,0 0 48-15,0 0 16 0,-8-1-832 0,-3 1-144 16,-3 1-48-16,-3 3 0 0,-2 1 0 0,0 2 0 16,-3 0 0-16,1 4 0 0,0 4 0 0,0 1 0 15,2 1 0-15,3-1 0 0,1 1-816 0,4-2-208 16,4-1 0-16,1 0 0 0,1-1 864 0,1-1 128 0,4 1 32 0,3-2 0 16,0-2-832-16,3-1-192 0,4-3 0 0,1-2 0 15,1 0 0-15,3-3 0 16,-1-3 0-16,1-1 0 0,3-2 0 0,2 0 0 0,0-5 0 0,1 2 0 31,-5 1-1600-31,1 1-352 0,-3-2-80 0,0 1-8208 0,-2-4-1632 0</inkml:trace>
  <inkml:trace contextRef="#ctx0" brushRef="#br0" timeOffset="11756.56">23046 7911 27647 0,'0'0'1216'0,"0"0"256"0,0 0-1168 0,-5 1-304 15,1 2 0-15,-3 2 0 0,2 1 0 0,0 2 0 16,-2 3 0-16,1 0 0 0,1 0 880 0,0 1 112 16,2 1 32-16,1 2 0 0,1 1-832 0,3 2-192 15,1 1 0-15,3-5 0 0,0-3 864 0,5-2 128 16,0-3 32-16,2-1 0 0,1-3-832 0,-1-2-192 16,4-2 0-16,4-3 0 0,2-1 1680 0,3-3 304 15,-1-3 48-15,0-1 16 0,1-3-1648 0,-3 2-400 16,-1 1 0-16,-4-3 0 0,2-4 896 0,-4 0 112 15,-3 1 16-15,-4 3 0 0,-2 0-832 0,-1 1-192 16,0-1 0-16,-1 3 0 0,-5 4 0 0,1 1 0 16,0-2 0-16,-1 4 0 0,-2 1 0 0,1 0 0 15,-3 1 0-15,4 4 0 16,0 0-1600-16,0 0-352 0,0 0-80 0,0 0-10384 16,0 0-2096-16</inkml:trace>
  <inkml:trace contextRef="#ctx0" brushRef="#br0" timeOffset="12055.94">23801 7421 31327 0,'0'0'1392'0,"-5"3"272"16,0 1-1328-16,1 3-336 0,0 2 0 0,0 2 0 15,-3 2 0-15,0 2 0 0,2 2 0 0,-2 3 0 0,1 3 0 0,-1 2 0 16,0 1 0-16,-2 5 0 0,2 2 896 0,-2 2 96 16,2 1 32-16,0 0 0 0,1 0-832 0,1 1-192 15,0-1 0-15,0 9 0 0,1-15 864 0,-2-2 128 16,-1 0 32-16,-2-2 0 0,-4 1-832 0,2-3-192 16,1-3 0-16,5-3 0 0,-2 1 0 0,3-4 0 15,-1-2 0-15,2-1 0 16,6-4-2416-16,-3-8-528 0,0 0-96 0,12-11-32 0</inkml:trace>
  <inkml:trace contextRef="#ctx0" brushRef="#br0" timeOffset="12468.54">24214 7857 31327 0,'0'0'688'0,"0"0"144"0,0 0 16 0,0 0 48 0,0 0-720 0,0 0-176 0,-6 9 0 0,0-11 0 15,-1 0 0-15,-4 2 0 0,-3 1 0 0,-4 4 0 16,-3 3 848-16,-2 3 144 0,-1 1 32 0,0 1 0 16,1 2-832-16,3 0-192 0,2 0 0 0,4 2 0 15,2 1 864-15,4-3 128 0,1 5 32 0,3-4 0 16,3-3-832-16,2-2-192 0,1 0 0 0,3-1 0 15,0 0 864-15,3-2 128 0,1-4 32 0,4-1 0 16,2-6-832-16,1-2-192 0,-1-3 0 0,2-1 0 0,-1-1 0 16,2-1 0-16,-1-1 0 0,0-1 0 0,-3 0 0 0,-1 0 0 15,-2 4 0-15,-4-2 0 0,1 2 864 0,-5 3 128 16,-2 1 32-16,-1 5 0 0,0 0-832 0,0 0-192 16,-3 5 0-16,-2 0 0 0,1 4 0 0,2 3 0 15,1 0 0-15,2 3 0 0,2 1 0 0,5 1 0 16,0 2 0-16,1 0 0 15,5-3-768-15,-2 1-208 0,1-2-48 0,0 1 0 16,0-2-816-16,2-3-160 0,-1-3-48 0,0-6-9280 16,1-3-1856-16</inkml:trace>
  <inkml:trace contextRef="#ctx0" brushRef="#br0" timeOffset="12821.97">24708 7715 31327 0,'0'0'688'0,"0"0"144"0,-6 8 16 0,-1 1 48 0,-1 3-720 0,-2 3-176 0,-2 3 0 0,0 4 0 15,0 1 848-15,1 1 144 0,-4 2 32 0,0-1 0 16,1 4-832-16,-2 0-192 0,0 0 0 0,1-2 0 16,3 0 864-16,1-5 128 0,1-1 32 0,1-2 0 15,0-1 0-15,0-4 0 0,1-2 0 0,2-1 0 16,1-2 0-16,1-3 0 0,4-6 0 0,0 0 0 15,2-5-832-15,1-1-192 0,5-4 0 0,6-8 0 16,0 3 864-16,2-3 128 0,3 0 32 0,3-2 0 16,0 0-832-16,2 0-192 0,-3 1 0 0,2 2 0 0,-2-1 0 0,1 3 0 15,-1 2 0-15,-1 2 0 0,-3 2 0 0,6 1 0 16,-7 5 0-16,-1 2 0 0,-2 1 0 0,2 2 0 16,0 2 0-16,-1 2 0 0,-1 2 0 0,0 0 0 15,-2 3 0-15,-2-1 0 16,1-1-768-16,0 0-208 0,-2-1-48 0,-3-3 0 15,-5-5-816-15,0 0-160 0,-3 6-48 0,-3-6 0 0</inkml:trace>
  <inkml:trace contextRef="#ctx0" brushRef="#br0" timeOffset="13468.66">22128 7660 16575 0,'-11'-3'736'0,"-1397"3"160"0,2807-1-720 0,-1407 2-176 16,1 1 0-16,-3 1 0 0,0-3 1664 0,0 1 320 16,0 1 48-16,3 1 16 0,-4 2-832 0,1-2-144 15,0-3-48-15,-1 1 0 0,1 1 0 0,1-1 0 16,0-2 0-16,3-2 0 0,-1-3 0 0,3 0 0 16,1-2 0-16,0-1 0 0,0 0 832 0,6 2 144 15,2-1 48-15,1-2 0 0,1-3-1648 0,2 0-400 16,2-2 0-16,-1 7 0 0,-4 0 0 0,2 4 0 0,-8 4 0 0,8-6 0 15,-1 3 0-15,-7 3 0 0,0 0 0 0,0 0 0 16,0 0 896-16,-1 11 112 16,-3 2 16-16,-2 1 0 0,-2-2-832 0,-5 2-192 0,-5-2 0 0,-1 2 0 15,0-2 0-15,0-1 0 0,-5-2 0 0,5-1 0 16,2-4 0-16,5-2 0 0,7-2 0 0,5 0 0 16,-2-8 864-16,7-3 128 0,8-3 32 0,6-1 0 15,3-1-832-15,3 2-192 0,1 1 0 0,-2 1 0 16,-1 1 0-16,-5 2 0 0,-1 1 0 0,-2 3 0 15,-2 1 0-15,0 3 0 0,-6 4 0 0,-7-3 0 16,0 0-1600-16,9 6-352 0,-3 5-80 0,-4 0-18032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15:50:11.61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16708 14748 12895 0,'0'0'576'0,"0"0"112"0,0 0-560 0,0 0-128 0,0 0 0 0,0 0 0 16,0 0 0-16,0 0 0 0,0 0 0 0,0 0 0 16,0 0 848-16,5-3 144 0,-5 3 32 0,0 0 0 15,0 0 0-15,0 0 0 0,0 0 0 0,0 0 0 16,0 0 0-16,0 0 0 0,0 0 0 0,0 0 0 16,-3 4 0-16,-2 1 0 0,0 2 0 0,-1-3 0 15,-3-1 0-15,3-1 0 0,-4-1 0 0,2 1 0 0,-2 0 0 16,1-2 0-16,1-2 0 0,0-1 0 0,1 1 0 0,1-1 0 15,0-2 0-15,2-3 0 0,2-1-832 0,-2 1-192 16,3-3 0-16,1-1 0 0,1-3 864 0,3 0 128 16,1-2 32-16,4 0 0 0,0-1-832 0,2-1-192 15,2 0 0-15,2-1 0 0,2 0 0 0,2 0 0 16,0 0 0-16,3 3 0 0,0 0 0 0,3 3 0 16,0 1 0-16,-2 2 0 0,-2 2 0 0,-2 4 0 15,-1 1 0-15,3 3 0 0,-4 4 0 0,-4 4 0 16,-1 1 0-16,-4 5 0 0,-2 6 0 0,-2 2 0 15,-3-2 0-15,-1 4 0 0,-1 2 0 0,-3 0 0 16,-3-1 0-16,-1 3 0 0,-5-2 0 0,-1 0 0 0,1-1 0 16,-2-3 0-16,-4-2 0 0,0-3 0 0,-4-3 0 0,4 0 0 15,1 0 0-15,-1-4 0 0,3-6 0 0,-1 0 0 16,1 2 864-16,1-4 128 0,4-4 32 0,-1-3 0 16,1-3-832-16,4-1-192 0,-3-3 0 0,4-2 0 15,-1-2 0-15,3-1 0 0,3-2 0 0,2 1 0 16,1-1 0-16,3-1 0 0,4 0 0 0,2-2 0 15,-1 0 0-15,4 0 0 0,3-1 0 0,2 4 0 16,-2-1 0-16,0 5 0 0,5 1 0 0,1 6 0 16,-2 0 0-16,-6 5 0 0,-1 2 0 0,1 4 0 15,1 5 0-15,-3 4 0 0,-2 2 0 0,1 10 0 16,-3 4 0-16,-6 2 0 0,-3 0 0 0,-2 1 0 16,-1 1 0-16,-5-2 0 0,0-1 0 0,-4-3 0 15,-3-1 0-15,-3-4 0 0,-3-3 0 0,-1-1 0 0,-2-1 0 0,2 0 0 16,1-4 0-16,-3-1 0 0,1 0 0 0,0-4 0 15,3-4 0-15,3-2 0 0,1-4 864 0,2-5 128 16,4-3 32-16,3-3 0 0,3-6-832 0,3-2-192 16,5-5 0-16,1 1 0 0,6-1 864 0,5 0 128 15,1-3 32-15,5 1 0 0,4 0-832 0,2 3-192 16,3 0 0-16,1 7 0 0,2 0 0 0,-9 10 0 16,1 2 0-16,8 0 0 15,-8 4-768-15,-2 5-208 0,-6 5-48 0,-4 5 0 0,-4 5 832 0,-2 4 192 16,-5 2 0-16,-3 3 0 0,-2 4 0 0,-3-1 0 15,-8 1 0-15,0-1 0 0,-2-1 0 0,-4-3 0 16,-2-2 0-16,-1-2 0 0,-2-3 0 0,-2-3 0 16,-2-4 0-16,3 1 0 0,3-2 0 0,3-5 0 0,4-5 0 0,-1 1 0 15,1 1 0-15,2-4 0 0,3-6 0 0,2-3 0 16,-1-5 768-16,4 0 208 0,3-3 48 0,1 0 0 16,3-2-832-16,1 0-192 0,5 0 0 0,1 2 0 15,2 2 0-15,-2 0 0 0,4 1 0 0,-4 3 0 16,-2 3 0-16,0 1 0 0,-7 10 0 0,5-6 0 31,4 1-2416-31,-9 5-528 0,0 0-96 0,0 0-17632 0</inkml:trace>
  <inkml:trace contextRef="#ctx0" brushRef="#br0" timeOffset="1217.05">18500 14819 20271 0,'-3'8'448'0,"3"-8"80"0,0 0 32 0,0 0 16 0,-4 7-576 0,0 0 0 0,2 0 0 0,-3-2 0 15,5-5 1744-15,-8-1 240 0,8 1 64 0,-9-2 0 16,0-1-832-16,-1-3-144 0,4-1-48 0,-3-1 0 16,0 0 832-16,0-2 144 0,1-1 48 0,-1 0 0 15,-3-3-832-15,1 1-144 0,1 1-48 0,-2-1 0 16,0-3-816-16,1 4-208 0,1-3 0 0,-1 1 0 16,1 1 0-16,2 0 0 0,2-3 0 0,2-1 0 15,3 2 864-15,3-1 128 0,4 1 32 0,0-2 0 0,5 1-832 16,-1 2-192-16,4-1 0 0,1 1 0 0,1-3 0 0,2 4 0 15,2 3 0-15,-7 5 0 0,0-2 0 0,3 2 0 16,-1-1 0-16,0 5 0 0,0 3 0 0,-1 3 0 16,-1 0 0-16,-2 5 0 0,-1 4 0 0,-2 5 0 15,-2 3 0-15,-2 3 0 0,-6 2 0 0,-4 0 0 16,-2 2 0-16,-9 14 0 0,-1-2 0 0,-2-5 0 16,-1-4 0-16,-1-4 0 0,-2 1 0 0,-2-2 0 15,-3-1 0-15,-2-4 0 0,-2-4 864 0,2 1 128 16,-1-3 32-16,3-3 0 0,4-4-832 0,5-3-192 15,5-1 0-15,2-5 0 0,4-5 0 0,0-4 0 16,3-4 0-16,5-3 0 0,4-5 0 0,4-5 0 16,1-3 0-16,5-2 0 0,2-1 864 0,4 1 128 0,4 2 32 15,4-2 0-15,1-3-832 0,-6 11-192 16,3-1 0-16,2 0 0 0,-2 1 0 0,0 1 0 0,1 0 0 0,-2 6 0 16,1 2 0-16,-1 7 0 0,0 0 0 0,-4 6 0 15,-1 4 0-15,-1 6 0 0,-6 4 0 0,-2 5 0 16,-4 3 0-16,-1 4 0 0,-6 5 0 0,-6 4 0 15,-2 3 0-15,-5 1 0 0,-4-2 0 0,-1 0 0 16,0 0 0-16,-1-2 0 0,0-4 0 0,-3-2 0 16,1-4 0-16,-10 6 0 0,3-7 0 0,-1-5 0 15,-1-6 0-15,6-4 0 0,3-1 0 0,4-7 0 16,3-4 0-16,2-6 0 0,4-6 0 0,3-5 0 16,4-4 0-16,3-6 0 0,7-5 0 0,4-1 0 15,3 0 0-15,4 1 0 0,1-1 0 0,-3 11 0 16,2-3 0-16,3-3 0 0,1-1 0 0,1 0 0 0,1 0 0 15,2 1 0-15,0 3 0 0,0 8 0 0,-2 3 0 0,0 6 0 16,-3 4 0-16,0 5 0 0,0 7 0 0,-4 7 0 16,0 7 0-16,-4 4 0 0,-2 5 0 0,-7 6 0 15,-4 4 0-15,-6 4 0 0,-5 1 0 0,-2 0 0 16,-1-3 0-16,-3 0 0 0,-3-2 0 0,-2-3 0 16,-1-3 0-16,-1-3 0 0,-1-4 0 0,0-3 0 15,-2-4 0-15,-10 2 0 0,2-6 0 0,0-7 0 16,0-7 0-16,3-8 0 0,2-7 0 0,5-4 0 15,6-8 0-15,9 4 0 0,2-4 0 0,1-5 0 16,3-5 0-16,4-2 0 0,4 0 0 0,5-2 0 16,5-1 0-16,4-1 0 0,4 2 0 0,3 0 0 15,4 2 0-15,0 2 0 0,-2 5 0 0,3 6 0 16,1 1 0-16,1 11 0 0,0 4 0 0,1 7 0 0,-2 2 0 16,0 8 0-16,3 5 0 0,-2 4 0 0,-3 7 0 0,-5 6 0 15,-7 5 0-15,-5 4 0 0,-8 5 0 16,-4 0 0-16,-7-3 0 0,-6-1 0 0,-6-4 0 0,-3-1 0 15,-1-3 0-15,-2-5 0 0,-1-2 0 0,0-3 0 16,2-1 0-16,-2-1 0 0,2-6 0 0,1-4 0 16,2-4 0-16,3-4 0 0,1-3 0 0,3-6 0 15,2-6 0-15,3 0 0 0,1-3 0 0,2 0 0 16,3 0 0-16,1 0 0 0,2 0 0 0,2 3 0 16,2 2 0-16,1 2 0 0,0 0 0 0,4 2 0 15,-4 1-1600-15,3 4-352 0,-2 2-80 0,1 3-12560 16,0 2-2528-16</inkml:trace>
  <inkml:trace contextRef="#ctx0" brushRef="#br0" timeOffset="2288.59">16685 14857 16575 0,'0'0'368'0,"0"0"80"0,-4 6 0 0,1 0 16 0,3-6-464 0,-6 5 0 0,3 3 0 0,3-8 0 15,-2 10 912-15,2-10 96 0,-4 5 16 0,2 3 0 16,-3 0 816-16,-1-3 160 0,6-5 48 0,-8 7 0 16,1 0 0-16,-1-3 0 0,0-1 0 0,8-3 0 15,-10-1-832-15,4-3-144 0,-2-3-48 0,2-2 0 16,1-2 0-16,0-2 0 0,0-3 0 0,1 0 0 0,3 3 0 0,-4-3 0 15,2-8 0-15,1 1 0 0,1 1-816 0,1 0-208 16,1-2 0-16,1-2 0 0,1-2 864 0,3 0 128 16,-2-3 32-16,4 0 0 0,2-3-832 0,2 1-192 15,2 0 0-15,3 2 0 0,0 6 0 0,1 2 0 16,1 5 0-16,-1 4 0 0,0 4 0 0,-3 4 0 16,1 5 0-16,-5 4 0 0,0 0 0 0,0 8 0 15,-1 9 0-15,-2 4 0 0,-2 3 0 0,-3 7 0 16,-8 6 0-16,-4 2 0 0,-4 1 0 0,-3 0 0 15,0-2 0-15,-3 0 0 0,-5-1 0 0,0-4 0 16,0-2 0-16,-2-1 0 0,2-2 0 0,-3-5 0 16,-1 1 0-16,1-7 0 0,-3-5 0 0,3-2 0 15,-1-5 0-15,3-4 0 0,1-4 0 0,2-4 0 16,4-6 0-16,3-3 0 0,4-5 0 0,4-4 0 16,1-4 0-16,3-4 0 0,4-3 864 0,5-1 128 15,3 0 32-15,7-2 0 0,4-1-832 0,5 1-192 0,4-1 0 0,4 0 0 16,2 3 0-16,-2-1 0 0,0-4 0 0,0 8 0 15,0 7 0-15,-1 10 0 0,-4 5 0 0,-1 4 0 16,-3 3 0-16,0 7 0 0,2 8 0 0,-4 7 0 16,-2 2 0-16,-4 6 0 0,-4 2 0 0,-7 2 0 15,-6 1 0-15,-4 0 0 0,-5 0 0 0,-7 4 0 32,-6-3-768-32,-2-1-208 0,0-2-48 0,-4-2 0 0,-2 0 832 0,0-2 192 0,-1 0 0 0,2-5 0 15,-1-4 768-15,-1-2 208 0,-2-7 48 0,1-5 0 16,0-4-832-16,1-4-192 0,-1-7 0 0,5-4 0 0,5-2 0 15,2-4 0-15,4-3 0 0,4-4 0 0,3-2 0 16,4 1 0-16,5 2 0 0,7-2 0 0,4-3 0 0,6-1 0 16,6-2 0-16,8-1 0 0,6-1 0 0,6 1 0 15,0-1 0-15,-2 8 0 0,-3 6 0 0,0 6 0 16,-1 6 0-16,0 7 0 0,-1 3 0 0,-4 9 0 16,-2 3 0-16,-1 9 0 0,-1 8 0 0,-4 6 0 15,-7 3 0-15,-9 5 0 16,-4 1-768-16,-10 5-208 0,-8 2-48 0,-4-2 0 0,-2 1 832 0,-2-3 192 15,-6-2 0-15,0-6 0 0,-4-4 0 0,0-4 0 16,1-6 0-16,-1-3 0 0,-4-7 768 0,1-4 208 16,0-4 48-16,0-5 0 0,1-4-832 0,6-8-192 15,3-5 0-15,6-6 0 0,3-4 0 0,4-7 0 16,3-7 0-16,3-2 0 0,6 1 0 0,6-2 0 16,5 5 0-16,5 0 0 0,7-3 0 0,7 3 0 15,7 1 0-15,1 5 0 0,3 6 0 0,-5 4 0 0,-3 3 0 0,-2 5 0 16,-2 5 0-16,-5 6 0 0,0 3 0 0,-4 5 0 15,-1 4 0-15,-2 3 0 0,0 5 0 0,-4-1 0 32,-7 2-1600-32,2 3-352 0,-2 1-80 0,0 1-16 15,-3 0-816-15,2-1-160 0,0 7-48 0,2-15 0 0</inkml:trace>
  <inkml:trace contextRef="#ctx0" brushRef="#br0" timeOffset="2823.51">18324 14938 31327 0,'0'0'688'0,"5"18"144"0,-14-15 16 0,0 1 48 0,0 2-720 0,-1-4-176 15,4-2 0-15,-3-1 0 0,0 0 1664 0,0-2 320 16,2-3 48-16,1-3 16 0,2-1-832 0,3-3-144 16,-3-1-48-16,4-1 0 0,4-2 0 0,-1-1 0 15,3-2 0-15,3 2 0 0,5-1-816 0,0-1-208 16,0-2 0-16,2 3 0 0,0 2 0 0,1 2 0 0,-1 0 0 0,2 2 0 15,-2 2 0-15,0 0 0 0,-2 5 0 0,0 2 0 16,1 2 0-16,-2 4 0 0,-6 4 0 0,2 2 0 16,-4 5 0-16,-2 2 0 0,-2 1 0 0,-3 4 0 15,-5 5 0-15,-2 0 0 0,-3-1 0 0,0-2 0 16,-2 0 864-16,-1-3 128 0,-2-2 32 0,-2-3 0 16,2-4-832-16,-1-5-192 0,-1-1 0 0,4-2 0 15,2-5 0-15,3-4 0 0,3-8 0 0,4-1 0 16,4-5 864-16,7-1 128 0,3-6 32 0,3-1 0 15,3-1-832-15,1 3-192 0,3 0 0 0,-5 8 0 16,1 0 0-16,2-1 0 0,1 0 0 0,2 2 0 0,-1 2 0 16,1 2 0-16,0 0 0 0,-3 3 0 0,-3 5 0 0,-3 1 0 15,-1 5 0-15,-4 4 0 0,0 0 0 16,-8-4 0-16,-2 8 0 0,-1 5 0 16,0 0-768-16,-4 0-208 0,-4 2-48 0,0-1-14192 15,1-1-2832-15</inkml:trace>
  <inkml:trace contextRef="#ctx0" brushRef="#br0" timeOffset="7102.59">16710 14752 20271 0,'-33'7'448'0,"24"-8"80"0,0-1 32 16,-1 0 16-16,-1 2-576 0,1 0 0 0,-1-1 0 0,2 2 0 16,2 2 928-16,-1 1 80 0,0-1 16 0,8-3 0 15,-10 5 0-15,10-5 0 0,0 0 0 0,-5 4 0 0,5-4-832 16,0 0-192-16,0 0 0 0,-6 9 0 0,4 1 0 16,2-10 0-16,0 9 0 0,0-9 0 0,5 11 864 0,0-1 128 15,1-4 32-15,1 2 0 0,2-4-832 0,2-2-192 16,2-3 0-16,2 0 0 0,0 0 0 0,1-2 0 15,4-3 0-15,4 0 0 0,1-2 864 0,3-1 128 16,3-1 32-16,3-1 0 0,5-1-832 0,-3 0-192 16,2-1 0-16,-1 1 0 0,-1-4 864 0,1 3 128 15,1 0 32-15,1 2 0 0,-1-1-832 0,4 0-192 16,3-4 0-16,-2 2 0 0,1 0 0 0,-1-2 0 16,-4 0 0-16,-3 1 0 0,1-4 0 0,0 1 0 15,-1-2 0-15,0 1 0 0,-4 0 0 0,3 1 0 16,2 1 0-16,3 1 0 0,-5 2 864 0,-1-1 128 15,-3-3 32-15,0 2 0 0,-3 0-832 0,0 0-192 0,-1 0 0 0,-3 1 0 16,1-2 0-16,-2 2 0 0,3-2 0 0,-3 1 0 16,-2-1 0-16,-2-1 0 0,1-1 0 15,-2 1 0-15,1 1 0 0,-5-1 0 0,-5 0 0 0,0 0 0 16,-1 1 0-16,-3 0 0 0,-5-1 0 0,-2 3 0 16,1 3 0-16,0-4 0 0,-3 1 0 0,0 2 0 15,-1 1 864-15,0 0 128 0,0-3 32 0,-2-1 0 16,-2-3-832-16,0 0-192 0,2 2 0 0,-2-1 0 15,2 1 0-15,-3 1 0 0,1 1 0 0,-4-1 0 16,-2 4 0-16,1-1 0 0,-1 1 0 0,0 0 0 16,-3 0 0-16,3 0 0 0,-1-3 0 0,-3 2 0 15,1 0 0-15,-2 0 0 0,1 0 0 0,-2-1 0 0,-2 0 0 16,-3-1 0-16,-1-1 0 0,-1 3 0 0,0 0 0 0,-2 0 0 16,-2 1 0-16,4-2 0 0,1-1 0 0,2 1 0 15,-4-1 0-15,4 2 0 0,2 2 0 0,-1 1 0 16,-2 4 0-16,1-1 0 0,0-1 0 0,1 2 0 15,-4 0 0-15,2 1 0 0,-1-1 0 0,2 2 0 16,-1 1 0-16,4-2 0 0,1-1 0 0,4 0 0 16,4 1 0-16,1 3 0 0,-2-1 0 0,1 0 0 15,2 0 0-15,3-2 0 0,-3 3 0 0,1 0 0 16,1-3 0-16,-1 4 0 0,10 1 0 0,-8-1 0 16,0-3 0-16,2 2 0 0,-4-1 0 0,5 1 0 15,5 2 0-15,-9-3 0 0,2 0 0 0,0 1 0 16,7 2 0-16,0 0 0 0,0 0 864 0,0 0 128 15,-8-3 32-15,8 3 0 0,0 0-832 0,0 0-192 0,0 0 0 0,0 0 0 16,0 0 0-16,0 0 0 16,0 0 0-16,0 0 0 0,0 0 0 0,0 0 0 0,0 0 0 0,0 0 0 15,0 0 0-15,0 0 0 0,0 0 0 0,0 0 0 16,0 0 0-16,0 0 0 0,0 0 0 0,0 0 0 16,0 0 160-16,0 0-16 0,0 0 0 0,4-6 0 15,-2-2-16-15,2 0-128 0,-3 0 192 0,-1 8-64 16,-1-7-128-16,1-1 128 0,0-1-128 0,-1 2 128 15,1 7-128-15,-1-9 0 0,-2-1 0 0,1 2 128 16,2 8-128-16,-3-9 0 0,0-1 0 0,-1 4 0 16,1 0 0-16,3 6 0 0,0 0 0 0,-2-7 0 15,-2-1 0-15,3 0 0 0,-2 1 128 0,1 0-128 0,2 7 0 16,-2-8 0-16,1-1 0 0,-1 3 0 16,2 6-272-16,0-8-96 0,0 8-16 0,0-8 0 0,0 0 384 0,0 1 0 15,2 0 0-15,-2 1 0 0,-2 0 0 0,1-2 0 16,0 1 0-16,0-3 0 0,0-1 0 0,-3 1 0 15,0-1 0-15,1 1 0 0,-1 3 0 0,-1-1 0 16,0 0 0-16,0-1 0 0,0 1 0 0,-1-2 0 16,1 2 0-16,-2-1 0 0,2-2 0 0,1 0 0 15,0 3 0-15,2 1 0 0,0-3 0 0,1 0 0 16,1-3 0-16,0 3 0 0,0 10 0 0,2-12 0 16,1-1 0-16,1 0 0 0,0 0 0 0,1 1 0 15,2 1 0-15,2-3 0 0,-1-3 0 0,3 2 0 16,0 0 0-16,4-2 0 0,0-3 0 0,3 0 0 15,3 1 0-15,0 1 0 0,3 8 0 0,-2-3 0 16,2-2 0-16,0-2 0 0,5-3 0 0,-1 5 0 0,1 3 0 0,-2 1 0 16,1-7 0-16,-4 5 0 0,-3-1 0 0,-1 2 0 15,-1-1 0-15,-3 1 0 0,1-1 0 0,-1 3 0 16,-1-1 0-16,0 1 0 0,-1-3 0 0,-2 1 0 16,1 0 0-16,2 1 0 0,0 0 0 0,-1-1 0 15,0-1 0-15,0 2 0 0,1 0 0 0,1 1 0 16,0 0 0-16,2 0 0 0,2-2 0 0,-1 2 0 15,0 0 0-15,0 1 0 0,-1 0 0 0,3 1 0 16,0-4 0-16,-2 2 0 0,-1 1 0 0,0-1 0 16,-1 0 0-16,-2 0 0 0,-3 1 0 0,1 1 0 15,-2-2 0-15,0 0 0 0,3-1 0 0,-4 1 0 16,-1 2 0-16,1 0 0 0,-1 1 0 0,1-2 0 16,-2 0 0-16,1 1 0 0,-3 1 0 0,2 0 0 0,-5-1 0 0,3 2 0 15,0-1 0-15,-6 7 0 0,4-10 0 0,1 3 0 16,2-3 0-16,-3 0 0 0,0 2 0 0,2-1 0 15,-2 1 0-15,3-1 0 0,0-2 0 0,-3 2 0 16,0-1 0-16,3 0 0 0,-3-1 0 0,2 0 0 16,-1-1 0-16,0 1 0 0,1 1 0 0,2-1 0 15,2-1 0-15,-3 2 0 0,-2 0 0 0,3 0 0 16,-2-1 0-16,1 0 0 0,0-1 0 0,1 2 0 16,0-2 0-16,0 0 0 0,-3-2 0 0,1-2 0 15,-2-1 0-15,-1 1 0 0,0 2 0 0,-2 1 0 16,-1 0 0-16,-1 0 0 0,0 2 0 0,-3-2 0 15,2 1 0-15,-2 0 0 0,-1 1 0 0,1 1 0 16,-2 0 0-16,2 1 0 0,0-4 0 0,1 1 0 16,-4 2 0-16,1-1 0 0,2-1 0 0,-3-1 0 0,1 1 0 15,-2 1 0-15,0 1 0 0,-1 0 0 16,-2-1 0-16,3 0 0 0,0 1 0 0,0 0 0 0,0-1 0 0,1 0 0 16,-1-1 0-16,-1 0 0 0,0 1 0 0,2 4 0 15,-3-2 0-15,0-3 0 0,0 2 0 0,-1-1 0 16,-2 0 0-16,-1 0 0 0,-1 0 0 0,0 1 0 15,-1 0 0-15,0 2 0 0,-1 2 0 0,1-1 0 16,-1-1 0-16,0 2 0 0,-3 0 0 0,0 0 0 16,0-2 0-16,1 1 0 0,0 1 0 0,-1-1 0 15,3 3 0-15,1-1 0 0,2 0 0 0,2-1 0 16,-1 2 0-16,-1 1 0 0,3 0 0 0,0-1 0 16,0 0 0-16,3-1 0 0,-3 1 0 0,1 1 0 0,0-2 0 0,1 1 0 15,-1-1 0-15,2 3 0 0,1-1 0 0,1 2 0 16,-2-1 0-16,3-1 0 0,-1 2 0 0,6 1 0 15,0 0 0-15,0 0 0 0,-6-2 0 0,1 0 0 16,5 2 0-16,-7-1 0 0,0-1 0 0,1 0 0 16,0 1 0-16,2 1 0 0,-4-1 0 0,1 1 0 15,0 0 0-15,-1 0 0 0,0 0 0 0,1 0 0 16,-1 0 0-16,0-1 0 0,0-1 0 0,0-1 0 16,-1-1 0-16,0 1 0 0,-3-1 0 0,0-2 0 15,-1 0 0-15,-1 0 0 0,0 1 0 0,-1-1 0 16,-2-2 0-16,0 1 0 0,-1 2 0 0,2 1 0 15,1-1 0-15,1 0 0 0,0-2 0 0,-1 1 0 16,2-1 0-16,1-1 0 0,-1 0 0 0,0-3 0 0,-1 1 0 16,2 0 0-16,1 1 0 0,-1-2 0 0,2-2 0 0,2-1 0 15,-5 0 0-15,4 1 0 0,1-1 0 0,-2-2 0 16,0-1 0-16,1 0 0 0,0 1 0 0,1-1 0 16,0 1 0-16,0 0 0 0,1 0 0 0,0 1 0 15,-1-1 0-15,2-1 0 0,-1-2 0 16,0 0 0-16,3 0 0 0,-1 1 0 0,0-3 0 0,2 1 0 15,2-3 0-15,1 5 0 0,0 1 0 0,2 0 0 16,1 1 0-16,2-2 0 0,-1 1 0 0,3 1 0 16,1 2 0-16,1 1 0 0,2-2 0 0,1 2 0 15,3 1 0-15,0 0 0 0,2 0 0 0,1 0 0 16,2 0 0-16,3 1 0 0,1 1 0 0,3-1 0 16,-1 0 0-16,5 0 0 0,2 2 0 0,1 0 0 15,0 0 0-15,0 1 0 0,-1-1 0 0,-1 0 0 0,-1 1 0 0,0 1 0 16,0-2 0-16,0 0 0 0,1 0 0 0,4 3 0 15,-1 0 0-15,2 2 0 0,3-1 0 0,-2 2 0 16,0 1 0-16,-3 1 0 0,-1 3 0 0,-2 0 0 16,-1-2 0-16,-3 2 0 0,-1 3 0 0,-1 0 0 15,0 0 0-15,1-1 0 0,-2 0 0 0,0 2 0 16,-3 2 0-16,2-1 0 0,-5 1 0 0,1 0 0 16,0-1 0-16,0 3 0 0,-5 0 0 0,1 1 0 15,-2 0 0-15,-2 1 0 0,1 1 0 0,-1 1 0 16,-1 0 0-16,-2-1 0 0,1-1 0 0,0 3 0 15,-1-1 0-15,-1 1 0 0,-2 1 0 0,-1-1 0 16,0-2 0-16,-2 2 0 0,0 0 0 0,0 0 0 16,-2-1 0-16,-1 1 0 0,-2 3 0 0,-1 0 0 0,-1 0 0 0,1-2 0 15,-3 3 0-15,1 0 0 0,0-2 0 0,-2 1 0 16,0-3 0-16,-2 1 0 0,3-2 0 0,-4 1 0 16,0 2 0-16,0-3 0 0,-1-3 0 0,-1 1 0 15,-3 2 0-15,-1 0 0 0,-2-2 0 0,0-1 0 16,-1 1 0-16,-2 1 0 0,0 2 0 0,1-2 0 15,-2-4 0-15,1 3 0 0,3-2 0 0,-3 1 0 16,2-2 0-16,-1 1 0 0,2 0 0 0,-3 1 0 16,1-1 0-16,-1 0 0 0,-2-3 0 0,-1-1 0 15,-5 1 0-15,1 1 0 0,-2-1 0 0,0 1 0 16,2-1 0-16,-1-1 0 0,0 2 0 0,0 0 0 16,-1 1 0-16,2-3 0 0,2-1 0 0,1 1 0 15,-4 1 0-15,2-2 0 0,-3 1 0 0,-1-1 0 0,-2-1 0 0,-1 2 0 16,-2 1 0-16,-1-1 0 0,1 1 0 0,1 0 0 15,1 2 0-15,-11 6 0 0,5-6 0 0,7 2 0 16,2-1 0-16,2 0 0 0,-1 1 0 0,2 2 0 16,1 1 0-16,-2 0 0 0,-1 0 0 0,3 2 0 15,4-1 0-15,2 3 0 0,0-2 0 0,3 1 0 16,3 0 0-16,3 2 0 0,0 0 0 0,2 0 0 16,5-2 0-16,4 1 0 0,-1-1 0 0,4 0 0 15,2-2 0-15,3-1 0 0,1 2 0 0,3-1 0 16,-2 2 0-16,3-1 0 0,3-2 0 0,0 2 0 15,3 0 0-15,1 1 0 0,1 0 0 0,0 1 0 16,0 1 0-16,1-2 0 0,-3 2 0 0,1 0 0 16,-1-1 0-16,-1 2 0 0,0 1 0 0,-2-1 0 15,1-1 0-15,0-2 0 0,1 0 0 0,1-1 0 0,2 0 0 0,1-1 0 16,1-2 0-16,1-3 0 0,3 1 0 0,1 0 0 16,-4 0 0-16,3 1 0 0,3-3 0 0,-2 0 0 15,3 0 0-15,0-1 0 0,-2 0 0 0,0-1 0 16,-2-2 0-16,-1 1 0 0,-1 0 0 0,1 2 0 15,0 0 0-15,2 1 0 0,-3-1 0 0,2 2 0 16,1 2 0-16,-1-1 0 0,3-1 0 0,0 3 0 16,1 3 0-16,1 0 0 0,-4 1 0 0,2-3 0 15,-5-3 0-15,-1 1 0 0,-2 3 0 0,-1-1 0 16,0-2 0-16,-4 0 0 0,2-1 0 0,-2 0 0 16,0 2 0-16,-2 0 0 0,0 0 0 0,1-1 0 15,0 1 0-15,-1 0 0 0,1-1 0 0,-5 0 0 16,-2-1 0-16,1 1 0 0,0 2 0 0,1 0 0 15,-2-2 0-15,0 0 0 0,-2 0 0 0,3 4 0 0,-2 0 0 0,3 2 0 16,-3-2 0-16,2 2 0 0,1 2 0 0,0 0 0 16,1 2 0-16,-3-1 0 0,3-5 0 0,1 1 0 15,-3 2 0-15,0 0 0 0,-2-2 0 0,-1 0 0 16,0-3 0-16,-2 2 0 0,1 0 0 0,-4 2 0 16,-1-4 0-16,0 1 0 0,-3 1 0 0,-1-1 0 15,-1 1 0-15,0 0 0 0,-4-2 0 0,4 1 0 16,-5 0 0-16,2 0 0 0,-2 2 0 0,0-2 0 15,1 0 0-15,-4-1 0 0,4-1 0 0,-1 1 0 16,-5 1 0-16,2-2 0 0,0 0 0 0,1 0 0 16,2 2 0-16,-3-2 0 0,-3 0 0 0,2 0 0 15,-1-1 0-15,-1 0 0 0,1 1 0 0,-1-1 0 16,1 0 0-16,1-2 0 0,1 1 0 0,0-1 0 0,1-2 0 16,1 1 0-16,-1-1 0 0,1 0 0 0,0-3 0 0,-2 1 0 15,1-1 0-15,0 2 0 0,-2-3 0 0,-1 2 0 16,1-1 0-16,-1 1 0 0,-3-3 0 0,1 1 0 15,0 2 0-15,-3-1 0 0,-3 0 0 0,1-1 0 16,2 2 0-16,-1-1 0 0,3-1 0 0,0 2 0 16,0-1 0-16,2 1 0 0,-3-1 0 0,3 1 0 15,-1-1 0-15,1 1 0 0,-1-2 0 0,2 1 0 16,-1-1 0-16,1 2 0 0,-2 1 0 0,1-1 0 16,-2-2 0-16,0 2 0 0,-5 0 0 0,-1 1 0 15,-1-3 0-15,-2 3 0 0,-3 1 0 0,2-1 0 16,0-1 0-16,-1-1 0 0,-2 1 0 0,1 0 0 15,0 2 0-15,2-1 0 0,1-4 0 0,1 3 0 0,-1 1 0 0,2 0 0 16,0-2 0-16,-2 1 0 0,0 4 0 0,0-3 0 16,0 3 0-16,1 0 0 0,4 1 0 0,2 0 0 15,0 0 0-15,2 2 0 0,1 3 0 0,1-1 0 16,2 1 0-16,2 0 0 0,1 1 0 0,3 1 0 16,3 0 0-16,-1-2 0 0,3 0 0 0,2-1 0 15,1 3 0-15,2-1 0 0,0 1 0 0,5 0 0 16,-3-2 0-16,4 5 0 0,1 3 0 0,2-1 0 15,-2-2 0-15,6 2 0 0,-1 3 0 0,0-1 0 16,-2-1 0-16,3 0 0 0,0-1 0 0,3-2 0 16,2-1 0-16,0-1 0 0,-2-4 0 0,3 0 0 15,0-3 0-15,0 0 0 0,-1 1 0 0,-2-1 0 16,2 0 0-16,-2 0 0 0,0 1 0 0,0 1 0 0,0-1 0 0,-1 0 0 16,0-2 0-16,2 1 0 0,-1 5 0 0,4-3 0 15,1-2 0-15,-2-2 0 0,-4 0 0 0,6 0 0 16,2 0 0-16,4-3 0 0,-1-2 0 0,2 1 0 15,1-1 0-15,-3 0 0 0,1 1 0 0,-3-5 0 16,1 2 0-16,-1 2 0 0,0 1 0 0,2 0 0 16,2-2 0-16,-1 2 0 0,1-2 0 0,1 5 0 15,2 1 0-15,-1 1 0 0,-1-1 0 0,-3 2 0 16,0 0 0-16,-5 1 0 0,0-1 0 0,-6-1 0 16,0 0 0-16,-2 0 0 0,0 0 0 0,-2 1 0 15,-4-2 0-15,2-1 0 0,0 1 0 0,1-1 0 16,-1 2 0-16,0-3 0 0,1-2 0 0,-1 2 0 0,0 0 0 15,0 2 0-15,2 0 0 0,-4 0 0 0,0-1 0 0,-1 2 0 16,1 2 0-16,1-1 0 16,-2 0 0-16,1 0 0 0,-4-1 0 0,4 0 0 0,-2 0 0 0,2 0 0 15,-2 0 0-15,1-2 0 0,-4 0 0 0,3 2 0 16,-1-1 0-16,-2 0 0 0,-1-1 0 0,1-1 0 16,1 1 0-16,-5-9 0 0,0 0 0 0,0 0 0 15,0 0 0-15,0 0 0 16,0 0-2528-16,1-6-432 0,-3-8-96 0,-6-8-16 0</inkml:trace>
  <inkml:trace contextRef="#ctx0" brushRef="#br0" timeOffset="16959.27">11589 3555 20271 0,'20'-7'1792'0,"2"-1"-1424"0,1 1-368 0,0 2 0 16,0-1-160-16,0 2-96 0,-3-1-32 0,-2 2 0 16,-2 1 288-16,2-2 256 0,-4 2-64 0,-1-1 0 15,2 1-64-15,-4 0-128 0,0 0 176 0,-3 0-176 16,-1-2 352-16,0-1-32 0,-5-3-16 0,-2 8 0 15,3-9 208-15,-4-1 64 0,-2-2 0 0,-6 0 0 16,-1 1-80-16,0-3-16 0,-4-3 0 0,-2-2 0 16,-2-3-64-16,-5 2-16 0,-6-6 0 0,-1 3 0 15,-2-2 48-15,0 0 16 0,-2-1 0 0,-1 3 0 0,-1-1 176 0,-3 2 16 16,0 1 16-16,-1 2 0 0,1 2-96 0,0 0 0 16,-3 2-16-16,2 1 0 0,0-2-176 0,1 3-48 15,3 0 0-15,0 1 0 0,-4 1-144 0,2 0-48 16,-5-1 0-16,-1 3 0 0,-5 3-144 0,1 2 160 15,0-1-160-15,-3 4 160 0,2 2 0 0,-2 1 0 16,-1-4 0-16,-2 2 0 0,2 0 16 0,0 5 0 16,1 4 0-16,2-1 0 0,0 3-48 0,2 3 0 15,1-1 0-15,0 2 0 0,-3 2 16 0,1 3 0 16,3-1 0-16,-2 3 0 0,-1 0-144 0,4 4 0 16,-1 3 144-16,4 0-144 0,5 1 128 0,-1 0-128 15,0 2 128-15,1 2-128 0,-3 1 128 0,4 0-128 16,2 1 160-16,0 0-160 0,-4 2 128 0,3 0-128 0,1 1 0 15,1 4 144-15,1 3-144 0,1 1 0 0,2 2 0 0,0-2 0 16,4 0 0-16,-3 2 0 0,-1 0 0 0,2-1 0 16,0 3 0-16,3 1 0 0,0 2 0 0,0 1 0 15,-1 1 0-15,1 1 0 0,1-2 0 0,0 1 0 16,0-1 0-16,2 6 0 0,-1 2 0 0,2-1 0 16,1-4 0-16,0 2 0 0,2 0 0 0,-4 1 0 15,1 0 0-15,1 1 0 0,1 1 0 0,-2-3 0 16,-1-4 0-16,2 0 0 0,0 0 0 0,2 5 0 15,-1-1 128-15,3 4-128 0,1 0 0 0,3-2 128 16,-1-2-128-16,3 4 0 0,1 2 0 0,0 0 0 16,-3-2 0-16,1-2 0 0,0 2 128 0,-2-3-128 0,0 4 0 15,-1 1 0-15,-1 1 0 0,-1 1 0 16,-1 0 0-16,0 1 0 0,-1-4 0 0,1 5 0 0,0 2 0 0,0 3 128 16,0 0-128-16,1-3 0 0,2-6 0 0,-1 4 0 15,4 6 128-15,-1-3-128 0,3-1 0 0,0-5 0 16,4-4 0-16,2 0 128 0,0 3-128 0,2 1 192 15,1 3-192-15,2-5 192 0,2-2-64 0,0-1 0 16,1 0 0-16,0 0 0 0,3 2-128 0,-2-1 0 16,0 1 144-16,1-7-144 0,0-2 0 0,1-1 128 15,0 1-128-15,0 2 0 0,0-1 0 0,1-2 128 16,-2-3-128-16,5-2 0 0,-2-2 0 0,3-2 0 16,5-3 0-16,-1-3 128 0,3-4-128 0,1-2 0 15,1 0 0-15,2-3 0 0,1-4 0 0,2-3 0 16,2-3 0-16,0-2 0 0,0-2 0 0,0-3 0 0,1-5 0 0,-2-1 0 15,2-2 0-15,5 2 0 0,3-3 128 16,0-5-128-16,-1-6 128 0,3 2-128 0,-1 0 128 0,1-2-128 16,0-6 192-16,-2-4-48 0,4-4 0 0,5 0 0 15,3 0-144-15,1-2 128 0,2-5-128 0,-1-4 128 16,2-2-128-16,-2-2 128 0,1-1-128 0,1-3 128 16,3-2-128-16,1-4 0 0,3 0 0 0,-3-1 0 15,-3-1 0-15,-3 0 0 0,-3 1 0 0,0 0 0 16,-5 0 0-16,0-1 128 0,2-4-128 0,1-2 0 15,-1-2 128-15,-2 1-128 0,0 3 128 0,-1-2-128 16,2-5 144-16,0-1-144 0,3-6 160 0,3 0-160 16,-1 0 144-16,3 0-144 0,-5-1 128 0,-1-1-128 15,-1-2 128-15,-1-2-128 0,0-5 128 0,1 2-128 16,-3 0 128-16,0 0-128 0,-1-3 0 0,-1-2 128 0,-5-2-128 16,1 3 0-16,-6 1 144 0,-1-2-144 0,-2-5 0 15,0 0 144-15,0 2-144 0,-3-1 0 0,2-2 128 0,-1 0-128 16,0-6 0-16,1 2 0 0,0 0 192 0,-2-1-192 15,-2-2 192-15,0 3-192 0,-3 0 0 0,-1 3 0 16,-2-1-160-16,-5 1 160 0,-3-5 0 0,-1 6 0 16,-3 5 0-16,-2 1 0 0,-3 0 0 0,-1 2 0 15,-3-1 0-15,0 5 0 0,-5 6 128 0,0 1-128 16,-3-2 128-16,-1 1-128 0,0 0 0 0,-3 3 0 16,-2 3 128-16,1 4-128 0,-5 2 0 0,1 2 0 15,-3 0 0-15,0 1 128 0,-2 3-128 0,-1 3 0 16,-3-2 0-16,2 5 0 0,-5 2 0 0,2 3 0 15,2 0 0-15,-2 2 0 0,-1-2 0 0,-2 3 0 0,-2-1 0 0,-2 3 0 16,-3 2-144-16,1 0 144 0,-2 2-192 0,1 4 192 16,-2 0-192-16,1 4 64 0,-1 1 128 0,-2 4-208 15,-1 3 80-15,-3 1 128 0,-2 4-208 0,-4 0 80 16,-6 1 128-16,-1 6-208 0,0 3 80 0,2 2 128 16,-1 1-176-16,-2 2 176 0,-3 1-128 0,2 6 128 15,-2 0-128-15,1 4 128 0,3 0-128 0,-1 5 128 16,1 4 0-16,0 1-160 0,2 2 160 0,-3 3 0 15,-1 3-128-15,1 2 128 0,3 2 0 0,0 0 0 16,-3 0-144-16,1 1 144 0,-1 1 0 0,-3 5-144 16,2 4 144-16,-2 2 0 0,1 0 0 0,-2 3-128 15,-2 3 128-15,0 0 0 0,2 0 0 0,5 3 0 16,3 2 0-16,2 2 0 0,4-1 0 0,0 1 0 0,1 0 0 16,2 1 128-16,4 1-128 0,2 5 128 0,-2 5-128 0,4-2 0 15,3-1 128-15,2 2-128 0,2 1 0 0,-1 3 128 16,-1 4-128-16,1 0 0 0,-2-2 0 0,0 4 144 15,1 2-144-15,2 0 0 0,-2-1 128 0,4-1-128 16,1-3 0-16,4 4 0 0,3 3 0 0,1-4 0 16,0-5 0-16,4 3 0 0,4 3 0 0,4-1 0 15,0 0 0-15,5-5 0 0,3-3 0 0,2 1 0 16,2 2-144-16,2-1 144 0,1-4-160 0,1-1 160 16,3-3-192-16,0 4 192 0,0 0-128 0,0-1 128 15,1-3 0-15,0-1 0 0,0-3-128 0,2 1 128 16,-3 4 0-16,2-4 0 0,1-2-144 0,2-3 144 15,2-1 0-15,4-1-144 0,4 0 144 0,-2-1 0 16,-1-3-144-16,4-1 144 0,5-1 0 0,2-3-176 0,-2-2 176 0,2 0-128 16,-1-1 128-16,0 0 0 0,0 3 0 0,1-6-128 15,0-3 128-15,3-3 0 0,2-1 0 0,2-5 0 16,-2-3 0-16,4-4 0 0,2-2 0 0,2-3 0 16,0 1 0-16,3-5 0 0,2-4 0 0,4 1-128 15,5-2 128-15,3-2 0 0,-1-7 0 0,2-1-128 16,0-4 128-16,-1-4 0 0,4-1 0 0,3-5 0 15,1-3 0-15,-1-4 0 0,-1-4 0 0,2-3 128 16,-1-1-128-16,1-4 0 0,1 0 0 0,1-5 0 16,-1 1 0-16,-2-5 0 0,-5 2 0 0,1-5 128 15,-1 2-128-15,3-4 0 0,2-2 0 0,-1-1 128 16,-4 0-128-16,2-2 0 0,0-5 128 0,1-2-128 0,1-3 0 16,-2-3 144-16,-1-1-144 0,-1-3 0 0,-2 0 160 0,-1-8-160 15,2-6 128-15,2-4-128 0,1-3 0 0,-3-2 128 16,-3-4-128-16,-2-3 0 0,2-6 0 0,-1-1 0 15,1-5 0-15,0 0 0 0,1-4 0 0,-5-1 0 16,-6 0 0-16,0 1 0 0,-2 1 0 0,0-3 0 16,-2-5 0-16,2 3 0 0,3 0 0 0,-3 3 0 15,-4-1-176-15,-2 1 176 0,-2-6 0 0,-6 1-160 16,-4 2 160-16,0 3 0 0,-1 2 0 0,-6 2 0 16,-1 0 0-16,-6 2 0 0,-7 5 0 0,-1 5 0 15,-6 3 0-15,-4 2 0 0,-4-1 0 0,-2 5 0 16,-3 6 128-16,-3 1-128 0,-1-1 0 0,-2 1 0 15,-2 2 0-15,-3 4-160 0,0 7-32 0,-1 1 0 16,-5 0 0-16,-3 4 0 0,-3 1 192 0,-5 4-160 16,-4 4 160-16,-1 5-160 0,2 1 160 0,-3 7 0 0,0 2 0 0,0 3 0 15,-1 0 0-15,0 1 0 0,-3 0 0 0,0 3-128 16,-3 5 128-16,1 2 0 0,0 1 0 0,4 5-128 16,0 1 128-16,1 5 0 0,-2 2 0 0,-2 2-128 15,-2 1 128-15,1 3 0 0,-3 6 0 0,3 2 0 16,-1 4 0-16,-3 0 0 0,-1 3 160 0,-1 5-160 15,-3 6 128-15,-2 2-128 0,-1 6 0 0,-1 4 144 16,1 1-144-16,0 4 0 0,0 0 0 0,-1 5 0 16,-1 5 160-16,-2 8-160 0,-1 4 192 0,1 5-192 15,1 6 208-15,-4 2-64 0,1 1-16 0,6 8 0 16,2 8-128-16,4-2 0 0,6-2 0 0,5 3 0 16,3 2 0-16,2 2-256 0,1 0 48 0,-1 3 0 15,0-1-2272-15,6 2-448 0</inkml:trace>
  <inkml:trace contextRef="#ctx0" brushRef="#br0" timeOffset="18223.98">11210 8092 17503 0,'-15'-16'1552'0,"6"6"-1232"16,-3-2-320-16,1 1 0 0,-1 1 1456 0,1 2 224 15,0 0 48-15,2 1 16 0,3 1-1264 0,1 0-256 16,-1 1-48-16,6 5-16 0,0 0 736 0,0 0 128 15,0 0 48-15,0 0 0 0,0 0-496 0,0 0-112 16,0 0-16-16,0 0 0 0,6 6-256 0,2 2-48 16,1 1-16-16,3 1 0 0,-3 2 0 0,2-2-128 15,2 1 192-15,1 3-64 0,1 4-128 0,2 0 0 16,6 1 144-16,2 1-144 0,-1 1 128 0,3 4-128 0,5 2 160 0,1 1-160 16,2-2 224-16,-1 2-48 0,2-1-16 15,1 4 0-15,2-2 0 0,2 2 0 0,1 4 0 0,4 1 0 16,2 4 48-16,2 3 16 0,2-1 0 0,3 4 0 15,-2 1 32-15,4 0 16 0,1-2 0 0,6-1 0 16,-1 0 80-16,1 5 16 0,3 2 0 0,-2 1 0 16,-2-2-48-16,3-4-16 0,0-1 0 0,4-1 0 15,0 1 32-15,-1 0 16 0,-3-4 0 0,0 4 0 16,1 3-80-16,2 1-16 0,-1-1 0 0,-1-1 0 16,-2-1 0-16,-2-2-16 0,-2-3 0 0,2 2 0 15,2 0-64-15,0 1-16 0,0 2 0 0,-2 2 0 16,2-1 32-16,-3-2 0 0,-4-4 0 0,2-2 0 15,-2 1-192-15,-1-3 192 0,-5 0-192 0,-2-2 192 0,-2-2-192 0,-4 0 0 16,-3 1 144-16,0-3-144 0,-5-3 144 16,0-1-144-16,-3-3 192 0,0 1-192 0,0-4 192 0,-5 0-64 15,0-4 0-15,-3-1-128 0,-2 1 160 0,-1-3-160 16,-5-2 128-16,-2 1-128 0,-2-5 128 0,-3 0-128 16,-1-5 128-16,-9-3-128 0,0 0-240 0,0 0-128 15,0 0-16-15,0 0-16 16,-3-11-1664-16,-5-2-336 0,-3-4-64 0,-7-2-16 0</inkml:trace>
  <inkml:trace contextRef="#ctx0" brushRef="#br0" timeOffset="18735.66">11001 8869 36799 0,'-8'-6'1632'0,"8"6"336"0,-6-7-1584 0,6 7-384 0,0 0 0 0,0 0 0 16,0 0 0-16,8 10 0 0,2 1-224 0,4 3 80 15,5 2 144-15,5 4 128 0,0 2-128 0,7 3 176 16,5 1 80-16,4 1 32 0,4 3 0 0,7 1 0 0,5 6 16 0,3-1 0 16,-2-1 0-16,5 2 0 0,3 2-80 0,1 1-16 15,4-2 0-15,3 6 0 0,-1 6-208 0,2-3 144 16,-2-1-144-16,6 3 128 0,2-3-128 0,1 0 128 16,0 0-128-16,1 3 128 0,4 1 96 0,2 2 16 15,3 1 0-15,-3 1 0 0,0-2 144 0,4 1 16 16,2-2 16-16,-1-1 0 0,-5-2-48 0,0 1-16 15,-1 2 0-15,-3 0 0 0,3-2-64 0,-4-2-16 16,-4-3 0-16,-1 1 0 0,-1-4-144 0,-1 0-128 16,-2-3 192-16,-2 4-192 0,-8 2 208 0,0-2-64 15,-2-4-16-15,-1-3 0 0,-3 1-128 0,-4-4 192 16,0-2-192-16,-6-1 192 0,-4-4-192 0,-6 1 0 0,-4-6 0 0,-3 1 128 16,-4-1-128-16,-4-1 0 0,-3-4 144 0,-2 2-144 15,-1-1-160-15,-3-3-96 0,-3-3-32 0,-4-3 0 31,0-3-1568-31,-7-4-320 0,0 0-64 0,0 0-9760 0,2-7-1952 0</inkml:trace>
  <inkml:trace contextRef="#ctx0" brushRef="#br0" timeOffset="19330.9">14043 9413 43311 0,'-5'-12'1920'0,"5"12"384"0,-4-10-1840 0,4 10-464 15,0 0 0-15,0 0 0 0,0 0 0 0,9 9-288 16,1 0 32-16,4 8 16 0,4 4 240 0,2 2 0 16,1 3 192-16,3 7-192 0,2 4 0 0,2 2 0 15,1-1 0-15,1 2 0 0,2 4 0 0,1 2 0 16,3 0 0-16,4 2 0 0,2 4 128 0,2 0-128 16,1 1 0-16,0 1 0 0,1-1 0 0,-2-1 0 0,-1-2 128 0,2 4-128 15,-2 2 0-15,2-2 0 0,0-1 0 0,1 1 0 16,1-2 0-16,-1-2 0 0,-3 1 0 0,0 0 0 15,-6-1 144-15,2 0-144 0,-4-4 0 0,-1 0 144 16,-1-2-144-16,-1 0 160 0,0-3-160 0,-2-3 160 16,-1-1-160-16,-4-1 0 0,-4 1 0 0,-1 0 128 15,-1-1-128-15,-4-1 0 0,-4-2 0 0,-2-2 128 16,-2 0 0-16,-2-4 0 0,-5 2 0 0,0-3 0 16,-1-2-128-16,-6-1 0 0,-1-1-160 0,-7 2 160 15,0-5-160-15,-6 1 160 0,-3 1-160 0,-6-2 160 16,-4-4-240-16,-3 1 48 0,-3-1 16 0,-5-3 0 15,-2-4 176-15,-6-1 0 0,-7 0-144 0,-6-4 144 16,-5-4 0-16,-4-2 0 0,1-3 0 0,-3 0 128 0,-6-3 176 16,-5-1 16-16,-6-5 16 0,1 0 0 0,0 1-48 0,-1 0-16 15,-4-2 0-15,4 4 0 0,5-3-96 0,-1 3-32 16,1 2 0-16,5 1 0 0,3 1-144 0,9 2 0 16,10 1 0-16,3 4 0 15,8 2-1824-15,6 4-288 0,6 1-64 0</inkml:trace>
  <inkml:trace contextRef="#ctx0" brushRef="#br0" timeOffset="31631.04">21610 7822 16575 0,'0'0'368'0,"5"-5"80"0,-5 5 0 0,4-6 16 0,1 2-464 0,-5 4 0 0,5-7 0 0,-1 3 0 15,-4 4 912-15,0 0 96 0,6-6 16 0,-6 6 0 16,0 0 0-16,0 0 0 0,2-7 0 0,-2 7 0 16,-2-6 816-16,2 6 160 0,0 0 48 0,-6-2 0 15,-1-3-1648-15,-1 4-400 0,0 0 0 0,-1 3 0 16,-1 1 896-16,-1 0 112 0,-4 1 16 0,-4 3 0 15,0 0 0-15,-5 1 0 0,-4 2 0 0,-3 2 0 16,0-1-832-16,2 5-192 0,1-1 0 0,2 3 0 16,0 0 0-16,1 1 0 0,3-1 0 0,0-1 0 15,7 3 0-15,3-3 0 0,2-1 0 0,4 0 0 16,4-1 0-16,3 0 0 0,2 1 0 0,3-4 0 0,5-1 864 0,1-2 128 16,3-3 32-16,4-1 0 0,-2 1-832 0,7-4-192 15,5-4 0-15,4-1 0 0,4 0 0 0,-5-1 0 16,-4-2 0-16,-2-2 0 15,-3 1-1600-15,-4 1-352 0,-2 1-80 0,-4-2-16 16,-1-4-816-16,-3 2-160 0,-1-3-48 0,-8 12 0 0</inkml:trace>
  <inkml:trace contextRef="#ctx0" brushRef="#br0" timeOffset="31890.13">21945 7767 31327 0,'-8'-10'1392'0,"8"10"272"0,-6-5-1328 0,6 5-336 0,-4-5 0 15,4 5 0-15,0 0 896 0,-6 6 96 0,0 3 32 0,-1 1 0 16,0 2-832-16,-1 3-192 0,2 5 0 0,-1 2 0 16,-2 1 864-16,2 1 128 0,4-1 32 0,-1 1 0 15,-4 2-832-15,5-2-192 0,-1-1 0 0,2 0 0 16,-1 0 0-16,-1-2 0 0,1-3 0 0,2-3 0 15,-2-3 0-15,2-1 0 0,1-3 0 0,0-8 0 16,0 0-2416-16,8 0-528 0,-8 0-96 0,13-10-32 16</inkml:trace>
  <inkml:trace contextRef="#ctx0" brushRef="#br0" timeOffset="32231.59">22201 7693 27647 0,'-7'8'608'0,"2"1"128"0,0 0 32 0,-1 3 0 0,-1 2-624 0,-1 5-144 16,1 3 0-16,-3 1 0 0,0-1 848 0,1 0 144 16,0 0 32-16,1 0 0 0,-2-1 0 0,2-2 0 15,-1-3 0-15,4 1 0 0,-2-2-832 0,3-1-192 16,0-2 0-16,3-1 0 0,-1-1 864 0,2-10 128 15,-3 8 32-15,3-8 0 0,0 0-832 0,0 0-192 16,0 0 0-16,10-9 0 0,1-3 864 0,1-2 128 16,0-3 32-16,2 0 0 0,2 0-832 0,0 1-192 15,1-1 0-15,0 1 0 0,2-2 0 0,-2 3 0 0,3 1 0 0,6 3 0 16,0 2 0-16,1 1 0 0,-1 2 0 0,-4 2 0 16,-4-2 0-16,0 3 0 0,-6-1 0 0,-1 2 0 31,-11 2-768-31,10 0-208 0,-10 0-48 0,9 0 0 15,-9 0-1632-15,0 0-336 0,12 3-64 0,-12-3-16 0</inkml:trace>
  <inkml:trace contextRef="#ctx0" brushRef="#br0" timeOffset="32536.52">22845 7748 35007 0,'0'0'768'0,"0"0"176"0,-2 6 16 0,-9 3 16 0,0 4-784 0,-3 1-192 16,-4-1 0-16,3 3 0 0,0 0 0 0,-1 2 0 15,0 1 0-15,2-3 0 0,6 1 864 0,1-2 128 16,2 0 32-16,1-1 0 0,2-2-832 0,2-5-192 16,0-7 0-16,0 0 0 0,10 10 0 0,5-3 0 15,1-6 0-15,2-1 0 0,3-1 0 0,1-2 0 16,-1-2 0-16,0-1 0 0,-1-2 864 0,-1-2 128 15,-3-2 32-15,-2 1 0 0,1 0-832 0,-3-1-192 16,-3-5 0-16,-1 2 0 0,-1 2 0 0,0 2 0 0,-5 1 0 0,0 1 0 31,-1 0-1600-31,-3 3-352 0,2 6-80 0,-7-5-9296 0,1 2-1856 0</inkml:trace>
  <inkml:trace contextRef="#ctx0" brushRef="#br0" timeOffset="32836.44">23222 7696 27647 0,'0'0'608'0,"0"0"128"0,0 0 32 0,0 0 0 0,0 0-624 0,0 0-144 16,0 0 0-16,1 7 0 0,-1 4 848 0,-2 1 144 15,-6 2 32-15,1 2 0 0,-2 6 0 0,0 0 0 16,-2 1 0-16,0 0 0 0,2 3 0 0,3-2 0 16,2 0 0-16,2-3 0 0,-4-5-832 0,3 3-192 15,0-3 0-15,-1-3 0 0,-2 0 0 0,1-2 0 16,2-2 0-16,1-2 0 0,-3 0 0 0,5-7 0 16,0 0 0-16,0 0 0 15,0 0-1600-15,0 0-352 0,-4-7-80 0,2 0-13120 0</inkml:trace>
  <inkml:trace contextRef="#ctx0" brushRef="#br0" timeOffset="33092.26">23657 7406 31327 0,'-1'-5'688'0,"1"5"144"0,0 0 16 0,0 0 48 0,0 0-720 0,-8 6-176 0,1 3 0 0,-1 3 0 16,0 4 848-16,0 0 144 0,0 1 32 0,-3 5 0 16,-2 4 0-16,-2 4 0 0,1 2 0 0,0 0 0 15,-1-2-832-15,4 1-192 0,0 2 0 0,2-2 0 16,-1 0 0-16,1-1 0 0,2-1 0 0,3-14 0 16,1 0 0-16,-1 0 0 0,0 0 0 0,3-2 0 15,1-1-3232-15,1-1-688 0,2 9-144 0,-3-20-32 16</inkml:trace>
  <inkml:trace contextRef="#ctx0" brushRef="#br0" timeOffset="33471.41">23922 7744 27647 0,'0'0'608'0,"0"0"128"0,-5-2 32 0,5 2 0 0,0 0-624 0,-9-3-144 16,-1-3 0-16,1 4 0 0,1 1 848 0,-1 3 144 15,-4 1 32-15,-2 2 0 0,0 2 0 0,-4 5 0 16,-3-1 0-16,0 4 0 0,-1 1-832 0,1 1-192 16,1 0 0-16,0 1 0 0,5 1 0 0,5-3 0 15,6 1 0-15,5-4 0 0,4-1 864 0,6-2 128 0,5-2 32 0,4-2 0 16,4-1-832-16,0-3-192 0,2-2 0 0,-1-5 0 16,-2 0 0-16,-1-3 0 0,-2-2 0 0,1-1 0 15,-4-1 864-15,0-2 128 16,-2-2 32-16,-2 0 0 0,2-1-832 0,-4 3-192 0,-5 3 0 0,-3 1 0 15,1 3 0-15,-3 7 0 0,0 0 0 0,0 0 0 16,0 0 0-16,-8 6 0 0,2 3 0 0,-2 4 0 16,2 0 0-16,0 3 0 0,3-1 0 0,1-5 0 15,-1 0 0-15,2 1 0 0,1 0 0 0,1 0 0 16,0-1 0-16,2 0 0 0,0-1 0 0,2-2 0 16,0 0 0-16,0-2 0 0,1-1 0 0,0-3 0 15,11-3-3232-15,-1-3-688 0,2-3-144 0,-3-1-32 0</inkml:trace>
  <inkml:trace contextRef="#ctx0" brushRef="#br0" timeOffset="34395.33">23651 7335 27647 0,'0'0'1216'0,"5"-7"256"0,-5 7-1168 0,7-4-304 15,-1-2 0-15,-6 6 0 0,0 0 880 0,0 0 112 16,0 0 32-16,0 0 0 0,0 0 0 0,-7 0 0 16,-3 5 0-16,4-1 0 0,1 3 0 0,-6 2 0 15,-4 2 0-15,-1 4 0 0,-3 3 0 0,1 5 0 16,-6 2 0-16,2 6 0 0,2 4-832 0,-4 7-192 16,0 2 0-16,-2 3 0 0,-5 4 864 0,-3 0 128 0,-2 1 32 0,-31 42 0 15,14-20-832-15,9-11-192 0,3-9 0 0,8-6 0 16,7-5 0-16,6-5 0 0,2-8 0 0,5-2 0 15,1-6 0-15,9-12 0 0,-2 1 0 0,3-3 0 16,1-2 864-16,1-1 128 0,0-5 32 0,0 0 0 16,8-5-832-16,7-12-192 0,5-3 0 0,1-4 0 15,2-5 0-15,1-1 0 0,0 1 0 0,5-2 0 16,4-1 0-16,2-2 0 0,2-1 0 0,-2-3 0 16,-1-4 0-16,-2-2 0 0,-3-3 0 0,0-2 0 15,-1-3 0-15,1 1 0 0,-6 2 0 0,2 6 0 16,2 3 0-16,-4 4 0 0,-5 1 0 0,0 4 0 15,0 5 0-15,-8 12 0 0,1 0 0 0,2-1 0 0,-2-1 0 16,0 1 0-16,0 2 0 0,-1-1 0 0,-1 1 0 0,-2 1 0 16,0 2 0-16,-3 4 0 0,1-5 0 0,-5 11 0 15,-5 1 0-15,-1 4 0 0,-4 4 0 0,-6 4 0 16,-4 5 0-16,-5 3 0 0,2 4 0 0,-3 3 0 16,-1 2 0-16,3 2 0 0,-1 5 0 0,3 0 0 15,-3 0 0-15,0 3 0 0,0 1 0 0,-1-1 0 16,-1 0 0-16,-19 29 0 0,10-14 0 0,8-9 0 15,6-7 0-15,8-8 0 16,9-7-768-16,0-3-208 0,3-1-48 0,6-6 0 16,5-4-2448-16,-2-7-496 0,0-3-112 0,6-4-16 0</inkml:trace>
  <inkml:trace contextRef="#ctx0" brushRef="#br0" timeOffset="34996.37">23975 7823 20271 0,'0'0'448'0,"0"0"80"0,0 0 32 0,0 0 16 0,-2-3-576 0,0-5 0 15,-2 1 0-15,2 3 0 0,2 4 928 0,0 0 80 16,0 0 16-16,-6-5 0 0,-1-1 0 0,3 3 0 15,4 3 0-15,-6-1 0 0,2 0 0 0,0-1 0 16,-2-2 0-16,0 2 0 0,1 0 0 0,-4 0 0 16,2-1 0-16,-2 3 0 0,-10 3-832 0,-1 4-192 15,1 4 0-15,-2 3 0 0,-2-3 864 0,0 3 128 16,0 2 32-16,1 4 0 0,2 0-832 0,3 0-192 16,1-4 0-16,9-6 0 0,1 1 0 0,4 0 0 0,0 0 0 0,5-2 0 15,0 2 864-15,5-1 128 0,3-1 32 0,14 1 0 16,0-8-832-16,0-3-192 0,2-4 0 0,-1-2 0 15,-1-4 0-15,0-3 0 0,-4-1 0 0,-9 6 0 16,-1-2 0-16,2-2 0 0,1-1 0 0,-1-2 0 16,-1 1 864-16,1 1 128 0,-3 0 32 0,0 3 0 15,5-6-832-15,-4 5-192 0,-6 6 0 0,-5 6 0 16,0 0 0-16,0 0 0 0,3 13 0 0,-3 4 0 16,-4 4 0-16,0 1 0 0,-2 0 0 0,4-10 0 15,0 1 0-15,2 2 0 0,2 2 0 0,0-1 0 16,0 0 0-16,2-1 0 0,0 1 0 0,2 0 0 15,1-6-1600-15,1-1-352 0,1-6-80 0,9-3-10384 16,3-3-2096-16</inkml:trace>
  <inkml:trace contextRef="#ctx0" brushRef="#br0" timeOffset="35329.5">24528 7676 31327 0,'-14'6'688'0,"6"-1"144"0,-3 0 16 0,-1 3 48 0,-2 3-720 0,1 3-176 16,2 5 0-16,0-4 0 0,-1 5 848 0,0 3 144 16,1 3 32-16,0-3 0 0,0 2 0 0,2 0 0 15,-1 1 0-15,4-1 0 0,-1 6 0 0,2-4 0 16,2-3 0-16,3-2 0 0,1-1-832 0,1-4-192 16,2-4 0-16,0-3 0 0,0-2 864 0,3-4 128 15,2-2 32-15,-1-4 0 0,1-6-832 0,5-2-192 16,-1-3 0-16,0-2 0 0,2-2 0 0,3-2 0 0,-1-2 0 15,7-6 0-15,2 2 0 0,-2 3 0 0,-2 1 0 0,-1 5 0 16,0 0 0-16,-3 6 0 0,-2 5 0 16,0 1 0-16,-2 2 0 0,-1 3 0 0,-2 2 0 0,0 3 0 15,-1 2 0-15,-3 1 0 0,-1 1 0 0,1 2 0 16,-1-1 0-16,0 1 0 0,-3 0 0 0,-1-1 0 16,2 1-2416-1,-3 0-528-15,-2 0-96 0,-6 4-32 0</inkml:trace>
  <inkml:trace contextRef="#ctx0" brushRef="#br0" timeOffset="36002.26">22202 7508 31327 0,'0'0'1392'0,"0"0"272"0,2-8-1328 0,3 1-336 0,3 3 0 15,-8 4 0-15,0 0 0 0,0 0 0 16,6-6 0-16,-6 6 0 0,0 0 896 0,0 0 96 15,-2-6 32-15,2 6 0 0,0 0-832 0,0 0-192 0,0 0 0 0,0 0-10336 16,-9-2-2112-16</inkml:trace>
  <inkml:trace contextRef="#ctx0" brushRef="#br0" timeOffset="37143.42">22572 7864 16575 0,'0'0'736'0,"0"0"160"16,0 0-720-16,9 1-176 0,2-1 0 0,-1 0 0 0,-10 0 848 0,0 0 144 16,9 1 32-16,-9-1 0 0,0 0 0 0,0 0 0 15,9-1 0-15,-9 1 0 0,0 0 0 0,0 0 0 16,0 0 0-16,0 0 0 0,0 0 0 0,0 0 0 15,-9 1 0-15,1 2 0 0,-1 1 0 0,-2 0 0 16,-4 3 0-16,1 2 0 0,0 3 0 0,-5 0 0 16,-2 1 0-16,-1 2 0 0,-4 1-832 0,-2 2-192 15,-4 2 0-15,-3 3 0 0,-2 2 864 0,4 1 128 16,5 1 32-16,4-1 0 0,2-4-832 0,4 0-192 16,5 1 0-16,5-4 0 0,6-1 0 0,9-3 0 15,9-3 0-15,6-2 0 0,1-3 0 0,12-2 0 16,10-5 0-16,2-3 0 0,0-3 864 0,-2-3 128 0,-3-2 32 0,1-2 0 15,2-3-832-15,-5 3-192 0,-5 2 0 16,-3 1 0-16,-5 2 0 0,-2 0 0 0,-7 0 0 0,-2 5-13616 16,-3 6-2768-16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15:51:45.601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12442 12134 10127 0,'0'0'896'0,"0"0"-704"16,0 0-192-16,0 0 0 0,0 0 1648 0,0 0 288 15,0 0 64-15,8 0 16 0,-8 0-1232 0,0 0-240 16,0 0-48-16,0 0-16 0,0 0 256 0,0 0 48 0,0 0 16 0,0 0 0 15,0 0 16-15,0 0 0 0,0 0 0 0,0 0 0 16,0 0-144-16,0 0-32 0,0 0 0 0,-4-9 0 16,0 1-240-16,1 0-48 0,-2-2-16 0,2-1 0 15,-2-1-96-15,2-1-32 0,-3-3 0 0,2 1 0 16,0-2-80-16,-3 1 0 0,-1-4-128 0,1-1 192 16,-1-3 176-16,-1-1 16 0,-1-2 16 0,-2 0 0 15,0-3 96-15,-1 0 16 0,-3 2 0 0,-1-3 0 16,-2 1-192-16,1 1-48 0,-2-3 0 0,-1 4 0 15,-1 2-16-15,-4 2-16 0,1-1 0 0,1 2 0 16,-4 2 32-16,1 1 16 0,-2-2 0 0,0 1 0 16,-2 0-128-16,-1-1-32 0,-2-1 0 0,0 3 0 0,0 2-128 15,-3 0 128-15,2-4-128 0,-2 3 128 0,-3-1-128 16,3 1 0-16,-3 0 0 0,0-2 0 0,-4 1 0 0,-2-1 0 16,-2 3 0-16,-2-1 0 0,4-2 0 0,-2 2 0 15,-3 1 0-15,4 2 0 0,2-1 0 0,1 0 0 16,-2 1 0-16,2 3 0 0,2 2 0 0,-1 1 128 15,1 0-128-15,2 4 128 0,-1 2-128 0,1 2 0 16,2 1-160-16,-1 0 160 0,-2 0 0 0,0 2-144 16,-3 1 144-16,-2 4 0 0,1 1 0 0,1 3 0 15,-1 0 0-15,1 3 0 0,2 4 0 0,4-2 0 16,-1-1 0-16,3 1 0 0,2 1 0 0,-2 2 0 16,-2 1 0-16,5 1 0 0,2-1 0 0,1 4 0 15,-2 3 0-15,0 1 0 0,1 1 0 0,1-2 0 0,1-1 0 0,0 4 0 16,0 0 128-16,3 0-128 0,2 1 128 0,-1-1-128 15,-2-1 128-15,1 2-128 0,-1 0 160 0,2 2-160 16,0-3 160-16,2 4-160 0,2 2 160 0,1 1-160 16,-1 2 144-16,3 3-144 0,2-2 128 0,-1 1-128 15,2 0 0-15,1-2 128 0,1-2-128 0,-1 0 0 16,3-1 192-16,1 2-64 0,2 2 0 0,0-2 0 16,-1-1 0-16,1 1 0 0,1-1 0 0,0 0 0 15,3-2 16-15,2-5 0 0,-3-1 0 0,4 0 0 16,3 2-144-16,3-3 160 0,-2-4-160 0,6 4 160 15,1 6-160-15,2-1 160 0,2-3-160 0,0 1 160 16,2-1-32-16,1-1-128 0,4 0 192 0,2-1-64 16,-1-1-128-16,3 0 0 0,-3-1 0 0,2 2 0 15,-1-1 0-15,1 1 0 0,2-2 0 0,1 2 0 0,-3 3 0 0,0 1 0 16,-1 1 0-16,0 0 0 0,2 0 0 0,-2-1 0 16,-1 0 0-16,2-1 0 0,2-1 0 0,3-2 0 15,1-1 0-15,0 3 0 0,-3-3 0 0,4-1 0 16,-1-7 0-16,5 4 0 0,-2 0 0 0,1 0 0 15,-2-1 128-15,2-2-128 0,2-5 0 0,-1-1 0 16,3 1 144-16,0-1-144 0,1-1 0 0,1-2 128 16,2 2-128-16,-1-1 0 0,1-1 128 0,1-1-128 15,-4-2 128-15,2-1-128 0,-2-4 0 0,3 0 128 16,2-1-128-16,1-1 0 0,-1-2 0 0,3 1 144 16,-1 1-144-16,0 0 0 0,0-3 160 0,-1-2-160 15,-1-1 128-15,1-2-128 0,-1 3 0 0,4-3 0 16,1-1 128-16,2 0-128 0,-5 4 0 0,0-3 0 0,-5-2 0 15,0-2 0-15,-1-2 0 0,1-3 0 0,1 1 128 0,1-1-128 16,-4-1 0-16,2-2 0 0,-1-3 144 0,-3 1-144 16,-1 1 0-16,-3-1 144 0,-1-4-144 0,-1 2 0 15,-4 0 144-15,1-2-144 0,-2-3 0 0,1-4 144 16,1 0-144-16,-2 2 0 0,-7 3 144 0,1-2-144 16,1-5 0-16,-2 0 128 0,-2 0-128 0,0 2 0 15,-1 2 0-15,0-2 144 0,-3 1-144 0,-1-4 0 16,0 0 176-16,-3 0-176 0,0 3 160 0,-1-3-160 15,-1-3 128-15,0 4-128 0,-1 3 0 0,-2 0 0 16,-1-1 0-16,0 1 128 0,2 1-128 0,-3 1 0 16,-2-1 0-16,-1-2 0 0,-2-5 0 0,-1 3 0 15,0 1 0-15,-2 0 0 0,-2 0 0 0,-2 1 0 16,-1 0 0-16,-4 1 0 0,0 3 0 0,-2-1 0 0,-2-2 0 16,-1 0 0-16,-2-1 0 0,1 1 0 0,3-2 0 0,-1 2 0 15,-5 1 0-15,1 0 0 0,-1 2 0 0,1 0 0 16,-1 0 0-16,1 3 0 0,-1 0 0 0,-1 1 0 15,0 2 0-15,-1-1 0 0,-2-1 0 0,-3-1 0 16,-2 1 0-16,-1 1 0 0,-1 1 0 0,0 0 0 16,-3 2 0-16,2 2 0 0,1 2 0 0,-2-1 0 15,0 0 0-15,2 0 0 0,-3 1 0 0,0 0 0 16,-4-1 0-16,2 0 0 0,0 2 0 0,-1 2 0 16,0 0 0-16,0 2 0 0,2 0 0 0,1-1 0 15,-1 1 0-15,1 2 0 0,-1 1 0 0,-2 1-128 16,-5 0 128-16,0-1 0 0,0 1 0 0,0 2 0 15,1 0-128-15,2 1 128 0,1-2 0 0,0 1 0 0,-2 2 0 16,1 2 0-16,0 0 0 0,2 2-128 0,-1 1 128 0,0 3 0 16,1 3 0-16,-2 0 0 0,3 0 0 0,1 3 0 15,-2 1-128-15,1 2 128 0,-3 4 0 0,0-2 0 16,0-2 0-16,0 4-128 0,0 1 128 0,-1 4 0 16,4 3 0-16,2-1 0 0,-1 1 0 0,1 0 0 15,-1 0 0-15,1 0-128 0,0 1 128 0,1 2 0 16,2-1 0-16,-1 4 0 0,2-1 0 0,1 0 0 15,1-2 0-15,2 2 0 0,3 1-128 0,2 2 128 16,0 2 0-16,3 3 0 0,-1 0 0 0,3 1 0 16,4 4-128-16,-1 1 128 0,1-3 0 0,1 2 0 15,1-1-128-15,2 3 128 0,-1 3 0 0,2-1 0 16,2-1 0-16,1 2 0 0,2-1 0 0,2 1 0 0,2-3 0 16,2-1-128-16,1-1 128 0,3-2 0 0,3 0 0 0,2 2 0 15,2-1-128-15,0 1 128 0,3-2 0 0,2 3 0 16,0-4 0-16,4 0 0 0,-1-3 0 0,2-1-128 15,1 3 128-15,-1 3 0 0,2 4 0 0,2-1-128 16,3-5 128-16,0-1 0 0,-3 1-160 0,3-2 160 16,-1 0-128-16,3-4 128 0,4-2 0 0,1-2-128 15,2 0 128-15,-3 1 0 0,1 0 0 0,0-2 0 16,2 0 0-16,-1-3-128 0,5 0 128 0,-1-1 0 16,0-3 0-16,4 2 0 0,2 0 0 0,0-2 0 15,0-2 0-15,0 0 0 0,-6 1 0 0,3-2 0 16,1-3 0-16,0 0 0 0,1-1 0 0,2 0 0 15,1-3 0-15,1-1 0 0,-1-2 0 0,-1-2 0 0,-2 1 0 16,2-1 0-16,0-1 0 0,0-3 0 0,1-1 0 0,1-1 0 16,-1-1 0-16,-2-2 0 0,-2-1 0 0,-3 1 0 15,1 1 0-15,-3-2 0 0,2-1 0 0,0 0 0 16,1-2 0-16,3-1 0 0,1-1 0 0,0-2 0 16,0-1 0-16,-2 2 0 0,0-2 0 0,-1-2 128 15,2-2-128-15,2-1 0 0,0 1 0 0,-1-4 0 16,-1-1 0-16,-1-2 0 0,-2-1 0 0,-2-1-128 15,-5 0 128-15,-2-4-128 0,-2-2 128 0,-1 0-128 16,0-2 128-16,0-1 0 0,-1 0 0 0,-3-1 0 16,-2-1 0-16,-1 1 0 0,0-2 0 0,0 1 0 15,-1-3 0-15,-1-1 0 0,-1-4 0 0,0-1 0 16,-3-1 0-16,0 2 0 0,-3 2 0 0,0-1 0 0,-5-2 0 16,0 0 0-16,-2-1 0 0,-1 2 128 0,-2 1-128 0,0-2 0 15,-1-3 0-15,1 3 0 0,-7 1 0 0,2 3 0 16,-1 2 0-16,1 1 128 0,-2-3-128 0,-2 0 0 15,-4-3 0-15,3 0 0 0,-4 0 0 0,-2 1 0 16,-4 0 0-16,-1 1 0 0,-4 2-128 0,-3 1 128 16,1 1-128-16,-3-1 128 0,1-4 0 0,-1 3 0 15,-4 3 0-15,-1 1-128 0,-1-1 128 0,1 0 0 16,1 3 0-16,-1 3 0 0,0 1 0 0,-1 0 0 16,0-1 0-16,-3 0 0 0,0 1 0 0,0-1 0 15,1 1 0-15,-4-1 0 0,1 1 0 0,3 1 0 16,-2 1 0-16,2-1 0 0,0 1 0 0,0 2 0 15,0 3 0-15,-2 1 0 0,-3 4 0 0,-3 0-128 16,0 1 128-16,-2 2 0 0,-2 3 0 0,4 2-160 16,-2 1 160-16,2 0 0 0,1 2-128 0,-2 1 128 0,-3 2 0 0,0 3 0 15,0-2-144-15,-2 3 144 0,-2 1 0 0,1 3-144 16,3 2 144-16,0 1 0 0,-3 0 0 0,2 2-128 16,-2 2 128-16,0 1 0 0,1-1-144 0,-2 0 144 15,4-1 0-15,2 3 0 0,0 5 0 0,3-4 0 16,2-2 0-16,-3 1 0 0,0 2 0 0,3 0 0 15,-1-3 0-15,4 2 0 0,-3 2 0 0,2 5 0 16,-2 1-144-16,2 2 144 0,2-2 0 0,-3 2 0 16,4 0-144-16,-1 2 144 0,-5 2 0 0,3 2-144 15,1-2 144-15,-2 6 0 0,2 1 0 0,0 3 0 16,3 1 0-16,2 1 0 0,1-2 0 0,6 1 0 0,0 1 0 16,2-1-128-16,0 0 128 0,2 2 0 0,1 1 0 0,2 3-128 15,-2 3 128-15,2 2 0 0,2 1 0 0,1 0 0 16,2-1 0-16,-2 1 0 0,3 1 0 0,4 2 0 15,0 2 0-15,4 0-128 0,1 1 128 0,3-1 0 16,3-3 0-16,4-1 0 0,2-2-128 0,2 3 128 16,2-2-128-16,5 0 128 0,4-2-224 0,0-2 32 15,3-4 16-15,4-1 0 0,2-1 176 0,3-2-192 16,4-1 192-16,3 2-192 0,4-2 192 0,5 0 0 16,1-1 0-16,1 0-128 0,0-2 128 0,4 0 0 15,1-4 0-15,5 1 0 0,0-2 0 0,4-2 0 16,3-2 0-16,1-2 0 0,-1 1 0 0,3-3 0 15,1-3 0-15,5-3 0 0,1 0 0 0,0-5 0 16,3-7 0-16,2-5 0 0,5-5 0 0,-2-6 0 16,-5-4 0-16,3-3 0 0,-2-6 0 0,2-4 0 0,1-4 0 0,-3-2 0 15,-5-3 0-15,0-7 128 0,1-6-128 0,0-4 0 16,-1-4 128-16,-3-1-128 0,-3-5 160 0,-2-1-160 16,-3-1 128-16,-1 0-128 0,-3 0 0 0,-6 5 144 15,-6 4-144-15,-9 7 0 0,-6 6 0 0,-6 5 0 31,-4 6-1248-31,-5 3-288 0,-4 5-48 0</inkml:trace>
  <inkml:trace contextRef="#ctx0" brushRef="#br0" timeOffset="26834.66">9306 14929 12095 0,'9'-6'528'0,"-9"6"112"16,9-6-512-16,-2 1-128 0,-7 5 0 0,7-5 0 0,0-1 944 0,-2 1 144 16,-5 5 48-16,7-4 0 0,-3-6-16 0,1 5 0 15,-5 5 0-15,0 0 0 0,0 0-96 0,0 0-32 16,3-9 0-16,-1 3 0 0,-2 6 16 0,0 0 0 15,0 0 0-15,0 0 0 0,0 0-240 0,0 0-32 16,0 0-16-16,-7 2 0 0,7-2-128 0,0 0-16 16,-9 0-16-16,9 0 0 0,-9 4 0 0,1-2 0 15,1-2 0-15,7 0 0 0,-10 4-176 0,1-1-16 16,-3-6-16-16,-1 3 0 0,-2 0 32 0,-1 0 0 16,-3 0 0-16,-3-2 0 0,-2-1-48 0,-5 1 0 15,0-1 0-15,-2 2 0 0,0 0 48 0,0 1 0 16,2-1 0-16,-1 3 0 0,-1 3-32 0,0-2 0 15,2-1 0-15,-3 2 0 0,-4-1-48 0,0 0-16 16,-5-1 0-16,1 1 0 0,0 1-96 0,3-3 0 0,2-1-16 0,0 2 0 16,4 2-176-16,0-1 192 0,1-3-192 0,-1 1 192 15,0 1-192-15,-2 0 160 0,0-2-160 0,-3 0 160 16,0 0-160-16,-3 1 0 0,-2 2 144 0,1-1-144 16,5-1 176-16,1 1-48 0,-3 3 0 0,3-1 0 15,1-1-128-15,0 1 192 0,-1-7-192 0,-3 4 192 16,-1 3-192-16,3 0 192 0,-1-3-192 0,5 1 192 15,7 0-192-15,3 1 128 0,1-1-128 0,4-1 128 16,1-2-128-16,1 0 0 0,2 1 144 0,2-1-144 16,-1 0 0-16,2 0 144 0,2-2-144 0,1 1 0 15,-1 1 128-15,2-3-128 0,-1 0 0 0,1 1 0 16,-3 0 128-16,8 3-128 0,0 0 0 0,0 0 0 16,-9-5 0-16,9 5 0 0,-5-3 0 0,5 3 0 15,0 0 0-15,-8-3 0 0,8 3 0 0,0 0 0 0,-6 0 0 0,6 0 0 16,0 0 0-16,0 0 0 0,-3 8 0 0,-1-2 0 15,2 2 0-15,0 2 0 0,-2 2 0 0,2 2 0 16,-1 4 0-16,1-1 0 0,-1 2 0 0,0 1 0 16,-1 4 0-16,-3 2 0 0,-1 1 0 0,2 4 0 15,-2 2 0-15,0 1 0 0,1 3 0 0,1 2 128 16,1 2-128-16,0 1 160 0,1 0-160 0,0 1 160 16,-1-1-160-16,1 2 160 0,-2-1-160 0,2 0 128 15,1-2-128-15,0 1 128 0,-2 1-128 0,2 0 160 16,0-6-160-16,-1-3 160 0,0-3-16 0,-1 2 0 15,1-1 0-15,0 0 0 0,-1-1-16 0,-1 0 0 16,-1 3 0-16,0-1 0 0,2 0 32 0,-4 0 0 0,1 1 0 0,-2 0 0 16,1 2-16-16,3-2 0 0,-2-2 0 0,4-2 0 15,2-1-144-15,-2-2 0 0,-1-2 144 0,-4 1-144 16,0-2 0-16,3 0 144 0,3 1-144 0,3-4 0 16,3-5 160-16,0-2-160 0,0-1 128 0,-3 0-128 15,-4-2 144-15,-1-1-144 0,5-10 160 0,-2 9-160 16,0 0 128-16,2-1-128 0,0-8 0 0,0 0 0 15,0 0 0-15,0 0 0 0,0 0 0 0,0 0 0 16,0 0 0-16,0 0 0 0,0 0 0 0,0 0 0 16,0 0 0-16,0 0 0 0,0 0 0 0,0 0 0 15,0 0 0-15,8 5 0 0,2 1 0 0,-3-1 0 16,-7-5 0-16,13 0 0 0,2-1 0 0,1 3 0 16,2 0 0-16,2-2 0 0,3-2 144 0,0 3-144 0,-2 4 0 15,2-3 0-15,1 0-144 0,0 1 144 0,-1 3 0 0,2-1-128 16,-1 1 128-16,3 2 0 0,3-4 0 0,1 5 0 15,-2-3 0-15,4 2 0 0,6-1 0 0,1-2 0 16,-6 0 0-16,2 0 0 0,1 1 0 0,-4-3 0 16,-2-2 0-16,2 0 0 0,1 0 0 0,5 0 0 15,0 0 0-15,4-1 0 0,2 1 0 0,0 3 0 16,-1-2 0-16,-3 2 0 0,-2 2 0 0,-1-3 0 16,1-1 0-16,-1 3 0 0,1 4 0 0,-1-4 0 15,1 1 0-15,0-1 0 0,2 1 0 0,-1 0 0 16,-3-1 0-16,-3-1 0 0,-4 0 0 0,-3 2 0 15,1 0 0-15,-5 3 0 0,-1-2 0 0,0-2 0 16,-1 0 0-16,2 0 0 0,2 2 0 0,-1-1 0 16,-2-2 0-16,4 0 0 0,1 2 0 0,3-2 0 0,0 0 0 0,-4-1 0 15,-1 0 0-15,1 0 0 0,-6 3 0 0,2-3 0 16,-1-3 0-16,-3 2 0 0,0 0 0 0,-1 2 0 16,1 0 0-16,-1-1 0 0,0 3 0 0,-3-1 0 15,-1 0 0-15,2-1 0 0,0 0 0 0,-4-2 0 16,-11-2 0-16,0 0 0 0,7 4 0 0,-7-4 0 15,0 0 128-15,0 0-128 0,0 0 0 0,8 1 0 16,-8-1 128-16,0 0-128 0,7-4 0 0,-7 4 144 16,0 0-144-16,7-7 0 0,-3 1 144 0,-4 6-144 15,2-10 128-15,0 1-128 0,1-1 128 0,0 1-128 16,-3-2 0-16,0-2 0 0,1-2 0 0,-1-1 128 16,0 1-128-16,1-3 0 0,4-6 0 0,-1-2 0 15,0-4 0-15,-1-3 0 0,0-4 0 0,1-10 128 16,2-4-128-16,-5-1 0 0,-1 0 0 0,-1 3 0 0,0-4 0 0,-4 0-128 15,-1-4 128-15,1 1-128 0,0 2 128 0,0 0-128 16,0-1 128-16,2 2-128 0,4 0 128 0,-1-2-160 16,-1-1 160-16,-1 1-160 0,-1 3 160 0,1-2-128 15,0 0 128-15,2 1-128 0,2 2 128 0,0 2-128 16,0-1 128-16,2 1-128 0,1 2 128 0,4 1-208 16,4 1 80-16,1 6 128 0,1-2-320 0,1 4 48 15,2 3 16-15,-2-1 0 0,0 5-32 0,-2 1 0 16,0-2 0-16,-2 5 0 0,-2 1 112 0,-3 3 32 15,-2 0 0-15,1 3 0 0,-3 0 144 0,1 5 0 16,-3 2 0-16,0 1 0 0,-1 2 0 0,0 2 0 16,0 2 0-16,0-1 0 0,-2-1 0 0,0 3 0 15,2 4 0-15,0 0 0 0,-3-5 0 0,3 5 0 0,0 0 0 0,0 0 0 16,0 0 0-16,0 0 0 0,0 0 0 0,0 0-128 16,0 0 128-16,0 0 0 0,0 0 0 0,0 0 0 15,-10 0 0-15,1 0 0 0,-3-1 0 0,1-4 0 16,0 3 0-16,-1-1 0 0,-4 0 0 0,-3 1 128 15,-3 1-128-15,1 0 0 0,-2-2 0 0,1 2 128 16,-4 2-128-16,0-1 128 0,1 0-128 0,-2-1 128 16,0-2-128-16,-3-1 0 0,0 1 128 0,-4 0-128 15,-4-2 0-15,-5 1 128 0,-2-1-128 0,-1 1 0 16,0-1 0-16,2-2 144 0,3-3-144 0,-1 3 0 16,-1 3 128-16,-1-1-128 0,-3-3 0 0,-5 3 0 15,-5 3 128-15,4 1-128 0,7 0 0 0,2 0 0 16,1-2 0-16,0-1 0 0,2 1 0 0,-6 0 0 0,1-2 0 15,-4 1 0-15,-1-2 0 0,4 3 0 0,3 2 0 0,4-1 0 16,2-1 0-16,2 0 0 0,3 3 0 0,0 0 0 16,-1 0 0-16,-2 0 0 0,-3 1 0 0,-2 1 0 15,-1-2 0-15,6 1 0 0,5 1 0 0,2-2 0 16,1 1 0-16,2 1 0 0,1-1 0 0,4-1 0 16,-1 0 0-16,2 2 0 0,3 1 0 0,0-2 0 15,2 0 0-15,-1-1 0 0,0-1-144 0,2 0 144 16,-1 0-128-16,1 1 128 0,-1-3 0 0,1 2-128 15,2 0 128-15,3 0 0 0,0 0 0 0,2 0 0 16,-3 1 0-16,2 0-128 0,1 1 128 0,7-1 0 16,0 0 0-16,0 0 0 0,0 0 0 0,0 0 0 0,0 0 0 15,0 0 0-15,0 0 0 0,0 0-128 0,1 12 128 0,3 0 0 16,2-1-192-16,-2 2 64 0,2 2 0 16,0 2 0-16,1 5 128 0,2 1 0 0,-3 0-144 15,2 5 144-15,-3 4 0 0,2 4 0 0,-2 4 0 0,0 3 0 16,0-2 0-16,0 2 0 0,-1 1-144 0,1 3 144 15,-1 2 0-15,-2 1 0 0,0 2 0 0,-1 1 0 16,1 0 0-16,-1 0 0 0,0-3 0 0,0 3 0 16,0 1 0-16,-1 0 0 0,1-1 0 0,-1 0 0 15,-1-5 0-15,1 0 0 0,1 1 0 0,-2-3 0 16,-3-2 144-16,0 2-144 0,3 3 128 0,-3-1-128 16,-2-1 128-16,1 1-128 0,-1-1 0 0,0-1 128 15,-2-1-128-15,0 0 160 0,1 1-160 0,-1-4 160 0,0-3-32 16,-1 0 0-16,-1-1 0 0,3-2 0 0,-1-6-128 15,1 1 128-15,0-2-128 0,-2-2 128 0,0-3-128 0,3-3 160 16,-3-3-160-16,3-2 160 0,1-3-160 0,0-1 192 16,2 0-192-16,-1-3 192 0,-3-1-192 0,0-2 0 15,1 0 144-15,6-6-144 0,0 0 0 0,0 0 0 16,0 0 0-16,0 0 0 0,0 0 0 0,0 0 0 16,0 0 0-16,0 0 128 0,6-6-128 0,1-1 0 15,0-2 0-15,1 2 0 0,1 2 0 0,-1 0 0 16,-8 5 0-16,13-5-128 0,5 0 128 0,2 1 0 15,-4 1 0-15,4-1-128 0,3 3 128 0,2-3 0 16,2 2-144-16,2 0 144 0,2-2 0 0,4 1-144 16,4-4 144-16,3 3 0 0,1 0-144 0,6 0 144 15,7 2 0-15,-1 0-144 0,-2 0 144 0,-5-1 0 16,0 2 0-16,0 0-128 0,3 0 128 0,5 1 0 0,5 1 0 0,-1 1 0 16,-4 0 0-16,-3 0 0 0,-4 1 0 0,0 3 0 15,-2-2 0-15,-2 0 0 0,0 1 0 0,1 1 0 16,0 2 0-16,-2 0 0 0,-4-1 0 0,-4 2 0 15,-3-2 0-15,-2 1 0 0,-2-1 0 0,-3 0 0 16,-2-2 0-16,-1 1 0 0,-2-3 0 0,-3 2 0 16,-5-1 0-16,3-1 0 0,2 2 0 0,0-2 0 15,-3 0 0-15,1 1 0 0,-2-1 128 0,-1-1-128 16,-1-2 0-16,0 1 0 0,-1 1 0 0,-1-2 128 16,-1-1-128-16,-9 1 0 0,10-3 0 0,0 0 0 15,-2 0 0-15,-8 3 0 0,8-6 0 0,-1-1 128 16,1 4-128-16,-3-1 0 0,2-2 128 0,-1 2-128 15,0-2 0-15,2 1 144 0,-3-1-144 0,3 0 0 16,-4-4 0-16,2 0 0 0,0-1 0 0,-1-1 0 0,-1-4 176 0,2-2-32 16,-3-7 0-16,0 1 0 0,0-2-144 0,3-7 0 15,-3-6 0-15,1-5 0 0,-1-1 0 0,0-2 128 16,0-3-128-16,-1 0 0 0,0-5 0 0,-1-2 0 16,-1-4 0-16,0-1 0 0,-2-4 0 0,1 3 0 15,1-1 0-15,0-4 0 0,-3-4-192 0,0-2 192 16,1 0-160-16,0 3 160 0,-1 3-192 0,2 0 48 15,0 1 16-15,1 2 0 0,1 5 0 0,0 7 0 16,2 5 0-16,-1 2 0 0,0 5 128 0,2 5 0 16,1 3-144-16,0 2 144 0,2-1 0 0,-2 0 0 15,4 5-144-15,-2-2 144 0,2 4 0 0,-2-1-160 16,2 0 160-16,3 1-128 0,3 2-48 0,-1 0 0 0,-1 3 0 0,1 0 0 16,1 0 16-16,-2 2 0 0,-1 2 0 0,-2 2 0 15,1 1 160-15,1 2-192 0,2 1 192 0,-4 2-192 16,-2 4 192-16,-3-1 0 0,-5 5 0 0,0 0-128 15,0 0 128-15,6-6 0 0,-6 6 0 0,0 0 0 16,0 0 0-16,0 0 0 0,0 0 0 0,0 0 0 16,0 0 0-16,0 0 0 0,0 0 0 0,0 0 0 15,0 0 0-15,0 0 0 0,0 0 0 0,0 0 0 16,0 0 0-16,0 0 0 0,0 0 0 0,-10-1 0 16,-2-1 0-16,0 0 0 0,1 1 0 0,-2 1 0 15,-1 0 0-15,-1 0 0 0,-2 0 0 0,-1 3 0 16,-5-2 0-16,-2 1 0 0,-2 0 0 0,-3 0 128 15,-2 0-128-15,-2 1 0 0,-6-1 0 0,-7-1 0 0,-4-1 0 16,-1 2 0-16,2-1 0 0,2 3 0 0,1-1 0 0,-2 0 0 16,1-1 0-16,-8 2 0 0,-6-1 0 0,4 0 0 15,5 1 0-15,4-1 0 0,-2 1 0 0,3-3 0 16,1 0 0-16,1-2 128 0,-2 0-128 0,-3-2 0 16,-3 2 0-16,5-1 0 0,4-2 0 0,2 0 0 15,-1 1 0-15,4-1 128 0,4 0-128 0,-3 0 0 16,-1-2 0-16,-6 1 0 0,-1 0 0 0,6 1 0 15,4-1 0-15,1 1 128 0,3-2-128 0,4 3 0 16,4 0 0-16,2 0 0 0,0-1 0 0,2 2 0 16,1-1 0-16,3 1 0 0,0 0 0 0,3 1 0 15,1 0 0-15,2 0 0 0,0 0 0 0,2 1 0 16,2 0 0-16,7 0 0 0,-10 2 0 0,4 2-128 0,-1-1 128 0,7-3 0 16,0 0 0-16,-5 6 0 0,0 0 0 0,0-1-128 15,5-5 128-15,-5 10 0 0,1-4 0 16,-1 3 0-16,2 1 0 0,0 1 0 0,0 1 0 0,-5 1-128 15,-1 0 128-15,-3 5 0 0,1 4 0 0,0 4 0 16,0 4 0-16,-1 2 0 0,0 1 0 0,0 3 0 16,0 5 0-16,-3 2 0 0,0 1 0 0,2 1 0 15,3 1 0-15,2 0 0 0,1 0 128 0,3 3-128 16,1-1 0-16,2 2 144 0,-2 0-144 0,3-1 0 16,4-4 160-16,2 1-160 0,2 0 128 0,-2 2-128 15,0 1 0-15,2-2 128 0,2-1-128 0,-5 1 0 16,-1-1 0-16,2-2 128 0,2-5-128 0,1 0 0 15,-3 0 0-15,3 0 128 0,-3 1-128 0,-1-4 0 16,1-4 144-16,-2 1-144 0,0 1 160 0,-1 0-160 0,-5-2 0 16,1 0 0-16,0 1 0 0,-2 0 0 0,-3-1 128 0,1 3-128 15,1 0 0-15,-3-1 0 0,-6 0 128 0,4-3-128 16,3-7 0-16,4 0 0 0,-1 2 128 0,-1-3-128 16,-4 0 0-16,-1 0 0 0,4-4 128 0,-3-3-128 15,-1-1 0-15,1-3 0 0,2-2 128 0,2-2-128 16,0-2 0-16,4-6 0 0,-3 5 0 0,3-5 0 15,0 0 0-15,0 0 0 0,0 0 0 0,0 0 128 16,0 0-128-16,0 0 0 0,0 0 0 0,0 0 0 16,0 0 0-16,0 0 0 0,0 0 0 0,0 0 0 15,0 0 0-15,0 0 0 0,0 0 0 0,0 0 0 16,13-2 0-16,1 2 0 0,2-3 0 0,-3 4 0 0,-4 1-128 16,6 0 128-16,7-2 0 0,1 4-128 15,4-2 128-15,1 1 0 0,-1 2-128 0,2-3 128 0,2 1 0 16,1 0 0-16,0 1 0 0,3-3-128 0,4-2 128 0,5-2 0 15,4 1 0-15,6-2 0 0,6-2 0 0,-4 1 0 16,-3 0 0-16,-2 2 0 0,1-2 0 0,0 0 0 16,-1 1 0-16,3 3 0 0,0-1 0 0,-4 2 0 15,-2 2 0-15,-4 0 0 0,-4 1 0 0,-1 3 0 16,-4-2 0-16,0-1 0 0,0 1 0 0,1 1 0 16,0 2 0-16,-1-1 0 0,3 0 0 0,0 1 0 15,-1 1 0-15,1-2 0 0,-5-2 0 0,0 0 0 16,-1-1 0-16,2-1 0 0,3-2 0 0,0 1 0 15,1-2 0-15,2 1 0 0,1 1 0 0,-3 1 0 16,-4-1 0-16,-3 1 0 0,-4-1 0 0,-1 1 0 16,-7 1 0-16,0-1 0 0,-2 1 0 0,-3-1 0 0,-3 0 128 15,0 0-128-15,-3 1 0 0,0 1 0 0,-8-4 128 0,8 3-128 16,-8-3 0-16,0 0 0 0,0 0 176 0,0 0-176 16,0 0 192-16,0 0-192 0,8 3 192 0,-8-3-64 15,0 0 0-15,0 0-128 0,0 0 160 0,0 0-160 16,0 0 128-16,7 0-128 0,-7 0 0 0,0 0 0 15,9-3 128-15,-9 3-128 0,7-7 0 0,-1 0 128 16,-3-4-128-16,-1-2 128 0,-2-1 0 0,0-4 0 16,0-4 0-16,-2-6 0 0,-3-2-128 0,1-4 160 15,-2-3-160-15,1-5 160 0,-2-6-160 0,2-1 128 16,-3 2-128-16,3-1 128 0,2-2-128 0,-1-6 0 16,1-4 0-16,2-2 0 0,2-1 0 0,2-3 0 15,2-2 0-15,3-2 0 0,0-1-240 0,1 2 80 16,-1 1 16-16,0 4 0 0,0 3 144 0,1 6-208 0,1 7 80 0,-2 1 128 15,-2 1-144-15,0 4 144 0,2 1 0 0,0 5 0 16,0 1-128-16,-4-1 128 0,-3 3 0 0,1 3 0 16,3 0-144-16,-1 1 144 0,5 1 0 0,-3-2-144 15,1-2 0-15,1 1 0 0,2 0 0 0,-3 2 0 16,2-2 0-16,-1 2 0 0,1 0 0 0,-1 2 0 16,1 2 144-16,0 1-208 0,-2 1 80 0,-2 2 128 15,2 2-240-15,-4 3 80 0,-1 2 16 0,-1 2 0 16,-1 1 144-16,0 2 0 0,0 9 0 0,-1-7-128 15,-1 0 128-15,2 7 0 0,0 0 0 0,0 0 0 16,0 0 0-16,0 0 0 0,0 0 0 0,0 0-128 16,0 0 128-16,0 0 0 0,0 0 0 0,-9-1-128 15,0 0 128-15,9 1 0 0,-7 2 0 0,7-2 0 0,-9 3 0 0,-4 0 0 16,-3-2 0-16,1 1 0 0,0 1 0 0,-1 1 0 16,1-3 0-16,-2 2 0 0,-4 0 0 0,-1 2 0 15,-2-4 0-15,-2 1 0 0,-4-2 0 0,-4 1 128 16,-7 1-128-16,-6 0 128 0,-9 0-128 0,-2 0 128 15,-1 1-128-15,0 1 128 0,3 1-128 0,-5-2 128 16,-3 0-128-16,1 2 128 0,-2-1-128 0,4 3 176 16,4-4-176-16,3 2 192 0,2-2-192 0,-1 1 0 15,-5 1 144-15,-1-2-144 0,-3-3 0 0,4-1 0 16,2 0 0-16,5 0 128 0,6 0-128 0,-1-2 0 16,-2-1 0-16,-5 1 0 0,-4 0 0 0,1 1 0 0,4-2 0 15,7-2 0-15,4 2 0 0,4 0 0 16,0 0 0-16,1 1 0 0,0 0 0 0,-2-1 0 0,-1 3 0 0,-3 0 0 15,-2 0 0-15,7 1 0 0,4-2 0 0,2 1 0 16,1 4 0-16,3-1 0 0,3 0 0 0,4 1 0 16,0-2 0-16,3 2 0 0,1 1 0 0,1-1-128 15,2-1 128-15,3 0 0 0,2-1 0 0,8-1 0 16,-8 3 0-16,8-3 0 0,0 0 0 0,0 0-128 16,0 0 128-16,0 0-128 0,0 0 128 0,0 0-128 15,0 0 128-15,10 5 0 0,2-1-144 0,0-2 144 16,2-2 0-16,3 0-176 0,3 0 176 0,2 0-128 15,4-1 128-15,6 0 0 0,5-1 0 0,7 1-128 16,6 1 128-16,1 0 0 0,-2 0 0 0,-2 0 0 16,-1 2 0-16,2 1 0 0,-1 1 0 0,11-1 0 0,6 0 0 0,1 0 0 15,-3-2 0-15,-3 0 0 0,-1-2 0 16,5 0 0-16,6-3 0 0,3 0-128 0,0-2 128 0,-5 1 0 16,-5-3 0-16,-1 4 0 0,-6 2 0 0,5 0 0 15,3-3 0-15,-2 1 0 0,0-1 0 0,-5 4 0 16,-9 1 0-16,-2 0 0 0,-2-3 0 0,0 1 0 15,0-1 0-15,1 1 0 0,0 1 0 0,-3-1 0 16,-5 0 0-16,-3-2 0 0,-3 3 0 0,-6 0 0 16,-1-1 0-16,-3 1 0 0,-4 1 0 0,-1 0 0 15,-2 0 0-15,0 1 0 0,0 0 0 0,-3 1 0 16,-1-1 0-16,0-1 0 0,0 0 0 0,2 0 0 16,-3-1 0-16,4 2 0 0,2 4 0 0,-1-3 0 15,2-1 0-15,-4 1 0 0,-2 0 0 0,2 1 0 16,2-1 0-16,-2 1 0 0,1-3 0 0,0 2 0 0,-1 1 0 0,-11-3 0 15,0 0 0-15,7 1 0 0,2 0 0 16,-9-1 0-16,0 0 0 0,5 5 0 0,-5-5 0 0,7 7 0 16,-7-7 0-16,7 12 0 0,-2-1 0 0,-2 1 0 15,0-1 0-15,-1 4 0 0,-1 4 0 0,-4 1-128 16,-2 2 128-16,-1 4 0 0,-2 7 0 0,-1 4 0 16,-1 3 0-16,2 4 0 0,-1 0 0 0,0 5 0 15,-1 1 0-15,1 5 0 0,2 3 0 0,1 0 0 16,-2 2 0-16,2 3 0 0,1-4 0 0,0 3 0 15,-3-4 0-15,1 1 0 0,0-1 0 0,0-3 0 16,-1-3 0-16,2-3 128 0,0-3-128 0,-1-2 176 16,0-5-176-16,-2-1 0 0,1 0 0 0,-3 0-176 15,0-1 176-15,3-1 0 0,-3-2 0 0,1 0 128 0,1 0-128 16,-2 0 144-16,1-2-144 0,1 0 160 0,0 0-160 0,2 2 0 16,-3 1 0-16,3-1 128 0,-2-2-128 0,4 1 0 15,-1-2 0-15,2 0 0 0,1-1 192 0,1-6-32 16,0-4-16-16,2 0 0 0,0 2-144 0,2-4 0 15,-1-3 0-15,1-1 0 0,0-2 0 0,0 1 0 16,-1-1 0-16,0-2 0 0,-1-2 0 0,0-3 192 16,0 2-192-16,0-7 192 0,0 0-192 0,0 0 192 15,0 0-192-15,-7-2 192 0,-3 2 0 0,2-4 0 16,-2-3 0-16,3 0 0 0,-3 5-64 0,0-5 0 16,1-1 0-16,-1 2 0 0,2 0-128 0,-2 2 0 15,1 0 144-15,-1 0-144 0,-4 1 0 0,2-1 0 16,0-2 0-16,-1 3 0 0,0 1 0 0,-3-1 0 15,1 1 0-15,0-2 0 0,-3 0 0 0,-2 2 0 0,-2 1 0 0,0-1 0 16,-1 0 0-16,-1-3 0 0,0 2 0 0,-7 0 0 16,-4-2 0-16,-7-2 128 0,-12-1-128 0,1 0 0 15,3 1 0-15,-4 0 0 0,1 0 0 0,-4 2 0 16,-3 3 0-16,-5-1 0 0,-5 0-128 0,5 3 128 16,6 2-128-16,6 2 128 0,5-1-128 0,5 0 128 15,3-1 0-15,-1 1 0 0,-2-3 0 0,-1 1-128 16,-1 0 128-16,5 1 0 0,6 1 0 0,-2 1 0 15,0-3 0-15,2 1 0 0,-1 1 0 0,1-1-128 16,-2 0 128-16,1-1 0 0,-5-1-144 0,-1 0 144 16,-1 0-160-16,1-3 160 0,5 0-208 0,2 1 80 15,3 1-32-15,4-1 0 0,-2-2 0 0,6 0 0 16,3 1 160-16,4 0 0 0,0 1 0 0,4-1-128 0,3-3 128 0,1 3 0 16,2-1 0-16,6 4 0 0,0 0 0 0,0 0 0 15,-5-9 0-15,5 9 0 0,0 0 0 0,0 0 0 16,0 0-128-16,0-9 128 0,3-1 0 0,0 4-128 15,-3 6 128-15,7-8 0 0,-1-3 0 0,-1 1 0 16,-1-2 0-16,3-2-128 0,-2-2 128 0,4 0 0 16,-2-2 0-16,1-3 0 0,-1-4 0 0,0-1 128 15,-1-2-128-15,1-3 0 0,1-3 144 0,-1-8-144 16,1-6 192-16,2-7-192 0,0-4 160 0,3-5-160 16,2-4 128-16,0-4-128 0,-1-4 0 0,5-2 0 15,4-4 128-15,3-2-128 0,3-1 0 0,0-2 0 16,1-1 0-16,-1 3 0 0,-5-2 0 0,-1 5 0 15,-2 5 0-15,-3 2 128 0,-3 4-128 0,-3 4 128 0,-3 5-128 0,-6 8 128 16,-1 7-128-16,-1 6 128 0,-1 4-128 0,-1 5 128 16,-1 7-128-16,1 3 0 0,-3 6 0 0,0 4 0 15,1 2-160-15,-1 5-64 0,-2 4-16 0,6 1 0 32,-9 6-2832-32,1 6-560 0,-6 13-112 0,2 2-32 0</inkml:trace>
  <inkml:trace contextRef="#ctx0" brushRef="#br0" timeOffset="32796.87">16310 17257 10127 0,'-9'7'896'0,"9"-7"-704"0,0 0-192 0,-3 8 0 15,3-8 1536-15,-4 9 288 0,-1-3 48 0,5-6 16 0,0 0-544 0,0 0-128 16,0 0 0-16,0 0-16 16,0 0 0-16,0 0 0 0,0 0 0 0,0 0 0 0,0 0-112 0,0 0-32 15,0 0 0-15,0 0 0 0,1-12-32 0,-1-3 0 16,-1-3 0-16,2-1 0 0,3-4-32 0,0-3-16 15,1 0 0-15,-1-5 0 0,1-5-256 0,1-3-48 16,-2-2-16-16,0-2 0 0,-3-1-128 0,0-1-16 16,-1-3-16-16,-1-1 0 0,-3-4-80 0,3-4-16 15,-2 0 0-15,3 1 0 0,3 1-112 0,-2 2-32 16,-1 0 0-16,4 1 0 0,2 2 32 0,2-4 0 16,-1-2 0-16,1 0 0 0,3 1-128 0,-2 2-32 15,0 0 0-15,-1-1 0 0,2-2 0 0,-3 1-128 16,0 2 192-16,-3 1-64 0,1 1-128 0,0-1 0 0,-1 5 144 0,-1-2-144 15,-1-1 0-15,0 1 0 0,0 2 0 16,1 1 0-16,-1 3 0 0,1 4 0 0,-3 1 0 0,1 3 0 16,0 1 0-16,0 1 0 0,-1-1 0 0,0 1 0 15,0-2 0-15,0 4 0 0,0-1 0 0,2 2 0 16,1 1 0-16,-2 1 0 0,-1-2 0 0,1 4 0 16,0 1 0-16,1 3 0 0,-1 2 0 0,1 0 0 15,-1 3 0-15,0 2 0 0,-1 1 0 0,1 0 0 16,0 1 0-16,2 1 0 0,-1-1 0 0,2 0 0 15,-1 2 0-15,0 1 0 0,2-1 0 0,-2 0 0 16,1 1 0-16,1-2 0 0,-1 1 0 0,0 0-128 16,0 0 128-16,3 0 0 0,-3 0 0 0,1 1 0 15,1 0 0-15,-2 1 0 0,2 0 0 0,0-1 0 16,-1 3 0-16,1 0 0 0,2-4 0 0,3 3 0 0,-2 2 0 0,3-1 0 16,1-2 0-16,3 2-128 0,-1 0 128 0,3 1 0 15,4-1 0-15,0 0-128 0,-4 1 128 0,7 1 0 16,1 1 0-16,4-2-128 0,4-1 128 0,1 1 0 15,-2 2 0-15,1-1-128 0,-1 2 128 0,2 0 0 16,3 1 0-16,1-1 0 0,3 1 0 0,5-3 0 16,8-1 0-16,1 2-128 0,-1-1 128 0,-2 1 0 15,0-1 0-15,1-1 0 0,4 1 0 0,3-1 0 16,-1-3 0-16,3 3 0 0,2 1 0 0,-2 0 0 16,-4-1 0-16,3 0 0 0,1-1 0 0,6 3 0 15,0 0 0-15,-2 2-128 0,-4-2 128 0,4 2 0 16,2 0 0-16,3 0 0 0,-2 0 0 0,0 1 0 0,1 1 0 0,-1-2 0 15,3 2 0-15,2-1 0 0,4 1 0 0,-4-1 0 16,-3 2 0-16,0-2 0 0,0-2 0 0,3 1 0 16,4-1 0-16,-2 2 0 0,-4-3 0 0,2 0 0 15,1-3 0-15,2 2 0 0,0-2 0 0,0 2 0 16,-1 2 0-16,-1-3 0 0,-1-2 0 0,-3 2 0 16,3 0 0-16,1 4 128 0,-2 1-128 0,-1-1 128 15,-2-4-128-15,0 2 0 0,1 3-176 0,-1 0 176 16,2 2 0-16,-3-1 0 0,-2 0 0 0,2 0 0 15,0 0 0-15,3 1 0 0,3-1 0 0,-4 0 0 16,-5 0 0-16,4 0 0 0,2 0 0 0,0-1 0 16,2 0 0-16,-5 0 0 0,-5 1 0 0,2-2 160 15,3-1-160-15,2-1 0 0,4 2-160 0,-3 2 160 0,-5 0 0 16,0-4 0-16,0 0 0 0,4 1 0 0,3-1 0 0,-4 3 0 16,-4-3 0-16,-1 2 160 0,-3-2-160 0,0-1 0 15,0-2 0-15,2 3-176 0,1 3 176 0,-3 0 0 16,-8 1 0-16,0-2 0 0,-1 1 0 0,2-3 0 15,2 1 0-15,1-2 0 0,1 3 0 0,-3 1 0 16,-4-2 128-16,1 2-128 0,-1-2 0 0,-2 2 0 16,-1 1 0-16,2 2-128 0,4 1 128 0,-1-3 0 15,-4-1 0-15,-2 2 0 0,-3 3 0 0,-1-1 0 16,0-3 0-16,1 3 0 0,1-1 0 0,-1 1 0 16,2 0 128-16,1 1-128 0,-5-2 0 0,0-1 0 15,-4-1 0-15,1-1 0 0,-1409-1 0 0,2815 1 0 16,-1409-2 0-16,3 3 0 0,6-2 0 0,-2 2 0 0,-3-1 0 15,-4-1 128-15,-2 1-128 0,-4 1 0 0,-4 1-128 0,1-1 128 16,0-2 0-16,0-1 0 0,-2 2 0 0,3 0 0 16,-2 1 0-16,0 1 0 0,-1 2 0 0,2-2 0 15,1 3 0-15,-2-1 0 0,1-2 0 0,-4 2 0 16,1-1 0-16,-3 0 0 0,0-2 0 0,-1 0 0 16,0 1 0-16,-1 0 0 0,4-1 0 0,-3 1 0 15,-1-3 0-15,1 2 0 0,1 0 0 0,-2 0 0 16,-5 1 0-16,2-2 0 0,0-2 0 0,0 1 0 15,3 1 0-15,-3-1 0 0,-2-1 0 0,1 1 0 16,-2-1 0-16,1 2 0 0,-2 2 0 0,0-4 0 16,-3 0 0-16,1-1 0 0,0-2 0 0,0 2 0 15,1 1 0-15,-2-4 0 0,1 0 0 0,0 0 0 16,0 1 0-16,1 0 0 0,2-2 0 0,1 2 0 0,-3 2 0 0,2-2 0 16,2 1 0-16,2-3 0 0,-2-2 0 0,-7 6 0 15,1 0 0-15,1-1 0 0,1 0 0 0,2-1 0 16,-3 0 0-16,1 0 0 0,0 1 0 0,10-4 0 15,-6 0 0-15,-2 3 0 0,-3 1 0 0,-2 1 0 16,-1 0 0-16,-9 4 0 0,7-3 0 0,-7 3 0 16,10-1 0-16,-10 1 0 0,6 0 0 0,-6 0 0 15,9 0 0-15,-9 0 0 0,8 3 0 0,-8-3 0 16,8 5 0-16,0-1 0 0,-8-4 0 0,9 5-128 16,-2-1 128-16,-1 3 0 0,1 0 0 0,-1 2 0 15,-2 1 0-15,0 2-128 0,0 1 128 0,1 4 0 16,-4 0-144-16,-1 3 144 0,-1 2-144 0,-4 2 144 15,1 5-192-15,-3 2 192 0,-4 0-144 0,2 4 144 16,-2 2 0-16,-3 1-144 0,-1 1 144 0,1 3 0 0,-3 3 0 0,3 2-128 16,-2-1 128-16,1 2 0 0,0-2 0 0,0 2 0 15,2 0 0-15,8-21 0 0,-3 7 0 0,0 2-128 16,-1 4 128-16,-2 4 0 0,2 4 0 0,-1 2 0 16,1 1 0-16,-11 40-128 0,2-15 128 0,5-7-128 15,3-4 128-15,-2-5-128 0,0-1 128 0,1-4-128 16,0-1 128-16,0-2 0 0,0 1 0 0,1 1 0 15,-2 2 0-15,1-1-128 0,0 2 128 0,1-2 0 16,1-1 0-16,2-1-160 0,-3 1 160 0,4 1 0 16,1 1-144-16,-1 0 144 0,1-4 0 0,-2 2-144 15,1-1 144-15,-1-1 0 0,2-2 0 0,-1 4-128 16,-2 3 128-16,2-2 0 0,-2 0 0 0,0-3 0 0,0-3 0 16,1-3 0-16,-1 1 0 0,1-2 0 0,-3 0 0 0,0 1 0 15,0-2 0-15,1-2 0 0,1-1 0 0,0-3 0 16,-6-2 0-16,4-2 0 0,1 1 0 0,3-5 0 15,-1 0 0-15,1-2 128 0,-1-2-128 16,0-3 0-16,-1 0 0 0,2-3 0 0,2-2 0 0,2-2-288 16,-3-4 48-16,2-2 16 15,3-10-2272-15,0 0-448 0,0 0-80 0</inkml:trace>
  <inkml:trace contextRef="#ctx0" brushRef="#br0" timeOffset="34669.87">17018 14768 16575 0,'0'0'368'0,"0"0"80"0,0 0 0 0,0 0 16 0,-4 14-464 0,4-14 0 0,0 0 0 0,2 8 0 16,-2-8 912-16,0 0 96 0,3 6 16 0,-2 0 0 15,-1-6 816-15,0 0 160 0,0 0 48 0,9 2 0 16,0-1-832-16,5-1-144 0,0-2-48 0,4-1 0 16,2-3 0-16,4-1 0 0,0 0 0 0,5-3 0 15,8-1-816-15,-1 0-208 0,4 0 0 0,-2 1 0 16,0 0 864-16,-3 1 128 0,-4 0 32 0,-5 2 0 15,-1 0-832-15,-3 2-192 0,-2 0 0 0,-5 0 0 0,-4 0 0 0,-1 3 0 16,-3 0 0-16,-7 2 0 16,0 0-1600-16,0 0-352 0,-9 3-80 0,0 2-16 0</inkml:trace>
  <inkml:trace contextRef="#ctx0" brushRef="#br0" timeOffset="35127.31">17158 14710 27647 0,'-13'-8'1216'0,"9"5"256"0,-4 2-1168 0,3-1-304 16,-3-2 0-16,1 3 0 0,1 1 0 0,0 0 0 16,6 0 0-16,-4 0 0 0,4 0 880 0,-5 2 112 15,5-2 32-15,-4 3 0 0,4-3-832 0,0 0-192 16,0 0 0-16,-4 7 0 0,0 2 864 0,1 0 128 0,1-1 32 0,-2 1 0 15,1 2-832-15,1 3-192 0,1 3 0 0,-2-1 0 16,-1 0 864-16,1 0 128 0,0 4 32 0,0-1 0 16,0-3-832-16,1 1-192 0,1-1 0 0,1 1 0 15,1-3 0-15,1-1 0 0,1-1 0 0,3-2 0 16,1-1 0-16,1 0 0 0,2-3 0 0,0 1 0 16,1 0 864-16,2-1 128 0,2 1 32 0,1-1 0 15,3 0-832-15,-3 2-192 0,-2-1 0 0,0 2 0 16,1 0 0-16,1 1 0 0,-2 0 0 0,0 1 0 15,1 2 0-15,-6 1 0 0,0 2 0 0,-2 0 0 16,-2-1 0-16,-4 3 0 0,-1-1 0 0,-1-1 0 16,-5-3 0-16,-2 2 0 0,-2 0 0 0,-2-1 0 0,-2-2 864 0,1 0 128 15,-2-1 32-15,1 2 0 0,-1-2-832 0,-2 0-192 16,1-4 0-16,-2-1 0 0,0-3 0 0,3-2 0 16,0-3 0-16,0-2 0 0,1-4 0 0,2-2 0 15,1-1 0-15,0-7 0 16,3 1-2416-16,6 1-528 0,0 3-96 0,5 0-14368 15</inkml:trace>
  <inkml:trace contextRef="#ctx0" brushRef="#br0" timeOffset="35582.57">17541 15292 27647 0,'0'0'608'0,"0"0"128"0,0 0 32 0,-1-3 0 0,1 3-624 0,0 0-144 0,0 0 0 0,0 0 0 16,3-3 848-16,0-1 144 0,2 2 32 0,4-1 0 16,-1-4 0-16,3 1 0 0,2-2 0 0,2 0 0 15,2 1-832-15,2-2-192 0,2 0 0 0,5 2 0 16,1 0 864-16,2 2 128 0,-2 2 32 0,0 0 0 15,-3 4 0-15,-5 3 0 0,-4 3 0 0,-2 2 0 16,-4 2-832-16,-2 3-192 0,-4 4 0 0,-3 2 0 16,-5 5 0-16,-2 1 0 0,-3 3 0 0,-4 0 0 0,-5 0 864 0,-2 0 128 15,-2-4 32-15,-2 0 0 0,3-2-832 0,-2-1-192 16,5-1 0-16,2-3 0 0,4-2 864 0,2-1 128 16,3-3 32-16,1-1 0 0,2-1-832 0,3-3-192 15,2-7 0-15,0 0 0 0,9 7 0 0,3-3 0 16,4-6 0-16,7-1 0 0,4 2 0 0,5-2 0 15,3 1 0-15,0-1 0 0,-1-1 0 0,-7 1 0 16,1 0 0-16,1 1 0 0,-1 1 0 0,4 1 0 16,4 1 0-16,-1 1 0 0,-1 0 0 0,-1 0 0 15,-1 1 0-15,4 0 0 0,-7 0 0 0,-8-1 0 16,-5-2 0-16,2 0 0 16,-10 0-1600-16,-8 0-352 0,0 0-80 0,-5-1-16 0</inkml:trace>
  <inkml:trace contextRef="#ctx0" brushRef="#br0" timeOffset="37340.86">16476 14697 16575 0,'0'0'368'0,"0"0"80"0,0 0 0 0,0 0 16 0,0 0-464 0,5 6 0 15,-5-6 0-15,6 0 0 0,1-2 912 0,-2-1 96 16,2 1 16-16,-3 0 0 0,-4 2 0 0,6-2 0 16,1-2 0-16,-7 4 0 0,0 0-832 0,4-3-192 15,-4 3 0-15,3-6 0 0,-1-3 864 0,0 1 128 16,-4 0 32-16,0 0 0 0,-1-2-832 0,-1 0-192 15,-5-2 0-15,1-2 0 0,-4 0 864 0,-2-2 128 0,-4-4 32 0,-3 2 0 16,-4 0-832-16,-5-1-192 0,-3 0 0 0,-2 2 0 16,1 1 0-16,0-1 0 0,-1-1 0 0,-3 0 0 15,-3 0 0-15,-5 0 0 0,-8 2 0 0,-27-8 0 16,6 4 592-16,39 9 80 0,-4 1 16 0,1-1 0 16,-4 2-480-16,-2 0-80 0,-4-1-128 0,-1 2 176 15,-6-1-48-15,-41-7-128 0,19 5 192 0,8 1-64 16,9-1-128-16,-2 1 0 0,-4 0 0 0,0 3 0 15,-1-1 0-15,4 0 128 0,4-2-128 0,2 2 0 16,-2-2 0-16,-6 1 0 0,-8-2 0 0,2 3 0 16,1 2 0-16,4-1 0 0,3 2 0 0,-9-2 0 15,-6 0 0-15,1 3 0 0,1 2 0 0,3 0 0 16,3-3 0-16,-7 1 0 0,-8-2 0 0,5 5 0 0,1 3 0 0,38-1 0 16,-9-2 0-16,-5 1 0 0,-6 0 0 0,-2 1 0 15,-2 2 0-15,-3-2 0 0,-2-1 0 0,-67 0 0 16,23 1 0-16,19 2 0 0,12 2 0 0,1-2 0 15,-4-1 128-15,2 4-128 0,4 2 0 0,3 1 0 16,3-1 0-16,-3-4 0 0,1 2 0 0,0-1 0 16,1 3 0-16,8 0 0 0,4-2 0 0,0-1 128 15,0-2-128-15,3 2 0 0,1 0 160 0,1-1-160 16,1 2 192-16,1 0-192 0,7 1 224 0,-3-4-64 16,-2 1-16-16,1 0 0 0,-1 3-144 0,-2 1 192 15,-1 2-192-15,3-3 192 0,-1-2-192 0,2 1 0 16,-5-1 0-16,2 1 128 0,0-3-128 0,5 2 0 0,4-1 0 15,3 1 128-15,3-2-128 0,1 0 160 0,5 0-160 0,12-1 160 16,-2 1 320-16,-1 0 64 0,-4 1 16 0,1 1 0 16,0 0-560-16,2-1 0 0,-2 2 0 0,2 0 0 15,-1-2 0-15,1 3 0 0,-1 0 0 0,4 1 0 16,-3 1 0-16,3 0 0 0,1-2 0 0,1 2 0 16,1 2 0-16,3 0 0 0,-1-2 0 0,2 2 0 15,3-2 0-15,1 0 0 0,3-1 0 0,-1 0 0 16,2-1 928-16,2-1 80 0,0 1 16 0,2 1 0 15,0 0-832-15,2 0-192 0,1-1 0 0,-1-1 0 16,1 2 0-16,1-1 0 0,-2-1 0 0,2 0 0 16,2-6 0-16,-2 5 0 0,2-5 0 0,0 0 0 15,0 0 0-15,0 0 0 0,0 0 0 0,0 0 0 16,0 0-768-16,0 0-208 0,12-4-48 0,-2-1 0 16,1 3-2448-16,1-3-496 0,4-9-112 0,-2 2-16 0</inkml:trace>
  <inkml:trace contextRef="#ctx0" brushRef="#br0" timeOffset="37628.91">9826 14163 23951 0,'-7'-3'512'0,"-2"0"128"0,-1 1 0 0,4 1 64 0,-2 0-576 0,0 1-128 15,-2 2 0-15,3 0 0 0,-3 0 848 0,1 2 144 16,-1-1 32-16,1 2 0 0,2 2-832 0,-3 1-192 15,1 2 0-15,-1 2 0 0,-1 1 864 0,0 5 128 16,0 2 32-16,0 5 0 0,0 2-832 0,3 1-192 0,3 0 0 0,2 3 0 16,1-1 864-16,5 1 128 0,0-4 32 0,4-1 0 15,1-1-832-15,2-3-192 0,1-3 0 0,4-1 0 16,-2 1 864-16,2-4 128 0,1-4 32 0,1-1 0 16,4-1-832-16,4-3-192 0,4-1 0 0,1-4 0 15,3-3 0-15,2-2 0 0,7 0 0 0,16-4 0 31,-4 1-768-31,-4-2-208 0,-3-2-48 0,-2 2-15152 0</inkml:trace>
  <inkml:trace contextRef="#ctx0" brushRef="#br0" timeOffset="38751.03">18978 15026 12895 0,'0'0'576'0,"-6"0"112"16,1 0-560-16,-3 1-128 0,1 1 0 0,1-2 0 16,-2 0 848-16,0 3 144 0,1-1 32 0,-1-1 0 0,-1-1 0 0,2 0 0 15,-1 0 0-15,1 1 0 0,0 1 0 0,0 0 0 16,0 0 0-16,2-1 0 0,-2 1-832 0,2-2-192 15,-1 2 0-15,6-2 0 0,0 0 864 0,0 0 128 16,0 0 32-16,0 0 0 0,0 0 0 0,0 0 0 16,0 0 0-16,6-2 0 0,1-1-832 0,3 0-192 15,2 0 0-15,4 0 0 0,-1-2 0 0,6 1 0 16,4 0 0-16,5-2 0 0,1 1 0 0,3-1 0 16,3 3 0-16,4-3 0 0,2 2 864 0,-1-2 128 15,2-1 32-15,4-1 0 0,5 0-832 0,2 1-192 16,2-3 0-16,2 1 0 0,-4 2 0 0,0 2 0 15,-2-3 0-15,4 0 0 0,2-2 0 0,2 1 0 16,0 0 0-16,1 2 0 0,-5 2 0 0,0-3 0 16,-4 0 0-16,-1 4 0 0,0 3 0 0,-2-1 0 0,-1 0 0 15,-2 0 0-15,-1-1 0 0,-4 2 0 0,-4 2 0 0,-3-1 0 16,-3-1 0-16,-3 0 0 0,-3 0 0 0,-3 1 0 16,0 2 0-16,-5-1 0 0,0-1 0 0,3 2 0 31,-7 1-768-31,-3 1-208 0,-1-3-48 0,-10-1 0 15,6 2-1632-15,-6-2-336 0,9-1-64 0,-9 1-16 0</inkml:trace>
  <inkml:trace contextRef="#ctx0" brushRef="#br0" timeOffset="39096.97">20412 14630 23951 0,'0'0'1056'0,"0"0"224"0,5-3-1024 0,1 1-256 16,4 2 0-16,2-1 0 0,1-1 0 0,6 1 0 16,4 1 0-16,1 1 0 0,5 4 0 0,2-1 0 15,2 0 0-15,0 1 0 0,1 2 880 0,0-1 112 16,3 2 32-16,2 0 0 0,-7-1-832 0,0 2-192 15,-1 1 0-15,-2 1 0 0,0 0 0 0,-5 2 0 16,-2 3 0-16,-4 0 0 0,-3 1 864 0,-5-1 128 16,-3 0 32-16,-4 1 0 0,-3 3-832 0,-3 1-192 15,-4 2 0-15,-4-2 0 0,-6 0 864 0,-3 1 128 16,-2 0 32-16,-5 0 0 0,-4-4-832 0,-1 1-192 0,1-2 0 0,-1-1 0 16,-1 2 0-16,1-3 0 0,1-2 0 0,1 1-10336 15,1-1-2112-15</inkml:trace>
  <inkml:trace contextRef="#ctx0" brushRef="#br0" timeOffset="39562.14">19315 15297 23951 0,'-4'-7'512'0,"1"3"128"0,-3 0 0 0,6 4 64 0,0 0-576 0,-4 5-128 0,-1 0 0 0,0 4 0 15,-1 3 0-15,2 4 0 16,-3 2 0-16,3 7 0 0,2-3 848 0,0 2 144 0,1 2 32 0,-1 10 0 15,2-3-832-15,0-3-192 0,0-2 0 0,3 0 0 16,-2 0 0-16,1-3 0 0,-2-3 0 0,2 0 0 16,0-3 0-16,1-1 0 0,-2 0 0 0,1-4 0 31,-1-3-1600-31,0-2-352 0,-1-9-80 0,0 0-16 0</inkml:trace>
  <inkml:trace contextRef="#ctx0" brushRef="#br0" timeOffset="39957.68">19139 15575 20271 0,'0'0'896'0,"0"0"192"0,0 0-880 0,0 0-208 16,7-8 0-16,2 4 0 0,3 3 864 0,1-1 128 15,1-3 32-15,4 2 0 0,1-4-832 0,2 1-192 16,-2-1 0-16,3 2 0 0,-2-1 0 0,1 0 0 15,0-1 0-15,-2 3 0 0,-2 0 0 0,-3 2 0 16,-3 0 0-16,-11 2 0 0,0 0 0 0,5 6 0 16,-5-6 0-16,-1 13 0 0,-3 0 864 0,-6 1 128 15,-2 1 32-15,-2 1 0 0,3-1-832 0,-2-2-192 16,1 1 0-16,1 0 0 0,2 0 864 0,3-1 128 0,1-2 32 0,3 0 0 16,3-1-832-16,4-1-192 0,2-2 0 15,2-3 0-15,2-1 0 0,4-3 0 0,4 0 0 0,4-5 0 16,1-5 864-16,2-1 128 0,0 0 32 0,-3 0 0 15,3-2-832-15,-7 0-192 0,-1-2 0 0,-4 2 0 16,-2 1 0-16,-3 1 0 0,-3 1 0 0,-4 2 0 16,-4 0 0-16,-2 0 0 0,-6 2 0 0,-1 2 0 15,-4 1 0-15,-1 1 0 0,-1 0 0 0,-3 1 0 32,-3 0-768-32,2 0-208 0,4-1-48 0,2 2-8736 0,4 0-1760 0</inkml:trace>
  <inkml:trace contextRef="#ctx0" brushRef="#br0" timeOffset="40359.12">19794 15480 23951 0,'0'0'512'0,"-6"11"128"0,-3-1 0 0,1 4 64 0,-2 2-576 0,1 2-128 15,-1 0 0-15,2 3 0 0,0 0 0 0,-2 2 0 16,0 1 0-16,1 2 0 0,0-1 848 0,1-1 144 15,0-2 32-15,0 0 0 0,2-1-832 0,0 0-192 16,3-4 0-16,-3-2 0 0,3-3 864 0,0-2 128 16,0-2 32-16,3-8 0 0,0 0-832 0,0 0-192 15,0 0 0-15,0 0 0 0,7-8 864 0,0-4 128 16,-3-4 32-16,3 0 0 0,0-2-832 0,1-4-192 16,0-1 0-16,-1-2 0 0,1 1 864 0,0 0 128 0,0 2 32 0,0 1 0 15,2 2-832-15,1 1-192 0,-1 4 0 0,1 0 0 16,1 2 0-16,1 0 0 0,-1 2 0 0,0 1 0 15,0 6 0-15,-1 0 0 0,0 3 0 0,0 3 0 32,-1 0-768-32,-2 3-208 0,0 5-48 0,-2-1 0 0,-6-10 832 0,3 15 192 0,-4-1 0 0,-4 0 0 15,-1-1 0-15,-5 1 0 0,-1-3 0 0,-1 3 0 16,-2 0 0-16,1-1 0 0,-1-2 0 0,1 0 0 16,0-3 768-16,1 0 208 0,2-2 48 0,3-2 0 15,-1-5-2464 1,9 1-480-16,0 0-112 0,-3-8-8208 0,2-2-1632 0</inkml:trace>
  <inkml:trace contextRef="#ctx0" brushRef="#br0" timeOffset="40642.4">20106 15519 23951 0,'-11'0'512'0,"0"4"128"0,-3 3 0 0,0 2 64 0,0 1-576 0,-1 1-128 16,2 0 0-16,3 4 0 0,0 0 0 0,4 0 0 15,-2-2 0-15,5 0 0 0,2 3 848 0,1-3 144 16,1-2 32-16,3-1 0 0,4-2-832 0,2 0-192 16,4-1 0-16,1-4 0 0,0-3 864 0,1-2 128 15,3-3 32-15,1 0 0 0,-4-2 0 0,0-1 0 16,-2-5 0-16,-3 2 0 0,-2-1-832 0,-3 1-192 16,0 1 0-16,-3-1 0 0,-3-2 864 0,-2 2 128 0,-1 2 32 0,-4 2 0 15,-1-1-832-15,-3 3-192 0,-4-1 0 0,-3 3 0 16,3 3 0-16,-4 0 0 0,-4-1 0 0,2 2 0 31,5 1-2416-31,0 0-528 0,1-1-96 0,4 0-32 0</inkml:trace>
  <inkml:trace contextRef="#ctx0" brushRef="#br0" timeOffset="41137.51">20608 15238 16575 0,'0'0'736'0,"0"0"160"0,0 0-720 0,0 0-176 16,0 0 0-16,0 0 0 0,0 0 848 0,0 0 144 15,0 0 32-15,0 0 0 0,4 6 0 0,1-1 0 0,-1 1 0 0,-2 3 0 16,2 0 0-16,-3 0 0 0,-1 4 0 0,0 3 0 15,-1-1 0-15,-1 4 0 0,0 4 0 0,0 3 0 16,-2 0-832-16,1 0-192 0,-1 1 0 0,2-6 0 16,-3 2 864-16,0 0 128 0,0 1 32 0,-2 11 0 15,0-2-832-15,4-3-192 0,-1-4 0 0,3-7 0 16,0-1 0-16,-2 0 0 0,1 0 0 0,0-3 0 16,1-1 864-16,-1-2 128 0,-2-1 32 0,5-1 0 15,2-2-832-15,-3-8-192 0,0 0 0 0,0 0 0 31,0 0-1600-31,3-5-352 0,1-3-80 0,2-3-16 0,-1-3-816 0,2 0-160 0,7-18-48 16,-1 5 0-16</inkml:trace>
  <inkml:trace contextRef="#ctx0" brushRef="#br0" timeOffset="41379.83">20755 15285 20271 0,'0'0'896'0,"0"0"192"0,0 0-880 0,0 0-208 15,0 0 0-15,-4 4 0 0,1 2 1680 0,-3 2 304 16,2 3 48-16,-2 4 16 0,2 2-832 0,-2 4-144 16,1 3-48-16,-1 3 0 0,2-2-816 0,0 3-208 15,1-2 0-15,-1 0 0 0,0 3 864 0,0 1 128 16,1-1 32-16,2 0 0 0,-2-2-832 0,0 0-192 16,1 0 0-16,0-2 0 0,0-3 0 0,0-3 0 15,1-3 0-15,-3-1 0 0,2-3 0 0,0-2 0 0,2-10 0 16,0 0 0-1,0 0-1600-15,0 0-352 0,-6-4-80 0,2-5-16 0</inkml:trace>
  <inkml:trace contextRef="#ctx0" brushRef="#br0" timeOffset="41579.39">20443 15449 27647 0,'-3'-9'1216'0,"3"9"256"0,5-5-1168 0,5 1-304 0,4 0 0 0,2-1 0 15,-1 2 880-15,5 0 112 0,4-2 32 0,0 1 0 16,3-1 0-16,3 1 0 0,1-2 0 0,4-1 0 16,1 0-832-16,1 1-192 0,2-2 0 0,-1 2 0 0,0 2 0 0,-4 4 0 15,-3-1 0-15,-5 0 0 16,-2-1-768-16,-6 2-208 0,-4 1-48 0,0 2-13504 16</inkml:trace>
  <inkml:trace contextRef="#ctx0" brushRef="#br0" timeOffset="41785.32">20433 15951 27647 0,'0'0'608'0,"0"0"128"0,0 0 32 0,11 8 0 0,2-3-624 0,3 1-144 15,0-3 0-15,8 1 0 0,4-2 848 0,4 0 144 16,2-2 32-16,-1-2 0 0,3-4 0 0,-7 2 0 15,6-2 0-15,5 0 0 0,0-2 0 0,2 0 0 0,1 1 0 0,0 1 0 16,-5 0-832-16,0 0-192 0,-7-1 0 0,8 1-11424 16,-7 0-2336-16</inkml:trace>
  <inkml:trace contextRef="#ctx0" brushRef="#br0" timeOffset="55375.88">22836 14521 12895 0,'0'0'272'0,"-16"8"64"0,8-10 16 0,1 2 32 0,-1 1-384 0,0 1 0 0,-4-1 0 0,1 1 0 15,1 2 1712-15,-2-1 272 0,1 1 48 0,1 1 16 16,0-2-1648-16,4 1-400 0,6-4 0 0,-6 7 0 16,6-7 896-16,-4 2 112 0,4-2 16 0,-7 8 0 15,7-8 0-15,0 0 0 0,0 0 0 0,0 0 0 16,0 0 0-16,0 0 0 0,10-3 0 0,3-3 0 0,5-2-832 0,4-1-192 15,2-4 0-15,5-1 0 0,2-1 864 0,2-1 128 16,0-2 32-16,2 2 0 0,1 1-832 0,-2-1-192 16,-1 2 0-16,0 3 0 0,-1 3 0 0,-1 4 0 15,-1 3 0-15,-2 0 0 0,0 2 0 0,-5 1 0 16,-3 1 0-16,-3 3 0 0,-6 3 0 0,-2 1 0 16,-3 2 0-16,-4 3 0 0,-2 1 0 0,-4-1 0 15,-1 1 0-15,-3 2 0 0,-2 0 864 0,-3-1 128 16,-3 0 32-16,-2-2 0 0,-3 1-832 0,1-2-192 15,2-1 0-15,-1-1 0 0,-2-1 0 0,1-1 0 16,-1-1 0-16,2-1 0 0,2-1 0 0,3-2 0 16,1-1 0-16,3 0 0 0,3 0 0 0,7-4 0 0,0 0 0 0,0 0 0 15,0 0 0-15,0 0 0 16,4 9 0-16,2-3 0 0,4 0 0 0,2 0 0 0,8 3 0 16,1 1 0-16,-3 1 0 0,0 1 0 0,0 2 0 0,-3 0 0 15,-4 1 0-15,0-1 0 0,-1-2 0 0,-6 2 0 16,1 1 0-16,-5 0 0 0,-3 3 0 0,-1-2 0 15,-1-1 0-15,-3-3 0 0,-2 1 0 0,0 0 0 16,-2-1 864-16,-2-1 128 0,-4-2 32 0,0 0 0 16,-1 0-832-16,-1-2-192 0,-1-2 0 0,2 0 0 15,-2 1 0-15,4-3 0 0,-1-2 0 0,2-2 0 16,0-3 0-16,3-1 0 0,1 1 0 0,2 0 0 16,0-4 0-16,5 0 0 0,-2 0 0 0,4 1 0 15,3-1 0-15,0 8 0 0,1-9 0 0,1 3 0 16,-2 6-2416-16,4-6-528 0,-4 6-96 0,0 0-32 0</inkml:trace>
  <inkml:trace contextRef="#ctx0" brushRef="#br0" timeOffset="55820.65">23547 14895 20271 0,'-4'-11'896'0,"4"6"192"0,0 5-880 0,4-8-208 0,-2 0 0 0,2 2 0 15,-4 6 1680-15,5-6 304 0,-5 6 48 0,8-4 16 16,-8 4-832-16,0 0-144 0,11-1-48 0,-11 1 0 16,0 0 832-16,0 0 144 0,0 0 48 0,2 15 0 15,-3 2-832-15,-2 1-144 0,-1 3-48 0,0 3 0 16,-1 4-816-16,-4 1-208 0,0 2 0 0,0-1 0 0,1-2 0 0,0-1 0 15,-2 0 0-15,2-1 0 0,0-2 864 0,2-1 128 16,-2-2 32-16,3-2 0 0,1-3-832 16,0 0-192-16,1-4 0 0,0-2 0 0,3-10 0 0,-1 9 0 15,1-9 0-15,0 0 0 16,0 0-768-16,0 0-208 0,-2-9-48 0,0-2-18432 16</inkml:trace>
  <inkml:trace contextRef="#ctx0" brushRef="#br0" timeOffset="59017.42">22931 15746 12959 0,'2'-10'576'0,"-2"10"112"0,0 0-560 0,4-9-128 0,-2 1 0 0,-2 8 0 15,0-8 1248-15,0 8 224 0,0 0 32 0,-1-9 16 16,-1-1-208-16,-1 3-32 0,3 7-16 0,0 0 0 15,-6-9-320-15,-2 3-64 0,3-1-16 0,-3 4 0 16,0 3-352-16,-2 1-80 0,3-1-16 0,-5 2 0 16,-2 6-64-16,-1 2-16 0,-4 2 0 0,-3 0 0 15,-3 0 32-15,-1 6 0 0,-3 6 0 0,0 4 0 0,4 3-112 16,-1 0-32-16,0-1 0 0,5-2 0 0,3 2-64 0,5-4-16 16,0-3 0-16,7-2 0 0,0-2-144 0,5 0 0 15,6-3 144-15,-1 0-144 0,4-2 128 0,4-2-128 16,5-3 128-16,5-3-128 0,-1-1 288 0,5-3-16 15,-1 0 0-15,4-2 0 0,2-2 160 0,2-3 16 16,0-4 16-16,0-3 0 0,-4-2-48 0,-1 0-16 16,-2 0 0-16,-3-2 0 0,-1 0 48 0,-3-1 16 15,-3 2 0-15,-1-3 0 0,-2-1 16 0,-2 0 0 16,-7-1 0-16,-1 3 0 0,0-1-48 0,-4 3-16 16,-4-3 0-16,1 5 0 0,-5 2-112 0,-1 0-32 15,-1 0 0-15,-3 1 0 0,-1 0-272 0,1 1 160 0,0 0-160 16,-2 1 128-16,0 1-128 0,-2-2-256 15,2 3 64-15,0 1 16 16,-1 3-3152-16,1 1-624 0,-4-4-128 0,4 7-16 0</inkml:trace>
  <inkml:trace contextRef="#ctx0" brushRef="#br0" timeOffset="59409.73">23409 15960 26607 0,'0'0'1168'0,"0"0"256"0,0 0-1136 0,0 0-288 15,0 0 0-15,0 0 0 0,-5 11 1024 0,1 1 128 16,-2 1 48-16,0 4 0 0,1 5 0 0,0 3 0 16,-4 0 0-16,2 4 0 0,0-1-512 0,1 1-112 15,3 1 0-15,-3-3-16 0,2-1-304 0,2-2-64 16,1 1-16-16,1-2 0 0,0-6-48 0,0-4-128 0,-1-2 192 0,0-1-64 15,1-1-128-15,0-9 128 16,-7 9-128-16,7-9 128 16,0 0-1344-16,-9 2-288 0,-2 0-48 0,0-3-16 0</inkml:trace>
  <inkml:trace contextRef="#ctx0" brushRef="#br0" timeOffset="61496.34">20438 17090 11567 0,'0'0'512'0,"0"0"112"0,0 0-496 0,6-4-128 0,-6 4 0 0,0 0 0 15,8-6 1184-15,-4 0 224 0,-4 6 32 0,0 0 16 16,0 0-112-16,0 0 0 0,0 0-16 0,0 0 0 16,0 0-224-16,0 0-32 0,-3 10-16 0,-3 0 0 15,0 0-400-15,-1 3-80 0,3 5 0 0,-3-1-16 0,0 1-240 0,-2 1-32 16,-1 1-16-16,0-1 0 15,0-1-64-15,1-3-16 0,2-4 0 0,-1 1 0 0,2-2 96 0,3-2 16 16,3-8 0-16,-5 8 0 0,5-8 48 0,0 0 16 16,0 0 0-16,0 0 0 0,0 0 144 0,6-7 48 15,3-2 0-15,1-3 0 0,2-4-112 0,2-3-32 16,-1-3 0-16,3 0 0 0,-1-1-240 0,5 3-48 16,4-1-128-16,-1 3 192 0,0 1-192 0,1-4 0 15,-2-1 0-15,0 3 0 0,-4 4 0 0,0 5 0 16,-5 2 0-16,-1 5 0 0,-4 3 0 0,-8 0 0 15,0 0 0-15,8 16 0 0,-7 2 0 0,-1 6 0 16,-4 1 0-16,-1 0 0 0,-2 2 208 0,-3 0-48 16,-1-2-16-16,0-1 0 0,-1-1-144 0,1-2 160 0,0-3-160 0,1-4 160 15,3-4-160-15,1-1 128 0,3-2-128 0,3-7 128 16,0 0-128-16,0 0 128 0,0 0-128 0,9-4 128 16,1-1 192-16,2-4 48 0,3-2 0 0,0-4 0 15,3-3-176-15,0-2-16 0,-1-2-16 0,3-1 0 16,1 1-160-16,0-1 0 0,4 2 144 0,-1 5-144 15,2 3 0-15,-5 2 0 0,-5 0 0 0,-3 4 0 16,-1 6 0-16,-1 4 0 0,-11-3 0 0,8 11 0 16,1 2-160-16,-3 4 160 0,-2 0-192 0,-3 2 192 15,-3 1-160-15,-2-2 160 0,-1 1-128 0,-2-1 128 16,1-2 0-16,2 0 0 0,3-4 0 0,-5-1 0 16,-6-1 0-16,3 0 0 0,4-2 0 0,0-2 128 15,-1-1-128-15,6-5-192 0,0 0 64 0,0 0 0 16,0 0-2000-16,0 0-400 0,0 0-80 0,11-4-7024 15,-1-3-1408-15</inkml:trace>
  <inkml:trace contextRef="#ctx0" brushRef="#br0" timeOffset="61808.89">21307 17066 22287 0,'0'0'976'0,"0"0"224"0,0 0-960 0,-9-5-240 15,-4-1 0-15,-1 4 0 0,0 7 880 0,-1 1 128 16,-2 3 16-16,2-1 16 0,-1 3-64 0,1 1-16 16,0 3 0-16,0-1 0 0,4 0-416 0,2 1-96 15,2 2 0-15,3-4-16 0,1-2-176 0,6-3-16 0,1 1-16 0,5-3 0 16,2 0 288-16,2-3 48 0,0-3 16 16,5-3 0-16,2-3-112 0,2 0-16 0,2-3 0 15,-2-2 0-15,-2-4-128 0,1 1-48 0,-1-1 0 0,-2-1 0 16,-3 0-32-16,-3-1-16 0,-6 3 0 0,-3 0 0 15,-2 1 112-15,-3-2 32 0,-4 1 0 0,-2 2 0 16,-3 4-96-16,-1 0-16 0,-3 4 0 0,1 1 0 16,0 1-256-16,-2 0-272 0,0 2 48 0,0 3 16 31,2-1-1872-31,2 0-368 0,0-3-80 0</inkml:trace>
  <inkml:trace contextRef="#ctx0" brushRef="#br0" timeOffset="62142.26">21632 16921 20271 0,'0'0'1792'0,"-9"4"-1424"16,-2 2-368-16,-2 3 0 0,0 1 1056 0,0 1 144 16,-2 0 16-16,1 3 16 0,-1 2-416 0,0 4-96 15,2 2-16-15,2 1 0 0,2-1-208 0,3-3-48 16,-1-2-16-16,4-3 0 0,2 2-112 0,1-5 0 15,0-11-16-15,4 10 0 0,3 2 144 0,-2-6 48 16,-5-6 0-16,12-1 0 0,2-2 224 0,-1-3 48 16,-2-1 16-16,2-4 0 0,0-7-336 0,-1 5-80 15,2-1-16-15,-5-3 0 0,2-9-128 0,2 0-32 16,1 2 0-16,-2 3 0 0,0 3-48 0,1 1-16 0,2 3 0 16,-1 2 0-16,-2 1-128 0,2 2 192 0,1 1-192 0,-3 4 192 15,0-1-192-15,1 1 0 0,0 3 0 0,-1 1 128 16,-4 3-128-16,-8-3 0 0,0 0 0 0,10 7 0 15,-2-1-272-15,-8-6-48 0,0 0 0 0,7 7-10544 16,-7-7-2112-16</inkml:trace>
  <inkml:trace contextRef="#ctx0" brushRef="#br0" timeOffset="62526.03">22060 17025 3679 0,'0'0'320'0,"0"0"-320"16,0 0 0-16,0 0 0 0,0 0 3824 0,0 0 688 15,0 0 144-15,0 0 16 0,0 0-2480 0,1-8-496 16,0 0-96-16,-1 8-32 0,0 0-608 0,6-6-112 15,-6 6-16-15,9-6-16 0,-4 0-352 0,2 0-64 16,-7 6-16-16,6-6 0 0,0 0-192 0,-2-2-32 16,-1 0-16-16,-3 8 0 0,0 0 32 0,-6-9 0 15,-2 3 0-15,-3 3 0 0,-2 2 416 0,-4 4 96 16,-3 3 16-16,-6 3 0 0,-2 0-384 0,-4 5-64 0,-5 7 0 0,3-1-16 16,4 4-240-16,1-2 0 0,5-3 128 0,7 1-128 15,8-2 0-15,4-2 0 0,5-3 0 0,5 1 0 16,3-3 0-16,9 0-160 0,6-4 160 0,4-2-128 31,6-4-304-31,0-3-48 0,4-4-16 0,-3-2 0 16,-1-1-2256-16,1-1-464 0</inkml:trace>
  <inkml:trace contextRef="#ctx0" brushRef="#br0" timeOffset="63014.12">23149 16946 14975 0,'0'0'656'0,"0"0"144"0,0 0-640 0,0 0-160 0,0 0 0 0,0 0 0 16,0 0 1376-16,-8-5 240 0,-2 2 48 0,-1 2 16 15,-1 1-416-15,-2 2-96 0,-2 1-16 0,-2 2 0 16,-2-1-256-16,1 4-64 0,-3 2-16 0,2 3 0 16,-1 2-208-16,-2 3-32 0,2 0-16 0,-1-1 0 15,3 1-224-15,5-4-32 0,5-3-16 0,2 1 0 16,5 0-64-16,4-1-16 0,5-2 0 0,1-2 0 16,3-1 208-16,3-1 32 0,1 1 16 0,3-1 0 15,1-8-192-15,-1 3-32 0,0-2-16 0,1 1 0 16,-3 0-224-16,1 0-128 0,-2 0 128 0,0 1-208 15,0 2-1792-15,0 1-368 0,0 2-64 0</inkml:trace>
  <inkml:trace contextRef="#ctx0" brushRef="#br0" timeOffset="63348.52">23518 16969 20271 0,'-15'0'1792'0,"8"1"-1424"16,-1 0-368-16,-2 4 0 0,-2 5 608 0,1 4 48 15,-1 1 16-15,0 3 0 0,-2 1-96 0,1 2 0 16,2-3-16-16,0-1 0 0,5 1 0 0,-1-1 0 0,3-4 0 0,3 0 0 16,3 0-80-16,3-1-16 15,2-3 0-15,3-2 0 0,1-2 144 0,1-2 32 0,1-4 0 0,2-1 0 16,1-2-208-16,-1-1-48 0,1 1 0 0,-1-5 0 15,0-4-160-15,1 0-32 0,-5 1-16 0,-1-2 0 16,-5-1-32-16,0 0 0 0,-1-2 0 0,-5 2 0 16,-3 0 224-16,-5 2 32 0,-2 0 16 0,-2 2 0 15,-3-1-112-15,2 5-32 0,-2 5 0 0,1 0 0 16,-3 0-272-16,3 2-144 0,0 0 16 0,1 3 0 16,0 4-2160-1,1-2-416-15</inkml:trace>
  <inkml:trace contextRef="#ctx0" brushRef="#br0" timeOffset="63823.01">23877 16945 18431 0,'-12'1'816'0,"4"4"160"0,-4 6-784 0,0 0-192 15,0 0 0-15,0 1 0 0,-2 5 1136 0,-1 1 176 16,1 3 32-16,0-3 16 0,0-4-224 0,0 1-48 15,3-2-16-15,1 0 0 0,2-2-112 0,2-2 0 16,6-9-16-16,-2 7 0 0,2-7-368 0,0 0-80 16,0 0-16-16,9 5 0 0,1-4 96 0,2-3 32 15,2-2 0-15,0-3 0 0,1-3-304 0,0-3-64 16,-1-1-16-16,1 0 0 0,-1-1-224 0,-1-1 128 16,-1-1-128-16,1 4 0 0,1 3 0 0,-4 2 0 0,-2 1 0 15,0 3 0-15,-1 0 0 0,-7 4 0 0,0 0 0 0,0 0 0 16,0 0 0-16,0 12 0 0,0 3 0 0,-5 2-160 15,-1 1 160-15,1 2-128 0,-1 2 128 0,0-4-128 16,2-2 128-16,-1-2 0 0,3 0 0 0,1-4 0 16,1-10 0-16,2 7 0 0,-2-7 0 0,0 0 0 15,0 0 0-15,11 0 0 0,1-1 0 0,2-4 0 16,-2-5 0-16,2-1 0 0,-2 0 128 0,0 1-128 16,1-3 0-16,2-1 0 0,0-1 0 0,-1 2 128 15,0 0-128-15,-1 2 0 0,-2 1 0 0,-1 3 0 16,-2 3 0-16,-8 4 0 0,0 0 0 0,0 0 0 15,4 10 0-15,-1 1 0 0,-2 2-144 0,-1 0 144 16,-4-1 0-16,2 0 0 0,2-1 0 0,-4 2 0 16,-2 4 0-16,1-2 0 0,4 0 0 0,1-1 0 15,0-2-432-15,0-4-64 0,0-8-16 0,0 0 0 16,0 0-2032-16,0 0-400 0,11-6-96 0,0-1-16 0</inkml:trace>
  <inkml:trace contextRef="#ctx0" brushRef="#br0" timeOffset="64213.22">24428 16961 20959 0,'-12'4'928'0,"12"-4"192"0,-7 7-896 0,-2-1-224 16,-1-1 0-16,1 5 0 0,-3 3 1008 0,1 0 144 15,0 1 48-15,0 1 0 0,-3 0-240 0,2 1-32 0,-1-2-16 16,1 0 0-16,1-2-336 0,1 1-64 0,1-1 0 0,0-1-16 15,2 0-240-15,3-5-32 0,4-6-16 0,0 0 0 16,0 0 0-16,0 0 0 0,0 0 0 0,0 0 0 16,0 0 112-16,12-3 32 0,0-5 0 0,0-1 0 15,-1-3-208-15,0-1-144 0,1-1 192 0,-3 1-192 16,1 2 240-16,1-3-64 0,-2 2-16 0,2 1 0 16,1 3-32-16,-2-1 0 0,0-1 0 0,-1 5 0 15,-2 2 16-15,-7 3 0 0,0 0 0 0,10 0 0 16,-10 0 48-16,7 6 16 0,-7-6 0 0,3 11 0 15,-4 1-208-15,-1 0 0 0,0 0 0 0,-2 0 0 16,-6 0 0-16,0-2 0 0,0-2 0 0,0-1 0 16,2 1 192-16,-2 0-64 0,2-5-128 0,8-3 192 15,-9 0-192-15,9 0 128 0,-7-1-128 0,7 1 0 0,-7-5 0 0,4-3 0 16,0-1-176-16,1 2 176 16,2 7-1648-16,0 0-208 0,4-12-32 0,0 5-12208 15</inkml:trace>
  <inkml:trace contextRef="#ctx0" brushRef="#br0" timeOffset="64493.38">24807 16514 24815 0,'-4'-12'1088'0,"4"12"256"0,0 0-1088 0,0 0-256 0,0 0 0 0,0 0 0 15,0 0 576-15,-8 10 48 0,-1 1 16 0,-1 7 0 16,0 5 96-16,-1 3 32 0,-1 4 0 0,-1 2 0 16,0 2-320-16,-1 2-48 0,1 3-16 0,-1-1 0 15,0 1-128-15,-2-1-48 0,1 1 0 0,0-1 0 16,3 1-208-16,0-4 0 0,0-4 128 0,1 0-128 16,0-5 0-16,1-1 0 0,1-2 0 0,1-2 0 31,-1-4-464-31,3-4-144 0,2-2-32 0,2-4-12992 0</inkml:trace>
  <inkml:trace contextRef="#ctx0" brushRef="#br0" timeOffset="64726.15">24832 16925 13823 0,'0'0'1216'0,"0"0"-960"16,0 0-256-16,-4 7 0 0,1 3 2752 0,0 1 512 16,-2-1 112-16,-1 3 16 0,1-3-1840 0,-1 2-352 15,-3 2-80-15,3-1-16 0,-1 1-464 0,2-2-80 16,0-1-32-16,0 0 0 0,0-1-336 0,2-2-64 16,3-8 0-16,0 0-128 0,0 0 0 0,0 0-192 15,0 0 0-15,0 0-13984 0</inkml:trace>
  <inkml:trace contextRef="#ctx0" brushRef="#br0" timeOffset="65565.28">25006 16924 23775 0,'0'0'1056'0,"0"0"224"0,-12-1-1024 0,3-1-256 0,0 1 0 0,9 1 0 15,-5 4 880-15,-4-1 128 0,-1 0 16 0,1-1 16 16,0 4-144-16,2 1-48 0,-2 1 0 0,3 1 0 16,6-9-160-16,-3 10-48 0,2 0 0 0,1 0 0 15,2 0-304-15,-2-10-64 0,0 0-16 0,9 7 0 16,1 3-112-16,0-2-16 0,-10-8-128 0,9 2 192 0,0-2-32 0,5 0-16 16,1 0 0-16,-3-2 0 0,-1-2-144 0,0-2 192 15,2-2-192-15,-3 3 192 0,-1-1-192 0,-2 1 192 16,-2-1-192-16,-5 6 192 0,0 0 16 0,0 0 16 15,0 0 0-15,0 0 0 0,-10-1 48 0,0 5 16 16,-1 0 0-16,-2 3 0 0,1-4-160 0,0 1-128 16,1 1 192-16,-1 1-192 0,3 2 160 0,4-2-160 15,5-6 128-15,0 0-128 0,1 7 128 0,-1-7-128 16,0 0 128-16,0 0-128 0,11 0 192 0,1 0-64 16,1-1 0-16,1-3 0 0,3-4 16 0,-1-2 0 15,1-1 0-15,0 1 0 0,-1 3-144 0,-4-1 0 16,0 0 144-16,0 2-144 0,-1 0 0 0,-3 3 0 15,-8 3 0-15,7-2 0 0,-7 2 0 0,0 0 0 16,0 0 0-16,0 0 0 0,0 0 0 0,0 0 0 0,3 7 0 0,-3-7 0 16,0 0 0-16,2 11 0 15,-2-11 0-15,0 0 0 0,0 0 0 0,11 4 0 0,-2-6 0 0,2-2 0 16,1-3 0-16,-1-1 0 0,2-3 160 0,0-3-160 16,-1 1 160-16,1-1-160 0,3-1 160 0,-3-3-160 15,-3-6 144-15,2-2-144 0,2 0 128 0,1-4-128 16,-2-2 0-16,2-4 128 0,4-5-128 0,-3 3 0 15,-1 2 0-15,-1 4 0 0,0 2 0 0,1 8 0 16,-7 4 0-16,-1 5 0 0,-7 13 0 0,0 0 0 16,-1-6 0-16,1 6 0 0,-18 5-176 0,2 5 176 15,0 3-208-15,-1 6 32 0,-3 4 16 0,0 5 0 16,0 6 160-16,4 3-160 0,1-1 160 0,2 2-160 16,1-2 160-16,5-3 0 0,1-3 0 0,3-2-128 0,1-3 128 0,2-3 0 15,2-3 0-15,2 1 0 0,1-3 0 0,1-1 0 16,3 1 0-16,2-4 0 0,0-4 0 0,2-5 0 15,-2 0 128-15,4-2-128 0,0-5 144 0,-2-1-144 16,-2-5 192-16,3 1-192 0,2 1 192 0,-4-1-64 16,-2-3 0-16,-1 1-128 0,-3 2 128 0,-1 2-128 15,-5 6 0-15,0-7 0 0,0 7 0 0,-8-4 0 16,-3 1 0-16,-2 1 0 0,-3 4 0 0,1 0 0 16,0 0 0-16,-3 3 0 0,-2 3 0 0,5 0 0 15,4-3 0-15,3 3 0 0,-2 1 0 0,6 1 0 16,3-1 0-16,0-1 0 0,1-8-128 0,1 12 128 15,3-1 0-15,3-1-144 0,0 0 144 0,3-1 0 0,-3-2 0 0,4-1 0 16,4 3 0-16,0-3 0 0,-4-3 0 16,3-1 128-16,2 0-128 0,-1-2 0 0,-2-4 0 15,-2 2-128 1,-2-1-1184-16,-9 3-224 0,4-6-64 0,-5-3-9104 0,-8 2-1840 0</inkml:trace>
  <inkml:trace contextRef="#ctx0" brushRef="#br0" timeOffset="65706.24">25264 16887 21183 0,'0'0'944'0,"11"-3"192"0,3 4-912 0,3-1-224 0,4-1 0 0,-1 2 0 15,0 1 1280-15,3 2 224 0,2-1 32 0,1-2 16 16,2-1-560-16,-1 0-112 0,-1-1-32 0,-4-1 0 16,-6-2-720-16,-1 0-128 0,-2-4 0 0</inkml:trace>
  <inkml:trace contextRef="#ctx0" brushRef="#br0" timeOffset="65853.67">25207 16697 36863 0,'-13'-24'3264'0,"5"8"-2608"15,-3 2-528-15,1 3-128 0,3 1 1072 0,1 3 176 16,6 7 32-16,0 0 16 0,-3-6-688 0,3 6-144 16,0 0-16-16,0 0-16 0,0 0-304 0,0 0-128 15,1-8 0-15,-1 8-12704 16,0 0-2640-16</inkml:trace>
  <inkml:trace contextRef="#ctx0" brushRef="#br0" timeOffset="68362.31">7555 13691 8575 0,'0'0'384'0,"0"0"64"0,-12-8-448 0,2 3 0 0,-2-3 0 0,1 2 0 16,-2 2 320-16,-1-2-16 0,-3 0-16 0,-3-2 0 15,-1 2-64-15,-5-2-16 0,0-1 0 0,-5 0 0 16,-2 2-208-16,0-1 144 0,1-1-144 0,-1 0 128 15,0 6-128-15,-2 0 0 0,1-1 0 0,-2 2 0 16,-1 1 0-16,-3 0 0 0,-4-2 0 0,-3 6 0 16,-3 4 0-16,-3 4 0 0,-3 3 0 0,2 2 0 15,0 1 256-15,-2 0 0 0,-4 1 16 0,0 4 0 16,-4 0 176-16,1 1 16 0,0 0 16 0,1 4 0 16,1 0-176-16,-1 4-48 0,-4 0 0 0,2 2 0 15,5 3-80-15,1 5-32 0,3 4 0 0,1 1 0 0,6-3-144 16,1 0 192-16,1-1-192 0,-1 1 192 15,1 2-48-15,4 0 0 0,5-2 0 0,4 4 0 0,2 8 64 0,0-3 16 16,3-4 0-16,1-1 0 0,4-2 32 0,-1 2 16 16,2 1 0-16,0 2 0 0,-1-2 48 0,0 3 16 15,1-1 0-15,0 0 0 0,-1-4 32 0,3-1 0 16,3 0 0-16,3 0 0 0,-1-2-32 0,6 2 0 16,2-1 0-16,7 1 0 0,4-2-144 0,6-2-16 15,2-4-16-15,4-2 0 0,4 2 32 0,0-1 16 16,2-1 0-16,2-1 0 0,2-1-208 0,-1 0 0 15,0-1 128-15,1-1-128 0,0 0 144 0,1-4-16 16,-1-1 0-16,4-2 0 0,-2-1 224 0,2-2 32 16,5-1 16-16,-1-3 0 0,0 0 288 0,0-3 48 15,0-2 16-15,0-1 0 0,-3 0-96 0,2-1-16 0,1-3 0 16,2-1 0-16,2 1-160 0,-2-1-32 0,4-1-16 0,0-3 0 16,5-2-80-16,-2-1-16 0,0 0 0 0,-1-2 0 15,-2-4 160-15,1-2 16 0,-1-3 16 0,3-1 0 16,1-4-80-16,1 0 0 0,2-2-16 0,-1-1 0 15,0 0-224-15,-6-2-32 0,-1-2-16 0,-3-1 0 16,1 1-160-16,-4-3 160 0,-2 1-160 0,0 0 160 16,-5-1-160-16,4 2 192 0,2-5-192 0,-1 2 192 15,-4-2-192-15,0 0 0 0,0 2 144 0,-3-3-144 16,2 0 0-16,-1-3 144 0,0-2-144 0,2-5 0 16,0-2 128-16,0-1-128 0,0-1 0 0,2 1 0 15,-1-2 0-15,1-1 0 0,-4-1 0 0,3 2 0 16,-1-6 144-16,-3 2-144 0,-2 3 0 0,-1 3 144 0,-1 1-144 15,-1 2 0-15,-4 0 144 0,0 2-144 0,-4 2 0 16,-2 1 0-16,0-2 0 0,-2-1 128 0,-2-2-128 0,1 3 0 16,-4-1 0-16,-1 1 0 0,-2 0 0 0,0 2 0 15,0 1 0-15,-4-1 0 0,1 1 0 0,0 0 0 16,-1-1 0-16,0 2 0 0,-2 3 0 0,-2 0 0 16,3 0 0-16,-5 3 0 0,-1 0 0 0,-3 3 0 15,0 2 0-15,-5 4 0 0,-2-3 0 0,-3 4 0 16,0 4-144-16,-2 1 144 0,-3 2 0 0,0 2-144 15,-6 0 144-15,1 2 0 0,-1 2-176 0,-1 2 176 16,-3 0-160-16,-1 2 160 0,-2 1 0 0,2 3-144 16,-5 2 144-16,5 1 0 0,0-2 0 0,2 2 0 15,2-1 0-15,-3 3-128 0,-1 2 128 0,-1 0 0 16,-4 0 0-16,-4 3-128 0,2 4 128 0,-2 2 0 0,1-1 0 0,0 4 0 16,2 1 0-16,1 1 0 0,0 1 0 15,-2 2-128-15,-4 4 128 0,-1 3 0 0,0 1 0 0,1 2-128 16,1 3 128-16,3-2 0 0,2 1 0 0,0 3 0 15,0 2 0-15,-2 2 0 0,-2 1 0 0,4 2 0 16,3-2 0-16,1 3 0 0,6 0 0 0,0 2 0 16,6-4 0-16,3 5 0 0,0 3 0 0,4 0 0 15,1-2 0-15,4-6 0 0,3-1 0 0,1-1 0 16,1 1 0-16,3-2 0 0,3-2 0 0,2 1 0 16,4 2 0-16,3-1 0 0,6-1 0 0,1-3 0 15,-2-4 0-15,3 1 0 0,2-1 0 0,3-2 128 16,1-2-128-16,2 0 0 0,2 0 0 0,2 0 0 15,-1 0 0-15,3-4 128 0,2-4-128 0,2 0 0 0,-1-2 0 0,4-2 128 16,2-2-128-16,1-1 0 0,0-3 0 16,0 1 144-16,0-1-144 0,-2-1 0 0,-1-5 176 0,0-1-176 15,0-3 160-15,2 1-160 0,3-2 176 0,2-3-176 16,2-3 192-16,3-2-192 0,2-2 224 0,0-1-64 16,-1-2-16-16,2-4 0 0,-1-4 16 0,2-2 0 15,0-3 0-15,0-2 0 0,4-1-32 0,1-3-128 16,0 1 192-16,-4-3-64 0,-1 2-128 0,-2-3 128 15,-1 0-128-15,0 0 128 0,2 2-128 0,0-1 0 16,1-2 0-16,-2-1 128 0,0 0-128 0,-2-1 0 16,-3-2 0-16,-1-3 128 0,1-4-128 0,-3-2 128 15,4-2-128-15,-4-1 128 0,2 0-128 0,-1-3 0 16,3-2 0-16,-1-1 128 0,1-2-128 0,-3 2 0 16,-3 0 144-16,-4 2-144 0,-1 1 0 0,1 3 0 0,-4 2 0 0,-2-4 128 15,-1 0-128-15,-4 0 0 0,-1-1 0 0,-5 1 0 16,-3 2 0-16,-3-1 0 0,-2-2 0 0,-5-2 0 15,-5-2 0-15,-2-1 0 0,1 0 0 0,-7 2 128 16,-4 3-128-16,-1 8 0 0,-2 8 0 0,-5 5 0 16,-3 4 0-16,-4 3 0 0,-6 1 0 0,-10 5 0 15,-11 6 0-15,-6 5-160 0,-5 1 160 0,-5 6 0 16,-3 4-128-16,-9 2 128 0,-5 3 0 0,5 1 0 16,3 3-272-16,5 1 48 0,0 1 16 0,7 3 0 15,1 2-1648 1,7 2-336-16,2 1-64 0,11 5-12960 0</inkml:trace>
  <inkml:trace contextRef="#ctx0" brushRef="#br0" timeOffset="91780.08">12304 12244 10127 0,'0'0'896'0,"0"0"-704"0,0 0-192 0,10-2 0 16,-2 1 1312-16,-8 1 224 0,0 0 64 0,10 5 0 15,-4 0-1056-15,2-1-208 0,-8-4-32 0,8 5-16 16,-8-5 96-16,0 0 0 0,9 5 16 0,-1 0 0 16,-8-5 64-16,9 3 16 0,2 1 0 0,-3-2 0 15,-8-2 160-15,10 2 16 0,-2-5 16 0,-8 3 0 16,11 3-96-16,-1-3-32 0,-10 0 0 0,8-3 0 16,-8 3-288-16,9-3-48 0,-9 3-16 0,3-7 0 15,-1-2 384-15,-1-1 64 0,-2 0 0 0,-1-1 16 16,-1-4-16-16,-4 0 0 0,-1-1 0 0,1-2 0 15,-1 4-16-15,0-1-16 0,0 0 0 0,-3 0 0 16,1-4-256-16,-1 1-48 0,-4 1-16 0,1-3 0 0,-1-2-96 16,0 0-32-16,0 0 0 0,0-2 0 0,-1-1-160 0,1-2 0 15,0-3 0-15,-2 2 128 0,-2 2-128 0,-3 0 0 16,0-2 0-16,-2 2 0 0,-1 2 0 0,-3 1 0 16,2 1 128-16,-2 1-128 0,-1 0 0 0,0 3 0 15,-1 0 144-15,1 1-144 0,-2 2 0 0,2-1 0 16,2-2 0-16,0 1 0 0,2 2 0 0,1-1 0 15,1 1 0-15,1-3 0 0,0-4 0 0,2 4 0 16,-2-2 0-16,0 0 0 0,-1 0 0 0,-1-1 0 16,-2 2 0-16,0 2 128 0,-1 1-128 0,-2 1 0 15,-3 3 0-15,1 2 128 0,0 4-128 0,0 1 144 16,0 2-144-16,1-1 160 0,0 0-160 0,4 1 0 0,0-1 0 16,3 0 0-16,0 2 0 0,0-1 0 0,-2 2 0 15,0 1 0-15,-1 0 0 0,0 2 0 0,-2 1 0 0,-1 2 0 16,-2 1 0-16,-1 1 0 0,-2-2 0 0,0 3 0 15,0 1 0-15,2 0-144 0,1-2 144 0,1 0 0 16,2-3 0-16,-1 2 0 0,4-2 0 0,-3 2 0 16,1-1 0-16,0 0 0 0,1-3 0 0,-2 1 0 31,2 4-896-31,3-3-80 0,0-1-16 0,1 1 0 0,0 4 1632 0,-2 1 320 0,-2 0 64 0,2 0 0 16,0-1-768-16,1 0-256 0,-5 2 128 0,3 0-128 15,-3 0 0-15,3-1 0 0,-1 0 0 0,0 1 0 16,2 1 128-16,0-3-128 0,0 1 0 0,1 0 0 15,5 1 0-15,-2 0 0 0,-1-1 0 0,1-1 0 0,-1 3 0 16,1 0 0-16,-1 0 0 0,-1 0 0 16,0 0 0-16,0-1 0 0,0-1 0 0,0 1 0 0,0 1 0 15,0-1 0-15,1 1 0 0,2 0 0 0,-3 1 0 0,3 1 0 16,0 1 0-16,0-1 0 0,2-2 0 0,1 1 0 16,4 2 0-16,-1 0 0 0,-1-2 0 0,0 4 0 15,-1 0 0-15,1 4 0 0,-2 2 0 0,3 0 0 16,0 0 0-16,2 1 0 0,-1 0 0 0,2 3 0 15,2-1 0-15,-1-2 0 0,-1 2 0 0,2 1 0 16,-1 2 0-16,1 0 0 0,0 0 128 0,2 0-128 16,0-2 0-16,-2 2 0 0,2 2 0 0,1 0 0 15,0-3 0-15,1-1 0 0,2 1 0 0,-3-1 0 16,1-2 0-16,2-1 0 0,0 0 128 0,2 0-128 16,2 0 0-16,-1 0 0 0,-1 1 0 0,2-1 0 0,1 0 0 15,3 2 0-15,-2 1 128 0,3 2-128 0,-2-3 0 16,4 3 0-16,1 0 144 0,2 1-144 0,3 1 0 15,1-3 144-15,-1-4-144 0,5 4 128 0,1 3-128 0,2 2 128 16,0-1-128-16,2 2 128 0,3 1-128 0,-2 3 128 16,3 2-128-16,-1 0 128 0,1-4-128 0,-1-2 128 15,-3-1-128-15,0-3 0 0,2-3 0 0,-3-2 128 16,0-2-128-16,1 1 128 0,-1 3-128 0,4-2 128 16,2-5 0-16,-2 0-128 0,-4-1 192 0,5-2-64 15,3 1 16-15,1-1 0 0,-1 0 0 0,0-2 0 16,-1 3-16-16,-2 1-128 0,0 0 192 0,2-3-64 15,-1-2 0-15,5 2-128 0,2-3 192 0,2-1-64 16,-1 0-128-16,2 0 160 0,4-4-160 0,1 1 160 0,0-1-160 16,1-2 192-16,2 1-192 0,0-2 192 0,0-3-192 0,1 1 160 15,1 2-160-15,-3-2 160 0,-1-1-160 16,-5 0 0-16,1-1 0 0,0 1 128 0,-4-2-128 0,2-1 0 16,0-1 144-16,-1-1-144 0,1 2 0 0,1-2 128 15,0-4-128-15,-1 1 0 0,0 1 128 0,-1-2-128 16,0 1 128-16,0-4-128 0,1-4 144 0,2-1-144 15,3-1 192-15,-3 1-192 0,-2-6 192 0,-1 2-64 16,-2 0 0-16,-1 1-128 0,1 1 160 0,-4-3-160 16,-2-4 128-16,-1 1-128 0,1 0 128 0,0-1-128 15,-1 1 0-15,-4-3 128 0,-2-1-128 0,-1-1 0 16,-1 1 0-16,-1-1 0 0,0-3 0 0,-1 0 0 16,-1-2 0-16,-2 3 0 0,0 1 0 0,-4 2 0 15,-3-1 0-15,-4 2 0 0,-1-1 128 0,-1 2-128 16,-4-1 0-16,-1 0 128 0,-3-2-128 0,-1 1 0 0,0-2 0 0,-4-2 0 15,2-2 0-15,-2 1 0 0,0-1 0 0,0 3 0 16,0-3 0-16,0-1 0 0,-1-3 0 0,1 2 0 16,-4 4-160-16,4-2 160 0,3-2-208 0,-5-3 80 15,-2 0-80-15,-1 0-16 0,-3 3 0 0,-1 0 0 16,0-3 32-16,0 3 16 0,-2 2 0 0,3-2 0 16,-1 2 176-16,1 0-192 0,-2-1 192 0,2-2-192 15,2-1 192-15,-2-2-128 0,1-1 128 0,-2 0-128 16,1-2 128-16,-1 4-128 0,2 0 128 0,-2 2-128 15,-2-1 128-15,-2-1 0 0,1 0-144 0,2 1 144 16,-5 3-160-16,2-2 160 0,0 2-208 0,0 2 80 16,-1 2-176-16,1 5-16 0,1-2-16 0,-2 4 0 15,1 1-96-15,-3 3-16 0,1 2 0 0,-1 1 0 0,-3-1 128 0,-2 2 32 16,-4 1 0-16,0 1 0 0,-1 1 96 0,-2 2 0 16,-3-2 16-16,-1 3 0 0,1 3 176 0,0 1 0 15,-3-1-144-15,-1 3 144 0,-2 1 0 0,-3 5 0 16,0 1-144-16,-5 4 144 0,-1 3 0 0,1 2 0 15,2 2-128-15,3 1 128 0,-2 1 0 0,0 0 0 16,-1-1 0-16,0 2 0 0,4 3 0 0,1-1 0 16,0-4 0-16,3 2 0 0,2 1 0 0,-2 2 0 15,2-1 0-15,-2-1 0 0,-4 0 0 0,4 0 0 16,2 5 0-16,-2 2 0 0,0-1 0 0,2 3 0 16,0-1 0-16,1 0 0 0,1 1 0 0,2 0 0 15,-3 0 0-15,3 2 0 0,-4 2 0 0,2 3-128 16,2 0 128-16,3 5 0 0,-3-1 0 0,5 3 0 0,5 3-128 0,2 0 128 15,1 0 0-15,2 2 0 0,0-1 0 0,2 4 0 16,0 4-128-16,1 3 128 0,0 2 0 0,0 3 0 16,1 0-144-16,2 3 144 0,1 3 0 0,0 2-144 15,3 2 144-15,4 2 0 0,1 3 0 0,3-1 0 16,4-1-192-16,1 1 64 0,1 1 0 0,5-1 0 16,4-1-112-16,3-2-16 0,3-3 0 0,4-2 0 31,4 0-144-31,5-3-48 0,3 1 0 0,3-7 0 0,-1-6-64 0,6-5 0 15,4-2-16-15,4-2 0 0,4-4-128 16,4-5-32-16,6 0 0 0,5-3 0 0,-2-1-1040 0,7-5-224 0</inkml:trace>
  <inkml:trace contextRef="#ctx0" brushRef="#br0" timeOffset="117129.13">6329 12688 10127 0,'0'0'896'0,"0"0"-704"0,0 0-192 0,0 0 0 16,0 0 1264-16,0 0 208 0,0 0 64 0,0 0 0 15,0 0-704-15,0 0-144 0,0 0-32 0,0 0 0 16,0 0-32-16,6 4-16 0,-6-4 0 0,0 0 0 15,0 0 96-15,9 1 32 0,-9-1 0 0,0 0 0 16,0 0 128-16,0 0 32 0,0 0 0 0,0 0 0 16,7-2-176-16,-7 2-16 0,6-5-16 0,-6 5 0 15,0 0-112-15,7-3 0 0,-7 3-16 0,7-6 0 16,-3 0-112-16,-4 6-32 0,0 0 0 0,10-5 0 16,-4-4-96-16,-1 1-32 0,-2 0 0 0,-3 8 0 15,0 0-32-15,0 0 0 0,2-11 0 0,1 1 0 0,-3 4-48 0,0 6-16 16,0 0 0-16,0 0 0 0,-5-11 0 0,2 2 0 15,0 1 0-15,0 1 0 0,-1-1-64 0,0-2 0 16,-2 1-128-16,1 3 192 0,5 6-16 0,-6-6-16 16,1-6 0-16,-3 3 0 0,0 3-32 0,-1 0-128 15,2 1 192-15,-2-1-64 0,3 0 0 0,0 1-128 16,-3 3 192-16,0-2-64 0,0-3-128 0,-2 3 0 16,1 0 144-16,2 1-144 0,-6 1 0 0,2-3 128 15,1 0-128-15,1-1 0 0,-3 4 0 0,1 1 0 16,0 1 0-16,1-1 0 0,-2-1 0 0,0 1 128 15,1 0-128-15,-1-4 0 0,4 2 0 0,-4 0 144 16,1 0-144-16,1 1 0 0,0-2 192 0,-2 3-192 0,0 0 192 16,1-1-192-16,0 4 192 0,1-2-64 0,0 0 0 0,-1 0-128 15,-4 1 160-15,3 0-160 0,3 4 128 16,-3-3-128-16,1 1 128 0,1-1-128 0,1-1 0 0,0 1 128 16,-1 1-128-16,1 1 0 0,-3-2 0 0,2-1 0 15,0 2 0-15,1 0 0 0,0 0 128 0,1 0-128 16,-3 0 0-16,2 1 0 0,3-2 144 0,-3 3-144 15,3-5 0-15,-3 4 144 0,0 1-144 0,0 0 0 16,1-3 224-16,-1 0-64 0,1-1-16 0,0 1 0 16,0 2-16-16,0 0 0 0,1-1 0 0,-2 2 0 15,1-3-128-15,0 3 160 0,0 3-160 0,2-1 160 16,-5-5-160-16,1 2 0 0,1 2 0 0,-2-1 128 16,-1 1-128-16,2-1 0 0,2 1 0 0,-1 0 0 0,0 2 0 0,0 1 0 15,1-1 128-15,1-2-128 0,-3 1 0 0,3-1 0 16,-1 1 144-16,0 1-144 0,0-4 0 15,-1 5 0-15,3 1 0 0,1 3 128 0,4-4-128 16,-1 0 0-16,-1-2 0 0,-2 1 128 0,-2 5-128 0,-1-3 0 16,1 0 0-16,2 0 0 0,0-1 0 0,3 1 128 15,-2 2-128-15,1-2 0 0,0-2 128 0,2 1-128 16,-3 0 128-16,2-1-128 0,-1 1 128 0,0-1-128 16,1 1 128-16,1 1-128 0,1 0 0 0,0 0 144 15,1-10-144-15,-2 11 0 0,2-1 128 0,0-1-128 16,2-2 0-16,-1 2 0 0,-1-9 0 0,1 10 128 15,-1-1-128-15,2 0 0 0,-2-9 144 0,0 0-144 16,0 0 0-16,7 9 144 0,-2 0-144 0,2 1 128 0,-4 0-128 16,-3-10 128-16,5 10-128 0,2 0 0 0,-4-1 0 15,3-2 128-15,-6-7-128 0,8 11 0 0,-2 0 0 0,1-2 0 16,-7-9 0-16,0 0 0 0,0 0 128 0,12 9-128 16,0 2 0-16,-1-3 0 0,1-1 144 0,-2-1-144 15,1 0 0-15,0 1 144 0,0-1-144 0,1-1 0 16,-2 2 128-16,2-2-128 0,-2-2 0 0,1 3 0 15,1-2 144-15,1 0-144 0,-3-3 0 0,2 0 144 16,0 3-144-16,0 0 0 0,-2-1 0 0,0 0 128 16,1-3-128-16,-3 1 0 0,2 4 0 0,-1-4 128 15,1-1-128-15,-1 1 0 0,-9-1 0 0,10 2 0 16,1-1 0-16,0-1 0 0,-2 0 128 0,1 1-128 16,0 1 0-16,0 0 0 0,0-2 0 0,1 0 128 15,0 1-128-15,1-1 0 0,0 0 0 0,1 0 0 0,-2 0 0 0,0 0 0 16,0-3 128-16,-1 1-128 0,2-1 128 15,0 1-128-15,0-2 192 0,-2 2-64 0,1 0-128 0,1 0 0 16,2-1 0-16,-3-1 0 0,0 2 0 0,0 2 0 16,1-2 0-16,-2 1 0 0,2-3 0 0,-1 1 128 15,0 0-128-15,0-2 0 0,-1 2 0 0,-1-2 128 16,1-2-128-16,0 2 0 0,0-1 0 0,1 1 128 16,-1-4-128-16,0 1 0 0,0 0 128 0,1 4-128 15,0-3 0-15,-1 0 128 0,0-3-128 0,0-1 0 16,-1 0 0-16,2-1 128 0,-2 3-128 0,2 0 0 15,1 0 144-15,-1-1-144 0,-2-1 128 0,1 1-128 16,-3 1 160-16,0 0-160 0,-2 2 128 0,2-1-128 16,3 1 0-16,-4-1 0 0,-7-1 144 0,2 3-144 0,-1 6 128 0,6-10-128 15,-2-1 0-15,-1 1 0 0,3 0 0 0,-4 1 0 16,-2 9 0-16,2-12 0 0,-2-2 128 0,2 3-128 16,0 1 0-16,1 0 0 0,-5 0 0 0,1 0 0 15,-1 0 0-15,1 1 0 0,0 0 128 0,0 0-128 16,0-1 0-16,-1 0 0 0,-3-1 0 0,2 2 0 15,1 1 0-15,-2 0 128 0,0-3-128 0,3 1 0 16,2 3 0-16,-1-1 0 0,-1 1 128 0,-2-1-128 16,-3 0 0-16,-1 2 0 0,1-3 144 0,1 0-144 15,-1-1 0-15,0 0 0 0,0-1 0 0,0 4 128 16,1 1-128-16,-2 1 0 0,-1-2 0 0,1 0 0 16,-2 3 0-16,0 1 0 0,1-1 0 0,0 0 0 0,0-1 0 15,-3 1 0-15,0 2 0 0,2-1 0 16,-2-2 0-16,1 2 0 0,1 0 0 0,-2 1 0 0,0-1 0 0,2 2 0 15,-4-3 0-15,2 2 0 0,0 2 0 0,-1 0 0 16,-1 0 0-16,-1 0 0 0,0 1 0 0,1 2 0 16,1 0 0-16,0 1 0 0,-4-4 0 0,0 1 0 15,1 1 0-15,0 0 0 0,-3 1 0 0,3-1 0 16,1-4 0-16,1 4 0 0,-1 2 0 0,2-1 0 16,-1 2 0-16,0-1 0 0,2 0 0 0,-1 1 0 15,0-1 0-15,-1 0 0 0,-1-2 0 0,3 1 0 16,-2 3 0-16,0-2 0 0,2-1 0 0,2 1 0 15,-4-3 0-15,4 3 0 0,0 4 0 0,-1-2 0 16,1 1 0-16,-1-2 0 0,-1 5 0 0,0 0 0 16,1 2 0-16,-1-4-128 0,1-4 128 0,0 1 0 0,1 1 0 15,-1 2 0-15,-1-1 0 0,-1-1 0 0,-1 0 0 16,5 3 0-16,-2 2 0 0,1 0 0 0,-1 0 0 0,1 0 0 16,2 1 0-16,-2 0 0 0,1 1 0 0,0-1 0 15,4 0 0-15,-3-2 0 0,-1 1 0 0,4 0-128 16,4-1 128-16,0 1 0 0,-1 0 0 0,-2-1 0 15,0 2 0-15,0-2 0 0,2-1 0 0,0 1 0 16,-1 0 0-16,2-1 0 0,-2 1 0 0,0 1 0 16,2 0 0-16,2-1 0 0,-1-2 0 0,0 3 0 15,-1-11 0-15,3 11 0 0,4-2 0 0,-7-9 0 16,0 12 0-16,0-2 0 0,0-10 0 0,5 11 0 16,0 0 0-16,5-2 0 0,-2-4 0 0,3 2 0 15,2-1 0-15,-6 2 0 0,2 0 0 0,1 0 0 16,0 1 0-16,1 0 0 0,-1-1 0 0,0-1 0 15,0 3 0-15,-1-2 0 0,1 0 0 0,1 1 0 0,1-2 0 0,1 3 0 16,-2-2 0-16,1-2 0 0,-2 1 0 0,1-1 0 16,0-1 0-16,2-1 0 0,-1 0 0 0,1-2 0 15,-1-2 0-15,1 0 0 0,1 0 0 0,1-1 0 16,0-1 0-16,2-1 0 0,-2 1 0 0,1 0 0 16,0 0 0-16,0-1 128 0,-1-1-128 0,0 0 0 15,2-1 0-15,2 1 0 0,3 0 0 0,-3-2 0 16,0 0 0-16,0 0 128 0,-1 3-128 0,1-1 0 15,-3 0 0-15,0 0 0 0,1 0 0 0,-2 1 0 16,-1 0 0-16,-3-1 0 0,1 1 0 0,-1 0 0 16,0-2 0-16,-1 1 0 0,2 2 0 0,0-1 0 15,1-2 0-15,-4 2 0 0,2 0 0 0,3-3 0 0,0-2 0 0,0 0 0 16,2 1 0-16,-2 0 0 0,-1 2 0 16,-2-1 0-16,-4-1 0 0,-1-2 0 0,5-1 0 0,-1 0 0 15,2-2 0-15,-1 1 0 0,-2 0 0 0,0 0 0 16,2 0 0-16,-2 2 0 0,1-2 0 0,-3 0 128 15,0-1-128-15,-2 1 0 0,2 1 0 0,-3 0 0 16,1-1 0-16,0-2 0 0,-2 0 0 0,0-3 128 16,-3 1-128-16,0-1 0 0,-1-3 0 0,-1 1 0 15,-1 2 0-15,-1 0 128 0,0 2-128 0,-1 0 0 16,-3 2 0-16,1 1 0 0,-3 1 0 0,0 0 0 16,1-1 0-16,-2 4 0 0,-2-2 0 0,3 4 0 15,1-2 0-15,2 2-128 0,-3 0 128 0,0 3-192 16,1 2-1008-16,0 2-208 0,9-2-32 15,-8 6-11504-15,3 1-2304 0</inkml:trace>
  <inkml:trace contextRef="#ctx0" brushRef="#br0" timeOffset="131220.28">6321 12586 11967 0,'0'0'1072'0,"0"0"-864"0,-1-7-208 0,1 7 0 16,10-4 576-16,-10 4 64 0,0 0 0 0,0 0 16 16,0 0-32-16,9-4-16 0,-9 4 0 0,0 0 0 15,5-8 208-15,-5 8 32 0,2-6 16 0,-2 6 0 16,0 0-176-16,7-6-48 0,-2 1 0 0,-5 5 0 15,0 0-64-15,0 0-32 0,0 0 0 0,0 0 0 16,6-9-64-16,-6 9-16 0,0 0 0 0,3-9 0 0,-3 0-32 0,0 9-16 16,0-10 0-16,0 10 0 0,-3-7 112 0,1 0 32 15,2 7 0-15,-2-8 0 0,2 8-112 0,-8-6-32 16,0 0 0-16,2 1 0 0,-1-4-128 0,4 5-32 16,3 4 0-16,0 0 0 0,-10-11 0 0,0 2-16 15,0 0 0-15,-3 2 0 0,1 1-32 0,-2 1 0 16,1-1 0-16,1-1 0 0,-2 2 80 0,-2-3 16 15,1 2 0-15,0 1 0 0,-2 1 64 0,-2 1 16 16,2 1 0-16,-1 0 0 0,0-1-64 0,-1 0 0 16,-2 1 0-16,0 2 0 0,0 1-128 0,-2 3-16 15,-2-4-16-15,-2 3 0 0,4 2-160 0,2 1 0 16,2 1 0-16,-1-3 0 0,-1 1 0 0,1 1 0 0,1-2 0 0,1 3 0 16,1-4 0-16,0 2 0 0,0-1 0 0,1 0 0 15,-1 1 0-15,1 0 0 0,-2 1 0 0,1 0 0 16,0 1 0-16,-3 1 0 0,1-1 0 0,0 2 0 15,-3 0 336-15,0 1 48 0,2 2 0 0,-1 0 0 16,-3-1-384-16,5 2 0 0,5 2 0 0,-1 0 0 16,-1-1 0-16,0-4 0 0,1-2 0 0,1 4 0 15,1 10 0-15,0-3 0 0,0-3 0 0,3 0 0 16,-2-1 0-16,3 0 0 0,3 0 0 0,-1-2 0 16,0-1 0-16,1 1 0 0,2-3 0 0,0 2 0 15,0-1 0-15,2 0 0 0,-2-1 0 0,3 1 0 16,1 0 0-16,0 3 0 0,0 0 0 0,0 0 0 15,-1 0 0-15,3 2 0 0,3 0 0 0,-3 0 0 16,0-3 288-16,0 0-16 0,2 0 0 0,1 0 0 0,-1-2-272 0,1 3 0 16,2 0 128-16,-2-1-128 0,4-1 0 0,0-2 128 15,1-1-128-15,2 0 0 0,-1 2 128 0,2-3-128 16,0-1 0-16,3 0 0 0,-1-3 128 0,3 0-128 16,-1 0 0-16,3-1 0 0,-2-1 0 0,2-1 128 15,0-2-128-15,2 0 0 0,1 3 144 0,-1 1-144 16,-2-5 0-16,0 2 144 0,-1 2-144 0,0 0 0 15,-1 0 0-15,-1-1 0 0,-2 0 0 0,0-1 0 16,0 0 0-16,0 1 0 0,-2 1 0 0,2 0 0 16,0-4 0-16,1 2 0 0,2 0 0 0,-1 0 0 15,-3-2 0-15,2 2 0 0,2 0 0 0,1-1 0 16,-2 0 0-16,0 1 0 0,-3-1 128 0,0 0-128 16,0-1 0-16,1-1 128 0,0 1-128 0,1 0 0 0,-2 0 144 15,0-1-144-15,0 1 128 0,0 0-128 0,1-2 128 0,1-1-128 16,-3 1 0-16,2-1 128 0,2-2-128 0,-1 0 0 15,0 0 128-15,1 0-128 0,3-4 160 0,-1 2-160 16,-3 2 176-16,1-3-176 0,1-4 192 0,-2 3-192 16,-5 6 176-16,0-3-176 0,-1-1 160 0,0 2-160 15,3-1 192-15,0 3-48 0,-1-1-16 0,1 1 0 16,-2-4-128-16,0 2 0 0,-2 3 144 0,2-2-144 16,-1-1 0-16,-1-1 0 0,-5 0 0 0,3-1 0 15,-1-1 0-15,2 1 0 0,-1-2 160 0,-3 1-160 16,2 0 176-16,-1 0-176 0,1-2 192 0,-2 0-192 15,2-2 176-15,-4-1-176 0,1 1 160 0,0-1-160 0,1 0 160 16,-1 0-160-16,-3-1 160 0,0 1-160 0,0 3 256 0,-1-3-32 16,-2-1-16-16,-1 2 0 0,1 2-64 0,0-1-16 15,-2-2 0-15,1 2 0 0,-1 0-128 0,1-1 0 16,-4 1 0-16,3 1 0 0,-1 1 0 0,1-1 0 16,-4 0 0-16,1 0 0 0,3 3 0 0,-3 0 0 15,0 2 0-15,-1-1 0 0,0-2 144 0,0 2-144 16,0 1 160-16,0-1-160 0,-4-1 0 0,2 0 128 15,2 2-128-15,-2 0 0 0,1-2 0 0,3 0 0 16,0-2 0-16,-2 3-160 0,-4 1 160 0,1 0 0 16,1 0 0-16,0 1 0 0,-2 3 0 0,0 1 0 15,-3-2 0-15,1 2 128 0,-1-1-128 0,1 1 0 16,0-1-128-16,-1 1 128 0,0 0 0 0,0-1 0 16,1 2 0-16,0 1 0 0,-2 0 0 0,1 1-128 0,-1-1 128 15,1 1 0-15,-1 1 0 0,-2 0 0 0,2 2 0 0,-1-2-128 16,-3 0 128-16,5-1 0 0,-1 3 0 0,1 1 0 15,0-2 0-15,-1 0 0 0,-1 0 0 0,1 0 0 16,-1 2 0-16,0 1 0 0,1-1 0 0,0 2 0 16,2 1 0-16,-1-2 0 0,1 1 0 0,0 0-128 15,0 1 128-15,1 1 0 0,0 0 0 0,-1 1-128 16,2 0 128-16,0 0 0 0,0-2 0 0,1 2 0 16,-4 1 0-16,3 3 0 0,-1 0 0 0,1 1-128 15,-1 1 128-15,1-2 0 0,1 2 0 0,-1-1 0 16,-2-1 0-16,4-1 0 0,1 0 0 0,1 1 0 15,1-1 0-15,2 0 0 0,1-1 0 0,-1 2-128 16,-1 3 128-16,-2-2 0 0,3 0 0 0,-2-2 0 0,1 0 0 0,4 2 0 16,0 1 0-16,2-2 0 15,-2-2 0-15,3 0 0 0,3 2 0 0,1-3-128 0,-2-2 128 0,1 2 0 16,4-1 0-16,2 2 0 0,1-2 0 0,-3 1 0 16,1 1 0-16,2 1 128 0,2-1-128 0,2 0 0 15,2 1 0-15,-1-1-128 0,1 2 128 0,-1 0 0 16,0-2 0-16,2 0 0 0,-2 1 0 0,1-2 0 15,-2-1 0-15,-1-1 0 0,2 2 0 0,-3-3 0 16,1 0 0-16,-1-1 0 0,2-1 0 0,2-1 0 16,-1-4 0-16,2-1 128 0,-1 2-128 0,1-1 0 15,-2-1 0-15,3-1 128 0,1-2-128 0,-1-1 0 16,0 1 0-16,-1 1 128 0,0 1-128 0,0-1 0 16,1-3 0-16,1 2 128 0,-2 2-128 0,1-1 0 15,-2-3 0-15,1 3 0 0,0 1 0 0,0-2 0 16,2-2 0-16,0 1 128 0,-3-1-128 0,0-1 0 0,1-3 0 0,0 1 0 15,0 2 0-15,0-2 0 0,1-1 0 0,0 0 0 16,0 2 0-16,-1 0 0 0,-2 1 0 0,2-1 0 16,-2 0 0-16,-2 0 0 0,-4-1 0 0,1 1 0 15,2 0 0-15,-2 1 0 0,3 1 0 0,-2-3 128 16,-1 1-128-16,0-1 0 0,1 1 0 0,-1-2 0 16,-2 4 0-16,-1-3 176 0,0-1-176 0,-2-1 192 15,2-1-192-15,-3 0 0 0,2 0 0 0,-1-1 0 16,-2 1 0-16,0 0 0 0,-1-1 0 0,0 1 0 15,-1 0 0-15,-1 0 0 0,0-1 0 0,-2 2 0 16,1 1 0-16,0 2 0 0,0-2 0 0,0-1 0 0,-1 1 0 16,-1-2 0-16,-2 0 0 0,1 0 0 0,-1-1 0 0,-1 1 0 15,-1-1 0-15,3-1 0 0,-3-3 0 0,0 4 0 16,2 2 0-16,-2 0 0 0,0-2-128 0,-2 2 128 16,0 2 0-16,0-3 0 0,-3-2 0 0,3 4 0 15,4 1-144-15,-4-1 144 0,-4-2 0 0,-2 1 0 16,2 1 0-16,-1 2 0 0,-3-1 0 0,2 1 0 15,2 2 0-15,-1-1-160 0,-1 1 160 0,1-1 0 16,0 0 0-16,-3 0 0 0,3 1 0 0,-2 4 0 16,1-3 0-16,0 2 0 0,-2-2 0 0,0 2 0 15,-2-1 0-15,0 3-128 0,-3-3 128 0,0 1 0 16,-2 0 0-16,0 1 0 0,-2 1 0 0,6 0 0 16,-2 0 0-16,1 2-128 0,-2 0 128 0,1 1 0 15,1 3 0-15,0-2 0 0,0 1 0 0,1 1 0 0,2 3 0 16,1 0-128-16,1-4 128 0,3 4 0 15,-2 1 0-15,2 0-128 0,-1 0 128 0,3-1 0 0,3-1 0 0,-3 3 0 16,1-1 0-16,1 1 0 0,0-1 0 0,1 0-128 16,-3 0 128-16,2 3 0 0,-1 3 0 0,-1-3 0 15,0-3 0-15,2 1 0 0,-2 1 0 0,1 0 0 16,0 1 0-16,-1 0 0 0,2 0 0 0,3 1 0 16,1 1 0-16,0 0 0 0,0 1 0 0,1-3 0 15,-5 0 0-15,5 0 0 0,2 5 0 0,-3-6 0 16,1-1 0-16,3 2 0 0,4 3 0 0,-2-2 0 15,-2-2 0-15,3 0 0 0,3 0 0 0,-2 0 0 16,2 2 0-16,2-1 0 0,-4 1 0 0,4-1 0 16,2-1 0-16,-2 1 0 0,2-1 0 0,2 0 0 15,2-2 0-15,-2 1 0 0,3-1 0 0,-1 2 0 0,-1 0 144 0,2-2-144 16,-4-4 192-16,3 2-192 0,-1 1 0 0,0 0 0 16,2-3 0-16,-3 2 0 0,1 1 0 0,0-2 0 15,1 0 0-15,-2 1 0 0,1-3 0 0,2 0 0 16,1-1 0-16,-1 0 0 0,-2 1 0 0,4-2 0 15,0 0 0-15,3 0 0 0,1-2 0 0,0-1 0 16,1-1 0-16,0-1 0 0,0 0 0 0,-1 0 0 16,2 1 0-16,-1-2 0 0,0-2 0 0,1 2 0 15,-5-1 0-15,3 0 0 0,-1 0 0 0,-2 1 0 16,1-2 0-16,0 1 0 0,-3-1 0 0,2 0 0 16,-1-2 0-16,-1 1 0 0,2-1 0 0,2-1 0 15,0 2 0-15,2-3 0 0,-3-2 0 0,1 1 0 16,0 1 0-16,-1 2 0 0,-5-1 0 0,2 0 0 0,-1-2 160 0,0-1-160 15,-1-3 0-15,1 1 0 0,-1 1 0 0,-3 0 0 16,0-1 0-16,1 1 0 0,-3 0 0 16,1 0 0-16,-3-1-128 0,-1-1 128 0,0-1 0 0,-1 2 0 15,-1 2 0-15,-1-1 0 0,-2 0 0 0,0-1 0 16,0 1 0-16,0-3 0 0,-1 0 0 0,0 1 0 16,-2 0 0-16,1 0 0 0,0 0 0 0,0 3 0 15,-1-1 0-15,1-3 0 0,-1 0 0 0,-1 3 0 16,2 0 0-16,-2 0 0 0,0-3 128 0,1 3-128 15,0 1 0-15,1 0-144 0,-3-3 0 0,2 2 0 16,1 0 144-16,0 1 0 0,2 11 0 0,-4-12 0 16,-3-6 0-16,0 5 0 0,-2 3 0 0,3 0 0 0,-5-1 0 15,0 1 0-15,0 0 0 0,-2 3 0 0,2-1 0 0,0 1 0 16,0 0 0-16,-1 0 0 0,-2 2 0 16,2 0 0-16,0 2 0 0,1 1 0 0,1-3 0 0,-1 2 0 15,1 1 0-15,-2 2-128 0,2 0 128 0,1 0 0 16,-1-2 0-16,3 0 0 0,-3 2 0 0,2 0 0 15,-1-1 0-15,2 0-128 0,7 1 128 0,-9 0 0 16,9 0 0-16,-10 1 0 0,1-2 0 0,-2 0 0 16,2 0 0-16,0 0 0 0,1-1 0 0,0 0 0 15,-1-1 0-15,1 3 0 0,-1 1 0 0,0 1 0 16,-1-2 0-16,-1 0 0 0,0 2 0 0,1-1 0 16,-1 1 128-16,0-1-128 0,0-2 0 0,-2 2 0 15,-2 1 0-15,2 1 0 0,0-1 0 0,2 0 0 16,1 0 0-16,-2 1-192 0,-2 2 192 0,-1 0 0 15,0 1 0-15,1-2 0 0,1 1 0 0,-2 0 0 0,1 2 0 0,0-3 0 16,-2 3 0-16,2-1 0 0,0 2 0 0,-2 0 0 16,2-2 0-16,0 1 0 0,-1-3 0 0,1 5 0 15,1 3 0-15,1 0 0 0,1-5 0 0,-2 5 0 16,-1 3 0-16,2 2-128 0,0 2 128 0,1-3 0 16,-2 0 0-16,1 0-128 0,0 6 128 0,2 1 0 15,-2 1 0-15,2 1 0 0,1-2 0 0,-2-1 0 16,2 0 0-16,3-5 0 0,1 0-128 0,0-1 128 15,0 0 0-15,2 0 0 0,2 2 0 0,0-4 0 16,0-1 0-16,1 0 0 0,1 2 0 0,1-2 0 16,2-1 0-16,0-1 0 0,-4-1 0 0,1 0 0 15,3 4 0-15,0-2 0 0,2-1 0 0,1-3 0 0,-7-8 0 0,9 8 0 16,-2-1 0-16,2 1 0 0,0-1 0 16,1 1 0-16,0 1 0 0,0 0 0 0,-2-2 0 0,2 1 0 15,0 1 0-15,0-1 128 0,-1 2-128 0,0 0 0 16,-1-6-128-16,2 3 128 0,0 0 0 0,0 1 0 15,0 1 0-15,-1-4-128 0,1 0 128 0,0-2 0 16,0 0 0-16,1 1 0 0,1-2 0 0,-1-1 0 16,0-1 0-16,2 2-128 0,1 3 128 0,2-1 0 15,-2-4 0-15,1 1-128 0,1 0 128 0,-1 0 0 16,-3-2 0-16,0 1 0 0,-2-1 0 0,2 0 0 16,-1-4 0-16,1 0 0 0,0 1 0 0,3-1 0 15,1 0 0-15,1-1 0 0,-2 2 0 0,-1-2 0 16,1-2 0-16,1 2 0 0,3 1 0 0,0 0 0 0,0 3 0 0,-1-2 0 15,1-5 0-15,1 6 0 0,0 3 0 16,-1-2-128-16,1-5 128 0,1 1 0 0,1 3 0 0,0-3 0 16,-3 0 0-16,-1-1 0 0,-2 1 0 0,-5 2 0 15,0 2 0-15,-3-1-128 0,0 0 128 0,-8 3-128 16,0 0-112-16,0 0-16 0,0 0 0 0,0 0 0 31,-1-8-960-31,1 8-208 0,0 0-48 0,0 0-10176 0,-7 3-2048 0</inkml:trace>
  <inkml:trace contextRef="#ctx0" brushRef="#br0" timeOffset="135659.04">5437 12290 10127 0,'0'0'896'0,"0"0"-704"0,0 0-192 0,0 0 0 16,0 0 624-16,0 0 80 0,0 0 32 0,0 0 0 16,0 0-288-16,0 0-64 0,-6-5-16 0,2 1 0 15,4 4 240-15,0 0 48 0,0 0 16 0,-6-7 0 16,1-1 144-16,-2 4 16 0,3-2 16 0,-1 3 0 15,0-1 160-15,2-1 16 0,3 5 16 0,-7-5 0 16,-3 1-208-16,0 1-64 0,-1 0 0 0,0 0 0 16,0 0-96-16,1 3-32 0,-1 1 0 0,1-2 0 0,0-3 48 0,1-2 0 15,-1 4 0-15,1-2 0 0,0-2 128 0,0 1 16 16,0-1 16-16,3 1 0 0,6 5-64 0,-6-9-16 16,2-1 0-16,0 2 0 0,-2 2-224 0,6 6-48 15,0 0-16-15,-7-7 0 0,3-4-176 0,0 2-48 16,0 2 0-16,1 1 0 0,3 6-32 0,-3-5-16 15,2-3 0-15,1 8 0 0,0 0-32 0,0 0-16 16,0 0 0-16,0 0 0 0,0 0-160 0,0 0 0 16,0 0 0-16,0 0 128 0,5 8-128 0,4-2 0 15,-1 4 0-15,4 0 0 0,0 0 0 0,3-1 0 16,2-1-144-16,0 3 144 0,2 3 0 0,1-1 0 16,1 1 0-16,-1 1 0 0,-2 0 0 0,0 2 0 15,1-1 128-15,-4-2-128 0,-2-2 128 0,0 1-128 0,1-1 176 0,-3 1-176 16,-3-5 224-16,-1 0-64 0,-7-8-16 0,7 10 0 15,-2-2 64-15,-3-1 16 0,-2-7 0 0,0 0 0 16,0 0 32-16,0 0 16 0,0 0 0 0,0 0 0 16,0 0-16-16,0 0 0 0,-11-2 0 0,1-1 0 15,-1-3 16-15,-3-2 0 0,-1-1 0 0,-2-1 0 16,1-1-64-16,1-2-16 0,2-1 0 0,0-1 0 16,-1 1-192-16,-1 1 0 0,1-3 128 0,-1-1-128 15,-1-1 0-15,1 3 128 0,-1 2-128 0,2-1 0 16,2-3 0-16,-1 1 128 0,1 2-128 0,1-1 0 15,3 3 0-15,-2 0 0 0,2-1 0 0,1 5 0 16,1 2 0-16,6 6 0 0,0 0 0 0,0 0 0 16,-6-4 0-16,6 4 0 0,0 0 0 0,-1 9 0 0,-1 0-176 15,5 5 176-15,2 2-160 0,1 3 160 0,2 3-128 0,1 3 128 16,2 2 0-16,2 0-144 0,3 1 144 0,-1-2 0 16,1-1 0-16,1-1 0 0,2-4 0 0,1 0 0 15,2-2 0-15,-5-3 0 0,0-4 0 0,0-3 0 16,2-2 0-16,-1 0 0 0,-1-1 0 0,1-2 0 15,-2-6 0-15,0 0 0 0,-3-2 0 0,-3-4 0 16,0 1 0-16,-2-2-192 16,-4 0-2784-16,-2 0-560 0</inkml:trace>
  <inkml:trace contextRef="#ctx0" brushRef="#br0" timeOffset="136695.69">6242 13125 10127 0,'0'0'896'0,"0"0"-704"0,-7-1-192 0,7 1 0 15,0 0 896-15,0 0 160 0,-9-2 32 0,3 1 0 16,6 1 400-16,-7-1 96 0,7 1 16 0,0 0 0 16,0 0-64-16,0 0-16 0,0 0 0 0,0 0 0 15,-3-6-208-15,3 6-32 0,0 0-16 0,0 0 0 16,0 0-432-16,5-5-96 0,1-1-16 0,-6 6 0 15,14 4-144-15,2 2-16 0,-1 3-16 0,0 2 0 16,-4 1-192-16,4 4-32 0,-1 1-16 0,1 2 0 16,2 0-32-16,1-1 0 0,0 0 0 0,-1 2 0 0,0-2-48 15,0 0-16-15,-2-3 0 0,1 1 0 0,-2-1 16 16,1 1 0-16,-1-2 0 0,-5-1 0 0,1-3 128 16,0 0 32-16,-4 0 0 0,0-1 0 0,0 2 16 0,-1-3 16 15,-5-8 0-15,4 9 0 0,-4-9-32 0,0 0-16 16,0 0 0-16,0 0 0 0,0 0 16 0,0 0 16 15,0 0 0-15,0 0 0 0,-9-6 0 0,-3-3 0 16,-1-1 0-16,-3-3 0 0,-1-3-128 0,-3 0-16 16,-3-4-16-16,0 0 0 0,-3-1-112 0,1 1-128 15,-1-4 176-15,0 2-176 0,6 1 144 0,3 2-144 16,0 1 0-16,2 3 144 0,1-1-144 0,3 5 0 16,1 3 144-16,1 3-144 0,1 2 0 0,8 3 128 15,0 0-128-15,0 0 0 0,-4 6 0 0,4 5 0 16,2 1 0-16,4 4 0 0,0 1-160 0,5 3 160 0,2 1-192 0,3 1 192 15,-1 0-128-15,5 1 128 0,2 2 0 0,2 1 0 16,1-3 0-16,1-2 0 0,0-4 0 0,-2 3 0 16,1 0 0-16,-2-5 0 0,-2-4 0 0,-4 0 0 15,1 1 0-15,-2-2 0 0,1-4 0 0,-5-3 0 16,-1-3 144-16,-2 0-16 0,-1 1 0 0,-8-1 0 16,8-5 64-16,-1-4 0 0,-5-2 0 0,-1 1 0 15,-3 0 64-15,-3-3 0 0,-1-5 16 0,-3 0 0 16,-2-2-96-16,-2 2-32 0,-3 2 0 0,-1-4 0 15,-3-2-144-15,0 2 192 0,-1 4-192 0,3 1 192 16,-1 2-192-16,2 3 0 0,3 1 0 0,2 4 0 16,-2 3 0-16,3 1 0 0,1 1 0 0,3 2 0 15,7-2 0-15,0 9 0 0,2-1-192 0,4 2 192 16,3 2-2096-16,5 3-288 0,7-1-64 16</inkml:trace>
  <inkml:trace contextRef="#ctx0" brushRef="#br0" timeOffset="140618.54">4955 13557 16575 0,'0'0'368'0,"0"0"80"0,0 0 0 0,-3 4 16 0,-6-2-464 0,3 1 0 0,5 5 0 0,-4 0 0 16,-2 0 912-16,-1-1 96 0,1 1 16 0,-2 1 0 16,-1 1 0-16,-1 0 0 0,1-1 0 0,2 0 0 0,1-1 0 0,0-1 0 15,3-2 0-15,-3 1 0 0,3-2 0 0,4-4 0 16,0 0 0-16,0 0 0 0,0 0-832 0,6-2-192 16,1-5 0-16,3-1 0 0,2-1 0 0,1-6 0 15,1-2 0-15,4-3 0 0,2 1 864 0,3-1 128 16,3-2 32-16,0 3 0 0,0-3-832 0,0 0-192 15,-1-2 0-15,-2 2 0 0,-4 2 0 0,0 1 0 16,-1 3 0-16,-2 3 0 0,-3 1 864 0,-2 1 128 16,0 5 32-16,-4-1 0 0,0 1-832 0,-7 6-192 15,0 0 0-15,0 0 0 0,0 0 0 0,0 0 0 16,0 0 0-16,-7 4 0 0,0 2 0 0,-1 1 0 16,-1 2 0-16,-4 2 0 0,-3 1 0 0,0 4 0 15,-5 3 0-15,-1 2 0 0,-2 3 864 0,-2 1 128 0,-3 2 32 16,-1 1 0-16,-2 2-832 0,0 1-192 0,1-1 0 0,1-2 0 15,1-1 0-15,3-2 0 0,2-4 0 16,6-2 0-16,1-1 0 0,5-5 0 0,1 0 0 0,6-4 0 16,0-2 0-16,5-7 0 0,0 0 0 0,7-1 0 15,3-5 0-15,4-2 0 0,5-7 0 0,4-3 0 16,4-5 0-16,4-4 0 0,0-3 0 0,1-1 0 16,4-4 0-16,2 0 0 0,-4-1 0 0,-1 3 0 15,-4 3 0-15,-1 4 0 0,-6 2 0 0,-1 3 0 16,-6 3 0-16,-2 5 0 0,-3 4 0 0,-3 3 0 15,-3 1 0-15,-4 5 0 0,0 0 0 0,-10 7 0 16,-2 5 0-16,-4 3 0 0,-5 6 0 0,-3 4 0 16,-5 3 864-16,-3 3 128 0,-2 1 32 0,1 0 0 15,3-2-832-15,1-1-192 0,1-3 0 0,4-1 0 0,1-5 0 0,5-1 0 16,5-5 0-16,3-1 0 0,1-5 0 0,5-1 0 16,4-7 0-16,0 0 0 15,0 0-768-15,13-6-208 0,4-3-48 0,0-6 0 16,3-1-1632-16,4-4-336 0,3-3-64 0,-8 6-16 0</inkml:trace>
  <inkml:trace contextRef="#ctx0" brushRef="#br0" timeOffset="141463.07">6726 12309 16575 0,'0'0'736'0,"-6"6"160"0,-2-2-720 0,-2 2-176 15,-1-1 0-15,0 1 0 0,1-1 848 0,0 1 144 16,-1 1 32-16,0 0 0 0,-1 1 0 0,0-1 0 15,-2 1 0-15,3 0 0 0,-1-1 0 0,0 2 0 16,2-2 0-16,2 0 0 0,-1 0 0 0,1 0 0 16,1-1 0-16,3 0 0 0,4-6 0 0,0 0 0 15,0 0 0-15,0 0 0 0,0 0-832 0,0 0-192 16,6-2 0-16,1-3 0 0,2 2 864 0,2-5 128 16,1 0 32-16,2-3 0 0,2-2-832 0,3-2-192 15,1-3 0-15,2-2 0 0,0-4 0 0,3 0 0 16,0-2 0-16,1 1 0 0,1-1 864 0,-1 0 128 0,-2-2 32 15,1 1 0-15,-2 2-832 0,-1 3-192 0,-5 4 0 16,0 1 0-16,-3 3 0 0,-3 2 0 0,-2 2 0 0,-3 1 0 16,-1 3 0-16,-2 1 0 0,-3 5 0 0,0 0 0 15,-4-1 0-15,-6 3 0 0,-2 3 0 0,-5 5 0 16,-4 5 0-16,-4 4 0 0,-5 3 0 0,1 3 0 16,1 1 0-16,0 2 0 0,-3 3 0 0,2-3 0 15,1-1 0-15,1-2 0 0,4-2 0 0,4-1 0 16,1-5 864-16,4-2 128 0,2-3 32 0,4-2 0 15,2 0-832-15,4-5-192 0,2-5 0 0,0 0 0 16,0 0 0-16,9 1 0 0,3-3 0 0,1-3 0 16,2-4 0-16,3-2 0 0,0-1 0 0,2-2 0 15,-1-3 0-15,4-2 0 0,1-2 0 0,4 2 0 16,-3-1 0-16,2-1 0 0,-2-2 0 0,-5 2 0 0,0 3 0 16,-4 4 0-16,-3 2 0 0,-3 2 0 0,-5 2 0 0,-3 4 0 15,-2 4 0-15,-7 0 0 0,-5 3 0 0,-7 5 0 16,-6 3 0-16,-5 5 0 0,-4 8 0 0,-1 1 0 15,-5 1 0-15,4 2 0 0,2 0 0 0,4-2 0 16,3-3 0-16,5-6 0 0,5-3 0 0,7-5 0 16,5 0 0-16,6-3 0 0,7-3 0 0,6-5 0 15,9-4 0-15,9-1 0 0,10-5 0 0,6-3 0 16,5-2 0-16,23-8 0 16,-11 5-2416-16,-6 3-528 0,-9 3-96 0,-21 4-32 0</inkml:trace>
  <inkml:trace contextRef="#ctx0" brushRef="#br0" timeOffset="146407.29">5507 13144 8751 0,'0'0'384'0,"-5"8"80"0,2 3-464 0,1-2 0 0,2-9 0 0,0 0 0 16,0 0 240-16,0 0-48 0,0 0-16 0,0 0 0 15,-4 6 608-15,4-6 128 0,0 0 32 0,0 0 0 16,0 0-128-16,0 0-32 0,-8-3 0 0,8 3 0 16,0 0 64-16,-8 2 16 0,1-2 0 0,0 2 0 15,-1 3 160-15,1-1 16 0,-2 4 16 0,1-2 0 16,-4 1-96-16,0 0 0 0,-1-1-16 0,3 1 0 16,0 0-240-16,1-2-32 0,0-1-16 0,2 3 0 15,0-3 48-15,2 1 16 0,-4-2 0 0,9-3 0 16,-6 7 48-16,6-7 0 0,0 0 0 0,-7 4 0 15,7-4-96-15,0 0-16 0,0 0 0 0,0 0 0 0,0 0-272 16,0 0-64-16,0 0-16 0,9-2 0 16,1 0-128-16,0-4-32 0,0-3 0 0,4-3 0 0,3 0 48 0,-1-1 0 15,3-3 0-15,2 0 0 0,1-5-64 0,2 0 0 16,0 0 0-16,4-1 0 0,-2-2-128 0,3-2 192 16,0-2-192-16,0 2 192 0,3 2-32 0,0-3 0 15,2 2 0-15,2-3 0 0,3 2-32 0,1 1-128 16,-1 2 192-16,-1-1-64 0,-7 0-128 0,0 0 160 15,-2 0-160-15,-5 1 160 0,-1-1-160 0,-2-1 0 16,-3 0 0-16,-2 3 128 0,0 1-128 0,-3 4 160 16,-2 0-160-16,1 3 160 0,-2 3-16 0,-1 2 0 15,-3 2 0-15,1 1 0 0,-7 6 0 0,6-6 0 16,-6 6 0-16,0 0 0 0,0 0-144 0,0 0 192 16,0 0-192-16,0 0 192 0,0 0-192 0,0 0 0 15,0 0 144-15,0 0-144 0,0 0 176 0,-2 10-48 0,0 1 0 16,-2-1 0-16,-2-4 48 0,-1 2 0 0,-1 2 0 0,-1 0 0 15,-4 0 32-15,-2 2 16 0,-1 4 0 0,-4 0 0 16,1 5-48-16,0 0-16 0,-2 1 0 0,-5 1 0 16,1 2-32-16,-5 4 0 0,-2-3 0 0,2 3 0 15,-1 1-128-15,1-1 160 0,2 1-160 0,-1 0 160 16,1-1-160-16,2 0 0 0,2-2 0 0,-1 1 0 16,3-2 0-16,-2-1 0 0,4-5 0 0,1 1 128 15,-1 2-128-15,1-3 0 0,3-4 144 0,-2-1-144 16,1-1 0-16,0-2 144 0,2-1-144 0,0-1 0 15,2 0 144-15,0-1-144 0,1-2 0 0,2-1 144 16,2 0-144-16,8-6 0 0,-6 1 144 0,6-1-144 16,0 0 144-16,0 0-144 0,0 0 192 0,0 0-192 0,2-9 0 0,2-1 0 15,1-4 0-15,4-2 0 0,3-1 0 0,3-1 0 16,2-2 0-16,0 1 0 0,1-1 0 0,2-1 0 16,0-3 0-16,2-2 0 0,3 1 0 0,-1 0 0 15,2-3 0-15,5-1 0 0,2-5 0 0,3 3 0 16,2 0 0-16,1-2 0 0,2-2 0 0,1-3 0 15,-1 0 0-15,-1-1 0 0,1 1 0 0,-4 2 0 16,2 0 0-16,-5 3 0 0,-1 6 0 0,-3 5 0 16,-5 1 0-16,-2 2 0 0,-2 3 0 0,-5 3 0 15,-1 2 0-15,-3 1 0 0,-2 2 0 0,-5 4 0 16,-5 4 0-16,0 0 0 0,0 0 0 0,0 0 0 16,-5 3 0-16,-5 1 0 0,-2 5 128 0,-1 2-128 15,0 4 0-15,-3 2 0 0,-7 2 0 0,1 4 128 0,-3 4-128 0,1 1 0 16,-4 0 128-16,-3 2-128 0,0 5 0 0,-1 0 0 15,-4 3 128-15,-1 0-128 0,-4 0 0 0,1 1 0 16,-1 1 128-16,1 0-128 0,1-1 0 0,3 0 0 16,-1-4 0-16,3 1 0 0,1 0 0 0,3-1 0 15,0-8 128-15,4-2-128 0,2 1 0 0,3-4 0 16,3-4 0-16,5-3 0 0,2-4 0 0,3-5 0 16,8-6 128-16,0 0-128 0,0 0 0 0,10-6 0 15,4-8 0-15,6-3 0 0,6-5 0 0,1-6 0 16,2-6 0-16,-1-1 0 0,3-2 0 0,3-2 0 15,5-2 0-15,1 1 0 0,3-1 0 0,2 0 0 16,2 4 0-16,0 0 0 0,0-1 0 0,0-1 0 16,0-2 0-16,0 1 0 0,-1 3-128 0,-1 2 128 0,-4 2 0 15,-7 4 0-15,-2 5 0 0,-8 5 0 0,-5 5 0 0,-7 4 0 16,-12 10 0-16,0 0 0 0,-11 8 0 0,-7 6 0 16,-8 6 0-16,-9 9 0 0,-8 10 160 0,-6 9-160 15,-2 7 128-15,-9 0-128 0,-3-2 0 0,-3 1 128 16,0 1-128-16,3-2 0 0,3-4 0 0,9-5 128 15,5-7-128-15,7-3 0 0,4 0 0 0,5-7 0 16,6-6 0-16,4-5 0 16,8-1-2368-16,3-7-416 0</inkml:trace>
  <inkml:trace contextRef="#ctx0" brushRef="#br0" timeOffset="194238.68">5709 11104 31679 0,'0'0'1408'0,"-4"-8"272"0,1 1-1344 0,3 7-336 0,-2-7 0 0,2 7 0 15,0 0-384-15,4-7-160 0,3 3-32 0,1-3 0 16,1 3-1312-16,4 0-272 0,4 3-48 0</inkml:trace>
  <inkml:trace contextRef="#ctx0" brushRef="#br0" timeOffset="194412.08">5976 11083 26719 0,'-9'-12'1184'0,"7"3"240"0,1 2-1136 0,1 7-288 16,1-5 0-16,-1 5-7872 15,7-6-1616-15</inkml:trace>
  <inkml:trace contextRef="#ctx0" brushRef="#br0" timeOffset="194569.56">6317 11066 18431 0,'2'-11'816'0,"2"5"160"0,3 0-784 0,-1 1-192 0,-6 5 0 0,11-2 0 32,3 1-1120-32,0 2-272 0</inkml:trace>
  <inkml:trace contextRef="#ctx0" brushRef="#br0" timeOffset="194803.83">6954 11053 6447 0,'0'0'272'0,"0"0"80"0,8-2-352 0,1 0 0 15,1 0 0-15,2 1 0 0</inkml:trace>
  <inkml:trace contextRef="#ctx0" brushRef="#br0" timeOffset="194983.26">7375 11106 3679 0,'0'0'160'0,"-3"-7"32"0,-2 1-192 0</inkml:trace>
  <inkml:trace contextRef="#ctx0" brushRef="#br0" timeOffset="208059.77">10726 3259 17503 0,'0'-25'1552'0,"2"11"-1232"0,0 2-320 0,-1 2 0 15,-2 2-1888-15,0 0-432 0,1 0-96 0,1 0-2928 16</inkml:trace>
  <inkml:trace contextRef="#ctx0" brushRef="#br0" timeOffset="210644.36">10803 3109 7359 0,'0'0'320'0,"0"0"80"0,0 0-400 0,11-3 0 16,-4 2 0-16,-7 1 0 0,9-4 1424 0,-9 4 208 15,0 0 32-15,8-1 16 0,-8 1-1024 0,0 0-208 16,0 0-32-16,2-10-16 0,-4 0 272 0,-2 0 48 16,1 1 16-16,-2-1 0 0,-3-2 96 0,-1 0 0 15,-1 1 16-15,-4-2 0 0,-1-1-160 0,-2 1-48 16,1 0 0-16,-3-2 0 0,0 0-336 0,-1 0-80 16,1 1-16-16,-6 0 0 0,0-2-64 0,-1 0-16 15,-3-4 0-15,-1 5 0 0,1-1 208 0,-1 7 48 16,-1 2 0-16,-1-1 0 0,-3-3 192 0,-1 4 64 15,-2 4 0-15,0 3 0 0,-4 1-208 0,-2 3-48 0,-3-1 0 0,-3 3 0 16,-2 3-224-16,0 1-160 0,0 2 192 0,0 0-192 16,3 3 224-16,4-1-64 0,2-1-16 0,1 1 0 15,1 3 160-15,3 2 16 0,-4-2 16 0,3 3 0 16,1 0 112-16,4 4 0 0,-4 0 16 0,3 4 0 16,0 1 64-16,1 6 16 0,-1 1 0 0,0 6 0 15,-3 3-128-15,1 2-32 0,-1 3 0 0,5 0 0 16,-2 1-144-16,2 2-48 0,2 3 0 0,2 2 0 15,2 2-192-15,2 2 0 0,5 0 0 0,-1-1 0 16,1 2 144-16,3 1-144 0,0 2 128 0,2 5-128 16,0 4 0-16,0-1 0 0,1-2 0 0,1 1 0 15,1 1 0-15,1 0 0 0,-3 2 0 0,3 0 0 16,0-3 0-16,2-2 0 0,-1 2 0 0,3-4 0 16,2-1 0-16,-1-2 0 0,2-1 0 0,-1 0 0 0,2 2 0 0,0 0 0 15,-2 3 0-15,0-1 128 0,-2 0-128 0,3 1 0 16,-1 2 0-16,0 1 128 0,-5 1-128 0,0 3 0 15,0 1 0-15,-1-1 128 0,0-3-128 0,0 3 0 16,6 0 0-16,-2-2 0 0,0-1 128 0,2-3-128 16,-1 1 0-16,2 4 128 0,2 1-128 0,-3-3 0 15,3-2 0-15,-1-1 0 0,0-4 128 0,0 2-128 16,-1 4 128-16,1-4-128 0,-2-1 128 0,3 1-128 16,-3-2 0-16,1 5 128 0,1 3-128 0,1 1 160 15,-3-3-160-15,3-2 160 0,0 0-160 0,1 3 0 16,-1 2 0-16,2-1 0 0,0-3 128 0,3-4-128 15,1-3 0-15,1 0 128 0,-3 0-128 0,4-2 0 0,1-3 0 0,0 1 0 16,1-3 0-16,-2 0 0 0,3 1 0 0,-2 0 0 16,-2-2 0-16,2-3 0 0,0 0 0 15,2-5 0-15,1-7 0 0,0-2 0 0,2-4 0 0,1-4 0 16,2-3 0-16,-1 1 0 0,-2-2 0 0,3 1-176 16,5-6 176-16,1 2 0 0,2 1 0 0,0-3 0 15,4-1 0-15,0-5 0 0,1-4 0 0,0-5-128 16,4 1 128-16,1-5-128 0,3-1 128 0,1-3-128 15,-2-4 128-15,3 1 0 0,1-1 0 0,1-3 0 16,-3-1 0-16,0-7 0 0,0-7 0 0,-1-1 0 16,2 2 0-16,1-8 0 0,-1-4 0 0,1-2 0 15,3-2 0-15,0-2 0 0,-3-1 0 0,1-2 0 16,-3-5 0-16,-1-1 0 0,-4-4 0 0,2 3 0 16,1-1 0-16,-1 1 0 0,-2-1 0 0,3-1 0 0,1-6 0 15,1-2 0-15,3-4 128 0,1 0-128 0,-1-2 0 0,0-1 0 16,-1-1 0-16,-1-8 128 0,1-8-128 0,2 0 0 15,3 3 0-15,0-3 0 0,-3-2 0 0,3 0 0 16,1 3 0-16,-2 5 128 0,-2 4-128 0,-3 2 0 16,-1-1 0-16,0 3 128 0,-4 1-128 0,-3 2 0 15,-3 1 0-15,-1-1 128 0,-1 0-128 0,-1-2 144 16,-2-3-144-16,0 0 160 0,1-4-160 0,-1-2 160 16,-2-3-160-16,1-7 160 0,0-7-160 0,3 1 0 15,-3-6 0-15,4-3 0 0,-1-8 0 0,6-3 0 16,3-3 0-16,3-4-176 0,0-3-144 0,-2 3-48 15,-1 2 0-15,-5 7 0 0,-2 5 176 0,-10 11 16 16,-3 7 16-16,-8 5 0 0,-5 2 448 0,-3 6 96 0,-2 3 0 16,-4 5 16-16,-2 4-208 0,-1 1-64 0,1 0 0 15,-2 1 0-15,2-3-128 0,-2 3 0 0,-4 2-192 0,2 1 192 16,-1-1-336-16,0-2 48 0,0-3 16 0,1 0 0 16,-1 4 64-16,1 0 16 0,1 4 0 0,1-2 0 15,-2-1 192-15,0-4 0 0,-3-3 0 0,2 5-144 16,-3 4 144-16,-1 4 0 0,-2 3 0 0,-2 0 0 15,-4 3 0-15,-3 3 0 0,-3 3 128 0,-4 3-128 16,1 1 0-16,-2 6 144 0,0 1-144 0,-2 9 0 16,2 7 0-16,-7 2 0 0,0 3 0 0,-5 4 0 15,-7 5 0-15,1 3 0 0,1 3 0 0,2 1 0 16,0 2 0-16,0 3-144 0,-2 6 144 0,0 3-128 16,0 0 128-16,2 4 0 0,1 4 0 0,2 2 0 0,1-1 0 0,3 1-128 15,1 0 128-15,-1 2 0 0,1 1 0 16,-1 5-128-16,-3 3 128 0,2 3 0 0,0 3 0 0,0 3 0 15,4 4 0-15,-1 2 0 0,0 1 0 0,-1 6 0 16,-3 4 0-16,1 6 128 0,1 4-128 0,-1 5 0 16,2-1 0-16,4 7 128 0,2 6-128 0,1 0 0 15,3-1 0-15,1 5 0 0,-3 5 0 0,2 2 128 16,0-1-128-16,4 1 0 0,3 1 0 0,-2 0 128 16,-3-1-128-16,4 0 0 0,0-2 0 0,2 0 0 15,2-3 0-15,1-2 128 0,-1-2-128 0,2 2 0 16,2 3 0-16,-3-1 0 0,3-4 0 0,-1 2 0 15,1 2 0-15,1 1 128 0,1-1-128 0,1 1 0 16,1 6 0-16,0-3 0 0,4 0 0 0,-1 1 0 0,3 2 0 16,2-1 0-16,5-3 0 0,2 0 0 0,2-1 0 15,-1 1 0-15,0-4 0 0,6-2 0 0,0 0 0 0,4 0 0 16,-1-3 0-16,4-2 0 0,-3-4 0 0,4-2 0 16,2-5 0-16,3-3 0 0,3-6 0 0,0-5 0 15,-2-4 0-15,1-1 0 0,2-1 0 0,2-2-128 16,0-5 128-16,3-5 0 0,2-1 0 0,3-3-128 15,0 0 128-15,2 0 0 0,4-4 0 0,1-1 0 16,-3 0 0-16,1-3 0 0,5-6 0 0,0 0 0 16,0-2 0-16,0-5 0 0,-3-4 0 0,4-1 0 15,1-5 0-15,3-2 0 0,1-3 0 0,3-4 0 16,5-5 0-16,-2-4 0 0,-2-11 0 0,2-2 128 16,0-8-128-16,2-5 0 0,1-6 0 0,-1-4 0 15,-2-5 0-15,-1-2 0 0,-6 0 0 0,-1-4 0 0,-5 3 128 0,-1-5 0 16,-1 0 0-16,1-3 0 0,-1-4 0 0,-2 1 16 15,-1-3 0-15,0 0 0 0,5-4-144 0,-3-7 0 16,1-3 144-16,-1-4-144 0,0 0 0 0,4-3 144 16,3-8-144-16,2-3 0 0,2 1 0 0,2-2 0 15,5 1 0-15,-2-3 0 0,2-2 0 0,-3 4 0 16,0 2 0-16,1 0 0 0,2-5 128 0,-2 1-128 16,-2 1 0-16,-4-2 0 0,-2-2 0 0,-1-1 128 15,-4-5-128-15,-1-3 0 0,0-3 0 0,1-7 0 16,2-8 0-16,-1-4 0 0,0-4 0 0,1-1-144 15,3-3-16-15,-3-1 0 0,-2-3-64 0,-1 1-16 16,-2 1 0-16,-3 10 0 0,-6 9 240 0,-4 6-144 16,-5-1 144-16,-8 12-128 0,-5 5 128 0,-5 1 192 0,-2 2-32 0,-4 3-16 15,-4 0-144-15,-1 8 128 0,-4 3-128 16,1-1 128-16,-2-2-128 0,2 4 0 0,-5 5 0 0,3 2 0 16,0 1-256-16,0 1 64 0,-3-3 0 0,0 2 16 15,-2 4-16-15,2 2 0 0,-3 4 0 0,0 2 0 16,-5-1-64-16,3 3-32 0,0 1 0 0,-3 6 0 15,-6 3 144-15,0 4 144 0,-1 6-208 0,-1 3 80 16,-1 2 128-16,-4 5 0 0,-1 0 0 0,-7 9 0 16,-3 6 0-16,-5 6 0 0,-1 4 0 0,3 5 0 15,2 1 0-15,1 6 0 0,-1 3 0 0,-1 3 0 16,0 3 0-16,-2 0 0 0,-4 3 0 0,2 4 0 16,-3 0 0-16,1 5 0 0,-2 6 0 0,-3 3 0 15,-3-2 0-15,2 8 0 0,-5 2 0 0,3 5 0 0,3-3 0 16,-3 4 128-16,-5 1-128 0,2 5 176 0,-4 5-32 0,4 4 0 15,3 1 0-15,0 2 0 0,0 1 48 0,-2 2 16 16,0 4 0-16,3 4 0 0,-2 1-208 0,3 3 144 16,2 2-144-16,-1 5 128 0,1 3-128 0,-2 2 0 15,1-1 0-15,3 6 0 0,4 3 0 0,2 0 0 16,3-4 0-16,-1 6 0 0,3 4 0 0,3 0 0 16,2-1 0-16,3 3 0 0,0 3 0 0,7-2 0 15,3-4 0-15,2 5 0 0,2 6 0 0,2 2 0 16,1-9 0-16,2 5 0 0,-1 2 0 0,1 1 0 15,-4-7 0-15,7 3 0 0,-2 2 0 0,2-1 0 16,-1-3 0-16,5 0 0 0,4-3 0 0,1-2 0 16,1-2 0-16,5-3 0 0,-2-5-128 0,6-3 128 15,4-4 0-15,3 4 0 0,4 1 0 0,0-4 0 0,2-5 0 0,4 3 0 16,4 0 0-16,-1-3 0 0,-1-5-144 0,3-1 144 16,-2-1 0-16,6 3 0 0,-1 0 0 0,2-5 0 15,0-7-128-15,6-4 128 0,3-3 0 0,4-1 0 16,-1-3-192-16,2-5 64 0,2-6 128 0,3-3-208 15,0-3 80-15,2-6 128 0,-2-1-208 0,4-4 80 16,6-1 128-16,2-2 0 0,2-5 0 0,2-7 0 16,-2-3 0-16,2-8 0 0,-1-6 0 0,5-8-128 15,3-8 128-15,-1-3 0 0,-1-7-144 0,-1 1 144 16,-2-5 0-16,1-1 0 0,2-2 0 0,1-5 0 16,-2-1 0-16,1-9 0 0,0-10 0 0,1-2 0 15,3-1 0-15,-1-2 0 0,5-5 0 0,-1-7 0 16,-4-9 0-16,4-3 0 0,1-1 0 0,2-1 0 0,3-5 0 15,-2-2 0-15,-1-4 0 0,0 4 0 0,2-1 0 0,0-3 0 16,2-3 128-16,-8 0-128 0,-1 3 0 0,-1-8 0 16,-2-10 0-16,-2 1 0 0,-1 3 0 0,-5-8 0 15,-5-8 0-15,-2 1 0 0,-4-1 0 0,-1-1 0 16,-1-6 0-16,-1-2 0 0,0-1 0 0,3-3-176 16,1-2 176-16,-1-6-128 0,-2-4-96 0,1-4-16 15,-2-4 0-15,5 2 0 16,-3 0-256-16,2 3-48 0,-2-1-16 0,-4 3 0 15,-2 1 16-15,-7 13 0 0,-10 9 0 0,-8 7 0 0,-10 4 896 0,-9 8 176 16,-10 10 48-16,-7 1 0 0,-6 1-128 0,-6 8-32 16,-6 9 0-16,0 4 0 0,-8 1-224 0,-1 3-32 0,-4 5-16 15,-2 4 0-15,-1 4 80 0,1 7 16 0,-4 4 0 16,-5 4 0-16,-3-1-240 0,2 6 176 0,-1 0-176 0,-2 2 160 16,-4 1-160-16,-4 2 0 0,-4 7 0 0,-2 5 0 15,-4 6 192-15,-6 7 0 0,-6 4 0 0,-3 10 0 16,-4 11-192-16,-3 9 0 0,-4 10 0 0,1 13 128 15,-1 15-336-15,1 5-80 0,1 5-16 0,5 10-15568 16</inkml:trace>
  <inkml:trace contextRef="#ctx0" brushRef="#br0" timeOffset="-182873.6">13609 3238 20271 0,'0'0'448'0,"0"0"80"0,-3-4 32 0,0-1 16 0,1-3-576 0,0 0 0 16,-4 2 0-16,0-3 0 0,1 1 928 0,-4 1 80 0,1 1 16 0,-3 1 0 15,-7 2 0-15,-3 1 0 16,1 0 0-16,-1 3 0 0,-3 3-832 0,-1 2-192 0,-1 1 0 0,-6 3 0 16,-6 5 864-16,-1-1 128 0,-8 0 32 0,7 3 0 15,3 1 0-15,-1 2 0 0,-1 0 0 0,3 0 0 16,2-3-832-16,3 4-192 16,3-1 0-16,2-1 0 0,4-2 864 0,5 1 128 0,2-3 32 0,8 2 0 15,0-1-832-15,5 1-192 0,3-2 0 0,6 3 0 16,0 2 0-16,5 0 0 0,5-1 0 0,2 4 0 15,3 3 0-15,1 0 0 0,2-4 0 0,5 2 0 16,1 2 0-16,-2-2 0 0,-2-1 0 0,0 2 0 16,3 3 0-16,-2-1 0 0,2 1 0 0,-6 0 0 15,-3 2 0-15,-5 2 0 0,-5 3 0 0,-3-2 0 0,-2 2 0 16,-2-1 0-16,-6 1 0 0,-2-1 0 0,-3-1 864 0,-6-3 128 16,-5 0 32-16,-3-2 0 0,-3-2-832 0,-2 0-192 15,-3 1 0-15,-3-2 0 0,-3-4 864 0,0-2 128 16,-2-1 32-16,1-1 0 0,1-4-832 0,0-2-192 15,1-2 0-15,1-4 0 0,-1-2 0 0,3-4 0 16,3-5 0-16,5-4 0 0,1-5 0 0,6-3 0 16,5-3 0-16,4-2 0 0,5-3 0 0,6-2 0 15,5-3 0-15,7 1 0 0,5-2 0 0,4-2 0 16,2-2 0-16,3 3 0 0,1 2 0 0,4-1 0 16,-1-1 0-16,4 1 0 0,0 1 0 0,2 1 0 15,1 1 0-15,7-2 0 0,3-1 0 0,2 0 0 16,-2-2 0-16,-2-2 0 0,-1-3 0 0,0-1 0 15,0 1 0-15,-16 11 0 0,0 0 0 0,-1-2 0 0,1 0 0 0,0 1 0 16,-2-1 0-16,-2-1 0 0,-4 3 0 16,1-3 0-16,-5 1 0 0,1-1 0 0,-1-2 0 0,-2 2 0 15,-2 1 0-15,0 2 0 16,-3 3 0-16,-1 1 0 0,-4-1 0 0,-1 3 0 0,-3 3 0 0,-2-1 0 16,-2 2 0-16,-2 2 0 0,-2-1 0 0,-3 2 0 15,-1-1 0-15,-4 1 0 0,-2 1 0 0,-4-1 0 16,-2 1 0-16,-4 1 0 0,-5 0 0 0,-17-3 0 15,0 4 0-15,2 5 0 0,4 0 0 0,-1 6 0 16,4 3 0-16,-1 1 0 0,0 2 0 0,2 0 0 16,0 2 0-16,1 2 0 0,-7-4 0 0,2 5 0 0,3-1 0 15,8 2 0-15,9 1 0 0,5 2 0 0,1-1 0 0,3 3 0 16,2-1 0-16,1 2 0 0,4 3 0 0,4-1 0 16,3 2 0-16,6 0 0 0,1 0 0 0,2 0 0 15,0 1 0-15,7 0 0 0,4 0 0 0,1-1 0 16,5-1 0-16,-2 1 0 0,-2 1 0 0,1-2 0 15,-2 4 0-15,-4-1 0 0,-4 0 0 0,0 2 0 16,-2-1 0-16,-1 4 0 0,-3-4 0 0,-1 6 0 16,-3-1 0-16,-1 3 0 0,-3-1 0 0,0 3 0 15,-2 1 0-15,-1 3 0 0,0 0 0 0,-1-1 0 16,-3-3 0-16,0-1 0 0,-1 0 0 0,-1-5 0 16,-1-1 0-16,-1-3 0 0,1-1 0 0,-3-3 0 15,2 0 0-15,0-3 0 0,-4 1 0 0,2-2 0 16,0 1 0-16,-3-4 0 0,-3-2 0 0,-1 0 0 15,-2-1 0-15,-1-1 0 0,-3-4 0 0,2-2 0 0,0 0 0 0,0-2 0 16,-1-2 0-16,1-2 0 0,3 0 0 0,2-1 0 16,-1-4 0-16,5 3 0 0,0 0 0 0,2-5 0 15,2-3 0-15,1 0 0 0,4 0 0 0,-2-2 0 16,4 0 0-16,1 0 0 0,2-1 0 0,3 0 0 16,1-2 0-16,3-1 0 0,2 0 0 0,4-2 0 15,2-2 0-15,8-3 0 0,4 0 0 0,2-4 0 16,-3-1 0-16,6-4 0 0,5-6 0 0,-2 0 0 15,-3-2 0-15,-1-1 0 0,-3-2 0 0,-5 3 0 16,-4 2 0-16,-5 2 0 0,-1-1 0 0,-5 1 0 16,-1 1 0-16,-4 3 0 0,-2 0 0 0,-2 4 0 15,-2-1 0-15,-3 5 0 0,-4 5 0 0,-1 2 0 16,-2 2 0-16,-4 1 0 0,0 2 0 0,-6 3 0 16,-1 2 0-16,-6 2 0 0,-3 3 0 0,-3 1 0 0,-3 4 0 0,-2 5 0 15,-2 4 0-15,2 2 0 0,-1 4 0 0,1 5 0 16,3 5 0-16,1 1 0 0,-2 4 0 0,3 2 0 15,0 1 0-15,1 2 0 16,2 3-768-16,3-1-208 0,6-2-48 0,1-1 0 0,6-1 1648 0,1-1 320 16,2-1 64-16,4-3 16 0,0-3-832 0,6-1-192 15,2-1 0-15,3 0 0 16,4-2-768-16,3 0-208 0,3-2-48 0,3-1 0 0,4 3 832 0,4-3 192 16,3 0 0-16,6-2 0 0,1-2 0 0,5 0 0 15,-3-2 0-15,2-5 0 0,1-1 0 0,2-2 0 16,4 1 0-16,-2-1 0 0,-5 0 768 0,2 0 208 15,3 1 48-15,-5 4 0 16,-4 1-1648-16,-4 2-320 0,-4 1-64 0,-7 4-16 0,-4 3 832 0,-4 0 192 16,-2 2 0-16,-4 5 0 0,-3 4 768 0,-3 2 208 0,-3 1 48 0,-1 1 0 15,-2 0-832-15,-2-3-192 0,-2-1 0 0,0-3 0 16,-3 0 0-16,-5-3 0 0,-2-3 0 0,-2 1 0 16,-2-2 0-16,3-1 0 0,5-1 0 0,-3-4 0 15,-7-4 0-15,1-2 0 0,-1-2 0 0,2-4 0 16,-3-3 0-16,3-7 0 0,-1-5 0 0,2-3 0 15,0-4 0-15,1-5 0 0,-3-6 0 0,3-4 0 16,0-7 0-16,4 2 0 0,3-1 0 0,6 2 0 16,4-1 0-16,6 4 0 0,4 0 0 0,7 2 0 15,5 0 0-15,6 2 0 0,4 2 0 0,5 4 0 16,2-4 0-16,7 2 0 0,3-2 0 0,4 2 0 16,1-2 0-16,8 3 0 0,11 2 0 0,-20 4 0 0,1-3 0 0,2-3 0 15,-2 1 0-15,-1 1 0 0,-2-5 0 0,-2 1 0 16,-2-2 0-16,-2-2 0 0,-2-1 0 0,-4-1 0 15,-4-4 0-15,-5-1 0 0,-5-3 0 0,-10 0 0 16,-4 2 0-16,-9 2 0 0,-6 3 0 0,-15-8 0 16,-10 10 0-16,-4 13 0 0,-2 7 0 0,-2 7 0 15,-4 2 0-15,-2 11 0 0,-1 6 864 0,-9 9 128 16,-9 2 32-16,6 9 0 0,7 7-832 0,1 8-192 16,3 7 0-16,2 0 0 0,2-1 0 0,7 0 0 15,2-1 0-15,9 0 0 16,10 0-1600-16,10-6-352 0,10-2-80 0,10-4-18032 0</inkml:trace>
  <inkml:trace contextRef="#ctx0" brushRef="#br0" timeOffset="-179455.5">23658 8441 35007 0,'-12'-19'1552'0,"6"7"320"0,-4-1-1488 0,-1 1-384 16,-2 1 0-16,-1 3 0 16,-1-2-752-16,0 2-208 0,-1 2-64 0,-3 3 0 0,0 0 832 0,-1 1 192 15,0 1 0-15,-4 3 0 0,-3 2 0 0,-1 5 0 16,-4 2 0-16,-2 1 0 0,-2 1 0 0,1 4 0 15,-1 4 0-15,4 0 0 0,1 1 0 0,6 0 0 16,1 0 0-16,7 0 0 0,6-2 0 0,6 2 0 16,4 2 0-16,5-1 0 0,5 0 0 0,6 0 0 0,6-1 0 15,6 1 0-15,4 0 0 0,2 0 0 0,5 1 0 0,1 1 0 16,-3 0 0-16,-1 2 0 16,0 2 0-16,-4 4 0 0,-6 0 0 0,0 1 0 0,-3 0 0 0,-6 2 0 15,-5 6 0-15,-5-1 0 0,-3-4 0 0,-8 1 0 16,-2-1 768-16,-4 1 208 0,-5-5 48 0,-1 0 0 15,-1-2-832-15,-2 1-192 0,-4 0 0 0,1-2 0 16,-2-5 0-16,1-2 0 0,-2-2 0 0,1-3 0 16,0-3 0-16,0 1 0 0,1-4 0 0,3-1 0 15,4 0 864-15,1-1 128 0,1-5 32 0,-2-4 0 16,0-3-832-16,-2-2-192 0,2-3 0 0,-1-1 0 16,-2-1 0-16,0-4 0 0,-2 0 0 0,1 2 0 0,-1 1 0 0,0 0 0 15,0-2 0-15,-3 2 0 0,2 4 0 0,1-1 0 16,1-3 0-16,2 3 0 0,6 1 0 0,1 2 0 15,2 2 0-15,6-5 0 0,4-4 0 0,3 0 0 16,4 1 0-16,0-1 0 0,8-6 0 0,3-2 0 16,6-4 0-16,2 1 0 0,4 2 0 0,2-3 0 15,-1-4 0-15,5 1 0 0,2-1 0 0,2-2 0 16,0-1 0-16,4 0 0 0,5 1 0 0,0 0 0 16,-1 0 0-16,-7 3 0 0,-1 5 0 0,-3 2 0 15,1 2 0-15,-3 4 0 0,1 3 0 0,-3 3 0 16,-5 4 0-16,-1 2 0 0,1 1 0 0,-4 3 0 15,-4 3 0-15,-4-2 0 0,2 0 176 0,-3 2-16 16,-1 3 0-16,-3-3 0 0,1-1-160 0,0-1 0 0,0 2 0 16,1-1 0-16,-2 1 0 0,2 0 0 0,0 0 0 15,1-4 0-15,-1-4 0 0,2-1 0 0,1 0 0 0,0 0 0 16,2-4 0-16,3 1 0 0,1-4 0 0,0 2 0 16,-3 3 0-16,0-1 0 0,-2-2 0 0,-1 2 0 15,4 1 0-15,-1 1 0 0,-2-2 0 0,3 3 0 16,-2-1 0-16,-1 0 0 0,-1 3 0 0,-1-1 0 15,-2 1 0-15,2 2 0 0,-6 1 0 0,2-1 0 16,-1-1 0-16,0 4 0 0,0-1-128 0,1-1 128 16,-3-2-160-16,1 0 160 0,-1 0-208 0,2-1 80 15,1-1 128-15,-3-2-128 0,1-2 128 0,-1-2-128 16,-1-2 128-16,-2-2 0 0,-1-3 0 0,-3-2 0 16,-2-1 0-16,1-3 128 0,0-4-128 0,-1-2 128 0,-2-1-128 15,-1-3 128-15,2-1-128 0,-2-3 128 0,-1-2-128 0,0 1 0 16,-3 1 0-16,2 0 0 0,2-1-160 15,-2 2 160-15,-1-3-192 0,-2 5 192 0,3 1 0 0,-5 4 0 16,1 0 0-16,-2 4 0 0,-4 5 0 0,-4 1 0 16,0 1 0-16,-8 0 0 0,-5 4 0 0,-1 2 0 15,1 1 0-15,-4 4 0 0,-3 5 0 0,3 0 0 16,1-2 0-16,1 2 0 0,2 2 0 0,1 0 0 16,3-1 0-16,-2 2 0 0,-1 0 0 0,0-1 0 15,-2-1 0-15,3 2 0 0,6 3 0 0,-3 1 0 16,1 1 0-16,0 1 0 0,1-1 0 0,1 3 0 15,0-3-128-15,-1 5 128 0,1-1 0 0,-1 2-128 16,-3 2 128-16,-1 1 0 0,-2-1 0 0,1 0-128 16,-2 0 128-16,4 2 0 0,1 0 0 0,3-1-128 0,1 1 128 0,-3 2 0 15,2 0 0-15,1 5 0 0,2 1 0 0,1 3 0 16,1 1 0-16,-1 3 0 16,2 0 0-16,2 3 0 0,-1-3 0 0,3-3 0 0,-2-1 128 0,6-4-128 15,5-2 0-15,-2-3 0 0,4-2 0 0,4-5 0 16,3-4 0-16,5 0 0 0,-2-1-144 0,5 1 144 15,5-3-160-15,-2-4 160 0,1-3-160 0,2 0 160 16,4-1 0-16,2-2 0 0,0 1 0 0,4 0 0 16,3-2 0-16,1 2 0 0,-1-3 0 0,2 0 0 15,-2-1 0-15,1 2 0 0,-1 0 0 0,-5 3 0 16,-3-1 0-16,-3 2 0 0,-2 0 0 0,-1 3 0 16,-4 1 0-16,-2 2 0 0,-4 0 128 0,0 6-128 15,1 6 208-15,-4 1-16 0,0 5 0 0,2-4 0 16,-1 0-192-16,-1 3 0 0,3 1 0 0,1-1 0 0,2-5 0 0,2-1 0 15,1-1 0-15,4-3 0 0,1-3 0 0,3-2 0 16,2-4 0-16,-1 0 0 0,1-3 0 0,4-1 0 16,4-2 0-16,2-3 0 0,0-2 0 0,-1 1 0 15,-2-2 0-15,-1 2 0 0,-3-8 0 0,1 1 0 16,-1 1 0-16,-2 0 0 0,-1-3 0 0,-4 3 0 16,0-1 0-16,-1 0 0 0,-2 1 0 0,-1 2 0 15,-3 1 0-15,-1 2 0 0,-1-5 0 0,-2 4 0 16,-2-2 0-16,-3 2 0 0,-2 0 0 0,0 0 0 15,0 1 0-15,2 1 0 0,-1-2 0 0,-1 1 0 16,0 1 0-16,0-2 0 0,2-2 0 0,1 0 0 16,3-1 0-16,-2-4 0 0,0-2 0 0,3-2 0 15,-3-2 0-15,0-4 0 0,0-4 0 0,6 0 0 16,4-1 0-16,0-1 0 0,-6 0 0 0,3-1 0 0,3-1 0 16,-3-1 0-16,-4-1 0 0,2 1 0 0,0 3 0 0,-3 0 0 15,-1-2 0-15,-3 1 0 0,0 2 0 0,-1 0 0 16,2 5 0-16,-6-2 0 0,-1 2 0 0,-2 0 0 15,4 4 0-15,-3 2 0 0,-1 0 0 0,-1 2 0 16,-1-2 0-16,-1 3 0 0,-1-1 0 0,-2-1 0 16,-1-1 0-16,0 2 0 0,-2-1 0 0,2 3 0 15,2 1 864-15,-4 3 128 0,-1 1 32 0,0 3 0 16,-5 1-1648 0,3 3-320-16,1 4-64 0,-1 3-16 0,-2 3 832 0,-1 4 192 0,3 2 0 0,2 2 0 15,1-2 0-15,2 2 0 0,3 1 0 0,1 1 0 0,5-1 0 0,4 1 0 16,0-3 0-16,1 0 0 0,3 1 0 15,2-3 0-15,0 0 0 0,1 3 0 0,1-1 0 16,-2 1 0-16,2 0 0 0,-2 2 0 0,2-2 0 0,-3 5 0 16,-1 1 0-16,-1 0 0 0,1 2 0 0,-3 3 0 15,-1 2 0-15,-5 4 0 0,-1 3 0 0,-1 2 0 16,-2 1 0-16,0-1 0 0,0-1 0 0,-4 3 0 16,-1-3 0-16,0 1 0 0,0 0 0 0,-2 3 0 15,-1 2 0-15,-1-3 0 0,0-4 0 0,1 0 0 16,-1-2 0-16,-1-1 0 0,7-2 0 0,-1-1 0 15,-1-3 0-15,5 0 0 0,4-3 0 0,1 0 0 16,-1 1 0-16,3-1 0 0,2-1 768 0,2-2 208 16,3-1 48-16,-1 3 0 0,0 0-832 0,5 2-192 15,1 0 0-15,1 1 0 0,-1 2 0 0,1 0 0 0,3-2 0 16,1 3 0 0,-3 0-768-16,0 3-208 0,1-1-48 0,-2 1 0 0,0-2 832 0,-2 1 192 0,-1-1 0 0,1 2 0 15,0-1 256-15,-2 0 112 0,-1-3 16 0,1 3 0 16,-2 2-624-16,2-5-112 0,-2-1-32 0,0 1 0 15,-1-4 384-15,1 1 0 0,0 1 0 0,-1 1 0 16,1 1 0-16,-3 0 0 0,-2 0 0 0,0 3 0 16,-2-1 752-16,-4 0 208 0,1 1 64 0,-3-2 0 15,-2 1-832-15,-1-2-192 0,-1-2 0 0,3-6 0 16,-4 0 0-16,-1 0 0 0,-1 1 0 0,-2-1 0 16,-2-1 0-16,-5 0 0 0,-1-3 0 0,-1 0 0 15,1 1 0-15,-1-4 0 0,-2-3 0 0,-2-2 0 16,2-1 0-16,-1-4 0 0,-1-2 0 0,-9-4 0 15,0-2-768-15,3-2-208 0,0 0-48 0,3-4 0 0,3-1 1024 0,4 0 256 16,-2 1 32-16,3-2 0 0,1 1-288 0,-1-1 0 16,3-1 0-16,0 0 0 0,2-3-288 0,1 1 32 15,3 1 16-15,-1-4 0 0,-4-1 240 0,2 0 0 16,1-1 0-16,0-2 0 0,-2 0 0 0,-1 0 0 16,1 0 0-16,5 8 0 0,1-1 0 0,-3-2 0 15,0 0 0-15,-10-11 0 0,9 1 0 0,0 4 0 16,5 1 0-16,0-1 0 0,0 1 0 0,2 0 0 15,2 1 0-15,-2 2 0 0,5 2 0 0,2 0 0 16,1 2 0-16,2 2 0 0,1-1 0 0,4 1 0 16,1-1 0-16,3 3 0 0,1 2 0 0,3 2 0 15,-1 1 0-15,1 6 0 0,3-4 0 0,6 2 0 16,3-1 0-16,5 1 0 0,1 2 0 0,3 0 0 0,2 1 0 16,19-2 0-1,-3 0-864-15,1 2-128 0,-1 1-32 0,-15 0 0 0,7-1 832 0,1 2 192 0,-3 0 0 0,0-1 0 16,-1 1 0-16,-3-2 0 0,-1 2 0 0,-2-2 0 15,0 1 0-15,-4 1 0 0,-3 1 0 0,-3 3 0 16,-3-2 0-16,-2 3 0 0,-3 3 0 16,-1 2 0-16,-4 2 768 0,0 1 208 0,1 2 48 0,-2-1 0 15,1 0-832-15,2 2-192 0,2 0 0 0,2 2 0 16,1-1 0-16,3 0 0 0,0-2 0 0,2-1 0 16,2-3-768-16,2-3-208 15,-1-1-48-15,4-2 0 0,1 1 832 0,-1-4 192 0,-2-4 0 0,-2 1 0 16,-1 1-864-16,1-2-128 0,2-3-32 15,-4 0 0-15,-1-1 832 0,-2 1 192 0,-2-1 0 0,2-3 0 16,-4 0 768-16,-1-4 208 0,-3-1 48 0,-2-5 0 0,-4 5-832 0,-2 1-192 16,-4-1 0-16,-1 6 0 0,-2 1 0 0,-2 1 0 15,-3-3 0-15,-2 0 0 0,-2-1 0 0,-3 0 0 16,-3 1 0-16,-2 0 0 0,1-2 864 0,-3 0 128 16,1-2 32-16,-11-5 0 0,2-1-832 0,0 1-192 15,0 2 0-15,3 2 0 0,1 0 0 0,2-2 0 16,-1-7 0-16,5 5 0 0,1 7 0 0,0-4 0 15,0 1 0-15,0 0 0 16,2 2-768-16,-1 2-208 0,1 3-48 0,-1-1 0 0,0-1 832 0,-1 3 192 16,-4 1 0-16,9 3 0 0,-3 0 0 0,1-4 0 15,0 4 0-15,-3 0 0 0,-2 1 0 0,0-1 0 16,-2-4 0-16,-13-4 0 0,8 2 0 0,5 4 0 16,4-1 0-16,5-3 0 0,3-3 0 0,2 1 0 0,-2 1 0 0,4-2 0 15,0-3 768-15,2 0 208 0,-1-2 48 0,0 2 0 16,2 2-832-16,2 1-192 0,-1 1 0 0,1-1 0 15,-1-1 0-15,1 1 0 16,-1 0 0-16,-3 0 0 0,1-1 0 0,0 0 0 0,-3 1 0 0,0-3 0 16,0-1 0-16,-2 1 0 0,-2-2 0 0,0 2 0 15,-1 0 0-15,-2-1 0 0,-2 0 0 0,1 0 0 16,-4-2 0-16,4 1 0 0,0-1 0 0,2 1 0 16,3 0 0-16,0 2 0 0,0 1 0 0,7-1 0 15,3-1 0-15,2 4 0 0,-2-1 0 0,5-1 0 16,5-2 0-16,-3 1 0 0,2 0 0 0,0 2 0 15,-1 1 0-15,-1 0 0 0,0 2 0 0,-2-1 0 0,0 1 0 16,0 2 0-16,0-1 0 0,-1 1 0 0,2 2 0 0,-3-1 0 16,1-1 0-16,1 1 0 0,-1-1 0 0,-1 0 0 15,2 0 0-15,-1-2 0 0,2 3 0 0,-6 6 0 16,3-9 0-16,-3 9 0 0,4-7 864 0,-4 7 128 16,0-5 32-16,0 5 0 0,0 0-832 0,0 0-192 15,-5-7 0-15,-3 4 0 0,-2 3 864 0,-5 3 128 16,-7 4 32-16,-4 3 0 0,-7 3-832 0,-4 6-192 15,0 3 0-15,-4 3 0 0,-3 2 0 0,3 1 0 16,4-1 0-16,3 2 0 16,0-1-768-16,6-4-208 0,9-2-48 0,11-6-18432 0</inkml:trace>
  <inkml:trace contextRef="#ctx0" brushRef="#br0" timeOffset="-169778.21">25060 7544 14623 0,'0'0'640'0,"2"-8"144"0,-1 0-624 0,-1 2-160 0,0 6 0 0,0 0 0 16,-3-10 1072-16,3 2 176 0,2 2 32 0,-2 6 16 15,0 0-448-15,0 0-80 0,0 0-32 0,2-8 0 16,-2 8-224-16,0 0-32 0,0 0-16 0,-1-9 0 15,0-1 176-15,-5 5 16 0,-2-1 16 0,-3 3 0 16,2 1-208-16,-2-2-32 0,-6-1-16 0,0 2 0 16,0 2-32-16,-1-1 0 0,-3 1 0 0,1-2 0 15,-2-1 176-15,2 0 16 0,1 2 16 0,-2-1 0 16,2-3 96-16,0 2 16 0,0 0 0 0,-2 1 0 0,0 1-288 16,-2 0-48-16,-3-2-16 0,0-1 0 0,-3 2-224 0,0 0-128 15,-1-1 128-15,-5 1-128 0,-3 0 0 0,-3-1 144 16,-1 0-144-16,3 1 0 0,-4-2 128 0,-5 0-128 15,-6-2 0-15,0 2 0 0,0 1 0 0,-2 2 0 16,-3 0 0-16,2 0 0 0,2-2 144 0,-4 1-16 16,-2-1-128-16,0 3 192 0,-1 2 0 0,4 1 0 15,5 2 0-15,4 0 0 0,-2-2-64 0,3 1 0 16,0 2-128-16,2 1 192 0,-1 1-192 0,1 2 0 16,2 0 128-16,3 4-128 0,0 2 0 0,7-2 0 15,3-1 0-15,5 0 0 0,2 2 0 0,-1-3 0 16,3-3 0-16,-3 1 0 0,1-1 0 0,1 0 0 15,-1-4 0-15,1 0 0 0,-2 0 128 0,2-3-128 16,0-2 0-16,0 1 0 0,0 3 160 0,2-2-160 0,2 0 160 16,2-1-160-16,-3-1 128 0,3 1-128 0,3 2 0 0,4 2 0 15,-2-6 0-15,3 5 0 0,1 0 0 0,0 2 0 16,0 3 0-16,2 3-128 0,0 1 128 0,1 6-160 16,-3 3 160-16,1 6 0 0,0 6-144 0,0 4 144 15,1 0 0-15,2 0 0 0,-1 3-144 0,1 4 144 16,-1 0 0-16,0 4 0 0,1 1 0 0,-2 0 0 15,2 3 0-15,0 0 0 0,-3 2 0 0,0 1 0 16,4 0 0-16,-2-5 128 0,-1 1-128 0,2-1 0 16,-3 2 0-16,3 1 128 0,-1-3-128 0,1 0 0 15,0 2 160-15,-1-5-160 0,3 0 160 0,-5-2-160 16,1-2 224-16,-2-1-48 0,0 0-16 0,1 0 0 16,-2 2-32-16,1-1 0 0,2-2 0 0,-1-2 0 0,-2-2 16 0,0 2 0 15,1-4 0-15,-3 5 0 0,0 0-144 0,1 3 192 16,-4 0-192-16,3-1 192 0,2-2-192 0,-1-2 160 15,0 3-160-15,2-3 160 0,-2 3-160 0,4-1 128 16,-1-2-128-16,4 1 128 0,-1-1-128 0,3-1 160 16,-2-4-160-16,1 0 160 0,0-1-160 0,0 2 192 15,0-2-192-15,0-1 192 0,0-4-192 0,1-2 0 16,-3-1 144-16,1-1-144 0,0 0 0 0,0 0 0 16,0-2 0-16,-1 2 128 0,1-1-128 0,-2 0 0 15,2 0 0-15,-3 0 0 0,3 0 0 0,-2-1 128 16,0-3-128-16,1 1 0 0,1 0 0 0,-1 0 128 15,2-1-128-15,-2 1 0 0,1 3 0 0,1-1 0 16,0 0 0-16,0 1 0 0,1 0 0 0,0 1 0 16,-2 0 0-16,3 3 0 0,0 0 0 0,3 1 0 0,-1-1 0 0,0-3 0 15,0-2 0-15,2-3 0 0,1-4 0 0,-1-1-128 16,2-1 128-16,2-2 0 0,-3-2 0 0,2-1 0 16,0 1 0-16,3-2 0 0,-1-2 0 0,3-2 0 15,1-2 0-15,3 0 0 0,-1 0 128 0,3-1-128 16,3-3 0-16,1-2 0 0,-1 0 0 0,4-1 128 15,2 2-128-15,4-1 0 0,0-4 0 0,3 5 0 16,-1 0 0-16,2 0 0 0,4-3 0 0,0-1 0 16,7-1 0-16,3 4 0 0,6 2 0 0,0-2 0 15,0-3 0-15,-2 1 0 0,-1 1 0 0,-5 2 0 16,0 2 0-16,0 0 0 0,0-2 0 0,-2 3 0 16,-1 2 0-16,-5 0 0 0,0-1 0 0,-4 0 128 15,0 0-128-15,-2 0 0 0,-2 0 0 0,1 1 0 0,3 0 0 0,0 1 0 16,4 1 0-16,2-2 0 0,1 0 0 0,2-1 0 15,-3 0 0-15,1-2 0 0,0 2 0 0,-3 1 0 16,0 1 0-16,-2 2 0 0,2-2 0 0,-3 2 0 16,0 3 0-16,-3-2 0 0,-4-1 0 0,0 2 0 15,-1-3 0-15,-1 2 128 0,-5 2-128 0,1-1 0 16,-2 0 0-16,-2 1 0 0,-2 2 0 0,0-3 0 16,2 0 0-16,-2-3 0 0,-2 1 0 0,0 2 144 15,1 0-144-15,-1-4 0 0,1-2 128 0,-2 1-128 16,0-2 0-16,-1 1 0 0,2 0 0 0,-1-1 128 15,1-3-128-15,1 3 0 0,-3 2 128 0,1-1-128 16,0-3 0-16,1 0 0 0,0 1 0 0,2-1 128 16,0-3-128-16,0-2 0 0,-2-2 128 0,0-2-128 0,-1-1 0 0,-1-2 0 15,0 0 144-15,-3-2-144 0,0-1 0 0,0 0 144 16,-4 1-144-16,-2-2 160 0,-1-1-160 0,1-1 160 16,0 0-32-16,-2-1 0 0,-2 1 0 0,1-4 0 15,1-3-128-15,1-4 0 0,-1-2 144 0,-1 1-144 16,-1 1 0-16,0 1 0 0,0-6 0 0,0 3 128 15,0 2-128-15,0-1 0 0,0-2 0 0,0-1 0 16,0-3 0-16,-1 0 0 0,-4 1 0 0,3-3 0 16,0-2 0-16,0 1 0 0,-1 4 0 0,-1 0 0 15,0 2 0-15,-1-1 128 0,2-1-128 0,-1 1 0 16,0 3 0-16,2-3 0 0,1-5 0 0,1 1 0 16,0 4 0-16,0 2 0 0,1 2 0 0,3 1 0 15,1-1 0-15,-2-2 0 0,2-3 0 0,0-3 0 0,1-3 0 16,-1 0 0-16,0 0 0 0,0 2 0 0,1 1 0 0,-2 2 0 15,-1 0 0-15,1-2 0 0,-1-2 0 0,0 0 0 16,2-1 0-16,-3-2 0 0,1-4 0 0,0 2 0 16,2 2 0-16,-1 3 128 0,-3 2 0 0,3-2 16 15,0-2 0-15,0 2 0 0,-2 2 80 0,-2-2 16 16,-2 0 0-16,0 3 0 0,0 1 32 0,-1 4 16 16,-1 2 0-16,2 1 0 0,-2 0-112 0,2 1-32 15,1 0 0-15,2 1 0 0,3 3-144 0,0 0 0 16,2 3 144-16,2-2-144 0,-2 1 0 0,4 2 0 15,0-1 0-15,1 1 0 0,-1 6 0 0,0 0 0 16,-1 2 0-16,1-1 0 0,-4 1 0 0,0 1 0 16,-2 3 0-16,-2 2 0 0,-2 2 0 0,0 8 0 0,0-9 0 0,0 9 128 15,0 0-320-15,-7-1-48 0,-3 2-16 0,-2 5 0 32,-1 5-1408-32,-2 5-272 0,-4 6-64 0,2 5-16336 0</inkml:trace>
  <inkml:trace contextRef="#ctx0" brushRef="#br0" timeOffset="-117327.24">16217 17346 11967 0,'0'0'1072'0,"0"0"-864"0,-7-1-208 0,7 1 0 15,0 0 864-15,0 0 128 0,0 0 32 0,0 0 0 16,0 0-144-16,0 0-32 0,0 0 0 0,0 0 0 15,12-1-208-15,0-1-64 0,0-1 0 0,3 1 0 0,0 1 112 0,1-2 16 16,-1 0 0-16,1 0 0 0,3 1-64 0,-1 0-16 16,0 0 0-16,3 0 0 0,-1-1-64 0,1 3-16 15,0-1 0-15,-1 0 0 0,1-1-48 0,1 1-16 16,-1 1 0-16,3 0 0 0,-1-1-96 0,2 1 0 16,0-1-16-16,4 0 0 0,3 1-112 0,0 0 0 15,2 0-16-15,0 0 0 0,0 0-48 0,-1 1-16 16,-1 1 0-16,-1-1 0 0,-1-1-48 0,-2 0-128 15,1 0 192-15,-1 1-64 0,-2 1 0 0,2-1 0 16,2-1 0-16,0 1 0 0,-1 3 16 0,3-1 0 16,0 0 0-16,0 1 0 0,0-1 16 0,0 0 0 15,-1 3 0-15,-1-3 0 0,-2-4-160 0,1 2 0 16,0 1 0-16,1 2 0 0,2-4 0 0,0 0 0 0,0 0 0 16,2 1 0-16,2-1 192 0,1 1-32 0,0 0-16 0,-1-1 0 15,-1 0-16-15,-2 1-128 0,-1-1 192 0,0 0-64 16,-1 0-128-16,0-1 160 0,-1-1-160 0,5 1 160 15,3-2-160-15,-2 1 160 0,1 0-160 0,-1 0 160 16,1 4 32-16,-1-1 16 0,-2-1 0 0,-1 0 0 16,-1-1-208-16,1 0 0 0,0 3 128 0,1-2-128 15,0-1 0-15,1 1 144 0,1 0-144 0,3 1 128 16,-4-1-128-16,1 0 0 0,-2 0 0 0,0 2 0 16,-2 2 128-16,0-3-128 0,-2 0 0 0,0-1 128 15,0 0-128-15,0 0 0 0,0 0 0 0,2 0 0 16,1 1 128-16,-1-1-128 0,-2 0 128 0,1 1-128 15,0 0 192-15,-3-1-32 0,-1 0-16 0,-1 1 0 0,-1 0-144 16,0 0 0-16,0-1 144 0,2 0-144 0,1 0 128 0,2 0-128 16,2 1 160-16,-2-1-160 0,-3 0 144 0,2 0-144 15,1 2 128-15,0-1-128 0,1 0 0 0,-2-1 128 16,-4 0-128-16,1 2 0 0,1-1 0 0,-3 1 0 16,1 0 0-16,3 0 0 0,-2-2 0 0,4 1 128 15,0 0-128-15,2-1 0 0,3-1 0 0,0 0 0 16,0-2 128-16,1 2-128 0,1 1 0 0,-4 0 128 15,-1-1-128-15,-1 1 128 0,-1-1-128 0,1 0 160 16,0 1-160-16,1 0 160 0,1 0-32 0,0 0-128 16,-3-2 192-16,1 2-64 0,-1 0-128 0,2 2 160 15,2 0-160-15,0-1 160 0,-2 0-160 0,0 0 0 16,-1 2 0-16,2-1 0 0,0 0 0 0,3 1 0 0,1-3 128 0,1 3-128 16,-2-1 0-16,1 0 0 0,2-1 0 0,-1 1 0 15,-2 0 0-15,-2 2 0 0,1-1 0 0,-3 0 0 16,1 1 0-16,1-1 0 0,2 0 0 0,2 1 0 15,0 0 0-15,2 0 0 0,-2 1 0 0,0-1 0 16,-3 1 0-16,-1-2 0 0,-2 2 0 0,-1 0 0 16,-2-2 0-16,1-1 0 0,0 3 0 0,1-3 0 15,-1-2 0-15,2 2 0 0,0 0 0 0,-1 2 0 16,-1-3 0-16,-1 2 0 0,1-2 128 0,-1 1-128 16,-3 0 0-16,-2 0 0 0,0-1 0 0,-2 0 0 15,3 1 0-15,-3-1 0 0,1 1 0 0,2 0 0 16,1 2 0-16,2-2 128 0,-4-2-128 0,3 0 0 15,1-1 0-15,-1 1 0 0,-2 0 0 0,1 3 0 0,3 0 0 16,-3 3 0-16,-2-3 0 0,1-1 0 0,-2 1 0 0,0-1 0 16,1 0 128-16,1 0-128 0,-3-1 0 0,4 0 0 15,-2-1 0-15,2 3 0 0,2-1 0 0,-3 1 0 16,1 0 0-16,1 0 0 0,0 0 0 0,0 0 0 16,0 1 0-16,0-1 0 0,-1 1 0 0,-2 0 0 15,0-2 0-15,-2 0 0 0,4-1 0 0,-3-2 0 16,1-3 128-16,0 1-128 0,4 3 0 0,-1-1 0 15,1 0 0-15,-1 1 0 0,3 1 0 0,0 0 128 16,-2 0-128-16,1 2 0 0,-2 0 0 0,1 0 0 16,-2 1 0-16,1-2 0 0,-3 0 0 0,3-1 0 15,0-1 0-15,0 0 0 0,2 0 0 0,-1 0 0 16,3-1 0-16,1 1 0 0,1 0 0 0,0 0 0 0,-1 0 128 16,-1 0-128-16,-1-1 0 0,-4 1 0 0,0-1 0 0,0 0 0 15,-2 0 0-15,0-1 0 0,-1 0 0 0,2-1 0 16,2 2 0-16,1 0 0 0,-2-1 0 0,1 3 0 15,0 2 0-15,-1 0 0 0,-1-3 0 0,1 1 0 16,-3 2 0-16,2-1 0 0,0 0 0 0,-2-1 0 16,-2-1 0-16,1 0 0 0,-2 0 0 0,-1 0 0 15,0 0 0-15,1-1 128 0,1-1-128 0,2 1 0 16,-3 1 0-16,3 0 0 0,2-1 128 0,-2-1-128 16,1 2 0-16,1 0 0 0,-2 2 0 0,5-2 128 15,0-2-128-15,1 1 0 0,-4 0 0 0,1 1 0 16,-2 0 0-16,0 0 0 0,1 0 128 0,-2-2-128 15,3 0 0-15,-1-1 0 0,1-4 0 0,1 3 0 0,-2-1 0 16,3 2 128-16,0 0-128 0,1-2 0 16,-1 0 160-16,-1 0-160 0,2 1 192 0,-2 1-192 0,-2-2 176 0,-1 1-176 15,-1-1 160-15,-1 2-160 0,0 0 128 0,-3-2-128 16,0 0 0-16,0-1 144 0,-1 1-144 0,2 0 0 16,-3 1 0-16,1 1 128 0,0-3-128 0,-1 3 0 15,0 0 0-15,-1-1 0 0,1 2 0 0,1-1 0 16,-6 1 128-16,0-2-128 0,0 3 0 0,0 0 0 15,-1-1 0-15,-1 1 0 0,-10 1 0 0,10 0 0 16,-1 0 0-16,-1 0 0 0,-8 0 0 0,9 0 0 16,-9 0 0-16,9 0 0 0,-9 0 0 0,0 0 0 15,10 1 144-15,-10-1-144 0,0 0 0 0,0 0 128 16,0 0-128-16,0 0 0 0,0 0 128 0,0 0-128 16,0 0 160-16,0 0-160 0,5-2 144 0,-5 2-144 15,0 0 128-15,0 0-128 0,0 0 0 0,0 0 128 0,5-7-128 0,-5 7 0 16,0 0 0-16,0 0 0 0,4-8 128 0,-4 8-128 15,2-7 0-15,-2 7 0 0,0 0 0 0,0-10 0 16,1 0 0-16,-1 1 128 0,-1-1-128 0,2 1 0 16,-2 0 128-16,1-1-128 0,0-2 0 0,-1 3 128 15,0-3-128-15,-1 1 0 0,2-3 0 0,0 2 128 16,-1-1-128-16,0 1 0 0,0-2 0 0,1-1 0 16,0 0 0-16,-1-3 0 0,-2-1 0 0,1 1 0 15,0 3 0-15,2-3 0 0,-6-4 0 0,2 0 0 16,-1-1 0-16,-1-1 0 0,-1-2 0 0,0 2 0 15,-2 0 0-15,0 0 0 0,0-1 0 0,-1-1 0 16,-1 0 0-16,3-1 0 0,0 1 0 0,1-1 0 0,1-2 0 16,1 0 0-16,3 4 0 0,0 0 0 0,-1 2 0 0,3-4 0 15,-1 0 128-15,1 0-128 0,-3 2 0 0,2 1 0 16,0 0 0-16,0 4 0 0,0-4 0 0,-2-1 0 16,-3-1 0-16,1 0 0 0,2-2 0 0,1 0 0 15,-2-2 0-15,-2 2 0 0,0 0 0 0,-2 2 0 16,0-2 0-16,0 1 0 0,-2 2 0 0,1 2 0 15,2 1 0-15,-2 0 0 0,3-1 0 0,-1 1 0 16,4 1 0-16,0 0 0 0,0-1 0 0,1 0 0 16,2-1 0-16,-2 0 0 0,1-1 0 0,0-3 0 15,1 1 0-15,-1 2 0 0,-1 2 0 0,0 1 0 16,1-3 0-16,0-1 0 0,0 0 0 0,0 2 0 16,-3 2 0-16,0 0 0 0,1-1 0 0,1 0 0 15,0 0 0-15,1 0 0 0,-4 1 0 0,3-4 0 0,0-2 0 16,0 0 0-16,0 1 0 0,1 0 0 0,1 1 0 0,-1 0 0 15,1-5 0-15,-1 4 0 0,0 2 0 0,-1 0 0 16,-1 0 0-16,1-1 0 0,1 2 0 0,0 2 0 16,-1-1 0-16,2-1 0 0,-1-1 0 0,1 1 0 15,0 2 0-15,1-1 0 0,1-1 0 0,0-1 0 16,0 0 0-16,0 2 0 0,1 1 0 0,-1 0 0 16,0-5 0-16,2 2 0 0,-1 0 0 0,1 2 0 15,-1 1 0-15,-2 0 0 0,1-2 0 0,0 2 0 16,-1 2 0-16,0-2 0 0,0-2 0 0,-1 0 0 15,-1-1 0-15,1 1 0 0,3 2 0 0,-3 0 0 16,-2-4 0-16,4 2 128 0,1 4-128 0,-1 0 0 16,-1 0 0-16,2 1 128 0,2-1-128 0,0 3 0 0,0 1 0 0,0 0 0 15,1 2 128-15,-2-2-128 0,3 0 0 0,-2 0 0 16,-3 0 0-16,2 2 0 0,1-2 0 0,0-1 0 16,-5 1 128-16,1 1-128 0,1 1 0 0,0 1 0 15,-1-2 144-15,0 3-144 0,-1 0 0 0,0 1 0 16,0 1 0-16,0 1 128 0,-1-1-128 0,1 1 0 15,0 8 0-15,-1-8 0 0,-1 2 0 0,2 6 0 16,-1-7 0-16,1 7 0 0,0 0 0 0,0 0 0 16,0 0 0-16,0 0 0 15,4 9-1728-15,4 4-304 0,0 5-64 0</inkml:trace>
  <inkml:trace contextRef="#ctx0" brushRef="#br1" timeOffset="-105285.09">18396 15449 9215 0,'0'0'400'0,"0"0"96"0,0 0-496 0,0 0 0 0,-1-9 0 16,1 9 0-16,0 0 1728 0,0 0 240 0,-1-7 48 0,1 7 16 15,0 0-800-15,0 0-144 0,0 0-48 0,0 0 0 16,0 0-224-16,0 0-48 0,0 0-16 0,0 0 0 16,0 0-128-16,7 5-32 0,-7-5 0 0,10 8 0 15,-4 1-144-15,1 0-48 0,-7-9 0 0,9 10 0 16,1 1-48-16,2 0-16 0,-3 0 0 0,2 0 0 15,1 0 80-15,0 0 16 0,3 1 0 0,1 1 0 16,3-3-32-16,-2 1 0 0,1 1 0 0,2 0 0 16,2 0-80-16,-1 2 0 0,1 0-16 0,1-2 0 15,1 3-48-15,0 1-16 0,1-3 0 0,-1 0 0 16,0-1 64-16,-1 1 16 0,1 0 0 0,-2 0 0 16,2-3 0-16,-1 1 0 0,2 0 0 0,-1 0 0 0,0 0-112 0,0-1-16 15,0 2 0-15,3 1 0 0,1 1-64 16,-1-1 0-16,-1 1-128 0,1-1 192 0,-3 0-192 0,-1 0 0 15,-1-1 128-15,1 0-128 0,-2-2 0 0,3 2 0 16,-3-2 0-16,2 1 0 0,1 1 128 0,3-1-128 16,-2-2 0-16,0 1 0 0,1-1 128 0,-1 0-128 15,1-2 0-15,2 0 0 0,-3-2 128 0,1 3-128 16,1 1 0-16,-2-2 144 0,-1-4-144 0,2 0 0 16,-4 3 0-16,3-1 128 0,-3 2-128 0,3-2 128 15,0-1-128-15,1 0 128 0,0 1-128 0,0 0 160 16,-2-3-160-16,3 1 160 0,0 0-160 0,0 0 160 15,0 0-160-15,1 3 160 0,-1-4-160 0,-1 1 128 16,-1-1-128-16,1 2 128 0,-2 0-128 0,3 0 128 16,-4-1-128-16,2 0 128 0,-1 2-128 0,1-2 0 0,2-1 0 15,-4 0 128-15,0 0-128 0,-1 0 0 0,1 0 144 0,-2 0-144 16,0 2 0-16,1-2 128 0,-1 1-128 0,-1-1 0 16,0 1 0-16,0-2 0 0,-1 1 0 15,-1-1 128-15,1-1-128 0,-1 2 0 0,-2-2 128 0,2 0-128 16,-2 0 0-16,2 1 128 0,0-1-128 0,1 0 0 15,-1-3 0-15,3 2 144 0,0 1-144 0,-1 1 0 16,-3-2 128-16,0-2-128 0,-2 0 0 0,3 2 0 16,0 3 128-16,1-1-128 0,0-2 0 0,-2 2 0 15,2 1 128-15,-1 0-128 0,-2-4 0 0,0 4 0 16,-1 1 128-16,-1-2-128 0,-1-1 0 0,1-1 0 16,-1-2 0-16,-1 1 128 0,2 1-128 0,1-1 0 0,-2 0 160 15,1-1-160-15,0 1 128 0,3 0-128 0,-1-2 144 0,1 0-144 16,-1 2 160-16,1 0-160 0,-2 0 160 0,1 1-160 15,-1-2 160-15,3 3-160 0,0-2 160 0,1 1-160 16,-2-1 160-16,-1 2-160 0,2 2 0 0,-1-2 128 16,-4-2-128-16,1 1 0 0,-1 1 0 0,0-1 0 15,-3-1 0-15,0-1 0 0,0 2 128 0,-3 0-128 16,2 0 0-16,-2-1 0 0,-7 2 192 0,9-5-48 16,-3 2-16-16,-6 3 0 0,0 0-128 0,10-1 0 15,-2-3 0-15,-2-1 0 0,-6 5 0 0,9 0 0 16,-9 0 0-16,10 2 0 0,-1 1 0 0,-9-3 0 15,10 3 0-15,0-1 0 0,0-1 0 0,-10-1 0 16,10-2 0-16,-1 1 0 0,-9 1 0 0,8 2 128 16,1-3-128-16,-9 1 0 0,9 1 0 0,-9-1 128 0,11 2-128 0,-1-2 0 15,-10 0 128-15,8-1-128 0,2 0 0 0,-1 1 128 16,-9 0-128-16,10 0 0 0,2-3 0 0,-1 1 0 16,-11 2 128-16,8 1-128 0,-8-1 0 0,10 2 128 15,-10-2-128-15,0 0 0 0,6 2 0 0,-6-2 128 16,0 0-128-16,0 0 0 0,0 0 144 0,0 0-144 15,0 0 160-15,0 0-32 0,0 0-128 0,0 0 192 16,0 0-192-16,9 0 144 0,-9 0-144 0,0 0 128 16,0 0-128-16,0 0 128 0,0 0-128 0,0 0 128 15,0 0-128-15,0 0 0 0,0 0 0 0,0 0 0 16,0 0 128-16,0 0-128 0,0 0 0 0,0 0 128 16,0 0-128-16,0 0 0 0,0 0 144 0,0 0-144 15,0 0 176-15,0 0-48 0,0 0 0 0,0 0 0 16,-9-1-128-16,9 1 0 0,0 0 0 0,0 0 0 0,-6-4 176 0,0-1-48 15,6 5-128-15,-9-4 192 0,3-2-192 16,0-1 0-16,1-2 0 0,-2 0 0 0,3-1 0 16,1 0 0-16,-2-1 0 0,1-1 144 0,-1-1-144 0,2-1 0 15,-2 2 0-15,1-2 128 0,3-2-128 0,1-1 0 16,0 1 0-16,1 0 0 0,0 2 0 0,3 0 128 16,1 0-128-16,-2-1 0 0,3 2 0 0,2-1 128 15,0-1-128-15,3 0 0 0,0-1 144 0,2 0-144 16,-5 3 160-16,3-1-160 0,3-1 0 0,-5 2 0 15,2 1 0-15,2 2 0 0,0 1 0 0,-2-1 0 16,1-2 0-16,0 4 0 0,1 2 0 0,1 1 0 16,-3-1 0-16,2-3 0 0,-1 3 0 0,1-2 0 15,0 2 0-15,2 0 0 0,1-1 0 0,0 1 0 0,2-1 0 16,2 3 0-16,2 1 0 0,0-1 0 0,2 0 0 0,-1-1 0 16,2 3 0-16,-2-3 0 0,2-2 0 15,2 1 0-15,0 2 0 0,0 0 0 0,-1 0 0 0,0 1 0 16,-3-1 0-16,0 0 0 0,-1 2 0 0,1 0 0 15,-2-1 0-15,-1-1-128 0,0 0 128 0,2 2 0 16,-2 2 0-16,4 0 0 0,0 1 0 0,2 0 0 16,1-1 0-16,0 2 0 0,3 1 0 0,-2 0 0 15,0-3 0-15,0 2 0 0,-1 1 0 0,-1 0 0 16,1 1 0-16,-3-2-128 0,2-1 128 0,1 1 0 16,-1 4 0-16,3-1 0 0,0 2 0 0,0-2 0 15,-2 0 0-15,2-1 0 0,-3 1 0 0,5-1 0 16,0-2 0-16,-2 1 0 0,-3 2 0 0,2 0 0 0,-4-1 0 15,0 1 0-15,0 1 0 0,0 0 0 0,2 1 0 0,-3 2 0 16,1-4 0-16,0 5 0 0,3-2 0 0,-1 1 0 16,-3-1 0-16,2 2 0 0,-2-2 0 0,3 1 0 15,-2 0 0-15,-2 4 0 0,-1-1 0 0,-1 1-128 16,-2 1 128-16,-1 2 0 0,-2 1 0 0,1 2 0 16,-1 0 0-16,-1-1 0 0,-2 1 0 0,1 0 0 15,-4 2 0-15,4 0 0 0,-1-2-128 0,-1 2 128 16,-3 2 0-16,1 2 0 0,1-1 0 0,1 0 0 15,-3-1 0-15,1 1 0 0,-1 3 0 0,1-3 0 16,0-2 0-16,-1 0 0 0,-1 0 0 0,2 0 0 16,-1-3 0-16,-3-2 0 0,-2 0 0 0,-2-2 0 15,-1 2 0-15,0-3 0 0,-1-2 0 0,1 0 0 0,1 0 128 16,-2 1-128-16,-4 1 0 0,1-1 0 0,1 0-128 0,-3 0 128 16,-2 0 0-16,1 3 0 0,-1 1 0 0,2 2 0 15,1-2 0-15,-4-1 0 0,-1 1 0 0,0-1 0 16,0-3 0-16,-1-1 0 0,0 2 0 0,-2-4 0 15,0 2 0-15,0 0 0 0,1-1 0 0,1 0 0 16,-4 0 0-16,0-4 0 0,1-1 0 0,-2 1 0 16,0-3 128-16,-1 1-128 0,-4 1 0 0,-1 1 0 15,-2-3 128-15,1 0-128 0,0-1 0 0,-2 1 0 16,-2 1 0-16,1 0 128 0,1 0-128 0,2-1 0 16,-1 0 0-16,2-1 0 0,2 2 0 0,0-4 0 15,-1 1 0-15,0 0 128 0,0 2-128 0,-2-2 0 16,2 0 0-16,-3 0 0 0,0-2 0 0,-3 0 0 15,2 1 0-15,1-1 0 0,-2-1 0 0,3 1 0 0,-3 0 0 0,2 0 128 16,0 0-128-16,-1-2 0 0,1 1 0 0,0-1 0 16,3-2 0-16,0 1 0 0,-1 0 0 0,2-1 0 15,-2 0 0-15,0 0 0 0,0 0 0 0,-1-2 128 16,0-1-128-16,0 1 0 0,1-1 0 0,-1 0 0 16,-2 0 0-16,-1-1 0 0,3 0 0 0,0 1 0 15,-3 0 0-15,4 0 0 0,-1 1 0 0,0-2 0 16,-2 0 0-16,4 2 0 0,-2-2 0 0,1 0 0 15,-1-3 0-15,1 4 0 0,2-2 0 0,-3 3 0 16,1 0 0-16,1-1 0 0,2-3 0 0,0 3 0 16,1-1 0-16,3-1 0 0,1-4 0 0,-1 1 0 15,-2-1 0-15,1 3 0 0,2 1 0 0,1-1 128 0,0-2-128 16,1 3 0-16,1 2 0 0,-2 0 0 16,4-3 0-16,1 0 0 0,-3 0 128 0,2 1 0 0,1 0-128 0,2 1 192 15,-2-4-192-15,0 1 0 0,2-3-192 0,0 1 192 16,-3-1 0-16,3-3 0 0,-4-1 0 0,2-1 0 15,-3-1 0-15,1 0 0 0,-2-3 0 0,0-1 0 16,-2 2 0-16,0 1 0 0,0-1 0 0,1 1 0 16,-1-3 0-16,3 2 0 0,1 1 144 0,1 0-144 15,0-1 0-15,2 4 0 0,2 0 0 0,2 1 0 16,3 1 0-16,0-1 0 0,1 1 0 0,3-1 0 16,3 2 0-16,1 1 0 0,2 2 0 0,-2-2 0 15,5 0 0-15,-1 0 0 0,1 0 0 0,-1 0 0 16,1 0 0-16,1 2 0 0,1 0 0 0,-1 1 0 0,1 0-128 15,1 2 128-15,-1 1 0 0,3 0 0 16,-1 0 0-16,5-2-144 0,-1 4 144 0,1-1 0 0,1-1 0 0,-1 0-128 16,-1 5 128-16,2 0 0 0,2-2 0 0,0 0 0 15,0-2 0-15,1 2 0 0,-1 1 0 0,-1 1 0 16,-1 0 0-16,0-3 0 0,0 4 0 0,2 0-128 16,0 0 128-16,0 1 0 0,3-2 0 0,1 3 0 15,4 4 0-15,1-2 0 0,4-2 0 0,-3 1 0 16,1 0 0-16,2 1 0 0,-1 4 0 0,-1-3-128 15,0 0 128-15,-1 2 0 0,1-1 0 0,2 3 0 16,1 2 0-16,0-3 0 0,-3 1 0 0,4 1 0 16,0-1 0-16,1 1 0 0,-4 0 0 0,0-1-128 15,-4 2 128-15,-1 0 0 0,-1 4 0 0,1 0 0 16,-1-3 0-16,1 3 0 0,1 3 0 0,0 0 0 16,-3 4 0-16,1-3 0 0,0 0-128 0,-1 2 128 0,-3 0 0 0,-1-2 0 15,-3 0 0-15,-1-2-128 0,-4-1 128 0,-2 2 0 16,1 0 0-16,-3 0 0 0,0-4 0 0,-4 1 0 15,0 4 0-15,1-2 0 0,-1 1 0 0,-1 0 0 16,-3-2 0-16,1-1-128 0,1 3 128 0,-2-3 0 16,-4-1 0-16,2 1 0 0,-1 0 0 0,-1 3 0 15,-2 0 0-15,0 2-128 0,-2-3 128 0,0 4 0 16,0 0 0-16,-1 1 0 0,-1 2-128 0,-4-3 128 16,3 0 0-16,-4-1 0 0,0-1-128 0,-1 0 128 15,3-1 0-15,-1 0 0 0,0-2-128 0,-1 1 128 16,1 2 0-16,-1 0 0 0,-3-3 0 0,-1 1 0 15,-1 0 0-15,-1 1 0 0,-3-2 0 0,-3-1 0 16,-2-2 0-16,-1 0 0 0,-2 0 0 0,-3 1 0 0,-2-4 0 0,2 1 0 16,1 0 0-16,2 2 0 0,-1 1 0 0,3-1 0 15,1-3 0-15,3 1 0 0,0 1 0 0,3-1 0 16,-2-1 0-16,2 0 0 0,-2-4 0 0,1 0 0 16,-3 1 0-16,0 1 0 0,-1-3 0 0,-3-1 0 15,-3-1 0-15,1 0 0 0,4 2 128 0,-1-3-128 16,-1-2 0-16,-3 1 0 0,2 2 0 0,0-1 128 15,2-2-128-15,1 0 0 0,0-2 0 0,2 1 0 16,-2-1 0-16,2-1 0 0,-3 0 0 0,0 0 128 16,-4-1-128-16,3-1 0 0,1-1 0 0,-4 1 0 15,2-3 0-15,2 0 0 0,-2 0 0 0,3 1 0 16,0 0 0-16,2 0 0 0,-2-1 0 0,2 0 128 16,0 1-128-16,1-1 0 0,1 1 0 0,-1-2 0 0,-2-2 0 15,0 0 0-15,0-3 0 0,-2 1 0 0,-7-3 0 16,0 3 0-16,-1 1 0 0,1-2 0 0,-1-2 0 0,1 1 0 15,-5 0 0-15,4 0 0 0,3 2 0 0,2 0 0 16,2 1 0-16,4 0 0 0,-2-3 0 0,2 1 0 16,2-1 0-16,-3-1 128 0,3-2-128 0,1-1 0 15,-3 0 0-15,2 6 0 0,2-1 0 0,1 1 0 16,3 3 0-16,4-3 0 0,0-1 0 0,3-2 0 16,-1 0 0-16,4 0 0 0,1-2 0 0,2 3 0 15,2 1 0-15,0 0 0 0,1-1 0 0,-1 1 0 16,2 0 0-16,2-1 0 0,2 1 0 0,-2-4 0 15,-1 0 0-15,2 0 0 0,1-1 0 0,-2 0 0 16,-1-2 0-16,0 1 0 0,3 1 0 0,-1 3 0 0,0 1 0 16,0 1 0-16,3 2 0 0,2 1 0 0,0-1 0 0,3 3 0 15,1 0-128-15,2 1 128 0,1-1-128 0,2 1 128 16,2 1 0-16,2 1 0 0,7 1-128 16,5 0 128-16,-3 3 0 0,5-1 0 0,3 1 0 0,0 0 0 15,2 3 0-15,-4 0 0 0,-2 0 0 0,1 1-128 16,-1 0 128-16,2 0-160 0,-1-1 160 0,4 1 0 15,-1 3 128-15,1 0-128 0,0-1 0 0,1-1 0 16,-4 1 0-16,0 1 0 0,-1 2 0 0,0-2 0 16,4-1-128-16,-1 3 128 0,0 2 0 0,1 0 0 15,2-3 0-15,0 0 128 0,-3-3-128 0,-3 4 0 16,-1 1-128-16,-2-1 128 0,-1 0 0 0,-2 0 0 16,-1 1 0-16,1 1-128 0,2 2 128 0,-3 1 0 0,-4-1 0 15,0 2 0-15,3 1 0 0,-4 3 0 0,-1 2 0 0,-4 0 0 16,-1 0 0-16,-3 1 0 0,0 1 0 0,-2 1-128 15,0-2 128-15,-2 0 0 0,0 1 0 0,1 0 0 16,-5-2 0-16,2 1 0 0,0 0 0 0,0-1-128 16,-2-1 128-16,0 1 0 0,1 7 0 0,-2-2 0 15,0-1 0-15,0 1 0 0,0 1 0 0,-1 2-128 16,-1-3 128-16,-1 0 0 0,-2 1 0 0,-1 0 0 16,-1 1 0-16,-3-1 0 0,-2-1 0 0,-3-1 0 15,-1 4 0-15,1-3 0 0,-4 0 0 0,-1 0-128 16,-2-1 128-16,-2-1 0 0,1-1 0 0,-1 2 0 15,-2-3 0-15,1-1 0 0,-1-3 0 0,1 0 0 16,-2 1 0-16,0-3 0 0,1-4 0 0,-5 0 0 0,-1 3 0 0,-3-2 144 16,0-1-144-16,0-2 0 0,-2 1 128 0,1-1-128 15,-3 1 0-15,1 2 0 0,2-1 128 0,-2-3-128 16,3 0 0-16,0 0 0 0,2 2 0 0,1-2 0 16,-1-1 0-16,-1-1 0 0,0-1 0 0,-2 1 0 15,-2-3 0-15,2 0 0 0,-1-1 128 0,1 0-128 16,-4-3 0-16,-1 2 0 0,-1 2 0 0,2 0 0 15,3-3 0-15,-3 1 0 0,0 0 128 0,0-1-128 16,1-3 0-16,-5 1 0 0,0-1 0 0,1 2 0 16,2-3 0-16,-1 1 0 0,1-1 0 0,-1 0 0 15,-1 0 0-15,3-2 0 0,2-4 128 0,0 1-128 16,-1-2 0-16,3 0 0 0,-2-1 176 0,0-1-32 16,-2 0 0-16,0 0 0 0,0 1-144 0,2 0 0 15,2-3 0-15,-3 3 0 0,-1 0 0 0,1 1-144 16,0 0 144-16,4-1 0 0,0-1 0 0,3-2 0 0,1 2 0 15,0-3 0-15,1-1 0 0,1-1 0 0,-1-1 0 0,1 0 0 16,-2 3 0-16,2-1 0 0,0 1 0 0,0-1 144 16,1-2-144-16,-1 0 0 0,0 4 0 0,-1-2 0 15,2-1 0-15,2 1 0 0,0-1 0 0,2 2 0 16,1 2 0-16,2 0 0 0,1 1 0 0,1 2 0 16,2 1 0-16,2 2 0 0,3-3 0 0,2 3 0 15,0-1 0-15,3 0 0 0,0-1 0 0,3 1 0 16,-1 0 0-16,3 1 0 0,2 0 0 0,0 0 0 15,2 1 0-15,4 0-144 0,-1 1 144 0,3 1 0 16,-2 3-144-16,1-2 144 0,5 1 0 0,0-1-144 16,0 3 144-16,0 0 0 0,1 1 0 0,-1-1-128 0,1 2 128 0,-1 0 0 15,0-1-144-15,0-1 144 0,-2-1 0 0,2 0 0 16,0-2 0-16,2 3 0 0,2-1 0 0,1 0 0 16,1-3 0-16,1 3 0 0,-6 1-128 0,4 0 128 15,3 1 0-15,2 0 0 0,0 1 0 0,-1 1 0 16,2 0 0-16,-1 0 0 0,0 0-128 0,1 1 128 15,1 0 0-15,2 2 0 0,3 2 0 0,1 0 0 16,2 0-144-16,2-2 144 0,-2 5 0 0,1-1 0 16,-3-1 0-16,-1-1 0 0,1 0 0 0,-3 1 0 15,-2 2 0-15,2-2-160 0,3 0 160 0,-3 1 0 16,-4 2 160-16,1 0-160 0,2-1 0 0,-3 2 0 16,-1 1 0-16,-4 1-160 0,-1 1 160 0,-1 0 0 15,-4 0 0-15,0 3 0 0,0-1 0 0,-1-1 0 16,-2 1 0-16,2-2-128 0,-2 2 128 0,-2 0 0 0,2 0 0 0,-2 1 0 15,0-1 0-15,0 1 0 0,1 2 0 0,-2 0 0 16,-1 1 0-16,1 1 0 0,0 4 0 0,0-2-128 16,0-2 128-16,-2 1 0 0,-4-1 0 0,1 4 0 15,2-1 0-15,-5 0 0 0,2-1 0 0,-3 1 0 16,-3 1 0-16,-2 0 0 0,-2-1 0 0,-1-3 0 16,0 0 0-16,-3-1 0 0,-1 1 0 0,-2 0 0 15,-1-1 0-15,0 1 176 0,-2 0-176 0,0-2 192 16,-3 0-192-16,2-2 0 0,0 1 0 0,-2 1 0 15,-4-1 0-15,0-3 0 0,-1 0 0 0,0-2 128 16,0-1-128-16,0 1 0 0,2 0 144 0,-2 0-144 16,3-2 0-16,-1 2 128 0,0 0-128 0,0-1 0 15,2-2 0-15,-2 2 0 0,0-2 0 0,0 1 128 0,-1 0-128 0,-1 1 0 16,-2-4 0-16,1 2 0 0,-2 0 0 0,0-1 0 16,0-1 0-16,-1 0 128 0,-2-2-128 0,0 1 0 15,-2-2 0-15,-1 1 128 0,1-1-128 0,0 0 0 16,2-3 0-16,2 0 0 0,-2 0 0 0,1-1 128 15,-2-2-128-15,1 1 0 0,-3 2 0 0,3-4 128 16,-3 2-128-16,0 0 0 0,-1-1 0 0,1-1 0 16,0 0 0-16,0 0 0 0,0-3 0 0,3 0 0 15,0 1 0-15,2-2 128 0,1-1-128 0,0-1 0 16,1 1 0-16,1-2 0 0,0-3 0 0,0 1 0 16,-1 0 0-16,0 0 0 0,2 1 0 0,-3-4 0 15,-1 2 0-15,-1 1 0 0,2 0 0 0,-2-2 0 16,-1-2 0-16,-1 0 0 0,-3 0 0 0,1 0 0 0,3-1 0 15,2 2 0-15,2 1 0 0,1-1 0 0,1 1 0 0,1-2 0 16,1 0 0-16,0-1 0 0,0-1 0 0,1 1 0 16,0-3 0-16,1-1 0 0,-3-2 0 0,3-1 0 15,-1 0 0-15,1 0 176 0,2 2-176 0,3 1 192 16,1 0-192-16,2 2 0 0,-3 0-160 0,4 0 160 16,1-1 0-16,1 4 0 0,3 0 0 0,1 1 0 15,-1-1 0-15,5 2 0 0,4-1 0 0,-1 1-144 16,2-1 144-16,0 0 0 0,3-3 0 0,1 3-128 15,1-1 128-15,2 1 0 0,0-1 0 0,2 3 0 16,0 1 0-16,3 2-128 0,-3 0 128 0,3-1-192 16,2 1 192-16,-1 1 0 0,4 2 0 0,4 1 0 15,2-2-128-15,3 1 128 0,1-1-128 0,4 3 128 16,4 0 0-16,2 0 0 0,-1-4 0 0,1 4 0 0,-2 3 0 0,6 1 0 16,-1-1 0-16,3 0-192 0,1-1 192 0,1 2 0 15,2 2 0-15,-3 1 0 0,-4 1 0 0,3 2 0 16,-3 1 0-16,1 3 0 0,-1 5 0 0,3-2 144 15,0-3-144-15,-3 6 160 0,-1 1-160 0,-7 1 0 16,-4 1 0-16,-1-1-176 0,-3 2 176 0,-2-3 0 16,0 1 0-16,-2-1 0 0,0 1 0 0,1 0 0 15,-2 3 0-15,0 0 0 0,-2 0 0 0,-4 1 0 16,0 0 0-16,-2 1 0 0,-1 1 0 0,-3 0 0 16,-2 0 0-16,1 1 0 0,-3 0 0 0,-1 2 0 15,0 2 0-15,-1 0 0 0,-3 2 0 0,1-1 0 16,0 0 0-16,-2-1 0 0,-3 0 0 0,-2-3 0 15,-2-1 0-15,-2-1 0 0,-3-1 128 0,-3-1-128 0,-2 2 160 16,-2-2-160-16,0-2 208 0,-4 3-48 0,-2-1-16 0,0-2 0 16,-2-2-144-16,-3 0 160 0,-3-2-160 0,0 0 160 15,-1-4-160-15,-2 1 0 0,-4 1 144 0,2 2-144 16,2 0 0-16,1-3 0 0,-1-1-192 0,2 2 64 31,0 0-1712-31,1 0-336 0,-1-1-64 0</inkml:trace>
  <inkml:trace contextRef="#ctx0" brushRef="#br1" timeOffset="-101551.95">18420 14701 4607 0,'0'-8'400'0,"-1"0"-400"16,-1 0 0-16,-2 1 0 0,2 0 1920 0,-2-1 288 15,2-1 64-15,1 2 16 0,1 7-800 0,0 0-144 16,2-10-48-16,1 2 0 0,-1-2-400 0,0 3-64 16,3-3-32-16,-2 1 0 0,2 0-64 0,-3 2-16 15,-2 7 0-15,3-9 0 0,-1 1 112 0,2 0 32 16,-1-2 0-16,-1 6 0 0,-2 4-64 0,0 0-16 16,4-7 0-16,-4 7 0 0,6-6-48 0,-6 6-16 15,0 0 0-15,9-5 0 0,0 2-208 0,-9 3-64 16,0 0 0-16,0 0 0 0,8 5-64 0,-8-5 0 15,7 7-16-15,-3 3 0 0,0 1-16 0,-2 2 0 16,0 3 0-16,-1 1 0 0,-1 3-16 0,0 1 0 16,1 0 0-16,0 0 0 0,2 0-80 0,-2 3-32 15,0 3 0-15,1 1 0 0,1-2-48 0,2 1-16 16,0 0 0-16,1 1 0 0,-2 0-16 0,5 0 0 0,1 0 0 0,-3 0 0 16,3-1 80-16,-1 0 16 0,1-1 0 0,2 1 0 15,-2-1-48-15,0-1 0 0,0 0 0 0,0-2 0 16,1 0-32-16,0-1-16 0,-5-4 0 0,3 1 0 15,-2 0 48-15,2 0 0 0,-5-2 0 0,1 1 0 16,1-1 0-16,-3 1 0 0,1 0 0 0,0-2 0 16,0-2-48-16,-1 0 0 0,-1 1 0 0,-1-4 0 15,0 0-16-15,-1-1 0 0,-1 0 0 0,-1-1 0 16,-1 0-128-16,2 0 192 0,-2-2-192 0,0 3 192 16,-1-1-64-16,2-1-128 0,-1 2 192 0,3-1-64 15,-2 0-128-15,0 1 0 0,-1 2 144 0,3 0-144 16,-2-1 144-16,2 0-144 0,-1 0 192 0,0-1-192 0,0 0 0 15,0-1 0-15,1-9 0 0,-2 11 0 0,0-2 208 16,1-1-64-16,-1 1-16 0,2-9 0 0,-3 9-128 0,1 1 0 16,1 0 0-16,-1-1 0 0,0 1 0 0,1 0 0 15,1-1 0-15,0 2 128 0,-2 1-128 0,0 0 0 16,4-1 0-16,-1 1 0 0,0 2 0 0,-1-3 0 16,-1 1 0-16,0-1 128 0,1-1-128 0,-2-1 0 15,1 1 0-15,0 0 128 0,1-10-128 0,-4 10 0 16,0-1 0-16,3 0 0 0,0 0 0 0,1-9 128 15,0 0-128-15,-4 8 128 0,1-1-128 0,-1-2 128 16,0 2-128-16,4-7 128 0,0 0-128 0,0 0 128 16,0 0-128-16,0 0 128 0,0 0 0 0,-6 6 0 15,6-6 0-15,0 0 0 0,0 0-128 0,0 0 0 16,-8 3 0-16,8-3 0 0,0 0 128 0,0 0-128 0,-7-1 128 16,7 1-128-16,-6-4 192 0,-2 0-32 0,0 2-16 0,0 0 0 15,-2-1-144-15,-1 1 0 0,0-2 0 0,0 2 0 16,-4 1 0-16,2-1 0 0,-1-1 0 0,-1 0 0 15,-2 0 128-15,-1-1-128 0,-1 1 0 0,-1 1 128 16,-1-2-128-16,-1 1 0 0,-2-1 0 0,-3 2 0 16,-1-1 0-16,-4 1 0 0,-2 0 0 0,-1 0 0 15,-4 0 0-15,3 2 0 0,1-5 128 0,-2 4-128 16,2-1 0-16,0 0 0 0,-1-1 0 0,-3 0 0 16,-3 0 0-16,-2 0 0 0,2-2 0 0,0 2 0 15,0 0 0-15,2-1 0 0,-2 3 0 0,4 0 0 16,0-1 0-16,2 0 0 0,0 1 0 0,1 1 0 15,-1 1 0-15,0 0 0 0,0 0 0 0,0 0 0 16,-1 1 0-16,4 0 0 0,1 3 0 0,2-3 0 0,-1 0 0 16,2 1 0-16,4 1 0 0,0-3 0 0,1 2 0 0,2-2 0 15,2 0 0-15,2-1 0 0,1 0 0 0,2 0 0 16,1 0 128-16,-1-1-128 0,4 0 0 0,2 1 0 16,1-2 0-16,0 1 0 0,0-1 128 0,8 2-128 15,-4-3 0-15,4 3 128 0,-8-3-128 0,3 0 0 16,-2-2 0-16,3 3 0 0,4 2 0 0,0 0 0 15,-6-4 128-15,6 4-128 0,0 0 0 0,-4-6 0 16,1 0 144-16,-2 0-144 0,2 1 0 0,-1-2 128 16,0 1-128-16,2-3 0 0,0 0 0 0,1-2 0 15,1-3 0-15,-1 0 0 0,-2 1 0 0,3-2 128 16,2-2-128-16,-1-1 0 0,1-2 0 0,0-3 0 16,-2 0 0-16,2-3 128 0,2 0-128 0,0-2 0 0,-1 1 0 0,2-3 0 15,1-2 0-15,0-3 0 0,-1-4 0 0,1 0 0 16,-2 1 0-16,2-1 0 0,-1-1 0 0,0 2 0 15,-2 1 0-15,0 1 0 0,0 2 0 0,0 1 0 16,-1 0 0-16,-1 1 0 0,-1 0 0 0,-1 1 0 16,-1-2 0-16,-1 2 0 0,0 1 0 0,2 4-128 15,0 0 128-15,-1 1 0 0,1 0 0 0,1 1 0 16,-1 2 0-16,-1 1 0 0,1 1 0 0,0-1 0 16,0 0 0-16,1-3 0 0,-3 2 0 0,1-2 0 15,-1 2 0-15,1-3 0 0,-2-1 0 0,3 2-128 16,1 1 128-16,0 0 0 0,-1 2 0 0,-4 1 0 15,2 0 0-15,1 1 0 0,2 3 0 0,0 2 0 16,-1 0 0-16,0 2 0 0,-2 0 0 0,2 1 0 16,-2 1 0-16,0 2 0 0,-1-1 0 0,2 2-128 0,2 7 128 15,0-6 0-15,0-1 0 0,2 1 0 0,-2 6 0 0,4-7 0 16,-4 7 0-16,6-5-128 0,1 0 128 0,-1 0 0 16,1 2 0-16,2 1 0 0,1 0 0 0,0-2 0 15,-3 1-128-15,3 1 128 0,2 2 0 0,-2-1-128 16,1-1 128-16,1 1 0 0,3-1 0 0,-1 1 0 15,1 0 0-15,1-2-128 0,-1 0 128 0,2-2 0 16,-2 2 0-16,4 2 0 0,-1-2 0 0,6-1 0 16,-1 1 0-16,3 1 0 0,3 0 0 0,-4 0 0 15,1 0 0-15,4 0-128 0,3 2 128 0,-1 0 0 16,-1 1 0-16,0 0 0 0,-1-1 0 0,-1 0 0 0,-2 0 0 16,3-1 0-16,-1-1 0 0,2 0 0 0,3-4 0 0,-1 2 0 15,2-1 0-15,3 2 0 0,0 1 0 0,0 0 0 16,0 1 0-16,-3-2 0 0,-2 3 0 0,-1-1 0 15,-3 0 0-15,0 0 0 0,0 0 0 0,-3 0 0 16,-2 1 0-16,0 0 0 0,0-1 0 0,-4 1 0 16,-3 0 0-16,-2 0 0 0,0 1 0 0,-4 0-128 15,0-1 128-15,-1 1 0 0,-1 1 0 0,0-1 0 16,1-1 0-16,-2 0 0 0,2 3 0 0,0-1-128 16,0 0 128-16,1 0 0 0,-2 0 0 0,1 2 0 15,2-1 0-15,-2 0 0 0,1 1 0 0,1 0 0 16,2 0 0-16,-3 2 0 0,0-2 0 0,0 0-128 15,-3 0 128-15,1 0 0 0,1 1 0 0,-3 0 0 16,-7-5 0-16,10 4 0 0,-4 0 0 0,-6-4 0 0,8 8 0 0,-3-1 0 16,-5-7 0-16,7 10-128 0,-1-1 128 15,-3 1 0-15,0-1 0 0,0 0 0 0,-3-9 0 16,2 12 0-16,-2 0 0 0,-2 2-128 0,1-1 128 0,0 1 0 16,-1 1 0-16,0 3 0 0,-1 0 0 0,0 3 0 15,-1 0 0-15,1 1-128 0,-1 6 128 0,4-2 0 16,0-2 0-16,1-2 0 0,2-3 0 0,0 1 0 15,2-2 0-15,1-1 0 0,1-3 0 0,1 0 0 16,2 2 0-16,1-2 0 0,0-2 0 0,1-1 0 16,3-2 0-16,-2 0 0 15,-3-3-400-15,0 0-112 0,-3-1 0 0,0-1-16 16,-7-4-2416-16,0 0-496 0,0 0-80 0,-4 9-32 0</inkml:trace>
  <inkml:trace contextRef="#ctx0" brushRef="#br1" timeOffset="-80662.99">14947 15153 6447 0,'0'0'272'0,"0"0"80"0,0 0-352 0,0 0 0 15,0 0 0-15,0 0 0 0,0 0 2224 0,0 0 368 16,9 2 80-16,-9-2 16 0,0 0-1168 0,9 4-240 16,-1-2-32-16,-8-2-16 0,0 0-144 0,8 2-16 15,-8-2-16-15,10 1 0 0,-10-1-128 0,0 0-32 16,7-4 0-16,-7 4 0 0,0 0-144 0,0 0-48 16,8-4 0-16,-8 4 0 0,0 0-112 0,0 0-16 15,0 0-16-15,3-8 0 0,-3 8-48 0,2-9-16 16,-2 9 0-16,0-8 0 0,0-1-112 0,-1 2-32 15,0-2 0-15,0 1 0 0,-1 0-64 0,-2 1-16 16,0 0 0-16,0-1 0 0,0 0-32 0,-2 2-16 0,-1-1 0 16,0 2 0-16,1 0 32 0,-1 2 0 0,7 3 0 0,-11-5 0 15,-1 1 16-15,0 1 16 0,-1 1 0 16,-1-1 0-16,-1 0-160 0,2 3-128 0,-1-2 144 0,-2 0-144 16,2 3 0-16,0-2 128 0,-1 0-128 0,1-2 0 15,-1 1 0-15,-1 1 0 0,0 0 0 0,-1 1 0 16,0-1 128-16,-3 0-128 0,-1 1 0 0,0 0 0 15,-1 1 144-15,-1 1-144 0,-2 0 128 0,2 0-128 16,1 1 0-16,-1-1 128 0,-1 0-128 0,1 2 0 16,-1 0 144-16,1-1-144 0,1 0 160 0,0 2-160 15,-1-2 160-15,1 1-160 0,1 1 160 0,-2 4-160 16,1-1 192-16,-3 0-48 0,-1 0-16 0,3 0 0 16,0 3 0-16,0-2 0 0,-1 2 0 0,3 0 0 15,4 3-128-15,2-1 160 0,0-1-160 0,-1 2 160 16,1 1-160-16,2 0 0 0,1 0 0 0,1 2 128 0,1 0-128 0,1 0 0 15,0-2 0-15,0 3 0 0,4 2 0 0,0-2 128 16,1 1-128-16,1 1 0 0,-1-2 128 0,2 0-128 16,0 0 128-16,2-1-128 0,-1-1 128 0,1 0-128 15,1 1 128-15,0-2-128 0,1 0 144 0,2-2-144 16,0 0 160-16,1-1-160 0,1-1 128 0,2 0-128 16,-2-1 0-16,3 0 144 0,-1 0-144 0,1 1 0 15,-1 1 0-15,2-3 128 0,-1-3-128 0,2 0 0 16,1 1 144-16,0 0-144 0,-1-1 176 0,5-1-48 15,2 1 0-15,2-2 0 0,3 1-128 0,0-1 0 16,0-2 0-16,1 2 0 0,0 2 0 0,-1 2 0 16,0 0 0-16,0 0 0 0,-1-2 0 0,0-1 0 0,0 1 0 15,0-2 0-15,-1 0 0 0,1-1 0 0,1-1 0 0,-2 0 0 16,-2-1 0-16,2-1 0 0,2-2 0 0,1 1 0 16,-1 0 208-16,1-2-32 0,3 0-16 0,-4-1 0 15,0-2-160-15,-2-1 0 0,0-2 0 0,-2-1 0 16,0-1 0-16,-1 0 160 0,-2 1 16 0,2 0 0 15,0-3-176-15,3-1 0 0,-3-1 0 0,2 2 0 16,0 0 0-16,-1-1 0 0,-2-1 0 0,0 0 0 16,1 1 0-16,0-1 0 0,0 0 0 0,-1 2 0 15,-3-3 176-15,-2 1-48 0,-1-2-128 0,-2 0 192 16,-2 0-192-16,-2 1 0 0,-2-1 0 0,1 1 0 16,-4-2 0-16,0 1 176 0,-4-1-176 0,2 0 160 15,-1 1-32-15,-3 1-128 0,-1 0 192 0,0 0-64 16,-1 1 0-16,0 0-128 0,-2-2 192 0,0 2-64 0,-1-1-128 0,0 2 0 15,-1 1 144-15,0-3-144 0,1 2 0 0,-3 1 0 16,2 0 0-16,-1 1 128 0,0-2-128 0,-1 3 0 16,0 2 0-16,0-1 0 0,0-1 0 0,1 1 0 15,-2 0 0-15,1 1 128 0,-1-1-128 0,0 2 0 16,2 1 0-16,-1 2 0 0,-4 3 0 0,2 0 0 16,-2-2 0-16,-1 0 0 0,-1 2 0 0,-2 1 192 15,0 1-64-15,-4 0 0 0,0 1-128 0,3 0-192 16,2 2 64-16,0 3 0 0,0-1 128 0,-3 3 0 15,0 1 0-15,-3 1 0 0,4-1 0 0,0 1 0 16,0-1 0-16,0 1 0 0,0 2 0 0,0-1 0 16,-2 0 0-16,2 0 0 0,0 2 0 0,0 0 0 15,-1 1 0-15,1 1 0 0,0 1 0 0,3 0 0 0,3 1 0 0,1 3 0 16,-1 1 0-16,2-1 0 0,1 2 0 0,1 2-128 16,-1-1 128-16,6 1 0 0,-1 0 0 0,4-1 0 15,3-1 0-15,-1 0 0 0,2-3 0 0,5 1 0 16,2 1 0-16,4-2 0 0,-1 0 0 0,4-1 0 15,0 0 0-15,1 0 0 0,-1 1 0 0,3-2 0 16,-2-1 0-16,1-1 0 0,2-1 0 0,-2 1 0 16,-4-3 0-16,4-1 0 0,0 0 0 0,3 1 0 15,-1-3 0-15,1 2 0 0,0-1 0 0,2 1 0 16,1-4 0-16,-1 0 0 0,1-2 0 0,2 1 128 16,-2-1-128-16,3 0 0 0,0 0 0 0,4 0 0 15,1-2 0-15,0-1 0 0,-3 0 0 0,4 1 128 16,2-2-128-16,1-2 0 0,-4-4 0 0,-1 3 0 0,-1-1 0 15,-4-4 144-15,-2-3-144 0,0 0 160 0,-4-1-160 16,0-1 0-16,-2-2 144 0,0-2-144 0,1-1 0 0,-1-1 144 16,1 1-144-16,-2-4 0 0,-3 0 160 0,2 1-160 15,1 0 128-15,0 0-128 0,-7 0 0 0,3-1 0 16,0-1 128-16,1-1-128 0,-1-3 0 0,0 0 0 16,-1-1 0-16,-2 0 128 0,-1-2-128 0,-2 3 0 15,-1 0 0-15,-3 0 128 0,-2 3-128 0,-1 1 0 16,0 0 0-16,-6 0 0 0,2 1 0 0,-2 0 0 15,-5 4 0-15,2 0 0 0,2 0 0 0,-2 0 0 16,-3 1 0-16,-1 0 128 0,0 1-128 0,-1-1 0 16,2 3 0-16,0 0 0 0,-1-2 0 0,2 0 0 15,0 1 0-15,-1 2 0 0,1 1 0 0,0 0 0 0,-3-1 0 16,2 3 0-16,-3 2 0 0,-2 3 0 16,0 0 0-16,-4 0 0 0,0 3 0 0,-2 2 0 0,-6 4-144 15,3 1 144-15,5 3 0 0,-1 4 0 0,-5 3-128 0,0 1 128 16,3 3 0-16,-1 2 0 0,1 0 0 0,1 2 0 15,-2 2 0-15,3-1 0 0,1 0 0 0,-1 2 0 16,2-2 0-16,2 1 0 0,2 1 0 0,1-2 0 16,1 0-128-16,4 1 128 0,3-3 0 0,4 2 0 15,2-1-128-15,4 2 128 0,4-1 0 0,3 0 0 16,2-4-336-16,6 1 32 0,2 0 16 0,5-2 0 16,5-4-1840-16,0 0-368 0,3-4-80 15</inkml:trace>
  <inkml:trace contextRef="#ctx0" brushRef="#br2" timeOffset="-75331.57">14869 15110 12543 0,'0'0'560'0,"0"0"112"0,10-5-544 0,-1 1-128 15,1 0 0-15,-4-2 0 0,-6 6 928 0,7-4 160 16,-7 4 16-16,7-7 16 0,-1 3-208 0,-6 4-32 15,6-9-16-15,-2 1 0 0,1-1 80 0,0 1 16 16,-3 0 0-16,-1-1 0 0,-2-2-16 0,1 2 0 0,-1-2 0 16,0-1 0-16,1 0-224 0,2 1-32 0,-1 2-16 0,-2-1 0 15,-1-2-32-15,-5 0 0 0,0 1 0 0,-2 2 0 16,-4 2 0-16,-3 0-16 0,-3 2 0 0,-1 1 0 16,-3 3-304-16,0 0-48 0,-1 1-16 0,-1 1 0 15,-5 1-112-15,0 1-16 0,-6-2-128 0,0 1 192 16,0 0-48-16,0 2-16 0,1 2 0 0,2 1 0 15,-1-2 144-15,1 1 32 0,1 0 0 0,1 3 0 16,-2 2 16-16,1-1 16 0,-1-1 0 0,1 3 0 16,0 2 0-16,1 5 0 0,0 1 0 0,3 0 0 15,3 2-64-15,1 4-16 0,4 1 0 0,2 2 0 16,-2 2-128-16,3 1-128 0,3 1 144 0,2 1-144 16,0 2 128-16,4 1-128 0,4 1 0 0,3-3 0 0,2-2 144 15,3-2-144-15,4-3 128 0,5 0-128 0,4-2 256 0,2 0-48 16,1 1 0-16,4-4 0 0,5-2 0 0,2-1 0 15,0 0 0-15,2-2 0 0,-1-1-80 0,1-3 0 16,-2-5-128-16,1 0 192 0,1 0-48 0,3-5-16 16,-2-4 0-16,3-1 0 0,2-2 0 0,0-1 0 15,3 0 0-15,1-3 0 0,-6-3 16 0,2-1 0 16,-5 0 0-16,-1-1 0 0,-2-1-16 0,-2 0-128 16,2 0 192-16,0-3-64 0,0 2-128 0,0-1 0 15,-2-2 144-15,2-1-144 0,1 0 144 0,-1-1-144 16,-2 0 192-16,-3 2-192 0,-3-3 0 0,-1-1 0 15,-3-2 0-15,-2-1 0 0,-4 2 0 0,-1-5 160 16,-2 1-160-16,-1-3 128 0,-3 1-128 0,-2 2 160 16,-2 1-160-16,-2 1 160 0,-1 0-160 0,-1 2 128 15,-2 1-128-15,-2 1 128 0,-2 1-128 0,-2 2 0 0,1-2 144 0,-6 4-144 16,1-2 0-16,-3 1 0 0,-1-3 0 0,-2 2 128 16,-1 2-128-16,-3 0 0 0,-1-3 0 0,-4 3 0 15,1 0 0-15,2 3 0 0,0 2 0 0,-4-2 0 16,0 0 0-16,2 3 0 0,0 4 0 0,1 2 0 15,0 0 0-15,-7 1-128 0,-2 0 128 0,-3 2 0 16,-6 3 0-16,3 1-128 0,2 1 128 0,0 3 0 16,1 1 0-16,-1 3-128 0,1 4 128 0,2-2 0 15,1 1 0-15,-1 0 0 0,0 2 0 0,-1 1-128 16,-1 3 128-16,3 1 0 0,5 0 0 0,5 4-128 16,-1 1 128-16,4 3 0 0,1 2 0 0,4 1-128 15,4 1 128-15,3 1 0 0,2 3 0 0,4 0 0 0,3-4 0 0,4 0 0 16,3-1 0-16,3-2-128 0,2-1 128 0,5-2 0 15,5 0 0-15,5-1 0 0,2 0 0 0,4-1 0 16,4-1 160-16,3-2-160 0,4-3 0 0,1 0 0 16,0 0 0-16,1-5 0 0,2-3 0 0,0-1 0 15,2 0 0-15,2-1 0 0,2-3 128 0,-1-1-128 16,-4-1 0-16,-4-2 144 0,-4-1-144 0,-1-3 0 16,1-5 0-16,-1-1 128 0,-1-2-128 0,1-2 0 15,-2-1 144-15,1-1-144 0,-2-4 128 0,-2 1-128 16,-2-3 160-16,-2 0-160 0,-4-5 160 0,-2 0-160 15,-3-1 160-15,-2-1-160 0,-3 0 144 0,-1-1-144 16,-2-1 128-16,-2-1-128 0,-4 2 128 0,-1-3-128 16,0 1 128-16,-3-2-128 0,-2-2 128 0,-1 1-128 15,-1 3 0-15,-5 0 128 0,-1-1-128 0,0 0 0 0,-5 3 0 16,2 0 0-16,-3 1 0 0,-1-1 0 0,-3 1 0 0,-2 1 0 16,-3-1 0-16,-3 2 0 0,-3 0-176 0,0 0 176 15,-2 1 0-15,1 0-160 0,1 5 160 0,0 4 0 16,-3 1-144-16,-1 0 144 0,3 1 0 0,-1 4-144 15,-2-1 144-15,-3 4-128 0,-1 2 128 0,-6 3-128 16,-2 3 128-16,0 2-128 0,2 1 128 0,-1 1-128 16,0 0 128-16,-1 2-128 0,4 4 128 0,0 2-128 15,-1 4 128-15,-1 0 0 0,-2 2-144 0,5 5 144 16,3 3 0-16,2 0 0 0,2 1-144 0,2 0 144 16,2 1 0-16,3 2 0 0,4 4-128 0,3-1 128 15,2-1 0-15,5 1 0 0,1 3 0 0,8 2 0 0,2-2 0 0,3 0 0 16,1-3 0-16,7-2 0 0,1 2 0 0,5-2 0 15,5-1 0-15,2-2 0 0,6-3 0 0,1-2 0 16,1 1 0-16,5-1 0 0,6-1 0 0,1-1 0 16,2-2 0-16,-2-2 0 0,-1-4 0 0,4-3 0 15,0-4 0-15,1-2 0 0,1-2 0 0,4-2 0 16,0-4 0-16,-3-1 0 0,-4-3 160 0,-2-2-160 16,-1-4 160-16,-4-5-160 0,1-4 176 0,-3 0-176 15,1-2 192-15,1-3-192 0,2-2 192 0,-3-4-192 16,-2-3 192-16,-3-1-192 0,-3 3 176 0,-5 0-176 15,-3 0 160-15,-2-1-160 0,-4 3 128 0,-2-3-128 16,-2-2 0-16,-4 0 144 0,-3 0-144 0,-1-2 128 16,-3 2-128-16,-3 2 128 0,-2 1-128 0,-1 4 0 0,-2 0 0 15,-2 2 128-15,-2-1-128 0,-3 1 0 0,-1 0 0 0,-5 0 0 16,-1 2 0-16,-3 1 0 0,-4-1-144 16,-2 3 144-16,-2 3 0 0,1 4 0 0,1 1 0 0,1 3 0 15,-2 2-144-15,2 2 144 0,1-1 0 0,2 4-144 16,-2 1 144-16,-3 2-128 0,-5 2 128 0,-3 1-128 15,-2 6 128-15,1 2 0 0,1 1-144 0,1 3 144 16,-3 5 0-16,2 2-176 0,2 1 176 0,0 1-128 16,3 0 128-16,-2 0 0 0,0 0 0 0,2 2-128 15,0 3 128-15,4 1 0 0,5 0 0 0,-1 1 0 16,1-1 0-16,2-1 0 0,2 1 0 0,2 1-128 16,2 0 128-16,5 0 0 0,2 2 0 0,2-6 0 15,2 0 0-15,2-1 0 0,4 0 0 0,3 1 0 16,3-1 0-16,4-2 0 0,2 1 0 0,4 0 0 15,4 1 0-15,2-1 0 0,2-5 0 0,2 1 128 0,6-1-128 0,5 0 0 16,2-1 0-16,2-3 0 0,-1-5 0 0,3-1 0 16,0-3 0-16,5-2-128 0,1-3 128 0,6-2 0 15,2-1 0-15,-1 0 0 0,0 1 0 0,-3-5 0 16,-5-3 0-16,3-3 128 0,-2-2-128 0,-1-2 0 16,1 1 0-16,0-2 128 0,1-2-128 0,-2-2 0 15,-4-2 128-15,-4-2-128 0,-4-3 128 0,-3-2-128 16,-2-3 128-16,1 1-128 0,-2 2 128 0,-2-1-128 15,-2 0 128-15,-4 2-128 0,-4 0 0 0,-2 2 128 16,0 0-128-16,-4 1 0 0,-5 0 0 0,-2-2 144 16,-4 1-144-16,-2 0 0 0,-7-1 176 0,0 1-176 15,0-4 160-15,-6 1-160 0,-3 1 0 0,-4-2 128 0,-3-1-128 16,1 2 0-16,0 0 0 0,-4 4 0 0,-1 1 0 0,-4-1 0 16,-5 2 0-16,-6 3 0 0,-6 5-160 0,-1 3 160 15,2 3-128-15,-4 3 128 0,1-1-128 0,2 5 128 16,-4 5-128-16,-5 3 128 0,-2 0-128 0,5 5 128 15,7-1 0-15,3 4-160 0,5 5 160 0,6 1 0 16,7 2-160-16,8 0 160 0,5 1-128 0,8 0 128 31,3-2-2304-31,9 0-384 0,6 0-80 0</inkml:trace>
  <inkml:trace contextRef="#ctx0" brushRef="#br2" timeOffset="-73684.18">13451 15975 7359 0,'0'0'656'0,"0"0"-528"16,0 0-128-16,0 0 0 0,0 0 2064 0,0 0 384 15,9-2 80-15,-9 2 16 0,0 0-528 0,0 0-96 16,5-6-32-16,-5 6 0 0,0 0-352 0,3-10-64 16,-1 1 0-16,-2 1-16 0,0 8-80 0,-2-9-16 15,-3 2 0-15,2-1 0 0,-3 1-352 0,0 0-80 16,-2-1-16-16,1 1 0 0,0-1-400 0,-1 0-96 16,-2 0-16-16,1 1 0 0,-2-2-144 0,0-1-48 0,1 0 0 0,-5 0 0 15,1-1-16-15,0 1-16 0,-2 0 0 0,-1 0 0 16,-1 0-32-16,-5 1 0 0,0 0 0 0,-3 1 0 15,0 0-16-15,4 3 0 0,4-2 0 0,-4 4 0 16,-3 0-128-16,-2-2 160 0,0 1-160 0,1 1 160 16,-1 1-160-16,-1 2 128 0,-2 2-128 0,0 1 128 15,-1-1-128-15,-2 2 128 0,0 3-128 0,0-3 128 16,0-4-128-16,3 5 0 0,-1-1 0 0,2 5 128 16,-1 3-128-16,3 1 160 0,5-1-160 0,0 3 160 15,3 1-160-15,2 2 0 0,2-1 0 0,2 2 128 16,0 2-128-16,5 0 0 0,-2-1 0 0,4 0 0 15,0-1 0-15,3 0 0 0,3 0 0 0,3 2 0 16,0 0 128-16,1 1-128 0,3-2 128 0,2 0-128 0,-3-1 128 0,3 2-128 16,0 1 0-16,1-1 128 0,-1-3-128 0,2 1 160 15,1-1-160-15,2-1 160 0,0 1-32 0,4 0-128 16,2-3 192-16,3 0-64 0,-1 1 16 0,4-2 0 16,3-1 0-16,2 0 0 0,3 2 0 0,0-4 0 15,-2-5 0-15,0 1 0 0,-3 0-16 0,0-3-128 16,-2-1 192-16,3-2-64 0,1-2-128 0,2-1 192 15,2-1-192-15,-1-4 192 0,-1-3-192 0,4 0 192 16,2 0-192-16,-1-1 192 0,-4-1-192 0,-2 1 0 16,-3 0 144-16,-1 0-144 0,-6-2 0 0,1 0 128 15,-4-2-128-15,-2-1 0 0,-1 1 0 0,-1-1 144 16,-1 1-144-16,-1 0 0 0,1-1 176 0,-4 2-176 16,-1 1 160-16,0-5-160 0,-3-3 160 0,-2 0-160 0,-2-3 160 0,1 3-160 15,-3 4 144-15,-2-2-144 0,-1 1 128 0,-2 1-128 16,-2-4 0-16,-1 3 128 0,1 2-128 0,-2-1 0 15,0 2 0-15,0-3 128 0,-3 1-128 0,0 1 0 16,-2 2 0-16,-1 0 0 0,0 1 128 0,-3 0-128 16,1 1 0-16,-1 1 0 0,2-2 0 0,-5 1 0 15,0-1 0-15,-1 2 0 0,-1 3 0 0,-2 1 0 16,-2 1 0-16,3 0 0 0,1 2 0 0,0-2 0 16,0 3 0-16,-2 1 0 0,1 0 0 0,-3 1 0 15,0-1 0-15,1 4 0 0,0-1 0 0,-3 3-176 16,1-2 176-16,0 4 0 0,-3 1 0 0,-2-1 0 15,-3-3 0-15,3 2-128 0,-1 1 128 0,3 3 0 16,0 0 0-16,2 2 0 0,1-1 0 0,1 4-128 0,2 3 128 0,2 0 0 16,1 2 0-16,0 0 0 0,0-2 0 15,-3 3 0-15,1 0 0 0,2 1-128 0,0-2 128 0,-2 1 0 16,4 2 0-16,3-1 0 0,3 0 0 0,3 1 0 16,4 0 0-16,2-1 0 0,5 1-128 0,5-3 128 15,4-4-128-15,5 3 128 0,3-2-128 0,3 4 128 16,2 1-128-16,1 1 128 0,1 1 0 0,2-1 0 15,0-2 0-15,1-3-128 0,2-1 128 0,4-1 0 16,3-2 0-16,4-2 0 0,2-2 0 0,4 0 0 16,1-2 0-16,0-1 0 0,-1-4 0 0,1 1 0 15,-5-5 0-15,5-1 0 0,1-2 0 0,-2-2 0 16,-2-1 0-16,1 2 0 0,-1-3 0 0,-2-1 0 16,-4 0 0-16,-3-1 128 0,-3 0-128 0,-3-3 0 0,-2-5 0 15,0 0 128-15,0 2-128 0,-2-1 0 0,-1 0 0 16,-3-2 128-16,-4 1-128 0,1-2 176 0,0 0-176 0,-2-1 192 15,-1 0-192-15,-2 0 128 0,-3 0-128 0,-1 2 128 16,-3 2-128-16,-1-1 0 0,-2-1 0 0,-3-2 128 16,-1 2-128-16,-4 0 0 0,-1 0 144 0,-2-2-144 15,-2 0 128-15,-2-1-128 0,-3 0 160 0,0 1-160 16,2-2 160-16,-2 2-160 0,-3 0 160 0,-1 4-160 16,0 1 144-16,-4 2-144 0,1-1 128 0,-2 2-128 15,0 1 0-15,-3 1 0 0,-2 3 0 0,-4-1 0 16,-5 2 0-16,-3 4 0 0,-5 2 0 0,2 1 0 15,0 2 0-15,0 2 0 0,0 0 0 0,1 3 0 16,-2 2-128-16,1 0 128 0,-1 1 0 0,-2 2 0 0,1 2 0 16,2 3 0-16,7 0-144 0,1 1 144 15,4-1-1168-15,5 4-176 0,1 5-48 0,7 4-18192 16</inkml:trace>
  <inkml:trace contextRef="#ctx0" brushRef="#br2" timeOffset="-10487.32">6959 5444 12895 0,'-9'19'272'0,"9"-19"64"0,0 0 16 0,0 0 32 0,0 0-384 0,7 1 0 0,-7-1 0 0,0 0 0 15,0 0 896-15,0 0 96 0,0 0 32 0,0 0 0 0,5 3 0 0,0 3 0 16,-2 0 0-16,0-1 0 0,-3-5 0 0,5 7 0 16,-4 1 0-16,1 1 0 0,-2-9 0 0,0 0 0 15,0 6 0-15,0 0 0 0,0-6 0 0,0 0 0 16,0 0 0-16,-2 6 0 0,1 2 0 0,1-2 0 15,0-6 0-15,0 0 0 0,0 0-832 0,-7-4-192 16,2 1 0-16,1-2 0 0,-1-4 864 0,0 0 128 16,0 1 32-16,-1-2 0 0,1-2-832 0,-1-1-192 15,-1-1 0-15,0-2 0 0,1 1 864 0,-1 0 128 16,-1-2 32-16,1-1 0 0,-3 0-832 0,2-1-192 16,-1-1 0-16,3-1 0 0,-1 0 0 0,-2-1 0 15,1-2 0-15,3 0 0 0,2 1 0 0,-2 0 0 0,1-1 0 16,1-3 0-16,1 1 0 0,2-1 0 0,2 0 0 15,0-1 0-15,1 0 0 0,-1 0 0 16,3 1 0-16,-1-1 0 0,3 1 0 0,-1-1 0 0,1 1 0 0,1-1 0 16,-2-2 0-16,2 1 0 0,-2-1 0 0,4 3 0 15,-2 1 0-15,1 0 0 0,0 0 0 0,-2 1 0 16,-1 2 0-16,-1 0 0 0,0 0 0 16,-1 1 0-16,-2 1 0 0,1-1 0 0,-2-2 0 0,-1 2 0 15,-3 1 0-15,1-1 0 0,0-1 0 0,-1 0 0 16,1 1 0-16,0 0 0 0,-1-2 0 0,1-2 0 15,1 1 864-15,0 0 128 0,-1 4 32 0,-1-3 0 16,3-2-832-16,-2 2-192 0,0 2 0 0,-2 0 0 16,0 2 0-16,1 2 0 0,0-1 0 0,-5-5 0 15,1 4-768-15,0 4-208 0,-1-1-48 0,2 6 0 0,0-1 1648 0,0 0 320 16,0 1 64-16,-1 1 16 0,-5-1-832 0,2 0-192 16,1-1 0-16,-6-4 0 0,0 5 0 0,0 3 0 15,4-1 0-15,0 0 0 0,-1 1 0 0,-1 2 0 16,1 1 0-16,0-1 0 0,-1-4 0 0,2 2 0 15,-2 4 0-15,1-1 0 0,-2 0 0 0,0 0 0 16,-1 1 0-16,2 2 0 0,1 1 0 0,-2 1 0 16,0 0 0-16,1 0 0 0,2 1 0 0,0 1 0 15,-3-1 0-15,0 1 0 0,2 2 0 0,0-1 0 16,2-3 0-16,-3 3 0 0,-2 3 0 0,3 0 0 16,2-1 0-16,0 0 0 0,-2 1 0 0,2 0 0 15,2 1 0-15,-3 2 0 0,1 0 0 0,0-1 0 16,0 2 0-16,2 0 0 0,-1 3 0 0,5 1 0 15,-3-1 0-15,4 2 0 0,1-2 0 0,0 4 0 0,1 0 0 0,2 1 0 16,2-4 0-16,0 2 0 0,1-1 0 0,2 2 0 16,5 1 0-16,0 1 0 0,1 0 0 0,3-2 0 15,-1 0 0-15,1 0 0 16,3 1 0-16,-1 2 0 0,1 1 0 0,2 0 0 0,-4 0 0 0,0-1 0 16,-1 0 0-16,1 0 0 0,-1-2 0 0,1 1 0 15,-2 0 0-15,-1-1 0 0,1-2 0 0,2 0 0 16,0-3 0-16,-1 1 0 0,-1 2 0 0,0-2 0 15,1-1 0-15,1 0 0 0,-1-2 0 0,1 5 0 16,0-2 0-16,3 0 0 0,3-2 0 0,0 0 0 16,0 1 0-16,0 0 0 0,0 1 0 0,-2-1 0 15,-1-1 0-15,0 2 0 0,-2 0 0 0,-3 0 0 0,-2-2 0 0,0 3 0 16,1 0 0-16,-2 1 0 0,-1 0 0 16,0 0 0-16,-1-2 0 0,0 0 0 0,-2 2 0 0,1 0 0 15,-1-2 0-15,-1 1 0 0,1 2 0 0,2-2 0 16,-2 2 0-16,1-2 0 0,-1 0 0 0,0-1 0 15,-2 1 0-15,0 2 0 0,0-1 0 0,-2 1 0 16,4-2 0-16,-1 2 0 0,-3-1 0 0,2 2 0 16,-3-1 0-16,-1 0 0 0,-1-7 0 0,0 2 0 15,-1-1 0-15,1-1 0 0,0 0 0 0,0 0 0 16,1-2 0-16,-2 2 0 0,-1 0 864 0,-1-1 128 16,-1-1 32-16,2-1 0 0,-3 0-832 0,1 1-192 15,1-1 0-15,2 2 0 0,-4 1 0 0,2 1 0 16,0-1 0-16,0 2 0 0,-1-2 0 0,-1 0 0 15,0 0 0-15,3-3 0 0,0 1 0 0,-2 0 0 0,-1 3 0 16,0 0 0-16,0 0 0 0,1 2 0 0,-1-1 0 0,2 0 0 16,-2-1 0-16,0 2 0 15,1 0 0-15,-1-1 0 0,1-1 0 0,-1 1 0 0,-1 1 0 0,2 2 0 16,-1 0 0-16,2-1 0 0,-3 0 0 0,1-1 0 16,-1-2 0-16,-1-1 0 0,2 2 0 0,0 1 0 15,-3 0 0-15,0-1 0 0,1 0 0 0,1 1 0 16,-1 1 0-16,0 1 0 0,-1-1 0 0,2 0 0 15,-1 0 0-15,0-2 0 0,2 1 0 0,-3 0 0 16,3 0 0-16,-3 0 0 0,1 0 0 0,1-1 0 16,0 1 0-16,2 1 0 0,-3 0 0 0,2 0 0 15,-1-2 0-15,0-1 0 0,1 1 0 0,3-1 0 16,-6 1 0-16,4 0 0 0,1-1 0 0,1 1 0 0,-4-1 0 16,2 1 0-16,0 0 0 0,2 2 0 0,-2 0 0 0,2 0 0 15,0-1 0-15,4 1 0 0,0-2 0 0,0 0 0 16,2 0 0-16,-3 1 0 0,1 1 0 0,-1 1 0 15,0-2 0-15,0 0 0 0,0 1 0 0,0-2 0 16,0 2 0-16,0-2 0 0,0-1 0 0,2-1 0 16,-2-2 0-16,0 3 0 0,1 2 0 0,1 0 0 15,2-1 0-15,0 0 0 0,-4 0 0 0,3 0 0 16,1 0 0-16,1-1 0 0,-4-3 0 0,2 0 0 16,-1-2 0-16,3 2 0 0,-2 4 0 0,2-2 0 15,-1 1 0-15,1-2 0 0,-1-3 0 0,1 2 0 16,-1 1 0-16,3-1 0 0,-2-3 0 0,0 2 0 15,0-1 0-15,0 1 0 0,2-2 0 0,0 1 0 16,-1-1 0-16,-1 0 0 0,-1 0 0 0,2 0 0 16,0 0 0-16,-1 2 0 0,1-3 0 0,2 1 0 0,-3-2 0 0,2 1 0 15,-4 2 0-15,3-2 0 0,-1-1 0 0,0 2 0 16,-6-5 0-16,5 4 0 0,-5-4 0 0,7 6 0 16,0-3 0-16,-1-1 0 0,-6-2 0 0,7 2 0 15,2 1 0-15,-3 0 0 0,3-2 0 0,-3 1 0 16,-6-2 0-16,8 2 0 0,-1 2 0 0,2-1 0 15,-3 0 0-15,4 2 0 0,-2 0 0 0,1 2 0 16,0 1 0-16,-3-1 0 0,0 1 0 0,1 0 0 16,0 0 0-16,2 1 0 0,-3 0 0 0,3 1 0 15,-2 0 0-15,3 1 0 0,2 1 0 0,-1-1 0 16,-2-1 0-16,0 1 0 0,1 0 0 0,1 0 0 0,-2-1 0 0,0-1 0 16,0-1 0-16,0 1 0 0,2 1 0 0,-4-1 0 15,2 1 0-15,-1 0 0 0,-1-3 0 0,1 1 0 16,-1-1 0-16,-1 0 0 0,2 2 0 0,-4-1 0 15,2-3 0-15,1 2 0 0,-4 1 0 0,3 2 0 16,0-1 0-16,-2 1 0 0,0-2 0 0,-1 1 0 16,2 2 0-16,0 0 0 0,-2 1 0 0,0 0 0 15,1-2 0-15,-2 1 0 0,-1 0 0 0,1-1 0 16,-1-1 0-16,0 1 0 0,1-2 0 0,-1 3 0 16,1 0 0-16,0-2 0 0,-1 1 0 0,-1-1 0 15,1 0 0-15,-1 1 0 0,-1-2 0 0,1 2 0 16,0 0 0-16,0 0 0 0,0-1 0 0,0 0 0 15,0 1 0-15,0-2 0 0,-1-1 0 0,-2 0 0 16,1-2 0-16,0 2 0 0,0-1 0 0,0 5 0 0,0-1 0 0,1-2 0 16,-3-3 0-16,2 1 0 0,0 3 0 0,0-4 0 15,-1 2 0-15,0 0 0 0,0 2 0 0,0 1 0 16,-1-1 0-16,0 0 0 16,0-2 0-16,-1 2 0 0,1 1 0 0,1 1 0 0,-4 0 0 0,1 0 0 15,2-4 0-15,-4 3 0 0,2 0 0 0,-2-2 0 16,4 0 0-16,-1 1 0 0,-4 0 0 0,4-2 0 15,-3 3 0-15,2-2 0 0,-3 0 0 0,1-1 0 16,0-1 0-16,1-1 0 0,-4 1 0 0,1-2 0 16,1 1 0-16,-1-2 0 0,1-1 0 0,-3 0 0 15,0-1 0-15,1-1 0 0,2 0 0 0,1 2 0 16,-3 1 0-16,1 1 0 0,-1 1 0 0,3-1 0 16,-2-1 0-16,1 1 0 0,0 0 0 0,1 0 0 15,-1 2 0-15,0-1 0 0,1 1 0 0,0-1 0 0,1 0 0 0,-1-2 0 16,2-1 0-16,-1 2 0 0,0-1 0 0,1 0 0 15,-1 1 0-15,2-1 0 0,-4 0 0 0,2 0 0 16,-1 2 0-16,0-1 0 0,-4 1 0 0,1-1 0 16,-1 0 0-16,-2 2 0 0,1 1 0 0,-2-2 0 15,-4 1 0-15,0 0 0 0,0 3 0 0,-1 1 0 16,-2 0 0-16,1 1 0 0,1 0 0 0,0 2 0 16,3 1 0-16,-1 1 0 0,1-3 0 0,0-1 0 15,2 0 0-15,0 1 0 0,2 1 0 0,0 1 0 16,1-1 0-16,1 2 0 0,2-2 0 0,2 0 0 15,-2-1 0-15,3 1 0 0,-1 3 0 0,4 0 0 16,0 1 0-16,1-2 0 0,-1 1 0 0,0-1 0 0,3 0 0 16,3 3 0-16,0 1 0 0,0 3 0 0,2-1 0 0,2 2 0 15,-4-2 0-15,3 0 0 0,0-3 0 0,-1 3 0 16,1 1 0-16,1-1 0 0,0 0 0 0,-1-2 0 16,2-3 0-16,0 0 0 0,-2-2 0 0,3 1 0 15,-1 1 0-15,1-1 0 0,-2 0 0 0,1 0 0 16,0-2 0-16,-1 0 0 0,-1-2 0 0,2 0 0 15,-1 1 0-15,2 0 0 0,0-3 0 0,0 0 0 16,-1-1 0-16,2-1 0 0,1 0 0 0,3 0 0 16,-6-3 0-16,3 0 0 0,1 1 0 0,-1-3 0 15,0-2 0-15,2 0 0 0,0-3 0 0,0 0 0 16,-1 1 0-16,1-1 0 0,0-1 0 0,1-2 0 16,-1-1 0-16,1 2 0 0,0-1 0 0,0 0 0 15,0-1-768-15,1 0-208 0,0-2-48 0,0 1 0 0,2 1 832 0,-1 1 192 16,-2-2 0-16,1 0 0 0,-2 0 0 0,-1-1 0 15,-1-2 0-15,-3 0 0 0,-1 1 0 0,1 1 0 16,1 0 0-16,0-3 0 0,-2-4 0 0,2-2 0 16,2 4 0-16,0-2 0 0,-4-3 0 0,-1 2 0 15,0 1 0-15,2-3 0 0,-1-4 0 0,0 2 0 16,1-1 0-16,-2 0 0 0,0 0 0 0,-5 0 0 16,1 1 0-16,0 0 0 0,0 0 0 0,-3 0 0 15,0 0 0-15,0 2 0 0,1 0 0 0,-1 1 0 16,-1 1 0-16,-3-1 0 0,2-2 0 0,0 1 0 15,-1-1 0-15,2-1 0 0,-3-7 768 0,-1 2 208 16,2 0 48-16,-4-1 0 16,2 1-1648-16,-3-1-320 0,2 3-64 0,-2 0-16 0,2 0 1648 0,-2 2 320 15,1 1 64-15,0 2 16 0,4-1-832 0,1 2-192 0,-5-2 0 16,3 1 0 0,0 2-768-16,1-1-208 0,-1 4-48 0,2-4 0 0,-4-3 1648 0,2 1 320 0,1 1 64 0,-2-1 16 15,3 0-832-15,1 1-192 0,-2-1 0 0,0 2 0 16,1-1 0-16,-1 0 0 0,1 1 0 0,0 2 0 15,-3-2 0-15,2 1 0 0,0-1 0 0,-2 2 0 16,3 1 0-16,-1-1 0 0,1 0 0 0,-1 0 0 16,1 0 0-16,0-2 0 0,0 2 0 0,2-3 0 15,-2 1 0-15,1-1 0 0,-1-3 0 0,2 1 0 16,0 1 0-16,0 0 0 0,-3-2 0 0,3 1 0 16,-1 0 0-16,-1 1 0 0,-1 1 0 0,2-1 0 15,0-1 0-15,1-1 0 0,0 1 0 0,1 0 0 0,0 1 0 0,1-1 0 16,0-2 0-16,1 1 0 0,2 0 0 15,1 0 0-15,-1-1 0 0,2 0 0 0,-1 0 0 0,0-1 0 16,-1 1 0-16,1 0 0 0,-1 0 0 0,0-1 0 16,1 0 0-16,0 1 0 0,-2-1 0 0,1 2 0 15,0-1 0-15,2 1 0 0,-3 1 0 0,0-2 0 16,0 2 0-16,1 1 0 0,-2 0 0 0,2-2 0 16,-2-3 0-16,0 2 0 0,-1408 0 0 0,2817 2 0 15,-1409 0 0-15,-4 0 0 0,-1 0 0 0,1 0 0 16,1 2 0-16,0-3 0 0,-1 1 0 0,-1 1 0 15,2 1 0-15,-1 2 0 0,-2-3 0 0,-1 3 0 16,2 2 0-16,0-3 0 0,-4-5 0 0,0 2 0 16,0 1 0-16,-1-2 0 0,-3-2 0 0,0 1 0 15,1 1 0-15,-2 3 0 0,1 3 0 0,-1 2 0 0,1 2 0 16,-2 1 0-16,2 0 0 0,-1 1 0 0,1 4 0 0,-4 3 0 16,0 1 0-16,1-1 0 15,-1 3 0-15,-2 5 0 16,5-1-768-16,2 3-208 0,1-3-48 0,2 3 0 15,7-7-2448-15,-1 12-496 0,9 4-112 0,3-3-16 0</inkml:trace>
  <inkml:trace contextRef="#ctx0" brushRef="#br2" timeOffset="-2516.79">5241 7792 5519 0,'0'0'0'0,"0"0"224"0,0 0-64 0,0 0 32 0,0 0-192 0,0 0 0 0,-8 0 0 0,8 0 0 15,0 0 0-15,0 0 0 0,0 0 0 0,0 0 0 16,0 0 0-16,0 0 0 0,0 0 0 0,0 0 0 16,0 0 848-16,-4 6 144 15,4-6 32-15,0 0 0 0,-6 10-832 0,6-10-192 0,-3 8 0 0,3-8 0 16,-3 7 864-16,3-7 128 0,0 0 32 0,-3 10 0 16,-2 0 0-16,2-2 0 0,-1 1 0 0,1-3 0 15,3-6-832-15,-4 10-192 0,0-2 0 0,4-8 0 16,-2 10 864-16,0 0 128 0,0-2 32 0,1 2 0 15,0 0 816-15,-3-1 160 0,1-1 48 0,3-8 0 16,0 10-1648-16,-2-3-400 0,2-7 0 0,-4 10 0 16,2-2 896-16,2-8 112 0,0 0 16 0,0 0 0 0,-5 8 0 0,5-8 0 15,0 0 0-15,0 0 0 0,0 0 0 0,-1-10 0 16,1-2 0-16,4-3 0 0,-1-5 0 0,3 0 0 16,2-4 0-16,-2-1 0 0,3-3-832 0,-1-1-192 15,0 0 0-15,2 1 0 0,0 0 0 0,1 3 0 16,-3 2 0-16,0 4 0 0,-3 4 864 0,0 0 128 15,-3 3 32-15,1 4 0 0,-3 8-832 0,0 0-192 16,0 0 0-16,0 0 0 0,0 0 0 0,-3 12 0 16,-2 3 0-16,0 3 0 0,-2 3 0 0,0-1 0 15,-1 0 0-15,0-3 0 0,0-2 0 0,4 1 0 16,2-2 0-16,0-2 0 0,-1-3 0 0,3-9 0 16,0 0 0-16,0 0 0 15,0 0-768-15,3-8-208 0,-1-8-48 0,3-8 0 0</inkml:trace>
  <inkml:trace contextRef="#ctx0" brushRef="#br2" timeOffset="-2013.74">5249 6619 16575 0,'-10'10'368'0,"4"-3"80"0,2 3 0 0,-5 0 16 0,1 0-464 0,3-3 0 15,-1-1 0-15,0 5 0 0,-1-2 1728 0,3-2 256 16,4-7 64-16,0 0 0 0,0 0 0 0,0 0 0 16,0 0 0-16,0 0 0 0,0 0 0 0,0 0 0 15,1-7 0-15,2-4 0 0,3-3-832 0,-1 2-144 16,-1-4-48-16,7-10 0 0,0-2-816 0,0 1-208 15,0-1 0-15,3 0 0 0,1-3 864 0,0 2 128 16,1 2 32-16,-4 0 0 0,1 2-832 0,-2 1-192 0,-2 0 0 16,-2 3 0-16,1 3 864 0,-1 2 128 0,2 0 32 0,-7 3 0 15,-2 3-832-15,0 3-192 0,0 7 0 0,0-8 0 16,-2 0 0-16,-4 3 0 0,-1-1 0 0,0 3 0 16,7 3 0-16,-7-1 0 0,7 1 0 0,-7 0 0 31,-1 3-1600-31,8-3-352 0,-7 4-80 0,7-4-18032 0</inkml:trace>
  <inkml:trace contextRef="#ctx0" brushRef="#br2" timeOffset="-1381.21">5291 5108 20271 0,'-25'18'448'0,"11"-6"80"0,1 0 32 0,-2 0 16 15,0 0-576-15,3 2 0 0,-1 0 0 0,-2-2 0 0,3 0 1744 0,0 0 240 16,3-1 64-16,1-1 0 0,1-3-832 0,1-2-144 16,3-1-48-16,3-4 0 0,0 0 832 0,0 0 144 15,2-15 48-15,2-1 0 0,1-5-832 0,3-1-144 16,1-6-48-16,2-2 0 0,-1-5-816 0,3 0-208 15,1 0 0-15,0 1 0 0,1 3 864 0,0 0 128 16,-1 2 32-16,2 0 0 0,-2 4-832 0,0 2-192 16,-2 2 0-16,2 2 0 0,-2 1 0 0,-2 3 0 15,-5 2 0-15,-3 2 0 0,-3 0 0 0,-1 2 0 16,3 0 0-16,-1 9 0 0,0 0 864 0,0 0 128 16,0 0 32-16,-2-4 0 15,2 4-1648-15,-4-3-320 0,4 3-64 0,0 0-16 16,0 0-816-16,0 0-160 0,-7 2-48 0,7-2 0 0</inkml:trace>
  <inkml:trace contextRef="#ctx0" brushRef="#br2" timeOffset="-916.25">5461 3132 20271 0,'0'0'448'0,"0"0"80"0,0 0 32 0,0 0 16 0,0 0-576 0,0 0 0 16,0 0 0-16,0 0 0 0,0 0 1744 0,-1 10 240 15,3 0 64-15,1 1 0 0,2-3-832 0,2 1-144 16,0 0-48-16,3 2 0 0,1 4 0 0,-1 1 0 16,0-3 0-16,0 5 0 0,-1 4 0 0,1 2 0 15,-2 1 0-15,0 4 0 0,-3 0-816 0,1 0-208 16,-2 0 0-16,-3-1 0 0,0-1 864 0,0 1 128 15,-2 0 32-15,1-1 0 0,-1 3-832 0,1-3-192 16,-2-1 0-16,0-2 0 0,1 0 0 0,0-2 0 0,0-3 0 0,2-2 0 16,-1-1 0-16,0-3 0 0,0-1 0 0,0-3 0 15,0-9 0-15,0 0 0 16,0 0 0-16,0 0 0 16,0 0-2416-16,0 0-528 0,0 0-96 0,0 0-32 0</inkml:trace>
  <inkml:trace contextRef="#ctx0" brushRef="#br2" timeOffset="-447.95">5670 5303 23951 0,'0'0'1056'0,"0"0"224"0,0 0-1024 0,0 0-256 15,0 0 0-15,0 0 0 0,0 0 880 0,0 0 112 0,1-9 32 0,0-3 0 16,0-3 816-16,2-4 160 0,0-4 48 0,2-2 0 16,3-3-832-16,-3 1-144 0,5-4-48 0,-1 0 0 15,3 1 0-15,0 2 0 0,-1-3 0 0,4 2 0 16,2 2-816-16,-3 2-208 0,-3-2 0 0,-1 5 0 15,4 4 864-15,-5 0 128 0,1 1 32 0,2 3 0 16,-1 1-832-16,-1 1-192 0,-3 5 0 0,-7 7 0 16,0 0-768-1,0 0-208-15,0 0-48 0,0 0-12016 0,0 0-2400 0</inkml:trace>
  <inkml:trace contextRef="#ctx0" brushRef="#br2" timeOffset="511.02">5771 8496 12895 0,'-7'9'576'0,"5"-3"112"16,0 3-560-16,0-3-128 0,2-6 0 0,-2 6 0 15,2-6 1664-15,-4 6 320 0,4-6 48 0,0 0 16 0,0 0 0 16,0 0 0-16,0 0 0 0,0 0 0 0,0 0-832 0,0 0-144 15,3-6-48-15,-2-3 0 0,-1-2 0 0,0-3 0 16,2-5 0-16,0-1 0 0,0-2 832 0,4-2 144 16,-1-1 48-16,1-2 0 0,0 0-1648 0,0-2-400 15,0 0 0-15,1 2 0 0,0-1 896 0,0 3 112 16,-2 1 16-16,1 2 0 0,0 1-832 0,0-4-192 16,-2 3 0-16,0 4 0 0,-3 4 0 0,3 3 0 15,-2 2 0-15,-3 4 0 0,1 5 0 0,0 0 0 16,0 0 0-16,-5-2 0 15,-2 5-1600-15,-1 1-352 0,1 2-80 0,-3 5-16400 0</inkml:trace>
  <inkml:trace contextRef="#ctx0" brushRef="#br2" timeOffset="1571.99">4939 8444 12895 0,'0'0'576'0,"-3"-6"112"0,-6-2-560 0,4 3-128 0,3-4 0 0,2 9 0 16,-4-9 1664-16,4 9 320 0,-4-10 48 0,2 2 16 15,2 8-832-15,0-9-144 0,0 9-48 0,0-10 0 16,0 1 0-16,0 9 0 0,0 0 0 0,0 0 0 0,0 0 0 0,0 0 0 15,0 0 0-15,0 0 0 16,6 10-816-16,4 2-208 0,0 2 0 0,6 5 0 0,0 5 864 0,5 4 128 16,2 6 32-16,-1-1 0 0,0 0-832 0,1 3-192 15,0 6 0-15,-2-6 0 0,-1-4 0 0,0-3 0 16,0-5 0-16,-4-2 0 0,-1-2 0 0,1-5 0 16,-3-4 0-16,-1-1 0 0,1-2 864 0,-3-2 128 15,-3 2 32-15,-1-3 0 0,-6-5 0 0,0 0 0 16,0 0 0-16,4-7 0 0,-2-2-832 0,-3-2-192 15,-2-2 0-15,-4-1 0 0,-2-3 864 0,-2-2 128 16,-2-3 32-16,-1-1 0 0,-1-2-832 0,0-1-192 16,-3-2 0-16,2 2 0 0,-1 0 0 0,1 2 0 15,-3 2 0-15,2 1 0 0,-3 0 0 0,1 2 0 16,-1 0 0-16,3 4 0 0,0 4 0 0,3 1 0 0,2 0 0 16,5 3 0-16,7 7 0 0,0 0 0 0,-8-2 0 15,8 2 0-15,0 0 0 0,0 0 0 0,8 8 0 0,0 4 0 16,2 2 0-16,4 3 0 15,3 0 0-15,0 7 0 0,2 3 0 0,1-1 0 0,1-1 0 0,-3 3 0 16,0 1 0-16,-6-9 0 0,2-1 0 0,-3 1 0 16,0-2 0-16,-1-3 0 0,-1-1 0 0,-1-1 0 15,-2-5 0-15,1-1 0 0,-2-2 0 0,-5-5 0 16,0 0 0-16,0 0 0 0,0 0 0 0,4-12 0 16,-2 1 864-16,-4-5 128 0,-3-4 32 0,0-4 0 15,-5-5-832-15,1-2-192 0,-1-2 0 0,1 1 0 16,2 5 0-16,-3 2 0 0,2 3 0 0,0 5 0 15,3 5 0-15,-1 3 0 0,3 4 0 0,3 5 0 0,0 0 0 0,0 0 0 16,0 0 0-16,-3 12 0 0,-1 2 0 16,4 4 0-16,-1 0 0 0,2 1 0 15,2-1-768-15,1-3-208 0,3-2-48 0,-2 0-20064 16</inkml:trace>
  <inkml:trace contextRef="#ctx0" brushRef="#br2" timeOffset="3048.42">7984 5462 12895 0,'0'0'576'0,"0"0"112"0,0 0-560 0,0 0-128 0,0 0 0 0,0 0 0 15,0 0 848-15,-6 8 144 0,-1 2 32 0,3-3 0 16,4-7 0-16,-8 9 0 16,1 1 0-16,1 2 0 0,0-1 0 0,0 0 0 0,-1-1 0 0,2-1 0 15,0 0 0-15,1 1 0 0,0-4 0 0,4-6 0 16,0 0 816-16,0 0 160 0,0 0 48 0,0 0 0 16,0 0-1648-16,3-11-400 0,0 1 0 0,2-6 0 15,-1-3 896-15,1-1 112 0,3 0 16 0,0-2 0 16,2-1-832-16,-2 0-192 0,0 1 0 0,0 1 0 15,1 3 864-15,-4 3 128 0,-1 2 32 0,-1 4 0 16,-3 9-832-16,0 0-192 0,0 0 0 0,0 0 0 16,0 0 0-16,-5 9 0 0,-2 4 0 0,-3 6 0 0,-1 4 0 15,-4 4 0-15,2 6 0 0,-1-1 0 0,0-2 0 0,0-2 0 16,2 0 0-16,2-5 0 0,0-7 0 0,5-3 0 16,1-5 0-16,4-8 0 0,0 0 864 0,0 0 128 15,0 0 32-15,0 0 0 0,8-6-832 0,3-6-192 16,3-6 0-16,-2-4 0 0,2-5 0 0,0-3 0 15,-2-1 0-15,3 1 0 0,1 1 0 0,-2 3 0 16,0 3 0-16,-4 5 0 0,1 4 0 0,-3 3 0 16,-4 3 0-16,-4 8 0 0,0 0 0 0,0 0 0 15,-3 12 0-15,-3 3 0 0,-3 3 0 0,-3 6 0 16,-1 4 0-16,-2 0 0 0,0-2 0 0,1 1 0 16,-2-2 0-16,3-3 0 0,2-5 0 0,2-5 0 15,3-4 0-15,1-1 0 0,5-7 0 0,0 0 0 16,0 0 0-16,0 0 0 0,9-14 864 0,2-6 128 0,5-2 32 0,1-7 0 15,3 0-832-15,1-3-192 16,0 0 0-16,3 1 0 0,1 0 0 0,1 5 0 0,-8 4 0 16,0 2 0-16,-4 6 0 0,-2 4 0 0,-3 4 0 0,-9 6 0 15,0 0 0-15,0 0 0 0,2 8 0 0,-3 1 0 16,-2 4 0-16,-4 2 0 0,-3 5 0 0,-2-1 0 16,-3 2 0-16,-1 1 0 0,2-3 0 0,2-1 0 15,-1-2 0-15,2-4 0 0,2-5 0 0,4 0 0 16,1-1 0-16,4-6 0 0,0 0 0 0,4-6 0 15,1-4 0-15,3-2 0 0,-1-2 0 0,8-9 0 16,0 0-768-16,-3 2-208 16,-2 1-48-16,-2 7-13104 0,5-2-2624 0</inkml:trace>
  <inkml:trace contextRef="#ctx0" brushRef="#br2" timeOffset="3956.51">7861 3366 20271 0,'0'0'448'0,"0"0"80"0,0 0 32 0,0 0 16 0,0 0-576 0,-5 0 0 15,-1-2 0-15,6 2 0 0,0 0 1744 0,-5-2 240 16,5 2 64-16,0 0 0 0,0 0-832 0,0 0-144 16,-6-1-48-16,6 1 0 0,-3 5-816 0,1 3-208 15,-1 4 0-15,3 2 0 0,4 4 864 0,-1 2 128 16,4 3 32-16,-2 3 0 0,3 2-832 0,-2 1-192 16,3 3 0-16,-2 0 0 0,2-1 0 0,-3-3 0 15,1-2 0-15,-1-3 0 0,0-4 864 0,-2-4 128 16,1-3 32-16,-2-3 0 0,0-3 0 0,-3-6 0 15,0 0 0-15,0 0 0 0,4-7 0 0,-1-6 0 0,-2-3 0 16,-1-4 0-16,0-3-832 0,-3-2-192 0,0-1 0 0,0-2 0 16,0 1 0-16,0-1 0 15,-5 1 0-15,2 0 0 0,0 0 0 0,-1 0 0 0,1 1 0 16,-3 2 0-16,0 2 864 0,2 4 128 0,3 3 32 0,-2 4 0 16,2 2-832-16,1 2-192 0,1 1 0 0,2 6 0 15,0 0 0-15,0 12 0 0,0 2 0 16,2 8 0-16,1 1 0 0,0 5 0 0,4 2 0 0,0 13 0 31,1-3-768-31,2-5-208 0,-1-1-48 0,-3-13 0 0,0-2 1648 0,-1-2 320 0,0 0 64 0,3 3 16 16,-2-5-832-16,0-4-192 0,-6-11 0 0,0 0 0 15,0 0 0-15,0 0 0 0,0 0 0 0,1-9 0 0,-2-2 0 16,-1-3 0-16,-2-4 0 0,1-4 0 16,-1-4 0-16,-2-1 0 0,-2-2 0 0,1 0 0 0,-1-1 0 15,0 2 0-15,2-1 0 0,0 4 0 0,0 0 864 16,1 5 128-16,2 5 32 0,1 1 0 0,-2 6-832 0,4 8-192 15,0 0 0-15,0 0 0 16,0 0-768-16,4 12-208 0,-2 3-48 0,0 3 0 0,3 2 832 16,1-1 192-16,-1 1 0 0,1-2 0 0,2-1 0 0,0-1 0 15,-2-4 0-15,3-2 0 16,0-3-864-16,1-2-128 0,1-2-32 0,2-4-13104 16,2-4-2624-16</inkml:trace>
  <inkml:trace contextRef="#ctx0" brushRef="#br2" timeOffset="8919.59">3668 4785 9215 0,'0'0'192'0,"0"0"64"0,0 0 0 0,-8 14 0 0,14-2-256 0,-4-3 0 0,-2-9 0 0,3 10 0 0,2-1 864 0,-2 0 128 15,-3-9 32-15,4 9 0 0,-4-9 0 0,6 9 0 16,-2-3 0-16,-4-6 0 0,5 10 0 0,-4-2 0 16,-1-8 0-16,-1 9 0 0,-3 0 0 0,2 0 0 15,-2 0 0-15,4-9 0 0,0 0 0 0,-5 6 0 16,-1 0 0-16,6-6 0 0,0 0 816 0,0 0 160 15,0 0 48-15,0 0 0 0,-8-4-1648 0,5-3-400 16,-3 0 0-16,4-6 0 0,2-4 896 0,0-2 112 16,1-1 16-16,3-2 0 0,2-2-832 0,2-3-192 15,-1-1 0-15,2 0 0 0,0 0 864 0,2-1 128 16,-2 2 32-16,1 1 0 0,-2 3-832 0,1 3-192 16,0 4 0-16,-2 3 0 0,-1 2 0 0,0 3 0 15,-6 8 0-15,0 0 0 0,0 0 0 0,0 0 0 16,0 0 0-16,0 12 0 0,-1 7 0 0,-2 4 0 0,-3 3 0 0,-1 2 0 15,1 0 0-15,-1 4 0 16,-2 4 0-16,2-1 0 0,0-1 0 0,-2-2 0 0,-3-1 0 0,2-4 0 16,1-2 0-16,1-3 0 0,0-3 0 0,1-2 0 15,2-4 0-15,3-4 0 0,2-9 0 0,0 0 0 16,0 0 0-16,0 0 0 0,7-13 0 0,2-3 0 16,-1-4 0-16,1-1 0 0,0-1 0 0,-1-3 0 15,1 0 0-15,-2 0 0 0,1 1 0 0,-1 0 0 16,1 0 0-16,-3 2 0 0,2 1 0 0,-2 3 0 15,1 3 0-15,-2 4 0 0,1 3 0 0,-5 8 0 16,0 0 864-16,0 0 128 0,0 0 32 0,0 0 0 16,-2 12-832-16,0 4-192 0,0 1 0 0,-1 3 0 0,-2 1 0 15,2 4 0-15,-2-2 0 0,-1 1 0 0,-1-1 0 0,1-2 0 16,1-4 0-16,-1 0 0 0,-1-3 0 0,4-3 0 16,-1-3 0-16,4-8 0 0,0 0 0 0,0 0 0 15,0 0 0-15,0 0 0 0,0 0 0 0,7-11 0 16,1-3 0-16,1-2 0 0,2-4 0 0,-4-1 0 15,2-1 0-15,0-2 0 0,-1 2 0 0,-1-1 0 16,0 2 0-16,-1 1 0 0,-2 3 0 0,1 1 0 16,-2 4 0-16,-1 3 0 0,-2 9 0 0,0 0 0 15,0 0 0-15,0 0 0 0,0 0 0 0,-3 14 0 16,-1 2 0-16,-1 3 0 0,-2 2 0 0,1 1 0 16,0 2 0-16,-1-1 0 0,-4 0 0 0,3-1 0 15,-1-1 0-15,1-3 0 0,0-4 0 0,3-3 0 16,-1-5 0-16,6-6 0 0,0 0 0 0,0 0 0 15,0 0 0-15,0 0 0 0,0 0 0 0,4-9 0 0,-1-4 0 0,3-2 0 16,-1-4 0-16,4 1 0 0,-3-4 0 0,3 0 0 16,-2 0 0-16,2 1 0 0,-4 3 0 0,1 3 0 15,-1 0 0-15,0 3 0 0,-2 4 0 16,-3 8 0-16,0 0 0 0,0 0 0 0,0 11 0 0,-1 4 0 16,-1 1 0-16,-1 4 0 0,0 3 0 0,-1 3 0 15,-3 2 0-15,2 0 0 0,-4-1 0 0,2-4 0 16,-3-2 0-16,4 0 0 0,-3-1 0 0,3-4 0 15,-4-3 0-15,6-2 0 0,-3-4 0 0,7-7 0 16,0 0 864-16,0 0 128 0,0 0 32 0,0 0 0 16,7-11-832-16,-1-4-192 0,3-4 0 0,0-3 0 0,2-2 0 15,0-1 0-15,4-3 0 0,-6 2 0 16,1-1 0-16,0 4 0 0,-4 3 0 0,0 4 0 0,3 3 0 0,-3 4 0 16,-6 9 0-16,0 0 0 0,0 0 0 0,0 0 0 15,-1 10 0-15,-3 3 0 0,0 5 0 0,-6-1 0 16,-2 5 0-16,1-1 0 0,-2 0 0 0,-1-4 0 15,1-1 0-15,2-1 0 16,2 0-768-16,0-3-208 0,1-2-48 0,8-10 0 16,0 0-1632-16,0 0-336 0,0 0-64 0,5-9-16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02T15:59:39.61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7075 3824 19343 0,'-8'-3'1728'0,"0"-1"-1392"16,3-1-336-16,-2 0 0 0,7 5 1040 0,0 0 144 15,0 0 32-15,0 0 0 0,0 0-672 0,9-5-128 16,4 2-32-16,2 0 0 0,2-1-256 0,3 2-128 16,5 3 0-16,-1 1 128 0,3 1 0 0,1 0-128 15,3 1 192-15,1 0-64 0,1 4-128 0,2-3 0 16,0 0 0-16,2-2 0 0,0 0 224 0,5 1-32 0,3-2-16 0,1-1 0 15,0-1 48-15,5 0 16 0,4 0 0 0,0-1 0 16,0 2 32-16,2-3 16 0,4-4 0 0,2 2 0 16,6-1 0-16,0 3 0 0,1 1 0 0,3-2 0 15,-2-4-32-15,5 3-16 0,2 1 0 0,1-1 0 16,-1-1-112-16,1-1 0 0,0 0-128 0,4 1 192 16,1 3-192-16,0-1 176 0,-3-1-176 0,2 1 160 15,1-1-160-15,1 0 160 0,0 2-160 0,-4 0 160 16,0 0-160-16,2 0 128 0,2-1-128 0,3 0 128 15,-1-2-128-15,1-2 128 0,0-1-128 0,1 1 128 16,3 1-128-16,3 0 160 0,-5-2-160 0,6 1 160 16,-2 1-160-16,1 0 192 0,0-2-192 0,0 1 192 15,0-2-192-15,3 0 192 0,-1 1-192 0,2 1 192 16,-3-3-192-16,3-1 160 0,0 0-160 0,2 2 160 0,-6 0 0 0,4 0 0 16,0 0 0-16,0 0 0 0,1 0-16 0,-2 0 0 15,1-2 0-15,4 1 0 0,0 1-16 0,1 0-128 16,3-2 192-16,-2 1-64 0,-3-1-128 0,-2-1 192 15,2-1-192-15,1 1 192 0,-1 1-192 0,0-1 160 16,-4 0-160-16,2-1 160 0,3-1-32 0,-3 3 0 16,-4 3 0-16,2-3 0 0,-1-3-128 0,2 2 192 15,-2 3-192-15,-1-2 192 0,-4-4-192 0,3 2 192 16,-1 2-192-16,0 0 192 0,-4 2-192 0,1 0 160 16,2-4-160-16,0 4 160 0,0 0-160 0,-2 2 192 15,0-1-192-15,-1 1 192 0,3-3-192 0,-6 4 192 0,-3 0-192 16,2 0 192-16,2-1-192 0,0 1 0 0,1 2 0 0,-2-1 128 15,-1 1-128-15,0-1 0 0,3 0 0 0,-3 1 128 16,-3-1-128-16,2 1 0 0,3-1 0 0,1 1 128 16,2-2-128-16,-6 2 0 0,-5 1 0 0,4-2 0 15,3-1 0-15,1 2 0 0,-1 0 0 0,-1 2 0 16,-4-1 0-16,-1-2 0 0,4-1 0 0,-1 1 0 16,-6 2 0-16,2-2 0 0,2 0 128 0,-1 1-128 15,0-3 0-15,0 0 0 0,-3 2 0 0,1-1 128 16,-1-1-128-16,2-1 0 0,4 2 0 0,-6 0 0 15,-3 1 0-15,-1 1 0 0,1-3 128 0,2 2-128 16,0 3 0-16,-2 1 128 0,-3-3-128 0,-1 1 128 16,5 0-128-16,3-1 0 0,0 2 0 0,-1-1 0 15,-1 2 0-15,3-1 0 0,-1-2 128 0,1 3-128 16,1 3 0-16,-4 0 0 0,-2-4 0 0,2 1 128 0,1 1-128 0,-2 0 0 16,-2 0 0-16,-4 0 0 0,-5 0 0 0,1 0 192 15,-3-1-192-15,3 0 192 0,0 0-192 0,-1 0 0 16,-1 1 0-16,-2 1 0 0,-5 1 0 0,1-3 0 15,2-2 0-15,0 0 0 0,2 3 0 0,-2 1 0 16,-5-1 0-16,-1 0 128 0,-2 0-128 0,-1-1 0 16,2-3 0-16,-1 2 0 0,-1 1 0 0,-2-1 128 15,-7 0-128-15,-3 0 0 0,-2 2 0 0,-4-2 0 16,-5-1 128-16,-1-1-128 0,-2-1 0 0,-4 2 0 16,-1 0 0-16,-2-1 0 0,-1 1 0 0,1 1 0 15,-3 2 0-15,0 0 0 0,-3 0 0 0,1 1 0 16,-4-1-176-16,0 0 176 0,-2 1-160 0,-7-1 160 15,0 0-192-15,0 0 192 0,0 0-240 0,2 9 64 0,-1 0 16 0,-3 2 0 16,-1-3-48-16,-6 2-16 0,-2 1 0 16,-1 0 0-16,-7 0-96 0,-2 0 0 0,-4-1-16 0,-2 1 0 15,0 1 112-15,-6 0 32 0,-6-1 0 0,-5 0 0 16,-5 1 192-16,-4 2 0 0,-2-2 0 0,0 1 0 16,-2 0 0-16,-2 0 0 0,-4 1 0 0,-5 0 0 15,-10 0 0-15,1 2 0 0,-3-1 0 0,-4 1 0 16,-7 1 0-16,-3-2 0 0,-4-3-128 0,-1 3 128 15,-1-1 0-15,-6 1 0 0,-5 4 0 0,-3-2 0 16,-7-2 0-16,-4 3 0 0,-2 0 0 0,-7-1 0 16,-7-2 0-16,0 1 0 0,-3 0 128 0,-5 0-128 15,-2-3 0-15,-7-1 0 0,-3-4 0 0,-1 0 0 16,0 1 0-16,-1 1 0 0,-1-1 192 0,-1 0-192 16,-4 1 0-16,-5-2 0 0,-1 1 0 0,3-2 0 0,-1-1 0 0,2 1 0 15,-1 1 0-15,-3-1 0 0,-1 0 0 0,-2 0 0 16,-1-3 0-16,3 4 0 0,4-2 0 0,-1-1 0 15,-1-5 0-15,0 1 0 0,-3 2 0 0,1-3 0 16,-1-2 0-16,1 0 0 0,1-2 0 0,4 2 0 16,0-1-160-16,3-2 160 0,2-1 0 0,0-1 0 15,1-2 0-15,2 2 0 0,6 2 0 0,0 1 128 16,2-4 0-16,-1 3 0 0,-3 1 64 0,4 2 0 16,1 2 0-16,3-2 0 0,0-1-192 0,0-2 160 15,-4 3-160-15,2 0 160 0,4 1-160 0,0 1 0 16,5 0 0-16,-4 0 0 0,-2-1 0 0,5 1 0 15,4 0 0-15,3 0 0 0,1-1 0 0,5 0 0 16,-1-1 0-16,5 1 0 0,6-1-128 0,2-1-16 16,2-3 0-16,2 2 0 0,3 0-48 0,-1-1 0 0,2-1 0 0,4 1 0 15,5 2 64-15,1-2 0 0,1-1 0 0,2 1 0 16,1 4 128-16,1 0 0 0,3 1 0 0,2-1 0 16,-3 0 0-16,6 1-128 0,6 0 128 0,3 2 0 15,3-2 0-15,3 1 0 0,1 2 0 0,5 0 0 16,4-2 0-16,7 1 0 0,7-1 0 0,5-2 0 15,3 1 128-15,7 0-128 0,4 0 160 0,8 1-160 16,2-1 176-16,5-1-176 0,5 0 192 0,11 1-192 16,0 0 0-16,0 0 0 0,0 0 0 0,12 0 0 15,5-1-304-15,5 0-16 0,0-2 0 0,6 0 0 16,3 1 192-16,5 0 128 0,6-2-192 0,6-3 192 0,7-1-144 16,7 2 144-16,6-1 0 0,4-1-144 0,0-2 144 15,10 1 0-15,5-2 0 0,6 0 0 0,5 2 0 0,1-1 0 16,7-1 192-16,3 3-64 0,3 3-128 0,4-3 144 15,4-2-144-15,3 2 160 0,6 4-160 0,5 0 128 16,5-1-128-16,1 1 128 0,-1-3-128 0,4 3 160 16,1 0-160-16,6 1 160 0,0-1-160 0,1 0 0 15,1 2 0-15,2 1 128 0,-1 1-128 0,1 0 0 16,4-2 0-16,-2 2 128 0,-3 1-128 0,2 1 0 16,1 0 0-16,2 4 128 0,3-2-128 0,-5-1 0 15,-2-1 0-15,0 1 128 0,-2 4-128 0,5-1 0 16,1 0 0-16,-2-2 128 0,-2-1-128 0,3 2 128 15,3 0-128-15,0 1 128 0,1-4-128 0,3 1 128 0,4 0-128 16,-3-1 128-16,-1-1-128 0,3 1 160 16,-3 1-160-16,4 1 160 0,3-2-160 0,-1-2 192 0,0-2-192 0,-4-1 192 15,-5 3-192-15,1 3 160 0,-3 0-160 0,-1-1 160 16,0-2-160-16,-3 0 128 0,-3 0-128 0,-1 3 128 16,-1 4 0-16,0-3-128 0,2 0 192 0,-2 1-64 15,-3 1 0-15,2 0-128 0,0 1 192 0,2 1-64 16,4 0 0-16,-1 0-128 0,-2-1 192 0,1 0-64 15,-2 2-128-15,3 0 0 0,2 0 0 0,-5-1 0 16,-7-3 0-16,2 2 0 0,-2-2 0 0,-2 4 0 16,-6-4 0-16,-6 1 128 0,-9-2-128 0,0 2 128 15,0-2-128-15,-11 2 0 0,-12-1 0 0,-1-1 0 16,-3-2 0-16,-2 1 128 0,-3 1-128 0,-8 0 0 16,-6-2 0-16,-3 1 128 0,-1 2-128 0,-3 0 0 0,-4 5 0 0,-5-2 0 15,-5-2 128-15,-2 4-128 0,-8 2 0 0,-1 4 0 16,-3 1 0-16,0-1 0 0,-1-3-224 0,-5 5-128 15,-5 1-32-15,0 4-10864 16,0 2-2176-16</inkml:trace>
  <inkml:trace contextRef="#ctx0" brushRef="#br0" timeOffset="18912.91">12226 13780 3679 0,'0'0'160'0,"0"0"32"0,9-2-192 0,-9 2 0 16,10 1 0-16,0-2 0 0,-2 1 1856 0,-8 0 320 0,9-3 64 0,0 2 0 16,-9 1-1104-16,0 0-240 15,7-3-32-15,-7 3-16 0,0 0 32 0,0 0 0 16,0 0 0-16,0 0 0 0,0 0-32 0,0 0 0 0,-13 4 0 0,0 0 0 15,0-4-208-15,2 3-64 0,0 1 0 0,-1 3 0 16,-3-3-48-16,-1 3-16 0,1 1 0 0,0 2 0 16,0 0-32-16,2-1-16 0,2 0 0 0,0 0 0 15,2 0-64-15,2 2-16 0,2 0 0 0,-1-1 0 16,3 2-176-16,1-2-32 0,1 1-16 0,1-4 0 16,0-7 64-16,4 8 16 0,-4-8 0 0,9 9 0 15,-2 1 48-15,1-4 16 0,2 0 0 0,0-4 0 16,0 5 16-16,0-4 0 0,2 0 0 0,1-2 0 15,1 2-64-15,0 0 0 0,1 0 0 0,1-1 0 16,-5 0-96-16,2 0-32 0,3 0 0 0,2 0 0 0,2 0-128 0,-2 2 128 16,3-1-128-16,1 0 128 0,-2 1-128 0,0 0 0 15,0 3 144-15,-3-2-144 0,1-1 128 0,-2 1-128 16,0 4 128-16,-3-3-128 0,0 3 0 0,-2-2 144 16,1 1-144-16,-1 3 0 0,-2 0 176 0,0 0-176 15,1-2 160-15,-4-1-160 0,1 3 144 0,0-3-144 16,-2 0 128-16,2-1-128 0,-7-7 192 0,0 0-32 15,4 7-16-15,-4-7 0 0,0 0-144 0,0 0 0 16,0 0 0-16,0 0 0 0,0 0 0 0,0 0 0 16,0 0 0-16,0 0 0 15,0 0-528-15,0 0-144 0,0 0-32 0,0 0-9216 16,0 0-1856-16</inkml:trace>
  <inkml:trace contextRef="#ctx0" brushRef="#br0" timeOffset="19589.56">11867 13660 7359 0,'0'0'656'0,"-8"-1"-528"15,1 0-128-15,-2 0 0 0,1-2 1632 0,1 1 288 16,7 2 64-16,0 0 16 0,0 0-752 0,0 0-160 16,0 0-16-16,0 0-16 0,0 0-352 0,0 0-80 15,0 0-16-15,0 0 0 0,9 0-48 0,2-1-16 16,2 0 0-16,3 1 0 0,1 2-224 0,3-3-64 16,-2-3 0-16,4 3 0 0,1 4-96 0,2-2-32 15,1-3 0-15,1 1 0 0,2 1-128 0,2 0 0 0,2-1 0 16,-2 0 128-16,-3-2-128 0,2 2 0 0,2 1 0 0,-1 2 0 15,-4 2 0-15,1 0 0 0,-4 1 0 0,-3-1 0 16,-5 0 128-16,-1 2-128 0,-4 0 0 0,-3 1 128 16,-2 1-128-16,-2 2 0 0,0-3 0 0,-2 2 128 15,-2-9-128-15,3 10 160 0,-3-10-160 0,0 11 160 16,-2-2-32-16,2-9 0 0,0 0 0 0,-3 11 0 16,-1 1 16-16,1-1 0 0,1 1 0 0,-3-4 0 15,5-8 16-15,-5 11 0 0,0 0 0 0,3 0 0 16,2-11-160-16,-5 12 192 0,3 0-192 0,-2-1 192 15,1 0-32-15,-3-1 0 0,1-1 0 0,-1 1 0 16,-2 1 80-16,-2 0 16 0,-1-2 0 0,-2 1 0 16,-3 1 96-16,1 1 32 0,-3 1 0 0,2-1 0 0,-5-2-64 15,4-2-16-15,2 2 0 0,1 0 0 0,-1-1-112 0,0-1-32 16,-1-3 0-16,3 1 0 0,-1-1-160 0,0 0 128 16,2-2-128-16,2 0 128 0,2 0-128 0,8-3 0 15,0 0-192-15,0 0-9056 16,0 0-1808-16</inkml:trace>
  <inkml:trace contextRef="#ctx0" brushRef="#br0" timeOffset="20100.59">13004 13661 7359 0,'-6'-9'656'0,"4"4"-528"0,1-3-128 0,-4 1 0 15,0 2 1184-15,-3-1 208 0,-1 2 32 0,-3 0 16 16,-3 0-528-16,-3 1-96 0,-3 3-32 0,-5 0 0 16,-4 0-64-16,-5 0-16 0,-4 0 0 0,0 2 0 15,3 2 208-15,-2 0 48 0,2 0 0 0,-1 4 0 0,3 3 64 0,-1 1 32 16,2 1 0-16,-3 2 0 0,-3 0-352 0,1 0-80 16,2 2-16-16,4 1 0 0,4 0-288 0,6-1-48 15,3 1-16-15,3 0 0 0,4-3-16 0,2 3-16 16,6 1 0-16,4-2 0 0,1 4 64 0,7-1 16 15,3-3 0-15,5 2 0 0,5 3 144 0,7 0 48 16,6 3 0-16,2-2 0 0,-1-1 32 0,-2 0 16 16,-3 0 0-16,-4-1 0 0,1-4-160 0,-2 0-16 15,0-2-16-15,-1 0 0 0,3 0-112 0,-2-3-32 16,-4-1 0-16,1-1 0 0,0 1-32 0,-3-1-16 16,-3 0 0-16,-1-2 0 0,-4-3-160 0,-3 0 160 15,-1 2-160-15,-3 1 160 16,-4-8-1504-16,0 0-320 0</inkml:trace>
  <inkml:trace contextRef="#ctx0" brushRef="#br0" timeOffset="21084.06">21678 14269 10191 0,'0'0'448'0,"0"0"96"0,0 0-544 0,-7-2 0 16,1-2 0-16,1 0 0 0,-4 4 608 0,2-1 16 15,-2 0 0-15,3-2 0 0,-2 0 0 0,8 3 0 16,-8-3 0-16,1 2 0 0,0-3-96 0,7 4-16 16,-4-6 0-16,4 6 0 0,0 0 128 0,0 0 0 15,0 0 16-15,0 0 0 0,0 0-144 0,0 0-48 16,7-2 0-16,3 1 0 0,-2 1 176 0,1 2 16 15,0 1 16-15,2 0 0 0,1-1 0 0,1 1 0 0,-3 2 0 0,2 0 0 16,1 3-176-16,0 0-48 16,-2-2 0-16,0 5 0 0,-1 1-32 0,0 2-16 0,-2-1 0 15,-2 1 0-15,0 0 32 0,-4 1 0 0,0-2 0 0,-2 0 0 16,-2-1-16-16,0 1 0 0,-4 3 0 0,1-1 0 16,-2 2 64-16,0-1 16 0,0 0 0 0,-3-1 0 15,-2 1-48-15,2 2-16 0,0-5 0 0,-1 3 0 16,-3-3-32-16,0-2 0 0,-1-1 0 0,0-1 0 15,-4-3 0-15,-2 0 0 0,0-1 0 0,-6 0 0 16,-2-1-32-16,-5-1-16 0,-8-1 0 0,3 1 0 16,3-1-112-16,-1-2-32 0,1 0 0 0,3-2 0 15,4 1-32-15,3 1-16 0,1-3 0 0,4 0 0 16,5-1-160-16,5-1 192 0,5 1-192 0,6 4 192 16,0 0-928-16,0-8-176 0,2-1-48 0,8 3 0 15,4-1-2208-15,6 2-448 0</inkml:trace>
  <inkml:trace contextRef="#ctx0" brushRef="#br0" timeOffset="21694.49">22284 14802 12895 0,'0'0'1152'0,"0"0"-928"0,0 0-224 0,0 0 0 0,0 0 1312 0,0 0 224 0,0-7 32 0,0 7 16 16,-1-8-368-16,1 8-64 0,0 0 0 0,-4-8-16 15,-3-2-400-15,3 1-80 0,0 1-16 0,-1-1 0 16,2 3 32-16,-4-3 0 0,-4-2 0 0,-1 1 0 16,1 1 16-16,-2 2 0 0,1-2 0 0,-1 0 0 15,-3 0-144-15,1 2-32 0,-2 2 0 0,0 1 0 16,-1-3 0-16,1 2 0 0,-4 1 0 0,0 3 0 16,0 0 0-16,-6 0 0 0,-1 1 0 0,-2 1 0 0,-1 1-144 15,1 3-48-15,-1 0 0 0,2 1 0 0,1 0 16 16,1 3 0-16,3 3 0 0,2-1 0 0,2 2-128 0,3 2-16 15,1 0-16-15,3 2 0 0,1-1-48 0,1 2 0 16,2-1 0-16,2 3 0 0,2 0-128 0,1 1 0 16,1 0 0-16,3 1 0 0,3 2 144 0,2 0-144 15,1 1 160-15,3 1-160 0,1-2 208 0,1-1-48 16,1 0-16-16,3 1 0 0,0-1 32 0,2 1 0 16,0-1 0-16,0 0 0 0,-2 0 80 0,1 0 0 15,-1-1 16-15,-3 0 0 0,-2 1 32 0,0-1 0 16,0 0 0-16,-4 0 0 0,2 0-48 0,-4-2 0 15,1-4 0-15,-1 0 0 0,1-1-80 0,-1-2-32 16,-1-1 0-16,1 1 0 0,-1-4-144 0,-2 1 192 16,-1-10-192-16,2 9 192 15,2-2-864-15,-4-7-160 0,7 4-48 0,-7-4 0 16,7 3-2144-16,-7-3-432 0</inkml:trace>
  <inkml:trace contextRef="#ctx0" brushRef="#br0" timeOffset="29626.75">8247 2393 10815 0,'17'-7'960'0,"1"3"-768"0,3-2-192 0,0-1 0 0,0 0 704 0,0-2 80 15,0-1 32-15,1 0 0 0,1 0-240 0,-1-1-64 16,3-1 0-16,1 1 0 0,1 1-96 0,-1-2-32 15,1-2 0-15,-4 0 0 0,2 0 208 0,-4 2 48 16,-2 0 0-16,-2 1 0 0,-2 0-64 0,-2 2 0 16,-3 1 0-16,-2-3 0 0,-2-4 0 0,-4 1 0 0,-1 0 0 0,-2 0 0 15,-2 0-112-15,-5-1-16 0,0-3-16 0,-7 1 0 16,-5-1 128-16,0-1 16 0,-5 1 16 0,-2 3 0 16,-5 4-336-16,-5 1-64 0,-2-1 0 0,-1-1-16 15,1-2 112-15,-5 0 32 0,0 3 0 0,-3 0 0 16,-2-3-64-16,-5 1 0 0,-2 1 0 0,-2 1 0 15,1 2-96-15,-3-1-32 0,-4 1 0 0,-3 0 0 16,-3 0-128-16,-5 0 0 0,-3-1 0 0,-2 5 0 16,-2 1 0-16,-3 3 0 0,-8 1 0 0,3 0 0 15,-1 0 0-15,-2 1 0 0,-1 3 0 0,0 2 0 16,2 2 0-16,-2-1 0 0,-3 1 0 0,2 2 0 16,-3 1 0-16,3 0 0 0,2 1 0 0,-4 4 0 0,-1 0 0 0,3 6 0 15,5 5 0-15,0-4 0 0,-2-3 144 16,6 1 0-16,7 5 0 0,5 4 0 0,9-3-16 0,2 1 0 15,3-2 0-15,3 2 0 0,5 0 768 0,5 2 160 16,-1 0 32-16,5 5 0 16,5 1-1696-16,4 6-336 0,3 2-64 0,2 4-16 0,3-2 816 0,1-3 208 15,4 0 0-15,0 0 0 0,2 1 0 0,3 0-128 16,0-5 128-16,4 6 0 0,5 3 0 0,1 1-160 16,3-3 160-16,3-2 0 0,3-4-128 0,3 0 128 15,1-3 0-15,4 0 0 0,4-3-176 0,4 2 176 16,6-2-160-16,1-2 160 0,4-3 0 0,4-3 0 15,3-1 128-15,9 0-128 0,8 0 352 0,6-2-32 16,3 0-16-16,6-1 0 0,1-2-16 0,7-4 0 0,8-1 0 16,1 0 0-16,3 1-112 0,4-1-32 0,4 0 0 0,-2 1 0 15,-1-4-144-15,-5 0 160 0,-3 3-160 16,-1-3 160-16,-2-2-160 0,0-2 0 0,-3-2 0 0,-4-1 128 16,-3 1-128-16,1-2 0 0,2 0 0 0,-3-4 0 15,0-5 128-15,-1-1-128 0,0 2 0 0,0-6 128 16,3-6-128-16,0-2 128 0,1 0-128 0,-5 0 128 15,0-3-128-15,-2-2 128 0,-1-3-128 0,1 0 128 16,5-2-128-16,-5 0 0 0,-3-4 144 0,-1-2-144 16,-1-2 0-16,0-1 0 0,-1 3 0 0,-4 0 128 15,-2-1-128-15,-6 1 0 0,-3-1 128 0,-4 0-128 16,-4 0 0-16,-3-2 144 0,-2-3-144 0,-4-2 0 16,-2 1 128-16,-5 0-128 0,-6-1 0 0,-7 1 0 15,-4 0 128-15,-1-2-128 0,-5 1 0 0,-4 0 0 0,-5-1 0 0,-6-1 0 16,-3-2 0-16,-6 0 0 0,-6 0 0 0,-2 4 0 15,-6 3 128-15,-2 1-128 0,-2 2 0 0,-5 0 0 16,-7 0 0-16,-3-2 0 0,-4 0 0 0,1 4 0 16,1 3 0-16,-1-2 0 0,1-3 0 0,-3 3 0 15,-3 4 0-15,-3 4 0 0,-2 2 0 0,1 2-144 16,0 0 144-16,-6 2 0 0,-6 4 0 0,-4 3-128 16,-6 0 128-16,-1 3 0 0,-3 1 0 0,-7 4-128 15,-11 3 128-15,-2 0 0 0,-3-1 0 0,-5 4-160 16,-8 3 160-16,-5 2 0 0,-6 2 0 0,2 2-128 15,2 1 128-15,1 3 0 0,0 2 0 0,5 4 0 16,9 1-128-16,6 1 128 0,0 2 0 0,7 1 0 16,7 3 0-16,1 4 0 0,3 3 0 0,5 5 0 0,5 1 0 15,2 2 0-15,-2-4 0 0,5 3 0 16,5 4 0-16,6 4 0 0,5 4 0 0,6 2 128 0,2 0-128 0,3-1 0 16,0-4 0-16,8 0 0 0,7-1 128 0,4 4-128 15,5 4 0-15,4 2 0 0,6-2 0 0,6-4 0 16,4-3 0-16,7-3-160 0,6-3 160 0,9 1-128 15,8-1 0-15,11-1 0 0,5-2 0 0,11-1 0 16,9-1 0-16,5-3 0 0,4-3 0 0,8-4 0 16,7-4 128-16,9 0 0 0,6-3 0 0,3 0 0 15,-1 0 0-15,5-1 0 0,2-2 128 0,4-4-128 16,-1 0 0-16,3-2 144 0,5-4-144 0,-4-2 0 16,-2-3 128-16,3-1-128 0,7-2 0 0,1-2 0 15,0-5 144-15,2 1-144 0,4-1 0 0,-1-4 144 0,0-3-144 16,0-2 128-16,0-2-128 0,1-2 128 0,0 0-128 15,0-2 128-15,0 0-128 0,0-3 128 0,-3-4-128 16,-4-3 128-16,-6-4-128 0,-2 0 128 0,-2-6 0 0,-7-2-128 16,-3-2 192-16,-9 0-64 0,-9-2-128 15,-3 2 192-15,-3 1-192 0,-5-1 192 0,-5-3-16 0,-7-1 0 16,-8-2 0-16,-4 1 0 0,-3 1-16 0,-6-4 0 16,-3-1 0-16,-4 5 0 0,-2 0-32 0,-5 2 0 15,-7-1 0-15,-6-2 0 0,-4-1-128 0,-6-1 0 16,-6 1 0-16,-5 1-176 0,-5 7 176 0,-5 0 0 15,-5 1 0-15,-6 1 0 0,-6 0 0 0,-6 0 0 16,-10-4 0-16,-4 2 0 0,-2-1 0 0,-2 3-128 16,1 1 128-16,-2 6-128 0,-1 5 128 0,-4 0 0 15,-2 1-144-15,0 3 144 0,-1 2 0 0,-1 1 0 16,1 2-144-16,-3-1 144 0,-5 5 0 0,2 3-128 0,1 3 128 16,-2-2 0-16,-2-1-128 0,-4 3 128 0,-7 5 0 15,-1 2 0-15,-2 0-144 0,-8 3 144 0,-4 1 0 0,-2 5-144 16,1 1 144-16,-5 5 0 0,-4-2 0 0,4 1-128 15,4 2 128-15,0-1 0 0,0 0 0 0,9 2 0 16,8-1 0-16,2 2 0 0,1 0 0 0,7 0-128 16,4 0 128-16,6 3 0 0,7 4 0 0,1 2 0 15,3 0 0-15,4 5 0 0,0 3 0 0,3 1 0 16,1 2 0-16,3 1 0 0,-1-2 0 0,3 4 0 16,-1 3 0-16,1 3 0 0,-4 0 0 0,6 2 0 15,5 6 0-15,4-2 0 0,2-1 0 0,6-3 0 16,0-3 0-16,6 1 0 0,4 1 0 0,4 0 0 0,4 0-144 15,5 2 144-15,6-2-160 0,2-1 160 0,3-3-176 16,7-1 176-16,3-2-192 0,5 1 192 16,5-3-192-16,5-2 192 0,3-1-192 0,6 2 192 0,7 1-144 0,3 1 144 15,2-1 0-15,6-5-144 0,2-2 144 0,4-4 0 16,5-2 0-16,5-1 0 0,5 0 0 0,4-2 0 16,2 2 0-16,7-3 0 0,6-2 0 0,0-2 0 15,-1 3 0-15,5-4 0 0,7-3 0 0,2-2 128 16,2-2-128-16,8-2 0 0,3-1 0 0,0-4 144 15,1-2-144-15,6-2 0 0,1-3 128 0,3-4-128 16,-2-4 0-16,3-1 0 0,-1-3 144 0,-1-2-144 16,0-3 0-16,-5 1 144 0,-4 1-144 0,-5-3 0 15,2 0 144-15,-4-4-144 0,-4 1 0 0,-4-3 128 0,-5-3-128 16,-3 2 0-16,-3 0 160 0,-5-1-32 0,-5-4-128 0,-4 0 192 16,-3-5-192-16,-8 2 176 0,-10-1-176 15,-4 3 160-15,-9 1-160 0,-4-3 160 0,-7-3-160 0,-3 2 160 16,-3-2-160-16,-7 0 160 0,-4 0-160 0,-6 2 160 15,-5 2-160-15,-5-1 0 0,-7 3 0 0,-5-2 0 16,-6-1 0-16,-5-1-176 0,-5-1 176 16,-6-1-128-16,-5 1 128 0,-5-2-160 0,-5-4 160 0,-7 3-160 15,-10 2 160-15,-5 4-128 0,-1 4 128 0,-4 0-128 16,-3 0 128-16,-8-2-128 0,-5-1 128 0,-3 6-128 16,-1 2 128-16,-4 3 0 0,-7-2 0 0,1 2 0 15,0 1 0-15,-1 2 0 0,-6 6 0 0,-1 1 0 16,-4 3 0-16,1 3 0 0,-1 3 0 0,-1 1 0 15,-3 1 0-15,-1 2-160 0,-3 2 160 0,1 1 0 16,-2 0 0-16,-1 1-128 0,0 3 128 0,1 4 0 0,0 2 0 0,1 1 0 16,2 0 0-16,3 6 0 0,5 2 0 15,1 1 0-15,1 1 0 0,2 4 0 0,7 6 0 0,4 1 0 16,4-4-128-16,3 1 128 0,3 2 0 0,6 2 0 16,3 4 0-16,5 3 0 0,3 1 0 0,2 5 0 15,4 2 0-15,6 4 0 0,1 1 0 0,6-5 0 16,5-1 0-16,5 0 0 0,5 3 0 0,4 0 0 15,5-1 0-15,4 3 0 0,3 1 0 0,4 1 0 16,4-2 0-16,8 1 0 0,2-1 0 0,6-1 0 16,6-3 0-16,4 3 0 0,7 2-176 0,4-2 32 15,3-5 0-15,4-2 0 0,7-3 144 0,4-1-192 0,4-2 192 16,9 0-192-16,6-2 192 0,7 2 0 16,-1-4 0-16,8-4 0 0,7-6 0 0,6-2-128 0,5-1 128 15,6-3-128-15,0-4 128 0,7-4 0 0,5-1 0 16,2-5 0-16,2-5 0 0,1-1 144 0,2-1-144 15,-1-6 0-15,2-7 144 0,-3 0-144 0,0-1 0 0,1-2 144 16,-3-7-144-16,2 1 0 0,-5-1 0 0,2 0 128 16,1-2-128-16,-2-1 0 0,-4-7 144 0,1 4-144 15,-1 0 128-15,-3-1-128 0,-4-1 128 0,-3-5-128 16,-3-6 128-16,-5 0-128 0,-4 4 128 0,-9-4-128 16,-4-2 128-16,-7 2-128 0,-4-3 160 0,-2 3-160 15,-3 0 176-15,-6-1-176 0,-6-3 192 0,-6-1-192 16,-7 1 192-16,-5 0-192 0,-5 0 192 0,-7 4-192 15,-3-2 128-15,-6 4-128 0,-2 3 0 0,-7-5 0 0,-7-1 0 16,-2-5 0-16,-3-3-208 0,-10 4 80 0,-6 3 128 16,-6-1-192-16,-7 3 192 0,-4 4-192 0,-5 3 192 15,-1 1-160-15,-7-1 160 0,-4-3-160 0,-8-2 160 0,-4 6-128 16,-3 5 128-16,-1 0-128 0,0 1 128 0,-5 4 0 16,-7 5-144-16,-1 4 144 0,-1 0 0 0,0 1 0 15,-5-3 0-15,-3 7 0 0,-5 4 0 0,1 4 0 16,3 0 0-16,-6 1 0 0,-1 1 0 0,-2 2 0 15,1 3 0-15,-3 4-176 0,-5-3 176 0,5 6 0 16,5-1 0-16,-2 4 0 0,-3 2 0 0,3 0 0 16,4 2 0-16,-1 3 0 0,-7 8 0 0,9 3-128 15,3 1 128-15,3 2-128 0,-2 1 128 0,8 2 0 16,7 1 128-16,5 0-128 0,5-1 0 0,4 1 0 16,4 3-160-16,6 3 160 0,6 4 0 0,8 5 0 0,3 5 0 15,6-4 0-15,4-1 0 0,4 0 0 0,5-4 0 16,4 5 0-16,3 3 0 0,5 4 0 0,4 0 0 0,7-2 0 15,4-3 0-15,5-2 0 0,4 2 0 0,5 2 0 16,3 4 0-16,6-3 0 0,7-2 0 0,4-1 0 16,8-1 0-16,8 0-128 0,7-1 128 0,8-1 0 15,7 1 0-15,4-3-128 0,3-4 128 0,9-2 0 16,5-2 0-16,5-5 0 0,3-5 0 0,6-4 0 16,8-5 0-16,3-4 0 0,1-5 0 0,3 0 0 15,3-3 0-15,6-2 0 0,2-4 144 0,6-6-144 16,2-5 128-16,7-5-128 0,6-2 128 0,6-6-128 15,3-6 128-15,1-6-128 0,0-6 0 0,-1-7 128 16,-4-6-128-16,3-11 192 0,-2-9-192 0,-5-4 192 16,-5-4-192-16,-6-6 128 0,-6-9-128 0,-7 2 128 0,-8 2-128 15,-13 1 160-15,-12-1-160 0,-16 3 160 0,-13 0 496 0,-13 6 112 16,-11 5 0-16,-10 1 16 0,-8 2 192 0,-11 2 48 16,-8-1 0-16,-11 10 0 0,-10 9-624 0,-6 4-112 15,-8 4-32-15,-7 1 0 0,-8 1-448 0,-12 2-80 16,-11-1-32-16,-17 8 0 15,-9 7-2128-15,-12 5-416 0,-8 5-96 0,-8 6 0 0</inkml:trace>
  <inkml:trace contextRef="#ctx0" brushRef="#br0" timeOffset="32741.26">7853 2473 10815 0,'33'-17'480'0,"-8"5"96"0,2-6-448 0,3-1-128 0,-5-3 0 0,1 3 0 16,1 4 512-16,-5-1 96 0,-3 1 16 0,1 2 0 16,0 2-128-16,1 2-32 0,-1 3 0 0,-2-1 0 15,0-4-144-15,-1 3-16 0,-3 3-16 0,-1-2 0 16,-1-2-48-16,-3 0-16 0,-1 1 0 0,-5-1 0 16,-2-1 416-16,-3-1 64 0,-1-1 32 0,-7-4 0 15,-2-1-64-15,-4 0-16 0,-3-3 0 0,-6 0 0 0,-1-5-384 0,-6 0-80 16,-5 0 0-16,-2-2-16 0,-3 0-176 0,-3-1 192 15,-3 0-192-15,-8 1 192 0,-8 4 0 0,-4 2 0 16,-3 4 0-16,0 0 0 0,-4 1 48 0,-7 1 16 16,-6 3 0-16,-6 2 0 0,-5 2-256 0,-3 2 128 15,-9 1-128-15,-2-1 0 0,1 1 128 0,-5 1-128 16,-8 2 0-16,0 1 0 0,-2 1 0 0,-6 1 128 16,-6 1-128-16,-1 4 0 0,0 2 0 0,2 0 0 15,1 0 0-15,0 2 0 0,1 2 0 0,8 2 0 16,3 1 0-16,4-2 0 0,5-2 0 0,6 5 0 15,6 6 0-15,1 1 0 0,-2 1 0 0,3 5 0 16,2 5 0-16,3 0 0 0,-2-1 0 0,6 3 0 0,4 0 0 16,4 0 0-16,6 3 0 0,5 0 0 0,5 8 0 0,3 2 0 15,7 3 0-15,10 3 0 0,9-1 0 0,10-2 0 16,8-1-128-16,9 1 128 0,8 1 0 0,12 0 0 16,8 1 0-16,11 0 0 0,14 1 0 0,9-1 0 15,9-1 0-15,2-4 0 0,5-1 160 0,7-2-32 16,1-3-128-16,6 1 0 0,5 1 128 0,5-4-128 15,0-5 0-15,9-4 128 0,3-1-128 0,7-3 0 16,5-2 0-16,4-3 0 0,3-4 0 0,6-2 128 16,6-4-128-16,2-2 0 0,0-1 0 0,7-3 128 15,5-3-128-15,3-2 0 0,2 2 128 0,3-2-128 16,2-1 128-16,4-1-128 0,3-3 160 0,1 1-160 0,-1 2 144 16,4-1-144-16,-4-2 128 0,2 0-128 15,2-1 0-15,-2 0 128 0,1-3-128 0,-5-7 0 0,-3-7 0 16,-7-4 0-16,-1-3 0 0,-6-8 0 0,-7-10-176 0,-11-8 48 15,-10-2 0-15,-8-2 0 0,-3-3 128 0,-12-3 144 16,-10-4-16-16,-12-6-128 0,-8-3 384 0,-12 0-48 16,-9 0 0-16,-13-7 0 0,-10-5 384 0,-10-4 80 15,-11-1 16-15,-12 0 0 0,-9 2-32 0,-10-7 0 16,-13-7 0-16,-17 7 0 0,-16 8-400 0,-18 2-64 16,-12-1-32-16,-23 7 0 0,-22 8-288 0,-17 10 0 15,-17 9 0-15,-6 11 0 0,-2 7-192 0,1 10 0 16,-1 9 0-16,-4 13 0 15,-5 10-1568-15,-6 17-304 0</inkml:trace>
  <inkml:trace contextRef="#ctx0" brushRef="#br0" timeOffset="44190.17">19335 4268 12895 0,'0'0'272'0,"0"0"64"0,-16-9 16 0,16 9 32 0,0 0-384 0,0 0 0 0,0 0 0 0,0 0 0 15,0 0 0-15,0 0 0 0,0 0 0 0,0 0 0 16,0 0 896-16,-2-4 96 0,2 4 32 0,0 0 0 0,0 0 0 0,0 0 0 16,0 0 0-16,0 0 0 0,0 0-832 0,0 0-192 15,0 0 0-15,0 0 0 0,0 0 0 0,0 0 0 16,0 0 0-16,0 0 0 0,0 0 864 0,0 0 128 16,0 0 32-16,0 0 0 0,0 0-832 0,0 0-192 15,0 0 0-15,0 0 0 0,0 0 0 0,0 0 0 16,0 0 0-16,0 0 0 0,0 0 864 0,0 0 128 15,-3 4 32-15,3-4 0 0,-2 7-832 0,0-1-192 16,1 1 0-16,1 0 0 0,-1-1 0 0,0 2 0 16,-2-1 0-16,3 1 0 0,0-8 0 0,4 10 0 15,-2-3 0-15,1-2 0 0,1 1 864 0,1-1 128 16,-2 1 32-16,4 0 0 0,0 2-832 0,-3-1-192 16,-4-7 0-16,8 7 0 0,-1 1 0 0,1-1 0 15,-1-2 0-15,-1 0 0 0,-6-5 0 0,9 5 0 16,-1 2 0-16,-1-2 0 0,-7-5 0 0,9 6 0 0,-1-2 0 15,0 1 0-15,-8-5 0 0,11 4 0 0,0 0 0 0,1-4 0 16,-3-1 0-16,0 0 0 0,1 1 0 0,-1-1 0 16,-9 1 864-16,12-3 128 15,3-1 32-15,0 1 0 0,-2-1-832 0,-3 2-192 0,2-2 0 0,0 3 0 16,1-2 0-16,-2 1 0 0,0-3 0 0,0 2 0 16,-1 0 0-16,0-1 0 0,0 1 0 0,-1 0 0 15,0-2 0-15,-2 1 0 0,1 1 0 0,-1-2 0 16,-1 0 0-16,0-1 0 0,-1 1 0 0,0-1 0 15,-1 1 0-15,1-2 0 0,0-1 0 0,-3 1 0 16,0 1 0-16,1-1 0 0,-1-1 0 0,0 0 0 0,-1 0 0 16,-1 1 0-16,0-3 0 0,0 1 0 0,-1 0 0 0,0 0 0 15,0 2 0-15,0-2 0 0,0-1 0 16,-2 0 0-16,1 1 0 0,0-1 0 0,-1 1 0 0,0-1 0 16,-1 2 0-16,1 0 0 0,-2 1 0 0,1-1 0 15,0 0 0-15,-1 0 0 0,-2 0 0 0,0-1 0 16,0 0 0-16,1 1 0 0,-2 2 0 0,0-1 0 15,2 1 0-15,-5-2 0 0,-1 0 0 0,1 5 0 16,2 0 0-16,-3-1 0 0,0-1 0 0,1 3 0 16,1-1 0-16,2 2 0 0,-1-1 0 0,-2 1 0 15,4-1 0-15,-1 1 0 0,0 0 0 0,0-2 0 16,-1 3 0-16,0 0 0 0,0 0 0 0,1 3 0 16,-2-3 0-16,2 0 0 0,0 0 0 0,0 1 0 15,-1 1 0-15,3 0 0 0,-1-2 0 0,2 0 0 16,-2 0 0-16,2 0 0 0,0 2 0 0,-1-1 0 0,0 0 0 15,3-1 0-15,3 0 0 0,-7 2 0 0,2-1 0 0,5-1 0 16,-5 3 0-16,5-3 0 16,-5 3 0-16,5-3 0 0,-6 4 0 0,6-4 0 0,-3 4 0 0,3-4 0 15,-6 2 864-15,6-2 128 16,-5 5 32-16,5-5 0 0,-4 2-832 0,4-2-192 0,-7 3 0 16,7-3 0-16,-6 4 0 0,2 1 0 0,-1 0 0 15,0 0 0-15,5-5 0 0,-3 5 0 0,-3 2 0 0,2-2 0 16,4-5 0-16,-4 5 0 0,0-1 0 0,4-4 0 15,-5 6 0-15,0-2 0 0,5-4 0 0,-3 6 0 16,-1 0 0-16,0 1 0 0,1-2 0 0,0 1 0 16,3-6 0-16,-2 7 0 0,-4 2 0 0,4-1 0 15,-1-1 0-15,-1-3 0 0,2 1 0 0,-2 2 0 0,0 0 0 16,1-1 0-16,0 1 0 0,-2-1 0 0,2 1 0 16,0 0 0-16,-2-1 0 0,1 1 0 0,0-1 0 0,-1 0 0 15,2-2 0-15,-3 2 0 0,2-1 0 0,0 1 0 16,-1-2 0-16,1 2 0 0,-1-2 0 0,3 1 0 15,2-5 0-15,-2 5 0 0,-4-1 0 0,6-4 0 16,-5 7 0-16,2-1 0 0,3-6 0 0,-7 6 0 16,7-6 0-16,-5 6 0 0,1-1 0 0,4-5 0 15,-7 5 0-15,7-5 0 0,-7 5 0 0,-2-1 0 16,3 0 0-16,6-4 0 0,0 0 0 0,-9 3 0 16,2-1 0-16,-1 2 0 0,2 0 0 0,6-4 0 15,0 0 0-15,-8 2 0 0,0 0 0 0,8-2 0 16,0 0 0-16,-7 3 0 0,-1 0 0 0,0-2 0 15,0 0 0-15,0 0 0 0,8-1 0 0,-9 2 0 16,1 1 0-16,8-3 0 0,-7 0 0 0,-1 0 0 0,8 0 0 0,-8 1 0 16,2-2 0-16,6 1 0 0,-8-3 0 0,8 3 0 15,-8-1 0-15,3-1 0 0,0 0 0 0,-1-1 0 16,6 3 0-16,0 0 0 0,-8-4 0 0,3 1 0 16,5 3 0-16,-6-4 0 0,6 4 0 15,-4-6 0-15,-4-2 0 0,4 3 0 0,0-1 0 0,0 0 0 16,4 6 0-16,-5-6 0 0,1 1 0 0,4 5 0 15,-4-5 864-15,-3 1 128 0,2 0 32 0,-1-1 0 16,1 0-832-16,-1 2-192 0,-3 0 0 0,9 3 0 16,-6-3 0-16,-4 1 0 0,2 1 0 0,-2-1 0 15,2 0 0-15,1 1 0 0,-2 0 0 0,1 1 0 16,1 0-768-16,-1 1-208 16,-1 0-48-16,1-1 0 0,1 0 832 0,-2 2 192 0,1 0 0 0,0 0 0 0,1 0 0 0,-1-1 0 15,8-1 0-15,-10 2 0 0,1 2 0 0,1-3 0 16,8-1 0-16,-9 3 0 0,0 0 0 0,0 1 0 15,0-1 0-15,2 1 0 0,-1-2 768 0,-1 3 208 16,0-1 48-16,1 1 0 0,8-5-832 0,-7 6-192 16,-3-1 0-16,2 0 0 0,1 2 0 0,-1 0 0 15,-2-2 0-15,0 0 0 16,1 1-768-16,-1-2-208 0,3 2-48 0,-1-1 0 0,-1 1 832 0,0 0 192 16,1 2 0-16,1-1 0 0,2-2 0 0,-1 4 0 15,1 0 0-15,1-2 0 0,4-7 0 0,-6 9 0 16,0 0 0-16,3 0 0 0,-2-1 0 0,2 0 0 15,-1 1 0-15,2 2 0 0,-2 0 0 0,2 1 0 0,-1 1 0 16,1-2 0-16,2-11 0 0,-4 11 0 0,2 0 0 0,-1 3 0 16,2 2 0-16,0-2 0 0,-1-4 0 0,1 2 0 15,0 3 0-15,0-1 0 16,0-2 0-16,1-1 0 0,1-1 0 0,0 0 0 0,-1-1 0 0,1 1 0 16,-1-10 0-16,3 11 0 0,-1-1 0 0,2-2 0 15,-4-8 0-15,5 10 0 0,0-1 0 0,2-2 0 16,-7-7 0-16,7 7 0 0,1 3 0 15,-2-3 0-15,1-2 0 0,0 2 0 0,3 1 0 0,-4-2 0 16,3-1 768-16,-1 0 208 0,1 1 48 0,-1-1 0 16,2 1-1648-16,-1-1-320 15,0 1-64-15,1 0-16 0,-4 1 832 0,4-2 192 0,1 0 0 0,-11-5 0 16,0 0 0-16,11 5 0 0,0-3 0 0,1 2 0 0,-2 0 768 0,2-1 208 16,2 1 48-16,-1-3 0 0,-3-1-832 0,1 0-192 15,-1-1 0-15,2 0 0 0,-3-2 0 0,2 2 0 16,1-1 0-16,-2 0 0 0,-1 2 0 0,2 0 0 15,-11 0 0-15,10 0 0 0,0-2 0 0,1 0 0 16,-3-1 0-16,1 1 0 16,-4-1-768-16,4-2-208 0,-3 0-48 0,0 1 0 0,-6 4 1648 0,9-4 320 15,-9 4 64-15,11-3 16 0,-3-3-832 0,0 2-192 16,-1 2 0-16,-7 2 0 0,8-8 0 0,-3 4 0 16,-5 4 0-16,0 0 0 0,9-4 0 0,-9 4 0 15,8-4 0-15,-8 4 0 0,0 0 0 0,0 0 0 16,0 0 0-16,0 0 0 0,10 0 0 0,-10 0 0 15,0 0 0-15,0 0 0 0,0 0 0 0,6 4 0 16,-6-4 0-16,9 4 0 0,-9-4 0 0,6 7 0 16,-6-7 0-16,6 7 0 0,-6-7 0 0,7 9 0 15,-2-1 0-15,-5-8 0 0,9 6 0 0,-1 1 0 0,-3 0 0 0,2 1 0 32,1 0-768-32,-3 0-208 0,2 0-48 0,-1 1 0 0,0-1 832 0,0 1 192 0,-2 1 0 15,1-1 0-15,3 0 768 0,-5 1 208 0,-2 0 48 16,-1-10 0-16,5 10-832 0,0 0-192 0,-2 0 0 0,2-1 0 15,-1-1 0-15,2 1 0 0,-3 0 0 0,4 1 0 16,0 0 0-16,0-1 0 0,0-3 0 0,-2 2 0 16,5 2 0-16,-2-3 0 0,-1 1 0 0,1-2 0 15,2-1 0-15,2 1 0 0,-3-2 0 0,1 2 0 16,2-1 0-16,-2-1 0 0,1 0 0 0,0-1 0 16,-2-1 0-16,0 0 0 0,2 1 0 0,-2-2 0 0,0-1 0 0,0-1 0 15,-9 1 0-15,11-3 0 0,0 1 0 0,-2 1 0 16,-9 1 0-16,10-2 0 0,-3-1 0 0,1-1 0 15,0-1 0-15,-2 2 0 0,0-4 0 0,1 1 0 16,-1 1 0-16,2 1 0 0,-3-1 0 0,2 0 0 16,-2-1 0-16,2 0 0 0,-7 6 0 0,9-6 0 15,-2 2 0-15,1-2 0 0,-1-2 0 0,0 1 0 16,0-1 0-16,0 3 0 0,-2-2 0 0,1 0 0 16,0-1 0-16,-1 1 0 0,0 0 0 0,1 2 0 15,-3-1 0-15,1-1 0 0,0-3 0 0,-2 2 0 16,-2 0 0-16,2 0 0 0,-2 0 0 0,2 0 0 15,0 0 0-15,3-1 0 0,-2-1 0 0,1 0 0 16,-5 3 0-16,-1-2 0 0,0 3 0 0,0-3 0 16,-3 2 0-16,2 2 0 0,3 5 0 0,-7-6 0 15,7 6 0-15,-6-6 0 0,-1 0 0 0,7 6 0 0,0 0 0 16,-7-7 0-16,0-1 0 0,1 2 0 0,6 6 0 0,-5-6 0 16,1-1 0-16,4 7 0 15,-5-10 0-15,3 4 0 0,2 6 0 0,0 0 0 0,-1-8 0 0,1 8 0 16,0-9 0-16,0 9 0 0,4-9 0 0,3 2 0 15,-3 0 0-15,2 2 0 0,0-1 0 0,1 1 0 16,0-1 0-16,-3 1 0 0,1-1 0 0,-5 6 0 16,0 0 0-16,8-8 0 0,-2 1 0 0,1 1 0 15,-7 6 0-15,8-4 0 0,1-1 0 0,-3 1 0 16,-6 4 0-16,10-6 0 0,0 1 0 0,-1 1 0 0,-9 4 0 16,11-3 0-16,-3 2 0 0,1-1 0 0,-4-1 0 15,4 1 0-15,-1-2 0 0,-2 4 0 0,0 0 0 0,0-1 0 16,1 0 0-16,-1 0 0 0,2 1 0 0,-1 0 0 15,-7 0 0-15,7 2 0 0,0-1 0 0,0 4 0 16,-7-5 0-16,5 4 0 0,1 2 0 0,0-2 0 16,-6-4 0-16,5 5 0 0,-1 1 0 0,0 2 0 15,1-3 0-15,0 2 0 0,-5-7 0 0,5 7 0 16,-1 0 0-16,-3 0 0 0,1-1 0 0,0 2 0 16,-1 0 0-16,0-1 0 0,-1 1 0 0,0 0 0 15,0 2 0-15,0-4 0 0,-1 1 0 0,1-7 0 16,-1 8 0-16,-1-1 0 0,0 1 0 0,1 0 0 15,1-1 0-15,-1 0 0 0,1-7 0 0,-3 7 0 16,3-7 0-16,-3 6 0 0,-1 2 0 0,1-2 0 16,1 0 0-16,2-6 0 0,-5 7 0 0,5-7 0 0,0 0 0 15,-4 4 0-15,-2-1 0 0,2 2 0 16,4-5 0-16,-4 4 0 0,-2-1 0 0,2 1 0 16,-1-1 0-16,1 0 0 0,4-3 0 0,-9 4 0 0,-1-6 0 15,5 5 0-15,5-3 0 0,-9 5 0 0,-1 1 0 0,1-2 0 16,-1-1 0-16,3 0 0 0,-2-1 0 0,9-2 0 15,-9 4 0-15,0-1 0 0,-3-1 0 0,3 0 0 16,9-2 0-16,-9 2 0 0,0 2 0 0,9-4 0 16,0 0 0-16,0 0 0 0,-7-4 0 0,-2 3 0 15,3 0 0-15,-3 1 0 0,1-1 0 0,-1 0 0 16,2-2 0-16,-2 2 0 0,2 0 0 0,-3-1 0 16,-1-2 0-16,2 1 0 0,-2 1 0 0,3 1 0 0,-1 0 0 15,1 1 0-15,0-1 0 0,1 0 0 0,-1-1 0 0,0 0 0 16,1-1 0-16,7 3 0 0,-8 0 0 0,1 3 0 15,7-3 0-15,-7 3 0 0,7-3 0 0,0 0 0 16,-8 0 0-16,8 0 0 0,-8 4 0 0,8-4 0 16,-6 6 0-16,6-6 0 0,0 0 0 0,-6 6 0 15,-2 2 0-15,8-8 0 0,0 0 0 0,-6 6 0 16,6-6 0-16,-7 7 0 0,2 0 0 0,5-7 0 16,-8 4 0-16,1 0 0 0,7-4 0 0,-6 7 0 15,-2-1 0-15,3 0 0 0,-2 2 0 0,2-2 0 16,0 0 0-16,5-6 0 0,-8 8 0 0,2-2 0 15,-2-1 0-15,2 0 0 0,0 3 0 0,1 0 0 16,-2-2 0-16,3 2 0 0,-1-2 0 0,2 1 0 16,0 1 0-16,-2-1 0 0,1 1 0 0,0-1 0 15,1 0 0-15,-2 2 0 0,0-2 0 0,0 3 0 16,-3 0 0-16,3-2 0 0,0-1 0 0,-3 2 0 0,1-3 0 0,-2 3 0 16,2 0 0-16,-1 0 0 0,2 0 0 0,-3-1 0 15,2-2 0-15,-1-1 0 0,8-5 0 0,-6 8 0 16,1-1 0-16,-1-1 0 0,2 0 0 15,4-6 0-15,-9 3 0 0,3 0 0 0,-3 1 0 0,2 0 0 16,2 2 0-16,-1-2 0 0,1-1 0 0,-3 0 0 16,0-2 0-16,2 1 0 0,6-2 0 0,-8 2 0 15,1-1 0-15,7-1 0 0,0 0 0 0,-8 3 0 16,0-5 0-16,8 2 0 0,-8-2 0 0,3 0 0 16,5 2 0-16,-7-1 0 0,7 1 0 0,-5-2 0 15,-3-1 864-15,8 3 128 0,-7-3 32 0,0-1 0 0,1 0-832 0,2 2-192 16,-3-1 0-16,2 1 0 0,-1-3 0 0,1 2 0 15,-1 0 0-15,-2-1 0 0,8 4 0 0,-5-5 0 16,0-1 0-16,0 1 0 0,5 5 0 16,-6-6 0-16,6 6 0 0,-4-8 0 0,-4-2 0 0,4 1 0 15,-2 1 0-15,2 0 0 0,4 8 0 0,-5-6 0 16,1-3 0-16,0 2 0 0,2 1 0 0,-1-2 0 16,0-2 0-16,2 5 0 0,1 5 0 0,-4-7 0 15,0-1 0-15,2 1 0 0,1-2 0 0,-1 0 0 16,-1-1 0-16,1 0 0 0,0 2 0 0,1-2 0 15,-2-1 0-15,1-1 0 0,-1 1 0 0,2 0 0 16,0-2 0-16,0 2 0 0,0 2 0 0,-1-1 0 16,1 1 0-16,0 0 0 0,-2 0 0 0,3 2 0 15,0 7 0-15,2-9 0 0,-2 0 0 0,0 0 0 0,0-1 0 0,0 3 0 16,0 7 0-16,0 0 0 0,2-8 0 0,-1 0 0 16,-1 8 0-16,3-9 0 0,-3 9 0 15,5-10 0-15,-5 10 0 0,3-7 0 16,-3 7 0-16,0 0 0 0,1-12 0 0,-1 1 0 0,-1 2 0 15,0 1 0-15,1 8 0 0,0 0 0 0,-6-8 0 0,2 1 0 16,4 7 0-16,0 0 0 0,-8-5 0 0,3 0 0 16,-2-1 0-16,2 1 0 0,5 5 0 15,-7-5 0-15,-1 2 0 0,1 1 0 0,-1 0 0 0,0 1 0 16,0 1 0-16,0-1 0 0,-2-2 0 0,0 2 0 16,2 1 0-16,-2 1 0 0,0 2 0 0,2-1 0 15,0-2 0-15,8 0 0 0,0 0 0 0,-7 1 0 0,7-1 0 16,-10 3 0-16,-1-2 0 0,1 1 0 0,1 1 0 0,0 0 0 15,-1-4 0-15,1 3 0 0,-1 1 0 16,0 1 0-16,0 0 0 0,2-3 0 0,-1-1 0 16,0 2 0-16,0 1 0 0,1-2 0 0,0-1 0 0,1 1 0 15,-3 1 0-15,2 0 0 0,-1-1 0 0,1-1 0 16,-1 0 0-16,0 0 0 0,0 2 0 0,1 0 0 16,0 0 0-16,-1-2 0 0,3-1 0 0,-3 1 0 15,2 0 0-15,-1 1 0 0,2-3 0 0,-3 0 0 16,0-1 0-16,0 1 0 0,3 0 0 0,-3-2 0 15,2 0 0-15,0 0 0 0,0-2 0 0,-1 2 0 16,1-1 0-16,7 5 0 0,-7-4 0 0,2 0 0 16,5 4 0-16,-8-6 0 0,1-1 0 0,3 1 0 15,2-2 0-15,-4 2 0 0,0 0 0 0,0-1 0 16,2 0 0-16,-1-1 0 0,2-2 0 0,-1 0 0 0,3 0 0 16,-2-1 0-16,-1 3 0 0,1-1 0 15,-4-1 0-15,4 1 0 0,3-2 0 0,0-1 0 16,0 1 0-16,0 1 0 0,-1 0 0 0,0-1 0 0,-1 1 0 0,2 0 0 15,3 0 0-15,-2-2 0 0,-2-1 0 0,2 1 0 16,2 1 0-16,3 0 0 0,-2 0 0 16,1-1 0-16,2 2 0 0,-1-2 0 0,5 0 0 0,-4 2 0 15,1 2 0-15,1 1 0 0,1-2 0 0,1 1 0 16,-3-1 0-16,2 3 0 0,0-3 0 0,1 2 0 16,1 0 0-16,0 0 0 0,-3 1 0 0,1 2 0 15,0-1 0-15,-2-1 0 0,1 1 0 0,-2 0 0 0,1 1 0 16,-3-1 0-16,1 0 0 0,1 0 0 0,-1 2 0 15,-6 3 0-15,9-5 0 0,-1 0 0 0,0 1 0 16,0-1 0-16,-1 1 0 0,-1 0 0 0,2 1 0 0,-8 3 0 16,8-4 0-16,-1 0 0 0,1-1 0 0,0 1 0 15,-3-2 0-15,-5 6 0 0,10-3 0 0,-2 1 0 16,-8 2 0-16,10-3 0 0,-2-1 0 0,-8 4 0 16,7-4 0-16,-7 4 0 0,9-5 0 0,-9 5 0 15,10 0 0-15,0-2 0 0,-10 2 0 0,8-3 0 16,-8 3 0-16,0 0 0 0,9 2 0 0,-9-2 0 15,9 3 0-15,-9-3 0 0,0 0 0 0,6 7 0 16,-6-7 0-16,6 9 0 16,-1 0-768-16,-5-9-208 0,2 10-48 0,0-2 0 0,-2-8 1648 0,3 9 320 15,-3-9 64-15,7 10 16 0,0 0-832 0,-2 0-192 0,0-1 0 16,0-1 0-16,2-1 0 0,-1 1 0 16,-2-1 0-16,1 3 0 0,2 0 0 0,-3-1 0 0,0 0 0 15,3-1 0-15,-1-3 0 0,0 1 0 0,-6-6 0 0,10 6 0 16,0 1 0-16,-2-1 0 0,0 1 0 0,0-3 0 15,-8-4 0-15,10 4 0 16,1-1 0-16,-4-1 0 0,-7-2 0 0,0 0 0 0,10 6 0 0,-10-6 0 16,0 0 0-16,9 3 0 0,-9-3 0 0,9 2 0 15,-9-2 0-15,9 1 0 0,-9-1 0 0,10 1 0 16,0-1 0-16,-4-2 0 0,3-1 0 0,-1 1 0 16,-8 2 0-16,10-4 0 0,1 1 0 0,-2 0 0 15,-1-1 0-15,1 0 0 0,0-3 0 0,0 3 0 16,1 1 0-16,1-2 0 0,1 3 0 0,0-2 0 15,1-2 0-15,1 1 0 0,3-1 0 0,-2 2 0 0,2-2 0 16,0 1 0-16,3-1 0 0,0 1 0 0,1-2 0 16,0 3 0-16,-4-1 0 0,0 2 0 15,-4 1-768-15,-2 2-208 0,-2 0-48 0,-9 0 0 16,8 3-1632-16,-8-3-336 0,6 5-64 0,-6-5-16 0</inkml:trace>
  <inkml:trace contextRef="#ctx0" brushRef="#br0" timeOffset="44755.16">18732 4483 16575 0,'0'0'368'0,"0"0"80"0,4-11 0 0,-3 1 16 0,3 2-464 0,-4 8 0 15,6-9 0-15,0-1 0 0,3-1 912 0,1 2 96 16,1 2 16-16,0 1 0 0,2 0 0 0,3-1 0 16,-1 0 0-16,3 0 0 0,1-1-832 0,1 0-192 15,4 1 0-15,2-1 0 0,2 0 864 0,4 2 128 16,1-1 32-16,1 4 0 0,0 1-832 0,-3 2-192 0,-3 1 0 0,-3 2 0 31,-6 0-1600-31,-3 2-352 0,-1 0-80 0,-4 3-16 0</inkml:trace>
  <inkml:trace contextRef="#ctx0" brushRef="#br0" timeOffset="51947.69">21882 9057 1839 0,'0'0'160'0,"10"-1"-160"16,-10 1 0-16,9 0 0 0,-9 0 1472 0,9-1 256 16,-9 1 48-16,9-1 16 0,-9 1-1072 0,9 1-208 0,-9-1-32 0,0 0-16 15,0 0 304-15,0 0 48 16,0 0 16-16,0 0 0 0,0 0-16 0,0 0 0 0,1 9 0 0,-2 0 0 16,-3 0-64-16,-3-1-16 0,-2 0 0 0,-2 1 0 15,-2 1-160-15,-2 2-16 0,-2 2-16 0,0 2 0 16,-3 0-224-16,-1 1-64 0,0-1 0 0,-1-2 0 15,-2-4-16-15,2 2-16 0,-2 5 0 0,2-4 0 16,-4-1-32-16,2-2-16 0,-1-1 0 0,-1 1 0 16,0 0-48-16,-1 0 0 0,-4-3 0 0,-1 2 0 15,-4 2 32-15,1 1 0 0,1-1 0 0,1 0 0 16,-3 0-160-16,1 0 0 0,2 1 0 0,1-3 0 16,-1-1 176-16,1 1 0 0,1-1 0 0,-2-1 0 15,-1-4 64-15,1 3 16 0,0 3 0 0,0 0 0 16,-2-3 64-16,-2 2 0 0,-1 0 16 0,3-1 0 0,-1-4-144 0,2 2-16 15,-1-1-16-15,2 0 0 0,2-4 64 0,-1-3 16 16,1 0 0-16,2 1 0 0,0 2-80 0,3-2-16 16,2-4 0-16,-1 1 0 0,1 3-16 0,2-2 0 15,1-4 0-15,-2 1 0 0,1-3 16 0,0 2 0 16,-2-2 0-16,1 1 0 0,0 2 0 0,-2-1 0 16,-3-1 0-16,2 2 0 0,-4-1-144 0,2 1 160 15,-4 1-160-15,1-2 160 0,3 0-160 0,0 1 160 16,-2-1-160-16,3-1 160 0,-1-2-160 0,3 1 0 15,1 5 144-15,0-5-144 0,3 0 0 0,-1-2 0 16,0 0 0-16,3 0 128 0,-2 1-128 0,1-3 176 16,0-1-176-16,4 0 192 0,2-1-64 0,-2 1 0 15,1-1 0-15,0-1 0 0,7-2 0 0,-1 0-128 16,-1 0 192-16,6-2-64 0,1-1-128 0,0-1 160 16,-1-1-160-16,1 0 160 0,3-2-160 0,-1-1 0 0,-1 2 144 0,2 0-144 15,2 0 0-15,2 0 0 0,-3-1 0 0,2-2 0 16,1 0 0-16,-1 0 0 0,0 1 0 0,0 0 128 15,1 1 0-15,-2 1 0 0,0-2 0 0,-1 2 0 16,1 1 16-16,2 2 16 0,0-2 0 16,1 2 0-16,4 1-32 0,0 2-128 0,1-1 192 0,0 2-64 15,2-3-128-15,2 1 0 0,1-1 0 0,1 0 0 16,2-1 0-16,0 0 0 0,3-1 0 0,-2 0 0 16,4-1 0-16,2-2 0 0,3-1 0 0,3 2 0 15,2-1 0-15,1 0 0 0,1-1 0 0,1 1 0 16,3 0 0-16,0 0 0 0,-1 2 0 0,0 0 0 0,-4-1 0 15,2-1 0-15,-2 0 0 0,-2 0 0 0,-3-1 0 16,1 3 0-16,2 2 0 0,-2 1 0 0,-3 1 0 16,1 2 0-16,0-2 0 0,-2 3 0 0,-2 1 0 0,-1 1 0 15,0 2 0-15,-2 1 0 0,1 1 0 0,-2 1 0 16,1 1 0-16,2 1 0 0,-2-1 0 0,1 0 0 16,1 1 0-16,4 2 0 0,2-1 0 0,-1 1 0 15,2-1 0-15,0 3 0 0,-1 0 0 0,0 2-176 16,-1 0 176-16,-1 0-192 0,-4-2 192 0,1 2 0 15,-3 1-144-15,0 0 144 0,-1 1 0 0,-2 0-144 16,-1 0 144-16,1 0 0 0,-1-1-128 0,0 0 128 16,-2 1 0-16,1 0 0 0,-3-1-128 0,-2 1 128 15,-3 0 0-15,-1-1 0 0,-7 1 0 0,9-2 0 16,-9 2 0-16,0 0 0 0,0 0 0 0,0 0 0 16,0 0 0-16,0 0 0 0,0 0 0 0,0 0 0 0,0 0 0 15,0 0 0-15,0 0 0 0,-10 4 0 0,-2-2 0 16,1 1 0-16,-1 1 0 0,1-2-128 0,-2 0 128 0,1 1 0 15,0 1 0-15,1 0-128 0,-4-3 128 0,0 1 0 16,1 4-144-16,-1 0 144 0,0-1 0 0,-1 1-144 16,0 0 144-16,-1 0 0 0,0 2 0 0,-4 1-128 15,1 1 128-15,0 0 0 0,-3 1 0 0,5 1-128 16,1 3 128-16,-2 2 0 0,-8 0 0 0,2 1 0 16,0 1 0-16,-1 0 0 0,2 2 0 0,-3 0 0 15,0-1 0-15,-2 0 0 0,0 0 0 0,-3-2 0 16,-2 1 0-16,3 2-128 0,-1 0 128 0,-2 0 0 15,-6-3 0-15,3 2 0 0,0 1 0 0,2 1 0 0,0-1 144 16,1 2-144-16,-2 2 192 0,0 2-192 0,1-2 128 16,0 3-128-16,-2-1 0 0,1 3 0 0,5 1 0 15,-1-1 0-15,-1-1 0 0,4 1 0 0,-1-1 0 16,4 1 0-16,2-1 0 0,2 0 0 0,2 1 0 16,2 1 0-16,1-5 0 0,4 3 0 0,-2 1 0 0,3-1 0 15,2 0 0-15,1 1 0 0,2 0 144 0,1-1-144 16,3-3 0-16,0 0 144 0,1-3-144 0,5-1 0 15,0 0 144-15,-1-1-144 0,1 0 0 0,3 0 0 16,-1-2 0-16,2 3 0 0,1 4 0 0,0 0 0 16,-1 0 0-16,1-1 0 0,1-3 0 0,-1 2 0 15,1 1 0-15,2-2 0 0,-1-4 0 0,1 1 0 16,1 1 0-16,3-2 128 0,-1-2-128 0,4-2 0 16,2-3 0-16,5 1 128 0,0-4-128 0,5 1 0 0,2-2 0 15,4-5 128-15,0-3-128 0,3 0 0 0,-2 3 0 16,0-2 0-16,1-5 0 0,-1 3 0 0,4 1 0 0,-5-1 0 15,1-1 0-15,-1 0 0 0,2 0 0 0,1 2 0 16,-1 1 0-16,2 0 0 0,0-2 0 0,-2 0 0 16,1-2 0-16,1 2 0 0,3 0 0 0,2-1 0 15,1-2 0-15,-2-1 0 0,3-1 0 0,1 2 0 16,-2 0 0-16,-2-2 0 0,0-1 0 0,5 0 0 16,3 0 0-16,-1 2 0 0,-3-1 0 0,1 1 0 15,1-3 0-15,-3-1 0 0,-6 2 0 0,0-3 0 16,-2-2 0-16,-2 2 0 0,2-2 0 0,-2 2 0 15,-5 1 0-15,0-1 144 0,0 0-144 0,-3 3 0 16,0 1 0-16,-4 3 0 0,-3-2 0 0,-1 1 0 16,-1 0 0-16,-1 0 0 0,-6 1 0 0,0 0 0 0,-2-3 0 15,0 2 0-15,-11 4 0 0,7-4 0 0,-7 4 0 16,0 0 0-16,0 0 0 0,0 0 0 0,0 0 0 0,0 0 0 16,0 0 128-16,0 0-128 0,0 0 0 0,-8-1 0 15,-1 1 0-15,-2 1 0 0,-1-1 128 0,-3 4-128 16,-1 1 0-16,-2 1 0 0,-2-2 0 0,-2-1 0 15,-7 0 128-15,-1 1-128 0,-1 5 0 0,-4 0 0 16,-4-2 0-16,0 1 0 0,-1-2 0 0,-2 0 0 16,-2 0 0-16,-6-4 0 0,-5-4 128 0,-3 1-128 15,-1 2 0-15,0-2 0 0,3-4 0 0,-4 0 0 16,-1-2 128-16,1 0-128 0,-1 2 0 0,-3 1 0 16,-3 0 0-16,1 0 0 0,5-2 144 0,0-1-144 15,3-1 0-15,-1 0 144 0,2 2-144 0,6-3 0 16,2 1 144-16,5-2-144 0,3 0 0 0,3-3 0 15,3-2 0-15,2-2 128 0,2 2-128 0,0-3 0 0,-1 0 0 0,2-1 0 16,-1 0 0-16,4 0 0 0,0 1 0 0,3-2 0 16,1-3 0-16,1 1 0 0,-3 0 0 0,7 0 0 15,-1-2 0-15,3 2 0 0,0-3 0 0,3 3 0 16,3-2 0-16,2-1 0 0,1-3 0 0,1 0 0 16,1 1 0-16,1 2 128 0,2 1-128 0,0-1 0 15,0-1 0-15,4-1 0 0,0 0 0 0,3 1 0 16,-1-1 0-16,4-1 0 0,0 1 0 0,3 0-128 15,2 3 128-15,3-2 0 0,5-1-144 0,3 1 144 16,1-1 0-16,3 2-144 0,3 0 144 0,2 1 0 16,3 0-144-16,-2 5 144 0,1 2 0 0,2 2-144 0,-3-2 144 0,1 2 0 15,0-3 0-15,3 0-128 0,1-2 128 0,-1 1 0 16,-2 0 0-16,5 2 0 0,-1-1 0 16,1 2-192-16,0 0 192 0,-4 1-192 0,2-3-80 15,-2 3-32-15,-1 1 0 0,2-1 0 0,-4 0 64 0,1-1 16 16,-2 1 0-16,1 3 0 0,0 2 64 0,-1 0 16 15,-1 0 0-15,-2 3 0 0,-1 1 144 0,1 2-128 16,-2 0 128-16,1 3-128 0,1 1 128 0,0-1 0 16,-2-2-144-16,1 3 144 0,0 0 0 0,-3-1 0 15,0 0 0-15,-1 1 0 0,-1 1-192 0,-2-1 192 16,-6 0-160-16,0-1 160 0,-5 0-144 0,-3-1 144 16,-8 2-128-16,0 0 128 0,0 0 0 0,0 0 0 15,0 0 0-15,0 0 0 0,0 0 0 0,0 0 0 16,-8-4 0-16,-2 3 0 0,-1 2 0 0,0-1 144 0,0-1-144 15,-2 1 0-15,-3 1 144 0,2 0-144 0,0-1 0 16,-2 2 144-16,-1 1-144 0,-2 0 0 0,-2 2 0 0,0 1 0 16,0-2 0-16,-3 1 0 0,2-2 144 0,-2 2-144 15,0 3 0-15,-4 0 128 0,-3-2-128 0,-1 3 0 16,-4 3 224-16,-1 2-32 0,-2-2 0 0,-6 2 0 16,-7 1 48-16,3 5 0 0,0 3 0 0,0 0 0 15,-6-2-48-15,3 1-16 0,-1 0 0 0,1 2 0 16,-3 3-32-16,3-1 0 0,4-3 0 0,-1 2 0 15,2 0-144-15,-3 2 192 0,-1 3-192 0,1-1 192 16,2-1-192-16,0 2 160 0,2 0-160 0,3 2 160 16,4 1-160-16,2 0 0 0,3-4 0 0,3 2 128 0,3 0-128 15,0-1 0-15,0-2 144 0,1 3-144 16,3 1 0-16,2 1 0 0,2 1 0 0,4 2 128 0,4 2-128 0,2 1 0 16,4 3 0-16,2 1 128 0,3-2-128 0,2-1 0 15,3 4 0-15,1-1 0 0,2 0 0 0,7 0 0 16,4 0 0-16,5 0-128 0,5 1 128 0,3-2 0 15,0-2-144-15,2-3 144 0,3-3 0 0,8-2 0 16,7-3 0-16,5-1 0 0,3-5 0 0,4-1 0 16,3-4 0-16,1-2 0 0,0-2 0 0,1-4 128 15,1-5-128-15,-3-4 128 0,-1-1-128 0,-4-2 0 16,-5-4 0-16,-8 1 128 16,-3-2-448-16,-5 0-80 0,2 1-32 0,-8-4-14736 0</inkml:trace>
  <inkml:trace contextRef="#ctx0" brushRef="#br0" timeOffset="52955.59">8281 2072 17503 0,'-2'-11'1552'16,"-1"-1"-1232"-16,-6-2-320 0,0-1 0 0,-1-1 128 0,-3 1-128 15,-2-1 144-15,-2 2-144 16,0-2 512-16,-4 0 16 0,-4 5 0 0,-2 0 0 0,-3-2 208 0,-1-1 32 16,0-1 16-16,-5 3 0 0,-1 2-80 0,-5-1-32 15,-8 0 0-15,-4 2 0 0,-4 1-288 0,-3 0-48 16,-4 2-16-16,0 0 0 0,0 1-128 0,-4 0-48 15,-5 2 0-15,2 0 0 0,-2-2 16 0,3 2 0 16,3 0 0-16,-3 0 0 0,-3 1 112 0,-3 2 32 16,-1 1 0-16,1 3 0 0,1 2 64 0,-5 3 16 15,-4 2 0-15,-1 3 0 0,-1 2-80 0,0 5-16 16,-2 5 0-16,-3 4 0 0,-5 2-288 0,4 3 160 16,3 3-160-16,1 1 128 0,-4-1-128 0,3 2 0 15,5-1 0-15,7 0 128 0,6 2-128 0,2 0 0 16,2 1 0-16,6 4 0 0,6 6 0 0,5-1 0 0,6 0 0 0,7-3 0 15,5 0 176-15,8 2 0 0,1 2 0 0,8 5 0 16,3 4-176-16,6 0 128 0,5-2-128 0,3-3 128 16,6-1-128-16,4 2 0 0,3 4 0 0,5-2 128 15,3 1-128-15,5-3 0 0,6-3 0 0,5-1 0 16,2-3 0-16,8-1 0 0,4-2 0 0,4-1 0 16,2 1 0-16,7-5 0 0,6-7 0 0,8-2 0 15,8-2 0-15,-1-6 0 0,1-4 144 0,7-5-144 16,10-5 192-16,-2-1-48 0,-2-6 0 0,4-1 0 15,2-5 16-15,-2-1 0 0,-2-2 0 0,-1 2 0 16,3-2-160-16,-5 0 192 0,-4 0-192 0,0 1 192 16,-6-1-192-16,0 1 0 0,-1 1 0 0,-4 1 128 15,-5 0-432-15,-3-1-80 16,-1-2-32-16,-3-1-14176 0</inkml:trace>
  <inkml:trace contextRef="#ctx0" brushRef="#br0" timeOffset="53706.94">7137 3593 37551 0,'-13'-10'1664'0,"6"5"336"0,-1 2-1600 0,8 3-400 15,0 0 0-15,0 0 0 0,0 0-224 0,2 13-128 0,4-1-32 16,4 4 0-16,6 1 48 0,2 3 0 0,1 0 0 0,6 2 0 16,6 1 144-16,4 2 16 0,1 2 16 0,2-1 0 15,2 1 160-15,2-2-160 0,0-1 160 0,8 0-160 16,2 3 160-16,5-4-128 0,0-1 128 0,4 4-128 16,0 1 128-16,5 1 0 0,0 2 0 0,9 0 0 15,3-5 0-15,3 7 128 0,3 4-128 0,3 1 128 16,3-2-128-16,5-1 0 0,5 2 128 0,1 1-128 15,4 1 0-15,3 2 0 0,6 0 0 0,3 3 128 16,8 3-128-16,-5 3 0 0,0 2 0 0,2 0 0 16,2-3 0-16,4 1 0 0,0 0 0 0,3 5 0 15,2 1 0-15,0 1 0 0,2-1 0 0,3 0 0 0,2-5 160 16,1-1-32-16,0 1-128 0,0-1 192 0,4 3-192 16,1-3 0-16,5 0 0 0,-2-1 0 0,-5-1 0 15,0 2 192-15,-1-2-48 0,3 0-16 0,2 2-128 16,-4-1 0-16,-1 4 144 0,-2 1-144 0,-2 2 0 0,-2-4 128 15,-1-1-128-15,3-1 0 0,0 4 0 0,0 0 0 16,1-1 0-16,-1-2 128 0,-4 1-128 0,0-2 0 16,-3 1 128-16,-1-3-128 0,0-4 0 0,-4 0 0 15,-2 0 0-15,-1 1 128 0,1 0-128 0,-4 1 0 16,-6 1 0-16,-1-2 128 0,-2-3-128 0,-5 0 0 16,-2-3 0-16,-4 2 0 0,1-2 0 0,-5 4 0 15,-1 0 0-15,-5-3 0 0,-3-2 0 0,-1-1 0 16,0 0 0-16,-3 3 0 0,-4-4 0 0,-6-2 0 15,-2-3 0-15,1-1 0 0,2 0 144 0,-5-1-144 16,-1-3 192-16,-5 2-192 0,-9 0 0 0,1-2 0 0,1-2 0 16,-4 0-144-16,-2-4 144 0,-1 2 0 0,-2 1 0 15,-5-1 0-15,-3-3 0 0,-3 1 128 0,-3-2-128 0,-4-3 0 16,-3-2 208-16,-2 0-16 0,-2-1-16 0,0 0 0 16,-2-1 16-16,1 0 0 0,-1-3 0 0,-3 1 0 15,-3-2-48-15,1-1 0 0,-3 0 0 0,0 0 0 16,0-1-16-16,0-2-128 0,-5 0 192 0,2 0-64 15,-2-2-128-15,-8 0 128 0,0 0-128 0,8 0 128 16,-8 0-128-16,0 0 192 0,0 0-192 0,0 0 192 16,7-8-64-16,-7 8 0 0,0 0 0 0,0 0 0 15,3-6-128-15,-3 6 0 0,0 0 0 0,0 0 0 16,1-8-512-16,-1 8 0 0,0 0 16 0,0 0 0 16,0 0-496-16,0-9-96 0,0 9-32 0,4-8-9360 15,-4 8-1872-15</inkml:trace>
  <inkml:trace contextRef="#ctx0" brushRef="#br0" timeOffset="54199.64">17289 7190 33807 0,'-15'-21'1488'0,"7"11"320"0,3 2-1440 0,5 8-368 0,-5-9 0 0,5 9 0 15,0 0 0-15,0 0-256 0,0 0 32 0,16 5 16 16,1-1 208-16,5 4 0 0,1 1 0 0,6 1 0 16,2 1 0-16,1 4 192 0,2 6-16 0,4 1 0 15,5-2-176-15,3 2 192 0,5 2-192 0,3 2 192 16,5 2-64-16,0-1-128 0,-1 3 192 0,1-3-64 15,7 0-128-15,0-1 0 0,7 0 0 0,-6 2 0 16,0 1 0-16,1 0 0 0,-2 3 0 0,1 0 0 16,0 1 192-16,-2-1-32 0,1 0-16 0,-3 0 0 15,-6-1 16-15,2-2 0 0,-6-1 0 0,2-2 0 16,-3-1 32-16,-5-1 16 0,-3 1 0 0,-3 0 0 16,-7-3 32-16,-4 0 0 0,-5 0 0 0,-3 1 0 15,-3 3 16-15,-4-4 0 0,-3-4 0 0,-4-1 0 0,-1 2 16 16,-5-2 16-16,-2-1 0 0,-2-3 0 0,-7 1 80 0,-4 0 16 15,-5 1 0-15,-7 0 0 0,-6-2 80 0,-10 3 32 16,-9 1 0-16,-7-3 0 0,-5 0-128 0,-2-1-32 16,0 0 0-16,-8 2 0 0,-3 0-112 0,2 1-32 15,1-2 0-15,5 0 0 0,5 0-192 0,7 2-160 16,7-1 32-16,5 3 0 16,8-3-2624-16,14 3-512 0,7 6-96 0,28-11-32 0</inkml:trace>
  <inkml:trace contextRef="#ctx0" brushRef="#br0" timeOffset="57523.13">10744 4087 12895 0,'0'-11'576'0,"0"11"112"0,1-7-560 0,-1 7-128 0,1-9 0 0,-1 9 0 15,-1-10 1664-15,0 3 320 0,1 7 48 0,0 0 16 16,-4-7-832-16,4 7-144 0,0 0-48 0,-7 1 0 16,-2 5-816-16,6-2-208 15,-2 1 0-15,0 5 0 0,1 4 864 0,-3 3 128 0,2 2 32 0,0 4 0 16,-2 3-832-16,0 4-192 0,-3 2 0 0,-7 30 0 16,1-9 864-16,5-3 128 0,2-5 32 0,-1-2 0 15,-2 2-832-15,0-4-192 0,3-4 0 16,6-2 0-16,3-7 0 0,1-14 0 0,0 2 0 0,3-2 0 15,0-2 0-15,3 0 0 0,0-3 0 0,2-3 0 16,0-2 0-16,10-3 0 0,-3-6 0 0,-7 1-13888 16</inkml:trace>
  <inkml:trace contextRef="#ctx0" brushRef="#br0" timeOffset="57742.72">10258 4236 27647 0,'1'-10'1216'0,"1"4"256"0,2-3-1168 0,3-1-304 15,2-2 0-15,3-1 0 0,1-2 0 0,8 1 0 16,8-1 0-16,8-1 0 0,7-1 0 0,5-2 0 16,1-1 0-16,-17 7 0 0,0-1 880 0,15-7 112 15,-5 3 32-15,-6 4 0 0,-1 2-832 0,-3 5-192 16,0 2 0-16,-3 0 0 15,-4 0-2416-15,-11 3-528 0,9 0-96 0,-10 7-32 0</inkml:trace>
  <inkml:trace contextRef="#ctx0" brushRef="#br0" timeOffset="58180.83">11125 4335 23951 0,'0'0'512'0,"0"0"128"0,-2 6 0 0,-4 6 64 0,1 4-576 0,1-1-128 0,-3-1 0 0,-2 9 0 15,-3-1 848-15,2 2 144 0,2 3 32 0,-2 0 0 0,1-3 0 16,4-3 0-16,3-4 0 0,3-2 0 0,2-1-832 0,5-3-192 16,5-5 0-16,-4-4 0 0,2-3 864 0,8-3 128 15,-2-3 32-15,-7 0 0 0,2-1-832 0,0-5-192 16,1-1 0-16,2-1 0 0,-2-1 864 0,0 1 128 15,-1-2 32-15,1 1 0 0,6-14-832 0,-9 14-192 16,-2 0 0-16,-3 4 0 0,1 2 0 0,-3-1 0 16,-1 4 0-16,-2 7 0 0,0 0 0 0,0 0 0 15,-5 10 0-15,-1-4 0 0,1 4 0 0,0 1 0 16,-1 2 0-16,2 0 0 0,1 1 0 0,2 0 0 16,1-1 0-16,2 9 0 0,6-5 0 0,0-10 0 15,5 0 0-15,2-5 0 0,5-2 0 0,3-4 0 16,4-4 0-16,1-3 0 0,1-3 0 0,-1-2 0 0,-3-1 0 15,-2-2 0-15,1-6 864 0,-3-2 128 16,-6 1 32-16,-4 0 0 0,-1-2-832 0,1-9-192 0,-7 6 0 0,-1 6 0 16,-3 4 0-16,-1 5 0 0,-1 5 0 15,1 7 0 1,-1 1-1600-16,1-2-352 0,1 5-80 0,0 0-9296 16,0 0-1856-16</inkml:trace>
  <inkml:trace contextRef="#ctx0" brushRef="#br0" timeOffset="58407.58">11901 4201 31327 0,'-3'-3'688'0,"3"3"144"0,0 0 16 0,0 0 48 0,-9 7-720 0,5 5-176 0,2-1 0 0,2-1 0 0,-1 4 0 0,-3 0 0 16,1 2 0-16,0 2 0 0,-1 1 848 15,1 3 144-15,-3 0 32 0,-1 2 0 0,0-1 0 0,1 1 0 16,-1-1 0-16,1 0 0 0,-4 16-832 0,2-7-192 15,5-19 0-15,-1 2 0 0,0 2 0 0,1-2 0 16,0-2 0-16,2 0 0 16,0-2-768-16,1-3-208 0,1 1-48 0,6-4-15152 15</inkml:trace>
  <inkml:trace contextRef="#ctx0" brushRef="#br0" timeOffset="58778.46">12503 4098 27647 0,'-2'-11'1216'0,"2"11"256"0,0 0-1168 0,-7-2-304 0,0 1 0 0,-2 1 0 16,-2 1 0-16,-2 2 0 0,-7 2 0 0,2-2 0 15,-3 3 880-15,-1 2 112 0,-2 3 32 0,1-1 0 16,1-2-832-16,2 2-192 0,4 1 0 0,1 1 0 15,2 6 0-15,7-2 0 0,3-1 0 0,9 0 0 16,4-2 864-16,4-1 128 0,-1 2 32 0,3-3 0 16,1 0-832-16,2 0-192 0,0 1 0 0,-2 0 0 15,-1-1 0-15,-1 0 0 0,-2 1 0 0,1 2 0 16,-2-1 0-16,-5 1 0 0,-3-1 0 0,-4 0 0 0,-4-1 864 16,-6 5 128-16,-4-1 32 0,-6 0 0 0,6-8 0 15,-5-1 0-15,-8 2 0 0,-2 0 0 0,1 0-832 16,-1 0-192-16,3-2 0 0,0-2 0 0,-1 0 0 0,-5-2 0 15,9-3 0-15,12-2 0 0,4-1 0 0,1-2 0 16,6 5 0-16,3-5 0 16,5-5-2416-16,5-2-528 0,2-2-96 0,1 2-12720 15</inkml:trace>
  <inkml:trace contextRef="#ctx0" brushRef="#br0" timeOffset="59025.74">13000 3721 31327 0,'0'0'688'0,"0"0"144"0,0 0 16 0,0 0 48 0,1 10-720 0,-5-1-176 0,-3 2 0 0,0 7 0 16,-2 1 848-16,0 6 144 0,-2-1 32 0,2 2 0 16,-2 7 0-16,-1 2 0 0,2 2 0 0,2 2 0 15,0 2-832-15,2-1-192 16,3 3 0-16,0-4 0 0,2-4 0 0,1-1 0 0,0-3 0 0,0-9 0 15,-1-1 0-15,-1-1 0 0,0-1 0 0,-1-3 0 32,-1-2-2416-32,-6 0-528 0,-2-3-96 0,-8 0-32 0</inkml:trace>
  <inkml:trace contextRef="#ctx0" brushRef="#br0" timeOffset="59173.44">12525 4267 31327 0,'6'-6'688'0,"-2"0"144"0,3-3 16 0,3 1 48 0,3-3-720 0,7 3-176 0,6 0 0 0,6-1 0 0,3 2 848 0,0 3 144 15,4 2 32-15,-1-1 0 0,2-3 0 0,2-1 0 16,-2-2 0-16,4 2 0 0,15 0-832 0,-7 3-192 16,-15 2 0-16,-5 0 0 15,-2-1-2416-15,-4 0-528 0,31-2-96 0,-27 0-32 0</inkml:trace>
  <inkml:trace contextRef="#ctx0" brushRef="#br0" timeOffset="59744.4">14360 3928 20271 0,'-3'-14'448'0,"-1"7"80"0,1-3 32 0,0 3 16 0,-1 1-576 0,2 2 0 16,-2-3 0-16,2 5 0 0,-3 2 928 0,1 3 80 15,-3 1 16-15,-3 3 0 0,-2 4 0 0,2 1 0 16,2 3 0-16,-11 11 0 0,1 3 0 0,11-10 0 16,-3 7 0-16,0 5 0 0,-3 4-832 0,-2 4-192 15,-1 5 0-15,-3 1 0 0,-1 2 864 0,-1-3 128 0,-2 0 32 0,3-5 0 16,3-2-832-16,1-4-192 16,2-5 0-16,2-3 0 0,-7 16 0 0,9-13 0 0,4-11 0 0,4-9 0 15,2-8 0-15,0 0 0 0,0 0 0 0,11-9 0 31,2-5-2416-31,8-4-528 0,4-3-96 0,-10 8-32 0</inkml:trace>
  <inkml:trace contextRef="#ctx0" brushRef="#br0" timeOffset="60130.3">14738 3904 23951 0,'0'0'1056'0,"0"0"224"0,-7 0-1024 0,-1 3-256 0,0 1 0 0,2 1 0 0,-4 4 0 0,-8 6 0 15,-6 1 0-15,-1 0 0 0,-2 1 880 0,12-7 112 16,-5 3 32-16,-1 2 0 0,-1 3 0 0,-2 2 0 16,2-5 0-16,-2 4 0 0,2 2-832 0,-1-1-192 15,1-1 0-15,-18 14 0 0,6-6 864 0,3-4 128 16,16-12 32-16,-2-3 0 0,3 2-832 0,1-2-192 16,2 0 0-16,2-1 0 0,5 1 0 0,-1 0 0 15,4 0 0-15,2 0 0 0,1 1 0 0,4 1 0 16,3 1 0-16,2 0 0 0,1 0 864 0,2 1 128 15,3 0 32-15,-1 1 0 0,-1 0-832 0,0 0-192 16,-1 1 0-16,0 0 0 0,1 1 0 0,-4-1 0 16,0 1 0-16,-1 0 0 0,4 10 0 0,-5-3 0 15,-2-3 0-15,-3-9 0 0,-4-4 0 0,3 4 0 16,0-2 0-16,-3-8 0 16,0 0-768-16,0 0-208 0,7-5-48 0,-3 1 0 15,2 1-2448-15,0-4-496 0,13-18-112 0,1 8-16 0</inkml:trace>
  <inkml:trace contextRef="#ctx0" brushRef="#br0" timeOffset="60491.21">14768 4313 31327 0,'0'0'688'0,"0"0"144"0,0 0 16 0,0 0 48 0,0 0-720 0,0 0-176 0,0 0 0 0,-1 8 0 0,-1 1 0 0,1-2 0 15,-2 3 0-15,2 3 0 0,-4 1 848 0,-2 7 144 16,0-4 32-16,-1 2 0 0,2 1-832 0,0-1-192 16,0 0 0-16,4-3 0 0,2-7 864 0,0-9 128 15,-4 10 32-15,4-10 0 0,4 10-832 0,-4-10-192 16,1 8 0-16,-1-8 0 0,11 0 864 0,-4-3 128 16,-2-5 32-16,6-3 0 0,1 0-832 0,-2 2-192 15,-1-3 0-15,-3 4 0 0,0 0 0 0,-1-2 0 16,0 0 0-16,1 2 0 0,0 0 864 0,2 2 128 15,-4 0 32-15,2 2 0 0,0 2-832 0,-2 2-192 16,-4 0 0-16,5 2 0 16,2 3-768-16,-3 3-208 0,1 1-48 0,0 1 0 0,-3 0 832 0,0 0 192 15,0-1 0-15,0 6 0 0,1-2 0 0,-1 0 0 16,2-1 0-16,-3-3 0 16,1-2-864-16,-2-7-128 0,6 5-32 0,1 1 0 15,2-4-1632-15,-1-2-336 0,1-1-64 0,4-1-16 0</inkml:trace>
  <inkml:trace contextRef="#ctx0" brushRef="#br0" timeOffset="60774.25">15265 4371 27647 0,'-9'-6'608'0,"9"6"128"0,0 0 32 0,-5 6 0 0,-1 1-624 0,-3 5-144 0,-1 1 0 0,1-4 0 15,-3 3 848-15,0 1 144 0,-3 1 32 0,-1 5 0 16,0-1 0-16,8-1 0 0,4 0 0 0,5-7 0 15,2-2-832-15,5 1-192 0,7-5 0 0,-9-2 0 0,4 3 864 0,1-2 128 16,0 0 32-16,0-2 0 0,-1-4 0 0,0-1 0 16,0-1 0-16,-3 0 0 0,0-2-832 0,-1 0-192 15,0 1 0-15,1-3 0 0,-2-3 0 0,2 2 0 16,-4 0 0-16,1-1 0 0,-2 3 864 0,-1 0 128 16,-2-1 32-16,-1 1 0 0,-2 3-832 0,2-2-192 15,-3 0 0-15,-1 2 0 0,0 2 0 0,-3 3 0 16,0-3 0-16,-1 3 0 0,-1-1 0 0,1 0 0 15,0 0 0-15,-1 1 0 16,1 0-3232-16,3 0-688 0,7 0-144 0,0 0-32 0</inkml:trace>
  <inkml:trace contextRef="#ctx0" brushRef="#br0" timeOffset="61075.02">15784 3753 31327 0,'-4'-20'688'0,"4"13"144"0,1 0 16 0,0 3 48 0,-1 4-720 0,0 0-176 0,-2-5 0 0,2 5 0 16,-8 4 848-16,1 4 144 0,-5 6 32 0,-2 4 0 15,-1 7 0-15,-2 4 0 0,0 2 0 0,-1 3 0 16,-3 0 0-16,-1401-5 0 0,2816 3 0 0,-1406 5 0 15,-2 7-832-15,3 1-192 0,3 3 0 0,0-2 0 0,4-3 0 16,2-2 0-16,2-2 0 0,0-3 0 0,2-1 0 16,-1-2 0-16,0-1 0 0,1-1 0 0,0-6 0 0,-1-1 0 15,-1-2 0-15,-1 2 0 16,0-7-2416-16,-1-6-528 0,2-11-96 0,-5 3-32 16</inkml:trace>
  <inkml:trace contextRef="#ctx0" brushRef="#br0" timeOffset="61271.87">15327 4338 31327 0,'6'-18'688'0,"1"10"144"0,2-1 16 0,6-2 48 0,8 2-720 0,-1 3-176 16,1-2 0-16,4 3 0 0,1-2 848 0,3 2 144 16,1-2 32-16,0-1 0 0,-1 1 0 0,1-1 0 15,1-1 0-15,11-2 0 0,-12 6-832 0,1-1-192 0,0 1 0 0,-4 0 0 16,-1 2 0-16,-4-3 0 0,-1 2 0 0,-2 0 0 31,-1 2-3232-31,-3 2-688 0,23-3-144 0,-15 1-32 0</inkml:trace>
  <inkml:trace contextRef="#ctx0" brushRef="#br0" timeOffset="61585.49">16198 4100 35007 0,'0'0'768'0,"-3"9"176"0,-9-7 16 0,-4 2 16 0,-2 1-784 0,0 1-192 0,0 3 0 0,1 1 0 0,0 2 864 0,3 1 128 16,1 3 32-16,-2 3 0 0,7 0 0 0,1-1 0 15,5-2 0-15,4 2 0 0,5-2-832 0,0 0-192 16,4 1 0-16,4-1 0 0,2-1 0 0,4 0 0 16,-3-4 0-16,2 4 0 0,2-1 864 0,2 1 128 15,-1 4 32-15,0-1 0 0,-2-3-832 0,-2 3-192 16,-6-5 0-16,-4 2 0 0,-5 1 0 0,-4-1 0 15,-4 3 0-15,-5-5 0 0,-4-1 0 0,-5 0 0 16,-3-1 0-16,-2-2 0 0,-2-1 864 0,-5-3 128 16,-1-2 32-16,-5 1 0 0,-5-4-832 0,-2 1-192 15,-1-2 0-15,2 1 0 0,4 0 0 0,3 0 0 16,4 0 0-16,5 0 0 16,4-5-1600-16,2 2-352 0,4-1-80 0,5-2-18032 0</inkml:trace>
  <inkml:trace contextRef="#ctx0" brushRef="#br0" timeOffset="97792.41">23048 2010 3743 0</inkml:trace>
  <inkml:trace contextRef="#ctx0" brushRef="#br0" timeOffset="101490.33">23585 1845 3679 0,'25'-4'320'0,"-9"2"-320"15,2 0 0-15,1 0 0 0,-1 0 1168 0,2-1 176 16,-2 1 16-16,-1 0 16 0,-1-3-480 0,-1-1-80 16,1 1-32-16,-3-1 0 0,0 2 240 0,-2-3 64 15,1-2 0-15,-2 0 0 0,-1 2-96 0,-1 1-16 16,-1-1 0-16,0 1 0 0,-7 6-96 0,0 0-32 15,0 0 0-15,4-8 0 0,-4 8-176 0,0 0-32 0,0 0-16 0,0 0 0 16,0 0-144-16,0 0-32 0,-3-8 0 0,3 8 0 16,0 0-64-16,-9-5-32 0,1 3 0 0,8 2 0 15,-11-2 176-15,3 2 48 0,0 0 0 0,0 2 0 16,-1-2-128-16,1 2 0 0,-2 1-16 0,0 0 0 16,-4-1-176-16,-4 0-16 0,-2-1-16 0,-3 1 0 15,-6 1 80-15,-2-1 16 0,-6 0 0 0,-1 2 0 16,-3 2 16-16,1-1 16 0,1 1 0 0,-4-1 0 15,0 0-96-15,-5 0 0 0,-5 2-16 0,-5-2 0 16,-3-1-96-16,1-2-16 0,-1 2 0 0,-3 0 0 16,-3-1 0-16,-9 0 0 0,-7 0 0 0,0-1 0 15,2-2 16-15,-6 0 0 0,-6 0 0 0,-1 0 0 0,-2-2 0 0,0 0 0 16,-1 2 0-16,-2-2 0 0,-3 0 16 0,4 0 0 16,4 1 0-16,-3-1 0 0,-4 1 32 0,5 0 0 15,6-3 0-15,-2 4 0 0,-4 0-64 0,2-1 0 16,2-1 0-16,2 0 0 0,0 0-128 15,-4 1 192-15,-2 1-192 0,3-1 192 0,3-1-64 0,-2 1-128 16,-2-1 192-16,0-1-64 0,3 0-128 0,1-1 0 16,2-2 144-16,-4 2-144 0,1 0 128 0,4 0-128 15,6-1 128-15,-2-1-128 0,-1-1 0 0,-2 1 128 16,-2-1-128-16,5 1 0 0,2-2 128 0,-1-1-128 16,2 1 160-16,1 1-160 0,0 1 176 0,4-1-176 15,5-1 192-15,-2 0-192 0,-5 0 144 0,2 1-144 16,2 2 0-16,4 0 144 0,6-1-144 0,-2 1 0 15,2 0 0-15,1 0 128 0,5-1-128 0,3 1 0 16,3-1 0-16,7 3 0 0,7 0 0 0,6-2 128 0,3-1-128 0,4-1 0 16,3 2 192-16,2 0-32 0,3 0-16 0,0-2 0 15,2 0 48-15,1 1 0 0,2 1 0 0,3 1 0 16,-1 1-192-16,3 0 0 0,-2-2 0 0,2 2 128 16,6 3-128-16,0 0 0 0,-5-3 0 0,5 3 0 15,0 0 0-15,0 0 0 0,0 0 0 0,-5 5 0 16,5-5 0-16,-2 10 0 0,1 1-176 0,2 1 176 15,1 0 0-15,1 4-160 0,-3 1 160 0,2 2 0 16,2 1-128-16,-4 1 128 0,0 2 0 0,0 1 0 16,0 1 0-16,0 3-128 0,-2 0 128 0,-3 4 0 15,-2 2 0-15,0 5 0 0,1 2 0 0,0 3 0 16,-1 2 0-16,0 1 0 0,-3 0 0 0,0 4 0 0,-1 1 0 16,-2 0 0-16,3 0 0 0,0 4 0 0,-3 6 0 0,1-3 0 15,1-6 0-15,-1 1 0 0,0 2 0 0,-3 2 128 16,1 2-128-16,0-2 0 0,-2 1 0 0,3-4 0 15,0-2 128-15,0 0-128 0,0 2 0 0,0-1 144 16,1 0-144-16,1 0 128 0,-1-1-128 0,1-2 0 16,2-5 0-16,2 0 0 0,-3-5 128 0,1 2-128 15,0-3 0-15,2-1 128 0,0 2-128 0,-1-7 0 16,1-3 0-16,-1-1 128 0,0-3-128 0,-1-3 0 16,-1-3 144-16,3-2-144 0,1-4 0 0,2-1 144 15,-3-2-144-15,2-2 0 0,-1-6 208 0,1 0-64 16,-1 1-16-16,1-2 0 0,-2-2-128 0,7-1 160 15,0 0-160-15,0 0 160 0,0 0-160 0,0 0 0 16,-5 0 0-16,5 0 0 0,0 0 0 0,0 0 0 0,0 0 0 16,0 0 0-16,8-2-160 0,5 0 160 0,2 0 0 0,4-2-144 15,4 1 144-15,0-1 0 0,4-3-144 0,4-1 144 16,4-3 0-16,7-1-144 0,5-1 144 0,6-1 0 16,6-2-128-16,0 4 128 0,-1 1 0 0,2-2 0 15,-3-5-128-15,2 2 128 0,2 2 0 0,5-1 0 16,4 2 0-16,-2 1 0 0,-3 2 0 0,1 0 0 15,2 1 0-15,3 0-128 0,1 0 128 0,1-2 0 16,0 2 0-16,3 1 0 0,-3 2 0 0,9 0 0 16,2 0 0-16,3-2 0 0,-1 2 0 0,4 2 0 15,4 0 0-15,0 0 0 0,-2 3 0 0,-1 1-160 16,-2 2 160-16,3 1 0 0,3 0 0 0,-6 0 0 16,-6 0 0-16,4 4 0 0,1 1 0 0,1-1 128 0,0-1-128 0,0 1 0 15,-5 1 128-15,2-1-128 0,-2-3 0 0,0 1 0 16,-2-4 0-16,2 1 0 0,0 1 0 0,2 0 0 15,-1-2 0-15,-3 0 0 0,0 0 0 0,1-2 0 16,1-3 0-16,4 1 128 0,3 0-128 0,-4 0 0 16,-3-2 0-16,2 0 0 0,2 1 0 0,-4-3 0 15,-2-1 0-15,-5-1 0 0,-5 3 0 0,2-3 0 16,1 0 0-16,-3 3 128 0,-4 0-128 0,-5 0 0 16,-3 1 0-16,0 2 0 0,2-2 0 0,-1 4 0 15,1 1 0-15,-1 0 0 0,-4 1 0 0,-2-1 0 16,-4 2 0-16,2 1 0 0,4 0 0 0,0 1 0 15,-1 0 0-15,-2 0 0 0,1-1 0 0,-5 2 0 16,-5-2 0-16,-1 2 0 0,0 1 0 0,-2-2 0 0,1 0 0 0,-1 0 0 16,-3 2 0-16,0-1 0 0,-2 2 0 0,-3-2 0 15,-3 1 0-15,-1 1 0 0,0 2 0 0,-2-1 0 16,1 1 0-16,0 2 0 0,3 1 0 0,1 1 0 16,0-1 0-16,-2 0 0 0,-2-2 0 0,0 3 0 15,3 0 0-15,-4 1 0 0,-5-1 0 0,0-1 0 16,0-1 0-16,-2 0 0 0,-6-1 0 0,1-1 0 15,-3-1 0-15,0 0 0 0,-1 0 0 0,-1-2 128 16,-2 0-128-16,0-1 0 0,-2 1 128 0,-7-6-128 16,6 3 128-16,-6-3-128 0,0 0 128 0,0 0-128 15,0 0 208-15,0 0-16 0,9-2-16 0,-9 2 0 16,0 0 16-16,5-10 0 0,-2 0 0 0,-1-2 0 16,-2-3-192-16,0-2 0 0,1-3 144 0,-1-2-144 15,0-3 0-15,-1-2 0 0,-1-4 0 0,-1-1 128 16,3-2-128-16,-2-1 0 0,-1-1 0 0,1 0 128 0,0-1-128 0,0-5 0 15,0-3 0-15,0-6 0 0,1-5 0 0,-3 2 0 16,0 3 0-16,2 0-128 0,0 1 128 0,0-1 0 16,1 1 0-16,-3-3-128 0,2-2 128 0,1 2 0 15,1 1 0-15,-1 3 0 0,-1 3 0 0,1-1 0 16,1 1 0-16,0-4 0 0,0-3 0 0,0 0 0 16,1 0 0-16,1 1 0 0,0 5 0 0,0-1 0 15,0 3-160-15,0 1 160 0,-2 3-256 0,-2 0 64 16,-1 2 16-16,0 0 0 0,0-1 176 0,-1 8 0 15,2 3 0-15,-2 2-128 0,-1 2 128 0,0 4 0 16,-2 2 0-16,2 3 0 0,1 0 0 0,-2 3-128 16,-1 1 128-16,2 0 0 0,-1 1 0 0,2-2-160 0,2 2 160 0,-4 1 0 15,3 0-128-15,-2 2 128 0,3 1 0 0,-3 1 0 16,-1 2-144-16,6 4 144 0,-6-6 0 0,-3 2-144 16,2 0 144-16,-2 2-160 0,3 0 160 0,-3 1-160 15,2 1 160-15,-5 2-128 0,-4 0 128 0,0 2-128 16,-1 0 128-16,-4 0-192 0,0 2 192 0,-1 1-192 15,-3 0 192-15,-2 1 0 0,1-1 0 0,-1 1-128 16,-2 1 128-16,-1-1 0 0,-1-2 0 0,-3 1 0 16,-7-1 0-16,-1-1 0 0,-5 2 0 0,-2-2 0 15,-4 2 0-15,1-3 0 0,2 1 0 0,-2-1 0 16,-5-2 0-16,-5 0 0 0,-5 1 0 0,-1 0-128 16,0-2 128-16,2-1 0 0,-2 0-144 0,-7-1 144 15,-4-2-128-15,-3-1 128 0,1-1-160 0,-1-1 160 16,0 1-160-16,-8-3 160 0,-7 1-160 0,3 0 160 0,5-2 0 0,-8-1 0 15,-8 0-128-15,4 1 128 0,1 3 0 0,-1-2 0 16,-4-1 0-16,0 2 0 0,1 0 0 0,2-2 0 16,1-1 0-16,0 3 0 0,-1 1 0 0,3-1 0 15,5-1 0-15,2-1 0 0,-5 3 160 0,5 1-160 16,4-1 128-16,-1 0-128 0,-3-3 128 0,3 3-128 16,2 3 128-16,5-3-128 0,5-4 0 0,-3 0 128 15,-4 2-128-15,0 1 0 0,2 0 0 0,2-3 128 16,3-1-128-16,-4-1 0 0,-2 1 0 0,1 1 128 15,3 0-128-15,2 1 0 0,2 0 0 0,-1 1 0 16,2-2 128-16,1 3-128 0,0-2 0 0,6 4 0 16,6-2 0-16,-3 2 0 0,-3-1 0 0,0 2 0 15,1 0 0-15,1 2 0 0,5 1 0 0,1 0 128 0,1 0-128 0,-1 0 0 16,1 1 0-16,1 1 0 0,2 1 0 0,4-1 0 16,5-2 0-16,3 1 0 0,4 1 0 0,1 1 0 15,5-2 0-15,1 3 0 0,0-3 0 0,5 1 0 16,4 0 0-16,0 0 0 0,3 0 128 0,3-1-128 15,3 0 0-15,3 0 0 0,3 0 0 0,1 0 128 16,7 0-128-16,-8-1 0 0,-1 0 0 0,9 1 0 16,-8-1 0-16,8 1-144 0,0 0 144 0,0 0 0 15,0 0 0-15,0 0-128 0,0 0 128 0,0 0 0 16,0 0 0-16,0 0 0 0,0 0 0 0,0 0 0 16,0 0-128-16,3 11 128 0,1 0 0 0,2 1 0 15,0 1-128-15,1 1 128 0,-1 3 0 0,1-1 0 16,0 3-128-16,-2 3 128 0,1 3 0 0,1 4 0 0,1 2-128 15,0 2 128-15,-2 1 0 0,2 2 0 0,-4-1 0 0,2 4-128 16,-2 2 128-16,0 3 0 0,0 3 0 0,0 3 0 16,1 3 0-16,-4 1 0 0,0-1 0 0,-1 4 0 15,-1 0 0-15,0 4 0 0,-3 2 0 0,0-2 0 16,-3-3 0-16,1 1 0 0,-1 1 0 0,1-3 0 16,-3 0 0-16,1-1 0 0,0 4 0 0,1 1 0 15,-1-3 0-15,0 0 0 0,0-4 0 0,-2 2 0 16,1-1 0-16,-1 4 0 0,0 1 0 0,0-2 0 15,-3-2 0-15,1-2 0 0,0-1 0 0,2-2 0 16,-2 0 0-16,0 1 0 0,0 1 0 0,1-4 128 16,-3-2-128-16,2-3 0 0,0-6 0 0,1-2 0 15,-1-3 0-15,1-1 0 0,1-3 0 0,0-2 0 16,1-1 0-16,3-2 0 0,-2-1 0 0,3-2 128 16,1-1-128-16,0-5 0 0,2-6 0 0,2-9 0 0,0 0-144 0,0 0 144 15,0 0-160-15,0 0 160 0,0 0-160 0,13-3 160 16,-1-6 0-16,6-3 0 0,3-3 0 0,2-1 160 15,1-2-160-15,6 0 128 0,6-3-128 0,3-1 128 16,5 1-128-16,3 0 0 0,1 0 144 0,2 0-144 16,1 0 0-16,1 1 0 0,4 2 0 0,5-2 0 15,2 1 0-15,4 3 0 0,5 1 0 0,-2 0 0 16,0-3 0-16,6 1 0 0,2 0 0 0,2 3 0 16,1-1 0-16,0 1 0 0,-2 3 0 0,4-1 0 15,4-1 0-15,-2 2 0 0,-4 3 0 0,5 2-128 16,-1-1 128-16,4 2 0 0,1-2 0 0,-3 4 0 15,-3 1 0-15,3-1 0 0,3 0 0 0,-1 1 0 0,-1-2 0 0,-2 1 0 16,0 1 0-16,4-1 0 0,2 0 0 0,-2 0 0 16,0 1 0-16,-1 1 0 0,0 1 0 0,-1 1 0 15,1 0 0-15,1 4 0 0,0 1 0 0,2 2 0 16,0 0 0-16,0 0 0 0,-6 2 0 0,3 0 0 16,1 0 0-16,4-4 0 0,1-3 0 0,-1 1 0 15,-1 4 0-15,0-2 128 0,3-4-128 0,-6 0 0 16,-4 2 0-16,-3 1 0 0,3-1 0 0,-2 2 0 15,-2 0 0-15,-3 1 128 0,-6-4-128 0,2 0 0 16,3 1 0-16,-2-1 0 0,-2 1 128 0,-6 1-128 16,-3-1 128-16,3-2-128 0,-3 2 0 0,1-2 0 0,0-1 0 15,0 2 128-15,-5 1-128 0,-3 0 0 16,-5-1 0-16,1 0 128 0,1-2-128 0,-1 2 0 0,-2 0-128 0,-4 4 128 16,-3-2 0-16,-5 2 0 0,-7-2 0 0,0 2 0 15,-4 1 0-15,-2-2 0 0,-2 1 0 0,3 1 128 16,-3-1-128-16,1 0 0 0,-3-2 0 0,0 1 0 15,-1-1 0-15,0 1 0 0,-1 2 0 0,-5-2 0 16,-4 0 0-16,1-1 0 0,3 1 0 0,-2 0 0 16,-5 0 0-16,0-1 0 0,0-2 0 0,-2 0 0 15,-7-3 0-15,10 6 0 0,-10-6 0 0,6 4 0 16,-6-4 0-16,0 0 0 0,0 0 0 0,0 0 0 16,0 0 0-16,0 0 0 0,0 0 0 0,0 0 0 15,0 0 0-15,0 0 0 0,0 0-144 0,0 0 144 16,-9 2-144-16,-1-3 144 0,-2-2-192 0,-1-3 192 15,-2-3-192-15,3-2 192 0,2-2-192 0,-2-1 192 0,-6-3-256 16,2-3 48-16,3-2 16 0,0-1 0 0,0-4 0 16,2-4 0-16,1-5 0 0,2-2 0 0,1 0 48 0,4-3 16 15,-1-3 0-15,4 0 0 0,3-8 128 0,0-3-208 16,5-4 80-16,1-5 128 0,3-1-176 0,-1-4 176 16,0 0-128-16,2-3 128 0,2-3 0 0,-2 0 0 15,-4 1 0-15,4 0 0 0,2 0 0 0,0-1 128 16,-1-2-128-16,-1 3 0 0,0 1 128 0,0 8-128 15,0 4 128-15,1 2-128 0,-3 2 0 0,1 2 0 16,2-1 0-16,1 4 128 0,0 5-128 0,-2 5 0 16,0 5-128-16,1 4 128 0,2 1-192 0,-1 3 64 15,1 4 0-15,-2 0 0 0,0 2 128 0,2 0-192 16,-2 0 192-16,-1 3-192 0,-1 2 192 0,-1 2-160 16,1-2 160-16,-1 6-160 0,-2 4 160 0,-1-2-128 0,-2 0 128 0,0 4-128 15,-2 1 128-15,-4 5 0 0,0 0 0 0,0 0 0 16,0 0 0-16,4-5 0 0,-4 5 0 0,0 0 0 15,0 0 0-15,0 0 0 0,0 0 0 0,0 0 0 16,0 0 0-16,-9 1 0 0,-2 1 0 0,1 0-128 16,-2-2 128-16,0 5-128 0,-4 1 128 0,-4 2-128 15,-2 1 128-15,-3 1 0 0,0 2 0 0,-6 0 0 16,-1-1 0-16,-6 1 0 0,-6 0 0 0,-6 1 0 16,-4 2 0-16,-6 1 0 0,-3 1 0 0,0-1 0 15,-3 0 0-15,-6-2 0 0,-7-1 0 0,-4 0 0 16,-1405 1 0-16,2814-1-128 0,-1403-3 128 0,-5-2 0 15,-7-1 0-15,1 1-128 0,4-2 128 0,-7-1 0 16,-7-2 0-16,-1-1-160 0,0-1 160 0,-3-1 0 0,-3 0 0 16,-3-2 0-16,-4-2 0 0,0 2 0 0,1 2 0 0,-5-3 0 15,-2 1 0-15,-1-2 0 0,1-3 0 16,1 1 128-16,-1 1-128 0,2 1 0 0,2-1 0 0,-1 0 0 16,-6 0 128-16,1 4-128 0,1 0 0 0,1 0 0 15,2 1 0-15,0 0 0 0,-5 0 0 0,7 0 0 16,4 0 0-16,0-1 0 0,-3 0 0 0,4-1 0 15,4 0-128-15,-3-1 128 0,-3-1 0 0,3 1 0 16,3 2 0-16,3-5 0 0,-1 1 0 0,-1 1 0 16,3 3 0-16,6-3 0 0,7 0 0 0,-1 1 0 15,-4 0 0-15,6 0 0 0,3 0 0 0,6-1 0 16,5-2 0-16,1 1 0 0,1-1 0 0,6-1 0 16,4 1 128-16,8-1-128 0,4-2 0 0,6 0 0 15,1-2 128-15,7 0-128 0,-2-1 0 0,4 2 0 0,1 0 0 0,3 3 0 31,3 2-1456-31,5 3-224 0,3-2-48 0</inkml:trace>
  <inkml:trace contextRef="#ctx0" brushRef="#br0" timeOffset="105696.35">22666 11397 14735 0,'0'-11'1312'0,"0"0"-1056"16,0 1-256-16,1 0 0 0,1 2-176 0,-2-4-80 0,-1-4-32 0,1 2 0 16,0 3 800-16,3-3 144 0,-1-4 48 0,0 0 0 15,0 1 288-15,1-3 64 0,-1-1 16 0,1 0 0 16,-1-1 160-16,1-1 48 0,2-2 0 0,-3 1 0 16,-2 2-192-16,1-5-48 0,2 0 0 0,-2-1 0 15,-3 6-384-15,1 0-80 0,0-1 0 0,0 0-16 16,0 0-272-16,-2-1-48 0,-1 2-16 0,1-5 0 15,-1-1 0-15,-2 1 0 0,2 2 0 0,-2 0 0 16,-2-2 128-16,1 1 32 0,-3-2 0 0,0 3 0 16,0 1 16-16,-1 1 16 0,-1 0 0 0,-1 1 0 15,1-1-160-15,-4 1-16 0,2 1-16 0,0 0 0 16,-2 1-224-16,1 3 128 0,-1 3-128 0,0 2 0 16,-1 1 176-16,1 1-176 0,-3 4 192 0,-1 0-192 0,0 1 144 0,-2 1-144 15,-2 1 0-15,1 2 144 0,0 1-144 16,-2-2 0-16,-4 2 0 0,2 0 0 0,-3 0 0 0,3 0 128 15,-1 0-128-15,2 2 128 0,0 0 0 0,1-1-128 16,1 0 192-16,-4 3-64 0,1 1 48 0,-1 1 0 16,0-1 0-16,-1-1 0 0,0 2-48 0,-1 2 0 15,1 2 0-15,2-1 0 0,-2-2 32 0,4 3 0 16,-3 5 0-16,3 2 0 0,1-2-32 0,-1 2 0 16,3 0 0-16,-3 4 0 0,2-2-128 0,-3 2 0 15,-2-1 0-15,2 1 128 0,1 1-128 0,2-2 0 16,3 2 0-16,1 2 0 0,3-1 0 0,0 1 0 15,0 1 128-15,1 0-128 0,1 1 0 0,3-2 0 16,0-1 144-16,1 3-144 0,1 5 0 0,2 1 128 16,-2-1-128-16,2-1 0 0,-2-2 128 0,4 2-128 15,-3-3 128-15,2 0-128 0,0-3 0 0,1 0 128 0,-1-1-128 0,2 2 0 16,-2 1 0-16,4-1 128 16,2-1-128-16,-1 2 0 0,-1 5 0 0,2-4 128 0,2-3-128 0,0 2 0 15,-1 1 0-15,1-1 0 0,2 0 0 0,0-2 128 16,2-1-128-16,2 0 0 0,0 1 0 0,2 1 128 15,2-3-128-15,-1 0 0 0,0-2 0 0,2 2 0 16,4 3 0-16,-1-2 144 0,0-2-144 0,0 1 0 16,0 0 128-16,0-1-128 0,3-2 0 0,2-1 0 15,-1-2 0-15,2 0 0 0,2-3 128 0,1 1-128 16,-1-2 128-16,3-2-128 0,0-1 192 0,0-2-192 16,2-1 224-16,4 1-64 0,5-3-16 0,1 0 0 15,2-2-16-15,1 0-128 0,-4 1 192 0,2-2-64 0,-2-1-128 16,1 0 0-16,-5 0 144 0,3 0-144 0,1-1 0 15,2-1 128-15,3 0-128 0,-1 0 0 0,0 1 0 0,-2-2 0 16,0 0 0-16,1 1 0 0,-3-2 0 16,0-2 128-16,-2-2-128 0,-2 1 0 0,0-8 0 0,3 2 128 15,1-2-128-15,0 0 0 0,-1 1 0 0,-1-1 128 16,-1-5-128-16,-2 3 0 0,-3 3 0 0,-3-2 128 16,-2-5-128-16,-2-1 0 0,-1-1 0 0,-3-2 144 15,-2 1-144-15,0 0 0 0,-2-2 176 0,-3 0-176 16,0 1 160-16,-3-1-160 0,1-4 128 0,-2 0-128 15,-3 1 0-15,-3-2 0 0,2 0 128 0,-2 3-128 16,-1-2 0-16,-1 1 0 0,-1-1 0 0,-1 3 0 16,-2 0 0-16,1 1 0 0,-3 0 0 0,-1-1 0 0,-1 2 0 15,-1-1 0-15,-4-2 0 0,2 1 0 16,0-2 0-16,0-2 0 0,-4 1 0 0,3 0 0 0,-1-1 0 16,-1 0 0-16,-1 2 0 0,-2 3 0 0,0-1 0 0,0-1 0 15,-1 3 0-15,-2 1 0 0,-3-1 0 0,2 1 0 16,0 0-128-16,0 0 128 0,0-2 0 0,-4 4 0 15,-2 2-160-15,2 0 160 0,-3 1-128 0,0 1 128 16,3 0 0-16,-1 1-160 0,-2 1 160 0,1-1 0 16,0 0-128-16,1 1 128 0,-4 4 0 0,-2 1 0 15,1 0-144-15,0 1 144 0,2 3 0 0,-2-1-144 16,-3 3 144-16,0 2-128 0,2 0 128 0,3 2-128 16,2 1 128-16,-1 2 0 0,1 2-144 0,-1 0 144 15,2 1 0-15,-4 3 0 0,-3 3-144 0,-1 0 144 0,0 2 0 16,-1 0-128-16,-2 3 128 0,-1 1 0 15,2 0-128-15,-1 1 128 0,4 1 0 0,1 1 0 0,2 0-128 0,0 1 128 16,0 0 0-16,4 1 0 0,-3 0 0 0,3 2-128 16,0 2 128-16,2 2 0 0,1-1 0 0,-1 2 0 15,0 2 0-15,2 2 0 0,4 3-128 0,2 0 128 16,1 0 0-16,2 4 0 0,3 0 0 0,4-1-128 16,2 1 128-16,1-3 0 0,2-2 0 0,2 1 0 15,3 0 0-15,0 0 0 0,2-1 0 0,3 0 0 16,3-4 0-16,0 2 0 0,3 3 0 0,0-2 0 15,2-3 0-15,2-1 0 0,0 0 0 0,3 0 0 16,2-3 0-16,4 0 0 0,-2-3 0 0,4 2 0 16,0 1 0-16,0-2 0 0,1-5 0 0,0-2 0 15,2-2 0-15,4 1 0 0,4-1 0 0,4-1 0 16,2-3 0-16,2 2 0 0,0 0 0 0,-2-2 128 0,-6-2-128 16,3-1 0-16,-1-2 0 0,2 1 0 0,2-1 0 0,-1-3 0 15,0 0 0-15,-1 0 0 0,0-2 0 0,0 2 0 16,-3-1 0-16,0-5 0 0,0-1 0 0,-3-2 0 15,3-3 128-15,1-3-128 0,1-2 0 0,-3-2 144 16,-2-3-144-16,-1 0 128 0,-3-1-128 0,-4 0 128 16,-4-8-128-16,-3 1 0 0,-1-2 144 0,-2 1-144 15,-4 3 0-15,-2-4 144 0,0 1-144 0,-4 0 0 16,-2 1 144-16,2-4-144 0,-3-2 0 0,0-2 144 16,-5 0-144-16,0-2 0 0,-1-1 0 0,-2 2 0 15,-3-3 0-15,-1 0 0 0,-2 3 0 0,1 1 0 16,-1-1 0-16,-2 0 0 0,-1-1 0 0,-3 2 0 15,0 0 0-15,0 0 0 0,-2 2 0 0,0-1 0 0,-2-2 0 16,-2 3 0-16,-1 5 0 0,-1 0 0 0,-3 1-144 0,0 1 144 16,-1 0 0-16,-1 2 0 0,-4 2-128 0,-2-1 128 15,1-1 0-15,-1 5 0 0,-1 2 0 0,1 1 0 16,0-3 0-16,0 3 0 0,0 2 0 0,-6 0-160 16,-2 4 32-16,-2 0 0 0,-1-1 128 0,-4 2 0 15,-6 3 0-15,4 1-128 0,3 1 128 0,3 1 0 16,3-1 0-16,2 1-128 0,0 2 128 0,-1 0 0 15,-1 0 0-15,-1 3 0 0,-1 0 0 0,1 1 0 16,1 2 128-16,2-2-128 0,0 2 0 0,2 3 0 16,1 0-160-16,-1 2 160 0,-1 2-144 0,-3 1 144 15,-2 2 0-15,3 4-144 0,2 3 144 0,0 3 0 16,-1-1 0-16,4 2 0 0,2 3 0 0,5 3 0 16,3 2 0-16,4 3-128 0,0 2 128 0,7 2 0 0,0 1 0 15,6-2 0-15,1-2 0 0,3 0 0 0,1-1 0 16,4 2 0-16,4 1 0 0,-2 0 0 0,2 1 0 15,3 0 0-15,2-1 0 0,2-2 0 0,2-1 0 0,2-4 0 16,4-3 0-16,5-1 0 0,3-4 0 16,2-1 0-16,-1-2 0 0,4-4 0 0,5-3 0 0,2 2 0 15,-3 0 0-15,4-2 0 0,1-1 0 0,2 1 0 16,3-1 0-16,1 1 0 0,4-2 0 0,-3 0 0 16,-2-3 0-16,-1-1 0 0,-3-2 0 0,1-3 0 15,4-1 0-15,1-1 0 0,2 0 0 0,3 1 0 16,5-1 0-16,-5-2 0 0,-2-3 0 0,1-3 128 0,3 0-128 15,1-2 0-15,2 1 0 0,-2-3 0 0,-5-2 0 16,-3-2 0-16,-6-3 0 0,-4-1 0 0,-5-2 0 0,-3-3 0 16,-2-3 0-16,-4-1 0 0,-3-2 0 0,-3-2 0 15,-2-3 128-15,-4-4-128 0,-4-2 128 0,-2 0-128 16,-7-1 128-16,-2-2-128 0,-1-5 0 0,-5 3 0 16,-3 3 0-16,-3 0 128 0,0 1-128 0,-4-3 0 15,-2-4 0-15,-2-1 0 0,-3 1 0 0,0-3 0 16,-6 2 0-16,0 2 0 0,-4 2 0 0,0 1 192 15,-4 2-64-15,-3 1 0 0,-5-1-128 0,-1 3 192 16,0 5-64-16,-1 3 0 0,-1 0-128 0,1 6 0 16,-3 3 0-16,1 5 0 0,-3 8 0 0,5 3 0 15,3 3 0-15,3 6 0 16,2 7-1648-16,6 8-240 0,3 4-48 0</inkml:trace>
  <inkml:trace contextRef="#ctx0" brushRef="#br0" timeOffset="107007.12">20176 12096 20207 0,'0'0'896'0,"-1"-7"192"0,-3-1-880 0,4 8-208 16,-5-7 0-16,0 1 0 0,5 6 560 0,-7-6 64 15,-1-2 16-15,-1 1 0 0,0 3 32 0,-2-3 16 16,-1 1 0-16,-1-3 0 0,-1 0 48 0,-2 1 16 15,0 3 0-15,-4-3 0 0,-1-2 144 0,0 3 16 16,1-2 16-16,-2 2 0 0,-2 3-160 0,2 1-48 16,-2-1 0-16,2 2 0 0,-4 2-272 0,-1 1-64 15,2-1-16-15,-4 1 0 0,0-1-176 0,-3 1-48 16,-2 2 0-16,-3-1 0 0,3 1-144 0,1 0 160 16,-1 2-160-16,1-1 160 0,0 2 96 0,3-1 0 15,1 0 16-15,-1 0 0 0,1 2 0 0,1 0 0 0,-3 2 0 16,-1 1 0-16,-1 1-128 0,0 2-16 0,0 2-128 15,-3 0 192-15,-2-3-192 0,4 1 128 0,1 2-128 16,7 0 0-16,4 5 0 0,3-4 128 0,4-4-128 0,4 2 0 16,1 1 0-16,3 1 0 0,4 2 0 0,2-1 0 15,1-2 0-15,1 1 128 0,1 2-128 0,4-1 0 16,-2-1 0-16,4-1 0 0,1 1 0 0,3-1 0 16,2 0 0-16,4-2 0 0,3-2 0 0,1 0 0 15,0 0 128-15,6-2-128 0,6-3 0 0,5-3 0 16,-1-3 0-16,3 3 128 0,1 0-128 0,0-3 0 15,-1-3 0-15,3 0 0 0,-1 1 0 0,2-1 0 16,0 0 0-16,-1-3 128 0,-2 0-128 0,-2-1 0 0,-2 3 0 16,-1-2 0-16,-3-1 128 0,1 0-128 0,-1-2 0 15,2-1 0-15,3 0 128 0,-1-2-128 0,1-1 0 16,-3 0 0-16,0-1 0 0,0 1 0 0,-4-2 128 0,-2-1-128 16,-2 0 0-16,-2-1 144 0,0 2-144 0,-2-1 0 15,-2-3 0-15,-2 0 128 0,-5 0-128 0,-2 2 0 16,-2 1 144-16,-4 2-144 0,-3-7 0 0,0 4 144 15,-7-1-144-15,-1 2 0 0,-3 0 144 0,-4-1-144 16,-1-3 0-16,-4 3 144 0,-5 2-144 0,-2-1 0 16,-3-1 144-16,-2-1-144 0,-2 0 0 0,-4 2 128 15,-2 3-128-15,-2 1 0 0,0 1 0 0,-2-1 128 16,1 2-128-16,-1 2 0 0,3 0 0 0,-1 1 0 16,3-2 0-16,-3 3 0 0,-1 4 0 0,-2-1 0 15,3 2 0-15,-6 2 0 0,-7 2 0 0,2 4 0 16,0 3 160-16,3 4-160 0,0-3 176 0,-1 3-176 0,-2 4 192 15,4 3-192-15,2 3 128 0,4 4-128 0,-1-1 0 16,5 5 0-16,3 3 0 0,4 3 0 0,6 0 0 0,3 2 0 16,2 3 0-16,6-2 0 0,1 0 0 0,6-5 0 15,-1-3-176-15,5-3 16 0,5-2 0 0,1-4 0 16,5-4-16-16,6-2 0 0,5 0 0 0,8-5 0 16,9-1-112-16,8-3-32 0,7-4 0 0,2 1 0 31,3-3-272-31,1 1-64 0,3-1-16 0,0 0-10304 0,2 0-2064 0</inkml:trace>
  <inkml:trace contextRef="#ctx0" brushRef="#br0" timeOffset="113180.82">22675 11352 16575 0,'11'-11'1472'0,"4"1"-1168"15,3 0-304-15,-2 2 0 0,0 2 640 0,-2 2 80 16,-2-6 16-16,0 4 0 0,-1-1-112 0,-1 0-32 16,0-1 0-16,-2 1 0 0,1-3 160 0,-4 1 16 15,-2 0 16-15,2 0 0 0,-3 0 176 0,0 1 16 16,0-3 16-16,0 1 0 0,-2 0-48 0,-2 0-16 0,0-3 0 0,0-3 0 16,0 2-176-16,-3-4-48 0,2-1 0 0,-1-3 0 15,-3-3-240-15,-1-1-48 0,0-3-16 0,-2-1 0 16,-2-2-160-16,0 0-48 0,-1 1 0 0,-1 1 0 15,-5 2 0-15,0-3-16 0,-1 1 0 0,-4 5 0 16,-2 3 48-16,1 2 16 0,-2 3 0 0,-1-1 0 16,-1 3-64-16,1 1-16 0,-3 2 0 0,-2 0 0 15,-2 1-160-15,-3 1 128 0,-2 3-128 0,-3 0 128 16,0 1-128-16,-1 2 0 0,0 1 0 0,3 2 0 16,2 1 0-16,1 0 0 0,3-1 0 0,-1 1 0 15,-6 2 0-15,2 1 0 0,2 1 0 0,-1 1 0 16,0-1 0-16,5 3 0 0,0 2 0 0,3 1 0 15,0-1 0-15,2 2 0 0,0 2 0 0,0 0 0 0,-1 0 0 16,0 1 0-16,-3 1 0 0,3 0 128 0,2-1-128 0,1 2 0 16,-3 0 0-16,4 1 128 0,2-2-128 15,2 2 0-15,1-2 0 0,2 4 0 0,2-2 0 0,3 2 0 16,2 1 0-16,2 2 0 0,1 2 0 0,2 2 128 16,1-1-128-16,3 1 0 0,2 0 128 0,0 3-128 15,1 1 0-15,3-1 128 0,1-2-128 0,4 2 0 16,3 7 0-16,3 1 0 0,0 0 128 0,5 1-128 15,4-3 128-15,2 1-128 0,-1-3 0 0,1-2 128 16,3 0-128-16,2-4 0 0,5-2 0 0,1-2 0 16,2-2 128-16,3-2-128 0,2 1 0 0,4-1 128 15,5-4-128-15,3 2 128 0,5 2 0 0,0-4-128 16,-2-4 192-16,-2 2-64 0,0 4-128 0,5-2 160 16,3-3-160-16,1 2 160 0,1-1-160 0,0-1 0 0,-5-1 144 15,1-3-144-15,-2-3 0 0,1-5 144 0,3-5-144 16,-5 1 0-16,-2 1 192 0,-3-6-192 0,-6-4 192 0,-1-4-192 15,-6 0 192-15,1-3-64 0,-1-3 0 0,0-1-128 16,-1-3 176-16,-2 0-176 0,-3-1 160 0,-3 1-160 16,0-1 128-16,-4-3-128 0,-3 1 0 0,-3-3 0 15,-5-3 0-15,-1 0 0 0,-4-4 0 0,-5 1 0 16,-1-1 0-16,-2 1 128 0,-3 2-128 0,-1 2 144 16,-1 0-16-16,0 3 0 0,-4 0 0 0,-1-1 0 15,-2-3-128-15,2 1 0 0,-1 1 0 0,-3-3 0 16,0 1 0-16,-1 1 0 0,-3-3 0 0,1 5 0 15,-2 4-160-15,-3-3 160 0,-2 1 0 0,-1-1-144 16,-1 0 144-16,-5 2 0 0,-3 4-144 0,-3 0 144 0,-1 1-128 0,-5 2 128 16,0 0-160-16,-5 1 160 0,0 2-128 15,-5 0 128-15,-2-4 0 0,-2 6-144 0,-2 2 144 0,1 2 0 16,2 1 0-16,2 2-128 0,0 2 128 16,-3 2 0-16,-3 1 0 0,-2 3-128 0,0-1 128 0,-2 4 0 15,3 2 0-15,2 2 0 0,2-1 0 0,2 3 0 16,-3 1 0-16,0 0-128 0,-1 2 128 0,3-1 0 15,4 2 0-15,4 2 0 0,2 3 0 0,3 1 0 16,0 4 0-16,3-1 0 0,1-1 0 0,2 4 0 16,3 3 0-16,4 2-128 0,8 5 128 0,-3 0 0 15,0 2 0-15,5 2 0 0,7 3-144 0,4 2 144 16,3-1-160-16,3 3 160 0,2 4-144 0,4 3 144 16,-2 1-128-16,8 0 128 0,3-1 0 0,3 0-128 15,2 2 128-15,3 1 0 0,2 1 0 0,1-1 0 0,1 0 0 16,4-2 0-16,1-1 0 0,6-5 0 0,5-4 0 15,8 0 176-15,9-2-32 0,4-3 0 0,3-1 0 16,6-5 0-16,7-5 112 0,5-2 0 0,5 1 16 0,-1-5 0 16,0-2-80-16,-4-6 0 0,4-5-16 0,-1-1 0 15,-2-1-176-15,-5-8 160 0,-3-7-160 0,-3-8 160 16,0-6-16-16,-7-5 0 0,-5-4 0 0,-9-4 0 16,-8-2 96-16,-4-2 16 0,-7 0 0 0,-8-4 0 15,-6-2 352-15,-4 1 80 0,-5-1 16 0,-5 0 0 16,-6-1-208-16,-5 1-48 0,-8-3 0 0,-4 5 0 15,-3 2-208-15,-7-1-48 0,-3-2-16 0,-7 0 0 16,-6 1-176-16,-3 5 0 0,-7 3 0 0,0 4 0 16,-2 1-656-16,-2 9-112 15,2 4-32-15,-3 8 0 0,-4 5-1808 0,-1 7-352 0,-4 6-80 0,1 5-14368 16</inkml:trace>
  <inkml:trace contextRef="#ctx0" brushRef="#br0" timeOffset="114182.38">20252 12064 9215 0,'7'-10'816'0,"2"6"-656"16,2 0-160-16,0 0 0 0,-1-2 1200 0,-1 2 208 16,-3-2 32-16,1 2 16 0,-7 4 112 0,8-7 32 15,-8 7 0-15,0 0 0 0,0 0-368 0,3-9-64 16,-3-2-16-16,-3 1 0 0,-6 1-304 0,1-1-64 16,-3 1-16-16,-1 0 0 0,-2-2 64 0,0-1 0 15,-2-1 0-15,1-2 0 0,-2 3-192 0,-1-2-48 16,-3 0 0-16,-1 2 0 0,0-1-176 0,-4 2-32 15,-2 1-16-15,0-1 0 0,0-1-176 0,-3 4-48 0,-4 4 0 16,2-1 0-16,1 1 48 0,0-3 16 0,-1 2 0 16,0 1 0-16,1 2 48 0,-2 2 16 0,-4-2 0 15,0 1 0-15,-2 1-128 0,2 2-16 0,-3 1-128 0,0 2 192 16,-2-1-48-16,3 1-16 0,1-2 0 0,-1 1 0 16,-1 3 96-16,0 0 16 0,-2-3 0 0,-1 6 0 15,-2 4 16-15,2 3 16 0,1-2 0 0,1 3 0 16,3 0-80-16,0 1-32 0,3 0 0 0,3 1 0 15,2-4-160-15,3 3 160 0,0-1-160 0,2-1 160 16,5-2-160-16,0 1 0 0,1-3 0 0,6 1 0 16,4 2 0-16,1-3 0 0,1-1 0 0,4 1 0 15,3 1 0-15,4 4 0 0,4-1 0 0,-2-1 0 16,2-1 0-16,3 3 0 0,2 1 0 0,4-1 0 0,4 2 0 16,4-3 0-16,-1 0 0 0,3 0 0 0,1 0 0 15,1-1 0-15,0-4 0 0,4-1 0 0,1 2 144 0,4-2-144 16,1 0 160-16,4-1-160 0,2-1 128 0,2-1-128 15,1 1 0-15,0-3 144 0,-2-1-144 0,1 0 0 16,-4-1 0-16,3 2 128 0,2-3-128 0,-2-1 0 16,-4-1 144-16,2-1-144 0,2-1 0 0,-3-1 144 15,-2-1-144-15,2-2 0 0,-2-3 176 0,3-1-176 16,2 0 160-16,0-4-160 0,-1-5 192 0,1-2-64 16,1-4-128-16,-3-2 192 0,0-2-192 0,-2-4 176 15,-2-4-176-15,-1 0 160 0,-4 2 32 0,0 2 16 16,0-1 0-16,-3 2 0 0,-6 1 288 0,-3 3 48 15,-2 0 16-15,-4 2 0 0,-2-2 16 0,-6 2 16 16,-1-1 0-16,-5 3 0 0,-3 0-336 0,-5 2-64 16,-3-1 0-16,-6 1-16 0,-2 1-176 0,-10 1-256 0,-4 5 64 15,-4 0 16 1,-2-2-1008-16,-1 5-208 0,-5 3-32 0,-1 5-11424 0,-4 6-2272 0</inkml:trace>
  <inkml:trace contextRef="#ctx0" brushRef="#br0" timeOffset="164504.6">22433 14831 20271 0,'0'0'448'0,"0"0"80"0,0 0 32 0,0 0 16 0,0 0-576 0,0 0 0 16,0 0 0-16,0 0 0 0,0 0 928 0,0 0 80 15,0 0 16-15,4-1 0 0,0-3 0 0,-1 0 0 16,-3 4 0-16,0 0 0 0,4-5 0 0,-1 1 0 16,0-3 0-16,0 1 0 0,-1-1-832 0,3 0-192 15,-4 1 0-15,2-3 0 0,-1 0 864 0,1 0 128 0,-3 1 32 16,1-3 0-16,0-4-832 0,0 0-192 0,-1-1 0 0,-1-1 0 15,0-4 864-15,-2-2 128 0,1 1 32 0,0-2 0 16,0-3-832-16,1 0-192 0,-4-2 0 0,2-1 0 16,0 1 864-16,-2-1 128 0,-1-1 32 0,-1 0 0 15,-1 0-832-15,0 1-192 0,-4 2 0 0,-1 2 0 16,0-2 0-16,-2 0 0 0,-3 1 0 0,1 2 0 16,-1 1 0-16,2 1 0 0,0-1 0 0,0 2 0 15,-3 3 0-15,-3 1 0 0,0 1 0 0,0 0 0 16,1 1 0-16,1-1 0 0,-1 4 0 0,3 1 0 15,0 1 0-15,0 1 0 0,1 0 0 0,1 2 0 16,-1 3 0-16,-1 1 0 0,2-2 0 0,-2 2 0 0,-3 3 0 16,-1 1 0-16,-1 0 0 0,-2 1 0 0,-4 0 0 0,2 1 0 15,0 1 0-15,1 1 0 0,1 1 0 0,-1 2 0 16,2-1 0-16,1 3 0 0,0 0 0 0,-1 1 0 16,0 0 0-16,-2 1 0 0,0 1 0 0,-1-1 0 15,1 2 0-15,-3 0 0 0,2 0 0 0,1 2 0 16,1 2 0-16,2 0 0 0,0 0 0 0,1 1 0 15,1 1 0-15,3 2 0 0,1-2 0 0,2 2 0 16,-1 0 0-16,1 0 0 0,1 1 0 0,1 0 0 16,1 2 0-16,0-1 0 0,1 5 0 0,-2-3 0 15,1-1 0-15,0 2 0 0,1 0 0 0,-2 2 0 16,-2-3 0-16,3 0 0 0,0 3 0 0,0-3 0 16,1-1 0-16,-2 0 0 0,2 2 0 0,2 0 0 15,0-2 0-15,5 0 0 0,-3 0 0 0,4 1 0 16,0 0 0-16,3-1 0 0,2-1 0 0,2 3 0 0,3-2 0 0,-1 0 0 15,3 0 0-15,-2 1 0 0,2-1 0 0,1-1 0 16,1-1 0-16,0 1 0 0,1-2 0 0,-2-1 0 16,1-2 0-16,1-1 0 0,-2-2 0 0,2 1 0 15,-1-2 864-15,2 0 128 0,-1-1 32 0,2 1 0 16,1-2-832-16,1 0-192 0,5-1 0 0,0 0 0 16,2-2 0-16,0-1 0 0,3 0 0 0,2 0 0 15,-3-2 0-15,3 0 0 0,1 2 0 0,1-2 0 16,0 1 0-16,-2-1 0 0,-1 1 0 0,-1-1 0 15,1-2 0-15,-2-2 0 0,0 0 0 0,2-2 0 16,-2 1 0-16,5-1 0 0,4-3 0 0,1 2 0 16,-3-2 0-16,1-1 0 0,0 0 0 0,-3 1 0 0,-3-4 0 15,-1 1 0-15,0-1 0 0,-1-2 0 0,1-2 0 0,3-1 0 16,3-2 0-16,1-1 0 0,2 1 0 0,-1-1 0 16,1-1 0-16,2 1 0 0,-4 0 0 0,-2-1 0 15,-4 0 0-15,-1 0 0 0,-1 1 0 0,-4-2 0 16,-2 0 0-16,0-2 0 0,-4 1 0 0,-2 0 0 15,-1-4 0-15,-1 0 0 0,-3 0 0 0,0 0 0 16,0-2 0-16,-2-1 0 0,-1 0 0 0,-1 0 0 16,1-2 0-16,-4 1 0 0,1-2 0 0,-1 8 0 15,-1-4 0-15,0 0 0 0,-1-2 0 0,-1-1 0 16,0 0 0-16,-4-2 0 0,2 2 0 0,-2-8 0 16,-3 2 0-16,2 2 0 0,-4 0 0 0,1 0 0 15,-2 4 0-15,1-1 0 0,-4 0 0 0,1 1 0 0,0 2 0 16,-1 0 0-16,-2-2 0 0,-1 3 0 0,-3-1 0 15,0-1 0-15,1 2 0 0,-2 1 0 0,2 1 0 0,0 1 0 16,-3 3 0-16,0 0 0 0,-1 0 0 0,0 2 0 16,-2-2 0-16,1 4 0 0,1 1 0 0,-2 4 0 15,2-1 0-15,-2 3 0 0,0 2 0 0,1 3 0 16,-4-2 0-16,-1 2 0 0,-2 2 0 0,6 0 0 16,-2 0 0-16,-1 2 0 0,2 2 0 0,-2-2 0 15,-2 3 0-15,3 2 0 0,-1 2 0 0,-7 4 0 16,-2 1 0-16,2 4 0 0,0 1 0 0,-2 3 0 15,4 1 0-15,0 3 0 0,-1 2 0 0,2 1 0 16,3 3 0-16,4 0 0 0,1 0 0 0,4 1 0 16,0 0 0-16,2 0 0 0,2 2 0 0,1 0 0 0,2 1 0 15,1-1 0-15,1-2 0 0,1-1 0 0,1 0 0 0,2-2 0 16,-2-2 0-16,5-2 0 0,-3 1 0 0,2-2 0 16,3 0 0-16,0 2 0 0,2-2 0 0,1 0 0 15,1 1 0-15,3 0 0 0,-2 0 0 0,4 2 0 16,0-3 0-16,1 2 0 0,2 0 0 0,0-2 0 15,1-1 0-15,3-1 0 0,-1-1 0 0,3 1 0 16,4-2 0-16,-1-3 0 0,-2 0 0 0,4-2 0 16,3 0 0-16,-1-2 0 0,3-2 0 0,1-3 0 15,2 0 0-15,3-1 0 0,1-2 0 0,-1 1 0 16,-2-3 0-16,1-1 0 0,-2 0 0 0,0 0 0 16,-4-2 0-16,4-1 0 0,-2 0 0 0,5 0 0 15,1 0 0-15,3 0 0 0,5-1 0 0,-3-1 0 16,-1-2 0-16,0 1 0 0,-3 2 0 0,-3-2 0 15,0-3 0-15,0 2 0 0,-2-1 0 0,-3 1 0 0,2 0 0 16,3-2 0-16,-3 0 0 0,3-2 0 0,1-1 0 0,0-2 0 16,-1-1 0-16,9-6 0 0,-6 1 0 0,-3-1 0 15,-2 1 0-15,-4-2 0 0,0-3 0 0,-4 0 0 16,0-1 0-16,0-1 0 0,-3-2 0 0,0 1 0 16,0-1 0-16,-2-2 0 0,0 2 0 0,0-3 0 15,-3-1 0-15,-1 3 0 0,-1-3 0 0,0 0 0 16,-6 1 0-16,0-2 0 0,-1-1 0 0,-3 1 0 15,-1 0 0-15,-3 2 0 0,-1 2 0 0,-1 0 0 16,0 0 0-16,-2 1 0 0,-1 0 0 0,0-2 0 16,1 3 0-16,-3-2 0 0,-2 3 0 0,4 0 0 15,-4-1 0-15,1 1 0 0,1-1 0 0,-1-2 0 0,-1 2 0 0,-2-3 0 16,-1-1 0-16,-1 4 0 0,-3 1 0 0,-1 2 0 16,-3 1 0-16,-3 3 0 0,-2 1 0 0,-1 1 0 15,0 4 0-15,-1 1 0 0,-2 4 0 0,2-1 0 16,-5 2 0-16,3 4 0 0,0 1 0 0,-2 2 0 15,0 0 0-15,5 3 0 0,-1-1 0 0,-2 4 0 16,-6-1 0-16,1 2 0 0,1 0 0 0,2 1 0 16,2 1 0-16,-8 4 0 0,3-2 0 0,1-1 0 15,2-1 0-15,0 1 0 0,1 2 0 0,-2 1 0 16,0 1 0-16,3 1 0 0,3 0 0 0,-1 3 0 16,0 1 0-16,1 1 0 0,3-3 0 0,0 1 0 15,3 1 0-15,1 2 0 0,1 1 0 0,2 2 0 16,0-3 0-16,3 5 0 0,-1 2 0 0,2 2 0 15,-1 0 0-15,3 2 0 0,1 1 0 0,0 0 0 0,2 3 0 16,1-2 0-16,4-1 0 0,0-1 0 0,1-1 0 0,3 2 0 16,3-1 0-16,2-1 0 0,2-1 0 0,1-1 0 15,2 1 0-15,2-1 0 0,2-2 0 0,-1 1 0 16,2-1 0-16,2-4 0 0,0-1 0 0,1-2 0 16,1-1 0-16,1-3 0 0,0 0 0 0,2-2 0 15,2-1 0-15,1 0 0 0,1-2 0 0,2-1 0 16,0 0 0-16,3-3 0 0,-1 1 0 0,3-1 0 15,2 0 0-15,0-2 0 0,-2 0 0 0,1-2 0 16,-3 1 0-16,2-3 0 0,-3-1 0 0,1-1 0 16,3 0 0-16,4-1 0 0,2-1 0 0,1-2 0 15,-2 2 0-15,-1-3 0 0,1 0 0 0,-3 0 0 16,-4-2 0-16,0 0 0 0,-1 2 0 0,0-2 0 0,3 0 0 0,1-1 0 16,0 0 0-16,0-2 0 0,0-1 0 15,0-1 0-15,1-2 0 0,-2 0 0 0,0-3 0 0,-2 0 0 16,-3-3 0-16,-1-2 0 0,-2-5 0 0,-3 0 0 15,-1-1 0-15,-1-1 0 0,-1-3 0 0,-3-1 0 16,-1 1 0-16,-3 0 0 0,-1 0 0 0,-2 0 0 16,0-1 0-16,-2 1 0 0,-2-3 0 0,-3 3 0 15,-2-2 0-15,-2-1 0 0,-1 1 0 0,0 1 0 16,1 0 0-16,-4 0 0 0,0 0 0 0,1 2 0 16,-2-1 0-16,-1 2 0 0,2 1 0 0,-2-2 0 15,0 2 0-15,-3-2 0 0,0 5 0 0,-2 0 0 16,-3-2 0-16,-2 3 0 0,0 3 0 0,-7 2 0 15,0 0 0-15,-3 2 0 0,-2-1 0 0,0 2 0 16,-5 2 0-16,2 2 0 0,0 0 0 0,2 0 0 0,3 4 0 16,0 0 0-16,-1 3 0 0,1 1 0 0,-2-1 0 0,-4 4 0 15,-7 1 0-15,1 1 0 0,1 1 0 0,2 2 0 16,1 1 0-16,1-1 0 0,-1 2 0 0,0 3 0 16,-2 1 0-16,-3 2 0 0,-4 1 0 0,0 5 0 15,0 2 0-15,-2 1 0 0,3 2 0 0,2 5 0 31,6 0-768-31,0 4-208 0,1 1-48 0,4 0 0 0,3 1 1648 0,1 0 320 0,2 0 64 0,4 2 16 16,2 2-832-16,5 0-192 0,0-2 0 0,5-1 0 16,4 3 0-16,-1-2 0 0,2 0 0 0,1-2 0 15,4-2 0-15,0 0 0 0,0 0 0 0,3 0 0 16,1-3 0-16,4 1 0 0,-2 2 0 0,4-3 0 0,1 0 0 16,2 1 0-16,2-1 0 0,0 3 0 0,2 2 0 0,2-2 0 15,-1 0 0-15,4-3 0 0,2 1 0 0,2-2 0 16,2 1 0-16,3-1 0 0,2 2 0 0,4-3 0 15,1-2 0-15,1 1 0 0,1-3 0 16,-2-4 0-16,0-2 0 0,-3-3 0 0,0-2 0 0,-2-4 0 16,1-4 0-16,4-1 0 0,2-1 0 0,2-1 0 15,2-3 0-15,-4-2 0 0,-2-1 0 0,-4-1 0 16,-1 0 0-16,-2-1 0 0,-2-2 0 0,-1 0 0 16,3 0 0-16,0-1 0 0,0-1 0 0,1 0 0 15,-1 0 0-15,-1-1 0 0,1-1 0 0,0-1 0 16,0 0 0-16,-2-2 0 0,-2-2 0 0,-2-1 0 15,-2-5 0-15,-1-2 0 0,-1-3 0 0,0-3 0 16,-3-4 0-16,-1-3 0 0,0-1 0 0,-1 2 0 16,0-1 0-16,-2 1 0 0,-2-1 0 0,-1-1 0 0,-2 1 0 0,-1 0 0 15,-3 2 0-15,-2 0 0 0,-3 0 0 0,-2 0 0 16,-2 1 0-16,-6 3 0 0,-1 1 0 0,-3 0 0 16,-3 0 0-16,-2 0 0 0,-2-1 0 0,-6 1 0 15,-3-1 0-15,-5 2 0 0,-6 3 0 0,-3 4 0 16,-2-2 0-16,0 5 0 0,1 5 0 0,4 6 0 15,5 2-1600 1,11 7-352-16,0 3-80 0,4 7-16 0</inkml:trace>
  <inkml:trace contextRef="#ctx0" brushRef="#br0" timeOffset="170760.56">14534 14351 2751 0,'0'0'128'0,"-7"0"16"0,-2-5-144 0,4 2 0 16,5 3 0-16,-7-2 0 0,7 2 2624 0,0 0 512 16,-6-2 80-16,6 2 32 0,-8-1-1840 0,8 1-384 15,-8 1-64-15,8-1 0 0,0 0-240 0,0 0-32 16,-7 3-16-16,7-3 0 0,0 0-32 0,0 0-16 15,0 0 0-15,0 0 0 0,0 0-64 0,0 0-16 16,0 0 0-16,0 0 0 0,0 0 80 0,0 0 16 0,9 1 0 0,-9-1 0 16,7-4-48-16,2 1 0 0,2 2 0 0,-1-1 0 15,2 0-144-15,2-1-16 0,3 2-16 0,-1-1 0 16,2 0-144-16,0 1-16 0,0-1-16 0,2 0 0 16,1 2-112-16,0-1 0 0,-4 1-128 0,2-1 192 15,1-2-192-15,2 1 144 0,-2 1-144 0,2 1 128 16,0 1-128-16,0-1 160 0,0 0-160 0,-2 1 160 15,5 3-160-15,-1-2 128 0,1-2-128 0,3 2 128 16,-3 2-128-16,1 1 128 0,1-2-128 0,-4 0 128 16,1 2 0-16,-2 0 0 0,1 1 0 0,-3 0 0 15,0 1-128-15,-3 1 0 0,1-1 0 0,0 1 0 16,-2 0 0-16,1-2 160 0,1-2 16 0,0 1 0 0,-2 3-176 0,0 2 0 16,-1-3 0-16,2 1 0 15,-1 0 128-15,0 2 0 0,-2-1 0 0,0-1 0 0,-1 0-128 16,-1 0 128-16,2 1-128 0,-6-1 128 0,1 2-128 0,-1 0 160 15,0 0-160-15,-3-1 160 0,1 1-16 0,-1 0 0 16,0 0 0-16,-1-1 0 0,0 0 0 0,-1 0 0 16,0 0 0-16,0 0 0 0,-3-9 48 0,6 7 16 15,-4 1 0-15,1 0 0 0,-3-8-208 0,0 0 0 16,3 9 128-16,-3-9-128 0,4 11 128 0,-4-11-128 16,0 0 176-16,0 0-176 0,4 12 208 0,-3-1-64 15,-1-11-16-15,0 7 0 0,0-7 16 0,0 0 0 16,0 0 0-16,-5 9 0 0,5-9 16 0,-6 9 0 15,6-9 0-15,-6 7 0 0,-3-2 0 0,3 2 0 16,-2 0 0-16,1 0 0 0,-2-3-32 0,4 2-128 16,-3 0 192-16,0 2-64 0,-2 0-128 0,0 0 192 0,2 0-192 0,-1-1 192 15,0 0-192-15,-1-2 128 0,2-2-128 0,-3 3 128 16,-2 0-128-16,1 0 0 0,2-2 0 16,-2 2 128-16,0-1-128 0,2 1 160 0,0-1-160 0,0 2 160 15,-2 0-32-15,2-1-128 0,-3 1 192 0,2 0-64 16,0-1 0-16,1-2 0 0,0-1 0 0,2 0 0 15,-5 1 16-15,2 0 0 0,0-2 0 0,2 0 0 16,-5 1 0-16,2 1 0 0,0 0 0 0,-1-1 0 16,0-1-16-16,-2 2-128 0,0 1 192 0,-1-1-64 15,-3-2-128-15,2 1 128 0,2 1-128 0,1 2 128 16,-2-3-128-16,4 1 0 0,-1-1 0 0,1 0 0 16,0-1 0-16,3 1 128 0,0 0-128 0,9-3 0 0,0 0 128 0,0 0-128 15,0 0 0-15,0 0 128 0,0 0-128 16,0 0 0-16,5-6 0 0,2 1 0 0,5-3-224 0,0 0-128 15,2 0-32-15,0 0 0 16,1 0-1648-16,1 1-336 0,-2-1-64 0,-2-1-13728 16</inkml:trace>
  <inkml:trace contextRef="#ctx0" brushRef="#br0" timeOffset="171775.18">14977 14703 16575 0,'0'0'368'0,"0"0"80"0,6-4 0 0,1 2 16 0,-1 1-464 0,0-1 0 0,1 0 0 0,-2 1 0 16,0-5 1728-16,-5 6 256 0,0 0 64 0,0 0 0 16,0 0-832-16,0 0-144 0,0 0-48 0,-5-1 0 15,-1 1 0-15,-4 3 0 0,-3 1 0 0,-2 0 0 16,0 2-816-16,0 0-208 0,-2 3 0 0,0 0 0 16,-2 1 864-16,0 2 128 0,3 2 32 0,-3 1 0 15,2 2-832-15,1-1-192 0,-1-1 0 0,1 0 0 16,-1 5 0-16,0-1 0 0,0-2 0 0,2 1 0 15,0-1 0-15,1 0 0 0,3-2 0 0,1 2 0 0,1-4 0 0,3 0 0 16,1-1 0-16,2 0 0 0,3 1 0 0,4-4 0 16,3 0 0-16,2 1 0 0,2-1 0 0,1 0 0 15,3 1 0-15,-1-2 0 0,1 1 864 0,1 0 128 16,0 0 32-16,0-1 0 0,0-1-832 0,1 1-192 16,0 0 0-16,2-1 0 0,2 0 0 0,3 1 0 15,2-3 0-15,17 5 0 0,-4-3 0 0,-16-4-256 16,1-2 48-16,2-1 16 0,1-1 192 0,3 0 160 15,-2 0-32-15,3 0 0 0,3-3-128 0,28 1 192 16,-7 1-192-16,-5 0 192 0,-4-1-192 0,-3 2 0 16,-2 0 144-16,-4 0-144 0,-1-1 0 0,-3 0 0 15,-3 1 0-15,1-3 128 0,-4 4-128 0,-1 1 0 16,0 2 0-16,-8-1 0 0,1-2 0 0,-4 0-128 0,1-1 128 16,0 1-192-16,1 0 192 0,-2 0 256 0,-2-1-64 0,0 1-16 15,-1 0-176-15,-1 0 128 0,-2 0-128 0,0 0 128 16,-3 1-288-16,-1 0-64 0,-5-1-16 0,0 0 0 15,6 0 240-15,-6 0 0 0,0 0 0 0,0 0 0 16,0 0 0-16,0 0 0 0,0 0 0 0,0 0 0 31,0 0-2544-31,0 0-464 0</inkml:trace>
  <inkml:trace contextRef="#ctx0" brushRef="#br0" timeOffset="172205.51">15784 14221 12895 0,'-11'1'576'0,"6"0"112"0,-3 0-560 15,1 1-128-15,-2 0 0 0,0-1 0 0,1-1 1664 0,1 0 320 16,-1 1 48-16,2-1 16 0,6 0-832 0,-4 0-144 16,4 0-48-16,0 0 0 0,0 0 0 0,0 0 0 15,0 0 0-15,4-1 0 0,5-2 0 0,4 1 0 0,4-1 0 0,5-1 0 16,5-2-816-16,5 2-208 0,3 0 0 0,5 0 0 15,1-2 0-15,-1 2 0 0,-1 1 0 0,-2-1 0 16,-3 2 864-16,2-2 128 0,-1 1 32 0,2 0 0 16,2 2 0-16,-1 0 0 0,0 0 0 0,-4 1 0 15,-3 0-832-15,-4 1-192 0,-3 0 0 0,-2 0 0 16,-3 0 0-16,-4 1 0 0,-1-1 0 0,-5 0 0 31,0 2-768-31,-2 0-208 0,-7-3-48 0,4 7-15152 0</inkml:trace>
  <inkml:trace contextRef="#ctx0" brushRef="#br0" timeOffset="173070.43">14248 15201 5519 0,'0'0'496'0,"0"0"-496"0,0 0 0 0,0 0 0 15,0 0 2848-15,0 0 480 0,0 0 80 0,0 0 32 16,2-10-1648-16,-2 10-336 0,0 0-64 0,0 0-16 15,-7-8-224-15,2 3-64 0,-3 1 0 0,0 1 0 16,-1 2-128-16,-1-1-16 0,-4 2-16 0,0-1 0 0,-2 0-176 0,-2 1-48 16,-2 0 0-16,0 1 0 0,0-1-64 0,2 0-32 15,-1 0 0-15,3 1 0 0,-1-1-64 16,1-1-16-16,-1 0 0 0,3 1 0 0,1 1-192 16,2 0-32-16,-1 1-16 0,3-2 0 0,1-3-112 0,8 3-32 15,0 0 0-15,0 0 0 0,-8-2-144 0,8 2 192 16,0 0-192-16,0 0 192 0,6-7 0 0,2 2 0 15,3 0 0-15,2 1 0 0,2 1-192 0,4-1 0 16,3 0 0-16,1 1 0 0,3 0 0 0,1 1 0 16,3 1 0-16,1-1 0 0,1 2 0 0,-2 0 0 15,-1 5 0-15,-3-1 0 0,-2-1 0 0,-1 0 0 16,-2 1 0-16,-2-1 0 0,-4 1 144 0,-1 0-144 16,-5-3 160-16,0 1-160 0,-9-2 176 0,0 0-176 0,0 0 192 15,0 0-192-15,0 0 192 0,0 0-192 0,0 0 192 16,0 0-192-16,-9 5 432 0,-2-1-32 0,-3-3 0 0,-2 0 0 15,-4-2 16-15,-1-1 0 0,-5-2 0 0,-4 0 0 16,-5 1-128-16,-2 0-32 0,-2 0 0 0,1-1 0 16,3-2-64-16,4 2-32 0,4 0 0 0,5 1 0 15,4 0-160-15,4 0 128 0,3-1-128 0,11 4 128 16,0 0-128-16,0 0 0 0,0 0 0 0,0 0 128 16,9-5-128-16,3 1 0 0,5 1 0 0,-4 2 128 15,7-1 80-15,1 1 16 0,5 1 0 0,-1 0 0 16,1-1-224-16,2 0 0 0,-1 1 0 0,-1 0 0 15,-2 0 0-15,6 0 0 0,-7-2 0 0,-1 2 0 16,-6-1 0-16,0 0 0 0,-3-1 0 0,-6 0 0 16,-7 2 0-16,0 0 0 0,0 0 0 0,0 0 0 0,0 0 0 15,-5-3 0-15,-3-1 0 0,1 2 0 16,-4 0-1600-16,1 0-352 0,0 1-80 0,-1-4-16400 16</inkml:trace>
  <inkml:trace contextRef="#ctx0" brushRef="#br0" timeOffset="174523.32">14944 14437 16575 0,'0'0'736'0,"0"0"160"0,0 0-720 0,0 0-176 0,-5-2 0 0,5 2 0 16,0 0 848-16,-5-3 144 0,1 2 32 0,4 1 0 16,-7-3-832-16,3 1-192 0,-1-1 0 0,1 1 0 15,-2 1 864-15,1-1 128 0,-1 0 32 0,0-1 0 0,-1 2 0 0,0-3 0 16,-1-2 0-16,-1 2 0 0,-3 1-832 0,0 1-192 16,1 0 0-16,-3 1 0 0,0-1 864 0,-1 2 128 15,-2 1 32-15,1-1 0 0,-6-2-832 0,0 1-192 16,-2 1 0-16,-2 1 0 0,-1 1 864 0,-1 0 128 15,1 0 32-15,1-1 0 0,-4 0-832 0,2 1-192 16,2 1 0-16,2-1 0 0,-2 0 0 0,4-1 0 16,-2 1 0-16,3-1 0 0,-3-1 0 0,2-1 0 15,-2-2 0-15,1 1 0 0,-2 2 0 0,0 0 0 16,1-1 0-16,1 0 0 0,1-1 0 0,2 1 0 16,-2-1 0-16,4 2 0 0,2-1 0 0,3 0 0 15,3 1 0-15,0 0 0 0,2-3 0 0,3 2 0 16,5 1 0-16,0 0 0 0,0 0 0 0,0 0 0 0,0 0 0 0,8-3 0 15,0-1 864-15,6 0 128 0,2 1 32 0,3 1 0 16,2-3-832-16,1 1-192 0,3 2 0 0,1 1 0 16,1 1 0-16,0-3 0 0,2 1 0 0,0 2 0 15,-2 1 0-15,5 0 0 0,3-1 0 0,-2 2 0 16,3 1 0-16,4-2 0 16,2 1 0-16,0-1 0 0,-2-1 0 0,-2 2 0 0,-3 2 0 15,-2-1 0-15,-1-3 0 0,-2 1 0 0,-2 0 0 0,5 0 0 16,0 2 0-16,0-1 0 0,1-3 0 0,0 1 0 15,0 1 0-15,-1 1 0 0,-4 0 0 0,-3-1 0 16,-1 0 0-16,-6 2 0 0,0-1 0 0,-2 2 0 16,-3-1 0-16,-1 1 0 0,-1-2 0 0,0 2 0 15,-3 0 0-15,1 0 0 0,-1-1 0 0,0 2 0 0,2 0 0 16,-1 1 0-16,1-1 0 0,1-1 0 0,0-1 0 0,-2 1 0 16,0 2 0-16,-1-1 0 0,2-1 0 15,2 0 0-15,1 1 0 0,-1 2 0 0,0-1 0 0,-3-1 0 16,-1 3 0-16,0-4 0 0,0 1 0 0,0 1 0 15,-3 0 0-15,-1 1 0 0,1-1 0 0,-3-1 0 16,1 1 0-16,-1 3 0 0,-1-3 0 0,0 1 0 16,-2-7 0-16,-2 8 0 0,0 0 0 0,-1 0 0 15,0 1 0-15,0-3 0 0,-4 4 0 0,2-1 0 16,-1 0 0-16,-1 0 0 0,1-2 0 0,-4 1 0 16,-2 2 0-16,2 0 0 0,4-1 0 0,0 0 0 15,2-3 0-15,-4 3 0 0,2 1 864 0,-1 1 128 16,0-3 32-16,0 0 0 0,-3 2-832 0,1 1-192 15,1 0 0-15,-2-1 0 0,0-1 0 0,1 0 0 16,-1 0 0-16,0-3 0 0,0 2 0 0,0-2 0 0,1 1 0 16,-2 1 0-16,1-1 0 0,1 0 0 0,-2-4 0 15,2 3 0-15,-1-2 0 0,-2 1 0 0,-1-1 0 0,-2-1 0 16,-5 1 0-16,3-1 0 0,3 1 0 0,0-1 0 16,-3 0 0-16,0-1 0 0,3 0 0 0,-1 0 0 15,2 3 0-15,1-2 0 0,0-2 0 0,0 1 0 16,1 1 0-16,3-1 0 0,1-1 0 0,7-1 0 15,0 0 0-15,0 0 0 0,0 0 0 0,0 0 0 16,0 0 0-16,0 0 0 0,6 3 0 0,2-1 0 16,1 0 0-16,2-2 0 0,2-2 0 0,1 0 0 15,0 3 0-15,2-1 0 0,0-1 0 0,1 0 0 16,-2-1 0-16,2 0 0 0,-1 2 0 0,0-2 0 16,-3-3 0-16,0 2 0 0,0 0 0 0,-2-2 0 15,1 1 0-15,0-3 0 0,1-1 0 0,0 1 0 0,-2 0 0 16,1-2 0-16,0 1 0 0,1 0 0 0,0 0 0 0,-2 0 0 15,0 1 0-15,1-1 0 0,2-2 0 0,-6 0 0 16,1-2 0-16,2-1 0 0,4 2 864 0,-2-1 128 16,-2 0 32-16,-1 2 0 15,-4-1-1648-15,1 1-320 0,-1 0-64 0,0 0-16 0,-1 1 832 0,-2 1 192 16,0 0 0-16,-1 0 0 0,-2 0 0 0,0 0 0 16,-1-1 0-16,-1-2 0 0,0 2 768 0,-4-1 208 15,1-2 48-15,-2 1 0 16,-5 0-1648-16,1-1-320 0,1 0-64 0,0 0-16 0,-1 0 832 0,-1 1 192 15,-1 1 0-15,1 0 0 0,1 0 0 0,-1-1 0 16,0 2 0-16,1 0 0 0,-3 2 0 0,3-1 0 0,-1-1 0 16,-2-1 0-16,-3 3 0 0,-1-1 0 15,-3 0 0-15,-6-1 0 0,2 4 0 0,-6-1 0 0,-4 0 0 16,0 1 0-16,1-1 0 0,-1 0 0 0,2 2 0 0,2-1 0 16,-7 1 0-16,4 1 0 0,4 1 0 0,-1-1 0 15,0 3 0-15,-1 3 0 0,1-3 0 0,5 2 0 16,3 1 0-16,3 0 0 0,3 0 0 0,3 2 0 31,2 1-864-31,4-2-128 0,5 1-32 0,4 2-10912 0,8 1-2192 0</inkml:trace>
  <inkml:trace contextRef="#ctx0" brushRef="#br0" timeOffset="174922.76">14287 15290 16575 0,'0'0'736'0,"-5"1"160"0,-4 0-720 0,1-1-176 0,-5-2 0 0,-1 1 0 15,-2 1 1664-15,-2 0 320 0,-4 0 48 0,-1 0 16 16,-3 0-832-16,2 0-144 0,-1 1-48 0,3-1 0 15,-2-1 0-15,4 0 0 0,3 0 0 0,3 1 0 16,1 0-816-16,4 0-208 0,1-1 0 0,3 0 0 16,5 1 0-16,0 0 0 0,0 0 0 0,0 0 0 15,8-6-1600-15,4 0-352 0,20-7-80 16,3 2-16-16</inkml:trace>
  <inkml:trace contextRef="#ctx0" brushRef="#br0" timeOffset="175403.51">16432 14217 20271 0,'0'0'448'0,"0"0"80"0,0 0 32 0,0 0 16 0,1 9-576 0,-10-11 0 0,-4 1 0 0,1 1 0 15,-2 0 928-15,-1 1 80 0,-3 1 16 0,-3 0 0 0,1-1 0 0,1-1 0 16,-1 2 0-16,1 0 0 15,0 0 0-15,2-1 0 0,0-2 0 0,3 2 0 0,-1 2-832 16,1 0-192-16,3-3 0 0,3 2 0 0,-1 1 0 0,2 1 0 16,2-1 0-16,5-3-13888 15</inkml:trace>
  <inkml:trace contextRef="#ctx0" brushRef="#br0" timeOffset="176147.1">15060 14756 12895 0,'0'0'272'0,"0"0"64"0,0 0 16 0,0 0 32 0,-5-4-384 0,3 0 0 0,2 4 0 0,0 0 0 0,-7-2 896 0,7 2 96 15,-3-5 32-15,0 2 0 0,3 3 0 0,0 0 0 16,-6-1 0-16,2-2 0 0,-1 0 0 0,5 3 0 16,-6 0 0-16,-1 1 0 0,1 1 0 0,-5-2 0 15,0 0 0-15,-1 1 0 0,-1 1 0 0,0 0 0 16,-1 0 0-16,0 3 0 0,-3 1 0 0,1 0 0 16,-1 4 0-16,2-2 0 0,-2 3-832 0,3 2-192 15,-1 0 0-15,1 2 0 0,1 1 864 0,2 1 128 16,2 1 32-16,-2 0 0 0,3 0-832 0,-1-1-192 15,1-2 0-15,3 0 0 0,1 2 0 0,3-2 0 16,1 0 0-16,2-2 0 0,3-1 0 0,2-1 0 16,0 1 0-16,3-1 0 0,0-3 0 0,1 0 0 0,1 1 0 15,2-1 0-15,2-3 0 0,2 2 0 0,2-3 0 16,4 1 0-16,5-2 864 0,1 0 128 0,2 0 32 0,1-1 0 16,3-1-832-16,1-1-192 0,-4 0 0 0,-1 0 0 15,-2 1 0-15,-3-1 0 0,2-1 0 0,3 1 0 16,3 0 0-16,4 0 0 0,5-1 0 0,1 0 0 15,0 0 0-15,-1 1 0 0,-5 0 0 0,1 0 0 16,-4-1 0-16,-2 1 0 0,-1 1 0 0,0-1 0 16,-2-1 0-16,-2 1 0 0,-1 0 0 0,0 0 0 15,-2 0 0-15,-2-2 0 0,-2 1 0 0,-2 0 0 16,-3 1 0-16,-3 0 0 0,-3 0 0 0,-3 0 0 16,-1 0 0-16,-7 0 0 0,0 0 0 0,0 0 0 15,0 0 0-15,0 0 0 0,0 0 0 0,0 0 0 16,-7 4 0-16,-1-1 0 0,1-1 0 0,-1 0 0 15,-6 4-768 1,2 0-208-16,1 0-48 0,-5 3-16784 0</inkml:trace>
  <inkml:trace contextRef="#ctx0" brushRef="#br0" timeOffset="180430.67">8195 14661 1839 0,'-11'-9'0'0,"4"6"160"0,7 3-160 0,-8-5 0 16,0 0 0-16,3 1 0 0,5 4 3040 0,0 0 576 15,0 0 112-15,-8-4 32 0,2 0-2336 0,6 4-464 16,0 0-80-16,0 0-32 0,0 0-208 0,0 0-32 16,0 0-16-16,0 0 0 0,-6-5 48 0,6 5 0 15,0 0 0-15,0 0 0 0,0 0 16 0,0 0 16 16,0 0 0-16,0 0 0 0,0 0-16 0,0 0 0 15,0 0 0-15,0 0 0 0,10 0-464 0,0-1-192 0,0 0 176 16,2 1-176-16,3 2 448 0,2 0-16 0,-1-4 0 16,4 2 0-16,2 2 64 0,3-1 16 0,-2-2 0 0,3-1 0 15,1 0-512-15,0 1 0 0,0 1 0 0,1 0 0 16,0 0 0-16,2 1 0 0,1-1 0 0,-6 4 0 16,-3-1 912-16,0 3 96 0,2-1 16 0,-3 1 0 15,-1 2-832-15,-2 1-192 0,-4-1 0 0,-1 0 0 16,-2 0 0-16,0 3 0 0,-4 2 0 0,0-1 0 15,-3-2 0-15,-1 0 176 0,-1 1 0 0,-1 2 0 16,-1 3 64-16,-1-3 16 0,-1-2 0 0,-1 0 0 16,-3 1 48-16,0 2 16 0,0-1 0 0,-6 0 0 15,-2-1 64-15,-3 1 0 0,-3 1 16 0,-2 2 0 16,1-4 32-16,-2 2 0 0,-2 0 0 0,-2 1 0 16,-3-1-96-16,1 1-16 0,0-1 0 0,0-2 0 0,3 0-80 0,-2-1-32 15,1-1 0-15,2-1 0 0,-1-4-64 16,2 1-16-16,0-2 0 0,2 0 0 0,2 0-128 0,3-2 160 15,2-2-160-15,4 0 160 0,2-1-160 0,2-3 128 16,3-1-128-16,2 1 128 0,2 4-128 0,4-8 0 16,5-1 0-16,5 0 128 15,3-1-544-15,-1 2-112 0,2 0-32 0,2-1 0 16,2 0-1936-16,-1 0-384 0,1 0-64 0,0 0-12544 0</inkml:trace>
  <inkml:trace contextRef="#ctx0" brushRef="#br0" timeOffset="180994.45">9897 14600 12895 0,'0'0'272'0,"0"0"64"0,0 0 16 0,0 0 32 0,0 0-384 0,0 0 0 0,0 0 0 0,0 0 0 0,0 0 1712 0,0 0 272 16,0 0 48-16,-4-4 16 0,-3 1-832 0,-1 1-144 15,1-2-48-15,-4 2 0 0,1 3 0 0,-1 0 0 16,-3 0 0-16,-2 0 0 0,1 2-816 0,-3 0-208 16,-1 2 0-16,1-1 0 0,-3-1 864 0,-1 1 128 15,-1 3 32-15,-1 1 0 0,-2-1-832 0,-13 4-192 16,1 0 0-16,3 2 0 0,4 1 864 0,5 0 128 16,-2 0 32-16,5 1 0 0,1 0-832 0,4 3-192 15,0 3 0-15,4-4 0 0,2-2 0 0,2 1 0 16,1 1 0-16,3 1 0 0,3-2 0 0,2-1 0 15,1-1 0-15,3 2 0 0,3 0 864 0,3 0 128 16,3-2 32-16,3-1 0 0,4 0-832 0,5-2-192 16,6-1 0-16,-5-3 0 0,7-2 0 0,3 2 0 0,2 1 0 15,3-2 0-15,-3 0 864 0,2-1 128 0,-5 0 32 16,2-2 0-16,2 0-832 0,-3-1-192 16,1 0 0-16,3-2 0 0,3 0 0 0,-3 0 0 0,-3 1 0 0,0 1 0 15,-6-2 0-15,-3 0 0 0,-3-2 0 0,-3 2 0 16,-3 0 0-16,-3 0 0 0,-3 2 0 0,1 2-12512 15,-5 2-2544-15</inkml:trace>
  <inkml:trace contextRef="#ctx0" brushRef="#br0" timeOffset="183109.71">9551 11855 12895 0,'0'0'272'0,"0"0"64"0,-5 0 16 0,5 0 32 0,-5-5-384 0,5 5 0 0,-7-2 0 0,2 0 0 0,-5 0 1712 0,2-3 272 16,3 3 48-16,-1 1 16 0,-4 0-1648 0,0 1-400 15,-1 1 0-15,-2 1 0 0,-2 1 896 0,-2 0 112 16,0 0 16-16,-3 2 0 0,0-1 0 0,0 0 0 15,0 1 0-15,-4 0 0 0,0 1-832 0,-1 0-192 16,-2 0 0-16,1 2 0 0,-1-1 864 0,1 4 128 16,0-3 32-16,0 2 0 0,0 2-832 0,0 0-192 15,0 1 0-15,0-1 0 0,2 3 0 0,-1-1 0 16,2 2 0-16,0 3 0 0,0-2 864 0,1 2 128 16,-1 3 32-16,0 0 0 0,0 2-832 0,0-1-192 15,0 0 0-15,1 1 0 0,2 1 0 0,0 2 0 0,4 0 0 0,1 1 0 16,4-3 0-16,1-1 0 0,5 0 0 0,3 1 0 15,-3-3 864-15,3 1 128 0,0-4 32 0,1 2 0 16,0 2-832-16,0 1-192 0,-1-5 0 16,2 0 0-16,0-2 0 0,3-2 0 0,-1 0 0 0,1 1 0 15,0-2 0-15,2 1 0 0,-3 3 0 0,2-1 0 16,2-3 864-16,-1 0 128 0,1-1 32 0,2-1 0 16,-2 2-832-16,3-2-192 0,-1-1 0 0,2 0 0 15,0 1 0-15,-1-2 0 0,1 2 0 0,-1 0 0 16,0-3 0-16,-1-2 0 0,-1 0 0 0,1 1 0 15,-1-2 0-15,-2-1 0 0,-5-5 0 0,8 6 0 16,-4 1 0-16,2 0 0 0,-6-7 0 0,6 6 0 0,-2-1 0 16,-4-5 0-16,4 7 0 0,2-1 0 0,-6-6 0 0,0 0 0 15,3 4 0-15,-3-4 0 0,0 0 0 0,0 0 0 16,0 0 0-16,0 0 0 0,6-2 0 0,-6 2 0 16,6-3 0-16,-4-6 0 15,1-1-1600-15,0 0-352 0,-1-1-80 0,-1-2-14752 16</inkml:trace>
  <inkml:trace contextRef="#ctx0" brushRef="#br0" timeOffset="184550.67">9036 11625 9215 0,'0'0'192'0,"0"0"64"0,0 0 0 0,0 0 0 0,0 0-256 0,0 0 0 15,0 0 0-15,0 0 0 0,0 0 864 0,0 0 128 16,0 0 32-16,0 0 0 0,0 0-832 0,-5-1-192 0,1-2 0 0,4 3 0 15,0 0 864-15,0 0 128 0,0 0 32 0,0 0 0 16,-4-5 0-16,4 5 0 0,0 0 0 0,0 0 0 16,-3-4 0-16,3 4 0 15,-1-7 0-15,0 3 0 0,1 4 0 0,0 0 0 0,1-5 0 0,-1-1 0 16,0 6-832-16,0 0-192 0,0 0 0 0,0 0 0 16,-4-6 864-16,1 3 128 0,3 3 32 0,0 0 0 15,0 0-832-15,-5-4-192 0,5 4 0 0,-6 0 0 16,0 2 864-16,1 0 128 0,-3 1 32 0,0 3 0 15,-1 1-832-15,2 3-192 0,-4 1 0 0,1 3 0 16,0 1 864-16,0 1 128 0,-1 3 32 0,1 2 0 16,0-1-832-16,0 0-192 0,0 1 0 0,2-1 0 15,0 0 0-15,-1-1 0 0,3-3 0 0,-2 0 0 16,1-1 0-16,1 0 0 0,-2-2 0 0,1-1 0 0,1-2 864 0,1-1 128 16,0 0 32-16,2-2 0 0,-2-1-832 0,5-6-192 15,0 0 0-15,0 0 0 0,-2 4 0 0,2-4 0 16,0 0 0-16,0 0 0 0,0 0 0 0,0 0 0 15,0 0 0-15,4-6 0 0,1-1 0 0,1-3 0 16,0-2 0-16,3 0 0 0,-4-4 0 0,4 1 0 16,-2-3 0-16,1 1 0 0,-1-3 0 0,3 0 0 15,-2 0 0-15,0-3 0 0,0 2 0 0,1 1 0 16,-1 2 0-16,0-1 0 0,2-1 0 0,0 2 0 16,0 0 0-16,0 0 0 0,-1 2 0 0,1 0 0 15,-3 1 0-15,3 2 0 0,-3 1 0 0,2 1 0 16,-4 1 0-16,3 1 0 0,-3 1 0 0,2 2 0 0,-2 0 0 15,-5 6 0-15,0 0 0 0,0 0 0 0,0 0 0 0,0 0 0 16,0 0 0-16,0 0 0 16,0 0 0-16,0 0 0 0,0 0 0 0,0 0 0 0,-1 7 0 0,-4 2 0 15,-1 1 0-15,-1 2 0 0,-2 2 0 0,-1 2 0 16,0 2 0-16,-3 3 0 0,-1 1 0 0,0 0 0 16,1-1 0-16,0 3 0 0,1 0 0 0,0 0 0 15,0 1 864-15,1-3 128 0,2 0 32 0,-2-4 0 16,2 2-832-16,0-1-192 0,2-2 0 0,0-2 0 15,3-3 0-15,-2 0 0 0,3-1 0 0,1-3 0 16,2-8 0-16,0 0 0 0,0 5 0 0,0-5 0 16,2 7 0-16,-2-7 0 0,0 0 0 0,10 3 0 15,-10-3-1600-15,8 2-352 0,-8-2-80 16,8-1-10384-16,-1-1-2096 0</inkml:trace>
  <inkml:trace contextRef="#ctx0" brushRef="#br0" timeOffset="185446.51">9099 12336 12895 0,'-13'-3'576'0,"13"3"112"0,-5 0-560 0,-2-1-128 0,1-2 0 0,0 1 0 16,1 1 1664-16,-1 0 320 0,1-1 48 0,5 2 16 15,0 0-832-15,0 0-144 0,0 0-48 0,-6 3 0 16,2-1 0-16,-3 0 0 16,7-2 0-16,-5 2 0 0,1 0 0 0,4-2 0 0,0 0 0 0,-5 5 0 15,2 0 0-15,3-5 0 0,0 0 0 0,2 8 0 16,0 1-816-16,2 2-208 0,2 1 0 0,-1 2 0 15,1-1 0-15,1 2 0 0,1 0 0 0,2 1 0 16,1-1 864-16,0 3 128 0,2 1 32 0,0 0 0 16,1-2-832-16,0-1-192 0,-1-2 0 0,2 3 0 15,-1-1 0-15,0 1 0 0,2-3 0 0,-1-1 0 16,0-3 864-16,1 2 128 0,-1-2 32 0,1-1 0 0,-1-2-832 0,-1-2-192 16,1 1 0-16,-1-2 0 0,-4-2 0 0,1 0 0 15,-1 1 0-15,-1-1 0 0,-2 0 0 0,1-1 0 16,-1-1 0-16,-7 0 0 0,5-3 0 0,-5 3 0 15,0 0 0-15,6-3 0 0,-1-4 0 0,-4 1 0 16,0 2 0-16,-1 0 0 0,0 4 864 0,-2-5 128 16,1 1 32-16,-3-2 0 0,-1-1-832 0,1 2-192 15,-2 0 0-15,0-1 0 0,-3 3 0 0,0-1 0 16,0 0 0-16,-1 0 0 0,-1-1 0 0,-1-1 0 16,0-1 0-16,0 1 0 0,-2-1 0 0,-2-1 0 15,0 2 0-15,-3-1 0 0,0-1 0 0,0 1 0 16,0-2 0-16,-3-1 0 0,0-1 0 0,0 1 0 15,1-1 0-15,3 0 0 0,4-1 0 0,0 1 0 16,-2 0 0-16,3 0 0 0,3-1 0 0,-1 3 0 0,3-1 0 16,0 1 0-16,1 1 0 0,2 1 0 0,1-2 0 15,2-1 0-15,-2 3 0 0,2-1 0 16,1 1 0-16,1 1 0 0,0-3 0 0,1 1 0 0,-1 2 0 0,0 0 0 16,0 6 0-16,0-5 0 0,0-2 0 0,0 3 0 15,0 4 0-15,0 0 0 0,0 0 0 0,0 0 0 16,0 0 0-16,0 0 0 0,0 0 0 0,0 0 0 15,0 0 0-15,0 0 0 0,0 0 0 0,0 0 0 16,0 0 0-16,0 0 0 0,0 0 0 0,0 0 0 16,0 0 0-16,2 7 0 0,1 2 0 0,-2 1 0 15,-1-1 0-15,0 2 0 0,2 1 0 0,1 2 0 16,0-2 0-16,-1 2 0 0,1-1 0 0,0 1 0 0,-2 0 0 16,1 1 0-16,1-1 0 0,1 1 0 0,1 1 0 15,-1-1 0-15,3 1 0 0,0-3 0 0,-1 0 0 16,3 0 0-16,4 0 0 0,2-1 0 0,1-1 0 0,3-1 0 15,1-1 0-15,2-2 0 0,-3-2 0 0,1 0 0 16,-1-2 0-16,1 0 0 0,-4-1 0 0,1 0 0 16,-2-4 0-16,-1 1 0 0,1 0 0 0,-4 1 0 15,0 0 0-15,-1-2 0 0,-4-1 0 0,0-3 0 16,-6 6 0-16,0 0 0 16,2-7-1600-16,-5-2-352 0,-2 0-80 0,0 2-16 15</inkml:trace>
  <inkml:trace contextRef="#ctx0" brushRef="#br0" timeOffset="186399.29">8774 11923 16575 0,'0'0'368'0,"0"0"80"0,0 0 0 0,0 0 16 0,0 0-464 0,0 0 0 0,0 0 0 0,0 0 0 0,0 0 912 0,0 0 96 16,0 0 16-16,0 0 0 0,0 0 0 0,0 0 0 16,0 0 0-16,0 0 0 0,0 0 0 0,0 0 0 15,0 0 0-15,0 0 0 0,0 0 0 0,0 0 0 16,0 0 0-16,0 0 0 0,0 0 0 0,0 0 0 16,3-5 0-16,2-1 0 0,0-2-832 0,-1 1-192 15,-1-2 0-15,1-1 0 0,1-1 864 0,-2-1 128 16,1 1 32-16,1-2 0 0,0-1-832 0,1 0-192 15,0 1 0-15,0-1 0 0,0-2 0 0,0 1 0 16,-1 2 0-16,0-1 0 0,1 2 0 0,1-2 0 16,1 2 0-16,-1 0 0 0,2-1 0 0,0 1 0 0,1-3 0 15,1 2 0-15,1-1 0 0,1 2 0 0,0-2 0 16,1 2 0-16,-1 1 0 0,0 0 0 0,2 1 0 0,1 1 0 16,-1 0 0-16,1 1 0 0,0 0 0 0,1 3 0 15,-2-2 0-15,-2 2 0 0,-1-1 0 0,-1 2 0 16,-1-2 0-16,-2 2 0 0,-1 0 0 0,-2-1 0 15,1 2 0-15,-6 3 0 0,0 0 0 0,4-3 0 16,-4 3 0-16,0 0 0 0,0 0 0 16,0 0 0-16,0 0 0 0,-4-5 0 0,4 5 0 0,0 0 0 15,-7-2 0-15,1 0 0 0,-2 1 0 0,1 0 0 16,-2 2 0-16,3-1 0 0,-5 0 0 0,1 2 0 16,0 0 864-16,-3 2 128 0,1 0 32 0,-2 0 0 15,1 1-832-15,1 1-192 0,-2 2 0 0,-3 2 0 0,0 0 0 0,-1 2 0 16,-1 1 0-16,1 2 0 0,-1 3 0 0,0 1 0 15,2 2 0-15,-1 1 0 0,2 4 0 0,-1 0 0 16,2-1 0-16,0-1 0 0,2-1 0 0,0 0 0 16,1 0 0-16,0-2 0 0,2-1 0 0,2-3 0 15,-2 0 0-15,3-2 0 0,-1 0 0 0,2-2 0 16,-1-2 0-16,1-1 0 0,3-2 0 0,-2 0 0 16,3-1 0-16,2-7 0 0,0 0 0 0,0 0 0 15,0 0 0-15,0 0 0 0,0 0 864 0,0 0 128 16,8-4 32-16,1 0 0 0,0-1-832 0,2-4-192 15,-3-3 0-15,3-3 0 0,1 2 0 0,-2 0 0 16,1-4 0-16,1 0 0 0,3-3 0 0,-1 0 0 16,-2-1 0-16,2-2 0 0,2-1 0 0,0 0 0 0,3-1 0 15,-1 0 0-15,3 2 0 0,-1 0 0 0,0 1 0 0,-1 2 0 16,2 2 0-16,1 1 0 0,-3 3 0 16,-2 2 0-16,-3 2 0 0,-1 2 0 0,-4 3 0 0,0-1 0 15,-2 2 0-15,-7 4 0 0,0 0 0 0,0 0 0 16,0 0 0-16,0 0 0 0,0 0 0 0,-7 2 0 15,2 1 0-15,-4 2 0 16,1-1 0-16,-5 3 0 16,1-1-768-16,2 0-208 0,3 0-48 0,3 0-12016 0,-3-4-2400 0</inkml:trace>
  <inkml:trace contextRef="#ctx0" brushRef="#br0" timeOffset="187371.48">9423 11883 16575 0,'0'0'368'0,"3"-5"80"0,1-1 0 0,-1 2 16 0,-3 4-464 0,0 0 0 15,4-8 0-15,-3 3 0 0,-1 5 912 0,0 0 96 0,-4-7 16 0,0 3 0 16,-2-5 0-16,0 5 0 0,-2 1 0 0,-2 0 0 16,-2 1 0-16,0 0 0 0,-1 0 0 0,-3 3 0 15,0 3 0-15,-1 0 0 0,0-1 0 0,-4 0 0 16,1 1-832-16,-1 2-192 0,-5 3 0 0,-1-2 0 16,0 2 864-16,-3 1 128 0,-2 0 32 0,5 4 0 15,1 3-832-15,2-2-192 0,-1 1 0 0,1 1 0 0,0 3 864 16,0 0 128-16,3 0 32 0,0 2 0 0,1 2-832 0,-1 0-192 15,0 2 0-15,0 0 0 0,0-3 0 0,-1 1 0 16,0 6 0-16,0-4 0 0,0-2 0 0,1-1 0 16,1 0 0-16,5-1 0 0,5 2 0 0,0 0 0 15,-2-2 0-15,2 1 0 0,-1 0 0 0,2 4 0 16,3 1 0-16,0-3 0 0,0-2 864 0,0 2 128 16,2-2 32-16,-1-1 0 0,4-5-832 0,1 2-192 15,-1-1 0-15,2-1 0 0,2 1 0 0,2 0 0 16,-3-2 0-16,1-1 0 0,1-4 0 0,1 0 0 15,0-1 0-15,0 0 0 0,1-1 0 0,-3 0 0 16,1-2 0-16,3 1 0 0,-7-8 0 0,3 10 0 16,4-3 0-16,-5 0 0 0,-5 0 0 0,3-7 0 15,0 0 0-15,0 0 0 0,0 0 0 0,6 9 0 0,-6-9 0 16,0 0 0-16,0 0 0 0,0 0 0 0,0 0 0 0,0 0 0 16,0 0 0-16,0 0 0 0,0 0 0 0,0 0 0 15,0 0 0-15,4-8 0 16,-3 2 0-16,0 1 0 0,-1 5 0 0,2-8 0 0,-2-1 0 0,0 1 0 15,-1-1 864-15,0-3 128 0,2 0 32 0,-1-3 0 16,-1-1-832-16,3-3-192 0,2-2 0 0,1-1 0 16,-4-3 0-16,2-1 0 0,0-3 0 0,5 3 0 15,-2-1 0-15,1-1 0 0,1-3 0 0,2 0 0 16,-2 2 0-16,3 2 0 0,2-1 0 0,-1 1 0 16,1-2 0-16,0 3 0 0,4-1 0 0,-1 3 0 15,2 1 0-15,1-2 0 0,-3 0 0 0,2-1 0 16,0 0 0-16,2 3 0 0,1-1 0 0,1-1 0 0,1-1 0 15,-2 2 0-15,0 2 0 0,3 1 0 0,3 0 0 16,-9 10 0-16,3-1 0 0,2 1 0 0,-2 1 0 0,1 1 0 16,-1-1 0-16,8 0 0 15,-8 4-768-15,-3 4-208 0,-2 2-48 0,-3 2 0 0,-2 2 832 0,0 5 192 16,-1 3 0-16,0 0 0 0,-3-2 0 0,2 0 0 16,-2 1 0-16,2 0 0 0,1-1 0 0,-2-1 0 15,-8-9 0-15,11 7 0 16,-1 1-1680-16,-2-2-304 0,-8-6-48 0,0 0-16 0</inkml:trace>
  <inkml:trace contextRef="#ctx0" brushRef="#br0" timeOffset="191914.51">17240 13650 3679 0,'0'0'320'0,"0"0"-320"15,0 0 0-15,0 0 0 0,10 0 1920 0,-3-1 320 16,2-1 64-16,-9 2 16 0,0 0-944 0,0 0-192 16,0 0-32-16,0 0-16 0,0 0 0 0,0 0 0 15,0 0 0-15,0 0 0 0,-9-6-304 0,-2 2-48 16,-2-1-16-16,-6 4 0 0,-1 2-96 0,-2-1-32 16,-5-1 0-16,1 5 0 0,-3 0 0 0,-2 0-16 15,-2 1 0-15,-3 1 0 0,-6-1-112 0,-2 0-32 16,-3 2 0-16,-1 1 0 0,-2-1-48 0,3 2-16 0,2-1 0 15,0 0 0-15,-2 0-48 0,-2-1-16 0,-5-2 0 0,-1 1 0 16,1 1-48-16,0-1-16 0,4 0 0 0,-3-2 0 16,1-1-32-16,-4 2-16 0,-3 0 0 0,-2 0 0 15,-1-2 0-15,4 0 0 0,0 1 0 0,2-1 0 16,1 0-16-16,-1 0 0 0,-4 1 0 0,3-1 0 16,-1 0 64-16,5 3 16 0,3-2 0 0,2 1 0 15,1-2-304-15,-2 0 160 0,-1-2-160 0,-4 0 128 16,1 2-128-16,-1-2 160 0,2-1-160 0,3 0 160 15,2 2-160-15,-3-1 0 0,2-1 144 0,-3 0-144 16,-1 0 128-16,1 0-128 0,0 0 128 0,4-1-128 16,1 0 128-16,2 0-128 0,1-1 128 0,1 0-128 15,-1 0 128-15,1 0-128 0,3-1 128 0,-3 1-128 16,2-3 128-16,5 1-128 0,2-2 128 0,2 2-128 0,2-1 0 0,1 1 144 16,3 2-144-16,1-3 0 0,3-1 128 0,3 0-128 15,-1 2 0-15,3 1 0 0,-1-1 0 16,2 1 0-16,0 0 0 0,-1 2 0 0,2-2 0 0,-2 1 0 15,1 0 0-15,-1 0 0 0,-3 2 0 0,1 1 0 16,0 0 0-16,0 0 0 0,-3 0 128 0,5 3-128 16,2 0 0-16,3-1 0 0,-3-1 0 0,1 2 0 15,1 0 0-15,0 2 0 0,1-2 0 0,-1 2 0 16,1-1-144-16,1 2 144 0,1 0 0 0,0 3 0 16,1 2 0-16,2 2-128 0,-2 0 128 0,4 3 0 15,-2 4 0-15,2 4-128 0,-1 1 128 0,1 5 0 16,0 5 0-16,-1 1 0 0,2 2 0 0,-2 2 0 15,1-2 0-15,1 4 0 0,-1 3 0 0,-2 8 0 0,0 6 0 16,0-1 0-16,-1 0 0 0,3-1 0 0,-3-2 0 16,3-2 0-16,0-3 0 0,3 1 0 0,1-1 0 15,0-2 0-15,0-2 0 0,1-1 0 0,-1-4 0 0,0 0 0 16,-1-1 144-16,1 0-144 0,-2-1 192 0,-2 1-192 16,0-1 208-16,1-2-64 0,0-2-16 0,-2-1 0 15,2-2 64-15,1-6 0 0,0-4 0 0,0-2 0 16,0-2 0-16,1-4 0 0,-1-3 0 0,4-1 0 15,1-1 0-15,1-1 16 0,-4-9 0 0,7 7 0 16,1-2-64-16,3-1-16 0,-1 1 0 0,2-2 0 16,3-2-128-16,0-1 192 0,0 0-192 0,3 2 192 15,1 1-192-15,2-3 0 0,2-3 144 0,1 3-144 16,1 2 0-16,6-2 0 0,4 0 0 0,6 1 0 16,3-1 0-16,2 0 0 0,-1-1 0 0,3-1 128 0,1 0-128 15,2-1 0-15,-3-1 0 0,7 1 0 0,6 2 0 0,-3 0 0 16,-1-2 0-16,0 1 0 0,-2-1 0 0,2 1 0 15,-2-1 0-15,4 2 0 0,-1 0 0 0,1 1 0 16,-2 0 0-16,-2 0 0 0,0-4 0 0,0 4 0 16,4 0 0-16,3 3 0 0,1-3 0 0,0 2 0 15,-4 0 0-15,-1 0 0 0,-1 0 0 0,3 2 0 16,4-3 0-16,-1 3 0 0,-2 1 0 0,-1 0 0 16,-3 2 0-16,0-2 0 0,0 0 0 0,1 0 0 15,-2 1 0-15,1-2 0 0,1 4 0 0,-3-2 0 16,-4 2 0-16,-3 0 0 0,1 2 0 0,-1 2 0 15,-1 0 0-15,0-1 0 0,-1-1 0 0,-3 2 0 16,-5 1 0-16,-2-2 0 0,-5-2 0 0,-1 2 0 0,-5-2 0 16,-2-1 0-16,-2-2 0 0,-2-1 128 0,-3-1-128 0,0 0 0 15,-3 2 128-15,1-3-128 0,1-3 160 0,-3 0-160 16,-1 4 176-16,-2-1-176 0,2-3 192 0,0 0-192 16,-11 0 160-16,9-2-160 0,4 1 128 0,-2-1-128 15,-3-3 176-15,0-3-48 0,-2-1-128 16,-1 0 192-16,1 1 64 0,-2-3 0 0,-1-5 0 0,3-1 0 15,-3-3 64-15,1-1 32 0,0-6 0 0,0 0 0 16,-2-6-80-16,4-6-16 0,2-1 0 0,-2-9 0 16,2-3-256-16,0-6 160 0,1-5-160 0,0 2 128 15,-1 1-128-15,-1-5 128 0,0-2-128 0,-5-1 128 16,0 4 128-16,-2 0 32 0,-3 9 0 0,2 1 0 16,-4 1 80-16,0 1 16 0,0 2 0 0,-1 4 0 0,0 2-96 15,1 2-16-15,0-1 0 0,2 5 0 0,0 7-272 16,2 2 160-16,0 4-160 0,1 2 128 0,0 1-128 15,2 3 0-15,1 2 0 0,0 3 0 16,3-1-928-16,0 4-112 0,3 2-32 0,-2 4 0 16,3 1-1728-16,5 5-336 0,0 2-80 0,5 6-16 15</inkml:trace>
  <inkml:trace contextRef="#ctx0" brushRef="#br0" timeOffset="209490.06">19623 15860 15487 0,'0'0'688'0,"-5"-2"144"0,-3-2-672 0,8 4-160 15,-5-5 0-15,0-1 0 0,-2 0 880 0,2 1 144 16,5 5 16-16,-3-5 16 0,-4-2 32 0,4 2 16 15,0-2 0-15,3 7 0 0,0 0-80 0,-5-5 0 16,0-1-16-16,0 1 0 0,2-1 112 0,3 6 32 16,-6-5 0-16,0-1 0 0,-1 0-128 0,3-1-32 15,2-1 0-15,0 1 0 0,2 7-16 0,-4-10 0 16,-1 0 0-16,3-2 0 0,3 2-272 0,0-2-48 16,-1-3-16-16,5 0 0 0,4-1-304 0,4-1-64 15,4 1-16-15,3 0 0 0,1 0-128 0,1-2-128 16,3 0 192-16,-1 3-192 0,-1 4 128 0,-1 0-128 15,0 0 0-15,-2 2 0 0,0 2 0 0,-1 2 0 16,-1 3 0-16,-2 3 0 0,-4 3 0 0,-1 3 0 0,-2 2 0 0,-4 3-144 16,3 2 144-16,-6 2-128 0,-2 1 128 0,-5 5-128 15,-2 5 128-15,-3 1 144 0,-1 3-16 0,-2 2-128 16,-3 0 240-16,2 0-64 0,-1-1-16 0,-2-5 0 16,1-2-32-16,-4-4-128 0,1-6 192 0,-3-2-64 15,-4-3 192-15,-2-1 48 0,2-4 0 0,-3-1 0 16,1-3 48-16,4-1 16 0,6-4 0 0,1-1 0 15,2-3-128-15,2-2-32 0,3-4 0 0,1-2 0 16,3-4 0-16,5-4 0 0,2-4 0 0,6-2 0 16,5 0-272-16,1-2 160 0,1-2-160 0,4 1 128 15,12 1-128-15,2 1 0 0,3 0 0 0,1 4 0 16,0 3 0-16,-5 4-176 0,-1 0 176 0,-5 3-128 16,1 4 128-16,-3 3 0 0,-2 4 0 0,-3 3-128 0,-2 4 128 0,-2 5-128 15,0 3 128-15,-4 4-128 0,-4 5 128 0,-4 4-160 16,-4 1 160-16,-5 6-160 0,-4 5 160 0,-4 3 0 15,-2-1 0-15,-1-1 0 0,0-3 0 0,2-4 0 16,-3-4 0-16,0-3 128 0,1-4-128 0,-7-2 176 16,-2-4-176-16,-2-3 192 0,1-3 0 0,-1-3 16 15,-1-2 0-15,6-2 0 0,4-3-16 0,5-2-16 16,2-4 0-16,2-1 0 0,2-5-32 0,6 0 0 16,-1 1 0-16,4-6 0 0,4-6-144 0,1-1 128 15,6 1-128-15,6 0 128 0,5 1-128 0,7 1 0 16,5 1 0-16,3 3 0 0,-5 2 0 0,-1 2-176 15,0 3 176-15,-1 3-128 0,-4 4 128 0,1 5 0 16,-2 4-144-16,-1 3 144 0,-1 5-144 0,-5 4 144 0,-5 4-192 0,0 3 192 16,-3 3-160-16,-3 3 160 0,-7 2-128 0,-3 2 128 15,-2 3 0-15,-3-2 0 0,-6-3 0 0,0-2 0 16,0-4 0-16,-2 0 0 0,1-4 0 0,-2-4 128 16,0-4-128-16,-1-2 192 0,-2-3-64 0,1-5 0 15,-1-3 64-15,0-6 0 0,1-4 16 0,0-4 0 16,0-2-16-16,2-1 0 0,2-4 0 0,2-3 0 15,4 0-64-15,4-2 0 0,5 0-128 0,7 3 192 16,5 0-192-16,5-1 128 0,3 2-128 0,1 4 0 16,0 1 0-16,1 4 0 0,0 1 0 0,1 6 0 15,-3 2 0-15,2 6 0 0,1 4 0 0,-1 5-160 16,-2 4 160-16,-3 6-128 0,-6 0 128 0,-4 5-128 16,-2 2 128-16,-5 3 0 0,-5 4 0 0,-4-1-128 0,-3-7 128 15,-2-1 0-15,-5-2 0 0,1-1 0 0,-2-3 0 0,1 0-128 16,-1-4 128-16,3 0-192 15,-1-2-1584-15,4-4-320 0,3-4-64 0</inkml:trace>
  <inkml:trace contextRef="#ctx0" brushRef="#br0" timeOffset="210637.45">21026 17033 6447 0,'-5'7'576'0,"5"-7"-576"16,-9 2 0-16,1 0 0 0,0 3 1024 0,2-2 112 15,6-3 16-15,-8 6 0 0,4-3 240 0,-4 2 48 16,1-2 16-16,-1 3 0 0,1 3 16 0,-4-2 0 16,-1-2 0-16,1 4 0 0,1 2-192 0,0 0-16 15,-2-2-16-15,-2 1 0 0,-1 2-272 0,0-1-48 16,1-2-16-16,-1 0 0 0,0-4 144 0,0 1 32 15,2-2 0-15,2-3 0 0,3-1 96 0,-3-4 32 16,1-4 0-16,2-1 0 0,0-1-144 0,3-4-32 16,0-6 0-16,1-3 0 0,1-2-272 0,3-2-64 15,2 0-16-15,3-2 0 0,-1-2-288 0,3 3-48 0,3 0-16 0,2 3 0 16,3-2-144-16,0 0-48 0,1 0 0 0,1 5 0 16,4 2-144-16,1 2 0 0,-4 2 0 0,1 3 0 15,2 4 0-15,2 2 0 0,1 3 0 0,-1 4 0 16,-2 4 0-16,-4 5 0 0,-3 2 0 0,-1 2 0 15,-4 1 0-15,-3 6 0 0,-2 4 0 0,-3 5 0 16,-4 3 128-16,-5 2-128 0,-5 3 192 0,-2 4-64 16,-3 3-128-16,1-5 128 0,-5-6-128 0,2-5 128 15,1 0 0-15,-2-2 0 0,0-3 0 0,2-3 0 16,-2-2 128-16,2-4 0 0,0-3 16 0,1 1 0 16,1-5 80-16,1-3 16 0,0-3 0 0,1-4 0 15,0-4-48-15,2-3-16 0,3-4 0 0,3-4 0 16,-1-5-32-16,5-3 0 0,2-2 0 0,3-5 0 0,2-7-144 0,4-1-128 15,4 1 192-15,1 2-192 0,3-2 0 0,3 3 0 16,4 2 0-16,3 2 0 0,3 4 0 0,1 4 0 16,1 3 0-16,0 6 0 0,0 5 0 0,-1 7-144 15,-3 2 144-15,-3 5-128 0,-3 4 128 0,-4 6-160 16,-2 5 160-16,-4 5-160 0,-2 0 160 0,-6 4 0 16,-1 2 0-16,-4 3-128 0,-5 1 128 0,-3-1 0 15,-2-2 0-15,-2-2 0 0,-5 1 0 0,-1-7 0 16,-6-6 0-16,2-1 128 0,1 0-128 0,-3-4 192 15,-2-2-64-15,1-4 0 0,-1-3 0 0,1-3 16 16,2-2 0-16,2-6 0 0,0-4-16 0,2-7-128 16,2-4 192-16,3-4-64 0,2 1-128 0,4-5 160 15,3-7-160-15,5 1 160 0,4-5-160 0,6-2 0 0,4-1 144 0,3-2-144 16,5-1 0-16,4 6 0 0,4 6 0 0,1 6 0 16,2 3 0-16,1 7 0 0,2 5-128 0,3 7 128 15,1 5-160-15,-4 7 160 0,-2 6-192 0,-6 4 192 16,-5 8-192-16,-3 4 64 0,-5 10 128 0,-3 1-208 15,-6-2 208-15,-4 4-144 0,-4 3 144 0,-5-3-128 16,-3-3 128-16,-4-6 0 0,-6-3 0 0,-3-4 0 16,0-2 0-16,-3-4 128 0,-2-5-128 0,1-5 128 15,-2 0 0-15,3-4 16 0,3-3 0 0,0-6 0 16,6-2 16-16,-1-7 0 0,3-4 0 0,3-3 0 16,2-3-32-16,2-4-128 0,6-2 192 0,2 1-64 15,1 2-128-15,4 1 0 0,3 0 144 0,4 2-144 16,2 2 0-16,1 8 0 0,5 1 0 0,0 4 0 0,-2 0-176 15,2 6 0-15,0 4 0 0,-2 5 0 16,-4 4-1408-16,0 3-272 0,2 0-64 0,-2 4-12352 16,2 4-2448-16</inkml:trace>
  <inkml:trace contextRef="#ctx0" brushRef="#br0" timeOffset="211465.28">22221 15925 8287 0,'-8'0'736'0,"0"1"-592"0,8-1-144 0,-9 2 0 16,0-1 1968-16,-4 1 352 0,2 1 80 0,3-2 16 16,-4 1-528-16,1 0-96 0,-3-1-32 0,1-1 0 15,0-1-32-15,-1 0-16 0,-2 0 0 0,1-2 0 16,-2-2-272-16,-1 0-48 0,-1-3-16 0,-1 0 0 15,1 0-272-15,-1-3-48 0,0-4-16 0,4 2 0 16,4 0-144-16,5-3-48 0,4-3 0 0,3-2 0 0,6 0-16 0,6-1-16 16,6 0 0-16,4 1 0 0,4-1-528 0,3 3-96 15,-1-1-32-15,5 5 0 0,2 2-160 0,3 2 0 16,-3 1 0-16,2 2 0 0,3 5 0 0,2 3 0 16,-2 1 0-16,-1 6 0 0,-7 0 0 0,-7 5 0 15,-4 5 0-15,-6 2 128 0,-5-1 32 0,-4 3 0 16,-4 3 0-16,-5 3 0 0,-9 3 144 0,-6 0 16 15,-8 1 16-15,-7 0 0 0,-7-1-80 0,2-3 0 16,3-5-16-16,-2-2 0 0,0-2-64 0,3-3-16 16,1-4 0-16,5-3 0 0,1-4-32 0,1-2 0 15,2-2 0-15,1-3 0 0,0-5 32 0,6-2 0 16,3-3 0-16,6-3 0 0,4-5 0 0,7-1 0 16,6-1 0-16,6 0 0 0,1-2-160 0,5 3 192 0,2 1-192 0,2 1 192 15,4-2-192-15,3 1 0 0,4 3 0 0,4 2 0 16,2-1-160-16,4 4 160 0,-4 4 0 0,-1 5-144 15,-7 1 144-15,-4 8 0 0,-6 4-144 0,-5 4 144 16,-5 2-144-16,-4 8 144 0,-8 6-192 0,-3 3 192 16,-8-1-160-16,-6-1 160 0,-7 0-128 0,-8-3 128 15,-7-4 0-15,-2-2 0 0,0-3 0 0,0-2 128 16,2-2 0-16,2-2 0 0,2-2 0 0,2-6 0 16,3-3 16-16,4-2 16 0,-1-1 0 0,5-7 0 15,4-5 16-15,1-2 0 0,6-4 0 0,5-2 0 16,3-1 16-16,4-3 0 0,6-1 0 0,1 0 0 15,3 2-48-15,4 0 0 0,1-2 0 0,7 7 0 0,1 3-144 0,1 4 0 16,5 1 0-16,2 4 0 0,-2 3 0 16,1 5-144-16,-1 5 144 0,-2 3 0 0,-3 1-160 0,-9 3 160 15,-5 2-128-15,-8 2 128 0,-5 6-144 0,-7 2 144 16,-6 0-160-16,-9-1 160 0,-5-1-192 0,2 0 48 16,1-1 16-16,1-6 0 15,1-2-624-15,0-1-112 0,2 1-32 0,0-6-13616 16,4-1-2720-16</inkml:trace>
  <inkml:trace contextRef="#ctx0" brushRef="#br0" timeOffset="212639.68">20397 14691 20271 0,'0'0'448'0,"0"0"80"0,-5 6 32 0,0 3 16 0,-2 0-576 0,3-1 0 0,-2 0 0 0,1 1 0 0,-2 0 1744 0,-1 0 240 16,1 1 64-16,-2-3 0 0,0-1-832 16,2-1-144-16,-1-1-48 0,0-1 0 0,-1-1 0 0,1 0 0 15,0-2 0-15,0-1 0 0,-1-2 0 0,2 0 0 16,-1-2 0-16,1-1 0 0,2-4 0 0,2-1 0 15,0-1 0-15,3-4 0 0,2-1-816 0,1-3-208 16,3-2 0-16,3-1 0 0,2-5 864 0,-1 4 128 16,1-1 32-16,3-3 0 0,3 0-832 0,5-1-192 15,5 2 0-15,1-3 0 0,3 1 0 0,1 4 0 16,2-1 0-16,8-3 0 0,-4 3 0 0,-3 5 0 16,-4 3 0-16,-3 5 0 0,-2 2 0 0,-5 3 0 15,-2 3 0-15,-3 4 0 16,-1 3-768-16,-4 2-208 0,0 2-48 0,-3 4 0 0,1 3 1648 0,-5 3 320 15,-1 6 64-15,-3 2 16 16,-3 5-1648-16,-2 13-320 0,-6 1-64 0,-1-3-16 0,0-1 1648 0,1-4 320 16,-4-2 64-16,-1-3 16 0,-5-4-832 0,-1-3-192 15,-2-2 0-15,4-9 0 0,-2 0 0 0,-2 2 0 0,1-2 0 0,-5-2 0 16,1-3 864-16,0-1 128 0,2-4 32 0,3-2 0 16,2-3-832-16,4-3-192 0,1-1 0 0,4-4 0 15,3-3 0-15,3-2 0 0,4-4 0 0,4-4 0 16,2-4 0-16,7-2 0 0,4-3 0 0,7-2 0 15,15-10 0-15,0 5 0 0,3 2 0 0,-1 5 0 16,-3 2 0-16,-3 7 0 0,0 4 0 0,-2 4 0 16,-2 4 0-16,-3 5 0 0,-2 3 0 0,-7 5 0 15,-1 4 0-15,-2 4 0 0,-5 4 0 0,-3 6 0 16,-6 3 0-16,-3 5 0 0,-7 3 0 0,-7 12 0 0,-2-1 0 16,-2-5 0-16,-2-4 0 0,-1-3 0 0,-6-3 0 15,-1-4 0-15,-4-3 0 0,-2-3 0 0,-2-1 0 16,2-3 0-16,0-1 0 0,4-5 0 0,4-1 0 0,1-5 0 15,4 0 0-15,3-6 0 16,4 0-768-16,3-3-208 0,3-1-48 0,2-2-20064 16</inkml:trace>
  <inkml:trace contextRef="#ctx0" brushRef="#br0" timeOffset="-174417.79">10203 16921 9215 0,'0'0'816'0,"0"0"-656"0,0 0-160 0,0 0 0 15,-4 9 1104-15,0-2 192 0,4-7 48 0,-7 5 0 16,1 1 0-16,6-6 0 0,-7 5 0 0,2 1 0 16,-2-2-240-16,0 3-32 0,0-3-16 0,-2 1 0 15,3 0-160-15,-2 0-16 0,1-1-16 0,0 0 0 16,-1-1-176-16,0 0-48 0,1-1 0 0,-2 1 0 0,0 1 0 0,-2 0-16 15,0 2 0-15,-1-3 0 0,0-3 16 0,-4 2 0 16,-2 2 0-16,0 1 0 0,2-2-192 0,-2 2-16 16,-3-1-16-16,-1 1 0 0,-2 0-48 0,0-3-16 15,-1-2 0-15,-1 2 0 0,-1 3-144 0,-2-2-16 16,0 0-16-16,-1-2 0 0,-1 2-32 0,0-1 0 16,0 0 0-16,4-2 0 0,-2-1 48 0,3-1 0 15,1-2 0-15,-1 1 0 0,0-1 0 0,3-3 16 16,-2-2 0-16,3 2 0 0,1-1-64 0,1-1-16 15,0-2 0-15,-2 1 0 0,1-2-128 0,1 2 192 16,-3-1-192-16,1-1 192 0,0-1-192 0,-1 2 0 16,1-2 144-16,1-2-144 0,0 1 128 0,1-1-128 15,2-2 128-15,-1 3-128 0,0 1 128 0,3-3-128 0,-1-1 128 16,2 0-128-16,0 2 128 0,1 0-128 0,1 0 128 0,0 0-128 16,2-2 128-16,0 2-128 0,0-1 128 0,0 0-128 15,2-2 0-15,-2 1 0 0,2-1 0 0,0-2 128 16,-1 5-128-16,3-1 0 0,-1 0 0 0,1 1 0 15,2 0 0-15,-1 2 0 0,2 1 0 0,1-1 0 16,-4-3 0-16,3 4 0 0,2 2 0 0,-3-2 0 16,2-2 0-16,1 0 0 0,-1 0 0 0,2 2 0 15,0 1 0-15,1-1 0 0,0 0 0 0,0-1 0 16,1 2 0-16,2 0 0 0,-1 1 0 0,1-1 0 16,3-1 0-16,-2 2 0 0,1 2-144 0,2 1 144 15,0-3 0-15,0-1 0 0,1-1-144 0,0 1 144 0,1 4 0 16,-1-3 0-16,1 0 0 0,1 0 0 0,1 0-128 15,0 1 128-15,-1-1 0 0,2 0 0 0,1-2 0 0,2 1 0 16,-1 3 0-16,1-2 0 0,1 1 0 0,0-1-128 16,1 0 128-16,-1 2 0 0,1-1 0 0,1 0 0 15,2-1 0-15,2 2 0 0,0 1 0 0,1 1-128 16,-2 2 128-16,1-1 0 0,-1-1 0 0,0 1-128 16,-1 3 128-16,0-1 0 0,-2-1 0 0,1 0-128 15,0 2 128-15,0 1 0 0,-1 1 0 0,2-2 0 16,1 1-128-16,0 2 128 0,0 1 0 0,-1 0 0 15,0 0-128-15,-2 2 128 0,2-1 0 0,2 0 0 16,-1 1 0-16,1-1 0 0,0 0 0 0,-2 0-128 16,-1 0 128-16,1 0 0 0,-2 1 0 0,-1 1 0 15,0-2 0-15,-1 1 0 0,0 1 0 0,-1-1 0 0,-1 2 0 0,-1-1 0 16,1 0 0-16,-2 1 0 0,1 1 0 0,-1-1 0 16,-2 0 0-16,2 1 0 0,1-2 0 0,0 1 0 15,0-2 0-15,-2 1 128 0,-4 0-128 0,-7-5 0 16,9 4 128-16,-9-4-128 0,8 7 0 0,-8-7 0 15,9 4 144-15,-3 3-144 0,1 1 128 0,-3-2-128 16,-4-6 128-16,0 0-128 0,0 0 128 0,5 9-128 16,1 1 0-16,-6-10 0 0,0 0 128 0,0 0-128 15,5 8 0-15,0-1 0 0,-5-7 0 0,0 0 0 16,0 0 0-16,0 0 128 0,7 6-128 0,-7-6 0 16,0 0 0-16,0 0 0 0,0 0-192 0,0 0-11536 15,0 0-2320-15</inkml:trace>
  <inkml:trace contextRef="#ctx0" brushRef="#br0" timeOffset="-173706.51">9808 16404 5519 0,'0'0'240'0,"0"0"64"0,0 0-304 0,0 0 0 15,0 0 0-15,0 0 0 0,0 0 1808 0,0 0 304 16,-3-6 64-16,3 6 16 0,-5-6-1344 0,5 6-272 16,-4-5-48-16,4 5-16 0,-3-6 32 0,3 6 0 15,0 0 0-15,-7-3 0 0,7 3-192 0,0 0-32 0,0 0-16 0,0 0 0 16,-7-3-112-16,7 3-32 0,0 0 0 0,0 0 0 15,0 0-160-15,0 0 0 0,0 0 0 0,0 0 128 16,0 0-128-16,0 0 0 0,0 0 0 0,0 0 0 16,0 0 0-16,0 0 0 0,0 0 0 0,0 0 0 31,0 0-1728-31,0 0-240 0</inkml:trace>
  <inkml:trace contextRef="#ctx0" brushRef="#br0" timeOffset="-171807.06">10068 16541 5519 0,'0'0'240'0,"0"0"64"0,0 0-304 0,0 0 0 16,0 0 0-16,0 0 0 0,0 0 2336 0,0 0 416 15,0 0 64-15,0 0 32 0,0 0-1472 0,0 0-288 16,-7 1-64-16,7-1-16 0,0 0-144 0,0 0-32 16,0 0 0-16,0 0 0 0,0 0 80 0,0 0 16 15,0 0 0-15,0 0 0 0,0 0-176 0,0 0-48 16,0 0 0-16,0 0 0 0,0 0-64 0,0 0 0 0,0 0-16 0,0 0 0 15,0 0-48-15,0 0 0 0,3-8 0 0,-3 8 0 16,0 0 0-16,3-7-16 0,-3 7 0 0,-3-8 0 16,0-2 16-16,-1 3 0 0,-2 2 0 0,1-1 0 15,-2-1-224-15,-3 0-32 0,1 2-16 0,-1-2 0 16,-3-1-48-16,1 1 0 0,0-2 0 0,2 1 0 16,-2-1-64-16,0 2-32 0,-1 0 0 0,0-2 0 15,-2 0-32-15,3-1-128 0,-3 5 192 0,2-3-64 16,0 1-128-16,0 0 128 0,-1 0-128 0,0 2 128 15,-1-1-128-15,3 1 0 0,-2-2 0 0,1 2 128 16,-3-2-128-16,2 2 0 0,0 1 0 0,-3-2 0 16,-1-2 0-16,1 0 0 0,-3 6 0 0,0-2 0 15,-2-2 0-15,0 0 0 0,-1-2 128 0,2 4-128 0,2 1 0 0,-2 1 0 16,-3 1 0-16,0 0 0 0,2 0 0 0,2 1 0 16,0 3 0-16,1-1 0 0,-1-2 0 0,3 3 0 15,-1-1 0-15,0 1 0 0,2 0 0 0,-2 0 0 16,0-5 0-16,0 5 0 0,0 0-160 0,1 2 160 15,-2-1 0-15,3 0-144 0,-3 2 144 0,2 1 0 16,2 2 0-16,2-1 0 0,-1-2 0 0,0 3 0 16,3 0 0-16,0 1-128 0,1 0 128 0,-1-1 0 15,5-1 0-15,-2 0-128 0,3 2 128 0,-2-1 0 16,3 1-144-16,0-4 144 0,4-6 0 0,-1 10 0 16,0 1-144-16,2-2 144 0,-1-9 0 0,4 9-128 15,0 3 128-15,3-2 0 0,-3-1 0 0,1-1-128 0,-5-8 128 0,8 11 0 16,0 0 0-16,-2-2 0 0,-6-9 0 0,9 11 0 15,-1 0 0-15,2 1 0 0,1-1 0 0,-1 1 0 16,-1-2 0-16,0 0 0 0,4-1 0 0,1 0 0 16,0 0 0-16,2-3-128 0,-1 1 128 0,-2 1 0 15,5 1 0-15,-2 0 0 0,1-1 0 0,-1-1 0 16,2-1 0-16,-1 2 0 0,2 0 0 0,-1-1 0 16,2-2 0-16,-3 1 0 0,2 2 0 0,1-3 0 15,1 0 0-15,-2-2 0 0,0 0 0 0,-1 2 0 16,-3 3 0-16,2-2 0 0,-1-1 0 0,-1 0 0 15,1 2 0-15,-1-1 0 0,-2 0 0 0,1 0 0 16,-2-2 0-16,1-1 0 0,1 2 0 0,-2-1 0 16,-1-2 128-16,0-1-128 0,1 0 0 0,-2 0 0 15,1 0 0-15,0 0 128 0,0 1-128 0,0-2 0 0,-1-2 0 0,0 1 128 16,-1 2-128-16,1-1 0 0,-10 0 128 0,10 0-128 16,-1 0 0-16,-9 0 144 0,11-1-144 0,-4 1 0 15,-7 0 0-15,10 3 0 0,-1 0 0 0,-9-3 0 16,10-1 0-16,-10 1 0 0,11 0 0 0,-11 0 0 15,9 0 0-15,-9 0 0 0,0 0 0 0,10 0 0 16,-2 0 128-16,-8 0-128 0,0 0 0 0,10-2 0 16,-10 2 0-16,10-2 0 0,-10 2 0 0,11-1 0 15,-2-1 0-15,-9 2 0 0,11-1 0 0,-3 2 0 16,0 1 0-16,-8-2 0 0,0 0 0 0,0 0 0 16,10 5 0-16,-1-4 0 0,-9-1 0 0,10 0 0 15,-10 0 0-15,8 0 0 0,-8 0 0 0,0 0 0 16,10 1 0-16,-10-1 0 0,10-1 0 0,-10 1 0 15,0 0 0-15,0 0 0 0,0 0 0 0,0 0 0 0,8 3 0 0,-8-3 0 16,0 0 128-16,0 0-128 0,0 0 128 0,0 0-128 16,-7 6 144-16,-2-1-144 0,-1-4 160 0,1 1-160 15,-1 0 0-15,4 1 0 0,-3 0-128 0,9-3 128 32,0 0-1680-32,0 0-240 0,0 0-32 0,0 0-13856 0</inkml:trace>
  <inkml:trace contextRef="#ctx0" brushRef="#br0" timeOffset="-170620.26">10084 16983 6447 0,'0'0'576'0,"-4"7"-576"0,4-7 0 0,-7 3 0 0,7-3 1008 0,-6 4 80 16,-1 0 32-16,7-4 0 0,0 0-128 0,0 0-32 15,0 0 0-15,0 0 0 0,0 0 0 0,0 0 0 16,0 0 0-16,0 0 0 0,0 0-32 0,1 8-16 16,2 2 0-16,-3-10 0 0,0 0-208 0,0 0-64 15,9 5 0-15,-1-1 0 0,-8-4-128 0,9 2-48 16,-9-2 0-16,0 0 0 0,10-1-48 0,-2-1-16 16,-8 2 0-16,10-4 0 0,-10 4-32 0,8-5-16 15,-8 5 0-15,8-6 0 0,-2 0-32 0,-6 6-16 16,0 0 0-16,10-3 0 0,-10 3-16 0,9-6 0 15,1-1 0-15,0 2 0 0,-5 1 48 0,3-1 16 16,0-1 0-16,2-1 0 0,-3 3-64 0,3-2-16 16,0 1 0-16,0-2 0 0,1-2-48 0,-1 2-16 0,-1 0 0 0,2-1 0 15,-3 3-16-15,1-2-16 0,-1-1 0 16,0 0 0-16,-1 1 16 0,0 0 16 0,0-3 0 0,0 1 0 16,-1 1 0-16,-1 0 0 0,1 1 0 0,-2-3 0 15,1 1 16-15,-2 1 0 0,-3 8 0 0,3-11 0 16,-3-1 0-16,1 1 0 0,-1 1 0 0,1 2 0 15,-1-1-16-15,0-1 0 0,0-2 0 0,-1 3 0 16,0 0-80-16,0 3 0 0,1 0-128 0,-2-1 192 16,1-1-64-16,-2 0-128 0,3 8 176 0,0 0-176 15,-5-10 144-15,2 1-144 0,-4 3 0 0,2-2 144 16,1-1-144-16,0 0 128 0,1-1-128 0,-2 3 128 16,-1-1-128-16,0 0 128 0,0-2-128 0,0 2 128 15,2 1-128-15,-2 2 0 0,0-1 0 0,0 1 128 16,3-1-128-16,-2 1 128 0,5 5-128 0,-5-9 128 0,-1 1-128 15,1 0 128-15,-1-2-128 0,2 2 128 0,-2 3-128 16,1 1 160-16,1-3-160 0,-3 3 160 0,1-2-160 0,2 3 192 16,4 3-192-16,-9-5 192 0,4-4-192 0,-2 3 192 15,7 6-192-15,-6-3 192 0,2-1-192 0,4 4 0 16,-7-5 0-16,7 5 128 0,0 0-128 0,0 0 0 16,-8-2 0-16,8 2 0 0,-9-1 0 0,9 1 0 15,0 0 0-15,-7 0 0 0,7 0 0 0,-8 0 0 16,8 0 0-16,0 0 0 0,-7 0 0 0,7 0 0 15,0 0 0-15,0 0 0 0,0 0 0 0,0 0 0 16,0 0 0-16,0 0 0 0,0 0 0 0,0 0 0 16,0 0 0-16,0 0 0 0,0 0 0 0,0 0 0 15,0 0 0-15,0 0 0 0,0 0 0 0,0 0 0 0,10 0 0 0,2-1 0 32,1 0-1456-32,2 0-208 0,-1 1-64 0,0 2-14272 0</inkml:trace>
  <inkml:trace contextRef="#ctx0" brushRef="#br0" timeOffset="-170067.77">10028 16569 12319 0,'0'0'544'0,"0"0"112"0,0 0-528 0,0 0-128 0,0 0 0 0,0 0 0 15,0 0 1072-15,0 0 176 0,0 0 32 0,0 0 16 16,0 0-384-16,0 0-80 0,0 0 0 0,-4-2-16 15,4 2-128-15,0 0-32 0,-7-3 0 0,7 3 0 16,0 0-128-16,0 0-16 0,0 0-16 0,0 0 0 16,0 0-160-16,0 0-16 0,0 9-16 0,2 0 0 15,0-1-16-15,1 1 0 0,-3-9 0 0,0 12 0 16,1-1-48-16,0 0-16 0,-1-1 0 0,0-1 0 16,0-1-16-16,0-8 0 0,0 0 0 0,0 11 0 15,0-4 112-15,0-7 0 0,0 9 16 0,0-9 0 16,0 0-48-16,0 0-16 0,0 0 0 0,0 0 0 15,0 0-16-15,0 0-16 0,0 0 0 0,0 0 0 0,-8 1-112 16,8-1-128-16,-8 2 176 0,8-2-176 0,0 0 0 16,0 0 0-16,0 0 0 0,0 0 0 0,0 0 0 0,0 0 0 15,0 0 0-15,0 0 0 16,0 0-1520-16,0 0-352 0,10-1-80 0</inkml:trace>
  <inkml:trace contextRef="#ctx0" brushRef="#br0" timeOffset="-144128.73">14049 14484 11455 0,'0'0'512'0,"0"0"96"0,0 0-480 0,0 0-128 16,-11 0 0-16,4 0 0 0,7 0 960 0,-10 0 160 16,-1 0 32-16,2-1 16 0,-1-3-64 0,4 2-16 15,-3 0 0-15,9 2 0 0,-9-1-128 0,2-2-48 16,2-1 0-16,5 4 0 0,0 0-192 0,0 0-32 15,0 0-16-15,-8-2 0 0,8 2-32 0,0 0-16 16,0 0 0-16,0 0 0 0,0 0-64 0,0 0-16 16,0 0 0-16,0 0 0 0,0 0-96 0,0 0 0 15,4-10-16-15,0 4 0 0,-4 6-112 0,9-6 0 16,1 0-16-16,1 1 0 0,-1 2-48 0,1 2 0 16,1-1 0-16,-2-3 0 0,2-1-32 0,3 0-16 15,4 5 0-15,3-2 0 0,1-2-208 0,1 0 176 0,4 1-176 0,-2 1 160 16,2 1-160-16,0-1 160 0,2-2-160 0,0 2 160 15,-1 1-32-15,3 0 0 0,1 0 0 0,-1 0 0 16,-1-1 32-16,2 1 0 0,3 1 0 0,1 1 0 16,0 0 0-16,-3 2 0 0,-3-1 0 0,-3 2 0 15,0-1-32-15,-2 1 0 0,-3-2 0 0,2 2 0 16,-2 3-128-16,1 0 128 0,0 0-128 0,-2-2 128 16,-3-3-128-16,2 4 0 0,1 1 0 0,0 2 0 15,0-4 0-15,-1 3 0 0,1-2 128 0,0 4-128 16,-3 0 0-16,1 1 0 0,-1-1 0 0,-3-2 128 15,0 2-128-15,-1 0 0 0,-3 0 0 0,2-2 128 16,-2-1-128-16,-1 1 160 0,1 0-160 0,-2 0 160 16,0-1-160-16,1-1 128 0,-4 0-128 0,2 1 128 15,-3 0-128-15,3 0 128 0,-2-1-128 0,1 1 128 0,-8-6-128 0,6 8 128 16,-6-8-128-16,7 7 128 0,-2 0-128 16,1-2 0-16,-2 3 144 0,1-1-144 0,-5-7 128 0,0 0-128 15,0 0 160-15,1 10-160 0,-1 0 176 0,-1-3-176 16,1-7 192-16,0 0-192 0,0 12 176 0,-1-1-176 15,-2-1 160-15,2-1-160 0,1-9 144 0,-2 11-144 16,1-1 128-16,-1-1-128 0,2-9 144 0,-6 9-144 16,1-2 160-16,-1 1-160 0,1 1 272 0,-2-4-32 15,7-5-16-15,-7 9 0 0,-1 0-224 0,1 0 144 16,2-3-144-16,-1 1 128 0,6-7 16 0,-6 5 0 16,6-5 0-16,-9 5 0 0,2 0 0 0,7-5 0 15,-10 5 0-15,4-3 0 0,-3 0-144 0,9-2 192 16,-7-1-192-16,7 1 192 0,-11 4-192 0,4 0 128 15,-1-3-128-15,8-1 128 0,-8 0-128 0,1 0 0 0,-1 1 144 0,0-1-144 16,8 0 128-16,-10 0-128 0,1-1 128 0,2 0-128 16,7 1 0-16,0 0 144 0,-8-3-144 0,8 3 0 15,0 0 128-15,0 0-128 0,0 0 0 0,0 0 0 16,0 0 0-16,0 0 0 0,0 0 0 0,10 3 0 16,-1-3 128-16,0-3-128 0,0-1 192 0,2 3-192 15,2 3 0-15,-2-2 0 0,0-3-192 0,0 1 48 16,-2-1-208-16,0 3-32 0,-1 0-16 0,-8 0 0 15,8-4-2368 1,-8 4-480-16,0 0-80 0</inkml:trace>
  <inkml:trace contextRef="#ctx0" brushRef="#br0" timeOffset="-143547.24">14359 15156 8287 0,'0'0'736'0,"0"0"-592"0,0 0-144 0,0 0 0 15,0 0 1584-15,0 0 272 0,9-3 64 0,-9 3 16 16,0 0-816-16,8-1-160 0,-8 1-48 0,0 0 0 15,0 0-128-15,7-5-16 0,-7 5-16 0,0 0 0 16,0 0 128-16,0 0 16 0,0 0 16 0,0 0 0 16,0 0 32-16,0 0 0 0,0 0 0 0,-7-4 0 15,-1 2-224-15,-2 0-32 0,-1 4-16 0,-1-2 0 16,-4 0-64-16,-1 2-16 0,-4 1 0 0,-1 0 0 0,-1 1 32 16,-4-1 0-16,-1-1 0 0,-3 1 0 0,-1 2-48 0,2-1 0 15,4 1 0-15,-3-1 0 0,2 3-48 0,-1-2-16 16,0 2 0-16,2-2 0 0,0 0-176 0,4-1-32 15,0 0-16-15,4 1 0 0,3-1-112 0,3 1-32 16,3-2 0-16,0 0 0 0,9-3-144 0,0 0 160 16,0 0-160-16,0 0 160 0,0 0-160 0,0 0 192 15,10-4-192-15,1-2 192 0,2-2-192 0,1 0 0 16,0 0 0-16,1 0 0 16,2 0-1152-16,-1-2-256 0,2 1-48 0,-1 0-9744 15,2 0-1968-15</inkml:trace>
  <inkml:trace contextRef="#ctx0" brushRef="#br0" timeOffset="-143062.93">16235 14207 8287 0,'0'0'736'0,"0"0"-592"16,0 0-144-16,0 0 0 0,0 0 1520 0,0 0 272 16,0 0 48-16,0 0 16 0,0 0-768 0,0 0-160 15,0 0-32-15,-9 4 0 0,-2-3 0 0,-3 4 0 16,0 0 0-16,-1-1 0 0,-2 0 224 0,0-2 32 15,-3 0 16-15,-1 1 0 0,-1 2-128 0,0-4-16 16,-1-1-16-16,0 1 0 0,0 1-288 0,1 2-48 16,0-1-16-16,3-1 0 0,3 0-400 0,5-1-96 0,3-1-16 0,8 0 0 15,0 0-144-15,0 0 128 0,0 0-128 0,0 0 128 32,0 0-1744-32,0 0-368 0,6 9-64 0</inkml:trace>
  <inkml:trace contextRef="#ctx0" brushRef="#br0" timeOffset="-142324.86">15104 14615 5519 0,'0'0'496'0,"0"0"-496"16,0 0 0-16,0 0 0 0,0 0 1712 0,0 0 240 15,0 0 48-15,0 0 16 0,-9-4-1008 0,0 4-208 16,-1-1-32-16,1 1-16 0,-2 0 16 0,0 1 16 16,-2 5 0-16,-2-2 0 0,-3 2 240 0,0 2 64 15,1-1 0-15,-1 3 0 0,2-2-128 0,-3 1 0 0,3-1-16 0,-2 6 0 16,0-2-400-16,3 2-80 0,2-2-16 0,2 1 0 16,-1-1-176-16,3 2-32 0,1-1-16 0,3 0 0 15,0-2 48-15,1 1 16 0,2 1 0 0,-2 1 0 16,3-1 64-16,2-1 16 0,2-1 0 0,-1 1 0 15,-1 3-112-15,2-4 0 0,2 0-16 0,0-1 0 16,-2 0-32-16,3-1 0 0,2-1 0 0,-1-2 0 16,3 1 48-16,3-2 0 0,1 0 0 0,0-2 0 15,1-2 112-15,4-1 16 0,-1 0 16 0,2 1 0 16,2 1-128-16,3 0-16 0,3 0-16 0,1-1 0 16,-1 2-16-16,-1 2 0 0,0-1 0 0,0-1 0 0,-3-1-32 0,0 0 0 15,0-1 0-15,1-1 0 0,1 0 32 16,3-1 0-16,-1-1 0 0,1 1 0 0,3 1-32 0,3 0-16 15,-1-1 0-15,1-1 0 0,-1 1 48 0,0 0 16 16,-5-1 0-16,0 1 0 0,-2-2-32 0,-1 2 0 16,0 0 0-16,-2 0 0 0,0-2-16 0,-2-1 0 15,0 1 0-15,-1 2 0 0,-1-1-48 0,-1 1-16 16,-2-3 0-16,2 4 0 0,-2 2 0 0,0-1 0 16,-1-1 0-16,0 1 0 0,-3 0-128 0,0 1 160 15,-3-1-160-15,0 1 160 0,-1-3-32 0,-1 1-128 16,-8 0 192-16,9 2-64 0,-9-2-128 0,8 4 160 15,-8-4-160-15,0 0 160 0,0 0-160 0,0 0 128 16,0 0-128-16,0 0 128 0,0 0-128 0,0 0 0 16,0 0 144-16,0 0-144 0,0 0 0 0,-5 7 0 15,5-7 0-15,-10 7 0 16,-1 1-2464-16,0-2-464 0</inkml:trace>
  <inkml:trace contextRef="#ctx0" brushRef="#br0" timeOffset="-135608.22">19699 15900 2751 0,'0'0'128'0,"-8"-3"16"0,-3 0-144 0,1 2 0 0,0-1 0 0,-1 0 0 0,-1 0 2464 0,0 1 464 15,-1 1 80-15,1-1 32 0,-2 0-1312 0,1 0-272 16,1-2-48-16,2 1-16 0,1-1-96 0,1 1-16 16,1 0 0-16,7 2 0 0,0 0-32 0,-4-7-16 15,-2 1 0-15,1-1 0 0,3-2-16 0,1-1-16 16,2-2 0-16,1-2 0 0,3-5-160 0,2 2-16 16,0-3-16-16,5 1 0 0,5-1-544 0,0 0-96 15,2-2-32-15,3 1 0 0,0 2-192 0,2 2-144 16,-3 3 192-16,0 1-192 0,0 1 128 0,-1 3-128 15,-2 2 0-15,0 4 0 0,1 0 160 0,-4 3-160 16,-3 3 128-16,-1 3-128 0,-1 2 144 0,-6 2-144 16,0 1 160-16,-5 5-160 0,-3 2 272 0,-1 4-32 15,-5 3-16-15,-2-1 0 0,-4-2 32 0,1 0 0 0,0-3 0 16,-1 1 0-16,1-3-80 0,0-4-16 0,-2-3 0 0,2-1 0 16,-2-1 80-16,1-3 16 0,-3-2 0 0,2 0 0 15,0-3 16-15,-1-2 16 0,6-2 0 0,-1-4 0 16,3-5 32-16,3 1 16 0,2-2 0 0,3-3 0 15,1-1-112-15,5-2-32 0,4-2 0 0,6-1 0 16,4-2-192-16,6 0 144 0,-1-1-144 0,3 0 128 16,3 7-128-16,-3-1 0 0,2 2 0 0,-2 5 0 15,2 4 0-15,-5 4 0 0,-2 1 0 0,0 7 0 16,-3 1-160-16,-2 7 160 0,-4 0-208 0,-2 7 80 16,-3 4 128-16,-4 2 0 0,-7 0-144 0,-3 2 144 15,-4 1 0-15,-4-2 0 0,0-2 0 0,0-3 0 16,-3-5 160-16,-2 0-160 0,0-1 192 0,3-4-192 15,-1-5 176-15,4-1-176 0,3 0 160 0,3-3-160 16,8-1-768-16,-5-5-240 0,6-5-48 0,5-3-17616 16</inkml:trace>
  <inkml:trace contextRef="#ctx0" brushRef="#br0" timeOffset="-134812.02">20973 17066 13823 0,'0'0'1216'0,"0"-7"-960"0,0 7-256 0,0 0 0 0,0 0 224 0,0-8 0 16,-3 1 0-16,3 7 0 0,0 0 1136 0,0 0 240 16,-4-9 32-16,1 3 16 0,3 6-448 0,-7-5-96 15,-1 0-16-15,-2 2 0 0,3 0-96 0,-2-2-32 16,-2 0 0-16,1 0 0 0,-2 1-16 0,2 4-16 15,1-2 0-15,-3-3 0 0,-3-1-96 0,2-1-32 16,2 0 0-16,0 1 0 0,-3 1-176 0,3-3-48 16,1 1 0-16,1-2 0 0,0 2-144 0,4-3-48 15,2-2 0-15,-2 1 0 0,3 1-32 0,2-2-16 16,3-4 0-16,4 3 0 0,4-2-64 0,1-1-16 0,5-2 0 16,5-2 0-16,5-2-128 0,-2 1-128 15,1 1 192-15,1 3-192 0,1-1 0 0,-1 3 0 16,0 6 0-16,-4 2 0 0,-4 2 128 0,-2 2-128 0,-3 3 0 15,-3 5 0-15,-3 3 0 0,-3 1 160 0,0 5-160 0,-3-1 128 16,-3 2 16-16,-3 2 0 0,-4 3 0 0,-2-1 0 16,-2 1 96-16,-5-2 16 0,-5-1 0 0,-1 0 0 15,1-2 0-15,-2-3 16 0,-2-3 0 0,1 0 0 16,2-2-16-16,1-3 0 0,0-2 0 0,5-2 0 16,1-1-16-16,3-2-16 0,3-3 0 0,6-3 0 15,1 0 32-15,3-5 0 0,3-1 0 0,5-2 0 16,3-1-32-16,4 0 0 0,5 1 0 0,2 1 0 15,0 4-224-15,3 0 0 0,3 1 0 0,1 4 0 16,-2 5 0-16,-3 0 0 0,-5 0 0 0,-3 2-160 16,-2 2 160-16,-3 1 0 0,-11-3 0 0,0 0-128 15,0 0-672-15,0 0-128 0,6 10-32 0,-6-10 0 16,4 9-2256-16,-4-9-464 16</inkml:trace>
  <inkml:trace contextRef="#ctx0" brushRef="#br0" timeOffset="-134338.64">22099 15838 16575 0,'0'0'1472'0,"-9"3"-1168"0,0 1-304 0,2 0 0 15,1 0 960-15,6-4 144 0,-7 5 32 0,7-5 0 16,0 0 336-16,0 0 64 0,0 0 0 0,0 0 16 16,6 4-448-16,5 1-80 0,1-4-32 0,6-2 0 15,2-5-64-15,6-1-16 0,0 1 0 0,0 0 0 16,-1 1-368-16,-3-1-80 0,3 0-16 0,-5 2 0 15,-4 1-128-15,-3 3-48 0,-3 0 0 0,-10 0 0 16,0 0-80-16,0 0-32 0,0 12 0 0,-7-1 0 16,-6-1 272-16,-3 1 48 0,-6 1 16 0,-3 3 0 15,-4-3-64-15,-2 0-16 0,-1-6 0 0,3 1 0 0,3 0 112 16,2-3 32-16,5-3 0 0,4-1 0 0,3 0-80 0,4-1-16 16,8 1 0-16,0 0 0 0,-4-8-240 0,4-1-48 15,2 0-16-15,5-4 0 0,5-1-160 0,0 0 0 16,2-3 0-16,3 2 0 15,-1 0-2624-15,3 0-384 0,-2 1-96 0,1 0-16 0</inkml:trace>
  <inkml:trace contextRef="#ctx0" brushRef="#br0" timeOffset="-133648.54">20441 14676 18431 0,'-13'0'1632'0,"4"3"-1312"0,-1-1-320 0,-2 0 0 0,-2-1 224 0,-2 1-32 15,1 0 0-15,-2 2 0 0,1-2 448 0,0 0 96 16,2-2 16-16,1 2 0 0,1 2-112 0,2-2 0 15,1-3-16-15,9 1 0 0,-7-4 96 0,7 4 32 16,-3-6 0-16,0-2 0 0,3 0 192 0,5 0 32 16,1-1 16-16,5-1 0 0,3 1-240 0,2-2-48 15,2-2-16-15,5-1 0 0,3-3-368 0,0 2-64 16,0 0 0-16,3 1-16 0,2 0-112 0,0 3-128 16,-2 2 176-16,-2 2-176 0,-4 3 128 0,-3 2-128 15,-5 3 0-15,-4 4 0 0,-2 4 160 0,-5 4-160 16,-4 4 128-16,-3 4-128 0,-5 2 256 0,-7 3-16 0,-7 3-16 15,-2 1 0-15,-6-2 32 0,-1 1 0 0,1 1 0 0,-1-5 0 16,-1-5-64-16,1-3 0 0,1-2 0 0,2-2 0 16,1-3 352-16,5-5 64 0,1-5 16 0,7-2 0 15,4 1 16-15,5-5 16 0,2-4 0 0,6-5 0 16,3-7-64-16,7-3-16 0,3-2 0 0,2 1 0 16,4 0-272-16,5-2-64 0,3-1-16 15,-13 14 0-15,3-3 224 0,1 2 32 0,0-3 16 0,0 2 0 31,-2 0-1216-31,-1 4-240 0,-3 2-64 0,1 2 0 0,-5 5 1648 0,-11 4 320 0,1 10 64 0,-9 9 16 16,-7 8-1024-16,-1-11-240 0,-8 5-16 0,-5 3-16 16,-2 4 272-16,0-1 256 0,1 0-64 0,-1-2 0 15,0 3-192-15,-27 17 128 0,11-10-128 0,7-9 0 16,6-7 192-16,7-2-64 0,4-3-128 0,5-4 192 0,2-4-192 16,5-1 0-16,4-4 0 0,7-1 0 15,0 0-1408-15,0 0-384 0,3-12-80 0,6 1-16 16</inkml:trace>
  <inkml:trace contextRef="#ctx0" brushRef="#br0" timeOffset="-130231.24">22556 15116 10879 0,'0'0'480'0,"0"0"96"0,0 0-448 0,0 0-128 15,0 0 0-15,0 0 0 0,0 0 720 0,0 0 128 16,0 0 32-16,0 0 0 0,-2-7-144 0,1 0-32 16,-1-1 0-16,-1 3 0 0,3 5-240 0,-3-8-48 0,0 0-16 15,-3 1 0-15,2-1-192 0,-2 0-32 0,1-2-16 0,-3-1 0 16,1-1-160-16,-2 0 160 0,0 0-160 0,0-1 160 15,-4-1-160-15,0-3 192 0,-3-3-192 0,0 3 192 16,-3 2-48-16,-4-1 0 0,0-3 0 0,-2 4 0 16,-1 2 48-16,1 1 16 0,-1-1 0 0,-1 1 0 15,0 1 48-15,-2 1 16 0,-2 2 0 0,4 0 0 16,2 1-272-16,1 1 160 0,5-1-160 0,-2 4 128 16,2 0-128-16,3 1 128 0,0 0-128 0,1 1 128 15,-3 1-128-15,2 2 0 0,0 2 0 0,1-1 0 16,-1 0 0-16,2 3 0 0,1 0-144 0,0 2 144 15,0-1 0-15,2 1-192 0,0 1 192 0,1 3-160 16,1 3-160-16,2-2-48 0,4-1 0 0,1 2-8784 16</inkml:trace>
  <inkml:trace contextRef="#ctx0" brushRef="#br0" timeOffset="-119694.31">15022 17607 15663 0,'-13'0'1392'0,"6"2"-1120"0,1 3-272 0,-3-1 0 16,0 1 1424-16,0 0 240 0,4-1 32 0,-4 2 16 15,0 1-112-15,0-2 0 0,3 0-16 0,0 0 0 16,1 1-240-16,-1-1-64 0,1-1 0 0,0 1 0 16,1 0-256-16,0-2-48 0,4-3-16 0,-6 2 0 15,1 4-144-15,5-6-48 0,0 0 0 0,0 0 0 16,0 0-96-16,0 0-32 0,-6-6 0 0,4 0 0 16,1-3-32-16,1-2-16 0,0-2 0 0,1-2 0 15,1 0-96-15,3-1-32 0,-4-4 0 0,1-1 0 0,-2 0-176 0,3 0-32 16,2 1-16-16,-1-3 0 0,-3-2-48 0,1-2-16 15,2 0 0-15,-1-1 0 0,1-1 0 0,-3-3 0 16,0-3 0-16,1-2 0 0,-2 0-48 0,1-6 0 16,0-5 0-16,1-5 0 0,1-5-128 0,3 4 128 15,-1 4-128-15,2 1 128 0,-1-2-128 0,0 5 0 16,2 6 0-16,0 3 0 0,2-1 0 0,1 7 0 16,-4 2 0-16,2 6 0 0,-5 1 0 0,2 5 0 15,0 1 0-15,-4 3 0 0,1 2 0 0,-1 1 0 16,-1 0 0-16,-1 3 0 0,-1 0 0 0,0-1 128 15,1 8-128-15,-1-8 128 0,-2 2-128 0,3 6 0 16,0 0 0-16,0 0 0 0,0 0 0 0,0 0 0 16,0 0 0-16,0 0 0 0,0 0 0 0,0 0 0 15,-8 8 0-15,1 3 0 0,3 3 0 0,-2 4 0 0,2 9-128 0,0 1 128 16,-2 2 0-16,1 3 0 0,2 5-144 0,1 4 144 16,-5 7 0-16,3 0 0 0,1 2 0 0,0 0 0 15,-2 2-144-15,1 2 144 0,-1 0 0 0,1-2-144 16,3-2 144-16,1-2 0 0,0-2 0 0,0 1 0 15,-1-4 0-15,2-4 0 0,0 1 0 0,-1-2 0 16,0-3 0-16,1-3 0 0,1-1 0 0,-2-2 0 16,0-2 0-16,0-3 0 0,1-3 128 0,-1-1-128 15,1-3 0-15,-1-5 0 0,1-3 0 0,-1-10 128 16,0 0-128-16,0 0 0 0,0 0 128 0,0 0-128 16,0 0 272-16,7-10-16 0,0-2 0 0,-3-3 0 15,0-3 32-15,-1-3 0 0,1-3 0 0,-1-1 0 16,3-2-128-16,0 0-32 0,-2-2 0 0,0-2 0 15,-1-2-128-15,2-2 0 0,-2 0 0 0,0-6 128 0,1-1-128 16,-2-2 128-16,1-4-128 0,-2-4 128 0,3-4-128 0,-2 1 0 16,-1 2 0-16,0 0 128 0,1-4-128 0,-1 1 0 15,-2 0 0-15,1 2 0 0,0-1 0 0,1 6 0 16,1 3 0-16,-2 4 0 0,2 2 0 0,-1 2 0 16,0 1 0-16,1 6 0 0,0 0 0 0,1 3 0 15,2 4 0-15,-2 2 0 0,0 0 0 0,0 6 0 16,0 5-128-16,0 1 128 0,-2 1 0 0,-1 9-144 15,0-6 144-15,0 6 0 0,0 0-192 0,0 0 192 16,0 0-192-16,0 0 192 0,0 0-240 0,-6 8 64 16,-1 0 16-16,7-8 0 0,-5 7-144 0,-1 1-16 15,1 2-16-15,0-1 0 16,1 0-1552-16,4-9-304 0,-7 10-64 0,2-2-10528 0,0 2-2096 0</inkml:trace>
  <inkml:trace contextRef="#ctx0" brushRef="#br0" timeOffset="-118489.99">14429 16875 2751 0,'-20'9'256'0,"8"-2"-256"0,-2 0 0 0,0 2 0 16,1 0 4064-16,-1 0 768 0,2-2 160 0,2 1 16 15,2-2-3328-15,0-2-656 0,8-4-144 0,0 0-32 0,-7 4 288 0,7-4 48 16,0 0 16-16,0 0 0 0,-7-3 16 0,2-2 0 16,1-3 0-16,2-1 0 0,-2 0-160 0,2-1-32 15,0-3 0-15,2-1 0 0,0 0-208 0,2-3-48 16,0-3-16-16,4 1 0 0,-1-2-192 0,5-2-48 16,-2-4 0-16,5 0 0 0,2-1-144 0,3-4-48 15,3-3 0-15,-1 0 0 0,3 0-144 0,1-1-48 16,-2 6 0-16,2-2 0 0,4 0-128 0,-3 2 128 15,1-1-128-15,1 3 128 0,-2 0-128 0,-2 2 128 16,-2 1-128-16,-1 0 128 0,-1 2-128 0,-2 1 192 16,-1 0-192-16,0 0 192 0,-3 0-64 0,2 2 0 15,-4 4 0-15,1 2 0 0,0 2 16 0,0 1 0 16,-3-2 0-16,1 5 0 0,0 2 0 0,-4 2 0 16,1 0 0-16,-7 4 0 0,10 0-144 0,0 3 160 0,1 3-160 0,-2 3 160 15,1 2-160-15,-1 4 0 0,2 4 0 0,2 4 0 16,2 4 0-16,1 1 0 0,4 3 0 0,3 6 0 15,0 6 0-15,2 1 0 0,0-1 0 0,-1-1 0 16,-2-2-128-16,0-1 128 0,-3 4 0 0,-1-3 0 16,1-4 0-16,1-1 0 0,-4 0 0 0,0 0 0 15,-1-6 0-15,-1-1 0 0,-2-5 0 0,1 0 0 16,-1 0 0-16,0 0 128 0,-3-6-128 0,0 0 128 16,4 1-128-16,-6-3 192 0,0-2-192 0,-3-2 192 15,1 2-64-15,-2-4-128 0,-3-9 192 0,0 0-64 16,3 8 32-16,-3-8 0 0,0 0 0 0,0 0 0 15,0 0 48-15,0 0 16 0,0 0 0 0,0 0 0 16,-4-10 32-16,-2 0 16 0,-2-1 0 0,0 0 0 16,0-3-112-16,0-1-32 0,-1-4 0 0,0-1 0 0,-3-1-128 0,2-2 128 15,0-3-128-15,-3-3 128 0,-3-1-128 0,2-3 0 16,0-5 0-16,-2-1 0 0,0 0 0 0,0 0 128 16,1 3-128-16,0 1 0 0,0-1 0 0,1 1 0 15,1 1 0-15,0 1 0 0,-3-2 0 0,4 3 0 16,-1 1 0-16,-1 3 0 0,0 4 0 0,2-2 0 15,0 3 0-15,2 2 0 0,-1 4 0 0,2 1 0 16,1 4-144-16,0 1 144 0,1 0 0 0,3 4-128 16,-2 1 128-16,6 6 0 0,-4-4-128 0,4 4 128 15,-7-5 0-15,7 5 0 0,0 0-160 0,0 0 160 16,-9 7-128-16,1 3 128 0,1 3-160 0,1 3 160 16,-3 2-192-16,-1 5 192 0,-1 2-176 0,0 1 176 15,-1-1-160-15,-2 6 160 0,-3 3 0 0,2 1-144 0,-3 0 144 16,0 1 0-16,0-1 0 0,-2 0 0 0,-2-1 0 0,0 1 0 15,-4 0 0-15,-2 1 0 0,-3 0 0 0,0-1 0 16,-2-2 0-16,4 0 0 0,2 0 0 0,4-3 0 16,1-2 0-16,2-3 0 0,3-7 0 0,3 2 128 15,0-2-128-15,6-3 0 0,2-3 0 0,2-3 0 16,4-9 0-16,0 0 0 0,-1 8 0 0,1-8 128 16,0 0-128-16,6-6 0 0,4-3 0 0,1-3 128 15,2-5-128-15,4-4 128 0,1-4-128 0,4-3 128 16,4-1-128-16,1 0 128 0,-1-4-128 0,2-5 128 15,1-1-128-15,-1 1 0 0,0 3 0 0,-2 0 0 16,0-1 0-16,-1-1 0 0,-3 1 0 0,3-2 128 16,-2-2-128-16,1-1 0 0,1-2 0 0,-2 8 0 0,-2 5 0 15,-2 1 0-15,1-2 0 0,-1 2 0 0,0 4 0 16,-1 3 0-16,1 2 0 0,-2 3 0 0,-3 0 0 16,-1 4 0-16,0 3 0 0,-3 1 0 0,-3 2 0 15,-1 2 0-15,-6 5 0 0,0 0 0 0,9 3 0 0,0 3 0 16,-1 3-144-16,-1 3 144 0,1 3-144 0,1 6 144 15,1 4-192-15,-1 7 192 0,0 6-144 0,4 5 144 16,-2 4 0-16,2 2-144 0,2 3 144 0,3-1-128 16,-1-3 128-16,3 1-128 0,-2-1 128 0,0-1 0 15,1-2 0-15,-2-3 0 0,-1 0 0 0,0-6 0 16,-1-3 0-16,-1-4 0 0,1-2 0 0,-2-2 0 16,0-5 0-16,-1-1 0 0,-4-3 0 0,-1-5 144 15,-2-4-144-15,-5-7 0 0,0 0 176 0,0 0-176 16,0 0 160-16,0 0-160 0,0 0 0 0,0 0 0 0,-9-6 0 15,0 0 0 1,0 1-2944-16,1-1-512 0,-6 1-128 0</inkml:trace>
  <inkml:trace contextRef="#ctx0" brushRef="#br0" timeOffset="-116534.36">23447 15578 4607 0,'0'0'192'0,"0"0"64"0,0 0-256 0,0 0 0 16,0 0 0-16,0 0 0 0,0 0 2464 0,0 0 448 15,0 0 96-15,0 0 0 0,0 0-1552 0,0 0-320 16,0 0-64-16,0 0-16 0,0 0-96 0,-8-1 0 16,0 0-16-16,1 1 0 0,-2 0-224 0,2 0-32 15,-6-2-16-15,-1 2 0 0,-2 3-96 0,-4 2-32 16,-4-1 0-16,-3 2 0 0,-1-1-48 0,-2 2-16 16,-4 0 0-16,2 1 0 0,0-5 0 0,1 3 0 15,0 0 0-15,4 1 0 0,2-1-32 0,2-2-16 16,-1-2 0-16,2 3 0 0,0 0-96 0,3 3-16 15,-4-1 0-15,2 0 0 0,1-1-112 0,1-1-16 16,3 1-16-16,1-2 0 0,1-4-48 0,3 2 0 0,4 4 0 16,3-3 0-16,4-3-128 0,0 0 160 0,0 0-160 0,0 0 160 15,0 0-32-15,0 0 0 0,8-9 0 0,-4 4 0 16,-4 5-128-16,10-7-176 0,2 0 48 0,-1 0 0 31,0-1-544-31,1 1-96 0,0 1-32 0,0-1 0 16,1 1-2032-16,0-1-416 0</inkml:trace>
  <inkml:trace contextRef="#ctx0" brushRef="#br0" timeOffset="-116087.33">23079 15378 12895 0,'0'0'1152'0,"0"0"-928"16,0 0-224-16,0 0 0 0,-5-4 944 0,5 4 144 15,0 0 16-15,0 0 16 0,-10 1 64 0,0 2 16 16,1 3 0-16,0 0 0 0,-3 2-240 0,0 3-32 16,-4 2-16-16,2 1 0 0,-2 0-272 0,0 0-48 15,-2-2-16-15,0 2 0 0,-3 2 96 0,-1-2 16 16,-1-2 0-16,0 4 0 0,-3 0 32 0,1 1 16 15,0-2 0-15,2 1 0 0,-3 0-176 0,5 0-48 16,0 2 0-16,3-2 0 0,0-1-192 0,5-3-32 0,4-1-16 16,1 1 0-16,3 1-96 0,1 1-32 0,4-5 0 0,4 2 0 15,-1 1 112-15,6 4 0 0,2-4 16 16,4 0 0-16,2 0 112 0,2 0 32 0,2 0 0 0,-2 1 0 16,6-2-160-16,-3-1-48 0,2 0 0 0,0 0 0 15,1 1-64-15,-1-4-16 0,0-2 0 0,-1 3 0 16,0 0-128-16,-2-1 160 0,1 0-160 0,-3 0 160 15,2-2-160-15,2 1 0 0,-3-1 144 0,-1 1-144 16,-3-1 0-16,-1 2 128 0,-3-2-128 0,-4 2 0 16,-8-7-1056-1,2 12-288-15,-2-12-48 0,-9 15-16 0</inkml:trace>
  <inkml:trace contextRef="#ctx0" brushRef="#br0" timeOffset="-25012.74">17057 8719 20271 0,'0'0'448'0,"0"0"80"0,0 0 32 0,0 0 16 0,-1-6-576 0,1 6 0 16,0 0 0-16,0 0 0 0,-2-4 928 0,-1-2 80 15,0 2 16-15,-1-2 0 0,0 1-832 0,-2-3-192 16,1 0 0-16,-2 1 0 0,1-1 864 0,-2-2 128 15,-1 1 32-15,0-2 0 0,-2-3-832 0,-1 2-192 16,-2 1 0-16,-3-1 0 0,-2-4 864 0,-1 3 128 16,-4-4 32-16,-1 3 0 0,-1 1-832 0,-4-1-192 15,-2 0 0-15,-17-7 0 0,2 0 256 0,22 12 0 16,-6-1 0-16,-5 0 0 0,-5-1 16 0,-5 1 16 0,-6 2 0 0,-3 0 0 16,-1-1 32-16,-51-6 16 0,14 5 0 0,8 4 0 15,4 4-160-15,4 2-48 0,4 1 0 0,4 1 0 16,3 2-128-16,-3 1 160 0,1 0-160 0,-3-1 160 15,3 0-160-15,3 2 0 0,0 0 0 0,4-1 0 16,0-4 0-16,3 1 128 0,1 0-128 0,4 1 0 16,1 1 128-16,7-2-128 0,4-2 0 0,5 0 128 15,3 1 0-15,2-1 0 0,4 0 0 0,1 1 0 16,3-1 0-16,10 1-128 0,0 1 192 0,-2-1-64 16,0 0-128-16,-1 1 128 0,0 0-128 0,2 3 128 15,-1 0-128-15,-11 5 0 0,4-1 0 0,1 1 0 16,2 1 0-16,2 3 0 0,3 1 0 0,1 2 0 15,-1-1 0-15,1 3 0 0,0 3 0 0,0 1 0 0,1 0 0 0,1 4 0 16,1-1 0-16,-3 3 0 0,1 4 0 0,-1-5 0 16,1-4 128-16,0 4-128 0,-2 4 0 0,2 1 0 15,-1-2 0-15,1-1 0 0,2 0 128 0,-4 3 0 16,0 3 0-16,2 1 0 0,2-3-128 0,-1 3 0 16,-2 4 0-16,3 0 0 0,2-3 144 0,0 2-144 15,-2 3 160-15,0-2-160 0,2 0 144 0,-1 2-144 16,-4 2 128-16,2 1-128 0,2 3 144 0,-3-2-144 15,0 0 160-15,0 1-160 0,1-5 160 0,-2 2-160 16,0 0 160-16,2 3-160 0,-2 6 176 0,1-1-176 16,-2-4 192-16,2 0-192 0,1-2 288 0,1-2-48 15,-2 0-16-15,2 2 0 0,2-1-224 0,-2-1 0 16,3-1 0-16,-2-2 0 0,0-3 0 0,1-1 0 0,1-1 176 16,0-1-176-16,3 1 160 0,-4-4-160 0,0 1 128 0,3 0-128 15,0 1 0-15,1 2 0 0,1-1 0 0,-2-3 0 16,3-4 0-16,2 0 0 0,1-4 128 0,1-2-128 15,2-3 0-15,-2-1 0 0,2-4 0 0,3 0 0 16,1-2 0-16,3-2 0 0,-3-4 0 0,3 1 0 16,2 1 0-16,-2-2 0 0,1-3 128 0,4 0-128 15,2 1 0-15,2-1 0 0,-1-1 0 0,4 0 128 16,4 0-128-16,0-3 0 0,1 1 0 0,3 1 0 16,2 2 0-16,4-2 0 0,3-1 0 0,0 0 0 15,1 1 0-15,2 3 128 0,2 0-128 0,3-1 0 16,2-1 0-16,6 1 0 0,1-1 128 0,2 0-128 15,-1-2 0-15,0 2 0 0,3 1 0 0,0 0 128 0,3-2-128 0,4 0 0 16,3 0 0-16,-4 0 0 0,-1 3 0 0,2-1 0 16,0 2 128-16,5-1-128 0,3-1 0 15,0-2 0-15,-6 0 0 0,3-1 128 0,1-2-128 0,0-1 0 16,2-2 144-16,-1 2-144 0,-4 0 0 0,3 0 128 16,-4 2-128-16,5 0 0 0,3 0 0 0,-3 0 128 15,-5 0-128-15,-1 4 0 0,-3 2 0 0,0-1 0 16,1 4 0-16,-5-2 128 0,0 3-128 0,-5-1 0 15,-4 2 0-15,-2 2 0 0,-4-1 0 0,-2 0 0 16,-2 0 0-16,2-1 0 0,0 3 0 0,-2 0 128 16,-3 0-128-16,-4 0 0 0,-4-3 0 0,-4 0 0 15,-2-2 0-15,-3 0 128 0,-1-1-128 0,-2-1 0 0,-4 2 0 16,1-3 0-16,-1-2 0 0,-2-2 144 0,0-1-144 16,-2 0 0-16,0 0 176 0,-3 0-176 0,-9-1 160 15,11-1-160-15,-1-2 192 0,-10 3-48 0,8-6-16 0,0-1 0 16,-5-3 64-16,1 0 0 0,-3-1 0 0,1-2 0 15,0-3-16-15,0-2 0 0,-4-3 0 0,2-4 0 16,2 0-176-16,-2-2 192 0,-3-2-192 0,1-3 192 16,1-3-192-16,-1-2 128 0,-3-3-128 0,3-1 128 15,0-5-128-15,0 0 0 0,-4-3 0 0,3-1 128 16,-3-4-128-16,2 0 0 0,1-1 0 0,-2-1 128 16,-3-1 0-16,3-5-128 0,-3-2 192 0,1 1-64 15,-1-5-128-15,0 2 128 0,0 0-128 0,1 0 128 16,-5-4 80-16,2 0 16 0,0 0 0 0,-2 2 0 15,0 0-48-15,0-2-16 0,1-3 0 0,-2 4 0 16,4 4-160-16,0-1 128 0,-2 3-128 0,3-1 128 0,3 5-128 0,-1-1 0 16,-3 3 144-16,3-1-144 0,0 1 0 0,2 3 144 15,-1 3-144-15,4 4 0 0,0 2 224 0,0 3-64 16,-1 0-16-16,2 3 0 0,2 2-144 0,0 4 128 16,-1 2-128-16,2 5 128 0,-1 1-128 0,2 5 0 15,-1 5-160-15,0 0 160 16,-2 3-1200-16,1 1-144 0,0 1-16 0,-2 10-16 15,0 0-1888-15,0 0-384 0</inkml:trace>
  <inkml:trace contextRef="#ctx0" brushRef="#br0" timeOffset="-21459.32">15285 12262 8399 0,'6'-11'368'0,"-6"11"80"0,0 0-448 0,8-5 0 0,-8 5 0 0,6-5 0 15,-6 5 640-15,0 0 16 0,0 0 16 0,4-8 0 16,-2 1 128-16,2 1 32 0,-4 6 0 0,0 0 0 15,0 0-256-15,1-9-64 0,-1-1 0 0,1 2 0 16,-1 1-112-16,0 7-16 0,1-9-16 0,0-1 0 16,-1-2 80-16,-1-1 32 0,0 1 0 0,0-1 0 15,-5-2-32-15,2 1-16 0,0-1 0 0,-3 3 0 16,-2-1-112-16,-1 1 0 0,-1-3-16 0,0 2 0 16,-3 4 16-16,-1-1 0 0,-1 0 0 0,-1-1 0 0,-3-1 48 0,0 1 16 15,-1 1 0-15,-1-1 0 0,-2-2-240 0,-3 1-144 16,2 2 192-16,2 3-192 0,3 1 160 0,-3-1-160 15,1 2 128-15,-1 1-128 0,2 3 0 0,2-2 0 16,0 1 0-16,1 1 0 0,0 0 0 0,-1405-1 0 16,2813 1 0-16,-1406 0 0 0,-1 0 0 0,1 1 0 15,-6 1 0-15,2 1 0 0,-1 2 128 0,-2 1-128 16,-3-1 0-16,-2 3 128 0,-3 3 48 0,1 2 0 16,-1 3 0-16,7-4 0 0,-3 3-432 0,0 3-96 15,-2 3-16-15,2-1 0 0,-2-1 368 0,2 0 0 16,0 3 0-16,-10 7 0 0,6 1 304 0,6-4 128 15,-1-7 16-15,5 4 16 16,4 4-736-16,-1-2-160 0,2-2-16 0,7-5-16 0,1 4 464 0,2 0 0 16,-1 4 0-16,3-1 0 0,0-2 0 0,2 0 0 0,1 0 0 0,0 2 0 15,-2 2 0-15,2 2 0 0,-1-1 0 0,4 1 0 16,1-1 0-16,0 2 0 0,3-4 0 0,5 12 0 16,2-4 400-16,2-2 176 0,3-1 48 0,2-5 0 15,1-3-304-15,1-2-48 0,0-3-16 0,0 0 0 16,1 1-112-16,0-3-16 0,0-3-128 0,0 3 192 15,0-1-32-15,1 0-16 0,2 0 0 0,0 1 0 16,1-1 16-16,1 0 0 0,-4-3 0 0,4-1 0 16,1-4 96-16,3-2 32 0,1-1 0 0,0 2 0 15,-2-2 48-15,0-2 16 0,1-3 0 0,-1 1 0 16,-2 1-32-16,3-3-16 0,0-5 0 0,0-1 0 16,-1-1-96-16,1 1-16 0,2 2 0 0,-2-2 0 0,-2-3 0 15,0 0-16-15,-5 1 0 0,1 0 0 0,-3 0-32 0,0 0 0 16,-2 0 0-16,1-1 0 0,-5-2-16 0,3 1 0 15,1 0 0-15,-1-2 0 0,0-3 0 0,-3-2 0 16,1-2 0-16,0-1 0 0,0-2 0 0,-2-2 0 16,-5 4 0-16,1 0 0 0,0 0 16 0,0-3 0 15,-3-4 0-15,-2 3 0 0,-1 0 64 0,-2 0 16 16,1-1 0-16,-4 2 0 0,-1 2-32 0,-2-1 0 16,-3 6 0-16,0-5 0 0,-3-1-192 0,0 2 0 15,-2 0 0-15,2 1 0 0,-4 0 0 0,-1 0 144 16,1 1-144-16,1 5 128 0,-3-1-128 0,1 1 0 15,0-1 0-15,-3 2 0 0,1-1 0 0,-1 6 0 16,1-1 0-16,4 5 0 0,0-5 304 0,-3 1 16 16,-1 0 16-16,0 1 0 0,-1 1-336 0,-1 1 0 15,-3-1 0-15,0 3 0 0,-2 0 0 0,-2 1 0 0,-2 0 0 0,-14 1 0 32,5 3-752-32,0 3-208 0,1 1-64 0,11 0 0 0,-5-2 832 0,1 2 192 0,-1 0 0 0,0 2 0 15,-3-1 0-15,-2 1 0 0,-4-2 0 0,-1 3 0 16,-3 1 0-16,1 1 0 0,1 0 0 0,-2 2 0 15,3 4 0-15,-2 1 0 0,3 1 0 0,-1 1 0 16,4 0 0-16,1 2 0 0,1 4 0 0,3 1 0 16,0 1 0-16,2 4 0 0,2 0 0 0,2-1 0 15,5 2 0-15,2 1 0 0,4 0 0 0,4 1 0 16,1 1 0-16,3 0 0 0,4-3 0 0,5 1 0 16,1 1 0-16,4 0 0 0,4 3 0 0,3-3 0 15,3-2 0-15,0-2 0 0,2-4 0 0,1-1 0 16,0 0 0-16,2-1 0 0,3-1 0 0,-2-1 0 0,2-2 0 0,1 2 0 15,1-4 0-15,1-1 0 0,1-3 0 0,2-1 0 16,3-1 0-16,0-1 0 0,-1 0 0 0,1-5 0 16,0-2 0-16,1-3 0 0,1-4 0 0,1-2 0 15,5-5 0-15,0-4 0 0,3-2 768 0,0-4 208 16,3-3 48-16,-1-4 0 0,1-3-832 0,-2-7-192 16,3-7 0-16,3-7 0 0,0-3 0 0,0-3 0 15,-1-2 0-15,-2 0 0 0,-7-2 0 0,-7 0 0 16,-5 0 0-16,-6 7 0 0,-7 9 0 0,-8 1 0 15,-7 5 0-15,-6 4 0 0,-7 2 864 0,-7 4 128 16,-7 5 32-16,-9 3 0 0,-10 0-832 0,-5 3-192 16,-7 4 0-16,-24-2 0 15,6 6-1600-15,2 5-352 0,3 0-80 0,21 6-14752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F6C31-7876-4223-9F52-B3AB42D77915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CCE48-C40E-4148-97B8-C83F79C6E9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3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C1CABA-8AC1-4C1A-AC68-81C86EEB3E5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37841-E1C1-4103-8DE8-9B01DFFA51C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3C58A-8959-4973-803B-12239F781F2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3C58A-8959-4973-803B-12239F781F23}" type="datetimeFigureOut">
              <a:rPr lang="en-US" smtClean="0"/>
              <a:pPr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44E79-9D32-4B98-8480-D1818EFEA5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l.psu.edu/rch8/workmg/Struc_Nucleic_Acids_Chpt2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customXml" Target="../ink/ink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l.psu.edu/rch8/workmg/Struc_Nucleic_Acids_Chpt2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customXml" Target="../ink/ink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nrm/journal/v3/n6/full/nrm831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rsonal.psu.edu/rch8/workmg/Struc_Nucleic_Acids_Chpt2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5.gif"/><Relationship Id="rId7" Type="http://schemas.openxmlformats.org/officeDocument/2006/relationships/hyperlink" Target="http://www.personal.psu.edu/rch8/workmg/Struc_Nucleic_Acids_Chpt2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nar.oxfordjournals.org/search?author1=Jan+Filipski&amp;sortspec=date&amp;submit=Submit" TargetMode="External"/><Relationship Id="rId5" Type="http://schemas.openxmlformats.org/officeDocument/2006/relationships/hyperlink" Target="http://nar.oxfordjournals.org/search?author1=Ekaterina+Svetlova&amp;sortspec=date&amp;submit=Submit" TargetMode="External"/><Relationship Id="rId4" Type="http://schemas.openxmlformats.org/officeDocument/2006/relationships/hyperlink" Target="http://nar.oxfordjournals.org/search?author1=Grzegorz+Ira&amp;sortspec=date&amp;submit=Submit" TargetMode="External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17.png"/><Relationship Id="rId7" Type="http://schemas.openxmlformats.org/officeDocument/2006/relationships/hyperlink" Target="http://www.ncbi.nlm.nih.gov/pubmed/165792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ersonal.psu.edu/rch8/workmg/Struc_Nucleic_Acids_Chpt2.htm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http://www.personal.psu.edu/rch8/workmg/Struc_Nucleic_Acids_Chpt2_files/image1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305800" cy="616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6412468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http://www.personal.psu.edu/rch8/workmg/Struc_Nucleic_Acids_Chpt2.htm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9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0462" r="21196" b="32157"/>
          <a:stretch/>
        </p:blipFill>
        <p:spPr bwMode="auto">
          <a:xfrm>
            <a:off x="1404974" y="228600"/>
            <a:ext cx="8653426" cy="209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7" t="13743" r="29850" b="5816"/>
          <a:stretch/>
        </p:blipFill>
        <p:spPr bwMode="auto">
          <a:xfrm>
            <a:off x="152400" y="1203960"/>
            <a:ext cx="219456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9" t="30892" r="17857" b="25596"/>
          <a:stretch/>
        </p:blipFill>
        <p:spPr bwMode="auto">
          <a:xfrm>
            <a:off x="2819400" y="2545080"/>
            <a:ext cx="3383280" cy="301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6" t="28247" r="72447" b="16369"/>
          <a:stretch/>
        </p:blipFill>
        <p:spPr bwMode="auto">
          <a:xfrm>
            <a:off x="6705600" y="2407920"/>
            <a:ext cx="1828800" cy="384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980500-659B-4700-952F-23B78BEC0B5E}"/>
                  </a:ext>
                </a:extLst>
              </p14:cNvPr>
              <p14:cNvContentPartPr/>
              <p14:nvPr/>
            </p14:nvContentPartPr>
            <p14:xfrm>
              <a:off x="1095120" y="426960"/>
              <a:ext cx="7736040" cy="5948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980500-659B-4700-952F-23B78BEC0B5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5760" y="417600"/>
                <a:ext cx="7754760" cy="596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835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ecombinvdir"/>
          <p:cNvPicPr>
            <a:picLocks noChangeAspect="1" noChangeArrowheads="1"/>
          </p:cNvPicPr>
          <p:nvPr/>
        </p:nvPicPr>
        <p:blipFill>
          <a:blip r:embed="rId2" cstate="print"/>
          <a:srcRect r="55211"/>
          <a:stretch>
            <a:fillRect/>
          </a:stretch>
        </p:blipFill>
        <p:spPr bwMode="auto">
          <a:xfrm>
            <a:off x="1219200" y="990600"/>
            <a:ext cx="6637338" cy="2560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30723" name="Picture 3" descr="recombinvdir"/>
          <p:cNvPicPr>
            <a:picLocks noChangeAspect="1" noChangeArrowheads="1"/>
          </p:cNvPicPr>
          <p:nvPr/>
        </p:nvPicPr>
        <p:blipFill>
          <a:blip r:embed="rId2" cstate="print"/>
          <a:srcRect l="55211"/>
          <a:stretch>
            <a:fillRect/>
          </a:stretch>
        </p:blipFill>
        <p:spPr bwMode="auto">
          <a:xfrm>
            <a:off x="1211263" y="3886200"/>
            <a:ext cx="6561137" cy="2530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1143000" y="304800"/>
            <a:ext cx="3733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Recombination: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B02B7A9-C51E-41C3-ABAF-EFE6FC0B56D8}"/>
                  </a:ext>
                </a:extLst>
              </p14:cNvPr>
              <p14:cNvContentPartPr/>
              <p14:nvPr/>
            </p14:nvContentPartPr>
            <p14:xfrm>
              <a:off x="1194120" y="1040400"/>
              <a:ext cx="6559200" cy="4499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B02B7A9-C51E-41C3-ABAF-EFE6FC0B56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84760" y="1031040"/>
                <a:ext cx="6577920" cy="45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267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tandefnPn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7902575" cy="185896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sp>
        <p:nvSpPr>
          <p:cNvPr id="4099" name="Rectangle 7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2400">
                <a:ea typeface="ＭＳ Ｐゴシック" pitchFamily="34" charset="-128"/>
              </a:rPr>
              <a:t>Rational Tangles</a:t>
            </a: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381000" y="2590800"/>
            <a:ext cx="87630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/>
              <a:t>Rational tangles alternate between vertical crossings &amp; horizontal crossings.</a:t>
            </a:r>
          </a:p>
          <a:p>
            <a:endParaRPr lang="en-US" sz="2000"/>
          </a:p>
          <a:p>
            <a:r>
              <a:rPr lang="en-US" sz="2000"/>
              <a:t>k horizontal crossings are right-handed if k &gt; 0</a:t>
            </a:r>
          </a:p>
          <a:p>
            <a:r>
              <a:rPr lang="en-US" sz="2000"/>
              <a:t>k horizontal crossings are left-handed if k &lt; 0</a:t>
            </a:r>
          </a:p>
          <a:p>
            <a:endParaRPr lang="en-US" sz="2000"/>
          </a:p>
          <a:p>
            <a:r>
              <a:rPr lang="en-US" sz="2000"/>
              <a:t>k vertical crossings are left-handed if k &gt; 0</a:t>
            </a:r>
          </a:p>
          <a:p>
            <a:r>
              <a:rPr lang="en-US" sz="2000"/>
              <a:t>k vertical crossings are right-handed if k &lt; 0</a:t>
            </a:r>
          </a:p>
          <a:p>
            <a:endParaRPr lang="en-US" sz="2000"/>
          </a:p>
          <a:p>
            <a:r>
              <a:rPr lang="en-US" sz="2000"/>
              <a:t>Note that if k &gt; 0, then the slope of the overcrossing strand is negative,</a:t>
            </a:r>
          </a:p>
          <a:p>
            <a:r>
              <a:rPr lang="en-US" sz="2000"/>
              <a:t>while if k &lt; 0, then the slope of the overcrossing strand is positive.</a:t>
            </a:r>
          </a:p>
          <a:p>
            <a:endParaRPr lang="en-US" sz="2000"/>
          </a:p>
          <a:p>
            <a:r>
              <a:rPr lang="en-US" sz="2000"/>
              <a:t>By convention, the rational tangle notation always ends with the number of horizontal crossings.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A41F19A-36EC-49AE-A680-036893AA81DC}"/>
                  </a:ext>
                </a:extLst>
              </p14:cNvPr>
              <p14:cNvContentPartPr/>
              <p14:nvPr/>
            </p14:nvContentPartPr>
            <p14:xfrm>
              <a:off x="739080" y="655560"/>
              <a:ext cx="8379720" cy="4580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A41F19A-36EC-49AE-A680-036893AA81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9720" y="646200"/>
                <a:ext cx="8398440" cy="4599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Tangles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 cstate="print"/>
          <a:srcRect l="4800" r="28003"/>
          <a:stretch>
            <a:fillRect/>
          </a:stretch>
        </p:blipFill>
        <p:spPr bwMode="auto">
          <a:xfrm>
            <a:off x="152400" y="1524000"/>
            <a:ext cx="88487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C924F-F17D-4658-8852-BFCFDCD299AA}" type="datetime1">
              <a:rPr lang="en-US" smtClean="0"/>
              <a:pPr/>
              <a:t>9/2/2020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7AA300-BABA-4AC4-949E-94CEB4ACF9D2}"/>
                  </a:ext>
                </a:extLst>
              </p14:cNvPr>
              <p14:cNvContentPartPr/>
              <p14:nvPr/>
            </p14:nvContentPartPr>
            <p14:xfrm>
              <a:off x="785880" y="1500480"/>
              <a:ext cx="8328240" cy="4665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7AA300-BABA-4AC4-949E-94CEB4ACF9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6520" y="1491120"/>
                <a:ext cx="8346960" cy="468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7377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 l="4800" r="28003"/>
          <a:stretch>
            <a:fillRect/>
          </a:stretch>
        </p:blipFill>
        <p:spPr bwMode="auto">
          <a:xfrm>
            <a:off x="228600" y="1789113"/>
            <a:ext cx="88487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57200" y="914400"/>
            <a:ext cx="579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Which tangles are rational?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500688" y="4800600"/>
            <a:ext cx="36433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400"/>
              <a:t>This one is not rational.</a:t>
            </a:r>
          </a:p>
          <a:p>
            <a:pPr defTabSz="914400"/>
            <a:r>
              <a:rPr lang="en-US" sz="2400"/>
              <a:t>The others are all rational</a:t>
            </a:r>
          </a:p>
          <a:p>
            <a:pPr defTabSz="914400"/>
            <a:endParaRPr lang="en-US" sz="2400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8105775" y="3465513"/>
            <a:ext cx="246063" cy="1335087"/>
          </a:xfrm>
          <a:prstGeom prst="upArrow">
            <a:avLst>
              <a:gd name="adj1" fmla="val 50000"/>
              <a:gd name="adj2" fmla="val 1356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3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9688D2-2C1B-4FED-91EA-2C12E8A4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600"/>
            <a:ext cx="9144000" cy="4922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053AA73-6AB9-4C03-ADFC-5D4C617B50F2}"/>
                  </a:ext>
                </a:extLst>
              </p14:cNvPr>
              <p14:cNvContentPartPr/>
              <p14:nvPr/>
            </p14:nvContentPartPr>
            <p14:xfrm>
              <a:off x="21960" y="1181520"/>
              <a:ext cx="9055080" cy="4631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053AA73-6AB9-4C03-ADFC-5D4C617B50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00" y="1172160"/>
                <a:ext cx="9073800" cy="464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1680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http://www.personal.psu.edu/rch8/workmg/Struc_Nucleic_Acids_Chpt2_files/image1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305800" cy="616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14400" y="6412468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http://www.personal.psu.edu/rch8/workmg/Struc_Nucleic_Acids_Chpt2.htm</a:t>
            </a:r>
            <a:endParaRPr lang="en-US" dirty="0"/>
          </a:p>
        </p:txBody>
      </p:sp>
      <p:pic>
        <p:nvPicPr>
          <p:cNvPr id="189444" name="Picture 4" descr="http://www.personal.psu.edu/rch8/workmg/Struc_Nucleic_Acids_Chpt2_files/image1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38600"/>
            <a:ext cx="6934200" cy="24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9C1613B-2B71-41C1-8B90-7E267F724499}"/>
                  </a:ext>
                </a:extLst>
              </p14:cNvPr>
              <p14:cNvContentPartPr/>
              <p14:nvPr/>
            </p14:nvContentPartPr>
            <p14:xfrm>
              <a:off x="997200" y="325440"/>
              <a:ext cx="7742160" cy="5853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9C1613B-2B71-41C1-8B90-7E267F72449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7840" y="316080"/>
                <a:ext cx="7760880" cy="587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5747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 cstate="print"/>
          <a:srcRect t="61440" r="68800"/>
          <a:stretch>
            <a:fillRect/>
          </a:stretch>
        </p:blipFill>
        <p:spPr bwMode="auto">
          <a:xfrm>
            <a:off x="6629400" y="4164013"/>
            <a:ext cx="2103438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4013"/>
            <a:ext cx="8026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609600" y="46038"/>
            <a:ext cx="518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(J. Mann) http://www.sbs.utexas.edu/herrin/bio344</a:t>
            </a:r>
            <a:r>
              <a:rPr lang="en-US" sz="1400" dirty="0"/>
              <a:t>/</a:t>
            </a: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/>
          <a:srcRect l="37688" t="11012" r="38251" b="44894"/>
          <a:stretch>
            <a:fillRect/>
          </a:stretch>
        </p:blipFill>
        <p:spPr bwMode="auto">
          <a:xfrm>
            <a:off x="304800" y="4343400"/>
            <a:ext cx="1955800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3"/>
          <p:cNvPicPr>
            <a:picLocks noChangeAspect="1" noChangeArrowheads="1"/>
          </p:cNvPicPr>
          <p:nvPr/>
        </p:nvPicPr>
        <p:blipFill>
          <a:blip r:embed="rId4" cstate="print"/>
          <a:srcRect l="7314" t="65224" r="63000" b="847"/>
          <a:stretch>
            <a:fillRect/>
          </a:stretch>
        </p:blipFill>
        <p:spPr bwMode="auto">
          <a:xfrm>
            <a:off x="2362200" y="4343400"/>
            <a:ext cx="24130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 Box 4"/>
          <p:cNvSpPr txBox="1">
            <a:spLocks noChangeArrowheads="1"/>
          </p:cNvSpPr>
          <p:nvPr/>
        </p:nvSpPr>
        <p:spPr bwMode="auto">
          <a:xfrm>
            <a:off x="2386013" y="6330950"/>
            <a:ext cx="4319587" cy="26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7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b="1" dirty="0" err="1">
                <a:solidFill>
                  <a:srgbClr val="FFFF00"/>
                </a:solidFill>
              </a:rPr>
              <a:t>Postow</a:t>
            </a:r>
            <a:r>
              <a:rPr lang="en-GB" b="1" dirty="0">
                <a:solidFill>
                  <a:srgbClr val="FFFF00"/>
                </a:solidFill>
              </a:rPr>
              <a:t> L. et.al. PNAS;2001;98:8219-8226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E0CE95C-C2D3-48E2-A375-93879B021494}"/>
                  </a:ext>
                </a:extLst>
              </p14:cNvPr>
              <p14:cNvContentPartPr/>
              <p14:nvPr/>
            </p14:nvContentPartPr>
            <p14:xfrm>
              <a:off x="3242160" y="3985920"/>
              <a:ext cx="5728680" cy="23547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E0CE95C-C2D3-48E2-A375-93879B0214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32800" y="3976560"/>
                <a:ext cx="5747400" cy="237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609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topo"/>
          <p:cNvPicPr>
            <a:picLocks noChangeAspect="1" noChangeArrowheads="1"/>
          </p:cNvPicPr>
          <p:nvPr/>
        </p:nvPicPr>
        <p:blipFill>
          <a:blip r:embed="rId2" cstate="print"/>
          <a:srcRect t="36398"/>
          <a:stretch>
            <a:fillRect/>
          </a:stretch>
        </p:blipFill>
        <p:spPr bwMode="auto">
          <a:xfrm>
            <a:off x="533400" y="1295400"/>
            <a:ext cx="8007350" cy="358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5"/>
          <p:cNvSpPr txBox="1">
            <a:spLocks noChangeArrowheads="1"/>
          </p:cNvSpPr>
          <p:nvPr/>
        </p:nvSpPr>
        <p:spPr bwMode="auto">
          <a:xfrm>
            <a:off x="609600" y="5181600"/>
            <a:ext cx="8077200" cy="11874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Cellular roles of DNA topoisomerases: a molecular perspective</a:t>
            </a:r>
            <a:r>
              <a:rPr lang="en-US"/>
              <a:t>, James C. Wang, Nature Reviews Molecular Cell Biology 3, 430-440 (June 2002)</a:t>
            </a:r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381000" y="533400"/>
            <a:ext cx="8458200" cy="519113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Topoisomerase II performing a crossing change on DNA: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AA09AEC-40F8-43CA-81E9-AD57DA7DBE2E}"/>
                  </a:ext>
                </a:extLst>
              </p14:cNvPr>
              <p14:cNvContentPartPr/>
              <p14:nvPr/>
            </p14:nvContentPartPr>
            <p14:xfrm>
              <a:off x="473760" y="1067400"/>
              <a:ext cx="7524720" cy="3534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AA09AEC-40F8-43CA-81E9-AD57DA7DBE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400" y="1058040"/>
                <a:ext cx="7543440" cy="355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161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potrefoiltannec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743200"/>
            <a:ext cx="6382889" cy="220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9600" y="672405"/>
            <a:ext cx="830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Topoisomerases are proteins which cut one segment of DNA allowing a second DNA segment to pass through before resealing the break.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F6119A-460D-4599-9C3B-0671650AAF5B}"/>
                  </a:ext>
                </a:extLst>
              </p14:cNvPr>
              <p14:cNvContentPartPr/>
              <p14:nvPr/>
            </p14:nvContentPartPr>
            <p14:xfrm>
              <a:off x="2452320" y="3074400"/>
              <a:ext cx="5347440" cy="1021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F6119A-460D-4599-9C3B-0671650AAF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2960" y="3065040"/>
                <a:ext cx="5366160" cy="1040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DNA substrate = starting conformation of DNA before protein action</a:t>
            </a:r>
          </a:p>
        </p:txBody>
      </p:sp>
      <p:pic>
        <p:nvPicPr>
          <p:cNvPr id="3" name="Picture 4" descr="http://www.personal.psu.edu/rch8/workmg/Struc_Nucleic_Acids_Chpt2_files/image1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6934200" cy="24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12954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Usually </a:t>
            </a:r>
            <a:r>
              <a:rPr lang="en-US" sz="2000" dirty="0" err="1"/>
              <a:t>unkotted</a:t>
            </a:r>
            <a:r>
              <a:rPr lang="en-US" sz="2000" dirty="0"/>
              <a:t>, and</a:t>
            </a:r>
          </a:p>
          <a:p>
            <a:r>
              <a:rPr lang="en-US" sz="2000" dirty="0"/>
              <a:t>supercoiled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33528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http://www.personal.psu.edu/rch8/workmg/Struc_Nucleic_Acids_Chpt2.htm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766636C-2F4F-4E6D-89A4-A1A34D450A4F}"/>
                  </a:ext>
                </a:extLst>
              </p14:cNvPr>
              <p14:cNvContentPartPr/>
              <p14:nvPr/>
            </p14:nvContentPartPr>
            <p14:xfrm>
              <a:off x="809640" y="276480"/>
              <a:ext cx="8167320" cy="2751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766636C-2F4F-4E6D-89A4-A1A34D450A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0280" y="267120"/>
                <a:ext cx="8186040" cy="277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6060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DNA substrate = starting conformation of DNA before protein action</a:t>
            </a:r>
          </a:p>
        </p:txBody>
      </p:sp>
      <p:pic>
        <p:nvPicPr>
          <p:cNvPr id="3" name="Picture 4" descr="http://www.personal.psu.edu/rch8/workmg/Struc_Nucleic_Acids_Chpt2_files/image1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6934200" cy="24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12954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Usually </a:t>
            </a:r>
            <a:r>
              <a:rPr lang="en-US" sz="2000" dirty="0" err="1"/>
              <a:t>unkotted</a:t>
            </a:r>
            <a:r>
              <a:rPr lang="en-US" sz="2000" dirty="0"/>
              <a:t>, and</a:t>
            </a:r>
          </a:p>
          <a:p>
            <a:r>
              <a:rPr lang="en-US" sz="2000" dirty="0"/>
              <a:t>supercoiled</a:t>
            </a:r>
          </a:p>
        </p:txBody>
      </p:sp>
      <p:pic>
        <p:nvPicPr>
          <p:cNvPr id="191490" name="Picture 2" descr="Figure 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86" y="3505200"/>
            <a:ext cx="3842214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3480" y="5304472"/>
            <a:ext cx="46573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b="1" dirty="0"/>
              <a:t>Meiotic double-strand breaks in yeast artificial chromosomes containing human DNA</a:t>
            </a:r>
          </a:p>
          <a:p>
            <a:pPr fontAlgn="base"/>
            <a:r>
              <a:rPr lang="en-US" b="1" dirty="0" err="1">
                <a:hlinkClick r:id="rId4"/>
              </a:rPr>
              <a:t>Grzegorz</a:t>
            </a:r>
            <a:r>
              <a:rPr lang="en-US" b="1" dirty="0">
                <a:hlinkClick r:id="rId4"/>
              </a:rPr>
              <a:t> Ira</a:t>
            </a:r>
            <a:r>
              <a:rPr lang="en-US" b="1" dirty="0"/>
              <a:t>,  </a:t>
            </a:r>
            <a:r>
              <a:rPr lang="en-US" b="1" dirty="0">
                <a:hlinkClick r:id="rId5"/>
              </a:rPr>
              <a:t>Ekaterina </a:t>
            </a:r>
            <a:r>
              <a:rPr lang="en-US" b="1" dirty="0" err="1">
                <a:hlinkClick r:id="rId5"/>
              </a:rPr>
              <a:t>Svetlova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b="1" dirty="0">
                <a:hlinkClick r:id="rId6"/>
              </a:rPr>
              <a:t>Jan </a:t>
            </a:r>
            <a:r>
              <a:rPr lang="en-US" b="1" dirty="0" err="1">
                <a:hlinkClick r:id="rId6"/>
              </a:rPr>
              <a:t>Filipski</a:t>
            </a:r>
            <a:endParaRPr lang="en-US" b="1" dirty="0"/>
          </a:p>
          <a:p>
            <a:pPr fontAlgn="base"/>
            <a:r>
              <a:rPr lang="en-US" dirty="0" err="1"/>
              <a:t>Nucl</a:t>
            </a:r>
            <a:r>
              <a:rPr lang="en-US" dirty="0"/>
              <a:t>. Acids Res. (1998) 26 (10):2415-2419</a:t>
            </a:r>
            <a:endParaRPr lang="en-US" b="1" dirty="0"/>
          </a:p>
          <a:p>
            <a:pPr fontAlgn="base"/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04800" y="30480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http://www.personal.psu.edu/rch8/workmg/Struc_Nucleic_Acids_Chpt2.htm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016D141-3346-4C4E-9462-56FEB27186FF}"/>
                  </a:ext>
                </a:extLst>
              </p14:cNvPr>
              <p14:cNvContentPartPr/>
              <p14:nvPr/>
            </p14:nvContentPartPr>
            <p14:xfrm>
              <a:off x="2840040" y="987480"/>
              <a:ext cx="6075360" cy="4445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016D141-3346-4C4E-9462-56FEB27186F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30680" y="978120"/>
                <a:ext cx="6094080" cy="446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606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DNA substrate = starting conformation of DNA before protein action</a:t>
            </a:r>
          </a:p>
        </p:txBody>
      </p:sp>
      <p:pic>
        <p:nvPicPr>
          <p:cNvPr id="3" name="Picture 4" descr="http://www.personal.psu.edu/rch8/workmg/Struc_Nucleic_Acids_Chpt2_files/image1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6934200" cy="242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3800" y="12954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Usually </a:t>
            </a:r>
            <a:r>
              <a:rPr lang="en-US" sz="2000" dirty="0" err="1">
                <a:solidFill>
                  <a:srgbClr val="FFFF00"/>
                </a:solidFill>
              </a:rPr>
              <a:t>unkotted</a:t>
            </a:r>
            <a:r>
              <a:rPr lang="en-US" sz="2000" dirty="0">
                <a:solidFill>
                  <a:srgbClr val="FFFF00"/>
                </a:solidFill>
              </a:rPr>
              <a:t>, and</a:t>
            </a:r>
          </a:p>
          <a:p>
            <a:r>
              <a:rPr lang="en-US" sz="2000" dirty="0">
                <a:solidFill>
                  <a:srgbClr val="FFFF00"/>
                </a:solidFill>
              </a:rPr>
              <a:t>supercoiled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2400" y="3505200"/>
            <a:ext cx="5500977" cy="2681337"/>
            <a:chOff x="624840" y="3501390"/>
            <a:chExt cx="6964854" cy="328041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27" t="13743" r="29850" b="41423"/>
            <a:stretch/>
          </p:blipFill>
          <p:spPr bwMode="auto">
            <a:xfrm>
              <a:off x="624840" y="3520440"/>
              <a:ext cx="2194560" cy="3108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59" t="30892" r="17857" b="25596"/>
            <a:stretch/>
          </p:blipFill>
          <p:spPr bwMode="auto">
            <a:xfrm>
              <a:off x="2650873" y="3611880"/>
              <a:ext cx="3383280" cy="3017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86" t="28247" r="72447" b="16369"/>
            <a:stretch/>
          </p:blipFill>
          <p:spPr bwMode="auto">
            <a:xfrm>
              <a:off x="6027594" y="3501390"/>
              <a:ext cx="1562100" cy="3280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5538989" y="3975761"/>
            <a:ext cx="3376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         </a:t>
            </a:r>
            <a:r>
              <a:rPr lang="en-US" sz="2000" dirty="0">
                <a:solidFill>
                  <a:srgbClr val="FFFF00"/>
                </a:solidFill>
              </a:rPr>
              <a:t>But can be knotted</a:t>
            </a:r>
          </a:p>
          <a:p>
            <a:r>
              <a:rPr lang="en-US" sz="2000" dirty="0">
                <a:solidFill>
                  <a:srgbClr val="FFFF00"/>
                </a:solidFill>
              </a:rPr>
              <a:t>          </a:t>
            </a:r>
            <a:r>
              <a:rPr lang="en-US" sz="2000" dirty="0" err="1">
                <a:solidFill>
                  <a:srgbClr val="FFFF00"/>
                </a:solidFill>
              </a:rPr>
              <a:t>Eg</a:t>
            </a:r>
            <a:r>
              <a:rPr lang="en-US" sz="2000" dirty="0">
                <a:solidFill>
                  <a:srgbClr val="FFFF00"/>
                </a:solidFill>
              </a:rPr>
              <a:t>:  Twist knots</a:t>
            </a:r>
            <a:endParaRPr lang="en-US" sz="2000" dirty="0"/>
          </a:p>
          <a:p>
            <a:r>
              <a:rPr lang="en-US" sz="2000" dirty="0"/>
              <a:t>                </a:t>
            </a:r>
            <a:r>
              <a:rPr lang="en-US" sz="2000" dirty="0">
                <a:solidFill>
                  <a:srgbClr val="FFFF00"/>
                </a:solidFill>
              </a:rPr>
              <a:t>(or torus knots/links)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30480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http://www.personal.psu.edu/rch8/workmg/Struc_Nucleic_Acids_Chpt2.htm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599" y="6096000"/>
            <a:ext cx="56388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>
                <a:hlinkClick r:id="rId7"/>
              </a:rPr>
              <a:t>Supercoiled </a:t>
            </a:r>
            <a:r>
              <a:rPr lang="en-US" b="1" dirty="0">
                <a:hlinkClick r:id="rId7"/>
              </a:rPr>
              <a:t>DNA</a:t>
            </a:r>
            <a:r>
              <a:rPr lang="en-US" dirty="0">
                <a:hlinkClick r:id="rId7"/>
              </a:rPr>
              <a:t>-directed knotting by </a:t>
            </a:r>
            <a:r>
              <a:rPr lang="en-US" b="1" dirty="0">
                <a:hlinkClick r:id="rId7"/>
              </a:rPr>
              <a:t>T4</a:t>
            </a:r>
            <a:r>
              <a:rPr lang="en-US" dirty="0">
                <a:hlinkClick r:id="rId7"/>
              </a:rPr>
              <a:t> topoisomerase.</a:t>
            </a:r>
            <a:endParaRPr lang="en-US" dirty="0"/>
          </a:p>
          <a:p>
            <a:pPr fontAlgn="base"/>
            <a:r>
              <a:rPr lang="en-US" dirty="0"/>
              <a:t>Wasserman SA, </a:t>
            </a:r>
            <a:r>
              <a:rPr lang="en-US" dirty="0" err="1"/>
              <a:t>Cozzarelli</a:t>
            </a:r>
            <a:r>
              <a:rPr lang="en-US" dirty="0"/>
              <a:t> NR. J </a:t>
            </a:r>
            <a:r>
              <a:rPr lang="en-US" dirty="0" err="1"/>
              <a:t>Biol</a:t>
            </a:r>
            <a:r>
              <a:rPr lang="en-US" dirty="0"/>
              <a:t> Chem. 1991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24311BF-FD2C-4F81-B349-57A607357152}"/>
                  </a:ext>
                </a:extLst>
              </p14:cNvPr>
              <p14:cNvContentPartPr/>
              <p14:nvPr/>
            </p14:nvContentPartPr>
            <p14:xfrm>
              <a:off x="1315440" y="905760"/>
              <a:ext cx="8253720" cy="542232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24311BF-FD2C-4F81-B349-57A6073571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06080" y="896400"/>
                <a:ext cx="8272440" cy="54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699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00192E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BDC8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6341</TotalTime>
  <Words>433</Words>
  <Application>Microsoft Office PowerPoint</Application>
  <PresentationFormat>On-screen Show (4:3)</PresentationFormat>
  <Paragraphs>48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StarSymbol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Rational Tangles</vt:lpstr>
      <vt:lpstr>Tangles</vt:lpstr>
      <vt:lpstr>PowerPoint Presentation</vt:lpstr>
    </vt:vector>
  </TitlesOfParts>
  <Company>University of Iowa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Isabel Darcy</dc:creator>
  <cp:lastModifiedBy>proto</cp:lastModifiedBy>
  <cp:revision>176</cp:revision>
  <dcterms:created xsi:type="dcterms:W3CDTF">2011-06-13T20:23:48Z</dcterms:created>
  <dcterms:modified xsi:type="dcterms:W3CDTF">2020-09-02T17:04:36Z</dcterms:modified>
</cp:coreProperties>
</file>